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72" r:id="rId2"/>
    <p:sldId id="294" r:id="rId3"/>
    <p:sldId id="297" r:id="rId4"/>
    <p:sldId id="302" r:id="rId5"/>
    <p:sldId id="300" r:id="rId6"/>
    <p:sldId id="298" r:id="rId7"/>
    <p:sldId id="295" r:id="rId8"/>
    <p:sldId id="305" r:id="rId9"/>
    <p:sldId id="308" r:id="rId10"/>
    <p:sldId id="319" r:id="rId11"/>
    <p:sldId id="318" r:id="rId12"/>
    <p:sldId id="312" r:id="rId13"/>
    <p:sldId id="310" r:id="rId14"/>
    <p:sldId id="314" r:id="rId15"/>
    <p:sldId id="316" r:id="rId16"/>
    <p:sldId id="325" r:id="rId17"/>
    <p:sldId id="317" r:id="rId18"/>
    <p:sldId id="323" r:id="rId19"/>
    <p:sldId id="321" r:id="rId20"/>
    <p:sldId id="326" r:id="rId21"/>
    <p:sldId id="328" r:id="rId22"/>
    <p:sldId id="331" r:id="rId23"/>
    <p:sldId id="333" r:id="rId24"/>
    <p:sldId id="329" r:id="rId25"/>
    <p:sldId id="335" r:id="rId26"/>
    <p:sldId id="336" r:id="rId27"/>
    <p:sldId id="337" r:id="rId28"/>
    <p:sldId id="338" r:id="rId29"/>
    <p:sldId id="339" r:id="rId30"/>
    <p:sldId id="288" r:id="rId31"/>
    <p:sldId id="341" r:id="rId32"/>
    <p:sldId id="340" r:id="rId33"/>
    <p:sldId id="286" r:id="rId34"/>
    <p:sldId id="282" r:id="rId35"/>
    <p:sldId id="293" r:id="rId36"/>
    <p:sldId id="30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guide id="2" pos="3840" userDrawn="1">
          <p15:clr>
            <a:srgbClr val="A4A3A4"/>
          </p15:clr>
        </p15:guide>
        <p15:guide id="3" orient="horz" pos="527" userDrawn="1">
          <p15:clr>
            <a:srgbClr val="A4A3A4"/>
          </p15:clr>
        </p15:guide>
        <p15:guide id="4" orient="horz" pos="3974" userDrawn="1">
          <p15:clr>
            <a:srgbClr val="A4A3A4"/>
          </p15:clr>
        </p15:guide>
        <p15:guide id="5" pos="7469" userDrawn="1">
          <p15:clr>
            <a:srgbClr val="A4A3A4"/>
          </p15:clr>
        </p15:guide>
        <p15:guide id="6" pos="21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6763"/>
    <a:srgbClr val="27A2DD"/>
    <a:srgbClr val="003DB6"/>
    <a:srgbClr val="42A7A0"/>
    <a:srgbClr val="275E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5820" autoAdjust="0"/>
  </p:normalViewPr>
  <p:slideViewPr>
    <p:cSldViewPr snapToGrid="0" showGuides="1">
      <p:cViewPr>
        <p:scale>
          <a:sx n="89" d="100"/>
          <a:sy n="89" d="100"/>
        </p:scale>
        <p:origin x="168" y="456"/>
      </p:cViewPr>
      <p:guideLst>
        <p:guide orient="horz" pos="2251"/>
        <p:guide pos="3840"/>
        <p:guide orient="horz" pos="527"/>
        <p:guide orient="horz" pos="3974"/>
        <p:guide pos="7469"/>
        <p:guide pos="2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a:effectLst/>
          </c:spPr>
          <c:dPt>
            <c:idx val="0"/>
            <c:bubble3D val="0"/>
            <c:spPr>
              <a:solidFill>
                <a:srgbClr val="296763"/>
              </a:solidFill>
              <a:ln w="19050">
                <a:noFill/>
              </a:ln>
              <a:effectLst/>
            </c:spPr>
            <c:extLst>
              <c:ext xmlns:c16="http://schemas.microsoft.com/office/drawing/2014/chart" uri="{C3380CC4-5D6E-409C-BE32-E72D297353CC}">
                <c16:uniqueId val="{00000001-78C3-4670-854D-8930FAFC19D5}"/>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78C3-4670-854D-8930FAFC19D5}"/>
              </c:ext>
            </c:extLst>
          </c:dPt>
          <c:cat>
            <c:numRef>
              <c:f>Sheet1!$A$2:$A$3</c:f>
              <c:numCache>
                <c:formatCode>General</c:formatCode>
                <c:ptCount val="2"/>
                <c:pt idx="0">
                  <c:v>1</c:v>
                </c:pt>
                <c:pt idx="1">
                  <c:v>2</c:v>
                </c:pt>
              </c:numCache>
            </c:numRef>
          </c:cat>
          <c:val>
            <c:numRef>
              <c:f>Sheet1!$B$2:$B$3</c:f>
              <c:numCache>
                <c:formatCode>General</c:formatCode>
                <c:ptCount val="2"/>
                <c:pt idx="0">
                  <c:v>60</c:v>
                </c:pt>
                <c:pt idx="1">
                  <c:v>40</c:v>
                </c:pt>
              </c:numCache>
            </c:numRef>
          </c:val>
          <c:extLst>
            <c:ext xmlns:c16="http://schemas.microsoft.com/office/drawing/2014/chart" uri="{C3380CC4-5D6E-409C-BE32-E72D297353CC}">
              <c16:uniqueId val="{00000008-78C3-4670-854D-8930FAFC19D5}"/>
            </c:ext>
          </c:extLst>
        </c:ser>
        <c:dLbls>
          <c:showLegendKey val="0"/>
          <c:showVal val="0"/>
          <c:showCatName val="0"/>
          <c:showSerName val="0"/>
          <c:showPercent val="0"/>
          <c:showBubbleSize val="0"/>
          <c:showLeaderLines val="1"/>
        </c:dLbls>
        <c:firstSliceAng val="0"/>
        <c:holeSize val="5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a:effectLst/>
          </c:spPr>
          <c:dPt>
            <c:idx val="0"/>
            <c:bubble3D val="0"/>
            <c:spPr>
              <a:solidFill>
                <a:srgbClr val="296763"/>
              </a:solidFill>
              <a:ln w="19050">
                <a:noFill/>
              </a:ln>
              <a:effectLst/>
            </c:spPr>
            <c:extLst>
              <c:ext xmlns:c16="http://schemas.microsoft.com/office/drawing/2014/chart" uri="{C3380CC4-5D6E-409C-BE32-E72D297353CC}">
                <c16:uniqueId val="{00000001-F4F5-40B0-98F3-186D0B5F7054}"/>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F4F5-40B0-98F3-186D0B5F7054}"/>
              </c:ext>
            </c:extLst>
          </c:dPt>
          <c:cat>
            <c:numRef>
              <c:f>Sheet1!$A$2:$A$3</c:f>
              <c:numCache>
                <c:formatCode>General</c:formatCode>
                <c:ptCount val="2"/>
                <c:pt idx="0">
                  <c:v>1</c:v>
                </c:pt>
                <c:pt idx="1">
                  <c:v>2</c:v>
                </c:pt>
              </c:numCache>
            </c:numRef>
          </c:cat>
          <c:val>
            <c:numRef>
              <c:f>Sheet1!$B$2:$B$3</c:f>
              <c:numCache>
                <c:formatCode>General</c:formatCode>
                <c:ptCount val="2"/>
                <c:pt idx="0">
                  <c:v>97</c:v>
                </c:pt>
                <c:pt idx="1">
                  <c:v>3</c:v>
                </c:pt>
              </c:numCache>
            </c:numRef>
          </c:val>
          <c:extLst>
            <c:ext xmlns:c16="http://schemas.microsoft.com/office/drawing/2014/chart" uri="{C3380CC4-5D6E-409C-BE32-E72D297353CC}">
              <c16:uniqueId val="{00000008-F4F5-40B0-98F3-186D0B5F7054}"/>
            </c:ext>
          </c:extLst>
        </c:ser>
        <c:dLbls>
          <c:showLegendKey val="0"/>
          <c:showVal val="0"/>
          <c:showCatName val="0"/>
          <c:showSerName val="0"/>
          <c:showPercent val="0"/>
          <c:showBubbleSize val="0"/>
          <c:showLeaderLines val="1"/>
        </c:dLbls>
        <c:firstSliceAng val="0"/>
        <c:holeSize val="5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a:effectLst/>
          </c:spPr>
          <c:dPt>
            <c:idx val="0"/>
            <c:bubble3D val="0"/>
            <c:spPr>
              <a:solidFill>
                <a:srgbClr val="296763"/>
              </a:solidFill>
              <a:ln w="19050">
                <a:noFill/>
              </a:ln>
              <a:effectLst/>
            </c:spPr>
            <c:extLst>
              <c:ext xmlns:c16="http://schemas.microsoft.com/office/drawing/2014/chart" uri="{C3380CC4-5D6E-409C-BE32-E72D297353CC}">
                <c16:uniqueId val="{00000001-4ACF-4BA6-A355-4C153E40D32E}"/>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4ACF-4BA6-A355-4C153E40D32E}"/>
              </c:ext>
            </c:extLst>
          </c:dPt>
          <c:cat>
            <c:numRef>
              <c:f>Sheet1!$A$2:$A$3</c:f>
              <c:numCache>
                <c:formatCode>General</c:formatCode>
                <c:ptCount val="2"/>
                <c:pt idx="0">
                  <c:v>1</c:v>
                </c:pt>
                <c:pt idx="1">
                  <c:v>2</c:v>
                </c:pt>
              </c:numCache>
            </c:numRef>
          </c:cat>
          <c:val>
            <c:numRef>
              <c:f>Sheet1!$B$2:$B$3</c:f>
              <c:numCache>
                <c:formatCode>General</c:formatCode>
                <c:ptCount val="2"/>
                <c:pt idx="0">
                  <c:v>33</c:v>
                </c:pt>
                <c:pt idx="1">
                  <c:v>66</c:v>
                </c:pt>
              </c:numCache>
            </c:numRef>
          </c:val>
          <c:extLst>
            <c:ext xmlns:c16="http://schemas.microsoft.com/office/drawing/2014/chart" uri="{C3380CC4-5D6E-409C-BE32-E72D297353CC}">
              <c16:uniqueId val="{00000008-4ACF-4BA6-A355-4C153E40D32E}"/>
            </c:ext>
          </c:extLst>
        </c:ser>
        <c:dLbls>
          <c:showLegendKey val="0"/>
          <c:showVal val="0"/>
          <c:showCatName val="0"/>
          <c:showSerName val="0"/>
          <c:showPercent val="0"/>
          <c:showBubbleSize val="0"/>
          <c:showLeaderLines val="1"/>
        </c:dLbls>
        <c:firstSliceAng val="0"/>
        <c:holeSize val="5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a:effectLst/>
          </c:spPr>
          <c:dPt>
            <c:idx val="0"/>
            <c:bubble3D val="0"/>
            <c:spPr>
              <a:solidFill>
                <a:srgbClr val="296763"/>
              </a:solidFill>
              <a:ln w="19050">
                <a:noFill/>
              </a:ln>
              <a:effectLst/>
            </c:spPr>
            <c:extLst>
              <c:ext xmlns:c16="http://schemas.microsoft.com/office/drawing/2014/chart" uri="{C3380CC4-5D6E-409C-BE32-E72D297353CC}">
                <c16:uniqueId val="{00000001-B486-4564-BD2D-67057ED7C833}"/>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B486-4564-BD2D-67057ED7C833}"/>
              </c:ext>
            </c:extLst>
          </c:dPt>
          <c:dPt>
            <c:idx val="2"/>
            <c:bubble3D val="0"/>
            <c:spPr>
              <a:solidFill>
                <a:schemeClr val="accent3"/>
              </a:solidFill>
              <a:ln w="19050">
                <a:noFill/>
              </a:ln>
              <a:effectLst/>
            </c:spPr>
            <c:extLst>
              <c:ext xmlns:c16="http://schemas.microsoft.com/office/drawing/2014/chart" uri="{C3380CC4-5D6E-409C-BE32-E72D297353CC}">
                <c16:uniqueId val="{00000005-B486-4564-BD2D-67057ED7C833}"/>
              </c:ext>
            </c:extLst>
          </c:dPt>
          <c:dPt>
            <c:idx val="3"/>
            <c:bubble3D val="0"/>
            <c:spPr>
              <a:solidFill>
                <a:schemeClr val="accent4"/>
              </a:solidFill>
              <a:ln w="19050">
                <a:noFill/>
              </a:ln>
              <a:effectLst/>
            </c:spPr>
            <c:extLst>
              <c:ext xmlns:c16="http://schemas.microsoft.com/office/drawing/2014/chart" uri="{C3380CC4-5D6E-409C-BE32-E72D297353CC}">
                <c16:uniqueId val="{00000007-B486-4564-BD2D-67057ED7C833}"/>
              </c:ext>
            </c:extLst>
          </c:dPt>
          <c:cat>
            <c:numRef>
              <c:f>Sheet1!$A$2:$A$5</c:f>
              <c:numCache>
                <c:formatCode>General</c:formatCode>
                <c:ptCount val="4"/>
                <c:pt idx="0">
                  <c:v>1</c:v>
                </c:pt>
                <c:pt idx="1">
                  <c:v>2</c:v>
                </c:pt>
              </c:numCache>
            </c:numRef>
          </c:cat>
          <c:val>
            <c:numRef>
              <c:f>Sheet1!$B$2:$B$5</c:f>
              <c:numCache>
                <c:formatCode>General</c:formatCode>
                <c:ptCount val="4"/>
                <c:pt idx="0">
                  <c:v>30</c:v>
                </c:pt>
                <c:pt idx="1">
                  <c:v>70</c:v>
                </c:pt>
              </c:numCache>
            </c:numRef>
          </c:val>
          <c:extLst>
            <c:ext xmlns:c16="http://schemas.microsoft.com/office/drawing/2014/chart" uri="{C3380CC4-5D6E-409C-BE32-E72D297353CC}">
              <c16:uniqueId val="{00000008-B486-4564-BD2D-67057ED7C833}"/>
            </c:ext>
          </c:extLst>
        </c:ser>
        <c:dLbls>
          <c:showLegendKey val="0"/>
          <c:showVal val="0"/>
          <c:showCatName val="0"/>
          <c:showSerName val="0"/>
          <c:showPercent val="0"/>
          <c:showBubbleSize val="0"/>
          <c:showLeaderLines val="1"/>
        </c:dLbls>
        <c:firstSliceAng val="0"/>
        <c:holeSize val="5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a:effectLst/>
          </c:spPr>
          <c:dPt>
            <c:idx val="0"/>
            <c:bubble3D val="0"/>
            <c:spPr>
              <a:solidFill>
                <a:srgbClr val="296763"/>
              </a:solidFill>
              <a:ln w="19050">
                <a:noFill/>
              </a:ln>
              <a:effectLst/>
            </c:spPr>
            <c:extLst>
              <c:ext xmlns:c16="http://schemas.microsoft.com/office/drawing/2014/chart" uri="{C3380CC4-5D6E-409C-BE32-E72D297353CC}">
                <c16:uniqueId val="{00000001-E71E-40AD-9A7A-64C6A4C2E387}"/>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E71E-40AD-9A7A-64C6A4C2E387}"/>
              </c:ext>
            </c:extLst>
          </c:dPt>
          <c:dPt>
            <c:idx val="2"/>
            <c:bubble3D val="0"/>
            <c:spPr>
              <a:solidFill>
                <a:schemeClr val="accent3"/>
              </a:solidFill>
              <a:ln w="19050">
                <a:noFill/>
              </a:ln>
              <a:effectLst/>
            </c:spPr>
            <c:extLst>
              <c:ext xmlns:c16="http://schemas.microsoft.com/office/drawing/2014/chart" uri="{C3380CC4-5D6E-409C-BE32-E72D297353CC}">
                <c16:uniqueId val="{00000005-E71E-40AD-9A7A-64C6A4C2E387}"/>
              </c:ext>
            </c:extLst>
          </c:dPt>
          <c:dPt>
            <c:idx val="3"/>
            <c:bubble3D val="0"/>
            <c:spPr>
              <a:solidFill>
                <a:schemeClr val="accent4"/>
              </a:solidFill>
              <a:ln w="19050">
                <a:noFill/>
              </a:ln>
              <a:effectLst/>
            </c:spPr>
            <c:extLst>
              <c:ext xmlns:c16="http://schemas.microsoft.com/office/drawing/2014/chart" uri="{C3380CC4-5D6E-409C-BE32-E72D297353CC}">
                <c16:uniqueId val="{00000007-E71E-40AD-9A7A-64C6A4C2E387}"/>
              </c:ext>
            </c:extLst>
          </c:dPt>
          <c:cat>
            <c:numRef>
              <c:f>Sheet1!$A$2:$A$5</c:f>
              <c:numCache>
                <c:formatCode>General</c:formatCode>
                <c:ptCount val="4"/>
                <c:pt idx="0">
                  <c:v>1</c:v>
                </c:pt>
                <c:pt idx="1">
                  <c:v>2</c:v>
                </c:pt>
              </c:numCache>
            </c:numRef>
          </c:cat>
          <c:val>
            <c:numRef>
              <c:f>Sheet1!$B$2:$B$5</c:f>
              <c:numCache>
                <c:formatCode>General</c:formatCode>
                <c:ptCount val="4"/>
                <c:pt idx="0">
                  <c:v>8.5</c:v>
                </c:pt>
                <c:pt idx="1">
                  <c:v>91.5</c:v>
                </c:pt>
              </c:numCache>
            </c:numRef>
          </c:val>
          <c:extLst>
            <c:ext xmlns:c16="http://schemas.microsoft.com/office/drawing/2014/chart" uri="{C3380CC4-5D6E-409C-BE32-E72D297353CC}">
              <c16:uniqueId val="{00000008-E71E-40AD-9A7A-64C6A4C2E387}"/>
            </c:ext>
          </c:extLst>
        </c:ser>
        <c:dLbls>
          <c:showLegendKey val="0"/>
          <c:showVal val="0"/>
          <c:showCatName val="0"/>
          <c:showSerName val="0"/>
          <c:showPercent val="0"/>
          <c:showBubbleSize val="0"/>
          <c:showLeaderLines val="1"/>
        </c:dLbls>
        <c:firstSliceAng val="0"/>
        <c:holeSize val="5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88DE96-473B-2846-851F-DEAA9DFE6513}" type="doc">
      <dgm:prSet loTypeId="urn:microsoft.com/office/officeart/2005/8/layout/process1" loCatId="" qsTypeId="urn:microsoft.com/office/officeart/2005/8/quickstyle/simple1" qsCatId="simple" csTypeId="urn:microsoft.com/office/officeart/2005/8/colors/accent4_3" csCatId="accent4" phldr="1"/>
      <dgm:spPr/>
    </dgm:pt>
    <dgm:pt modelId="{0881C7BE-37B5-F64B-8213-819AB8E48BA1}" type="pres">
      <dgm:prSet presAssocID="{3F88DE96-473B-2846-851F-DEAA9DFE6513}" presName="Name0" presStyleCnt="0">
        <dgm:presLayoutVars>
          <dgm:dir/>
          <dgm:resizeHandles val="exact"/>
        </dgm:presLayoutVars>
      </dgm:prSet>
      <dgm:spPr/>
    </dgm:pt>
  </dgm:ptLst>
  <dgm:cxnLst>
    <dgm:cxn modelId="{E2EFDBC7-4ACE-8246-B195-FB38D62C3B0F}" type="presOf" srcId="{3F88DE96-473B-2846-851F-DEAA9DFE6513}" destId="{0881C7BE-37B5-F64B-8213-819AB8E48BA1}"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3F88DE96-473B-2846-851F-DEAA9DFE6513}" type="doc">
      <dgm:prSet loTypeId="urn:microsoft.com/office/officeart/2005/8/layout/process1" loCatId="" qsTypeId="urn:microsoft.com/office/officeart/2005/8/quickstyle/simple1" qsCatId="simple" csTypeId="urn:microsoft.com/office/officeart/2005/8/colors/accent4_3" csCatId="accent4" phldr="1"/>
      <dgm:spPr/>
    </dgm:pt>
    <dgm:pt modelId="{0881C7BE-37B5-F64B-8213-819AB8E48BA1}" type="pres">
      <dgm:prSet presAssocID="{3F88DE96-473B-2846-851F-DEAA9DFE6513}" presName="Name0" presStyleCnt="0">
        <dgm:presLayoutVars>
          <dgm:dir/>
          <dgm:resizeHandles val="exact"/>
        </dgm:presLayoutVars>
      </dgm:prSet>
      <dgm:spPr/>
    </dgm:pt>
  </dgm:ptLst>
  <dgm:cxnLst>
    <dgm:cxn modelId="{E2EFDBC7-4ACE-8246-B195-FB38D62C3B0F}" type="presOf" srcId="{3F88DE96-473B-2846-851F-DEAA9DFE6513}" destId="{0881C7BE-37B5-F64B-8213-819AB8E48BA1}"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3F88DE96-473B-2846-851F-DEAA9DFE6513}" type="doc">
      <dgm:prSet loTypeId="urn:microsoft.com/office/officeart/2005/8/layout/process1" loCatId="" qsTypeId="urn:microsoft.com/office/officeart/2005/8/quickstyle/simple1" qsCatId="simple" csTypeId="urn:microsoft.com/office/officeart/2005/8/colors/accent4_3" csCatId="accent4" phldr="1"/>
      <dgm:spPr/>
    </dgm:pt>
    <dgm:pt modelId="{0881C7BE-37B5-F64B-8213-819AB8E48BA1}" type="pres">
      <dgm:prSet presAssocID="{3F88DE96-473B-2846-851F-DEAA9DFE6513}" presName="Name0" presStyleCnt="0">
        <dgm:presLayoutVars>
          <dgm:dir/>
          <dgm:resizeHandles val="exact"/>
        </dgm:presLayoutVars>
      </dgm:prSet>
      <dgm:spPr/>
    </dgm:pt>
  </dgm:ptLst>
  <dgm:cxnLst>
    <dgm:cxn modelId="{E2EFDBC7-4ACE-8246-B195-FB38D62C3B0F}" type="presOf" srcId="{3F88DE96-473B-2846-851F-DEAA9DFE6513}" destId="{0881C7BE-37B5-F64B-8213-819AB8E48BA1}"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3F88DE96-473B-2846-851F-DEAA9DFE6513}" type="doc">
      <dgm:prSet loTypeId="urn:microsoft.com/office/officeart/2005/8/layout/process1" loCatId="" qsTypeId="urn:microsoft.com/office/officeart/2005/8/quickstyle/simple1" qsCatId="simple" csTypeId="urn:microsoft.com/office/officeart/2005/8/colors/accent4_3" csCatId="accent4" phldr="1"/>
      <dgm:spPr/>
    </dgm:pt>
    <dgm:pt modelId="{0881C7BE-37B5-F64B-8213-819AB8E48BA1}" type="pres">
      <dgm:prSet presAssocID="{3F88DE96-473B-2846-851F-DEAA9DFE6513}" presName="Name0" presStyleCnt="0">
        <dgm:presLayoutVars>
          <dgm:dir/>
          <dgm:resizeHandles val="exact"/>
        </dgm:presLayoutVars>
      </dgm:prSet>
      <dgm:spPr/>
    </dgm:pt>
  </dgm:ptLst>
  <dgm:cxnLst>
    <dgm:cxn modelId="{E2EFDBC7-4ACE-8246-B195-FB38D62C3B0F}" type="presOf" srcId="{3F88DE96-473B-2846-851F-DEAA9DFE6513}" destId="{0881C7BE-37B5-F64B-8213-819AB8E48BA1}"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3F88DE96-473B-2846-851F-DEAA9DFE6513}" type="doc">
      <dgm:prSet loTypeId="urn:microsoft.com/office/officeart/2005/8/layout/process1" loCatId="" qsTypeId="urn:microsoft.com/office/officeart/2005/8/quickstyle/simple1" qsCatId="simple" csTypeId="urn:microsoft.com/office/officeart/2005/8/colors/accent4_3" csCatId="accent4" phldr="1"/>
      <dgm:spPr/>
    </dgm:pt>
    <dgm:pt modelId="{0881C7BE-37B5-F64B-8213-819AB8E48BA1}" type="pres">
      <dgm:prSet presAssocID="{3F88DE96-473B-2846-851F-DEAA9DFE6513}" presName="Name0" presStyleCnt="0">
        <dgm:presLayoutVars>
          <dgm:dir/>
          <dgm:resizeHandles val="exact"/>
        </dgm:presLayoutVars>
      </dgm:prSet>
      <dgm:spPr/>
    </dgm:pt>
  </dgm:ptLst>
  <dgm:cxnLst>
    <dgm:cxn modelId="{E2EFDBC7-4ACE-8246-B195-FB38D62C3B0F}" type="presOf" srcId="{3F88DE96-473B-2846-851F-DEAA9DFE6513}" destId="{0881C7BE-37B5-F64B-8213-819AB8E48BA1}"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3F88DE96-473B-2846-851F-DEAA9DFE6513}" type="doc">
      <dgm:prSet loTypeId="urn:microsoft.com/office/officeart/2005/8/layout/process1" loCatId="" qsTypeId="urn:microsoft.com/office/officeart/2005/8/quickstyle/simple1" qsCatId="simple" csTypeId="urn:microsoft.com/office/officeart/2005/8/colors/accent4_3" csCatId="accent4" phldr="1"/>
      <dgm:spPr/>
    </dgm:pt>
    <dgm:pt modelId="{0881C7BE-37B5-F64B-8213-819AB8E48BA1}" type="pres">
      <dgm:prSet presAssocID="{3F88DE96-473B-2846-851F-DEAA9DFE6513}" presName="Name0" presStyleCnt="0">
        <dgm:presLayoutVars>
          <dgm:dir/>
          <dgm:resizeHandles val="exact"/>
        </dgm:presLayoutVars>
      </dgm:prSet>
      <dgm:spPr/>
    </dgm:pt>
  </dgm:ptLst>
  <dgm:cxnLst>
    <dgm:cxn modelId="{E2EFDBC7-4ACE-8246-B195-FB38D62C3B0F}" type="presOf" srcId="{3F88DE96-473B-2846-851F-DEAA9DFE6513}" destId="{0881C7BE-37B5-F64B-8213-819AB8E48BA1}"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F88DE96-473B-2846-851F-DEAA9DFE6513}" type="doc">
      <dgm:prSet loTypeId="urn:microsoft.com/office/officeart/2005/8/layout/process1" loCatId="" qsTypeId="urn:microsoft.com/office/officeart/2005/8/quickstyle/simple1" qsCatId="simple" csTypeId="urn:microsoft.com/office/officeart/2005/8/colors/accent4_3" csCatId="accent4" phldr="1"/>
      <dgm:spPr/>
    </dgm:pt>
    <dgm:pt modelId="{0881C7BE-37B5-F64B-8213-819AB8E48BA1}" type="pres">
      <dgm:prSet presAssocID="{3F88DE96-473B-2846-851F-DEAA9DFE6513}" presName="Name0" presStyleCnt="0">
        <dgm:presLayoutVars>
          <dgm:dir/>
          <dgm:resizeHandles val="exact"/>
        </dgm:presLayoutVars>
      </dgm:prSet>
      <dgm:spPr/>
    </dgm:pt>
  </dgm:ptLst>
  <dgm:cxnLst>
    <dgm:cxn modelId="{E2EFDBC7-4ACE-8246-B195-FB38D62C3B0F}" type="presOf" srcId="{3F88DE96-473B-2846-851F-DEAA9DFE6513}" destId="{0881C7BE-37B5-F64B-8213-819AB8E48BA1}"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3F88DE96-473B-2846-851F-DEAA9DFE6513}" type="doc">
      <dgm:prSet loTypeId="urn:microsoft.com/office/officeart/2005/8/layout/process1" loCatId="" qsTypeId="urn:microsoft.com/office/officeart/2005/8/quickstyle/simple1" qsCatId="simple" csTypeId="urn:microsoft.com/office/officeart/2005/8/colors/accent4_3" csCatId="accent4" phldr="1"/>
      <dgm:spPr/>
    </dgm:pt>
    <dgm:pt modelId="{0881C7BE-37B5-F64B-8213-819AB8E48BA1}" type="pres">
      <dgm:prSet presAssocID="{3F88DE96-473B-2846-851F-DEAA9DFE6513}" presName="Name0" presStyleCnt="0">
        <dgm:presLayoutVars>
          <dgm:dir/>
          <dgm:resizeHandles val="exact"/>
        </dgm:presLayoutVars>
      </dgm:prSet>
      <dgm:spPr/>
    </dgm:pt>
  </dgm:ptLst>
  <dgm:cxnLst>
    <dgm:cxn modelId="{E2EFDBC7-4ACE-8246-B195-FB38D62C3B0F}" type="presOf" srcId="{3F88DE96-473B-2846-851F-DEAA9DFE6513}" destId="{0881C7BE-37B5-F64B-8213-819AB8E48BA1}"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F88DE96-473B-2846-851F-DEAA9DFE6513}" type="doc">
      <dgm:prSet loTypeId="urn:microsoft.com/office/officeart/2005/8/layout/process1" loCatId="" qsTypeId="urn:microsoft.com/office/officeart/2005/8/quickstyle/simple1" qsCatId="simple" csTypeId="urn:microsoft.com/office/officeart/2005/8/colors/accent4_3" csCatId="accent4" phldr="1"/>
      <dgm:spPr/>
    </dgm:pt>
    <dgm:pt modelId="{0881C7BE-37B5-F64B-8213-819AB8E48BA1}" type="pres">
      <dgm:prSet presAssocID="{3F88DE96-473B-2846-851F-DEAA9DFE6513}" presName="Name0" presStyleCnt="0">
        <dgm:presLayoutVars>
          <dgm:dir/>
          <dgm:resizeHandles val="exact"/>
        </dgm:presLayoutVars>
      </dgm:prSet>
      <dgm:spPr/>
    </dgm:pt>
  </dgm:ptLst>
  <dgm:cxnLst>
    <dgm:cxn modelId="{E2EFDBC7-4ACE-8246-B195-FB38D62C3B0F}" type="presOf" srcId="{3F88DE96-473B-2846-851F-DEAA9DFE6513}" destId="{0881C7BE-37B5-F64B-8213-819AB8E48BA1}"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3F88DE96-473B-2846-851F-DEAA9DFE6513}" type="doc">
      <dgm:prSet loTypeId="urn:microsoft.com/office/officeart/2005/8/layout/process1" loCatId="" qsTypeId="urn:microsoft.com/office/officeart/2005/8/quickstyle/simple1" qsCatId="simple" csTypeId="urn:microsoft.com/office/officeart/2005/8/colors/accent4_3" csCatId="accent4" phldr="1"/>
      <dgm:spPr/>
    </dgm:pt>
    <dgm:pt modelId="{0881C7BE-37B5-F64B-8213-819AB8E48BA1}" type="pres">
      <dgm:prSet presAssocID="{3F88DE96-473B-2846-851F-DEAA9DFE6513}" presName="Name0" presStyleCnt="0">
        <dgm:presLayoutVars>
          <dgm:dir/>
          <dgm:resizeHandles val="exact"/>
        </dgm:presLayoutVars>
      </dgm:prSet>
      <dgm:spPr/>
    </dgm:pt>
  </dgm:ptLst>
  <dgm:cxnLst>
    <dgm:cxn modelId="{E2EFDBC7-4ACE-8246-B195-FB38D62C3B0F}" type="presOf" srcId="{3F88DE96-473B-2846-851F-DEAA9DFE6513}" destId="{0881C7BE-37B5-F64B-8213-819AB8E48BA1}"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3F88DE96-473B-2846-851F-DEAA9DFE6513}" type="doc">
      <dgm:prSet loTypeId="urn:microsoft.com/office/officeart/2005/8/layout/process1" loCatId="" qsTypeId="urn:microsoft.com/office/officeart/2005/8/quickstyle/simple1" qsCatId="simple" csTypeId="urn:microsoft.com/office/officeart/2005/8/colors/accent4_3" csCatId="accent4" phldr="1"/>
      <dgm:spPr/>
    </dgm:pt>
    <dgm:pt modelId="{0881C7BE-37B5-F64B-8213-819AB8E48BA1}" type="pres">
      <dgm:prSet presAssocID="{3F88DE96-473B-2846-851F-DEAA9DFE6513}" presName="Name0" presStyleCnt="0">
        <dgm:presLayoutVars>
          <dgm:dir/>
          <dgm:resizeHandles val="exact"/>
        </dgm:presLayoutVars>
      </dgm:prSet>
      <dgm:spPr/>
    </dgm:pt>
  </dgm:ptLst>
  <dgm:cxnLst>
    <dgm:cxn modelId="{E2EFDBC7-4ACE-8246-B195-FB38D62C3B0F}" type="presOf" srcId="{3F88DE96-473B-2846-851F-DEAA9DFE6513}" destId="{0881C7BE-37B5-F64B-8213-819AB8E48BA1}"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3F88DE96-473B-2846-851F-DEAA9DFE6513}" type="doc">
      <dgm:prSet loTypeId="urn:microsoft.com/office/officeart/2005/8/layout/process1" loCatId="" qsTypeId="urn:microsoft.com/office/officeart/2005/8/quickstyle/simple1" qsCatId="simple" csTypeId="urn:microsoft.com/office/officeart/2005/8/colors/accent4_3" csCatId="accent4" phldr="1"/>
      <dgm:spPr/>
    </dgm:pt>
    <dgm:pt modelId="{0881C7BE-37B5-F64B-8213-819AB8E48BA1}" type="pres">
      <dgm:prSet presAssocID="{3F88DE96-473B-2846-851F-DEAA9DFE6513}" presName="Name0" presStyleCnt="0">
        <dgm:presLayoutVars>
          <dgm:dir/>
          <dgm:resizeHandles val="exact"/>
        </dgm:presLayoutVars>
      </dgm:prSet>
      <dgm:spPr/>
    </dgm:pt>
  </dgm:ptLst>
  <dgm:cxnLst>
    <dgm:cxn modelId="{E2EFDBC7-4ACE-8246-B195-FB38D62C3B0F}" type="presOf" srcId="{3F88DE96-473B-2846-851F-DEAA9DFE6513}" destId="{0881C7BE-37B5-F64B-8213-819AB8E48BA1}"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3F88DE96-473B-2846-851F-DEAA9DFE6513}" type="doc">
      <dgm:prSet loTypeId="urn:microsoft.com/office/officeart/2005/8/layout/process1" loCatId="" qsTypeId="urn:microsoft.com/office/officeart/2005/8/quickstyle/simple1" qsCatId="simple" csTypeId="urn:microsoft.com/office/officeart/2005/8/colors/accent4_3" csCatId="accent4" phldr="1"/>
      <dgm:spPr/>
    </dgm:pt>
    <dgm:pt modelId="{0881C7BE-37B5-F64B-8213-819AB8E48BA1}" type="pres">
      <dgm:prSet presAssocID="{3F88DE96-473B-2846-851F-DEAA9DFE6513}" presName="Name0" presStyleCnt="0">
        <dgm:presLayoutVars>
          <dgm:dir/>
          <dgm:resizeHandles val="exact"/>
        </dgm:presLayoutVars>
      </dgm:prSet>
      <dgm:spPr/>
    </dgm:pt>
  </dgm:ptLst>
  <dgm:cxnLst>
    <dgm:cxn modelId="{E2EFDBC7-4ACE-8246-B195-FB38D62C3B0F}" type="presOf" srcId="{3F88DE96-473B-2846-851F-DEAA9DFE6513}" destId="{0881C7BE-37B5-F64B-8213-819AB8E48BA1}"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3F88DE96-473B-2846-851F-DEAA9DFE6513}" type="doc">
      <dgm:prSet loTypeId="urn:microsoft.com/office/officeart/2005/8/layout/process1" loCatId="" qsTypeId="urn:microsoft.com/office/officeart/2005/8/quickstyle/simple1" qsCatId="simple" csTypeId="urn:microsoft.com/office/officeart/2005/8/colors/accent4_3" csCatId="accent4" phldr="1"/>
      <dgm:spPr/>
    </dgm:pt>
    <dgm:pt modelId="{0881C7BE-37B5-F64B-8213-819AB8E48BA1}" type="pres">
      <dgm:prSet presAssocID="{3F88DE96-473B-2846-851F-DEAA9DFE6513}" presName="Name0" presStyleCnt="0">
        <dgm:presLayoutVars>
          <dgm:dir/>
          <dgm:resizeHandles val="exact"/>
        </dgm:presLayoutVars>
      </dgm:prSet>
      <dgm:spPr/>
    </dgm:pt>
  </dgm:ptLst>
  <dgm:cxnLst>
    <dgm:cxn modelId="{E2EFDBC7-4ACE-8246-B195-FB38D62C3B0F}" type="presOf" srcId="{3F88DE96-473B-2846-851F-DEAA9DFE6513}" destId="{0881C7BE-37B5-F64B-8213-819AB8E48BA1}"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3E6947-A06C-4153-BA8E-B70D374B65B9}" type="datetimeFigureOut">
              <a:rPr lang="en-ID" smtClean="0"/>
              <a:t>11/12/19</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D51D21-EBC5-48C6-B43E-863444C07023}" type="slidenum">
              <a:rPr lang="en-ID" smtClean="0"/>
              <a:t>‹#›</a:t>
            </a:fld>
            <a:endParaRPr lang="en-ID"/>
          </a:p>
        </p:txBody>
      </p:sp>
    </p:spTree>
    <p:extLst>
      <p:ext uri="{BB962C8B-B14F-4D97-AF65-F5344CB8AC3E}">
        <p14:creationId xmlns:p14="http://schemas.microsoft.com/office/powerpoint/2010/main" val="1576678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unsplash.com/@nasa?utm_source=unsplash&amp;utm_medium=referral&amp;utm_content=creditCopyText"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unsplash.com/s/photos/mapping?utm_source=unsplash&amp;utm_medium=referral&amp;utm_content=creditCopyTex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 PERSON LIVING THERE IS WELL FEED,WELL EDUCATED,SHELTERED AND HAVE A DCENT STANDERES OF LIVING and will live a long healthy life  ?</a:t>
            </a:r>
          </a:p>
        </p:txBody>
      </p:sp>
      <p:sp>
        <p:nvSpPr>
          <p:cNvPr id="4" name="Slide Number Placeholder 3"/>
          <p:cNvSpPr>
            <a:spLocks noGrp="1"/>
          </p:cNvSpPr>
          <p:nvPr>
            <p:ph type="sldNum" sz="quarter" idx="5"/>
          </p:nvPr>
        </p:nvSpPr>
        <p:spPr/>
        <p:txBody>
          <a:bodyPr/>
          <a:lstStyle/>
          <a:p>
            <a:fld id="{ECD51D21-EBC5-48C6-B43E-863444C07023}" type="slidenum">
              <a:rPr lang="en-ID" smtClean="0"/>
              <a:t>2</a:t>
            </a:fld>
            <a:endParaRPr lang="en-ID"/>
          </a:p>
        </p:txBody>
      </p:sp>
    </p:spTree>
    <p:extLst>
      <p:ext uri="{BB962C8B-B14F-4D97-AF65-F5344CB8AC3E}">
        <p14:creationId xmlns:p14="http://schemas.microsoft.com/office/powerpoint/2010/main" val="1102524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D51D21-EBC5-48C6-B43E-863444C07023}" type="slidenum">
              <a:rPr lang="en-ID" smtClean="0"/>
              <a:t>13</a:t>
            </a:fld>
            <a:endParaRPr lang="en-ID"/>
          </a:p>
        </p:txBody>
      </p:sp>
    </p:spTree>
    <p:extLst>
      <p:ext uri="{BB962C8B-B14F-4D97-AF65-F5344CB8AC3E}">
        <p14:creationId xmlns:p14="http://schemas.microsoft.com/office/powerpoint/2010/main" val="263834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D51D21-EBC5-48C6-B43E-863444C07023}" type="slidenum">
              <a:rPr lang="en-ID" smtClean="0"/>
              <a:t>14</a:t>
            </a:fld>
            <a:endParaRPr lang="en-ID"/>
          </a:p>
        </p:txBody>
      </p:sp>
    </p:spTree>
    <p:extLst>
      <p:ext uri="{BB962C8B-B14F-4D97-AF65-F5344CB8AC3E}">
        <p14:creationId xmlns:p14="http://schemas.microsoft.com/office/powerpoint/2010/main" val="1917150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solidFill>
                  <a:schemeClr val="bg1"/>
                </a:solidFill>
              </a:rPr>
              <a:t>- The countries that passed the first critic overview will be taken to see the rates of the personal safety percentage change within the five years.</a:t>
            </a:r>
          </a:p>
          <a:p>
            <a:endParaRPr lang="en-US" dirty="0"/>
          </a:p>
        </p:txBody>
      </p:sp>
      <p:sp>
        <p:nvSpPr>
          <p:cNvPr id="4" name="Slide Number Placeholder 3"/>
          <p:cNvSpPr>
            <a:spLocks noGrp="1"/>
          </p:cNvSpPr>
          <p:nvPr>
            <p:ph type="sldNum" sz="quarter" idx="5"/>
          </p:nvPr>
        </p:nvSpPr>
        <p:spPr/>
        <p:txBody>
          <a:bodyPr/>
          <a:lstStyle/>
          <a:p>
            <a:fld id="{ECD51D21-EBC5-48C6-B43E-863444C07023}" type="slidenum">
              <a:rPr lang="en-ID" smtClean="0"/>
              <a:t>15</a:t>
            </a:fld>
            <a:endParaRPr lang="en-ID"/>
          </a:p>
        </p:txBody>
      </p:sp>
    </p:spTree>
    <p:extLst>
      <p:ext uri="{BB962C8B-B14F-4D97-AF65-F5344CB8AC3E}">
        <p14:creationId xmlns:p14="http://schemas.microsoft.com/office/powerpoint/2010/main" val="4275573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solidFill>
                  <a:schemeClr val="bg1"/>
                </a:solidFill>
              </a:rPr>
              <a:t>- The countries that passed the first critic overview will be taken to see the rates of the personal safety percentage change within the five years.</a:t>
            </a:r>
          </a:p>
          <a:p>
            <a:endParaRPr lang="en-US" dirty="0"/>
          </a:p>
        </p:txBody>
      </p:sp>
      <p:sp>
        <p:nvSpPr>
          <p:cNvPr id="4" name="Slide Number Placeholder 3"/>
          <p:cNvSpPr>
            <a:spLocks noGrp="1"/>
          </p:cNvSpPr>
          <p:nvPr>
            <p:ph type="sldNum" sz="quarter" idx="5"/>
          </p:nvPr>
        </p:nvSpPr>
        <p:spPr/>
        <p:txBody>
          <a:bodyPr/>
          <a:lstStyle/>
          <a:p>
            <a:fld id="{ECD51D21-EBC5-48C6-B43E-863444C07023}" type="slidenum">
              <a:rPr lang="en-ID" smtClean="0"/>
              <a:t>16</a:t>
            </a:fld>
            <a:endParaRPr lang="en-ID"/>
          </a:p>
        </p:txBody>
      </p:sp>
    </p:spTree>
    <p:extLst>
      <p:ext uri="{BB962C8B-B14F-4D97-AF65-F5344CB8AC3E}">
        <p14:creationId xmlns:p14="http://schemas.microsoft.com/office/powerpoint/2010/main" val="893892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solidFill>
                  <a:schemeClr val="bg1"/>
                </a:solidFill>
              </a:rPr>
              <a:t>- The countries that passed the first critic overview will be taken to see the rates of the personal safety percentage change within the five years.</a:t>
            </a:r>
          </a:p>
          <a:p>
            <a:endParaRPr lang="en-US" dirty="0"/>
          </a:p>
        </p:txBody>
      </p:sp>
      <p:sp>
        <p:nvSpPr>
          <p:cNvPr id="4" name="Slide Number Placeholder 3"/>
          <p:cNvSpPr>
            <a:spLocks noGrp="1"/>
          </p:cNvSpPr>
          <p:nvPr>
            <p:ph type="sldNum" sz="quarter" idx="5"/>
          </p:nvPr>
        </p:nvSpPr>
        <p:spPr/>
        <p:txBody>
          <a:bodyPr/>
          <a:lstStyle/>
          <a:p>
            <a:fld id="{ECD51D21-EBC5-48C6-B43E-863444C07023}" type="slidenum">
              <a:rPr lang="en-ID" smtClean="0"/>
              <a:t>18</a:t>
            </a:fld>
            <a:endParaRPr lang="en-ID"/>
          </a:p>
        </p:txBody>
      </p:sp>
    </p:spTree>
    <p:extLst>
      <p:ext uri="{BB962C8B-B14F-4D97-AF65-F5344CB8AC3E}">
        <p14:creationId xmlns:p14="http://schemas.microsoft.com/office/powerpoint/2010/main" val="3883767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solidFill>
                  <a:schemeClr val="bg1"/>
                </a:solidFill>
              </a:rPr>
              <a:t>- The countries that passed the first critic overview will be taken to see the rates of the personal safety percentage change within the five years.</a:t>
            </a:r>
          </a:p>
          <a:p>
            <a:endParaRPr lang="en-US" dirty="0"/>
          </a:p>
        </p:txBody>
      </p:sp>
      <p:sp>
        <p:nvSpPr>
          <p:cNvPr id="4" name="Slide Number Placeholder 3"/>
          <p:cNvSpPr>
            <a:spLocks noGrp="1"/>
          </p:cNvSpPr>
          <p:nvPr>
            <p:ph type="sldNum" sz="quarter" idx="5"/>
          </p:nvPr>
        </p:nvSpPr>
        <p:spPr/>
        <p:txBody>
          <a:bodyPr/>
          <a:lstStyle/>
          <a:p>
            <a:fld id="{ECD51D21-EBC5-48C6-B43E-863444C07023}" type="slidenum">
              <a:rPr lang="en-ID" smtClean="0"/>
              <a:t>19</a:t>
            </a:fld>
            <a:endParaRPr lang="en-ID"/>
          </a:p>
        </p:txBody>
      </p:sp>
    </p:spTree>
    <p:extLst>
      <p:ext uri="{BB962C8B-B14F-4D97-AF65-F5344CB8AC3E}">
        <p14:creationId xmlns:p14="http://schemas.microsoft.com/office/powerpoint/2010/main" val="335943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D51D21-EBC5-48C6-B43E-863444C07023}" type="slidenum">
              <a:rPr lang="en-ID" smtClean="0"/>
              <a:t>20</a:t>
            </a:fld>
            <a:endParaRPr lang="en-ID"/>
          </a:p>
        </p:txBody>
      </p:sp>
    </p:spTree>
    <p:extLst>
      <p:ext uri="{BB962C8B-B14F-4D97-AF65-F5344CB8AC3E}">
        <p14:creationId xmlns:p14="http://schemas.microsoft.com/office/powerpoint/2010/main" val="3950175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D51D21-EBC5-48C6-B43E-863444C07023}" type="slidenum">
              <a:rPr lang="en-ID" smtClean="0"/>
              <a:t>21</a:t>
            </a:fld>
            <a:endParaRPr lang="en-ID"/>
          </a:p>
        </p:txBody>
      </p:sp>
    </p:spTree>
    <p:extLst>
      <p:ext uri="{BB962C8B-B14F-4D97-AF65-F5344CB8AC3E}">
        <p14:creationId xmlns:p14="http://schemas.microsoft.com/office/powerpoint/2010/main" val="1261251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D51D21-EBC5-48C6-B43E-863444C07023}" type="slidenum">
              <a:rPr lang="en-ID" smtClean="0"/>
              <a:t>22</a:t>
            </a:fld>
            <a:endParaRPr lang="en-ID"/>
          </a:p>
        </p:txBody>
      </p:sp>
    </p:spTree>
    <p:extLst>
      <p:ext uri="{BB962C8B-B14F-4D97-AF65-F5344CB8AC3E}">
        <p14:creationId xmlns:p14="http://schemas.microsoft.com/office/powerpoint/2010/main" val="618932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solidFill>
                  <a:schemeClr val="bg1"/>
                </a:solidFill>
              </a:rPr>
              <a:t>- The countries that passed the first critic overview will be taken to see the rates of the personal safety percentage change within the five years.</a:t>
            </a:r>
          </a:p>
          <a:p>
            <a:endParaRPr lang="en-US" dirty="0"/>
          </a:p>
        </p:txBody>
      </p:sp>
      <p:sp>
        <p:nvSpPr>
          <p:cNvPr id="4" name="Slide Number Placeholder 3"/>
          <p:cNvSpPr>
            <a:spLocks noGrp="1"/>
          </p:cNvSpPr>
          <p:nvPr>
            <p:ph type="sldNum" sz="quarter" idx="5"/>
          </p:nvPr>
        </p:nvSpPr>
        <p:spPr/>
        <p:txBody>
          <a:bodyPr/>
          <a:lstStyle/>
          <a:p>
            <a:fld id="{ECD51D21-EBC5-48C6-B43E-863444C07023}" type="slidenum">
              <a:rPr lang="en-ID" smtClean="0"/>
              <a:t>23</a:t>
            </a:fld>
            <a:endParaRPr lang="en-ID"/>
          </a:p>
        </p:txBody>
      </p:sp>
    </p:spTree>
    <p:extLst>
      <p:ext uri="{BB962C8B-B14F-4D97-AF65-F5344CB8AC3E}">
        <p14:creationId xmlns:p14="http://schemas.microsoft.com/office/powerpoint/2010/main" val="2159206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D51D21-EBC5-48C6-B43E-863444C07023}" type="slidenum">
              <a:rPr lang="en-ID" smtClean="0"/>
              <a:t>3</a:t>
            </a:fld>
            <a:endParaRPr lang="en-ID"/>
          </a:p>
        </p:txBody>
      </p:sp>
    </p:spTree>
    <p:extLst>
      <p:ext uri="{BB962C8B-B14F-4D97-AF65-F5344CB8AC3E}">
        <p14:creationId xmlns:p14="http://schemas.microsoft.com/office/powerpoint/2010/main" val="969366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D51D21-EBC5-48C6-B43E-863444C07023}" type="slidenum">
              <a:rPr lang="en-ID" smtClean="0"/>
              <a:t>24</a:t>
            </a:fld>
            <a:endParaRPr lang="en-ID"/>
          </a:p>
        </p:txBody>
      </p:sp>
    </p:spTree>
    <p:extLst>
      <p:ext uri="{BB962C8B-B14F-4D97-AF65-F5344CB8AC3E}">
        <p14:creationId xmlns:p14="http://schemas.microsoft.com/office/powerpoint/2010/main" val="2050353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solidFill>
                  <a:schemeClr val="bg1"/>
                </a:solidFill>
              </a:rPr>
              <a:t>- The countries that passed the first critic overview will be taken to see the rates of the personal safety percentage change within the five years.</a:t>
            </a:r>
          </a:p>
          <a:p>
            <a:endParaRPr lang="en-US" dirty="0"/>
          </a:p>
        </p:txBody>
      </p:sp>
      <p:sp>
        <p:nvSpPr>
          <p:cNvPr id="4" name="Slide Number Placeholder 3"/>
          <p:cNvSpPr>
            <a:spLocks noGrp="1"/>
          </p:cNvSpPr>
          <p:nvPr>
            <p:ph type="sldNum" sz="quarter" idx="5"/>
          </p:nvPr>
        </p:nvSpPr>
        <p:spPr/>
        <p:txBody>
          <a:bodyPr/>
          <a:lstStyle/>
          <a:p>
            <a:fld id="{ECD51D21-EBC5-48C6-B43E-863444C07023}" type="slidenum">
              <a:rPr lang="en-ID" smtClean="0"/>
              <a:t>25</a:t>
            </a:fld>
            <a:endParaRPr lang="en-ID"/>
          </a:p>
        </p:txBody>
      </p:sp>
    </p:spTree>
    <p:extLst>
      <p:ext uri="{BB962C8B-B14F-4D97-AF65-F5344CB8AC3E}">
        <p14:creationId xmlns:p14="http://schemas.microsoft.com/office/powerpoint/2010/main" val="2919796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solidFill>
                  <a:schemeClr val="bg1"/>
                </a:solidFill>
              </a:rPr>
              <a:t>- The countries that passed the first critic overview will be taken to see the rates of the personal safety percentage change within the five years.</a:t>
            </a:r>
          </a:p>
          <a:p>
            <a:endParaRPr lang="en-US" dirty="0"/>
          </a:p>
        </p:txBody>
      </p:sp>
      <p:sp>
        <p:nvSpPr>
          <p:cNvPr id="4" name="Slide Number Placeholder 3"/>
          <p:cNvSpPr>
            <a:spLocks noGrp="1"/>
          </p:cNvSpPr>
          <p:nvPr>
            <p:ph type="sldNum" sz="quarter" idx="5"/>
          </p:nvPr>
        </p:nvSpPr>
        <p:spPr/>
        <p:txBody>
          <a:bodyPr/>
          <a:lstStyle/>
          <a:p>
            <a:fld id="{ECD51D21-EBC5-48C6-B43E-863444C07023}" type="slidenum">
              <a:rPr lang="en-ID" smtClean="0"/>
              <a:t>26</a:t>
            </a:fld>
            <a:endParaRPr lang="en-ID"/>
          </a:p>
        </p:txBody>
      </p:sp>
    </p:spTree>
    <p:extLst>
      <p:ext uri="{BB962C8B-B14F-4D97-AF65-F5344CB8AC3E}">
        <p14:creationId xmlns:p14="http://schemas.microsoft.com/office/powerpoint/2010/main" val="2778134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kern="1200">
                <a:solidFill>
                  <a:schemeClr val="tx1"/>
                </a:solidFill>
                <a:effectLst/>
                <a:latin typeface="+mn-lt"/>
                <a:ea typeface="+mn-ea"/>
                <a:cs typeface="+mn-cs"/>
              </a:rPr>
              <a:t>Photo by </a:t>
            </a:r>
            <a:r>
              <a:rPr lang="en-ID" sz="1200" b="0" i="0" kern="1200">
                <a:solidFill>
                  <a:schemeClr val="tx1"/>
                </a:solidFill>
                <a:effectLst/>
                <a:latin typeface="+mn-lt"/>
                <a:ea typeface="+mn-ea"/>
                <a:cs typeface="+mn-cs"/>
                <a:hlinkClick r:id="rId3"/>
              </a:rPr>
              <a:t>NASA</a:t>
            </a:r>
            <a:r>
              <a:rPr lang="en-ID" sz="1200" b="0" i="0" kern="1200">
                <a:solidFill>
                  <a:schemeClr val="tx1"/>
                </a:solidFill>
                <a:effectLst/>
                <a:latin typeface="+mn-lt"/>
                <a:ea typeface="+mn-ea"/>
                <a:cs typeface="+mn-cs"/>
              </a:rPr>
              <a:t> on </a:t>
            </a:r>
            <a:r>
              <a:rPr lang="en-ID" sz="1200" b="0" i="0" kern="1200" err="1">
                <a:solidFill>
                  <a:schemeClr val="tx1"/>
                </a:solidFill>
                <a:effectLst/>
                <a:latin typeface="+mn-lt"/>
                <a:ea typeface="+mn-ea"/>
                <a:cs typeface="+mn-cs"/>
                <a:hlinkClick r:id="rId4"/>
              </a:rPr>
              <a:t>Unsplash</a:t>
            </a:r>
            <a:endParaRPr lang="en-ID"/>
          </a:p>
        </p:txBody>
      </p:sp>
      <p:sp>
        <p:nvSpPr>
          <p:cNvPr id="4" name="Slide Number Placeholder 3"/>
          <p:cNvSpPr>
            <a:spLocks noGrp="1"/>
          </p:cNvSpPr>
          <p:nvPr>
            <p:ph type="sldNum" sz="quarter" idx="5"/>
          </p:nvPr>
        </p:nvSpPr>
        <p:spPr/>
        <p:txBody>
          <a:bodyPr/>
          <a:lstStyle/>
          <a:p>
            <a:fld id="{ECD51D21-EBC5-48C6-B43E-863444C07023}" type="slidenum">
              <a:rPr lang="en-ID" smtClean="0"/>
              <a:t>35</a:t>
            </a:fld>
            <a:endParaRPr lang="en-ID"/>
          </a:p>
        </p:txBody>
      </p:sp>
    </p:spTree>
    <p:extLst>
      <p:ext uri="{BB962C8B-B14F-4D97-AF65-F5344CB8AC3E}">
        <p14:creationId xmlns:p14="http://schemas.microsoft.com/office/powerpoint/2010/main" val="212051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D51D21-EBC5-48C6-B43E-863444C07023}" type="slidenum">
              <a:rPr lang="en-ID" smtClean="0"/>
              <a:t>4</a:t>
            </a:fld>
            <a:endParaRPr lang="en-ID"/>
          </a:p>
        </p:txBody>
      </p:sp>
    </p:spTree>
    <p:extLst>
      <p:ext uri="{BB962C8B-B14F-4D97-AF65-F5344CB8AC3E}">
        <p14:creationId xmlns:p14="http://schemas.microsoft.com/office/powerpoint/2010/main" val="1196492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D51D21-EBC5-48C6-B43E-863444C07023}" type="slidenum">
              <a:rPr lang="en-ID" smtClean="0"/>
              <a:t>5</a:t>
            </a:fld>
            <a:endParaRPr lang="en-ID"/>
          </a:p>
        </p:txBody>
      </p:sp>
    </p:spTree>
    <p:extLst>
      <p:ext uri="{BB962C8B-B14F-4D97-AF65-F5344CB8AC3E}">
        <p14:creationId xmlns:p14="http://schemas.microsoft.com/office/powerpoint/2010/main" val="4267116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In which will make the HDI is not sufficient enough to make a fair or reliable judgment for the development within these countries.</a:t>
            </a:r>
          </a:p>
          <a:p>
            <a:endParaRPr lang="en-US" dirty="0"/>
          </a:p>
        </p:txBody>
      </p:sp>
      <p:sp>
        <p:nvSpPr>
          <p:cNvPr id="4" name="Slide Number Placeholder 3"/>
          <p:cNvSpPr>
            <a:spLocks noGrp="1"/>
          </p:cNvSpPr>
          <p:nvPr>
            <p:ph type="sldNum" sz="quarter" idx="5"/>
          </p:nvPr>
        </p:nvSpPr>
        <p:spPr/>
        <p:txBody>
          <a:bodyPr/>
          <a:lstStyle/>
          <a:p>
            <a:fld id="{ECD51D21-EBC5-48C6-B43E-863444C07023}" type="slidenum">
              <a:rPr lang="en-ID" smtClean="0"/>
              <a:t>6</a:t>
            </a:fld>
            <a:endParaRPr lang="en-ID"/>
          </a:p>
        </p:txBody>
      </p:sp>
    </p:spTree>
    <p:extLst>
      <p:ext uri="{BB962C8B-B14F-4D97-AF65-F5344CB8AC3E}">
        <p14:creationId xmlns:p14="http://schemas.microsoft.com/office/powerpoint/2010/main" val="718727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 PERSON LIVING THERE IS WELL FEED,WELL EDUCATED,SHELTERED AND HAVE A DCENT STANDERES OF LIVING and will live a long healthy life  ?</a:t>
            </a:r>
          </a:p>
        </p:txBody>
      </p:sp>
      <p:sp>
        <p:nvSpPr>
          <p:cNvPr id="4" name="Slide Number Placeholder 3"/>
          <p:cNvSpPr>
            <a:spLocks noGrp="1"/>
          </p:cNvSpPr>
          <p:nvPr>
            <p:ph type="sldNum" sz="quarter" idx="5"/>
          </p:nvPr>
        </p:nvSpPr>
        <p:spPr/>
        <p:txBody>
          <a:bodyPr/>
          <a:lstStyle/>
          <a:p>
            <a:fld id="{ECD51D21-EBC5-48C6-B43E-863444C07023}" type="slidenum">
              <a:rPr lang="en-ID" smtClean="0"/>
              <a:t>8</a:t>
            </a:fld>
            <a:endParaRPr lang="en-ID"/>
          </a:p>
        </p:txBody>
      </p:sp>
    </p:spTree>
    <p:extLst>
      <p:ext uri="{BB962C8B-B14F-4D97-AF65-F5344CB8AC3E}">
        <p14:creationId xmlns:p14="http://schemas.microsoft.com/office/powerpoint/2010/main" val="2955386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 PERSON LIVING THERE IS WELL FEED,WELL EDUCATED,SHELTERED AND HAVE A DCENT STANDERES OF LIVING and will live a long healthy life  ?</a:t>
            </a:r>
          </a:p>
        </p:txBody>
      </p:sp>
      <p:sp>
        <p:nvSpPr>
          <p:cNvPr id="4" name="Slide Number Placeholder 3"/>
          <p:cNvSpPr>
            <a:spLocks noGrp="1"/>
          </p:cNvSpPr>
          <p:nvPr>
            <p:ph type="sldNum" sz="quarter" idx="5"/>
          </p:nvPr>
        </p:nvSpPr>
        <p:spPr/>
        <p:txBody>
          <a:bodyPr/>
          <a:lstStyle/>
          <a:p>
            <a:fld id="{ECD51D21-EBC5-48C6-B43E-863444C07023}" type="slidenum">
              <a:rPr lang="en-ID" smtClean="0"/>
              <a:t>10</a:t>
            </a:fld>
            <a:endParaRPr lang="en-ID"/>
          </a:p>
        </p:txBody>
      </p:sp>
    </p:spTree>
    <p:extLst>
      <p:ext uri="{BB962C8B-B14F-4D97-AF65-F5344CB8AC3E}">
        <p14:creationId xmlns:p14="http://schemas.microsoft.com/office/powerpoint/2010/main" val="3918623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 PERSON LIVING THERE IS WELL FEED,WELL EDUCATED,SHELTERED AND HAVE A DCENT STANDERES OF LIVING and will live a long healthy life  ?</a:t>
            </a:r>
          </a:p>
        </p:txBody>
      </p:sp>
      <p:sp>
        <p:nvSpPr>
          <p:cNvPr id="4" name="Slide Number Placeholder 3"/>
          <p:cNvSpPr>
            <a:spLocks noGrp="1"/>
          </p:cNvSpPr>
          <p:nvPr>
            <p:ph type="sldNum" sz="quarter" idx="5"/>
          </p:nvPr>
        </p:nvSpPr>
        <p:spPr/>
        <p:txBody>
          <a:bodyPr/>
          <a:lstStyle/>
          <a:p>
            <a:fld id="{ECD51D21-EBC5-48C6-B43E-863444C07023}" type="slidenum">
              <a:rPr lang="en-ID" smtClean="0"/>
              <a:t>11</a:t>
            </a:fld>
            <a:endParaRPr lang="en-ID"/>
          </a:p>
        </p:txBody>
      </p:sp>
    </p:spTree>
    <p:extLst>
      <p:ext uri="{BB962C8B-B14F-4D97-AF65-F5344CB8AC3E}">
        <p14:creationId xmlns:p14="http://schemas.microsoft.com/office/powerpoint/2010/main" val="3118439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 PERSON LIVING THERE IS WELL FEED,WELL EDUCATED,SHELTERED AND HAVE A DCENT STANDERES OF LIVING and will live a long healthy life  ?</a:t>
            </a:r>
          </a:p>
        </p:txBody>
      </p:sp>
      <p:sp>
        <p:nvSpPr>
          <p:cNvPr id="4" name="Slide Number Placeholder 3"/>
          <p:cNvSpPr>
            <a:spLocks noGrp="1"/>
          </p:cNvSpPr>
          <p:nvPr>
            <p:ph type="sldNum" sz="quarter" idx="5"/>
          </p:nvPr>
        </p:nvSpPr>
        <p:spPr/>
        <p:txBody>
          <a:bodyPr/>
          <a:lstStyle/>
          <a:p>
            <a:fld id="{ECD51D21-EBC5-48C6-B43E-863444C07023}" type="slidenum">
              <a:rPr lang="en-ID" smtClean="0"/>
              <a:t>12</a:t>
            </a:fld>
            <a:endParaRPr lang="en-ID"/>
          </a:p>
        </p:txBody>
      </p:sp>
    </p:spTree>
    <p:extLst>
      <p:ext uri="{BB962C8B-B14F-4D97-AF65-F5344CB8AC3E}">
        <p14:creationId xmlns:p14="http://schemas.microsoft.com/office/powerpoint/2010/main" val="1528424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CFCFF-5D6C-45BE-A6EE-867AC0B213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9CE2F41C-4BB4-40E9-964F-36946845AD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2FCE8EB5-3B31-4251-AA93-C5152A417E3B}"/>
              </a:ext>
            </a:extLst>
          </p:cNvPr>
          <p:cNvSpPr>
            <a:spLocks noGrp="1"/>
          </p:cNvSpPr>
          <p:nvPr>
            <p:ph type="dt" sz="half" idx="10"/>
          </p:nvPr>
        </p:nvSpPr>
        <p:spPr/>
        <p:txBody>
          <a:bodyPr/>
          <a:lstStyle/>
          <a:p>
            <a:fld id="{7FCA6841-4AF8-46D7-A312-78ECE1B51FD4}" type="datetimeFigureOut">
              <a:rPr lang="en-ID" smtClean="0"/>
              <a:t>11/12/19</a:t>
            </a:fld>
            <a:endParaRPr lang="en-ID"/>
          </a:p>
        </p:txBody>
      </p:sp>
      <p:sp>
        <p:nvSpPr>
          <p:cNvPr id="5" name="Footer Placeholder 4">
            <a:extLst>
              <a:ext uri="{FF2B5EF4-FFF2-40B4-BE49-F238E27FC236}">
                <a16:creationId xmlns:a16="http://schemas.microsoft.com/office/drawing/2014/main" id="{14DEBD5C-AE06-44EF-A883-692AEC2EB961}"/>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B09C892-B179-41E0-9F3E-A2208F396EE9}"/>
              </a:ext>
            </a:extLst>
          </p:cNvPr>
          <p:cNvSpPr>
            <a:spLocks noGrp="1"/>
          </p:cNvSpPr>
          <p:nvPr>
            <p:ph type="sldNum" sz="quarter" idx="12"/>
          </p:nvPr>
        </p:nvSpPr>
        <p:spPr/>
        <p:txBody>
          <a:bodyPr/>
          <a:lstStyle/>
          <a:p>
            <a:fld id="{EA2BD12E-1964-4B9B-AE57-074695469A8F}" type="slidenum">
              <a:rPr lang="en-ID" smtClean="0"/>
              <a:t>‹#›</a:t>
            </a:fld>
            <a:endParaRPr lang="en-ID"/>
          </a:p>
        </p:txBody>
      </p:sp>
    </p:spTree>
    <p:extLst>
      <p:ext uri="{BB962C8B-B14F-4D97-AF65-F5344CB8AC3E}">
        <p14:creationId xmlns:p14="http://schemas.microsoft.com/office/powerpoint/2010/main" val="599509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88CA-4DF0-49DF-9E7F-46850A0BAA3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63D3842D-06FE-4EC3-8593-58C69B1F48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247C94F4-8366-4BF3-9560-7A9211B3A116}"/>
              </a:ext>
            </a:extLst>
          </p:cNvPr>
          <p:cNvSpPr>
            <a:spLocks noGrp="1"/>
          </p:cNvSpPr>
          <p:nvPr>
            <p:ph type="dt" sz="half" idx="10"/>
          </p:nvPr>
        </p:nvSpPr>
        <p:spPr/>
        <p:txBody>
          <a:bodyPr/>
          <a:lstStyle/>
          <a:p>
            <a:fld id="{7FCA6841-4AF8-46D7-A312-78ECE1B51FD4}" type="datetimeFigureOut">
              <a:rPr lang="en-ID" smtClean="0"/>
              <a:t>11/12/19</a:t>
            </a:fld>
            <a:endParaRPr lang="en-ID"/>
          </a:p>
        </p:txBody>
      </p:sp>
      <p:sp>
        <p:nvSpPr>
          <p:cNvPr id="5" name="Footer Placeholder 4">
            <a:extLst>
              <a:ext uri="{FF2B5EF4-FFF2-40B4-BE49-F238E27FC236}">
                <a16:creationId xmlns:a16="http://schemas.microsoft.com/office/drawing/2014/main" id="{762D2E75-9891-4530-9CF1-1E1747A217A1}"/>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C30D4B1-70FB-4606-AAEF-EC0CBC58FF17}"/>
              </a:ext>
            </a:extLst>
          </p:cNvPr>
          <p:cNvSpPr>
            <a:spLocks noGrp="1"/>
          </p:cNvSpPr>
          <p:nvPr>
            <p:ph type="sldNum" sz="quarter" idx="12"/>
          </p:nvPr>
        </p:nvSpPr>
        <p:spPr/>
        <p:txBody>
          <a:bodyPr/>
          <a:lstStyle/>
          <a:p>
            <a:fld id="{EA2BD12E-1964-4B9B-AE57-074695469A8F}" type="slidenum">
              <a:rPr lang="en-ID" smtClean="0"/>
              <a:t>‹#›</a:t>
            </a:fld>
            <a:endParaRPr lang="en-ID"/>
          </a:p>
        </p:txBody>
      </p:sp>
    </p:spTree>
    <p:extLst>
      <p:ext uri="{BB962C8B-B14F-4D97-AF65-F5344CB8AC3E}">
        <p14:creationId xmlns:p14="http://schemas.microsoft.com/office/powerpoint/2010/main" val="3086299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FE270A-674E-47C9-8323-94A9691DC2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12D06C73-2F2B-4685-9A36-8D6A134B5E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C90373D-07EA-4FC5-ACBB-05CBD51404FD}"/>
              </a:ext>
            </a:extLst>
          </p:cNvPr>
          <p:cNvSpPr>
            <a:spLocks noGrp="1"/>
          </p:cNvSpPr>
          <p:nvPr>
            <p:ph type="dt" sz="half" idx="10"/>
          </p:nvPr>
        </p:nvSpPr>
        <p:spPr/>
        <p:txBody>
          <a:bodyPr/>
          <a:lstStyle/>
          <a:p>
            <a:fld id="{7FCA6841-4AF8-46D7-A312-78ECE1B51FD4}" type="datetimeFigureOut">
              <a:rPr lang="en-ID" smtClean="0"/>
              <a:t>11/12/19</a:t>
            </a:fld>
            <a:endParaRPr lang="en-ID"/>
          </a:p>
        </p:txBody>
      </p:sp>
      <p:sp>
        <p:nvSpPr>
          <p:cNvPr id="5" name="Footer Placeholder 4">
            <a:extLst>
              <a:ext uri="{FF2B5EF4-FFF2-40B4-BE49-F238E27FC236}">
                <a16:creationId xmlns:a16="http://schemas.microsoft.com/office/drawing/2014/main" id="{47A741B0-E2FA-4560-87E1-7C5EB5218CA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31691E6-482E-4663-8817-A3B444088859}"/>
              </a:ext>
            </a:extLst>
          </p:cNvPr>
          <p:cNvSpPr>
            <a:spLocks noGrp="1"/>
          </p:cNvSpPr>
          <p:nvPr>
            <p:ph type="sldNum" sz="quarter" idx="12"/>
          </p:nvPr>
        </p:nvSpPr>
        <p:spPr/>
        <p:txBody>
          <a:bodyPr/>
          <a:lstStyle/>
          <a:p>
            <a:fld id="{EA2BD12E-1964-4B9B-AE57-074695469A8F}" type="slidenum">
              <a:rPr lang="en-ID" smtClean="0"/>
              <a:t>‹#›</a:t>
            </a:fld>
            <a:endParaRPr lang="en-ID"/>
          </a:p>
        </p:txBody>
      </p:sp>
    </p:spTree>
    <p:extLst>
      <p:ext uri="{BB962C8B-B14F-4D97-AF65-F5344CB8AC3E}">
        <p14:creationId xmlns:p14="http://schemas.microsoft.com/office/powerpoint/2010/main" val="2392001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EC817-5526-497B-B034-6F06B9F428BD}"/>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5A07A0F3-504B-461C-B2C2-B67E26B1EE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28191BE-2AB0-4096-A084-710C79B3A812}"/>
              </a:ext>
            </a:extLst>
          </p:cNvPr>
          <p:cNvSpPr>
            <a:spLocks noGrp="1"/>
          </p:cNvSpPr>
          <p:nvPr>
            <p:ph type="dt" sz="half" idx="10"/>
          </p:nvPr>
        </p:nvSpPr>
        <p:spPr/>
        <p:txBody>
          <a:bodyPr/>
          <a:lstStyle/>
          <a:p>
            <a:fld id="{7FCA6841-4AF8-46D7-A312-78ECE1B51FD4}" type="datetimeFigureOut">
              <a:rPr lang="en-ID" smtClean="0"/>
              <a:t>11/12/19</a:t>
            </a:fld>
            <a:endParaRPr lang="en-ID"/>
          </a:p>
        </p:txBody>
      </p:sp>
      <p:sp>
        <p:nvSpPr>
          <p:cNvPr id="5" name="Footer Placeholder 4">
            <a:extLst>
              <a:ext uri="{FF2B5EF4-FFF2-40B4-BE49-F238E27FC236}">
                <a16:creationId xmlns:a16="http://schemas.microsoft.com/office/drawing/2014/main" id="{7E2C851A-D049-4700-8092-C10545A08E6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4EC35D2-C94A-43B1-8DB9-54B6A1C6901B}"/>
              </a:ext>
            </a:extLst>
          </p:cNvPr>
          <p:cNvSpPr>
            <a:spLocks noGrp="1"/>
          </p:cNvSpPr>
          <p:nvPr>
            <p:ph type="sldNum" sz="quarter" idx="12"/>
          </p:nvPr>
        </p:nvSpPr>
        <p:spPr/>
        <p:txBody>
          <a:bodyPr/>
          <a:lstStyle/>
          <a:p>
            <a:fld id="{EA2BD12E-1964-4B9B-AE57-074695469A8F}" type="slidenum">
              <a:rPr lang="en-ID" smtClean="0"/>
              <a:t>‹#›</a:t>
            </a:fld>
            <a:endParaRPr lang="en-ID"/>
          </a:p>
        </p:txBody>
      </p:sp>
    </p:spTree>
    <p:extLst>
      <p:ext uri="{BB962C8B-B14F-4D97-AF65-F5344CB8AC3E}">
        <p14:creationId xmlns:p14="http://schemas.microsoft.com/office/powerpoint/2010/main" val="1366955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36230-F605-498A-8022-8DB195B0BA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24F58A3B-4CC7-45B9-9046-822C659C2D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BA7B48-953C-4EE7-855F-739D4D55802E}"/>
              </a:ext>
            </a:extLst>
          </p:cNvPr>
          <p:cNvSpPr>
            <a:spLocks noGrp="1"/>
          </p:cNvSpPr>
          <p:nvPr>
            <p:ph type="dt" sz="half" idx="10"/>
          </p:nvPr>
        </p:nvSpPr>
        <p:spPr/>
        <p:txBody>
          <a:bodyPr/>
          <a:lstStyle/>
          <a:p>
            <a:fld id="{7FCA6841-4AF8-46D7-A312-78ECE1B51FD4}" type="datetimeFigureOut">
              <a:rPr lang="en-ID" smtClean="0"/>
              <a:t>11/12/19</a:t>
            </a:fld>
            <a:endParaRPr lang="en-ID"/>
          </a:p>
        </p:txBody>
      </p:sp>
      <p:sp>
        <p:nvSpPr>
          <p:cNvPr id="5" name="Footer Placeholder 4">
            <a:extLst>
              <a:ext uri="{FF2B5EF4-FFF2-40B4-BE49-F238E27FC236}">
                <a16:creationId xmlns:a16="http://schemas.microsoft.com/office/drawing/2014/main" id="{A06C6303-8BD9-4C59-A0E4-8DF47A4A08D3}"/>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CD11A432-8E07-4F91-8E1D-EFFB1E948807}"/>
              </a:ext>
            </a:extLst>
          </p:cNvPr>
          <p:cNvSpPr>
            <a:spLocks noGrp="1"/>
          </p:cNvSpPr>
          <p:nvPr>
            <p:ph type="sldNum" sz="quarter" idx="12"/>
          </p:nvPr>
        </p:nvSpPr>
        <p:spPr/>
        <p:txBody>
          <a:bodyPr/>
          <a:lstStyle/>
          <a:p>
            <a:fld id="{EA2BD12E-1964-4B9B-AE57-074695469A8F}" type="slidenum">
              <a:rPr lang="en-ID" smtClean="0"/>
              <a:t>‹#›</a:t>
            </a:fld>
            <a:endParaRPr lang="en-ID"/>
          </a:p>
        </p:txBody>
      </p:sp>
    </p:spTree>
    <p:extLst>
      <p:ext uri="{BB962C8B-B14F-4D97-AF65-F5344CB8AC3E}">
        <p14:creationId xmlns:p14="http://schemas.microsoft.com/office/powerpoint/2010/main" val="1014230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A22BE-8D94-4707-98A6-B9361099A5D1}"/>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484A7FC5-9B5D-4A9B-A392-C7CBDBC3C4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A16C320A-3A86-4F06-B245-1C2A0B16FE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5BDF901E-0D3E-4340-8EAB-78AB46933E3B}"/>
              </a:ext>
            </a:extLst>
          </p:cNvPr>
          <p:cNvSpPr>
            <a:spLocks noGrp="1"/>
          </p:cNvSpPr>
          <p:nvPr>
            <p:ph type="dt" sz="half" idx="10"/>
          </p:nvPr>
        </p:nvSpPr>
        <p:spPr/>
        <p:txBody>
          <a:bodyPr/>
          <a:lstStyle/>
          <a:p>
            <a:fld id="{7FCA6841-4AF8-46D7-A312-78ECE1B51FD4}" type="datetimeFigureOut">
              <a:rPr lang="en-ID" smtClean="0"/>
              <a:t>11/12/19</a:t>
            </a:fld>
            <a:endParaRPr lang="en-ID"/>
          </a:p>
        </p:txBody>
      </p:sp>
      <p:sp>
        <p:nvSpPr>
          <p:cNvPr id="6" name="Footer Placeholder 5">
            <a:extLst>
              <a:ext uri="{FF2B5EF4-FFF2-40B4-BE49-F238E27FC236}">
                <a16:creationId xmlns:a16="http://schemas.microsoft.com/office/drawing/2014/main" id="{7F38B32E-145A-454E-8B26-6584C455125E}"/>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B7355C4-5D0C-46F0-9BD8-48FE945DE08D}"/>
              </a:ext>
            </a:extLst>
          </p:cNvPr>
          <p:cNvSpPr>
            <a:spLocks noGrp="1"/>
          </p:cNvSpPr>
          <p:nvPr>
            <p:ph type="sldNum" sz="quarter" idx="12"/>
          </p:nvPr>
        </p:nvSpPr>
        <p:spPr/>
        <p:txBody>
          <a:bodyPr/>
          <a:lstStyle/>
          <a:p>
            <a:fld id="{EA2BD12E-1964-4B9B-AE57-074695469A8F}" type="slidenum">
              <a:rPr lang="en-ID" smtClean="0"/>
              <a:t>‹#›</a:t>
            </a:fld>
            <a:endParaRPr lang="en-ID"/>
          </a:p>
        </p:txBody>
      </p:sp>
    </p:spTree>
    <p:extLst>
      <p:ext uri="{BB962C8B-B14F-4D97-AF65-F5344CB8AC3E}">
        <p14:creationId xmlns:p14="http://schemas.microsoft.com/office/powerpoint/2010/main" val="4238493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EA33-1421-4552-AA17-CDA56DAB14D8}"/>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CA8C07EB-62CB-46FE-8884-0B15875145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738950-AE84-43BB-A1DB-724B893B7B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29406953-DE3E-46F0-B03D-B846EBC844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46E73-6F9C-46C9-AE0F-248A3B4ED5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81A4CAD1-CC68-499D-8B1B-69E17CB548F1}"/>
              </a:ext>
            </a:extLst>
          </p:cNvPr>
          <p:cNvSpPr>
            <a:spLocks noGrp="1"/>
          </p:cNvSpPr>
          <p:nvPr>
            <p:ph type="dt" sz="half" idx="10"/>
          </p:nvPr>
        </p:nvSpPr>
        <p:spPr/>
        <p:txBody>
          <a:bodyPr/>
          <a:lstStyle/>
          <a:p>
            <a:fld id="{7FCA6841-4AF8-46D7-A312-78ECE1B51FD4}" type="datetimeFigureOut">
              <a:rPr lang="en-ID" smtClean="0"/>
              <a:t>11/12/19</a:t>
            </a:fld>
            <a:endParaRPr lang="en-ID"/>
          </a:p>
        </p:txBody>
      </p:sp>
      <p:sp>
        <p:nvSpPr>
          <p:cNvPr id="8" name="Footer Placeholder 7">
            <a:extLst>
              <a:ext uri="{FF2B5EF4-FFF2-40B4-BE49-F238E27FC236}">
                <a16:creationId xmlns:a16="http://schemas.microsoft.com/office/drawing/2014/main" id="{AD52103F-EB38-40E2-958B-29EFC358345C}"/>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2C982030-CDF9-48E9-B8B0-ED2752252321}"/>
              </a:ext>
            </a:extLst>
          </p:cNvPr>
          <p:cNvSpPr>
            <a:spLocks noGrp="1"/>
          </p:cNvSpPr>
          <p:nvPr>
            <p:ph type="sldNum" sz="quarter" idx="12"/>
          </p:nvPr>
        </p:nvSpPr>
        <p:spPr/>
        <p:txBody>
          <a:bodyPr/>
          <a:lstStyle/>
          <a:p>
            <a:fld id="{EA2BD12E-1964-4B9B-AE57-074695469A8F}" type="slidenum">
              <a:rPr lang="en-ID" smtClean="0"/>
              <a:t>‹#›</a:t>
            </a:fld>
            <a:endParaRPr lang="en-ID"/>
          </a:p>
        </p:txBody>
      </p:sp>
    </p:spTree>
    <p:extLst>
      <p:ext uri="{BB962C8B-B14F-4D97-AF65-F5344CB8AC3E}">
        <p14:creationId xmlns:p14="http://schemas.microsoft.com/office/powerpoint/2010/main" val="918827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82471-20F7-4916-BE35-84DBC4C1D900}"/>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FB926390-52B0-4942-BE76-1BD1E959BD16}"/>
              </a:ext>
            </a:extLst>
          </p:cNvPr>
          <p:cNvSpPr>
            <a:spLocks noGrp="1"/>
          </p:cNvSpPr>
          <p:nvPr>
            <p:ph type="dt" sz="half" idx="10"/>
          </p:nvPr>
        </p:nvSpPr>
        <p:spPr/>
        <p:txBody>
          <a:bodyPr/>
          <a:lstStyle/>
          <a:p>
            <a:fld id="{7FCA6841-4AF8-46D7-A312-78ECE1B51FD4}" type="datetimeFigureOut">
              <a:rPr lang="en-ID" smtClean="0"/>
              <a:t>11/12/19</a:t>
            </a:fld>
            <a:endParaRPr lang="en-ID"/>
          </a:p>
        </p:txBody>
      </p:sp>
      <p:sp>
        <p:nvSpPr>
          <p:cNvPr id="4" name="Footer Placeholder 3">
            <a:extLst>
              <a:ext uri="{FF2B5EF4-FFF2-40B4-BE49-F238E27FC236}">
                <a16:creationId xmlns:a16="http://schemas.microsoft.com/office/drawing/2014/main" id="{8D6FB65B-FE89-479D-9E4F-A0FEDEE3BE58}"/>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95DD4D0E-1D1B-4B12-9DAA-F3A844B8F35F}"/>
              </a:ext>
            </a:extLst>
          </p:cNvPr>
          <p:cNvSpPr>
            <a:spLocks noGrp="1"/>
          </p:cNvSpPr>
          <p:nvPr>
            <p:ph type="sldNum" sz="quarter" idx="12"/>
          </p:nvPr>
        </p:nvSpPr>
        <p:spPr/>
        <p:txBody>
          <a:bodyPr/>
          <a:lstStyle/>
          <a:p>
            <a:fld id="{EA2BD12E-1964-4B9B-AE57-074695469A8F}" type="slidenum">
              <a:rPr lang="en-ID" smtClean="0"/>
              <a:t>‹#›</a:t>
            </a:fld>
            <a:endParaRPr lang="en-ID"/>
          </a:p>
        </p:txBody>
      </p:sp>
    </p:spTree>
    <p:extLst>
      <p:ext uri="{BB962C8B-B14F-4D97-AF65-F5344CB8AC3E}">
        <p14:creationId xmlns:p14="http://schemas.microsoft.com/office/powerpoint/2010/main" val="2136587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C53B05-7195-4960-8BA9-6C057ACF6BA3}"/>
              </a:ext>
            </a:extLst>
          </p:cNvPr>
          <p:cNvSpPr>
            <a:spLocks noGrp="1"/>
          </p:cNvSpPr>
          <p:nvPr>
            <p:ph type="dt" sz="half" idx="10"/>
          </p:nvPr>
        </p:nvSpPr>
        <p:spPr/>
        <p:txBody>
          <a:bodyPr/>
          <a:lstStyle/>
          <a:p>
            <a:fld id="{7FCA6841-4AF8-46D7-A312-78ECE1B51FD4}" type="datetimeFigureOut">
              <a:rPr lang="en-ID" smtClean="0"/>
              <a:t>11/12/19</a:t>
            </a:fld>
            <a:endParaRPr lang="en-ID"/>
          </a:p>
        </p:txBody>
      </p:sp>
      <p:sp>
        <p:nvSpPr>
          <p:cNvPr id="3" name="Footer Placeholder 2">
            <a:extLst>
              <a:ext uri="{FF2B5EF4-FFF2-40B4-BE49-F238E27FC236}">
                <a16:creationId xmlns:a16="http://schemas.microsoft.com/office/drawing/2014/main" id="{BCA8B281-A97A-4209-AC7A-8882DF02B6E0}"/>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1A0BB160-5FA0-4E93-BCBF-AAE1117D748A}"/>
              </a:ext>
            </a:extLst>
          </p:cNvPr>
          <p:cNvSpPr>
            <a:spLocks noGrp="1"/>
          </p:cNvSpPr>
          <p:nvPr>
            <p:ph type="sldNum" sz="quarter" idx="12"/>
          </p:nvPr>
        </p:nvSpPr>
        <p:spPr/>
        <p:txBody>
          <a:bodyPr/>
          <a:lstStyle/>
          <a:p>
            <a:fld id="{EA2BD12E-1964-4B9B-AE57-074695469A8F}" type="slidenum">
              <a:rPr lang="en-ID" smtClean="0"/>
              <a:t>‹#›</a:t>
            </a:fld>
            <a:endParaRPr lang="en-ID"/>
          </a:p>
        </p:txBody>
      </p:sp>
    </p:spTree>
    <p:extLst>
      <p:ext uri="{BB962C8B-B14F-4D97-AF65-F5344CB8AC3E}">
        <p14:creationId xmlns:p14="http://schemas.microsoft.com/office/powerpoint/2010/main" val="4263798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4EDE-300D-48E9-88D3-9DAE339A22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0F67D7B2-4551-496E-AEF9-D8F38C1F65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12525D4A-E416-4B58-9766-675084F4E0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1E3DA6-93D0-47F2-AA4F-06555FBCAC9F}"/>
              </a:ext>
            </a:extLst>
          </p:cNvPr>
          <p:cNvSpPr>
            <a:spLocks noGrp="1"/>
          </p:cNvSpPr>
          <p:nvPr>
            <p:ph type="dt" sz="half" idx="10"/>
          </p:nvPr>
        </p:nvSpPr>
        <p:spPr/>
        <p:txBody>
          <a:bodyPr/>
          <a:lstStyle/>
          <a:p>
            <a:fld id="{7FCA6841-4AF8-46D7-A312-78ECE1B51FD4}" type="datetimeFigureOut">
              <a:rPr lang="en-ID" smtClean="0"/>
              <a:t>11/12/19</a:t>
            </a:fld>
            <a:endParaRPr lang="en-ID"/>
          </a:p>
        </p:txBody>
      </p:sp>
      <p:sp>
        <p:nvSpPr>
          <p:cNvPr id="6" name="Footer Placeholder 5">
            <a:extLst>
              <a:ext uri="{FF2B5EF4-FFF2-40B4-BE49-F238E27FC236}">
                <a16:creationId xmlns:a16="http://schemas.microsoft.com/office/drawing/2014/main" id="{CE873AEA-FE60-4F46-B5F7-D8DD76255AD0}"/>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040339F2-D328-4008-BDD0-B268064318D1}"/>
              </a:ext>
            </a:extLst>
          </p:cNvPr>
          <p:cNvSpPr>
            <a:spLocks noGrp="1"/>
          </p:cNvSpPr>
          <p:nvPr>
            <p:ph type="sldNum" sz="quarter" idx="12"/>
          </p:nvPr>
        </p:nvSpPr>
        <p:spPr/>
        <p:txBody>
          <a:bodyPr/>
          <a:lstStyle/>
          <a:p>
            <a:fld id="{EA2BD12E-1964-4B9B-AE57-074695469A8F}" type="slidenum">
              <a:rPr lang="en-ID" smtClean="0"/>
              <a:t>‹#›</a:t>
            </a:fld>
            <a:endParaRPr lang="en-ID"/>
          </a:p>
        </p:txBody>
      </p:sp>
    </p:spTree>
    <p:extLst>
      <p:ext uri="{BB962C8B-B14F-4D97-AF65-F5344CB8AC3E}">
        <p14:creationId xmlns:p14="http://schemas.microsoft.com/office/powerpoint/2010/main" val="3885882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DD4BB-1CCC-4453-A88F-8C8EF6841F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0186999D-6520-4E4F-A5B4-68FB6A4B5C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768D9B14-45DC-44F6-A254-FB5F6C066F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77396-D950-4FBF-968C-EC98AA0CCC4F}"/>
              </a:ext>
            </a:extLst>
          </p:cNvPr>
          <p:cNvSpPr>
            <a:spLocks noGrp="1"/>
          </p:cNvSpPr>
          <p:nvPr>
            <p:ph type="dt" sz="half" idx="10"/>
          </p:nvPr>
        </p:nvSpPr>
        <p:spPr/>
        <p:txBody>
          <a:bodyPr/>
          <a:lstStyle/>
          <a:p>
            <a:fld id="{7FCA6841-4AF8-46D7-A312-78ECE1B51FD4}" type="datetimeFigureOut">
              <a:rPr lang="en-ID" smtClean="0"/>
              <a:t>11/12/19</a:t>
            </a:fld>
            <a:endParaRPr lang="en-ID"/>
          </a:p>
        </p:txBody>
      </p:sp>
      <p:sp>
        <p:nvSpPr>
          <p:cNvPr id="6" name="Footer Placeholder 5">
            <a:extLst>
              <a:ext uri="{FF2B5EF4-FFF2-40B4-BE49-F238E27FC236}">
                <a16:creationId xmlns:a16="http://schemas.microsoft.com/office/drawing/2014/main" id="{B7FA1EAD-AE96-4C1C-97FA-68A15428DFCC}"/>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AC904ED9-738D-44DB-BB80-FF0DFA173F72}"/>
              </a:ext>
            </a:extLst>
          </p:cNvPr>
          <p:cNvSpPr>
            <a:spLocks noGrp="1"/>
          </p:cNvSpPr>
          <p:nvPr>
            <p:ph type="sldNum" sz="quarter" idx="12"/>
          </p:nvPr>
        </p:nvSpPr>
        <p:spPr/>
        <p:txBody>
          <a:bodyPr/>
          <a:lstStyle/>
          <a:p>
            <a:fld id="{EA2BD12E-1964-4B9B-AE57-074695469A8F}" type="slidenum">
              <a:rPr lang="en-ID" smtClean="0"/>
              <a:t>‹#›</a:t>
            </a:fld>
            <a:endParaRPr lang="en-ID"/>
          </a:p>
        </p:txBody>
      </p:sp>
    </p:spTree>
    <p:extLst>
      <p:ext uri="{BB962C8B-B14F-4D97-AF65-F5344CB8AC3E}">
        <p14:creationId xmlns:p14="http://schemas.microsoft.com/office/powerpoint/2010/main" val="219316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AE7EAE-5014-42A4-8A4D-A734B486AC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2D7B6BC-35A7-4AC8-BFF0-CB40F65038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0AA0345-0EF4-44AC-B3C8-406A6E4B50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CA6841-4AF8-46D7-A312-78ECE1B51FD4}" type="datetimeFigureOut">
              <a:rPr lang="en-ID" smtClean="0"/>
              <a:t>11/12/19</a:t>
            </a:fld>
            <a:endParaRPr lang="en-ID"/>
          </a:p>
        </p:txBody>
      </p:sp>
      <p:sp>
        <p:nvSpPr>
          <p:cNvPr id="5" name="Footer Placeholder 4">
            <a:extLst>
              <a:ext uri="{FF2B5EF4-FFF2-40B4-BE49-F238E27FC236}">
                <a16:creationId xmlns:a16="http://schemas.microsoft.com/office/drawing/2014/main" id="{FCCE6DB4-3AF9-4A01-8E51-7D05E6B9FB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6520DE05-B520-429B-84F6-6935B14E8D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2BD12E-1964-4B9B-AE57-074695469A8F}" type="slidenum">
              <a:rPr lang="en-ID" smtClean="0"/>
              <a:t>‹#›</a:t>
            </a:fld>
            <a:endParaRPr lang="en-ID"/>
          </a:p>
        </p:txBody>
      </p:sp>
    </p:spTree>
    <p:extLst>
      <p:ext uri="{BB962C8B-B14F-4D97-AF65-F5344CB8AC3E}">
        <p14:creationId xmlns:p14="http://schemas.microsoft.com/office/powerpoint/2010/main" val="2915763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2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6A471ACF-0DF3-4E26-B153-B9CE3506D145}"/>
              </a:ext>
            </a:extLst>
          </p:cNvPr>
          <p:cNvSpPr/>
          <p:nvPr/>
        </p:nvSpPr>
        <p:spPr>
          <a:xfrm>
            <a:off x="0" y="685800"/>
            <a:ext cx="12192000" cy="5486400"/>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p>
        </p:txBody>
      </p:sp>
      <p:sp>
        <p:nvSpPr>
          <p:cNvPr id="19" name="Freeform: Shape 18">
            <a:extLst>
              <a:ext uri="{FF2B5EF4-FFF2-40B4-BE49-F238E27FC236}">
                <a16:creationId xmlns:a16="http://schemas.microsoft.com/office/drawing/2014/main" id="{8968012C-E889-4A6C-BC85-4396FD60A981}"/>
              </a:ext>
            </a:extLst>
          </p:cNvPr>
          <p:cNvSpPr/>
          <p:nvPr/>
        </p:nvSpPr>
        <p:spPr>
          <a:xfrm rot="5400000" flipH="1">
            <a:off x="7024627" y="1690628"/>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9" name="Freeform: Shape 28">
            <a:extLst>
              <a:ext uri="{FF2B5EF4-FFF2-40B4-BE49-F238E27FC236}">
                <a16:creationId xmlns:a16="http://schemas.microsoft.com/office/drawing/2014/main" id="{74A0868C-818A-4172-AA1F-A4D95C9B7610}"/>
              </a:ext>
            </a:extLst>
          </p:cNvPr>
          <p:cNvSpPr/>
          <p:nvPr/>
        </p:nvSpPr>
        <p:spPr>
          <a:xfrm rot="5400000" flipH="1">
            <a:off x="3986471" y="251967"/>
            <a:ext cx="6857999" cy="6354065"/>
          </a:xfrm>
          <a:custGeom>
            <a:avLst/>
            <a:gdLst>
              <a:gd name="connsiteX0" fmla="*/ 6857999 w 6857999"/>
              <a:gd name="connsiteY0" fmla="*/ 349681 h 6354065"/>
              <a:gd name="connsiteX1" fmla="*/ 6857999 w 6857999"/>
              <a:gd name="connsiteY1" fmla="*/ 0 h 6354065"/>
              <a:gd name="connsiteX2" fmla="*/ 5351877 w 6857999"/>
              <a:gd name="connsiteY2" fmla="*/ 0 h 6354065"/>
              <a:gd name="connsiteX3" fmla="*/ 0 w 6857999"/>
              <a:gd name="connsiteY3" fmla="*/ 4685730 h 6354065"/>
              <a:gd name="connsiteX4" fmla="*/ 0 w 6857999"/>
              <a:gd name="connsiteY4" fmla="*/ 6354065 h 6354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999" h="6354065">
                <a:moveTo>
                  <a:pt x="6857999" y="349681"/>
                </a:moveTo>
                <a:lnTo>
                  <a:pt x="6857999" y="0"/>
                </a:lnTo>
                <a:lnTo>
                  <a:pt x="5351877" y="0"/>
                </a:lnTo>
                <a:lnTo>
                  <a:pt x="0" y="4685730"/>
                </a:lnTo>
                <a:lnTo>
                  <a:pt x="0" y="6354065"/>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24" name="Picture 23" descr="A top view of a city&#10;&#10;Description automatically generated">
            <a:extLst>
              <a:ext uri="{FF2B5EF4-FFF2-40B4-BE49-F238E27FC236}">
                <a16:creationId xmlns:a16="http://schemas.microsoft.com/office/drawing/2014/main" id="{65797548-8120-400C-856F-88813DA6B69A}"/>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l="12230" t="12436" r="381" b="36959"/>
          <a:stretch/>
        </p:blipFill>
        <p:spPr>
          <a:xfrm flipH="1">
            <a:off x="4296698" y="0"/>
            <a:ext cx="7895302" cy="6858000"/>
          </a:xfrm>
          <a:custGeom>
            <a:avLst/>
            <a:gdLst>
              <a:gd name="connsiteX0" fmla="*/ 1864308 w 7895302"/>
              <a:gd name="connsiteY0" fmla="*/ 0 h 6858000"/>
              <a:gd name="connsiteX1" fmla="*/ 0 w 7895302"/>
              <a:gd name="connsiteY1" fmla="*/ 0 h 6858000"/>
              <a:gd name="connsiteX2" fmla="*/ 0 w 7895302"/>
              <a:gd name="connsiteY2" fmla="*/ 3206014 h 6858000"/>
              <a:gd name="connsiteX3" fmla="*/ 3211593 w 7895302"/>
              <a:gd name="connsiteY3" fmla="*/ 6858000 h 6858000"/>
              <a:gd name="connsiteX4" fmla="*/ 7895302 w 789530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02" h="6858000">
                <a:moveTo>
                  <a:pt x="1864308" y="0"/>
                </a:moveTo>
                <a:lnTo>
                  <a:pt x="0" y="0"/>
                </a:lnTo>
                <a:lnTo>
                  <a:pt x="0" y="3206014"/>
                </a:lnTo>
                <a:lnTo>
                  <a:pt x="3211593" y="6858000"/>
                </a:lnTo>
                <a:lnTo>
                  <a:pt x="7895302" y="6858000"/>
                </a:lnTo>
                <a:close/>
              </a:path>
            </a:pathLst>
          </a:custGeom>
        </p:spPr>
      </p:pic>
      <p:sp>
        <p:nvSpPr>
          <p:cNvPr id="5" name="Slide Number Placeholder 4">
            <a:extLst>
              <a:ext uri="{FF2B5EF4-FFF2-40B4-BE49-F238E27FC236}">
                <a16:creationId xmlns:a16="http://schemas.microsoft.com/office/drawing/2014/main" id="{63B87120-9253-47C1-822C-57EF0E9DB342}"/>
              </a:ext>
            </a:extLst>
          </p:cNvPr>
          <p:cNvSpPr>
            <a:spLocks noGrp="1"/>
          </p:cNvSpPr>
          <p:nvPr>
            <p:ph type="sldNum" sz="quarter" idx="12"/>
          </p:nvPr>
        </p:nvSpPr>
        <p:spPr>
          <a:xfrm>
            <a:off x="8610600" y="6356350"/>
            <a:ext cx="2743200" cy="365125"/>
          </a:xfrm>
        </p:spPr>
        <p:txBody>
          <a:bodyPr/>
          <a:lstStyle/>
          <a:p>
            <a:fld id="{FF9C9186-8319-4928-A665-2853ACE69137}" type="slidenum">
              <a:rPr lang="en-ID" smtClean="0"/>
              <a:t>1</a:t>
            </a:fld>
            <a:endParaRPr lang="en-ID" dirty="0"/>
          </a:p>
        </p:txBody>
      </p:sp>
      <p:sp>
        <p:nvSpPr>
          <p:cNvPr id="7" name="Title 3">
            <a:extLst>
              <a:ext uri="{FF2B5EF4-FFF2-40B4-BE49-F238E27FC236}">
                <a16:creationId xmlns:a16="http://schemas.microsoft.com/office/drawing/2014/main" id="{684BAD71-FEEC-4F77-AAEB-98ABC4DD26C9}"/>
              </a:ext>
            </a:extLst>
          </p:cNvPr>
          <p:cNvSpPr txBox="1">
            <a:spLocks/>
          </p:cNvSpPr>
          <p:nvPr/>
        </p:nvSpPr>
        <p:spPr>
          <a:xfrm>
            <a:off x="549098" y="1267145"/>
            <a:ext cx="6769849" cy="1329595"/>
          </a:xfrm>
          <a:prstGeom prst="rect">
            <a:avLst/>
          </a:prstGeom>
        </p:spPr>
        <p:txBody>
          <a:bodyPr vert="horz" wrap="square" lIns="0" tIns="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a-DK" sz="4800" b="1" dirty="0">
                <a:solidFill>
                  <a:schemeClr val="bg1"/>
                </a:solidFill>
                <a:latin typeface="+mn-lt"/>
              </a:rPr>
              <a:t>Critical Overview on the Human Development Index</a:t>
            </a:r>
          </a:p>
        </p:txBody>
      </p:sp>
      <p:sp>
        <p:nvSpPr>
          <p:cNvPr id="16" name="Subtitle 4">
            <a:extLst>
              <a:ext uri="{FF2B5EF4-FFF2-40B4-BE49-F238E27FC236}">
                <a16:creationId xmlns:a16="http://schemas.microsoft.com/office/drawing/2014/main" id="{B737F511-7439-4E12-93AA-8E6C1B47DA25}"/>
              </a:ext>
            </a:extLst>
          </p:cNvPr>
          <p:cNvSpPr txBox="1">
            <a:spLocks/>
          </p:cNvSpPr>
          <p:nvPr/>
        </p:nvSpPr>
        <p:spPr>
          <a:xfrm>
            <a:off x="609600" y="3957000"/>
            <a:ext cx="4595966" cy="620683"/>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ID" sz="1800" dirty="0">
                <a:solidFill>
                  <a:schemeClr val="bg1"/>
                </a:solidFill>
              </a:rPr>
              <a:t>Were these countries actually ”Developing?’</a:t>
            </a:r>
          </a:p>
          <a:p>
            <a:pPr marL="0" indent="0">
              <a:lnSpc>
                <a:spcPct val="100000"/>
              </a:lnSpc>
              <a:buNone/>
            </a:pPr>
            <a:endParaRPr lang="en-ID" sz="1400" dirty="0">
              <a:solidFill>
                <a:schemeClr val="bg1"/>
              </a:solidFill>
            </a:endParaRPr>
          </a:p>
        </p:txBody>
      </p:sp>
      <p:sp>
        <p:nvSpPr>
          <p:cNvPr id="32" name="Freeform: Shape 31">
            <a:extLst>
              <a:ext uri="{FF2B5EF4-FFF2-40B4-BE49-F238E27FC236}">
                <a16:creationId xmlns:a16="http://schemas.microsoft.com/office/drawing/2014/main" id="{7E348E0B-9166-4DAD-8ACA-6C79F91796E4}"/>
              </a:ext>
            </a:extLst>
          </p:cNvPr>
          <p:cNvSpPr/>
          <p:nvPr/>
        </p:nvSpPr>
        <p:spPr>
          <a:xfrm rot="5400000" flipH="1">
            <a:off x="4131671" y="426808"/>
            <a:ext cx="6857999" cy="6004384"/>
          </a:xfrm>
          <a:custGeom>
            <a:avLst/>
            <a:gdLst>
              <a:gd name="connsiteX0" fmla="*/ 6857999 w 6857999"/>
              <a:gd name="connsiteY0" fmla="*/ 349681 h 6354065"/>
              <a:gd name="connsiteX1" fmla="*/ 6857999 w 6857999"/>
              <a:gd name="connsiteY1" fmla="*/ 0 h 6354065"/>
              <a:gd name="connsiteX2" fmla="*/ 5351877 w 6857999"/>
              <a:gd name="connsiteY2" fmla="*/ 0 h 6354065"/>
              <a:gd name="connsiteX3" fmla="*/ 0 w 6857999"/>
              <a:gd name="connsiteY3" fmla="*/ 4685730 h 6354065"/>
              <a:gd name="connsiteX4" fmla="*/ 0 w 6857999"/>
              <a:gd name="connsiteY4" fmla="*/ 6354065 h 6354065"/>
              <a:gd name="connsiteX0" fmla="*/ 6857999 w 6949439"/>
              <a:gd name="connsiteY0" fmla="*/ 0 h 6354065"/>
              <a:gd name="connsiteX1" fmla="*/ 5351877 w 6949439"/>
              <a:gd name="connsiteY1" fmla="*/ 0 h 6354065"/>
              <a:gd name="connsiteX2" fmla="*/ 0 w 6949439"/>
              <a:gd name="connsiteY2" fmla="*/ 4685730 h 6354065"/>
              <a:gd name="connsiteX3" fmla="*/ 0 w 6949439"/>
              <a:gd name="connsiteY3" fmla="*/ 6354065 h 6354065"/>
              <a:gd name="connsiteX4" fmla="*/ 6857999 w 6949439"/>
              <a:gd name="connsiteY4" fmla="*/ 349681 h 6354065"/>
              <a:gd name="connsiteX5" fmla="*/ 6949439 w 6949439"/>
              <a:gd name="connsiteY5" fmla="*/ 91440 h 6354065"/>
              <a:gd name="connsiteX0" fmla="*/ 6857999 w 6857999"/>
              <a:gd name="connsiteY0" fmla="*/ 0 h 6354065"/>
              <a:gd name="connsiteX1" fmla="*/ 5351877 w 6857999"/>
              <a:gd name="connsiteY1" fmla="*/ 0 h 6354065"/>
              <a:gd name="connsiteX2" fmla="*/ 0 w 6857999"/>
              <a:gd name="connsiteY2" fmla="*/ 4685730 h 6354065"/>
              <a:gd name="connsiteX3" fmla="*/ 0 w 6857999"/>
              <a:gd name="connsiteY3" fmla="*/ 6354065 h 6354065"/>
              <a:gd name="connsiteX4" fmla="*/ 6857999 w 6857999"/>
              <a:gd name="connsiteY4" fmla="*/ 349681 h 6354065"/>
              <a:gd name="connsiteX0" fmla="*/ 5351877 w 6857999"/>
              <a:gd name="connsiteY0" fmla="*/ 0 h 6354065"/>
              <a:gd name="connsiteX1" fmla="*/ 0 w 6857999"/>
              <a:gd name="connsiteY1" fmla="*/ 4685730 h 6354065"/>
              <a:gd name="connsiteX2" fmla="*/ 0 w 6857999"/>
              <a:gd name="connsiteY2" fmla="*/ 6354065 h 6354065"/>
              <a:gd name="connsiteX3" fmla="*/ 6857999 w 6857999"/>
              <a:gd name="connsiteY3" fmla="*/ 349681 h 6354065"/>
              <a:gd name="connsiteX0" fmla="*/ 0 w 6857999"/>
              <a:gd name="connsiteY0" fmla="*/ 4336049 h 6004384"/>
              <a:gd name="connsiteX1" fmla="*/ 0 w 6857999"/>
              <a:gd name="connsiteY1" fmla="*/ 6004384 h 6004384"/>
              <a:gd name="connsiteX2" fmla="*/ 6857999 w 6857999"/>
              <a:gd name="connsiteY2" fmla="*/ 0 h 6004384"/>
              <a:gd name="connsiteX0" fmla="*/ 0 w 6857999"/>
              <a:gd name="connsiteY0" fmla="*/ 6004384 h 6004384"/>
              <a:gd name="connsiteX1" fmla="*/ 6857999 w 6857999"/>
              <a:gd name="connsiteY1" fmla="*/ 0 h 6004384"/>
            </a:gdLst>
            <a:ahLst/>
            <a:cxnLst>
              <a:cxn ang="0">
                <a:pos x="connsiteX0" y="connsiteY0"/>
              </a:cxn>
              <a:cxn ang="0">
                <a:pos x="connsiteX1" y="connsiteY1"/>
              </a:cxn>
            </a:cxnLst>
            <a:rect l="l" t="t" r="r" b="b"/>
            <a:pathLst>
              <a:path w="6857999" h="6004384">
                <a:moveTo>
                  <a:pt x="0" y="6004384"/>
                </a:moveTo>
                <a:lnTo>
                  <a:pt x="6857999" y="0"/>
                </a:lnTo>
              </a:path>
            </a:pathLst>
          </a:custGeom>
          <a:noFill/>
          <a:ln>
            <a:gradFill>
              <a:gsLst>
                <a:gs pos="0">
                  <a:schemeClr val="bg1">
                    <a:lumMod val="0"/>
                    <a:lumOff val="100000"/>
                  </a:schemeClr>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Rectangle 27">
            <a:extLst>
              <a:ext uri="{FF2B5EF4-FFF2-40B4-BE49-F238E27FC236}">
                <a16:creationId xmlns:a16="http://schemas.microsoft.com/office/drawing/2014/main" id="{32937994-EFF8-415D-94B3-1A38EF69A0BB}"/>
              </a:ext>
            </a:extLst>
          </p:cNvPr>
          <p:cNvSpPr/>
          <p:nvPr/>
        </p:nvSpPr>
        <p:spPr>
          <a:xfrm>
            <a:off x="619062" y="5852160"/>
            <a:ext cx="320040" cy="3200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Freeform: Shape 21">
            <a:extLst>
              <a:ext uri="{FF2B5EF4-FFF2-40B4-BE49-F238E27FC236}">
                <a16:creationId xmlns:a16="http://schemas.microsoft.com/office/drawing/2014/main" id="{A9B7BAC7-D9E0-4D78-B38C-FFAB579410AA}"/>
              </a:ext>
            </a:extLst>
          </p:cNvPr>
          <p:cNvSpPr/>
          <p:nvPr/>
        </p:nvSpPr>
        <p:spPr>
          <a:xfrm rot="5400000" flipH="1">
            <a:off x="7328304" y="1994304"/>
            <a:ext cx="5186475" cy="4540915"/>
          </a:xfrm>
          <a:custGeom>
            <a:avLst/>
            <a:gdLst>
              <a:gd name="connsiteX0" fmla="*/ 6857999 w 6857999"/>
              <a:gd name="connsiteY0" fmla="*/ 349681 h 6354065"/>
              <a:gd name="connsiteX1" fmla="*/ 6857999 w 6857999"/>
              <a:gd name="connsiteY1" fmla="*/ 0 h 6354065"/>
              <a:gd name="connsiteX2" fmla="*/ 5351877 w 6857999"/>
              <a:gd name="connsiteY2" fmla="*/ 0 h 6354065"/>
              <a:gd name="connsiteX3" fmla="*/ 0 w 6857999"/>
              <a:gd name="connsiteY3" fmla="*/ 4685730 h 6354065"/>
              <a:gd name="connsiteX4" fmla="*/ 0 w 6857999"/>
              <a:gd name="connsiteY4" fmla="*/ 6354065 h 6354065"/>
              <a:gd name="connsiteX0" fmla="*/ 6857999 w 6949439"/>
              <a:gd name="connsiteY0" fmla="*/ 0 h 6354065"/>
              <a:gd name="connsiteX1" fmla="*/ 5351877 w 6949439"/>
              <a:gd name="connsiteY1" fmla="*/ 0 h 6354065"/>
              <a:gd name="connsiteX2" fmla="*/ 0 w 6949439"/>
              <a:gd name="connsiteY2" fmla="*/ 4685730 h 6354065"/>
              <a:gd name="connsiteX3" fmla="*/ 0 w 6949439"/>
              <a:gd name="connsiteY3" fmla="*/ 6354065 h 6354065"/>
              <a:gd name="connsiteX4" fmla="*/ 6857999 w 6949439"/>
              <a:gd name="connsiteY4" fmla="*/ 349681 h 6354065"/>
              <a:gd name="connsiteX5" fmla="*/ 6949439 w 6949439"/>
              <a:gd name="connsiteY5" fmla="*/ 91440 h 6354065"/>
              <a:gd name="connsiteX0" fmla="*/ 6857999 w 6857999"/>
              <a:gd name="connsiteY0" fmla="*/ 0 h 6354065"/>
              <a:gd name="connsiteX1" fmla="*/ 5351877 w 6857999"/>
              <a:gd name="connsiteY1" fmla="*/ 0 h 6354065"/>
              <a:gd name="connsiteX2" fmla="*/ 0 w 6857999"/>
              <a:gd name="connsiteY2" fmla="*/ 4685730 h 6354065"/>
              <a:gd name="connsiteX3" fmla="*/ 0 w 6857999"/>
              <a:gd name="connsiteY3" fmla="*/ 6354065 h 6354065"/>
              <a:gd name="connsiteX4" fmla="*/ 6857999 w 6857999"/>
              <a:gd name="connsiteY4" fmla="*/ 349681 h 6354065"/>
              <a:gd name="connsiteX0" fmla="*/ 5351877 w 6857999"/>
              <a:gd name="connsiteY0" fmla="*/ 0 h 6354065"/>
              <a:gd name="connsiteX1" fmla="*/ 0 w 6857999"/>
              <a:gd name="connsiteY1" fmla="*/ 4685730 h 6354065"/>
              <a:gd name="connsiteX2" fmla="*/ 0 w 6857999"/>
              <a:gd name="connsiteY2" fmla="*/ 6354065 h 6354065"/>
              <a:gd name="connsiteX3" fmla="*/ 6857999 w 6857999"/>
              <a:gd name="connsiteY3" fmla="*/ 349681 h 6354065"/>
              <a:gd name="connsiteX0" fmla="*/ 0 w 6857999"/>
              <a:gd name="connsiteY0" fmla="*/ 4336049 h 6004384"/>
              <a:gd name="connsiteX1" fmla="*/ 0 w 6857999"/>
              <a:gd name="connsiteY1" fmla="*/ 6004384 h 6004384"/>
              <a:gd name="connsiteX2" fmla="*/ 6857999 w 6857999"/>
              <a:gd name="connsiteY2" fmla="*/ 0 h 6004384"/>
              <a:gd name="connsiteX0" fmla="*/ 0 w 6857999"/>
              <a:gd name="connsiteY0" fmla="*/ 6004384 h 6004384"/>
              <a:gd name="connsiteX1" fmla="*/ 6857999 w 6857999"/>
              <a:gd name="connsiteY1" fmla="*/ 0 h 6004384"/>
            </a:gdLst>
            <a:ahLst/>
            <a:cxnLst>
              <a:cxn ang="0">
                <a:pos x="connsiteX0" y="connsiteY0"/>
              </a:cxn>
              <a:cxn ang="0">
                <a:pos x="connsiteX1" y="connsiteY1"/>
              </a:cxn>
            </a:cxnLst>
            <a:rect l="l" t="t" r="r" b="b"/>
            <a:pathLst>
              <a:path w="6857999" h="6004384">
                <a:moveTo>
                  <a:pt x="0" y="6004384"/>
                </a:moveTo>
                <a:lnTo>
                  <a:pt x="6857999" y="0"/>
                </a:lnTo>
              </a:path>
            </a:pathLst>
          </a:custGeom>
          <a:noFill/>
          <a:ln>
            <a:gradFill>
              <a:gsLst>
                <a:gs pos="0">
                  <a:schemeClr val="bg1">
                    <a:lumMod val="0"/>
                    <a:lumOff val="100000"/>
                  </a:schemeClr>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Freeform: Shape 22">
            <a:extLst>
              <a:ext uri="{FF2B5EF4-FFF2-40B4-BE49-F238E27FC236}">
                <a16:creationId xmlns:a16="http://schemas.microsoft.com/office/drawing/2014/main" id="{CAA2F47A-DA7D-4565-97AF-7DFD473A71C1}"/>
              </a:ext>
            </a:extLst>
          </p:cNvPr>
          <p:cNvSpPr/>
          <p:nvPr/>
        </p:nvSpPr>
        <p:spPr>
          <a:xfrm rot="5400000" flipH="1">
            <a:off x="7903294" y="2569295"/>
            <a:ext cx="4535619" cy="4041793"/>
          </a:xfrm>
          <a:custGeom>
            <a:avLst/>
            <a:gdLst>
              <a:gd name="connsiteX0" fmla="*/ 4535619 w 4535619"/>
              <a:gd name="connsiteY0" fmla="*/ 0 h 4041793"/>
              <a:gd name="connsiteX1" fmla="*/ 3344738 w 4535619"/>
              <a:gd name="connsiteY1" fmla="*/ 0 h 4041793"/>
              <a:gd name="connsiteX2" fmla="*/ 0 w 4535619"/>
              <a:gd name="connsiteY2" fmla="*/ 2980572 h 4041793"/>
              <a:gd name="connsiteX3" fmla="*/ 0 w 4535619"/>
              <a:gd name="connsiteY3" fmla="*/ 4041793 h 4041793"/>
            </a:gdLst>
            <a:ahLst/>
            <a:cxnLst>
              <a:cxn ang="0">
                <a:pos x="connsiteX0" y="connsiteY0"/>
              </a:cxn>
              <a:cxn ang="0">
                <a:pos x="connsiteX1" y="connsiteY1"/>
              </a:cxn>
              <a:cxn ang="0">
                <a:pos x="connsiteX2" y="connsiteY2"/>
              </a:cxn>
              <a:cxn ang="0">
                <a:pos x="connsiteX3" y="connsiteY3"/>
              </a:cxn>
            </a:cxnLst>
            <a:rect l="l" t="t" r="r" b="b"/>
            <a:pathLst>
              <a:path w="4535619" h="4041793">
                <a:moveTo>
                  <a:pt x="4535619" y="0"/>
                </a:moveTo>
                <a:lnTo>
                  <a:pt x="3344738" y="0"/>
                </a:lnTo>
                <a:lnTo>
                  <a:pt x="0" y="2980572"/>
                </a:lnTo>
                <a:lnTo>
                  <a:pt x="0" y="404179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7B07BD61-A313-484A-A56A-633BB0920C8D}"/>
              </a:ext>
            </a:extLst>
          </p:cNvPr>
          <p:cNvSpPr/>
          <p:nvPr/>
        </p:nvSpPr>
        <p:spPr>
          <a:xfrm>
            <a:off x="570873" y="4735916"/>
            <a:ext cx="2038427" cy="369332"/>
          </a:xfrm>
          <a:prstGeom prst="rect">
            <a:avLst/>
          </a:prstGeom>
        </p:spPr>
        <p:txBody>
          <a:bodyPr wrap="square">
            <a:spAutoFit/>
          </a:bodyPr>
          <a:lstStyle/>
          <a:p>
            <a:r>
              <a:rPr lang="en-ID" dirty="0">
                <a:solidFill>
                  <a:srgbClr val="00B0F0"/>
                </a:solidFill>
              </a:rPr>
              <a:t>Wjdan Aleidan</a:t>
            </a:r>
          </a:p>
        </p:txBody>
      </p:sp>
    </p:spTree>
    <p:extLst>
      <p:ext uri="{BB962C8B-B14F-4D97-AF65-F5344CB8AC3E}">
        <p14:creationId xmlns:p14="http://schemas.microsoft.com/office/powerpoint/2010/main" val="1416083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52F6-45D9-4C4A-B42D-487E65911D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83C786-7C35-6F48-80FF-0947E52FD721}"/>
              </a:ext>
            </a:extLst>
          </p:cNvPr>
          <p:cNvSpPr>
            <a:spLocks noGrp="1"/>
          </p:cNvSpPr>
          <p:nvPr>
            <p:ph idx="1"/>
          </p:nvPr>
        </p:nvSpPr>
        <p:spPr/>
        <p:txBody>
          <a:bodyPr/>
          <a:lstStyle/>
          <a:p>
            <a:endParaRPr lang="en-US"/>
          </a:p>
        </p:txBody>
      </p:sp>
      <p:sp>
        <p:nvSpPr>
          <p:cNvPr id="4" name="Freeform: Shape 13">
            <a:extLst>
              <a:ext uri="{FF2B5EF4-FFF2-40B4-BE49-F238E27FC236}">
                <a16:creationId xmlns:a16="http://schemas.microsoft.com/office/drawing/2014/main" id="{1E679BAA-28A0-8249-8A96-41780743D860}"/>
              </a:ext>
            </a:extLst>
          </p:cNvPr>
          <p:cNvSpPr/>
          <p:nvPr/>
        </p:nvSpPr>
        <p:spPr>
          <a:xfrm>
            <a:off x="-156434" y="242888"/>
            <a:ext cx="12192000" cy="6118488"/>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p>
        </p:txBody>
      </p:sp>
      <p:sp>
        <p:nvSpPr>
          <p:cNvPr id="7" name="Freeform: Shape 13">
            <a:extLst>
              <a:ext uri="{FF2B5EF4-FFF2-40B4-BE49-F238E27FC236}">
                <a16:creationId xmlns:a16="http://schemas.microsoft.com/office/drawing/2014/main" id="{4C8165B4-A292-BD45-9671-4CFC098B6231}"/>
              </a:ext>
            </a:extLst>
          </p:cNvPr>
          <p:cNvSpPr/>
          <p:nvPr/>
        </p:nvSpPr>
        <p:spPr>
          <a:xfrm rot="18641225">
            <a:off x="8344601" y="5610254"/>
            <a:ext cx="7381931" cy="139376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p>
        </p:txBody>
      </p:sp>
      <p:pic>
        <p:nvPicPr>
          <p:cNvPr id="9" name="Picture 8">
            <a:extLst>
              <a:ext uri="{FF2B5EF4-FFF2-40B4-BE49-F238E27FC236}">
                <a16:creationId xmlns:a16="http://schemas.microsoft.com/office/drawing/2014/main" id="{4CC36BCF-0B98-FC42-B1E7-B0D3CECFA843}"/>
              </a:ext>
            </a:extLst>
          </p:cNvPr>
          <p:cNvPicPr>
            <a:picLocks noChangeAspect="1"/>
          </p:cNvPicPr>
          <p:nvPr/>
        </p:nvPicPr>
        <p:blipFill>
          <a:blip r:embed="rId3"/>
          <a:stretch>
            <a:fillRect/>
          </a:stretch>
        </p:blipFill>
        <p:spPr>
          <a:xfrm>
            <a:off x="895748" y="242888"/>
            <a:ext cx="10087635" cy="6118488"/>
          </a:xfrm>
          <a:prstGeom prst="rect">
            <a:avLst/>
          </a:prstGeom>
        </p:spPr>
      </p:pic>
    </p:spTree>
    <p:extLst>
      <p:ext uri="{BB962C8B-B14F-4D97-AF65-F5344CB8AC3E}">
        <p14:creationId xmlns:p14="http://schemas.microsoft.com/office/powerpoint/2010/main" val="3149271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52F6-45D9-4C4A-B42D-487E65911D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83C786-7C35-6F48-80FF-0947E52FD721}"/>
              </a:ext>
            </a:extLst>
          </p:cNvPr>
          <p:cNvSpPr>
            <a:spLocks noGrp="1"/>
          </p:cNvSpPr>
          <p:nvPr>
            <p:ph idx="1"/>
          </p:nvPr>
        </p:nvSpPr>
        <p:spPr/>
        <p:txBody>
          <a:bodyPr/>
          <a:lstStyle/>
          <a:p>
            <a:endParaRPr lang="en-US"/>
          </a:p>
        </p:txBody>
      </p:sp>
      <p:sp>
        <p:nvSpPr>
          <p:cNvPr id="4" name="Freeform: Shape 13">
            <a:extLst>
              <a:ext uri="{FF2B5EF4-FFF2-40B4-BE49-F238E27FC236}">
                <a16:creationId xmlns:a16="http://schemas.microsoft.com/office/drawing/2014/main" id="{1E679BAA-28A0-8249-8A96-41780743D860}"/>
              </a:ext>
            </a:extLst>
          </p:cNvPr>
          <p:cNvSpPr/>
          <p:nvPr/>
        </p:nvSpPr>
        <p:spPr>
          <a:xfrm>
            <a:off x="-156434" y="242888"/>
            <a:ext cx="12192000" cy="6118488"/>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p>
        </p:txBody>
      </p:sp>
      <p:sp>
        <p:nvSpPr>
          <p:cNvPr id="7" name="Freeform: Shape 13">
            <a:extLst>
              <a:ext uri="{FF2B5EF4-FFF2-40B4-BE49-F238E27FC236}">
                <a16:creationId xmlns:a16="http://schemas.microsoft.com/office/drawing/2014/main" id="{4C8165B4-A292-BD45-9671-4CFC098B6231}"/>
              </a:ext>
            </a:extLst>
          </p:cNvPr>
          <p:cNvSpPr/>
          <p:nvPr/>
        </p:nvSpPr>
        <p:spPr>
          <a:xfrm rot="18641225">
            <a:off x="8344601" y="5610254"/>
            <a:ext cx="7381931" cy="139376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p>
        </p:txBody>
      </p:sp>
      <p:pic>
        <p:nvPicPr>
          <p:cNvPr id="8" name="Picture 7">
            <a:extLst>
              <a:ext uri="{FF2B5EF4-FFF2-40B4-BE49-F238E27FC236}">
                <a16:creationId xmlns:a16="http://schemas.microsoft.com/office/drawing/2014/main" id="{0AE76D6C-424A-8243-A416-28ED28E32393}"/>
              </a:ext>
            </a:extLst>
          </p:cNvPr>
          <p:cNvPicPr>
            <a:picLocks noChangeAspect="1"/>
          </p:cNvPicPr>
          <p:nvPr/>
        </p:nvPicPr>
        <p:blipFill>
          <a:blip r:embed="rId3"/>
          <a:stretch>
            <a:fillRect/>
          </a:stretch>
        </p:blipFill>
        <p:spPr>
          <a:xfrm>
            <a:off x="838200" y="242888"/>
            <a:ext cx="9963150" cy="6118488"/>
          </a:xfrm>
          <a:prstGeom prst="rect">
            <a:avLst/>
          </a:prstGeom>
        </p:spPr>
      </p:pic>
    </p:spTree>
    <p:extLst>
      <p:ext uri="{BB962C8B-B14F-4D97-AF65-F5344CB8AC3E}">
        <p14:creationId xmlns:p14="http://schemas.microsoft.com/office/powerpoint/2010/main" val="660840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52F6-45D9-4C4A-B42D-487E65911D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83C786-7C35-6F48-80FF-0947E52FD721}"/>
              </a:ext>
            </a:extLst>
          </p:cNvPr>
          <p:cNvSpPr>
            <a:spLocks noGrp="1"/>
          </p:cNvSpPr>
          <p:nvPr>
            <p:ph idx="1"/>
          </p:nvPr>
        </p:nvSpPr>
        <p:spPr/>
        <p:txBody>
          <a:bodyPr/>
          <a:lstStyle/>
          <a:p>
            <a:endParaRPr lang="en-US"/>
          </a:p>
        </p:txBody>
      </p:sp>
      <p:sp>
        <p:nvSpPr>
          <p:cNvPr id="4" name="Freeform: Shape 13">
            <a:extLst>
              <a:ext uri="{FF2B5EF4-FFF2-40B4-BE49-F238E27FC236}">
                <a16:creationId xmlns:a16="http://schemas.microsoft.com/office/drawing/2014/main" id="{1E679BAA-28A0-8249-8A96-41780743D860}"/>
              </a:ext>
            </a:extLst>
          </p:cNvPr>
          <p:cNvSpPr/>
          <p:nvPr/>
        </p:nvSpPr>
        <p:spPr>
          <a:xfrm>
            <a:off x="-156434" y="242888"/>
            <a:ext cx="12192000" cy="6118488"/>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p>
        </p:txBody>
      </p:sp>
      <p:sp>
        <p:nvSpPr>
          <p:cNvPr id="7" name="Freeform: Shape 13">
            <a:extLst>
              <a:ext uri="{FF2B5EF4-FFF2-40B4-BE49-F238E27FC236}">
                <a16:creationId xmlns:a16="http://schemas.microsoft.com/office/drawing/2014/main" id="{4C8165B4-A292-BD45-9671-4CFC098B6231}"/>
              </a:ext>
            </a:extLst>
          </p:cNvPr>
          <p:cNvSpPr/>
          <p:nvPr/>
        </p:nvSpPr>
        <p:spPr>
          <a:xfrm rot="18641225">
            <a:off x="8344601" y="5610254"/>
            <a:ext cx="7381931" cy="139376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p>
        </p:txBody>
      </p:sp>
      <p:pic>
        <p:nvPicPr>
          <p:cNvPr id="5" name="Picture 4">
            <a:extLst>
              <a:ext uri="{FF2B5EF4-FFF2-40B4-BE49-F238E27FC236}">
                <a16:creationId xmlns:a16="http://schemas.microsoft.com/office/drawing/2014/main" id="{35B53402-5139-8447-AD02-C43E5BD92032}"/>
              </a:ext>
            </a:extLst>
          </p:cNvPr>
          <p:cNvPicPr>
            <a:picLocks noChangeAspect="1"/>
          </p:cNvPicPr>
          <p:nvPr/>
        </p:nvPicPr>
        <p:blipFill>
          <a:blip r:embed="rId3"/>
          <a:stretch>
            <a:fillRect/>
          </a:stretch>
        </p:blipFill>
        <p:spPr>
          <a:xfrm>
            <a:off x="1308976" y="242889"/>
            <a:ext cx="9261179" cy="6118488"/>
          </a:xfrm>
          <a:prstGeom prst="rect">
            <a:avLst/>
          </a:prstGeom>
        </p:spPr>
      </p:pic>
    </p:spTree>
    <p:extLst>
      <p:ext uri="{BB962C8B-B14F-4D97-AF65-F5344CB8AC3E}">
        <p14:creationId xmlns:p14="http://schemas.microsoft.com/office/powerpoint/2010/main" val="4078290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52F6-45D9-4C4A-B42D-487E65911D19}"/>
              </a:ext>
            </a:extLst>
          </p:cNvPr>
          <p:cNvSpPr>
            <a:spLocks noGrp="1"/>
          </p:cNvSpPr>
          <p:nvPr>
            <p:ph type="title"/>
          </p:nvPr>
        </p:nvSpPr>
        <p:spPr/>
        <p:txBody>
          <a:bodyPr/>
          <a:lstStyle/>
          <a:p>
            <a:endParaRPr lang="en-US" dirty="0">
              <a:solidFill>
                <a:schemeClr val="bg1"/>
              </a:solidFill>
            </a:endParaRPr>
          </a:p>
        </p:txBody>
      </p:sp>
      <p:graphicFrame>
        <p:nvGraphicFramePr>
          <p:cNvPr id="10" name="Content Placeholder 9">
            <a:extLst>
              <a:ext uri="{FF2B5EF4-FFF2-40B4-BE49-F238E27FC236}">
                <a16:creationId xmlns:a16="http://schemas.microsoft.com/office/drawing/2014/main" id="{EB1F4C5D-972F-D241-90BD-80CC3036C3C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reeform: Shape 13">
            <a:extLst>
              <a:ext uri="{FF2B5EF4-FFF2-40B4-BE49-F238E27FC236}">
                <a16:creationId xmlns:a16="http://schemas.microsoft.com/office/drawing/2014/main" id="{1E679BAA-28A0-8249-8A96-41780743D860}"/>
              </a:ext>
            </a:extLst>
          </p:cNvPr>
          <p:cNvSpPr/>
          <p:nvPr/>
        </p:nvSpPr>
        <p:spPr>
          <a:xfrm>
            <a:off x="-73676" y="0"/>
            <a:ext cx="12192000" cy="650621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sp>
        <p:nvSpPr>
          <p:cNvPr id="7" name="Freeform: Shape 13">
            <a:extLst>
              <a:ext uri="{FF2B5EF4-FFF2-40B4-BE49-F238E27FC236}">
                <a16:creationId xmlns:a16="http://schemas.microsoft.com/office/drawing/2014/main" id="{4C8165B4-A292-BD45-9671-4CFC098B6231}"/>
              </a:ext>
            </a:extLst>
          </p:cNvPr>
          <p:cNvSpPr/>
          <p:nvPr/>
        </p:nvSpPr>
        <p:spPr>
          <a:xfrm rot="18641225">
            <a:off x="8501035" y="5740396"/>
            <a:ext cx="7381931" cy="139376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sp>
        <p:nvSpPr>
          <p:cNvPr id="29" name="Subtitle 4">
            <a:extLst>
              <a:ext uri="{FF2B5EF4-FFF2-40B4-BE49-F238E27FC236}">
                <a16:creationId xmlns:a16="http://schemas.microsoft.com/office/drawing/2014/main" id="{4729DC38-E2CF-314D-820B-5BC45B1EA99C}"/>
              </a:ext>
            </a:extLst>
          </p:cNvPr>
          <p:cNvSpPr txBox="1">
            <a:spLocks/>
          </p:cNvSpPr>
          <p:nvPr/>
        </p:nvSpPr>
        <p:spPr>
          <a:xfrm>
            <a:off x="73676" y="609123"/>
            <a:ext cx="6055855" cy="1149033"/>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dirty="0">
                <a:solidFill>
                  <a:srgbClr val="00B0F0"/>
                </a:solidFill>
              </a:rPr>
              <a:t>Theories findings checklist ! </a:t>
            </a:r>
            <a:endParaRPr lang="en-ID" sz="3200" dirty="0">
              <a:solidFill>
                <a:srgbClr val="00B0F0"/>
              </a:solidFill>
            </a:endParaRPr>
          </a:p>
          <a:p>
            <a:pPr marL="0" indent="0">
              <a:lnSpc>
                <a:spcPct val="100000"/>
              </a:lnSpc>
              <a:buNone/>
            </a:pPr>
            <a:endParaRPr lang="en-ID" sz="1800" dirty="0">
              <a:solidFill>
                <a:srgbClr val="00B0F0"/>
              </a:solidFill>
            </a:endParaRPr>
          </a:p>
          <a:p>
            <a:pPr marL="0" indent="0">
              <a:lnSpc>
                <a:spcPct val="100000"/>
              </a:lnSpc>
              <a:buNone/>
            </a:pPr>
            <a:endParaRPr lang="en-ID" sz="800" dirty="0">
              <a:solidFill>
                <a:schemeClr val="bg1"/>
              </a:solidFill>
            </a:endParaRPr>
          </a:p>
        </p:txBody>
      </p:sp>
      <p:graphicFrame>
        <p:nvGraphicFramePr>
          <p:cNvPr id="8" name="Table 7">
            <a:extLst>
              <a:ext uri="{FF2B5EF4-FFF2-40B4-BE49-F238E27FC236}">
                <a16:creationId xmlns:a16="http://schemas.microsoft.com/office/drawing/2014/main" id="{A5D5A6D2-0512-3E4D-A0F8-A4AD02B28101}"/>
              </a:ext>
            </a:extLst>
          </p:cNvPr>
          <p:cNvGraphicFramePr>
            <a:graphicFrameLocks noGrp="1"/>
          </p:cNvGraphicFramePr>
          <p:nvPr>
            <p:extLst>
              <p:ext uri="{D42A27DB-BD31-4B8C-83A1-F6EECF244321}">
                <p14:modId xmlns:p14="http://schemas.microsoft.com/office/powerpoint/2010/main" val="577885630"/>
              </p:ext>
            </p:extLst>
          </p:nvPr>
        </p:nvGraphicFramePr>
        <p:xfrm>
          <a:off x="228988" y="1248010"/>
          <a:ext cx="11229585" cy="5000867"/>
        </p:xfrm>
        <a:graphic>
          <a:graphicData uri="http://schemas.openxmlformats.org/drawingml/2006/table">
            <a:tbl>
              <a:tblPr firstRow="1" bandRow="1">
                <a:tableStyleId>{91EBBBCC-DAD2-459C-BE2E-F6DE35CF9A28}</a:tableStyleId>
              </a:tblPr>
              <a:tblGrid>
                <a:gridCol w="1771261">
                  <a:extLst>
                    <a:ext uri="{9D8B030D-6E8A-4147-A177-3AD203B41FA5}">
                      <a16:colId xmlns:a16="http://schemas.microsoft.com/office/drawing/2014/main" val="2363052605"/>
                    </a:ext>
                  </a:extLst>
                </a:gridCol>
                <a:gridCol w="4443413">
                  <a:extLst>
                    <a:ext uri="{9D8B030D-6E8A-4147-A177-3AD203B41FA5}">
                      <a16:colId xmlns:a16="http://schemas.microsoft.com/office/drawing/2014/main" val="2364600078"/>
                    </a:ext>
                  </a:extLst>
                </a:gridCol>
                <a:gridCol w="2386012">
                  <a:extLst>
                    <a:ext uri="{9D8B030D-6E8A-4147-A177-3AD203B41FA5}">
                      <a16:colId xmlns:a16="http://schemas.microsoft.com/office/drawing/2014/main" val="3241251754"/>
                    </a:ext>
                  </a:extLst>
                </a:gridCol>
                <a:gridCol w="2628899">
                  <a:extLst>
                    <a:ext uri="{9D8B030D-6E8A-4147-A177-3AD203B41FA5}">
                      <a16:colId xmlns:a16="http://schemas.microsoft.com/office/drawing/2014/main" val="754726451"/>
                    </a:ext>
                  </a:extLst>
                </a:gridCol>
              </a:tblGrid>
              <a:tr h="812142">
                <a:tc>
                  <a:txBody>
                    <a:bodyPr/>
                    <a:lstStyle/>
                    <a:p>
                      <a:pPr algn="ctr"/>
                      <a:r>
                        <a:rPr lang="en-US" sz="2800" kern="1200" dirty="0">
                          <a:solidFill>
                            <a:schemeClr val="bg1"/>
                          </a:solidFill>
                          <a:latin typeface="+mn-lt"/>
                          <a:ea typeface="+mn-ea"/>
                          <a:cs typeface="+mn-cs"/>
                        </a:rPr>
                        <a:t>Theories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7A2DD"/>
                    </a:solidFill>
                  </a:tcPr>
                </a:tc>
                <a:tc>
                  <a:txBody>
                    <a:bodyPr/>
                    <a:lstStyle/>
                    <a:p>
                      <a:pPr algn="ctr"/>
                      <a:r>
                        <a:rPr lang="en-US" dirty="0"/>
                        <a:t> First :</a:t>
                      </a:r>
                    </a:p>
                    <a:p>
                      <a:pPr algn="ctr"/>
                      <a:r>
                        <a:rPr lang="en-US" dirty="0"/>
                        <a:t>Environmental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7A2DD"/>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7A2DD"/>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7A2DD"/>
                    </a:solidFill>
                  </a:tcPr>
                </a:tc>
                <a:extLst>
                  <a:ext uri="{0D108BD9-81ED-4DB2-BD59-A6C34878D82A}">
                    <a16:rowId xmlns:a16="http://schemas.microsoft.com/office/drawing/2014/main" val="3581665537"/>
                  </a:ext>
                </a:extLst>
              </a:tr>
              <a:tr h="1140725">
                <a:tc>
                  <a:txBody>
                    <a:bodyPr/>
                    <a:lstStyle/>
                    <a:p>
                      <a:pPr algn="ctr"/>
                      <a:r>
                        <a:rPr lang="en-US" sz="2400" dirty="0">
                          <a:solidFill>
                            <a:schemeClr val="bg1"/>
                          </a:solidFill>
                        </a:rPr>
                        <a:t>Findings</a:t>
                      </a:r>
                      <a:r>
                        <a:rPr lang="en-US" dirty="0">
                          <a:solidFill>
                            <a:schemeClr val="bg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marL="285750" indent="-230188" algn="ctr">
                        <a:buFont typeface="Arial" panose="020B0604020202020204" pitchFamily="34" charset="0"/>
                        <a:buChar char="•"/>
                        <a:tabLst/>
                      </a:pPr>
                      <a:r>
                        <a:rPr lang="en-US" sz="2000" kern="1200" dirty="0">
                          <a:solidFill>
                            <a:schemeClr val="dk1"/>
                          </a:solidFill>
                          <a:latin typeface="+mn-lt"/>
                          <a:ea typeface="+mn-ea"/>
                          <a:cs typeface="+mn-cs"/>
                        </a:rPr>
                        <a:t>33 % increased against 66% decreased</a:t>
                      </a:r>
                    </a:p>
                    <a:p>
                      <a:pPr marL="285750" indent="-285750" algn="ctr">
                        <a:buFont typeface="Arial" panose="020B0604020202020204" pitchFamily="34" charset="0"/>
                        <a:buChar char="•"/>
                      </a:pPr>
                      <a:r>
                        <a:rPr lang="en-US" sz="2000" kern="1200" dirty="0">
                          <a:solidFill>
                            <a:schemeClr val="dk1"/>
                          </a:solidFill>
                          <a:latin typeface="+mn-lt"/>
                          <a:ea typeface="+mn-ea"/>
                          <a:cs typeface="+mn-cs"/>
                        </a:rPr>
                        <a:t>86% of the Arabic countries fall in the increasing pm2.5 rate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100308"/>
                  </a:ext>
                </a:extLst>
              </a:tr>
              <a:tr h="812142">
                <a:tc>
                  <a:txBody>
                    <a:bodyPr/>
                    <a:lstStyle/>
                    <a:p>
                      <a:r>
                        <a:rPr lang="en-US" sz="2400" kern="1200" dirty="0">
                          <a:solidFill>
                            <a:schemeClr val="bg1"/>
                          </a:solidFill>
                          <a:latin typeface="+mn-lt"/>
                          <a:ea typeface="+mn-ea"/>
                          <a:cs typeface="+mn-cs"/>
                        </a:rPr>
                        <a:t>Matches the statement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marL="184150" indent="-42863" algn="l">
                        <a:buFont typeface="Arial" panose="020B0604020202020204" pitchFamily="34" charset="0"/>
                        <a:buChar char="•"/>
                        <a:tabLst/>
                      </a:pPr>
                      <a:r>
                        <a:rPr lang="en-US" sz="2000" kern="1200" dirty="0">
                          <a:solidFill>
                            <a:schemeClr val="dk1"/>
                          </a:solidFill>
                          <a:latin typeface="+mn-lt"/>
                          <a:ea typeface="+mn-ea"/>
                          <a:cs typeface="+mn-cs"/>
                        </a:rPr>
                        <a:t>  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982089"/>
                  </a:ext>
                </a:extLst>
              </a:tr>
              <a:tr h="812142">
                <a:tc>
                  <a:txBody>
                    <a:bodyPr/>
                    <a:lstStyle/>
                    <a:p>
                      <a:r>
                        <a:rPr lang="en-US" sz="2400" kern="1200" dirty="0">
                          <a:solidFill>
                            <a:schemeClr val="bg1"/>
                          </a:solidFill>
                          <a:latin typeface="+mn-lt"/>
                          <a:ea typeface="+mn-ea"/>
                          <a:cs typeface="+mn-cs"/>
                        </a:rPr>
                        <a:t>Intervention of further research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marL="342900" indent="-342900">
                        <a:buFont typeface="Arial" panose="020B0604020202020204" pitchFamily="34" charset="0"/>
                        <a:buChar char="•"/>
                      </a:pPr>
                      <a:r>
                        <a:rPr lang="en-US" sz="2000" kern="1200" dirty="0">
                          <a:solidFill>
                            <a:schemeClr val="dk1"/>
                          </a:solidFill>
                          <a:latin typeface="+mn-lt"/>
                          <a:ea typeface="+mn-ea"/>
                          <a:cs typeface="+mn-cs"/>
                        </a:rPr>
                        <a:t> -Find out why the Arabic countries have a disappointing behavior towards the Environmental health.</a:t>
                      </a:r>
                    </a:p>
                    <a:p>
                      <a:pPr marL="342900" indent="-342900">
                        <a:buFont typeface="Arial" panose="020B0604020202020204" pitchFamily="34" charset="0"/>
                        <a:buChar char="•"/>
                      </a:pPr>
                      <a:r>
                        <a:rPr lang="en-US" sz="2000" kern="1200" dirty="0">
                          <a:solidFill>
                            <a:schemeClr val="dk1"/>
                          </a:solidFill>
                          <a:latin typeface="+mn-lt"/>
                          <a:ea typeface="+mn-ea"/>
                          <a:cs typeface="+mn-cs"/>
                        </a:rPr>
                        <a:t>- Identify the suitable country that decreased it pm2.5 rate in order to see how to apply it method of controlling pm2.5 rate in Saudi Arabia.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6942132"/>
                  </a:ext>
                </a:extLst>
              </a:tr>
            </a:tbl>
          </a:graphicData>
        </a:graphic>
      </p:graphicFrame>
    </p:spTree>
    <p:extLst>
      <p:ext uri="{BB962C8B-B14F-4D97-AF65-F5344CB8AC3E}">
        <p14:creationId xmlns:p14="http://schemas.microsoft.com/office/powerpoint/2010/main" val="1790040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52F6-45D9-4C4A-B42D-487E65911D19}"/>
              </a:ext>
            </a:extLst>
          </p:cNvPr>
          <p:cNvSpPr>
            <a:spLocks noGrp="1"/>
          </p:cNvSpPr>
          <p:nvPr>
            <p:ph type="title"/>
          </p:nvPr>
        </p:nvSpPr>
        <p:spPr/>
        <p:txBody>
          <a:bodyPr/>
          <a:lstStyle/>
          <a:p>
            <a:endParaRPr lang="en-US" dirty="0">
              <a:solidFill>
                <a:schemeClr val="bg1"/>
              </a:solidFill>
            </a:endParaRPr>
          </a:p>
        </p:txBody>
      </p:sp>
      <p:graphicFrame>
        <p:nvGraphicFramePr>
          <p:cNvPr id="10" name="Content Placeholder 9">
            <a:extLst>
              <a:ext uri="{FF2B5EF4-FFF2-40B4-BE49-F238E27FC236}">
                <a16:creationId xmlns:a16="http://schemas.microsoft.com/office/drawing/2014/main" id="{EB1F4C5D-972F-D241-90BD-80CC3036C3C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reeform: Shape 13">
            <a:extLst>
              <a:ext uri="{FF2B5EF4-FFF2-40B4-BE49-F238E27FC236}">
                <a16:creationId xmlns:a16="http://schemas.microsoft.com/office/drawing/2014/main" id="{1E679BAA-28A0-8249-8A96-41780743D860}"/>
              </a:ext>
            </a:extLst>
          </p:cNvPr>
          <p:cNvSpPr/>
          <p:nvPr/>
        </p:nvSpPr>
        <p:spPr>
          <a:xfrm>
            <a:off x="0" y="820736"/>
            <a:ext cx="12192000" cy="5486400"/>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sp>
        <p:nvSpPr>
          <p:cNvPr id="5" name="Freeform: Shape 18">
            <a:extLst>
              <a:ext uri="{FF2B5EF4-FFF2-40B4-BE49-F238E27FC236}">
                <a16:creationId xmlns:a16="http://schemas.microsoft.com/office/drawing/2014/main" id="{67171E72-0FC9-D443-B707-06E23A56DE26}"/>
              </a:ext>
            </a:extLst>
          </p:cNvPr>
          <p:cNvSpPr/>
          <p:nvPr/>
        </p:nvSpPr>
        <p:spPr>
          <a:xfrm rot="5400000" flipH="1">
            <a:off x="7864779" y="2502840"/>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6" name="Freeform: Shape 18">
            <a:extLst>
              <a:ext uri="{FF2B5EF4-FFF2-40B4-BE49-F238E27FC236}">
                <a16:creationId xmlns:a16="http://schemas.microsoft.com/office/drawing/2014/main" id="{EEBC2C0A-AB9B-4A41-8A0D-DD4D68D89392}"/>
              </a:ext>
            </a:extLst>
          </p:cNvPr>
          <p:cNvSpPr/>
          <p:nvPr/>
        </p:nvSpPr>
        <p:spPr>
          <a:xfrm rot="5400000" flipH="1">
            <a:off x="8529485" y="2920112"/>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chemeClr val="tx1">
                  <a:lumMod val="75000"/>
                  <a:lumOff val="25000"/>
                </a:schemeClr>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7" name="Freeform: Shape 13">
            <a:extLst>
              <a:ext uri="{FF2B5EF4-FFF2-40B4-BE49-F238E27FC236}">
                <a16:creationId xmlns:a16="http://schemas.microsoft.com/office/drawing/2014/main" id="{4C8165B4-A292-BD45-9671-4CFC098B6231}"/>
              </a:ext>
            </a:extLst>
          </p:cNvPr>
          <p:cNvSpPr/>
          <p:nvPr/>
        </p:nvSpPr>
        <p:spPr>
          <a:xfrm rot="18641225">
            <a:off x="8344601" y="5610254"/>
            <a:ext cx="7381931" cy="139376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grpSp>
        <p:nvGrpSpPr>
          <p:cNvPr id="11" name="Group 10">
            <a:extLst>
              <a:ext uri="{FF2B5EF4-FFF2-40B4-BE49-F238E27FC236}">
                <a16:creationId xmlns:a16="http://schemas.microsoft.com/office/drawing/2014/main" id="{E2D9300F-9012-6F47-98CD-8DCEBCA2B90F}"/>
              </a:ext>
            </a:extLst>
          </p:cNvPr>
          <p:cNvGrpSpPr/>
          <p:nvPr/>
        </p:nvGrpSpPr>
        <p:grpSpPr>
          <a:xfrm>
            <a:off x="437272" y="2600280"/>
            <a:ext cx="2762398" cy="1657439"/>
            <a:chOff x="9242" y="1346949"/>
            <a:chExt cx="2762398" cy="1657439"/>
          </a:xfrm>
          <a:solidFill>
            <a:srgbClr val="27A2DD"/>
          </a:solidFill>
        </p:grpSpPr>
        <p:sp>
          <p:nvSpPr>
            <p:cNvPr id="24" name="Rounded Rectangle 23">
              <a:extLst>
                <a:ext uri="{FF2B5EF4-FFF2-40B4-BE49-F238E27FC236}">
                  <a16:creationId xmlns:a16="http://schemas.microsoft.com/office/drawing/2014/main" id="{55150907-6AE2-FD42-8A15-985C4D6E51B5}"/>
                </a:ext>
              </a:extLst>
            </p:cNvPr>
            <p:cNvSpPr/>
            <p:nvPr/>
          </p:nvSpPr>
          <p:spPr>
            <a:xfrm>
              <a:off x="9242" y="1346949"/>
              <a:ext cx="2762398" cy="1657439"/>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4">
                <a:shade val="80000"/>
                <a:hueOff val="0"/>
                <a:satOff val="0"/>
                <a:lumOff val="0"/>
                <a:alphaOff val="0"/>
              </a:schemeClr>
            </a:effectRef>
            <a:fontRef idx="minor">
              <a:schemeClr val="lt1"/>
            </a:fontRef>
          </p:style>
        </p:sp>
        <p:sp>
          <p:nvSpPr>
            <p:cNvPr id="25" name="Rounded Rectangle 4">
              <a:extLst>
                <a:ext uri="{FF2B5EF4-FFF2-40B4-BE49-F238E27FC236}">
                  <a16:creationId xmlns:a16="http://schemas.microsoft.com/office/drawing/2014/main" id="{1C6AA669-1014-EC4E-9A2C-954A6605B6ED}"/>
                </a:ext>
              </a:extLst>
            </p:cNvPr>
            <p:cNvSpPr txBox="1"/>
            <p:nvPr/>
          </p:nvSpPr>
          <p:spPr>
            <a:xfrm>
              <a:off x="57787" y="1395494"/>
              <a:ext cx="2665308" cy="15603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ENVIROMENTAL </a:t>
              </a:r>
              <a:endParaRPr lang="en-US" sz="2900" kern="1200" dirty="0"/>
            </a:p>
          </p:txBody>
        </p:sp>
      </p:grpSp>
      <p:grpSp>
        <p:nvGrpSpPr>
          <p:cNvPr id="12" name="Group 11">
            <a:extLst>
              <a:ext uri="{FF2B5EF4-FFF2-40B4-BE49-F238E27FC236}">
                <a16:creationId xmlns:a16="http://schemas.microsoft.com/office/drawing/2014/main" id="{5D25A776-C25D-914B-8131-4E8EAD254A9D}"/>
              </a:ext>
            </a:extLst>
          </p:cNvPr>
          <p:cNvGrpSpPr/>
          <p:nvPr/>
        </p:nvGrpSpPr>
        <p:grpSpPr>
          <a:xfrm>
            <a:off x="3332758" y="3107893"/>
            <a:ext cx="910413" cy="685074"/>
            <a:chOff x="3047880" y="1833131"/>
            <a:chExt cx="585628" cy="685074"/>
          </a:xfrm>
          <a:solidFill>
            <a:srgbClr val="27A2DD"/>
          </a:solidFill>
        </p:grpSpPr>
        <p:sp>
          <p:nvSpPr>
            <p:cNvPr id="22" name="Right Arrow 21">
              <a:extLst>
                <a:ext uri="{FF2B5EF4-FFF2-40B4-BE49-F238E27FC236}">
                  <a16:creationId xmlns:a16="http://schemas.microsoft.com/office/drawing/2014/main" id="{B7174588-C08D-E34E-B213-65FB945A2B45}"/>
                </a:ext>
              </a:extLst>
            </p:cNvPr>
            <p:cNvSpPr/>
            <p:nvPr/>
          </p:nvSpPr>
          <p:spPr>
            <a:xfrm>
              <a:off x="3047880" y="1833131"/>
              <a:ext cx="585628" cy="685074"/>
            </a:xfrm>
            <a:prstGeom prst="rightArrow">
              <a:avLst>
                <a:gd name="adj1" fmla="val 60000"/>
                <a:gd name="adj2" fmla="val 50000"/>
              </a:avLst>
            </a:prstGeom>
            <a:grpFill/>
          </p:spPr>
          <p:style>
            <a:lnRef idx="0">
              <a:schemeClr val="accent4">
                <a:shade val="90000"/>
                <a:hueOff val="0"/>
                <a:satOff val="0"/>
                <a:lumOff val="0"/>
                <a:alphaOff val="0"/>
              </a:schemeClr>
            </a:lnRef>
            <a:fillRef idx="1">
              <a:scrgbClr r="0" g="0" b="0"/>
            </a:fillRef>
            <a:effectRef idx="0">
              <a:schemeClr val="accent4">
                <a:shade val="90000"/>
                <a:hueOff val="0"/>
                <a:satOff val="0"/>
                <a:lumOff val="0"/>
                <a:alphaOff val="0"/>
              </a:schemeClr>
            </a:effectRef>
            <a:fontRef idx="minor">
              <a:schemeClr val="lt1"/>
            </a:fontRef>
          </p:style>
        </p:sp>
        <p:sp>
          <p:nvSpPr>
            <p:cNvPr id="23" name="Right Arrow 6">
              <a:extLst>
                <a:ext uri="{FF2B5EF4-FFF2-40B4-BE49-F238E27FC236}">
                  <a16:creationId xmlns:a16="http://schemas.microsoft.com/office/drawing/2014/main" id="{9EF91F4A-FFB0-294E-AE12-51DEC6E70335}"/>
                </a:ext>
              </a:extLst>
            </p:cNvPr>
            <p:cNvSpPr txBox="1"/>
            <p:nvPr/>
          </p:nvSpPr>
          <p:spPr>
            <a:xfrm>
              <a:off x="3047880" y="1970146"/>
              <a:ext cx="409940" cy="4110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022350" rtl="0">
                <a:lnSpc>
                  <a:spcPct val="90000"/>
                </a:lnSpc>
                <a:spcBef>
                  <a:spcPct val="0"/>
                </a:spcBef>
                <a:spcAft>
                  <a:spcPct val="35000"/>
                </a:spcAft>
                <a:buNone/>
              </a:pPr>
              <a:r>
                <a:rPr lang="en-US" sz="2300" kern="1200" dirty="0">
                  <a:solidFill>
                    <a:schemeClr val="bg1"/>
                  </a:solidFill>
                </a:rPr>
                <a:t>66%</a:t>
              </a:r>
            </a:p>
          </p:txBody>
        </p:sp>
      </p:grpSp>
      <p:grpSp>
        <p:nvGrpSpPr>
          <p:cNvPr id="13" name="Group 12">
            <a:extLst>
              <a:ext uri="{FF2B5EF4-FFF2-40B4-BE49-F238E27FC236}">
                <a16:creationId xmlns:a16="http://schemas.microsoft.com/office/drawing/2014/main" id="{1036EABA-8611-E945-9935-6795B3298A7E}"/>
              </a:ext>
            </a:extLst>
          </p:cNvPr>
          <p:cNvGrpSpPr/>
          <p:nvPr/>
        </p:nvGrpSpPr>
        <p:grpSpPr>
          <a:xfrm>
            <a:off x="4304630" y="2600280"/>
            <a:ext cx="2762398" cy="1657439"/>
            <a:chOff x="3876600" y="1346949"/>
            <a:chExt cx="2762398" cy="1657439"/>
          </a:xfrm>
          <a:solidFill>
            <a:srgbClr val="27A2DD"/>
          </a:solidFill>
        </p:grpSpPr>
        <p:sp>
          <p:nvSpPr>
            <p:cNvPr id="20" name="Rounded Rectangle 19">
              <a:extLst>
                <a:ext uri="{FF2B5EF4-FFF2-40B4-BE49-F238E27FC236}">
                  <a16:creationId xmlns:a16="http://schemas.microsoft.com/office/drawing/2014/main" id="{A91A5C4D-3395-8643-85A0-D574ECC1F3FB}"/>
                </a:ext>
              </a:extLst>
            </p:cNvPr>
            <p:cNvSpPr/>
            <p:nvPr/>
          </p:nvSpPr>
          <p:spPr>
            <a:xfrm>
              <a:off x="3876600" y="1346949"/>
              <a:ext cx="2762398" cy="1657439"/>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4">
                <a:shade val="80000"/>
                <a:hueOff val="162956"/>
                <a:satOff val="4713"/>
                <a:lumOff val="12186"/>
                <a:alphaOff val="0"/>
              </a:schemeClr>
            </a:effectRef>
            <a:fontRef idx="minor">
              <a:schemeClr val="lt1"/>
            </a:fontRef>
          </p:style>
        </p:sp>
        <p:sp>
          <p:nvSpPr>
            <p:cNvPr id="21" name="Rounded Rectangle 8">
              <a:extLst>
                <a:ext uri="{FF2B5EF4-FFF2-40B4-BE49-F238E27FC236}">
                  <a16:creationId xmlns:a16="http://schemas.microsoft.com/office/drawing/2014/main" id="{290D62F9-34EA-BE41-B60D-E7FB24BE017A}"/>
                </a:ext>
              </a:extLst>
            </p:cNvPr>
            <p:cNvSpPr txBox="1"/>
            <p:nvPr/>
          </p:nvSpPr>
          <p:spPr>
            <a:xfrm>
              <a:off x="3925145" y="1395494"/>
              <a:ext cx="2665308" cy="15603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dirty="0"/>
                <a:t>S</a:t>
              </a:r>
              <a:r>
                <a:rPr lang="en-US" sz="2900" kern="1200" dirty="0"/>
                <a:t>ecurity  </a:t>
              </a:r>
            </a:p>
          </p:txBody>
        </p:sp>
      </p:grpSp>
      <p:grpSp>
        <p:nvGrpSpPr>
          <p:cNvPr id="14" name="Group 13">
            <a:extLst>
              <a:ext uri="{FF2B5EF4-FFF2-40B4-BE49-F238E27FC236}">
                <a16:creationId xmlns:a16="http://schemas.microsoft.com/office/drawing/2014/main" id="{22B35875-4201-EE4E-A6D8-CB6529406451}"/>
              </a:ext>
            </a:extLst>
          </p:cNvPr>
          <p:cNvGrpSpPr/>
          <p:nvPr/>
        </p:nvGrpSpPr>
        <p:grpSpPr>
          <a:xfrm>
            <a:off x="7343269" y="3086462"/>
            <a:ext cx="585628" cy="685074"/>
            <a:chOff x="6915239" y="1833131"/>
            <a:chExt cx="585628" cy="685074"/>
          </a:xfrm>
          <a:solidFill>
            <a:srgbClr val="27A2DD"/>
          </a:solidFill>
        </p:grpSpPr>
        <p:sp>
          <p:nvSpPr>
            <p:cNvPr id="18" name="Right Arrow 17">
              <a:extLst>
                <a:ext uri="{FF2B5EF4-FFF2-40B4-BE49-F238E27FC236}">
                  <a16:creationId xmlns:a16="http://schemas.microsoft.com/office/drawing/2014/main" id="{EA51624A-0DF6-1C46-B815-9777AF2B16CE}"/>
                </a:ext>
              </a:extLst>
            </p:cNvPr>
            <p:cNvSpPr/>
            <p:nvPr/>
          </p:nvSpPr>
          <p:spPr>
            <a:xfrm>
              <a:off x="6915239" y="1833131"/>
              <a:ext cx="585628" cy="685074"/>
            </a:xfrm>
            <a:prstGeom prst="rightArrow">
              <a:avLst>
                <a:gd name="adj1" fmla="val 60000"/>
                <a:gd name="adj2" fmla="val 50000"/>
              </a:avLst>
            </a:prstGeom>
            <a:grpFill/>
          </p:spPr>
          <p:style>
            <a:lnRef idx="0">
              <a:schemeClr val="accent4">
                <a:shade val="90000"/>
                <a:hueOff val="325933"/>
                <a:satOff val="1941"/>
                <a:lumOff val="21406"/>
                <a:alphaOff val="0"/>
              </a:schemeClr>
            </a:lnRef>
            <a:fillRef idx="1">
              <a:scrgbClr r="0" g="0" b="0"/>
            </a:fillRef>
            <a:effectRef idx="0">
              <a:schemeClr val="accent4">
                <a:shade val="90000"/>
                <a:hueOff val="325933"/>
                <a:satOff val="1941"/>
                <a:lumOff val="21406"/>
                <a:alphaOff val="0"/>
              </a:schemeClr>
            </a:effectRef>
            <a:fontRef idx="minor">
              <a:schemeClr val="lt1"/>
            </a:fontRef>
          </p:style>
        </p:sp>
        <p:sp>
          <p:nvSpPr>
            <p:cNvPr id="19" name="Right Arrow 10">
              <a:extLst>
                <a:ext uri="{FF2B5EF4-FFF2-40B4-BE49-F238E27FC236}">
                  <a16:creationId xmlns:a16="http://schemas.microsoft.com/office/drawing/2014/main" id="{45A66E97-B067-294E-A8A0-06C2A7C0F239}"/>
                </a:ext>
              </a:extLst>
            </p:cNvPr>
            <p:cNvSpPr txBox="1"/>
            <p:nvPr/>
          </p:nvSpPr>
          <p:spPr>
            <a:xfrm>
              <a:off x="6915239" y="1970146"/>
              <a:ext cx="409940" cy="4110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022350" rtl="0">
                <a:lnSpc>
                  <a:spcPct val="90000"/>
                </a:lnSpc>
                <a:spcBef>
                  <a:spcPct val="0"/>
                </a:spcBef>
                <a:spcAft>
                  <a:spcPct val="35000"/>
                </a:spcAft>
                <a:buNone/>
              </a:pPr>
              <a:endParaRPr lang="en-US" sz="2300" kern="1200">
                <a:solidFill>
                  <a:schemeClr val="bg1"/>
                </a:solidFill>
              </a:endParaRPr>
            </a:p>
          </p:txBody>
        </p:sp>
      </p:grpSp>
      <p:grpSp>
        <p:nvGrpSpPr>
          <p:cNvPr id="15" name="Group 14">
            <a:extLst>
              <a:ext uri="{FF2B5EF4-FFF2-40B4-BE49-F238E27FC236}">
                <a16:creationId xmlns:a16="http://schemas.microsoft.com/office/drawing/2014/main" id="{EB107260-7F56-8745-964C-9AE618F1A5E6}"/>
              </a:ext>
            </a:extLst>
          </p:cNvPr>
          <p:cNvGrpSpPr/>
          <p:nvPr/>
        </p:nvGrpSpPr>
        <p:grpSpPr>
          <a:xfrm>
            <a:off x="8171988" y="2600280"/>
            <a:ext cx="2762398" cy="1657439"/>
            <a:chOff x="7743958" y="1346949"/>
            <a:chExt cx="2762398" cy="1657439"/>
          </a:xfrm>
          <a:solidFill>
            <a:srgbClr val="27A2DD"/>
          </a:solidFill>
        </p:grpSpPr>
        <p:sp>
          <p:nvSpPr>
            <p:cNvPr id="16" name="Rounded Rectangle 15">
              <a:extLst>
                <a:ext uri="{FF2B5EF4-FFF2-40B4-BE49-F238E27FC236}">
                  <a16:creationId xmlns:a16="http://schemas.microsoft.com/office/drawing/2014/main" id="{D60D7EB2-10FA-2349-9402-76F6A7DDCC9A}"/>
                </a:ext>
              </a:extLst>
            </p:cNvPr>
            <p:cNvSpPr/>
            <p:nvPr/>
          </p:nvSpPr>
          <p:spPr>
            <a:xfrm>
              <a:off x="7743958" y="1346949"/>
              <a:ext cx="2762398" cy="1657439"/>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4">
                <a:shade val="80000"/>
                <a:hueOff val="325911"/>
                <a:satOff val="9425"/>
                <a:lumOff val="24372"/>
                <a:alphaOff val="0"/>
              </a:schemeClr>
            </a:effectRef>
            <a:fontRef idx="minor">
              <a:schemeClr val="lt1"/>
            </a:fontRef>
          </p:style>
        </p:sp>
        <p:sp>
          <p:nvSpPr>
            <p:cNvPr id="17" name="Rounded Rectangle 12">
              <a:extLst>
                <a:ext uri="{FF2B5EF4-FFF2-40B4-BE49-F238E27FC236}">
                  <a16:creationId xmlns:a16="http://schemas.microsoft.com/office/drawing/2014/main" id="{A86D28BD-5A43-F640-B920-BBCE6720009F}"/>
                </a:ext>
              </a:extLst>
            </p:cNvPr>
            <p:cNvSpPr txBox="1"/>
            <p:nvPr/>
          </p:nvSpPr>
          <p:spPr>
            <a:xfrm>
              <a:off x="7792503" y="1395494"/>
              <a:ext cx="2665308" cy="15603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ECONOMIC </a:t>
              </a:r>
            </a:p>
          </p:txBody>
        </p:sp>
      </p:grpSp>
      <p:sp>
        <p:nvSpPr>
          <p:cNvPr id="26" name="Rectangle 25">
            <a:extLst>
              <a:ext uri="{FF2B5EF4-FFF2-40B4-BE49-F238E27FC236}">
                <a16:creationId xmlns:a16="http://schemas.microsoft.com/office/drawing/2014/main" id="{0CC23E22-2D53-4647-BB46-1298AE95C57A}"/>
              </a:ext>
            </a:extLst>
          </p:cNvPr>
          <p:cNvSpPr/>
          <p:nvPr/>
        </p:nvSpPr>
        <p:spPr>
          <a:xfrm>
            <a:off x="4475224" y="2814637"/>
            <a:ext cx="2409822" cy="1271587"/>
          </a:xfrm>
          <a:prstGeom prst="rect">
            <a:avLst/>
          </a:prstGeom>
          <a:solidFill>
            <a:schemeClr val="tx1">
              <a:lumMod val="85000"/>
              <a:lumOff val="1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C4BAFE5-0996-0A49-86D0-CDCC8D857172}"/>
              </a:ext>
            </a:extLst>
          </p:cNvPr>
          <p:cNvSpPr/>
          <p:nvPr/>
        </p:nvSpPr>
        <p:spPr>
          <a:xfrm>
            <a:off x="8348814" y="2814637"/>
            <a:ext cx="2409822" cy="1271587"/>
          </a:xfrm>
          <a:prstGeom prst="rect">
            <a:avLst/>
          </a:prstGeom>
          <a:solidFill>
            <a:schemeClr val="tx1">
              <a:lumMod val="85000"/>
              <a:lumOff val="1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58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52F6-45D9-4C4A-B42D-487E65911D19}"/>
              </a:ext>
            </a:extLst>
          </p:cNvPr>
          <p:cNvSpPr>
            <a:spLocks noGrp="1"/>
          </p:cNvSpPr>
          <p:nvPr>
            <p:ph type="title"/>
          </p:nvPr>
        </p:nvSpPr>
        <p:spPr/>
        <p:txBody>
          <a:bodyPr/>
          <a:lstStyle/>
          <a:p>
            <a:endParaRPr lang="en-US" dirty="0">
              <a:solidFill>
                <a:schemeClr val="bg1"/>
              </a:solidFill>
            </a:endParaRPr>
          </a:p>
        </p:txBody>
      </p:sp>
      <p:graphicFrame>
        <p:nvGraphicFramePr>
          <p:cNvPr id="10" name="Content Placeholder 9">
            <a:extLst>
              <a:ext uri="{FF2B5EF4-FFF2-40B4-BE49-F238E27FC236}">
                <a16:creationId xmlns:a16="http://schemas.microsoft.com/office/drawing/2014/main" id="{EB1F4C5D-972F-D241-90BD-80CC3036C3C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reeform: Shape 13">
            <a:extLst>
              <a:ext uri="{FF2B5EF4-FFF2-40B4-BE49-F238E27FC236}">
                <a16:creationId xmlns:a16="http://schemas.microsoft.com/office/drawing/2014/main" id="{1E679BAA-28A0-8249-8A96-41780743D860}"/>
              </a:ext>
            </a:extLst>
          </p:cNvPr>
          <p:cNvSpPr/>
          <p:nvPr/>
        </p:nvSpPr>
        <p:spPr>
          <a:xfrm>
            <a:off x="0" y="820736"/>
            <a:ext cx="12192000" cy="5486400"/>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sp>
        <p:nvSpPr>
          <p:cNvPr id="5" name="Freeform: Shape 18">
            <a:extLst>
              <a:ext uri="{FF2B5EF4-FFF2-40B4-BE49-F238E27FC236}">
                <a16:creationId xmlns:a16="http://schemas.microsoft.com/office/drawing/2014/main" id="{67171E72-0FC9-D443-B707-06E23A56DE26}"/>
              </a:ext>
            </a:extLst>
          </p:cNvPr>
          <p:cNvSpPr/>
          <p:nvPr/>
        </p:nvSpPr>
        <p:spPr>
          <a:xfrm rot="5400000" flipH="1">
            <a:off x="7864779" y="2502840"/>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6" name="Freeform: Shape 18">
            <a:extLst>
              <a:ext uri="{FF2B5EF4-FFF2-40B4-BE49-F238E27FC236}">
                <a16:creationId xmlns:a16="http://schemas.microsoft.com/office/drawing/2014/main" id="{EEBC2C0A-AB9B-4A41-8A0D-DD4D68D89392}"/>
              </a:ext>
            </a:extLst>
          </p:cNvPr>
          <p:cNvSpPr/>
          <p:nvPr/>
        </p:nvSpPr>
        <p:spPr>
          <a:xfrm rot="5400000" flipH="1">
            <a:off x="8529485" y="2920112"/>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chemeClr val="tx1">
                  <a:lumMod val="75000"/>
                  <a:lumOff val="25000"/>
                </a:schemeClr>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7" name="Freeform: Shape 13">
            <a:extLst>
              <a:ext uri="{FF2B5EF4-FFF2-40B4-BE49-F238E27FC236}">
                <a16:creationId xmlns:a16="http://schemas.microsoft.com/office/drawing/2014/main" id="{4C8165B4-A292-BD45-9671-4CFC098B6231}"/>
              </a:ext>
            </a:extLst>
          </p:cNvPr>
          <p:cNvSpPr/>
          <p:nvPr/>
        </p:nvSpPr>
        <p:spPr>
          <a:xfrm rot="18641225">
            <a:off x="8344601" y="5610254"/>
            <a:ext cx="7381931" cy="139376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sp>
        <p:nvSpPr>
          <p:cNvPr id="3" name="Rectangle 2">
            <a:extLst>
              <a:ext uri="{FF2B5EF4-FFF2-40B4-BE49-F238E27FC236}">
                <a16:creationId xmlns:a16="http://schemas.microsoft.com/office/drawing/2014/main" id="{744DCFE0-8EEE-A84D-8044-373CCB67D8A3}"/>
              </a:ext>
            </a:extLst>
          </p:cNvPr>
          <p:cNvSpPr/>
          <p:nvPr/>
        </p:nvSpPr>
        <p:spPr>
          <a:xfrm>
            <a:off x="418179" y="1392823"/>
            <a:ext cx="9183022" cy="3231654"/>
          </a:xfrm>
          <a:prstGeom prst="rect">
            <a:avLst/>
          </a:prstGeom>
        </p:spPr>
        <p:txBody>
          <a:bodyPr wrap="square">
            <a:spAutoFit/>
          </a:bodyPr>
          <a:lstStyle/>
          <a:p>
            <a:r>
              <a:rPr lang="en-ID" sz="3600" dirty="0">
                <a:solidFill>
                  <a:srgbClr val="00B0F0"/>
                </a:solidFill>
              </a:rPr>
              <a:t>Personal Safety index:</a:t>
            </a:r>
          </a:p>
          <a:p>
            <a:endParaRPr lang="en-ID" sz="2400" dirty="0">
              <a:solidFill>
                <a:srgbClr val="00B0F0"/>
              </a:solidFill>
            </a:endParaRPr>
          </a:p>
          <a:p>
            <a:r>
              <a:rPr lang="en-ID" sz="2400" dirty="0">
                <a:solidFill>
                  <a:schemeClr val="bg1"/>
                </a:solidFill>
              </a:rPr>
              <a:t>-The personal safety index is a percentage that </a:t>
            </a:r>
            <a:r>
              <a:rPr lang="en-US" sz="2400" dirty="0">
                <a:solidFill>
                  <a:schemeClr val="bg1"/>
                </a:solidFill>
              </a:rPr>
              <a:t>measures</a:t>
            </a:r>
            <a:r>
              <a:rPr lang="en-ID" sz="2400" dirty="0">
                <a:solidFill>
                  <a:schemeClr val="bg1"/>
                </a:solidFill>
              </a:rPr>
              <a:t> the overall  scores of Homicide rate, Perceived criminality, Political killings and torture, Traffic deaths.</a:t>
            </a:r>
          </a:p>
          <a:p>
            <a:r>
              <a:rPr lang="en-ID" sz="2400" dirty="0">
                <a:solidFill>
                  <a:schemeClr val="bg1"/>
                </a:solidFill>
              </a:rPr>
              <a:t>This index is developed by The Social Progress Imperative - Washington, DC.</a:t>
            </a:r>
          </a:p>
          <a:p>
            <a:endParaRPr lang="en-ID" sz="2400" dirty="0">
              <a:solidFill>
                <a:srgbClr val="00B0F0"/>
              </a:solidFill>
            </a:endParaRPr>
          </a:p>
        </p:txBody>
      </p:sp>
    </p:spTree>
    <p:extLst>
      <p:ext uri="{BB962C8B-B14F-4D97-AF65-F5344CB8AC3E}">
        <p14:creationId xmlns:p14="http://schemas.microsoft.com/office/powerpoint/2010/main" val="2679325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52F6-45D9-4C4A-B42D-487E65911D19}"/>
              </a:ext>
            </a:extLst>
          </p:cNvPr>
          <p:cNvSpPr>
            <a:spLocks noGrp="1"/>
          </p:cNvSpPr>
          <p:nvPr>
            <p:ph type="title"/>
          </p:nvPr>
        </p:nvSpPr>
        <p:spPr/>
        <p:txBody>
          <a:bodyPr/>
          <a:lstStyle/>
          <a:p>
            <a:endParaRPr lang="en-US" dirty="0">
              <a:solidFill>
                <a:schemeClr val="bg1"/>
              </a:solidFill>
            </a:endParaRPr>
          </a:p>
        </p:txBody>
      </p:sp>
      <p:graphicFrame>
        <p:nvGraphicFramePr>
          <p:cNvPr id="10" name="Content Placeholder 9">
            <a:extLst>
              <a:ext uri="{FF2B5EF4-FFF2-40B4-BE49-F238E27FC236}">
                <a16:creationId xmlns:a16="http://schemas.microsoft.com/office/drawing/2014/main" id="{EB1F4C5D-972F-D241-90BD-80CC3036C3C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reeform: Shape 13">
            <a:extLst>
              <a:ext uri="{FF2B5EF4-FFF2-40B4-BE49-F238E27FC236}">
                <a16:creationId xmlns:a16="http://schemas.microsoft.com/office/drawing/2014/main" id="{1E679BAA-28A0-8249-8A96-41780743D860}"/>
              </a:ext>
            </a:extLst>
          </p:cNvPr>
          <p:cNvSpPr/>
          <p:nvPr/>
        </p:nvSpPr>
        <p:spPr>
          <a:xfrm>
            <a:off x="0" y="820736"/>
            <a:ext cx="12192000" cy="5486400"/>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sp>
        <p:nvSpPr>
          <p:cNvPr id="5" name="Freeform: Shape 18">
            <a:extLst>
              <a:ext uri="{FF2B5EF4-FFF2-40B4-BE49-F238E27FC236}">
                <a16:creationId xmlns:a16="http://schemas.microsoft.com/office/drawing/2014/main" id="{67171E72-0FC9-D443-B707-06E23A56DE26}"/>
              </a:ext>
            </a:extLst>
          </p:cNvPr>
          <p:cNvSpPr/>
          <p:nvPr/>
        </p:nvSpPr>
        <p:spPr>
          <a:xfrm rot="5400000" flipH="1">
            <a:off x="7864779" y="2502840"/>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6" name="Freeform: Shape 18">
            <a:extLst>
              <a:ext uri="{FF2B5EF4-FFF2-40B4-BE49-F238E27FC236}">
                <a16:creationId xmlns:a16="http://schemas.microsoft.com/office/drawing/2014/main" id="{EEBC2C0A-AB9B-4A41-8A0D-DD4D68D89392}"/>
              </a:ext>
            </a:extLst>
          </p:cNvPr>
          <p:cNvSpPr/>
          <p:nvPr/>
        </p:nvSpPr>
        <p:spPr>
          <a:xfrm rot="5400000" flipH="1">
            <a:off x="8529485" y="2920112"/>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chemeClr val="tx1">
                  <a:lumMod val="75000"/>
                  <a:lumOff val="25000"/>
                </a:schemeClr>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7" name="Freeform: Shape 13">
            <a:extLst>
              <a:ext uri="{FF2B5EF4-FFF2-40B4-BE49-F238E27FC236}">
                <a16:creationId xmlns:a16="http://schemas.microsoft.com/office/drawing/2014/main" id="{4C8165B4-A292-BD45-9671-4CFC098B6231}"/>
              </a:ext>
            </a:extLst>
          </p:cNvPr>
          <p:cNvSpPr/>
          <p:nvPr/>
        </p:nvSpPr>
        <p:spPr>
          <a:xfrm rot="18641225">
            <a:off x="8344601" y="5610254"/>
            <a:ext cx="7381931" cy="139376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sp>
        <p:nvSpPr>
          <p:cNvPr id="9" name="Subtitle 4">
            <a:extLst>
              <a:ext uri="{FF2B5EF4-FFF2-40B4-BE49-F238E27FC236}">
                <a16:creationId xmlns:a16="http://schemas.microsoft.com/office/drawing/2014/main" id="{7EEA1193-A8A3-8C4F-BD9D-F29A864D497C}"/>
              </a:ext>
            </a:extLst>
          </p:cNvPr>
          <p:cNvSpPr txBox="1">
            <a:spLocks/>
          </p:cNvSpPr>
          <p:nvPr/>
        </p:nvSpPr>
        <p:spPr>
          <a:xfrm>
            <a:off x="785295" y="1749813"/>
            <a:ext cx="8195009" cy="2103140"/>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u="sng" dirty="0">
                <a:solidFill>
                  <a:srgbClr val="27A2DD"/>
                </a:solidFill>
              </a:rPr>
              <a:t>My Second theory states that :</a:t>
            </a:r>
          </a:p>
          <a:p>
            <a:pPr marL="0" indent="0">
              <a:lnSpc>
                <a:spcPct val="100000"/>
              </a:lnSpc>
              <a:buNone/>
            </a:pPr>
            <a:endParaRPr lang="en-US" sz="3200" dirty="0">
              <a:solidFill>
                <a:srgbClr val="27A2DD"/>
              </a:solidFill>
            </a:endParaRPr>
          </a:p>
          <a:p>
            <a:pPr marL="0" indent="0">
              <a:lnSpc>
                <a:spcPct val="100000"/>
              </a:lnSpc>
              <a:buNone/>
            </a:pPr>
            <a:r>
              <a:rPr lang="en-US" dirty="0">
                <a:solidFill>
                  <a:srgbClr val="27A2DD"/>
                </a:solidFill>
              </a:rPr>
              <a:t>NOT</a:t>
            </a:r>
            <a:r>
              <a:rPr lang="en-US" dirty="0">
                <a:solidFill>
                  <a:schemeClr val="bg1"/>
                </a:solidFill>
              </a:rPr>
              <a:t> every country that </a:t>
            </a:r>
            <a:r>
              <a:rPr lang="en-US" dirty="0">
                <a:solidFill>
                  <a:srgbClr val="27A2DD"/>
                </a:solidFill>
              </a:rPr>
              <a:t>INCREASED</a:t>
            </a:r>
            <a:r>
              <a:rPr lang="en-US" dirty="0">
                <a:solidFill>
                  <a:schemeClr val="bg1"/>
                </a:solidFill>
              </a:rPr>
              <a:t> in it HDI, will contribute </a:t>
            </a:r>
            <a:r>
              <a:rPr lang="en-US" dirty="0">
                <a:solidFill>
                  <a:srgbClr val="27A2DD"/>
                </a:solidFill>
              </a:rPr>
              <a:t>POSTIVILY</a:t>
            </a:r>
            <a:r>
              <a:rPr lang="en-US" dirty="0">
                <a:solidFill>
                  <a:schemeClr val="bg1"/>
                </a:solidFill>
              </a:rPr>
              <a:t> with </a:t>
            </a:r>
            <a:r>
              <a:rPr lang="en-US" dirty="0">
                <a:solidFill>
                  <a:srgbClr val="27A2DD"/>
                </a:solidFill>
              </a:rPr>
              <a:t>Security felt.</a:t>
            </a:r>
            <a:endParaRPr lang="en-US" dirty="0">
              <a:solidFill>
                <a:schemeClr val="bg1"/>
              </a:solidFill>
            </a:endParaRPr>
          </a:p>
        </p:txBody>
      </p:sp>
    </p:spTree>
    <p:extLst>
      <p:ext uri="{BB962C8B-B14F-4D97-AF65-F5344CB8AC3E}">
        <p14:creationId xmlns:p14="http://schemas.microsoft.com/office/powerpoint/2010/main" val="2183066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DAC2-80C8-A949-88F2-9CB22BE73C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864F19-D335-5145-B7D0-EF14B641FBB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96577A4-27F7-0C4C-99A2-5DF891530955}"/>
              </a:ext>
            </a:extLst>
          </p:cNvPr>
          <p:cNvPicPr>
            <a:picLocks noChangeAspect="1"/>
          </p:cNvPicPr>
          <p:nvPr/>
        </p:nvPicPr>
        <p:blipFill>
          <a:blip r:embed="rId2"/>
          <a:stretch>
            <a:fillRect/>
          </a:stretch>
        </p:blipFill>
        <p:spPr>
          <a:xfrm>
            <a:off x="72571" y="0"/>
            <a:ext cx="12046857" cy="6858000"/>
          </a:xfrm>
          <a:prstGeom prst="rect">
            <a:avLst/>
          </a:prstGeom>
        </p:spPr>
      </p:pic>
    </p:spTree>
    <p:extLst>
      <p:ext uri="{BB962C8B-B14F-4D97-AF65-F5344CB8AC3E}">
        <p14:creationId xmlns:p14="http://schemas.microsoft.com/office/powerpoint/2010/main" val="2351750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52F6-45D9-4C4A-B42D-487E65911D19}"/>
              </a:ext>
            </a:extLst>
          </p:cNvPr>
          <p:cNvSpPr>
            <a:spLocks noGrp="1"/>
          </p:cNvSpPr>
          <p:nvPr>
            <p:ph type="title"/>
          </p:nvPr>
        </p:nvSpPr>
        <p:spPr/>
        <p:txBody>
          <a:bodyPr/>
          <a:lstStyle/>
          <a:p>
            <a:endParaRPr lang="en-US" dirty="0">
              <a:solidFill>
                <a:schemeClr val="bg1"/>
              </a:solidFill>
            </a:endParaRPr>
          </a:p>
        </p:txBody>
      </p:sp>
      <p:graphicFrame>
        <p:nvGraphicFramePr>
          <p:cNvPr id="10" name="Content Placeholder 9">
            <a:extLst>
              <a:ext uri="{FF2B5EF4-FFF2-40B4-BE49-F238E27FC236}">
                <a16:creationId xmlns:a16="http://schemas.microsoft.com/office/drawing/2014/main" id="{EB1F4C5D-972F-D241-90BD-80CC3036C3C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reeform: Shape 13">
            <a:extLst>
              <a:ext uri="{FF2B5EF4-FFF2-40B4-BE49-F238E27FC236}">
                <a16:creationId xmlns:a16="http://schemas.microsoft.com/office/drawing/2014/main" id="{1E679BAA-28A0-8249-8A96-41780743D860}"/>
              </a:ext>
            </a:extLst>
          </p:cNvPr>
          <p:cNvSpPr/>
          <p:nvPr/>
        </p:nvSpPr>
        <p:spPr>
          <a:xfrm>
            <a:off x="0" y="365125"/>
            <a:ext cx="12192000" cy="5942011"/>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sp>
        <p:nvSpPr>
          <p:cNvPr id="7" name="Freeform: Shape 13">
            <a:extLst>
              <a:ext uri="{FF2B5EF4-FFF2-40B4-BE49-F238E27FC236}">
                <a16:creationId xmlns:a16="http://schemas.microsoft.com/office/drawing/2014/main" id="{4C8165B4-A292-BD45-9671-4CFC098B6231}"/>
              </a:ext>
            </a:extLst>
          </p:cNvPr>
          <p:cNvSpPr/>
          <p:nvPr/>
        </p:nvSpPr>
        <p:spPr>
          <a:xfrm rot="18641225">
            <a:off x="8610061" y="5892354"/>
            <a:ext cx="7381931" cy="139376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pic>
        <p:nvPicPr>
          <p:cNvPr id="9" name="Picture 8">
            <a:extLst>
              <a:ext uri="{FF2B5EF4-FFF2-40B4-BE49-F238E27FC236}">
                <a16:creationId xmlns:a16="http://schemas.microsoft.com/office/drawing/2014/main" id="{1D726031-DF5E-DE4E-A99F-8FDE52722AC7}"/>
              </a:ext>
            </a:extLst>
          </p:cNvPr>
          <p:cNvPicPr>
            <a:picLocks noChangeAspect="1"/>
          </p:cNvPicPr>
          <p:nvPr/>
        </p:nvPicPr>
        <p:blipFill>
          <a:blip r:embed="rId8"/>
          <a:stretch>
            <a:fillRect/>
          </a:stretch>
        </p:blipFill>
        <p:spPr>
          <a:xfrm>
            <a:off x="1075279" y="365125"/>
            <a:ext cx="10421396" cy="5942010"/>
          </a:xfrm>
          <a:prstGeom prst="rect">
            <a:avLst/>
          </a:prstGeom>
        </p:spPr>
      </p:pic>
    </p:spTree>
    <p:extLst>
      <p:ext uri="{BB962C8B-B14F-4D97-AF65-F5344CB8AC3E}">
        <p14:creationId xmlns:p14="http://schemas.microsoft.com/office/powerpoint/2010/main" val="252550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52F6-45D9-4C4A-B42D-487E65911D19}"/>
              </a:ext>
            </a:extLst>
          </p:cNvPr>
          <p:cNvSpPr>
            <a:spLocks noGrp="1"/>
          </p:cNvSpPr>
          <p:nvPr>
            <p:ph type="title"/>
          </p:nvPr>
        </p:nvSpPr>
        <p:spPr/>
        <p:txBody>
          <a:bodyPr/>
          <a:lstStyle/>
          <a:p>
            <a:endParaRPr lang="en-US" dirty="0">
              <a:solidFill>
                <a:schemeClr val="bg1"/>
              </a:solidFill>
            </a:endParaRPr>
          </a:p>
        </p:txBody>
      </p:sp>
      <p:graphicFrame>
        <p:nvGraphicFramePr>
          <p:cNvPr id="10" name="Content Placeholder 9">
            <a:extLst>
              <a:ext uri="{FF2B5EF4-FFF2-40B4-BE49-F238E27FC236}">
                <a16:creationId xmlns:a16="http://schemas.microsoft.com/office/drawing/2014/main" id="{EB1F4C5D-972F-D241-90BD-80CC3036C3C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reeform: Shape 13">
            <a:extLst>
              <a:ext uri="{FF2B5EF4-FFF2-40B4-BE49-F238E27FC236}">
                <a16:creationId xmlns:a16="http://schemas.microsoft.com/office/drawing/2014/main" id="{1E679BAA-28A0-8249-8A96-41780743D860}"/>
              </a:ext>
            </a:extLst>
          </p:cNvPr>
          <p:cNvSpPr/>
          <p:nvPr/>
        </p:nvSpPr>
        <p:spPr>
          <a:xfrm>
            <a:off x="0" y="365125"/>
            <a:ext cx="12192000" cy="5942011"/>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sp>
        <p:nvSpPr>
          <p:cNvPr id="7" name="Freeform: Shape 13">
            <a:extLst>
              <a:ext uri="{FF2B5EF4-FFF2-40B4-BE49-F238E27FC236}">
                <a16:creationId xmlns:a16="http://schemas.microsoft.com/office/drawing/2014/main" id="{4C8165B4-A292-BD45-9671-4CFC098B6231}"/>
              </a:ext>
            </a:extLst>
          </p:cNvPr>
          <p:cNvSpPr/>
          <p:nvPr/>
        </p:nvSpPr>
        <p:spPr>
          <a:xfrm rot="18641225">
            <a:off x="8610061" y="5892354"/>
            <a:ext cx="7381931" cy="139376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pic>
        <p:nvPicPr>
          <p:cNvPr id="8" name="Picture 7">
            <a:extLst>
              <a:ext uri="{FF2B5EF4-FFF2-40B4-BE49-F238E27FC236}">
                <a16:creationId xmlns:a16="http://schemas.microsoft.com/office/drawing/2014/main" id="{D47E1F14-0593-234D-AD61-90CD403D84D8}"/>
              </a:ext>
            </a:extLst>
          </p:cNvPr>
          <p:cNvPicPr>
            <a:picLocks noChangeAspect="1"/>
          </p:cNvPicPr>
          <p:nvPr/>
        </p:nvPicPr>
        <p:blipFill>
          <a:blip r:embed="rId8"/>
          <a:stretch>
            <a:fillRect/>
          </a:stretch>
        </p:blipFill>
        <p:spPr>
          <a:xfrm>
            <a:off x="1056253" y="365274"/>
            <a:ext cx="10515600" cy="5941861"/>
          </a:xfrm>
          <a:prstGeom prst="rect">
            <a:avLst/>
          </a:prstGeom>
        </p:spPr>
      </p:pic>
    </p:spTree>
    <p:extLst>
      <p:ext uri="{BB962C8B-B14F-4D97-AF65-F5344CB8AC3E}">
        <p14:creationId xmlns:p14="http://schemas.microsoft.com/office/powerpoint/2010/main" val="3840332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52F6-45D9-4C4A-B42D-487E65911D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83C786-7C35-6F48-80FF-0947E52FD721}"/>
              </a:ext>
            </a:extLst>
          </p:cNvPr>
          <p:cNvSpPr>
            <a:spLocks noGrp="1"/>
          </p:cNvSpPr>
          <p:nvPr>
            <p:ph idx="1"/>
          </p:nvPr>
        </p:nvSpPr>
        <p:spPr/>
        <p:txBody>
          <a:bodyPr/>
          <a:lstStyle/>
          <a:p>
            <a:endParaRPr lang="en-US"/>
          </a:p>
        </p:txBody>
      </p:sp>
      <p:sp>
        <p:nvSpPr>
          <p:cNvPr id="4" name="Freeform: Shape 13">
            <a:extLst>
              <a:ext uri="{FF2B5EF4-FFF2-40B4-BE49-F238E27FC236}">
                <a16:creationId xmlns:a16="http://schemas.microsoft.com/office/drawing/2014/main" id="{1E679BAA-28A0-8249-8A96-41780743D860}"/>
              </a:ext>
            </a:extLst>
          </p:cNvPr>
          <p:cNvSpPr/>
          <p:nvPr/>
        </p:nvSpPr>
        <p:spPr>
          <a:xfrm>
            <a:off x="0" y="580620"/>
            <a:ext cx="12192000" cy="5486400"/>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p>
        </p:txBody>
      </p:sp>
      <p:sp>
        <p:nvSpPr>
          <p:cNvPr id="5" name="Freeform: Shape 18">
            <a:extLst>
              <a:ext uri="{FF2B5EF4-FFF2-40B4-BE49-F238E27FC236}">
                <a16:creationId xmlns:a16="http://schemas.microsoft.com/office/drawing/2014/main" id="{67171E72-0FC9-D443-B707-06E23A56DE26}"/>
              </a:ext>
            </a:extLst>
          </p:cNvPr>
          <p:cNvSpPr/>
          <p:nvPr/>
        </p:nvSpPr>
        <p:spPr>
          <a:xfrm rot="5400000" flipH="1">
            <a:off x="7864779" y="2502840"/>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Freeform: Shape 18">
            <a:extLst>
              <a:ext uri="{FF2B5EF4-FFF2-40B4-BE49-F238E27FC236}">
                <a16:creationId xmlns:a16="http://schemas.microsoft.com/office/drawing/2014/main" id="{EEBC2C0A-AB9B-4A41-8A0D-DD4D68D89392}"/>
              </a:ext>
            </a:extLst>
          </p:cNvPr>
          <p:cNvSpPr/>
          <p:nvPr/>
        </p:nvSpPr>
        <p:spPr>
          <a:xfrm rot="5400000" flipH="1">
            <a:off x="8529485" y="2920112"/>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chemeClr val="tx1">
                  <a:lumMod val="75000"/>
                  <a:lumOff val="25000"/>
                </a:schemeClr>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Freeform: Shape 13">
            <a:extLst>
              <a:ext uri="{FF2B5EF4-FFF2-40B4-BE49-F238E27FC236}">
                <a16:creationId xmlns:a16="http://schemas.microsoft.com/office/drawing/2014/main" id="{4C8165B4-A292-BD45-9671-4CFC098B6231}"/>
              </a:ext>
            </a:extLst>
          </p:cNvPr>
          <p:cNvSpPr/>
          <p:nvPr/>
        </p:nvSpPr>
        <p:spPr>
          <a:xfrm rot="18641225">
            <a:off x="8344601" y="5610254"/>
            <a:ext cx="7381931" cy="139376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p>
        </p:txBody>
      </p:sp>
      <p:sp>
        <p:nvSpPr>
          <p:cNvPr id="8" name="Subtitle 4">
            <a:extLst>
              <a:ext uri="{FF2B5EF4-FFF2-40B4-BE49-F238E27FC236}">
                <a16:creationId xmlns:a16="http://schemas.microsoft.com/office/drawing/2014/main" id="{3CB27D38-9D33-B84D-8698-57C0C6B470B4}"/>
              </a:ext>
            </a:extLst>
          </p:cNvPr>
          <p:cNvSpPr txBox="1">
            <a:spLocks/>
          </p:cNvSpPr>
          <p:nvPr/>
        </p:nvSpPr>
        <p:spPr>
          <a:xfrm>
            <a:off x="248625" y="1784336"/>
            <a:ext cx="9324203" cy="2898229"/>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ID" sz="4000" dirty="0">
                <a:solidFill>
                  <a:srgbClr val="00B0F0"/>
                </a:solidFill>
              </a:rPr>
              <a:t>What is the HDI and why should we care ?</a:t>
            </a:r>
          </a:p>
          <a:p>
            <a:pPr marL="0" indent="0">
              <a:lnSpc>
                <a:spcPct val="100000"/>
              </a:lnSpc>
              <a:buNone/>
            </a:pPr>
            <a:r>
              <a:rPr lang="en-US" sz="1400" dirty="0"/>
              <a:t>-</a:t>
            </a:r>
            <a:r>
              <a:rPr lang="en-US" dirty="0">
                <a:solidFill>
                  <a:schemeClr val="bg1"/>
                </a:solidFill>
              </a:rPr>
              <a:t>in 1990, The United Nations Development Program have set an index called the Human Development Index “HDI” to masseur the development and life quality in each country on detailed attributes within three main aspects of human life: Health, Education and Income.</a:t>
            </a:r>
            <a:endParaRPr lang="en-ID" sz="1400" dirty="0">
              <a:solidFill>
                <a:schemeClr val="bg1"/>
              </a:solidFill>
            </a:endParaRPr>
          </a:p>
        </p:txBody>
      </p:sp>
      <p:pic>
        <p:nvPicPr>
          <p:cNvPr id="9" name="Picture 8">
            <a:extLst>
              <a:ext uri="{FF2B5EF4-FFF2-40B4-BE49-F238E27FC236}">
                <a16:creationId xmlns:a16="http://schemas.microsoft.com/office/drawing/2014/main" id="{E61EE1E7-5C76-D141-A58F-9D7AF00D83B5}"/>
              </a:ext>
            </a:extLst>
          </p:cNvPr>
          <p:cNvPicPr>
            <a:picLocks noChangeAspect="1"/>
          </p:cNvPicPr>
          <p:nvPr/>
        </p:nvPicPr>
        <p:blipFill>
          <a:blip r:embed="rId3">
            <a:clrChange>
              <a:clrFrom>
                <a:srgbClr val="FCFEFF"/>
              </a:clrFrom>
              <a:clrTo>
                <a:srgbClr val="FCFEFF">
                  <a:alpha val="0"/>
                </a:srgbClr>
              </a:clrTo>
            </a:clrChange>
          </a:blip>
          <a:stretch>
            <a:fillRect/>
          </a:stretch>
        </p:blipFill>
        <p:spPr>
          <a:xfrm>
            <a:off x="9572828" y="790980"/>
            <a:ext cx="2322681" cy="1971420"/>
          </a:xfrm>
          <a:prstGeom prst="rect">
            <a:avLst/>
          </a:prstGeom>
        </p:spPr>
      </p:pic>
    </p:spTree>
    <p:extLst>
      <p:ext uri="{BB962C8B-B14F-4D97-AF65-F5344CB8AC3E}">
        <p14:creationId xmlns:p14="http://schemas.microsoft.com/office/powerpoint/2010/main" val="3062909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52F6-45D9-4C4A-B42D-487E65911D19}"/>
              </a:ext>
            </a:extLst>
          </p:cNvPr>
          <p:cNvSpPr>
            <a:spLocks noGrp="1"/>
          </p:cNvSpPr>
          <p:nvPr>
            <p:ph type="title"/>
          </p:nvPr>
        </p:nvSpPr>
        <p:spPr/>
        <p:txBody>
          <a:bodyPr/>
          <a:lstStyle/>
          <a:p>
            <a:endParaRPr lang="en-US" dirty="0">
              <a:solidFill>
                <a:schemeClr val="bg1"/>
              </a:solidFill>
            </a:endParaRPr>
          </a:p>
        </p:txBody>
      </p:sp>
      <p:graphicFrame>
        <p:nvGraphicFramePr>
          <p:cNvPr id="10" name="Content Placeholder 9">
            <a:extLst>
              <a:ext uri="{FF2B5EF4-FFF2-40B4-BE49-F238E27FC236}">
                <a16:creationId xmlns:a16="http://schemas.microsoft.com/office/drawing/2014/main" id="{EB1F4C5D-972F-D241-90BD-80CC3036C3C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reeform: Shape 13">
            <a:extLst>
              <a:ext uri="{FF2B5EF4-FFF2-40B4-BE49-F238E27FC236}">
                <a16:creationId xmlns:a16="http://schemas.microsoft.com/office/drawing/2014/main" id="{1E679BAA-28A0-8249-8A96-41780743D860}"/>
              </a:ext>
            </a:extLst>
          </p:cNvPr>
          <p:cNvSpPr/>
          <p:nvPr/>
        </p:nvSpPr>
        <p:spPr>
          <a:xfrm>
            <a:off x="-73676" y="0"/>
            <a:ext cx="12192000" cy="650621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sp>
        <p:nvSpPr>
          <p:cNvPr id="7" name="Freeform: Shape 13">
            <a:extLst>
              <a:ext uri="{FF2B5EF4-FFF2-40B4-BE49-F238E27FC236}">
                <a16:creationId xmlns:a16="http://schemas.microsoft.com/office/drawing/2014/main" id="{4C8165B4-A292-BD45-9671-4CFC098B6231}"/>
              </a:ext>
            </a:extLst>
          </p:cNvPr>
          <p:cNvSpPr/>
          <p:nvPr/>
        </p:nvSpPr>
        <p:spPr>
          <a:xfrm rot="18641225">
            <a:off x="8501035" y="5740396"/>
            <a:ext cx="7381931" cy="139376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sp>
        <p:nvSpPr>
          <p:cNvPr id="29" name="Subtitle 4">
            <a:extLst>
              <a:ext uri="{FF2B5EF4-FFF2-40B4-BE49-F238E27FC236}">
                <a16:creationId xmlns:a16="http://schemas.microsoft.com/office/drawing/2014/main" id="{4729DC38-E2CF-314D-820B-5BC45B1EA99C}"/>
              </a:ext>
            </a:extLst>
          </p:cNvPr>
          <p:cNvSpPr txBox="1">
            <a:spLocks/>
          </p:cNvSpPr>
          <p:nvPr/>
        </p:nvSpPr>
        <p:spPr>
          <a:xfrm>
            <a:off x="73676" y="609123"/>
            <a:ext cx="6055855" cy="1149033"/>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dirty="0">
                <a:solidFill>
                  <a:srgbClr val="00B0F0"/>
                </a:solidFill>
              </a:rPr>
              <a:t>Theories findings checklist ! </a:t>
            </a:r>
            <a:endParaRPr lang="en-ID" sz="3200" dirty="0">
              <a:solidFill>
                <a:srgbClr val="00B0F0"/>
              </a:solidFill>
            </a:endParaRPr>
          </a:p>
          <a:p>
            <a:pPr marL="0" indent="0">
              <a:lnSpc>
                <a:spcPct val="100000"/>
              </a:lnSpc>
              <a:buNone/>
            </a:pPr>
            <a:endParaRPr lang="en-ID" sz="1800" dirty="0">
              <a:solidFill>
                <a:srgbClr val="00B0F0"/>
              </a:solidFill>
            </a:endParaRPr>
          </a:p>
          <a:p>
            <a:pPr marL="0" indent="0">
              <a:lnSpc>
                <a:spcPct val="100000"/>
              </a:lnSpc>
              <a:buNone/>
            </a:pPr>
            <a:endParaRPr lang="en-ID" sz="800" dirty="0">
              <a:solidFill>
                <a:schemeClr val="bg1"/>
              </a:solidFill>
            </a:endParaRPr>
          </a:p>
        </p:txBody>
      </p:sp>
      <p:graphicFrame>
        <p:nvGraphicFramePr>
          <p:cNvPr id="8" name="Table 7">
            <a:extLst>
              <a:ext uri="{FF2B5EF4-FFF2-40B4-BE49-F238E27FC236}">
                <a16:creationId xmlns:a16="http://schemas.microsoft.com/office/drawing/2014/main" id="{A5D5A6D2-0512-3E4D-A0F8-A4AD02B28101}"/>
              </a:ext>
            </a:extLst>
          </p:cNvPr>
          <p:cNvGraphicFramePr>
            <a:graphicFrameLocks noGrp="1"/>
          </p:cNvGraphicFramePr>
          <p:nvPr>
            <p:extLst>
              <p:ext uri="{D42A27DB-BD31-4B8C-83A1-F6EECF244321}">
                <p14:modId xmlns:p14="http://schemas.microsoft.com/office/powerpoint/2010/main" val="3722438011"/>
              </p:ext>
            </p:extLst>
          </p:nvPr>
        </p:nvGraphicFramePr>
        <p:xfrm>
          <a:off x="228988" y="1248010"/>
          <a:ext cx="11229585" cy="5103125"/>
        </p:xfrm>
        <a:graphic>
          <a:graphicData uri="http://schemas.openxmlformats.org/drawingml/2006/table">
            <a:tbl>
              <a:tblPr firstRow="1" bandRow="1">
                <a:tableStyleId>{91EBBBCC-DAD2-459C-BE2E-F6DE35CF9A28}</a:tableStyleId>
              </a:tblPr>
              <a:tblGrid>
                <a:gridCol w="1771261">
                  <a:extLst>
                    <a:ext uri="{9D8B030D-6E8A-4147-A177-3AD203B41FA5}">
                      <a16:colId xmlns:a16="http://schemas.microsoft.com/office/drawing/2014/main" val="2363052605"/>
                    </a:ext>
                  </a:extLst>
                </a:gridCol>
                <a:gridCol w="4443413">
                  <a:extLst>
                    <a:ext uri="{9D8B030D-6E8A-4147-A177-3AD203B41FA5}">
                      <a16:colId xmlns:a16="http://schemas.microsoft.com/office/drawing/2014/main" val="2364600078"/>
                    </a:ext>
                  </a:extLst>
                </a:gridCol>
                <a:gridCol w="2871788">
                  <a:extLst>
                    <a:ext uri="{9D8B030D-6E8A-4147-A177-3AD203B41FA5}">
                      <a16:colId xmlns:a16="http://schemas.microsoft.com/office/drawing/2014/main" val="3241251754"/>
                    </a:ext>
                  </a:extLst>
                </a:gridCol>
                <a:gridCol w="2143123">
                  <a:extLst>
                    <a:ext uri="{9D8B030D-6E8A-4147-A177-3AD203B41FA5}">
                      <a16:colId xmlns:a16="http://schemas.microsoft.com/office/drawing/2014/main" val="754726451"/>
                    </a:ext>
                  </a:extLst>
                </a:gridCol>
              </a:tblGrid>
              <a:tr h="812142">
                <a:tc>
                  <a:txBody>
                    <a:bodyPr/>
                    <a:lstStyle/>
                    <a:p>
                      <a:pPr algn="ctr"/>
                      <a:r>
                        <a:rPr lang="en-US" sz="2800" kern="1200" dirty="0">
                          <a:solidFill>
                            <a:schemeClr val="bg1"/>
                          </a:solidFill>
                          <a:latin typeface="+mn-lt"/>
                          <a:ea typeface="+mn-ea"/>
                          <a:cs typeface="+mn-cs"/>
                        </a:rPr>
                        <a:t>Theories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7A2DD"/>
                    </a:solidFill>
                  </a:tcPr>
                </a:tc>
                <a:tc>
                  <a:txBody>
                    <a:bodyPr/>
                    <a:lstStyle/>
                    <a:p>
                      <a:pPr algn="ctr"/>
                      <a:r>
                        <a:rPr lang="en-US" dirty="0"/>
                        <a:t> First :</a:t>
                      </a:r>
                    </a:p>
                    <a:p>
                      <a:pPr algn="ctr"/>
                      <a:r>
                        <a:rPr lang="en-US" dirty="0"/>
                        <a:t>Environmental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7A2DD"/>
                    </a:solidFill>
                  </a:tcPr>
                </a:tc>
                <a:tc>
                  <a:txBody>
                    <a:bodyPr/>
                    <a:lstStyle/>
                    <a:p>
                      <a:pPr algn="ctr"/>
                      <a:r>
                        <a:rPr lang="en-US" dirty="0"/>
                        <a:t>Second :</a:t>
                      </a:r>
                    </a:p>
                    <a:p>
                      <a:pPr algn="ctr"/>
                      <a:r>
                        <a:rPr lang="en-US" dirty="0"/>
                        <a:t>Security </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7A2DD"/>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7A2DD"/>
                    </a:solidFill>
                  </a:tcPr>
                </a:tc>
                <a:extLst>
                  <a:ext uri="{0D108BD9-81ED-4DB2-BD59-A6C34878D82A}">
                    <a16:rowId xmlns:a16="http://schemas.microsoft.com/office/drawing/2014/main" val="3581665537"/>
                  </a:ext>
                </a:extLst>
              </a:tr>
              <a:tr h="1140725">
                <a:tc>
                  <a:txBody>
                    <a:bodyPr/>
                    <a:lstStyle/>
                    <a:p>
                      <a:pPr algn="ctr"/>
                      <a:r>
                        <a:rPr lang="en-US" sz="2400" dirty="0">
                          <a:solidFill>
                            <a:schemeClr val="bg1"/>
                          </a:solidFill>
                        </a:rPr>
                        <a:t>Findings</a:t>
                      </a:r>
                      <a:r>
                        <a:rPr lang="en-US" dirty="0">
                          <a:solidFill>
                            <a:schemeClr val="bg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marL="285750" indent="-230188" algn="ctr">
                        <a:buFont typeface="Arial" panose="020B0604020202020204" pitchFamily="34" charset="0"/>
                        <a:buChar char="•"/>
                        <a:tabLst/>
                      </a:pPr>
                      <a:r>
                        <a:rPr lang="en-US" sz="2000" kern="1200" dirty="0">
                          <a:solidFill>
                            <a:schemeClr val="dk1"/>
                          </a:solidFill>
                          <a:latin typeface="+mn-lt"/>
                          <a:ea typeface="+mn-ea"/>
                          <a:cs typeface="+mn-cs"/>
                        </a:rPr>
                        <a:t>33 % increased against 66% decreased</a:t>
                      </a:r>
                    </a:p>
                    <a:p>
                      <a:pPr marL="285750" indent="-285750" algn="ctr">
                        <a:buFont typeface="Arial" panose="020B0604020202020204" pitchFamily="34" charset="0"/>
                        <a:buChar char="•"/>
                      </a:pPr>
                      <a:r>
                        <a:rPr lang="en-US" sz="2000" kern="1200" dirty="0">
                          <a:solidFill>
                            <a:schemeClr val="dk1"/>
                          </a:solidFill>
                          <a:latin typeface="+mn-lt"/>
                          <a:ea typeface="+mn-ea"/>
                          <a:cs typeface="+mn-cs"/>
                        </a:rPr>
                        <a:t>86% of the Arabic countries fall in the increasing pm2.5 rate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30188" algn="ctr">
                        <a:buFont typeface="Arial" panose="020B0604020202020204" pitchFamily="34" charset="0"/>
                        <a:buChar char="•"/>
                        <a:tabLst/>
                      </a:pPr>
                      <a:r>
                        <a:rPr lang="en-US" sz="1800" kern="1200" dirty="0">
                          <a:solidFill>
                            <a:schemeClr val="dk1"/>
                          </a:solidFill>
                          <a:latin typeface="+mn-lt"/>
                          <a:ea typeface="+mn-ea"/>
                          <a:cs typeface="+mn-cs"/>
                        </a:rPr>
                        <a:t>60.6 % increased against 39.3% decreased</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100308"/>
                  </a:ext>
                </a:extLst>
              </a:tr>
              <a:tr h="812142">
                <a:tc>
                  <a:txBody>
                    <a:bodyPr/>
                    <a:lstStyle/>
                    <a:p>
                      <a:r>
                        <a:rPr lang="en-US" sz="2400" kern="1200" dirty="0">
                          <a:solidFill>
                            <a:schemeClr val="bg1"/>
                          </a:solidFill>
                          <a:latin typeface="+mn-lt"/>
                          <a:ea typeface="+mn-ea"/>
                          <a:cs typeface="+mn-cs"/>
                        </a:rPr>
                        <a:t>Matches the statement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marL="184150" indent="-42863" algn="l">
                        <a:buFont typeface="Arial" panose="020B0604020202020204" pitchFamily="34" charset="0"/>
                        <a:buChar char="•"/>
                        <a:tabLst/>
                      </a:pPr>
                      <a:r>
                        <a:rPr lang="en-US" sz="2000" kern="1200" dirty="0">
                          <a:solidFill>
                            <a:schemeClr val="dk1"/>
                          </a:solidFill>
                          <a:latin typeface="+mn-lt"/>
                          <a:ea typeface="+mn-ea"/>
                          <a:cs typeface="+mn-cs"/>
                        </a:rPr>
                        <a:t>  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800" kern="1200" dirty="0">
                          <a:solidFill>
                            <a:schemeClr val="dk1"/>
                          </a:solidFill>
                          <a:latin typeface="+mn-lt"/>
                          <a:ea typeface="+mn-ea"/>
                          <a:cs typeface="+mn-cs"/>
                        </a:rPr>
                        <a:t> </a:t>
                      </a:r>
                      <a:r>
                        <a:rPr lang="en-US" sz="2000" kern="1200" dirty="0">
                          <a:solidFill>
                            <a:schemeClr val="dk1"/>
                          </a:solidFill>
                          <a:latin typeface="+mn-lt"/>
                          <a:ea typeface="+mn-ea"/>
                          <a:cs typeface="+mn-cs"/>
                        </a:rPr>
                        <a:t>Yes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982089"/>
                  </a:ext>
                </a:extLst>
              </a:tr>
              <a:tr h="812142">
                <a:tc>
                  <a:txBody>
                    <a:bodyPr/>
                    <a:lstStyle/>
                    <a:p>
                      <a:r>
                        <a:rPr lang="en-US" sz="2400" kern="1200" dirty="0">
                          <a:solidFill>
                            <a:schemeClr val="bg1"/>
                          </a:solidFill>
                          <a:latin typeface="+mn-lt"/>
                          <a:ea typeface="+mn-ea"/>
                          <a:cs typeface="+mn-cs"/>
                        </a:rPr>
                        <a:t>Intervention of further research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marL="342900" indent="-342900">
                        <a:buFont typeface="Arial" panose="020B0604020202020204" pitchFamily="34" charset="0"/>
                        <a:buChar char="•"/>
                      </a:pPr>
                      <a:r>
                        <a:rPr lang="en-US" sz="2000" kern="1200" dirty="0">
                          <a:solidFill>
                            <a:schemeClr val="dk1"/>
                          </a:solidFill>
                          <a:latin typeface="+mn-lt"/>
                          <a:ea typeface="+mn-ea"/>
                          <a:cs typeface="+mn-cs"/>
                        </a:rPr>
                        <a:t> -Find out why the Arabic countries have a disappointing behavior towards the Environmental health.</a:t>
                      </a:r>
                    </a:p>
                    <a:p>
                      <a:pPr marL="342900" indent="-342900">
                        <a:buFont typeface="Arial" panose="020B0604020202020204" pitchFamily="34" charset="0"/>
                        <a:buChar char="•"/>
                      </a:pPr>
                      <a:r>
                        <a:rPr lang="en-US" sz="2000" kern="1200" dirty="0">
                          <a:solidFill>
                            <a:schemeClr val="dk1"/>
                          </a:solidFill>
                          <a:latin typeface="+mn-lt"/>
                          <a:ea typeface="+mn-ea"/>
                          <a:cs typeface="+mn-cs"/>
                        </a:rPr>
                        <a:t>- Identify the suitable country that decreased it pm2.5 rate in order to see how to apply it method of controlling pm2.5 rate in Saudi Arabia.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6942132"/>
                  </a:ext>
                </a:extLst>
              </a:tr>
            </a:tbl>
          </a:graphicData>
        </a:graphic>
      </p:graphicFrame>
      <p:sp>
        <p:nvSpPr>
          <p:cNvPr id="3" name="Rectangle 2">
            <a:extLst>
              <a:ext uri="{FF2B5EF4-FFF2-40B4-BE49-F238E27FC236}">
                <a16:creationId xmlns:a16="http://schemas.microsoft.com/office/drawing/2014/main" id="{B3E620DE-A682-7647-AE41-8A942DBF6757}"/>
              </a:ext>
            </a:extLst>
          </p:cNvPr>
          <p:cNvSpPr/>
          <p:nvPr/>
        </p:nvSpPr>
        <p:spPr>
          <a:xfrm>
            <a:off x="1957388" y="1248010"/>
            <a:ext cx="4474807" cy="5124215"/>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428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52F6-45D9-4C4A-B42D-487E65911D19}"/>
              </a:ext>
            </a:extLst>
          </p:cNvPr>
          <p:cNvSpPr>
            <a:spLocks noGrp="1"/>
          </p:cNvSpPr>
          <p:nvPr>
            <p:ph type="title"/>
          </p:nvPr>
        </p:nvSpPr>
        <p:spPr/>
        <p:txBody>
          <a:bodyPr/>
          <a:lstStyle/>
          <a:p>
            <a:endParaRPr lang="en-US" dirty="0">
              <a:solidFill>
                <a:schemeClr val="bg1"/>
              </a:solidFill>
            </a:endParaRPr>
          </a:p>
        </p:txBody>
      </p:sp>
      <p:graphicFrame>
        <p:nvGraphicFramePr>
          <p:cNvPr id="10" name="Content Placeholder 9">
            <a:extLst>
              <a:ext uri="{FF2B5EF4-FFF2-40B4-BE49-F238E27FC236}">
                <a16:creationId xmlns:a16="http://schemas.microsoft.com/office/drawing/2014/main" id="{EB1F4C5D-972F-D241-90BD-80CC3036C3C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reeform: Shape 13">
            <a:extLst>
              <a:ext uri="{FF2B5EF4-FFF2-40B4-BE49-F238E27FC236}">
                <a16:creationId xmlns:a16="http://schemas.microsoft.com/office/drawing/2014/main" id="{1E679BAA-28A0-8249-8A96-41780743D860}"/>
              </a:ext>
            </a:extLst>
          </p:cNvPr>
          <p:cNvSpPr/>
          <p:nvPr/>
        </p:nvSpPr>
        <p:spPr>
          <a:xfrm>
            <a:off x="0" y="820736"/>
            <a:ext cx="12192000" cy="5486400"/>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sp>
        <p:nvSpPr>
          <p:cNvPr id="5" name="Freeform: Shape 18">
            <a:extLst>
              <a:ext uri="{FF2B5EF4-FFF2-40B4-BE49-F238E27FC236}">
                <a16:creationId xmlns:a16="http://schemas.microsoft.com/office/drawing/2014/main" id="{67171E72-0FC9-D443-B707-06E23A56DE26}"/>
              </a:ext>
            </a:extLst>
          </p:cNvPr>
          <p:cNvSpPr/>
          <p:nvPr/>
        </p:nvSpPr>
        <p:spPr>
          <a:xfrm rot="5400000" flipH="1">
            <a:off x="7864779" y="2502840"/>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6" name="Freeform: Shape 18">
            <a:extLst>
              <a:ext uri="{FF2B5EF4-FFF2-40B4-BE49-F238E27FC236}">
                <a16:creationId xmlns:a16="http://schemas.microsoft.com/office/drawing/2014/main" id="{EEBC2C0A-AB9B-4A41-8A0D-DD4D68D89392}"/>
              </a:ext>
            </a:extLst>
          </p:cNvPr>
          <p:cNvSpPr/>
          <p:nvPr/>
        </p:nvSpPr>
        <p:spPr>
          <a:xfrm rot="5400000" flipH="1">
            <a:off x="8529485" y="2920112"/>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chemeClr val="tx1">
                  <a:lumMod val="75000"/>
                  <a:lumOff val="25000"/>
                </a:schemeClr>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7" name="Freeform: Shape 13">
            <a:extLst>
              <a:ext uri="{FF2B5EF4-FFF2-40B4-BE49-F238E27FC236}">
                <a16:creationId xmlns:a16="http://schemas.microsoft.com/office/drawing/2014/main" id="{4C8165B4-A292-BD45-9671-4CFC098B6231}"/>
              </a:ext>
            </a:extLst>
          </p:cNvPr>
          <p:cNvSpPr/>
          <p:nvPr/>
        </p:nvSpPr>
        <p:spPr>
          <a:xfrm rot="18641225">
            <a:off x="8344601" y="5610254"/>
            <a:ext cx="7381931" cy="139376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sp>
        <p:nvSpPr>
          <p:cNvPr id="3" name="Rectangle 2">
            <a:extLst>
              <a:ext uri="{FF2B5EF4-FFF2-40B4-BE49-F238E27FC236}">
                <a16:creationId xmlns:a16="http://schemas.microsoft.com/office/drawing/2014/main" id="{744DCFE0-8EEE-A84D-8044-373CCB67D8A3}"/>
              </a:ext>
            </a:extLst>
          </p:cNvPr>
          <p:cNvSpPr/>
          <p:nvPr/>
        </p:nvSpPr>
        <p:spPr>
          <a:xfrm>
            <a:off x="5018753" y="3069350"/>
            <a:ext cx="9183022" cy="1015663"/>
          </a:xfrm>
          <a:prstGeom prst="rect">
            <a:avLst/>
          </a:prstGeom>
        </p:spPr>
        <p:txBody>
          <a:bodyPr wrap="square">
            <a:spAutoFit/>
          </a:bodyPr>
          <a:lstStyle/>
          <a:p>
            <a:r>
              <a:rPr lang="en-ID" sz="3600" dirty="0">
                <a:solidFill>
                  <a:srgbClr val="00B0F0"/>
                </a:solidFill>
              </a:rPr>
              <a:t>……..</a:t>
            </a:r>
          </a:p>
          <a:p>
            <a:endParaRPr lang="en-ID" sz="2400" dirty="0">
              <a:solidFill>
                <a:srgbClr val="00B0F0"/>
              </a:solidFill>
            </a:endParaRPr>
          </a:p>
        </p:txBody>
      </p:sp>
      <p:sp>
        <p:nvSpPr>
          <p:cNvPr id="9" name="Rectangle 8">
            <a:extLst>
              <a:ext uri="{FF2B5EF4-FFF2-40B4-BE49-F238E27FC236}">
                <a16:creationId xmlns:a16="http://schemas.microsoft.com/office/drawing/2014/main" id="{53623A67-79CB-854C-B900-6E8C82AEF924}"/>
              </a:ext>
            </a:extLst>
          </p:cNvPr>
          <p:cNvSpPr/>
          <p:nvPr/>
        </p:nvSpPr>
        <p:spPr>
          <a:xfrm>
            <a:off x="3339758" y="3105834"/>
            <a:ext cx="9183022" cy="646331"/>
          </a:xfrm>
          <a:prstGeom prst="rect">
            <a:avLst/>
          </a:prstGeom>
        </p:spPr>
        <p:txBody>
          <a:bodyPr wrap="square">
            <a:spAutoFit/>
          </a:bodyPr>
          <a:lstStyle/>
          <a:p>
            <a:r>
              <a:rPr lang="en-ID" sz="3600" dirty="0">
                <a:solidFill>
                  <a:srgbClr val="00B0F0"/>
                </a:solidFill>
              </a:rPr>
              <a:t>Lost human investment . </a:t>
            </a:r>
            <a:endParaRPr lang="en-ID" sz="2400" dirty="0">
              <a:solidFill>
                <a:srgbClr val="00B0F0"/>
              </a:solidFill>
            </a:endParaRPr>
          </a:p>
        </p:txBody>
      </p:sp>
    </p:spTree>
    <p:extLst>
      <p:ext uri="{BB962C8B-B14F-4D97-AF65-F5344CB8AC3E}">
        <p14:creationId xmlns:p14="http://schemas.microsoft.com/office/powerpoint/2010/main" val="404806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3"/>
                                        </p:tgtEl>
                                        <p:attrNameLst>
                                          <p:attrName>ppt_y</p:attrName>
                                        </p:attrNameLst>
                                      </p:cBhvr>
                                      <p:tavLst>
                                        <p:tav tm="0">
                                          <p:val>
                                            <p:strVal val="#ppt_y"/>
                                          </p:val>
                                        </p:tav>
                                        <p:tav tm="100000">
                                          <p:val>
                                            <p:strVal val="#ppt_y+#ppt_h*1.125000"/>
                                          </p:val>
                                        </p:tav>
                                      </p:tavLst>
                                    </p:anim>
                                    <p:animEffect transition="out" filter="wipe(down)">
                                      <p:cBhvr>
                                        <p:cTn id="7" dur="500"/>
                                        <p:tgtEl>
                                          <p:spTgt spid="3"/>
                                        </p:tgtEl>
                                      </p:cBhvr>
                                    </p:animEffect>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DB0FED8E-4C62-044F-B868-E895CE8BE4D1}"/>
              </a:ext>
            </a:extLst>
          </p:cNvPr>
          <p:cNvSpPr/>
          <p:nvPr/>
        </p:nvSpPr>
        <p:spPr>
          <a:xfrm>
            <a:off x="0" y="0"/>
            <a:ext cx="4043363" cy="6858000"/>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sp>
        <p:nvSpPr>
          <p:cNvPr id="2" name="Title 1">
            <a:extLst>
              <a:ext uri="{FF2B5EF4-FFF2-40B4-BE49-F238E27FC236}">
                <a16:creationId xmlns:a16="http://schemas.microsoft.com/office/drawing/2014/main" id="{1BC752F6-45D9-4C4A-B42D-487E65911D19}"/>
              </a:ext>
            </a:extLst>
          </p:cNvPr>
          <p:cNvSpPr>
            <a:spLocks noGrp="1"/>
          </p:cNvSpPr>
          <p:nvPr>
            <p:ph type="title"/>
          </p:nvPr>
        </p:nvSpPr>
        <p:spPr>
          <a:xfrm>
            <a:off x="271463" y="1144588"/>
            <a:ext cx="3500438" cy="3063875"/>
          </a:xfrm>
        </p:spPr>
        <p:txBody>
          <a:bodyPr>
            <a:noAutofit/>
          </a:bodyPr>
          <a:lstStyle/>
          <a:p>
            <a:r>
              <a:rPr lang="en-ID" sz="3600" dirty="0">
                <a:solidFill>
                  <a:srgbClr val="00B0F0"/>
                </a:solidFill>
              </a:rPr>
              <a:t>Financial  burden</a:t>
            </a:r>
            <a:br>
              <a:rPr lang="en-ID" sz="2400" dirty="0">
                <a:solidFill>
                  <a:srgbClr val="00B0F0"/>
                </a:solidFill>
              </a:rPr>
            </a:br>
            <a:r>
              <a:rPr lang="en-ID" sz="2400" dirty="0">
                <a:solidFill>
                  <a:schemeClr val="bg1"/>
                </a:solidFill>
              </a:rPr>
              <a:t>80,000 USD per person, per year.</a:t>
            </a:r>
            <a:br>
              <a:rPr lang="en-ID" sz="2400" dirty="0">
                <a:solidFill>
                  <a:schemeClr val="bg1"/>
                </a:solidFill>
              </a:rPr>
            </a:br>
            <a:r>
              <a:rPr lang="en-ID" sz="2400" dirty="0">
                <a:solidFill>
                  <a:schemeClr val="bg1"/>
                </a:solidFill>
              </a:rPr>
              <a:t>-2030 , 1055 , 84,40000 USD </a:t>
            </a:r>
            <a:br>
              <a:rPr lang="en-ID" sz="2400" dirty="0">
                <a:solidFill>
                  <a:srgbClr val="00B0F0"/>
                </a:solidFill>
              </a:rPr>
            </a:br>
            <a:endParaRPr lang="en-US" sz="2400" dirty="0">
              <a:solidFill>
                <a:schemeClr val="bg1"/>
              </a:solidFill>
            </a:endParaRPr>
          </a:p>
        </p:txBody>
      </p:sp>
      <p:graphicFrame>
        <p:nvGraphicFramePr>
          <p:cNvPr id="10" name="Content Placeholder 9">
            <a:extLst>
              <a:ext uri="{FF2B5EF4-FFF2-40B4-BE49-F238E27FC236}">
                <a16:creationId xmlns:a16="http://schemas.microsoft.com/office/drawing/2014/main" id="{EB1F4C5D-972F-D241-90BD-80CC3036C3C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AF6FA5F4-9977-F640-92FD-ADF6CDA26701}"/>
              </a:ext>
            </a:extLst>
          </p:cNvPr>
          <p:cNvPicPr>
            <a:picLocks noChangeAspect="1"/>
          </p:cNvPicPr>
          <p:nvPr/>
        </p:nvPicPr>
        <p:blipFill>
          <a:blip r:embed="rId8"/>
          <a:stretch>
            <a:fillRect/>
          </a:stretch>
        </p:blipFill>
        <p:spPr>
          <a:xfrm>
            <a:off x="4043363" y="0"/>
            <a:ext cx="8148637" cy="7014368"/>
          </a:xfrm>
          <a:prstGeom prst="rect">
            <a:avLst/>
          </a:prstGeom>
        </p:spPr>
      </p:pic>
    </p:spTree>
    <p:extLst>
      <p:ext uri="{BB962C8B-B14F-4D97-AF65-F5344CB8AC3E}">
        <p14:creationId xmlns:p14="http://schemas.microsoft.com/office/powerpoint/2010/main" val="408882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52F6-45D9-4C4A-B42D-487E65911D19}"/>
              </a:ext>
            </a:extLst>
          </p:cNvPr>
          <p:cNvSpPr>
            <a:spLocks noGrp="1"/>
          </p:cNvSpPr>
          <p:nvPr>
            <p:ph type="title"/>
          </p:nvPr>
        </p:nvSpPr>
        <p:spPr/>
        <p:txBody>
          <a:bodyPr/>
          <a:lstStyle/>
          <a:p>
            <a:endParaRPr lang="en-US" dirty="0">
              <a:solidFill>
                <a:schemeClr val="bg1"/>
              </a:solidFill>
            </a:endParaRPr>
          </a:p>
        </p:txBody>
      </p:sp>
      <p:graphicFrame>
        <p:nvGraphicFramePr>
          <p:cNvPr id="10" name="Content Placeholder 9">
            <a:extLst>
              <a:ext uri="{FF2B5EF4-FFF2-40B4-BE49-F238E27FC236}">
                <a16:creationId xmlns:a16="http://schemas.microsoft.com/office/drawing/2014/main" id="{EB1F4C5D-972F-D241-90BD-80CC3036C3C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reeform: Shape 13">
            <a:extLst>
              <a:ext uri="{FF2B5EF4-FFF2-40B4-BE49-F238E27FC236}">
                <a16:creationId xmlns:a16="http://schemas.microsoft.com/office/drawing/2014/main" id="{1E679BAA-28A0-8249-8A96-41780743D860}"/>
              </a:ext>
            </a:extLst>
          </p:cNvPr>
          <p:cNvSpPr/>
          <p:nvPr/>
        </p:nvSpPr>
        <p:spPr>
          <a:xfrm>
            <a:off x="0" y="0"/>
            <a:ext cx="12192000" cy="6858000"/>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pic>
        <p:nvPicPr>
          <p:cNvPr id="11" name="Content Placeholder 6" descr="A picture containing screenshot&#10;&#10;Description automatically generated">
            <a:extLst>
              <a:ext uri="{FF2B5EF4-FFF2-40B4-BE49-F238E27FC236}">
                <a16:creationId xmlns:a16="http://schemas.microsoft.com/office/drawing/2014/main" id="{4D68B16B-53A2-3043-BCE2-38CACCF61A26}"/>
              </a:ext>
            </a:extLst>
          </p:cNvPr>
          <p:cNvPicPr>
            <a:picLocks noChangeAspect="1"/>
          </p:cNvPicPr>
          <p:nvPr/>
        </p:nvPicPr>
        <p:blipFill rotWithShape="1">
          <a:blip r:embed="rId8">
            <a:extLst>
              <a:ext uri="{28A0092B-C50C-407E-A947-70E740481C1C}">
                <a14:useLocalDpi xmlns:a14="http://schemas.microsoft.com/office/drawing/2010/main" val="0"/>
              </a:ext>
            </a:extLst>
          </a:blip>
          <a:srcRect l="918" t="8245" b="4600"/>
          <a:stretch/>
        </p:blipFill>
        <p:spPr>
          <a:xfrm>
            <a:off x="6743700" y="0"/>
            <a:ext cx="5568957" cy="6858000"/>
          </a:xfrm>
          <a:prstGeom prst="rect">
            <a:avLst/>
          </a:prstGeom>
        </p:spPr>
      </p:pic>
      <p:sp>
        <p:nvSpPr>
          <p:cNvPr id="12" name="Rectangle 11">
            <a:extLst>
              <a:ext uri="{FF2B5EF4-FFF2-40B4-BE49-F238E27FC236}">
                <a16:creationId xmlns:a16="http://schemas.microsoft.com/office/drawing/2014/main" id="{ABA77832-77FB-2745-97CD-559BC3A99DE9}"/>
              </a:ext>
            </a:extLst>
          </p:cNvPr>
          <p:cNvSpPr/>
          <p:nvPr/>
        </p:nvSpPr>
        <p:spPr>
          <a:xfrm>
            <a:off x="330868" y="2631748"/>
            <a:ext cx="5765132" cy="1200329"/>
          </a:xfrm>
          <a:prstGeom prst="rect">
            <a:avLst/>
          </a:prstGeom>
        </p:spPr>
        <p:txBody>
          <a:bodyPr wrap="square">
            <a:spAutoFit/>
          </a:bodyPr>
          <a:lstStyle/>
          <a:p>
            <a:r>
              <a:rPr lang="en-ID" sz="3600" dirty="0">
                <a:solidFill>
                  <a:srgbClr val="00B0F0"/>
                </a:solidFill>
              </a:rPr>
              <a:t>Equally in HDI , But Will they age equally-healthy ? </a:t>
            </a:r>
            <a:endParaRPr lang="en-ID" sz="2400" dirty="0">
              <a:solidFill>
                <a:srgbClr val="00B0F0"/>
              </a:solidFill>
            </a:endParaRPr>
          </a:p>
        </p:txBody>
      </p:sp>
    </p:spTree>
    <p:extLst>
      <p:ext uri="{BB962C8B-B14F-4D97-AF65-F5344CB8AC3E}">
        <p14:creationId xmlns:p14="http://schemas.microsoft.com/office/powerpoint/2010/main" val="298295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checkerboard(across)">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52F6-45D9-4C4A-B42D-487E65911D19}"/>
              </a:ext>
            </a:extLst>
          </p:cNvPr>
          <p:cNvSpPr>
            <a:spLocks noGrp="1"/>
          </p:cNvSpPr>
          <p:nvPr>
            <p:ph type="title"/>
          </p:nvPr>
        </p:nvSpPr>
        <p:spPr/>
        <p:txBody>
          <a:bodyPr/>
          <a:lstStyle/>
          <a:p>
            <a:endParaRPr lang="en-US" dirty="0">
              <a:solidFill>
                <a:schemeClr val="bg1"/>
              </a:solidFill>
            </a:endParaRPr>
          </a:p>
        </p:txBody>
      </p:sp>
      <p:graphicFrame>
        <p:nvGraphicFramePr>
          <p:cNvPr id="10" name="Content Placeholder 9">
            <a:extLst>
              <a:ext uri="{FF2B5EF4-FFF2-40B4-BE49-F238E27FC236}">
                <a16:creationId xmlns:a16="http://schemas.microsoft.com/office/drawing/2014/main" id="{EB1F4C5D-972F-D241-90BD-80CC3036C3C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reeform: Shape 13">
            <a:extLst>
              <a:ext uri="{FF2B5EF4-FFF2-40B4-BE49-F238E27FC236}">
                <a16:creationId xmlns:a16="http://schemas.microsoft.com/office/drawing/2014/main" id="{1E679BAA-28A0-8249-8A96-41780743D860}"/>
              </a:ext>
            </a:extLst>
          </p:cNvPr>
          <p:cNvSpPr/>
          <p:nvPr/>
        </p:nvSpPr>
        <p:spPr>
          <a:xfrm>
            <a:off x="-156434" y="875946"/>
            <a:ext cx="12192000" cy="5486400"/>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sp>
        <p:nvSpPr>
          <p:cNvPr id="5" name="Freeform: Shape 18">
            <a:extLst>
              <a:ext uri="{FF2B5EF4-FFF2-40B4-BE49-F238E27FC236}">
                <a16:creationId xmlns:a16="http://schemas.microsoft.com/office/drawing/2014/main" id="{67171E72-0FC9-D443-B707-06E23A56DE26}"/>
              </a:ext>
            </a:extLst>
          </p:cNvPr>
          <p:cNvSpPr/>
          <p:nvPr/>
        </p:nvSpPr>
        <p:spPr>
          <a:xfrm rot="5400000" flipH="1">
            <a:off x="7864779" y="2502840"/>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6" name="Freeform: Shape 18">
            <a:extLst>
              <a:ext uri="{FF2B5EF4-FFF2-40B4-BE49-F238E27FC236}">
                <a16:creationId xmlns:a16="http://schemas.microsoft.com/office/drawing/2014/main" id="{EEBC2C0A-AB9B-4A41-8A0D-DD4D68D89392}"/>
              </a:ext>
            </a:extLst>
          </p:cNvPr>
          <p:cNvSpPr/>
          <p:nvPr/>
        </p:nvSpPr>
        <p:spPr>
          <a:xfrm rot="5400000" flipH="1">
            <a:off x="8529485" y="2920112"/>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chemeClr val="tx1">
                  <a:lumMod val="75000"/>
                  <a:lumOff val="25000"/>
                </a:schemeClr>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7" name="Freeform: Shape 13">
            <a:extLst>
              <a:ext uri="{FF2B5EF4-FFF2-40B4-BE49-F238E27FC236}">
                <a16:creationId xmlns:a16="http://schemas.microsoft.com/office/drawing/2014/main" id="{4C8165B4-A292-BD45-9671-4CFC098B6231}"/>
              </a:ext>
            </a:extLst>
          </p:cNvPr>
          <p:cNvSpPr/>
          <p:nvPr/>
        </p:nvSpPr>
        <p:spPr>
          <a:xfrm rot="18641225">
            <a:off x="8344601" y="5610254"/>
            <a:ext cx="7381931" cy="139376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grpSp>
        <p:nvGrpSpPr>
          <p:cNvPr id="11" name="Group 10">
            <a:extLst>
              <a:ext uri="{FF2B5EF4-FFF2-40B4-BE49-F238E27FC236}">
                <a16:creationId xmlns:a16="http://schemas.microsoft.com/office/drawing/2014/main" id="{E2D9300F-9012-6F47-98CD-8DCEBCA2B90F}"/>
              </a:ext>
            </a:extLst>
          </p:cNvPr>
          <p:cNvGrpSpPr/>
          <p:nvPr/>
        </p:nvGrpSpPr>
        <p:grpSpPr>
          <a:xfrm>
            <a:off x="437272" y="2600280"/>
            <a:ext cx="2762398" cy="1657439"/>
            <a:chOff x="9242" y="1346949"/>
            <a:chExt cx="2762398" cy="1657439"/>
          </a:xfrm>
          <a:solidFill>
            <a:srgbClr val="27A2DD"/>
          </a:solidFill>
        </p:grpSpPr>
        <p:sp>
          <p:nvSpPr>
            <p:cNvPr id="24" name="Rounded Rectangle 23">
              <a:extLst>
                <a:ext uri="{FF2B5EF4-FFF2-40B4-BE49-F238E27FC236}">
                  <a16:creationId xmlns:a16="http://schemas.microsoft.com/office/drawing/2014/main" id="{55150907-6AE2-FD42-8A15-985C4D6E51B5}"/>
                </a:ext>
              </a:extLst>
            </p:cNvPr>
            <p:cNvSpPr/>
            <p:nvPr/>
          </p:nvSpPr>
          <p:spPr>
            <a:xfrm>
              <a:off x="9242" y="1346949"/>
              <a:ext cx="2762398" cy="1657439"/>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4">
                <a:shade val="80000"/>
                <a:hueOff val="0"/>
                <a:satOff val="0"/>
                <a:lumOff val="0"/>
                <a:alphaOff val="0"/>
              </a:schemeClr>
            </a:effectRef>
            <a:fontRef idx="minor">
              <a:schemeClr val="lt1"/>
            </a:fontRef>
          </p:style>
        </p:sp>
        <p:sp>
          <p:nvSpPr>
            <p:cNvPr id="25" name="Rounded Rectangle 4">
              <a:extLst>
                <a:ext uri="{FF2B5EF4-FFF2-40B4-BE49-F238E27FC236}">
                  <a16:creationId xmlns:a16="http://schemas.microsoft.com/office/drawing/2014/main" id="{1C6AA669-1014-EC4E-9A2C-954A6605B6ED}"/>
                </a:ext>
              </a:extLst>
            </p:cNvPr>
            <p:cNvSpPr txBox="1"/>
            <p:nvPr/>
          </p:nvSpPr>
          <p:spPr>
            <a:xfrm>
              <a:off x="57787" y="1395494"/>
              <a:ext cx="2665308" cy="15603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ENVIROMENTAL </a:t>
              </a:r>
              <a:endParaRPr lang="en-US" sz="2900" kern="1200" dirty="0"/>
            </a:p>
          </p:txBody>
        </p:sp>
      </p:grpSp>
      <p:grpSp>
        <p:nvGrpSpPr>
          <p:cNvPr id="12" name="Group 11">
            <a:extLst>
              <a:ext uri="{FF2B5EF4-FFF2-40B4-BE49-F238E27FC236}">
                <a16:creationId xmlns:a16="http://schemas.microsoft.com/office/drawing/2014/main" id="{5D25A776-C25D-914B-8131-4E8EAD254A9D}"/>
              </a:ext>
            </a:extLst>
          </p:cNvPr>
          <p:cNvGrpSpPr/>
          <p:nvPr/>
        </p:nvGrpSpPr>
        <p:grpSpPr>
          <a:xfrm>
            <a:off x="3332758" y="3107893"/>
            <a:ext cx="910413" cy="685074"/>
            <a:chOff x="3047880" y="1833131"/>
            <a:chExt cx="585628" cy="685074"/>
          </a:xfrm>
          <a:solidFill>
            <a:srgbClr val="27A2DD"/>
          </a:solidFill>
        </p:grpSpPr>
        <p:sp>
          <p:nvSpPr>
            <p:cNvPr id="22" name="Right Arrow 21">
              <a:extLst>
                <a:ext uri="{FF2B5EF4-FFF2-40B4-BE49-F238E27FC236}">
                  <a16:creationId xmlns:a16="http://schemas.microsoft.com/office/drawing/2014/main" id="{B7174588-C08D-E34E-B213-65FB945A2B45}"/>
                </a:ext>
              </a:extLst>
            </p:cNvPr>
            <p:cNvSpPr/>
            <p:nvPr/>
          </p:nvSpPr>
          <p:spPr>
            <a:xfrm>
              <a:off x="3047880" y="1833131"/>
              <a:ext cx="585628" cy="685074"/>
            </a:xfrm>
            <a:prstGeom prst="rightArrow">
              <a:avLst>
                <a:gd name="adj1" fmla="val 60000"/>
                <a:gd name="adj2" fmla="val 50000"/>
              </a:avLst>
            </a:prstGeom>
            <a:grpFill/>
          </p:spPr>
          <p:style>
            <a:lnRef idx="0">
              <a:schemeClr val="accent4">
                <a:shade val="90000"/>
                <a:hueOff val="0"/>
                <a:satOff val="0"/>
                <a:lumOff val="0"/>
                <a:alphaOff val="0"/>
              </a:schemeClr>
            </a:lnRef>
            <a:fillRef idx="1">
              <a:scrgbClr r="0" g="0" b="0"/>
            </a:fillRef>
            <a:effectRef idx="0">
              <a:schemeClr val="accent4">
                <a:shade val="90000"/>
                <a:hueOff val="0"/>
                <a:satOff val="0"/>
                <a:lumOff val="0"/>
                <a:alphaOff val="0"/>
              </a:schemeClr>
            </a:effectRef>
            <a:fontRef idx="minor">
              <a:schemeClr val="lt1"/>
            </a:fontRef>
          </p:style>
        </p:sp>
        <p:sp>
          <p:nvSpPr>
            <p:cNvPr id="23" name="Right Arrow 6">
              <a:extLst>
                <a:ext uri="{FF2B5EF4-FFF2-40B4-BE49-F238E27FC236}">
                  <a16:creationId xmlns:a16="http://schemas.microsoft.com/office/drawing/2014/main" id="{9EF91F4A-FFB0-294E-AE12-51DEC6E70335}"/>
                </a:ext>
              </a:extLst>
            </p:cNvPr>
            <p:cNvSpPr txBox="1"/>
            <p:nvPr/>
          </p:nvSpPr>
          <p:spPr>
            <a:xfrm>
              <a:off x="3047880" y="1970146"/>
              <a:ext cx="409940" cy="4110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022350" rtl="0">
                <a:lnSpc>
                  <a:spcPct val="90000"/>
                </a:lnSpc>
                <a:spcBef>
                  <a:spcPct val="0"/>
                </a:spcBef>
                <a:spcAft>
                  <a:spcPct val="35000"/>
                </a:spcAft>
                <a:buNone/>
              </a:pPr>
              <a:r>
                <a:rPr lang="en-US" sz="2300" kern="1200" dirty="0">
                  <a:solidFill>
                    <a:schemeClr val="bg1"/>
                  </a:solidFill>
                </a:rPr>
                <a:t>66%</a:t>
              </a:r>
            </a:p>
          </p:txBody>
        </p:sp>
      </p:grpSp>
      <p:grpSp>
        <p:nvGrpSpPr>
          <p:cNvPr id="13" name="Group 12">
            <a:extLst>
              <a:ext uri="{FF2B5EF4-FFF2-40B4-BE49-F238E27FC236}">
                <a16:creationId xmlns:a16="http://schemas.microsoft.com/office/drawing/2014/main" id="{1036EABA-8611-E945-9935-6795B3298A7E}"/>
              </a:ext>
            </a:extLst>
          </p:cNvPr>
          <p:cNvGrpSpPr/>
          <p:nvPr/>
        </p:nvGrpSpPr>
        <p:grpSpPr>
          <a:xfrm>
            <a:off x="4304630" y="2600280"/>
            <a:ext cx="2762398" cy="1657439"/>
            <a:chOff x="3876600" y="1346949"/>
            <a:chExt cx="2762398" cy="1657439"/>
          </a:xfrm>
          <a:solidFill>
            <a:srgbClr val="27A2DD"/>
          </a:solidFill>
        </p:grpSpPr>
        <p:sp>
          <p:nvSpPr>
            <p:cNvPr id="20" name="Rounded Rectangle 19">
              <a:extLst>
                <a:ext uri="{FF2B5EF4-FFF2-40B4-BE49-F238E27FC236}">
                  <a16:creationId xmlns:a16="http://schemas.microsoft.com/office/drawing/2014/main" id="{A91A5C4D-3395-8643-85A0-D574ECC1F3FB}"/>
                </a:ext>
              </a:extLst>
            </p:cNvPr>
            <p:cNvSpPr/>
            <p:nvPr/>
          </p:nvSpPr>
          <p:spPr>
            <a:xfrm>
              <a:off x="3876600" y="1346949"/>
              <a:ext cx="2762398" cy="1657439"/>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4">
                <a:shade val="80000"/>
                <a:hueOff val="162956"/>
                <a:satOff val="4713"/>
                <a:lumOff val="12186"/>
                <a:alphaOff val="0"/>
              </a:schemeClr>
            </a:effectRef>
            <a:fontRef idx="minor">
              <a:schemeClr val="lt1"/>
            </a:fontRef>
          </p:style>
        </p:sp>
        <p:sp>
          <p:nvSpPr>
            <p:cNvPr id="21" name="Rounded Rectangle 8">
              <a:extLst>
                <a:ext uri="{FF2B5EF4-FFF2-40B4-BE49-F238E27FC236}">
                  <a16:creationId xmlns:a16="http://schemas.microsoft.com/office/drawing/2014/main" id="{290D62F9-34EA-BE41-B60D-E7FB24BE017A}"/>
                </a:ext>
              </a:extLst>
            </p:cNvPr>
            <p:cNvSpPr txBox="1"/>
            <p:nvPr/>
          </p:nvSpPr>
          <p:spPr>
            <a:xfrm>
              <a:off x="3925145" y="1395494"/>
              <a:ext cx="2665308" cy="15603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dirty="0"/>
                <a:t>S</a:t>
              </a:r>
              <a:r>
                <a:rPr lang="en-US" sz="2900" kern="1200" dirty="0"/>
                <a:t>ecurity  </a:t>
              </a:r>
            </a:p>
          </p:txBody>
        </p:sp>
      </p:grpSp>
      <p:grpSp>
        <p:nvGrpSpPr>
          <p:cNvPr id="15" name="Group 14">
            <a:extLst>
              <a:ext uri="{FF2B5EF4-FFF2-40B4-BE49-F238E27FC236}">
                <a16:creationId xmlns:a16="http://schemas.microsoft.com/office/drawing/2014/main" id="{EB107260-7F56-8745-964C-9AE618F1A5E6}"/>
              </a:ext>
            </a:extLst>
          </p:cNvPr>
          <p:cNvGrpSpPr/>
          <p:nvPr/>
        </p:nvGrpSpPr>
        <p:grpSpPr>
          <a:xfrm>
            <a:off x="8171988" y="2600280"/>
            <a:ext cx="2762398" cy="1657439"/>
            <a:chOff x="7743958" y="1346949"/>
            <a:chExt cx="2762398" cy="1657439"/>
          </a:xfrm>
          <a:solidFill>
            <a:srgbClr val="27A2DD"/>
          </a:solidFill>
        </p:grpSpPr>
        <p:sp>
          <p:nvSpPr>
            <p:cNvPr id="16" name="Rounded Rectangle 15">
              <a:extLst>
                <a:ext uri="{FF2B5EF4-FFF2-40B4-BE49-F238E27FC236}">
                  <a16:creationId xmlns:a16="http://schemas.microsoft.com/office/drawing/2014/main" id="{D60D7EB2-10FA-2349-9402-76F6A7DDCC9A}"/>
                </a:ext>
              </a:extLst>
            </p:cNvPr>
            <p:cNvSpPr/>
            <p:nvPr/>
          </p:nvSpPr>
          <p:spPr>
            <a:xfrm>
              <a:off x="7743958" y="1346949"/>
              <a:ext cx="2762398" cy="1657439"/>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4">
                <a:shade val="80000"/>
                <a:hueOff val="325911"/>
                <a:satOff val="9425"/>
                <a:lumOff val="24372"/>
                <a:alphaOff val="0"/>
              </a:schemeClr>
            </a:effectRef>
            <a:fontRef idx="minor">
              <a:schemeClr val="lt1"/>
            </a:fontRef>
          </p:style>
        </p:sp>
        <p:sp>
          <p:nvSpPr>
            <p:cNvPr id="17" name="Rounded Rectangle 12">
              <a:extLst>
                <a:ext uri="{FF2B5EF4-FFF2-40B4-BE49-F238E27FC236}">
                  <a16:creationId xmlns:a16="http://schemas.microsoft.com/office/drawing/2014/main" id="{A86D28BD-5A43-F640-B920-BBCE6720009F}"/>
                </a:ext>
              </a:extLst>
            </p:cNvPr>
            <p:cNvSpPr txBox="1"/>
            <p:nvPr/>
          </p:nvSpPr>
          <p:spPr>
            <a:xfrm>
              <a:off x="7792503" y="1395494"/>
              <a:ext cx="2665308" cy="15603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ECONOMIC </a:t>
              </a:r>
            </a:p>
          </p:txBody>
        </p:sp>
      </p:grpSp>
      <p:sp>
        <p:nvSpPr>
          <p:cNvPr id="27" name="Rectangle 26">
            <a:extLst>
              <a:ext uri="{FF2B5EF4-FFF2-40B4-BE49-F238E27FC236}">
                <a16:creationId xmlns:a16="http://schemas.microsoft.com/office/drawing/2014/main" id="{3C4BAFE5-0996-0A49-86D0-CDCC8D857172}"/>
              </a:ext>
            </a:extLst>
          </p:cNvPr>
          <p:cNvSpPr/>
          <p:nvPr/>
        </p:nvSpPr>
        <p:spPr>
          <a:xfrm>
            <a:off x="8375759" y="2828922"/>
            <a:ext cx="2409822" cy="1271587"/>
          </a:xfrm>
          <a:prstGeom prst="rect">
            <a:avLst/>
          </a:prstGeom>
          <a:solidFill>
            <a:schemeClr val="tx1">
              <a:lumMod val="85000"/>
              <a:lumOff val="1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9F9AA97F-FB3F-FA4A-BF44-0FB82969AE78}"/>
              </a:ext>
            </a:extLst>
          </p:cNvPr>
          <p:cNvGrpSpPr/>
          <p:nvPr/>
        </p:nvGrpSpPr>
        <p:grpSpPr>
          <a:xfrm>
            <a:off x="7227982" y="3122179"/>
            <a:ext cx="910413" cy="685074"/>
            <a:chOff x="3047880" y="1833131"/>
            <a:chExt cx="585628" cy="685074"/>
          </a:xfrm>
          <a:solidFill>
            <a:srgbClr val="27A2DD"/>
          </a:solidFill>
        </p:grpSpPr>
        <p:sp>
          <p:nvSpPr>
            <p:cNvPr id="29" name="Right Arrow 28">
              <a:extLst>
                <a:ext uri="{FF2B5EF4-FFF2-40B4-BE49-F238E27FC236}">
                  <a16:creationId xmlns:a16="http://schemas.microsoft.com/office/drawing/2014/main" id="{60836155-7D32-A344-B08F-918BD7602883}"/>
                </a:ext>
              </a:extLst>
            </p:cNvPr>
            <p:cNvSpPr/>
            <p:nvPr/>
          </p:nvSpPr>
          <p:spPr>
            <a:xfrm>
              <a:off x="3047880" y="1833131"/>
              <a:ext cx="585628" cy="685074"/>
            </a:xfrm>
            <a:prstGeom prst="rightArrow">
              <a:avLst>
                <a:gd name="adj1" fmla="val 60000"/>
                <a:gd name="adj2" fmla="val 50000"/>
              </a:avLst>
            </a:prstGeom>
            <a:grpFill/>
          </p:spPr>
          <p:style>
            <a:lnRef idx="0">
              <a:schemeClr val="accent4">
                <a:shade val="90000"/>
                <a:hueOff val="0"/>
                <a:satOff val="0"/>
                <a:lumOff val="0"/>
                <a:alphaOff val="0"/>
              </a:schemeClr>
            </a:lnRef>
            <a:fillRef idx="1">
              <a:scrgbClr r="0" g="0" b="0"/>
            </a:fillRef>
            <a:effectRef idx="0">
              <a:schemeClr val="accent4">
                <a:shade val="90000"/>
                <a:hueOff val="0"/>
                <a:satOff val="0"/>
                <a:lumOff val="0"/>
                <a:alphaOff val="0"/>
              </a:schemeClr>
            </a:effectRef>
            <a:fontRef idx="minor">
              <a:schemeClr val="lt1"/>
            </a:fontRef>
          </p:style>
        </p:sp>
        <p:sp>
          <p:nvSpPr>
            <p:cNvPr id="30" name="Right Arrow 6">
              <a:extLst>
                <a:ext uri="{FF2B5EF4-FFF2-40B4-BE49-F238E27FC236}">
                  <a16:creationId xmlns:a16="http://schemas.microsoft.com/office/drawing/2014/main" id="{2484E925-8F4C-2B41-A1D7-471A18F2E055}"/>
                </a:ext>
              </a:extLst>
            </p:cNvPr>
            <p:cNvSpPr txBox="1"/>
            <p:nvPr/>
          </p:nvSpPr>
          <p:spPr>
            <a:xfrm>
              <a:off x="3047880" y="1970146"/>
              <a:ext cx="409940" cy="4110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022350" rtl="0">
                <a:lnSpc>
                  <a:spcPct val="90000"/>
                </a:lnSpc>
                <a:spcBef>
                  <a:spcPct val="0"/>
                </a:spcBef>
                <a:spcAft>
                  <a:spcPct val="35000"/>
                </a:spcAft>
                <a:buNone/>
              </a:pPr>
              <a:r>
                <a:rPr lang="en-US" sz="2300" kern="1200" dirty="0">
                  <a:solidFill>
                    <a:schemeClr val="bg1"/>
                  </a:solidFill>
                </a:rPr>
                <a:t>60%</a:t>
              </a:r>
            </a:p>
          </p:txBody>
        </p:sp>
      </p:grpSp>
    </p:spTree>
    <p:extLst>
      <p:ext uri="{BB962C8B-B14F-4D97-AF65-F5344CB8AC3E}">
        <p14:creationId xmlns:p14="http://schemas.microsoft.com/office/powerpoint/2010/main" val="22305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52F6-45D9-4C4A-B42D-487E65911D19}"/>
              </a:ext>
            </a:extLst>
          </p:cNvPr>
          <p:cNvSpPr>
            <a:spLocks noGrp="1"/>
          </p:cNvSpPr>
          <p:nvPr>
            <p:ph type="title"/>
          </p:nvPr>
        </p:nvSpPr>
        <p:spPr/>
        <p:txBody>
          <a:bodyPr/>
          <a:lstStyle/>
          <a:p>
            <a:endParaRPr lang="en-US" dirty="0">
              <a:solidFill>
                <a:schemeClr val="bg1"/>
              </a:solidFill>
            </a:endParaRPr>
          </a:p>
        </p:txBody>
      </p:sp>
      <p:graphicFrame>
        <p:nvGraphicFramePr>
          <p:cNvPr id="10" name="Content Placeholder 9">
            <a:extLst>
              <a:ext uri="{FF2B5EF4-FFF2-40B4-BE49-F238E27FC236}">
                <a16:creationId xmlns:a16="http://schemas.microsoft.com/office/drawing/2014/main" id="{EB1F4C5D-972F-D241-90BD-80CC3036C3C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reeform: Shape 13">
            <a:extLst>
              <a:ext uri="{FF2B5EF4-FFF2-40B4-BE49-F238E27FC236}">
                <a16:creationId xmlns:a16="http://schemas.microsoft.com/office/drawing/2014/main" id="{1E679BAA-28A0-8249-8A96-41780743D860}"/>
              </a:ext>
            </a:extLst>
          </p:cNvPr>
          <p:cNvSpPr/>
          <p:nvPr/>
        </p:nvSpPr>
        <p:spPr>
          <a:xfrm>
            <a:off x="0" y="820736"/>
            <a:ext cx="12192000" cy="5486400"/>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sp>
        <p:nvSpPr>
          <p:cNvPr id="5" name="Freeform: Shape 18">
            <a:extLst>
              <a:ext uri="{FF2B5EF4-FFF2-40B4-BE49-F238E27FC236}">
                <a16:creationId xmlns:a16="http://schemas.microsoft.com/office/drawing/2014/main" id="{67171E72-0FC9-D443-B707-06E23A56DE26}"/>
              </a:ext>
            </a:extLst>
          </p:cNvPr>
          <p:cNvSpPr/>
          <p:nvPr/>
        </p:nvSpPr>
        <p:spPr>
          <a:xfrm rot="5400000" flipH="1">
            <a:off x="7864779" y="2502840"/>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6" name="Freeform: Shape 18">
            <a:extLst>
              <a:ext uri="{FF2B5EF4-FFF2-40B4-BE49-F238E27FC236}">
                <a16:creationId xmlns:a16="http://schemas.microsoft.com/office/drawing/2014/main" id="{EEBC2C0A-AB9B-4A41-8A0D-DD4D68D89392}"/>
              </a:ext>
            </a:extLst>
          </p:cNvPr>
          <p:cNvSpPr/>
          <p:nvPr/>
        </p:nvSpPr>
        <p:spPr>
          <a:xfrm rot="5400000" flipH="1">
            <a:off x="8529485" y="2920112"/>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chemeClr val="tx1">
                  <a:lumMod val="75000"/>
                  <a:lumOff val="25000"/>
                </a:schemeClr>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7" name="Freeform: Shape 13">
            <a:extLst>
              <a:ext uri="{FF2B5EF4-FFF2-40B4-BE49-F238E27FC236}">
                <a16:creationId xmlns:a16="http://schemas.microsoft.com/office/drawing/2014/main" id="{4C8165B4-A292-BD45-9671-4CFC098B6231}"/>
              </a:ext>
            </a:extLst>
          </p:cNvPr>
          <p:cNvSpPr/>
          <p:nvPr/>
        </p:nvSpPr>
        <p:spPr>
          <a:xfrm rot="18641225">
            <a:off x="8344601" y="5610254"/>
            <a:ext cx="7381931" cy="139376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sp>
        <p:nvSpPr>
          <p:cNvPr id="3" name="Rectangle 2">
            <a:extLst>
              <a:ext uri="{FF2B5EF4-FFF2-40B4-BE49-F238E27FC236}">
                <a16:creationId xmlns:a16="http://schemas.microsoft.com/office/drawing/2014/main" id="{744DCFE0-8EEE-A84D-8044-373CCB67D8A3}"/>
              </a:ext>
            </a:extLst>
          </p:cNvPr>
          <p:cNvSpPr/>
          <p:nvPr/>
        </p:nvSpPr>
        <p:spPr>
          <a:xfrm>
            <a:off x="418179" y="1392823"/>
            <a:ext cx="9183022" cy="1754326"/>
          </a:xfrm>
          <a:prstGeom prst="rect">
            <a:avLst/>
          </a:prstGeom>
        </p:spPr>
        <p:txBody>
          <a:bodyPr wrap="square">
            <a:spAutoFit/>
          </a:bodyPr>
          <a:lstStyle/>
          <a:p>
            <a:r>
              <a:rPr lang="en-US" sz="3600" dirty="0">
                <a:solidFill>
                  <a:srgbClr val="00B0F0"/>
                </a:solidFill>
              </a:rPr>
              <a:t>Debt-to-GDP%:</a:t>
            </a:r>
          </a:p>
          <a:p>
            <a:endParaRPr lang="en-ID" sz="2400" dirty="0">
              <a:solidFill>
                <a:srgbClr val="00B0F0"/>
              </a:solidFill>
            </a:endParaRPr>
          </a:p>
          <a:p>
            <a:pPr marL="285750" indent="-285750">
              <a:buFontTx/>
              <a:buChar char="-"/>
            </a:pPr>
            <a:r>
              <a:rPr lang="en-US" sz="2400" dirty="0">
                <a:solidFill>
                  <a:schemeClr val="bg1"/>
                </a:solidFill>
              </a:rPr>
              <a:t>The debt-to-GDP percentage is the metric comparing a country's public debt to its gross domestic product (GDP).</a:t>
            </a:r>
          </a:p>
        </p:txBody>
      </p:sp>
    </p:spTree>
    <p:extLst>
      <p:ext uri="{BB962C8B-B14F-4D97-AF65-F5344CB8AC3E}">
        <p14:creationId xmlns:p14="http://schemas.microsoft.com/office/powerpoint/2010/main" val="4243903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52F6-45D9-4C4A-B42D-487E65911D19}"/>
              </a:ext>
            </a:extLst>
          </p:cNvPr>
          <p:cNvSpPr>
            <a:spLocks noGrp="1"/>
          </p:cNvSpPr>
          <p:nvPr>
            <p:ph type="title"/>
          </p:nvPr>
        </p:nvSpPr>
        <p:spPr/>
        <p:txBody>
          <a:bodyPr/>
          <a:lstStyle/>
          <a:p>
            <a:endParaRPr lang="en-US" dirty="0">
              <a:solidFill>
                <a:schemeClr val="bg1"/>
              </a:solidFill>
            </a:endParaRPr>
          </a:p>
        </p:txBody>
      </p:sp>
      <p:graphicFrame>
        <p:nvGraphicFramePr>
          <p:cNvPr id="10" name="Content Placeholder 9">
            <a:extLst>
              <a:ext uri="{FF2B5EF4-FFF2-40B4-BE49-F238E27FC236}">
                <a16:creationId xmlns:a16="http://schemas.microsoft.com/office/drawing/2014/main" id="{EB1F4C5D-972F-D241-90BD-80CC3036C3C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reeform: Shape 13">
            <a:extLst>
              <a:ext uri="{FF2B5EF4-FFF2-40B4-BE49-F238E27FC236}">
                <a16:creationId xmlns:a16="http://schemas.microsoft.com/office/drawing/2014/main" id="{1E679BAA-28A0-8249-8A96-41780743D860}"/>
              </a:ext>
            </a:extLst>
          </p:cNvPr>
          <p:cNvSpPr/>
          <p:nvPr/>
        </p:nvSpPr>
        <p:spPr>
          <a:xfrm>
            <a:off x="0" y="820736"/>
            <a:ext cx="12192000" cy="5486400"/>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sp>
        <p:nvSpPr>
          <p:cNvPr id="5" name="Freeform: Shape 18">
            <a:extLst>
              <a:ext uri="{FF2B5EF4-FFF2-40B4-BE49-F238E27FC236}">
                <a16:creationId xmlns:a16="http://schemas.microsoft.com/office/drawing/2014/main" id="{67171E72-0FC9-D443-B707-06E23A56DE26}"/>
              </a:ext>
            </a:extLst>
          </p:cNvPr>
          <p:cNvSpPr/>
          <p:nvPr/>
        </p:nvSpPr>
        <p:spPr>
          <a:xfrm rot="5400000" flipH="1">
            <a:off x="7864779" y="2502840"/>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6" name="Freeform: Shape 18">
            <a:extLst>
              <a:ext uri="{FF2B5EF4-FFF2-40B4-BE49-F238E27FC236}">
                <a16:creationId xmlns:a16="http://schemas.microsoft.com/office/drawing/2014/main" id="{EEBC2C0A-AB9B-4A41-8A0D-DD4D68D89392}"/>
              </a:ext>
            </a:extLst>
          </p:cNvPr>
          <p:cNvSpPr/>
          <p:nvPr/>
        </p:nvSpPr>
        <p:spPr>
          <a:xfrm rot="5400000" flipH="1">
            <a:off x="8529485" y="2920112"/>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chemeClr val="tx1">
                  <a:lumMod val="75000"/>
                  <a:lumOff val="25000"/>
                </a:schemeClr>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7" name="Freeform: Shape 13">
            <a:extLst>
              <a:ext uri="{FF2B5EF4-FFF2-40B4-BE49-F238E27FC236}">
                <a16:creationId xmlns:a16="http://schemas.microsoft.com/office/drawing/2014/main" id="{4C8165B4-A292-BD45-9671-4CFC098B6231}"/>
              </a:ext>
            </a:extLst>
          </p:cNvPr>
          <p:cNvSpPr/>
          <p:nvPr/>
        </p:nvSpPr>
        <p:spPr>
          <a:xfrm rot="18641225">
            <a:off x="8344601" y="5610254"/>
            <a:ext cx="7381931" cy="139376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sp>
        <p:nvSpPr>
          <p:cNvPr id="3" name="Rectangle 2">
            <a:extLst>
              <a:ext uri="{FF2B5EF4-FFF2-40B4-BE49-F238E27FC236}">
                <a16:creationId xmlns:a16="http://schemas.microsoft.com/office/drawing/2014/main" id="{744DCFE0-8EEE-A84D-8044-373CCB67D8A3}"/>
              </a:ext>
            </a:extLst>
          </p:cNvPr>
          <p:cNvSpPr/>
          <p:nvPr/>
        </p:nvSpPr>
        <p:spPr>
          <a:xfrm>
            <a:off x="418179" y="1392823"/>
            <a:ext cx="9183022" cy="2123658"/>
          </a:xfrm>
          <a:prstGeom prst="rect">
            <a:avLst/>
          </a:prstGeom>
        </p:spPr>
        <p:txBody>
          <a:bodyPr wrap="square">
            <a:spAutoFit/>
          </a:bodyPr>
          <a:lstStyle/>
          <a:p>
            <a:r>
              <a:rPr lang="en-US" sz="3200" u="sng" dirty="0">
                <a:solidFill>
                  <a:srgbClr val="00B0F0"/>
                </a:solidFill>
              </a:rPr>
              <a:t>My third theory state that:</a:t>
            </a:r>
          </a:p>
          <a:p>
            <a:endParaRPr lang="en-ID" sz="2400" dirty="0">
              <a:solidFill>
                <a:srgbClr val="00B0F0"/>
              </a:solidFill>
            </a:endParaRPr>
          </a:p>
          <a:p>
            <a:pPr marL="285750" indent="-285750">
              <a:buFontTx/>
              <a:buChar char="-"/>
            </a:pPr>
            <a:r>
              <a:rPr lang="en-US" sz="2400" dirty="0">
                <a:solidFill>
                  <a:schemeClr val="bg1"/>
                </a:solidFill>
              </a:rPr>
              <a:t>Not all the countries that managed to keep up it HDI, maintain good improvement and renovations,  will contribute positively with decreasing the dept – to- GDP % .</a:t>
            </a:r>
          </a:p>
        </p:txBody>
      </p:sp>
    </p:spTree>
    <p:extLst>
      <p:ext uri="{BB962C8B-B14F-4D97-AF65-F5344CB8AC3E}">
        <p14:creationId xmlns:p14="http://schemas.microsoft.com/office/powerpoint/2010/main" val="2827578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13">
            <a:extLst>
              <a:ext uri="{FF2B5EF4-FFF2-40B4-BE49-F238E27FC236}">
                <a16:creationId xmlns:a16="http://schemas.microsoft.com/office/drawing/2014/main" id="{D4DB9AF2-8213-804A-BF79-84BD05CF5E5B}"/>
              </a:ext>
            </a:extLst>
          </p:cNvPr>
          <p:cNvSpPr/>
          <p:nvPr/>
        </p:nvSpPr>
        <p:spPr>
          <a:xfrm>
            <a:off x="0" y="1543049"/>
            <a:ext cx="12192000" cy="4849811"/>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pic>
        <p:nvPicPr>
          <p:cNvPr id="4" name="Picture 3">
            <a:extLst>
              <a:ext uri="{FF2B5EF4-FFF2-40B4-BE49-F238E27FC236}">
                <a16:creationId xmlns:a16="http://schemas.microsoft.com/office/drawing/2014/main" id="{52137AE0-4362-E948-A0EC-431D8B4CE160}"/>
              </a:ext>
            </a:extLst>
          </p:cNvPr>
          <p:cNvPicPr>
            <a:picLocks noChangeAspect="1"/>
          </p:cNvPicPr>
          <p:nvPr/>
        </p:nvPicPr>
        <p:blipFill>
          <a:blip r:embed="rId2"/>
          <a:stretch>
            <a:fillRect/>
          </a:stretch>
        </p:blipFill>
        <p:spPr>
          <a:xfrm>
            <a:off x="1129185" y="942975"/>
            <a:ext cx="9605491" cy="5314949"/>
          </a:xfrm>
          <a:prstGeom prst="rect">
            <a:avLst/>
          </a:prstGeom>
        </p:spPr>
      </p:pic>
      <p:graphicFrame>
        <p:nvGraphicFramePr>
          <p:cNvPr id="6" name="Chart 5">
            <a:extLst>
              <a:ext uri="{FF2B5EF4-FFF2-40B4-BE49-F238E27FC236}">
                <a16:creationId xmlns:a16="http://schemas.microsoft.com/office/drawing/2014/main" id="{C607130E-15A9-2B44-88BB-BD2EBC78FDEA}"/>
              </a:ext>
            </a:extLst>
          </p:cNvPr>
          <p:cNvGraphicFramePr/>
          <p:nvPr>
            <p:extLst>
              <p:ext uri="{D42A27DB-BD31-4B8C-83A1-F6EECF244321}">
                <p14:modId xmlns:p14="http://schemas.microsoft.com/office/powerpoint/2010/main" val="1273446207"/>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pic>
        <p:nvPicPr>
          <p:cNvPr id="27" name="Picture 26">
            <a:extLst>
              <a:ext uri="{FF2B5EF4-FFF2-40B4-BE49-F238E27FC236}">
                <a16:creationId xmlns:a16="http://schemas.microsoft.com/office/drawing/2014/main" id="{53FC81E0-EDF9-0442-B1A4-BF12F58C2B6F}"/>
              </a:ext>
            </a:extLst>
          </p:cNvPr>
          <p:cNvPicPr>
            <a:picLocks noChangeAspect="1"/>
          </p:cNvPicPr>
          <p:nvPr/>
        </p:nvPicPr>
        <p:blipFill rotWithShape="1">
          <a:blip r:embed="rId4"/>
          <a:srcRect l="52500" t="64513" r="36048"/>
          <a:stretch/>
        </p:blipFill>
        <p:spPr>
          <a:xfrm>
            <a:off x="6027654" y="4400550"/>
            <a:ext cx="1273259" cy="1843621"/>
          </a:xfrm>
          <a:prstGeom prst="rect">
            <a:avLst/>
          </a:prstGeom>
        </p:spPr>
      </p:pic>
      <p:cxnSp>
        <p:nvCxnSpPr>
          <p:cNvPr id="30" name="Straight Connector 29">
            <a:extLst>
              <a:ext uri="{FF2B5EF4-FFF2-40B4-BE49-F238E27FC236}">
                <a16:creationId xmlns:a16="http://schemas.microsoft.com/office/drawing/2014/main" id="{9B11A4B9-920D-484A-B5DC-6CEA85D4F61C}"/>
              </a:ext>
            </a:extLst>
          </p:cNvPr>
          <p:cNvCxnSpPr/>
          <p:nvPr/>
        </p:nvCxnSpPr>
        <p:spPr>
          <a:xfrm flipH="1">
            <a:off x="3757613" y="5029200"/>
            <a:ext cx="28003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425D0E20-26A7-8643-9E75-58925EF26199}"/>
              </a:ext>
            </a:extLst>
          </p:cNvPr>
          <p:cNvSpPr/>
          <p:nvPr/>
        </p:nvSpPr>
        <p:spPr>
          <a:xfrm>
            <a:off x="1328739" y="4872038"/>
            <a:ext cx="2157412" cy="34289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16% from the top 20</a:t>
            </a:r>
          </a:p>
        </p:txBody>
      </p:sp>
    </p:spTree>
    <p:extLst>
      <p:ext uri="{BB962C8B-B14F-4D97-AF65-F5344CB8AC3E}">
        <p14:creationId xmlns:p14="http://schemas.microsoft.com/office/powerpoint/2010/main" val="23957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dissolve">
                                      <p:cBhvr>
                                        <p:cTn id="17" dur="500"/>
                                        <p:tgtEl>
                                          <p:spTgt spid="3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dissolve">
                                      <p:cBhvr>
                                        <p:cTn id="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2AB9-E656-CB46-BDBB-A0F24B8643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94AACA-8110-1347-B952-8756516EAED0}"/>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F192CB63-293E-6C4F-896F-E4A52038D74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82857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1D0B2-A246-2E44-B5BA-D3477EF222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348402-B33B-8A42-BDA0-BAB457EB627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9C0DD93-E966-974C-8347-FDB8D02A825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60124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52F6-45D9-4C4A-B42D-487E65911D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83C786-7C35-6F48-80FF-0947E52FD721}"/>
              </a:ext>
            </a:extLst>
          </p:cNvPr>
          <p:cNvSpPr>
            <a:spLocks noGrp="1"/>
          </p:cNvSpPr>
          <p:nvPr>
            <p:ph idx="1"/>
          </p:nvPr>
        </p:nvSpPr>
        <p:spPr/>
        <p:txBody>
          <a:bodyPr/>
          <a:lstStyle/>
          <a:p>
            <a:endParaRPr lang="en-US"/>
          </a:p>
        </p:txBody>
      </p:sp>
      <p:sp>
        <p:nvSpPr>
          <p:cNvPr id="4" name="Freeform: Shape 13">
            <a:extLst>
              <a:ext uri="{FF2B5EF4-FFF2-40B4-BE49-F238E27FC236}">
                <a16:creationId xmlns:a16="http://schemas.microsoft.com/office/drawing/2014/main" id="{1E679BAA-28A0-8249-8A96-41780743D860}"/>
              </a:ext>
            </a:extLst>
          </p:cNvPr>
          <p:cNvSpPr/>
          <p:nvPr/>
        </p:nvSpPr>
        <p:spPr>
          <a:xfrm>
            <a:off x="0" y="580620"/>
            <a:ext cx="12192000" cy="5486400"/>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p>
        </p:txBody>
      </p:sp>
      <p:sp>
        <p:nvSpPr>
          <p:cNvPr id="5" name="Freeform: Shape 18">
            <a:extLst>
              <a:ext uri="{FF2B5EF4-FFF2-40B4-BE49-F238E27FC236}">
                <a16:creationId xmlns:a16="http://schemas.microsoft.com/office/drawing/2014/main" id="{67171E72-0FC9-D443-B707-06E23A56DE26}"/>
              </a:ext>
            </a:extLst>
          </p:cNvPr>
          <p:cNvSpPr/>
          <p:nvPr/>
        </p:nvSpPr>
        <p:spPr>
          <a:xfrm rot="5400000" flipH="1">
            <a:off x="7864779" y="2502840"/>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Freeform: Shape 18">
            <a:extLst>
              <a:ext uri="{FF2B5EF4-FFF2-40B4-BE49-F238E27FC236}">
                <a16:creationId xmlns:a16="http://schemas.microsoft.com/office/drawing/2014/main" id="{EEBC2C0A-AB9B-4A41-8A0D-DD4D68D89392}"/>
              </a:ext>
            </a:extLst>
          </p:cNvPr>
          <p:cNvSpPr/>
          <p:nvPr/>
        </p:nvSpPr>
        <p:spPr>
          <a:xfrm rot="5400000" flipH="1">
            <a:off x="8529485" y="2920112"/>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chemeClr val="tx1">
                  <a:lumMod val="75000"/>
                  <a:lumOff val="25000"/>
                </a:schemeClr>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Freeform: Shape 13">
            <a:extLst>
              <a:ext uri="{FF2B5EF4-FFF2-40B4-BE49-F238E27FC236}">
                <a16:creationId xmlns:a16="http://schemas.microsoft.com/office/drawing/2014/main" id="{4C8165B4-A292-BD45-9671-4CFC098B6231}"/>
              </a:ext>
            </a:extLst>
          </p:cNvPr>
          <p:cNvSpPr/>
          <p:nvPr/>
        </p:nvSpPr>
        <p:spPr>
          <a:xfrm rot="18641225">
            <a:off x="8344601" y="5610254"/>
            <a:ext cx="7381931" cy="139376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p>
        </p:txBody>
      </p:sp>
      <p:sp>
        <p:nvSpPr>
          <p:cNvPr id="8" name="Subtitle 4">
            <a:extLst>
              <a:ext uri="{FF2B5EF4-FFF2-40B4-BE49-F238E27FC236}">
                <a16:creationId xmlns:a16="http://schemas.microsoft.com/office/drawing/2014/main" id="{3CB27D38-9D33-B84D-8698-57C0C6B470B4}"/>
              </a:ext>
            </a:extLst>
          </p:cNvPr>
          <p:cNvSpPr txBox="1">
            <a:spLocks/>
          </p:cNvSpPr>
          <p:nvPr/>
        </p:nvSpPr>
        <p:spPr>
          <a:xfrm>
            <a:off x="573530" y="1906183"/>
            <a:ext cx="8195009" cy="2067233"/>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a:solidFill>
                  <a:schemeClr val="bg1"/>
                </a:solidFill>
              </a:rPr>
              <a:t>The importance within this index relies on the fact that it sets the role models countries for other countries to follow it polices and guidelines in order to active the same level of development as well</a:t>
            </a:r>
          </a:p>
          <a:p>
            <a:pPr marL="0" indent="0">
              <a:lnSpc>
                <a:spcPct val="100000"/>
              </a:lnSpc>
              <a:buNone/>
            </a:pPr>
            <a:endParaRPr lang="en-ID" sz="1400" dirty="0">
              <a:solidFill>
                <a:schemeClr val="bg1"/>
              </a:solidFill>
            </a:endParaRPr>
          </a:p>
        </p:txBody>
      </p:sp>
      <p:pic>
        <p:nvPicPr>
          <p:cNvPr id="9" name="Picture 8">
            <a:extLst>
              <a:ext uri="{FF2B5EF4-FFF2-40B4-BE49-F238E27FC236}">
                <a16:creationId xmlns:a16="http://schemas.microsoft.com/office/drawing/2014/main" id="{E61EE1E7-5C76-D141-A58F-9D7AF00D83B5}"/>
              </a:ext>
            </a:extLst>
          </p:cNvPr>
          <p:cNvPicPr>
            <a:picLocks noChangeAspect="1"/>
          </p:cNvPicPr>
          <p:nvPr/>
        </p:nvPicPr>
        <p:blipFill>
          <a:blip r:embed="rId3">
            <a:clrChange>
              <a:clrFrom>
                <a:srgbClr val="FCFEFF"/>
              </a:clrFrom>
              <a:clrTo>
                <a:srgbClr val="FCFEFF">
                  <a:alpha val="0"/>
                </a:srgbClr>
              </a:clrTo>
            </a:clrChange>
          </a:blip>
          <a:stretch>
            <a:fillRect/>
          </a:stretch>
        </p:blipFill>
        <p:spPr>
          <a:xfrm>
            <a:off x="9572828" y="790980"/>
            <a:ext cx="2322681" cy="1971420"/>
          </a:xfrm>
          <a:prstGeom prst="rect">
            <a:avLst/>
          </a:prstGeom>
        </p:spPr>
      </p:pic>
    </p:spTree>
    <p:extLst>
      <p:ext uri="{BB962C8B-B14F-4D97-AF65-F5344CB8AC3E}">
        <p14:creationId xmlns:p14="http://schemas.microsoft.com/office/powerpoint/2010/main" val="1119468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Isosceles Triangle 42">
            <a:extLst>
              <a:ext uri="{FF2B5EF4-FFF2-40B4-BE49-F238E27FC236}">
                <a16:creationId xmlns:a16="http://schemas.microsoft.com/office/drawing/2014/main" id="{49994982-FA10-43D8-A47A-387BCAE0BA58}"/>
              </a:ext>
            </a:extLst>
          </p:cNvPr>
          <p:cNvSpPr/>
          <p:nvPr/>
        </p:nvSpPr>
        <p:spPr>
          <a:xfrm flipV="1">
            <a:off x="4899633" y="0"/>
            <a:ext cx="2392734" cy="1057166"/>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Rectangle 1">
            <a:extLst>
              <a:ext uri="{FF2B5EF4-FFF2-40B4-BE49-F238E27FC236}">
                <a16:creationId xmlns:a16="http://schemas.microsoft.com/office/drawing/2014/main" id="{7F6052C8-27B9-4EE6-8C23-421815D9A6B5}"/>
              </a:ext>
            </a:extLst>
          </p:cNvPr>
          <p:cNvSpPr/>
          <p:nvPr/>
        </p:nvSpPr>
        <p:spPr>
          <a:xfrm>
            <a:off x="0" y="2279650"/>
            <a:ext cx="152400" cy="2298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7FCF4DA9-736C-4894-AEE5-C78A0D1F2873}"/>
              </a:ext>
            </a:extLst>
          </p:cNvPr>
          <p:cNvSpPr txBox="1"/>
          <p:nvPr/>
        </p:nvSpPr>
        <p:spPr>
          <a:xfrm>
            <a:off x="1130300" y="205117"/>
            <a:ext cx="9931400" cy="626701"/>
          </a:xfrm>
          <a:prstGeom prst="rect">
            <a:avLst/>
          </a:prstGeom>
          <a:noFill/>
        </p:spPr>
        <p:txBody>
          <a:bodyPr wrap="square" lIns="36000" tIns="36000" rIns="36000" bIns="36000" rtlCol="0" anchor="t">
            <a:spAutoFit/>
          </a:bodyPr>
          <a:lstStyle/>
          <a:p>
            <a:pPr algn="ctr"/>
            <a:r>
              <a:rPr lang="en-US" sz="3600">
                <a:solidFill>
                  <a:schemeClr val="tx2"/>
                </a:solidFill>
                <a:latin typeface="+mj-lt"/>
              </a:rPr>
              <a:t>VALUE STREAM MAPPING</a:t>
            </a:r>
            <a:endParaRPr lang="en-ID" sz="3600">
              <a:solidFill>
                <a:schemeClr val="tx2"/>
              </a:solidFill>
              <a:latin typeface="+mj-lt"/>
            </a:endParaRPr>
          </a:p>
        </p:txBody>
      </p:sp>
      <p:sp>
        <p:nvSpPr>
          <p:cNvPr id="4" name="Date Placeholder 3">
            <a:extLst>
              <a:ext uri="{FF2B5EF4-FFF2-40B4-BE49-F238E27FC236}">
                <a16:creationId xmlns:a16="http://schemas.microsoft.com/office/drawing/2014/main" id="{BA7E02C4-6C7E-4107-A428-9B0D76EB0F9B}"/>
              </a:ext>
            </a:extLst>
          </p:cNvPr>
          <p:cNvSpPr>
            <a:spLocks noGrp="1"/>
          </p:cNvSpPr>
          <p:nvPr>
            <p:ph type="dt" sz="half" idx="10"/>
          </p:nvPr>
        </p:nvSpPr>
        <p:spPr/>
        <p:txBody>
          <a:bodyPr/>
          <a:lstStyle/>
          <a:p>
            <a:fld id="{800ED0DD-BBA1-4FF6-8BA4-7C5F3188E6BF}" type="datetime1">
              <a:rPr lang="en-ID" smtClean="0"/>
              <a:t>16/12/19</a:t>
            </a:fld>
            <a:endParaRPr lang="en-ID"/>
          </a:p>
        </p:txBody>
      </p:sp>
      <p:sp>
        <p:nvSpPr>
          <p:cNvPr id="5" name="Slide Number Placeholder 4">
            <a:extLst>
              <a:ext uri="{FF2B5EF4-FFF2-40B4-BE49-F238E27FC236}">
                <a16:creationId xmlns:a16="http://schemas.microsoft.com/office/drawing/2014/main" id="{9B6C905B-C1AA-4438-BB21-7D8044690F53}"/>
              </a:ext>
            </a:extLst>
          </p:cNvPr>
          <p:cNvSpPr>
            <a:spLocks noGrp="1"/>
          </p:cNvSpPr>
          <p:nvPr>
            <p:ph type="sldNum" sz="quarter" idx="12"/>
          </p:nvPr>
        </p:nvSpPr>
        <p:spPr/>
        <p:txBody>
          <a:bodyPr/>
          <a:lstStyle/>
          <a:p>
            <a:fld id="{EA2BD12E-1964-4B9B-AE57-074695469A8F}" type="slidenum">
              <a:rPr lang="en-ID" smtClean="0"/>
              <a:t>30</a:t>
            </a:fld>
            <a:endParaRPr lang="en-ID"/>
          </a:p>
        </p:txBody>
      </p:sp>
      <p:graphicFrame>
        <p:nvGraphicFramePr>
          <p:cNvPr id="80" name="Chart 79">
            <a:extLst>
              <a:ext uri="{FF2B5EF4-FFF2-40B4-BE49-F238E27FC236}">
                <a16:creationId xmlns:a16="http://schemas.microsoft.com/office/drawing/2014/main" id="{59CC62E8-6E50-4DD4-AF46-BA8F59B7BC5E}"/>
              </a:ext>
            </a:extLst>
          </p:cNvPr>
          <p:cNvGraphicFramePr/>
          <p:nvPr>
            <p:extLst>
              <p:ext uri="{D42A27DB-BD31-4B8C-83A1-F6EECF244321}">
                <p14:modId xmlns:p14="http://schemas.microsoft.com/office/powerpoint/2010/main" val="3557155523"/>
              </p:ext>
            </p:extLst>
          </p:nvPr>
        </p:nvGraphicFramePr>
        <p:xfrm>
          <a:off x="3521633" y="3272482"/>
          <a:ext cx="2283579" cy="15223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1" name="Chart 80">
            <a:extLst>
              <a:ext uri="{FF2B5EF4-FFF2-40B4-BE49-F238E27FC236}">
                <a16:creationId xmlns:a16="http://schemas.microsoft.com/office/drawing/2014/main" id="{66AF02C3-461F-4A71-B8C4-AA217F46204A}"/>
              </a:ext>
            </a:extLst>
          </p:cNvPr>
          <p:cNvGraphicFramePr/>
          <p:nvPr>
            <p:extLst>
              <p:ext uri="{D42A27DB-BD31-4B8C-83A1-F6EECF244321}">
                <p14:modId xmlns:p14="http://schemas.microsoft.com/office/powerpoint/2010/main" val="4244079322"/>
              </p:ext>
            </p:extLst>
          </p:nvPr>
        </p:nvGraphicFramePr>
        <p:xfrm>
          <a:off x="691083" y="3334603"/>
          <a:ext cx="2283579" cy="15223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2" name="Chart 81">
            <a:extLst>
              <a:ext uri="{FF2B5EF4-FFF2-40B4-BE49-F238E27FC236}">
                <a16:creationId xmlns:a16="http://schemas.microsoft.com/office/drawing/2014/main" id="{3485050B-90A7-4A48-8D6E-41D48FE0B8F9}"/>
              </a:ext>
            </a:extLst>
          </p:cNvPr>
          <p:cNvGraphicFramePr/>
          <p:nvPr>
            <p:extLst>
              <p:ext uri="{D42A27DB-BD31-4B8C-83A1-F6EECF244321}">
                <p14:modId xmlns:p14="http://schemas.microsoft.com/office/powerpoint/2010/main" val="4041252948"/>
              </p:ext>
            </p:extLst>
          </p:nvPr>
        </p:nvGraphicFramePr>
        <p:xfrm>
          <a:off x="2122639" y="2573640"/>
          <a:ext cx="2283579" cy="152238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3" name="Chart 82">
            <a:extLst>
              <a:ext uri="{FF2B5EF4-FFF2-40B4-BE49-F238E27FC236}">
                <a16:creationId xmlns:a16="http://schemas.microsoft.com/office/drawing/2014/main" id="{52BFB057-EE3B-4E8F-8BDF-C14D8FD9CBAD}"/>
              </a:ext>
            </a:extLst>
          </p:cNvPr>
          <p:cNvGraphicFramePr/>
          <p:nvPr>
            <p:extLst>
              <p:ext uri="{D42A27DB-BD31-4B8C-83A1-F6EECF244321}">
                <p14:modId xmlns:p14="http://schemas.microsoft.com/office/powerpoint/2010/main" val="3672402260"/>
              </p:ext>
            </p:extLst>
          </p:nvPr>
        </p:nvGraphicFramePr>
        <p:xfrm>
          <a:off x="4951125" y="2573640"/>
          <a:ext cx="2283579" cy="152238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5" name="Chart 84">
            <a:extLst>
              <a:ext uri="{FF2B5EF4-FFF2-40B4-BE49-F238E27FC236}">
                <a16:creationId xmlns:a16="http://schemas.microsoft.com/office/drawing/2014/main" id="{6B8C4D50-2226-4653-9290-FBE5DC82A027}"/>
              </a:ext>
            </a:extLst>
          </p:cNvPr>
          <p:cNvGraphicFramePr/>
          <p:nvPr>
            <p:extLst>
              <p:ext uri="{D42A27DB-BD31-4B8C-83A1-F6EECF244321}">
                <p14:modId xmlns:p14="http://schemas.microsoft.com/office/powerpoint/2010/main" val="1567894204"/>
              </p:ext>
            </p:extLst>
          </p:nvPr>
        </p:nvGraphicFramePr>
        <p:xfrm>
          <a:off x="6667859" y="3191265"/>
          <a:ext cx="3401502" cy="2538023"/>
        </p:xfrm>
        <a:graphic>
          <a:graphicData uri="http://schemas.openxmlformats.org/drawingml/2006/chart">
            <c:chart xmlns:c="http://schemas.openxmlformats.org/drawingml/2006/chart" xmlns:r="http://schemas.openxmlformats.org/officeDocument/2006/relationships" r:id="rId6"/>
          </a:graphicData>
        </a:graphic>
      </p:graphicFrame>
      <p:sp>
        <p:nvSpPr>
          <p:cNvPr id="87" name="Oval 86">
            <a:extLst>
              <a:ext uri="{FF2B5EF4-FFF2-40B4-BE49-F238E27FC236}">
                <a16:creationId xmlns:a16="http://schemas.microsoft.com/office/drawing/2014/main" id="{BCD77D24-18BC-4E9D-831E-8123412E4227}"/>
              </a:ext>
            </a:extLst>
          </p:cNvPr>
          <p:cNvSpPr/>
          <p:nvPr/>
        </p:nvSpPr>
        <p:spPr>
          <a:xfrm>
            <a:off x="1396653" y="3659577"/>
            <a:ext cx="872438" cy="872438"/>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accent3"/>
                </a:solidFill>
                <a:effectLst/>
                <a:uLnTx/>
                <a:uFillTx/>
                <a:latin typeface="Segoe UI"/>
                <a:ea typeface="+mn-ea"/>
                <a:cs typeface="+mn-cs"/>
              </a:rPr>
              <a:t>A</a:t>
            </a:r>
          </a:p>
        </p:txBody>
      </p:sp>
      <p:sp>
        <p:nvSpPr>
          <p:cNvPr id="88" name="Oval 87">
            <a:extLst>
              <a:ext uri="{FF2B5EF4-FFF2-40B4-BE49-F238E27FC236}">
                <a16:creationId xmlns:a16="http://schemas.microsoft.com/office/drawing/2014/main" id="{443D3478-9A2B-4E34-A4BF-8CC36C21FEC4}"/>
              </a:ext>
            </a:extLst>
          </p:cNvPr>
          <p:cNvSpPr/>
          <p:nvPr/>
        </p:nvSpPr>
        <p:spPr>
          <a:xfrm>
            <a:off x="2812828" y="2883233"/>
            <a:ext cx="903201" cy="903201"/>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lumMod val="50000"/>
                  </a:prstClr>
                </a:solidFill>
                <a:effectLst/>
                <a:uLnTx/>
                <a:uFillTx/>
                <a:latin typeface="Segoe UI"/>
                <a:ea typeface="+mn-ea"/>
                <a:cs typeface="+mn-cs"/>
              </a:rPr>
              <a:t>B</a:t>
            </a:r>
          </a:p>
        </p:txBody>
      </p:sp>
      <p:sp>
        <p:nvSpPr>
          <p:cNvPr id="89" name="Oval 88">
            <a:extLst>
              <a:ext uri="{FF2B5EF4-FFF2-40B4-BE49-F238E27FC236}">
                <a16:creationId xmlns:a16="http://schemas.microsoft.com/office/drawing/2014/main" id="{9A61F577-CD21-449B-BDC7-D7EB2B0463C4}"/>
              </a:ext>
            </a:extLst>
          </p:cNvPr>
          <p:cNvSpPr/>
          <p:nvPr/>
        </p:nvSpPr>
        <p:spPr>
          <a:xfrm>
            <a:off x="5641314" y="2883233"/>
            <a:ext cx="903201" cy="903201"/>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lumMod val="50000"/>
                  </a:prstClr>
                </a:solidFill>
                <a:effectLst/>
                <a:uLnTx/>
                <a:uFillTx/>
                <a:latin typeface="Segoe UI"/>
                <a:ea typeface="+mn-ea"/>
                <a:cs typeface="+mn-cs"/>
              </a:rPr>
              <a:t>D</a:t>
            </a:r>
          </a:p>
        </p:txBody>
      </p:sp>
      <p:sp>
        <p:nvSpPr>
          <p:cNvPr id="91" name="Oval 90">
            <a:extLst>
              <a:ext uri="{FF2B5EF4-FFF2-40B4-BE49-F238E27FC236}">
                <a16:creationId xmlns:a16="http://schemas.microsoft.com/office/drawing/2014/main" id="{5420A081-089E-4B38-85EC-9DD1905F4F76}"/>
              </a:ext>
            </a:extLst>
          </p:cNvPr>
          <p:cNvSpPr/>
          <p:nvPr/>
        </p:nvSpPr>
        <p:spPr>
          <a:xfrm>
            <a:off x="4227203" y="3597456"/>
            <a:ext cx="872438" cy="872438"/>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3"/>
                </a:solidFill>
                <a:effectLst/>
                <a:uLnTx/>
                <a:uFillTx/>
                <a:latin typeface="Segoe UI"/>
                <a:ea typeface="+mn-ea"/>
                <a:cs typeface="+mn-cs"/>
              </a:rPr>
              <a:t>C</a:t>
            </a:r>
          </a:p>
        </p:txBody>
      </p:sp>
      <p:sp>
        <p:nvSpPr>
          <p:cNvPr id="92" name="Oval 91">
            <a:extLst>
              <a:ext uri="{FF2B5EF4-FFF2-40B4-BE49-F238E27FC236}">
                <a16:creationId xmlns:a16="http://schemas.microsoft.com/office/drawing/2014/main" id="{9EA788F2-4625-4B92-BB60-3CB832673531}"/>
              </a:ext>
            </a:extLst>
          </p:cNvPr>
          <p:cNvSpPr/>
          <p:nvPr/>
        </p:nvSpPr>
        <p:spPr>
          <a:xfrm>
            <a:off x="7779611" y="3838673"/>
            <a:ext cx="1221514" cy="1073204"/>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3"/>
                </a:solidFill>
                <a:effectLst/>
                <a:uLnTx/>
                <a:uFillTx/>
                <a:latin typeface="Segoe UI"/>
                <a:ea typeface="+mn-ea"/>
                <a:cs typeface="+mn-cs"/>
              </a:rPr>
              <a:t>E</a:t>
            </a:r>
          </a:p>
        </p:txBody>
      </p:sp>
      <p:sp>
        <p:nvSpPr>
          <p:cNvPr id="93" name="TextBox 100">
            <a:extLst>
              <a:ext uri="{FF2B5EF4-FFF2-40B4-BE49-F238E27FC236}">
                <a16:creationId xmlns:a16="http://schemas.microsoft.com/office/drawing/2014/main" id="{5C137608-C72A-41DA-8174-9931D272EB2D}"/>
              </a:ext>
            </a:extLst>
          </p:cNvPr>
          <p:cNvSpPr txBox="1"/>
          <p:nvPr/>
        </p:nvSpPr>
        <p:spPr>
          <a:xfrm>
            <a:off x="1492234" y="4746568"/>
            <a:ext cx="710131" cy="43088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chemeClr val="accent3"/>
                </a:solidFill>
                <a:latin typeface="Century Gothic"/>
              </a:rPr>
              <a:t>97%</a:t>
            </a:r>
          </a:p>
        </p:txBody>
      </p:sp>
      <p:sp>
        <p:nvSpPr>
          <p:cNvPr id="94" name="TextBox 102">
            <a:extLst>
              <a:ext uri="{FF2B5EF4-FFF2-40B4-BE49-F238E27FC236}">
                <a16:creationId xmlns:a16="http://schemas.microsoft.com/office/drawing/2014/main" id="{4AFEFA89-EE5E-48D9-BF41-D3F1CF6E6CBB}"/>
              </a:ext>
            </a:extLst>
          </p:cNvPr>
          <p:cNvSpPr txBox="1"/>
          <p:nvPr/>
        </p:nvSpPr>
        <p:spPr>
          <a:xfrm>
            <a:off x="1204815" y="5233836"/>
            <a:ext cx="1256114" cy="215444"/>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2"/>
                </a:solidFill>
              </a:rPr>
              <a:t>Increased HDI </a:t>
            </a:r>
          </a:p>
        </p:txBody>
      </p:sp>
      <p:sp>
        <p:nvSpPr>
          <p:cNvPr id="96" name="TextBox 103">
            <a:extLst>
              <a:ext uri="{FF2B5EF4-FFF2-40B4-BE49-F238E27FC236}">
                <a16:creationId xmlns:a16="http://schemas.microsoft.com/office/drawing/2014/main" id="{F520B38D-587F-477E-87D7-09D0A1B8B19E}"/>
              </a:ext>
            </a:extLst>
          </p:cNvPr>
          <p:cNvSpPr txBox="1"/>
          <p:nvPr/>
        </p:nvSpPr>
        <p:spPr>
          <a:xfrm>
            <a:off x="4325239" y="4746568"/>
            <a:ext cx="710131" cy="43088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chemeClr val="accent3"/>
                </a:solidFill>
                <a:latin typeface="Century Gothic"/>
              </a:rPr>
              <a:t>60%</a:t>
            </a:r>
          </a:p>
        </p:txBody>
      </p:sp>
      <p:sp>
        <p:nvSpPr>
          <p:cNvPr id="99" name="TextBox 104">
            <a:extLst>
              <a:ext uri="{FF2B5EF4-FFF2-40B4-BE49-F238E27FC236}">
                <a16:creationId xmlns:a16="http://schemas.microsoft.com/office/drawing/2014/main" id="{4E18543B-F8D8-4D43-BEBD-0B2793572EFD}"/>
              </a:ext>
            </a:extLst>
          </p:cNvPr>
          <p:cNvSpPr txBox="1"/>
          <p:nvPr/>
        </p:nvSpPr>
        <p:spPr>
          <a:xfrm>
            <a:off x="4037820" y="5233836"/>
            <a:ext cx="1256114" cy="64633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2"/>
                </a:solidFill>
              </a:rPr>
              <a:t>Countries INCREAESED their PSI</a:t>
            </a:r>
          </a:p>
        </p:txBody>
      </p:sp>
      <p:sp>
        <p:nvSpPr>
          <p:cNvPr id="107" name="TextBox 110">
            <a:extLst>
              <a:ext uri="{FF2B5EF4-FFF2-40B4-BE49-F238E27FC236}">
                <a16:creationId xmlns:a16="http://schemas.microsoft.com/office/drawing/2014/main" id="{5A9392CD-DD3A-4C80-9707-F348002F3CB3}"/>
              </a:ext>
            </a:extLst>
          </p:cNvPr>
          <p:cNvSpPr txBox="1"/>
          <p:nvPr/>
        </p:nvSpPr>
        <p:spPr>
          <a:xfrm>
            <a:off x="2915177" y="2168615"/>
            <a:ext cx="710131" cy="43088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chemeClr val="accent3"/>
                </a:solidFill>
                <a:latin typeface="Century Gothic"/>
              </a:rPr>
              <a:t>66%</a:t>
            </a:r>
          </a:p>
        </p:txBody>
      </p:sp>
      <p:sp>
        <p:nvSpPr>
          <p:cNvPr id="108" name="TextBox 111">
            <a:extLst>
              <a:ext uri="{FF2B5EF4-FFF2-40B4-BE49-F238E27FC236}">
                <a16:creationId xmlns:a16="http://schemas.microsoft.com/office/drawing/2014/main" id="{6496EBF7-4816-4ECA-A78D-2F6AC21471E8}"/>
              </a:ext>
            </a:extLst>
          </p:cNvPr>
          <p:cNvSpPr txBox="1"/>
          <p:nvPr/>
        </p:nvSpPr>
        <p:spPr>
          <a:xfrm>
            <a:off x="2627757" y="1677500"/>
            <a:ext cx="1466857" cy="430887"/>
          </a:xfrm>
          <a:prstGeom prst="rect">
            <a:avLst/>
          </a:prstGeom>
          <a:noFill/>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2"/>
                </a:solidFill>
              </a:rPr>
              <a:t>Countries reduced their pm2.5</a:t>
            </a:r>
          </a:p>
        </p:txBody>
      </p:sp>
      <p:sp>
        <p:nvSpPr>
          <p:cNvPr id="109" name="TextBox 112">
            <a:extLst>
              <a:ext uri="{FF2B5EF4-FFF2-40B4-BE49-F238E27FC236}">
                <a16:creationId xmlns:a16="http://schemas.microsoft.com/office/drawing/2014/main" id="{4287056D-4F82-4495-9E50-A42A6123F338}"/>
              </a:ext>
            </a:extLst>
          </p:cNvPr>
          <p:cNvSpPr txBox="1"/>
          <p:nvPr/>
        </p:nvSpPr>
        <p:spPr>
          <a:xfrm>
            <a:off x="5747134" y="2168615"/>
            <a:ext cx="710131" cy="43088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chemeClr val="accent3"/>
                </a:solidFill>
                <a:latin typeface="Century Gothic"/>
              </a:rPr>
              <a:t>30%</a:t>
            </a:r>
            <a:endParaRPr lang="en-US" sz="2800" b="1" dirty="0">
              <a:solidFill>
                <a:prstClr val="white">
                  <a:lumMod val="50000"/>
                </a:prstClr>
              </a:solidFill>
              <a:latin typeface="Century Gothic"/>
            </a:endParaRPr>
          </a:p>
        </p:txBody>
      </p:sp>
      <p:sp>
        <p:nvSpPr>
          <p:cNvPr id="111" name="TextBox 113">
            <a:extLst>
              <a:ext uri="{FF2B5EF4-FFF2-40B4-BE49-F238E27FC236}">
                <a16:creationId xmlns:a16="http://schemas.microsoft.com/office/drawing/2014/main" id="{37B643EA-650E-4717-AC48-81C2192868B0}"/>
              </a:ext>
            </a:extLst>
          </p:cNvPr>
          <p:cNvSpPr txBox="1"/>
          <p:nvPr/>
        </p:nvSpPr>
        <p:spPr>
          <a:xfrm>
            <a:off x="5459715" y="1462056"/>
            <a:ext cx="1256114" cy="646331"/>
          </a:xfrm>
          <a:prstGeom prst="rect">
            <a:avLst/>
          </a:prstGeom>
          <a:noFill/>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2"/>
                </a:solidFill>
              </a:rPr>
              <a:t>Countries reduced their DEPT TO GPD%</a:t>
            </a:r>
          </a:p>
        </p:txBody>
      </p:sp>
      <p:sp>
        <p:nvSpPr>
          <p:cNvPr id="112" name="TextBox 132">
            <a:extLst>
              <a:ext uri="{FF2B5EF4-FFF2-40B4-BE49-F238E27FC236}">
                <a16:creationId xmlns:a16="http://schemas.microsoft.com/office/drawing/2014/main" id="{4E725061-7403-46D3-AA72-4BE73ED25308}"/>
              </a:ext>
            </a:extLst>
          </p:cNvPr>
          <p:cNvSpPr txBox="1"/>
          <p:nvPr/>
        </p:nvSpPr>
        <p:spPr>
          <a:xfrm>
            <a:off x="7759299" y="5827375"/>
            <a:ext cx="1476346" cy="43088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3"/>
                </a:solidFill>
                <a:latin typeface="Century Gothic"/>
              </a:rPr>
              <a:t>8% </a:t>
            </a:r>
            <a:endParaRPr lang="en-US" sz="2800" b="1" dirty="0">
              <a:solidFill>
                <a:prstClr val="white">
                  <a:lumMod val="50000"/>
                </a:prstClr>
              </a:solidFill>
              <a:latin typeface="Century Gothic"/>
            </a:endParaRPr>
          </a:p>
        </p:txBody>
      </p:sp>
      <p:sp>
        <p:nvSpPr>
          <p:cNvPr id="113" name="TextBox 133">
            <a:extLst>
              <a:ext uri="{FF2B5EF4-FFF2-40B4-BE49-F238E27FC236}">
                <a16:creationId xmlns:a16="http://schemas.microsoft.com/office/drawing/2014/main" id="{BF880A58-F7F7-4DC9-A21A-90252F39798A}"/>
              </a:ext>
            </a:extLst>
          </p:cNvPr>
          <p:cNvSpPr txBox="1"/>
          <p:nvPr/>
        </p:nvSpPr>
        <p:spPr>
          <a:xfrm>
            <a:off x="7917618" y="1748929"/>
            <a:ext cx="1256114" cy="646331"/>
          </a:xfrm>
          <a:prstGeom prst="rect">
            <a:avLst/>
          </a:prstGeom>
          <a:noFill/>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2"/>
                </a:solidFill>
              </a:rPr>
              <a:t>Lorem ipsum dolor sit </a:t>
            </a:r>
            <a:r>
              <a:rPr lang="en-US" sz="1400" dirty="0" err="1">
                <a:solidFill>
                  <a:schemeClr val="tx2"/>
                </a:solidFill>
              </a:rPr>
              <a:t>amet</a:t>
            </a:r>
            <a:r>
              <a:rPr lang="en-US" sz="1400" dirty="0">
                <a:solidFill>
                  <a:schemeClr val="tx2"/>
                </a:solidFill>
              </a:rPr>
              <a:t>, </a:t>
            </a:r>
            <a:r>
              <a:rPr lang="en-US" sz="1400" dirty="0" err="1">
                <a:solidFill>
                  <a:schemeClr val="tx2"/>
                </a:solidFill>
              </a:rPr>
              <a:t>consectetur</a:t>
            </a:r>
            <a:endParaRPr lang="en-US" sz="1400" dirty="0">
              <a:solidFill>
                <a:schemeClr val="tx2"/>
              </a:solidFill>
            </a:endParaRPr>
          </a:p>
        </p:txBody>
      </p:sp>
      <p:grpSp>
        <p:nvGrpSpPr>
          <p:cNvPr id="114" name="Group 113">
            <a:extLst>
              <a:ext uri="{FF2B5EF4-FFF2-40B4-BE49-F238E27FC236}">
                <a16:creationId xmlns:a16="http://schemas.microsoft.com/office/drawing/2014/main" id="{C5F42DDB-FE81-44B2-9520-4546D62C94D1}"/>
              </a:ext>
            </a:extLst>
          </p:cNvPr>
          <p:cNvGrpSpPr/>
          <p:nvPr/>
        </p:nvGrpSpPr>
        <p:grpSpPr>
          <a:xfrm rot="18900000">
            <a:off x="2446445" y="3615862"/>
            <a:ext cx="198728" cy="178722"/>
            <a:chOff x="4854484" y="5910272"/>
            <a:chExt cx="283864" cy="255286"/>
          </a:xfrm>
          <a:solidFill>
            <a:srgbClr val="44546A"/>
          </a:solidFill>
        </p:grpSpPr>
        <p:sp>
          <p:nvSpPr>
            <p:cNvPr id="116" name="Freeform 251">
              <a:extLst>
                <a:ext uri="{FF2B5EF4-FFF2-40B4-BE49-F238E27FC236}">
                  <a16:creationId xmlns:a16="http://schemas.microsoft.com/office/drawing/2014/main" id="{BBFCA411-16A3-4D31-B5B7-5D590ABB8AD2}"/>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117" name="Freeform 252">
              <a:extLst>
                <a:ext uri="{FF2B5EF4-FFF2-40B4-BE49-F238E27FC236}">
                  <a16:creationId xmlns:a16="http://schemas.microsoft.com/office/drawing/2014/main" id="{01191315-4ABE-4C3E-95C8-2450396932F6}"/>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grpSp>
      <p:grpSp>
        <p:nvGrpSpPr>
          <p:cNvPr id="118" name="Group 117">
            <a:extLst>
              <a:ext uri="{FF2B5EF4-FFF2-40B4-BE49-F238E27FC236}">
                <a16:creationId xmlns:a16="http://schemas.microsoft.com/office/drawing/2014/main" id="{AC5DF460-D243-49C9-B319-F16D60F64305}"/>
              </a:ext>
            </a:extLst>
          </p:cNvPr>
          <p:cNvGrpSpPr/>
          <p:nvPr/>
        </p:nvGrpSpPr>
        <p:grpSpPr>
          <a:xfrm rot="2700000">
            <a:off x="3861802" y="3615862"/>
            <a:ext cx="198728" cy="178722"/>
            <a:chOff x="4854484" y="5910272"/>
            <a:chExt cx="283864" cy="255286"/>
          </a:xfrm>
          <a:solidFill>
            <a:srgbClr val="44546A"/>
          </a:solidFill>
        </p:grpSpPr>
        <p:sp>
          <p:nvSpPr>
            <p:cNvPr id="127" name="Freeform 251">
              <a:extLst>
                <a:ext uri="{FF2B5EF4-FFF2-40B4-BE49-F238E27FC236}">
                  <a16:creationId xmlns:a16="http://schemas.microsoft.com/office/drawing/2014/main" id="{3D53E54D-B3BF-41F5-B6A5-691B6F4ECA8B}"/>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128" name="Freeform 252">
              <a:extLst>
                <a:ext uri="{FF2B5EF4-FFF2-40B4-BE49-F238E27FC236}">
                  <a16:creationId xmlns:a16="http://schemas.microsoft.com/office/drawing/2014/main" id="{32E453B9-06BA-48C8-A6F7-2C128E3B01CB}"/>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grpSp>
      <p:grpSp>
        <p:nvGrpSpPr>
          <p:cNvPr id="129" name="Group 128">
            <a:extLst>
              <a:ext uri="{FF2B5EF4-FFF2-40B4-BE49-F238E27FC236}">
                <a16:creationId xmlns:a16="http://schemas.microsoft.com/office/drawing/2014/main" id="{DCDD8910-3011-4993-85BA-E18A0041B29D}"/>
              </a:ext>
            </a:extLst>
          </p:cNvPr>
          <p:cNvGrpSpPr/>
          <p:nvPr/>
        </p:nvGrpSpPr>
        <p:grpSpPr>
          <a:xfrm rot="18900000">
            <a:off x="5304203" y="3615862"/>
            <a:ext cx="198728" cy="178722"/>
            <a:chOff x="4854484" y="5910272"/>
            <a:chExt cx="283864" cy="255286"/>
          </a:xfrm>
          <a:solidFill>
            <a:srgbClr val="44546A"/>
          </a:solidFill>
        </p:grpSpPr>
        <p:sp>
          <p:nvSpPr>
            <p:cNvPr id="130" name="Freeform 251">
              <a:extLst>
                <a:ext uri="{FF2B5EF4-FFF2-40B4-BE49-F238E27FC236}">
                  <a16:creationId xmlns:a16="http://schemas.microsoft.com/office/drawing/2014/main" id="{DD31F6B5-27CE-4F49-923B-D78815EC9588}"/>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131" name="Freeform 252">
              <a:extLst>
                <a:ext uri="{FF2B5EF4-FFF2-40B4-BE49-F238E27FC236}">
                  <a16:creationId xmlns:a16="http://schemas.microsoft.com/office/drawing/2014/main" id="{CB8112C1-2BB2-4127-8B2E-00214276A4FA}"/>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grpSp>
      <p:grpSp>
        <p:nvGrpSpPr>
          <p:cNvPr id="132" name="Group 131">
            <a:extLst>
              <a:ext uri="{FF2B5EF4-FFF2-40B4-BE49-F238E27FC236}">
                <a16:creationId xmlns:a16="http://schemas.microsoft.com/office/drawing/2014/main" id="{1B5731FD-3498-4F41-9625-8BC4EB17F62D}"/>
              </a:ext>
            </a:extLst>
          </p:cNvPr>
          <p:cNvGrpSpPr/>
          <p:nvPr/>
        </p:nvGrpSpPr>
        <p:grpSpPr>
          <a:xfrm rot="2700000">
            <a:off x="6719560" y="3615862"/>
            <a:ext cx="198728" cy="178722"/>
            <a:chOff x="4854484" y="5910272"/>
            <a:chExt cx="283864" cy="255286"/>
          </a:xfrm>
          <a:solidFill>
            <a:srgbClr val="44546A"/>
          </a:solidFill>
        </p:grpSpPr>
        <p:sp>
          <p:nvSpPr>
            <p:cNvPr id="133" name="Freeform 251">
              <a:extLst>
                <a:ext uri="{FF2B5EF4-FFF2-40B4-BE49-F238E27FC236}">
                  <a16:creationId xmlns:a16="http://schemas.microsoft.com/office/drawing/2014/main" id="{C6D616A5-C945-427F-B26B-FE51D192D2A3}"/>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134" name="Freeform 252">
              <a:extLst>
                <a:ext uri="{FF2B5EF4-FFF2-40B4-BE49-F238E27FC236}">
                  <a16:creationId xmlns:a16="http://schemas.microsoft.com/office/drawing/2014/main" id="{9B05FF1E-91EE-46F3-B5DD-98D4D6439418}"/>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grpSp>
    </p:spTree>
    <p:extLst>
      <p:ext uri="{BB962C8B-B14F-4D97-AF65-F5344CB8AC3E}">
        <p14:creationId xmlns:p14="http://schemas.microsoft.com/office/powerpoint/2010/main" val="4030386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0BD74-197E-A04A-9621-F057D0E9F68E}"/>
              </a:ext>
            </a:extLst>
          </p:cNvPr>
          <p:cNvSpPr>
            <a:spLocks noGrp="1"/>
          </p:cNvSpPr>
          <p:nvPr>
            <p:ph type="title"/>
          </p:nvPr>
        </p:nvSpPr>
        <p:spPr/>
        <p:txBody>
          <a:bodyPr/>
          <a:lstStyle/>
          <a:p>
            <a:endParaRPr lang="en-US"/>
          </a:p>
        </p:txBody>
      </p:sp>
      <p:pic>
        <p:nvPicPr>
          <p:cNvPr id="5" name="Content Placeholder 4" descr="A close up of a logo&#10;&#10;Description automatically generated">
            <a:extLst>
              <a:ext uri="{FF2B5EF4-FFF2-40B4-BE49-F238E27FC236}">
                <a16:creationId xmlns:a16="http://schemas.microsoft.com/office/drawing/2014/main" id="{4FC29846-1493-0A4E-8D6D-B4237C964A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17" y="0"/>
            <a:ext cx="10668000" cy="6858000"/>
          </a:xfrm>
        </p:spPr>
      </p:pic>
    </p:spTree>
    <p:extLst>
      <p:ext uri="{BB962C8B-B14F-4D97-AF65-F5344CB8AC3E}">
        <p14:creationId xmlns:p14="http://schemas.microsoft.com/office/powerpoint/2010/main" val="2762414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B996C-1D11-A64F-8747-FBA8DEDE5A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63D7EA-1183-E548-B687-A994764DA03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5608BF6-8FE8-F34E-B7EC-BD54FA2A8A2A}"/>
              </a:ext>
            </a:extLst>
          </p:cNvPr>
          <p:cNvPicPr>
            <a:picLocks noChangeAspect="1"/>
          </p:cNvPicPr>
          <p:nvPr/>
        </p:nvPicPr>
        <p:blipFill>
          <a:blip r:embed="rId2"/>
          <a:stretch>
            <a:fillRect/>
          </a:stretch>
        </p:blipFill>
        <p:spPr>
          <a:xfrm>
            <a:off x="1" y="0"/>
            <a:ext cx="12191999" cy="6858000"/>
          </a:xfrm>
          <a:prstGeom prst="rect">
            <a:avLst/>
          </a:prstGeom>
        </p:spPr>
      </p:pic>
    </p:spTree>
    <p:extLst>
      <p:ext uri="{BB962C8B-B14F-4D97-AF65-F5344CB8AC3E}">
        <p14:creationId xmlns:p14="http://schemas.microsoft.com/office/powerpoint/2010/main" val="1877213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F81FC4-F08F-494D-84AA-10736C00933E}"/>
              </a:ext>
            </a:extLst>
          </p:cNvPr>
          <p:cNvSpPr>
            <a:spLocks noGrp="1"/>
          </p:cNvSpPr>
          <p:nvPr>
            <p:ph type="title"/>
          </p:nvPr>
        </p:nvSpPr>
        <p:spPr/>
        <p:txBody>
          <a:bodyPr/>
          <a:lstStyle/>
          <a:p>
            <a:r>
              <a:rPr lang="en-IN"/>
              <a:t>World Map</a:t>
            </a:r>
          </a:p>
        </p:txBody>
      </p:sp>
      <p:sp>
        <p:nvSpPr>
          <p:cNvPr id="6885" name="Footer Placeholder 6884">
            <a:extLst>
              <a:ext uri="{FF2B5EF4-FFF2-40B4-BE49-F238E27FC236}">
                <a16:creationId xmlns:a16="http://schemas.microsoft.com/office/drawing/2014/main" id="{E51CED92-C56A-4F7F-9C2E-378DF13B0495}"/>
              </a:ext>
            </a:extLst>
          </p:cNvPr>
          <p:cNvSpPr>
            <a:spLocks noGrp="1"/>
          </p:cNvSpPr>
          <p:nvPr>
            <p:ph type="ftr" sz="quarter" idx="3"/>
          </p:nvPr>
        </p:nvSpPr>
        <p:spPr>
          <a:xfrm>
            <a:off x="609441" y="6356351"/>
            <a:ext cx="3859795" cy="365125"/>
          </a:xfrm>
          <a:prstGeom prst="rect">
            <a:avLst/>
          </a:prstGeom>
        </p:spPr>
        <p:txBody>
          <a:bodyPr vert="horz" lIns="0" tIns="0" rIns="0" bIns="0" rtlCol="0" anchor="ctr"/>
          <a:lstStyle>
            <a:defPPr>
              <a:defRPr lang="en-US"/>
            </a:defPPr>
            <a:lvl1pPr marL="0" algn="l"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p>
        </p:txBody>
      </p:sp>
      <p:sp>
        <p:nvSpPr>
          <p:cNvPr id="6886" name="Slide Number Placeholder 6885">
            <a:extLst>
              <a:ext uri="{FF2B5EF4-FFF2-40B4-BE49-F238E27FC236}">
                <a16:creationId xmlns:a16="http://schemas.microsoft.com/office/drawing/2014/main" id="{37F76FBF-C51B-4EDE-ACB6-3E3F35DA77A5}"/>
              </a:ext>
            </a:extLst>
          </p:cNvPr>
          <p:cNvSpPr>
            <a:spLocks noGrp="1"/>
          </p:cNvSpPr>
          <p:nvPr>
            <p:ph type="sldNum" sz="quarter" idx="4"/>
          </p:nvPr>
        </p:nvSpPr>
        <p:spPr>
          <a:xfrm>
            <a:off x="11062964" y="6356351"/>
            <a:ext cx="516420" cy="365125"/>
          </a:xfrm>
          <a:prstGeom prst="rect">
            <a:avLst/>
          </a:prstGeom>
        </p:spPr>
        <p:txBody>
          <a:bodyPr vert="horz" lIns="0" tIns="0" rIns="0" bIns="0"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96E69268-9C8B-4EBF-A9EE-DC5DC2D48DC3}" type="slidenum">
              <a:rPr lang="en-US" smtClean="0"/>
              <a:pPr/>
              <a:t>33</a:t>
            </a:fld>
            <a:endParaRPr lang="en-US"/>
          </a:p>
        </p:txBody>
      </p:sp>
      <p:grpSp>
        <p:nvGrpSpPr>
          <p:cNvPr id="6887" name="Group 6886">
            <a:extLst>
              <a:ext uri="{FF2B5EF4-FFF2-40B4-BE49-F238E27FC236}">
                <a16:creationId xmlns:a16="http://schemas.microsoft.com/office/drawing/2014/main" id="{3F6473A0-64DE-4A88-B59F-43ACA5001F31}"/>
              </a:ext>
            </a:extLst>
          </p:cNvPr>
          <p:cNvGrpSpPr/>
          <p:nvPr/>
        </p:nvGrpSpPr>
        <p:grpSpPr>
          <a:xfrm>
            <a:off x="1957841" y="1684802"/>
            <a:ext cx="8276318" cy="4127026"/>
            <a:chOff x="1022538" y="1219200"/>
            <a:chExt cx="10143748" cy="5058230"/>
          </a:xfrm>
          <a:solidFill>
            <a:schemeClr val="bg1">
              <a:lumMod val="85000"/>
            </a:schemeClr>
          </a:solidFill>
        </p:grpSpPr>
        <p:sp>
          <p:nvSpPr>
            <p:cNvPr id="6888" name="Freeform 7">
              <a:extLst>
                <a:ext uri="{FF2B5EF4-FFF2-40B4-BE49-F238E27FC236}">
                  <a16:creationId xmlns:a16="http://schemas.microsoft.com/office/drawing/2014/main" id="{DF6368D4-A810-45A9-B1D8-6743DB7DACB2}"/>
                </a:ext>
              </a:extLst>
            </p:cNvPr>
            <p:cNvSpPr>
              <a:spLocks/>
            </p:cNvSpPr>
            <p:nvPr/>
          </p:nvSpPr>
          <p:spPr bwMode="auto">
            <a:xfrm>
              <a:off x="6474511" y="4858396"/>
              <a:ext cx="218313" cy="196872"/>
            </a:xfrm>
            <a:custGeom>
              <a:avLst/>
              <a:gdLst>
                <a:gd name="T0" fmla="*/ 76 w 112"/>
                <a:gd name="T1" fmla="*/ 5 h 101"/>
                <a:gd name="T2" fmla="*/ 87 w 112"/>
                <a:gd name="T3" fmla="*/ 5 h 101"/>
                <a:gd name="T4" fmla="*/ 98 w 112"/>
                <a:gd name="T5" fmla="*/ 11 h 101"/>
                <a:gd name="T6" fmla="*/ 109 w 112"/>
                <a:gd name="T7" fmla="*/ 14 h 101"/>
                <a:gd name="T8" fmla="*/ 112 w 112"/>
                <a:gd name="T9" fmla="*/ 16 h 101"/>
                <a:gd name="T10" fmla="*/ 112 w 112"/>
                <a:gd name="T11" fmla="*/ 25 h 101"/>
                <a:gd name="T12" fmla="*/ 112 w 112"/>
                <a:gd name="T13" fmla="*/ 38 h 101"/>
                <a:gd name="T14" fmla="*/ 111 w 112"/>
                <a:gd name="T15" fmla="*/ 44 h 101"/>
                <a:gd name="T16" fmla="*/ 109 w 112"/>
                <a:gd name="T17" fmla="*/ 47 h 101"/>
                <a:gd name="T18" fmla="*/ 109 w 112"/>
                <a:gd name="T19" fmla="*/ 49 h 101"/>
                <a:gd name="T20" fmla="*/ 111 w 112"/>
                <a:gd name="T21" fmla="*/ 52 h 101"/>
                <a:gd name="T22" fmla="*/ 112 w 112"/>
                <a:gd name="T23" fmla="*/ 62 h 101"/>
                <a:gd name="T24" fmla="*/ 111 w 112"/>
                <a:gd name="T25" fmla="*/ 68 h 101"/>
                <a:gd name="T26" fmla="*/ 106 w 112"/>
                <a:gd name="T27" fmla="*/ 74 h 101"/>
                <a:gd name="T28" fmla="*/ 103 w 112"/>
                <a:gd name="T29" fmla="*/ 80 h 101"/>
                <a:gd name="T30" fmla="*/ 101 w 112"/>
                <a:gd name="T31" fmla="*/ 87 h 101"/>
                <a:gd name="T32" fmla="*/ 92 w 112"/>
                <a:gd name="T33" fmla="*/ 96 h 101"/>
                <a:gd name="T34" fmla="*/ 85 w 112"/>
                <a:gd name="T35" fmla="*/ 99 h 101"/>
                <a:gd name="T36" fmla="*/ 73 w 112"/>
                <a:gd name="T37" fmla="*/ 99 h 101"/>
                <a:gd name="T38" fmla="*/ 60 w 112"/>
                <a:gd name="T39" fmla="*/ 98 h 101"/>
                <a:gd name="T40" fmla="*/ 56 w 112"/>
                <a:gd name="T41" fmla="*/ 95 h 101"/>
                <a:gd name="T42" fmla="*/ 56 w 112"/>
                <a:gd name="T43" fmla="*/ 91 h 101"/>
                <a:gd name="T44" fmla="*/ 51 w 112"/>
                <a:gd name="T45" fmla="*/ 90 h 101"/>
                <a:gd name="T46" fmla="*/ 41 w 112"/>
                <a:gd name="T47" fmla="*/ 87 h 101"/>
                <a:gd name="T48" fmla="*/ 37 w 112"/>
                <a:gd name="T49" fmla="*/ 80 h 101"/>
                <a:gd name="T50" fmla="*/ 37 w 112"/>
                <a:gd name="T51" fmla="*/ 76 h 101"/>
                <a:gd name="T52" fmla="*/ 37 w 112"/>
                <a:gd name="T53" fmla="*/ 71 h 101"/>
                <a:gd name="T54" fmla="*/ 30 w 112"/>
                <a:gd name="T55" fmla="*/ 69 h 101"/>
                <a:gd name="T56" fmla="*/ 27 w 112"/>
                <a:gd name="T57" fmla="*/ 65 h 101"/>
                <a:gd name="T58" fmla="*/ 15 w 112"/>
                <a:gd name="T59" fmla="*/ 58 h 101"/>
                <a:gd name="T60" fmla="*/ 11 w 112"/>
                <a:gd name="T61" fmla="*/ 49 h 101"/>
                <a:gd name="T62" fmla="*/ 8 w 112"/>
                <a:gd name="T63" fmla="*/ 44 h 101"/>
                <a:gd name="T64" fmla="*/ 3 w 112"/>
                <a:gd name="T65" fmla="*/ 36 h 101"/>
                <a:gd name="T66" fmla="*/ 0 w 112"/>
                <a:gd name="T67" fmla="*/ 33 h 101"/>
                <a:gd name="T68" fmla="*/ 5 w 112"/>
                <a:gd name="T69" fmla="*/ 32 h 101"/>
                <a:gd name="T70" fmla="*/ 11 w 112"/>
                <a:gd name="T71" fmla="*/ 33 h 101"/>
                <a:gd name="T72" fmla="*/ 22 w 112"/>
                <a:gd name="T73" fmla="*/ 35 h 101"/>
                <a:gd name="T74" fmla="*/ 27 w 112"/>
                <a:gd name="T75" fmla="*/ 33 h 101"/>
                <a:gd name="T76" fmla="*/ 30 w 112"/>
                <a:gd name="T77" fmla="*/ 30 h 101"/>
                <a:gd name="T78" fmla="*/ 33 w 112"/>
                <a:gd name="T79" fmla="*/ 28 h 101"/>
                <a:gd name="T80" fmla="*/ 33 w 112"/>
                <a:gd name="T81" fmla="*/ 27 h 101"/>
                <a:gd name="T82" fmla="*/ 35 w 112"/>
                <a:gd name="T83" fmla="*/ 25 h 101"/>
                <a:gd name="T84" fmla="*/ 37 w 112"/>
                <a:gd name="T85" fmla="*/ 22 h 101"/>
                <a:gd name="T86" fmla="*/ 38 w 112"/>
                <a:gd name="T87" fmla="*/ 21 h 101"/>
                <a:gd name="T88" fmla="*/ 40 w 112"/>
                <a:gd name="T89" fmla="*/ 21 h 101"/>
                <a:gd name="T90" fmla="*/ 41 w 112"/>
                <a:gd name="T91" fmla="*/ 19 h 101"/>
                <a:gd name="T92" fmla="*/ 43 w 112"/>
                <a:gd name="T93" fmla="*/ 17 h 101"/>
                <a:gd name="T94" fmla="*/ 46 w 112"/>
                <a:gd name="T95" fmla="*/ 16 h 101"/>
                <a:gd name="T96" fmla="*/ 48 w 112"/>
                <a:gd name="T97" fmla="*/ 17 h 101"/>
                <a:gd name="T98" fmla="*/ 49 w 112"/>
                <a:gd name="T99" fmla="*/ 16 h 101"/>
                <a:gd name="T100" fmla="*/ 51 w 112"/>
                <a:gd name="T101" fmla="*/ 16 h 101"/>
                <a:gd name="T102" fmla="*/ 52 w 112"/>
                <a:gd name="T103" fmla="*/ 16 h 101"/>
                <a:gd name="T104" fmla="*/ 54 w 112"/>
                <a:gd name="T105" fmla="*/ 14 h 101"/>
                <a:gd name="T106" fmla="*/ 56 w 112"/>
                <a:gd name="T107" fmla="*/ 14 h 101"/>
                <a:gd name="T108" fmla="*/ 52 w 112"/>
                <a:gd name="T109" fmla="*/ 13 h 101"/>
                <a:gd name="T110" fmla="*/ 52 w 112"/>
                <a:gd name="T111" fmla="*/ 11 h 101"/>
                <a:gd name="T112" fmla="*/ 54 w 112"/>
                <a:gd name="T113" fmla="*/ 5 h 101"/>
                <a:gd name="T114" fmla="*/ 62 w 112"/>
                <a:gd name="T11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01">
                  <a:moveTo>
                    <a:pt x="73" y="0"/>
                  </a:moveTo>
                  <a:lnTo>
                    <a:pt x="74" y="0"/>
                  </a:lnTo>
                  <a:lnTo>
                    <a:pt x="74" y="2"/>
                  </a:lnTo>
                  <a:lnTo>
                    <a:pt x="76" y="5"/>
                  </a:lnTo>
                  <a:lnTo>
                    <a:pt x="76" y="5"/>
                  </a:lnTo>
                  <a:lnTo>
                    <a:pt x="79" y="5"/>
                  </a:lnTo>
                  <a:lnTo>
                    <a:pt x="82" y="5"/>
                  </a:lnTo>
                  <a:lnTo>
                    <a:pt x="87" y="5"/>
                  </a:lnTo>
                  <a:lnTo>
                    <a:pt x="90" y="6"/>
                  </a:lnTo>
                  <a:lnTo>
                    <a:pt x="90" y="8"/>
                  </a:lnTo>
                  <a:lnTo>
                    <a:pt x="93" y="8"/>
                  </a:lnTo>
                  <a:lnTo>
                    <a:pt x="98" y="11"/>
                  </a:lnTo>
                  <a:lnTo>
                    <a:pt x="101" y="11"/>
                  </a:lnTo>
                  <a:lnTo>
                    <a:pt x="104" y="13"/>
                  </a:lnTo>
                  <a:lnTo>
                    <a:pt x="108" y="14"/>
                  </a:lnTo>
                  <a:lnTo>
                    <a:pt x="109" y="14"/>
                  </a:lnTo>
                  <a:lnTo>
                    <a:pt x="111" y="16"/>
                  </a:lnTo>
                  <a:lnTo>
                    <a:pt x="111" y="16"/>
                  </a:lnTo>
                  <a:lnTo>
                    <a:pt x="112" y="16"/>
                  </a:lnTo>
                  <a:lnTo>
                    <a:pt x="112" y="16"/>
                  </a:lnTo>
                  <a:lnTo>
                    <a:pt x="111" y="17"/>
                  </a:lnTo>
                  <a:lnTo>
                    <a:pt x="111" y="21"/>
                  </a:lnTo>
                  <a:lnTo>
                    <a:pt x="112" y="24"/>
                  </a:lnTo>
                  <a:lnTo>
                    <a:pt x="112" y="25"/>
                  </a:lnTo>
                  <a:lnTo>
                    <a:pt x="112" y="32"/>
                  </a:lnTo>
                  <a:lnTo>
                    <a:pt x="112" y="36"/>
                  </a:lnTo>
                  <a:lnTo>
                    <a:pt x="112" y="38"/>
                  </a:lnTo>
                  <a:lnTo>
                    <a:pt x="112" y="38"/>
                  </a:lnTo>
                  <a:lnTo>
                    <a:pt x="112" y="40"/>
                  </a:lnTo>
                  <a:lnTo>
                    <a:pt x="112" y="40"/>
                  </a:lnTo>
                  <a:lnTo>
                    <a:pt x="112" y="41"/>
                  </a:lnTo>
                  <a:lnTo>
                    <a:pt x="111" y="44"/>
                  </a:lnTo>
                  <a:lnTo>
                    <a:pt x="111" y="44"/>
                  </a:lnTo>
                  <a:lnTo>
                    <a:pt x="111" y="46"/>
                  </a:lnTo>
                  <a:lnTo>
                    <a:pt x="111" y="46"/>
                  </a:lnTo>
                  <a:lnTo>
                    <a:pt x="109" y="47"/>
                  </a:lnTo>
                  <a:lnTo>
                    <a:pt x="109" y="47"/>
                  </a:lnTo>
                  <a:lnTo>
                    <a:pt x="109" y="49"/>
                  </a:lnTo>
                  <a:lnTo>
                    <a:pt x="109" y="49"/>
                  </a:lnTo>
                  <a:lnTo>
                    <a:pt x="109" y="49"/>
                  </a:lnTo>
                  <a:lnTo>
                    <a:pt x="111" y="51"/>
                  </a:lnTo>
                  <a:lnTo>
                    <a:pt x="111" y="51"/>
                  </a:lnTo>
                  <a:lnTo>
                    <a:pt x="111" y="52"/>
                  </a:lnTo>
                  <a:lnTo>
                    <a:pt x="111" y="52"/>
                  </a:lnTo>
                  <a:lnTo>
                    <a:pt x="109" y="55"/>
                  </a:lnTo>
                  <a:lnTo>
                    <a:pt x="111" y="57"/>
                  </a:lnTo>
                  <a:lnTo>
                    <a:pt x="111" y="60"/>
                  </a:lnTo>
                  <a:lnTo>
                    <a:pt x="112" y="62"/>
                  </a:lnTo>
                  <a:lnTo>
                    <a:pt x="112" y="62"/>
                  </a:lnTo>
                  <a:lnTo>
                    <a:pt x="112" y="63"/>
                  </a:lnTo>
                  <a:lnTo>
                    <a:pt x="112" y="65"/>
                  </a:lnTo>
                  <a:lnTo>
                    <a:pt x="111" y="68"/>
                  </a:lnTo>
                  <a:lnTo>
                    <a:pt x="109" y="69"/>
                  </a:lnTo>
                  <a:lnTo>
                    <a:pt x="108" y="73"/>
                  </a:lnTo>
                  <a:lnTo>
                    <a:pt x="106" y="73"/>
                  </a:lnTo>
                  <a:lnTo>
                    <a:pt x="106" y="74"/>
                  </a:lnTo>
                  <a:lnTo>
                    <a:pt x="106" y="74"/>
                  </a:lnTo>
                  <a:lnTo>
                    <a:pt x="106" y="77"/>
                  </a:lnTo>
                  <a:lnTo>
                    <a:pt x="106" y="79"/>
                  </a:lnTo>
                  <a:lnTo>
                    <a:pt x="103" y="80"/>
                  </a:lnTo>
                  <a:lnTo>
                    <a:pt x="104" y="84"/>
                  </a:lnTo>
                  <a:lnTo>
                    <a:pt x="104" y="84"/>
                  </a:lnTo>
                  <a:lnTo>
                    <a:pt x="104" y="84"/>
                  </a:lnTo>
                  <a:lnTo>
                    <a:pt x="101" y="87"/>
                  </a:lnTo>
                  <a:lnTo>
                    <a:pt x="98" y="90"/>
                  </a:lnTo>
                  <a:lnTo>
                    <a:pt x="97" y="91"/>
                  </a:lnTo>
                  <a:lnTo>
                    <a:pt x="95" y="95"/>
                  </a:lnTo>
                  <a:lnTo>
                    <a:pt x="92" y="96"/>
                  </a:lnTo>
                  <a:lnTo>
                    <a:pt x="90" y="99"/>
                  </a:lnTo>
                  <a:lnTo>
                    <a:pt x="89" y="101"/>
                  </a:lnTo>
                  <a:lnTo>
                    <a:pt x="87" y="99"/>
                  </a:lnTo>
                  <a:lnTo>
                    <a:pt x="85" y="99"/>
                  </a:lnTo>
                  <a:lnTo>
                    <a:pt x="82" y="98"/>
                  </a:lnTo>
                  <a:lnTo>
                    <a:pt x="79" y="99"/>
                  </a:lnTo>
                  <a:lnTo>
                    <a:pt x="76" y="99"/>
                  </a:lnTo>
                  <a:lnTo>
                    <a:pt x="73" y="99"/>
                  </a:lnTo>
                  <a:lnTo>
                    <a:pt x="68" y="96"/>
                  </a:lnTo>
                  <a:lnTo>
                    <a:pt x="65" y="96"/>
                  </a:lnTo>
                  <a:lnTo>
                    <a:pt x="60" y="98"/>
                  </a:lnTo>
                  <a:lnTo>
                    <a:pt x="60" y="98"/>
                  </a:lnTo>
                  <a:lnTo>
                    <a:pt x="60" y="96"/>
                  </a:lnTo>
                  <a:lnTo>
                    <a:pt x="59" y="95"/>
                  </a:lnTo>
                  <a:lnTo>
                    <a:pt x="57" y="95"/>
                  </a:lnTo>
                  <a:lnTo>
                    <a:pt x="56" y="95"/>
                  </a:lnTo>
                  <a:lnTo>
                    <a:pt x="56" y="95"/>
                  </a:lnTo>
                  <a:lnTo>
                    <a:pt x="56" y="95"/>
                  </a:lnTo>
                  <a:lnTo>
                    <a:pt x="56" y="93"/>
                  </a:lnTo>
                  <a:lnTo>
                    <a:pt x="56" y="91"/>
                  </a:lnTo>
                  <a:lnTo>
                    <a:pt x="56" y="91"/>
                  </a:lnTo>
                  <a:lnTo>
                    <a:pt x="56" y="91"/>
                  </a:lnTo>
                  <a:lnTo>
                    <a:pt x="54" y="90"/>
                  </a:lnTo>
                  <a:lnTo>
                    <a:pt x="51" y="90"/>
                  </a:lnTo>
                  <a:lnTo>
                    <a:pt x="48" y="88"/>
                  </a:lnTo>
                  <a:lnTo>
                    <a:pt x="43" y="88"/>
                  </a:lnTo>
                  <a:lnTo>
                    <a:pt x="41" y="88"/>
                  </a:lnTo>
                  <a:lnTo>
                    <a:pt x="41" y="87"/>
                  </a:lnTo>
                  <a:lnTo>
                    <a:pt x="40" y="87"/>
                  </a:lnTo>
                  <a:lnTo>
                    <a:pt x="40" y="85"/>
                  </a:lnTo>
                  <a:lnTo>
                    <a:pt x="38" y="84"/>
                  </a:lnTo>
                  <a:lnTo>
                    <a:pt x="37" y="80"/>
                  </a:lnTo>
                  <a:lnTo>
                    <a:pt x="35" y="80"/>
                  </a:lnTo>
                  <a:lnTo>
                    <a:pt x="37" y="79"/>
                  </a:lnTo>
                  <a:lnTo>
                    <a:pt x="37" y="77"/>
                  </a:lnTo>
                  <a:lnTo>
                    <a:pt x="37" y="76"/>
                  </a:lnTo>
                  <a:lnTo>
                    <a:pt x="37" y="74"/>
                  </a:lnTo>
                  <a:lnTo>
                    <a:pt x="37" y="73"/>
                  </a:lnTo>
                  <a:lnTo>
                    <a:pt x="37" y="73"/>
                  </a:lnTo>
                  <a:lnTo>
                    <a:pt x="37" y="71"/>
                  </a:lnTo>
                  <a:lnTo>
                    <a:pt x="35" y="71"/>
                  </a:lnTo>
                  <a:lnTo>
                    <a:pt x="33" y="71"/>
                  </a:lnTo>
                  <a:lnTo>
                    <a:pt x="30" y="71"/>
                  </a:lnTo>
                  <a:lnTo>
                    <a:pt x="30" y="69"/>
                  </a:lnTo>
                  <a:lnTo>
                    <a:pt x="30" y="68"/>
                  </a:lnTo>
                  <a:lnTo>
                    <a:pt x="29" y="66"/>
                  </a:lnTo>
                  <a:lnTo>
                    <a:pt x="29" y="66"/>
                  </a:lnTo>
                  <a:lnTo>
                    <a:pt x="27" y="65"/>
                  </a:lnTo>
                  <a:lnTo>
                    <a:pt x="26" y="65"/>
                  </a:lnTo>
                  <a:lnTo>
                    <a:pt x="21" y="63"/>
                  </a:lnTo>
                  <a:lnTo>
                    <a:pt x="19" y="60"/>
                  </a:lnTo>
                  <a:lnTo>
                    <a:pt x="15" y="58"/>
                  </a:lnTo>
                  <a:lnTo>
                    <a:pt x="15" y="57"/>
                  </a:lnTo>
                  <a:lnTo>
                    <a:pt x="13" y="55"/>
                  </a:lnTo>
                  <a:lnTo>
                    <a:pt x="11" y="51"/>
                  </a:lnTo>
                  <a:lnTo>
                    <a:pt x="11" y="49"/>
                  </a:lnTo>
                  <a:lnTo>
                    <a:pt x="11" y="49"/>
                  </a:lnTo>
                  <a:lnTo>
                    <a:pt x="8" y="46"/>
                  </a:lnTo>
                  <a:lnTo>
                    <a:pt x="8" y="46"/>
                  </a:lnTo>
                  <a:lnTo>
                    <a:pt x="8" y="44"/>
                  </a:lnTo>
                  <a:lnTo>
                    <a:pt x="5" y="41"/>
                  </a:lnTo>
                  <a:lnTo>
                    <a:pt x="3" y="40"/>
                  </a:lnTo>
                  <a:lnTo>
                    <a:pt x="3" y="38"/>
                  </a:lnTo>
                  <a:lnTo>
                    <a:pt x="3" y="36"/>
                  </a:lnTo>
                  <a:lnTo>
                    <a:pt x="2" y="36"/>
                  </a:lnTo>
                  <a:lnTo>
                    <a:pt x="2" y="35"/>
                  </a:lnTo>
                  <a:lnTo>
                    <a:pt x="0" y="33"/>
                  </a:lnTo>
                  <a:lnTo>
                    <a:pt x="0" y="33"/>
                  </a:lnTo>
                  <a:lnTo>
                    <a:pt x="0" y="32"/>
                  </a:lnTo>
                  <a:lnTo>
                    <a:pt x="0" y="32"/>
                  </a:lnTo>
                  <a:lnTo>
                    <a:pt x="3" y="32"/>
                  </a:lnTo>
                  <a:lnTo>
                    <a:pt x="5" y="32"/>
                  </a:lnTo>
                  <a:lnTo>
                    <a:pt x="7" y="32"/>
                  </a:lnTo>
                  <a:lnTo>
                    <a:pt x="8" y="32"/>
                  </a:lnTo>
                  <a:lnTo>
                    <a:pt x="10" y="33"/>
                  </a:lnTo>
                  <a:lnTo>
                    <a:pt x="11" y="33"/>
                  </a:lnTo>
                  <a:lnTo>
                    <a:pt x="13" y="33"/>
                  </a:lnTo>
                  <a:lnTo>
                    <a:pt x="16" y="33"/>
                  </a:lnTo>
                  <a:lnTo>
                    <a:pt x="19" y="35"/>
                  </a:lnTo>
                  <a:lnTo>
                    <a:pt x="22" y="35"/>
                  </a:lnTo>
                  <a:lnTo>
                    <a:pt x="27" y="33"/>
                  </a:lnTo>
                  <a:lnTo>
                    <a:pt x="27" y="33"/>
                  </a:lnTo>
                  <a:lnTo>
                    <a:pt x="27" y="33"/>
                  </a:lnTo>
                  <a:lnTo>
                    <a:pt x="27" y="33"/>
                  </a:lnTo>
                  <a:lnTo>
                    <a:pt x="29" y="32"/>
                  </a:lnTo>
                  <a:lnTo>
                    <a:pt x="29" y="32"/>
                  </a:lnTo>
                  <a:lnTo>
                    <a:pt x="29" y="30"/>
                  </a:lnTo>
                  <a:lnTo>
                    <a:pt x="30" y="30"/>
                  </a:lnTo>
                  <a:lnTo>
                    <a:pt x="32" y="28"/>
                  </a:lnTo>
                  <a:lnTo>
                    <a:pt x="32" y="28"/>
                  </a:lnTo>
                  <a:lnTo>
                    <a:pt x="32" y="28"/>
                  </a:lnTo>
                  <a:lnTo>
                    <a:pt x="33" y="28"/>
                  </a:lnTo>
                  <a:lnTo>
                    <a:pt x="32" y="28"/>
                  </a:lnTo>
                  <a:lnTo>
                    <a:pt x="32" y="28"/>
                  </a:lnTo>
                  <a:lnTo>
                    <a:pt x="32" y="27"/>
                  </a:lnTo>
                  <a:lnTo>
                    <a:pt x="33" y="27"/>
                  </a:lnTo>
                  <a:lnTo>
                    <a:pt x="33" y="27"/>
                  </a:lnTo>
                  <a:lnTo>
                    <a:pt x="35" y="27"/>
                  </a:lnTo>
                  <a:lnTo>
                    <a:pt x="35" y="27"/>
                  </a:lnTo>
                  <a:lnTo>
                    <a:pt x="35" y="25"/>
                  </a:lnTo>
                  <a:lnTo>
                    <a:pt x="35" y="24"/>
                  </a:lnTo>
                  <a:lnTo>
                    <a:pt x="35" y="24"/>
                  </a:lnTo>
                  <a:lnTo>
                    <a:pt x="37" y="24"/>
                  </a:lnTo>
                  <a:lnTo>
                    <a:pt x="37" y="22"/>
                  </a:lnTo>
                  <a:lnTo>
                    <a:pt x="37" y="22"/>
                  </a:lnTo>
                  <a:lnTo>
                    <a:pt x="38" y="22"/>
                  </a:lnTo>
                  <a:lnTo>
                    <a:pt x="38" y="22"/>
                  </a:lnTo>
                  <a:lnTo>
                    <a:pt x="38" y="21"/>
                  </a:lnTo>
                  <a:lnTo>
                    <a:pt x="40" y="21"/>
                  </a:lnTo>
                  <a:lnTo>
                    <a:pt x="40" y="21"/>
                  </a:lnTo>
                  <a:lnTo>
                    <a:pt x="40" y="21"/>
                  </a:lnTo>
                  <a:lnTo>
                    <a:pt x="40" y="21"/>
                  </a:lnTo>
                  <a:lnTo>
                    <a:pt x="41" y="21"/>
                  </a:lnTo>
                  <a:lnTo>
                    <a:pt x="41" y="21"/>
                  </a:lnTo>
                  <a:lnTo>
                    <a:pt x="41" y="21"/>
                  </a:lnTo>
                  <a:lnTo>
                    <a:pt x="41" y="19"/>
                  </a:lnTo>
                  <a:lnTo>
                    <a:pt x="41" y="19"/>
                  </a:lnTo>
                  <a:lnTo>
                    <a:pt x="41" y="19"/>
                  </a:lnTo>
                  <a:lnTo>
                    <a:pt x="41" y="17"/>
                  </a:lnTo>
                  <a:lnTo>
                    <a:pt x="43" y="17"/>
                  </a:lnTo>
                  <a:lnTo>
                    <a:pt x="43" y="17"/>
                  </a:lnTo>
                  <a:lnTo>
                    <a:pt x="44" y="17"/>
                  </a:lnTo>
                  <a:lnTo>
                    <a:pt x="46" y="16"/>
                  </a:lnTo>
                  <a:lnTo>
                    <a:pt x="46" y="16"/>
                  </a:lnTo>
                  <a:lnTo>
                    <a:pt x="46" y="17"/>
                  </a:lnTo>
                  <a:lnTo>
                    <a:pt x="48" y="17"/>
                  </a:lnTo>
                  <a:lnTo>
                    <a:pt x="48" y="17"/>
                  </a:lnTo>
                  <a:lnTo>
                    <a:pt x="48" y="17"/>
                  </a:lnTo>
                  <a:lnTo>
                    <a:pt x="48" y="16"/>
                  </a:lnTo>
                  <a:lnTo>
                    <a:pt x="48" y="16"/>
                  </a:lnTo>
                  <a:lnTo>
                    <a:pt x="49" y="16"/>
                  </a:lnTo>
                  <a:lnTo>
                    <a:pt x="49" y="16"/>
                  </a:lnTo>
                  <a:lnTo>
                    <a:pt x="49" y="16"/>
                  </a:lnTo>
                  <a:lnTo>
                    <a:pt x="49" y="16"/>
                  </a:lnTo>
                  <a:lnTo>
                    <a:pt x="51" y="16"/>
                  </a:lnTo>
                  <a:lnTo>
                    <a:pt x="51" y="16"/>
                  </a:lnTo>
                  <a:lnTo>
                    <a:pt x="51" y="16"/>
                  </a:lnTo>
                  <a:lnTo>
                    <a:pt x="51" y="16"/>
                  </a:lnTo>
                  <a:lnTo>
                    <a:pt x="51" y="17"/>
                  </a:lnTo>
                  <a:lnTo>
                    <a:pt x="52" y="16"/>
                  </a:lnTo>
                  <a:lnTo>
                    <a:pt x="52" y="16"/>
                  </a:lnTo>
                  <a:lnTo>
                    <a:pt x="52" y="16"/>
                  </a:lnTo>
                  <a:lnTo>
                    <a:pt x="52" y="14"/>
                  </a:lnTo>
                  <a:lnTo>
                    <a:pt x="54" y="14"/>
                  </a:lnTo>
                  <a:lnTo>
                    <a:pt x="54" y="14"/>
                  </a:lnTo>
                  <a:lnTo>
                    <a:pt x="54" y="14"/>
                  </a:lnTo>
                  <a:lnTo>
                    <a:pt x="54" y="14"/>
                  </a:lnTo>
                  <a:lnTo>
                    <a:pt x="56" y="14"/>
                  </a:lnTo>
                  <a:lnTo>
                    <a:pt x="54" y="14"/>
                  </a:lnTo>
                  <a:lnTo>
                    <a:pt x="54" y="13"/>
                  </a:lnTo>
                  <a:lnTo>
                    <a:pt x="54" y="13"/>
                  </a:lnTo>
                  <a:lnTo>
                    <a:pt x="52" y="13"/>
                  </a:lnTo>
                  <a:lnTo>
                    <a:pt x="51" y="13"/>
                  </a:lnTo>
                  <a:lnTo>
                    <a:pt x="51" y="13"/>
                  </a:lnTo>
                  <a:lnTo>
                    <a:pt x="51" y="13"/>
                  </a:lnTo>
                  <a:lnTo>
                    <a:pt x="52" y="11"/>
                  </a:lnTo>
                  <a:lnTo>
                    <a:pt x="52" y="10"/>
                  </a:lnTo>
                  <a:lnTo>
                    <a:pt x="52" y="6"/>
                  </a:lnTo>
                  <a:lnTo>
                    <a:pt x="54" y="5"/>
                  </a:lnTo>
                  <a:lnTo>
                    <a:pt x="54" y="5"/>
                  </a:lnTo>
                  <a:lnTo>
                    <a:pt x="54" y="5"/>
                  </a:lnTo>
                  <a:lnTo>
                    <a:pt x="56" y="3"/>
                  </a:lnTo>
                  <a:lnTo>
                    <a:pt x="59" y="2"/>
                  </a:lnTo>
                  <a:lnTo>
                    <a:pt x="62" y="0"/>
                  </a:lnTo>
                  <a:lnTo>
                    <a:pt x="65" y="0"/>
                  </a:lnTo>
                  <a:lnTo>
                    <a:pt x="70" y="0"/>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89" name="Freeform 8">
              <a:extLst>
                <a:ext uri="{FF2B5EF4-FFF2-40B4-BE49-F238E27FC236}">
                  <a16:creationId xmlns:a16="http://schemas.microsoft.com/office/drawing/2014/main" id="{874B6FBF-B462-45F6-8933-94FD014DECB2}"/>
                </a:ext>
              </a:extLst>
            </p:cNvPr>
            <p:cNvSpPr>
              <a:spLocks noEditPoints="1"/>
            </p:cNvSpPr>
            <p:nvPr/>
          </p:nvSpPr>
          <p:spPr bwMode="auto">
            <a:xfrm>
              <a:off x="6382897" y="4645931"/>
              <a:ext cx="329419" cy="280688"/>
            </a:xfrm>
            <a:custGeom>
              <a:avLst/>
              <a:gdLst>
                <a:gd name="T0" fmla="*/ 98 w 169"/>
                <a:gd name="T1" fmla="*/ 122 h 144"/>
                <a:gd name="T2" fmla="*/ 123 w 169"/>
                <a:gd name="T3" fmla="*/ 4 h 144"/>
                <a:gd name="T4" fmla="*/ 125 w 169"/>
                <a:gd name="T5" fmla="*/ 5 h 144"/>
                <a:gd name="T6" fmla="*/ 128 w 169"/>
                <a:gd name="T7" fmla="*/ 5 h 144"/>
                <a:gd name="T8" fmla="*/ 134 w 169"/>
                <a:gd name="T9" fmla="*/ 8 h 144"/>
                <a:gd name="T10" fmla="*/ 139 w 169"/>
                <a:gd name="T11" fmla="*/ 8 h 144"/>
                <a:gd name="T12" fmla="*/ 144 w 169"/>
                <a:gd name="T13" fmla="*/ 11 h 144"/>
                <a:gd name="T14" fmla="*/ 155 w 169"/>
                <a:gd name="T15" fmla="*/ 16 h 144"/>
                <a:gd name="T16" fmla="*/ 159 w 169"/>
                <a:gd name="T17" fmla="*/ 21 h 144"/>
                <a:gd name="T18" fmla="*/ 164 w 169"/>
                <a:gd name="T19" fmla="*/ 24 h 144"/>
                <a:gd name="T20" fmla="*/ 167 w 169"/>
                <a:gd name="T21" fmla="*/ 32 h 144"/>
                <a:gd name="T22" fmla="*/ 164 w 169"/>
                <a:gd name="T23" fmla="*/ 40 h 144"/>
                <a:gd name="T24" fmla="*/ 162 w 169"/>
                <a:gd name="T25" fmla="*/ 49 h 144"/>
                <a:gd name="T26" fmla="*/ 166 w 169"/>
                <a:gd name="T27" fmla="*/ 60 h 144"/>
                <a:gd name="T28" fmla="*/ 159 w 169"/>
                <a:gd name="T29" fmla="*/ 65 h 144"/>
                <a:gd name="T30" fmla="*/ 159 w 169"/>
                <a:gd name="T31" fmla="*/ 73 h 144"/>
                <a:gd name="T32" fmla="*/ 156 w 169"/>
                <a:gd name="T33" fmla="*/ 79 h 144"/>
                <a:gd name="T34" fmla="*/ 159 w 169"/>
                <a:gd name="T35" fmla="*/ 84 h 144"/>
                <a:gd name="T36" fmla="*/ 158 w 169"/>
                <a:gd name="T37" fmla="*/ 87 h 144"/>
                <a:gd name="T38" fmla="*/ 139 w 169"/>
                <a:gd name="T39" fmla="*/ 93 h 144"/>
                <a:gd name="T40" fmla="*/ 120 w 169"/>
                <a:gd name="T41" fmla="*/ 100 h 144"/>
                <a:gd name="T42" fmla="*/ 117 w 169"/>
                <a:gd name="T43" fmla="*/ 109 h 144"/>
                <a:gd name="T44" fmla="*/ 99 w 169"/>
                <a:gd name="T45" fmla="*/ 115 h 144"/>
                <a:gd name="T46" fmla="*/ 96 w 169"/>
                <a:gd name="T47" fmla="*/ 122 h 144"/>
                <a:gd name="T48" fmla="*/ 91 w 169"/>
                <a:gd name="T49" fmla="*/ 122 h 144"/>
                <a:gd name="T50" fmla="*/ 90 w 169"/>
                <a:gd name="T51" fmla="*/ 125 h 144"/>
                <a:gd name="T52" fmla="*/ 87 w 169"/>
                <a:gd name="T53" fmla="*/ 125 h 144"/>
                <a:gd name="T54" fmla="*/ 85 w 169"/>
                <a:gd name="T55" fmla="*/ 126 h 144"/>
                <a:gd name="T56" fmla="*/ 84 w 169"/>
                <a:gd name="T57" fmla="*/ 130 h 144"/>
                <a:gd name="T58" fmla="*/ 77 w 169"/>
                <a:gd name="T59" fmla="*/ 136 h 144"/>
                <a:gd name="T60" fmla="*/ 76 w 169"/>
                <a:gd name="T61" fmla="*/ 139 h 144"/>
                <a:gd name="T62" fmla="*/ 69 w 169"/>
                <a:gd name="T63" fmla="*/ 144 h 144"/>
                <a:gd name="T64" fmla="*/ 52 w 169"/>
                <a:gd name="T65" fmla="*/ 141 h 144"/>
                <a:gd name="T66" fmla="*/ 33 w 169"/>
                <a:gd name="T67" fmla="*/ 136 h 144"/>
                <a:gd name="T68" fmla="*/ 8 w 169"/>
                <a:gd name="T69" fmla="*/ 128 h 144"/>
                <a:gd name="T70" fmla="*/ 0 w 169"/>
                <a:gd name="T71" fmla="*/ 90 h 144"/>
                <a:gd name="T72" fmla="*/ 28 w 169"/>
                <a:gd name="T73" fmla="*/ 67 h 144"/>
                <a:gd name="T74" fmla="*/ 30 w 169"/>
                <a:gd name="T75" fmla="*/ 51 h 144"/>
                <a:gd name="T76" fmla="*/ 30 w 169"/>
                <a:gd name="T77" fmla="*/ 43 h 144"/>
                <a:gd name="T78" fmla="*/ 35 w 169"/>
                <a:gd name="T79" fmla="*/ 41 h 144"/>
                <a:gd name="T80" fmla="*/ 39 w 169"/>
                <a:gd name="T81" fmla="*/ 46 h 144"/>
                <a:gd name="T82" fmla="*/ 49 w 169"/>
                <a:gd name="T83" fmla="*/ 45 h 144"/>
                <a:gd name="T84" fmla="*/ 54 w 169"/>
                <a:gd name="T85" fmla="*/ 52 h 144"/>
                <a:gd name="T86" fmla="*/ 69 w 169"/>
                <a:gd name="T87" fmla="*/ 56 h 144"/>
                <a:gd name="T88" fmla="*/ 74 w 169"/>
                <a:gd name="T89" fmla="*/ 49 h 144"/>
                <a:gd name="T90" fmla="*/ 82 w 169"/>
                <a:gd name="T91" fmla="*/ 59 h 144"/>
                <a:gd name="T92" fmla="*/ 95 w 169"/>
                <a:gd name="T93" fmla="*/ 65 h 144"/>
                <a:gd name="T94" fmla="*/ 101 w 169"/>
                <a:gd name="T95" fmla="*/ 73 h 144"/>
                <a:gd name="T96" fmla="*/ 110 w 169"/>
                <a:gd name="T97" fmla="*/ 73 h 144"/>
                <a:gd name="T98" fmla="*/ 114 w 169"/>
                <a:gd name="T99" fmla="*/ 76 h 144"/>
                <a:gd name="T100" fmla="*/ 110 w 169"/>
                <a:gd name="T101" fmla="*/ 59 h 144"/>
                <a:gd name="T102" fmla="*/ 104 w 169"/>
                <a:gd name="T103" fmla="*/ 60 h 144"/>
                <a:gd name="T104" fmla="*/ 93 w 169"/>
                <a:gd name="T105" fmla="*/ 51 h 144"/>
                <a:gd name="T106" fmla="*/ 96 w 169"/>
                <a:gd name="T107" fmla="*/ 37 h 144"/>
                <a:gd name="T108" fmla="*/ 95 w 169"/>
                <a:gd name="T109" fmla="*/ 19 h 144"/>
                <a:gd name="T110" fmla="*/ 99 w 169"/>
                <a:gd name="T111" fmla="*/ 8 h 144"/>
                <a:gd name="T112" fmla="*/ 117 w 169"/>
                <a:gd name="T113"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9" h="144">
                  <a:moveTo>
                    <a:pt x="79" y="137"/>
                  </a:moveTo>
                  <a:lnTo>
                    <a:pt x="77" y="139"/>
                  </a:lnTo>
                  <a:lnTo>
                    <a:pt x="77" y="139"/>
                  </a:lnTo>
                  <a:lnTo>
                    <a:pt x="77" y="137"/>
                  </a:lnTo>
                  <a:lnTo>
                    <a:pt x="79" y="137"/>
                  </a:lnTo>
                  <a:lnTo>
                    <a:pt x="79" y="137"/>
                  </a:lnTo>
                  <a:close/>
                  <a:moveTo>
                    <a:pt x="98" y="122"/>
                  </a:moveTo>
                  <a:lnTo>
                    <a:pt x="98" y="122"/>
                  </a:lnTo>
                  <a:lnTo>
                    <a:pt x="98" y="122"/>
                  </a:lnTo>
                  <a:lnTo>
                    <a:pt x="98" y="122"/>
                  </a:lnTo>
                  <a:close/>
                  <a:moveTo>
                    <a:pt x="125" y="0"/>
                  </a:moveTo>
                  <a:lnTo>
                    <a:pt x="125" y="0"/>
                  </a:lnTo>
                  <a:lnTo>
                    <a:pt x="125" y="2"/>
                  </a:lnTo>
                  <a:lnTo>
                    <a:pt x="123" y="2"/>
                  </a:lnTo>
                  <a:lnTo>
                    <a:pt x="123" y="2"/>
                  </a:lnTo>
                  <a:lnTo>
                    <a:pt x="123" y="4"/>
                  </a:lnTo>
                  <a:lnTo>
                    <a:pt x="123" y="4"/>
                  </a:lnTo>
                  <a:lnTo>
                    <a:pt x="123" y="5"/>
                  </a:lnTo>
                  <a:lnTo>
                    <a:pt x="123" y="5"/>
                  </a:lnTo>
                  <a:lnTo>
                    <a:pt x="125" y="5"/>
                  </a:lnTo>
                  <a:lnTo>
                    <a:pt x="125" y="5"/>
                  </a:lnTo>
                  <a:lnTo>
                    <a:pt x="125" y="5"/>
                  </a:lnTo>
                  <a:lnTo>
                    <a:pt x="125" y="5"/>
                  </a:lnTo>
                  <a:lnTo>
                    <a:pt x="125" y="5"/>
                  </a:lnTo>
                  <a:lnTo>
                    <a:pt x="125" y="5"/>
                  </a:lnTo>
                  <a:lnTo>
                    <a:pt x="126" y="5"/>
                  </a:lnTo>
                  <a:lnTo>
                    <a:pt x="126" y="5"/>
                  </a:lnTo>
                  <a:lnTo>
                    <a:pt x="126" y="5"/>
                  </a:lnTo>
                  <a:lnTo>
                    <a:pt x="126" y="5"/>
                  </a:lnTo>
                  <a:lnTo>
                    <a:pt x="126" y="5"/>
                  </a:lnTo>
                  <a:lnTo>
                    <a:pt x="128" y="5"/>
                  </a:lnTo>
                  <a:lnTo>
                    <a:pt x="128" y="5"/>
                  </a:lnTo>
                  <a:lnTo>
                    <a:pt x="131" y="8"/>
                  </a:lnTo>
                  <a:lnTo>
                    <a:pt x="131" y="8"/>
                  </a:lnTo>
                  <a:lnTo>
                    <a:pt x="131" y="8"/>
                  </a:lnTo>
                  <a:lnTo>
                    <a:pt x="132" y="8"/>
                  </a:lnTo>
                  <a:lnTo>
                    <a:pt x="132" y="8"/>
                  </a:lnTo>
                  <a:lnTo>
                    <a:pt x="132" y="8"/>
                  </a:lnTo>
                  <a:lnTo>
                    <a:pt x="132" y="8"/>
                  </a:lnTo>
                  <a:lnTo>
                    <a:pt x="134" y="8"/>
                  </a:lnTo>
                  <a:lnTo>
                    <a:pt x="134" y="8"/>
                  </a:lnTo>
                  <a:lnTo>
                    <a:pt x="134" y="8"/>
                  </a:lnTo>
                  <a:lnTo>
                    <a:pt x="134" y="7"/>
                  </a:lnTo>
                  <a:lnTo>
                    <a:pt x="134" y="7"/>
                  </a:lnTo>
                  <a:lnTo>
                    <a:pt x="136" y="7"/>
                  </a:lnTo>
                  <a:lnTo>
                    <a:pt x="137" y="7"/>
                  </a:lnTo>
                  <a:lnTo>
                    <a:pt x="139" y="8"/>
                  </a:lnTo>
                  <a:lnTo>
                    <a:pt x="139" y="8"/>
                  </a:lnTo>
                  <a:lnTo>
                    <a:pt x="140" y="10"/>
                  </a:lnTo>
                  <a:lnTo>
                    <a:pt x="140" y="10"/>
                  </a:lnTo>
                  <a:lnTo>
                    <a:pt x="140" y="10"/>
                  </a:lnTo>
                  <a:lnTo>
                    <a:pt x="142" y="10"/>
                  </a:lnTo>
                  <a:lnTo>
                    <a:pt x="142" y="10"/>
                  </a:lnTo>
                  <a:lnTo>
                    <a:pt x="144" y="11"/>
                  </a:lnTo>
                  <a:lnTo>
                    <a:pt x="144" y="11"/>
                  </a:lnTo>
                  <a:lnTo>
                    <a:pt x="144" y="11"/>
                  </a:lnTo>
                  <a:lnTo>
                    <a:pt x="145" y="13"/>
                  </a:lnTo>
                  <a:lnTo>
                    <a:pt x="145" y="13"/>
                  </a:lnTo>
                  <a:lnTo>
                    <a:pt x="147" y="13"/>
                  </a:lnTo>
                  <a:lnTo>
                    <a:pt x="148" y="13"/>
                  </a:lnTo>
                  <a:lnTo>
                    <a:pt x="150" y="13"/>
                  </a:lnTo>
                  <a:lnTo>
                    <a:pt x="151" y="15"/>
                  </a:lnTo>
                  <a:lnTo>
                    <a:pt x="153" y="15"/>
                  </a:lnTo>
                  <a:lnTo>
                    <a:pt x="155" y="16"/>
                  </a:lnTo>
                  <a:lnTo>
                    <a:pt x="156" y="16"/>
                  </a:lnTo>
                  <a:lnTo>
                    <a:pt x="158" y="18"/>
                  </a:lnTo>
                  <a:lnTo>
                    <a:pt x="159" y="18"/>
                  </a:lnTo>
                  <a:lnTo>
                    <a:pt x="159" y="18"/>
                  </a:lnTo>
                  <a:lnTo>
                    <a:pt x="159" y="19"/>
                  </a:lnTo>
                  <a:lnTo>
                    <a:pt x="159" y="19"/>
                  </a:lnTo>
                  <a:lnTo>
                    <a:pt x="159" y="21"/>
                  </a:lnTo>
                  <a:lnTo>
                    <a:pt x="159" y="21"/>
                  </a:lnTo>
                  <a:lnTo>
                    <a:pt x="161" y="21"/>
                  </a:lnTo>
                  <a:lnTo>
                    <a:pt x="161" y="21"/>
                  </a:lnTo>
                  <a:lnTo>
                    <a:pt x="161" y="21"/>
                  </a:lnTo>
                  <a:lnTo>
                    <a:pt x="162" y="21"/>
                  </a:lnTo>
                  <a:lnTo>
                    <a:pt x="162" y="21"/>
                  </a:lnTo>
                  <a:lnTo>
                    <a:pt x="162" y="22"/>
                  </a:lnTo>
                  <a:lnTo>
                    <a:pt x="164" y="22"/>
                  </a:lnTo>
                  <a:lnTo>
                    <a:pt x="164" y="24"/>
                  </a:lnTo>
                  <a:lnTo>
                    <a:pt x="166" y="24"/>
                  </a:lnTo>
                  <a:lnTo>
                    <a:pt x="164" y="26"/>
                  </a:lnTo>
                  <a:lnTo>
                    <a:pt x="164" y="27"/>
                  </a:lnTo>
                  <a:lnTo>
                    <a:pt x="166" y="29"/>
                  </a:lnTo>
                  <a:lnTo>
                    <a:pt x="167" y="29"/>
                  </a:lnTo>
                  <a:lnTo>
                    <a:pt x="167" y="30"/>
                  </a:lnTo>
                  <a:lnTo>
                    <a:pt x="167" y="32"/>
                  </a:lnTo>
                  <a:lnTo>
                    <a:pt x="167" y="32"/>
                  </a:lnTo>
                  <a:lnTo>
                    <a:pt x="169" y="33"/>
                  </a:lnTo>
                  <a:lnTo>
                    <a:pt x="169" y="35"/>
                  </a:lnTo>
                  <a:lnTo>
                    <a:pt x="169" y="35"/>
                  </a:lnTo>
                  <a:lnTo>
                    <a:pt x="167" y="38"/>
                  </a:lnTo>
                  <a:lnTo>
                    <a:pt x="166" y="38"/>
                  </a:lnTo>
                  <a:lnTo>
                    <a:pt x="164" y="38"/>
                  </a:lnTo>
                  <a:lnTo>
                    <a:pt x="164" y="38"/>
                  </a:lnTo>
                  <a:lnTo>
                    <a:pt x="164" y="40"/>
                  </a:lnTo>
                  <a:lnTo>
                    <a:pt x="164" y="40"/>
                  </a:lnTo>
                  <a:lnTo>
                    <a:pt x="164" y="40"/>
                  </a:lnTo>
                  <a:lnTo>
                    <a:pt x="164" y="41"/>
                  </a:lnTo>
                  <a:lnTo>
                    <a:pt x="166" y="43"/>
                  </a:lnTo>
                  <a:lnTo>
                    <a:pt x="164" y="45"/>
                  </a:lnTo>
                  <a:lnTo>
                    <a:pt x="164" y="46"/>
                  </a:lnTo>
                  <a:lnTo>
                    <a:pt x="162" y="46"/>
                  </a:lnTo>
                  <a:lnTo>
                    <a:pt x="162" y="49"/>
                  </a:lnTo>
                  <a:lnTo>
                    <a:pt x="164" y="49"/>
                  </a:lnTo>
                  <a:lnTo>
                    <a:pt x="164" y="49"/>
                  </a:lnTo>
                  <a:lnTo>
                    <a:pt x="164" y="51"/>
                  </a:lnTo>
                  <a:lnTo>
                    <a:pt x="164" y="52"/>
                  </a:lnTo>
                  <a:lnTo>
                    <a:pt x="164" y="54"/>
                  </a:lnTo>
                  <a:lnTo>
                    <a:pt x="164" y="57"/>
                  </a:lnTo>
                  <a:lnTo>
                    <a:pt x="164" y="60"/>
                  </a:lnTo>
                  <a:lnTo>
                    <a:pt x="166" y="60"/>
                  </a:lnTo>
                  <a:lnTo>
                    <a:pt x="167" y="60"/>
                  </a:lnTo>
                  <a:lnTo>
                    <a:pt x="167" y="60"/>
                  </a:lnTo>
                  <a:lnTo>
                    <a:pt x="167" y="62"/>
                  </a:lnTo>
                  <a:lnTo>
                    <a:pt x="166" y="62"/>
                  </a:lnTo>
                  <a:lnTo>
                    <a:pt x="166" y="62"/>
                  </a:lnTo>
                  <a:lnTo>
                    <a:pt x="164" y="63"/>
                  </a:lnTo>
                  <a:lnTo>
                    <a:pt x="161" y="65"/>
                  </a:lnTo>
                  <a:lnTo>
                    <a:pt x="159" y="65"/>
                  </a:lnTo>
                  <a:lnTo>
                    <a:pt x="159" y="67"/>
                  </a:lnTo>
                  <a:lnTo>
                    <a:pt x="159" y="68"/>
                  </a:lnTo>
                  <a:lnTo>
                    <a:pt x="159" y="68"/>
                  </a:lnTo>
                  <a:lnTo>
                    <a:pt x="159" y="70"/>
                  </a:lnTo>
                  <a:lnTo>
                    <a:pt x="159" y="71"/>
                  </a:lnTo>
                  <a:lnTo>
                    <a:pt x="159" y="73"/>
                  </a:lnTo>
                  <a:lnTo>
                    <a:pt x="159" y="73"/>
                  </a:lnTo>
                  <a:lnTo>
                    <a:pt x="159" y="73"/>
                  </a:lnTo>
                  <a:lnTo>
                    <a:pt x="158" y="74"/>
                  </a:lnTo>
                  <a:lnTo>
                    <a:pt x="158" y="76"/>
                  </a:lnTo>
                  <a:lnTo>
                    <a:pt x="158" y="78"/>
                  </a:lnTo>
                  <a:lnTo>
                    <a:pt x="156" y="78"/>
                  </a:lnTo>
                  <a:lnTo>
                    <a:pt x="155" y="79"/>
                  </a:lnTo>
                  <a:lnTo>
                    <a:pt x="155" y="79"/>
                  </a:lnTo>
                  <a:lnTo>
                    <a:pt x="156" y="79"/>
                  </a:lnTo>
                  <a:lnTo>
                    <a:pt x="156" y="79"/>
                  </a:lnTo>
                  <a:lnTo>
                    <a:pt x="158" y="81"/>
                  </a:lnTo>
                  <a:lnTo>
                    <a:pt x="156" y="81"/>
                  </a:lnTo>
                  <a:lnTo>
                    <a:pt x="156" y="81"/>
                  </a:lnTo>
                  <a:lnTo>
                    <a:pt x="158" y="81"/>
                  </a:lnTo>
                  <a:lnTo>
                    <a:pt x="158" y="82"/>
                  </a:lnTo>
                  <a:lnTo>
                    <a:pt x="159" y="82"/>
                  </a:lnTo>
                  <a:lnTo>
                    <a:pt x="159" y="84"/>
                  </a:lnTo>
                  <a:lnTo>
                    <a:pt x="159" y="84"/>
                  </a:lnTo>
                  <a:lnTo>
                    <a:pt x="159" y="85"/>
                  </a:lnTo>
                  <a:lnTo>
                    <a:pt x="159" y="85"/>
                  </a:lnTo>
                  <a:lnTo>
                    <a:pt x="161" y="84"/>
                  </a:lnTo>
                  <a:lnTo>
                    <a:pt x="161" y="84"/>
                  </a:lnTo>
                  <a:lnTo>
                    <a:pt x="162" y="84"/>
                  </a:lnTo>
                  <a:lnTo>
                    <a:pt x="162" y="85"/>
                  </a:lnTo>
                  <a:lnTo>
                    <a:pt x="159" y="85"/>
                  </a:lnTo>
                  <a:lnTo>
                    <a:pt x="158" y="87"/>
                  </a:lnTo>
                  <a:lnTo>
                    <a:pt x="153" y="89"/>
                  </a:lnTo>
                  <a:lnTo>
                    <a:pt x="150" y="89"/>
                  </a:lnTo>
                  <a:lnTo>
                    <a:pt x="148" y="90"/>
                  </a:lnTo>
                  <a:lnTo>
                    <a:pt x="147" y="90"/>
                  </a:lnTo>
                  <a:lnTo>
                    <a:pt x="145" y="90"/>
                  </a:lnTo>
                  <a:lnTo>
                    <a:pt x="142" y="92"/>
                  </a:lnTo>
                  <a:lnTo>
                    <a:pt x="140" y="92"/>
                  </a:lnTo>
                  <a:lnTo>
                    <a:pt x="139" y="93"/>
                  </a:lnTo>
                  <a:lnTo>
                    <a:pt x="136" y="93"/>
                  </a:lnTo>
                  <a:lnTo>
                    <a:pt x="132" y="95"/>
                  </a:lnTo>
                  <a:lnTo>
                    <a:pt x="129" y="95"/>
                  </a:lnTo>
                  <a:lnTo>
                    <a:pt x="126" y="97"/>
                  </a:lnTo>
                  <a:lnTo>
                    <a:pt x="125" y="97"/>
                  </a:lnTo>
                  <a:lnTo>
                    <a:pt x="123" y="98"/>
                  </a:lnTo>
                  <a:lnTo>
                    <a:pt x="120" y="100"/>
                  </a:lnTo>
                  <a:lnTo>
                    <a:pt x="120" y="100"/>
                  </a:lnTo>
                  <a:lnTo>
                    <a:pt x="120" y="100"/>
                  </a:lnTo>
                  <a:lnTo>
                    <a:pt x="120" y="101"/>
                  </a:lnTo>
                  <a:lnTo>
                    <a:pt x="121" y="103"/>
                  </a:lnTo>
                  <a:lnTo>
                    <a:pt x="121" y="104"/>
                  </a:lnTo>
                  <a:lnTo>
                    <a:pt x="121" y="106"/>
                  </a:lnTo>
                  <a:lnTo>
                    <a:pt x="121" y="109"/>
                  </a:lnTo>
                  <a:lnTo>
                    <a:pt x="120" y="109"/>
                  </a:lnTo>
                  <a:lnTo>
                    <a:pt x="117" y="109"/>
                  </a:lnTo>
                  <a:lnTo>
                    <a:pt x="112" y="109"/>
                  </a:lnTo>
                  <a:lnTo>
                    <a:pt x="109" y="109"/>
                  </a:lnTo>
                  <a:lnTo>
                    <a:pt x="106" y="111"/>
                  </a:lnTo>
                  <a:lnTo>
                    <a:pt x="103" y="112"/>
                  </a:lnTo>
                  <a:lnTo>
                    <a:pt x="101" y="114"/>
                  </a:lnTo>
                  <a:lnTo>
                    <a:pt x="101" y="114"/>
                  </a:lnTo>
                  <a:lnTo>
                    <a:pt x="101" y="114"/>
                  </a:lnTo>
                  <a:lnTo>
                    <a:pt x="99" y="115"/>
                  </a:lnTo>
                  <a:lnTo>
                    <a:pt x="99" y="119"/>
                  </a:lnTo>
                  <a:lnTo>
                    <a:pt x="99" y="120"/>
                  </a:lnTo>
                  <a:lnTo>
                    <a:pt x="98" y="122"/>
                  </a:lnTo>
                  <a:lnTo>
                    <a:pt x="98" y="122"/>
                  </a:lnTo>
                  <a:lnTo>
                    <a:pt x="98" y="122"/>
                  </a:lnTo>
                  <a:lnTo>
                    <a:pt x="96" y="122"/>
                  </a:lnTo>
                  <a:lnTo>
                    <a:pt x="96" y="122"/>
                  </a:lnTo>
                  <a:lnTo>
                    <a:pt x="96" y="122"/>
                  </a:lnTo>
                  <a:lnTo>
                    <a:pt x="96" y="122"/>
                  </a:lnTo>
                  <a:lnTo>
                    <a:pt x="95" y="122"/>
                  </a:lnTo>
                  <a:lnTo>
                    <a:pt x="95" y="122"/>
                  </a:lnTo>
                  <a:lnTo>
                    <a:pt x="95" y="122"/>
                  </a:lnTo>
                  <a:lnTo>
                    <a:pt x="93" y="122"/>
                  </a:lnTo>
                  <a:lnTo>
                    <a:pt x="93" y="122"/>
                  </a:lnTo>
                  <a:lnTo>
                    <a:pt x="93" y="122"/>
                  </a:lnTo>
                  <a:lnTo>
                    <a:pt x="91" y="122"/>
                  </a:lnTo>
                  <a:lnTo>
                    <a:pt x="91" y="122"/>
                  </a:lnTo>
                  <a:lnTo>
                    <a:pt x="91" y="122"/>
                  </a:lnTo>
                  <a:lnTo>
                    <a:pt x="91" y="123"/>
                  </a:lnTo>
                  <a:lnTo>
                    <a:pt x="91" y="123"/>
                  </a:lnTo>
                  <a:lnTo>
                    <a:pt x="90" y="123"/>
                  </a:lnTo>
                  <a:lnTo>
                    <a:pt x="90" y="123"/>
                  </a:lnTo>
                  <a:lnTo>
                    <a:pt x="90" y="123"/>
                  </a:lnTo>
                  <a:lnTo>
                    <a:pt x="90" y="125"/>
                  </a:lnTo>
                  <a:lnTo>
                    <a:pt x="90" y="125"/>
                  </a:lnTo>
                  <a:lnTo>
                    <a:pt x="88" y="125"/>
                  </a:lnTo>
                  <a:lnTo>
                    <a:pt x="88" y="125"/>
                  </a:lnTo>
                  <a:lnTo>
                    <a:pt x="88" y="126"/>
                  </a:lnTo>
                  <a:lnTo>
                    <a:pt x="88" y="126"/>
                  </a:lnTo>
                  <a:lnTo>
                    <a:pt x="87" y="126"/>
                  </a:lnTo>
                  <a:lnTo>
                    <a:pt x="87" y="125"/>
                  </a:lnTo>
                  <a:lnTo>
                    <a:pt x="87" y="125"/>
                  </a:lnTo>
                  <a:lnTo>
                    <a:pt x="87" y="125"/>
                  </a:lnTo>
                  <a:lnTo>
                    <a:pt x="85" y="125"/>
                  </a:lnTo>
                  <a:lnTo>
                    <a:pt x="85" y="125"/>
                  </a:lnTo>
                  <a:lnTo>
                    <a:pt x="85" y="126"/>
                  </a:lnTo>
                  <a:lnTo>
                    <a:pt x="85" y="126"/>
                  </a:lnTo>
                  <a:lnTo>
                    <a:pt x="85" y="126"/>
                  </a:lnTo>
                  <a:lnTo>
                    <a:pt x="85" y="126"/>
                  </a:lnTo>
                  <a:lnTo>
                    <a:pt x="85" y="126"/>
                  </a:lnTo>
                  <a:lnTo>
                    <a:pt x="85" y="128"/>
                  </a:lnTo>
                  <a:lnTo>
                    <a:pt x="84" y="128"/>
                  </a:lnTo>
                  <a:lnTo>
                    <a:pt x="84" y="128"/>
                  </a:lnTo>
                  <a:lnTo>
                    <a:pt x="84" y="128"/>
                  </a:lnTo>
                  <a:lnTo>
                    <a:pt x="84" y="128"/>
                  </a:lnTo>
                  <a:lnTo>
                    <a:pt x="84" y="128"/>
                  </a:lnTo>
                  <a:lnTo>
                    <a:pt x="84" y="130"/>
                  </a:lnTo>
                  <a:lnTo>
                    <a:pt x="84" y="130"/>
                  </a:lnTo>
                  <a:lnTo>
                    <a:pt x="82" y="130"/>
                  </a:lnTo>
                  <a:lnTo>
                    <a:pt x="82" y="130"/>
                  </a:lnTo>
                  <a:lnTo>
                    <a:pt x="82" y="130"/>
                  </a:lnTo>
                  <a:lnTo>
                    <a:pt x="80" y="131"/>
                  </a:lnTo>
                  <a:lnTo>
                    <a:pt x="80" y="133"/>
                  </a:lnTo>
                  <a:lnTo>
                    <a:pt x="79" y="133"/>
                  </a:lnTo>
                  <a:lnTo>
                    <a:pt x="79" y="134"/>
                  </a:lnTo>
                  <a:lnTo>
                    <a:pt x="77" y="136"/>
                  </a:lnTo>
                  <a:lnTo>
                    <a:pt x="79" y="136"/>
                  </a:lnTo>
                  <a:lnTo>
                    <a:pt x="79" y="136"/>
                  </a:lnTo>
                  <a:lnTo>
                    <a:pt x="79" y="136"/>
                  </a:lnTo>
                  <a:lnTo>
                    <a:pt x="77" y="137"/>
                  </a:lnTo>
                  <a:lnTo>
                    <a:pt x="77" y="137"/>
                  </a:lnTo>
                  <a:lnTo>
                    <a:pt x="77" y="137"/>
                  </a:lnTo>
                  <a:lnTo>
                    <a:pt x="77" y="137"/>
                  </a:lnTo>
                  <a:lnTo>
                    <a:pt x="76" y="139"/>
                  </a:lnTo>
                  <a:lnTo>
                    <a:pt x="74" y="141"/>
                  </a:lnTo>
                  <a:lnTo>
                    <a:pt x="74" y="141"/>
                  </a:lnTo>
                  <a:lnTo>
                    <a:pt x="74" y="141"/>
                  </a:lnTo>
                  <a:lnTo>
                    <a:pt x="74" y="142"/>
                  </a:lnTo>
                  <a:lnTo>
                    <a:pt x="74" y="142"/>
                  </a:lnTo>
                  <a:lnTo>
                    <a:pt x="73" y="142"/>
                  </a:lnTo>
                  <a:lnTo>
                    <a:pt x="74" y="142"/>
                  </a:lnTo>
                  <a:lnTo>
                    <a:pt x="69" y="144"/>
                  </a:lnTo>
                  <a:lnTo>
                    <a:pt x="66" y="144"/>
                  </a:lnTo>
                  <a:lnTo>
                    <a:pt x="63" y="142"/>
                  </a:lnTo>
                  <a:lnTo>
                    <a:pt x="60" y="142"/>
                  </a:lnTo>
                  <a:lnTo>
                    <a:pt x="58" y="142"/>
                  </a:lnTo>
                  <a:lnTo>
                    <a:pt x="57" y="142"/>
                  </a:lnTo>
                  <a:lnTo>
                    <a:pt x="55" y="141"/>
                  </a:lnTo>
                  <a:lnTo>
                    <a:pt x="54" y="141"/>
                  </a:lnTo>
                  <a:lnTo>
                    <a:pt x="52" y="141"/>
                  </a:lnTo>
                  <a:lnTo>
                    <a:pt x="50" y="141"/>
                  </a:lnTo>
                  <a:lnTo>
                    <a:pt x="47" y="141"/>
                  </a:lnTo>
                  <a:lnTo>
                    <a:pt x="46" y="137"/>
                  </a:lnTo>
                  <a:lnTo>
                    <a:pt x="44" y="137"/>
                  </a:lnTo>
                  <a:lnTo>
                    <a:pt x="43" y="136"/>
                  </a:lnTo>
                  <a:lnTo>
                    <a:pt x="41" y="136"/>
                  </a:lnTo>
                  <a:lnTo>
                    <a:pt x="33" y="136"/>
                  </a:lnTo>
                  <a:lnTo>
                    <a:pt x="33" y="136"/>
                  </a:lnTo>
                  <a:lnTo>
                    <a:pt x="30" y="136"/>
                  </a:lnTo>
                  <a:lnTo>
                    <a:pt x="27" y="137"/>
                  </a:lnTo>
                  <a:lnTo>
                    <a:pt x="24" y="137"/>
                  </a:lnTo>
                  <a:lnTo>
                    <a:pt x="21" y="137"/>
                  </a:lnTo>
                  <a:lnTo>
                    <a:pt x="17" y="136"/>
                  </a:lnTo>
                  <a:lnTo>
                    <a:pt x="14" y="133"/>
                  </a:lnTo>
                  <a:lnTo>
                    <a:pt x="11" y="130"/>
                  </a:lnTo>
                  <a:lnTo>
                    <a:pt x="8" y="128"/>
                  </a:lnTo>
                  <a:lnTo>
                    <a:pt x="8" y="126"/>
                  </a:lnTo>
                  <a:lnTo>
                    <a:pt x="5" y="123"/>
                  </a:lnTo>
                  <a:lnTo>
                    <a:pt x="3" y="123"/>
                  </a:lnTo>
                  <a:lnTo>
                    <a:pt x="3" y="123"/>
                  </a:lnTo>
                  <a:lnTo>
                    <a:pt x="2" y="117"/>
                  </a:lnTo>
                  <a:lnTo>
                    <a:pt x="0" y="114"/>
                  </a:lnTo>
                  <a:lnTo>
                    <a:pt x="0" y="95"/>
                  </a:lnTo>
                  <a:lnTo>
                    <a:pt x="0" y="90"/>
                  </a:lnTo>
                  <a:lnTo>
                    <a:pt x="0" y="73"/>
                  </a:lnTo>
                  <a:lnTo>
                    <a:pt x="0" y="70"/>
                  </a:lnTo>
                  <a:lnTo>
                    <a:pt x="27" y="70"/>
                  </a:lnTo>
                  <a:lnTo>
                    <a:pt x="28" y="70"/>
                  </a:lnTo>
                  <a:lnTo>
                    <a:pt x="28" y="70"/>
                  </a:lnTo>
                  <a:lnTo>
                    <a:pt x="30" y="70"/>
                  </a:lnTo>
                  <a:lnTo>
                    <a:pt x="28" y="67"/>
                  </a:lnTo>
                  <a:lnTo>
                    <a:pt x="28" y="67"/>
                  </a:lnTo>
                  <a:lnTo>
                    <a:pt x="28" y="65"/>
                  </a:lnTo>
                  <a:lnTo>
                    <a:pt x="28" y="63"/>
                  </a:lnTo>
                  <a:lnTo>
                    <a:pt x="30" y="62"/>
                  </a:lnTo>
                  <a:lnTo>
                    <a:pt x="30" y="60"/>
                  </a:lnTo>
                  <a:lnTo>
                    <a:pt x="28" y="57"/>
                  </a:lnTo>
                  <a:lnTo>
                    <a:pt x="28" y="56"/>
                  </a:lnTo>
                  <a:lnTo>
                    <a:pt x="30" y="54"/>
                  </a:lnTo>
                  <a:lnTo>
                    <a:pt x="30" y="51"/>
                  </a:lnTo>
                  <a:lnTo>
                    <a:pt x="30" y="51"/>
                  </a:lnTo>
                  <a:lnTo>
                    <a:pt x="30" y="49"/>
                  </a:lnTo>
                  <a:lnTo>
                    <a:pt x="30" y="48"/>
                  </a:lnTo>
                  <a:lnTo>
                    <a:pt x="30" y="48"/>
                  </a:lnTo>
                  <a:lnTo>
                    <a:pt x="30" y="46"/>
                  </a:lnTo>
                  <a:lnTo>
                    <a:pt x="30" y="46"/>
                  </a:lnTo>
                  <a:lnTo>
                    <a:pt x="30" y="46"/>
                  </a:lnTo>
                  <a:lnTo>
                    <a:pt x="30" y="43"/>
                  </a:lnTo>
                  <a:lnTo>
                    <a:pt x="30" y="41"/>
                  </a:lnTo>
                  <a:lnTo>
                    <a:pt x="30" y="38"/>
                  </a:lnTo>
                  <a:lnTo>
                    <a:pt x="30" y="40"/>
                  </a:lnTo>
                  <a:lnTo>
                    <a:pt x="32" y="40"/>
                  </a:lnTo>
                  <a:lnTo>
                    <a:pt x="32" y="40"/>
                  </a:lnTo>
                  <a:lnTo>
                    <a:pt x="32" y="41"/>
                  </a:lnTo>
                  <a:lnTo>
                    <a:pt x="33" y="41"/>
                  </a:lnTo>
                  <a:lnTo>
                    <a:pt x="35" y="41"/>
                  </a:lnTo>
                  <a:lnTo>
                    <a:pt x="35" y="43"/>
                  </a:lnTo>
                  <a:lnTo>
                    <a:pt x="35" y="45"/>
                  </a:lnTo>
                  <a:lnTo>
                    <a:pt x="35" y="46"/>
                  </a:lnTo>
                  <a:lnTo>
                    <a:pt x="35" y="46"/>
                  </a:lnTo>
                  <a:lnTo>
                    <a:pt x="35" y="46"/>
                  </a:lnTo>
                  <a:lnTo>
                    <a:pt x="36" y="48"/>
                  </a:lnTo>
                  <a:lnTo>
                    <a:pt x="38" y="48"/>
                  </a:lnTo>
                  <a:lnTo>
                    <a:pt x="39" y="46"/>
                  </a:lnTo>
                  <a:lnTo>
                    <a:pt x="39" y="46"/>
                  </a:lnTo>
                  <a:lnTo>
                    <a:pt x="41" y="46"/>
                  </a:lnTo>
                  <a:lnTo>
                    <a:pt x="43" y="45"/>
                  </a:lnTo>
                  <a:lnTo>
                    <a:pt x="46" y="45"/>
                  </a:lnTo>
                  <a:lnTo>
                    <a:pt x="47" y="45"/>
                  </a:lnTo>
                  <a:lnTo>
                    <a:pt x="47" y="45"/>
                  </a:lnTo>
                  <a:lnTo>
                    <a:pt x="49" y="45"/>
                  </a:lnTo>
                  <a:lnTo>
                    <a:pt x="49" y="45"/>
                  </a:lnTo>
                  <a:lnTo>
                    <a:pt x="49" y="46"/>
                  </a:lnTo>
                  <a:lnTo>
                    <a:pt x="49" y="46"/>
                  </a:lnTo>
                  <a:lnTo>
                    <a:pt x="49" y="49"/>
                  </a:lnTo>
                  <a:lnTo>
                    <a:pt x="49" y="49"/>
                  </a:lnTo>
                  <a:lnTo>
                    <a:pt x="50" y="51"/>
                  </a:lnTo>
                  <a:lnTo>
                    <a:pt x="50" y="51"/>
                  </a:lnTo>
                  <a:lnTo>
                    <a:pt x="52" y="52"/>
                  </a:lnTo>
                  <a:lnTo>
                    <a:pt x="54" y="52"/>
                  </a:lnTo>
                  <a:lnTo>
                    <a:pt x="57" y="52"/>
                  </a:lnTo>
                  <a:lnTo>
                    <a:pt x="57" y="54"/>
                  </a:lnTo>
                  <a:lnTo>
                    <a:pt x="58" y="54"/>
                  </a:lnTo>
                  <a:lnTo>
                    <a:pt x="60" y="54"/>
                  </a:lnTo>
                  <a:lnTo>
                    <a:pt x="63" y="54"/>
                  </a:lnTo>
                  <a:lnTo>
                    <a:pt x="65" y="54"/>
                  </a:lnTo>
                  <a:lnTo>
                    <a:pt x="68" y="56"/>
                  </a:lnTo>
                  <a:lnTo>
                    <a:pt x="69" y="56"/>
                  </a:lnTo>
                  <a:lnTo>
                    <a:pt x="71" y="56"/>
                  </a:lnTo>
                  <a:lnTo>
                    <a:pt x="71" y="54"/>
                  </a:lnTo>
                  <a:lnTo>
                    <a:pt x="73" y="54"/>
                  </a:lnTo>
                  <a:lnTo>
                    <a:pt x="73" y="54"/>
                  </a:lnTo>
                  <a:lnTo>
                    <a:pt x="73" y="52"/>
                  </a:lnTo>
                  <a:lnTo>
                    <a:pt x="74" y="51"/>
                  </a:lnTo>
                  <a:lnTo>
                    <a:pt x="74" y="49"/>
                  </a:lnTo>
                  <a:lnTo>
                    <a:pt x="74" y="49"/>
                  </a:lnTo>
                  <a:lnTo>
                    <a:pt x="76" y="49"/>
                  </a:lnTo>
                  <a:lnTo>
                    <a:pt x="76" y="49"/>
                  </a:lnTo>
                  <a:lnTo>
                    <a:pt x="77" y="52"/>
                  </a:lnTo>
                  <a:lnTo>
                    <a:pt x="79" y="54"/>
                  </a:lnTo>
                  <a:lnTo>
                    <a:pt x="80" y="57"/>
                  </a:lnTo>
                  <a:lnTo>
                    <a:pt x="80" y="59"/>
                  </a:lnTo>
                  <a:lnTo>
                    <a:pt x="82" y="59"/>
                  </a:lnTo>
                  <a:lnTo>
                    <a:pt x="82" y="59"/>
                  </a:lnTo>
                  <a:lnTo>
                    <a:pt x="84" y="59"/>
                  </a:lnTo>
                  <a:lnTo>
                    <a:pt x="85" y="59"/>
                  </a:lnTo>
                  <a:lnTo>
                    <a:pt x="88" y="60"/>
                  </a:lnTo>
                  <a:lnTo>
                    <a:pt x="91" y="62"/>
                  </a:lnTo>
                  <a:lnTo>
                    <a:pt x="93" y="62"/>
                  </a:lnTo>
                  <a:lnTo>
                    <a:pt x="93" y="63"/>
                  </a:lnTo>
                  <a:lnTo>
                    <a:pt x="95" y="63"/>
                  </a:lnTo>
                  <a:lnTo>
                    <a:pt x="95" y="65"/>
                  </a:lnTo>
                  <a:lnTo>
                    <a:pt x="95" y="67"/>
                  </a:lnTo>
                  <a:lnTo>
                    <a:pt x="96" y="68"/>
                  </a:lnTo>
                  <a:lnTo>
                    <a:pt x="96" y="68"/>
                  </a:lnTo>
                  <a:lnTo>
                    <a:pt x="98" y="68"/>
                  </a:lnTo>
                  <a:lnTo>
                    <a:pt x="98" y="68"/>
                  </a:lnTo>
                  <a:lnTo>
                    <a:pt x="99" y="70"/>
                  </a:lnTo>
                  <a:lnTo>
                    <a:pt x="99" y="71"/>
                  </a:lnTo>
                  <a:lnTo>
                    <a:pt x="101" y="73"/>
                  </a:lnTo>
                  <a:lnTo>
                    <a:pt x="101" y="74"/>
                  </a:lnTo>
                  <a:lnTo>
                    <a:pt x="103" y="76"/>
                  </a:lnTo>
                  <a:lnTo>
                    <a:pt x="104" y="76"/>
                  </a:lnTo>
                  <a:lnTo>
                    <a:pt x="106" y="76"/>
                  </a:lnTo>
                  <a:lnTo>
                    <a:pt x="106" y="76"/>
                  </a:lnTo>
                  <a:lnTo>
                    <a:pt x="107" y="74"/>
                  </a:lnTo>
                  <a:lnTo>
                    <a:pt x="109" y="74"/>
                  </a:lnTo>
                  <a:lnTo>
                    <a:pt x="110" y="73"/>
                  </a:lnTo>
                  <a:lnTo>
                    <a:pt x="110" y="74"/>
                  </a:lnTo>
                  <a:lnTo>
                    <a:pt x="110" y="74"/>
                  </a:lnTo>
                  <a:lnTo>
                    <a:pt x="112" y="76"/>
                  </a:lnTo>
                  <a:lnTo>
                    <a:pt x="112" y="76"/>
                  </a:lnTo>
                  <a:lnTo>
                    <a:pt x="112" y="76"/>
                  </a:lnTo>
                  <a:lnTo>
                    <a:pt x="114" y="76"/>
                  </a:lnTo>
                  <a:lnTo>
                    <a:pt x="114" y="76"/>
                  </a:lnTo>
                  <a:lnTo>
                    <a:pt x="114" y="76"/>
                  </a:lnTo>
                  <a:lnTo>
                    <a:pt x="114" y="73"/>
                  </a:lnTo>
                  <a:lnTo>
                    <a:pt x="114" y="70"/>
                  </a:lnTo>
                  <a:lnTo>
                    <a:pt x="114" y="68"/>
                  </a:lnTo>
                  <a:lnTo>
                    <a:pt x="114" y="65"/>
                  </a:lnTo>
                  <a:lnTo>
                    <a:pt x="114" y="57"/>
                  </a:lnTo>
                  <a:lnTo>
                    <a:pt x="114" y="57"/>
                  </a:lnTo>
                  <a:lnTo>
                    <a:pt x="112" y="59"/>
                  </a:lnTo>
                  <a:lnTo>
                    <a:pt x="110" y="59"/>
                  </a:lnTo>
                  <a:lnTo>
                    <a:pt x="109" y="59"/>
                  </a:lnTo>
                  <a:lnTo>
                    <a:pt x="109" y="59"/>
                  </a:lnTo>
                  <a:lnTo>
                    <a:pt x="109" y="60"/>
                  </a:lnTo>
                  <a:lnTo>
                    <a:pt x="109" y="60"/>
                  </a:lnTo>
                  <a:lnTo>
                    <a:pt x="109" y="62"/>
                  </a:lnTo>
                  <a:lnTo>
                    <a:pt x="109" y="62"/>
                  </a:lnTo>
                  <a:lnTo>
                    <a:pt x="107" y="62"/>
                  </a:lnTo>
                  <a:lnTo>
                    <a:pt x="104" y="60"/>
                  </a:lnTo>
                  <a:lnTo>
                    <a:pt x="103" y="60"/>
                  </a:lnTo>
                  <a:lnTo>
                    <a:pt x="101" y="59"/>
                  </a:lnTo>
                  <a:lnTo>
                    <a:pt x="99" y="57"/>
                  </a:lnTo>
                  <a:lnTo>
                    <a:pt x="99" y="56"/>
                  </a:lnTo>
                  <a:lnTo>
                    <a:pt x="96" y="54"/>
                  </a:lnTo>
                  <a:lnTo>
                    <a:pt x="95" y="54"/>
                  </a:lnTo>
                  <a:lnTo>
                    <a:pt x="95" y="52"/>
                  </a:lnTo>
                  <a:lnTo>
                    <a:pt x="93" y="51"/>
                  </a:lnTo>
                  <a:lnTo>
                    <a:pt x="93" y="49"/>
                  </a:lnTo>
                  <a:lnTo>
                    <a:pt x="93" y="49"/>
                  </a:lnTo>
                  <a:lnTo>
                    <a:pt x="93" y="48"/>
                  </a:lnTo>
                  <a:lnTo>
                    <a:pt x="93" y="46"/>
                  </a:lnTo>
                  <a:lnTo>
                    <a:pt x="95" y="43"/>
                  </a:lnTo>
                  <a:lnTo>
                    <a:pt x="95" y="40"/>
                  </a:lnTo>
                  <a:lnTo>
                    <a:pt x="95" y="38"/>
                  </a:lnTo>
                  <a:lnTo>
                    <a:pt x="96" y="37"/>
                  </a:lnTo>
                  <a:lnTo>
                    <a:pt x="96" y="33"/>
                  </a:lnTo>
                  <a:lnTo>
                    <a:pt x="96" y="32"/>
                  </a:lnTo>
                  <a:lnTo>
                    <a:pt x="96" y="30"/>
                  </a:lnTo>
                  <a:lnTo>
                    <a:pt x="96" y="27"/>
                  </a:lnTo>
                  <a:lnTo>
                    <a:pt x="96" y="26"/>
                  </a:lnTo>
                  <a:lnTo>
                    <a:pt x="96" y="24"/>
                  </a:lnTo>
                  <a:lnTo>
                    <a:pt x="96" y="21"/>
                  </a:lnTo>
                  <a:lnTo>
                    <a:pt x="95" y="19"/>
                  </a:lnTo>
                  <a:lnTo>
                    <a:pt x="93" y="16"/>
                  </a:lnTo>
                  <a:lnTo>
                    <a:pt x="93" y="15"/>
                  </a:lnTo>
                  <a:lnTo>
                    <a:pt x="95" y="15"/>
                  </a:lnTo>
                  <a:lnTo>
                    <a:pt x="96" y="13"/>
                  </a:lnTo>
                  <a:lnTo>
                    <a:pt x="98" y="11"/>
                  </a:lnTo>
                  <a:lnTo>
                    <a:pt x="98" y="11"/>
                  </a:lnTo>
                  <a:lnTo>
                    <a:pt x="99" y="10"/>
                  </a:lnTo>
                  <a:lnTo>
                    <a:pt x="99" y="8"/>
                  </a:lnTo>
                  <a:lnTo>
                    <a:pt x="101" y="7"/>
                  </a:lnTo>
                  <a:lnTo>
                    <a:pt x="101" y="5"/>
                  </a:lnTo>
                  <a:lnTo>
                    <a:pt x="101" y="5"/>
                  </a:lnTo>
                  <a:lnTo>
                    <a:pt x="101" y="4"/>
                  </a:lnTo>
                  <a:lnTo>
                    <a:pt x="106" y="4"/>
                  </a:lnTo>
                  <a:lnTo>
                    <a:pt x="109" y="4"/>
                  </a:lnTo>
                  <a:lnTo>
                    <a:pt x="114" y="2"/>
                  </a:lnTo>
                  <a:lnTo>
                    <a:pt x="117" y="2"/>
                  </a:lnTo>
                  <a:lnTo>
                    <a:pt x="121" y="0"/>
                  </a:lnTo>
                  <a:lnTo>
                    <a:pt x="1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90" name="Freeform 9">
              <a:extLst>
                <a:ext uri="{FF2B5EF4-FFF2-40B4-BE49-F238E27FC236}">
                  <a16:creationId xmlns:a16="http://schemas.microsoft.com/office/drawing/2014/main" id="{5AD03FD8-580E-49D0-BD71-51FD320C2326}"/>
                </a:ext>
              </a:extLst>
            </p:cNvPr>
            <p:cNvSpPr>
              <a:spLocks noEditPoints="1"/>
            </p:cNvSpPr>
            <p:nvPr/>
          </p:nvSpPr>
          <p:spPr bwMode="auto">
            <a:xfrm>
              <a:off x="6228909" y="5045521"/>
              <a:ext cx="602310" cy="793334"/>
            </a:xfrm>
            <a:custGeom>
              <a:avLst/>
              <a:gdLst>
                <a:gd name="T0" fmla="*/ 306 w 309"/>
                <a:gd name="T1" fmla="*/ 407 h 407"/>
                <a:gd name="T2" fmla="*/ 170 w 309"/>
                <a:gd name="T3" fmla="*/ 101 h 407"/>
                <a:gd name="T4" fmla="*/ 159 w 309"/>
                <a:gd name="T5" fmla="*/ 109 h 407"/>
                <a:gd name="T6" fmla="*/ 153 w 309"/>
                <a:gd name="T7" fmla="*/ 115 h 407"/>
                <a:gd name="T8" fmla="*/ 156 w 309"/>
                <a:gd name="T9" fmla="*/ 123 h 407"/>
                <a:gd name="T10" fmla="*/ 159 w 309"/>
                <a:gd name="T11" fmla="*/ 126 h 407"/>
                <a:gd name="T12" fmla="*/ 167 w 309"/>
                <a:gd name="T13" fmla="*/ 131 h 407"/>
                <a:gd name="T14" fmla="*/ 172 w 309"/>
                <a:gd name="T15" fmla="*/ 123 h 407"/>
                <a:gd name="T16" fmla="*/ 180 w 309"/>
                <a:gd name="T17" fmla="*/ 122 h 407"/>
                <a:gd name="T18" fmla="*/ 185 w 309"/>
                <a:gd name="T19" fmla="*/ 115 h 407"/>
                <a:gd name="T20" fmla="*/ 185 w 309"/>
                <a:gd name="T21" fmla="*/ 107 h 407"/>
                <a:gd name="T22" fmla="*/ 177 w 309"/>
                <a:gd name="T23" fmla="*/ 101 h 407"/>
                <a:gd name="T24" fmla="*/ 202 w 309"/>
                <a:gd name="T25" fmla="*/ 3 h 407"/>
                <a:gd name="T26" fmla="*/ 215 w 309"/>
                <a:gd name="T27" fmla="*/ 5 h 407"/>
                <a:gd name="T28" fmla="*/ 219 w 309"/>
                <a:gd name="T29" fmla="*/ 22 h 407"/>
                <a:gd name="T30" fmla="*/ 224 w 309"/>
                <a:gd name="T31" fmla="*/ 33 h 407"/>
                <a:gd name="T32" fmla="*/ 224 w 309"/>
                <a:gd name="T33" fmla="*/ 49 h 407"/>
                <a:gd name="T34" fmla="*/ 219 w 309"/>
                <a:gd name="T35" fmla="*/ 57 h 407"/>
                <a:gd name="T36" fmla="*/ 208 w 309"/>
                <a:gd name="T37" fmla="*/ 62 h 407"/>
                <a:gd name="T38" fmla="*/ 208 w 309"/>
                <a:gd name="T39" fmla="*/ 73 h 407"/>
                <a:gd name="T40" fmla="*/ 224 w 309"/>
                <a:gd name="T41" fmla="*/ 74 h 407"/>
                <a:gd name="T42" fmla="*/ 232 w 309"/>
                <a:gd name="T43" fmla="*/ 73 h 407"/>
                <a:gd name="T44" fmla="*/ 232 w 309"/>
                <a:gd name="T45" fmla="*/ 93 h 407"/>
                <a:gd name="T46" fmla="*/ 215 w 309"/>
                <a:gd name="T47" fmla="*/ 112 h 407"/>
                <a:gd name="T48" fmla="*/ 196 w 309"/>
                <a:gd name="T49" fmla="*/ 142 h 407"/>
                <a:gd name="T50" fmla="*/ 169 w 309"/>
                <a:gd name="T51" fmla="*/ 166 h 407"/>
                <a:gd name="T52" fmla="*/ 137 w 309"/>
                <a:gd name="T53" fmla="*/ 180 h 407"/>
                <a:gd name="T54" fmla="*/ 123 w 309"/>
                <a:gd name="T55" fmla="*/ 185 h 407"/>
                <a:gd name="T56" fmla="*/ 100 w 309"/>
                <a:gd name="T57" fmla="*/ 186 h 407"/>
                <a:gd name="T58" fmla="*/ 77 w 309"/>
                <a:gd name="T59" fmla="*/ 191 h 407"/>
                <a:gd name="T60" fmla="*/ 62 w 309"/>
                <a:gd name="T61" fmla="*/ 192 h 407"/>
                <a:gd name="T62" fmla="*/ 43 w 309"/>
                <a:gd name="T63" fmla="*/ 196 h 407"/>
                <a:gd name="T64" fmla="*/ 38 w 309"/>
                <a:gd name="T65" fmla="*/ 191 h 407"/>
                <a:gd name="T66" fmla="*/ 33 w 309"/>
                <a:gd name="T67" fmla="*/ 186 h 407"/>
                <a:gd name="T68" fmla="*/ 29 w 309"/>
                <a:gd name="T69" fmla="*/ 191 h 407"/>
                <a:gd name="T70" fmla="*/ 29 w 309"/>
                <a:gd name="T71" fmla="*/ 180 h 407"/>
                <a:gd name="T72" fmla="*/ 21 w 309"/>
                <a:gd name="T73" fmla="*/ 169 h 407"/>
                <a:gd name="T74" fmla="*/ 27 w 309"/>
                <a:gd name="T75" fmla="*/ 161 h 407"/>
                <a:gd name="T76" fmla="*/ 13 w 309"/>
                <a:gd name="T77" fmla="*/ 128 h 407"/>
                <a:gd name="T78" fmla="*/ 2 w 309"/>
                <a:gd name="T79" fmla="*/ 98 h 407"/>
                <a:gd name="T80" fmla="*/ 5 w 309"/>
                <a:gd name="T81" fmla="*/ 93 h 407"/>
                <a:gd name="T82" fmla="*/ 11 w 309"/>
                <a:gd name="T83" fmla="*/ 93 h 407"/>
                <a:gd name="T84" fmla="*/ 13 w 309"/>
                <a:gd name="T85" fmla="*/ 99 h 407"/>
                <a:gd name="T86" fmla="*/ 24 w 309"/>
                <a:gd name="T87" fmla="*/ 104 h 407"/>
                <a:gd name="T88" fmla="*/ 41 w 309"/>
                <a:gd name="T89" fmla="*/ 103 h 407"/>
                <a:gd name="T90" fmla="*/ 49 w 309"/>
                <a:gd name="T91" fmla="*/ 96 h 407"/>
                <a:gd name="T92" fmla="*/ 60 w 309"/>
                <a:gd name="T93" fmla="*/ 51 h 407"/>
                <a:gd name="T94" fmla="*/ 62 w 309"/>
                <a:gd name="T95" fmla="*/ 63 h 407"/>
                <a:gd name="T96" fmla="*/ 63 w 309"/>
                <a:gd name="T97" fmla="*/ 71 h 407"/>
                <a:gd name="T98" fmla="*/ 76 w 309"/>
                <a:gd name="T99" fmla="*/ 71 h 407"/>
                <a:gd name="T100" fmla="*/ 87 w 309"/>
                <a:gd name="T101" fmla="*/ 62 h 407"/>
                <a:gd name="T102" fmla="*/ 93 w 309"/>
                <a:gd name="T103" fmla="*/ 51 h 407"/>
                <a:gd name="T104" fmla="*/ 101 w 309"/>
                <a:gd name="T105" fmla="*/ 49 h 407"/>
                <a:gd name="T106" fmla="*/ 114 w 309"/>
                <a:gd name="T107" fmla="*/ 55 h 407"/>
                <a:gd name="T108" fmla="*/ 126 w 309"/>
                <a:gd name="T109" fmla="*/ 55 h 407"/>
                <a:gd name="T110" fmla="*/ 134 w 309"/>
                <a:gd name="T111" fmla="*/ 46 h 407"/>
                <a:gd name="T112" fmla="*/ 144 w 309"/>
                <a:gd name="T113" fmla="*/ 38 h 407"/>
                <a:gd name="T114" fmla="*/ 153 w 309"/>
                <a:gd name="T115" fmla="*/ 22 h 407"/>
                <a:gd name="T116" fmla="*/ 159 w 309"/>
                <a:gd name="T117" fmla="*/ 18 h 407"/>
                <a:gd name="T118" fmla="*/ 164 w 309"/>
                <a:gd name="T119" fmla="*/ 14 h 407"/>
                <a:gd name="T120" fmla="*/ 177 w 309"/>
                <a:gd name="T121" fmla="*/ 7 h 407"/>
                <a:gd name="T122" fmla="*/ 191 w 309"/>
                <a:gd name="T12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9" h="407">
                  <a:moveTo>
                    <a:pt x="306" y="404"/>
                  </a:moveTo>
                  <a:lnTo>
                    <a:pt x="308" y="405"/>
                  </a:lnTo>
                  <a:lnTo>
                    <a:pt x="309" y="405"/>
                  </a:lnTo>
                  <a:lnTo>
                    <a:pt x="309" y="405"/>
                  </a:lnTo>
                  <a:lnTo>
                    <a:pt x="309" y="407"/>
                  </a:lnTo>
                  <a:lnTo>
                    <a:pt x="308" y="407"/>
                  </a:lnTo>
                  <a:lnTo>
                    <a:pt x="306" y="407"/>
                  </a:lnTo>
                  <a:lnTo>
                    <a:pt x="304" y="405"/>
                  </a:lnTo>
                  <a:lnTo>
                    <a:pt x="306" y="405"/>
                  </a:lnTo>
                  <a:lnTo>
                    <a:pt x="306" y="404"/>
                  </a:lnTo>
                  <a:close/>
                  <a:moveTo>
                    <a:pt x="175" y="99"/>
                  </a:moveTo>
                  <a:lnTo>
                    <a:pt x="175" y="99"/>
                  </a:lnTo>
                  <a:lnTo>
                    <a:pt x="174" y="99"/>
                  </a:lnTo>
                  <a:lnTo>
                    <a:pt x="170" y="101"/>
                  </a:lnTo>
                  <a:lnTo>
                    <a:pt x="167" y="103"/>
                  </a:lnTo>
                  <a:lnTo>
                    <a:pt x="166" y="104"/>
                  </a:lnTo>
                  <a:lnTo>
                    <a:pt x="164" y="104"/>
                  </a:lnTo>
                  <a:lnTo>
                    <a:pt x="163" y="104"/>
                  </a:lnTo>
                  <a:lnTo>
                    <a:pt x="161" y="106"/>
                  </a:lnTo>
                  <a:lnTo>
                    <a:pt x="161" y="107"/>
                  </a:lnTo>
                  <a:lnTo>
                    <a:pt x="159" y="109"/>
                  </a:lnTo>
                  <a:lnTo>
                    <a:pt x="159" y="111"/>
                  </a:lnTo>
                  <a:lnTo>
                    <a:pt x="159" y="111"/>
                  </a:lnTo>
                  <a:lnTo>
                    <a:pt x="158" y="111"/>
                  </a:lnTo>
                  <a:lnTo>
                    <a:pt x="158" y="112"/>
                  </a:lnTo>
                  <a:lnTo>
                    <a:pt x="156" y="114"/>
                  </a:lnTo>
                  <a:lnTo>
                    <a:pt x="155" y="114"/>
                  </a:lnTo>
                  <a:lnTo>
                    <a:pt x="153" y="115"/>
                  </a:lnTo>
                  <a:lnTo>
                    <a:pt x="153" y="115"/>
                  </a:lnTo>
                  <a:lnTo>
                    <a:pt x="153" y="115"/>
                  </a:lnTo>
                  <a:lnTo>
                    <a:pt x="153" y="117"/>
                  </a:lnTo>
                  <a:lnTo>
                    <a:pt x="155" y="118"/>
                  </a:lnTo>
                  <a:lnTo>
                    <a:pt x="155" y="120"/>
                  </a:lnTo>
                  <a:lnTo>
                    <a:pt x="156" y="122"/>
                  </a:lnTo>
                  <a:lnTo>
                    <a:pt x="156" y="123"/>
                  </a:lnTo>
                  <a:lnTo>
                    <a:pt x="158" y="123"/>
                  </a:lnTo>
                  <a:lnTo>
                    <a:pt x="158" y="125"/>
                  </a:lnTo>
                  <a:lnTo>
                    <a:pt x="158" y="126"/>
                  </a:lnTo>
                  <a:lnTo>
                    <a:pt x="158" y="126"/>
                  </a:lnTo>
                  <a:lnTo>
                    <a:pt x="158" y="126"/>
                  </a:lnTo>
                  <a:lnTo>
                    <a:pt x="158" y="126"/>
                  </a:lnTo>
                  <a:lnTo>
                    <a:pt x="159" y="126"/>
                  </a:lnTo>
                  <a:lnTo>
                    <a:pt x="159" y="128"/>
                  </a:lnTo>
                  <a:lnTo>
                    <a:pt x="159" y="128"/>
                  </a:lnTo>
                  <a:lnTo>
                    <a:pt x="161" y="128"/>
                  </a:lnTo>
                  <a:lnTo>
                    <a:pt x="161" y="129"/>
                  </a:lnTo>
                  <a:lnTo>
                    <a:pt x="163" y="131"/>
                  </a:lnTo>
                  <a:lnTo>
                    <a:pt x="166" y="131"/>
                  </a:lnTo>
                  <a:lnTo>
                    <a:pt x="167" y="131"/>
                  </a:lnTo>
                  <a:lnTo>
                    <a:pt x="167" y="131"/>
                  </a:lnTo>
                  <a:lnTo>
                    <a:pt x="167" y="131"/>
                  </a:lnTo>
                  <a:lnTo>
                    <a:pt x="169" y="129"/>
                  </a:lnTo>
                  <a:lnTo>
                    <a:pt x="169" y="128"/>
                  </a:lnTo>
                  <a:lnTo>
                    <a:pt x="169" y="128"/>
                  </a:lnTo>
                  <a:lnTo>
                    <a:pt x="170" y="125"/>
                  </a:lnTo>
                  <a:lnTo>
                    <a:pt x="172" y="123"/>
                  </a:lnTo>
                  <a:lnTo>
                    <a:pt x="174" y="123"/>
                  </a:lnTo>
                  <a:lnTo>
                    <a:pt x="174" y="123"/>
                  </a:lnTo>
                  <a:lnTo>
                    <a:pt x="175" y="123"/>
                  </a:lnTo>
                  <a:lnTo>
                    <a:pt x="175" y="123"/>
                  </a:lnTo>
                  <a:lnTo>
                    <a:pt x="175" y="123"/>
                  </a:lnTo>
                  <a:lnTo>
                    <a:pt x="177" y="123"/>
                  </a:lnTo>
                  <a:lnTo>
                    <a:pt x="180" y="122"/>
                  </a:lnTo>
                  <a:lnTo>
                    <a:pt x="180" y="122"/>
                  </a:lnTo>
                  <a:lnTo>
                    <a:pt x="182" y="122"/>
                  </a:lnTo>
                  <a:lnTo>
                    <a:pt x="183" y="120"/>
                  </a:lnTo>
                  <a:lnTo>
                    <a:pt x="183" y="118"/>
                  </a:lnTo>
                  <a:lnTo>
                    <a:pt x="183" y="117"/>
                  </a:lnTo>
                  <a:lnTo>
                    <a:pt x="183" y="115"/>
                  </a:lnTo>
                  <a:lnTo>
                    <a:pt x="185" y="115"/>
                  </a:lnTo>
                  <a:lnTo>
                    <a:pt x="185" y="115"/>
                  </a:lnTo>
                  <a:lnTo>
                    <a:pt x="186" y="112"/>
                  </a:lnTo>
                  <a:lnTo>
                    <a:pt x="186" y="111"/>
                  </a:lnTo>
                  <a:lnTo>
                    <a:pt x="186" y="111"/>
                  </a:lnTo>
                  <a:lnTo>
                    <a:pt x="186" y="109"/>
                  </a:lnTo>
                  <a:lnTo>
                    <a:pt x="186" y="109"/>
                  </a:lnTo>
                  <a:lnTo>
                    <a:pt x="185" y="107"/>
                  </a:lnTo>
                  <a:lnTo>
                    <a:pt x="185" y="107"/>
                  </a:lnTo>
                  <a:lnTo>
                    <a:pt x="183" y="106"/>
                  </a:lnTo>
                  <a:lnTo>
                    <a:pt x="182" y="104"/>
                  </a:lnTo>
                  <a:lnTo>
                    <a:pt x="180" y="104"/>
                  </a:lnTo>
                  <a:lnTo>
                    <a:pt x="178" y="103"/>
                  </a:lnTo>
                  <a:lnTo>
                    <a:pt x="178" y="101"/>
                  </a:lnTo>
                  <a:lnTo>
                    <a:pt x="177" y="101"/>
                  </a:lnTo>
                  <a:lnTo>
                    <a:pt x="177" y="99"/>
                  </a:lnTo>
                  <a:lnTo>
                    <a:pt x="175" y="99"/>
                  </a:lnTo>
                  <a:lnTo>
                    <a:pt x="175" y="99"/>
                  </a:lnTo>
                  <a:close/>
                  <a:moveTo>
                    <a:pt x="191" y="0"/>
                  </a:moveTo>
                  <a:lnTo>
                    <a:pt x="194" y="0"/>
                  </a:lnTo>
                  <a:lnTo>
                    <a:pt x="199" y="3"/>
                  </a:lnTo>
                  <a:lnTo>
                    <a:pt x="202" y="3"/>
                  </a:lnTo>
                  <a:lnTo>
                    <a:pt x="205" y="3"/>
                  </a:lnTo>
                  <a:lnTo>
                    <a:pt x="208" y="2"/>
                  </a:lnTo>
                  <a:lnTo>
                    <a:pt x="211" y="3"/>
                  </a:lnTo>
                  <a:lnTo>
                    <a:pt x="213" y="3"/>
                  </a:lnTo>
                  <a:lnTo>
                    <a:pt x="215" y="5"/>
                  </a:lnTo>
                  <a:lnTo>
                    <a:pt x="215" y="5"/>
                  </a:lnTo>
                  <a:lnTo>
                    <a:pt x="215" y="5"/>
                  </a:lnTo>
                  <a:lnTo>
                    <a:pt x="215" y="8"/>
                  </a:lnTo>
                  <a:lnTo>
                    <a:pt x="216" y="11"/>
                  </a:lnTo>
                  <a:lnTo>
                    <a:pt x="216" y="13"/>
                  </a:lnTo>
                  <a:lnTo>
                    <a:pt x="218" y="18"/>
                  </a:lnTo>
                  <a:lnTo>
                    <a:pt x="218" y="19"/>
                  </a:lnTo>
                  <a:lnTo>
                    <a:pt x="218" y="21"/>
                  </a:lnTo>
                  <a:lnTo>
                    <a:pt x="219" y="22"/>
                  </a:lnTo>
                  <a:lnTo>
                    <a:pt x="219" y="24"/>
                  </a:lnTo>
                  <a:lnTo>
                    <a:pt x="219" y="24"/>
                  </a:lnTo>
                  <a:lnTo>
                    <a:pt x="221" y="25"/>
                  </a:lnTo>
                  <a:lnTo>
                    <a:pt x="221" y="27"/>
                  </a:lnTo>
                  <a:lnTo>
                    <a:pt x="223" y="29"/>
                  </a:lnTo>
                  <a:lnTo>
                    <a:pt x="223" y="32"/>
                  </a:lnTo>
                  <a:lnTo>
                    <a:pt x="224" y="33"/>
                  </a:lnTo>
                  <a:lnTo>
                    <a:pt x="224" y="35"/>
                  </a:lnTo>
                  <a:lnTo>
                    <a:pt x="224" y="35"/>
                  </a:lnTo>
                  <a:lnTo>
                    <a:pt x="224" y="38"/>
                  </a:lnTo>
                  <a:lnTo>
                    <a:pt x="224" y="41"/>
                  </a:lnTo>
                  <a:lnTo>
                    <a:pt x="224" y="44"/>
                  </a:lnTo>
                  <a:lnTo>
                    <a:pt x="224" y="47"/>
                  </a:lnTo>
                  <a:lnTo>
                    <a:pt x="224" y="49"/>
                  </a:lnTo>
                  <a:lnTo>
                    <a:pt x="224" y="54"/>
                  </a:lnTo>
                  <a:lnTo>
                    <a:pt x="223" y="55"/>
                  </a:lnTo>
                  <a:lnTo>
                    <a:pt x="224" y="57"/>
                  </a:lnTo>
                  <a:lnTo>
                    <a:pt x="224" y="59"/>
                  </a:lnTo>
                  <a:lnTo>
                    <a:pt x="223" y="59"/>
                  </a:lnTo>
                  <a:lnTo>
                    <a:pt x="223" y="59"/>
                  </a:lnTo>
                  <a:lnTo>
                    <a:pt x="219" y="57"/>
                  </a:lnTo>
                  <a:lnTo>
                    <a:pt x="216" y="55"/>
                  </a:lnTo>
                  <a:lnTo>
                    <a:pt x="215" y="55"/>
                  </a:lnTo>
                  <a:lnTo>
                    <a:pt x="215" y="55"/>
                  </a:lnTo>
                  <a:lnTo>
                    <a:pt x="213" y="57"/>
                  </a:lnTo>
                  <a:lnTo>
                    <a:pt x="211" y="59"/>
                  </a:lnTo>
                  <a:lnTo>
                    <a:pt x="210" y="60"/>
                  </a:lnTo>
                  <a:lnTo>
                    <a:pt x="208" y="62"/>
                  </a:lnTo>
                  <a:lnTo>
                    <a:pt x="207" y="65"/>
                  </a:lnTo>
                  <a:lnTo>
                    <a:pt x="207" y="66"/>
                  </a:lnTo>
                  <a:lnTo>
                    <a:pt x="207" y="68"/>
                  </a:lnTo>
                  <a:lnTo>
                    <a:pt x="207" y="71"/>
                  </a:lnTo>
                  <a:lnTo>
                    <a:pt x="207" y="71"/>
                  </a:lnTo>
                  <a:lnTo>
                    <a:pt x="208" y="71"/>
                  </a:lnTo>
                  <a:lnTo>
                    <a:pt x="208" y="73"/>
                  </a:lnTo>
                  <a:lnTo>
                    <a:pt x="211" y="76"/>
                  </a:lnTo>
                  <a:lnTo>
                    <a:pt x="215" y="77"/>
                  </a:lnTo>
                  <a:lnTo>
                    <a:pt x="216" y="79"/>
                  </a:lnTo>
                  <a:lnTo>
                    <a:pt x="221" y="79"/>
                  </a:lnTo>
                  <a:lnTo>
                    <a:pt x="224" y="79"/>
                  </a:lnTo>
                  <a:lnTo>
                    <a:pt x="224" y="77"/>
                  </a:lnTo>
                  <a:lnTo>
                    <a:pt x="224" y="74"/>
                  </a:lnTo>
                  <a:lnTo>
                    <a:pt x="224" y="71"/>
                  </a:lnTo>
                  <a:lnTo>
                    <a:pt x="224" y="71"/>
                  </a:lnTo>
                  <a:lnTo>
                    <a:pt x="226" y="71"/>
                  </a:lnTo>
                  <a:lnTo>
                    <a:pt x="226" y="73"/>
                  </a:lnTo>
                  <a:lnTo>
                    <a:pt x="227" y="73"/>
                  </a:lnTo>
                  <a:lnTo>
                    <a:pt x="229" y="73"/>
                  </a:lnTo>
                  <a:lnTo>
                    <a:pt x="232" y="73"/>
                  </a:lnTo>
                  <a:lnTo>
                    <a:pt x="234" y="73"/>
                  </a:lnTo>
                  <a:lnTo>
                    <a:pt x="235" y="73"/>
                  </a:lnTo>
                  <a:lnTo>
                    <a:pt x="237" y="73"/>
                  </a:lnTo>
                  <a:lnTo>
                    <a:pt x="237" y="76"/>
                  </a:lnTo>
                  <a:lnTo>
                    <a:pt x="235" y="81"/>
                  </a:lnTo>
                  <a:lnTo>
                    <a:pt x="234" y="84"/>
                  </a:lnTo>
                  <a:lnTo>
                    <a:pt x="232" y="93"/>
                  </a:lnTo>
                  <a:lnTo>
                    <a:pt x="230" y="98"/>
                  </a:lnTo>
                  <a:lnTo>
                    <a:pt x="229" y="99"/>
                  </a:lnTo>
                  <a:lnTo>
                    <a:pt x="224" y="103"/>
                  </a:lnTo>
                  <a:lnTo>
                    <a:pt x="224" y="104"/>
                  </a:lnTo>
                  <a:lnTo>
                    <a:pt x="223" y="104"/>
                  </a:lnTo>
                  <a:lnTo>
                    <a:pt x="221" y="104"/>
                  </a:lnTo>
                  <a:lnTo>
                    <a:pt x="215" y="112"/>
                  </a:lnTo>
                  <a:lnTo>
                    <a:pt x="213" y="115"/>
                  </a:lnTo>
                  <a:lnTo>
                    <a:pt x="210" y="120"/>
                  </a:lnTo>
                  <a:lnTo>
                    <a:pt x="208" y="123"/>
                  </a:lnTo>
                  <a:lnTo>
                    <a:pt x="205" y="128"/>
                  </a:lnTo>
                  <a:lnTo>
                    <a:pt x="202" y="133"/>
                  </a:lnTo>
                  <a:lnTo>
                    <a:pt x="199" y="137"/>
                  </a:lnTo>
                  <a:lnTo>
                    <a:pt x="196" y="142"/>
                  </a:lnTo>
                  <a:lnTo>
                    <a:pt x="193" y="144"/>
                  </a:lnTo>
                  <a:lnTo>
                    <a:pt x="191" y="145"/>
                  </a:lnTo>
                  <a:lnTo>
                    <a:pt x="188" y="148"/>
                  </a:lnTo>
                  <a:lnTo>
                    <a:pt x="183" y="153"/>
                  </a:lnTo>
                  <a:lnTo>
                    <a:pt x="178" y="158"/>
                  </a:lnTo>
                  <a:lnTo>
                    <a:pt x="174" y="163"/>
                  </a:lnTo>
                  <a:lnTo>
                    <a:pt x="169" y="166"/>
                  </a:lnTo>
                  <a:lnTo>
                    <a:pt x="164" y="170"/>
                  </a:lnTo>
                  <a:lnTo>
                    <a:pt x="163" y="170"/>
                  </a:lnTo>
                  <a:lnTo>
                    <a:pt x="158" y="175"/>
                  </a:lnTo>
                  <a:lnTo>
                    <a:pt x="153" y="177"/>
                  </a:lnTo>
                  <a:lnTo>
                    <a:pt x="147" y="180"/>
                  </a:lnTo>
                  <a:lnTo>
                    <a:pt x="144" y="181"/>
                  </a:lnTo>
                  <a:lnTo>
                    <a:pt x="137" y="180"/>
                  </a:lnTo>
                  <a:lnTo>
                    <a:pt x="134" y="181"/>
                  </a:lnTo>
                  <a:lnTo>
                    <a:pt x="133" y="183"/>
                  </a:lnTo>
                  <a:lnTo>
                    <a:pt x="133" y="185"/>
                  </a:lnTo>
                  <a:lnTo>
                    <a:pt x="131" y="186"/>
                  </a:lnTo>
                  <a:lnTo>
                    <a:pt x="129" y="186"/>
                  </a:lnTo>
                  <a:lnTo>
                    <a:pt x="126" y="185"/>
                  </a:lnTo>
                  <a:lnTo>
                    <a:pt x="123" y="185"/>
                  </a:lnTo>
                  <a:lnTo>
                    <a:pt x="122" y="186"/>
                  </a:lnTo>
                  <a:lnTo>
                    <a:pt x="120" y="188"/>
                  </a:lnTo>
                  <a:lnTo>
                    <a:pt x="117" y="188"/>
                  </a:lnTo>
                  <a:lnTo>
                    <a:pt x="111" y="186"/>
                  </a:lnTo>
                  <a:lnTo>
                    <a:pt x="104" y="185"/>
                  </a:lnTo>
                  <a:lnTo>
                    <a:pt x="103" y="185"/>
                  </a:lnTo>
                  <a:lnTo>
                    <a:pt x="100" y="186"/>
                  </a:lnTo>
                  <a:lnTo>
                    <a:pt x="98" y="186"/>
                  </a:lnTo>
                  <a:lnTo>
                    <a:pt x="93" y="186"/>
                  </a:lnTo>
                  <a:lnTo>
                    <a:pt x="90" y="185"/>
                  </a:lnTo>
                  <a:lnTo>
                    <a:pt x="88" y="185"/>
                  </a:lnTo>
                  <a:lnTo>
                    <a:pt x="85" y="186"/>
                  </a:lnTo>
                  <a:lnTo>
                    <a:pt x="84" y="186"/>
                  </a:lnTo>
                  <a:lnTo>
                    <a:pt x="77" y="191"/>
                  </a:lnTo>
                  <a:lnTo>
                    <a:pt x="73" y="191"/>
                  </a:lnTo>
                  <a:lnTo>
                    <a:pt x="71" y="192"/>
                  </a:lnTo>
                  <a:lnTo>
                    <a:pt x="70" y="192"/>
                  </a:lnTo>
                  <a:lnTo>
                    <a:pt x="66" y="191"/>
                  </a:lnTo>
                  <a:lnTo>
                    <a:pt x="65" y="191"/>
                  </a:lnTo>
                  <a:lnTo>
                    <a:pt x="63" y="191"/>
                  </a:lnTo>
                  <a:lnTo>
                    <a:pt x="62" y="192"/>
                  </a:lnTo>
                  <a:lnTo>
                    <a:pt x="59" y="192"/>
                  </a:lnTo>
                  <a:lnTo>
                    <a:pt x="57" y="194"/>
                  </a:lnTo>
                  <a:lnTo>
                    <a:pt x="51" y="197"/>
                  </a:lnTo>
                  <a:lnTo>
                    <a:pt x="49" y="197"/>
                  </a:lnTo>
                  <a:lnTo>
                    <a:pt x="49" y="197"/>
                  </a:lnTo>
                  <a:lnTo>
                    <a:pt x="46" y="197"/>
                  </a:lnTo>
                  <a:lnTo>
                    <a:pt x="43" y="196"/>
                  </a:lnTo>
                  <a:lnTo>
                    <a:pt x="41" y="196"/>
                  </a:lnTo>
                  <a:lnTo>
                    <a:pt x="41" y="194"/>
                  </a:lnTo>
                  <a:lnTo>
                    <a:pt x="41" y="192"/>
                  </a:lnTo>
                  <a:lnTo>
                    <a:pt x="41" y="192"/>
                  </a:lnTo>
                  <a:lnTo>
                    <a:pt x="40" y="192"/>
                  </a:lnTo>
                  <a:lnTo>
                    <a:pt x="38" y="192"/>
                  </a:lnTo>
                  <a:lnTo>
                    <a:pt x="38" y="191"/>
                  </a:lnTo>
                  <a:lnTo>
                    <a:pt x="36" y="191"/>
                  </a:lnTo>
                  <a:lnTo>
                    <a:pt x="35" y="191"/>
                  </a:lnTo>
                  <a:lnTo>
                    <a:pt x="33" y="191"/>
                  </a:lnTo>
                  <a:lnTo>
                    <a:pt x="33" y="189"/>
                  </a:lnTo>
                  <a:lnTo>
                    <a:pt x="33" y="189"/>
                  </a:lnTo>
                  <a:lnTo>
                    <a:pt x="33" y="188"/>
                  </a:lnTo>
                  <a:lnTo>
                    <a:pt x="33" y="186"/>
                  </a:lnTo>
                  <a:lnTo>
                    <a:pt x="33" y="186"/>
                  </a:lnTo>
                  <a:lnTo>
                    <a:pt x="32" y="186"/>
                  </a:lnTo>
                  <a:lnTo>
                    <a:pt x="30" y="186"/>
                  </a:lnTo>
                  <a:lnTo>
                    <a:pt x="30" y="186"/>
                  </a:lnTo>
                  <a:lnTo>
                    <a:pt x="29" y="186"/>
                  </a:lnTo>
                  <a:lnTo>
                    <a:pt x="29" y="188"/>
                  </a:lnTo>
                  <a:lnTo>
                    <a:pt x="29" y="191"/>
                  </a:lnTo>
                  <a:lnTo>
                    <a:pt x="29" y="189"/>
                  </a:lnTo>
                  <a:lnTo>
                    <a:pt x="27" y="188"/>
                  </a:lnTo>
                  <a:lnTo>
                    <a:pt x="27" y="186"/>
                  </a:lnTo>
                  <a:lnTo>
                    <a:pt x="27" y="185"/>
                  </a:lnTo>
                  <a:lnTo>
                    <a:pt x="29" y="183"/>
                  </a:lnTo>
                  <a:lnTo>
                    <a:pt x="29" y="181"/>
                  </a:lnTo>
                  <a:lnTo>
                    <a:pt x="29" y="180"/>
                  </a:lnTo>
                  <a:lnTo>
                    <a:pt x="27" y="177"/>
                  </a:lnTo>
                  <a:lnTo>
                    <a:pt x="25" y="175"/>
                  </a:lnTo>
                  <a:lnTo>
                    <a:pt x="24" y="175"/>
                  </a:lnTo>
                  <a:lnTo>
                    <a:pt x="24" y="172"/>
                  </a:lnTo>
                  <a:lnTo>
                    <a:pt x="22" y="172"/>
                  </a:lnTo>
                  <a:lnTo>
                    <a:pt x="21" y="170"/>
                  </a:lnTo>
                  <a:lnTo>
                    <a:pt x="21" y="169"/>
                  </a:lnTo>
                  <a:lnTo>
                    <a:pt x="19" y="166"/>
                  </a:lnTo>
                  <a:lnTo>
                    <a:pt x="21" y="166"/>
                  </a:lnTo>
                  <a:lnTo>
                    <a:pt x="21" y="164"/>
                  </a:lnTo>
                  <a:lnTo>
                    <a:pt x="22" y="166"/>
                  </a:lnTo>
                  <a:lnTo>
                    <a:pt x="24" y="166"/>
                  </a:lnTo>
                  <a:lnTo>
                    <a:pt x="25" y="164"/>
                  </a:lnTo>
                  <a:lnTo>
                    <a:pt x="27" y="161"/>
                  </a:lnTo>
                  <a:lnTo>
                    <a:pt x="27" y="158"/>
                  </a:lnTo>
                  <a:lnTo>
                    <a:pt x="27" y="155"/>
                  </a:lnTo>
                  <a:lnTo>
                    <a:pt x="25" y="148"/>
                  </a:lnTo>
                  <a:lnTo>
                    <a:pt x="24" y="147"/>
                  </a:lnTo>
                  <a:lnTo>
                    <a:pt x="21" y="144"/>
                  </a:lnTo>
                  <a:lnTo>
                    <a:pt x="18" y="137"/>
                  </a:lnTo>
                  <a:lnTo>
                    <a:pt x="13" y="128"/>
                  </a:lnTo>
                  <a:lnTo>
                    <a:pt x="10" y="123"/>
                  </a:lnTo>
                  <a:lnTo>
                    <a:pt x="6" y="112"/>
                  </a:lnTo>
                  <a:lnTo>
                    <a:pt x="3" y="106"/>
                  </a:lnTo>
                  <a:lnTo>
                    <a:pt x="0" y="99"/>
                  </a:lnTo>
                  <a:lnTo>
                    <a:pt x="0" y="99"/>
                  </a:lnTo>
                  <a:lnTo>
                    <a:pt x="0" y="99"/>
                  </a:lnTo>
                  <a:lnTo>
                    <a:pt x="2" y="98"/>
                  </a:lnTo>
                  <a:lnTo>
                    <a:pt x="3" y="98"/>
                  </a:lnTo>
                  <a:lnTo>
                    <a:pt x="3" y="98"/>
                  </a:lnTo>
                  <a:lnTo>
                    <a:pt x="3" y="96"/>
                  </a:lnTo>
                  <a:lnTo>
                    <a:pt x="5" y="96"/>
                  </a:lnTo>
                  <a:lnTo>
                    <a:pt x="5" y="95"/>
                  </a:lnTo>
                  <a:lnTo>
                    <a:pt x="5" y="95"/>
                  </a:lnTo>
                  <a:lnTo>
                    <a:pt x="5" y="93"/>
                  </a:lnTo>
                  <a:lnTo>
                    <a:pt x="6" y="92"/>
                  </a:lnTo>
                  <a:lnTo>
                    <a:pt x="6" y="92"/>
                  </a:lnTo>
                  <a:lnTo>
                    <a:pt x="8" y="90"/>
                  </a:lnTo>
                  <a:lnTo>
                    <a:pt x="10" y="92"/>
                  </a:lnTo>
                  <a:lnTo>
                    <a:pt x="10" y="92"/>
                  </a:lnTo>
                  <a:lnTo>
                    <a:pt x="11" y="93"/>
                  </a:lnTo>
                  <a:lnTo>
                    <a:pt x="11" y="93"/>
                  </a:lnTo>
                  <a:lnTo>
                    <a:pt x="13" y="93"/>
                  </a:lnTo>
                  <a:lnTo>
                    <a:pt x="13" y="95"/>
                  </a:lnTo>
                  <a:lnTo>
                    <a:pt x="13" y="95"/>
                  </a:lnTo>
                  <a:lnTo>
                    <a:pt x="13" y="96"/>
                  </a:lnTo>
                  <a:lnTo>
                    <a:pt x="13" y="96"/>
                  </a:lnTo>
                  <a:lnTo>
                    <a:pt x="13" y="98"/>
                  </a:lnTo>
                  <a:lnTo>
                    <a:pt x="13" y="99"/>
                  </a:lnTo>
                  <a:lnTo>
                    <a:pt x="13" y="99"/>
                  </a:lnTo>
                  <a:lnTo>
                    <a:pt x="14" y="101"/>
                  </a:lnTo>
                  <a:lnTo>
                    <a:pt x="16" y="101"/>
                  </a:lnTo>
                  <a:lnTo>
                    <a:pt x="18" y="103"/>
                  </a:lnTo>
                  <a:lnTo>
                    <a:pt x="19" y="103"/>
                  </a:lnTo>
                  <a:lnTo>
                    <a:pt x="22" y="103"/>
                  </a:lnTo>
                  <a:lnTo>
                    <a:pt x="24" y="104"/>
                  </a:lnTo>
                  <a:lnTo>
                    <a:pt x="27" y="104"/>
                  </a:lnTo>
                  <a:lnTo>
                    <a:pt x="30" y="103"/>
                  </a:lnTo>
                  <a:lnTo>
                    <a:pt x="35" y="104"/>
                  </a:lnTo>
                  <a:lnTo>
                    <a:pt x="36" y="104"/>
                  </a:lnTo>
                  <a:lnTo>
                    <a:pt x="38" y="104"/>
                  </a:lnTo>
                  <a:lnTo>
                    <a:pt x="40" y="104"/>
                  </a:lnTo>
                  <a:lnTo>
                    <a:pt x="41" y="103"/>
                  </a:lnTo>
                  <a:lnTo>
                    <a:pt x="40" y="103"/>
                  </a:lnTo>
                  <a:lnTo>
                    <a:pt x="41" y="101"/>
                  </a:lnTo>
                  <a:lnTo>
                    <a:pt x="43" y="101"/>
                  </a:lnTo>
                  <a:lnTo>
                    <a:pt x="43" y="101"/>
                  </a:lnTo>
                  <a:lnTo>
                    <a:pt x="44" y="99"/>
                  </a:lnTo>
                  <a:lnTo>
                    <a:pt x="46" y="98"/>
                  </a:lnTo>
                  <a:lnTo>
                    <a:pt x="49" y="96"/>
                  </a:lnTo>
                  <a:lnTo>
                    <a:pt x="51" y="96"/>
                  </a:lnTo>
                  <a:lnTo>
                    <a:pt x="51" y="40"/>
                  </a:lnTo>
                  <a:lnTo>
                    <a:pt x="51" y="41"/>
                  </a:lnTo>
                  <a:lnTo>
                    <a:pt x="55" y="44"/>
                  </a:lnTo>
                  <a:lnTo>
                    <a:pt x="57" y="46"/>
                  </a:lnTo>
                  <a:lnTo>
                    <a:pt x="57" y="47"/>
                  </a:lnTo>
                  <a:lnTo>
                    <a:pt x="60" y="51"/>
                  </a:lnTo>
                  <a:lnTo>
                    <a:pt x="62" y="55"/>
                  </a:lnTo>
                  <a:lnTo>
                    <a:pt x="62" y="59"/>
                  </a:lnTo>
                  <a:lnTo>
                    <a:pt x="62" y="59"/>
                  </a:lnTo>
                  <a:lnTo>
                    <a:pt x="63" y="60"/>
                  </a:lnTo>
                  <a:lnTo>
                    <a:pt x="63" y="62"/>
                  </a:lnTo>
                  <a:lnTo>
                    <a:pt x="63" y="62"/>
                  </a:lnTo>
                  <a:lnTo>
                    <a:pt x="62" y="63"/>
                  </a:lnTo>
                  <a:lnTo>
                    <a:pt x="62" y="65"/>
                  </a:lnTo>
                  <a:lnTo>
                    <a:pt x="60" y="66"/>
                  </a:lnTo>
                  <a:lnTo>
                    <a:pt x="60" y="68"/>
                  </a:lnTo>
                  <a:lnTo>
                    <a:pt x="60" y="71"/>
                  </a:lnTo>
                  <a:lnTo>
                    <a:pt x="60" y="71"/>
                  </a:lnTo>
                  <a:lnTo>
                    <a:pt x="62" y="73"/>
                  </a:lnTo>
                  <a:lnTo>
                    <a:pt x="63" y="71"/>
                  </a:lnTo>
                  <a:lnTo>
                    <a:pt x="65" y="71"/>
                  </a:lnTo>
                  <a:lnTo>
                    <a:pt x="66" y="73"/>
                  </a:lnTo>
                  <a:lnTo>
                    <a:pt x="71" y="71"/>
                  </a:lnTo>
                  <a:lnTo>
                    <a:pt x="73" y="73"/>
                  </a:lnTo>
                  <a:lnTo>
                    <a:pt x="74" y="73"/>
                  </a:lnTo>
                  <a:lnTo>
                    <a:pt x="76" y="73"/>
                  </a:lnTo>
                  <a:lnTo>
                    <a:pt x="76" y="71"/>
                  </a:lnTo>
                  <a:lnTo>
                    <a:pt x="77" y="70"/>
                  </a:lnTo>
                  <a:lnTo>
                    <a:pt x="77" y="70"/>
                  </a:lnTo>
                  <a:lnTo>
                    <a:pt x="79" y="70"/>
                  </a:lnTo>
                  <a:lnTo>
                    <a:pt x="81" y="70"/>
                  </a:lnTo>
                  <a:lnTo>
                    <a:pt x="81" y="68"/>
                  </a:lnTo>
                  <a:lnTo>
                    <a:pt x="82" y="65"/>
                  </a:lnTo>
                  <a:lnTo>
                    <a:pt x="87" y="62"/>
                  </a:lnTo>
                  <a:lnTo>
                    <a:pt x="88" y="62"/>
                  </a:lnTo>
                  <a:lnTo>
                    <a:pt x="88" y="62"/>
                  </a:lnTo>
                  <a:lnTo>
                    <a:pt x="88" y="60"/>
                  </a:lnTo>
                  <a:lnTo>
                    <a:pt x="90" y="57"/>
                  </a:lnTo>
                  <a:lnTo>
                    <a:pt x="92" y="54"/>
                  </a:lnTo>
                  <a:lnTo>
                    <a:pt x="92" y="52"/>
                  </a:lnTo>
                  <a:lnTo>
                    <a:pt x="93" y="51"/>
                  </a:lnTo>
                  <a:lnTo>
                    <a:pt x="93" y="49"/>
                  </a:lnTo>
                  <a:lnTo>
                    <a:pt x="95" y="49"/>
                  </a:lnTo>
                  <a:lnTo>
                    <a:pt x="95" y="49"/>
                  </a:lnTo>
                  <a:lnTo>
                    <a:pt x="96" y="47"/>
                  </a:lnTo>
                  <a:lnTo>
                    <a:pt x="98" y="47"/>
                  </a:lnTo>
                  <a:lnTo>
                    <a:pt x="100" y="47"/>
                  </a:lnTo>
                  <a:lnTo>
                    <a:pt x="101" y="49"/>
                  </a:lnTo>
                  <a:lnTo>
                    <a:pt x="104" y="51"/>
                  </a:lnTo>
                  <a:lnTo>
                    <a:pt x="106" y="52"/>
                  </a:lnTo>
                  <a:lnTo>
                    <a:pt x="107" y="52"/>
                  </a:lnTo>
                  <a:lnTo>
                    <a:pt x="109" y="54"/>
                  </a:lnTo>
                  <a:lnTo>
                    <a:pt x="111" y="54"/>
                  </a:lnTo>
                  <a:lnTo>
                    <a:pt x="112" y="54"/>
                  </a:lnTo>
                  <a:lnTo>
                    <a:pt x="114" y="55"/>
                  </a:lnTo>
                  <a:lnTo>
                    <a:pt x="114" y="55"/>
                  </a:lnTo>
                  <a:lnTo>
                    <a:pt x="117" y="55"/>
                  </a:lnTo>
                  <a:lnTo>
                    <a:pt x="120" y="57"/>
                  </a:lnTo>
                  <a:lnTo>
                    <a:pt x="122" y="57"/>
                  </a:lnTo>
                  <a:lnTo>
                    <a:pt x="123" y="55"/>
                  </a:lnTo>
                  <a:lnTo>
                    <a:pt x="125" y="55"/>
                  </a:lnTo>
                  <a:lnTo>
                    <a:pt x="126" y="55"/>
                  </a:lnTo>
                  <a:lnTo>
                    <a:pt x="128" y="55"/>
                  </a:lnTo>
                  <a:lnTo>
                    <a:pt x="129" y="55"/>
                  </a:lnTo>
                  <a:lnTo>
                    <a:pt x="131" y="54"/>
                  </a:lnTo>
                  <a:lnTo>
                    <a:pt x="131" y="54"/>
                  </a:lnTo>
                  <a:lnTo>
                    <a:pt x="133" y="51"/>
                  </a:lnTo>
                  <a:lnTo>
                    <a:pt x="133" y="49"/>
                  </a:lnTo>
                  <a:lnTo>
                    <a:pt x="134" y="46"/>
                  </a:lnTo>
                  <a:lnTo>
                    <a:pt x="136" y="43"/>
                  </a:lnTo>
                  <a:lnTo>
                    <a:pt x="136" y="41"/>
                  </a:lnTo>
                  <a:lnTo>
                    <a:pt x="136" y="40"/>
                  </a:lnTo>
                  <a:lnTo>
                    <a:pt x="137" y="40"/>
                  </a:lnTo>
                  <a:lnTo>
                    <a:pt x="139" y="38"/>
                  </a:lnTo>
                  <a:lnTo>
                    <a:pt x="144" y="38"/>
                  </a:lnTo>
                  <a:lnTo>
                    <a:pt x="144" y="38"/>
                  </a:lnTo>
                  <a:lnTo>
                    <a:pt x="145" y="36"/>
                  </a:lnTo>
                  <a:lnTo>
                    <a:pt x="147" y="35"/>
                  </a:lnTo>
                  <a:lnTo>
                    <a:pt x="148" y="33"/>
                  </a:lnTo>
                  <a:lnTo>
                    <a:pt x="150" y="32"/>
                  </a:lnTo>
                  <a:lnTo>
                    <a:pt x="152" y="25"/>
                  </a:lnTo>
                  <a:lnTo>
                    <a:pt x="152" y="24"/>
                  </a:lnTo>
                  <a:lnTo>
                    <a:pt x="153" y="22"/>
                  </a:lnTo>
                  <a:lnTo>
                    <a:pt x="155" y="21"/>
                  </a:lnTo>
                  <a:lnTo>
                    <a:pt x="155" y="21"/>
                  </a:lnTo>
                  <a:lnTo>
                    <a:pt x="156" y="21"/>
                  </a:lnTo>
                  <a:lnTo>
                    <a:pt x="156" y="19"/>
                  </a:lnTo>
                  <a:lnTo>
                    <a:pt x="158" y="19"/>
                  </a:lnTo>
                  <a:lnTo>
                    <a:pt x="159" y="19"/>
                  </a:lnTo>
                  <a:lnTo>
                    <a:pt x="159" y="18"/>
                  </a:lnTo>
                  <a:lnTo>
                    <a:pt x="161" y="18"/>
                  </a:lnTo>
                  <a:lnTo>
                    <a:pt x="161" y="16"/>
                  </a:lnTo>
                  <a:lnTo>
                    <a:pt x="163" y="16"/>
                  </a:lnTo>
                  <a:lnTo>
                    <a:pt x="163" y="16"/>
                  </a:lnTo>
                  <a:lnTo>
                    <a:pt x="163" y="16"/>
                  </a:lnTo>
                  <a:lnTo>
                    <a:pt x="164" y="14"/>
                  </a:lnTo>
                  <a:lnTo>
                    <a:pt x="164" y="14"/>
                  </a:lnTo>
                  <a:lnTo>
                    <a:pt x="166" y="14"/>
                  </a:lnTo>
                  <a:lnTo>
                    <a:pt x="166" y="13"/>
                  </a:lnTo>
                  <a:lnTo>
                    <a:pt x="167" y="11"/>
                  </a:lnTo>
                  <a:lnTo>
                    <a:pt x="169" y="8"/>
                  </a:lnTo>
                  <a:lnTo>
                    <a:pt x="172" y="7"/>
                  </a:lnTo>
                  <a:lnTo>
                    <a:pt x="174" y="7"/>
                  </a:lnTo>
                  <a:lnTo>
                    <a:pt x="177" y="7"/>
                  </a:lnTo>
                  <a:lnTo>
                    <a:pt x="178" y="5"/>
                  </a:lnTo>
                  <a:lnTo>
                    <a:pt x="180" y="3"/>
                  </a:lnTo>
                  <a:lnTo>
                    <a:pt x="182" y="2"/>
                  </a:lnTo>
                  <a:lnTo>
                    <a:pt x="183" y="2"/>
                  </a:lnTo>
                  <a:lnTo>
                    <a:pt x="186" y="2"/>
                  </a:lnTo>
                  <a:lnTo>
                    <a:pt x="186" y="2"/>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91" name="Freeform 10">
              <a:extLst>
                <a:ext uri="{FF2B5EF4-FFF2-40B4-BE49-F238E27FC236}">
                  <a16:creationId xmlns:a16="http://schemas.microsoft.com/office/drawing/2014/main" id="{6757F21F-CE7E-4B4C-AC73-B17F4150B5EA}"/>
                </a:ext>
              </a:extLst>
            </p:cNvPr>
            <p:cNvSpPr>
              <a:spLocks/>
            </p:cNvSpPr>
            <p:nvPr/>
          </p:nvSpPr>
          <p:spPr bwMode="auto">
            <a:xfrm>
              <a:off x="7033937" y="4772630"/>
              <a:ext cx="3898" cy="9747"/>
            </a:xfrm>
            <a:custGeom>
              <a:avLst/>
              <a:gdLst>
                <a:gd name="T0" fmla="*/ 0 w 2"/>
                <a:gd name="T1" fmla="*/ 0 h 5"/>
                <a:gd name="T2" fmla="*/ 2 w 2"/>
                <a:gd name="T3" fmla="*/ 0 h 5"/>
                <a:gd name="T4" fmla="*/ 2 w 2"/>
                <a:gd name="T5" fmla="*/ 0 h 5"/>
                <a:gd name="T6" fmla="*/ 2 w 2"/>
                <a:gd name="T7" fmla="*/ 2 h 5"/>
                <a:gd name="T8" fmla="*/ 2 w 2"/>
                <a:gd name="T9" fmla="*/ 2 h 5"/>
                <a:gd name="T10" fmla="*/ 2 w 2"/>
                <a:gd name="T11" fmla="*/ 3 h 5"/>
                <a:gd name="T12" fmla="*/ 2 w 2"/>
                <a:gd name="T13" fmla="*/ 3 h 5"/>
                <a:gd name="T14" fmla="*/ 2 w 2"/>
                <a:gd name="T15" fmla="*/ 5 h 5"/>
                <a:gd name="T16" fmla="*/ 0 w 2"/>
                <a:gd name="T17" fmla="*/ 5 h 5"/>
                <a:gd name="T18" fmla="*/ 0 w 2"/>
                <a:gd name="T19" fmla="*/ 5 h 5"/>
                <a:gd name="T20" fmla="*/ 0 w 2"/>
                <a:gd name="T21" fmla="*/ 3 h 5"/>
                <a:gd name="T22" fmla="*/ 0 w 2"/>
                <a:gd name="T23" fmla="*/ 3 h 5"/>
                <a:gd name="T24" fmla="*/ 0 w 2"/>
                <a:gd name="T25" fmla="*/ 2 h 5"/>
                <a:gd name="T26" fmla="*/ 0 w 2"/>
                <a:gd name="T27" fmla="*/ 0 h 5"/>
                <a:gd name="T28" fmla="*/ 0 w 2"/>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5">
                  <a:moveTo>
                    <a:pt x="0" y="0"/>
                  </a:moveTo>
                  <a:lnTo>
                    <a:pt x="2" y="0"/>
                  </a:lnTo>
                  <a:lnTo>
                    <a:pt x="2" y="0"/>
                  </a:lnTo>
                  <a:lnTo>
                    <a:pt x="2" y="2"/>
                  </a:lnTo>
                  <a:lnTo>
                    <a:pt x="2" y="2"/>
                  </a:lnTo>
                  <a:lnTo>
                    <a:pt x="2" y="3"/>
                  </a:lnTo>
                  <a:lnTo>
                    <a:pt x="2" y="3"/>
                  </a:lnTo>
                  <a:lnTo>
                    <a:pt x="2" y="5"/>
                  </a:lnTo>
                  <a:lnTo>
                    <a:pt x="0" y="5"/>
                  </a:lnTo>
                  <a:lnTo>
                    <a:pt x="0" y="5"/>
                  </a:lnTo>
                  <a:lnTo>
                    <a:pt x="0" y="3"/>
                  </a:lnTo>
                  <a:lnTo>
                    <a:pt x="0" y="3"/>
                  </a:lnTo>
                  <a:lnTo>
                    <a:pt x="0" y="2"/>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92" name="Freeform 11">
              <a:extLst>
                <a:ext uri="{FF2B5EF4-FFF2-40B4-BE49-F238E27FC236}">
                  <a16:creationId xmlns:a16="http://schemas.microsoft.com/office/drawing/2014/main" id="{2120FBF4-E9FE-4262-B964-DB8779BA49CF}"/>
                </a:ext>
              </a:extLst>
            </p:cNvPr>
            <p:cNvSpPr>
              <a:spLocks noEditPoints="1"/>
            </p:cNvSpPr>
            <p:nvPr/>
          </p:nvSpPr>
          <p:spPr bwMode="auto">
            <a:xfrm>
              <a:off x="6963765" y="3879887"/>
              <a:ext cx="337216" cy="189075"/>
            </a:xfrm>
            <a:custGeom>
              <a:avLst/>
              <a:gdLst>
                <a:gd name="T0" fmla="*/ 162 w 173"/>
                <a:gd name="T1" fmla="*/ 92 h 97"/>
                <a:gd name="T2" fmla="*/ 172 w 173"/>
                <a:gd name="T3" fmla="*/ 94 h 97"/>
                <a:gd name="T4" fmla="*/ 161 w 173"/>
                <a:gd name="T5" fmla="*/ 97 h 97"/>
                <a:gd name="T6" fmla="*/ 156 w 173"/>
                <a:gd name="T7" fmla="*/ 94 h 97"/>
                <a:gd name="T8" fmla="*/ 3 w 173"/>
                <a:gd name="T9" fmla="*/ 77 h 97"/>
                <a:gd name="T10" fmla="*/ 3 w 173"/>
                <a:gd name="T11" fmla="*/ 77 h 97"/>
                <a:gd name="T12" fmla="*/ 3 w 173"/>
                <a:gd name="T13" fmla="*/ 74 h 97"/>
                <a:gd name="T14" fmla="*/ 3 w 173"/>
                <a:gd name="T15" fmla="*/ 72 h 97"/>
                <a:gd name="T16" fmla="*/ 0 w 173"/>
                <a:gd name="T17" fmla="*/ 55 h 97"/>
                <a:gd name="T18" fmla="*/ 0 w 173"/>
                <a:gd name="T19" fmla="*/ 52 h 97"/>
                <a:gd name="T20" fmla="*/ 139 w 173"/>
                <a:gd name="T21" fmla="*/ 4 h 97"/>
                <a:gd name="T22" fmla="*/ 140 w 173"/>
                <a:gd name="T23" fmla="*/ 11 h 97"/>
                <a:gd name="T24" fmla="*/ 144 w 173"/>
                <a:gd name="T25" fmla="*/ 15 h 97"/>
                <a:gd name="T26" fmla="*/ 145 w 173"/>
                <a:gd name="T27" fmla="*/ 22 h 97"/>
                <a:gd name="T28" fmla="*/ 148 w 173"/>
                <a:gd name="T29" fmla="*/ 26 h 97"/>
                <a:gd name="T30" fmla="*/ 151 w 173"/>
                <a:gd name="T31" fmla="*/ 34 h 97"/>
                <a:gd name="T32" fmla="*/ 140 w 173"/>
                <a:gd name="T33" fmla="*/ 40 h 97"/>
                <a:gd name="T34" fmla="*/ 137 w 173"/>
                <a:gd name="T35" fmla="*/ 50 h 97"/>
                <a:gd name="T36" fmla="*/ 132 w 173"/>
                <a:gd name="T37" fmla="*/ 53 h 97"/>
                <a:gd name="T38" fmla="*/ 115 w 173"/>
                <a:gd name="T39" fmla="*/ 58 h 97"/>
                <a:gd name="T40" fmla="*/ 101 w 173"/>
                <a:gd name="T41" fmla="*/ 63 h 97"/>
                <a:gd name="T42" fmla="*/ 93 w 173"/>
                <a:gd name="T43" fmla="*/ 67 h 97"/>
                <a:gd name="T44" fmla="*/ 87 w 173"/>
                <a:gd name="T45" fmla="*/ 72 h 97"/>
                <a:gd name="T46" fmla="*/ 77 w 173"/>
                <a:gd name="T47" fmla="*/ 74 h 97"/>
                <a:gd name="T48" fmla="*/ 68 w 173"/>
                <a:gd name="T49" fmla="*/ 78 h 97"/>
                <a:gd name="T50" fmla="*/ 57 w 173"/>
                <a:gd name="T51" fmla="*/ 81 h 97"/>
                <a:gd name="T52" fmla="*/ 43 w 173"/>
                <a:gd name="T53" fmla="*/ 85 h 97"/>
                <a:gd name="T54" fmla="*/ 36 w 173"/>
                <a:gd name="T55" fmla="*/ 91 h 97"/>
                <a:gd name="T56" fmla="*/ 25 w 173"/>
                <a:gd name="T57" fmla="*/ 92 h 97"/>
                <a:gd name="T58" fmla="*/ 21 w 173"/>
                <a:gd name="T59" fmla="*/ 94 h 97"/>
                <a:gd name="T60" fmla="*/ 13 w 173"/>
                <a:gd name="T61" fmla="*/ 89 h 97"/>
                <a:gd name="T62" fmla="*/ 9 w 173"/>
                <a:gd name="T63" fmla="*/ 75 h 97"/>
                <a:gd name="T64" fmla="*/ 6 w 173"/>
                <a:gd name="T65" fmla="*/ 66 h 97"/>
                <a:gd name="T66" fmla="*/ 5 w 173"/>
                <a:gd name="T67" fmla="*/ 61 h 97"/>
                <a:gd name="T68" fmla="*/ 5 w 173"/>
                <a:gd name="T69" fmla="*/ 58 h 97"/>
                <a:gd name="T70" fmla="*/ 3 w 173"/>
                <a:gd name="T71" fmla="*/ 55 h 97"/>
                <a:gd name="T72" fmla="*/ 2 w 173"/>
                <a:gd name="T73" fmla="*/ 48 h 97"/>
                <a:gd name="T74" fmla="*/ 6 w 173"/>
                <a:gd name="T75" fmla="*/ 36 h 97"/>
                <a:gd name="T76" fmla="*/ 9 w 173"/>
                <a:gd name="T77" fmla="*/ 33 h 97"/>
                <a:gd name="T78" fmla="*/ 8 w 173"/>
                <a:gd name="T79" fmla="*/ 28 h 97"/>
                <a:gd name="T80" fmla="*/ 9 w 173"/>
                <a:gd name="T81" fmla="*/ 25 h 97"/>
                <a:gd name="T82" fmla="*/ 11 w 173"/>
                <a:gd name="T83" fmla="*/ 22 h 97"/>
                <a:gd name="T84" fmla="*/ 14 w 173"/>
                <a:gd name="T85" fmla="*/ 22 h 97"/>
                <a:gd name="T86" fmla="*/ 19 w 173"/>
                <a:gd name="T87" fmla="*/ 23 h 97"/>
                <a:gd name="T88" fmla="*/ 22 w 173"/>
                <a:gd name="T89" fmla="*/ 23 h 97"/>
                <a:gd name="T90" fmla="*/ 32 w 173"/>
                <a:gd name="T91" fmla="*/ 23 h 97"/>
                <a:gd name="T92" fmla="*/ 39 w 173"/>
                <a:gd name="T93" fmla="*/ 23 h 97"/>
                <a:gd name="T94" fmla="*/ 50 w 173"/>
                <a:gd name="T95" fmla="*/ 25 h 97"/>
                <a:gd name="T96" fmla="*/ 60 w 173"/>
                <a:gd name="T97" fmla="*/ 25 h 97"/>
                <a:gd name="T98" fmla="*/ 66 w 173"/>
                <a:gd name="T99" fmla="*/ 29 h 97"/>
                <a:gd name="T100" fmla="*/ 71 w 173"/>
                <a:gd name="T101" fmla="*/ 25 h 97"/>
                <a:gd name="T102" fmla="*/ 77 w 173"/>
                <a:gd name="T103" fmla="*/ 15 h 97"/>
                <a:gd name="T104" fmla="*/ 87 w 173"/>
                <a:gd name="T105" fmla="*/ 9 h 97"/>
                <a:gd name="T106" fmla="*/ 99 w 173"/>
                <a:gd name="T107" fmla="*/ 4 h 97"/>
                <a:gd name="T108" fmla="*/ 118 w 173"/>
                <a:gd name="T109" fmla="*/ 3 h 97"/>
                <a:gd name="T110" fmla="*/ 132 w 173"/>
                <a:gd name="T11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3" h="97">
                  <a:moveTo>
                    <a:pt x="159" y="92"/>
                  </a:moveTo>
                  <a:lnTo>
                    <a:pt x="161" y="92"/>
                  </a:lnTo>
                  <a:lnTo>
                    <a:pt x="162" y="92"/>
                  </a:lnTo>
                  <a:lnTo>
                    <a:pt x="162" y="92"/>
                  </a:lnTo>
                  <a:lnTo>
                    <a:pt x="164" y="92"/>
                  </a:lnTo>
                  <a:lnTo>
                    <a:pt x="169" y="92"/>
                  </a:lnTo>
                  <a:lnTo>
                    <a:pt x="173" y="94"/>
                  </a:lnTo>
                  <a:lnTo>
                    <a:pt x="172" y="94"/>
                  </a:lnTo>
                  <a:lnTo>
                    <a:pt x="172" y="96"/>
                  </a:lnTo>
                  <a:lnTo>
                    <a:pt x="169" y="96"/>
                  </a:lnTo>
                  <a:lnTo>
                    <a:pt x="167" y="97"/>
                  </a:lnTo>
                  <a:lnTo>
                    <a:pt x="161" y="97"/>
                  </a:lnTo>
                  <a:lnTo>
                    <a:pt x="159" y="97"/>
                  </a:lnTo>
                  <a:lnTo>
                    <a:pt x="158" y="96"/>
                  </a:lnTo>
                  <a:lnTo>
                    <a:pt x="156" y="94"/>
                  </a:lnTo>
                  <a:lnTo>
                    <a:pt x="156" y="94"/>
                  </a:lnTo>
                  <a:lnTo>
                    <a:pt x="156" y="92"/>
                  </a:lnTo>
                  <a:lnTo>
                    <a:pt x="158" y="92"/>
                  </a:lnTo>
                  <a:lnTo>
                    <a:pt x="159" y="92"/>
                  </a:lnTo>
                  <a:close/>
                  <a:moveTo>
                    <a:pt x="3" y="77"/>
                  </a:moveTo>
                  <a:lnTo>
                    <a:pt x="3" y="77"/>
                  </a:lnTo>
                  <a:lnTo>
                    <a:pt x="3" y="77"/>
                  </a:lnTo>
                  <a:lnTo>
                    <a:pt x="2" y="78"/>
                  </a:lnTo>
                  <a:lnTo>
                    <a:pt x="3" y="77"/>
                  </a:lnTo>
                  <a:lnTo>
                    <a:pt x="3" y="77"/>
                  </a:lnTo>
                  <a:close/>
                  <a:moveTo>
                    <a:pt x="3" y="72"/>
                  </a:moveTo>
                  <a:lnTo>
                    <a:pt x="3" y="74"/>
                  </a:lnTo>
                  <a:lnTo>
                    <a:pt x="3" y="74"/>
                  </a:lnTo>
                  <a:lnTo>
                    <a:pt x="3" y="74"/>
                  </a:lnTo>
                  <a:lnTo>
                    <a:pt x="3" y="74"/>
                  </a:lnTo>
                  <a:lnTo>
                    <a:pt x="2" y="74"/>
                  </a:lnTo>
                  <a:lnTo>
                    <a:pt x="3" y="72"/>
                  </a:lnTo>
                  <a:close/>
                  <a:moveTo>
                    <a:pt x="0" y="52"/>
                  </a:moveTo>
                  <a:lnTo>
                    <a:pt x="2" y="53"/>
                  </a:lnTo>
                  <a:lnTo>
                    <a:pt x="0" y="53"/>
                  </a:lnTo>
                  <a:lnTo>
                    <a:pt x="0" y="55"/>
                  </a:lnTo>
                  <a:lnTo>
                    <a:pt x="0" y="55"/>
                  </a:lnTo>
                  <a:lnTo>
                    <a:pt x="0" y="53"/>
                  </a:lnTo>
                  <a:lnTo>
                    <a:pt x="0" y="53"/>
                  </a:lnTo>
                  <a:lnTo>
                    <a:pt x="0" y="52"/>
                  </a:lnTo>
                  <a:close/>
                  <a:moveTo>
                    <a:pt x="136" y="0"/>
                  </a:moveTo>
                  <a:lnTo>
                    <a:pt x="137" y="1"/>
                  </a:lnTo>
                  <a:lnTo>
                    <a:pt x="137" y="3"/>
                  </a:lnTo>
                  <a:lnTo>
                    <a:pt x="139" y="4"/>
                  </a:lnTo>
                  <a:lnTo>
                    <a:pt x="139" y="6"/>
                  </a:lnTo>
                  <a:lnTo>
                    <a:pt x="139" y="7"/>
                  </a:lnTo>
                  <a:lnTo>
                    <a:pt x="140" y="9"/>
                  </a:lnTo>
                  <a:lnTo>
                    <a:pt x="140" y="11"/>
                  </a:lnTo>
                  <a:lnTo>
                    <a:pt x="142" y="11"/>
                  </a:lnTo>
                  <a:lnTo>
                    <a:pt x="142" y="12"/>
                  </a:lnTo>
                  <a:lnTo>
                    <a:pt x="142" y="14"/>
                  </a:lnTo>
                  <a:lnTo>
                    <a:pt x="144" y="15"/>
                  </a:lnTo>
                  <a:lnTo>
                    <a:pt x="144" y="17"/>
                  </a:lnTo>
                  <a:lnTo>
                    <a:pt x="145" y="18"/>
                  </a:lnTo>
                  <a:lnTo>
                    <a:pt x="145" y="20"/>
                  </a:lnTo>
                  <a:lnTo>
                    <a:pt x="145" y="22"/>
                  </a:lnTo>
                  <a:lnTo>
                    <a:pt x="147" y="23"/>
                  </a:lnTo>
                  <a:lnTo>
                    <a:pt x="147" y="25"/>
                  </a:lnTo>
                  <a:lnTo>
                    <a:pt x="148" y="25"/>
                  </a:lnTo>
                  <a:lnTo>
                    <a:pt x="148" y="26"/>
                  </a:lnTo>
                  <a:lnTo>
                    <a:pt x="150" y="28"/>
                  </a:lnTo>
                  <a:lnTo>
                    <a:pt x="150" y="31"/>
                  </a:lnTo>
                  <a:lnTo>
                    <a:pt x="151" y="33"/>
                  </a:lnTo>
                  <a:lnTo>
                    <a:pt x="151" y="34"/>
                  </a:lnTo>
                  <a:lnTo>
                    <a:pt x="145" y="37"/>
                  </a:lnTo>
                  <a:lnTo>
                    <a:pt x="144" y="37"/>
                  </a:lnTo>
                  <a:lnTo>
                    <a:pt x="142" y="39"/>
                  </a:lnTo>
                  <a:lnTo>
                    <a:pt x="140" y="40"/>
                  </a:lnTo>
                  <a:lnTo>
                    <a:pt x="139" y="45"/>
                  </a:lnTo>
                  <a:lnTo>
                    <a:pt x="140" y="47"/>
                  </a:lnTo>
                  <a:lnTo>
                    <a:pt x="140" y="48"/>
                  </a:lnTo>
                  <a:lnTo>
                    <a:pt x="137" y="50"/>
                  </a:lnTo>
                  <a:lnTo>
                    <a:pt x="136" y="50"/>
                  </a:lnTo>
                  <a:lnTo>
                    <a:pt x="134" y="52"/>
                  </a:lnTo>
                  <a:lnTo>
                    <a:pt x="132" y="52"/>
                  </a:lnTo>
                  <a:lnTo>
                    <a:pt x="132" y="53"/>
                  </a:lnTo>
                  <a:lnTo>
                    <a:pt x="131" y="53"/>
                  </a:lnTo>
                  <a:lnTo>
                    <a:pt x="126" y="55"/>
                  </a:lnTo>
                  <a:lnTo>
                    <a:pt x="121" y="56"/>
                  </a:lnTo>
                  <a:lnTo>
                    <a:pt x="115" y="58"/>
                  </a:lnTo>
                  <a:lnTo>
                    <a:pt x="112" y="59"/>
                  </a:lnTo>
                  <a:lnTo>
                    <a:pt x="110" y="61"/>
                  </a:lnTo>
                  <a:lnTo>
                    <a:pt x="106" y="61"/>
                  </a:lnTo>
                  <a:lnTo>
                    <a:pt x="101" y="63"/>
                  </a:lnTo>
                  <a:lnTo>
                    <a:pt x="98" y="64"/>
                  </a:lnTo>
                  <a:lnTo>
                    <a:pt x="95" y="66"/>
                  </a:lnTo>
                  <a:lnTo>
                    <a:pt x="93" y="66"/>
                  </a:lnTo>
                  <a:lnTo>
                    <a:pt x="93" y="67"/>
                  </a:lnTo>
                  <a:lnTo>
                    <a:pt x="91" y="69"/>
                  </a:lnTo>
                  <a:lnTo>
                    <a:pt x="90" y="72"/>
                  </a:lnTo>
                  <a:lnTo>
                    <a:pt x="88" y="72"/>
                  </a:lnTo>
                  <a:lnTo>
                    <a:pt x="87" y="72"/>
                  </a:lnTo>
                  <a:lnTo>
                    <a:pt x="85" y="74"/>
                  </a:lnTo>
                  <a:lnTo>
                    <a:pt x="82" y="74"/>
                  </a:lnTo>
                  <a:lnTo>
                    <a:pt x="79" y="72"/>
                  </a:lnTo>
                  <a:lnTo>
                    <a:pt x="77" y="74"/>
                  </a:lnTo>
                  <a:lnTo>
                    <a:pt x="77" y="74"/>
                  </a:lnTo>
                  <a:lnTo>
                    <a:pt x="73" y="75"/>
                  </a:lnTo>
                  <a:lnTo>
                    <a:pt x="69" y="78"/>
                  </a:lnTo>
                  <a:lnTo>
                    <a:pt x="68" y="78"/>
                  </a:lnTo>
                  <a:lnTo>
                    <a:pt x="63" y="80"/>
                  </a:lnTo>
                  <a:lnTo>
                    <a:pt x="62" y="81"/>
                  </a:lnTo>
                  <a:lnTo>
                    <a:pt x="60" y="81"/>
                  </a:lnTo>
                  <a:lnTo>
                    <a:pt x="57" y="81"/>
                  </a:lnTo>
                  <a:lnTo>
                    <a:pt x="52" y="81"/>
                  </a:lnTo>
                  <a:lnTo>
                    <a:pt x="49" y="81"/>
                  </a:lnTo>
                  <a:lnTo>
                    <a:pt x="44" y="83"/>
                  </a:lnTo>
                  <a:lnTo>
                    <a:pt x="43" y="85"/>
                  </a:lnTo>
                  <a:lnTo>
                    <a:pt x="41" y="86"/>
                  </a:lnTo>
                  <a:lnTo>
                    <a:pt x="38" y="88"/>
                  </a:lnTo>
                  <a:lnTo>
                    <a:pt x="36" y="89"/>
                  </a:lnTo>
                  <a:lnTo>
                    <a:pt x="36" y="91"/>
                  </a:lnTo>
                  <a:lnTo>
                    <a:pt x="33" y="91"/>
                  </a:lnTo>
                  <a:lnTo>
                    <a:pt x="32" y="91"/>
                  </a:lnTo>
                  <a:lnTo>
                    <a:pt x="30" y="91"/>
                  </a:lnTo>
                  <a:lnTo>
                    <a:pt x="25" y="92"/>
                  </a:lnTo>
                  <a:lnTo>
                    <a:pt x="25" y="92"/>
                  </a:lnTo>
                  <a:lnTo>
                    <a:pt x="22" y="92"/>
                  </a:lnTo>
                  <a:lnTo>
                    <a:pt x="21" y="94"/>
                  </a:lnTo>
                  <a:lnTo>
                    <a:pt x="21" y="94"/>
                  </a:lnTo>
                  <a:lnTo>
                    <a:pt x="19" y="92"/>
                  </a:lnTo>
                  <a:lnTo>
                    <a:pt x="16" y="91"/>
                  </a:lnTo>
                  <a:lnTo>
                    <a:pt x="13" y="92"/>
                  </a:lnTo>
                  <a:lnTo>
                    <a:pt x="13" y="89"/>
                  </a:lnTo>
                  <a:lnTo>
                    <a:pt x="9" y="85"/>
                  </a:lnTo>
                  <a:lnTo>
                    <a:pt x="11" y="78"/>
                  </a:lnTo>
                  <a:lnTo>
                    <a:pt x="11" y="78"/>
                  </a:lnTo>
                  <a:lnTo>
                    <a:pt x="9" y="75"/>
                  </a:lnTo>
                  <a:lnTo>
                    <a:pt x="8" y="74"/>
                  </a:lnTo>
                  <a:lnTo>
                    <a:pt x="8" y="70"/>
                  </a:lnTo>
                  <a:lnTo>
                    <a:pt x="6" y="69"/>
                  </a:lnTo>
                  <a:lnTo>
                    <a:pt x="6" y="66"/>
                  </a:lnTo>
                  <a:lnTo>
                    <a:pt x="6" y="66"/>
                  </a:lnTo>
                  <a:lnTo>
                    <a:pt x="6" y="66"/>
                  </a:lnTo>
                  <a:lnTo>
                    <a:pt x="6" y="63"/>
                  </a:lnTo>
                  <a:lnTo>
                    <a:pt x="5" y="61"/>
                  </a:lnTo>
                  <a:lnTo>
                    <a:pt x="5" y="61"/>
                  </a:lnTo>
                  <a:lnTo>
                    <a:pt x="5" y="59"/>
                  </a:lnTo>
                  <a:lnTo>
                    <a:pt x="5" y="59"/>
                  </a:lnTo>
                  <a:lnTo>
                    <a:pt x="5" y="58"/>
                  </a:lnTo>
                  <a:lnTo>
                    <a:pt x="5" y="56"/>
                  </a:lnTo>
                  <a:lnTo>
                    <a:pt x="2" y="55"/>
                  </a:lnTo>
                  <a:lnTo>
                    <a:pt x="2" y="53"/>
                  </a:lnTo>
                  <a:lnTo>
                    <a:pt x="3" y="55"/>
                  </a:lnTo>
                  <a:lnTo>
                    <a:pt x="3" y="55"/>
                  </a:lnTo>
                  <a:lnTo>
                    <a:pt x="3" y="53"/>
                  </a:lnTo>
                  <a:lnTo>
                    <a:pt x="3" y="53"/>
                  </a:lnTo>
                  <a:lnTo>
                    <a:pt x="2" y="48"/>
                  </a:lnTo>
                  <a:lnTo>
                    <a:pt x="5" y="44"/>
                  </a:lnTo>
                  <a:lnTo>
                    <a:pt x="3" y="39"/>
                  </a:lnTo>
                  <a:lnTo>
                    <a:pt x="6" y="36"/>
                  </a:lnTo>
                  <a:lnTo>
                    <a:pt x="6" y="36"/>
                  </a:lnTo>
                  <a:lnTo>
                    <a:pt x="8" y="36"/>
                  </a:lnTo>
                  <a:lnTo>
                    <a:pt x="8" y="34"/>
                  </a:lnTo>
                  <a:lnTo>
                    <a:pt x="9" y="34"/>
                  </a:lnTo>
                  <a:lnTo>
                    <a:pt x="9" y="33"/>
                  </a:lnTo>
                  <a:lnTo>
                    <a:pt x="9" y="33"/>
                  </a:lnTo>
                  <a:lnTo>
                    <a:pt x="8" y="31"/>
                  </a:lnTo>
                  <a:lnTo>
                    <a:pt x="8" y="29"/>
                  </a:lnTo>
                  <a:lnTo>
                    <a:pt x="8" y="28"/>
                  </a:lnTo>
                  <a:lnTo>
                    <a:pt x="8" y="28"/>
                  </a:lnTo>
                  <a:lnTo>
                    <a:pt x="8" y="26"/>
                  </a:lnTo>
                  <a:lnTo>
                    <a:pt x="9" y="25"/>
                  </a:lnTo>
                  <a:lnTo>
                    <a:pt x="9" y="25"/>
                  </a:lnTo>
                  <a:lnTo>
                    <a:pt x="9" y="25"/>
                  </a:lnTo>
                  <a:lnTo>
                    <a:pt x="9" y="23"/>
                  </a:lnTo>
                  <a:lnTo>
                    <a:pt x="11" y="22"/>
                  </a:lnTo>
                  <a:lnTo>
                    <a:pt x="11" y="22"/>
                  </a:lnTo>
                  <a:lnTo>
                    <a:pt x="13" y="22"/>
                  </a:lnTo>
                  <a:lnTo>
                    <a:pt x="13" y="22"/>
                  </a:lnTo>
                  <a:lnTo>
                    <a:pt x="14" y="22"/>
                  </a:lnTo>
                  <a:lnTo>
                    <a:pt x="14" y="22"/>
                  </a:lnTo>
                  <a:lnTo>
                    <a:pt x="16" y="23"/>
                  </a:lnTo>
                  <a:lnTo>
                    <a:pt x="17" y="23"/>
                  </a:lnTo>
                  <a:lnTo>
                    <a:pt x="17" y="25"/>
                  </a:lnTo>
                  <a:lnTo>
                    <a:pt x="19" y="23"/>
                  </a:lnTo>
                  <a:lnTo>
                    <a:pt x="19" y="25"/>
                  </a:lnTo>
                  <a:lnTo>
                    <a:pt x="21" y="25"/>
                  </a:lnTo>
                  <a:lnTo>
                    <a:pt x="21" y="23"/>
                  </a:lnTo>
                  <a:lnTo>
                    <a:pt x="22" y="23"/>
                  </a:lnTo>
                  <a:lnTo>
                    <a:pt x="24" y="23"/>
                  </a:lnTo>
                  <a:lnTo>
                    <a:pt x="25" y="23"/>
                  </a:lnTo>
                  <a:lnTo>
                    <a:pt x="28" y="23"/>
                  </a:lnTo>
                  <a:lnTo>
                    <a:pt x="32" y="23"/>
                  </a:lnTo>
                  <a:lnTo>
                    <a:pt x="35" y="23"/>
                  </a:lnTo>
                  <a:lnTo>
                    <a:pt x="38" y="23"/>
                  </a:lnTo>
                  <a:lnTo>
                    <a:pt x="38" y="23"/>
                  </a:lnTo>
                  <a:lnTo>
                    <a:pt x="39" y="23"/>
                  </a:lnTo>
                  <a:lnTo>
                    <a:pt x="41" y="25"/>
                  </a:lnTo>
                  <a:lnTo>
                    <a:pt x="43" y="25"/>
                  </a:lnTo>
                  <a:lnTo>
                    <a:pt x="47" y="25"/>
                  </a:lnTo>
                  <a:lnTo>
                    <a:pt x="50" y="25"/>
                  </a:lnTo>
                  <a:lnTo>
                    <a:pt x="54" y="26"/>
                  </a:lnTo>
                  <a:lnTo>
                    <a:pt x="57" y="25"/>
                  </a:lnTo>
                  <a:lnTo>
                    <a:pt x="60" y="25"/>
                  </a:lnTo>
                  <a:lnTo>
                    <a:pt x="60" y="25"/>
                  </a:lnTo>
                  <a:lnTo>
                    <a:pt x="62" y="26"/>
                  </a:lnTo>
                  <a:lnTo>
                    <a:pt x="63" y="28"/>
                  </a:lnTo>
                  <a:lnTo>
                    <a:pt x="63" y="29"/>
                  </a:lnTo>
                  <a:lnTo>
                    <a:pt x="66" y="29"/>
                  </a:lnTo>
                  <a:lnTo>
                    <a:pt x="68" y="29"/>
                  </a:lnTo>
                  <a:lnTo>
                    <a:pt x="69" y="28"/>
                  </a:lnTo>
                  <a:lnTo>
                    <a:pt x="71" y="28"/>
                  </a:lnTo>
                  <a:lnTo>
                    <a:pt x="71" y="25"/>
                  </a:lnTo>
                  <a:lnTo>
                    <a:pt x="73" y="23"/>
                  </a:lnTo>
                  <a:lnTo>
                    <a:pt x="74" y="20"/>
                  </a:lnTo>
                  <a:lnTo>
                    <a:pt x="76" y="18"/>
                  </a:lnTo>
                  <a:lnTo>
                    <a:pt x="77" y="15"/>
                  </a:lnTo>
                  <a:lnTo>
                    <a:pt x="79" y="15"/>
                  </a:lnTo>
                  <a:lnTo>
                    <a:pt x="80" y="12"/>
                  </a:lnTo>
                  <a:lnTo>
                    <a:pt x="84" y="11"/>
                  </a:lnTo>
                  <a:lnTo>
                    <a:pt x="87" y="9"/>
                  </a:lnTo>
                  <a:lnTo>
                    <a:pt x="91" y="7"/>
                  </a:lnTo>
                  <a:lnTo>
                    <a:pt x="93" y="6"/>
                  </a:lnTo>
                  <a:lnTo>
                    <a:pt x="96" y="4"/>
                  </a:lnTo>
                  <a:lnTo>
                    <a:pt x="99" y="4"/>
                  </a:lnTo>
                  <a:lnTo>
                    <a:pt x="104" y="4"/>
                  </a:lnTo>
                  <a:lnTo>
                    <a:pt x="109" y="3"/>
                  </a:lnTo>
                  <a:lnTo>
                    <a:pt x="112" y="3"/>
                  </a:lnTo>
                  <a:lnTo>
                    <a:pt x="118" y="3"/>
                  </a:lnTo>
                  <a:lnTo>
                    <a:pt x="121" y="1"/>
                  </a:lnTo>
                  <a:lnTo>
                    <a:pt x="126" y="1"/>
                  </a:lnTo>
                  <a:lnTo>
                    <a:pt x="129" y="1"/>
                  </a:lnTo>
                  <a:lnTo>
                    <a:pt x="132" y="0"/>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93" name="Freeform 12">
              <a:extLst>
                <a:ext uri="{FF2B5EF4-FFF2-40B4-BE49-F238E27FC236}">
                  <a16:creationId xmlns:a16="http://schemas.microsoft.com/office/drawing/2014/main" id="{E8C4B7E9-12BA-4E1E-9E4F-731D2AC88F49}"/>
                </a:ext>
              </a:extLst>
            </p:cNvPr>
            <p:cNvSpPr>
              <a:spLocks/>
            </p:cNvSpPr>
            <p:nvPr/>
          </p:nvSpPr>
          <p:spPr bwMode="auto">
            <a:xfrm>
              <a:off x="6328319" y="3123589"/>
              <a:ext cx="48731" cy="48731"/>
            </a:xfrm>
            <a:custGeom>
              <a:avLst/>
              <a:gdLst>
                <a:gd name="T0" fmla="*/ 12 w 25"/>
                <a:gd name="T1" fmla="*/ 0 h 25"/>
                <a:gd name="T2" fmla="*/ 12 w 25"/>
                <a:gd name="T3" fmla="*/ 2 h 25"/>
                <a:gd name="T4" fmla="*/ 14 w 25"/>
                <a:gd name="T5" fmla="*/ 3 h 25"/>
                <a:gd name="T6" fmla="*/ 15 w 25"/>
                <a:gd name="T7" fmla="*/ 3 h 25"/>
                <a:gd name="T8" fmla="*/ 17 w 25"/>
                <a:gd name="T9" fmla="*/ 6 h 25"/>
                <a:gd name="T10" fmla="*/ 20 w 25"/>
                <a:gd name="T11" fmla="*/ 8 h 25"/>
                <a:gd name="T12" fmla="*/ 23 w 25"/>
                <a:gd name="T13" fmla="*/ 9 h 25"/>
                <a:gd name="T14" fmla="*/ 25 w 25"/>
                <a:gd name="T15" fmla="*/ 11 h 25"/>
                <a:gd name="T16" fmla="*/ 25 w 25"/>
                <a:gd name="T17" fmla="*/ 11 h 25"/>
                <a:gd name="T18" fmla="*/ 23 w 25"/>
                <a:gd name="T19" fmla="*/ 16 h 25"/>
                <a:gd name="T20" fmla="*/ 22 w 25"/>
                <a:gd name="T21" fmla="*/ 16 h 25"/>
                <a:gd name="T22" fmla="*/ 22 w 25"/>
                <a:gd name="T23" fmla="*/ 17 h 25"/>
                <a:gd name="T24" fmla="*/ 20 w 25"/>
                <a:gd name="T25" fmla="*/ 19 h 25"/>
                <a:gd name="T26" fmla="*/ 19 w 25"/>
                <a:gd name="T27" fmla="*/ 20 h 25"/>
                <a:gd name="T28" fmla="*/ 19 w 25"/>
                <a:gd name="T29" fmla="*/ 20 h 25"/>
                <a:gd name="T30" fmla="*/ 17 w 25"/>
                <a:gd name="T31" fmla="*/ 19 h 25"/>
                <a:gd name="T32" fmla="*/ 11 w 25"/>
                <a:gd name="T33" fmla="*/ 20 h 25"/>
                <a:gd name="T34" fmla="*/ 11 w 25"/>
                <a:gd name="T35" fmla="*/ 24 h 25"/>
                <a:gd name="T36" fmla="*/ 11 w 25"/>
                <a:gd name="T37" fmla="*/ 25 h 25"/>
                <a:gd name="T38" fmla="*/ 8 w 25"/>
                <a:gd name="T39" fmla="*/ 24 h 25"/>
                <a:gd name="T40" fmla="*/ 8 w 25"/>
                <a:gd name="T41" fmla="*/ 22 h 25"/>
                <a:gd name="T42" fmla="*/ 8 w 25"/>
                <a:gd name="T43" fmla="*/ 17 h 25"/>
                <a:gd name="T44" fmla="*/ 4 w 25"/>
                <a:gd name="T45" fmla="*/ 17 h 25"/>
                <a:gd name="T46" fmla="*/ 3 w 25"/>
                <a:gd name="T47" fmla="*/ 14 h 25"/>
                <a:gd name="T48" fmla="*/ 1 w 25"/>
                <a:gd name="T49" fmla="*/ 13 h 25"/>
                <a:gd name="T50" fmla="*/ 1 w 25"/>
                <a:gd name="T51" fmla="*/ 11 h 25"/>
                <a:gd name="T52" fmla="*/ 0 w 25"/>
                <a:gd name="T53" fmla="*/ 9 h 25"/>
                <a:gd name="T54" fmla="*/ 1 w 25"/>
                <a:gd name="T55" fmla="*/ 9 h 25"/>
                <a:gd name="T56" fmla="*/ 3 w 25"/>
                <a:gd name="T57" fmla="*/ 8 h 25"/>
                <a:gd name="T58" fmla="*/ 6 w 25"/>
                <a:gd name="T59" fmla="*/ 6 h 25"/>
                <a:gd name="T60" fmla="*/ 6 w 25"/>
                <a:gd name="T61" fmla="*/ 6 h 25"/>
                <a:gd name="T62" fmla="*/ 9 w 25"/>
                <a:gd name="T63" fmla="*/ 5 h 25"/>
                <a:gd name="T64" fmla="*/ 9 w 25"/>
                <a:gd name="T65" fmla="*/ 3 h 25"/>
                <a:gd name="T66" fmla="*/ 9 w 25"/>
                <a:gd name="T67" fmla="*/ 2 h 25"/>
                <a:gd name="T68" fmla="*/ 11 w 25"/>
                <a:gd name="T69" fmla="*/ 0 h 25"/>
                <a:gd name="T70" fmla="*/ 11 w 25"/>
                <a:gd name="T7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25">
                  <a:moveTo>
                    <a:pt x="11" y="0"/>
                  </a:moveTo>
                  <a:lnTo>
                    <a:pt x="12" y="0"/>
                  </a:lnTo>
                  <a:lnTo>
                    <a:pt x="12" y="2"/>
                  </a:lnTo>
                  <a:lnTo>
                    <a:pt x="12" y="2"/>
                  </a:lnTo>
                  <a:lnTo>
                    <a:pt x="12" y="2"/>
                  </a:lnTo>
                  <a:lnTo>
                    <a:pt x="14" y="3"/>
                  </a:lnTo>
                  <a:lnTo>
                    <a:pt x="15" y="3"/>
                  </a:lnTo>
                  <a:lnTo>
                    <a:pt x="15" y="3"/>
                  </a:lnTo>
                  <a:lnTo>
                    <a:pt x="17" y="5"/>
                  </a:lnTo>
                  <a:lnTo>
                    <a:pt x="17" y="6"/>
                  </a:lnTo>
                  <a:lnTo>
                    <a:pt x="19" y="6"/>
                  </a:lnTo>
                  <a:lnTo>
                    <a:pt x="20" y="8"/>
                  </a:lnTo>
                  <a:lnTo>
                    <a:pt x="20" y="9"/>
                  </a:lnTo>
                  <a:lnTo>
                    <a:pt x="23" y="9"/>
                  </a:lnTo>
                  <a:lnTo>
                    <a:pt x="25" y="9"/>
                  </a:lnTo>
                  <a:lnTo>
                    <a:pt x="25" y="11"/>
                  </a:lnTo>
                  <a:lnTo>
                    <a:pt x="25" y="11"/>
                  </a:lnTo>
                  <a:lnTo>
                    <a:pt x="25" y="11"/>
                  </a:lnTo>
                  <a:lnTo>
                    <a:pt x="23" y="14"/>
                  </a:lnTo>
                  <a:lnTo>
                    <a:pt x="23" y="16"/>
                  </a:lnTo>
                  <a:lnTo>
                    <a:pt x="22" y="16"/>
                  </a:lnTo>
                  <a:lnTo>
                    <a:pt x="22" y="16"/>
                  </a:lnTo>
                  <a:lnTo>
                    <a:pt x="22" y="17"/>
                  </a:lnTo>
                  <a:lnTo>
                    <a:pt x="22" y="17"/>
                  </a:lnTo>
                  <a:lnTo>
                    <a:pt x="22" y="17"/>
                  </a:lnTo>
                  <a:lnTo>
                    <a:pt x="20" y="19"/>
                  </a:lnTo>
                  <a:lnTo>
                    <a:pt x="19" y="19"/>
                  </a:lnTo>
                  <a:lnTo>
                    <a:pt x="19" y="20"/>
                  </a:lnTo>
                  <a:lnTo>
                    <a:pt x="19" y="20"/>
                  </a:lnTo>
                  <a:lnTo>
                    <a:pt x="19" y="20"/>
                  </a:lnTo>
                  <a:lnTo>
                    <a:pt x="17" y="20"/>
                  </a:lnTo>
                  <a:lnTo>
                    <a:pt x="17" y="19"/>
                  </a:lnTo>
                  <a:lnTo>
                    <a:pt x="15" y="19"/>
                  </a:lnTo>
                  <a:lnTo>
                    <a:pt x="11" y="20"/>
                  </a:lnTo>
                  <a:lnTo>
                    <a:pt x="11" y="22"/>
                  </a:lnTo>
                  <a:lnTo>
                    <a:pt x="11" y="24"/>
                  </a:lnTo>
                  <a:lnTo>
                    <a:pt x="11" y="24"/>
                  </a:lnTo>
                  <a:lnTo>
                    <a:pt x="11" y="25"/>
                  </a:lnTo>
                  <a:lnTo>
                    <a:pt x="8" y="24"/>
                  </a:lnTo>
                  <a:lnTo>
                    <a:pt x="8" y="24"/>
                  </a:lnTo>
                  <a:lnTo>
                    <a:pt x="8" y="24"/>
                  </a:lnTo>
                  <a:lnTo>
                    <a:pt x="8" y="22"/>
                  </a:lnTo>
                  <a:lnTo>
                    <a:pt x="8" y="19"/>
                  </a:lnTo>
                  <a:lnTo>
                    <a:pt x="8" y="17"/>
                  </a:lnTo>
                  <a:lnTo>
                    <a:pt x="6" y="17"/>
                  </a:lnTo>
                  <a:lnTo>
                    <a:pt x="4" y="17"/>
                  </a:lnTo>
                  <a:lnTo>
                    <a:pt x="3" y="16"/>
                  </a:lnTo>
                  <a:lnTo>
                    <a:pt x="3" y="14"/>
                  </a:lnTo>
                  <a:lnTo>
                    <a:pt x="1" y="13"/>
                  </a:lnTo>
                  <a:lnTo>
                    <a:pt x="1" y="13"/>
                  </a:lnTo>
                  <a:lnTo>
                    <a:pt x="1" y="13"/>
                  </a:lnTo>
                  <a:lnTo>
                    <a:pt x="1" y="11"/>
                  </a:lnTo>
                  <a:lnTo>
                    <a:pt x="1" y="9"/>
                  </a:lnTo>
                  <a:lnTo>
                    <a:pt x="0" y="9"/>
                  </a:lnTo>
                  <a:lnTo>
                    <a:pt x="1" y="9"/>
                  </a:lnTo>
                  <a:lnTo>
                    <a:pt x="1" y="9"/>
                  </a:lnTo>
                  <a:lnTo>
                    <a:pt x="3" y="9"/>
                  </a:lnTo>
                  <a:lnTo>
                    <a:pt x="3" y="8"/>
                  </a:lnTo>
                  <a:lnTo>
                    <a:pt x="4" y="8"/>
                  </a:lnTo>
                  <a:lnTo>
                    <a:pt x="6" y="6"/>
                  </a:lnTo>
                  <a:lnTo>
                    <a:pt x="8" y="6"/>
                  </a:lnTo>
                  <a:lnTo>
                    <a:pt x="6" y="6"/>
                  </a:lnTo>
                  <a:lnTo>
                    <a:pt x="8" y="5"/>
                  </a:lnTo>
                  <a:lnTo>
                    <a:pt x="9" y="5"/>
                  </a:lnTo>
                  <a:lnTo>
                    <a:pt x="9" y="3"/>
                  </a:lnTo>
                  <a:lnTo>
                    <a:pt x="9" y="3"/>
                  </a:lnTo>
                  <a:lnTo>
                    <a:pt x="9" y="2"/>
                  </a:lnTo>
                  <a:lnTo>
                    <a:pt x="9" y="2"/>
                  </a:lnTo>
                  <a:lnTo>
                    <a:pt x="9" y="2"/>
                  </a:lnTo>
                  <a:lnTo>
                    <a:pt x="11" y="0"/>
                  </a:lnTo>
                  <a:lnTo>
                    <a:pt x="11"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94" name="Freeform 13">
              <a:extLst>
                <a:ext uri="{FF2B5EF4-FFF2-40B4-BE49-F238E27FC236}">
                  <a16:creationId xmlns:a16="http://schemas.microsoft.com/office/drawing/2014/main" id="{3F36F0E5-E1DB-494E-B130-8B870D63FBE7}"/>
                </a:ext>
              </a:extLst>
            </p:cNvPr>
            <p:cNvSpPr>
              <a:spLocks noEditPoints="1"/>
            </p:cNvSpPr>
            <p:nvPr/>
          </p:nvSpPr>
          <p:spPr bwMode="auto">
            <a:xfrm>
              <a:off x="11039587" y="4794072"/>
              <a:ext cx="37036" cy="17544"/>
            </a:xfrm>
            <a:custGeom>
              <a:avLst/>
              <a:gdLst>
                <a:gd name="T0" fmla="*/ 14 w 19"/>
                <a:gd name="T1" fmla="*/ 6 h 9"/>
                <a:gd name="T2" fmla="*/ 17 w 19"/>
                <a:gd name="T3" fmla="*/ 6 h 9"/>
                <a:gd name="T4" fmla="*/ 17 w 19"/>
                <a:gd name="T5" fmla="*/ 8 h 9"/>
                <a:gd name="T6" fmla="*/ 19 w 19"/>
                <a:gd name="T7" fmla="*/ 8 h 9"/>
                <a:gd name="T8" fmla="*/ 19 w 19"/>
                <a:gd name="T9" fmla="*/ 8 h 9"/>
                <a:gd name="T10" fmla="*/ 19 w 19"/>
                <a:gd name="T11" fmla="*/ 9 h 9"/>
                <a:gd name="T12" fmla="*/ 19 w 19"/>
                <a:gd name="T13" fmla="*/ 9 h 9"/>
                <a:gd name="T14" fmla="*/ 16 w 19"/>
                <a:gd name="T15" fmla="*/ 9 h 9"/>
                <a:gd name="T16" fmla="*/ 14 w 19"/>
                <a:gd name="T17" fmla="*/ 8 h 9"/>
                <a:gd name="T18" fmla="*/ 13 w 19"/>
                <a:gd name="T19" fmla="*/ 8 h 9"/>
                <a:gd name="T20" fmla="*/ 11 w 19"/>
                <a:gd name="T21" fmla="*/ 8 h 9"/>
                <a:gd name="T22" fmla="*/ 11 w 19"/>
                <a:gd name="T23" fmla="*/ 6 h 9"/>
                <a:gd name="T24" fmla="*/ 11 w 19"/>
                <a:gd name="T25" fmla="*/ 6 h 9"/>
                <a:gd name="T26" fmla="*/ 14 w 19"/>
                <a:gd name="T27" fmla="*/ 6 h 9"/>
                <a:gd name="T28" fmla="*/ 6 w 19"/>
                <a:gd name="T29" fmla="*/ 0 h 9"/>
                <a:gd name="T30" fmla="*/ 8 w 19"/>
                <a:gd name="T31" fmla="*/ 2 h 9"/>
                <a:gd name="T32" fmla="*/ 9 w 19"/>
                <a:gd name="T33" fmla="*/ 3 h 9"/>
                <a:gd name="T34" fmla="*/ 8 w 19"/>
                <a:gd name="T35" fmla="*/ 6 h 9"/>
                <a:gd name="T36" fmla="*/ 6 w 19"/>
                <a:gd name="T37" fmla="*/ 5 h 9"/>
                <a:gd name="T38" fmla="*/ 5 w 19"/>
                <a:gd name="T39" fmla="*/ 6 h 9"/>
                <a:gd name="T40" fmla="*/ 3 w 19"/>
                <a:gd name="T41" fmla="*/ 5 h 9"/>
                <a:gd name="T42" fmla="*/ 2 w 19"/>
                <a:gd name="T43" fmla="*/ 3 h 9"/>
                <a:gd name="T44" fmla="*/ 0 w 19"/>
                <a:gd name="T45" fmla="*/ 2 h 9"/>
                <a:gd name="T46" fmla="*/ 0 w 19"/>
                <a:gd name="T47" fmla="*/ 2 h 9"/>
                <a:gd name="T48" fmla="*/ 2 w 19"/>
                <a:gd name="T49" fmla="*/ 2 h 9"/>
                <a:gd name="T50" fmla="*/ 5 w 19"/>
                <a:gd name="T51" fmla="*/ 2 h 9"/>
                <a:gd name="T52" fmla="*/ 6 w 19"/>
                <a:gd name="T5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9">
                  <a:moveTo>
                    <a:pt x="14" y="6"/>
                  </a:moveTo>
                  <a:lnTo>
                    <a:pt x="17" y="6"/>
                  </a:lnTo>
                  <a:lnTo>
                    <a:pt x="17" y="8"/>
                  </a:lnTo>
                  <a:lnTo>
                    <a:pt x="19" y="8"/>
                  </a:lnTo>
                  <a:lnTo>
                    <a:pt x="19" y="8"/>
                  </a:lnTo>
                  <a:lnTo>
                    <a:pt x="19" y="9"/>
                  </a:lnTo>
                  <a:lnTo>
                    <a:pt x="19" y="9"/>
                  </a:lnTo>
                  <a:lnTo>
                    <a:pt x="16" y="9"/>
                  </a:lnTo>
                  <a:lnTo>
                    <a:pt x="14" y="8"/>
                  </a:lnTo>
                  <a:lnTo>
                    <a:pt x="13" y="8"/>
                  </a:lnTo>
                  <a:lnTo>
                    <a:pt x="11" y="8"/>
                  </a:lnTo>
                  <a:lnTo>
                    <a:pt x="11" y="6"/>
                  </a:lnTo>
                  <a:lnTo>
                    <a:pt x="11" y="6"/>
                  </a:lnTo>
                  <a:lnTo>
                    <a:pt x="14" y="6"/>
                  </a:lnTo>
                  <a:close/>
                  <a:moveTo>
                    <a:pt x="6" y="0"/>
                  </a:moveTo>
                  <a:lnTo>
                    <a:pt x="8" y="2"/>
                  </a:lnTo>
                  <a:lnTo>
                    <a:pt x="9" y="3"/>
                  </a:lnTo>
                  <a:lnTo>
                    <a:pt x="8" y="6"/>
                  </a:lnTo>
                  <a:lnTo>
                    <a:pt x="6" y="5"/>
                  </a:lnTo>
                  <a:lnTo>
                    <a:pt x="5" y="6"/>
                  </a:lnTo>
                  <a:lnTo>
                    <a:pt x="3" y="5"/>
                  </a:lnTo>
                  <a:lnTo>
                    <a:pt x="2" y="3"/>
                  </a:lnTo>
                  <a:lnTo>
                    <a:pt x="0" y="2"/>
                  </a:lnTo>
                  <a:lnTo>
                    <a:pt x="0" y="2"/>
                  </a:lnTo>
                  <a:lnTo>
                    <a:pt x="2" y="2"/>
                  </a:lnTo>
                  <a:lnTo>
                    <a:pt x="5" y="2"/>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95" name="Freeform 14">
              <a:extLst>
                <a:ext uri="{FF2B5EF4-FFF2-40B4-BE49-F238E27FC236}">
                  <a16:creationId xmlns:a16="http://schemas.microsoft.com/office/drawing/2014/main" id="{2FC0A994-CFF8-44B0-9A80-D566F254ABD7}"/>
                </a:ext>
              </a:extLst>
            </p:cNvPr>
            <p:cNvSpPr>
              <a:spLocks noEditPoints="1"/>
            </p:cNvSpPr>
            <p:nvPr/>
          </p:nvSpPr>
          <p:spPr bwMode="auto">
            <a:xfrm>
              <a:off x="10889497" y="4788224"/>
              <a:ext cx="54578" cy="31188"/>
            </a:xfrm>
            <a:custGeom>
              <a:avLst/>
              <a:gdLst>
                <a:gd name="T0" fmla="*/ 0 w 28"/>
                <a:gd name="T1" fmla="*/ 16 h 16"/>
                <a:gd name="T2" fmla="*/ 0 w 28"/>
                <a:gd name="T3" fmla="*/ 16 h 16"/>
                <a:gd name="T4" fmla="*/ 0 w 28"/>
                <a:gd name="T5" fmla="*/ 16 h 16"/>
                <a:gd name="T6" fmla="*/ 1 w 28"/>
                <a:gd name="T7" fmla="*/ 16 h 16"/>
                <a:gd name="T8" fmla="*/ 1 w 28"/>
                <a:gd name="T9" fmla="*/ 16 h 16"/>
                <a:gd name="T10" fmla="*/ 0 w 28"/>
                <a:gd name="T11" fmla="*/ 16 h 16"/>
                <a:gd name="T12" fmla="*/ 0 w 28"/>
                <a:gd name="T13" fmla="*/ 16 h 16"/>
                <a:gd name="T14" fmla="*/ 0 w 28"/>
                <a:gd name="T15" fmla="*/ 16 h 16"/>
                <a:gd name="T16" fmla="*/ 0 w 28"/>
                <a:gd name="T17" fmla="*/ 16 h 16"/>
                <a:gd name="T18" fmla="*/ 28 w 28"/>
                <a:gd name="T19" fmla="*/ 0 h 16"/>
                <a:gd name="T20" fmla="*/ 28 w 28"/>
                <a:gd name="T21" fmla="*/ 1 h 16"/>
                <a:gd name="T22" fmla="*/ 28 w 28"/>
                <a:gd name="T23" fmla="*/ 1 h 16"/>
                <a:gd name="T24" fmla="*/ 28 w 28"/>
                <a:gd name="T25" fmla="*/ 1 h 16"/>
                <a:gd name="T26" fmla="*/ 28 w 28"/>
                <a:gd name="T27" fmla="*/ 1 h 16"/>
                <a:gd name="T28" fmla="*/ 28 w 28"/>
                <a:gd name="T29" fmla="*/ 0 h 16"/>
                <a:gd name="T30" fmla="*/ 28 w 28"/>
                <a:gd name="T3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16">
                  <a:moveTo>
                    <a:pt x="0" y="16"/>
                  </a:moveTo>
                  <a:lnTo>
                    <a:pt x="0" y="16"/>
                  </a:lnTo>
                  <a:lnTo>
                    <a:pt x="0" y="16"/>
                  </a:lnTo>
                  <a:lnTo>
                    <a:pt x="1" y="16"/>
                  </a:lnTo>
                  <a:lnTo>
                    <a:pt x="1" y="16"/>
                  </a:lnTo>
                  <a:lnTo>
                    <a:pt x="0" y="16"/>
                  </a:lnTo>
                  <a:lnTo>
                    <a:pt x="0" y="16"/>
                  </a:lnTo>
                  <a:lnTo>
                    <a:pt x="0" y="16"/>
                  </a:lnTo>
                  <a:lnTo>
                    <a:pt x="0" y="16"/>
                  </a:lnTo>
                  <a:close/>
                  <a:moveTo>
                    <a:pt x="28" y="0"/>
                  </a:moveTo>
                  <a:lnTo>
                    <a:pt x="28" y="1"/>
                  </a:lnTo>
                  <a:lnTo>
                    <a:pt x="28" y="1"/>
                  </a:lnTo>
                  <a:lnTo>
                    <a:pt x="28" y="1"/>
                  </a:lnTo>
                  <a:lnTo>
                    <a:pt x="28" y="1"/>
                  </a:lnTo>
                  <a:lnTo>
                    <a:pt x="28" y="0"/>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96" name="Freeform 15">
              <a:extLst>
                <a:ext uri="{FF2B5EF4-FFF2-40B4-BE49-F238E27FC236}">
                  <a16:creationId xmlns:a16="http://schemas.microsoft.com/office/drawing/2014/main" id="{88A45B4F-437E-4967-99ED-57C4AC90A48B}"/>
                </a:ext>
              </a:extLst>
            </p:cNvPr>
            <p:cNvSpPr>
              <a:spLocks noEditPoints="1"/>
            </p:cNvSpPr>
            <p:nvPr/>
          </p:nvSpPr>
          <p:spPr bwMode="auto">
            <a:xfrm>
              <a:off x="10454821" y="4803817"/>
              <a:ext cx="95512" cy="187125"/>
            </a:xfrm>
            <a:custGeom>
              <a:avLst/>
              <a:gdLst>
                <a:gd name="T0" fmla="*/ 49 w 49"/>
                <a:gd name="T1" fmla="*/ 94 h 96"/>
                <a:gd name="T2" fmla="*/ 48 w 49"/>
                <a:gd name="T3" fmla="*/ 96 h 96"/>
                <a:gd name="T4" fmla="*/ 41 w 49"/>
                <a:gd name="T5" fmla="*/ 82 h 96"/>
                <a:gd name="T6" fmla="*/ 44 w 49"/>
                <a:gd name="T7" fmla="*/ 85 h 96"/>
                <a:gd name="T8" fmla="*/ 41 w 49"/>
                <a:gd name="T9" fmla="*/ 85 h 96"/>
                <a:gd name="T10" fmla="*/ 41 w 49"/>
                <a:gd name="T11" fmla="*/ 82 h 96"/>
                <a:gd name="T12" fmla="*/ 40 w 49"/>
                <a:gd name="T13" fmla="*/ 74 h 96"/>
                <a:gd name="T14" fmla="*/ 41 w 49"/>
                <a:gd name="T15" fmla="*/ 75 h 96"/>
                <a:gd name="T16" fmla="*/ 40 w 49"/>
                <a:gd name="T17" fmla="*/ 77 h 96"/>
                <a:gd name="T18" fmla="*/ 37 w 49"/>
                <a:gd name="T19" fmla="*/ 72 h 96"/>
                <a:gd name="T20" fmla="*/ 29 w 49"/>
                <a:gd name="T21" fmla="*/ 55 h 96"/>
                <a:gd name="T22" fmla="*/ 30 w 49"/>
                <a:gd name="T23" fmla="*/ 60 h 96"/>
                <a:gd name="T24" fmla="*/ 27 w 49"/>
                <a:gd name="T25" fmla="*/ 58 h 96"/>
                <a:gd name="T26" fmla="*/ 26 w 49"/>
                <a:gd name="T27" fmla="*/ 58 h 96"/>
                <a:gd name="T28" fmla="*/ 26 w 49"/>
                <a:gd name="T29" fmla="*/ 56 h 96"/>
                <a:gd name="T30" fmla="*/ 27 w 49"/>
                <a:gd name="T31" fmla="*/ 56 h 96"/>
                <a:gd name="T32" fmla="*/ 26 w 49"/>
                <a:gd name="T33" fmla="*/ 42 h 96"/>
                <a:gd name="T34" fmla="*/ 27 w 49"/>
                <a:gd name="T35" fmla="*/ 44 h 96"/>
                <a:gd name="T36" fmla="*/ 29 w 49"/>
                <a:gd name="T37" fmla="*/ 45 h 96"/>
                <a:gd name="T38" fmla="*/ 26 w 49"/>
                <a:gd name="T39" fmla="*/ 45 h 96"/>
                <a:gd name="T40" fmla="*/ 24 w 49"/>
                <a:gd name="T41" fmla="*/ 42 h 96"/>
                <a:gd name="T42" fmla="*/ 24 w 49"/>
                <a:gd name="T43" fmla="*/ 34 h 96"/>
                <a:gd name="T44" fmla="*/ 26 w 49"/>
                <a:gd name="T45" fmla="*/ 36 h 96"/>
                <a:gd name="T46" fmla="*/ 26 w 49"/>
                <a:gd name="T47" fmla="*/ 38 h 96"/>
                <a:gd name="T48" fmla="*/ 21 w 49"/>
                <a:gd name="T49" fmla="*/ 36 h 96"/>
                <a:gd name="T50" fmla="*/ 24 w 49"/>
                <a:gd name="T51" fmla="*/ 34 h 96"/>
                <a:gd name="T52" fmla="*/ 15 w 49"/>
                <a:gd name="T53" fmla="*/ 34 h 96"/>
                <a:gd name="T54" fmla="*/ 15 w 49"/>
                <a:gd name="T55" fmla="*/ 36 h 96"/>
                <a:gd name="T56" fmla="*/ 18 w 49"/>
                <a:gd name="T57" fmla="*/ 38 h 96"/>
                <a:gd name="T58" fmla="*/ 19 w 49"/>
                <a:gd name="T59" fmla="*/ 39 h 96"/>
                <a:gd name="T60" fmla="*/ 16 w 49"/>
                <a:gd name="T61" fmla="*/ 41 h 96"/>
                <a:gd name="T62" fmla="*/ 15 w 49"/>
                <a:gd name="T63" fmla="*/ 41 h 96"/>
                <a:gd name="T64" fmla="*/ 13 w 49"/>
                <a:gd name="T65" fmla="*/ 34 h 96"/>
                <a:gd name="T66" fmla="*/ 11 w 49"/>
                <a:gd name="T67" fmla="*/ 34 h 96"/>
                <a:gd name="T68" fmla="*/ 11 w 49"/>
                <a:gd name="T69" fmla="*/ 31 h 96"/>
                <a:gd name="T70" fmla="*/ 11 w 49"/>
                <a:gd name="T71" fmla="*/ 28 h 96"/>
                <a:gd name="T72" fmla="*/ 10 w 49"/>
                <a:gd name="T73" fmla="*/ 28 h 96"/>
                <a:gd name="T74" fmla="*/ 26 w 49"/>
                <a:gd name="T75" fmla="*/ 25 h 96"/>
                <a:gd name="T76" fmla="*/ 26 w 49"/>
                <a:gd name="T77" fmla="*/ 33 h 96"/>
                <a:gd name="T78" fmla="*/ 24 w 49"/>
                <a:gd name="T79" fmla="*/ 28 h 96"/>
                <a:gd name="T80" fmla="*/ 21 w 49"/>
                <a:gd name="T81" fmla="*/ 25 h 96"/>
                <a:gd name="T82" fmla="*/ 18 w 49"/>
                <a:gd name="T83" fmla="*/ 25 h 96"/>
                <a:gd name="T84" fmla="*/ 24 w 49"/>
                <a:gd name="T85" fmla="*/ 19 h 96"/>
                <a:gd name="T86" fmla="*/ 26 w 49"/>
                <a:gd name="T87" fmla="*/ 23 h 96"/>
                <a:gd name="T88" fmla="*/ 24 w 49"/>
                <a:gd name="T89" fmla="*/ 19 h 96"/>
                <a:gd name="T90" fmla="*/ 3 w 49"/>
                <a:gd name="T91" fmla="*/ 14 h 96"/>
                <a:gd name="T92" fmla="*/ 7 w 49"/>
                <a:gd name="T93" fmla="*/ 20 h 96"/>
                <a:gd name="T94" fmla="*/ 8 w 49"/>
                <a:gd name="T95" fmla="*/ 17 h 96"/>
                <a:gd name="T96" fmla="*/ 8 w 49"/>
                <a:gd name="T97" fmla="*/ 17 h 96"/>
                <a:gd name="T98" fmla="*/ 10 w 49"/>
                <a:gd name="T99" fmla="*/ 20 h 96"/>
                <a:gd name="T100" fmla="*/ 11 w 49"/>
                <a:gd name="T101" fmla="*/ 25 h 96"/>
                <a:gd name="T102" fmla="*/ 5 w 49"/>
                <a:gd name="T103" fmla="*/ 28 h 96"/>
                <a:gd name="T104" fmla="*/ 3 w 49"/>
                <a:gd name="T105" fmla="*/ 25 h 96"/>
                <a:gd name="T106" fmla="*/ 0 w 49"/>
                <a:gd name="T107" fmla="*/ 16 h 96"/>
                <a:gd name="T108" fmla="*/ 2 w 49"/>
                <a:gd name="T109" fmla="*/ 12 h 96"/>
                <a:gd name="T110" fmla="*/ 16 w 49"/>
                <a:gd name="T111" fmla="*/ 8 h 96"/>
                <a:gd name="T112" fmla="*/ 13 w 49"/>
                <a:gd name="T113" fmla="*/ 8 h 96"/>
                <a:gd name="T114" fmla="*/ 15 w 49"/>
                <a:gd name="T115" fmla="*/ 6 h 96"/>
                <a:gd name="T116" fmla="*/ 16 w 49"/>
                <a:gd name="T117" fmla="*/ 1 h 96"/>
                <a:gd name="T118" fmla="*/ 15 w 49"/>
                <a:gd name="T119" fmla="*/ 1 h 96"/>
                <a:gd name="T120" fmla="*/ 15 w 49"/>
                <a:gd name="T121" fmla="*/ 3 h 96"/>
                <a:gd name="T122" fmla="*/ 15 w 49"/>
                <a:gd name="T12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 h="96">
                  <a:moveTo>
                    <a:pt x="49" y="94"/>
                  </a:moveTo>
                  <a:lnTo>
                    <a:pt x="49" y="94"/>
                  </a:lnTo>
                  <a:lnTo>
                    <a:pt x="49" y="94"/>
                  </a:lnTo>
                  <a:lnTo>
                    <a:pt x="49" y="96"/>
                  </a:lnTo>
                  <a:lnTo>
                    <a:pt x="49" y="96"/>
                  </a:lnTo>
                  <a:lnTo>
                    <a:pt x="48" y="96"/>
                  </a:lnTo>
                  <a:lnTo>
                    <a:pt x="48" y="94"/>
                  </a:lnTo>
                  <a:lnTo>
                    <a:pt x="49" y="94"/>
                  </a:lnTo>
                  <a:close/>
                  <a:moveTo>
                    <a:pt x="41" y="82"/>
                  </a:moveTo>
                  <a:lnTo>
                    <a:pt x="41" y="82"/>
                  </a:lnTo>
                  <a:lnTo>
                    <a:pt x="41" y="85"/>
                  </a:lnTo>
                  <a:lnTo>
                    <a:pt x="44" y="85"/>
                  </a:lnTo>
                  <a:lnTo>
                    <a:pt x="43" y="86"/>
                  </a:lnTo>
                  <a:lnTo>
                    <a:pt x="41" y="86"/>
                  </a:lnTo>
                  <a:lnTo>
                    <a:pt x="41" y="85"/>
                  </a:lnTo>
                  <a:lnTo>
                    <a:pt x="40" y="85"/>
                  </a:lnTo>
                  <a:lnTo>
                    <a:pt x="40" y="82"/>
                  </a:lnTo>
                  <a:lnTo>
                    <a:pt x="41" y="82"/>
                  </a:lnTo>
                  <a:close/>
                  <a:moveTo>
                    <a:pt x="38" y="72"/>
                  </a:moveTo>
                  <a:lnTo>
                    <a:pt x="38" y="72"/>
                  </a:lnTo>
                  <a:lnTo>
                    <a:pt x="40" y="74"/>
                  </a:lnTo>
                  <a:lnTo>
                    <a:pt x="40" y="74"/>
                  </a:lnTo>
                  <a:lnTo>
                    <a:pt x="40" y="74"/>
                  </a:lnTo>
                  <a:lnTo>
                    <a:pt x="41" y="75"/>
                  </a:lnTo>
                  <a:lnTo>
                    <a:pt x="41" y="77"/>
                  </a:lnTo>
                  <a:lnTo>
                    <a:pt x="41" y="77"/>
                  </a:lnTo>
                  <a:lnTo>
                    <a:pt x="40" y="77"/>
                  </a:lnTo>
                  <a:lnTo>
                    <a:pt x="37" y="75"/>
                  </a:lnTo>
                  <a:lnTo>
                    <a:pt x="37" y="75"/>
                  </a:lnTo>
                  <a:lnTo>
                    <a:pt x="37" y="72"/>
                  </a:lnTo>
                  <a:lnTo>
                    <a:pt x="37" y="72"/>
                  </a:lnTo>
                  <a:lnTo>
                    <a:pt x="38" y="72"/>
                  </a:lnTo>
                  <a:close/>
                  <a:moveTo>
                    <a:pt x="29" y="55"/>
                  </a:moveTo>
                  <a:lnTo>
                    <a:pt x="30" y="58"/>
                  </a:lnTo>
                  <a:lnTo>
                    <a:pt x="30" y="58"/>
                  </a:lnTo>
                  <a:lnTo>
                    <a:pt x="30" y="60"/>
                  </a:lnTo>
                  <a:lnTo>
                    <a:pt x="29" y="60"/>
                  </a:lnTo>
                  <a:lnTo>
                    <a:pt x="26" y="60"/>
                  </a:lnTo>
                  <a:lnTo>
                    <a:pt x="27" y="58"/>
                  </a:lnTo>
                  <a:lnTo>
                    <a:pt x="27" y="58"/>
                  </a:lnTo>
                  <a:lnTo>
                    <a:pt x="26" y="58"/>
                  </a:lnTo>
                  <a:lnTo>
                    <a:pt x="26" y="58"/>
                  </a:lnTo>
                  <a:lnTo>
                    <a:pt x="24" y="58"/>
                  </a:lnTo>
                  <a:lnTo>
                    <a:pt x="26" y="56"/>
                  </a:lnTo>
                  <a:lnTo>
                    <a:pt x="26" y="56"/>
                  </a:lnTo>
                  <a:lnTo>
                    <a:pt x="27" y="55"/>
                  </a:lnTo>
                  <a:lnTo>
                    <a:pt x="27" y="55"/>
                  </a:lnTo>
                  <a:lnTo>
                    <a:pt x="27" y="56"/>
                  </a:lnTo>
                  <a:lnTo>
                    <a:pt x="29" y="55"/>
                  </a:lnTo>
                  <a:close/>
                  <a:moveTo>
                    <a:pt x="26" y="42"/>
                  </a:moveTo>
                  <a:lnTo>
                    <a:pt x="26" y="42"/>
                  </a:lnTo>
                  <a:lnTo>
                    <a:pt x="26" y="42"/>
                  </a:lnTo>
                  <a:lnTo>
                    <a:pt x="27" y="42"/>
                  </a:lnTo>
                  <a:lnTo>
                    <a:pt x="27" y="44"/>
                  </a:lnTo>
                  <a:lnTo>
                    <a:pt x="29" y="44"/>
                  </a:lnTo>
                  <a:lnTo>
                    <a:pt x="29" y="44"/>
                  </a:lnTo>
                  <a:lnTo>
                    <a:pt x="29" y="45"/>
                  </a:lnTo>
                  <a:lnTo>
                    <a:pt x="27" y="44"/>
                  </a:lnTo>
                  <a:lnTo>
                    <a:pt x="26" y="45"/>
                  </a:lnTo>
                  <a:lnTo>
                    <a:pt x="26" y="45"/>
                  </a:lnTo>
                  <a:lnTo>
                    <a:pt x="24" y="44"/>
                  </a:lnTo>
                  <a:lnTo>
                    <a:pt x="24" y="42"/>
                  </a:lnTo>
                  <a:lnTo>
                    <a:pt x="24" y="42"/>
                  </a:lnTo>
                  <a:lnTo>
                    <a:pt x="26" y="42"/>
                  </a:lnTo>
                  <a:lnTo>
                    <a:pt x="26" y="42"/>
                  </a:lnTo>
                  <a:close/>
                  <a:moveTo>
                    <a:pt x="24" y="34"/>
                  </a:moveTo>
                  <a:lnTo>
                    <a:pt x="26" y="34"/>
                  </a:lnTo>
                  <a:lnTo>
                    <a:pt x="26" y="36"/>
                  </a:lnTo>
                  <a:lnTo>
                    <a:pt x="26" y="36"/>
                  </a:lnTo>
                  <a:lnTo>
                    <a:pt x="27" y="38"/>
                  </a:lnTo>
                  <a:lnTo>
                    <a:pt x="27" y="38"/>
                  </a:lnTo>
                  <a:lnTo>
                    <a:pt x="26" y="38"/>
                  </a:lnTo>
                  <a:lnTo>
                    <a:pt x="22" y="38"/>
                  </a:lnTo>
                  <a:lnTo>
                    <a:pt x="22" y="38"/>
                  </a:lnTo>
                  <a:lnTo>
                    <a:pt x="21" y="36"/>
                  </a:lnTo>
                  <a:lnTo>
                    <a:pt x="22" y="36"/>
                  </a:lnTo>
                  <a:lnTo>
                    <a:pt x="24" y="36"/>
                  </a:lnTo>
                  <a:lnTo>
                    <a:pt x="24" y="34"/>
                  </a:lnTo>
                  <a:close/>
                  <a:moveTo>
                    <a:pt x="11" y="31"/>
                  </a:moveTo>
                  <a:lnTo>
                    <a:pt x="13" y="31"/>
                  </a:lnTo>
                  <a:lnTo>
                    <a:pt x="15" y="34"/>
                  </a:lnTo>
                  <a:lnTo>
                    <a:pt x="15" y="34"/>
                  </a:lnTo>
                  <a:lnTo>
                    <a:pt x="15" y="34"/>
                  </a:lnTo>
                  <a:lnTo>
                    <a:pt x="15" y="36"/>
                  </a:lnTo>
                  <a:lnTo>
                    <a:pt x="18" y="36"/>
                  </a:lnTo>
                  <a:lnTo>
                    <a:pt x="18" y="36"/>
                  </a:lnTo>
                  <a:lnTo>
                    <a:pt x="18" y="38"/>
                  </a:lnTo>
                  <a:lnTo>
                    <a:pt x="19" y="38"/>
                  </a:lnTo>
                  <a:lnTo>
                    <a:pt x="19" y="39"/>
                  </a:lnTo>
                  <a:lnTo>
                    <a:pt x="19" y="39"/>
                  </a:lnTo>
                  <a:lnTo>
                    <a:pt x="19" y="41"/>
                  </a:lnTo>
                  <a:lnTo>
                    <a:pt x="16" y="41"/>
                  </a:lnTo>
                  <a:lnTo>
                    <a:pt x="16" y="41"/>
                  </a:lnTo>
                  <a:lnTo>
                    <a:pt x="15" y="41"/>
                  </a:lnTo>
                  <a:lnTo>
                    <a:pt x="15" y="41"/>
                  </a:lnTo>
                  <a:lnTo>
                    <a:pt x="15" y="41"/>
                  </a:lnTo>
                  <a:lnTo>
                    <a:pt x="13" y="39"/>
                  </a:lnTo>
                  <a:lnTo>
                    <a:pt x="13" y="36"/>
                  </a:lnTo>
                  <a:lnTo>
                    <a:pt x="13" y="34"/>
                  </a:lnTo>
                  <a:lnTo>
                    <a:pt x="13" y="34"/>
                  </a:lnTo>
                  <a:lnTo>
                    <a:pt x="11" y="34"/>
                  </a:lnTo>
                  <a:lnTo>
                    <a:pt x="11" y="34"/>
                  </a:lnTo>
                  <a:lnTo>
                    <a:pt x="10" y="34"/>
                  </a:lnTo>
                  <a:lnTo>
                    <a:pt x="10" y="31"/>
                  </a:lnTo>
                  <a:lnTo>
                    <a:pt x="11" y="31"/>
                  </a:lnTo>
                  <a:lnTo>
                    <a:pt x="11" y="31"/>
                  </a:lnTo>
                  <a:close/>
                  <a:moveTo>
                    <a:pt x="10" y="27"/>
                  </a:moveTo>
                  <a:lnTo>
                    <a:pt x="11" y="28"/>
                  </a:lnTo>
                  <a:lnTo>
                    <a:pt x="11" y="28"/>
                  </a:lnTo>
                  <a:lnTo>
                    <a:pt x="11" y="30"/>
                  </a:lnTo>
                  <a:lnTo>
                    <a:pt x="10" y="28"/>
                  </a:lnTo>
                  <a:lnTo>
                    <a:pt x="10" y="27"/>
                  </a:lnTo>
                  <a:close/>
                  <a:moveTo>
                    <a:pt x="24" y="25"/>
                  </a:moveTo>
                  <a:lnTo>
                    <a:pt x="26" y="25"/>
                  </a:lnTo>
                  <a:lnTo>
                    <a:pt x="26" y="31"/>
                  </a:lnTo>
                  <a:lnTo>
                    <a:pt x="26" y="33"/>
                  </a:lnTo>
                  <a:lnTo>
                    <a:pt x="26" y="33"/>
                  </a:lnTo>
                  <a:lnTo>
                    <a:pt x="26" y="33"/>
                  </a:lnTo>
                  <a:lnTo>
                    <a:pt x="26" y="31"/>
                  </a:lnTo>
                  <a:lnTo>
                    <a:pt x="24" y="28"/>
                  </a:lnTo>
                  <a:lnTo>
                    <a:pt x="24" y="25"/>
                  </a:lnTo>
                  <a:close/>
                  <a:moveTo>
                    <a:pt x="22" y="22"/>
                  </a:moveTo>
                  <a:lnTo>
                    <a:pt x="21" y="25"/>
                  </a:lnTo>
                  <a:lnTo>
                    <a:pt x="21" y="25"/>
                  </a:lnTo>
                  <a:lnTo>
                    <a:pt x="18" y="25"/>
                  </a:lnTo>
                  <a:lnTo>
                    <a:pt x="18" y="25"/>
                  </a:lnTo>
                  <a:lnTo>
                    <a:pt x="19" y="23"/>
                  </a:lnTo>
                  <a:lnTo>
                    <a:pt x="22" y="22"/>
                  </a:lnTo>
                  <a:close/>
                  <a:moveTo>
                    <a:pt x="24" y="19"/>
                  </a:moveTo>
                  <a:lnTo>
                    <a:pt x="26" y="22"/>
                  </a:lnTo>
                  <a:lnTo>
                    <a:pt x="26" y="23"/>
                  </a:lnTo>
                  <a:lnTo>
                    <a:pt x="26" y="23"/>
                  </a:lnTo>
                  <a:lnTo>
                    <a:pt x="24" y="23"/>
                  </a:lnTo>
                  <a:lnTo>
                    <a:pt x="24" y="19"/>
                  </a:lnTo>
                  <a:lnTo>
                    <a:pt x="24" y="19"/>
                  </a:lnTo>
                  <a:lnTo>
                    <a:pt x="24" y="19"/>
                  </a:lnTo>
                  <a:close/>
                  <a:moveTo>
                    <a:pt x="2" y="12"/>
                  </a:moveTo>
                  <a:lnTo>
                    <a:pt x="3" y="14"/>
                  </a:lnTo>
                  <a:lnTo>
                    <a:pt x="3" y="16"/>
                  </a:lnTo>
                  <a:lnTo>
                    <a:pt x="5" y="20"/>
                  </a:lnTo>
                  <a:lnTo>
                    <a:pt x="7" y="20"/>
                  </a:lnTo>
                  <a:lnTo>
                    <a:pt x="7" y="20"/>
                  </a:lnTo>
                  <a:lnTo>
                    <a:pt x="7" y="19"/>
                  </a:lnTo>
                  <a:lnTo>
                    <a:pt x="8" y="17"/>
                  </a:lnTo>
                  <a:lnTo>
                    <a:pt x="8" y="17"/>
                  </a:lnTo>
                  <a:lnTo>
                    <a:pt x="8" y="17"/>
                  </a:lnTo>
                  <a:lnTo>
                    <a:pt x="8" y="17"/>
                  </a:lnTo>
                  <a:lnTo>
                    <a:pt x="8" y="19"/>
                  </a:lnTo>
                  <a:lnTo>
                    <a:pt x="10" y="20"/>
                  </a:lnTo>
                  <a:lnTo>
                    <a:pt x="10" y="20"/>
                  </a:lnTo>
                  <a:lnTo>
                    <a:pt x="10" y="23"/>
                  </a:lnTo>
                  <a:lnTo>
                    <a:pt x="11" y="25"/>
                  </a:lnTo>
                  <a:lnTo>
                    <a:pt x="11" y="25"/>
                  </a:lnTo>
                  <a:lnTo>
                    <a:pt x="10" y="27"/>
                  </a:lnTo>
                  <a:lnTo>
                    <a:pt x="7" y="27"/>
                  </a:lnTo>
                  <a:lnTo>
                    <a:pt x="5" y="28"/>
                  </a:lnTo>
                  <a:lnTo>
                    <a:pt x="5" y="28"/>
                  </a:lnTo>
                  <a:lnTo>
                    <a:pt x="5" y="27"/>
                  </a:lnTo>
                  <a:lnTo>
                    <a:pt x="3" y="25"/>
                  </a:lnTo>
                  <a:lnTo>
                    <a:pt x="2" y="23"/>
                  </a:lnTo>
                  <a:lnTo>
                    <a:pt x="3" y="22"/>
                  </a:lnTo>
                  <a:lnTo>
                    <a:pt x="0" y="16"/>
                  </a:lnTo>
                  <a:lnTo>
                    <a:pt x="0" y="14"/>
                  </a:lnTo>
                  <a:lnTo>
                    <a:pt x="2" y="12"/>
                  </a:lnTo>
                  <a:lnTo>
                    <a:pt x="2" y="12"/>
                  </a:lnTo>
                  <a:close/>
                  <a:moveTo>
                    <a:pt x="15" y="6"/>
                  </a:moveTo>
                  <a:lnTo>
                    <a:pt x="16" y="6"/>
                  </a:lnTo>
                  <a:lnTo>
                    <a:pt x="16" y="8"/>
                  </a:lnTo>
                  <a:lnTo>
                    <a:pt x="16" y="8"/>
                  </a:lnTo>
                  <a:lnTo>
                    <a:pt x="15" y="8"/>
                  </a:lnTo>
                  <a:lnTo>
                    <a:pt x="13" y="8"/>
                  </a:lnTo>
                  <a:lnTo>
                    <a:pt x="15" y="6"/>
                  </a:lnTo>
                  <a:lnTo>
                    <a:pt x="15" y="6"/>
                  </a:lnTo>
                  <a:lnTo>
                    <a:pt x="15" y="6"/>
                  </a:lnTo>
                  <a:close/>
                  <a:moveTo>
                    <a:pt x="15" y="0"/>
                  </a:moveTo>
                  <a:lnTo>
                    <a:pt x="16" y="0"/>
                  </a:lnTo>
                  <a:lnTo>
                    <a:pt x="16" y="1"/>
                  </a:lnTo>
                  <a:lnTo>
                    <a:pt x="16" y="1"/>
                  </a:lnTo>
                  <a:lnTo>
                    <a:pt x="16" y="1"/>
                  </a:lnTo>
                  <a:lnTo>
                    <a:pt x="15" y="1"/>
                  </a:lnTo>
                  <a:lnTo>
                    <a:pt x="15" y="3"/>
                  </a:lnTo>
                  <a:lnTo>
                    <a:pt x="15" y="3"/>
                  </a:lnTo>
                  <a:lnTo>
                    <a:pt x="15" y="3"/>
                  </a:lnTo>
                  <a:lnTo>
                    <a:pt x="13" y="0"/>
                  </a:lnTo>
                  <a:lnTo>
                    <a:pt x="15" y="0"/>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97" name="Freeform 16">
              <a:extLst>
                <a:ext uri="{FF2B5EF4-FFF2-40B4-BE49-F238E27FC236}">
                  <a16:creationId xmlns:a16="http://schemas.microsoft.com/office/drawing/2014/main" id="{CD3A4E20-35B2-4622-A011-320962F42789}"/>
                </a:ext>
              </a:extLst>
            </p:cNvPr>
            <p:cNvSpPr>
              <a:spLocks noEditPoints="1"/>
            </p:cNvSpPr>
            <p:nvPr/>
          </p:nvSpPr>
          <p:spPr bwMode="auto">
            <a:xfrm>
              <a:off x="8642045" y="3749289"/>
              <a:ext cx="206617" cy="426880"/>
            </a:xfrm>
            <a:custGeom>
              <a:avLst/>
              <a:gdLst>
                <a:gd name="T0" fmla="*/ 28 w 106"/>
                <a:gd name="T1" fmla="*/ 194 h 219"/>
                <a:gd name="T2" fmla="*/ 27 w 106"/>
                <a:gd name="T3" fmla="*/ 193 h 219"/>
                <a:gd name="T4" fmla="*/ 71 w 106"/>
                <a:gd name="T5" fmla="*/ 40 h 219"/>
                <a:gd name="T6" fmla="*/ 68 w 106"/>
                <a:gd name="T7" fmla="*/ 40 h 219"/>
                <a:gd name="T8" fmla="*/ 77 w 106"/>
                <a:gd name="T9" fmla="*/ 37 h 219"/>
                <a:gd name="T10" fmla="*/ 47 w 106"/>
                <a:gd name="T11" fmla="*/ 2 h 219"/>
                <a:gd name="T12" fmla="*/ 57 w 106"/>
                <a:gd name="T13" fmla="*/ 7 h 219"/>
                <a:gd name="T14" fmla="*/ 68 w 106"/>
                <a:gd name="T15" fmla="*/ 10 h 219"/>
                <a:gd name="T16" fmla="*/ 66 w 106"/>
                <a:gd name="T17" fmla="*/ 18 h 219"/>
                <a:gd name="T18" fmla="*/ 71 w 106"/>
                <a:gd name="T19" fmla="*/ 22 h 219"/>
                <a:gd name="T20" fmla="*/ 82 w 106"/>
                <a:gd name="T21" fmla="*/ 27 h 219"/>
                <a:gd name="T22" fmla="*/ 76 w 106"/>
                <a:gd name="T23" fmla="*/ 35 h 219"/>
                <a:gd name="T24" fmla="*/ 68 w 106"/>
                <a:gd name="T25" fmla="*/ 37 h 219"/>
                <a:gd name="T26" fmla="*/ 58 w 106"/>
                <a:gd name="T27" fmla="*/ 52 h 219"/>
                <a:gd name="T28" fmla="*/ 52 w 106"/>
                <a:gd name="T29" fmla="*/ 70 h 219"/>
                <a:gd name="T30" fmla="*/ 63 w 106"/>
                <a:gd name="T31" fmla="*/ 84 h 219"/>
                <a:gd name="T32" fmla="*/ 79 w 106"/>
                <a:gd name="T33" fmla="*/ 101 h 219"/>
                <a:gd name="T34" fmla="*/ 87 w 106"/>
                <a:gd name="T35" fmla="*/ 107 h 219"/>
                <a:gd name="T36" fmla="*/ 95 w 106"/>
                <a:gd name="T37" fmla="*/ 119 h 219"/>
                <a:gd name="T38" fmla="*/ 102 w 106"/>
                <a:gd name="T39" fmla="*/ 137 h 219"/>
                <a:gd name="T40" fmla="*/ 106 w 106"/>
                <a:gd name="T41" fmla="*/ 155 h 219"/>
                <a:gd name="T42" fmla="*/ 102 w 106"/>
                <a:gd name="T43" fmla="*/ 169 h 219"/>
                <a:gd name="T44" fmla="*/ 102 w 106"/>
                <a:gd name="T45" fmla="*/ 172 h 219"/>
                <a:gd name="T46" fmla="*/ 91 w 106"/>
                <a:gd name="T47" fmla="*/ 183 h 219"/>
                <a:gd name="T48" fmla="*/ 74 w 106"/>
                <a:gd name="T49" fmla="*/ 193 h 219"/>
                <a:gd name="T50" fmla="*/ 68 w 106"/>
                <a:gd name="T51" fmla="*/ 193 h 219"/>
                <a:gd name="T52" fmla="*/ 63 w 106"/>
                <a:gd name="T53" fmla="*/ 194 h 219"/>
                <a:gd name="T54" fmla="*/ 65 w 106"/>
                <a:gd name="T55" fmla="*/ 200 h 219"/>
                <a:gd name="T56" fmla="*/ 61 w 106"/>
                <a:gd name="T57" fmla="*/ 205 h 219"/>
                <a:gd name="T58" fmla="*/ 47 w 106"/>
                <a:gd name="T59" fmla="*/ 213 h 219"/>
                <a:gd name="T60" fmla="*/ 41 w 106"/>
                <a:gd name="T61" fmla="*/ 200 h 219"/>
                <a:gd name="T62" fmla="*/ 36 w 106"/>
                <a:gd name="T63" fmla="*/ 196 h 219"/>
                <a:gd name="T64" fmla="*/ 39 w 106"/>
                <a:gd name="T65" fmla="*/ 191 h 219"/>
                <a:gd name="T66" fmla="*/ 46 w 106"/>
                <a:gd name="T67" fmla="*/ 186 h 219"/>
                <a:gd name="T68" fmla="*/ 55 w 106"/>
                <a:gd name="T69" fmla="*/ 186 h 219"/>
                <a:gd name="T70" fmla="*/ 54 w 106"/>
                <a:gd name="T71" fmla="*/ 178 h 219"/>
                <a:gd name="T72" fmla="*/ 60 w 106"/>
                <a:gd name="T73" fmla="*/ 174 h 219"/>
                <a:gd name="T74" fmla="*/ 68 w 106"/>
                <a:gd name="T75" fmla="*/ 169 h 219"/>
                <a:gd name="T76" fmla="*/ 79 w 106"/>
                <a:gd name="T77" fmla="*/ 163 h 219"/>
                <a:gd name="T78" fmla="*/ 77 w 106"/>
                <a:gd name="T79" fmla="*/ 142 h 219"/>
                <a:gd name="T80" fmla="*/ 77 w 106"/>
                <a:gd name="T81" fmla="*/ 130 h 219"/>
                <a:gd name="T82" fmla="*/ 79 w 106"/>
                <a:gd name="T83" fmla="*/ 122 h 219"/>
                <a:gd name="T84" fmla="*/ 76 w 106"/>
                <a:gd name="T85" fmla="*/ 112 h 219"/>
                <a:gd name="T86" fmla="*/ 68 w 106"/>
                <a:gd name="T87" fmla="*/ 103 h 219"/>
                <a:gd name="T88" fmla="*/ 63 w 106"/>
                <a:gd name="T89" fmla="*/ 98 h 219"/>
                <a:gd name="T90" fmla="*/ 52 w 106"/>
                <a:gd name="T91" fmla="*/ 85 h 219"/>
                <a:gd name="T92" fmla="*/ 43 w 106"/>
                <a:gd name="T93" fmla="*/ 76 h 219"/>
                <a:gd name="T94" fmla="*/ 35 w 106"/>
                <a:gd name="T95" fmla="*/ 68 h 219"/>
                <a:gd name="T96" fmla="*/ 28 w 106"/>
                <a:gd name="T97" fmla="*/ 59 h 219"/>
                <a:gd name="T98" fmla="*/ 39 w 106"/>
                <a:gd name="T99" fmla="*/ 52 h 219"/>
                <a:gd name="T100" fmla="*/ 36 w 106"/>
                <a:gd name="T101" fmla="*/ 46 h 219"/>
                <a:gd name="T102" fmla="*/ 35 w 106"/>
                <a:gd name="T103" fmla="*/ 41 h 219"/>
                <a:gd name="T104" fmla="*/ 20 w 106"/>
                <a:gd name="T105" fmla="*/ 40 h 219"/>
                <a:gd name="T106" fmla="*/ 13 w 106"/>
                <a:gd name="T107" fmla="*/ 27 h 219"/>
                <a:gd name="T108" fmla="*/ 8 w 106"/>
                <a:gd name="T109" fmla="*/ 27 h 219"/>
                <a:gd name="T110" fmla="*/ 2 w 106"/>
                <a:gd name="T111" fmla="*/ 15 h 219"/>
                <a:gd name="T112" fmla="*/ 11 w 106"/>
                <a:gd name="T113" fmla="*/ 13 h 219"/>
                <a:gd name="T114" fmla="*/ 17 w 106"/>
                <a:gd name="T115" fmla="*/ 10 h 219"/>
                <a:gd name="T116" fmla="*/ 27 w 106"/>
                <a:gd name="T117" fmla="*/ 13 h 219"/>
                <a:gd name="T118" fmla="*/ 35 w 106"/>
                <a:gd name="T119" fmla="*/ 10 h 219"/>
                <a:gd name="T120" fmla="*/ 41 w 106"/>
                <a:gd name="T121" fmla="*/ 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6" h="219">
                  <a:moveTo>
                    <a:pt x="66" y="216"/>
                  </a:moveTo>
                  <a:lnTo>
                    <a:pt x="66" y="216"/>
                  </a:lnTo>
                  <a:lnTo>
                    <a:pt x="66" y="218"/>
                  </a:lnTo>
                  <a:lnTo>
                    <a:pt x="65" y="218"/>
                  </a:lnTo>
                  <a:lnTo>
                    <a:pt x="65" y="218"/>
                  </a:lnTo>
                  <a:lnTo>
                    <a:pt x="65" y="218"/>
                  </a:lnTo>
                  <a:lnTo>
                    <a:pt x="66" y="216"/>
                  </a:lnTo>
                  <a:close/>
                  <a:moveTo>
                    <a:pt x="27" y="193"/>
                  </a:moveTo>
                  <a:lnTo>
                    <a:pt x="28" y="193"/>
                  </a:lnTo>
                  <a:lnTo>
                    <a:pt x="28" y="194"/>
                  </a:lnTo>
                  <a:lnTo>
                    <a:pt x="28" y="196"/>
                  </a:lnTo>
                  <a:lnTo>
                    <a:pt x="28" y="197"/>
                  </a:lnTo>
                  <a:lnTo>
                    <a:pt x="28" y="197"/>
                  </a:lnTo>
                  <a:lnTo>
                    <a:pt x="27" y="197"/>
                  </a:lnTo>
                  <a:lnTo>
                    <a:pt x="27" y="194"/>
                  </a:lnTo>
                  <a:lnTo>
                    <a:pt x="25" y="194"/>
                  </a:lnTo>
                  <a:lnTo>
                    <a:pt x="25" y="193"/>
                  </a:lnTo>
                  <a:lnTo>
                    <a:pt x="25" y="193"/>
                  </a:lnTo>
                  <a:lnTo>
                    <a:pt x="27" y="193"/>
                  </a:lnTo>
                  <a:lnTo>
                    <a:pt x="27" y="193"/>
                  </a:lnTo>
                  <a:close/>
                  <a:moveTo>
                    <a:pt x="73" y="193"/>
                  </a:moveTo>
                  <a:lnTo>
                    <a:pt x="74" y="193"/>
                  </a:lnTo>
                  <a:lnTo>
                    <a:pt x="73" y="193"/>
                  </a:lnTo>
                  <a:lnTo>
                    <a:pt x="71" y="194"/>
                  </a:lnTo>
                  <a:lnTo>
                    <a:pt x="71" y="193"/>
                  </a:lnTo>
                  <a:lnTo>
                    <a:pt x="73" y="193"/>
                  </a:lnTo>
                  <a:lnTo>
                    <a:pt x="73" y="193"/>
                  </a:lnTo>
                  <a:close/>
                  <a:moveTo>
                    <a:pt x="69" y="38"/>
                  </a:moveTo>
                  <a:lnTo>
                    <a:pt x="71" y="40"/>
                  </a:lnTo>
                  <a:lnTo>
                    <a:pt x="71" y="40"/>
                  </a:lnTo>
                  <a:lnTo>
                    <a:pt x="71" y="40"/>
                  </a:lnTo>
                  <a:lnTo>
                    <a:pt x="71" y="40"/>
                  </a:lnTo>
                  <a:lnTo>
                    <a:pt x="71" y="40"/>
                  </a:lnTo>
                  <a:lnTo>
                    <a:pt x="71" y="40"/>
                  </a:lnTo>
                  <a:lnTo>
                    <a:pt x="69" y="40"/>
                  </a:lnTo>
                  <a:lnTo>
                    <a:pt x="69" y="38"/>
                  </a:lnTo>
                  <a:close/>
                  <a:moveTo>
                    <a:pt x="68" y="38"/>
                  </a:moveTo>
                  <a:lnTo>
                    <a:pt x="68" y="38"/>
                  </a:lnTo>
                  <a:lnTo>
                    <a:pt x="68" y="40"/>
                  </a:lnTo>
                  <a:lnTo>
                    <a:pt x="68" y="40"/>
                  </a:lnTo>
                  <a:lnTo>
                    <a:pt x="68" y="38"/>
                  </a:lnTo>
                  <a:lnTo>
                    <a:pt x="68" y="38"/>
                  </a:lnTo>
                  <a:lnTo>
                    <a:pt x="68" y="38"/>
                  </a:lnTo>
                  <a:close/>
                  <a:moveTo>
                    <a:pt x="79" y="37"/>
                  </a:moveTo>
                  <a:lnTo>
                    <a:pt x="79" y="37"/>
                  </a:lnTo>
                  <a:lnTo>
                    <a:pt x="79" y="38"/>
                  </a:lnTo>
                  <a:lnTo>
                    <a:pt x="77" y="38"/>
                  </a:lnTo>
                  <a:lnTo>
                    <a:pt x="76" y="38"/>
                  </a:lnTo>
                  <a:lnTo>
                    <a:pt x="77" y="37"/>
                  </a:lnTo>
                  <a:lnTo>
                    <a:pt x="77" y="37"/>
                  </a:lnTo>
                  <a:lnTo>
                    <a:pt x="79" y="37"/>
                  </a:lnTo>
                  <a:close/>
                  <a:moveTo>
                    <a:pt x="77" y="32"/>
                  </a:moveTo>
                  <a:lnTo>
                    <a:pt x="79" y="33"/>
                  </a:lnTo>
                  <a:lnTo>
                    <a:pt x="79" y="33"/>
                  </a:lnTo>
                  <a:lnTo>
                    <a:pt x="77" y="35"/>
                  </a:lnTo>
                  <a:lnTo>
                    <a:pt x="76" y="35"/>
                  </a:lnTo>
                  <a:lnTo>
                    <a:pt x="77" y="33"/>
                  </a:lnTo>
                  <a:lnTo>
                    <a:pt x="77" y="32"/>
                  </a:lnTo>
                  <a:close/>
                  <a:moveTo>
                    <a:pt x="46" y="0"/>
                  </a:moveTo>
                  <a:lnTo>
                    <a:pt x="47" y="2"/>
                  </a:lnTo>
                  <a:lnTo>
                    <a:pt x="47" y="4"/>
                  </a:lnTo>
                  <a:lnTo>
                    <a:pt x="49" y="4"/>
                  </a:lnTo>
                  <a:lnTo>
                    <a:pt x="49" y="5"/>
                  </a:lnTo>
                  <a:lnTo>
                    <a:pt x="49" y="5"/>
                  </a:lnTo>
                  <a:lnTo>
                    <a:pt x="52" y="7"/>
                  </a:lnTo>
                  <a:lnTo>
                    <a:pt x="54" y="7"/>
                  </a:lnTo>
                  <a:lnTo>
                    <a:pt x="54" y="8"/>
                  </a:lnTo>
                  <a:lnTo>
                    <a:pt x="55" y="8"/>
                  </a:lnTo>
                  <a:lnTo>
                    <a:pt x="55" y="7"/>
                  </a:lnTo>
                  <a:lnTo>
                    <a:pt x="57" y="7"/>
                  </a:lnTo>
                  <a:lnTo>
                    <a:pt x="57" y="7"/>
                  </a:lnTo>
                  <a:lnTo>
                    <a:pt x="58" y="7"/>
                  </a:lnTo>
                  <a:lnTo>
                    <a:pt x="58" y="7"/>
                  </a:lnTo>
                  <a:lnTo>
                    <a:pt x="60" y="8"/>
                  </a:lnTo>
                  <a:lnTo>
                    <a:pt x="60" y="8"/>
                  </a:lnTo>
                  <a:lnTo>
                    <a:pt x="61" y="8"/>
                  </a:lnTo>
                  <a:lnTo>
                    <a:pt x="63" y="8"/>
                  </a:lnTo>
                  <a:lnTo>
                    <a:pt x="65" y="8"/>
                  </a:lnTo>
                  <a:lnTo>
                    <a:pt x="65" y="8"/>
                  </a:lnTo>
                  <a:lnTo>
                    <a:pt x="68" y="10"/>
                  </a:lnTo>
                  <a:lnTo>
                    <a:pt x="66" y="11"/>
                  </a:lnTo>
                  <a:lnTo>
                    <a:pt x="66" y="11"/>
                  </a:lnTo>
                  <a:lnTo>
                    <a:pt x="65" y="13"/>
                  </a:lnTo>
                  <a:lnTo>
                    <a:pt x="65" y="13"/>
                  </a:lnTo>
                  <a:lnTo>
                    <a:pt x="65" y="15"/>
                  </a:lnTo>
                  <a:lnTo>
                    <a:pt x="63" y="16"/>
                  </a:lnTo>
                  <a:lnTo>
                    <a:pt x="65" y="16"/>
                  </a:lnTo>
                  <a:lnTo>
                    <a:pt x="65" y="16"/>
                  </a:lnTo>
                  <a:lnTo>
                    <a:pt x="65" y="18"/>
                  </a:lnTo>
                  <a:lnTo>
                    <a:pt x="66" y="18"/>
                  </a:lnTo>
                  <a:lnTo>
                    <a:pt x="66" y="19"/>
                  </a:lnTo>
                  <a:lnTo>
                    <a:pt x="66" y="21"/>
                  </a:lnTo>
                  <a:lnTo>
                    <a:pt x="66" y="22"/>
                  </a:lnTo>
                  <a:lnTo>
                    <a:pt x="66" y="22"/>
                  </a:lnTo>
                  <a:lnTo>
                    <a:pt x="66" y="21"/>
                  </a:lnTo>
                  <a:lnTo>
                    <a:pt x="68" y="22"/>
                  </a:lnTo>
                  <a:lnTo>
                    <a:pt x="69" y="22"/>
                  </a:lnTo>
                  <a:lnTo>
                    <a:pt x="69" y="22"/>
                  </a:lnTo>
                  <a:lnTo>
                    <a:pt x="69" y="22"/>
                  </a:lnTo>
                  <a:lnTo>
                    <a:pt x="71" y="22"/>
                  </a:lnTo>
                  <a:lnTo>
                    <a:pt x="71" y="24"/>
                  </a:lnTo>
                  <a:lnTo>
                    <a:pt x="71" y="24"/>
                  </a:lnTo>
                  <a:lnTo>
                    <a:pt x="73" y="26"/>
                  </a:lnTo>
                  <a:lnTo>
                    <a:pt x="74" y="26"/>
                  </a:lnTo>
                  <a:lnTo>
                    <a:pt x="76" y="27"/>
                  </a:lnTo>
                  <a:lnTo>
                    <a:pt x="77" y="27"/>
                  </a:lnTo>
                  <a:lnTo>
                    <a:pt x="77" y="27"/>
                  </a:lnTo>
                  <a:lnTo>
                    <a:pt x="80" y="27"/>
                  </a:lnTo>
                  <a:lnTo>
                    <a:pt x="82" y="27"/>
                  </a:lnTo>
                  <a:lnTo>
                    <a:pt x="82" y="27"/>
                  </a:lnTo>
                  <a:lnTo>
                    <a:pt x="84" y="29"/>
                  </a:lnTo>
                  <a:lnTo>
                    <a:pt x="85" y="29"/>
                  </a:lnTo>
                  <a:lnTo>
                    <a:pt x="84" y="29"/>
                  </a:lnTo>
                  <a:lnTo>
                    <a:pt x="82" y="29"/>
                  </a:lnTo>
                  <a:lnTo>
                    <a:pt x="80" y="30"/>
                  </a:lnTo>
                  <a:lnTo>
                    <a:pt x="80" y="30"/>
                  </a:lnTo>
                  <a:lnTo>
                    <a:pt x="79" y="32"/>
                  </a:lnTo>
                  <a:lnTo>
                    <a:pt x="76" y="32"/>
                  </a:lnTo>
                  <a:lnTo>
                    <a:pt x="76" y="33"/>
                  </a:lnTo>
                  <a:lnTo>
                    <a:pt x="76" y="35"/>
                  </a:lnTo>
                  <a:lnTo>
                    <a:pt x="76" y="35"/>
                  </a:lnTo>
                  <a:lnTo>
                    <a:pt x="73" y="37"/>
                  </a:lnTo>
                  <a:lnTo>
                    <a:pt x="73" y="37"/>
                  </a:lnTo>
                  <a:lnTo>
                    <a:pt x="71" y="37"/>
                  </a:lnTo>
                  <a:lnTo>
                    <a:pt x="71" y="37"/>
                  </a:lnTo>
                  <a:lnTo>
                    <a:pt x="71" y="37"/>
                  </a:lnTo>
                  <a:lnTo>
                    <a:pt x="69" y="37"/>
                  </a:lnTo>
                  <a:lnTo>
                    <a:pt x="69" y="37"/>
                  </a:lnTo>
                  <a:lnTo>
                    <a:pt x="68" y="37"/>
                  </a:lnTo>
                  <a:lnTo>
                    <a:pt x="68" y="37"/>
                  </a:lnTo>
                  <a:lnTo>
                    <a:pt x="66" y="37"/>
                  </a:lnTo>
                  <a:lnTo>
                    <a:pt x="66" y="37"/>
                  </a:lnTo>
                  <a:lnTo>
                    <a:pt x="66" y="37"/>
                  </a:lnTo>
                  <a:lnTo>
                    <a:pt x="66" y="40"/>
                  </a:lnTo>
                  <a:lnTo>
                    <a:pt x="66" y="40"/>
                  </a:lnTo>
                  <a:lnTo>
                    <a:pt x="65" y="43"/>
                  </a:lnTo>
                  <a:lnTo>
                    <a:pt x="65" y="46"/>
                  </a:lnTo>
                  <a:lnTo>
                    <a:pt x="63" y="48"/>
                  </a:lnTo>
                  <a:lnTo>
                    <a:pt x="61" y="49"/>
                  </a:lnTo>
                  <a:lnTo>
                    <a:pt x="58" y="52"/>
                  </a:lnTo>
                  <a:lnTo>
                    <a:pt x="57" y="52"/>
                  </a:lnTo>
                  <a:lnTo>
                    <a:pt x="55" y="52"/>
                  </a:lnTo>
                  <a:lnTo>
                    <a:pt x="54" y="57"/>
                  </a:lnTo>
                  <a:lnTo>
                    <a:pt x="54" y="60"/>
                  </a:lnTo>
                  <a:lnTo>
                    <a:pt x="54" y="60"/>
                  </a:lnTo>
                  <a:lnTo>
                    <a:pt x="54" y="62"/>
                  </a:lnTo>
                  <a:lnTo>
                    <a:pt x="52" y="65"/>
                  </a:lnTo>
                  <a:lnTo>
                    <a:pt x="50" y="65"/>
                  </a:lnTo>
                  <a:lnTo>
                    <a:pt x="50" y="67"/>
                  </a:lnTo>
                  <a:lnTo>
                    <a:pt x="52" y="70"/>
                  </a:lnTo>
                  <a:lnTo>
                    <a:pt x="52" y="70"/>
                  </a:lnTo>
                  <a:lnTo>
                    <a:pt x="54" y="71"/>
                  </a:lnTo>
                  <a:lnTo>
                    <a:pt x="54" y="73"/>
                  </a:lnTo>
                  <a:lnTo>
                    <a:pt x="55" y="74"/>
                  </a:lnTo>
                  <a:lnTo>
                    <a:pt x="57" y="76"/>
                  </a:lnTo>
                  <a:lnTo>
                    <a:pt x="58" y="78"/>
                  </a:lnTo>
                  <a:lnTo>
                    <a:pt x="60" y="78"/>
                  </a:lnTo>
                  <a:lnTo>
                    <a:pt x="61" y="81"/>
                  </a:lnTo>
                  <a:lnTo>
                    <a:pt x="63" y="82"/>
                  </a:lnTo>
                  <a:lnTo>
                    <a:pt x="63" y="84"/>
                  </a:lnTo>
                  <a:lnTo>
                    <a:pt x="63" y="85"/>
                  </a:lnTo>
                  <a:lnTo>
                    <a:pt x="61" y="85"/>
                  </a:lnTo>
                  <a:lnTo>
                    <a:pt x="61" y="85"/>
                  </a:lnTo>
                  <a:lnTo>
                    <a:pt x="63" y="87"/>
                  </a:lnTo>
                  <a:lnTo>
                    <a:pt x="66" y="90"/>
                  </a:lnTo>
                  <a:lnTo>
                    <a:pt x="69" y="93"/>
                  </a:lnTo>
                  <a:lnTo>
                    <a:pt x="73" y="95"/>
                  </a:lnTo>
                  <a:lnTo>
                    <a:pt x="73" y="98"/>
                  </a:lnTo>
                  <a:lnTo>
                    <a:pt x="76" y="100"/>
                  </a:lnTo>
                  <a:lnTo>
                    <a:pt x="79" y="101"/>
                  </a:lnTo>
                  <a:lnTo>
                    <a:pt x="79" y="101"/>
                  </a:lnTo>
                  <a:lnTo>
                    <a:pt x="79" y="103"/>
                  </a:lnTo>
                  <a:lnTo>
                    <a:pt x="80" y="104"/>
                  </a:lnTo>
                  <a:lnTo>
                    <a:pt x="82" y="104"/>
                  </a:lnTo>
                  <a:lnTo>
                    <a:pt x="82" y="106"/>
                  </a:lnTo>
                  <a:lnTo>
                    <a:pt x="84" y="106"/>
                  </a:lnTo>
                  <a:lnTo>
                    <a:pt x="84" y="106"/>
                  </a:lnTo>
                  <a:lnTo>
                    <a:pt x="85" y="106"/>
                  </a:lnTo>
                  <a:lnTo>
                    <a:pt x="85" y="106"/>
                  </a:lnTo>
                  <a:lnTo>
                    <a:pt x="87" y="107"/>
                  </a:lnTo>
                  <a:lnTo>
                    <a:pt x="87" y="109"/>
                  </a:lnTo>
                  <a:lnTo>
                    <a:pt x="88" y="109"/>
                  </a:lnTo>
                  <a:lnTo>
                    <a:pt x="88" y="109"/>
                  </a:lnTo>
                  <a:lnTo>
                    <a:pt x="88" y="109"/>
                  </a:lnTo>
                  <a:lnTo>
                    <a:pt x="88" y="111"/>
                  </a:lnTo>
                  <a:lnTo>
                    <a:pt x="90" y="111"/>
                  </a:lnTo>
                  <a:lnTo>
                    <a:pt x="91" y="112"/>
                  </a:lnTo>
                  <a:lnTo>
                    <a:pt x="91" y="114"/>
                  </a:lnTo>
                  <a:lnTo>
                    <a:pt x="93" y="117"/>
                  </a:lnTo>
                  <a:lnTo>
                    <a:pt x="95" y="119"/>
                  </a:lnTo>
                  <a:lnTo>
                    <a:pt x="96" y="119"/>
                  </a:lnTo>
                  <a:lnTo>
                    <a:pt x="96" y="120"/>
                  </a:lnTo>
                  <a:lnTo>
                    <a:pt x="98" y="123"/>
                  </a:lnTo>
                  <a:lnTo>
                    <a:pt x="99" y="125"/>
                  </a:lnTo>
                  <a:lnTo>
                    <a:pt x="99" y="128"/>
                  </a:lnTo>
                  <a:lnTo>
                    <a:pt x="101" y="130"/>
                  </a:lnTo>
                  <a:lnTo>
                    <a:pt x="101" y="133"/>
                  </a:lnTo>
                  <a:lnTo>
                    <a:pt x="101" y="134"/>
                  </a:lnTo>
                  <a:lnTo>
                    <a:pt x="102" y="136"/>
                  </a:lnTo>
                  <a:lnTo>
                    <a:pt x="102" y="137"/>
                  </a:lnTo>
                  <a:lnTo>
                    <a:pt x="102" y="139"/>
                  </a:lnTo>
                  <a:lnTo>
                    <a:pt x="102" y="139"/>
                  </a:lnTo>
                  <a:lnTo>
                    <a:pt x="104" y="142"/>
                  </a:lnTo>
                  <a:lnTo>
                    <a:pt x="104" y="144"/>
                  </a:lnTo>
                  <a:lnTo>
                    <a:pt x="102" y="142"/>
                  </a:lnTo>
                  <a:lnTo>
                    <a:pt x="102" y="147"/>
                  </a:lnTo>
                  <a:lnTo>
                    <a:pt x="104" y="148"/>
                  </a:lnTo>
                  <a:lnTo>
                    <a:pt x="104" y="150"/>
                  </a:lnTo>
                  <a:lnTo>
                    <a:pt x="104" y="152"/>
                  </a:lnTo>
                  <a:lnTo>
                    <a:pt x="106" y="155"/>
                  </a:lnTo>
                  <a:lnTo>
                    <a:pt x="106" y="155"/>
                  </a:lnTo>
                  <a:lnTo>
                    <a:pt x="106" y="159"/>
                  </a:lnTo>
                  <a:lnTo>
                    <a:pt x="106" y="161"/>
                  </a:lnTo>
                  <a:lnTo>
                    <a:pt x="106" y="159"/>
                  </a:lnTo>
                  <a:lnTo>
                    <a:pt x="104" y="158"/>
                  </a:lnTo>
                  <a:lnTo>
                    <a:pt x="104" y="159"/>
                  </a:lnTo>
                  <a:lnTo>
                    <a:pt x="102" y="159"/>
                  </a:lnTo>
                  <a:lnTo>
                    <a:pt x="104" y="164"/>
                  </a:lnTo>
                  <a:lnTo>
                    <a:pt x="102" y="163"/>
                  </a:lnTo>
                  <a:lnTo>
                    <a:pt x="102" y="169"/>
                  </a:lnTo>
                  <a:lnTo>
                    <a:pt x="102" y="169"/>
                  </a:lnTo>
                  <a:lnTo>
                    <a:pt x="102" y="171"/>
                  </a:lnTo>
                  <a:lnTo>
                    <a:pt x="102" y="171"/>
                  </a:lnTo>
                  <a:lnTo>
                    <a:pt x="102" y="171"/>
                  </a:lnTo>
                  <a:lnTo>
                    <a:pt x="102" y="169"/>
                  </a:lnTo>
                  <a:lnTo>
                    <a:pt x="102" y="169"/>
                  </a:lnTo>
                  <a:lnTo>
                    <a:pt x="102" y="171"/>
                  </a:lnTo>
                  <a:lnTo>
                    <a:pt x="102" y="171"/>
                  </a:lnTo>
                  <a:lnTo>
                    <a:pt x="102" y="172"/>
                  </a:lnTo>
                  <a:lnTo>
                    <a:pt x="102" y="172"/>
                  </a:lnTo>
                  <a:lnTo>
                    <a:pt x="102" y="174"/>
                  </a:lnTo>
                  <a:lnTo>
                    <a:pt x="102" y="174"/>
                  </a:lnTo>
                  <a:lnTo>
                    <a:pt x="101" y="175"/>
                  </a:lnTo>
                  <a:lnTo>
                    <a:pt x="99" y="175"/>
                  </a:lnTo>
                  <a:lnTo>
                    <a:pt x="99" y="177"/>
                  </a:lnTo>
                  <a:lnTo>
                    <a:pt x="99" y="178"/>
                  </a:lnTo>
                  <a:lnTo>
                    <a:pt x="96" y="180"/>
                  </a:lnTo>
                  <a:lnTo>
                    <a:pt x="95" y="182"/>
                  </a:lnTo>
                  <a:lnTo>
                    <a:pt x="93" y="182"/>
                  </a:lnTo>
                  <a:lnTo>
                    <a:pt x="91" y="183"/>
                  </a:lnTo>
                  <a:lnTo>
                    <a:pt x="88" y="185"/>
                  </a:lnTo>
                  <a:lnTo>
                    <a:pt x="88" y="185"/>
                  </a:lnTo>
                  <a:lnTo>
                    <a:pt x="87" y="185"/>
                  </a:lnTo>
                  <a:lnTo>
                    <a:pt x="85" y="188"/>
                  </a:lnTo>
                  <a:lnTo>
                    <a:pt x="82" y="188"/>
                  </a:lnTo>
                  <a:lnTo>
                    <a:pt x="79" y="191"/>
                  </a:lnTo>
                  <a:lnTo>
                    <a:pt x="77" y="191"/>
                  </a:lnTo>
                  <a:lnTo>
                    <a:pt x="76" y="191"/>
                  </a:lnTo>
                  <a:lnTo>
                    <a:pt x="74" y="193"/>
                  </a:lnTo>
                  <a:lnTo>
                    <a:pt x="74" y="193"/>
                  </a:lnTo>
                  <a:lnTo>
                    <a:pt x="74" y="191"/>
                  </a:lnTo>
                  <a:lnTo>
                    <a:pt x="73" y="191"/>
                  </a:lnTo>
                  <a:lnTo>
                    <a:pt x="71" y="191"/>
                  </a:lnTo>
                  <a:lnTo>
                    <a:pt x="71" y="189"/>
                  </a:lnTo>
                  <a:lnTo>
                    <a:pt x="71" y="189"/>
                  </a:lnTo>
                  <a:lnTo>
                    <a:pt x="71" y="189"/>
                  </a:lnTo>
                  <a:lnTo>
                    <a:pt x="69" y="193"/>
                  </a:lnTo>
                  <a:lnTo>
                    <a:pt x="69" y="193"/>
                  </a:lnTo>
                  <a:lnTo>
                    <a:pt x="69" y="193"/>
                  </a:lnTo>
                  <a:lnTo>
                    <a:pt x="68" y="193"/>
                  </a:lnTo>
                  <a:lnTo>
                    <a:pt x="66" y="191"/>
                  </a:lnTo>
                  <a:lnTo>
                    <a:pt x="65" y="191"/>
                  </a:lnTo>
                  <a:lnTo>
                    <a:pt x="65" y="191"/>
                  </a:lnTo>
                  <a:lnTo>
                    <a:pt x="66" y="191"/>
                  </a:lnTo>
                  <a:lnTo>
                    <a:pt x="66" y="193"/>
                  </a:lnTo>
                  <a:lnTo>
                    <a:pt x="68" y="193"/>
                  </a:lnTo>
                  <a:lnTo>
                    <a:pt x="68" y="194"/>
                  </a:lnTo>
                  <a:lnTo>
                    <a:pt x="68" y="194"/>
                  </a:lnTo>
                  <a:lnTo>
                    <a:pt x="65" y="194"/>
                  </a:lnTo>
                  <a:lnTo>
                    <a:pt x="63" y="194"/>
                  </a:lnTo>
                  <a:lnTo>
                    <a:pt x="63" y="194"/>
                  </a:lnTo>
                  <a:lnTo>
                    <a:pt x="65" y="196"/>
                  </a:lnTo>
                  <a:lnTo>
                    <a:pt x="66" y="196"/>
                  </a:lnTo>
                  <a:lnTo>
                    <a:pt x="68" y="196"/>
                  </a:lnTo>
                  <a:lnTo>
                    <a:pt x="68" y="197"/>
                  </a:lnTo>
                  <a:lnTo>
                    <a:pt x="66" y="197"/>
                  </a:lnTo>
                  <a:lnTo>
                    <a:pt x="66" y="199"/>
                  </a:lnTo>
                  <a:lnTo>
                    <a:pt x="66" y="199"/>
                  </a:lnTo>
                  <a:lnTo>
                    <a:pt x="66" y="200"/>
                  </a:lnTo>
                  <a:lnTo>
                    <a:pt x="65" y="200"/>
                  </a:lnTo>
                  <a:lnTo>
                    <a:pt x="65" y="200"/>
                  </a:lnTo>
                  <a:lnTo>
                    <a:pt x="63" y="199"/>
                  </a:lnTo>
                  <a:lnTo>
                    <a:pt x="58" y="196"/>
                  </a:lnTo>
                  <a:lnTo>
                    <a:pt x="58" y="196"/>
                  </a:lnTo>
                  <a:lnTo>
                    <a:pt x="63" y="200"/>
                  </a:lnTo>
                  <a:lnTo>
                    <a:pt x="65" y="202"/>
                  </a:lnTo>
                  <a:lnTo>
                    <a:pt x="65" y="204"/>
                  </a:lnTo>
                  <a:lnTo>
                    <a:pt x="65" y="204"/>
                  </a:lnTo>
                  <a:lnTo>
                    <a:pt x="63" y="205"/>
                  </a:lnTo>
                  <a:lnTo>
                    <a:pt x="61" y="205"/>
                  </a:lnTo>
                  <a:lnTo>
                    <a:pt x="58" y="204"/>
                  </a:lnTo>
                  <a:lnTo>
                    <a:pt x="55" y="199"/>
                  </a:lnTo>
                  <a:lnTo>
                    <a:pt x="54" y="199"/>
                  </a:lnTo>
                  <a:lnTo>
                    <a:pt x="58" y="204"/>
                  </a:lnTo>
                  <a:lnTo>
                    <a:pt x="58" y="204"/>
                  </a:lnTo>
                  <a:lnTo>
                    <a:pt x="58" y="205"/>
                  </a:lnTo>
                  <a:lnTo>
                    <a:pt x="58" y="207"/>
                  </a:lnTo>
                  <a:lnTo>
                    <a:pt x="58" y="207"/>
                  </a:lnTo>
                  <a:lnTo>
                    <a:pt x="49" y="211"/>
                  </a:lnTo>
                  <a:lnTo>
                    <a:pt x="47" y="213"/>
                  </a:lnTo>
                  <a:lnTo>
                    <a:pt x="46" y="216"/>
                  </a:lnTo>
                  <a:lnTo>
                    <a:pt x="44" y="218"/>
                  </a:lnTo>
                  <a:lnTo>
                    <a:pt x="43" y="218"/>
                  </a:lnTo>
                  <a:lnTo>
                    <a:pt x="39" y="219"/>
                  </a:lnTo>
                  <a:lnTo>
                    <a:pt x="38" y="219"/>
                  </a:lnTo>
                  <a:lnTo>
                    <a:pt x="39" y="216"/>
                  </a:lnTo>
                  <a:lnTo>
                    <a:pt x="39" y="216"/>
                  </a:lnTo>
                  <a:lnTo>
                    <a:pt x="39" y="210"/>
                  </a:lnTo>
                  <a:lnTo>
                    <a:pt x="39" y="204"/>
                  </a:lnTo>
                  <a:lnTo>
                    <a:pt x="41" y="200"/>
                  </a:lnTo>
                  <a:lnTo>
                    <a:pt x="41" y="200"/>
                  </a:lnTo>
                  <a:lnTo>
                    <a:pt x="43" y="200"/>
                  </a:lnTo>
                  <a:lnTo>
                    <a:pt x="43" y="199"/>
                  </a:lnTo>
                  <a:lnTo>
                    <a:pt x="43" y="199"/>
                  </a:lnTo>
                  <a:lnTo>
                    <a:pt x="43" y="197"/>
                  </a:lnTo>
                  <a:lnTo>
                    <a:pt x="41" y="197"/>
                  </a:lnTo>
                  <a:lnTo>
                    <a:pt x="39" y="197"/>
                  </a:lnTo>
                  <a:lnTo>
                    <a:pt x="39" y="196"/>
                  </a:lnTo>
                  <a:lnTo>
                    <a:pt x="38" y="196"/>
                  </a:lnTo>
                  <a:lnTo>
                    <a:pt x="36" y="196"/>
                  </a:lnTo>
                  <a:lnTo>
                    <a:pt x="36" y="196"/>
                  </a:lnTo>
                  <a:lnTo>
                    <a:pt x="36" y="194"/>
                  </a:lnTo>
                  <a:lnTo>
                    <a:pt x="35" y="194"/>
                  </a:lnTo>
                  <a:lnTo>
                    <a:pt x="33" y="193"/>
                  </a:lnTo>
                  <a:lnTo>
                    <a:pt x="35" y="193"/>
                  </a:lnTo>
                  <a:lnTo>
                    <a:pt x="35" y="191"/>
                  </a:lnTo>
                  <a:lnTo>
                    <a:pt x="35" y="191"/>
                  </a:lnTo>
                  <a:lnTo>
                    <a:pt x="38" y="191"/>
                  </a:lnTo>
                  <a:lnTo>
                    <a:pt x="39" y="191"/>
                  </a:lnTo>
                  <a:lnTo>
                    <a:pt x="39" y="191"/>
                  </a:lnTo>
                  <a:lnTo>
                    <a:pt x="39" y="189"/>
                  </a:lnTo>
                  <a:lnTo>
                    <a:pt x="41" y="189"/>
                  </a:lnTo>
                  <a:lnTo>
                    <a:pt x="43" y="188"/>
                  </a:lnTo>
                  <a:lnTo>
                    <a:pt x="43" y="188"/>
                  </a:lnTo>
                  <a:lnTo>
                    <a:pt x="43" y="186"/>
                  </a:lnTo>
                  <a:lnTo>
                    <a:pt x="43" y="186"/>
                  </a:lnTo>
                  <a:lnTo>
                    <a:pt x="43" y="185"/>
                  </a:lnTo>
                  <a:lnTo>
                    <a:pt x="44" y="185"/>
                  </a:lnTo>
                  <a:lnTo>
                    <a:pt x="46" y="186"/>
                  </a:lnTo>
                  <a:lnTo>
                    <a:pt x="46" y="186"/>
                  </a:lnTo>
                  <a:lnTo>
                    <a:pt x="47" y="185"/>
                  </a:lnTo>
                  <a:lnTo>
                    <a:pt x="47" y="185"/>
                  </a:lnTo>
                  <a:lnTo>
                    <a:pt x="49" y="185"/>
                  </a:lnTo>
                  <a:lnTo>
                    <a:pt x="50" y="185"/>
                  </a:lnTo>
                  <a:lnTo>
                    <a:pt x="52" y="185"/>
                  </a:lnTo>
                  <a:lnTo>
                    <a:pt x="52" y="185"/>
                  </a:lnTo>
                  <a:lnTo>
                    <a:pt x="54" y="185"/>
                  </a:lnTo>
                  <a:lnTo>
                    <a:pt x="54" y="186"/>
                  </a:lnTo>
                  <a:lnTo>
                    <a:pt x="54" y="186"/>
                  </a:lnTo>
                  <a:lnTo>
                    <a:pt x="55" y="186"/>
                  </a:lnTo>
                  <a:lnTo>
                    <a:pt x="55" y="186"/>
                  </a:lnTo>
                  <a:lnTo>
                    <a:pt x="57" y="186"/>
                  </a:lnTo>
                  <a:lnTo>
                    <a:pt x="58" y="186"/>
                  </a:lnTo>
                  <a:lnTo>
                    <a:pt x="58" y="185"/>
                  </a:lnTo>
                  <a:lnTo>
                    <a:pt x="58" y="183"/>
                  </a:lnTo>
                  <a:lnTo>
                    <a:pt x="58" y="183"/>
                  </a:lnTo>
                  <a:lnTo>
                    <a:pt x="57" y="183"/>
                  </a:lnTo>
                  <a:lnTo>
                    <a:pt x="55" y="180"/>
                  </a:lnTo>
                  <a:lnTo>
                    <a:pt x="54" y="180"/>
                  </a:lnTo>
                  <a:lnTo>
                    <a:pt x="54" y="178"/>
                  </a:lnTo>
                  <a:lnTo>
                    <a:pt x="54" y="177"/>
                  </a:lnTo>
                  <a:lnTo>
                    <a:pt x="54" y="175"/>
                  </a:lnTo>
                  <a:lnTo>
                    <a:pt x="54" y="175"/>
                  </a:lnTo>
                  <a:lnTo>
                    <a:pt x="54" y="175"/>
                  </a:lnTo>
                  <a:lnTo>
                    <a:pt x="55" y="175"/>
                  </a:lnTo>
                  <a:lnTo>
                    <a:pt x="55" y="174"/>
                  </a:lnTo>
                  <a:lnTo>
                    <a:pt x="55" y="174"/>
                  </a:lnTo>
                  <a:lnTo>
                    <a:pt x="57" y="172"/>
                  </a:lnTo>
                  <a:lnTo>
                    <a:pt x="58" y="174"/>
                  </a:lnTo>
                  <a:lnTo>
                    <a:pt x="60" y="174"/>
                  </a:lnTo>
                  <a:lnTo>
                    <a:pt x="61" y="174"/>
                  </a:lnTo>
                  <a:lnTo>
                    <a:pt x="61" y="174"/>
                  </a:lnTo>
                  <a:lnTo>
                    <a:pt x="61" y="174"/>
                  </a:lnTo>
                  <a:lnTo>
                    <a:pt x="61" y="174"/>
                  </a:lnTo>
                  <a:lnTo>
                    <a:pt x="61" y="171"/>
                  </a:lnTo>
                  <a:lnTo>
                    <a:pt x="61" y="171"/>
                  </a:lnTo>
                  <a:lnTo>
                    <a:pt x="63" y="171"/>
                  </a:lnTo>
                  <a:lnTo>
                    <a:pt x="65" y="171"/>
                  </a:lnTo>
                  <a:lnTo>
                    <a:pt x="66" y="169"/>
                  </a:lnTo>
                  <a:lnTo>
                    <a:pt x="68" y="169"/>
                  </a:lnTo>
                  <a:lnTo>
                    <a:pt x="69" y="169"/>
                  </a:lnTo>
                  <a:lnTo>
                    <a:pt x="71" y="167"/>
                  </a:lnTo>
                  <a:lnTo>
                    <a:pt x="73" y="166"/>
                  </a:lnTo>
                  <a:lnTo>
                    <a:pt x="74" y="164"/>
                  </a:lnTo>
                  <a:lnTo>
                    <a:pt x="74" y="164"/>
                  </a:lnTo>
                  <a:lnTo>
                    <a:pt x="76" y="164"/>
                  </a:lnTo>
                  <a:lnTo>
                    <a:pt x="76" y="166"/>
                  </a:lnTo>
                  <a:lnTo>
                    <a:pt x="77" y="166"/>
                  </a:lnTo>
                  <a:lnTo>
                    <a:pt x="77" y="164"/>
                  </a:lnTo>
                  <a:lnTo>
                    <a:pt x="79" y="163"/>
                  </a:lnTo>
                  <a:lnTo>
                    <a:pt x="79" y="161"/>
                  </a:lnTo>
                  <a:lnTo>
                    <a:pt x="79" y="159"/>
                  </a:lnTo>
                  <a:lnTo>
                    <a:pt x="77" y="158"/>
                  </a:lnTo>
                  <a:lnTo>
                    <a:pt x="77" y="156"/>
                  </a:lnTo>
                  <a:lnTo>
                    <a:pt x="77" y="155"/>
                  </a:lnTo>
                  <a:lnTo>
                    <a:pt x="79" y="152"/>
                  </a:lnTo>
                  <a:lnTo>
                    <a:pt x="79" y="148"/>
                  </a:lnTo>
                  <a:lnTo>
                    <a:pt x="79" y="147"/>
                  </a:lnTo>
                  <a:lnTo>
                    <a:pt x="79" y="145"/>
                  </a:lnTo>
                  <a:lnTo>
                    <a:pt x="77" y="142"/>
                  </a:lnTo>
                  <a:lnTo>
                    <a:pt x="76" y="141"/>
                  </a:lnTo>
                  <a:lnTo>
                    <a:pt x="76" y="141"/>
                  </a:lnTo>
                  <a:lnTo>
                    <a:pt x="76" y="139"/>
                  </a:lnTo>
                  <a:lnTo>
                    <a:pt x="76" y="139"/>
                  </a:lnTo>
                  <a:lnTo>
                    <a:pt x="76" y="136"/>
                  </a:lnTo>
                  <a:lnTo>
                    <a:pt x="76" y="134"/>
                  </a:lnTo>
                  <a:lnTo>
                    <a:pt x="77" y="134"/>
                  </a:lnTo>
                  <a:lnTo>
                    <a:pt x="77" y="133"/>
                  </a:lnTo>
                  <a:lnTo>
                    <a:pt x="79" y="131"/>
                  </a:lnTo>
                  <a:lnTo>
                    <a:pt x="77" y="130"/>
                  </a:lnTo>
                  <a:lnTo>
                    <a:pt x="77" y="128"/>
                  </a:lnTo>
                  <a:lnTo>
                    <a:pt x="79" y="128"/>
                  </a:lnTo>
                  <a:lnTo>
                    <a:pt x="77" y="126"/>
                  </a:lnTo>
                  <a:lnTo>
                    <a:pt x="77" y="126"/>
                  </a:lnTo>
                  <a:lnTo>
                    <a:pt x="77" y="125"/>
                  </a:lnTo>
                  <a:lnTo>
                    <a:pt x="79" y="125"/>
                  </a:lnTo>
                  <a:lnTo>
                    <a:pt x="79" y="123"/>
                  </a:lnTo>
                  <a:lnTo>
                    <a:pt x="80" y="123"/>
                  </a:lnTo>
                  <a:lnTo>
                    <a:pt x="80" y="122"/>
                  </a:lnTo>
                  <a:lnTo>
                    <a:pt x="79" y="122"/>
                  </a:lnTo>
                  <a:lnTo>
                    <a:pt x="79" y="120"/>
                  </a:lnTo>
                  <a:lnTo>
                    <a:pt x="77" y="119"/>
                  </a:lnTo>
                  <a:lnTo>
                    <a:pt x="76" y="117"/>
                  </a:lnTo>
                  <a:lnTo>
                    <a:pt x="74" y="117"/>
                  </a:lnTo>
                  <a:lnTo>
                    <a:pt x="74" y="115"/>
                  </a:lnTo>
                  <a:lnTo>
                    <a:pt x="73" y="114"/>
                  </a:lnTo>
                  <a:lnTo>
                    <a:pt x="73" y="114"/>
                  </a:lnTo>
                  <a:lnTo>
                    <a:pt x="73" y="114"/>
                  </a:lnTo>
                  <a:lnTo>
                    <a:pt x="76" y="112"/>
                  </a:lnTo>
                  <a:lnTo>
                    <a:pt x="76" y="112"/>
                  </a:lnTo>
                  <a:lnTo>
                    <a:pt x="76" y="111"/>
                  </a:lnTo>
                  <a:lnTo>
                    <a:pt x="76" y="111"/>
                  </a:lnTo>
                  <a:lnTo>
                    <a:pt x="76" y="109"/>
                  </a:lnTo>
                  <a:lnTo>
                    <a:pt x="74" y="109"/>
                  </a:lnTo>
                  <a:lnTo>
                    <a:pt x="74" y="109"/>
                  </a:lnTo>
                  <a:lnTo>
                    <a:pt x="71" y="106"/>
                  </a:lnTo>
                  <a:lnTo>
                    <a:pt x="71" y="106"/>
                  </a:lnTo>
                  <a:lnTo>
                    <a:pt x="69" y="106"/>
                  </a:lnTo>
                  <a:lnTo>
                    <a:pt x="69" y="104"/>
                  </a:lnTo>
                  <a:lnTo>
                    <a:pt x="68" y="103"/>
                  </a:lnTo>
                  <a:lnTo>
                    <a:pt x="68" y="103"/>
                  </a:lnTo>
                  <a:lnTo>
                    <a:pt x="68" y="104"/>
                  </a:lnTo>
                  <a:lnTo>
                    <a:pt x="66" y="104"/>
                  </a:lnTo>
                  <a:lnTo>
                    <a:pt x="66" y="104"/>
                  </a:lnTo>
                  <a:lnTo>
                    <a:pt x="66" y="103"/>
                  </a:lnTo>
                  <a:lnTo>
                    <a:pt x="65" y="103"/>
                  </a:lnTo>
                  <a:lnTo>
                    <a:pt x="65" y="101"/>
                  </a:lnTo>
                  <a:lnTo>
                    <a:pt x="65" y="101"/>
                  </a:lnTo>
                  <a:lnTo>
                    <a:pt x="63" y="98"/>
                  </a:lnTo>
                  <a:lnTo>
                    <a:pt x="63" y="98"/>
                  </a:lnTo>
                  <a:lnTo>
                    <a:pt x="63" y="96"/>
                  </a:lnTo>
                  <a:lnTo>
                    <a:pt x="63" y="96"/>
                  </a:lnTo>
                  <a:lnTo>
                    <a:pt x="61" y="96"/>
                  </a:lnTo>
                  <a:lnTo>
                    <a:pt x="61" y="93"/>
                  </a:lnTo>
                  <a:lnTo>
                    <a:pt x="60" y="93"/>
                  </a:lnTo>
                  <a:lnTo>
                    <a:pt x="57" y="90"/>
                  </a:lnTo>
                  <a:lnTo>
                    <a:pt x="55" y="90"/>
                  </a:lnTo>
                  <a:lnTo>
                    <a:pt x="55" y="89"/>
                  </a:lnTo>
                  <a:lnTo>
                    <a:pt x="54" y="87"/>
                  </a:lnTo>
                  <a:lnTo>
                    <a:pt x="52" y="85"/>
                  </a:lnTo>
                  <a:lnTo>
                    <a:pt x="50" y="84"/>
                  </a:lnTo>
                  <a:lnTo>
                    <a:pt x="50" y="82"/>
                  </a:lnTo>
                  <a:lnTo>
                    <a:pt x="50" y="82"/>
                  </a:lnTo>
                  <a:lnTo>
                    <a:pt x="49" y="81"/>
                  </a:lnTo>
                  <a:lnTo>
                    <a:pt x="49" y="79"/>
                  </a:lnTo>
                  <a:lnTo>
                    <a:pt x="47" y="79"/>
                  </a:lnTo>
                  <a:lnTo>
                    <a:pt x="46" y="79"/>
                  </a:lnTo>
                  <a:lnTo>
                    <a:pt x="46" y="78"/>
                  </a:lnTo>
                  <a:lnTo>
                    <a:pt x="44" y="76"/>
                  </a:lnTo>
                  <a:lnTo>
                    <a:pt x="43" y="76"/>
                  </a:lnTo>
                  <a:lnTo>
                    <a:pt x="43" y="74"/>
                  </a:lnTo>
                  <a:lnTo>
                    <a:pt x="43" y="74"/>
                  </a:lnTo>
                  <a:lnTo>
                    <a:pt x="43" y="73"/>
                  </a:lnTo>
                  <a:lnTo>
                    <a:pt x="44" y="73"/>
                  </a:lnTo>
                  <a:lnTo>
                    <a:pt x="44" y="71"/>
                  </a:lnTo>
                  <a:lnTo>
                    <a:pt x="43" y="71"/>
                  </a:lnTo>
                  <a:lnTo>
                    <a:pt x="41" y="70"/>
                  </a:lnTo>
                  <a:lnTo>
                    <a:pt x="38" y="70"/>
                  </a:lnTo>
                  <a:lnTo>
                    <a:pt x="36" y="68"/>
                  </a:lnTo>
                  <a:lnTo>
                    <a:pt x="35" y="68"/>
                  </a:lnTo>
                  <a:lnTo>
                    <a:pt x="33" y="67"/>
                  </a:lnTo>
                  <a:lnTo>
                    <a:pt x="28" y="63"/>
                  </a:lnTo>
                  <a:lnTo>
                    <a:pt x="27" y="63"/>
                  </a:lnTo>
                  <a:lnTo>
                    <a:pt x="25" y="62"/>
                  </a:lnTo>
                  <a:lnTo>
                    <a:pt x="25" y="62"/>
                  </a:lnTo>
                  <a:lnTo>
                    <a:pt x="25" y="62"/>
                  </a:lnTo>
                  <a:lnTo>
                    <a:pt x="27" y="60"/>
                  </a:lnTo>
                  <a:lnTo>
                    <a:pt x="27" y="60"/>
                  </a:lnTo>
                  <a:lnTo>
                    <a:pt x="28" y="59"/>
                  </a:lnTo>
                  <a:lnTo>
                    <a:pt x="28" y="59"/>
                  </a:lnTo>
                  <a:lnTo>
                    <a:pt x="27" y="57"/>
                  </a:lnTo>
                  <a:lnTo>
                    <a:pt x="28" y="57"/>
                  </a:lnTo>
                  <a:lnTo>
                    <a:pt x="28" y="57"/>
                  </a:lnTo>
                  <a:lnTo>
                    <a:pt x="28" y="56"/>
                  </a:lnTo>
                  <a:lnTo>
                    <a:pt x="32" y="56"/>
                  </a:lnTo>
                  <a:lnTo>
                    <a:pt x="35" y="57"/>
                  </a:lnTo>
                  <a:lnTo>
                    <a:pt x="36" y="57"/>
                  </a:lnTo>
                  <a:lnTo>
                    <a:pt x="38" y="56"/>
                  </a:lnTo>
                  <a:lnTo>
                    <a:pt x="39" y="54"/>
                  </a:lnTo>
                  <a:lnTo>
                    <a:pt x="39" y="52"/>
                  </a:lnTo>
                  <a:lnTo>
                    <a:pt x="39" y="52"/>
                  </a:lnTo>
                  <a:lnTo>
                    <a:pt x="41" y="51"/>
                  </a:lnTo>
                  <a:lnTo>
                    <a:pt x="41" y="51"/>
                  </a:lnTo>
                  <a:lnTo>
                    <a:pt x="39" y="49"/>
                  </a:lnTo>
                  <a:lnTo>
                    <a:pt x="39" y="49"/>
                  </a:lnTo>
                  <a:lnTo>
                    <a:pt x="39" y="48"/>
                  </a:lnTo>
                  <a:lnTo>
                    <a:pt x="38" y="49"/>
                  </a:lnTo>
                  <a:lnTo>
                    <a:pt x="36" y="48"/>
                  </a:lnTo>
                  <a:lnTo>
                    <a:pt x="36" y="48"/>
                  </a:lnTo>
                  <a:lnTo>
                    <a:pt x="36" y="46"/>
                  </a:lnTo>
                  <a:lnTo>
                    <a:pt x="36" y="46"/>
                  </a:lnTo>
                  <a:lnTo>
                    <a:pt x="35" y="46"/>
                  </a:lnTo>
                  <a:lnTo>
                    <a:pt x="33" y="44"/>
                  </a:lnTo>
                  <a:lnTo>
                    <a:pt x="33" y="44"/>
                  </a:lnTo>
                  <a:lnTo>
                    <a:pt x="33" y="44"/>
                  </a:lnTo>
                  <a:lnTo>
                    <a:pt x="35" y="43"/>
                  </a:lnTo>
                  <a:lnTo>
                    <a:pt x="35" y="43"/>
                  </a:lnTo>
                  <a:lnTo>
                    <a:pt x="36" y="43"/>
                  </a:lnTo>
                  <a:lnTo>
                    <a:pt x="36" y="41"/>
                  </a:lnTo>
                  <a:lnTo>
                    <a:pt x="35" y="41"/>
                  </a:lnTo>
                  <a:lnTo>
                    <a:pt x="33" y="40"/>
                  </a:lnTo>
                  <a:lnTo>
                    <a:pt x="32" y="40"/>
                  </a:lnTo>
                  <a:lnTo>
                    <a:pt x="30" y="38"/>
                  </a:lnTo>
                  <a:lnTo>
                    <a:pt x="28" y="37"/>
                  </a:lnTo>
                  <a:lnTo>
                    <a:pt x="28" y="38"/>
                  </a:lnTo>
                  <a:lnTo>
                    <a:pt x="25" y="38"/>
                  </a:lnTo>
                  <a:lnTo>
                    <a:pt x="24" y="40"/>
                  </a:lnTo>
                  <a:lnTo>
                    <a:pt x="24" y="41"/>
                  </a:lnTo>
                  <a:lnTo>
                    <a:pt x="22" y="41"/>
                  </a:lnTo>
                  <a:lnTo>
                    <a:pt x="20" y="40"/>
                  </a:lnTo>
                  <a:lnTo>
                    <a:pt x="19" y="40"/>
                  </a:lnTo>
                  <a:lnTo>
                    <a:pt x="16" y="38"/>
                  </a:lnTo>
                  <a:lnTo>
                    <a:pt x="14" y="38"/>
                  </a:lnTo>
                  <a:lnTo>
                    <a:pt x="11" y="33"/>
                  </a:lnTo>
                  <a:lnTo>
                    <a:pt x="11" y="32"/>
                  </a:lnTo>
                  <a:lnTo>
                    <a:pt x="11" y="32"/>
                  </a:lnTo>
                  <a:lnTo>
                    <a:pt x="11" y="30"/>
                  </a:lnTo>
                  <a:lnTo>
                    <a:pt x="11" y="29"/>
                  </a:lnTo>
                  <a:lnTo>
                    <a:pt x="13" y="29"/>
                  </a:lnTo>
                  <a:lnTo>
                    <a:pt x="13" y="27"/>
                  </a:lnTo>
                  <a:lnTo>
                    <a:pt x="13" y="26"/>
                  </a:lnTo>
                  <a:lnTo>
                    <a:pt x="11" y="26"/>
                  </a:lnTo>
                  <a:lnTo>
                    <a:pt x="11" y="26"/>
                  </a:lnTo>
                  <a:lnTo>
                    <a:pt x="11" y="26"/>
                  </a:lnTo>
                  <a:lnTo>
                    <a:pt x="9" y="24"/>
                  </a:lnTo>
                  <a:lnTo>
                    <a:pt x="9" y="24"/>
                  </a:lnTo>
                  <a:lnTo>
                    <a:pt x="9" y="26"/>
                  </a:lnTo>
                  <a:lnTo>
                    <a:pt x="9" y="26"/>
                  </a:lnTo>
                  <a:lnTo>
                    <a:pt x="8" y="27"/>
                  </a:lnTo>
                  <a:lnTo>
                    <a:pt x="8" y="27"/>
                  </a:lnTo>
                  <a:lnTo>
                    <a:pt x="8" y="26"/>
                  </a:lnTo>
                  <a:lnTo>
                    <a:pt x="8" y="26"/>
                  </a:lnTo>
                  <a:lnTo>
                    <a:pt x="6" y="24"/>
                  </a:lnTo>
                  <a:lnTo>
                    <a:pt x="6" y="22"/>
                  </a:lnTo>
                  <a:lnTo>
                    <a:pt x="5" y="22"/>
                  </a:lnTo>
                  <a:lnTo>
                    <a:pt x="5" y="21"/>
                  </a:lnTo>
                  <a:lnTo>
                    <a:pt x="3" y="19"/>
                  </a:lnTo>
                  <a:lnTo>
                    <a:pt x="2" y="18"/>
                  </a:lnTo>
                  <a:lnTo>
                    <a:pt x="0" y="16"/>
                  </a:lnTo>
                  <a:lnTo>
                    <a:pt x="2" y="15"/>
                  </a:lnTo>
                  <a:lnTo>
                    <a:pt x="2" y="15"/>
                  </a:lnTo>
                  <a:lnTo>
                    <a:pt x="3" y="13"/>
                  </a:lnTo>
                  <a:lnTo>
                    <a:pt x="3" y="11"/>
                  </a:lnTo>
                  <a:lnTo>
                    <a:pt x="5" y="11"/>
                  </a:lnTo>
                  <a:lnTo>
                    <a:pt x="5" y="10"/>
                  </a:lnTo>
                  <a:lnTo>
                    <a:pt x="5" y="10"/>
                  </a:lnTo>
                  <a:lnTo>
                    <a:pt x="6" y="10"/>
                  </a:lnTo>
                  <a:lnTo>
                    <a:pt x="6" y="11"/>
                  </a:lnTo>
                  <a:lnTo>
                    <a:pt x="9" y="11"/>
                  </a:lnTo>
                  <a:lnTo>
                    <a:pt x="11" y="13"/>
                  </a:lnTo>
                  <a:lnTo>
                    <a:pt x="11" y="13"/>
                  </a:lnTo>
                  <a:lnTo>
                    <a:pt x="11" y="15"/>
                  </a:lnTo>
                  <a:lnTo>
                    <a:pt x="13" y="15"/>
                  </a:lnTo>
                  <a:lnTo>
                    <a:pt x="13" y="15"/>
                  </a:lnTo>
                  <a:lnTo>
                    <a:pt x="14" y="15"/>
                  </a:lnTo>
                  <a:lnTo>
                    <a:pt x="14" y="13"/>
                  </a:lnTo>
                  <a:lnTo>
                    <a:pt x="14" y="13"/>
                  </a:lnTo>
                  <a:lnTo>
                    <a:pt x="16" y="11"/>
                  </a:lnTo>
                  <a:lnTo>
                    <a:pt x="17" y="11"/>
                  </a:lnTo>
                  <a:lnTo>
                    <a:pt x="17" y="10"/>
                  </a:lnTo>
                  <a:lnTo>
                    <a:pt x="17" y="10"/>
                  </a:lnTo>
                  <a:lnTo>
                    <a:pt x="17" y="10"/>
                  </a:lnTo>
                  <a:lnTo>
                    <a:pt x="19" y="13"/>
                  </a:lnTo>
                  <a:lnTo>
                    <a:pt x="20" y="13"/>
                  </a:lnTo>
                  <a:lnTo>
                    <a:pt x="20" y="13"/>
                  </a:lnTo>
                  <a:lnTo>
                    <a:pt x="20" y="10"/>
                  </a:lnTo>
                  <a:lnTo>
                    <a:pt x="22" y="10"/>
                  </a:lnTo>
                  <a:lnTo>
                    <a:pt x="22" y="10"/>
                  </a:lnTo>
                  <a:lnTo>
                    <a:pt x="25" y="13"/>
                  </a:lnTo>
                  <a:lnTo>
                    <a:pt x="27" y="13"/>
                  </a:lnTo>
                  <a:lnTo>
                    <a:pt x="27" y="13"/>
                  </a:lnTo>
                  <a:lnTo>
                    <a:pt x="27" y="13"/>
                  </a:lnTo>
                  <a:lnTo>
                    <a:pt x="27" y="11"/>
                  </a:lnTo>
                  <a:lnTo>
                    <a:pt x="28" y="10"/>
                  </a:lnTo>
                  <a:lnTo>
                    <a:pt x="30" y="10"/>
                  </a:lnTo>
                  <a:lnTo>
                    <a:pt x="30" y="10"/>
                  </a:lnTo>
                  <a:lnTo>
                    <a:pt x="30" y="10"/>
                  </a:lnTo>
                  <a:lnTo>
                    <a:pt x="32" y="11"/>
                  </a:lnTo>
                  <a:lnTo>
                    <a:pt x="33" y="11"/>
                  </a:lnTo>
                  <a:lnTo>
                    <a:pt x="35" y="10"/>
                  </a:lnTo>
                  <a:lnTo>
                    <a:pt x="36" y="10"/>
                  </a:lnTo>
                  <a:lnTo>
                    <a:pt x="36" y="10"/>
                  </a:lnTo>
                  <a:lnTo>
                    <a:pt x="38" y="10"/>
                  </a:lnTo>
                  <a:lnTo>
                    <a:pt x="38" y="8"/>
                  </a:lnTo>
                  <a:lnTo>
                    <a:pt x="39" y="8"/>
                  </a:lnTo>
                  <a:lnTo>
                    <a:pt x="39" y="7"/>
                  </a:lnTo>
                  <a:lnTo>
                    <a:pt x="39" y="5"/>
                  </a:lnTo>
                  <a:lnTo>
                    <a:pt x="39" y="5"/>
                  </a:lnTo>
                  <a:lnTo>
                    <a:pt x="41" y="4"/>
                  </a:lnTo>
                  <a:lnTo>
                    <a:pt x="41" y="4"/>
                  </a:lnTo>
                  <a:lnTo>
                    <a:pt x="44" y="2"/>
                  </a:lnTo>
                  <a:lnTo>
                    <a:pt x="46" y="2"/>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98" name="Freeform 17">
              <a:extLst>
                <a:ext uri="{FF2B5EF4-FFF2-40B4-BE49-F238E27FC236}">
                  <a16:creationId xmlns:a16="http://schemas.microsoft.com/office/drawing/2014/main" id="{4EF294F0-B574-4062-B45F-AD3296759D12}"/>
                </a:ext>
              </a:extLst>
            </p:cNvPr>
            <p:cNvSpPr>
              <a:spLocks noEditPoints="1"/>
            </p:cNvSpPr>
            <p:nvPr/>
          </p:nvSpPr>
          <p:spPr bwMode="auto">
            <a:xfrm>
              <a:off x="3932726" y="3897430"/>
              <a:ext cx="13645" cy="17544"/>
            </a:xfrm>
            <a:custGeom>
              <a:avLst/>
              <a:gdLst>
                <a:gd name="T0" fmla="*/ 3 w 7"/>
                <a:gd name="T1" fmla="*/ 8 h 9"/>
                <a:gd name="T2" fmla="*/ 5 w 7"/>
                <a:gd name="T3" fmla="*/ 9 h 9"/>
                <a:gd name="T4" fmla="*/ 7 w 7"/>
                <a:gd name="T5" fmla="*/ 9 h 9"/>
                <a:gd name="T6" fmla="*/ 5 w 7"/>
                <a:gd name="T7" fmla="*/ 9 h 9"/>
                <a:gd name="T8" fmla="*/ 2 w 7"/>
                <a:gd name="T9" fmla="*/ 9 h 9"/>
                <a:gd name="T10" fmla="*/ 2 w 7"/>
                <a:gd name="T11" fmla="*/ 8 h 9"/>
                <a:gd name="T12" fmla="*/ 3 w 7"/>
                <a:gd name="T13" fmla="*/ 8 h 9"/>
                <a:gd name="T14" fmla="*/ 3 w 7"/>
                <a:gd name="T15" fmla="*/ 0 h 9"/>
                <a:gd name="T16" fmla="*/ 5 w 7"/>
                <a:gd name="T17" fmla="*/ 0 h 9"/>
                <a:gd name="T18" fmla="*/ 3 w 7"/>
                <a:gd name="T19" fmla="*/ 0 h 9"/>
                <a:gd name="T20" fmla="*/ 3 w 7"/>
                <a:gd name="T21" fmla="*/ 0 h 9"/>
                <a:gd name="T22" fmla="*/ 3 w 7"/>
                <a:gd name="T23" fmla="*/ 0 h 9"/>
                <a:gd name="T24" fmla="*/ 3 w 7"/>
                <a:gd name="T25" fmla="*/ 0 h 9"/>
                <a:gd name="T26" fmla="*/ 0 w 7"/>
                <a:gd name="T27" fmla="*/ 0 h 9"/>
                <a:gd name="T28" fmla="*/ 2 w 7"/>
                <a:gd name="T29" fmla="*/ 0 h 9"/>
                <a:gd name="T30" fmla="*/ 2 w 7"/>
                <a:gd name="T31" fmla="*/ 0 h 9"/>
                <a:gd name="T32" fmla="*/ 2 w 7"/>
                <a:gd name="T33" fmla="*/ 0 h 9"/>
                <a:gd name="T34" fmla="*/ 0 w 7"/>
                <a:gd name="T35" fmla="*/ 0 h 9"/>
                <a:gd name="T36" fmla="*/ 0 w 7"/>
                <a:gd name="T3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9">
                  <a:moveTo>
                    <a:pt x="3" y="8"/>
                  </a:moveTo>
                  <a:lnTo>
                    <a:pt x="5" y="9"/>
                  </a:lnTo>
                  <a:lnTo>
                    <a:pt x="7" y="9"/>
                  </a:lnTo>
                  <a:lnTo>
                    <a:pt x="5" y="9"/>
                  </a:lnTo>
                  <a:lnTo>
                    <a:pt x="2" y="9"/>
                  </a:lnTo>
                  <a:lnTo>
                    <a:pt x="2" y="8"/>
                  </a:lnTo>
                  <a:lnTo>
                    <a:pt x="3" y="8"/>
                  </a:lnTo>
                  <a:close/>
                  <a:moveTo>
                    <a:pt x="3" y="0"/>
                  </a:moveTo>
                  <a:lnTo>
                    <a:pt x="5" y="0"/>
                  </a:lnTo>
                  <a:lnTo>
                    <a:pt x="3" y="0"/>
                  </a:lnTo>
                  <a:lnTo>
                    <a:pt x="3" y="0"/>
                  </a:lnTo>
                  <a:lnTo>
                    <a:pt x="3" y="0"/>
                  </a:lnTo>
                  <a:lnTo>
                    <a:pt x="3" y="0"/>
                  </a:lnTo>
                  <a:close/>
                  <a:moveTo>
                    <a:pt x="0" y="0"/>
                  </a:moveTo>
                  <a:lnTo>
                    <a:pt x="2" y="0"/>
                  </a:lnTo>
                  <a:lnTo>
                    <a:pt x="2" y="0"/>
                  </a:lnTo>
                  <a:lnTo>
                    <a:pt x="2"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99" name="Freeform 18">
              <a:extLst>
                <a:ext uri="{FF2B5EF4-FFF2-40B4-BE49-F238E27FC236}">
                  <a16:creationId xmlns:a16="http://schemas.microsoft.com/office/drawing/2014/main" id="{3020CF9F-50B4-4A8A-93C9-225919E3F71C}"/>
                </a:ext>
              </a:extLst>
            </p:cNvPr>
            <p:cNvSpPr>
              <a:spLocks noEditPoints="1"/>
            </p:cNvSpPr>
            <p:nvPr/>
          </p:nvSpPr>
          <p:spPr bwMode="auto">
            <a:xfrm>
              <a:off x="3942472" y="3885735"/>
              <a:ext cx="11695" cy="11695"/>
            </a:xfrm>
            <a:custGeom>
              <a:avLst/>
              <a:gdLst>
                <a:gd name="T0" fmla="*/ 2 w 6"/>
                <a:gd name="T1" fmla="*/ 4 h 6"/>
                <a:gd name="T2" fmla="*/ 2 w 6"/>
                <a:gd name="T3" fmla="*/ 4 h 6"/>
                <a:gd name="T4" fmla="*/ 2 w 6"/>
                <a:gd name="T5" fmla="*/ 6 h 6"/>
                <a:gd name="T6" fmla="*/ 0 w 6"/>
                <a:gd name="T7" fmla="*/ 6 h 6"/>
                <a:gd name="T8" fmla="*/ 0 w 6"/>
                <a:gd name="T9" fmla="*/ 4 h 6"/>
                <a:gd name="T10" fmla="*/ 0 w 6"/>
                <a:gd name="T11" fmla="*/ 4 h 6"/>
                <a:gd name="T12" fmla="*/ 2 w 6"/>
                <a:gd name="T13" fmla="*/ 4 h 6"/>
                <a:gd name="T14" fmla="*/ 5 w 6"/>
                <a:gd name="T15" fmla="*/ 3 h 6"/>
                <a:gd name="T16" fmla="*/ 3 w 6"/>
                <a:gd name="T17" fmla="*/ 4 h 6"/>
                <a:gd name="T18" fmla="*/ 3 w 6"/>
                <a:gd name="T19" fmla="*/ 4 h 6"/>
                <a:gd name="T20" fmla="*/ 3 w 6"/>
                <a:gd name="T21" fmla="*/ 4 h 6"/>
                <a:gd name="T22" fmla="*/ 3 w 6"/>
                <a:gd name="T23" fmla="*/ 4 h 6"/>
                <a:gd name="T24" fmla="*/ 3 w 6"/>
                <a:gd name="T25" fmla="*/ 4 h 6"/>
                <a:gd name="T26" fmla="*/ 5 w 6"/>
                <a:gd name="T27" fmla="*/ 3 h 6"/>
                <a:gd name="T28" fmla="*/ 5 w 6"/>
                <a:gd name="T29" fmla="*/ 0 h 6"/>
                <a:gd name="T30" fmla="*/ 5 w 6"/>
                <a:gd name="T31" fmla="*/ 0 h 6"/>
                <a:gd name="T32" fmla="*/ 6 w 6"/>
                <a:gd name="T33" fmla="*/ 1 h 6"/>
                <a:gd name="T34" fmla="*/ 5 w 6"/>
                <a:gd name="T35" fmla="*/ 1 h 6"/>
                <a:gd name="T36" fmla="*/ 5 w 6"/>
                <a:gd name="T37" fmla="*/ 0 h 6"/>
                <a:gd name="T38" fmla="*/ 5 w 6"/>
                <a:gd name="T39" fmla="*/ 0 h 6"/>
                <a:gd name="T40" fmla="*/ 3 w 6"/>
                <a:gd name="T41" fmla="*/ 0 h 6"/>
                <a:gd name="T42" fmla="*/ 3 w 6"/>
                <a:gd name="T43" fmla="*/ 0 h 6"/>
                <a:gd name="T44" fmla="*/ 5 w 6"/>
                <a:gd name="T4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6">
                  <a:moveTo>
                    <a:pt x="2" y="4"/>
                  </a:moveTo>
                  <a:lnTo>
                    <a:pt x="2" y="4"/>
                  </a:lnTo>
                  <a:lnTo>
                    <a:pt x="2" y="6"/>
                  </a:lnTo>
                  <a:lnTo>
                    <a:pt x="0" y="6"/>
                  </a:lnTo>
                  <a:lnTo>
                    <a:pt x="0" y="4"/>
                  </a:lnTo>
                  <a:lnTo>
                    <a:pt x="0" y="4"/>
                  </a:lnTo>
                  <a:lnTo>
                    <a:pt x="2" y="4"/>
                  </a:lnTo>
                  <a:close/>
                  <a:moveTo>
                    <a:pt x="5" y="3"/>
                  </a:moveTo>
                  <a:lnTo>
                    <a:pt x="3" y="4"/>
                  </a:lnTo>
                  <a:lnTo>
                    <a:pt x="3" y="4"/>
                  </a:lnTo>
                  <a:lnTo>
                    <a:pt x="3" y="4"/>
                  </a:lnTo>
                  <a:lnTo>
                    <a:pt x="3" y="4"/>
                  </a:lnTo>
                  <a:lnTo>
                    <a:pt x="3" y="4"/>
                  </a:lnTo>
                  <a:lnTo>
                    <a:pt x="5" y="3"/>
                  </a:lnTo>
                  <a:close/>
                  <a:moveTo>
                    <a:pt x="5" y="0"/>
                  </a:moveTo>
                  <a:lnTo>
                    <a:pt x="5" y="0"/>
                  </a:lnTo>
                  <a:lnTo>
                    <a:pt x="6" y="1"/>
                  </a:lnTo>
                  <a:lnTo>
                    <a:pt x="5" y="1"/>
                  </a:lnTo>
                  <a:lnTo>
                    <a:pt x="5" y="0"/>
                  </a:lnTo>
                  <a:lnTo>
                    <a:pt x="5" y="0"/>
                  </a:lnTo>
                  <a:lnTo>
                    <a:pt x="3" y="0"/>
                  </a:lnTo>
                  <a:lnTo>
                    <a:pt x="3"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00" name="Freeform 19">
              <a:extLst>
                <a:ext uri="{FF2B5EF4-FFF2-40B4-BE49-F238E27FC236}">
                  <a16:creationId xmlns:a16="http://schemas.microsoft.com/office/drawing/2014/main" id="{439E69AA-658B-41A3-B140-B36E607750D7}"/>
                </a:ext>
              </a:extLst>
            </p:cNvPr>
            <p:cNvSpPr>
              <a:spLocks noEditPoints="1"/>
            </p:cNvSpPr>
            <p:nvPr/>
          </p:nvSpPr>
          <p:spPr bwMode="auto">
            <a:xfrm>
              <a:off x="3696870" y="4074809"/>
              <a:ext cx="380099" cy="323571"/>
            </a:xfrm>
            <a:custGeom>
              <a:avLst/>
              <a:gdLst>
                <a:gd name="T0" fmla="*/ 178 w 195"/>
                <a:gd name="T1" fmla="*/ 46 h 166"/>
                <a:gd name="T2" fmla="*/ 180 w 195"/>
                <a:gd name="T3" fmla="*/ 44 h 166"/>
                <a:gd name="T4" fmla="*/ 118 w 195"/>
                <a:gd name="T5" fmla="*/ 18 h 166"/>
                <a:gd name="T6" fmla="*/ 137 w 195"/>
                <a:gd name="T7" fmla="*/ 19 h 166"/>
                <a:gd name="T8" fmla="*/ 132 w 195"/>
                <a:gd name="T9" fmla="*/ 16 h 166"/>
                <a:gd name="T10" fmla="*/ 50 w 195"/>
                <a:gd name="T11" fmla="*/ 2 h 166"/>
                <a:gd name="T12" fmla="*/ 63 w 195"/>
                <a:gd name="T13" fmla="*/ 10 h 166"/>
                <a:gd name="T14" fmla="*/ 74 w 195"/>
                <a:gd name="T15" fmla="*/ 22 h 166"/>
                <a:gd name="T16" fmla="*/ 106 w 195"/>
                <a:gd name="T17" fmla="*/ 24 h 166"/>
                <a:gd name="T18" fmla="*/ 132 w 195"/>
                <a:gd name="T19" fmla="*/ 24 h 166"/>
                <a:gd name="T20" fmla="*/ 137 w 195"/>
                <a:gd name="T21" fmla="*/ 22 h 166"/>
                <a:gd name="T22" fmla="*/ 164 w 195"/>
                <a:gd name="T23" fmla="*/ 22 h 166"/>
                <a:gd name="T24" fmla="*/ 154 w 195"/>
                <a:gd name="T25" fmla="*/ 27 h 166"/>
                <a:gd name="T26" fmla="*/ 156 w 195"/>
                <a:gd name="T27" fmla="*/ 29 h 166"/>
                <a:gd name="T28" fmla="*/ 162 w 195"/>
                <a:gd name="T29" fmla="*/ 33 h 166"/>
                <a:gd name="T30" fmla="*/ 167 w 195"/>
                <a:gd name="T31" fmla="*/ 35 h 166"/>
                <a:gd name="T32" fmla="*/ 170 w 195"/>
                <a:gd name="T33" fmla="*/ 33 h 166"/>
                <a:gd name="T34" fmla="*/ 178 w 195"/>
                <a:gd name="T35" fmla="*/ 43 h 166"/>
                <a:gd name="T36" fmla="*/ 172 w 195"/>
                <a:gd name="T37" fmla="*/ 52 h 166"/>
                <a:gd name="T38" fmla="*/ 189 w 195"/>
                <a:gd name="T39" fmla="*/ 51 h 166"/>
                <a:gd name="T40" fmla="*/ 191 w 195"/>
                <a:gd name="T41" fmla="*/ 60 h 166"/>
                <a:gd name="T42" fmla="*/ 183 w 195"/>
                <a:gd name="T43" fmla="*/ 68 h 166"/>
                <a:gd name="T44" fmla="*/ 189 w 195"/>
                <a:gd name="T45" fmla="*/ 73 h 166"/>
                <a:gd name="T46" fmla="*/ 181 w 195"/>
                <a:gd name="T47" fmla="*/ 78 h 166"/>
                <a:gd name="T48" fmla="*/ 176 w 195"/>
                <a:gd name="T49" fmla="*/ 82 h 166"/>
                <a:gd name="T50" fmla="*/ 180 w 195"/>
                <a:gd name="T51" fmla="*/ 96 h 166"/>
                <a:gd name="T52" fmla="*/ 183 w 195"/>
                <a:gd name="T53" fmla="*/ 108 h 166"/>
                <a:gd name="T54" fmla="*/ 173 w 195"/>
                <a:gd name="T55" fmla="*/ 112 h 166"/>
                <a:gd name="T56" fmla="*/ 156 w 195"/>
                <a:gd name="T57" fmla="*/ 117 h 166"/>
                <a:gd name="T58" fmla="*/ 146 w 195"/>
                <a:gd name="T59" fmla="*/ 119 h 166"/>
                <a:gd name="T60" fmla="*/ 134 w 195"/>
                <a:gd name="T61" fmla="*/ 119 h 166"/>
                <a:gd name="T62" fmla="*/ 124 w 195"/>
                <a:gd name="T63" fmla="*/ 114 h 166"/>
                <a:gd name="T64" fmla="*/ 132 w 195"/>
                <a:gd name="T65" fmla="*/ 130 h 166"/>
                <a:gd name="T66" fmla="*/ 140 w 195"/>
                <a:gd name="T67" fmla="*/ 141 h 166"/>
                <a:gd name="T68" fmla="*/ 137 w 195"/>
                <a:gd name="T69" fmla="*/ 147 h 166"/>
                <a:gd name="T70" fmla="*/ 129 w 195"/>
                <a:gd name="T71" fmla="*/ 155 h 166"/>
                <a:gd name="T72" fmla="*/ 120 w 195"/>
                <a:gd name="T73" fmla="*/ 159 h 166"/>
                <a:gd name="T74" fmla="*/ 113 w 195"/>
                <a:gd name="T75" fmla="*/ 163 h 166"/>
                <a:gd name="T76" fmla="*/ 102 w 195"/>
                <a:gd name="T77" fmla="*/ 164 h 166"/>
                <a:gd name="T78" fmla="*/ 93 w 195"/>
                <a:gd name="T79" fmla="*/ 152 h 166"/>
                <a:gd name="T80" fmla="*/ 90 w 195"/>
                <a:gd name="T81" fmla="*/ 142 h 166"/>
                <a:gd name="T82" fmla="*/ 83 w 195"/>
                <a:gd name="T83" fmla="*/ 136 h 166"/>
                <a:gd name="T84" fmla="*/ 88 w 195"/>
                <a:gd name="T85" fmla="*/ 126 h 166"/>
                <a:gd name="T86" fmla="*/ 80 w 195"/>
                <a:gd name="T87" fmla="*/ 114 h 166"/>
                <a:gd name="T88" fmla="*/ 82 w 195"/>
                <a:gd name="T89" fmla="*/ 96 h 166"/>
                <a:gd name="T90" fmla="*/ 82 w 195"/>
                <a:gd name="T91" fmla="*/ 85 h 166"/>
                <a:gd name="T92" fmla="*/ 60 w 195"/>
                <a:gd name="T93" fmla="*/ 87 h 166"/>
                <a:gd name="T94" fmla="*/ 47 w 195"/>
                <a:gd name="T95" fmla="*/ 76 h 166"/>
                <a:gd name="T96" fmla="*/ 35 w 195"/>
                <a:gd name="T97" fmla="*/ 74 h 166"/>
                <a:gd name="T98" fmla="*/ 17 w 195"/>
                <a:gd name="T99" fmla="*/ 71 h 166"/>
                <a:gd name="T100" fmla="*/ 14 w 195"/>
                <a:gd name="T101" fmla="*/ 60 h 166"/>
                <a:gd name="T102" fmla="*/ 8 w 195"/>
                <a:gd name="T103" fmla="*/ 44 h 166"/>
                <a:gd name="T104" fmla="*/ 0 w 195"/>
                <a:gd name="T105" fmla="*/ 43 h 166"/>
                <a:gd name="T106" fmla="*/ 8 w 195"/>
                <a:gd name="T107" fmla="*/ 24 h 166"/>
                <a:gd name="T108" fmla="*/ 24 w 195"/>
                <a:gd name="T109" fmla="*/ 7 h 166"/>
                <a:gd name="T110" fmla="*/ 22 w 195"/>
                <a:gd name="T111" fmla="*/ 8 h 166"/>
                <a:gd name="T112" fmla="*/ 25 w 195"/>
                <a:gd name="T113" fmla="*/ 19 h 166"/>
                <a:gd name="T114" fmla="*/ 20 w 195"/>
                <a:gd name="T115" fmla="*/ 38 h 166"/>
                <a:gd name="T116" fmla="*/ 30 w 195"/>
                <a:gd name="T117" fmla="*/ 44 h 166"/>
                <a:gd name="T118" fmla="*/ 28 w 195"/>
                <a:gd name="T119" fmla="*/ 27 h 166"/>
                <a:gd name="T120" fmla="*/ 41 w 195"/>
                <a:gd name="T121" fmla="*/ 13 h 166"/>
                <a:gd name="T122" fmla="*/ 50 w 195"/>
                <a:gd name="T123" fmla="*/ 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5" h="166">
                  <a:moveTo>
                    <a:pt x="180" y="44"/>
                  </a:moveTo>
                  <a:lnTo>
                    <a:pt x="181" y="44"/>
                  </a:lnTo>
                  <a:lnTo>
                    <a:pt x="180" y="46"/>
                  </a:lnTo>
                  <a:lnTo>
                    <a:pt x="181" y="46"/>
                  </a:lnTo>
                  <a:lnTo>
                    <a:pt x="181" y="46"/>
                  </a:lnTo>
                  <a:lnTo>
                    <a:pt x="180" y="48"/>
                  </a:lnTo>
                  <a:lnTo>
                    <a:pt x="180" y="48"/>
                  </a:lnTo>
                  <a:lnTo>
                    <a:pt x="178" y="48"/>
                  </a:lnTo>
                  <a:lnTo>
                    <a:pt x="178" y="46"/>
                  </a:lnTo>
                  <a:lnTo>
                    <a:pt x="178" y="46"/>
                  </a:lnTo>
                  <a:lnTo>
                    <a:pt x="180" y="44"/>
                  </a:lnTo>
                  <a:lnTo>
                    <a:pt x="180" y="44"/>
                  </a:lnTo>
                  <a:close/>
                  <a:moveTo>
                    <a:pt x="183" y="43"/>
                  </a:moveTo>
                  <a:lnTo>
                    <a:pt x="183" y="43"/>
                  </a:lnTo>
                  <a:lnTo>
                    <a:pt x="183" y="43"/>
                  </a:lnTo>
                  <a:lnTo>
                    <a:pt x="181" y="43"/>
                  </a:lnTo>
                  <a:lnTo>
                    <a:pt x="181" y="44"/>
                  </a:lnTo>
                  <a:lnTo>
                    <a:pt x="180" y="44"/>
                  </a:lnTo>
                  <a:lnTo>
                    <a:pt x="180" y="44"/>
                  </a:lnTo>
                  <a:lnTo>
                    <a:pt x="180" y="43"/>
                  </a:lnTo>
                  <a:lnTo>
                    <a:pt x="181" y="43"/>
                  </a:lnTo>
                  <a:lnTo>
                    <a:pt x="181" y="43"/>
                  </a:lnTo>
                  <a:lnTo>
                    <a:pt x="183" y="43"/>
                  </a:lnTo>
                  <a:close/>
                  <a:moveTo>
                    <a:pt x="115" y="18"/>
                  </a:moveTo>
                  <a:lnTo>
                    <a:pt x="117" y="18"/>
                  </a:lnTo>
                  <a:lnTo>
                    <a:pt x="118" y="18"/>
                  </a:lnTo>
                  <a:lnTo>
                    <a:pt x="118" y="18"/>
                  </a:lnTo>
                  <a:lnTo>
                    <a:pt x="117" y="19"/>
                  </a:lnTo>
                  <a:lnTo>
                    <a:pt x="117" y="18"/>
                  </a:lnTo>
                  <a:lnTo>
                    <a:pt x="115" y="18"/>
                  </a:lnTo>
                  <a:lnTo>
                    <a:pt x="115" y="18"/>
                  </a:lnTo>
                  <a:close/>
                  <a:moveTo>
                    <a:pt x="137" y="15"/>
                  </a:moveTo>
                  <a:lnTo>
                    <a:pt x="137" y="15"/>
                  </a:lnTo>
                  <a:lnTo>
                    <a:pt x="139" y="16"/>
                  </a:lnTo>
                  <a:lnTo>
                    <a:pt x="139" y="18"/>
                  </a:lnTo>
                  <a:lnTo>
                    <a:pt x="137" y="19"/>
                  </a:lnTo>
                  <a:lnTo>
                    <a:pt x="135" y="19"/>
                  </a:lnTo>
                  <a:lnTo>
                    <a:pt x="135" y="19"/>
                  </a:lnTo>
                  <a:lnTo>
                    <a:pt x="134" y="18"/>
                  </a:lnTo>
                  <a:lnTo>
                    <a:pt x="134" y="18"/>
                  </a:lnTo>
                  <a:lnTo>
                    <a:pt x="132" y="18"/>
                  </a:lnTo>
                  <a:lnTo>
                    <a:pt x="131" y="18"/>
                  </a:lnTo>
                  <a:lnTo>
                    <a:pt x="129" y="18"/>
                  </a:lnTo>
                  <a:lnTo>
                    <a:pt x="131" y="16"/>
                  </a:lnTo>
                  <a:lnTo>
                    <a:pt x="132" y="16"/>
                  </a:lnTo>
                  <a:lnTo>
                    <a:pt x="132" y="16"/>
                  </a:lnTo>
                  <a:lnTo>
                    <a:pt x="132" y="16"/>
                  </a:lnTo>
                  <a:lnTo>
                    <a:pt x="134" y="16"/>
                  </a:lnTo>
                  <a:lnTo>
                    <a:pt x="135" y="16"/>
                  </a:lnTo>
                  <a:lnTo>
                    <a:pt x="135" y="16"/>
                  </a:lnTo>
                  <a:lnTo>
                    <a:pt x="137" y="15"/>
                  </a:lnTo>
                  <a:close/>
                  <a:moveTo>
                    <a:pt x="49" y="0"/>
                  </a:moveTo>
                  <a:lnTo>
                    <a:pt x="50" y="0"/>
                  </a:lnTo>
                  <a:lnTo>
                    <a:pt x="50" y="2"/>
                  </a:lnTo>
                  <a:lnTo>
                    <a:pt x="52" y="2"/>
                  </a:lnTo>
                  <a:lnTo>
                    <a:pt x="52" y="5"/>
                  </a:lnTo>
                  <a:lnTo>
                    <a:pt x="52" y="7"/>
                  </a:lnTo>
                  <a:lnTo>
                    <a:pt x="53" y="8"/>
                  </a:lnTo>
                  <a:lnTo>
                    <a:pt x="53" y="10"/>
                  </a:lnTo>
                  <a:lnTo>
                    <a:pt x="55" y="10"/>
                  </a:lnTo>
                  <a:lnTo>
                    <a:pt x="55" y="10"/>
                  </a:lnTo>
                  <a:lnTo>
                    <a:pt x="60" y="10"/>
                  </a:lnTo>
                  <a:lnTo>
                    <a:pt x="63" y="10"/>
                  </a:lnTo>
                  <a:lnTo>
                    <a:pt x="66" y="11"/>
                  </a:lnTo>
                  <a:lnTo>
                    <a:pt x="69" y="13"/>
                  </a:lnTo>
                  <a:lnTo>
                    <a:pt x="72" y="15"/>
                  </a:lnTo>
                  <a:lnTo>
                    <a:pt x="72" y="16"/>
                  </a:lnTo>
                  <a:lnTo>
                    <a:pt x="72" y="18"/>
                  </a:lnTo>
                  <a:lnTo>
                    <a:pt x="74" y="19"/>
                  </a:lnTo>
                  <a:lnTo>
                    <a:pt x="72" y="19"/>
                  </a:lnTo>
                  <a:lnTo>
                    <a:pt x="74" y="21"/>
                  </a:lnTo>
                  <a:lnTo>
                    <a:pt x="74" y="22"/>
                  </a:lnTo>
                  <a:lnTo>
                    <a:pt x="76" y="24"/>
                  </a:lnTo>
                  <a:lnTo>
                    <a:pt x="80" y="24"/>
                  </a:lnTo>
                  <a:lnTo>
                    <a:pt x="83" y="24"/>
                  </a:lnTo>
                  <a:lnTo>
                    <a:pt x="90" y="22"/>
                  </a:lnTo>
                  <a:lnTo>
                    <a:pt x="93" y="22"/>
                  </a:lnTo>
                  <a:lnTo>
                    <a:pt x="102" y="22"/>
                  </a:lnTo>
                  <a:lnTo>
                    <a:pt x="106" y="22"/>
                  </a:lnTo>
                  <a:lnTo>
                    <a:pt x="106" y="24"/>
                  </a:lnTo>
                  <a:lnTo>
                    <a:pt x="106" y="24"/>
                  </a:lnTo>
                  <a:lnTo>
                    <a:pt x="109" y="27"/>
                  </a:lnTo>
                  <a:lnTo>
                    <a:pt x="112" y="29"/>
                  </a:lnTo>
                  <a:lnTo>
                    <a:pt x="113" y="29"/>
                  </a:lnTo>
                  <a:lnTo>
                    <a:pt x="117" y="30"/>
                  </a:lnTo>
                  <a:lnTo>
                    <a:pt x="120" y="30"/>
                  </a:lnTo>
                  <a:lnTo>
                    <a:pt x="121" y="30"/>
                  </a:lnTo>
                  <a:lnTo>
                    <a:pt x="121" y="30"/>
                  </a:lnTo>
                  <a:lnTo>
                    <a:pt x="123" y="30"/>
                  </a:lnTo>
                  <a:lnTo>
                    <a:pt x="132" y="24"/>
                  </a:lnTo>
                  <a:lnTo>
                    <a:pt x="139" y="26"/>
                  </a:lnTo>
                  <a:lnTo>
                    <a:pt x="139" y="24"/>
                  </a:lnTo>
                  <a:lnTo>
                    <a:pt x="140" y="24"/>
                  </a:lnTo>
                  <a:lnTo>
                    <a:pt x="137" y="24"/>
                  </a:lnTo>
                  <a:lnTo>
                    <a:pt x="134" y="22"/>
                  </a:lnTo>
                  <a:lnTo>
                    <a:pt x="132" y="24"/>
                  </a:lnTo>
                  <a:lnTo>
                    <a:pt x="131" y="22"/>
                  </a:lnTo>
                  <a:lnTo>
                    <a:pt x="132" y="22"/>
                  </a:lnTo>
                  <a:lnTo>
                    <a:pt x="137" y="22"/>
                  </a:lnTo>
                  <a:lnTo>
                    <a:pt x="143" y="22"/>
                  </a:lnTo>
                  <a:lnTo>
                    <a:pt x="146" y="21"/>
                  </a:lnTo>
                  <a:lnTo>
                    <a:pt x="150" y="21"/>
                  </a:lnTo>
                  <a:lnTo>
                    <a:pt x="151" y="21"/>
                  </a:lnTo>
                  <a:lnTo>
                    <a:pt x="154" y="21"/>
                  </a:lnTo>
                  <a:lnTo>
                    <a:pt x="161" y="21"/>
                  </a:lnTo>
                  <a:lnTo>
                    <a:pt x="167" y="21"/>
                  </a:lnTo>
                  <a:lnTo>
                    <a:pt x="165" y="21"/>
                  </a:lnTo>
                  <a:lnTo>
                    <a:pt x="164" y="22"/>
                  </a:lnTo>
                  <a:lnTo>
                    <a:pt x="161" y="22"/>
                  </a:lnTo>
                  <a:lnTo>
                    <a:pt x="159" y="24"/>
                  </a:lnTo>
                  <a:lnTo>
                    <a:pt x="154" y="24"/>
                  </a:lnTo>
                  <a:lnTo>
                    <a:pt x="151" y="24"/>
                  </a:lnTo>
                  <a:lnTo>
                    <a:pt x="153" y="24"/>
                  </a:lnTo>
                  <a:lnTo>
                    <a:pt x="153" y="26"/>
                  </a:lnTo>
                  <a:lnTo>
                    <a:pt x="153" y="26"/>
                  </a:lnTo>
                  <a:lnTo>
                    <a:pt x="153" y="26"/>
                  </a:lnTo>
                  <a:lnTo>
                    <a:pt x="154" y="27"/>
                  </a:lnTo>
                  <a:lnTo>
                    <a:pt x="154" y="27"/>
                  </a:lnTo>
                  <a:lnTo>
                    <a:pt x="154" y="29"/>
                  </a:lnTo>
                  <a:lnTo>
                    <a:pt x="154" y="30"/>
                  </a:lnTo>
                  <a:lnTo>
                    <a:pt x="154" y="30"/>
                  </a:lnTo>
                  <a:lnTo>
                    <a:pt x="154" y="30"/>
                  </a:lnTo>
                  <a:lnTo>
                    <a:pt x="156" y="30"/>
                  </a:lnTo>
                  <a:lnTo>
                    <a:pt x="156" y="29"/>
                  </a:lnTo>
                  <a:lnTo>
                    <a:pt x="156" y="29"/>
                  </a:lnTo>
                  <a:lnTo>
                    <a:pt x="156" y="29"/>
                  </a:lnTo>
                  <a:lnTo>
                    <a:pt x="158" y="29"/>
                  </a:lnTo>
                  <a:lnTo>
                    <a:pt x="159" y="32"/>
                  </a:lnTo>
                  <a:lnTo>
                    <a:pt x="159" y="35"/>
                  </a:lnTo>
                  <a:lnTo>
                    <a:pt x="161" y="35"/>
                  </a:lnTo>
                  <a:lnTo>
                    <a:pt x="161" y="35"/>
                  </a:lnTo>
                  <a:lnTo>
                    <a:pt x="161" y="33"/>
                  </a:lnTo>
                  <a:lnTo>
                    <a:pt x="161" y="33"/>
                  </a:lnTo>
                  <a:lnTo>
                    <a:pt x="162" y="33"/>
                  </a:lnTo>
                  <a:lnTo>
                    <a:pt x="162" y="33"/>
                  </a:lnTo>
                  <a:lnTo>
                    <a:pt x="162" y="33"/>
                  </a:lnTo>
                  <a:lnTo>
                    <a:pt x="162" y="33"/>
                  </a:lnTo>
                  <a:lnTo>
                    <a:pt x="162" y="32"/>
                  </a:lnTo>
                  <a:lnTo>
                    <a:pt x="162" y="32"/>
                  </a:lnTo>
                  <a:lnTo>
                    <a:pt x="162" y="32"/>
                  </a:lnTo>
                  <a:lnTo>
                    <a:pt x="164" y="32"/>
                  </a:lnTo>
                  <a:lnTo>
                    <a:pt x="164" y="32"/>
                  </a:lnTo>
                  <a:lnTo>
                    <a:pt x="165" y="33"/>
                  </a:lnTo>
                  <a:lnTo>
                    <a:pt x="167" y="35"/>
                  </a:lnTo>
                  <a:lnTo>
                    <a:pt x="167" y="35"/>
                  </a:lnTo>
                  <a:lnTo>
                    <a:pt x="167" y="35"/>
                  </a:lnTo>
                  <a:lnTo>
                    <a:pt x="169" y="37"/>
                  </a:lnTo>
                  <a:lnTo>
                    <a:pt x="169" y="37"/>
                  </a:lnTo>
                  <a:lnTo>
                    <a:pt x="169" y="35"/>
                  </a:lnTo>
                  <a:lnTo>
                    <a:pt x="169" y="35"/>
                  </a:lnTo>
                  <a:lnTo>
                    <a:pt x="169" y="33"/>
                  </a:lnTo>
                  <a:lnTo>
                    <a:pt x="170" y="33"/>
                  </a:lnTo>
                  <a:lnTo>
                    <a:pt x="170" y="33"/>
                  </a:lnTo>
                  <a:lnTo>
                    <a:pt x="172" y="33"/>
                  </a:lnTo>
                  <a:lnTo>
                    <a:pt x="175" y="37"/>
                  </a:lnTo>
                  <a:lnTo>
                    <a:pt x="175" y="37"/>
                  </a:lnTo>
                  <a:lnTo>
                    <a:pt x="178" y="38"/>
                  </a:lnTo>
                  <a:lnTo>
                    <a:pt x="181" y="40"/>
                  </a:lnTo>
                  <a:lnTo>
                    <a:pt x="181" y="41"/>
                  </a:lnTo>
                  <a:lnTo>
                    <a:pt x="181" y="41"/>
                  </a:lnTo>
                  <a:lnTo>
                    <a:pt x="180" y="43"/>
                  </a:lnTo>
                  <a:lnTo>
                    <a:pt x="178" y="43"/>
                  </a:lnTo>
                  <a:lnTo>
                    <a:pt x="178" y="44"/>
                  </a:lnTo>
                  <a:lnTo>
                    <a:pt x="178" y="46"/>
                  </a:lnTo>
                  <a:lnTo>
                    <a:pt x="178" y="46"/>
                  </a:lnTo>
                  <a:lnTo>
                    <a:pt x="178" y="46"/>
                  </a:lnTo>
                  <a:lnTo>
                    <a:pt x="176" y="48"/>
                  </a:lnTo>
                  <a:lnTo>
                    <a:pt x="176" y="49"/>
                  </a:lnTo>
                  <a:lnTo>
                    <a:pt x="175" y="52"/>
                  </a:lnTo>
                  <a:lnTo>
                    <a:pt x="170" y="52"/>
                  </a:lnTo>
                  <a:lnTo>
                    <a:pt x="172" y="52"/>
                  </a:lnTo>
                  <a:lnTo>
                    <a:pt x="173" y="52"/>
                  </a:lnTo>
                  <a:lnTo>
                    <a:pt x="175" y="54"/>
                  </a:lnTo>
                  <a:lnTo>
                    <a:pt x="176" y="54"/>
                  </a:lnTo>
                  <a:lnTo>
                    <a:pt x="178" y="54"/>
                  </a:lnTo>
                  <a:lnTo>
                    <a:pt x="181" y="52"/>
                  </a:lnTo>
                  <a:lnTo>
                    <a:pt x="181" y="52"/>
                  </a:lnTo>
                  <a:lnTo>
                    <a:pt x="186" y="52"/>
                  </a:lnTo>
                  <a:lnTo>
                    <a:pt x="187" y="51"/>
                  </a:lnTo>
                  <a:lnTo>
                    <a:pt x="189" y="51"/>
                  </a:lnTo>
                  <a:lnTo>
                    <a:pt x="191" y="51"/>
                  </a:lnTo>
                  <a:lnTo>
                    <a:pt x="194" y="52"/>
                  </a:lnTo>
                  <a:lnTo>
                    <a:pt x="195" y="56"/>
                  </a:lnTo>
                  <a:lnTo>
                    <a:pt x="195" y="56"/>
                  </a:lnTo>
                  <a:lnTo>
                    <a:pt x="195" y="57"/>
                  </a:lnTo>
                  <a:lnTo>
                    <a:pt x="194" y="57"/>
                  </a:lnTo>
                  <a:lnTo>
                    <a:pt x="194" y="59"/>
                  </a:lnTo>
                  <a:lnTo>
                    <a:pt x="192" y="60"/>
                  </a:lnTo>
                  <a:lnTo>
                    <a:pt x="191" y="60"/>
                  </a:lnTo>
                  <a:lnTo>
                    <a:pt x="189" y="62"/>
                  </a:lnTo>
                  <a:lnTo>
                    <a:pt x="189" y="62"/>
                  </a:lnTo>
                  <a:lnTo>
                    <a:pt x="187" y="63"/>
                  </a:lnTo>
                  <a:lnTo>
                    <a:pt x="186" y="63"/>
                  </a:lnTo>
                  <a:lnTo>
                    <a:pt x="186" y="63"/>
                  </a:lnTo>
                  <a:lnTo>
                    <a:pt x="184" y="65"/>
                  </a:lnTo>
                  <a:lnTo>
                    <a:pt x="184" y="67"/>
                  </a:lnTo>
                  <a:lnTo>
                    <a:pt x="183" y="67"/>
                  </a:lnTo>
                  <a:lnTo>
                    <a:pt x="183" y="68"/>
                  </a:lnTo>
                  <a:lnTo>
                    <a:pt x="184" y="70"/>
                  </a:lnTo>
                  <a:lnTo>
                    <a:pt x="184" y="70"/>
                  </a:lnTo>
                  <a:lnTo>
                    <a:pt x="184" y="71"/>
                  </a:lnTo>
                  <a:lnTo>
                    <a:pt x="184" y="71"/>
                  </a:lnTo>
                  <a:lnTo>
                    <a:pt x="184" y="73"/>
                  </a:lnTo>
                  <a:lnTo>
                    <a:pt x="186" y="73"/>
                  </a:lnTo>
                  <a:lnTo>
                    <a:pt x="186" y="73"/>
                  </a:lnTo>
                  <a:lnTo>
                    <a:pt x="187" y="73"/>
                  </a:lnTo>
                  <a:lnTo>
                    <a:pt x="189" y="73"/>
                  </a:lnTo>
                  <a:lnTo>
                    <a:pt x="189" y="73"/>
                  </a:lnTo>
                  <a:lnTo>
                    <a:pt x="189" y="73"/>
                  </a:lnTo>
                  <a:lnTo>
                    <a:pt x="189" y="74"/>
                  </a:lnTo>
                  <a:lnTo>
                    <a:pt x="187" y="76"/>
                  </a:lnTo>
                  <a:lnTo>
                    <a:pt x="184" y="78"/>
                  </a:lnTo>
                  <a:lnTo>
                    <a:pt x="184" y="78"/>
                  </a:lnTo>
                  <a:lnTo>
                    <a:pt x="183" y="78"/>
                  </a:lnTo>
                  <a:lnTo>
                    <a:pt x="181" y="78"/>
                  </a:lnTo>
                  <a:lnTo>
                    <a:pt x="181" y="78"/>
                  </a:lnTo>
                  <a:lnTo>
                    <a:pt x="180" y="78"/>
                  </a:lnTo>
                  <a:lnTo>
                    <a:pt x="180" y="79"/>
                  </a:lnTo>
                  <a:lnTo>
                    <a:pt x="180" y="79"/>
                  </a:lnTo>
                  <a:lnTo>
                    <a:pt x="178" y="79"/>
                  </a:lnTo>
                  <a:lnTo>
                    <a:pt x="176" y="79"/>
                  </a:lnTo>
                  <a:lnTo>
                    <a:pt x="176" y="79"/>
                  </a:lnTo>
                  <a:lnTo>
                    <a:pt x="176" y="81"/>
                  </a:lnTo>
                  <a:lnTo>
                    <a:pt x="176" y="82"/>
                  </a:lnTo>
                  <a:lnTo>
                    <a:pt x="176" y="82"/>
                  </a:lnTo>
                  <a:lnTo>
                    <a:pt x="176" y="84"/>
                  </a:lnTo>
                  <a:lnTo>
                    <a:pt x="176" y="85"/>
                  </a:lnTo>
                  <a:lnTo>
                    <a:pt x="176" y="87"/>
                  </a:lnTo>
                  <a:lnTo>
                    <a:pt x="176" y="87"/>
                  </a:lnTo>
                  <a:lnTo>
                    <a:pt x="175" y="89"/>
                  </a:lnTo>
                  <a:lnTo>
                    <a:pt x="173" y="90"/>
                  </a:lnTo>
                  <a:lnTo>
                    <a:pt x="173" y="90"/>
                  </a:lnTo>
                  <a:lnTo>
                    <a:pt x="176" y="93"/>
                  </a:lnTo>
                  <a:lnTo>
                    <a:pt x="180" y="96"/>
                  </a:lnTo>
                  <a:lnTo>
                    <a:pt x="183" y="101"/>
                  </a:lnTo>
                  <a:lnTo>
                    <a:pt x="183" y="101"/>
                  </a:lnTo>
                  <a:lnTo>
                    <a:pt x="184" y="101"/>
                  </a:lnTo>
                  <a:lnTo>
                    <a:pt x="184" y="103"/>
                  </a:lnTo>
                  <a:lnTo>
                    <a:pt x="184" y="104"/>
                  </a:lnTo>
                  <a:lnTo>
                    <a:pt x="184" y="104"/>
                  </a:lnTo>
                  <a:lnTo>
                    <a:pt x="184" y="104"/>
                  </a:lnTo>
                  <a:lnTo>
                    <a:pt x="184" y="106"/>
                  </a:lnTo>
                  <a:lnTo>
                    <a:pt x="183" y="108"/>
                  </a:lnTo>
                  <a:lnTo>
                    <a:pt x="181" y="108"/>
                  </a:lnTo>
                  <a:lnTo>
                    <a:pt x="180" y="108"/>
                  </a:lnTo>
                  <a:lnTo>
                    <a:pt x="180" y="109"/>
                  </a:lnTo>
                  <a:lnTo>
                    <a:pt x="180" y="111"/>
                  </a:lnTo>
                  <a:lnTo>
                    <a:pt x="178" y="111"/>
                  </a:lnTo>
                  <a:lnTo>
                    <a:pt x="178" y="111"/>
                  </a:lnTo>
                  <a:lnTo>
                    <a:pt x="176" y="111"/>
                  </a:lnTo>
                  <a:lnTo>
                    <a:pt x="175" y="111"/>
                  </a:lnTo>
                  <a:lnTo>
                    <a:pt x="173" y="112"/>
                  </a:lnTo>
                  <a:lnTo>
                    <a:pt x="172" y="112"/>
                  </a:lnTo>
                  <a:lnTo>
                    <a:pt x="170" y="114"/>
                  </a:lnTo>
                  <a:lnTo>
                    <a:pt x="167" y="115"/>
                  </a:lnTo>
                  <a:lnTo>
                    <a:pt x="164" y="115"/>
                  </a:lnTo>
                  <a:lnTo>
                    <a:pt x="162" y="117"/>
                  </a:lnTo>
                  <a:lnTo>
                    <a:pt x="159" y="115"/>
                  </a:lnTo>
                  <a:lnTo>
                    <a:pt x="158" y="115"/>
                  </a:lnTo>
                  <a:lnTo>
                    <a:pt x="156" y="117"/>
                  </a:lnTo>
                  <a:lnTo>
                    <a:pt x="156" y="117"/>
                  </a:lnTo>
                  <a:lnTo>
                    <a:pt x="154" y="117"/>
                  </a:lnTo>
                  <a:lnTo>
                    <a:pt x="154" y="117"/>
                  </a:lnTo>
                  <a:lnTo>
                    <a:pt x="154" y="119"/>
                  </a:lnTo>
                  <a:lnTo>
                    <a:pt x="153" y="123"/>
                  </a:lnTo>
                  <a:lnTo>
                    <a:pt x="153" y="123"/>
                  </a:lnTo>
                  <a:lnTo>
                    <a:pt x="151" y="123"/>
                  </a:lnTo>
                  <a:lnTo>
                    <a:pt x="150" y="122"/>
                  </a:lnTo>
                  <a:lnTo>
                    <a:pt x="148" y="122"/>
                  </a:lnTo>
                  <a:lnTo>
                    <a:pt x="146" y="119"/>
                  </a:lnTo>
                  <a:lnTo>
                    <a:pt x="145" y="119"/>
                  </a:lnTo>
                  <a:lnTo>
                    <a:pt x="145" y="119"/>
                  </a:lnTo>
                  <a:lnTo>
                    <a:pt x="142" y="120"/>
                  </a:lnTo>
                  <a:lnTo>
                    <a:pt x="142" y="119"/>
                  </a:lnTo>
                  <a:lnTo>
                    <a:pt x="140" y="119"/>
                  </a:lnTo>
                  <a:lnTo>
                    <a:pt x="139" y="119"/>
                  </a:lnTo>
                  <a:lnTo>
                    <a:pt x="137" y="119"/>
                  </a:lnTo>
                  <a:lnTo>
                    <a:pt x="135" y="119"/>
                  </a:lnTo>
                  <a:lnTo>
                    <a:pt x="134" y="119"/>
                  </a:lnTo>
                  <a:lnTo>
                    <a:pt x="134" y="117"/>
                  </a:lnTo>
                  <a:lnTo>
                    <a:pt x="134" y="117"/>
                  </a:lnTo>
                  <a:lnTo>
                    <a:pt x="132" y="115"/>
                  </a:lnTo>
                  <a:lnTo>
                    <a:pt x="132" y="115"/>
                  </a:lnTo>
                  <a:lnTo>
                    <a:pt x="128" y="115"/>
                  </a:lnTo>
                  <a:lnTo>
                    <a:pt x="126" y="115"/>
                  </a:lnTo>
                  <a:lnTo>
                    <a:pt x="126" y="114"/>
                  </a:lnTo>
                  <a:lnTo>
                    <a:pt x="124" y="114"/>
                  </a:lnTo>
                  <a:lnTo>
                    <a:pt x="124" y="114"/>
                  </a:lnTo>
                  <a:lnTo>
                    <a:pt x="124" y="114"/>
                  </a:lnTo>
                  <a:lnTo>
                    <a:pt x="126" y="117"/>
                  </a:lnTo>
                  <a:lnTo>
                    <a:pt x="126" y="119"/>
                  </a:lnTo>
                  <a:lnTo>
                    <a:pt x="128" y="120"/>
                  </a:lnTo>
                  <a:lnTo>
                    <a:pt x="132" y="123"/>
                  </a:lnTo>
                  <a:lnTo>
                    <a:pt x="132" y="123"/>
                  </a:lnTo>
                  <a:lnTo>
                    <a:pt x="132" y="125"/>
                  </a:lnTo>
                  <a:lnTo>
                    <a:pt x="132" y="128"/>
                  </a:lnTo>
                  <a:lnTo>
                    <a:pt x="132" y="130"/>
                  </a:lnTo>
                  <a:lnTo>
                    <a:pt x="134" y="133"/>
                  </a:lnTo>
                  <a:lnTo>
                    <a:pt x="135" y="136"/>
                  </a:lnTo>
                  <a:lnTo>
                    <a:pt x="135" y="137"/>
                  </a:lnTo>
                  <a:lnTo>
                    <a:pt x="135" y="139"/>
                  </a:lnTo>
                  <a:lnTo>
                    <a:pt x="135" y="139"/>
                  </a:lnTo>
                  <a:lnTo>
                    <a:pt x="135" y="139"/>
                  </a:lnTo>
                  <a:lnTo>
                    <a:pt x="135" y="139"/>
                  </a:lnTo>
                  <a:lnTo>
                    <a:pt x="137" y="141"/>
                  </a:lnTo>
                  <a:lnTo>
                    <a:pt x="140" y="141"/>
                  </a:lnTo>
                  <a:lnTo>
                    <a:pt x="142" y="141"/>
                  </a:lnTo>
                  <a:lnTo>
                    <a:pt x="145" y="141"/>
                  </a:lnTo>
                  <a:lnTo>
                    <a:pt x="145" y="142"/>
                  </a:lnTo>
                  <a:lnTo>
                    <a:pt x="145" y="144"/>
                  </a:lnTo>
                  <a:lnTo>
                    <a:pt x="143" y="144"/>
                  </a:lnTo>
                  <a:lnTo>
                    <a:pt x="143" y="145"/>
                  </a:lnTo>
                  <a:lnTo>
                    <a:pt x="142" y="145"/>
                  </a:lnTo>
                  <a:lnTo>
                    <a:pt x="140" y="145"/>
                  </a:lnTo>
                  <a:lnTo>
                    <a:pt x="137" y="147"/>
                  </a:lnTo>
                  <a:lnTo>
                    <a:pt x="137" y="147"/>
                  </a:lnTo>
                  <a:lnTo>
                    <a:pt x="135" y="147"/>
                  </a:lnTo>
                  <a:lnTo>
                    <a:pt x="135" y="147"/>
                  </a:lnTo>
                  <a:lnTo>
                    <a:pt x="135" y="148"/>
                  </a:lnTo>
                  <a:lnTo>
                    <a:pt x="134" y="150"/>
                  </a:lnTo>
                  <a:lnTo>
                    <a:pt x="134" y="152"/>
                  </a:lnTo>
                  <a:lnTo>
                    <a:pt x="132" y="153"/>
                  </a:lnTo>
                  <a:lnTo>
                    <a:pt x="131" y="155"/>
                  </a:lnTo>
                  <a:lnTo>
                    <a:pt x="129" y="155"/>
                  </a:lnTo>
                  <a:lnTo>
                    <a:pt x="129" y="155"/>
                  </a:lnTo>
                  <a:lnTo>
                    <a:pt x="128" y="155"/>
                  </a:lnTo>
                  <a:lnTo>
                    <a:pt x="128" y="156"/>
                  </a:lnTo>
                  <a:lnTo>
                    <a:pt x="126" y="156"/>
                  </a:lnTo>
                  <a:lnTo>
                    <a:pt x="124" y="158"/>
                  </a:lnTo>
                  <a:lnTo>
                    <a:pt x="124" y="158"/>
                  </a:lnTo>
                  <a:lnTo>
                    <a:pt x="123" y="158"/>
                  </a:lnTo>
                  <a:lnTo>
                    <a:pt x="121" y="159"/>
                  </a:lnTo>
                  <a:lnTo>
                    <a:pt x="120" y="159"/>
                  </a:lnTo>
                  <a:lnTo>
                    <a:pt x="118" y="161"/>
                  </a:lnTo>
                  <a:lnTo>
                    <a:pt x="117" y="163"/>
                  </a:lnTo>
                  <a:lnTo>
                    <a:pt x="117" y="163"/>
                  </a:lnTo>
                  <a:lnTo>
                    <a:pt x="115" y="164"/>
                  </a:lnTo>
                  <a:lnTo>
                    <a:pt x="115" y="166"/>
                  </a:lnTo>
                  <a:lnTo>
                    <a:pt x="113" y="166"/>
                  </a:lnTo>
                  <a:lnTo>
                    <a:pt x="113" y="164"/>
                  </a:lnTo>
                  <a:lnTo>
                    <a:pt x="113" y="163"/>
                  </a:lnTo>
                  <a:lnTo>
                    <a:pt x="113" y="163"/>
                  </a:lnTo>
                  <a:lnTo>
                    <a:pt x="112" y="161"/>
                  </a:lnTo>
                  <a:lnTo>
                    <a:pt x="112" y="161"/>
                  </a:lnTo>
                  <a:lnTo>
                    <a:pt x="110" y="161"/>
                  </a:lnTo>
                  <a:lnTo>
                    <a:pt x="109" y="163"/>
                  </a:lnTo>
                  <a:lnTo>
                    <a:pt x="107" y="163"/>
                  </a:lnTo>
                  <a:lnTo>
                    <a:pt x="107" y="164"/>
                  </a:lnTo>
                  <a:lnTo>
                    <a:pt x="106" y="164"/>
                  </a:lnTo>
                  <a:lnTo>
                    <a:pt x="104" y="164"/>
                  </a:lnTo>
                  <a:lnTo>
                    <a:pt x="102" y="164"/>
                  </a:lnTo>
                  <a:lnTo>
                    <a:pt x="102" y="164"/>
                  </a:lnTo>
                  <a:lnTo>
                    <a:pt x="101" y="164"/>
                  </a:lnTo>
                  <a:lnTo>
                    <a:pt x="98" y="161"/>
                  </a:lnTo>
                  <a:lnTo>
                    <a:pt x="94" y="158"/>
                  </a:lnTo>
                  <a:lnTo>
                    <a:pt x="94" y="156"/>
                  </a:lnTo>
                  <a:lnTo>
                    <a:pt x="94" y="156"/>
                  </a:lnTo>
                  <a:lnTo>
                    <a:pt x="93" y="155"/>
                  </a:lnTo>
                  <a:lnTo>
                    <a:pt x="93" y="153"/>
                  </a:lnTo>
                  <a:lnTo>
                    <a:pt x="93" y="152"/>
                  </a:lnTo>
                  <a:lnTo>
                    <a:pt x="93" y="152"/>
                  </a:lnTo>
                  <a:lnTo>
                    <a:pt x="91" y="148"/>
                  </a:lnTo>
                  <a:lnTo>
                    <a:pt x="91" y="147"/>
                  </a:lnTo>
                  <a:lnTo>
                    <a:pt x="90" y="147"/>
                  </a:lnTo>
                  <a:lnTo>
                    <a:pt x="91" y="145"/>
                  </a:lnTo>
                  <a:lnTo>
                    <a:pt x="90" y="145"/>
                  </a:lnTo>
                  <a:lnTo>
                    <a:pt x="90" y="145"/>
                  </a:lnTo>
                  <a:lnTo>
                    <a:pt x="90" y="142"/>
                  </a:lnTo>
                  <a:lnTo>
                    <a:pt x="90" y="142"/>
                  </a:lnTo>
                  <a:lnTo>
                    <a:pt x="90" y="141"/>
                  </a:lnTo>
                  <a:lnTo>
                    <a:pt x="88" y="141"/>
                  </a:lnTo>
                  <a:lnTo>
                    <a:pt x="88" y="141"/>
                  </a:lnTo>
                  <a:lnTo>
                    <a:pt x="87" y="139"/>
                  </a:lnTo>
                  <a:lnTo>
                    <a:pt x="85" y="137"/>
                  </a:lnTo>
                  <a:lnTo>
                    <a:pt x="85" y="137"/>
                  </a:lnTo>
                  <a:lnTo>
                    <a:pt x="83" y="137"/>
                  </a:lnTo>
                  <a:lnTo>
                    <a:pt x="83" y="136"/>
                  </a:lnTo>
                  <a:lnTo>
                    <a:pt x="83" y="136"/>
                  </a:lnTo>
                  <a:lnTo>
                    <a:pt x="82" y="136"/>
                  </a:lnTo>
                  <a:lnTo>
                    <a:pt x="82" y="134"/>
                  </a:lnTo>
                  <a:lnTo>
                    <a:pt x="80" y="136"/>
                  </a:lnTo>
                  <a:lnTo>
                    <a:pt x="80" y="134"/>
                  </a:lnTo>
                  <a:lnTo>
                    <a:pt x="80" y="134"/>
                  </a:lnTo>
                  <a:lnTo>
                    <a:pt x="85" y="130"/>
                  </a:lnTo>
                  <a:lnTo>
                    <a:pt x="87" y="128"/>
                  </a:lnTo>
                  <a:lnTo>
                    <a:pt x="87" y="128"/>
                  </a:lnTo>
                  <a:lnTo>
                    <a:pt x="88" y="126"/>
                  </a:lnTo>
                  <a:lnTo>
                    <a:pt x="88" y="126"/>
                  </a:lnTo>
                  <a:lnTo>
                    <a:pt x="87" y="126"/>
                  </a:lnTo>
                  <a:lnTo>
                    <a:pt x="85" y="122"/>
                  </a:lnTo>
                  <a:lnTo>
                    <a:pt x="85" y="122"/>
                  </a:lnTo>
                  <a:lnTo>
                    <a:pt x="83" y="122"/>
                  </a:lnTo>
                  <a:lnTo>
                    <a:pt x="83" y="120"/>
                  </a:lnTo>
                  <a:lnTo>
                    <a:pt x="82" y="117"/>
                  </a:lnTo>
                  <a:lnTo>
                    <a:pt x="80" y="115"/>
                  </a:lnTo>
                  <a:lnTo>
                    <a:pt x="80" y="114"/>
                  </a:lnTo>
                  <a:lnTo>
                    <a:pt x="80" y="112"/>
                  </a:lnTo>
                  <a:lnTo>
                    <a:pt x="80" y="111"/>
                  </a:lnTo>
                  <a:lnTo>
                    <a:pt x="80" y="111"/>
                  </a:lnTo>
                  <a:lnTo>
                    <a:pt x="80" y="109"/>
                  </a:lnTo>
                  <a:lnTo>
                    <a:pt x="80" y="104"/>
                  </a:lnTo>
                  <a:lnTo>
                    <a:pt x="80" y="101"/>
                  </a:lnTo>
                  <a:lnTo>
                    <a:pt x="80" y="100"/>
                  </a:lnTo>
                  <a:lnTo>
                    <a:pt x="80" y="98"/>
                  </a:lnTo>
                  <a:lnTo>
                    <a:pt x="82" y="96"/>
                  </a:lnTo>
                  <a:lnTo>
                    <a:pt x="83" y="95"/>
                  </a:lnTo>
                  <a:lnTo>
                    <a:pt x="83" y="93"/>
                  </a:lnTo>
                  <a:lnTo>
                    <a:pt x="83" y="92"/>
                  </a:lnTo>
                  <a:lnTo>
                    <a:pt x="85" y="90"/>
                  </a:lnTo>
                  <a:lnTo>
                    <a:pt x="87" y="89"/>
                  </a:lnTo>
                  <a:lnTo>
                    <a:pt x="85" y="87"/>
                  </a:lnTo>
                  <a:lnTo>
                    <a:pt x="85" y="87"/>
                  </a:lnTo>
                  <a:lnTo>
                    <a:pt x="83" y="85"/>
                  </a:lnTo>
                  <a:lnTo>
                    <a:pt x="82" y="85"/>
                  </a:lnTo>
                  <a:lnTo>
                    <a:pt x="80" y="85"/>
                  </a:lnTo>
                  <a:lnTo>
                    <a:pt x="79" y="85"/>
                  </a:lnTo>
                  <a:lnTo>
                    <a:pt x="76" y="87"/>
                  </a:lnTo>
                  <a:lnTo>
                    <a:pt x="71" y="87"/>
                  </a:lnTo>
                  <a:lnTo>
                    <a:pt x="68" y="87"/>
                  </a:lnTo>
                  <a:lnTo>
                    <a:pt x="65" y="87"/>
                  </a:lnTo>
                  <a:lnTo>
                    <a:pt x="61" y="87"/>
                  </a:lnTo>
                  <a:lnTo>
                    <a:pt x="60" y="87"/>
                  </a:lnTo>
                  <a:lnTo>
                    <a:pt x="60" y="87"/>
                  </a:lnTo>
                  <a:lnTo>
                    <a:pt x="58" y="87"/>
                  </a:lnTo>
                  <a:lnTo>
                    <a:pt x="58" y="87"/>
                  </a:lnTo>
                  <a:lnTo>
                    <a:pt x="57" y="87"/>
                  </a:lnTo>
                  <a:lnTo>
                    <a:pt x="57" y="87"/>
                  </a:lnTo>
                  <a:lnTo>
                    <a:pt x="55" y="84"/>
                  </a:lnTo>
                  <a:lnTo>
                    <a:pt x="52" y="82"/>
                  </a:lnTo>
                  <a:lnTo>
                    <a:pt x="50" y="79"/>
                  </a:lnTo>
                  <a:lnTo>
                    <a:pt x="47" y="76"/>
                  </a:lnTo>
                  <a:lnTo>
                    <a:pt x="47" y="76"/>
                  </a:lnTo>
                  <a:lnTo>
                    <a:pt x="46" y="76"/>
                  </a:lnTo>
                  <a:lnTo>
                    <a:pt x="46" y="76"/>
                  </a:lnTo>
                  <a:lnTo>
                    <a:pt x="44" y="74"/>
                  </a:lnTo>
                  <a:lnTo>
                    <a:pt x="42" y="74"/>
                  </a:lnTo>
                  <a:lnTo>
                    <a:pt x="41" y="74"/>
                  </a:lnTo>
                  <a:lnTo>
                    <a:pt x="39" y="73"/>
                  </a:lnTo>
                  <a:lnTo>
                    <a:pt x="38" y="73"/>
                  </a:lnTo>
                  <a:lnTo>
                    <a:pt x="38" y="74"/>
                  </a:lnTo>
                  <a:lnTo>
                    <a:pt x="35" y="74"/>
                  </a:lnTo>
                  <a:lnTo>
                    <a:pt x="33" y="74"/>
                  </a:lnTo>
                  <a:lnTo>
                    <a:pt x="31" y="74"/>
                  </a:lnTo>
                  <a:lnTo>
                    <a:pt x="28" y="74"/>
                  </a:lnTo>
                  <a:lnTo>
                    <a:pt x="25" y="74"/>
                  </a:lnTo>
                  <a:lnTo>
                    <a:pt x="22" y="74"/>
                  </a:lnTo>
                  <a:lnTo>
                    <a:pt x="22" y="74"/>
                  </a:lnTo>
                  <a:lnTo>
                    <a:pt x="20" y="74"/>
                  </a:lnTo>
                  <a:lnTo>
                    <a:pt x="19" y="73"/>
                  </a:lnTo>
                  <a:lnTo>
                    <a:pt x="17" y="71"/>
                  </a:lnTo>
                  <a:lnTo>
                    <a:pt x="17" y="70"/>
                  </a:lnTo>
                  <a:lnTo>
                    <a:pt x="16" y="70"/>
                  </a:lnTo>
                  <a:lnTo>
                    <a:pt x="14" y="68"/>
                  </a:lnTo>
                  <a:lnTo>
                    <a:pt x="14" y="68"/>
                  </a:lnTo>
                  <a:lnTo>
                    <a:pt x="12" y="67"/>
                  </a:lnTo>
                  <a:lnTo>
                    <a:pt x="12" y="67"/>
                  </a:lnTo>
                  <a:lnTo>
                    <a:pt x="12" y="63"/>
                  </a:lnTo>
                  <a:lnTo>
                    <a:pt x="14" y="63"/>
                  </a:lnTo>
                  <a:lnTo>
                    <a:pt x="14" y="60"/>
                  </a:lnTo>
                  <a:lnTo>
                    <a:pt x="14" y="60"/>
                  </a:lnTo>
                  <a:lnTo>
                    <a:pt x="14" y="59"/>
                  </a:lnTo>
                  <a:lnTo>
                    <a:pt x="14" y="59"/>
                  </a:lnTo>
                  <a:lnTo>
                    <a:pt x="14" y="56"/>
                  </a:lnTo>
                  <a:lnTo>
                    <a:pt x="14" y="56"/>
                  </a:lnTo>
                  <a:lnTo>
                    <a:pt x="12" y="54"/>
                  </a:lnTo>
                  <a:lnTo>
                    <a:pt x="11" y="51"/>
                  </a:lnTo>
                  <a:lnTo>
                    <a:pt x="9" y="48"/>
                  </a:lnTo>
                  <a:lnTo>
                    <a:pt x="8" y="44"/>
                  </a:lnTo>
                  <a:lnTo>
                    <a:pt x="8" y="44"/>
                  </a:lnTo>
                  <a:lnTo>
                    <a:pt x="6" y="44"/>
                  </a:lnTo>
                  <a:lnTo>
                    <a:pt x="6" y="44"/>
                  </a:lnTo>
                  <a:lnTo>
                    <a:pt x="5" y="43"/>
                  </a:lnTo>
                  <a:lnTo>
                    <a:pt x="5" y="41"/>
                  </a:lnTo>
                  <a:lnTo>
                    <a:pt x="3" y="43"/>
                  </a:lnTo>
                  <a:lnTo>
                    <a:pt x="3" y="43"/>
                  </a:lnTo>
                  <a:lnTo>
                    <a:pt x="0" y="43"/>
                  </a:lnTo>
                  <a:lnTo>
                    <a:pt x="0" y="43"/>
                  </a:lnTo>
                  <a:lnTo>
                    <a:pt x="0" y="43"/>
                  </a:lnTo>
                  <a:lnTo>
                    <a:pt x="1" y="41"/>
                  </a:lnTo>
                  <a:lnTo>
                    <a:pt x="3" y="40"/>
                  </a:lnTo>
                  <a:lnTo>
                    <a:pt x="3" y="38"/>
                  </a:lnTo>
                  <a:lnTo>
                    <a:pt x="5" y="37"/>
                  </a:lnTo>
                  <a:lnTo>
                    <a:pt x="5" y="35"/>
                  </a:lnTo>
                  <a:lnTo>
                    <a:pt x="6" y="30"/>
                  </a:lnTo>
                  <a:lnTo>
                    <a:pt x="6" y="29"/>
                  </a:lnTo>
                  <a:lnTo>
                    <a:pt x="8" y="24"/>
                  </a:lnTo>
                  <a:lnTo>
                    <a:pt x="9" y="21"/>
                  </a:lnTo>
                  <a:lnTo>
                    <a:pt x="9" y="19"/>
                  </a:lnTo>
                  <a:lnTo>
                    <a:pt x="11" y="18"/>
                  </a:lnTo>
                  <a:lnTo>
                    <a:pt x="12" y="16"/>
                  </a:lnTo>
                  <a:lnTo>
                    <a:pt x="14" y="15"/>
                  </a:lnTo>
                  <a:lnTo>
                    <a:pt x="16" y="15"/>
                  </a:lnTo>
                  <a:lnTo>
                    <a:pt x="20" y="8"/>
                  </a:lnTo>
                  <a:lnTo>
                    <a:pt x="20" y="7"/>
                  </a:lnTo>
                  <a:lnTo>
                    <a:pt x="24" y="7"/>
                  </a:lnTo>
                  <a:lnTo>
                    <a:pt x="27" y="5"/>
                  </a:lnTo>
                  <a:lnTo>
                    <a:pt x="28" y="5"/>
                  </a:lnTo>
                  <a:lnTo>
                    <a:pt x="30" y="5"/>
                  </a:lnTo>
                  <a:lnTo>
                    <a:pt x="30" y="5"/>
                  </a:lnTo>
                  <a:lnTo>
                    <a:pt x="30" y="5"/>
                  </a:lnTo>
                  <a:lnTo>
                    <a:pt x="28" y="7"/>
                  </a:lnTo>
                  <a:lnTo>
                    <a:pt x="27" y="7"/>
                  </a:lnTo>
                  <a:lnTo>
                    <a:pt x="22" y="8"/>
                  </a:lnTo>
                  <a:lnTo>
                    <a:pt x="22" y="8"/>
                  </a:lnTo>
                  <a:lnTo>
                    <a:pt x="20" y="8"/>
                  </a:lnTo>
                  <a:lnTo>
                    <a:pt x="20" y="10"/>
                  </a:lnTo>
                  <a:lnTo>
                    <a:pt x="20" y="11"/>
                  </a:lnTo>
                  <a:lnTo>
                    <a:pt x="22" y="15"/>
                  </a:lnTo>
                  <a:lnTo>
                    <a:pt x="24" y="15"/>
                  </a:lnTo>
                  <a:lnTo>
                    <a:pt x="25" y="16"/>
                  </a:lnTo>
                  <a:lnTo>
                    <a:pt x="25" y="18"/>
                  </a:lnTo>
                  <a:lnTo>
                    <a:pt x="24" y="18"/>
                  </a:lnTo>
                  <a:lnTo>
                    <a:pt x="25" y="19"/>
                  </a:lnTo>
                  <a:lnTo>
                    <a:pt x="25" y="21"/>
                  </a:lnTo>
                  <a:lnTo>
                    <a:pt x="25" y="22"/>
                  </a:lnTo>
                  <a:lnTo>
                    <a:pt x="25" y="26"/>
                  </a:lnTo>
                  <a:lnTo>
                    <a:pt x="24" y="27"/>
                  </a:lnTo>
                  <a:lnTo>
                    <a:pt x="22" y="29"/>
                  </a:lnTo>
                  <a:lnTo>
                    <a:pt x="20" y="30"/>
                  </a:lnTo>
                  <a:lnTo>
                    <a:pt x="19" y="33"/>
                  </a:lnTo>
                  <a:lnTo>
                    <a:pt x="20" y="37"/>
                  </a:lnTo>
                  <a:lnTo>
                    <a:pt x="20" y="38"/>
                  </a:lnTo>
                  <a:lnTo>
                    <a:pt x="22" y="40"/>
                  </a:lnTo>
                  <a:lnTo>
                    <a:pt x="24" y="40"/>
                  </a:lnTo>
                  <a:lnTo>
                    <a:pt x="24" y="41"/>
                  </a:lnTo>
                  <a:lnTo>
                    <a:pt x="24" y="43"/>
                  </a:lnTo>
                  <a:lnTo>
                    <a:pt x="24" y="44"/>
                  </a:lnTo>
                  <a:lnTo>
                    <a:pt x="25" y="44"/>
                  </a:lnTo>
                  <a:lnTo>
                    <a:pt x="25" y="44"/>
                  </a:lnTo>
                  <a:lnTo>
                    <a:pt x="27" y="44"/>
                  </a:lnTo>
                  <a:lnTo>
                    <a:pt x="30" y="44"/>
                  </a:lnTo>
                  <a:lnTo>
                    <a:pt x="31" y="43"/>
                  </a:lnTo>
                  <a:lnTo>
                    <a:pt x="31" y="43"/>
                  </a:lnTo>
                  <a:lnTo>
                    <a:pt x="33" y="41"/>
                  </a:lnTo>
                  <a:lnTo>
                    <a:pt x="33" y="38"/>
                  </a:lnTo>
                  <a:lnTo>
                    <a:pt x="33" y="35"/>
                  </a:lnTo>
                  <a:lnTo>
                    <a:pt x="33" y="33"/>
                  </a:lnTo>
                  <a:lnTo>
                    <a:pt x="31" y="32"/>
                  </a:lnTo>
                  <a:lnTo>
                    <a:pt x="30" y="29"/>
                  </a:lnTo>
                  <a:lnTo>
                    <a:pt x="28" y="27"/>
                  </a:lnTo>
                  <a:lnTo>
                    <a:pt x="28" y="24"/>
                  </a:lnTo>
                  <a:lnTo>
                    <a:pt x="27" y="24"/>
                  </a:lnTo>
                  <a:lnTo>
                    <a:pt x="27" y="22"/>
                  </a:lnTo>
                  <a:lnTo>
                    <a:pt x="27" y="21"/>
                  </a:lnTo>
                  <a:lnTo>
                    <a:pt x="28" y="19"/>
                  </a:lnTo>
                  <a:lnTo>
                    <a:pt x="28" y="18"/>
                  </a:lnTo>
                  <a:lnTo>
                    <a:pt x="30" y="16"/>
                  </a:lnTo>
                  <a:lnTo>
                    <a:pt x="38" y="15"/>
                  </a:lnTo>
                  <a:lnTo>
                    <a:pt x="41" y="13"/>
                  </a:lnTo>
                  <a:lnTo>
                    <a:pt x="46" y="11"/>
                  </a:lnTo>
                  <a:lnTo>
                    <a:pt x="47" y="11"/>
                  </a:lnTo>
                  <a:lnTo>
                    <a:pt x="47" y="10"/>
                  </a:lnTo>
                  <a:lnTo>
                    <a:pt x="49" y="10"/>
                  </a:lnTo>
                  <a:lnTo>
                    <a:pt x="50" y="10"/>
                  </a:lnTo>
                  <a:lnTo>
                    <a:pt x="52" y="10"/>
                  </a:lnTo>
                  <a:lnTo>
                    <a:pt x="52" y="8"/>
                  </a:lnTo>
                  <a:lnTo>
                    <a:pt x="52" y="7"/>
                  </a:lnTo>
                  <a:lnTo>
                    <a:pt x="50" y="7"/>
                  </a:lnTo>
                  <a:lnTo>
                    <a:pt x="46" y="8"/>
                  </a:lnTo>
                  <a:lnTo>
                    <a:pt x="46" y="7"/>
                  </a:lnTo>
                  <a:lnTo>
                    <a:pt x="46" y="7"/>
                  </a:lnTo>
                  <a:lnTo>
                    <a:pt x="44" y="4"/>
                  </a:lnTo>
                  <a:lnTo>
                    <a:pt x="46" y="2"/>
                  </a:lnTo>
                  <a:lnTo>
                    <a:pt x="46" y="0"/>
                  </a:lnTo>
                  <a:lnTo>
                    <a:pt x="47" y="0"/>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01" name="Freeform 20">
              <a:extLst>
                <a:ext uri="{FF2B5EF4-FFF2-40B4-BE49-F238E27FC236}">
                  <a16:creationId xmlns:a16="http://schemas.microsoft.com/office/drawing/2014/main" id="{B942D1CC-CBD3-43D7-BBB4-C50749F5997B}"/>
                </a:ext>
              </a:extLst>
            </p:cNvPr>
            <p:cNvSpPr>
              <a:spLocks noEditPoints="1"/>
            </p:cNvSpPr>
            <p:nvPr/>
          </p:nvSpPr>
          <p:spPr bwMode="auto">
            <a:xfrm>
              <a:off x="4034086" y="4041673"/>
              <a:ext cx="5848" cy="17544"/>
            </a:xfrm>
            <a:custGeom>
              <a:avLst/>
              <a:gdLst>
                <a:gd name="T0" fmla="*/ 2 w 3"/>
                <a:gd name="T1" fmla="*/ 8 h 9"/>
                <a:gd name="T2" fmla="*/ 2 w 3"/>
                <a:gd name="T3" fmla="*/ 8 h 9"/>
                <a:gd name="T4" fmla="*/ 2 w 3"/>
                <a:gd name="T5" fmla="*/ 9 h 9"/>
                <a:gd name="T6" fmla="*/ 2 w 3"/>
                <a:gd name="T7" fmla="*/ 9 h 9"/>
                <a:gd name="T8" fmla="*/ 2 w 3"/>
                <a:gd name="T9" fmla="*/ 9 h 9"/>
                <a:gd name="T10" fmla="*/ 2 w 3"/>
                <a:gd name="T11" fmla="*/ 9 h 9"/>
                <a:gd name="T12" fmla="*/ 2 w 3"/>
                <a:gd name="T13" fmla="*/ 9 h 9"/>
                <a:gd name="T14" fmla="*/ 0 w 3"/>
                <a:gd name="T15" fmla="*/ 9 h 9"/>
                <a:gd name="T16" fmla="*/ 0 w 3"/>
                <a:gd name="T17" fmla="*/ 9 h 9"/>
                <a:gd name="T18" fmla="*/ 0 w 3"/>
                <a:gd name="T19" fmla="*/ 9 h 9"/>
                <a:gd name="T20" fmla="*/ 0 w 3"/>
                <a:gd name="T21" fmla="*/ 9 h 9"/>
                <a:gd name="T22" fmla="*/ 2 w 3"/>
                <a:gd name="T23" fmla="*/ 9 h 9"/>
                <a:gd name="T24" fmla="*/ 0 w 3"/>
                <a:gd name="T25" fmla="*/ 9 h 9"/>
                <a:gd name="T26" fmla="*/ 0 w 3"/>
                <a:gd name="T27" fmla="*/ 9 h 9"/>
                <a:gd name="T28" fmla="*/ 2 w 3"/>
                <a:gd name="T29" fmla="*/ 8 h 9"/>
                <a:gd name="T30" fmla="*/ 2 w 3"/>
                <a:gd name="T31" fmla="*/ 8 h 9"/>
                <a:gd name="T32" fmla="*/ 3 w 3"/>
                <a:gd name="T33" fmla="*/ 5 h 9"/>
                <a:gd name="T34" fmla="*/ 3 w 3"/>
                <a:gd name="T35" fmla="*/ 5 h 9"/>
                <a:gd name="T36" fmla="*/ 3 w 3"/>
                <a:gd name="T37" fmla="*/ 5 h 9"/>
                <a:gd name="T38" fmla="*/ 3 w 3"/>
                <a:gd name="T39" fmla="*/ 5 h 9"/>
                <a:gd name="T40" fmla="*/ 3 w 3"/>
                <a:gd name="T41" fmla="*/ 5 h 9"/>
                <a:gd name="T42" fmla="*/ 3 w 3"/>
                <a:gd name="T43" fmla="*/ 5 h 9"/>
                <a:gd name="T44" fmla="*/ 2 w 3"/>
                <a:gd name="T45" fmla="*/ 5 h 9"/>
                <a:gd name="T46" fmla="*/ 2 w 3"/>
                <a:gd name="T47" fmla="*/ 5 h 9"/>
                <a:gd name="T48" fmla="*/ 2 w 3"/>
                <a:gd name="T49" fmla="*/ 5 h 9"/>
                <a:gd name="T50" fmla="*/ 2 w 3"/>
                <a:gd name="T51" fmla="*/ 5 h 9"/>
                <a:gd name="T52" fmla="*/ 2 w 3"/>
                <a:gd name="T53" fmla="*/ 5 h 9"/>
                <a:gd name="T54" fmla="*/ 2 w 3"/>
                <a:gd name="T55" fmla="*/ 5 h 9"/>
                <a:gd name="T56" fmla="*/ 2 w 3"/>
                <a:gd name="T57" fmla="*/ 5 h 9"/>
                <a:gd name="T58" fmla="*/ 2 w 3"/>
                <a:gd name="T59" fmla="*/ 5 h 9"/>
                <a:gd name="T60" fmla="*/ 2 w 3"/>
                <a:gd name="T61" fmla="*/ 5 h 9"/>
                <a:gd name="T62" fmla="*/ 2 w 3"/>
                <a:gd name="T63" fmla="*/ 5 h 9"/>
                <a:gd name="T64" fmla="*/ 2 w 3"/>
                <a:gd name="T65" fmla="*/ 5 h 9"/>
                <a:gd name="T66" fmla="*/ 2 w 3"/>
                <a:gd name="T67" fmla="*/ 5 h 9"/>
                <a:gd name="T68" fmla="*/ 2 w 3"/>
                <a:gd name="T69" fmla="*/ 5 h 9"/>
                <a:gd name="T70" fmla="*/ 2 w 3"/>
                <a:gd name="T71" fmla="*/ 5 h 9"/>
                <a:gd name="T72" fmla="*/ 2 w 3"/>
                <a:gd name="T73" fmla="*/ 5 h 9"/>
                <a:gd name="T74" fmla="*/ 3 w 3"/>
                <a:gd name="T75" fmla="*/ 5 h 9"/>
                <a:gd name="T76" fmla="*/ 3 w 3"/>
                <a:gd name="T77" fmla="*/ 5 h 9"/>
                <a:gd name="T78" fmla="*/ 3 w 3"/>
                <a:gd name="T79" fmla="*/ 0 h 9"/>
                <a:gd name="T80" fmla="*/ 3 w 3"/>
                <a:gd name="T81" fmla="*/ 0 h 9"/>
                <a:gd name="T82" fmla="*/ 3 w 3"/>
                <a:gd name="T83" fmla="*/ 2 h 9"/>
                <a:gd name="T84" fmla="*/ 3 w 3"/>
                <a:gd name="T85" fmla="*/ 3 h 9"/>
                <a:gd name="T86" fmla="*/ 3 w 3"/>
                <a:gd name="T87" fmla="*/ 3 h 9"/>
                <a:gd name="T88" fmla="*/ 2 w 3"/>
                <a:gd name="T89" fmla="*/ 2 h 9"/>
                <a:gd name="T90" fmla="*/ 2 w 3"/>
                <a:gd name="T91" fmla="*/ 0 h 9"/>
                <a:gd name="T92" fmla="*/ 3 w 3"/>
                <a:gd name="T93" fmla="*/ 0 h 9"/>
                <a:gd name="T94" fmla="*/ 3 w 3"/>
                <a:gd name="T95" fmla="*/ 0 h 9"/>
                <a:gd name="T96" fmla="*/ 3 w 3"/>
                <a:gd name="T9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 h="9">
                  <a:moveTo>
                    <a:pt x="2" y="8"/>
                  </a:moveTo>
                  <a:lnTo>
                    <a:pt x="2" y="8"/>
                  </a:lnTo>
                  <a:lnTo>
                    <a:pt x="2" y="9"/>
                  </a:lnTo>
                  <a:lnTo>
                    <a:pt x="2" y="9"/>
                  </a:lnTo>
                  <a:lnTo>
                    <a:pt x="2" y="9"/>
                  </a:lnTo>
                  <a:lnTo>
                    <a:pt x="2" y="9"/>
                  </a:lnTo>
                  <a:lnTo>
                    <a:pt x="2" y="9"/>
                  </a:lnTo>
                  <a:lnTo>
                    <a:pt x="0" y="9"/>
                  </a:lnTo>
                  <a:lnTo>
                    <a:pt x="0" y="9"/>
                  </a:lnTo>
                  <a:lnTo>
                    <a:pt x="0" y="9"/>
                  </a:lnTo>
                  <a:lnTo>
                    <a:pt x="0" y="9"/>
                  </a:lnTo>
                  <a:lnTo>
                    <a:pt x="2" y="9"/>
                  </a:lnTo>
                  <a:lnTo>
                    <a:pt x="0" y="9"/>
                  </a:lnTo>
                  <a:lnTo>
                    <a:pt x="0" y="9"/>
                  </a:lnTo>
                  <a:lnTo>
                    <a:pt x="2" y="8"/>
                  </a:lnTo>
                  <a:lnTo>
                    <a:pt x="2" y="8"/>
                  </a:lnTo>
                  <a:close/>
                  <a:moveTo>
                    <a:pt x="3" y="5"/>
                  </a:moveTo>
                  <a:lnTo>
                    <a:pt x="3" y="5"/>
                  </a:lnTo>
                  <a:lnTo>
                    <a:pt x="3" y="5"/>
                  </a:lnTo>
                  <a:lnTo>
                    <a:pt x="3" y="5"/>
                  </a:lnTo>
                  <a:lnTo>
                    <a:pt x="3" y="5"/>
                  </a:lnTo>
                  <a:lnTo>
                    <a:pt x="3" y="5"/>
                  </a:lnTo>
                  <a:lnTo>
                    <a:pt x="2" y="5"/>
                  </a:lnTo>
                  <a:lnTo>
                    <a:pt x="2" y="5"/>
                  </a:lnTo>
                  <a:lnTo>
                    <a:pt x="2" y="5"/>
                  </a:lnTo>
                  <a:lnTo>
                    <a:pt x="2" y="5"/>
                  </a:lnTo>
                  <a:lnTo>
                    <a:pt x="2" y="5"/>
                  </a:lnTo>
                  <a:lnTo>
                    <a:pt x="2" y="5"/>
                  </a:lnTo>
                  <a:lnTo>
                    <a:pt x="2" y="5"/>
                  </a:lnTo>
                  <a:lnTo>
                    <a:pt x="2" y="5"/>
                  </a:lnTo>
                  <a:lnTo>
                    <a:pt x="2" y="5"/>
                  </a:lnTo>
                  <a:lnTo>
                    <a:pt x="2" y="5"/>
                  </a:lnTo>
                  <a:lnTo>
                    <a:pt x="2" y="5"/>
                  </a:lnTo>
                  <a:lnTo>
                    <a:pt x="2" y="5"/>
                  </a:lnTo>
                  <a:lnTo>
                    <a:pt x="2" y="5"/>
                  </a:lnTo>
                  <a:lnTo>
                    <a:pt x="2" y="5"/>
                  </a:lnTo>
                  <a:lnTo>
                    <a:pt x="2" y="5"/>
                  </a:lnTo>
                  <a:lnTo>
                    <a:pt x="3" y="5"/>
                  </a:lnTo>
                  <a:lnTo>
                    <a:pt x="3" y="5"/>
                  </a:lnTo>
                  <a:close/>
                  <a:moveTo>
                    <a:pt x="3" y="0"/>
                  </a:moveTo>
                  <a:lnTo>
                    <a:pt x="3" y="0"/>
                  </a:lnTo>
                  <a:lnTo>
                    <a:pt x="3" y="2"/>
                  </a:lnTo>
                  <a:lnTo>
                    <a:pt x="3" y="3"/>
                  </a:lnTo>
                  <a:lnTo>
                    <a:pt x="3" y="3"/>
                  </a:lnTo>
                  <a:lnTo>
                    <a:pt x="2" y="2"/>
                  </a:lnTo>
                  <a:lnTo>
                    <a:pt x="2" y="0"/>
                  </a:lnTo>
                  <a:lnTo>
                    <a:pt x="3" y="0"/>
                  </a:lnTo>
                  <a:lnTo>
                    <a:pt x="3"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02" name="Freeform 21">
              <a:extLst>
                <a:ext uri="{FF2B5EF4-FFF2-40B4-BE49-F238E27FC236}">
                  <a16:creationId xmlns:a16="http://schemas.microsoft.com/office/drawing/2014/main" id="{F253E072-990C-4994-BF33-394FCAA01403}"/>
                </a:ext>
              </a:extLst>
            </p:cNvPr>
            <p:cNvSpPr>
              <a:spLocks/>
            </p:cNvSpPr>
            <p:nvPr/>
          </p:nvSpPr>
          <p:spPr bwMode="auto">
            <a:xfrm>
              <a:off x="6115854" y="317037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03" name="Freeform 22">
              <a:extLst>
                <a:ext uri="{FF2B5EF4-FFF2-40B4-BE49-F238E27FC236}">
                  <a16:creationId xmlns:a16="http://schemas.microsoft.com/office/drawing/2014/main" id="{A58E4D7B-C18F-4A3D-83A1-9B7D5E7709A6}"/>
                </a:ext>
              </a:extLst>
            </p:cNvPr>
            <p:cNvSpPr>
              <a:spLocks noEditPoints="1"/>
            </p:cNvSpPr>
            <p:nvPr/>
          </p:nvSpPr>
          <p:spPr bwMode="auto">
            <a:xfrm>
              <a:off x="7341914" y="3043671"/>
              <a:ext cx="483407" cy="282638"/>
            </a:xfrm>
            <a:custGeom>
              <a:avLst/>
              <a:gdLst>
                <a:gd name="T0" fmla="*/ 218 w 248"/>
                <a:gd name="T1" fmla="*/ 95 h 145"/>
                <a:gd name="T2" fmla="*/ 218 w 248"/>
                <a:gd name="T3" fmla="*/ 98 h 145"/>
                <a:gd name="T4" fmla="*/ 213 w 248"/>
                <a:gd name="T5" fmla="*/ 82 h 145"/>
                <a:gd name="T6" fmla="*/ 35 w 248"/>
                <a:gd name="T7" fmla="*/ 8 h 145"/>
                <a:gd name="T8" fmla="*/ 33 w 248"/>
                <a:gd name="T9" fmla="*/ 20 h 145"/>
                <a:gd name="T10" fmla="*/ 39 w 248"/>
                <a:gd name="T11" fmla="*/ 14 h 145"/>
                <a:gd name="T12" fmla="*/ 41 w 248"/>
                <a:gd name="T13" fmla="*/ 11 h 145"/>
                <a:gd name="T14" fmla="*/ 39 w 248"/>
                <a:gd name="T15" fmla="*/ 5 h 145"/>
                <a:gd name="T16" fmla="*/ 47 w 248"/>
                <a:gd name="T17" fmla="*/ 13 h 145"/>
                <a:gd name="T18" fmla="*/ 54 w 248"/>
                <a:gd name="T19" fmla="*/ 25 h 145"/>
                <a:gd name="T20" fmla="*/ 58 w 248"/>
                <a:gd name="T21" fmla="*/ 20 h 145"/>
                <a:gd name="T22" fmla="*/ 69 w 248"/>
                <a:gd name="T23" fmla="*/ 19 h 145"/>
                <a:gd name="T24" fmla="*/ 85 w 248"/>
                <a:gd name="T25" fmla="*/ 35 h 145"/>
                <a:gd name="T26" fmla="*/ 114 w 248"/>
                <a:gd name="T27" fmla="*/ 35 h 145"/>
                <a:gd name="T28" fmla="*/ 131 w 248"/>
                <a:gd name="T29" fmla="*/ 36 h 145"/>
                <a:gd name="T30" fmla="*/ 147 w 248"/>
                <a:gd name="T31" fmla="*/ 46 h 145"/>
                <a:gd name="T32" fmla="*/ 151 w 248"/>
                <a:gd name="T33" fmla="*/ 63 h 145"/>
                <a:gd name="T34" fmla="*/ 162 w 248"/>
                <a:gd name="T35" fmla="*/ 77 h 145"/>
                <a:gd name="T36" fmla="*/ 175 w 248"/>
                <a:gd name="T37" fmla="*/ 80 h 145"/>
                <a:gd name="T38" fmla="*/ 181 w 248"/>
                <a:gd name="T39" fmla="*/ 83 h 145"/>
                <a:gd name="T40" fmla="*/ 194 w 248"/>
                <a:gd name="T41" fmla="*/ 72 h 145"/>
                <a:gd name="T42" fmla="*/ 210 w 248"/>
                <a:gd name="T43" fmla="*/ 63 h 145"/>
                <a:gd name="T44" fmla="*/ 221 w 248"/>
                <a:gd name="T45" fmla="*/ 60 h 145"/>
                <a:gd name="T46" fmla="*/ 210 w 248"/>
                <a:gd name="T47" fmla="*/ 68 h 145"/>
                <a:gd name="T48" fmla="*/ 214 w 248"/>
                <a:gd name="T49" fmla="*/ 76 h 145"/>
                <a:gd name="T50" fmla="*/ 225 w 248"/>
                <a:gd name="T51" fmla="*/ 74 h 145"/>
                <a:gd name="T52" fmla="*/ 229 w 248"/>
                <a:gd name="T53" fmla="*/ 74 h 145"/>
                <a:gd name="T54" fmla="*/ 237 w 248"/>
                <a:gd name="T55" fmla="*/ 79 h 145"/>
                <a:gd name="T56" fmla="*/ 248 w 248"/>
                <a:gd name="T57" fmla="*/ 83 h 145"/>
                <a:gd name="T58" fmla="*/ 238 w 248"/>
                <a:gd name="T59" fmla="*/ 90 h 145"/>
                <a:gd name="T60" fmla="*/ 230 w 248"/>
                <a:gd name="T61" fmla="*/ 93 h 145"/>
                <a:gd name="T62" fmla="*/ 221 w 248"/>
                <a:gd name="T63" fmla="*/ 93 h 145"/>
                <a:gd name="T64" fmla="*/ 208 w 248"/>
                <a:gd name="T65" fmla="*/ 91 h 145"/>
                <a:gd name="T66" fmla="*/ 211 w 248"/>
                <a:gd name="T67" fmla="*/ 83 h 145"/>
                <a:gd name="T68" fmla="*/ 199 w 248"/>
                <a:gd name="T69" fmla="*/ 85 h 145"/>
                <a:gd name="T70" fmla="*/ 192 w 248"/>
                <a:gd name="T71" fmla="*/ 91 h 145"/>
                <a:gd name="T72" fmla="*/ 184 w 248"/>
                <a:gd name="T73" fmla="*/ 95 h 145"/>
                <a:gd name="T74" fmla="*/ 186 w 248"/>
                <a:gd name="T75" fmla="*/ 99 h 145"/>
                <a:gd name="T76" fmla="*/ 183 w 248"/>
                <a:gd name="T77" fmla="*/ 104 h 145"/>
                <a:gd name="T78" fmla="*/ 166 w 248"/>
                <a:gd name="T79" fmla="*/ 106 h 145"/>
                <a:gd name="T80" fmla="*/ 172 w 248"/>
                <a:gd name="T81" fmla="*/ 115 h 145"/>
                <a:gd name="T82" fmla="*/ 178 w 248"/>
                <a:gd name="T83" fmla="*/ 128 h 145"/>
                <a:gd name="T84" fmla="*/ 170 w 248"/>
                <a:gd name="T85" fmla="*/ 143 h 145"/>
                <a:gd name="T86" fmla="*/ 156 w 248"/>
                <a:gd name="T87" fmla="*/ 142 h 145"/>
                <a:gd name="T88" fmla="*/ 148 w 248"/>
                <a:gd name="T89" fmla="*/ 129 h 145"/>
                <a:gd name="T90" fmla="*/ 128 w 248"/>
                <a:gd name="T91" fmla="*/ 120 h 145"/>
                <a:gd name="T92" fmla="*/ 102 w 248"/>
                <a:gd name="T93" fmla="*/ 104 h 145"/>
                <a:gd name="T94" fmla="*/ 87 w 248"/>
                <a:gd name="T95" fmla="*/ 80 h 145"/>
                <a:gd name="T96" fmla="*/ 74 w 248"/>
                <a:gd name="T97" fmla="*/ 77 h 145"/>
                <a:gd name="T98" fmla="*/ 60 w 248"/>
                <a:gd name="T99" fmla="*/ 69 h 145"/>
                <a:gd name="T100" fmla="*/ 57 w 248"/>
                <a:gd name="T101" fmla="*/ 63 h 145"/>
                <a:gd name="T102" fmla="*/ 50 w 248"/>
                <a:gd name="T103" fmla="*/ 58 h 145"/>
                <a:gd name="T104" fmla="*/ 36 w 248"/>
                <a:gd name="T105" fmla="*/ 50 h 145"/>
                <a:gd name="T106" fmla="*/ 36 w 248"/>
                <a:gd name="T107" fmla="*/ 57 h 145"/>
                <a:gd name="T108" fmla="*/ 30 w 248"/>
                <a:gd name="T109" fmla="*/ 55 h 145"/>
                <a:gd name="T110" fmla="*/ 19 w 248"/>
                <a:gd name="T111" fmla="*/ 58 h 145"/>
                <a:gd name="T112" fmla="*/ 16 w 248"/>
                <a:gd name="T113" fmla="*/ 74 h 145"/>
                <a:gd name="T114" fmla="*/ 0 w 248"/>
                <a:gd name="T115" fmla="*/ 43 h 145"/>
                <a:gd name="T116" fmla="*/ 17 w 248"/>
                <a:gd name="T117" fmla="*/ 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145">
                  <a:moveTo>
                    <a:pt x="229" y="98"/>
                  </a:moveTo>
                  <a:lnTo>
                    <a:pt x="229" y="98"/>
                  </a:lnTo>
                  <a:lnTo>
                    <a:pt x="229" y="99"/>
                  </a:lnTo>
                  <a:lnTo>
                    <a:pt x="227" y="99"/>
                  </a:lnTo>
                  <a:lnTo>
                    <a:pt x="227" y="98"/>
                  </a:lnTo>
                  <a:lnTo>
                    <a:pt x="227" y="98"/>
                  </a:lnTo>
                  <a:lnTo>
                    <a:pt x="227" y="98"/>
                  </a:lnTo>
                  <a:lnTo>
                    <a:pt x="229" y="98"/>
                  </a:lnTo>
                  <a:lnTo>
                    <a:pt x="229" y="98"/>
                  </a:lnTo>
                  <a:close/>
                  <a:moveTo>
                    <a:pt x="218" y="95"/>
                  </a:moveTo>
                  <a:lnTo>
                    <a:pt x="218" y="95"/>
                  </a:lnTo>
                  <a:lnTo>
                    <a:pt x="218" y="96"/>
                  </a:lnTo>
                  <a:lnTo>
                    <a:pt x="219" y="96"/>
                  </a:lnTo>
                  <a:lnTo>
                    <a:pt x="221" y="96"/>
                  </a:lnTo>
                  <a:lnTo>
                    <a:pt x="219" y="98"/>
                  </a:lnTo>
                  <a:lnTo>
                    <a:pt x="221" y="99"/>
                  </a:lnTo>
                  <a:lnTo>
                    <a:pt x="221" y="99"/>
                  </a:lnTo>
                  <a:lnTo>
                    <a:pt x="219" y="99"/>
                  </a:lnTo>
                  <a:lnTo>
                    <a:pt x="218" y="99"/>
                  </a:lnTo>
                  <a:lnTo>
                    <a:pt x="218" y="99"/>
                  </a:lnTo>
                  <a:lnTo>
                    <a:pt x="218" y="98"/>
                  </a:lnTo>
                  <a:lnTo>
                    <a:pt x="218" y="98"/>
                  </a:lnTo>
                  <a:lnTo>
                    <a:pt x="218" y="98"/>
                  </a:lnTo>
                  <a:lnTo>
                    <a:pt x="218" y="98"/>
                  </a:lnTo>
                  <a:lnTo>
                    <a:pt x="216" y="96"/>
                  </a:lnTo>
                  <a:lnTo>
                    <a:pt x="216" y="96"/>
                  </a:lnTo>
                  <a:lnTo>
                    <a:pt x="216" y="95"/>
                  </a:lnTo>
                  <a:lnTo>
                    <a:pt x="218" y="95"/>
                  </a:lnTo>
                  <a:close/>
                  <a:moveTo>
                    <a:pt x="211" y="80"/>
                  </a:moveTo>
                  <a:lnTo>
                    <a:pt x="211" y="80"/>
                  </a:lnTo>
                  <a:lnTo>
                    <a:pt x="211" y="80"/>
                  </a:lnTo>
                  <a:lnTo>
                    <a:pt x="211" y="82"/>
                  </a:lnTo>
                  <a:lnTo>
                    <a:pt x="213" y="82"/>
                  </a:lnTo>
                  <a:lnTo>
                    <a:pt x="211" y="80"/>
                  </a:lnTo>
                  <a:lnTo>
                    <a:pt x="211" y="80"/>
                  </a:lnTo>
                  <a:lnTo>
                    <a:pt x="211" y="80"/>
                  </a:lnTo>
                  <a:close/>
                  <a:moveTo>
                    <a:pt x="38" y="0"/>
                  </a:moveTo>
                  <a:lnTo>
                    <a:pt x="38" y="0"/>
                  </a:lnTo>
                  <a:lnTo>
                    <a:pt x="38" y="0"/>
                  </a:lnTo>
                  <a:lnTo>
                    <a:pt x="38" y="2"/>
                  </a:lnTo>
                  <a:lnTo>
                    <a:pt x="36" y="3"/>
                  </a:lnTo>
                  <a:lnTo>
                    <a:pt x="36" y="5"/>
                  </a:lnTo>
                  <a:lnTo>
                    <a:pt x="35" y="6"/>
                  </a:lnTo>
                  <a:lnTo>
                    <a:pt x="35" y="8"/>
                  </a:lnTo>
                  <a:lnTo>
                    <a:pt x="33" y="11"/>
                  </a:lnTo>
                  <a:lnTo>
                    <a:pt x="33" y="13"/>
                  </a:lnTo>
                  <a:lnTo>
                    <a:pt x="33" y="13"/>
                  </a:lnTo>
                  <a:lnTo>
                    <a:pt x="33" y="14"/>
                  </a:lnTo>
                  <a:lnTo>
                    <a:pt x="33" y="16"/>
                  </a:lnTo>
                  <a:lnTo>
                    <a:pt x="33" y="17"/>
                  </a:lnTo>
                  <a:lnTo>
                    <a:pt x="33" y="17"/>
                  </a:lnTo>
                  <a:lnTo>
                    <a:pt x="33" y="19"/>
                  </a:lnTo>
                  <a:lnTo>
                    <a:pt x="33" y="19"/>
                  </a:lnTo>
                  <a:lnTo>
                    <a:pt x="33" y="20"/>
                  </a:lnTo>
                  <a:lnTo>
                    <a:pt x="33" y="20"/>
                  </a:lnTo>
                  <a:lnTo>
                    <a:pt x="35" y="20"/>
                  </a:lnTo>
                  <a:lnTo>
                    <a:pt x="36" y="20"/>
                  </a:lnTo>
                  <a:lnTo>
                    <a:pt x="36" y="19"/>
                  </a:lnTo>
                  <a:lnTo>
                    <a:pt x="38" y="19"/>
                  </a:lnTo>
                  <a:lnTo>
                    <a:pt x="39" y="16"/>
                  </a:lnTo>
                  <a:lnTo>
                    <a:pt x="39" y="16"/>
                  </a:lnTo>
                  <a:lnTo>
                    <a:pt x="38" y="16"/>
                  </a:lnTo>
                  <a:lnTo>
                    <a:pt x="38" y="16"/>
                  </a:lnTo>
                  <a:lnTo>
                    <a:pt x="38" y="14"/>
                  </a:lnTo>
                  <a:lnTo>
                    <a:pt x="38" y="14"/>
                  </a:lnTo>
                  <a:lnTo>
                    <a:pt x="39" y="14"/>
                  </a:lnTo>
                  <a:lnTo>
                    <a:pt x="39" y="14"/>
                  </a:lnTo>
                  <a:lnTo>
                    <a:pt x="39" y="14"/>
                  </a:lnTo>
                  <a:lnTo>
                    <a:pt x="39" y="14"/>
                  </a:lnTo>
                  <a:lnTo>
                    <a:pt x="41" y="14"/>
                  </a:lnTo>
                  <a:lnTo>
                    <a:pt x="41" y="14"/>
                  </a:lnTo>
                  <a:lnTo>
                    <a:pt x="39" y="14"/>
                  </a:lnTo>
                  <a:lnTo>
                    <a:pt x="39" y="13"/>
                  </a:lnTo>
                  <a:lnTo>
                    <a:pt x="39" y="13"/>
                  </a:lnTo>
                  <a:lnTo>
                    <a:pt x="39" y="11"/>
                  </a:lnTo>
                  <a:lnTo>
                    <a:pt x="41" y="11"/>
                  </a:lnTo>
                  <a:lnTo>
                    <a:pt x="41" y="11"/>
                  </a:lnTo>
                  <a:lnTo>
                    <a:pt x="41" y="9"/>
                  </a:lnTo>
                  <a:lnTo>
                    <a:pt x="41" y="9"/>
                  </a:lnTo>
                  <a:lnTo>
                    <a:pt x="39" y="11"/>
                  </a:lnTo>
                  <a:lnTo>
                    <a:pt x="38" y="11"/>
                  </a:lnTo>
                  <a:lnTo>
                    <a:pt x="38" y="9"/>
                  </a:lnTo>
                  <a:lnTo>
                    <a:pt x="39" y="9"/>
                  </a:lnTo>
                  <a:lnTo>
                    <a:pt x="39" y="8"/>
                  </a:lnTo>
                  <a:lnTo>
                    <a:pt x="41" y="8"/>
                  </a:lnTo>
                  <a:lnTo>
                    <a:pt x="41" y="6"/>
                  </a:lnTo>
                  <a:lnTo>
                    <a:pt x="39" y="6"/>
                  </a:lnTo>
                  <a:lnTo>
                    <a:pt x="39" y="5"/>
                  </a:lnTo>
                  <a:lnTo>
                    <a:pt x="39" y="3"/>
                  </a:lnTo>
                  <a:lnTo>
                    <a:pt x="39" y="3"/>
                  </a:lnTo>
                  <a:lnTo>
                    <a:pt x="39" y="2"/>
                  </a:lnTo>
                  <a:lnTo>
                    <a:pt x="41" y="3"/>
                  </a:lnTo>
                  <a:lnTo>
                    <a:pt x="43" y="3"/>
                  </a:lnTo>
                  <a:lnTo>
                    <a:pt x="44" y="5"/>
                  </a:lnTo>
                  <a:lnTo>
                    <a:pt x="47" y="6"/>
                  </a:lnTo>
                  <a:lnTo>
                    <a:pt x="49" y="6"/>
                  </a:lnTo>
                  <a:lnTo>
                    <a:pt x="50" y="8"/>
                  </a:lnTo>
                  <a:lnTo>
                    <a:pt x="49" y="9"/>
                  </a:lnTo>
                  <a:lnTo>
                    <a:pt x="47" y="13"/>
                  </a:lnTo>
                  <a:lnTo>
                    <a:pt x="47" y="14"/>
                  </a:lnTo>
                  <a:lnTo>
                    <a:pt x="47" y="16"/>
                  </a:lnTo>
                  <a:lnTo>
                    <a:pt x="47" y="16"/>
                  </a:lnTo>
                  <a:lnTo>
                    <a:pt x="49" y="17"/>
                  </a:lnTo>
                  <a:lnTo>
                    <a:pt x="54" y="22"/>
                  </a:lnTo>
                  <a:lnTo>
                    <a:pt x="54" y="22"/>
                  </a:lnTo>
                  <a:lnTo>
                    <a:pt x="52" y="24"/>
                  </a:lnTo>
                  <a:lnTo>
                    <a:pt x="52" y="25"/>
                  </a:lnTo>
                  <a:lnTo>
                    <a:pt x="52" y="25"/>
                  </a:lnTo>
                  <a:lnTo>
                    <a:pt x="52" y="25"/>
                  </a:lnTo>
                  <a:lnTo>
                    <a:pt x="54" y="25"/>
                  </a:lnTo>
                  <a:lnTo>
                    <a:pt x="55" y="25"/>
                  </a:lnTo>
                  <a:lnTo>
                    <a:pt x="57" y="24"/>
                  </a:lnTo>
                  <a:lnTo>
                    <a:pt x="57" y="24"/>
                  </a:lnTo>
                  <a:lnTo>
                    <a:pt x="57" y="24"/>
                  </a:lnTo>
                  <a:lnTo>
                    <a:pt x="57" y="24"/>
                  </a:lnTo>
                  <a:lnTo>
                    <a:pt x="57" y="22"/>
                  </a:lnTo>
                  <a:lnTo>
                    <a:pt x="57" y="22"/>
                  </a:lnTo>
                  <a:lnTo>
                    <a:pt x="57" y="22"/>
                  </a:lnTo>
                  <a:lnTo>
                    <a:pt x="58" y="22"/>
                  </a:lnTo>
                  <a:lnTo>
                    <a:pt x="58" y="22"/>
                  </a:lnTo>
                  <a:lnTo>
                    <a:pt x="58" y="20"/>
                  </a:lnTo>
                  <a:lnTo>
                    <a:pt x="58" y="19"/>
                  </a:lnTo>
                  <a:lnTo>
                    <a:pt x="58" y="17"/>
                  </a:lnTo>
                  <a:lnTo>
                    <a:pt x="58" y="16"/>
                  </a:lnTo>
                  <a:lnTo>
                    <a:pt x="58" y="16"/>
                  </a:lnTo>
                  <a:lnTo>
                    <a:pt x="58" y="13"/>
                  </a:lnTo>
                  <a:lnTo>
                    <a:pt x="58" y="13"/>
                  </a:lnTo>
                  <a:lnTo>
                    <a:pt x="61" y="14"/>
                  </a:lnTo>
                  <a:lnTo>
                    <a:pt x="63" y="16"/>
                  </a:lnTo>
                  <a:lnTo>
                    <a:pt x="65" y="16"/>
                  </a:lnTo>
                  <a:lnTo>
                    <a:pt x="66" y="17"/>
                  </a:lnTo>
                  <a:lnTo>
                    <a:pt x="69" y="19"/>
                  </a:lnTo>
                  <a:lnTo>
                    <a:pt x="71" y="20"/>
                  </a:lnTo>
                  <a:lnTo>
                    <a:pt x="73" y="20"/>
                  </a:lnTo>
                  <a:lnTo>
                    <a:pt x="74" y="22"/>
                  </a:lnTo>
                  <a:lnTo>
                    <a:pt x="74" y="24"/>
                  </a:lnTo>
                  <a:lnTo>
                    <a:pt x="74" y="25"/>
                  </a:lnTo>
                  <a:lnTo>
                    <a:pt x="77" y="27"/>
                  </a:lnTo>
                  <a:lnTo>
                    <a:pt x="79" y="28"/>
                  </a:lnTo>
                  <a:lnTo>
                    <a:pt x="80" y="30"/>
                  </a:lnTo>
                  <a:lnTo>
                    <a:pt x="82" y="32"/>
                  </a:lnTo>
                  <a:lnTo>
                    <a:pt x="84" y="33"/>
                  </a:lnTo>
                  <a:lnTo>
                    <a:pt x="85" y="35"/>
                  </a:lnTo>
                  <a:lnTo>
                    <a:pt x="87" y="36"/>
                  </a:lnTo>
                  <a:lnTo>
                    <a:pt x="88" y="36"/>
                  </a:lnTo>
                  <a:lnTo>
                    <a:pt x="90" y="36"/>
                  </a:lnTo>
                  <a:lnTo>
                    <a:pt x="93" y="36"/>
                  </a:lnTo>
                  <a:lnTo>
                    <a:pt x="96" y="36"/>
                  </a:lnTo>
                  <a:lnTo>
                    <a:pt x="99" y="35"/>
                  </a:lnTo>
                  <a:lnTo>
                    <a:pt x="102" y="35"/>
                  </a:lnTo>
                  <a:lnTo>
                    <a:pt x="104" y="35"/>
                  </a:lnTo>
                  <a:lnTo>
                    <a:pt x="107" y="35"/>
                  </a:lnTo>
                  <a:lnTo>
                    <a:pt x="112" y="35"/>
                  </a:lnTo>
                  <a:lnTo>
                    <a:pt x="114" y="35"/>
                  </a:lnTo>
                  <a:lnTo>
                    <a:pt x="117" y="35"/>
                  </a:lnTo>
                  <a:lnTo>
                    <a:pt x="118" y="36"/>
                  </a:lnTo>
                  <a:lnTo>
                    <a:pt x="120" y="36"/>
                  </a:lnTo>
                  <a:lnTo>
                    <a:pt x="123" y="36"/>
                  </a:lnTo>
                  <a:lnTo>
                    <a:pt x="123" y="36"/>
                  </a:lnTo>
                  <a:lnTo>
                    <a:pt x="125" y="35"/>
                  </a:lnTo>
                  <a:lnTo>
                    <a:pt x="126" y="35"/>
                  </a:lnTo>
                  <a:lnTo>
                    <a:pt x="128" y="33"/>
                  </a:lnTo>
                  <a:lnTo>
                    <a:pt x="129" y="33"/>
                  </a:lnTo>
                  <a:lnTo>
                    <a:pt x="131" y="35"/>
                  </a:lnTo>
                  <a:lnTo>
                    <a:pt x="131" y="36"/>
                  </a:lnTo>
                  <a:lnTo>
                    <a:pt x="132" y="36"/>
                  </a:lnTo>
                  <a:lnTo>
                    <a:pt x="134" y="38"/>
                  </a:lnTo>
                  <a:lnTo>
                    <a:pt x="136" y="39"/>
                  </a:lnTo>
                  <a:lnTo>
                    <a:pt x="137" y="39"/>
                  </a:lnTo>
                  <a:lnTo>
                    <a:pt x="139" y="43"/>
                  </a:lnTo>
                  <a:lnTo>
                    <a:pt x="140" y="44"/>
                  </a:lnTo>
                  <a:lnTo>
                    <a:pt x="140" y="46"/>
                  </a:lnTo>
                  <a:lnTo>
                    <a:pt x="142" y="47"/>
                  </a:lnTo>
                  <a:lnTo>
                    <a:pt x="143" y="47"/>
                  </a:lnTo>
                  <a:lnTo>
                    <a:pt x="145" y="46"/>
                  </a:lnTo>
                  <a:lnTo>
                    <a:pt x="147" y="46"/>
                  </a:lnTo>
                  <a:lnTo>
                    <a:pt x="147" y="47"/>
                  </a:lnTo>
                  <a:lnTo>
                    <a:pt x="147" y="49"/>
                  </a:lnTo>
                  <a:lnTo>
                    <a:pt x="145" y="52"/>
                  </a:lnTo>
                  <a:lnTo>
                    <a:pt x="145" y="55"/>
                  </a:lnTo>
                  <a:lnTo>
                    <a:pt x="145" y="57"/>
                  </a:lnTo>
                  <a:lnTo>
                    <a:pt x="145" y="60"/>
                  </a:lnTo>
                  <a:lnTo>
                    <a:pt x="145" y="61"/>
                  </a:lnTo>
                  <a:lnTo>
                    <a:pt x="145" y="63"/>
                  </a:lnTo>
                  <a:lnTo>
                    <a:pt x="148" y="63"/>
                  </a:lnTo>
                  <a:lnTo>
                    <a:pt x="150" y="63"/>
                  </a:lnTo>
                  <a:lnTo>
                    <a:pt x="151" y="63"/>
                  </a:lnTo>
                  <a:lnTo>
                    <a:pt x="153" y="65"/>
                  </a:lnTo>
                  <a:lnTo>
                    <a:pt x="153" y="68"/>
                  </a:lnTo>
                  <a:lnTo>
                    <a:pt x="153" y="69"/>
                  </a:lnTo>
                  <a:lnTo>
                    <a:pt x="153" y="71"/>
                  </a:lnTo>
                  <a:lnTo>
                    <a:pt x="155" y="74"/>
                  </a:lnTo>
                  <a:lnTo>
                    <a:pt x="155" y="76"/>
                  </a:lnTo>
                  <a:lnTo>
                    <a:pt x="155" y="77"/>
                  </a:lnTo>
                  <a:lnTo>
                    <a:pt x="156" y="77"/>
                  </a:lnTo>
                  <a:lnTo>
                    <a:pt x="156" y="77"/>
                  </a:lnTo>
                  <a:lnTo>
                    <a:pt x="159" y="77"/>
                  </a:lnTo>
                  <a:lnTo>
                    <a:pt x="162" y="77"/>
                  </a:lnTo>
                  <a:lnTo>
                    <a:pt x="164" y="77"/>
                  </a:lnTo>
                  <a:lnTo>
                    <a:pt x="167" y="77"/>
                  </a:lnTo>
                  <a:lnTo>
                    <a:pt x="170" y="77"/>
                  </a:lnTo>
                  <a:lnTo>
                    <a:pt x="170" y="77"/>
                  </a:lnTo>
                  <a:lnTo>
                    <a:pt x="172" y="77"/>
                  </a:lnTo>
                  <a:lnTo>
                    <a:pt x="173" y="77"/>
                  </a:lnTo>
                  <a:lnTo>
                    <a:pt x="173" y="77"/>
                  </a:lnTo>
                  <a:lnTo>
                    <a:pt x="173" y="79"/>
                  </a:lnTo>
                  <a:lnTo>
                    <a:pt x="175" y="79"/>
                  </a:lnTo>
                  <a:lnTo>
                    <a:pt x="175" y="80"/>
                  </a:lnTo>
                  <a:lnTo>
                    <a:pt x="175" y="80"/>
                  </a:lnTo>
                  <a:lnTo>
                    <a:pt x="175" y="82"/>
                  </a:lnTo>
                  <a:lnTo>
                    <a:pt x="175" y="83"/>
                  </a:lnTo>
                  <a:lnTo>
                    <a:pt x="175" y="85"/>
                  </a:lnTo>
                  <a:lnTo>
                    <a:pt x="177" y="85"/>
                  </a:lnTo>
                  <a:lnTo>
                    <a:pt x="178" y="87"/>
                  </a:lnTo>
                  <a:lnTo>
                    <a:pt x="180" y="87"/>
                  </a:lnTo>
                  <a:lnTo>
                    <a:pt x="181" y="87"/>
                  </a:lnTo>
                  <a:lnTo>
                    <a:pt x="181" y="87"/>
                  </a:lnTo>
                  <a:lnTo>
                    <a:pt x="183" y="87"/>
                  </a:lnTo>
                  <a:lnTo>
                    <a:pt x="183" y="85"/>
                  </a:lnTo>
                  <a:lnTo>
                    <a:pt x="181" y="83"/>
                  </a:lnTo>
                  <a:lnTo>
                    <a:pt x="181" y="83"/>
                  </a:lnTo>
                  <a:lnTo>
                    <a:pt x="183" y="82"/>
                  </a:lnTo>
                  <a:lnTo>
                    <a:pt x="183" y="80"/>
                  </a:lnTo>
                  <a:lnTo>
                    <a:pt x="184" y="79"/>
                  </a:lnTo>
                  <a:lnTo>
                    <a:pt x="186" y="79"/>
                  </a:lnTo>
                  <a:lnTo>
                    <a:pt x="188" y="77"/>
                  </a:lnTo>
                  <a:lnTo>
                    <a:pt x="189" y="76"/>
                  </a:lnTo>
                  <a:lnTo>
                    <a:pt x="189" y="74"/>
                  </a:lnTo>
                  <a:lnTo>
                    <a:pt x="191" y="72"/>
                  </a:lnTo>
                  <a:lnTo>
                    <a:pt x="192" y="72"/>
                  </a:lnTo>
                  <a:lnTo>
                    <a:pt x="194" y="72"/>
                  </a:lnTo>
                  <a:lnTo>
                    <a:pt x="194" y="71"/>
                  </a:lnTo>
                  <a:lnTo>
                    <a:pt x="197" y="69"/>
                  </a:lnTo>
                  <a:lnTo>
                    <a:pt x="197" y="69"/>
                  </a:lnTo>
                  <a:lnTo>
                    <a:pt x="200" y="68"/>
                  </a:lnTo>
                  <a:lnTo>
                    <a:pt x="202" y="68"/>
                  </a:lnTo>
                  <a:lnTo>
                    <a:pt x="203" y="66"/>
                  </a:lnTo>
                  <a:lnTo>
                    <a:pt x="207" y="65"/>
                  </a:lnTo>
                  <a:lnTo>
                    <a:pt x="208" y="63"/>
                  </a:lnTo>
                  <a:lnTo>
                    <a:pt x="208" y="61"/>
                  </a:lnTo>
                  <a:lnTo>
                    <a:pt x="210" y="61"/>
                  </a:lnTo>
                  <a:lnTo>
                    <a:pt x="210" y="63"/>
                  </a:lnTo>
                  <a:lnTo>
                    <a:pt x="211" y="63"/>
                  </a:lnTo>
                  <a:lnTo>
                    <a:pt x="211" y="61"/>
                  </a:lnTo>
                  <a:lnTo>
                    <a:pt x="213" y="61"/>
                  </a:lnTo>
                  <a:lnTo>
                    <a:pt x="213" y="60"/>
                  </a:lnTo>
                  <a:lnTo>
                    <a:pt x="214" y="60"/>
                  </a:lnTo>
                  <a:lnTo>
                    <a:pt x="214" y="60"/>
                  </a:lnTo>
                  <a:lnTo>
                    <a:pt x="216" y="58"/>
                  </a:lnTo>
                  <a:lnTo>
                    <a:pt x="218" y="58"/>
                  </a:lnTo>
                  <a:lnTo>
                    <a:pt x="218" y="58"/>
                  </a:lnTo>
                  <a:lnTo>
                    <a:pt x="219" y="58"/>
                  </a:lnTo>
                  <a:lnTo>
                    <a:pt x="221" y="60"/>
                  </a:lnTo>
                  <a:lnTo>
                    <a:pt x="221" y="60"/>
                  </a:lnTo>
                  <a:lnTo>
                    <a:pt x="221" y="60"/>
                  </a:lnTo>
                  <a:lnTo>
                    <a:pt x="218" y="61"/>
                  </a:lnTo>
                  <a:lnTo>
                    <a:pt x="216" y="63"/>
                  </a:lnTo>
                  <a:lnTo>
                    <a:pt x="214" y="63"/>
                  </a:lnTo>
                  <a:lnTo>
                    <a:pt x="214" y="63"/>
                  </a:lnTo>
                  <a:lnTo>
                    <a:pt x="214" y="65"/>
                  </a:lnTo>
                  <a:lnTo>
                    <a:pt x="213" y="65"/>
                  </a:lnTo>
                  <a:lnTo>
                    <a:pt x="211" y="65"/>
                  </a:lnTo>
                  <a:lnTo>
                    <a:pt x="211" y="66"/>
                  </a:lnTo>
                  <a:lnTo>
                    <a:pt x="210" y="68"/>
                  </a:lnTo>
                  <a:lnTo>
                    <a:pt x="205" y="71"/>
                  </a:lnTo>
                  <a:lnTo>
                    <a:pt x="205" y="71"/>
                  </a:lnTo>
                  <a:lnTo>
                    <a:pt x="205" y="71"/>
                  </a:lnTo>
                  <a:lnTo>
                    <a:pt x="207" y="71"/>
                  </a:lnTo>
                  <a:lnTo>
                    <a:pt x="208" y="72"/>
                  </a:lnTo>
                  <a:lnTo>
                    <a:pt x="210" y="72"/>
                  </a:lnTo>
                  <a:lnTo>
                    <a:pt x="211" y="72"/>
                  </a:lnTo>
                  <a:lnTo>
                    <a:pt x="213" y="72"/>
                  </a:lnTo>
                  <a:lnTo>
                    <a:pt x="213" y="74"/>
                  </a:lnTo>
                  <a:lnTo>
                    <a:pt x="214" y="76"/>
                  </a:lnTo>
                  <a:lnTo>
                    <a:pt x="214" y="76"/>
                  </a:lnTo>
                  <a:lnTo>
                    <a:pt x="216" y="77"/>
                  </a:lnTo>
                  <a:lnTo>
                    <a:pt x="218" y="77"/>
                  </a:lnTo>
                  <a:lnTo>
                    <a:pt x="219" y="77"/>
                  </a:lnTo>
                  <a:lnTo>
                    <a:pt x="221" y="77"/>
                  </a:lnTo>
                  <a:lnTo>
                    <a:pt x="221" y="77"/>
                  </a:lnTo>
                  <a:lnTo>
                    <a:pt x="222" y="79"/>
                  </a:lnTo>
                  <a:lnTo>
                    <a:pt x="222" y="77"/>
                  </a:lnTo>
                  <a:lnTo>
                    <a:pt x="224" y="74"/>
                  </a:lnTo>
                  <a:lnTo>
                    <a:pt x="224" y="76"/>
                  </a:lnTo>
                  <a:lnTo>
                    <a:pt x="225" y="76"/>
                  </a:lnTo>
                  <a:lnTo>
                    <a:pt x="225" y="74"/>
                  </a:lnTo>
                  <a:lnTo>
                    <a:pt x="225" y="74"/>
                  </a:lnTo>
                  <a:lnTo>
                    <a:pt x="225" y="72"/>
                  </a:lnTo>
                  <a:lnTo>
                    <a:pt x="225" y="71"/>
                  </a:lnTo>
                  <a:lnTo>
                    <a:pt x="227" y="71"/>
                  </a:lnTo>
                  <a:lnTo>
                    <a:pt x="227" y="71"/>
                  </a:lnTo>
                  <a:lnTo>
                    <a:pt x="227" y="71"/>
                  </a:lnTo>
                  <a:lnTo>
                    <a:pt x="227" y="71"/>
                  </a:lnTo>
                  <a:lnTo>
                    <a:pt x="227" y="72"/>
                  </a:lnTo>
                  <a:lnTo>
                    <a:pt x="229" y="72"/>
                  </a:lnTo>
                  <a:lnTo>
                    <a:pt x="229" y="72"/>
                  </a:lnTo>
                  <a:lnTo>
                    <a:pt x="229" y="74"/>
                  </a:lnTo>
                  <a:lnTo>
                    <a:pt x="230" y="74"/>
                  </a:lnTo>
                  <a:lnTo>
                    <a:pt x="230" y="77"/>
                  </a:lnTo>
                  <a:lnTo>
                    <a:pt x="230" y="77"/>
                  </a:lnTo>
                  <a:lnTo>
                    <a:pt x="232" y="77"/>
                  </a:lnTo>
                  <a:lnTo>
                    <a:pt x="233" y="77"/>
                  </a:lnTo>
                  <a:lnTo>
                    <a:pt x="233" y="77"/>
                  </a:lnTo>
                  <a:lnTo>
                    <a:pt x="235" y="79"/>
                  </a:lnTo>
                  <a:lnTo>
                    <a:pt x="235" y="79"/>
                  </a:lnTo>
                  <a:lnTo>
                    <a:pt x="235" y="80"/>
                  </a:lnTo>
                  <a:lnTo>
                    <a:pt x="235" y="80"/>
                  </a:lnTo>
                  <a:lnTo>
                    <a:pt x="237" y="79"/>
                  </a:lnTo>
                  <a:lnTo>
                    <a:pt x="237" y="79"/>
                  </a:lnTo>
                  <a:lnTo>
                    <a:pt x="238" y="80"/>
                  </a:lnTo>
                  <a:lnTo>
                    <a:pt x="240" y="80"/>
                  </a:lnTo>
                  <a:lnTo>
                    <a:pt x="241" y="82"/>
                  </a:lnTo>
                  <a:lnTo>
                    <a:pt x="241" y="82"/>
                  </a:lnTo>
                  <a:lnTo>
                    <a:pt x="243" y="82"/>
                  </a:lnTo>
                  <a:lnTo>
                    <a:pt x="244" y="83"/>
                  </a:lnTo>
                  <a:lnTo>
                    <a:pt x="244" y="83"/>
                  </a:lnTo>
                  <a:lnTo>
                    <a:pt x="246" y="82"/>
                  </a:lnTo>
                  <a:lnTo>
                    <a:pt x="248" y="83"/>
                  </a:lnTo>
                  <a:lnTo>
                    <a:pt x="248" y="83"/>
                  </a:lnTo>
                  <a:lnTo>
                    <a:pt x="248" y="83"/>
                  </a:lnTo>
                  <a:lnTo>
                    <a:pt x="243" y="87"/>
                  </a:lnTo>
                  <a:lnTo>
                    <a:pt x="243" y="87"/>
                  </a:lnTo>
                  <a:lnTo>
                    <a:pt x="241" y="88"/>
                  </a:lnTo>
                  <a:lnTo>
                    <a:pt x="240" y="88"/>
                  </a:lnTo>
                  <a:lnTo>
                    <a:pt x="240" y="88"/>
                  </a:lnTo>
                  <a:lnTo>
                    <a:pt x="238" y="87"/>
                  </a:lnTo>
                  <a:lnTo>
                    <a:pt x="237" y="88"/>
                  </a:lnTo>
                  <a:lnTo>
                    <a:pt x="237" y="88"/>
                  </a:lnTo>
                  <a:lnTo>
                    <a:pt x="237" y="88"/>
                  </a:lnTo>
                  <a:lnTo>
                    <a:pt x="238" y="90"/>
                  </a:lnTo>
                  <a:lnTo>
                    <a:pt x="237" y="90"/>
                  </a:lnTo>
                  <a:lnTo>
                    <a:pt x="237" y="90"/>
                  </a:lnTo>
                  <a:lnTo>
                    <a:pt x="235" y="90"/>
                  </a:lnTo>
                  <a:lnTo>
                    <a:pt x="235" y="90"/>
                  </a:lnTo>
                  <a:lnTo>
                    <a:pt x="235" y="90"/>
                  </a:lnTo>
                  <a:lnTo>
                    <a:pt x="235" y="90"/>
                  </a:lnTo>
                  <a:lnTo>
                    <a:pt x="233" y="90"/>
                  </a:lnTo>
                  <a:lnTo>
                    <a:pt x="232" y="91"/>
                  </a:lnTo>
                  <a:lnTo>
                    <a:pt x="232" y="93"/>
                  </a:lnTo>
                  <a:lnTo>
                    <a:pt x="230" y="93"/>
                  </a:lnTo>
                  <a:lnTo>
                    <a:pt x="230" y="93"/>
                  </a:lnTo>
                  <a:lnTo>
                    <a:pt x="229" y="93"/>
                  </a:lnTo>
                  <a:lnTo>
                    <a:pt x="229" y="95"/>
                  </a:lnTo>
                  <a:lnTo>
                    <a:pt x="227" y="95"/>
                  </a:lnTo>
                  <a:lnTo>
                    <a:pt x="227" y="95"/>
                  </a:lnTo>
                  <a:lnTo>
                    <a:pt x="227" y="93"/>
                  </a:lnTo>
                  <a:lnTo>
                    <a:pt x="225" y="93"/>
                  </a:lnTo>
                  <a:lnTo>
                    <a:pt x="225" y="93"/>
                  </a:lnTo>
                  <a:lnTo>
                    <a:pt x="224" y="93"/>
                  </a:lnTo>
                  <a:lnTo>
                    <a:pt x="224" y="93"/>
                  </a:lnTo>
                  <a:lnTo>
                    <a:pt x="222" y="93"/>
                  </a:lnTo>
                  <a:lnTo>
                    <a:pt x="221" y="93"/>
                  </a:lnTo>
                  <a:lnTo>
                    <a:pt x="219" y="93"/>
                  </a:lnTo>
                  <a:lnTo>
                    <a:pt x="218" y="93"/>
                  </a:lnTo>
                  <a:lnTo>
                    <a:pt x="216" y="93"/>
                  </a:lnTo>
                  <a:lnTo>
                    <a:pt x="216" y="93"/>
                  </a:lnTo>
                  <a:lnTo>
                    <a:pt x="213" y="95"/>
                  </a:lnTo>
                  <a:lnTo>
                    <a:pt x="211" y="93"/>
                  </a:lnTo>
                  <a:lnTo>
                    <a:pt x="211" y="93"/>
                  </a:lnTo>
                  <a:lnTo>
                    <a:pt x="210" y="91"/>
                  </a:lnTo>
                  <a:lnTo>
                    <a:pt x="210" y="91"/>
                  </a:lnTo>
                  <a:lnTo>
                    <a:pt x="208" y="91"/>
                  </a:lnTo>
                  <a:lnTo>
                    <a:pt x="208" y="91"/>
                  </a:lnTo>
                  <a:lnTo>
                    <a:pt x="208" y="90"/>
                  </a:lnTo>
                  <a:lnTo>
                    <a:pt x="208" y="90"/>
                  </a:lnTo>
                  <a:lnTo>
                    <a:pt x="208" y="90"/>
                  </a:lnTo>
                  <a:lnTo>
                    <a:pt x="211" y="88"/>
                  </a:lnTo>
                  <a:lnTo>
                    <a:pt x="213" y="87"/>
                  </a:lnTo>
                  <a:lnTo>
                    <a:pt x="213" y="85"/>
                  </a:lnTo>
                  <a:lnTo>
                    <a:pt x="213" y="85"/>
                  </a:lnTo>
                  <a:lnTo>
                    <a:pt x="213" y="85"/>
                  </a:lnTo>
                  <a:lnTo>
                    <a:pt x="213" y="85"/>
                  </a:lnTo>
                  <a:lnTo>
                    <a:pt x="211" y="83"/>
                  </a:lnTo>
                  <a:lnTo>
                    <a:pt x="211" y="83"/>
                  </a:lnTo>
                  <a:lnTo>
                    <a:pt x="213" y="83"/>
                  </a:lnTo>
                  <a:lnTo>
                    <a:pt x="213" y="83"/>
                  </a:lnTo>
                  <a:lnTo>
                    <a:pt x="211" y="82"/>
                  </a:lnTo>
                  <a:lnTo>
                    <a:pt x="210" y="80"/>
                  </a:lnTo>
                  <a:lnTo>
                    <a:pt x="208" y="79"/>
                  </a:lnTo>
                  <a:lnTo>
                    <a:pt x="208" y="80"/>
                  </a:lnTo>
                  <a:lnTo>
                    <a:pt x="207" y="82"/>
                  </a:lnTo>
                  <a:lnTo>
                    <a:pt x="207" y="82"/>
                  </a:lnTo>
                  <a:lnTo>
                    <a:pt x="205" y="83"/>
                  </a:lnTo>
                  <a:lnTo>
                    <a:pt x="203" y="83"/>
                  </a:lnTo>
                  <a:lnTo>
                    <a:pt x="199" y="85"/>
                  </a:lnTo>
                  <a:lnTo>
                    <a:pt x="199" y="87"/>
                  </a:lnTo>
                  <a:lnTo>
                    <a:pt x="199" y="87"/>
                  </a:lnTo>
                  <a:lnTo>
                    <a:pt x="197" y="85"/>
                  </a:lnTo>
                  <a:lnTo>
                    <a:pt x="196" y="83"/>
                  </a:lnTo>
                  <a:lnTo>
                    <a:pt x="194" y="83"/>
                  </a:lnTo>
                  <a:lnTo>
                    <a:pt x="194" y="83"/>
                  </a:lnTo>
                  <a:lnTo>
                    <a:pt x="192" y="85"/>
                  </a:lnTo>
                  <a:lnTo>
                    <a:pt x="192" y="87"/>
                  </a:lnTo>
                  <a:lnTo>
                    <a:pt x="192" y="87"/>
                  </a:lnTo>
                  <a:lnTo>
                    <a:pt x="191" y="88"/>
                  </a:lnTo>
                  <a:lnTo>
                    <a:pt x="192" y="91"/>
                  </a:lnTo>
                  <a:lnTo>
                    <a:pt x="192" y="93"/>
                  </a:lnTo>
                  <a:lnTo>
                    <a:pt x="191" y="93"/>
                  </a:lnTo>
                  <a:lnTo>
                    <a:pt x="192" y="95"/>
                  </a:lnTo>
                  <a:lnTo>
                    <a:pt x="191" y="95"/>
                  </a:lnTo>
                  <a:lnTo>
                    <a:pt x="189" y="93"/>
                  </a:lnTo>
                  <a:lnTo>
                    <a:pt x="188" y="93"/>
                  </a:lnTo>
                  <a:lnTo>
                    <a:pt x="183" y="95"/>
                  </a:lnTo>
                  <a:lnTo>
                    <a:pt x="183" y="95"/>
                  </a:lnTo>
                  <a:lnTo>
                    <a:pt x="183" y="95"/>
                  </a:lnTo>
                  <a:lnTo>
                    <a:pt x="183" y="95"/>
                  </a:lnTo>
                  <a:lnTo>
                    <a:pt x="184" y="95"/>
                  </a:lnTo>
                  <a:lnTo>
                    <a:pt x="188" y="95"/>
                  </a:lnTo>
                  <a:lnTo>
                    <a:pt x="188" y="95"/>
                  </a:lnTo>
                  <a:lnTo>
                    <a:pt x="188" y="96"/>
                  </a:lnTo>
                  <a:lnTo>
                    <a:pt x="188" y="96"/>
                  </a:lnTo>
                  <a:lnTo>
                    <a:pt x="188" y="96"/>
                  </a:lnTo>
                  <a:lnTo>
                    <a:pt x="186" y="96"/>
                  </a:lnTo>
                  <a:lnTo>
                    <a:pt x="184" y="96"/>
                  </a:lnTo>
                  <a:lnTo>
                    <a:pt x="184" y="98"/>
                  </a:lnTo>
                  <a:lnTo>
                    <a:pt x="186" y="98"/>
                  </a:lnTo>
                  <a:lnTo>
                    <a:pt x="186" y="98"/>
                  </a:lnTo>
                  <a:lnTo>
                    <a:pt x="186" y="99"/>
                  </a:lnTo>
                  <a:lnTo>
                    <a:pt x="186" y="99"/>
                  </a:lnTo>
                  <a:lnTo>
                    <a:pt x="186" y="99"/>
                  </a:lnTo>
                  <a:lnTo>
                    <a:pt x="186" y="99"/>
                  </a:lnTo>
                  <a:lnTo>
                    <a:pt x="184" y="99"/>
                  </a:lnTo>
                  <a:lnTo>
                    <a:pt x="184" y="99"/>
                  </a:lnTo>
                  <a:lnTo>
                    <a:pt x="184" y="99"/>
                  </a:lnTo>
                  <a:lnTo>
                    <a:pt x="184" y="99"/>
                  </a:lnTo>
                  <a:lnTo>
                    <a:pt x="183" y="99"/>
                  </a:lnTo>
                  <a:lnTo>
                    <a:pt x="183" y="99"/>
                  </a:lnTo>
                  <a:lnTo>
                    <a:pt x="183" y="101"/>
                  </a:lnTo>
                  <a:lnTo>
                    <a:pt x="183" y="104"/>
                  </a:lnTo>
                  <a:lnTo>
                    <a:pt x="181" y="104"/>
                  </a:lnTo>
                  <a:lnTo>
                    <a:pt x="180" y="106"/>
                  </a:lnTo>
                  <a:lnTo>
                    <a:pt x="180" y="106"/>
                  </a:lnTo>
                  <a:lnTo>
                    <a:pt x="178" y="106"/>
                  </a:lnTo>
                  <a:lnTo>
                    <a:pt x="177" y="106"/>
                  </a:lnTo>
                  <a:lnTo>
                    <a:pt x="175" y="104"/>
                  </a:lnTo>
                  <a:lnTo>
                    <a:pt x="172" y="104"/>
                  </a:lnTo>
                  <a:lnTo>
                    <a:pt x="170" y="104"/>
                  </a:lnTo>
                  <a:lnTo>
                    <a:pt x="167" y="104"/>
                  </a:lnTo>
                  <a:lnTo>
                    <a:pt x="167" y="106"/>
                  </a:lnTo>
                  <a:lnTo>
                    <a:pt x="166" y="106"/>
                  </a:lnTo>
                  <a:lnTo>
                    <a:pt x="166" y="106"/>
                  </a:lnTo>
                  <a:lnTo>
                    <a:pt x="164" y="110"/>
                  </a:lnTo>
                  <a:lnTo>
                    <a:pt x="164" y="110"/>
                  </a:lnTo>
                  <a:lnTo>
                    <a:pt x="166" y="110"/>
                  </a:lnTo>
                  <a:lnTo>
                    <a:pt x="169" y="112"/>
                  </a:lnTo>
                  <a:lnTo>
                    <a:pt x="169" y="112"/>
                  </a:lnTo>
                  <a:lnTo>
                    <a:pt x="169" y="112"/>
                  </a:lnTo>
                  <a:lnTo>
                    <a:pt x="169" y="113"/>
                  </a:lnTo>
                  <a:lnTo>
                    <a:pt x="169" y="113"/>
                  </a:lnTo>
                  <a:lnTo>
                    <a:pt x="170" y="115"/>
                  </a:lnTo>
                  <a:lnTo>
                    <a:pt x="172" y="115"/>
                  </a:lnTo>
                  <a:lnTo>
                    <a:pt x="173" y="115"/>
                  </a:lnTo>
                  <a:lnTo>
                    <a:pt x="175" y="115"/>
                  </a:lnTo>
                  <a:lnTo>
                    <a:pt x="175" y="115"/>
                  </a:lnTo>
                  <a:lnTo>
                    <a:pt x="175" y="115"/>
                  </a:lnTo>
                  <a:lnTo>
                    <a:pt x="177" y="117"/>
                  </a:lnTo>
                  <a:lnTo>
                    <a:pt x="175" y="120"/>
                  </a:lnTo>
                  <a:lnTo>
                    <a:pt x="175" y="121"/>
                  </a:lnTo>
                  <a:lnTo>
                    <a:pt x="175" y="123"/>
                  </a:lnTo>
                  <a:lnTo>
                    <a:pt x="177" y="124"/>
                  </a:lnTo>
                  <a:lnTo>
                    <a:pt x="178" y="126"/>
                  </a:lnTo>
                  <a:lnTo>
                    <a:pt x="178" y="128"/>
                  </a:lnTo>
                  <a:lnTo>
                    <a:pt x="178" y="128"/>
                  </a:lnTo>
                  <a:lnTo>
                    <a:pt x="178" y="128"/>
                  </a:lnTo>
                  <a:lnTo>
                    <a:pt x="178" y="129"/>
                  </a:lnTo>
                  <a:lnTo>
                    <a:pt x="178" y="131"/>
                  </a:lnTo>
                  <a:lnTo>
                    <a:pt x="177" y="132"/>
                  </a:lnTo>
                  <a:lnTo>
                    <a:pt x="177" y="132"/>
                  </a:lnTo>
                  <a:lnTo>
                    <a:pt x="175" y="134"/>
                  </a:lnTo>
                  <a:lnTo>
                    <a:pt x="173" y="135"/>
                  </a:lnTo>
                  <a:lnTo>
                    <a:pt x="172" y="139"/>
                  </a:lnTo>
                  <a:lnTo>
                    <a:pt x="170" y="139"/>
                  </a:lnTo>
                  <a:lnTo>
                    <a:pt x="170" y="143"/>
                  </a:lnTo>
                  <a:lnTo>
                    <a:pt x="170" y="145"/>
                  </a:lnTo>
                  <a:lnTo>
                    <a:pt x="170" y="145"/>
                  </a:lnTo>
                  <a:lnTo>
                    <a:pt x="169" y="143"/>
                  </a:lnTo>
                  <a:lnTo>
                    <a:pt x="169" y="143"/>
                  </a:lnTo>
                  <a:lnTo>
                    <a:pt x="167" y="143"/>
                  </a:lnTo>
                  <a:lnTo>
                    <a:pt x="167" y="143"/>
                  </a:lnTo>
                  <a:lnTo>
                    <a:pt x="166" y="143"/>
                  </a:lnTo>
                  <a:lnTo>
                    <a:pt x="164" y="143"/>
                  </a:lnTo>
                  <a:lnTo>
                    <a:pt x="162" y="143"/>
                  </a:lnTo>
                  <a:lnTo>
                    <a:pt x="161" y="142"/>
                  </a:lnTo>
                  <a:lnTo>
                    <a:pt x="156" y="142"/>
                  </a:lnTo>
                  <a:lnTo>
                    <a:pt x="153" y="142"/>
                  </a:lnTo>
                  <a:lnTo>
                    <a:pt x="153" y="140"/>
                  </a:lnTo>
                  <a:lnTo>
                    <a:pt x="153" y="137"/>
                  </a:lnTo>
                  <a:lnTo>
                    <a:pt x="153" y="134"/>
                  </a:lnTo>
                  <a:lnTo>
                    <a:pt x="155" y="132"/>
                  </a:lnTo>
                  <a:lnTo>
                    <a:pt x="155" y="132"/>
                  </a:lnTo>
                  <a:lnTo>
                    <a:pt x="153" y="131"/>
                  </a:lnTo>
                  <a:lnTo>
                    <a:pt x="153" y="131"/>
                  </a:lnTo>
                  <a:lnTo>
                    <a:pt x="150" y="131"/>
                  </a:lnTo>
                  <a:lnTo>
                    <a:pt x="150" y="129"/>
                  </a:lnTo>
                  <a:lnTo>
                    <a:pt x="148" y="129"/>
                  </a:lnTo>
                  <a:lnTo>
                    <a:pt x="147" y="128"/>
                  </a:lnTo>
                  <a:lnTo>
                    <a:pt x="147" y="128"/>
                  </a:lnTo>
                  <a:lnTo>
                    <a:pt x="145" y="126"/>
                  </a:lnTo>
                  <a:lnTo>
                    <a:pt x="143" y="126"/>
                  </a:lnTo>
                  <a:lnTo>
                    <a:pt x="142" y="126"/>
                  </a:lnTo>
                  <a:lnTo>
                    <a:pt x="140" y="128"/>
                  </a:lnTo>
                  <a:lnTo>
                    <a:pt x="140" y="128"/>
                  </a:lnTo>
                  <a:lnTo>
                    <a:pt x="139" y="128"/>
                  </a:lnTo>
                  <a:lnTo>
                    <a:pt x="136" y="124"/>
                  </a:lnTo>
                  <a:lnTo>
                    <a:pt x="131" y="121"/>
                  </a:lnTo>
                  <a:lnTo>
                    <a:pt x="128" y="120"/>
                  </a:lnTo>
                  <a:lnTo>
                    <a:pt x="126" y="118"/>
                  </a:lnTo>
                  <a:lnTo>
                    <a:pt x="125" y="118"/>
                  </a:lnTo>
                  <a:lnTo>
                    <a:pt x="123" y="117"/>
                  </a:lnTo>
                  <a:lnTo>
                    <a:pt x="120" y="115"/>
                  </a:lnTo>
                  <a:lnTo>
                    <a:pt x="118" y="115"/>
                  </a:lnTo>
                  <a:lnTo>
                    <a:pt x="115" y="113"/>
                  </a:lnTo>
                  <a:lnTo>
                    <a:pt x="112" y="112"/>
                  </a:lnTo>
                  <a:lnTo>
                    <a:pt x="112" y="110"/>
                  </a:lnTo>
                  <a:lnTo>
                    <a:pt x="109" y="107"/>
                  </a:lnTo>
                  <a:lnTo>
                    <a:pt x="106" y="106"/>
                  </a:lnTo>
                  <a:lnTo>
                    <a:pt x="102" y="104"/>
                  </a:lnTo>
                  <a:lnTo>
                    <a:pt x="101" y="102"/>
                  </a:lnTo>
                  <a:lnTo>
                    <a:pt x="96" y="99"/>
                  </a:lnTo>
                  <a:lnTo>
                    <a:pt x="95" y="98"/>
                  </a:lnTo>
                  <a:lnTo>
                    <a:pt x="95" y="98"/>
                  </a:lnTo>
                  <a:lnTo>
                    <a:pt x="93" y="96"/>
                  </a:lnTo>
                  <a:lnTo>
                    <a:pt x="93" y="91"/>
                  </a:lnTo>
                  <a:lnTo>
                    <a:pt x="91" y="90"/>
                  </a:lnTo>
                  <a:lnTo>
                    <a:pt x="90" y="88"/>
                  </a:lnTo>
                  <a:lnTo>
                    <a:pt x="88" y="85"/>
                  </a:lnTo>
                  <a:lnTo>
                    <a:pt x="87" y="82"/>
                  </a:lnTo>
                  <a:lnTo>
                    <a:pt x="87" y="80"/>
                  </a:lnTo>
                  <a:lnTo>
                    <a:pt x="85" y="79"/>
                  </a:lnTo>
                  <a:lnTo>
                    <a:pt x="84" y="77"/>
                  </a:lnTo>
                  <a:lnTo>
                    <a:pt x="82" y="76"/>
                  </a:lnTo>
                  <a:lnTo>
                    <a:pt x="80" y="76"/>
                  </a:lnTo>
                  <a:lnTo>
                    <a:pt x="79" y="76"/>
                  </a:lnTo>
                  <a:lnTo>
                    <a:pt x="79" y="76"/>
                  </a:lnTo>
                  <a:lnTo>
                    <a:pt x="79" y="76"/>
                  </a:lnTo>
                  <a:lnTo>
                    <a:pt x="77" y="77"/>
                  </a:lnTo>
                  <a:lnTo>
                    <a:pt x="76" y="77"/>
                  </a:lnTo>
                  <a:lnTo>
                    <a:pt x="76" y="77"/>
                  </a:lnTo>
                  <a:lnTo>
                    <a:pt x="74" y="77"/>
                  </a:lnTo>
                  <a:lnTo>
                    <a:pt x="71" y="76"/>
                  </a:lnTo>
                  <a:lnTo>
                    <a:pt x="71" y="76"/>
                  </a:lnTo>
                  <a:lnTo>
                    <a:pt x="69" y="76"/>
                  </a:lnTo>
                  <a:lnTo>
                    <a:pt x="66" y="77"/>
                  </a:lnTo>
                  <a:lnTo>
                    <a:pt x="65" y="76"/>
                  </a:lnTo>
                  <a:lnTo>
                    <a:pt x="61" y="74"/>
                  </a:lnTo>
                  <a:lnTo>
                    <a:pt x="60" y="74"/>
                  </a:lnTo>
                  <a:lnTo>
                    <a:pt x="58" y="72"/>
                  </a:lnTo>
                  <a:lnTo>
                    <a:pt x="58" y="72"/>
                  </a:lnTo>
                  <a:lnTo>
                    <a:pt x="60" y="71"/>
                  </a:lnTo>
                  <a:lnTo>
                    <a:pt x="60" y="69"/>
                  </a:lnTo>
                  <a:lnTo>
                    <a:pt x="60" y="69"/>
                  </a:lnTo>
                  <a:lnTo>
                    <a:pt x="60" y="68"/>
                  </a:lnTo>
                  <a:lnTo>
                    <a:pt x="60" y="68"/>
                  </a:lnTo>
                  <a:lnTo>
                    <a:pt x="60" y="66"/>
                  </a:lnTo>
                  <a:lnTo>
                    <a:pt x="60" y="66"/>
                  </a:lnTo>
                  <a:lnTo>
                    <a:pt x="61" y="66"/>
                  </a:lnTo>
                  <a:lnTo>
                    <a:pt x="61" y="66"/>
                  </a:lnTo>
                  <a:lnTo>
                    <a:pt x="60" y="66"/>
                  </a:lnTo>
                  <a:lnTo>
                    <a:pt x="60" y="65"/>
                  </a:lnTo>
                  <a:lnTo>
                    <a:pt x="58" y="63"/>
                  </a:lnTo>
                  <a:lnTo>
                    <a:pt x="57" y="63"/>
                  </a:lnTo>
                  <a:lnTo>
                    <a:pt x="57" y="63"/>
                  </a:lnTo>
                  <a:lnTo>
                    <a:pt x="58" y="63"/>
                  </a:lnTo>
                  <a:lnTo>
                    <a:pt x="58" y="61"/>
                  </a:lnTo>
                  <a:lnTo>
                    <a:pt x="58" y="60"/>
                  </a:lnTo>
                  <a:lnTo>
                    <a:pt x="58" y="60"/>
                  </a:lnTo>
                  <a:lnTo>
                    <a:pt x="58" y="60"/>
                  </a:lnTo>
                  <a:lnTo>
                    <a:pt x="58" y="60"/>
                  </a:lnTo>
                  <a:lnTo>
                    <a:pt x="57" y="58"/>
                  </a:lnTo>
                  <a:lnTo>
                    <a:pt x="57" y="58"/>
                  </a:lnTo>
                  <a:lnTo>
                    <a:pt x="55" y="58"/>
                  </a:lnTo>
                  <a:lnTo>
                    <a:pt x="50" y="58"/>
                  </a:lnTo>
                  <a:lnTo>
                    <a:pt x="49" y="57"/>
                  </a:lnTo>
                  <a:lnTo>
                    <a:pt x="47" y="57"/>
                  </a:lnTo>
                  <a:lnTo>
                    <a:pt x="47" y="55"/>
                  </a:lnTo>
                  <a:lnTo>
                    <a:pt x="46" y="54"/>
                  </a:lnTo>
                  <a:lnTo>
                    <a:pt x="46" y="54"/>
                  </a:lnTo>
                  <a:lnTo>
                    <a:pt x="44" y="54"/>
                  </a:lnTo>
                  <a:lnTo>
                    <a:pt x="43" y="54"/>
                  </a:lnTo>
                  <a:lnTo>
                    <a:pt x="43" y="54"/>
                  </a:lnTo>
                  <a:lnTo>
                    <a:pt x="39" y="50"/>
                  </a:lnTo>
                  <a:lnTo>
                    <a:pt x="38" y="49"/>
                  </a:lnTo>
                  <a:lnTo>
                    <a:pt x="36" y="50"/>
                  </a:lnTo>
                  <a:lnTo>
                    <a:pt x="36" y="52"/>
                  </a:lnTo>
                  <a:lnTo>
                    <a:pt x="35" y="52"/>
                  </a:lnTo>
                  <a:lnTo>
                    <a:pt x="33" y="50"/>
                  </a:lnTo>
                  <a:lnTo>
                    <a:pt x="32" y="52"/>
                  </a:lnTo>
                  <a:lnTo>
                    <a:pt x="32" y="52"/>
                  </a:lnTo>
                  <a:lnTo>
                    <a:pt x="32" y="52"/>
                  </a:lnTo>
                  <a:lnTo>
                    <a:pt x="32" y="54"/>
                  </a:lnTo>
                  <a:lnTo>
                    <a:pt x="33" y="54"/>
                  </a:lnTo>
                  <a:lnTo>
                    <a:pt x="35" y="55"/>
                  </a:lnTo>
                  <a:lnTo>
                    <a:pt x="36" y="57"/>
                  </a:lnTo>
                  <a:lnTo>
                    <a:pt x="36" y="57"/>
                  </a:lnTo>
                  <a:lnTo>
                    <a:pt x="36" y="58"/>
                  </a:lnTo>
                  <a:lnTo>
                    <a:pt x="36" y="58"/>
                  </a:lnTo>
                  <a:lnTo>
                    <a:pt x="35" y="58"/>
                  </a:lnTo>
                  <a:lnTo>
                    <a:pt x="35" y="58"/>
                  </a:lnTo>
                  <a:lnTo>
                    <a:pt x="35" y="58"/>
                  </a:lnTo>
                  <a:lnTo>
                    <a:pt x="35" y="57"/>
                  </a:lnTo>
                  <a:lnTo>
                    <a:pt x="35" y="57"/>
                  </a:lnTo>
                  <a:lnTo>
                    <a:pt x="33" y="55"/>
                  </a:lnTo>
                  <a:lnTo>
                    <a:pt x="33" y="55"/>
                  </a:lnTo>
                  <a:lnTo>
                    <a:pt x="32" y="55"/>
                  </a:lnTo>
                  <a:lnTo>
                    <a:pt x="30" y="55"/>
                  </a:lnTo>
                  <a:lnTo>
                    <a:pt x="30" y="55"/>
                  </a:lnTo>
                  <a:lnTo>
                    <a:pt x="28" y="55"/>
                  </a:lnTo>
                  <a:lnTo>
                    <a:pt x="28" y="55"/>
                  </a:lnTo>
                  <a:lnTo>
                    <a:pt x="28" y="57"/>
                  </a:lnTo>
                  <a:lnTo>
                    <a:pt x="27" y="58"/>
                  </a:lnTo>
                  <a:lnTo>
                    <a:pt x="27" y="60"/>
                  </a:lnTo>
                  <a:lnTo>
                    <a:pt x="25" y="60"/>
                  </a:lnTo>
                  <a:lnTo>
                    <a:pt x="24" y="60"/>
                  </a:lnTo>
                  <a:lnTo>
                    <a:pt x="22" y="58"/>
                  </a:lnTo>
                  <a:lnTo>
                    <a:pt x="20" y="57"/>
                  </a:lnTo>
                  <a:lnTo>
                    <a:pt x="19" y="58"/>
                  </a:lnTo>
                  <a:lnTo>
                    <a:pt x="17" y="60"/>
                  </a:lnTo>
                  <a:lnTo>
                    <a:pt x="16" y="63"/>
                  </a:lnTo>
                  <a:lnTo>
                    <a:pt x="16" y="65"/>
                  </a:lnTo>
                  <a:lnTo>
                    <a:pt x="16" y="65"/>
                  </a:lnTo>
                  <a:lnTo>
                    <a:pt x="14" y="66"/>
                  </a:lnTo>
                  <a:lnTo>
                    <a:pt x="14" y="69"/>
                  </a:lnTo>
                  <a:lnTo>
                    <a:pt x="16" y="72"/>
                  </a:lnTo>
                  <a:lnTo>
                    <a:pt x="16" y="74"/>
                  </a:lnTo>
                  <a:lnTo>
                    <a:pt x="16" y="74"/>
                  </a:lnTo>
                  <a:lnTo>
                    <a:pt x="16" y="74"/>
                  </a:lnTo>
                  <a:lnTo>
                    <a:pt x="16" y="74"/>
                  </a:lnTo>
                  <a:lnTo>
                    <a:pt x="16" y="76"/>
                  </a:lnTo>
                  <a:lnTo>
                    <a:pt x="16" y="76"/>
                  </a:lnTo>
                  <a:lnTo>
                    <a:pt x="14" y="76"/>
                  </a:lnTo>
                  <a:lnTo>
                    <a:pt x="13" y="76"/>
                  </a:lnTo>
                  <a:lnTo>
                    <a:pt x="11" y="76"/>
                  </a:lnTo>
                  <a:lnTo>
                    <a:pt x="8" y="76"/>
                  </a:lnTo>
                  <a:lnTo>
                    <a:pt x="3" y="74"/>
                  </a:lnTo>
                  <a:lnTo>
                    <a:pt x="0" y="74"/>
                  </a:lnTo>
                  <a:lnTo>
                    <a:pt x="0" y="71"/>
                  </a:lnTo>
                  <a:lnTo>
                    <a:pt x="0" y="66"/>
                  </a:lnTo>
                  <a:lnTo>
                    <a:pt x="0" y="43"/>
                  </a:lnTo>
                  <a:lnTo>
                    <a:pt x="0" y="39"/>
                  </a:lnTo>
                  <a:lnTo>
                    <a:pt x="0" y="22"/>
                  </a:lnTo>
                  <a:lnTo>
                    <a:pt x="0" y="19"/>
                  </a:lnTo>
                  <a:lnTo>
                    <a:pt x="0" y="11"/>
                  </a:lnTo>
                  <a:lnTo>
                    <a:pt x="2" y="9"/>
                  </a:lnTo>
                  <a:lnTo>
                    <a:pt x="5" y="9"/>
                  </a:lnTo>
                  <a:lnTo>
                    <a:pt x="6" y="8"/>
                  </a:lnTo>
                  <a:lnTo>
                    <a:pt x="9" y="8"/>
                  </a:lnTo>
                  <a:lnTo>
                    <a:pt x="11" y="6"/>
                  </a:lnTo>
                  <a:lnTo>
                    <a:pt x="14" y="6"/>
                  </a:lnTo>
                  <a:lnTo>
                    <a:pt x="17" y="5"/>
                  </a:lnTo>
                  <a:lnTo>
                    <a:pt x="19" y="5"/>
                  </a:lnTo>
                  <a:lnTo>
                    <a:pt x="22" y="5"/>
                  </a:lnTo>
                  <a:lnTo>
                    <a:pt x="24" y="3"/>
                  </a:lnTo>
                  <a:lnTo>
                    <a:pt x="28" y="3"/>
                  </a:lnTo>
                  <a:lnTo>
                    <a:pt x="32" y="2"/>
                  </a:lnTo>
                  <a:lnTo>
                    <a:pt x="33" y="2"/>
                  </a:lnTo>
                  <a:lnTo>
                    <a:pt x="36" y="0"/>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04" name="Freeform 23">
              <a:extLst>
                <a:ext uri="{FF2B5EF4-FFF2-40B4-BE49-F238E27FC236}">
                  <a16:creationId xmlns:a16="http://schemas.microsoft.com/office/drawing/2014/main" id="{B9E5C463-645D-4316-8DC6-15C22B710EE6}"/>
                </a:ext>
              </a:extLst>
            </p:cNvPr>
            <p:cNvSpPr>
              <a:spLocks/>
            </p:cNvSpPr>
            <p:nvPr/>
          </p:nvSpPr>
          <p:spPr bwMode="auto">
            <a:xfrm>
              <a:off x="4117902" y="5285276"/>
              <a:ext cx="148141" cy="150091"/>
            </a:xfrm>
            <a:custGeom>
              <a:avLst/>
              <a:gdLst>
                <a:gd name="T0" fmla="*/ 25 w 76"/>
                <a:gd name="T1" fmla="*/ 2 h 77"/>
                <a:gd name="T2" fmla="*/ 33 w 76"/>
                <a:gd name="T3" fmla="*/ 10 h 77"/>
                <a:gd name="T4" fmla="*/ 35 w 76"/>
                <a:gd name="T5" fmla="*/ 14 h 77"/>
                <a:gd name="T6" fmla="*/ 36 w 76"/>
                <a:gd name="T7" fmla="*/ 16 h 77"/>
                <a:gd name="T8" fmla="*/ 39 w 76"/>
                <a:gd name="T9" fmla="*/ 14 h 77"/>
                <a:gd name="T10" fmla="*/ 41 w 76"/>
                <a:gd name="T11" fmla="*/ 13 h 77"/>
                <a:gd name="T12" fmla="*/ 41 w 76"/>
                <a:gd name="T13" fmla="*/ 13 h 77"/>
                <a:gd name="T14" fmla="*/ 44 w 76"/>
                <a:gd name="T15" fmla="*/ 16 h 77"/>
                <a:gd name="T16" fmla="*/ 46 w 76"/>
                <a:gd name="T17" fmla="*/ 17 h 77"/>
                <a:gd name="T18" fmla="*/ 49 w 76"/>
                <a:gd name="T19" fmla="*/ 19 h 77"/>
                <a:gd name="T20" fmla="*/ 57 w 76"/>
                <a:gd name="T21" fmla="*/ 22 h 77"/>
                <a:gd name="T22" fmla="*/ 61 w 76"/>
                <a:gd name="T23" fmla="*/ 27 h 77"/>
                <a:gd name="T24" fmla="*/ 65 w 76"/>
                <a:gd name="T25" fmla="*/ 28 h 77"/>
                <a:gd name="T26" fmla="*/ 68 w 76"/>
                <a:gd name="T27" fmla="*/ 32 h 77"/>
                <a:gd name="T28" fmla="*/ 69 w 76"/>
                <a:gd name="T29" fmla="*/ 35 h 77"/>
                <a:gd name="T30" fmla="*/ 74 w 76"/>
                <a:gd name="T31" fmla="*/ 40 h 77"/>
                <a:gd name="T32" fmla="*/ 76 w 76"/>
                <a:gd name="T33" fmla="*/ 41 h 77"/>
                <a:gd name="T34" fmla="*/ 74 w 76"/>
                <a:gd name="T35" fmla="*/ 43 h 77"/>
                <a:gd name="T36" fmla="*/ 74 w 76"/>
                <a:gd name="T37" fmla="*/ 44 h 77"/>
                <a:gd name="T38" fmla="*/ 72 w 76"/>
                <a:gd name="T39" fmla="*/ 46 h 77"/>
                <a:gd name="T40" fmla="*/ 69 w 76"/>
                <a:gd name="T41" fmla="*/ 47 h 77"/>
                <a:gd name="T42" fmla="*/ 71 w 76"/>
                <a:gd name="T43" fmla="*/ 51 h 77"/>
                <a:gd name="T44" fmla="*/ 71 w 76"/>
                <a:gd name="T45" fmla="*/ 54 h 77"/>
                <a:gd name="T46" fmla="*/ 71 w 76"/>
                <a:gd name="T47" fmla="*/ 55 h 77"/>
                <a:gd name="T48" fmla="*/ 71 w 76"/>
                <a:gd name="T49" fmla="*/ 57 h 77"/>
                <a:gd name="T50" fmla="*/ 74 w 76"/>
                <a:gd name="T51" fmla="*/ 58 h 77"/>
                <a:gd name="T52" fmla="*/ 71 w 76"/>
                <a:gd name="T53" fmla="*/ 63 h 77"/>
                <a:gd name="T54" fmla="*/ 65 w 76"/>
                <a:gd name="T55" fmla="*/ 71 h 77"/>
                <a:gd name="T56" fmla="*/ 58 w 76"/>
                <a:gd name="T57" fmla="*/ 74 h 77"/>
                <a:gd name="T58" fmla="*/ 46 w 76"/>
                <a:gd name="T59" fmla="*/ 77 h 77"/>
                <a:gd name="T60" fmla="*/ 38 w 76"/>
                <a:gd name="T61" fmla="*/ 76 h 77"/>
                <a:gd name="T62" fmla="*/ 31 w 76"/>
                <a:gd name="T63" fmla="*/ 77 h 77"/>
                <a:gd name="T64" fmla="*/ 24 w 76"/>
                <a:gd name="T65" fmla="*/ 73 h 77"/>
                <a:gd name="T66" fmla="*/ 9 w 76"/>
                <a:gd name="T67" fmla="*/ 69 h 77"/>
                <a:gd name="T68" fmla="*/ 6 w 76"/>
                <a:gd name="T69" fmla="*/ 66 h 77"/>
                <a:gd name="T70" fmla="*/ 0 w 76"/>
                <a:gd name="T71" fmla="*/ 57 h 77"/>
                <a:gd name="T72" fmla="*/ 1 w 76"/>
                <a:gd name="T73" fmla="*/ 49 h 77"/>
                <a:gd name="T74" fmla="*/ 5 w 76"/>
                <a:gd name="T75" fmla="*/ 47 h 77"/>
                <a:gd name="T76" fmla="*/ 5 w 76"/>
                <a:gd name="T77" fmla="*/ 43 h 77"/>
                <a:gd name="T78" fmla="*/ 5 w 76"/>
                <a:gd name="T79" fmla="*/ 35 h 77"/>
                <a:gd name="T80" fmla="*/ 3 w 76"/>
                <a:gd name="T81" fmla="*/ 32 h 77"/>
                <a:gd name="T82" fmla="*/ 3 w 76"/>
                <a:gd name="T83" fmla="*/ 28 h 77"/>
                <a:gd name="T84" fmla="*/ 6 w 76"/>
                <a:gd name="T85" fmla="*/ 27 h 77"/>
                <a:gd name="T86" fmla="*/ 6 w 76"/>
                <a:gd name="T87" fmla="*/ 24 h 77"/>
                <a:gd name="T88" fmla="*/ 6 w 76"/>
                <a:gd name="T89" fmla="*/ 21 h 77"/>
                <a:gd name="T90" fmla="*/ 8 w 76"/>
                <a:gd name="T91" fmla="*/ 16 h 77"/>
                <a:gd name="T92" fmla="*/ 8 w 76"/>
                <a:gd name="T93" fmla="*/ 13 h 77"/>
                <a:gd name="T94" fmla="*/ 9 w 76"/>
                <a:gd name="T95" fmla="*/ 10 h 77"/>
                <a:gd name="T96" fmla="*/ 11 w 76"/>
                <a:gd name="T97" fmla="*/ 5 h 77"/>
                <a:gd name="T98" fmla="*/ 12 w 76"/>
                <a:gd name="T99" fmla="*/ 2 h 77"/>
                <a:gd name="T100" fmla="*/ 17 w 76"/>
                <a:gd name="T101" fmla="*/ 3 h 77"/>
                <a:gd name="T102" fmla="*/ 20 w 76"/>
                <a:gd name="T10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6" h="77">
                  <a:moveTo>
                    <a:pt x="22" y="0"/>
                  </a:moveTo>
                  <a:lnTo>
                    <a:pt x="24" y="0"/>
                  </a:lnTo>
                  <a:lnTo>
                    <a:pt x="25" y="2"/>
                  </a:lnTo>
                  <a:lnTo>
                    <a:pt x="30" y="5"/>
                  </a:lnTo>
                  <a:lnTo>
                    <a:pt x="33" y="8"/>
                  </a:lnTo>
                  <a:lnTo>
                    <a:pt x="33" y="10"/>
                  </a:lnTo>
                  <a:lnTo>
                    <a:pt x="35" y="11"/>
                  </a:lnTo>
                  <a:lnTo>
                    <a:pt x="35" y="11"/>
                  </a:lnTo>
                  <a:lnTo>
                    <a:pt x="35" y="14"/>
                  </a:lnTo>
                  <a:lnTo>
                    <a:pt x="35" y="14"/>
                  </a:lnTo>
                  <a:lnTo>
                    <a:pt x="35" y="16"/>
                  </a:lnTo>
                  <a:lnTo>
                    <a:pt x="36" y="16"/>
                  </a:lnTo>
                  <a:lnTo>
                    <a:pt x="38" y="16"/>
                  </a:lnTo>
                  <a:lnTo>
                    <a:pt x="38" y="14"/>
                  </a:lnTo>
                  <a:lnTo>
                    <a:pt x="39" y="14"/>
                  </a:lnTo>
                  <a:lnTo>
                    <a:pt x="39" y="13"/>
                  </a:lnTo>
                  <a:lnTo>
                    <a:pt x="39" y="13"/>
                  </a:lnTo>
                  <a:lnTo>
                    <a:pt x="41" y="13"/>
                  </a:lnTo>
                  <a:lnTo>
                    <a:pt x="41" y="11"/>
                  </a:lnTo>
                  <a:lnTo>
                    <a:pt x="41" y="11"/>
                  </a:lnTo>
                  <a:lnTo>
                    <a:pt x="41" y="13"/>
                  </a:lnTo>
                  <a:lnTo>
                    <a:pt x="42" y="13"/>
                  </a:lnTo>
                  <a:lnTo>
                    <a:pt x="44" y="14"/>
                  </a:lnTo>
                  <a:lnTo>
                    <a:pt x="44" y="16"/>
                  </a:lnTo>
                  <a:lnTo>
                    <a:pt x="46" y="16"/>
                  </a:lnTo>
                  <a:lnTo>
                    <a:pt x="46" y="17"/>
                  </a:lnTo>
                  <a:lnTo>
                    <a:pt x="46" y="17"/>
                  </a:lnTo>
                  <a:lnTo>
                    <a:pt x="47" y="19"/>
                  </a:lnTo>
                  <a:lnTo>
                    <a:pt x="49" y="19"/>
                  </a:lnTo>
                  <a:lnTo>
                    <a:pt x="49" y="19"/>
                  </a:lnTo>
                  <a:lnTo>
                    <a:pt x="52" y="21"/>
                  </a:lnTo>
                  <a:lnTo>
                    <a:pt x="55" y="22"/>
                  </a:lnTo>
                  <a:lnTo>
                    <a:pt x="57" y="22"/>
                  </a:lnTo>
                  <a:lnTo>
                    <a:pt x="57" y="24"/>
                  </a:lnTo>
                  <a:lnTo>
                    <a:pt x="58" y="25"/>
                  </a:lnTo>
                  <a:lnTo>
                    <a:pt x="61" y="27"/>
                  </a:lnTo>
                  <a:lnTo>
                    <a:pt x="63" y="28"/>
                  </a:lnTo>
                  <a:lnTo>
                    <a:pt x="65" y="28"/>
                  </a:lnTo>
                  <a:lnTo>
                    <a:pt x="65" y="28"/>
                  </a:lnTo>
                  <a:lnTo>
                    <a:pt x="66" y="30"/>
                  </a:lnTo>
                  <a:lnTo>
                    <a:pt x="68" y="30"/>
                  </a:lnTo>
                  <a:lnTo>
                    <a:pt x="68" y="32"/>
                  </a:lnTo>
                  <a:lnTo>
                    <a:pt x="68" y="32"/>
                  </a:lnTo>
                  <a:lnTo>
                    <a:pt x="68" y="33"/>
                  </a:lnTo>
                  <a:lnTo>
                    <a:pt x="69" y="35"/>
                  </a:lnTo>
                  <a:lnTo>
                    <a:pt x="69" y="36"/>
                  </a:lnTo>
                  <a:lnTo>
                    <a:pt x="71" y="38"/>
                  </a:lnTo>
                  <a:lnTo>
                    <a:pt x="74" y="40"/>
                  </a:lnTo>
                  <a:lnTo>
                    <a:pt x="76" y="40"/>
                  </a:lnTo>
                  <a:lnTo>
                    <a:pt x="76" y="41"/>
                  </a:lnTo>
                  <a:lnTo>
                    <a:pt x="76" y="41"/>
                  </a:lnTo>
                  <a:lnTo>
                    <a:pt x="76" y="41"/>
                  </a:lnTo>
                  <a:lnTo>
                    <a:pt x="74" y="41"/>
                  </a:lnTo>
                  <a:lnTo>
                    <a:pt x="74" y="43"/>
                  </a:lnTo>
                  <a:lnTo>
                    <a:pt x="74" y="43"/>
                  </a:lnTo>
                  <a:lnTo>
                    <a:pt x="74" y="43"/>
                  </a:lnTo>
                  <a:lnTo>
                    <a:pt x="74" y="44"/>
                  </a:lnTo>
                  <a:lnTo>
                    <a:pt x="74" y="44"/>
                  </a:lnTo>
                  <a:lnTo>
                    <a:pt x="72" y="46"/>
                  </a:lnTo>
                  <a:lnTo>
                    <a:pt x="72" y="46"/>
                  </a:lnTo>
                  <a:lnTo>
                    <a:pt x="71" y="46"/>
                  </a:lnTo>
                  <a:lnTo>
                    <a:pt x="69" y="47"/>
                  </a:lnTo>
                  <a:lnTo>
                    <a:pt x="69" y="47"/>
                  </a:lnTo>
                  <a:lnTo>
                    <a:pt x="69" y="49"/>
                  </a:lnTo>
                  <a:lnTo>
                    <a:pt x="69" y="51"/>
                  </a:lnTo>
                  <a:lnTo>
                    <a:pt x="71" y="51"/>
                  </a:lnTo>
                  <a:lnTo>
                    <a:pt x="71" y="52"/>
                  </a:lnTo>
                  <a:lnTo>
                    <a:pt x="71" y="54"/>
                  </a:lnTo>
                  <a:lnTo>
                    <a:pt x="71" y="54"/>
                  </a:lnTo>
                  <a:lnTo>
                    <a:pt x="71" y="54"/>
                  </a:lnTo>
                  <a:lnTo>
                    <a:pt x="71" y="55"/>
                  </a:lnTo>
                  <a:lnTo>
                    <a:pt x="71" y="55"/>
                  </a:lnTo>
                  <a:lnTo>
                    <a:pt x="71" y="55"/>
                  </a:lnTo>
                  <a:lnTo>
                    <a:pt x="71" y="57"/>
                  </a:lnTo>
                  <a:lnTo>
                    <a:pt x="71" y="57"/>
                  </a:lnTo>
                  <a:lnTo>
                    <a:pt x="72" y="57"/>
                  </a:lnTo>
                  <a:lnTo>
                    <a:pt x="72" y="58"/>
                  </a:lnTo>
                  <a:lnTo>
                    <a:pt x="74" y="58"/>
                  </a:lnTo>
                  <a:lnTo>
                    <a:pt x="72" y="58"/>
                  </a:lnTo>
                  <a:lnTo>
                    <a:pt x="72" y="60"/>
                  </a:lnTo>
                  <a:lnTo>
                    <a:pt x="71" y="63"/>
                  </a:lnTo>
                  <a:lnTo>
                    <a:pt x="68" y="66"/>
                  </a:lnTo>
                  <a:lnTo>
                    <a:pt x="68" y="68"/>
                  </a:lnTo>
                  <a:lnTo>
                    <a:pt x="65" y="71"/>
                  </a:lnTo>
                  <a:lnTo>
                    <a:pt x="61" y="73"/>
                  </a:lnTo>
                  <a:lnTo>
                    <a:pt x="60" y="73"/>
                  </a:lnTo>
                  <a:lnTo>
                    <a:pt x="58" y="74"/>
                  </a:lnTo>
                  <a:lnTo>
                    <a:pt x="50" y="77"/>
                  </a:lnTo>
                  <a:lnTo>
                    <a:pt x="49" y="77"/>
                  </a:lnTo>
                  <a:lnTo>
                    <a:pt x="46" y="77"/>
                  </a:lnTo>
                  <a:lnTo>
                    <a:pt x="44" y="76"/>
                  </a:lnTo>
                  <a:lnTo>
                    <a:pt x="39" y="74"/>
                  </a:lnTo>
                  <a:lnTo>
                    <a:pt x="38" y="76"/>
                  </a:lnTo>
                  <a:lnTo>
                    <a:pt x="33" y="77"/>
                  </a:lnTo>
                  <a:lnTo>
                    <a:pt x="33" y="77"/>
                  </a:lnTo>
                  <a:lnTo>
                    <a:pt x="31" y="77"/>
                  </a:lnTo>
                  <a:lnTo>
                    <a:pt x="30" y="76"/>
                  </a:lnTo>
                  <a:lnTo>
                    <a:pt x="28" y="74"/>
                  </a:lnTo>
                  <a:lnTo>
                    <a:pt x="24" y="73"/>
                  </a:lnTo>
                  <a:lnTo>
                    <a:pt x="19" y="69"/>
                  </a:lnTo>
                  <a:lnTo>
                    <a:pt x="12" y="69"/>
                  </a:lnTo>
                  <a:lnTo>
                    <a:pt x="9" y="69"/>
                  </a:lnTo>
                  <a:lnTo>
                    <a:pt x="8" y="69"/>
                  </a:lnTo>
                  <a:lnTo>
                    <a:pt x="8" y="68"/>
                  </a:lnTo>
                  <a:lnTo>
                    <a:pt x="6" y="66"/>
                  </a:lnTo>
                  <a:lnTo>
                    <a:pt x="3" y="63"/>
                  </a:lnTo>
                  <a:lnTo>
                    <a:pt x="0" y="60"/>
                  </a:lnTo>
                  <a:lnTo>
                    <a:pt x="0" y="57"/>
                  </a:lnTo>
                  <a:lnTo>
                    <a:pt x="0" y="54"/>
                  </a:lnTo>
                  <a:lnTo>
                    <a:pt x="1" y="51"/>
                  </a:lnTo>
                  <a:lnTo>
                    <a:pt x="1" y="49"/>
                  </a:lnTo>
                  <a:lnTo>
                    <a:pt x="1" y="49"/>
                  </a:lnTo>
                  <a:lnTo>
                    <a:pt x="3" y="47"/>
                  </a:lnTo>
                  <a:lnTo>
                    <a:pt x="5" y="47"/>
                  </a:lnTo>
                  <a:lnTo>
                    <a:pt x="5" y="46"/>
                  </a:lnTo>
                  <a:lnTo>
                    <a:pt x="5" y="44"/>
                  </a:lnTo>
                  <a:lnTo>
                    <a:pt x="5" y="43"/>
                  </a:lnTo>
                  <a:lnTo>
                    <a:pt x="5" y="40"/>
                  </a:lnTo>
                  <a:lnTo>
                    <a:pt x="3" y="38"/>
                  </a:lnTo>
                  <a:lnTo>
                    <a:pt x="5" y="35"/>
                  </a:lnTo>
                  <a:lnTo>
                    <a:pt x="5" y="33"/>
                  </a:lnTo>
                  <a:lnTo>
                    <a:pt x="5" y="33"/>
                  </a:lnTo>
                  <a:lnTo>
                    <a:pt x="3" y="32"/>
                  </a:lnTo>
                  <a:lnTo>
                    <a:pt x="5" y="30"/>
                  </a:lnTo>
                  <a:lnTo>
                    <a:pt x="5" y="30"/>
                  </a:lnTo>
                  <a:lnTo>
                    <a:pt x="3" y="28"/>
                  </a:lnTo>
                  <a:lnTo>
                    <a:pt x="5" y="28"/>
                  </a:lnTo>
                  <a:lnTo>
                    <a:pt x="5" y="27"/>
                  </a:lnTo>
                  <a:lnTo>
                    <a:pt x="6" y="27"/>
                  </a:lnTo>
                  <a:lnTo>
                    <a:pt x="6" y="25"/>
                  </a:lnTo>
                  <a:lnTo>
                    <a:pt x="6" y="24"/>
                  </a:lnTo>
                  <a:lnTo>
                    <a:pt x="6" y="24"/>
                  </a:lnTo>
                  <a:lnTo>
                    <a:pt x="6" y="22"/>
                  </a:lnTo>
                  <a:lnTo>
                    <a:pt x="6" y="22"/>
                  </a:lnTo>
                  <a:lnTo>
                    <a:pt x="6" y="21"/>
                  </a:lnTo>
                  <a:lnTo>
                    <a:pt x="8" y="19"/>
                  </a:lnTo>
                  <a:lnTo>
                    <a:pt x="8" y="17"/>
                  </a:lnTo>
                  <a:lnTo>
                    <a:pt x="8" y="16"/>
                  </a:lnTo>
                  <a:lnTo>
                    <a:pt x="8" y="14"/>
                  </a:lnTo>
                  <a:lnTo>
                    <a:pt x="8" y="14"/>
                  </a:lnTo>
                  <a:lnTo>
                    <a:pt x="8" y="13"/>
                  </a:lnTo>
                  <a:lnTo>
                    <a:pt x="9" y="13"/>
                  </a:lnTo>
                  <a:lnTo>
                    <a:pt x="9" y="11"/>
                  </a:lnTo>
                  <a:lnTo>
                    <a:pt x="9" y="10"/>
                  </a:lnTo>
                  <a:lnTo>
                    <a:pt x="8" y="8"/>
                  </a:lnTo>
                  <a:lnTo>
                    <a:pt x="9" y="6"/>
                  </a:lnTo>
                  <a:lnTo>
                    <a:pt x="11" y="5"/>
                  </a:lnTo>
                  <a:lnTo>
                    <a:pt x="11" y="3"/>
                  </a:lnTo>
                  <a:lnTo>
                    <a:pt x="11" y="2"/>
                  </a:lnTo>
                  <a:lnTo>
                    <a:pt x="12" y="2"/>
                  </a:lnTo>
                  <a:lnTo>
                    <a:pt x="12" y="2"/>
                  </a:lnTo>
                  <a:lnTo>
                    <a:pt x="16" y="3"/>
                  </a:lnTo>
                  <a:lnTo>
                    <a:pt x="17" y="3"/>
                  </a:lnTo>
                  <a:lnTo>
                    <a:pt x="19" y="2"/>
                  </a:lnTo>
                  <a:lnTo>
                    <a:pt x="19" y="0"/>
                  </a:lnTo>
                  <a:lnTo>
                    <a:pt x="20" y="0"/>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05" name="Freeform 24">
              <a:extLst>
                <a:ext uri="{FF2B5EF4-FFF2-40B4-BE49-F238E27FC236}">
                  <a16:creationId xmlns:a16="http://schemas.microsoft.com/office/drawing/2014/main" id="{76CDA6C3-1349-4850-9CF0-24FD6CBF3D4F}"/>
                </a:ext>
              </a:extLst>
            </p:cNvPr>
            <p:cNvSpPr>
              <a:spLocks noEditPoints="1"/>
            </p:cNvSpPr>
            <p:nvPr/>
          </p:nvSpPr>
          <p:spPr bwMode="auto">
            <a:xfrm>
              <a:off x="1250598" y="2909174"/>
              <a:ext cx="2627550" cy="970712"/>
            </a:xfrm>
            <a:custGeom>
              <a:avLst/>
              <a:gdLst>
                <a:gd name="T0" fmla="*/ 55 w 1348"/>
                <a:gd name="T1" fmla="*/ 474 h 498"/>
                <a:gd name="T2" fmla="*/ 1 w 1348"/>
                <a:gd name="T3" fmla="*/ 452 h 498"/>
                <a:gd name="T4" fmla="*/ 1144 w 1348"/>
                <a:gd name="T5" fmla="*/ 411 h 498"/>
                <a:gd name="T6" fmla="*/ 910 w 1348"/>
                <a:gd name="T7" fmla="*/ 368 h 498"/>
                <a:gd name="T8" fmla="*/ 987 w 1348"/>
                <a:gd name="T9" fmla="*/ 335 h 498"/>
                <a:gd name="T10" fmla="*/ 1138 w 1348"/>
                <a:gd name="T11" fmla="*/ 315 h 498"/>
                <a:gd name="T12" fmla="*/ 583 w 1348"/>
                <a:gd name="T13" fmla="*/ 266 h 498"/>
                <a:gd name="T14" fmla="*/ 1242 w 1348"/>
                <a:gd name="T15" fmla="*/ 175 h 498"/>
                <a:gd name="T16" fmla="*/ 1253 w 1348"/>
                <a:gd name="T17" fmla="*/ 151 h 498"/>
                <a:gd name="T18" fmla="*/ 1173 w 1348"/>
                <a:gd name="T19" fmla="*/ 115 h 498"/>
                <a:gd name="T20" fmla="*/ 1058 w 1348"/>
                <a:gd name="T21" fmla="*/ 75 h 498"/>
                <a:gd name="T22" fmla="*/ 1078 w 1348"/>
                <a:gd name="T23" fmla="*/ 66 h 498"/>
                <a:gd name="T24" fmla="*/ 1099 w 1348"/>
                <a:gd name="T25" fmla="*/ 55 h 498"/>
                <a:gd name="T26" fmla="*/ 1045 w 1348"/>
                <a:gd name="T27" fmla="*/ 34 h 498"/>
                <a:gd name="T28" fmla="*/ 544 w 1348"/>
                <a:gd name="T29" fmla="*/ 31 h 498"/>
                <a:gd name="T30" fmla="*/ 542 w 1348"/>
                <a:gd name="T31" fmla="*/ 22 h 498"/>
                <a:gd name="T32" fmla="*/ 947 w 1348"/>
                <a:gd name="T33" fmla="*/ 11 h 498"/>
                <a:gd name="T34" fmla="*/ 992 w 1348"/>
                <a:gd name="T35" fmla="*/ 42 h 498"/>
                <a:gd name="T36" fmla="*/ 1034 w 1348"/>
                <a:gd name="T37" fmla="*/ 41 h 498"/>
                <a:gd name="T38" fmla="*/ 1088 w 1348"/>
                <a:gd name="T39" fmla="*/ 47 h 498"/>
                <a:gd name="T40" fmla="*/ 1091 w 1348"/>
                <a:gd name="T41" fmla="*/ 63 h 498"/>
                <a:gd name="T42" fmla="*/ 1058 w 1348"/>
                <a:gd name="T43" fmla="*/ 63 h 498"/>
                <a:gd name="T44" fmla="*/ 1048 w 1348"/>
                <a:gd name="T45" fmla="*/ 102 h 498"/>
                <a:gd name="T46" fmla="*/ 1069 w 1348"/>
                <a:gd name="T47" fmla="*/ 116 h 498"/>
                <a:gd name="T48" fmla="*/ 1080 w 1348"/>
                <a:gd name="T49" fmla="*/ 80 h 498"/>
                <a:gd name="T50" fmla="*/ 1111 w 1348"/>
                <a:gd name="T51" fmla="*/ 77 h 498"/>
                <a:gd name="T52" fmla="*/ 1111 w 1348"/>
                <a:gd name="T53" fmla="*/ 97 h 498"/>
                <a:gd name="T54" fmla="*/ 1113 w 1348"/>
                <a:gd name="T55" fmla="*/ 138 h 498"/>
                <a:gd name="T56" fmla="*/ 1174 w 1348"/>
                <a:gd name="T57" fmla="*/ 115 h 498"/>
                <a:gd name="T58" fmla="*/ 1214 w 1348"/>
                <a:gd name="T59" fmla="*/ 97 h 498"/>
                <a:gd name="T60" fmla="*/ 1297 w 1348"/>
                <a:gd name="T61" fmla="*/ 66 h 498"/>
                <a:gd name="T62" fmla="*/ 1335 w 1348"/>
                <a:gd name="T63" fmla="*/ 64 h 498"/>
                <a:gd name="T64" fmla="*/ 1332 w 1348"/>
                <a:gd name="T65" fmla="*/ 89 h 498"/>
                <a:gd name="T66" fmla="*/ 1307 w 1348"/>
                <a:gd name="T67" fmla="*/ 101 h 498"/>
                <a:gd name="T68" fmla="*/ 1302 w 1348"/>
                <a:gd name="T69" fmla="*/ 130 h 498"/>
                <a:gd name="T70" fmla="*/ 1247 w 1348"/>
                <a:gd name="T71" fmla="*/ 146 h 498"/>
                <a:gd name="T72" fmla="*/ 1225 w 1348"/>
                <a:gd name="T73" fmla="*/ 171 h 498"/>
                <a:gd name="T74" fmla="*/ 1222 w 1348"/>
                <a:gd name="T75" fmla="*/ 203 h 498"/>
                <a:gd name="T76" fmla="*/ 1219 w 1348"/>
                <a:gd name="T77" fmla="*/ 176 h 498"/>
                <a:gd name="T78" fmla="*/ 1211 w 1348"/>
                <a:gd name="T79" fmla="*/ 195 h 498"/>
                <a:gd name="T80" fmla="*/ 1206 w 1348"/>
                <a:gd name="T81" fmla="*/ 203 h 498"/>
                <a:gd name="T82" fmla="*/ 1222 w 1348"/>
                <a:gd name="T83" fmla="*/ 231 h 498"/>
                <a:gd name="T84" fmla="*/ 1215 w 1348"/>
                <a:gd name="T85" fmla="*/ 244 h 498"/>
                <a:gd name="T86" fmla="*/ 1190 w 1348"/>
                <a:gd name="T87" fmla="*/ 264 h 498"/>
                <a:gd name="T88" fmla="*/ 1149 w 1348"/>
                <a:gd name="T89" fmla="*/ 294 h 498"/>
                <a:gd name="T90" fmla="*/ 1151 w 1348"/>
                <a:gd name="T91" fmla="*/ 356 h 498"/>
                <a:gd name="T92" fmla="*/ 1144 w 1348"/>
                <a:gd name="T93" fmla="*/ 401 h 498"/>
                <a:gd name="T94" fmla="*/ 1119 w 1348"/>
                <a:gd name="T95" fmla="*/ 365 h 498"/>
                <a:gd name="T96" fmla="*/ 1069 w 1348"/>
                <a:gd name="T97" fmla="*/ 321 h 498"/>
                <a:gd name="T98" fmla="*/ 1020 w 1348"/>
                <a:gd name="T99" fmla="*/ 327 h 498"/>
                <a:gd name="T100" fmla="*/ 1026 w 1348"/>
                <a:gd name="T101" fmla="*/ 343 h 498"/>
                <a:gd name="T102" fmla="*/ 984 w 1348"/>
                <a:gd name="T103" fmla="*/ 335 h 498"/>
                <a:gd name="T104" fmla="*/ 925 w 1348"/>
                <a:gd name="T105" fmla="*/ 353 h 498"/>
                <a:gd name="T106" fmla="*/ 906 w 1348"/>
                <a:gd name="T107" fmla="*/ 378 h 498"/>
                <a:gd name="T108" fmla="*/ 864 w 1348"/>
                <a:gd name="T109" fmla="*/ 351 h 498"/>
                <a:gd name="T110" fmla="*/ 790 w 1348"/>
                <a:gd name="T111" fmla="*/ 313 h 498"/>
                <a:gd name="T112" fmla="*/ 621 w 1348"/>
                <a:gd name="T113" fmla="*/ 283 h 498"/>
                <a:gd name="T114" fmla="*/ 553 w 1348"/>
                <a:gd name="T115" fmla="*/ 217 h 498"/>
                <a:gd name="T116" fmla="*/ 537 w 1348"/>
                <a:gd name="T117" fmla="*/ 200 h 498"/>
                <a:gd name="T118" fmla="*/ 520 w 1348"/>
                <a:gd name="T119" fmla="*/ 107 h 498"/>
                <a:gd name="T120" fmla="*/ 522 w 1348"/>
                <a:gd name="T121" fmla="*/ 42 h 498"/>
                <a:gd name="T122" fmla="*/ 544 w 1348"/>
                <a:gd name="T123" fmla="*/ 28 h 498"/>
                <a:gd name="T124" fmla="*/ 548 w 1348"/>
                <a:gd name="T125" fmla="*/ 25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8" h="498">
                  <a:moveTo>
                    <a:pt x="63" y="479"/>
                  </a:moveTo>
                  <a:lnTo>
                    <a:pt x="66" y="480"/>
                  </a:lnTo>
                  <a:lnTo>
                    <a:pt x="72" y="483"/>
                  </a:lnTo>
                  <a:lnTo>
                    <a:pt x="74" y="485"/>
                  </a:lnTo>
                  <a:lnTo>
                    <a:pt x="74" y="487"/>
                  </a:lnTo>
                  <a:lnTo>
                    <a:pt x="75" y="487"/>
                  </a:lnTo>
                  <a:lnTo>
                    <a:pt x="75" y="488"/>
                  </a:lnTo>
                  <a:lnTo>
                    <a:pt x="77" y="490"/>
                  </a:lnTo>
                  <a:lnTo>
                    <a:pt x="79" y="490"/>
                  </a:lnTo>
                  <a:lnTo>
                    <a:pt x="77" y="491"/>
                  </a:lnTo>
                  <a:lnTo>
                    <a:pt x="74" y="493"/>
                  </a:lnTo>
                  <a:lnTo>
                    <a:pt x="71" y="493"/>
                  </a:lnTo>
                  <a:lnTo>
                    <a:pt x="67" y="496"/>
                  </a:lnTo>
                  <a:lnTo>
                    <a:pt x="66" y="498"/>
                  </a:lnTo>
                  <a:lnTo>
                    <a:pt x="66" y="498"/>
                  </a:lnTo>
                  <a:lnTo>
                    <a:pt x="66" y="498"/>
                  </a:lnTo>
                  <a:lnTo>
                    <a:pt x="63" y="496"/>
                  </a:lnTo>
                  <a:lnTo>
                    <a:pt x="63" y="496"/>
                  </a:lnTo>
                  <a:lnTo>
                    <a:pt x="63" y="491"/>
                  </a:lnTo>
                  <a:lnTo>
                    <a:pt x="61" y="488"/>
                  </a:lnTo>
                  <a:lnTo>
                    <a:pt x="60" y="487"/>
                  </a:lnTo>
                  <a:lnTo>
                    <a:pt x="61" y="485"/>
                  </a:lnTo>
                  <a:lnTo>
                    <a:pt x="61" y="483"/>
                  </a:lnTo>
                  <a:lnTo>
                    <a:pt x="63" y="482"/>
                  </a:lnTo>
                  <a:lnTo>
                    <a:pt x="63" y="480"/>
                  </a:lnTo>
                  <a:lnTo>
                    <a:pt x="63" y="479"/>
                  </a:lnTo>
                  <a:lnTo>
                    <a:pt x="63" y="479"/>
                  </a:lnTo>
                  <a:close/>
                  <a:moveTo>
                    <a:pt x="47" y="469"/>
                  </a:moveTo>
                  <a:lnTo>
                    <a:pt x="49" y="469"/>
                  </a:lnTo>
                  <a:lnTo>
                    <a:pt x="49" y="469"/>
                  </a:lnTo>
                  <a:lnTo>
                    <a:pt x="49" y="471"/>
                  </a:lnTo>
                  <a:lnTo>
                    <a:pt x="49" y="471"/>
                  </a:lnTo>
                  <a:lnTo>
                    <a:pt x="47" y="471"/>
                  </a:lnTo>
                  <a:lnTo>
                    <a:pt x="47" y="471"/>
                  </a:lnTo>
                  <a:lnTo>
                    <a:pt x="47" y="471"/>
                  </a:lnTo>
                  <a:lnTo>
                    <a:pt x="45" y="469"/>
                  </a:lnTo>
                  <a:lnTo>
                    <a:pt x="47" y="469"/>
                  </a:lnTo>
                  <a:close/>
                  <a:moveTo>
                    <a:pt x="52" y="468"/>
                  </a:moveTo>
                  <a:lnTo>
                    <a:pt x="53" y="468"/>
                  </a:lnTo>
                  <a:lnTo>
                    <a:pt x="53" y="469"/>
                  </a:lnTo>
                  <a:lnTo>
                    <a:pt x="53" y="469"/>
                  </a:lnTo>
                  <a:lnTo>
                    <a:pt x="55" y="469"/>
                  </a:lnTo>
                  <a:lnTo>
                    <a:pt x="56" y="468"/>
                  </a:lnTo>
                  <a:lnTo>
                    <a:pt x="58" y="469"/>
                  </a:lnTo>
                  <a:lnTo>
                    <a:pt x="60" y="469"/>
                  </a:lnTo>
                  <a:lnTo>
                    <a:pt x="60" y="471"/>
                  </a:lnTo>
                  <a:lnTo>
                    <a:pt x="61" y="471"/>
                  </a:lnTo>
                  <a:lnTo>
                    <a:pt x="61" y="472"/>
                  </a:lnTo>
                  <a:lnTo>
                    <a:pt x="60" y="472"/>
                  </a:lnTo>
                  <a:lnTo>
                    <a:pt x="56" y="472"/>
                  </a:lnTo>
                  <a:lnTo>
                    <a:pt x="56" y="474"/>
                  </a:lnTo>
                  <a:lnTo>
                    <a:pt x="55" y="474"/>
                  </a:lnTo>
                  <a:lnTo>
                    <a:pt x="55" y="474"/>
                  </a:lnTo>
                  <a:lnTo>
                    <a:pt x="55" y="472"/>
                  </a:lnTo>
                  <a:lnTo>
                    <a:pt x="53" y="471"/>
                  </a:lnTo>
                  <a:lnTo>
                    <a:pt x="53" y="471"/>
                  </a:lnTo>
                  <a:lnTo>
                    <a:pt x="52" y="471"/>
                  </a:lnTo>
                  <a:lnTo>
                    <a:pt x="50" y="469"/>
                  </a:lnTo>
                  <a:lnTo>
                    <a:pt x="50" y="468"/>
                  </a:lnTo>
                  <a:lnTo>
                    <a:pt x="52" y="468"/>
                  </a:lnTo>
                  <a:lnTo>
                    <a:pt x="52" y="468"/>
                  </a:lnTo>
                  <a:close/>
                  <a:moveTo>
                    <a:pt x="42" y="464"/>
                  </a:moveTo>
                  <a:lnTo>
                    <a:pt x="44" y="464"/>
                  </a:lnTo>
                  <a:lnTo>
                    <a:pt x="45" y="464"/>
                  </a:lnTo>
                  <a:lnTo>
                    <a:pt x="47" y="464"/>
                  </a:lnTo>
                  <a:lnTo>
                    <a:pt x="47" y="464"/>
                  </a:lnTo>
                  <a:lnTo>
                    <a:pt x="50" y="464"/>
                  </a:lnTo>
                  <a:lnTo>
                    <a:pt x="50" y="464"/>
                  </a:lnTo>
                  <a:lnTo>
                    <a:pt x="50" y="466"/>
                  </a:lnTo>
                  <a:lnTo>
                    <a:pt x="49" y="466"/>
                  </a:lnTo>
                  <a:lnTo>
                    <a:pt x="45" y="466"/>
                  </a:lnTo>
                  <a:lnTo>
                    <a:pt x="42" y="466"/>
                  </a:lnTo>
                  <a:lnTo>
                    <a:pt x="42" y="466"/>
                  </a:lnTo>
                  <a:lnTo>
                    <a:pt x="42" y="464"/>
                  </a:lnTo>
                  <a:lnTo>
                    <a:pt x="42" y="464"/>
                  </a:lnTo>
                  <a:close/>
                  <a:moveTo>
                    <a:pt x="33" y="457"/>
                  </a:moveTo>
                  <a:lnTo>
                    <a:pt x="34" y="460"/>
                  </a:lnTo>
                  <a:lnTo>
                    <a:pt x="34" y="460"/>
                  </a:lnTo>
                  <a:lnTo>
                    <a:pt x="34" y="460"/>
                  </a:lnTo>
                  <a:lnTo>
                    <a:pt x="34" y="461"/>
                  </a:lnTo>
                  <a:lnTo>
                    <a:pt x="34" y="461"/>
                  </a:lnTo>
                  <a:lnTo>
                    <a:pt x="36" y="461"/>
                  </a:lnTo>
                  <a:lnTo>
                    <a:pt x="36" y="461"/>
                  </a:lnTo>
                  <a:lnTo>
                    <a:pt x="36" y="463"/>
                  </a:lnTo>
                  <a:lnTo>
                    <a:pt x="38" y="463"/>
                  </a:lnTo>
                  <a:lnTo>
                    <a:pt x="36" y="463"/>
                  </a:lnTo>
                  <a:lnTo>
                    <a:pt x="34" y="463"/>
                  </a:lnTo>
                  <a:lnTo>
                    <a:pt x="34" y="463"/>
                  </a:lnTo>
                  <a:lnTo>
                    <a:pt x="33" y="463"/>
                  </a:lnTo>
                  <a:lnTo>
                    <a:pt x="33" y="463"/>
                  </a:lnTo>
                  <a:lnTo>
                    <a:pt x="33" y="461"/>
                  </a:lnTo>
                  <a:lnTo>
                    <a:pt x="33" y="461"/>
                  </a:lnTo>
                  <a:lnTo>
                    <a:pt x="31" y="461"/>
                  </a:lnTo>
                  <a:lnTo>
                    <a:pt x="31" y="463"/>
                  </a:lnTo>
                  <a:lnTo>
                    <a:pt x="31" y="463"/>
                  </a:lnTo>
                  <a:lnTo>
                    <a:pt x="30" y="463"/>
                  </a:lnTo>
                  <a:lnTo>
                    <a:pt x="30" y="461"/>
                  </a:lnTo>
                  <a:lnTo>
                    <a:pt x="28" y="460"/>
                  </a:lnTo>
                  <a:lnTo>
                    <a:pt x="28" y="460"/>
                  </a:lnTo>
                  <a:lnTo>
                    <a:pt x="28" y="458"/>
                  </a:lnTo>
                  <a:lnTo>
                    <a:pt x="30" y="458"/>
                  </a:lnTo>
                  <a:lnTo>
                    <a:pt x="31" y="457"/>
                  </a:lnTo>
                  <a:lnTo>
                    <a:pt x="33" y="457"/>
                  </a:lnTo>
                  <a:close/>
                  <a:moveTo>
                    <a:pt x="1" y="452"/>
                  </a:moveTo>
                  <a:lnTo>
                    <a:pt x="3" y="452"/>
                  </a:lnTo>
                  <a:lnTo>
                    <a:pt x="1" y="453"/>
                  </a:lnTo>
                  <a:lnTo>
                    <a:pt x="1" y="453"/>
                  </a:lnTo>
                  <a:lnTo>
                    <a:pt x="1" y="455"/>
                  </a:lnTo>
                  <a:lnTo>
                    <a:pt x="0" y="455"/>
                  </a:lnTo>
                  <a:lnTo>
                    <a:pt x="0" y="455"/>
                  </a:lnTo>
                  <a:lnTo>
                    <a:pt x="0" y="455"/>
                  </a:lnTo>
                  <a:lnTo>
                    <a:pt x="0" y="455"/>
                  </a:lnTo>
                  <a:lnTo>
                    <a:pt x="0" y="453"/>
                  </a:lnTo>
                  <a:lnTo>
                    <a:pt x="0" y="453"/>
                  </a:lnTo>
                  <a:lnTo>
                    <a:pt x="1" y="452"/>
                  </a:lnTo>
                  <a:close/>
                  <a:moveTo>
                    <a:pt x="9" y="449"/>
                  </a:moveTo>
                  <a:lnTo>
                    <a:pt x="12" y="449"/>
                  </a:lnTo>
                  <a:lnTo>
                    <a:pt x="12" y="450"/>
                  </a:lnTo>
                  <a:lnTo>
                    <a:pt x="12" y="450"/>
                  </a:lnTo>
                  <a:lnTo>
                    <a:pt x="12" y="452"/>
                  </a:lnTo>
                  <a:lnTo>
                    <a:pt x="12" y="453"/>
                  </a:lnTo>
                  <a:lnTo>
                    <a:pt x="12" y="453"/>
                  </a:lnTo>
                  <a:lnTo>
                    <a:pt x="11" y="455"/>
                  </a:lnTo>
                  <a:lnTo>
                    <a:pt x="9" y="453"/>
                  </a:lnTo>
                  <a:lnTo>
                    <a:pt x="9" y="453"/>
                  </a:lnTo>
                  <a:lnTo>
                    <a:pt x="8" y="453"/>
                  </a:lnTo>
                  <a:lnTo>
                    <a:pt x="6" y="453"/>
                  </a:lnTo>
                  <a:lnTo>
                    <a:pt x="6" y="452"/>
                  </a:lnTo>
                  <a:lnTo>
                    <a:pt x="6" y="450"/>
                  </a:lnTo>
                  <a:lnTo>
                    <a:pt x="9" y="449"/>
                  </a:lnTo>
                  <a:close/>
                  <a:moveTo>
                    <a:pt x="1133" y="414"/>
                  </a:moveTo>
                  <a:lnTo>
                    <a:pt x="1133" y="414"/>
                  </a:lnTo>
                  <a:lnTo>
                    <a:pt x="1133" y="414"/>
                  </a:lnTo>
                  <a:lnTo>
                    <a:pt x="1133" y="414"/>
                  </a:lnTo>
                  <a:lnTo>
                    <a:pt x="1133" y="414"/>
                  </a:lnTo>
                  <a:lnTo>
                    <a:pt x="1133" y="414"/>
                  </a:lnTo>
                  <a:lnTo>
                    <a:pt x="1133" y="414"/>
                  </a:lnTo>
                  <a:close/>
                  <a:moveTo>
                    <a:pt x="1137" y="412"/>
                  </a:moveTo>
                  <a:lnTo>
                    <a:pt x="1137" y="412"/>
                  </a:lnTo>
                  <a:lnTo>
                    <a:pt x="1137" y="412"/>
                  </a:lnTo>
                  <a:lnTo>
                    <a:pt x="1137" y="412"/>
                  </a:lnTo>
                  <a:lnTo>
                    <a:pt x="1135" y="412"/>
                  </a:lnTo>
                  <a:lnTo>
                    <a:pt x="1137" y="412"/>
                  </a:lnTo>
                  <a:lnTo>
                    <a:pt x="1137" y="412"/>
                  </a:lnTo>
                  <a:close/>
                  <a:moveTo>
                    <a:pt x="1138" y="411"/>
                  </a:moveTo>
                  <a:lnTo>
                    <a:pt x="1140" y="412"/>
                  </a:lnTo>
                  <a:lnTo>
                    <a:pt x="1140" y="412"/>
                  </a:lnTo>
                  <a:lnTo>
                    <a:pt x="1140" y="412"/>
                  </a:lnTo>
                  <a:lnTo>
                    <a:pt x="1140" y="412"/>
                  </a:lnTo>
                  <a:lnTo>
                    <a:pt x="1140" y="412"/>
                  </a:lnTo>
                  <a:lnTo>
                    <a:pt x="1140" y="412"/>
                  </a:lnTo>
                  <a:lnTo>
                    <a:pt x="1138" y="411"/>
                  </a:lnTo>
                  <a:lnTo>
                    <a:pt x="1138" y="411"/>
                  </a:lnTo>
                  <a:close/>
                  <a:moveTo>
                    <a:pt x="1146" y="411"/>
                  </a:moveTo>
                  <a:lnTo>
                    <a:pt x="1144" y="411"/>
                  </a:lnTo>
                  <a:lnTo>
                    <a:pt x="1144" y="411"/>
                  </a:lnTo>
                  <a:lnTo>
                    <a:pt x="1143" y="411"/>
                  </a:lnTo>
                  <a:lnTo>
                    <a:pt x="1143" y="411"/>
                  </a:lnTo>
                  <a:lnTo>
                    <a:pt x="1143" y="411"/>
                  </a:lnTo>
                  <a:lnTo>
                    <a:pt x="1146" y="411"/>
                  </a:lnTo>
                  <a:close/>
                  <a:moveTo>
                    <a:pt x="1148" y="409"/>
                  </a:moveTo>
                  <a:lnTo>
                    <a:pt x="1148" y="409"/>
                  </a:lnTo>
                  <a:lnTo>
                    <a:pt x="1148" y="409"/>
                  </a:lnTo>
                  <a:lnTo>
                    <a:pt x="1148" y="409"/>
                  </a:lnTo>
                  <a:lnTo>
                    <a:pt x="1148" y="409"/>
                  </a:lnTo>
                  <a:lnTo>
                    <a:pt x="1148" y="409"/>
                  </a:lnTo>
                  <a:lnTo>
                    <a:pt x="1148" y="409"/>
                  </a:lnTo>
                  <a:close/>
                  <a:moveTo>
                    <a:pt x="1151" y="408"/>
                  </a:moveTo>
                  <a:lnTo>
                    <a:pt x="1151" y="408"/>
                  </a:lnTo>
                  <a:lnTo>
                    <a:pt x="1151" y="408"/>
                  </a:lnTo>
                  <a:lnTo>
                    <a:pt x="1149" y="408"/>
                  </a:lnTo>
                  <a:lnTo>
                    <a:pt x="1151" y="408"/>
                  </a:lnTo>
                  <a:close/>
                  <a:moveTo>
                    <a:pt x="1156" y="401"/>
                  </a:moveTo>
                  <a:lnTo>
                    <a:pt x="1154" y="405"/>
                  </a:lnTo>
                  <a:lnTo>
                    <a:pt x="1151" y="408"/>
                  </a:lnTo>
                  <a:lnTo>
                    <a:pt x="1151" y="406"/>
                  </a:lnTo>
                  <a:lnTo>
                    <a:pt x="1152" y="406"/>
                  </a:lnTo>
                  <a:lnTo>
                    <a:pt x="1152" y="405"/>
                  </a:lnTo>
                  <a:lnTo>
                    <a:pt x="1154" y="405"/>
                  </a:lnTo>
                  <a:lnTo>
                    <a:pt x="1154" y="403"/>
                  </a:lnTo>
                  <a:lnTo>
                    <a:pt x="1154" y="403"/>
                  </a:lnTo>
                  <a:lnTo>
                    <a:pt x="1156" y="401"/>
                  </a:lnTo>
                  <a:lnTo>
                    <a:pt x="1156" y="401"/>
                  </a:lnTo>
                  <a:close/>
                  <a:moveTo>
                    <a:pt x="1127" y="383"/>
                  </a:moveTo>
                  <a:lnTo>
                    <a:pt x="1129" y="384"/>
                  </a:lnTo>
                  <a:lnTo>
                    <a:pt x="1129" y="384"/>
                  </a:lnTo>
                  <a:lnTo>
                    <a:pt x="1130" y="384"/>
                  </a:lnTo>
                  <a:lnTo>
                    <a:pt x="1129" y="386"/>
                  </a:lnTo>
                  <a:lnTo>
                    <a:pt x="1129" y="384"/>
                  </a:lnTo>
                  <a:lnTo>
                    <a:pt x="1127" y="384"/>
                  </a:lnTo>
                  <a:lnTo>
                    <a:pt x="1127" y="383"/>
                  </a:lnTo>
                  <a:close/>
                  <a:moveTo>
                    <a:pt x="1129" y="381"/>
                  </a:moveTo>
                  <a:lnTo>
                    <a:pt x="1129" y="381"/>
                  </a:lnTo>
                  <a:lnTo>
                    <a:pt x="1129" y="383"/>
                  </a:lnTo>
                  <a:lnTo>
                    <a:pt x="1129" y="384"/>
                  </a:lnTo>
                  <a:lnTo>
                    <a:pt x="1129" y="383"/>
                  </a:lnTo>
                  <a:lnTo>
                    <a:pt x="1129" y="381"/>
                  </a:lnTo>
                  <a:close/>
                  <a:moveTo>
                    <a:pt x="908" y="373"/>
                  </a:moveTo>
                  <a:lnTo>
                    <a:pt x="908" y="379"/>
                  </a:lnTo>
                  <a:lnTo>
                    <a:pt x="911" y="387"/>
                  </a:lnTo>
                  <a:lnTo>
                    <a:pt x="911" y="389"/>
                  </a:lnTo>
                  <a:lnTo>
                    <a:pt x="911" y="390"/>
                  </a:lnTo>
                  <a:lnTo>
                    <a:pt x="910" y="387"/>
                  </a:lnTo>
                  <a:lnTo>
                    <a:pt x="908" y="379"/>
                  </a:lnTo>
                  <a:lnTo>
                    <a:pt x="908" y="375"/>
                  </a:lnTo>
                  <a:lnTo>
                    <a:pt x="908" y="373"/>
                  </a:lnTo>
                  <a:close/>
                  <a:moveTo>
                    <a:pt x="913" y="364"/>
                  </a:moveTo>
                  <a:lnTo>
                    <a:pt x="910" y="368"/>
                  </a:lnTo>
                  <a:lnTo>
                    <a:pt x="908" y="371"/>
                  </a:lnTo>
                  <a:lnTo>
                    <a:pt x="908" y="373"/>
                  </a:lnTo>
                  <a:lnTo>
                    <a:pt x="908" y="371"/>
                  </a:lnTo>
                  <a:lnTo>
                    <a:pt x="910" y="368"/>
                  </a:lnTo>
                  <a:lnTo>
                    <a:pt x="911" y="364"/>
                  </a:lnTo>
                  <a:lnTo>
                    <a:pt x="913" y="364"/>
                  </a:lnTo>
                  <a:close/>
                  <a:moveTo>
                    <a:pt x="1152" y="364"/>
                  </a:moveTo>
                  <a:lnTo>
                    <a:pt x="1154" y="364"/>
                  </a:lnTo>
                  <a:lnTo>
                    <a:pt x="1154" y="365"/>
                  </a:lnTo>
                  <a:lnTo>
                    <a:pt x="1157" y="371"/>
                  </a:lnTo>
                  <a:lnTo>
                    <a:pt x="1157" y="373"/>
                  </a:lnTo>
                  <a:lnTo>
                    <a:pt x="1156" y="370"/>
                  </a:lnTo>
                  <a:lnTo>
                    <a:pt x="1154" y="367"/>
                  </a:lnTo>
                  <a:lnTo>
                    <a:pt x="1152" y="364"/>
                  </a:lnTo>
                  <a:close/>
                  <a:moveTo>
                    <a:pt x="916" y="359"/>
                  </a:moveTo>
                  <a:lnTo>
                    <a:pt x="916" y="359"/>
                  </a:lnTo>
                  <a:lnTo>
                    <a:pt x="914" y="360"/>
                  </a:lnTo>
                  <a:lnTo>
                    <a:pt x="913" y="362"/>
                  </a:lnTo>
                  <a:lnTo>
                    <a:pt x="913" y="362"/>
                  </a:lnTo>
                  <a:lnTo>
                    <a:pt x="914" y="360"/>
                  </a:lnTo>
                  <a:lnTo>
                    <a:pt x="914" y="360"/>
                  </a:lnTo>
                  <a:lnTo>
                    <a:pt x="914" y="359"/>
                  </a:lnTo>
                  <a:lnTo>
                    <a:pt x="916" y="359"/>
                  </a:lnTo>
                  <a:close/>
                  <a:moveTo>
                    <a:pt x="922" y="354"/>
                  </a:moveTo>
                  <a:lnTo>
                    <a:pt x="922" y="356"/>
                  </a:lnTo>
                  <a:lnTo>
                    <a:pt x="921" y="356"/>
                  </a:lnTo>
                  <a:lnTo>
                    <a:pt x="917" y="359"/>
                  </a:lnTo>
                  <a:lnTo>
                    <a:pt x="916" y="359"/>
                  </a:lnTo>
                  <a:lnTo>
                    <a:pt x="917" y="357"/>
                  </a:lnTo>
                  <a:lnTo>
                    <a:pt x="917" y="357"/>
                  </a:lnTo>
                  <a:lnTo>
                    <a:pt x="921" y="356"/>
                  </a:lnTo>
                  <a:lnTo>
                    <a:pt x="922" y="356"/>
                  </a:lnTo>
                  <a:lnTo>
                    <a:pt x="922" y="354"/>
                  </a:lnTo>
                  <a:lnTo>
                    <a:pt x="922" y="354"/>
                  </a:lnTo>
                  <a:close/>
                  <a:moveTo>
                    <a:pt x="944" y="340"/>
                  </a:moveTo>
                  <a:lnTo>
                    <a:pt x="946" y="340"/>
                  </a:lnTo>
                  <a:lnTo>
                    <a:pt x="944" y="342"/>
                  </a:lnTo>
                  <a:lnTo>
                    <a:pt x="943" y="343"/>
                  </a:lnTo>
                  <a:lnTo>
                    <a:pt x="941" y="343"/>
                  </a:lnTo>
                  <a:lnTo>
                    <a:pt x="944" y="340"/>
                  </a:lnTo>
                  <a:lnTo>
                    <a:pt x="944" y="340"/>
                  </a:lnTo>
                  <a:close/>
                  <a:moveTo>
                    <a:pt x="987" y="335"/>
                  </a:moveTo>
                  <a:lnTo>
                    <a:pt x="988" y="335"/>
                  </a:lnTo>
                  <a:lnTo>
                    <a:pt x="988" y="335"/>
                  </a:lnTo>
                  <a:lnTo>
                    <a:pt x="990" y="335"/>
                  </a:lnTo>
                  <a:lnTo>
                    <a:pt x="990" y="337"/>
                  </a:lnTo>
                  <a:lnTo>
                    <a:pt x="990" y="337"/>
                  </a:lnTo>
                  <a:lnTo>
                    <a:pt x="988" y="337"/>
                  </a:lnTo>
                  <a:lnTo>
                    <a:pt x="988" y="337"/>
                  </a:lnTo>
                  <a:lnTo>
                    <a:pt x="985" y="337"/>
                  </a:lnTo>
                  <a:lnTo>
                    <a:pt x="985" y="335"/>
                  </a:lnTo>
                  <a:lnTo>
                    <a:pt x="987" y="335"/>
                  </a:lnTo>
                  <a:close/>
                  <a:moveTo>
                    <a:pt x="1091" y="334"/>
                  </a:moveTo>
                  <a:lnTo>
                    <a:pt x="1088" y="335"/>
                  </a:lnTo>
                  <a:lnTo>
                    <a:pt x="1086" y="335"/>
                  </a:lnTo>
                  <a:lnTo>
                    <a:pt x="1085" y="335"/>
                  </a:lnTo>
                  <a:lnTo>
                    <a:pt x="1086" y="335"/>
                  </a:lnTo>
                  <a:lnTo>
                    <a:pt x="1088" y="335"/>
                  </a:lnTo>
                  <a:lnTo>
                    <a:pt x="1089" y="334"/>
                  </a:lnTo>
                  <a:lnTo>
                    <a:pt x="1089" y="334"/>
                  </a:lnTo>
                  <a:lnTo>
                    <a:pt x="1091" y="334"/>
                  </a:lnTo>
                  <a:close/>
                  <a:moveTo>
                    <a:pt x="1031" y="334"/>
                  </a:moveTo>
                  <a:lnTo>
                    <a:pt x="1031" y="334"/>
                  </a:lnTo>
                  <a:lnTo>
                    <a:pt x="1029" y="335"/>
                  </a:lnTo>
                  <a:lnTo>
                    <a:pt x="1029" y="334"/>
                  </a:lnTo>
                  <a:lnTo>
                    <a:pt x="1031" y="334"/>
                  </a:lnTo>
                  <a:lnTo>
                    <a:pt x="1031" y="334"/>
                  </a:lnTo>
                  <a:close/>
                  <a:moveTo>
                    <a:pt x="1031" y="329"/>
                  </a:moveTo>
                  <a:lnTo>
                    <a:pt x="1031" y="329"/>
                  </a:lnTo>
                  <a:lnTo>
                    <a:pt x="1033" y="331"/>
                  </a:lnTo>
                  <a:lnTo>
                    <a:pt x="1031" y="332"/>
                  </a:lnTo>
                  <a:lnTo>
                    <a:pt x="1031" y="334"/>
                  </a:lnTo>
                  <a:lnTo>
                    <a:pt x="1031" y="331"/>
                  </a:lnTo>
                  <a:lnTo>
                    <a:pt x="1031" y="329"/>
                  </a:lnTo>
                  <a:close/>
                  <a:moveTo>
                    <a:pt x="1026" y="327"/>
                  </a:moveTo>
                  <a:lnTo>
                    <a:pt x="1026" y="327"/>
                  </a:lnTo>
                  <a:lnTo>
                    <a:pt x="1026" y="327"/>
                  </a:lnTo>
                  <a:lnTo>
                    <a:pt x="1026" y="329"/>
                  </a:lnTo>
                  <a:lnTo>
                    <a:pt x="1025" y="329"/>
                  </a:lnTo>
                  <a:lnTo>
                    <a:pt x="1025" y="329"/>
                  </a:lnTo>
                  <a:lnTo>
                    <a:pt x="1025" y="327"/>
                  </a:lnTo>
                  <a:lnTo>
                    <a:pt x="1025" y="327"/>
                  </a:lnTo>
                  <a:lnTo>
                    <a:pt x="1025" y="327"/>
                  </a:lnTo>
                  <a:lnTo>
                    <a:pt x="1026" y="327"/>
                  </a:lnTo>
                  <a:close/>
                  <a:moveTo>
                    <a:pt x="1033" y="326"/>
                  </a:moveTo>
                  <a:lnTo>
                    <a:pt x="1036" y="326"/>
                  </a:lnTo>
                  <a:lnTo>
                    <a:pt x="1036" y="326"/>
                  </a:lnTo>
                  <a:lnTo>
                    <a:pt x="1036" y="326"/>
                  </a:lnTo>
                  <a:lnTo>
                    <a:pt x="1034" y="326"/>
                  </a:lnTo>
                  <a:lnTo>
                    <a:pt x="1034" y="326"/>
                  </a:lnTo>
                  <a:lnTo>
                    <a:pt x="1033" y="326"/>
                  </a:lnTo>
                  <a:close/>
                  <a:moveTo>
                    <a:pt x="1042" y="326"/>
                  </a:moveTo>
                  <a:lnTo>
                    <a:pt x="1042" y="326"/>
                  </a:lnTo>
                  <a:lnTo>
                    <a:pt x="1042" y="326"/>
                  </a:lnTo>
                  <a:lnTo>
                    <a:pt x="1039" y="326"/>
                  </a:lnTo>
                  <a:lnTo>
                    <a:pt x="1039" y="326"/>
                  </a:lnTo>
                  <a:lnTo>
                    <a:pt x="1040" y="326"/>
                  </a:lnTo>
                  <a:lnTo>
                    <a:pt x="1042" y="326"/>
                  </a:lnTo>
                  <a:close/>
                  <a:moveTo>
                    <a:pt x="1138" y="315"/>
                  </a:moveTo>
                  <a:lnTo>
                    <a:pt x="1138" y="318"/>
                  </a:lnTo>
                  <a:lnTo>
                    <a:pt x="1138" y="316"/>
                  </a:lnTo>
                  <a:lnTo>
                    <a:pt x="1138" y="315"/>
                  </a:lnTo>
                  <a:lnTo>
                    <a:pt x="1138" y="315"/>
                  </a:lnTo>
                  <a:lnTo>
                    <a:pt x="1138" y="315"/>
                  </a:lnTo>
                  <a:close/>
                  <a:moveTo>
                    <a:pt x="602" y="282"/>
                  </a:moveTo>
                  <a:lnTo>
                    <a:pt x="602" y="282"/>
                  </a:lnTo>
                  <a:lnTo>
                    <a:pt x="605" y="285"/>
                  </a:lnTo>
                  <a:lnTo>
                    <a:pt x="605" y="285"/>
                  </a:lnTo>
                  <a:lnTo>
                    <a:pt x="604" y="285"/>
                  </a:lnTo>
                  <a:lnTo>
                    <a:pt x="604" y="285"/>
                  </a:lnTo>
                  <a:lnTo>
                    <a:pt x="602" y="283"/>
                  </a:lnTo>
                  <a:lnTo>
                    <a:pt x="602" y="282"/>
                  </a:lnTo>
                  <a:lnTo>
                    <a:pt x="602" y="282"/>
                  </a:lnTo>
                  <a:close/>
                  <a:moveTo>
                    <a:pt x="588" y="277"/>
                  </a:moveTo>
                  <a:lnTo>
                    <a:pt x="588" y="277"/>
                  </a:lnTo>
                  <a:lnTo>
                    <a:pt x="589" y="279"/>
                  </a:lnTo>
                  <a:lnTo>
                    <a:pt x="589" y="279"/>
                  </a:lnTo>
                  <a:lnTo>
                    <a:pt x="588" y="279"/>
                  </a:lnTo>
                  <a:lnTo>
                    <a:pt x="588" y="279"/>
                  </a:lnTo>
                  <a:lnTo>
                    <a:pt x="588" y="277"/>
                  </a:lnTo>
                  <a:lnTo>
                    <a:pt x="588" y="277"/>
                  </a:lnTo>
                  <a:close/>
                  <a:moveTo>
                    <a:pt x="602" y="274"/>
                  </a:moveTo>
                  <a:lnTo>
                    <a:pt x="604" y="275"/>
                  </a:lnTo>
                  <a:lnTo>
                    <a:pt x="605" y="275"/>
                  </a:lnTo>
                  <a:lnTo>
                    <a:pt x="605" y="277"/>
                  </a:lnTo>
                  <a:lnTo>
                    <a:pt x="605" y="277"/>
                  </a:lnTo>
                  <a:lnTo>
                    <a:pt x="604" y="277"/>
                  </a:lnTo>
                  <a:lnTo>
                    <a:pt x="604" y="275"/>
                  </a:lnTo>
                  <a:lnTo>
                    <a:pt x="604" y="275"/>
                  </a:lnTo>
                  <a:lnTo>
                    <a:pt x="602" y="275"/>
                  </a:lnTo>
                  <a:lnTo>
                    <a:pt x="602" y="275"/>
                  </a:lnTo>
                  <a:lnTo>
                    <a:pt x="602" y="275"/>
                  </a:lnTo>
                  <a:lnTo>
                    <a:pt x="602" y="274"/>
                  </a:lnTo>
                  <a:lnTo>
                    <a:pt x="602" y="274"/>
                  </a:lnTo>
                  <a:close/>
                  <a:moveTo>
                    <a:pt x="580" y="266"/>
                  </a:moveTo>
                  <a:lnTo>
                    <a:pt x="582" y="266"/>
                  </a:lnTo>
                  <a:lnTo>
                    <a:pt x="582" y="266"/>
                  </a:lnTo>
                  <a:lnTo>
                    <a:pt x="580" y="268"/>
                  </a:lnTo>
                  <a:lnTo>
                    <a:pt x="580" y="268"/>
                  </a:lnTo>
                  <a:lnTo>
                    <a:pt x="578" y="268"/>
                  </a:lnTo>
                  <a:lnTo>
                    <a:pt x="577" y="266"/>
                  </a:lnTo>
                  <a:lnTo>
                    <a:pt x="580" y="266"/>
                  </a:lnTo>
                  <a:close/>
                  <a:moveTo>
                    <a:pt x="575" y="264"/>
                  </a:moveTo>
                  <a:lnTo>
                    <a:pt x="575" y="264"/>
                  </a:lnTo>
                  <a:lnTo>
                    <a:pt x="577" y="266"/>
                  </a:lnTo>
                  <a:lnTo>
                    <a:pt x="575" y="266"/>
                  </a:lnTo>
                  <a:lnTo>
                    <a:pt x="575" y="264"/>
                  </a:lnTo>
                  <a:lnTo>
                    <a:pt x="575" y="264"/>
                  </a:lnTo>
                  <a:lnTo>
                    <a:pt x="575" y="264"/>
                  </a:lnTo>
                  <a:close/>
                  <a:moveTo>
                    <a:pt x="583" y="264"/>
                  </a:moveTo>
                  <a:lnTo>
                    <a:pt x="586" y="264"/>
                  </a:lnTo>
                  <a:lnTo>
                    <a:pt x="588" y="264"/>
                  </a:lnTo>
                  <a:lnTo>
                    <a:pt x="588" y="264"/>
                  </a:lnTo>
                  <a:lnTo>
                    <a:pt x="588" y="266"/>
                  </a:lnTo>
                  <a:lnTo>
                    <a:pt x="583" y="266"/>
                  </a:lnTo>
                  <a:lnTo>
                    <a:pt x="583" y="266"/>
                  </a:lnTo>
                  <a:lnTo>
                    <a:pt x="583" y="264"/>
                  </a:lnTo>
                  <a:lnTo>
                    <a:pt x="582" y="264"/>
                  </a:lnTo>
                  <a:lnTo>
                    <a:pt x="583" y="264"/>
                  </a:lnTo>
                  <a:close/>
                  <a:moveTo>
                    <a:pt x="1208" y="255"/>
                  </a:moveTo>
                  <a:lnTo>
                    <a:pt x="1208" y="255"/>
                  </a:lnTo>
                  <a:lnTo>
                    <a:pt x="1209" y="255"/>
                  </a:lnTo>
                  <a:lnTo>
                    <a:pt x="1209" y="255"/>
                  </a:lnTo>
                  <a:lnTo>
                    <a:pt x="1208" y="255"/>
                  </a:lnTo>
                  <a:lnTo>
                    <a:pt x="1208" y="255"/>
                  </a:lnTo>
                  <a:lnTo>
                    <a:pt x="1208" y="255"/>
                  </a:lnTo>
                  <a:close/>
                  <a:moveTo>
                    <a:pt x="1214" y="250"/>
                  </a:moveTo>
                  <a:lnTo>
                    <a:pt x="1212" y="253"/>
                  </a:lnTo>
                  <a:lnTo>
                    <a:pt x="1209" y="255"/>
                  </a:lnTo>
                  <a:lnTo>
                    <a:pt x="1209" y="255"/>
                  </a:lnTo>
                  <a:lnTo>
                    <a:pt x="1211" y="253"/>
                  </a:lnTo>
                  <a:lnTo>
                    <a:pt x="1214" y="250"/>
                  </a:lnTo>
                  <a:lnTo>
                    <a:pt x="1214" y="250"/>
                  </a:lnTo>
                  <a:close/>
                  <a:moveTo>
                    <a:pt x="1220" y="247"/>
                  </a:moveTo>
                  <a:lnTo>
                    <a:pt x="1217" y="247"/>
                  </a:lnTo>
                  <a:lnTo>
                    <a:pt x="1217" y="247"/>
                  </a:lnTo>
                  <a:lnTo>
                    <a:pt x="1219" y="247"/>
                  </a:lnTo>
                  <a:lnTo>
                    <a:pt x="1220" y="247"/>
                  </a:lnTo>
                  <a:close/>
                  <a:moveTo>
                    <a:pt x="1225" y="236"/>
                  </a:moveTo>
                  <a:lnTo>
                    <a:pt x="1225" y="238"/>
                  </a:lnTo>
                  <a:lnTo>
                    <a:pt x="1225" y="241"/>
                  </a:lnTo>
                  <a:lnTo>
                    <a:pt x="1225" y="242"/>
                  </a:lnTo>
                  <a:lnTo>
                    <a:pt x="1225" y="245"/>
                  </a:lnTo>
                  <a:lnTo>
                    <a:pt x="1223" y="245"/>
                  </a:lnTo>
                  <a:lnTo>
                    <a:pt x="1222" y="245"/>
                  </a:lnTo>
                  <a:lnTo>
                    <a:pt x="1222" y="245"/>
                  </a:lnTo>
                  <a:lnTo>
                    <a:pt x="1223" y="245"/>
                  </a:lnTo>
                  <a:lnTo>
                    <a:pt x="1225" y="242"/>
                  </a:lnTo>
                  <a:lnTo>
                    <a:pt x="1225" y="241"/>
                  </a:lnTo>
                  <a:lnTo>
                    <a:pt x="1225" y="238"/>
                  </a:lnTo>
                  <a:lnTo>
                    <a:pt x="1225" y="236"/>
                  </a:lnTo>
                  <a:close/>
                  <a:moveTo>
                    <a:pt x="1222" y="234"/>
                  </a:moveTo>
                  <a:lnTo>
                    <a:pt x="1222" y="234"/>
                  </a:lnTo>
                  <a:lnTo>
                    <a:pt x="1222" y="234"/>
                  </a:lnTo>
                  <a:lnTo>
                    <a:pt x="1222" y="236"/>
                  </a:lnTo>
                  <a:lnTo>
                    <a:pt x="1222" y="236"/>
                  </a:lnTo>
                  <a:lnTo>
                    <a:pt x="1222" y="234"/>
                  </a:lnTo>
                  <a:close/>
                  <a:moveTo>
                    <a:pt x="1230" y="195"/>
                  </a:moveTo>
                  <a:lnTo>
                    <a:pt x="1230" y="197"/>
                  </a:lnTo>
                  <a:lnTo>
                    <a:pt x="1228" y="198"/>
                  </a:lnTo>
                  <a:lnTo>
                    <a:pt x="1226" y="201"/>
                  </a:lnTo>
                  <a:lnTo>
                    <a:pt x="1226" y="201"/>
                  </a:lnTo>
                  <a:lnTo>
                    <a:pt x="1228" y="198"/>
                  </a:lnTo>
                  <a:lnTo>
                    <a:pt x="1230" y="197"/>
                  </a:lnTo>
                  <a:lnTo>
                    <a:pt x="1230" y="195"/>
                  </a:lnTo>
                  <a:close/>
                  <a:moveTo>
                    <a:pt x="1244" y="170"/>
                  </a:moveTo>
                  <a:lnTo>
                    <a:pt x="1244" y="171"/>
                  </a:lnTo>
                  <a:lnTo>
                    <a:pt x="1242" y="175"/>
                  </a:lnTo>
                  <a:lnTo>
                    <a:pt x="1242" y="173"/>
                  </a:lnTo>
                  <a:lnTo>
                    <a:pt x="1244" y="170"/>
                  </a:lnTo>
                  <a:close/>
                  <a:moveTo>
                    <a:pt x="1244" y="156"/>
                  </a:moveTo>
                  <a:lnTo>
                    <a:pt x="1245" y="156"/>
                  </a:lnTo>
                  <a:lnTo>
                    <a:pt x="1245" y="156"/>
                  </a:lnTo>
                  <a:lnTo>
                    <a:pt x="1245" y="156"/>
                  </a:lnTo>
                  <a:lnTo>
                    <a:pt x="1244" y="157"/>
                  </a:lnTo>
                  <a:lnTo>
                    <a:pt x="1244" y="157"/>
                  </a:lnTo>
                  <a:lnTo>
                    <a:pt x="1242" y="157"/>
                  </a:lnTo>
                  <a:lnTo>
                    <a:pt x="1244" y="156"/>
                  </a:lnTo>
                  <a:lnTo>
                    <a:pt x="1244" y="156"/>
                  </a:lnTo>
                  <a:close/>
                  <a:moveTo>
                    <a:pt x="1271" y="146"/>
                  </a:moveTo>
                  <a:lnTo>
                    <a:pt x="1269" y="148"/>
                  </a:lnTo>
                  <a:lnTo>
                    <a:pt x="1267" y="149"/>
                  </a:lnTo>
                  <a:lnTo>
                    <a:pt x="1266" y="151"/>
                  </a:lnTo>
                  <a:lnTo>
                    <a:pt x="1267" y="151"/>
                  </a:lnTo>
                  <a:lnTo>
                    <a:pt x="1269" y="151"/>
                  </a:lnTo>
                  <a:lnTo>
                    <a:pt x="1269" y="149"/>
                  </a:lnTo>
                  <a:lnTo>
                    <a:pt x="1271" y="149"/>
                  </a:lnTo>
                  <a:lnTo>
                    <a:pt x="1272" y="148"/>
                  </a:lnTo>
                  <a:lnTo>
                    <a:pt x="1272" y="148"/>
                  </a:lnTo>
                  <a:lnTo>
                    <a:pt x="1274" y="149"/>
                  </a:lnTo>
                  <a:lnTo>
                    <a:pt x="1275" y="148"/>
                  </a:lnTo>
                  <a:lnTo>
                    <a:pt x="1277" y="148"/>
                  </a:lnTo>
                  <a:lnTo>
                    <a:pt x="1271" y="151"/>
                  </a:lnTo>
                  <a:lnTo>
                    <a:pt x="1269" y="151"/>
                  </a:lnTo>
                  <a:lnTo>
                    <a:pt x="1267" y="152"/>
                  </a:lnTo>
                  <a:lnTo>
                    <a:pt x="1266" y="152"/>
                  </a:lnTo>
                  <a:lnTo>
                    <a:pt x="1264" y="152"/>
                  </a:lnTo>
                  <a:lnTo>
                    <a:pt x="1258" y="156"/>
                  </a:lnTo>
                  <a:lnTo>
                    <a:pt x="1256" y="156"/>
                  </a:lnTo>
                  <a:lnTo>
                    <a:pt x="1256" y="156"/>
                  </a:lnTo>
                  <a:lnTo>
                    <a:pt x="1252" y="156"/>
                  </a:lnTo>
                  <a:lnTo>
                    <a:pt x="1250" y="156"/>
                  </a:lnTo>
                  <a:lnTo>
                    <a:pt x="1247" y="157"/>
                  </a:lnTo>
                  <a:lnTo>
                    <a:pt x="1249" y="156"/>
                  </a:lnTo>
                  <a:lnTo>
                    <a:pt x="1249" y="156"/>
                  </a:lnTo>
                  <a:lnTo>
                    <a:pt x="1249" y="156"/>
                  </a:lnTo>
                  <a:lnTo>
                    <a:pt x="1249" y="156"/>
                  </a:lnTo>
                  <a:lnTo>
                    <a:pt x="1247" y="156"/>
                  </a:lnTo>
                  <a:lnTo>
                    <a:pt x="1245" y="156"/>
                  </a:lnTo>
                  <a:lnTo>
                    <a:pt x="1245" y="156"/>
                  </a:lnTo>
                  <a:lnTo>
                    <a:pt x="1245" y="154"/>
                  </a:lnTo>
                  <a:lnTo>
                    <a:pt x="1247" y="154"/>
                  </a:lnTo>
                  <a:lnTo>
                    <a:pt x="1247" y="152"/>
                  </a:lnTo>
                  <a:lnTo>
                    <a:pt x="1250" y="152"/>
                  </a:lnTo>
                  <a:lnTo>
                    <a:pt x="1250" y="151"/>
                  </a:lnTo>
                  <a:lnTo>
                    <a:pt x="1252" y="152"/>
                  </a:lnTo>
                  <a:lnTo>
                    <a:pt x="1252" y="151"/>
                  </a:lnTo>
                  <a:lnTo>
                    <a:pt x="1252" y="151"/>
                  </a:lnTo>
                  <a:lnTo>
                    <a:pt x="1252" y="151"/>
                  </a:lnTo>
                  <a:lnTo>
                    <a:pt x="1253" y="151"/>
                  </a:lnTo>
                  <a:lnTo>
                    <a:pt x="1255" y="151"/>
                  </a:lnTo>
                  <a:lnTo>
                    <a:pt x="1255" y="151"/>
                  </a:lnTo>
                  <a:lnTo>
                    <a:pt x="1255" y="149"/>
                  </a:lnTo>
                  <a:lnTo>
                    <a:pt x="1256" y="151"/>
                  </a:lnTo>
                  <a:lnTo>
                    <a:pt x="1258" y="151"/>
                  </a:lnTo>
                  <a:lnTo>
                    <a:pt x="1260" y="149"/>
                  </a:lnTo>
                  <a:lnTo>
                    <a:pt x="1260" y="149"/>
                  </a:lnTo>
                  <a:lnTo>
                    <a:pt x="1263" y="149"/>
                  </a:lnTo>
                  <a:lnTo>
                    <a:pt x="1266" y="149"/>
                  </a:lnTo>
                  <a:lnTo>
                    <a:pt x="1267" y="149"/>
                  </a:lnTo>
                  <a:lnTo>
                    <a:pt x="1269" y="148"/>
                  </a:lnTo>
                  <a:lnTo>
                    <a:pt x="1271" y="146"/>
                  </a:lnTo>
                  <a:close/>
                  <a:moveTo>
                    <a:pt x="1304" y="143"/>
                  </a:moveTo>
                  <a:lnTo>
                    <a:pt x="1304" y="145"/>
                  </a:lnTo>
                  <a:lnTo>
                    <a:pt x="1304" y="145"/>
                  </a:lnTo>
                  <a:lnTo>
                    <a:pt x="1304" y="145"/>
                  </a:lnTo>
                  <a:lnTo>
                    <a:pt x="1301" y="145"/>
                  </a:lnTo>
                  <a:lnTo>
                    <a:pt x="1302" y="143"/>
                  </a:lnTo>
                  <a:lnTo>
                    <a:pt x="1302" y="143"/>
                  </a:lnTo>
                  <a:lnTo>
                    <a:pt x="1304" y="143"/>
                  </a:lnTo>
                  <a:lnTo>
                    <a:pt x="1304" y="143"/>
                  </a:lnTo>
                  <a:close/>
                  <a:moveTo>
                    <a:pt x="1294" y="141"/>
                  </a:moveTo>
                  <a:lnTo>
                    <a:pt x="1296" y="141"/>
                  </a:lnTo>
                  <a:lnTo>
                    <a:pt x="1296" y="143"/>
                  </a:lnTo>
                  <a:lnTo>
                    <a:pt x="1293" y="143"/>
                  </a:lnTo>
                  <a:lnTo>
                    <a:pt x="1291" y="143"/>
                  </a:lnTo>
                  <a:lnTo>
                    <a:pt x="1293" y="143"/>
                  </a:lnTo>
                  <a:lnTo>
                    <a:pt x="1294" y="141"/>
                  </a:lnTo>
                  <a:lnTo>
                    <a:pt x="1294" y="141"/>
                  </a:lnTo>
                  <a:close/>
                  <a:moveTo>
                    <a:pt x="1285" y="140"/>
                  </a:moveTo>
                  <a:lnTo>
                    <a:pt x="1285" y="140"/>
                  </a:lnTo>
                  <a:lnTo>
                    <a:pt x="1285" y="141"/>
                  </a:lnTo>
                  <a:lnTo>
                    <a:pt x="1283" y="141"/>
                  </a:lnTo>
                  <a:lnTo>
                    <a:pt x="1283" y="140"/>
                  </a:lnTo>
                  <a:lnTo>
                    <a:pt x="1283" y="140"/>
                  </a:lnTo>
                  <a:lnTo>
                    <a:pt x="1285" y="140"/>
                  </a:lnTo>
                  <a:close/>
                  <a:moveTo>
                    <a:pt x="1286" y="138"/>
                  </a:moveTo>
                  <a:lnTo>
                    <a:pt x="1286" y="141"/>
                  </a:lnTo>
                  <a:lnTo>
                    <a:pt x="1285" y="141"/>
                  </a:lnTo>
                  <a:lnTo>
                    <a:pt x="1285" y="141"/>
                  </a:lnTo>
                  <a:lnTo>
                    <a:pt x="1285" y="140"/>
                  </a:lnTo>
                  <a:lnTo>
                    <a:pt x="1285" y="140"/>
                  </a:lnTo>
                  <a:lnTo>
                    <a:pt x="1285" y="138"/>
                  </a:lnTo>
                  <a:lnTo>
                    <a:pt x="1285" y="138"/>
                  </a:lnTo>
                  <a:lnTo>
                    <a:pt x="1286" y="138"/>
                  </a:lnTo>
                  <a:close/>
                  <a:moveTo>
                    <a:pt x="1174" y="113"/>
                  </a:moveTo>
                  <a:lnTo>
                    <a:pt x="1174" y="113"/>
                  </a:lnTo>
                  <a:lnTo>
                    <a:pt x="1174" y="113"/>
                  </a:lnTo>
                  <a:lnTo>
                    <a:pt x="1174" y="115"/>
                  </a:lnTo>
                  <a:lnTo>
                    <a:pt x="1174" y="115"/>
                  </a:lnTo>
                  <a:lnTo>
                    <a:pt x="1174" y="115"/>
                  </a:lnTo>
                  <a:lnTo>
                    <a:pt x="1173" y="115"/>
                  </a:lnTo>
                  <a:lnTo>
                    <a:pt x="1173" y="115"/>
                  </a:lnTo>
                  <a:lnTo>
                    <a:pt x="1173" y="113"/>
                  </a:lnTo>
                  <a:lnTo>
                    <a:pt x="1174" y="113"/>
                  </a:lnTo>
                  <a:close/>
                  <a:moveTo>
                    <a:pt x="1214" y="96"/>
                  </a:moveTo>
                  <a:lnTo>
                    <a:pt x="1214" y="97"/>
                  </a:lnTo>
                  <a:lnTo>
                    <a:pt x="1214" y="97"/>
                  </a:lnTo>
                  <a:lnTo>
                    <a:pt x="1214" y="97"/>
                  </a:lnTo>
                  <a:lnTo>
                    <a:pt x="1214" y="97"/>
                  </a:lnTo>
                  <a:lnTo>
                    <a:pt x="1214" y="97"/>
                  </a:lnTo>
                  <a:lnTo>
                    <a:pt x="1214" y="96"/>
                  </a:lnTo>
                  <a:close/>
                  <a:moveTo>
                    <a:pt x="1323" y="93"/>
                  </a:moveTo>
                  <a:lnTo>
                    <a:pt x="1323" y="93"/>
                  </a:lnTo>
                  <a:lnTo>
                    <a:pt x="1324" y="94"/>
                  </a:lnTo>
                  <a:lnTo>
                    <a:pt x="1323" y="94"/>
                  </a:lnTo>
                  <a:lnTo>
                    <a:pt x="1323" y="94"/>
                  </a:lnTo>
                  <a:lnTo>
                    <a:pt x="1323" y="93"/>
                  </a:lnTo>
                  <a:lnTo>
                    <a:pt x="1323" y="93"/>
                  </a:lnTo>
                  <a:lnTo>
                    <a:pt x="1323" y="93"/>
                  </a:lnTo>
                  <a:close/>
                  <a:moveTo>
                    <a:pt x="1215" y="91"/>
                  </a:moveTo>
                  <a:lnTo>
                    <a:pt x="1215" y="91"/>
                  </a:lnTo>
                  <a:lnTo>
                    <a:pt x="1215" y="91"/>
                  </a:lnTo>
                  <a:lnTo>
                    <a:pt x="1215" y="93"/>
                  </a:lnTo>
                  <a:lnTo>
                    <a:pt x="1215" y="93"/>
                  </a:lnTo>
                  <a:lnTo>
                    <a:pt x="1215" y="93"/>
                  </a:lnTo>
                  <a:lnTo>
                    <a:pt x="1215" y="93"/>
                  </a:lnTo>
                  <a:lnTo>
                    <a:pt x="1215" y="91"/>
                  </a:lnTo>
                  <a:close/>
                  <a:moveTo>
                    <a:pt x="1329" y="89"/>
                  </a:moveTo>
                  <a:lnTo>
                    <a:pt x="1329" y="89"/>
                  </a:lnTo>
                  <a:lnTo>
                    <a:pt x="1331" y="91"/>
                  </a:lnTo>
                  <a:lnTo>
                    <a:pt x="1331" y="91"/>
                  </a:lnTo>
                  <a:lnTo>
                    <a:pt x="1329" y="91"/>
                  </a:lnTo>
                  <a:lnTo>
                    <a:pt x="1329" y="91"/>
                  </a:lnTo>
                  <a:lnTo>
                    <a:pt x="1329" y="93"/>
                  </a:lnTo>
                  <a:lnTo>
                    <a:pt x="1329" y="93"/>
                  </a:lnTo>
                  <a:lnTo>
                    <a:pt x="1327" y="93"/>
                  </a:lnTo>
                  <a:lnTo>
                    <a:pt x="1327" y="91"/>
                  </a:lnTo>
                  <a:lnTo>
                    <a:pt x="1327" y="91"/>
                  </a:lnTo>
                  <a:lnTo>
                    <a:pt x="1327" y="89"/>
                  </a:lnTo>
                  <a:lnTo>
                    <a:pt x="1329" y="89"/>
                  </a:lnTo>
                  <a:close/>
                  <a:moveTo>
                    <a:pt x="1072" y="77"/>
                  </a:moveTo>
                  <a:lnTo>
                    <a:pt x="1072" y="77"/>
                  </a:lnTo>
                  <a:lnTo>
                    <a:pt x="1074" y="77"/>
                  </a:lnTo>
                  <a:lnTo>
                    <a:pt x="1074" y="77"/>
                  </a:lnTo>
                  <a:lnTo>
                    <a:pt x="1072" y="78"/>
                  </a:lnTo>
                  <a:lnTo>
                    <a:pt x="1072" y="78"/>
                  </a:lnTo>
                  <a:lnTo>
                    <a:pt x="1072" y="77"/>
                  </a:lnTo>
                  <a:lnTo>
                    <a:pt x="1072" y="77"/>
                  </a:lnTo>
                  <a:lnTo>
                    <a:pt x="1072" y="77"/>
                  </a:lnTo>
                  <a:close/>
                  <a:moveTo>
                    <a:pt x="1058" y="74"/>
                  </a:moveTo>
                  <a:lnTo>
                    <a:pt x="1058" y="74"/>
                  </a:lnTo>
                  <a:lnTo>
                    <a:pt x="1058" y="74"/>
                  </a:lnTo>
                  <a:lnTo>
                    <a:pt x="1058" y="75"/>
                  </a:lnTo>
                  <a:lnTo>
                    <a:pt x="1058" y="75"/>
                  </a:lnTo>
                  <a:lnTo>
                    <a:pt x="1058" y="75"/>
                  </a:lnTo>
                  <a:lnTo>
                    <a:pt x="1058" y="75"/>
                  </a:lnTo>
                  <a:lnTo>
                    <a:pt x="1058" y="77"/>
                  </a:lnTo>
                  <a:lnTo>
                    <a:pt x="1058" y="77"/>
                  </a:lnTo>
                  <a:lnTo>
                    <a:pt x="1056" y="77"/>
                  </a:lnTo>
                  <a:lnTo>
                    <a:pt x="1056" y="77"/>
                  </a:lnTo>
                  <a:lnTo>
                    <a:pt x="1058" y="77"/>
                  </a:lnTo>
                  <a:lnTo>
                    <a:pt x="1058" y="77"/>
                  </a:lnTo>
                  <a:lnTo>
                    <a:pt x="1058" y="78"/>
                  </a:lnTo>
                  <a:lnTo>
                    <a:pt x="1056" y="78"/>
                  </a:lnTo>
                  <a:lnTo>
                    <a:pt x="1056" y="78"/>
                  </a:lnTo>
                  <a:lnTo>
                    <a:pt x="1056" y="78"/>
                  </a:lnTo>
                  <a:lnTo>
                    <a:pt x="1056" y="80"/>
                  </a:lnTo>
                  <a:lnTo>
                    <a:pt x="1055" y="80"/>
                  </a:lnTo>
                  <a:lnTo>
                    <a:pt x="1056" y="80"/>
                  </a:lnTo>
                  <a:lnTo>
                    <a:pt x="1055" y="80"/>
                  </a:lnTo>
                  <a:lnTo>
                    <a:pt x="1055" y="82"/>
                  </a:lnTo>
                  <a:lnTo>
                    <a:pt x="1053" y="82"/>
                  </a:lnTo>
                  <a:lnTo>
                    <a:pt x="1053" y="82"/>
                  </a:lnTo>
                  <a:lnTo>
                    <a:pt x="1053" y="82"/>
                  </a:lnTo>
                  <a:lnTo>
                    <a:pt x="1053" y="82"/>
                  </a:lnTo>
                  <a:lnTo>
                    <a:pt x="1053" y="80"/>
                  </a:lnTo>
                  <a:lnTo>
                    <a:pt x="1053" y="80"/>
                  </a:lnTo>
                  <a:lnTo>
                    <a:pt x="1053" y="78"/>
                  </a:lnTo>
                  <a:lnTo>
                    <a:pt x="1055" y="78"/>
                  </a:lnTo>
                  <a:lnTo>
                    <a:pt x="1055" y="77"/>
                  </a:lnTo>
                  <a:lnTo>
                    <a:pt x="1055" y="77"/>
                  </a:lnTo>
                  <a:lnTo>
                    <a:pt x="1056" y="75"/>
                  </a:lnTo>
                  <a:lnTo>
                    <a:pt x="1056" y="75"/>
                  </a:lnTo>
                  <a:lnTo>
                    <a:pt x="1056" y="74"/>
                  </a:lnTo>
                  <a:lnTo>
                    <a:pt x="1058" y="74"/>
                  </a:lnTo>
                  <a:close/>
                  <a:moveTo>
                    <a:pt x="1059" y="72"/>
                  </a:moveTo>
                  <a:lnTo>
                    <a:pt x="1059" y="72"/>
                  </a:lnTo>
                  <a:lnTo>
                    <a:pt x="1059" y="72"/>
                  </a:lnTo>
                  <a:lnTo>
                    <a:pt x="1059" y="72"/>
                  </a:lnTo>
                  <a:lnTo>
                    <a:pt x="1061" y="72"/>
                  </a:lnTo>
                  <a:lnTo>
                    <a:pt x="1059" y="74"/>
                  </a:lnTo>
                  <a:lnTo>
                    <a:pt x="1059" y="74"/>
                  </a:lnTo>
                  <a:lnTo>
                    <a:pt x="1059" y="74"/>
                  </a:lnTo>
                  <a:lnTo>
                    <a:pt x="1059" y="72"/>
                  </a:lnTo>
                  <a:lnTo>
                    <a:pt x="1059" y="72"/>
                  </a:lnTo>
                  <a:close/>
                  <a:moveTo>
                    <a:pt x="1080" y="66"/>
                  </a:moveTo>
                  <a:lnTo>
                    <a:pt x="1080" y="66"/>
                  </a:lnTo>
                  <a:lnTo>
                    <a:pt x="1080" y="66"/>
                  </a:lnTo>
                  <a:lnTo>
                    <a:pt x="1080" y="67"/>
                  </a:lnTo>
                  <a:lnTo>
                    <a:pt x="1080" y="67"/>
                  </a:lnTo>
                  <a:lnTo>
                    <a:pt x="1078" y="69"/>
                  </a:lnTo>
                  <a:lnTo>
                    <a:pt x="1078" y="69"/>
                  </a:lnTo>
                  <a:lnTo>
                    <a:pt x="1078" y="69"/>
                  </a:lnTo>
                  <a:lnTo>
                    <a:pt x="1078" y="67"/>
                  </a:lnTo>
                  <a:lnTo>
                    <a:pt x="1078" y="66"/>
                  </a:lnTo>
                  <a:lnTo>
                    <a:pt x="1080" y="66"/>
                  </a:lnTo>
                  <a:close/>
                  <a:moveTo>
                    <a:pt x="1094" y="64"/>
                  </a:moveTo>
                  <a:lnTo>
                    <a:pt x="1096" y="64"/>
                  </a:lnTo>
                  <a:lnTo>
                    <a:pt x="1096" y="64"/>
                  </a:lnTo>
                  <a:lnTo>
                    <a:pt x="1096" y="66"/>
                  </a:lnTo>
                  <a:lnTo>
                    <a:pt x="1096" y="66"/>
                  </a:lnTo>
                  <a:lnTo>
                    <a:pt x="1096" y="66"/>
                  </a:lnTo>
                  <a:lnTo>
                    <a:pt x="1096" y="66"/>
                  </a:lnTo>
                  <a:lnTo>
                    <a:pt x="1096" y="66"/>
                  </a:lnTo>
                  <a:lnTo>
                    <a:pt x="1094" y="66"/>
                  </a:lnTo>
                  <a:lnTo>
                    <a:pt x="1094" y="64"/>
                  </a:lnTo>
                  <a:lnTo>
                    <a:pt x="1094" y="64"/>
                  </a:lnTo>
                  <a:close/>
                  <a:moveTo>
                    <a:pt x="1107" y="60"/>
                  </a:moveTo>
                  <a:lnTo>
                    <a:pt x="1107" y="60"/>
                  </a:lnTo>
                  <a:lnTo>
                    <a:pt x="1108" y="60"/>
                  </a:lnTo>
                  <a:lnTo>
                    <a:pt x="1108" y="61"/>
                  </a:lnTo>
                  <a:lnTo>
                    <a:pt x="1108" y="61"/>
                  </a:lnTo>
                  <a:lnTo>
                    <a:pt x="1108" y="61"/>
                  </a:lnTo>
                  <a:lnTo>
                    <a:pt x="1108" y="63"/>
                  </a:lnTo>
                  <a:lnTo>
                    <a:pt x="1107" y="63"/>
                  </a:lnTo>
                  <a:lnTo>
                    <a:pt x="1105" y="63"/>
                  </a:lnTo>
                  <a:lnTo>
                    <a:pt x="1103" y="63"/>
                  </a:lnTo>
                  <a:lnTo>
                    <a:pt x="1103" y="61"/>
                  </a:lnTo>
                  <a:lnTo>
                    <a:pt x="1103" y="61"/>
                  </a:lnTo>
                  <a:lnTo>
                    <a:pt x="1103" y="61"/>
                  </a:lnTo>
                  <a:lnTo>
                    <a:pt x="1103" y="61"/>
                  </a:lnTo>
                  <a:lnTo>
                    <a:pt x="1103" y="61"/>
                  </a:lnTo>
                  <a:lnTo>
                    <a:pt x="1105" y="61"/>
                  </a:lnTo>
                  <a:lnTo>
                    <a:pt x="1105" y="61"/>
                  </a:lnTo>
                  <a:lnTo>
                    <a:pt x="1107" y="60"/>
                  </a:lnTo>
                  <a:lnTo>
                    <a:pt x="1107" y="60"/>
                  </a:lnTo>
                  <a:lnTo>
                    <a:pt x="1105" y="60"/>
                  </a:lnTo>
                  <a:lnTo>
                    <a:pt x="1107" y="60"/>
                  </a:lnTo>
                  <a:close/>
                  <a:moveTo>
                    <a:pt x="1099" y="55"/>
                  </a:moveTo>
                  <a:lnTo>
                    <a:pt x="1099" y="56"/>
                  </a:lnTo>
                  <a:lnTo>
                    <a:pt x="1100" y="56"/>
                  </a:lnTo>
                  <a:lnTo>
                    <a:pt x="1100" y="56"/>
                  </a:lnTo>
                  <a:lnTo>
                    <a:pt x="1100" y="56"/>
                  </a:lnTo>
                  <a:lnTo>
                    <a:pt x="1099" y="56"/>
                  </a:lnTo>
                  <a:lnTo>
                    <a:pt x="1099" y="56"/>
                  </a:lnTo>
                  <a:lnTo>
                    <a:pt x="1099" y="56"/>
                  </a:lnTo>
                  <a:lnTo>
                    <a:pt x="1099" y="55"/>
                  </a:lnTo>
                  <a:lnTo>
                    <a:pt x="1099" y="55"/>
                  </a:lnTo>
                  <a:close/>
                  <a:moveTo>
                    <a:pt x="1099" y="52"/>
                  </a:moveTo>
                  <a:lnTo>
                    <a:pt x="1099" y="52"/>
                  </a:lnTo>
                  <a:lnTo>
                    <a:pt x="1099" y="52"/>
                  </a:lnTo>
                  <a:lnTo>
                    <a:pt x="1099" y="53"/>
                  </a:lnTo>
                  <a:lnTo>
                    <a:pt x="1099" y="53"/>
                  </a:lnTo>
                  <a:lnTo>
                    <a:pt x="1099" y="55"/>
                  </a:lnTo>
                  <a:lnTo>
                    <a:pt x="1099" y="55"/>
                  </a:lnTo>
                  <a:lnTo>
                    <a:pt x="1099" y="55"/>
                  </a:lnTo>
                  <a:lnTo>
                    <a:pt x="1099" y="55"/>
                  </a:lnTo>
                  <a:lnTo>
                    <a:pt x="1099" y="55"/>
                  </a:lnTo>
                  <a:lnTo>
                    <a:pt x="1099" y="53"/>
                  </a:lnTo>
                  <a:lnTo>
                    <a:pt x="1097" y="53"/>
                  </a:lnTo>
                  <a:lnTo>
                    <a:pt x="1099" y="52"/>
                  </a:lnTo>
                  <a:lnTo>
                    <a:pt x="1099" y="52"/>
                  </a:lnTo>
                  <a:close/>
                  <a:moveTo>
                    <a:pt x="1006" y="45"/>
                  </a:moveTo>
                  <a:lnTo>
                    <a:pt x="1006" y="45"/>
                  </a:lnTo>
                  <a:lnTo>
                    <a:pt x="1006" y="45"/>
                  </a:lnTo>
                  <a:lnTo>
                    <a:pt x="1006" y="47"/>
                  </a:lnTo>
                  <a:lnTo>
                    <a:pt x="1006" y="47"/>
                  </a:lnTo>
                  <a:lnTo>
                    <a:pt x="1004" y="47"/>
                  </a:lnTo>
                  <a:lnTo>
                    <a:pt x="1004" y="47"/>
                  </a:lnTo>
                  <a:lnTo>
                    <a:pt x="1004" y="47"/>
                  </a:lnTo>
                  <a:lnTo>
                    <a:pt x="1003" y="47"/>
                  </a:lnTo>
                  <a:lnTo>
                    <a:pt x="1004" y="47"/>
                  </a:lnTo>
                  <a:lnTo>
                    <a:pt x="1004" y="47"/>
                  </a:lnTo>
                  <a:lnTo>
                    <a:pt x="1006" y="45"/>
                  </a:lnTo>
                  <a:close/>
                  <a:moveTo>
                    <a:pt x="1007" y="44"/>
                  </a:moveTo>
                  <a:lnTo>
                    <a:pt x="1007" y="44"/>
                  </a:lnTo>
                  <a:lnTo>
                    <a:pt x="1007" y="45"/>
                  </a:lnTo>
                  <a:lnTo>
                    <a:pt x="1006" y="45"/>
                  </a:lnTo>
                  <a:lnTo>
                    <a:pt x="1006" y="45"/>
                  </a:lnTo>
                  <a:lnTo>
                    <a:pt x="1006" y="44"/>
                  </a:lnTo>
                  <a:lnTo>
                    <a:pt x="1006" y="44"/>
                  </a:lnTo>
                  <a:lnTo>
                    <a:pt x="1007" y="44"/>
                  </a:lnTo>
                  <a:close/>
                  <a:moveTo>
                    <a:pt x="1004" y="44"/>
                  </a:moveTo>
                  <a:lnTo>
                    <a:pt x="1004" y="44"/>
                  </a:lnTo>
                  <a:lnTo>
                    <a:pt x="1004" y="44"/>
                  </a:lnTo>
                  <a:lnTo>
                    <a:pt x="1004" y="45"/>
                  </a:lnTo>
                  <a:lnTo>
                    <a:pt x="1004" y="45"/>
                  </a:lnTo>
                  <a:lnTo>
                    <a:pt x="1004" y="44"/>
                  </a:lnTo>
                  <a:lnTo>
                    <a:pt x="1004" y="44"/>
                  </a:lnTo>
                  <a:lnTo>
                    <a:pt x="1004" y="44"/>
                  </a:lnTo>
                  <a:close/>
                  <a:moveTo>
                    <a:pt x="1009" y="42"/>
                  </a:moveTo>
                  <a:lnTo>
                    <a:pt x="1009" y="42"/>
                  </a:lnTo>
                  <a:lnTo>
                    <a:pt x="1009" y="42"/>
                  </a:lnTo>
                  <a:lnTo>
                    <a:pt x="1009" y="42"/>
                  </a:lnTo>
                  <a:lnTo>
                    <a:pt x="1009" y="44"/>
                  </a:lnTo>
                  <a:lnTo>
                    <a:pt x="1007" y="42"/>
                  </a:lnTo>
                  <a:lnTo>
                    <a:pt x="1007" y="42"/>
                  </a:lnTo>
                  <a:lnTo>
                    <a:pt x="1009" y="42"/>
                  </a:lnTo>
                  <a:lnTo>
                    <a:pt x="1009" y="42"/>
                  </a:lnTo>
                  <a:close/>
                  <a:moveTo>
                    <a:pt x="539" y="37"/>
                  </a:moveTo>
                  <a:lnTo>
                    <a:pt x="541" y="39"/>
                  </a:lnTo>
                  <a:lnTo>
                    <a:pt x="541" y="39"/>
                  </a:lnTo>
                  <a:lnTo>
                    <a:pt x="539" y="41"/>
                  </a:lnTo>
                  <a:lnTo>
                    <a:pt x="539" y="41"/>
                  </a:lnTo>
                  <a:lnTo>
                    <a:pt x="539" y="39"/>
                  </a:lnTo>
                  <a:lnTo>
                    <a:pt x="539" y="39"/>
                  </a:lnTo>
                  <a:lnTo>
                    <a:pt x="539" y="37"/>
                  </a:lnTo>
                  <a:close/>
                  <a:moveTo>
                    <a:pt x="1044" y="34"/>
                  </a:moveTo>
                  <a:lnTo>
                    <a:pt x="1045" y="34"/>
                  </a:lnTo>
                  <a:lnTo>
                    <a:pt x="1047" y="34"/>
                  </a:lnTo>
                  <a:lnTo>
                    <a:pt x="1047" y="36"/>
                  </a:lnTo>
                  <a:lnTo>
                    <a:pt x="1047" y="36"/>
                  </a:lnTo>
                  <a:lnTo>
                    <a:pt x="1044" y="36"/>
                  </a:lnTo>
                  <a:lnTo>
                    <a:pt x="1044" y="36"/>
                  </a:lnTo>
                  <a:lnTo>
                    <a:pt x="1044" y="36"/>
                  </a:lnTo>
                  <a:lnTo>
                    <a:pt x="1044" y="37"/>
                  </a:lnTo>
                  <a:lnTo>
                    <a:pt x="1044" y="37"/>
                  </a:lnTo>
                  <a:lnTo>
                    <a:pt x="1040" y="39"/>
                  </a:lnTo>
                  <a:lnTo>
                    <a:pt x="1040" y="41"/>
                  </a:lnTo>
                  <a:lnTo>
                    <a:pt x="1040" y="41"/>
                  </a:lnTo>
                  <a:lnTo>
                    <a:pt x="1039" y="42"/>
                  </a:lnTo>
                  <a:lnTo>
                    <a:pt x="1037" y="42"/>
                  </a:lnTo>
                  <a:lnTo>
                    <a:pt x="1037" y="44"/>
                  </a:lnTo>
                  <a:lnTo>
                    <a:pt x="1037" y="42"/>
                  </a:lnTo>
                  <a:lnTo>
                    <a:pt x="1037" y="42"/>
                  </a:lnTo>
                  <a:lnTo>
                    <a:pt x="1037" y="42"/>
                  </a:lnTo>
                  <a:lnTo>
                    <a:pt x="1037" y="41"/>
                  </a:lnTo>
                  <a:lnTo>
                    <a:pt x="1037" y="41"/>
                  </a:lnTo>
                  <a:lnTo>
                    <a:pt x="1037" y="39"/>
                  </a:lnTo>
                  <a:lnTo>
                    <a:pt x="1037" y="41"/>
                  </a:lnTo>
                  <a:lnTo>
                    <a:pt x="1037" y="41"/>
                  </a:lnTo>
                  <a:lnTo>
                    <a:pt x="1037" y="41"/>
                  </a:lnTo>
                  <a:lnTo>
                    <a:pt x="1037" y="41"/>
                  </a:lnTo>
                  <a:lnTo>
                    <a:pt x="1036" y="41"/>
                  </a:lnTo>
                  <a:lnTo>
                    <a:pt x="1034" y="41"/>
                  </a:lnTo>
                  <a:lnTo>
                    <a:pt x="1034" y="39"/>
                  </a:lnTo>
                  <a:lnTo>
                    <a:pt x="1036" y="39"/>
                  </a:lnTo>
                  <a:lnTo>
                    <a:pt x="1037" y="36"/>
                  </a:lnTo>
                  <a:lnTo>
                    <a:pt x="1039" y="36"/>
                  </a:lnTo>
                  <a:lnTo>
                    <a:pt x="1042" y="34"/>
                  </a:lnTo>
                  <a:lnTo>
                    <a:pt x="1044" y="34"/>
                  </a:lnTo>
                  <a:close/>
                  <a:moveTo>
                    <a:pt x="545" y="34"/>
                  </a:moveTo>
                  <a:lnTo>
                    <a:pt x="545" y="34"/>
                  </a:lnTo>
                  <a:lnTo>
                    <a:pt x="547" y="36"/>
                  </a:lnTo>
                  <a:lnTo>
                    <a:pt x="547" y="36"/>
                  </a:lnTo>
                  <a:lnTo>
                    <a:pt x="545" y="37"/>
                  </a:lnTo>
                  <a:lnTo>
                    <a:pt x="545" y="37"/>
                  </a:lnTo>
                  <a:lnTo>
                    <a:pt x="545" y="36"/>
                  </a:lnTo>
                  <a:lnTo>
                    <a:pt x="545" y="36"/>
                  </a:lnTo>
                  <a:lnTo>
                    <a:pt x="545" y="37"/>
                  </a:lnTo>
                  <a:lnTo>
                    <a:pt x="545" y="36"/>
                  </a:lnTo>
                  <a:lnTo>
                    <a:pt x="545" y="34"/>
                  </a:lnTo>
                  <a:lnTo>
                    <a:pt x="545" y="34"/>
                  </a:lnTo>
                  <a:close/>
                  <a:moveTo>
                    <a:pt x="544" y="30"/>
                  </a:moveTo>
                  <a:lnTo>
                    <a:pt x="545" y="31"/>
                  </a:lnTo>
                  <a:lnTo>
                    <a:pt x="545" y="31"/>
                  </a:lnTo>
                  <a:lnTo>
                    <a:pt x="545" y="33"/>
                  </a:lnTo>
                  <a:lnTo>
                    <a:pt x="545" y="33"/>
                  </a:lnTo>
                  <a:lnTo>
                    <a:pt x="544" y="33"/>
                  </a:lnTo>
                  <a:lnTo>
                    <a:pt x="544" y="31"/>
                  </a:lnTo>
                  <a:lnTo>
                    <a:pt x="544" y="31"/>
                  </a:lnTo>
                  <a:lnTo>
                    <a:pt x="544" y="31"/>
                  </a:lnTo>
                  <a:lnTo>
                    <a:pt x="544" y="30"/>
                  </a:lnTo>
                  <a:close/>
                  <a:moveTo>
                    <a:pt x="1036" y="22"/>
                  </a:moveTo>
                  <a:lnTo>
                    <a:pt x="1037" y="22"/>
                  </a:lnTo>
                  <a:lnTo>
                    <a:pt x="1036" y="23"/>
                  </a:lnTo>
                  <a:lnTo>
                    <a:pt x="1036" y="23"/>
                  </a:lnTo>
                  <a:lnTo>
                    <a:pt x="1036" y="23"/>
                  </a:lnTo>
                  <a:lnTo>
                    <a:pt x="1034" y="25"/>
                  </a:lnTo>
                  <a:lnTo>
                    <a:pt x="1031" y="26"/>
                  </a:lnTo>
                  <a:lnTo>
                    <a:pt x="1029" y="26"/>
                  </a:lnTo>
                  <a:lnTo>
                    <a:pt x="1029" y="26"/>
                  </a:lnTo>
                  <a:lnTo>
                    <a:pt x="1031" y="26"/>
                  </a:lnTo>
                  <a:lnTo>
                    <a:pt x="1031" y="26"/>
                  </a:lnTo>
                  <a:lnTo>
                    <a:pt x="1029" y="26"/>
                  </a:lnTo>
                  <a:lnTo>
                    <a:pt x="1028" y="28"/>
                  </a:lnTo>
                  <a:lnTo>
                    <a:pt x="1026" y="28"/>
                  </a:lnTo>
                  <a:lnTo>
                    <a:pt x="1026" y="28"/>
                  </a:lnTo>
                  <a:lnTo>
                    <a:pt x="1026" y="28"/>
                  </a:lnTo>
                  <a:lnTo>
                    <a:pt x="1026" y="26"/>
                  </a:lnTo>
                  <a:lnTo>
                    <a:pt x="1026" y="26"/>
                  </a:lnTo>
                  <a:lnTo>
                    <a:pt x="1026" y="26"/>
                  </a:lnTo>
                  <a:lnTo>
                    <a:pt x="1026" y="26"/>
                  </a:lnTo>
                  <a:lnTo>
                    <a:pt x="1028" y="26"/>
                  </a:lnTo>
                  <a:lnTo>
                    <a:pt x="1033" y="23"/>
                  </a:lnTo>
                  <a:lnTo>
                    <a:pt x="1036" y="22"/>
                  </a:lnTo>
                  <a:lnTo>
                    <a:pt x="1036" y="22"/>
                  </a:lnTo>
                  <a:close/>
                  <a:moveTo>
                    <a:pt x="544" y="19"/>
                  </a:moveTo>
                  <a:lnTo>
                    <a:pt x="544" y="19"/>
                  </a:lnTo>
                  <a:lnTo>
                    <a:pt x="544" y="19"/>
                  </a:lnTo>
                  <a:lnTo>
                    <a:pt x="544" y="19"/>
                  </a:lnTo>
                  <a:lnTo>
                    <a:pt x="544" y="20"/>
                  </a:lnTo>
                  <a:lnTo>
                    <a:pt x="542" y="20"/>
                  </a:lnTo>
                  <a:lnTo>
                    <a:pt x="542" y="20"/>
                  </a:lnTo>
                  <a:lnTo>
                    <a:pt x="544" y="22"/>
                  </a:lnTo>
                  <a:lnTo>
                    <a:pt x="544" y="22"/>
                  </a:lnTo>
                  <a:lnTo>
                    <a:pt x="544" y="22"/>
                  </a:lnTo>
                  <a:lnTo>
                    <a:pt x="545" y="25"/>
                  </a:lnTo>
                  <a:lnTo>
                    <a:pt x="545" y="23"/>
                  </a:lnTo>
                  <a:lnTo>
                    <a:pt x="547" y="25"/>
                  </a:lnTo>
                  <a:lnTo>
                    <a:pt x="547" y="26"/>
                  </a:lnTo>
                  <a:lnTo>
                    <a:pt x="547" y="26"/>
                  </a:lnTo>
                  <a:lnTo>
                    <a:pt x="547" y="26"/>
                  </a:lnTo>
                  <a:lnTo>
                    <a:pt x="545" y="26"/>
                  </a:lnTo>
                  <a:lnTo>
                    <a:pt x="545" y="25"/>
                  </a:lnTo>
                  <a:lnTo>
                    <a:pt x="545" y="25"/>
                  </a:lnTo>
                  <a:lnTo>
                    <a:pt x="544" y="25"/>
                  </a:lnTo>
                  <a:lnTo>
                    <a:pt x="544" y="25"/>
                  </a:lnTo>
                  <a:lnTo>
                    <a:pt x="544" y="23"/>
                  </a:lnTo>
                  <a:lnTo>
                    <a:pt x="544" y="23"/>
                  </a:lnTo>
                  <a:lnTo>
                    <a:pt x="544" y="22"/>
                  </a:lnTo>
                  <a:lnTo>
                    <a:pt x="542" y="22"/>
                  </a:lnTo>
                  <a:lnTo>
                    <a:pt x="542" y="22"/>
                  </a:lnTo>
                  <a:lnTo>
                    <a:pt x="542" y="20"/>
                  </a:lnTo>
                  <a:lnTo>
                    <a:pt x="541" y="20"/>
                  </a:lnTo>
                  <a:lnTo>
                    <a:pt x="542" y="20"/>
                  </a:lnTo>
                  <a:lnTo>
                    <a:pt x="542" y="19"/>
                  </a:lnTo>
                  <a:lnTo>
                    <a:pt x="544" y="19"/>
                  </a:lnTo>
                  <a:close/>
                  <a:moveTo>
                    <a:pt x="539" y="15"/>
                  </a:moveTo>
                  <a:lnTo>
                    <a:pt x="539" y="15"/>
                  </a:lnTo>
                  <a:lnTo>
                    <a:pt x="539" y="15"/>
                  </a:lnTo>
                  <a:lnTo>
                    <a:pt x="541" y="17"/>
                  </a:lnTo>
                  <a:lnTo>
                    <a:pt x="541" y="17"/>
                  </a:lnTo>
                  <a:lnTo>
                    <a:pt x="541" y="17"/>
                  </a:lnTo>
                  <a:lnTo>
                    <a:pt x="539" y="17"/>
                  </a:lnTo>
                  <a:lnTo>
                    <a:pt x="539" y="17"/>
                  </a:lnTo>
                  <a:lnTo>
                    <a:pt x="539" y="15"/>
                  </a:lnTo>
                  <a:lnTo>
                    <a:pt x="539" y="15"/>
                  </a:lnTo>
                  <a:lnTo>
                    <a:pt x="539" y="15"/>
                  </a:lnTo>
                  <a:close/>
                  <a:moveTo>
                    <a:pt x="536" y="14"/>
                  </a:moveTo>
                  <a:lnTo>
                    <a:pt x="537" y="15"/>
                  </a:lnTo>
                  <a:lnTo>
                    <a:pt x="537" y="15"/>
                  </a:lnTo>
                  <a:lnTo>
                    <a:pt x="537" y="17"/>
                  </a:lnTo>
                  <a:lnTo>
                    <a:pt x="536" y="15"/>
                  </a:lnTo>
                  <a:lnTo>
                    <a:pt x="536" y="15"/>
                  </a:lnTo>
                  <a:lnTo>
                    <a:pt x="536" y="15"/>
                  </a:lnTo>
                  <a:lnTo>
                    <a:pt x="536" y="14"/>
                  </a:lnTo>
                  <a:lnTo>
                    <a:pt x="536" y="14"/>
                  </a:lnTo>
                  <a:lnTo>
                    <a:pt x="536" y="14"/>
                  </a:lnTo>
                  <a:close/>
                  <a:moveTo>
                    <a:pt x="539" y="12"/>
                  </a:moveTo>
                  <a:lnTo>
                    <a:pt x="541" y="12"/>
                  </a:lnTo>
                  <a:lnTo>
                    <a:pt x="541" y="12"/>
                  </a:lnTo>
                  <a:lnTo>
                    <a:pt x="541" y="14"/>
                  </a:lnTo>
                  <a:lnTo>
                    <a:pt x="541" y="14"/>
                  </a:lnTo>
                  <a:lnTo>
                    <a:pt x="539" y="12"/>
                  </a:lnTo>
                  <a:lnTo>
                    <a:pt x="539" y="12"/>
                  </a:lnTo>
                  <a:lnTo>
                    <a:pt x="539" y="14"/>
                  </a:lnTo>
                  <a:lnTo>
                    <a:pt x="539" y="14"/>
                  </a:lnTo>
                  <a:lnTo>
                    <a:pt x="537" y="14"/>
                  </a:lnTo>
                  <a:lnTo>
                    <a:pt x="537" y="12"/>
                  </a:lnTo>
                  <a:lnTo>
                    <a:pt x="537" y="12"/>
                  </a:lnTo>
                  <a:lnTo>
                    <a:pt x="539" y="12"/>
                  </a:lnTo>
                  <a:lnTo>
                    <a:pt x="539" y="12"/>
                  </a:lnTo>
                  <a:close/>
                  <a:moveTo>
                    <a:pt x="939" y="0"/>
                  </a:moveTo>
                  <a:lnTo>
                    <a:pt x="943" y="0"/>
                  </a:lnTo>
                  <a:lnTo>
                    <a:pt x="944" y="1"/>
                  </a:lnTo>
                  <a:lnTo>
                    <a:pt x="944" y="1"/>
                  </a:lnTo>
                  <a:lnTo>
                    <a:pt x="944" y="1"/>
                  </a:lnTo>
                  <a:lnTo>
                    <a:pt x="944" y="4"/>
                  </a:lnTo>
                  <a:lnTo>
                    <a:pt x="946" y="6"/>
                  </a:lnTo>
                  <a:lnTo>
                    <a:pt x="947" y="9"/>
                  </a:lnTo>
                  <a:lnTo>
                    <a:pt x="947" y="9"/>
                  </a:lnTo>
                  <a:lnTo>
                    <a:pt x="947" y="11"/>
                  </a:lnTo>
                  <a:lnTo>
                    <a:pt x="947" y="11"/>
                  </a:lnTo>
                  <a:lnTo>
                    <a:pt x="947" y="11"/>
                  </a:lnTo>
                  <a:lnTo>
                    <a:pt x="951" y="12"/>
                  </a:lnTo>
                  <a:lnTo>
                    <a:pt x="957" y="12"/>
                  </a:lnTo>
                  <a:lnTo>
                    <a:pt x="958" y="14"/>
                  </a:lnTo>
                  <a:lnTo>
                    <a:pt x="960" y="15"/>
                  </a:lnTo>
                  <a:lnTo>
                    <a:pt x="962" y="15"/>
                  </a:lnTo>
                  <a:lnTo>
                    <a:pt x="963" y="15"/>
                  </a:lnTo>
                  <a:lnTo>
                    <a:pt x="965" y="14"/>
                  </a:lnTo>
                  <a:lnTo>
                    <a:pt x="966" y="14"/>
                  </a:lnTo>
                  <a:lnTo>
                    <a:pt x="968" y="14"/>
                  </a:lnTo>
                  <a:lnTo>
                    <a:pt x="969" y="14"/>
                  </a:lnTo>
                  <a:lnTo>
                    <a:pt x="971" y="14"/>
                  </a:lnTo>
                  <a:lnTo>
                    <a:pt x="971" y="14"/>
                  </a:lnTo>
                  <a:lnTo>
                    <a:pt x="974" y="14"/>
                  </a:lnTo>
                  <a:lnTo>
                    <a:pt x="976" y="15"/>
                  </a:lnTo>
                  <a:lnTo>
                    <a:pt x="977" y="17"/>
                  </a:lnTo>
                  <a:lnTo>
                    <a:pt x="979" y="17"/>
                  </a:lnTo>
                  <a:lnTo>
                    <a:pt x="979" y="19"/>
                  </a:lnTo>
                  <a:lnTo>
                    <a:pt x="980" y="20"/>
                  </a:lnTo>
                  <a:lnTo>
                    <a:pt x="980" y="20"/>
                  </a:lnTo>
                  <a:lnTo>
                    <a:pt x="982" y="19"/>
                  </a:lnTo>
                  <a:lnTo>
                    <a:pt x="984" y="19"/>
                  </a:lnTo>
                  <a:lnTo>
                    <a:pt x="985" y="20"/>
                  </a:lnTo>
                  <a:lnTo>
                    <a:pt x="988" y="22"/>
                  </a:lnTo>
                  <a:lnTo>
                    <a:pt x="992" y="23"/>
                  </a:lnTo>
                  <a:lnTo>
                    <a:pt x="993" y="23"/>
                  </a:lnTo>
                  <a:lnTo>
                    <a:pt x="995" y="23"/>
                  </a:lnTo>
                  <a:lnTo>
                    <a:pt x="998" y="23"/>
                  </a:lnTo>
                  <a:lnTo>
                    <a:pt x="999" y="22"/>
                  </a:lnTo>
                  <a:lnTo>
                    <a:pt x="1001" y="22"/>
                  </a:lnTo>
                  <a:lnTo>
                    <a:pt x="1003" y="22"/>
                  </a:lnTo>
                  <a:lnTo>
                    <a:pt x="1003" y="23"/>
                  </a:lnTo>
                  <a:lnTo>
                    <a:pt x="1004" y="23"/>
                  </a:lnTo>
                  <a:lnTo>
                    <a:pt x="1006" y="23"/>
                  </a:lnTo>
                  <a:lnTo>
                    <a:pt x="1010" y="23"/>
                  </a:lnTo>
                  <a:lnTo>
                    <a:pt x="1014" y="23"/>
                  </a:lnTo>
                  <a:lnTo>
                    <a:pt x="1014" y="23"/>
                  </a:lnTo>
                  <a:lnTo>
                    <a:pt x="1015" y="25"/>
                  </a:lnTo>
                  <a:lnTo>
                    <a:pt x="1017" y="25"/>
                  </a:lnTo>
                  <a:lnTo>
                    <a:pt x="1018" y="25"/>
                  </a:lnTo>
                  <a:lnTo>
                    <a:pt x="1021" y="25"/>
                  </a:lnTo>
                  <a:lnTo>
                    <a:pt x="1020" y="25"/>
                  </a:lnTo>
                  <a:lnTo>
                    <a:pt x="1020" y="25"/>
                  </a:lnTo>
                  <a:lnTo>
                    <a:pt x="1020" y="25"/>
                  </a:lnTo>
                  <a:lnTo>
                    <a:pt x="1018" y="26"/>
                  </a:lnTo>
                  <a:lnTo>
                    <a:pt x="1017" y="26"/>
                  </a:lnTo>
                  <a:lnTo>
                    <a:pt x="1015" y="28"/>
                  </a:lnTo>
                  <a:lnTo>
                    <a:pt x="1012" y="30"/>
                  </a:lnTo>
                  <a:lnTo>
                    <a:pt x="1006" y="31"/>
                  </a:lnTo>
                  <a:lnTo>
                    <a:pt x="1003" y="33"/>
                  </a:lnTo>
                  <a:lnTo>
                    <a:pt x="1001" y="34"/>
                  </a:lnTo>
                  <a:lnTo>
                    <a:pt x="995" y="39"/>
                  </a:lnTo>
                  <a:lnTo>
                    <a:pt x="992" y="42"/>
                  </a:lnTo>
                  <a:lnTo>
                    <a:pt x="985" y="47"/>
                  </a:lnTo>
                  <a:lnTo>
                    <a:pt x="984" y="47"/>
                  </a:lnTo>
                  <a:lnTo>
                    <a:pt x="984" y="47"/>
                  </a:lnTo>
                  <a:lnTo>
                    <a:pt x="985" y="49"/>
                  </a:lnTo>
                  <a:lnTo>
                    <a:pt x="985" y="49"/>
                  </a:lnTo>
                  <a:lnTo>
                    <a:pt x="987" y="49"/>
                  </a:lnTo>
                  <a:lnTo>
                    <a:pt x="988" y="49"/>
                  </a:lnTo>
                  <a:lnTo>
                    <a:pt x="993" y="47"/>
                  </a:lnTo>
                  <a:lnTo>
                    <a:pt x="995" y="47"/>
                  </a:lnTo>
                  <a:lnTo>
                    <a:pt x="998" y="45"/>
                  </a:lnTo>
                  <a:lnTo>
                    <a:pt x="998" y="45"/>
                  </a:lnTo>
                  <a:lnTo>
                    <a:pt x="998" y="45"/>
                  </a:lnTo>
                  <a:lnTo>
                    <a:pt x="998" y="45"/>
                  </a:lnTo>
                  <a:lnTo>
                    <a:pt x="1001" y="44"/>
                  </a:lnTo>
                  <a:lnTo>
                    <a:pt x="1003" y="44"/>
                  </a:lnTo>
                  <a:lnTo>
                    <a:pt x="1003" y="44"/>
                  </a:lnTo>
                  <a:lnTo>
                    <a:pt x="1004" y="44"/>
                  </a:lnTo>
                  <a:lnTo>
                    <a:pt x="1004" y="45"/>
                  </a:lnTo>
                  <a:lnTo>
                    <a:pt x="1003" y="45"/>
                  </a:lnTo>
                  <a:lnTo>
                    <a:pt x="1003" y="47"/>
                  </a:lnTo>
                  <a:lnTo>
                    <a:pt x="1003" y="47"/>
                  </a:lnTo>
                  <a:lnTo>
                    <a:pt x="1003" y="49"/>
                  </a:lnTo>
                  <a:lnTo>
                    <a:pt x="1003" y="49"/>
                  </a:lnTo>
                  <a:lnTo>
                    <a:pt x="1001" y="50"/>
                  </a:lnTo>
                  <a:lnTo>
                    <a:pt x="1001" y="50"/>
                  </a:lnTo>
                  <a:lnTo>
                    <a:pt x="1004" y="50"/>
                  </a:lnTo>
                  <a:lnTo>
                    <a:pt x="1004" y="50"/>
                  </a:lnTo>
                  <a:lnTo>
                    <a:pt x="1004" y="49"/>
                  </a:lnTo>
                  <a:lnTo>
                    <a:pt x="1004" y="49"/>
                  </a:lnTo>
                  <a:lnTo>
                    <a:pt x="1004" y="49"/>
                  </a:lnTo>
                  <a:lnTo>
                    <a:pt x="1006" y="50"/>
                  </a:lnTo>
                  <a:lnTo>
                    <a:pt x="1007" y="50"/>
                  </a:lnTo>
                  <a:lnTo>
                    <a:pt x="1007" y="50"/>
                  </a:lnTo>
                  <a:lnTo>
                    <a:pt x="1010" y="50"/>
                  </a:lnTo>
                  <a:lnTo>
                    <a:pt x="1012" y="50"/>
                  </a:lnTo>
                  <a:lnTo>
                    <a:pt x="1015" y="49"/>
                  </a:lnTo>
                  <a:lnTo>
                    <a:pt x="1017" y="47"/>
                  </a:lnTo>
                  <a:lnTo>
                    <a:pt x="1020" y="47"/>
                  </a:lnTo>
                  <a:lnTo>
                    <a:pt x="1021" y="45"/>
                  </a:lnTo>
                  <a:lnTo>
                    <a:pt x="1025" y="45"/>
                  </a:lnTo>
                  <a:lnTo>
                    <a:pt x="1025" y="45"/>
                  </a:lnTo>
                  <a:lnTo>
                    <a:pt x="1026" y="44"/>
                  </a:lnTo>
                  <a:lnTo>
                    <a:pt x="1028" y="44"/>
                  </a:lnTo>
                  <a:lnTo>
                    <a:pt x="1029" y="42"/>
                  </a:lnTo>
                  <a:lnTo>
                    <a:pt x="1029" y="42"/>
                  </a:lnTo>
                  <a:lnTo>
                    <a:pt x="1031" y="42"/>
                  </a:lnTo>
                  <a:lnTo>
                    <a:pt x="1031" y="41"/>
                  </a:lnTo>
                  <a:lnTo>
                    <a:pt x="1033" y="39"/>
                  </a:lnTo>
                  <a:lnTo>
                    <a:pt x="1034" y="39"/>
                  </a:lnTo>
                  <a:lnTo>
                    <a:pt x="1034" y="39"/>
                  </a:lnTo>
                  <a:lnTo>
                    <a:pt x="1034" y="39"/>
                  </a:lnTo>
                  <a:lnTo>
                    <a:pt x="1034" y="41"/>
                  </a:lnTo>
                  <a:lnTo>
                    <a:pt x="1036" y="41"/>
                  </a:lnTo>
                  <a:lnTo>
                    <a:pt x="1036" y="41"/>
                  </a:lnTo>
                  <a:lnTo>
                    <a:pt x="1036" y="42"/>
                  </a:lnTo>
                  <a:lnTo>
                    <a:pt x="1036" y="42"/>
                  </a:lnTo>
                  <a:lnTo>
                    <a:pt x="1036" y="42"/>
                  </a:lnTo>
                  <a:lnTo>
                    <a:pt x="1037" y="44"/>
                  </a:lnTo>
                  <a:lnTo>
                    <a:pt x="1037" y="44"/>
                  </a:lnTo>
                  <a:lnTo>
                    <a:pt x="1037" y="45"/>
                  </a:lnTo>
                  <a:lnTo>
                    <a:pt x="1037" y="47"/>
                  </a:lnTo>
                  <a:lnTo>
                    <a:pt x="1037" y="47"/>
                  </a:lnTo>
                  <a:lnTo>
                    <a:pt x="1037" y="47"/>
                  </a:lnTo>
                  <a:lnTo>
                    <a:pt x="1037" y="47"/>
                  </a:lnTo>
                  <a:lnTo>
                    <a:pt x="1037" y="47"/>
                  </a:lnTo>
                  <a:lnTo>
                    <a:pt x="1037" y="45"/>
                  </a:lnTo>
                  <a:lnTo>
                    <a:pt x="1039" y="45"/>
                  </a:lnTo>
                  <a:lnTo>
                    <a:pt x="1040" y="44"/>
                  </a:lnTo>
                  <a:lnTo>
                    <a:pt x="1040" y="44"/>
                  </a:lnTo>
                  <a:lnTo>
                    <a:pt x="1042" y="44"/>
                  </a:lnTo>
                  <a:lnTo>
                    <a:pt x="1045" y="45"/>
                  </a:lnTo>
                  <a:lnTo>
                    <a:pt x="1047" y="45"/>
                  </a:lnTo>
                  <a:lnTo>
                    <a:pt x="1048" y="45"/>
                  </a:lnTo>
                  <a:lnTo>
                    <a:pt x="1048" y="47"/>
                  </a:lnTo>
                  <a:lnTo>
                    <a:pt x="1051" y="49"/>
                  </a:lnTo>
                  <a:lnTo>
                    <a:pt x="1051" y="50"/>
                  </a:lnTo>
                  <a:lnTo>
                    <a:pt x="1051" y="50"/>
                  </a:lnTo>
                  <a:lnTo>
                    <a:pt x="1053" y="50"/>
                  </a:lnTo>
                  <a:lnTo>
                    <a:pt x="1053" y="52"/>
                  </a:lnTo>
                  <a:lnTo>
                    <a:pt x="1053" y="52"/>
                  </a:lnTo>
                  <a:lnTo>
                    <a:pt x="1056" y="52"/>
                  </a:lnTo>
                  <a:lnTo>
                    <a:pt x="1056" y="52"/>
                  </a:lnTo>
                  <a:lnTo>
                    <a:pt x="1058" y="52"/>
                  </a:lnTo>
                  <a:lnTo>
                    <a:pt x="1058" y="52"/>
                  </a:lnTo>
                  <a:lnTo>
                    <a:pt x="1059" y="53"/>
                  </a:lnTo>
                  <a:lnTo>
                    <a:pt x="1061" y="53"/>
                  </a:lnTo>
                  <a:lnTo>
                    <a:pt x="1061" y="53"/>
                  </a:lnTo>
                  <a:lnTo>
                    <a:pt x="1062" y="53"/>
                  </a:lnTo>
                  <a:lnTo>
                    <a:pt x="1062" y="53"/>
                  </a:lnTo>
                  <a:lnTo>
                    <a:pt x="1062" y="53"/>
                  </a:lnTo>
                  <a:lnTo>
                    <a:pt x="1064" y="53"/>
                  </a:lnTo>
                  <a:lnTo>
                    <a:pt x="1066" y="52"/>
                  </a:lnTo>
                  <a:lnTo>
                    <a:pt x="1067" y="50"/>
                  </a:lnTo>
                  <a:lnTo>
                    <a:pt x="1069" y="50"/>
                  </a:lnTo>
                  <a:lnTo>
                    <a:pt x="1070" y="49"/>
                  </a:lnTo>
                  <a:lnTo>
                    <a:pt x="1070" y="49"/>
                  </a:lnTo>
                  <a:lnTo>
                    <a:pt x="1074" y="49"/>
                  </a:lnTo>
                  <a:lnTo>
                    <a:pt x="1075" y="49"/>
                  </a:lnTo>
                  <a:lnTo>
                    <a:pt x="1078" y="49"/>
                  </a:lnTo>
                  <a:lnTo>
                    <a:pt x="1081" y="49"/>
                  </a:lnTo>
                  <a:lnTo>
                    <a:pt x="1083" y="49"/>
                  </a:lnTo>
                  <a:lnTo>
                    <a:pt x="1085" y="47"/>
                  </a:lnTo>
                  <a:lnTo>
                    <a:pt x="1086" y="47"/>
                  </a:lnTo>
                  <a:lnTo>
                    <a:pt x="1088" y="47"/>
                  </a:lnTo>
                  <a:lnTo>
                    <a:pt x="1088" y="49"/>
                  </a:lnTo>
                  <a:lnTo>
                    <a:pt x="1086" y="49"/>
                  </a:lnTo>
                  <a:lnTo>
                    <a:pt x="1086" y="50"/>
                  </a:lnTo>
                  <a:lnTo>
                    <a:pt x="1086" y="52"/>
                  </a:lnTo>
                  <a:lnTo>
                    <a:pt x="1086" y="52"/>
                  </a:lnTo>
                  <a:lnTo>
                    <a:pt x="1086" y="52"/>
                  </a:lnTo>
                  <a:lnTo>
                    <a:pt x="1086" y="52"/>
                  </a:lnTo>
                  <a:lnTo>
                    <a:pt x="1088" y="52"/>
                  </a:lnTo>
                  <a:lnTo>
                    <a:pt x="1089" y="53"/>
                  </a:lnTo>
                  <a:lnTo>
                    <a:pt x="1091" y="53"/>
                  </a:lnTo>
                  <a:lnTo>
                    <a:pt x="1091" y="53"/>
                  </a:lnTo>
                  <a:lnTo>
                    <a:pt x="1092" y="53"/>
                  </a:lnTo>
                  <a:lnTo>
                    <a:pt x="1092" y="53"/>
                  </a:lnTo>
                  <a:lnTo>
                    <a:pt x="1094" y="53"/>
                  </a:lnTo>
                  <a:lnTo>
                    <a:pt x="1094" y="53"/>
                  </a:lnTo>
                  <a:lnTo>
                    <a:pt x="1096" y="53"/>
                  </a:lnTo>
                  <a:lnTo>
                    <a:pt x="1096" y="52"/>
                  </a:lnTo>
                  <a:lnTo>
                    <a:pt x="1096" y="52"/>
                  </a:lnTo>
                  <a:lnTo>
                    <a:pt x="1097" y="53"/>
                  </a:lnTo>
                  <a:lnTo>
                    <a:pt x="1097" y="53"/>
                  </a:lnTo>
                  <a:lnTo>
                    <a:pt x="1097" y="53"/>
                  </a:lnTo>
                  <a:lnTo>
                    <a:pt x="1099" y="55"/>
                  </a:lnTo>
                  <a:lnTo>
                    <a:pt x="1099" y="56"/>
                  </a:lnTo>
                  <a:lnTo>
                    <a:pt x="1099" y="56"/>
                  </a:lnTo>
                  <a:lnTo>
                    <a:pt x="1099" y="56"/>
                  </a:lnTo>
                  <a:lnTo>
                    <a:pt x="1099" y="58"/>
                  </a:lnTo>
                  <a:lnTo>
                    <a:pt x="1097" y="58"/>
                  </a:lnTo>
                  <a:lnTo>
                    <a:pt x="1099" y="58"/>
                  </a:lnTo>
                  <a:lnTo>
                    <a:pt x="1100" y="58"/>
                  </a:lnTo>
                  <a:lnTo>
                    <a:pt x="1100" y="58"/>
                  </a:lnTo>
                  <a:lnTo>
                    <a:pt x="1100" y="60"/>
                  </a:lnTo>
                  <a:lnTo>
                    <a:pt x="1100" y="60"/>
                  </a:lnTo>
                  <a:lnTo>
                    <a:pt x="1100" y="60"/>
                  </a:lnTo>
                  <a:lnTo>
                    <a:pt x="1102" y="60"/>
                  </a:lnTo>
                  <a:lnTo>
                    <a:pt x="1102" y="61"/>
                  </a:lnTo>
                  <a:lnTo>
                    <a:pt x="1103" y="61"/>
                  </a:lnTo>
                  <a:lnTo>
                    <a:pt x="1103" y="61"/>
                  </a:lnTo>
                  <a:lnTo>
                    <a:pt x="1102" y="63"/>
                  </a:lnTo>
                  <a:lnTo>
                    <a:pt x="1102" y="63"/>
                  </a:lnTo>
                  <a:lnTo>
                    <a:pt x="1097" y="61"/>
                  </a:lnTo>
                  <a:lnTo>
                    <a:pt x="1096" y="61"/>
                  </a:lnTo>
                  <a:lnTo>
                    <a:pt x="1094" y="61"/>
                  </a:lnTo>
                  <a:lnTo>
                    <a:pt x="1094" y="61"/>
                  </a:lnTo>
                  <a:lnTo>
                    <a:pt x="1094" y="61"/>
                  </a:lnTo>
                  <a:lnTo>
                    <a:pt x="1094" y="61"/>
                  </a:lnTo>
                  <a:lnTo>
                    <a:pt x="1094" y="61"/>
                  </a:lnTo>
                  <a:lnTo>
                    <a:pt x="1094" y="61"/>
                  </a:lnTo>
                  <a:lnTo>
                    <a:pt x="1092" y="61"/>
                  </a:lnTo>
                  <a:lnTo>
                    <a:pt x="1092" y="61"/>
                  </a:lnTo>
                  <a:lnTo>
                    <a:pt x="1092" y="61"/>
                  </a:lnTo>
                  <a:lnTo>
                    <a:pt x="1091" y="63"/>
                  </a:lnTo>
                  <a:lnTo>
                    <a:pt x="1091" y="63"/>
                  </a:lnTo>
                  <a:lnTo>
                    <a:pt x="1091" y="63"/>
                  </a:lnTo>
                  <a:lnTo>
                    <a:pt x="1091" y="64"/>
                  </a:lnTo>
                  <a:lnTo>
                    <a:pt x="1091" y="64"/>
                  </a:lnTo>
                  <a:lnTo>
                    <a:pt x="1091" y="64"/>
                  </a:lnTo>
                  <a:lnTo>
                    <a:pt x="1091" y="64"/>
                  </a:lnTo>
                  <a:lnTo>
                    <a:pt x="1089" y="64"/>
                  </a:lnTo>
                  <a:lnTo>
                    <a:pt x="1088" y="61"/>
                  </a:lnTo>
                  <a:lnTo>
                    <a:pt x="1086" y="61"/>
                  </a:lnTo>
                  <a:lnTo>
                    <a:pt x="1083" y="60"/>
                  </a:lnTo>
                  <a:lnTo>
                    <a:pt x="1081" y="60"/>
                  </a:lnTo>
                  <a:lnTo>
                    <a:pt x="1080" y="60"/>
                  </a:lnTo>
                  <a:lnTo>
                    <a:pt x="1078" y="60"/>
                  </a:lnTo>
                  <a:lnTo>
                    <a:pt x="1078" y="61"/>
                  </a:lnTo>
                  <a:lnTo>
                    <a:pt x="1077" y="61"/>
                  </a:lnTo>
                  <a:lnTo>
                    <a:pt x="1075" y="61"/>
                  </a:lnTo>
                  <a:lnTo>
                    <a:pt x="1074" y="63"/>
                  </a:lnTo>
                  <a:lnTo>
                    <a:pt x="1074" y="63"/>
                  </a:lnTo>
                  <a:lnTo>
                    <a:pt x="1074" y="63"/>
                  </a:lnTo>
                  <a:lnTo>
                    <a:pt x="1072" y="63"/>
                  </a:lnTo>
                  <a:lnTo>
                    <a:pt x="1070" y="63"/>
                  </a:lnTo>
                  <a:lnTo>
                    <a:pt x="1069" y="63"/>
                  </a:lnTo>
                  <a:lnTo>
                    <a:pt x="1069" y="63"/>
                  </a:lnTo>
                  <a:lnTo>
                    <a:pt x="1067" y="64"/>
                  </a:lnTo>
                  <a:lnTo>
                    <a:pt x="1067" y="64"/>
                  </a:lnTo>
                  <a:lnTo>
                    <a:pt x="1067" y="64"/>
                  </a:lnTo>
                  <a:lnTo>
                    <a:pt x="1066" y="66"/>
                  </a:lnTo>
                  <a:lnTo>
                    <a:pt x="1064" y="66"/>
                  </a:lnTo>
                  <a:lnTo>
                    <a:pt x="1064" y="67"/>
                  </a:lnTo>
                  <a:lnTo>
                    <a:pt x="1064" y="67"/>
                  </a:lnTo>
                  <a:lnTo>
                    <a:pt x="1064" y="67"/>
                  </a:lnTo>
                  <a:lnTo>
                    <a:pt x="1062" y="67"/>
                  </a:lnTo>
                  <a:lnTo>
                    <a:pt x="1062" y="67"/>
                  </a:lnTo>
                  <a:lnTo>
                    <a:pt x="1062" y="67"/>
                  </a:lnTo>
                  <a:lnTo>
                    <a:pt x="1062" y="66"/>
                  </a:lnTo>
                  <a:lnTo>
                    <a:pt x="1064" y="66"/>
                  </a:lnTo>
                  <a:lnTo>
                    <a:pt x="1064" y="66"/>
                  </a:lnTo>
                  <a:lnTo>
                    <a:pt x="1064" y="64"/>
                  </a:lnTo>
                  <a:lnTo>
                    <a:pt x="1064" y="64"/>
                  </a:lnTo>
                  <a:lnTo>
                    <a:pt x="1064" y="63"/>
                  </a:lnTo>
                  <a:lnTo>
                    <a:pt x="1064" y="64"/>
                  </a:lnTo>
                  <a:lnTo>
                    <a:pt x="1062" y="64"/>
                  </a:lnTo>
                  <a:lnTo>
                    <a:pt x="1062" y="64"/>
                  </a:lnTo>
                  <a:lnTo>
                    <a:pt x="1061" y="64"/>
                  </a:lnTo>
                  <a:lnTo>
                    <a:pt x="1061" y="64"/>
                  </a:lnTo>
                  <a:lnTo>
                    <a:pt x="1061" y="66"/>
                  </a:lnTo>
                  <a:lnTo>
                    <a:pt x="1059" y="66"/>
                  </a:lnTo>
                  <a:lnTo>
                    <a:pt x="1059" y="67"/>
                  </a:lnTo>
                  <a:lnTo>
                    <a:pt x="1058" y="66"/>
                  </a:lnTo>
                  <a:lnTo>
                    <a:pt x="1058" y="66"/>
                  </a:lnTo>
                  <a:lnTo>
                    <a:pt x="1058" y="64"/>
                  </a:lnTo>
                  <a:lnTo>
                    <a:pt x="1058" y="63"/>
                  </a:lnTo>
                  <a:lnTo>
                    <a:pt x="1058" y="63"/>
                  </a:lnTo>
                  <a:lnTo>
                    <a:pt x="1058" y="63"/>
                  </a:lnTo>
                  <a:lnTo>
                    <a:pt x="1058" y="64"/>
                  </a:lnTo>
                  <a:lnTo>
                    <a:pt x="1056" y="66"/>
                  </a:lnTo>
                  <a:lnTo>
                    <a:pt x="1056" y="67"/>
                  </a:lnTo>
                  <a:lnTo>
                    <a:pt x="1056" y="67"/>
                  </a:lnTo>
                  <a:lnTo>
                    <a:pt x="1055" y="69"/>
                  </a:lnTo>
                  <a:lnTo>
                    <a:pt x="1053" y="71"/>
                  </a:lnTo>
                  <a:lnTo>
                    <a:pt x="1053" y="72"/>
                  </a:lnTo>
                  <a:lnTo>
                    <a:pt x="1051" y="75"/>
                  </a:lnTo>
                  <a:lnTo>
                    <a:pt x="1050" y="75"/>
                  </a:lnTo>
                  <a:lnTo>
                    <a:pt x="1050" y="77"/>
                  </a:lnTo>
                  <a:lnTo>
                    <a:pt x="1050" y="77"/>
                  </a:lnTo>
                  <a:lnTo>
                    <a:pt x="1050" y="78"/>
                  </a:lnTo>
                  <a:lnTo>
                    <a:pt x="1048" y="78"/>
                  </a:lnTo>
                  <a:lnTo>
                    <a:pt x="1048" y="80"/>
                  </a:lnTo>
                  <a:lnTo>
                    <a:pt x="1047" y="80"/>
                  </a:lnTo>
                  <a:lnTo>
                    <a:pt x="1045" y="82"/>
                  </a:lnTo>
                  <a:lnTo>
                    <a:pt x="1045" y="82"/>
                  </a:lnTo>
                  <a:lnTo>
                    <a:pt x="1044" y="83"/>
                  </a:lnTo>
                  <a:lnTo>
                    <a:pt x="1044" y="85"/>
                  </a:lnTo>
                  <a:lnTo>
                    <a:pt x="1044" y="86"/>
                  </a:lnTo>
                  <a:lnTo>
                    <a:pt x="1044" y="86"/>
                  </a:lnTo>
                  <a:lnTo>
                    <a:pt x="1044" y="88"/>
                  </a:lnTo>
                  <a:lnTo>
                    <a:pt x="1045" y="86"/>
                  </a:lnTo>
                  <a:lnTo>
                    <a:pt x="1045" y="86"/>
                  </a:lnTo>
                  <a:lnTo>
                    <a:pt x="1045" y="86"/>
                  </a:lnTo>
                  <a:lnTo>
                    <a:pt x="1047" y="85"/>
                  </a:lnTo>
                  <a:lnTo>
                    <a:pt x="1047" y="85"/>
                  </a:lnTo>
                  <a:lnTo>
                    <a:pt x="1048" y="83"/>
                  </a:lnTo>
                  <a:lnTo>
                    <a:pt x="1050" y="82"/>
                  </a:lnTo>
                  <a:lnTo>
                    <a:pt x="1050" y="82"/>
                  </a:lnTo>
                  <a:lnTo>
                    <a:pt x="1050" y="82"/>
                  </a:lnTo>
                  <a:lnTo>
                    <a:pt x="1051" y="82"/>
                  </a:lnTo>
                  <a:lnTo>
                    <a:pt x="1051" y="82"/>
                  </a:lnTo>
                  <a:lnTo>
                    <a:pt x="1053" y="82"/>
                  </a:lnTo>
                  <a:lnTo>
                    <a:pt x="1053" y="83"/>
                  </a:lnTo>
                  <a:lnTo>
                    <a:pt x="1053" y="83"/>
                  </a:lnTo>
                  <a:lnTo>
                    <a:pt x="1053" y="85"/>
                  </a:lnTo>
                  <a:lnTo>
                    <a:pt x="1053" y="85"/>
                  </a:lnTo>
                  <a:lnTo>
                    <a:pt x="1051" y="86"/>
                  </a:lnTo>
                  <a:lnTo>
                    <a:pt x="1051" y="88"/>
                  </a:lnTo>
                  <a:lnTo>
                    <a:pt x="1050" y="89"/>
                  </a:lnTo>
                  <a:lnTo>
                    <a:pt x="1050" y="91"/>
                  </a:lnTo>
                  <a:lnTo>
                    <a:pt x="1051" y="93"/>
                  </a:lnTo>
                  <a:lnTo>
                    <a:pt x="1050" y="94"/>
                  </a:lnTo>
                  <a:lnTo>
                    <a:pt x="1050" y="94"/>
                  </a:lnTo>
                  <a:lnTo>
                    <a:pt x="1048" y="96"/>
                  </a:lnTo>
                  <a:lnTo>
                    <a:pt x="1048" y="97"/>
                  </a:lnTo>
                  <a:lnTo>
                    <a:pt x="1048" y="99"/>
                  </a:lnTo>
                  <a:lnTo>
                    <a:pt x="1048" y="99"/>
                  </a:lnTo>
                  <a:lnTo>
                    <a:pt x="1048" y="101"/>
                  </a:lnTo>
                  <a:lnTo>
                    <a:pt x="1048" y="102"/>
                  </a:lnTo>
                  <a:lnTo>
                    <a:pt x="1048" y="102"/>
                  </a:lnTo>
                  <a:lnTo>
                    <a:pt x="1047" y="104"/>
                  </a:lnTo>
                  <a:lnTo>
                    <a:pt x="1047" y="105"/>
                  </a:lnTo>
                  <a:lnTo>
                    <a:pt x="1047" y="105"/>
                  </a:lnTo>
                  <a:lnTo>
                    <a:pt x="1047" y="107"/>
                  </a:lnTo>
                  <a:lnTo>
                    <a:pt x="1045" y="108"/>
                  </a:lnTo>
                  <a:lnTo>
                    <a:pt x="1045" y="110"/>
                  </a:lnTo>
                  <a:lnTo>
                    <a:pt x="1045" y="110"/>
                  </a:lnTo>
                  <a:lnTo>
                    <a:pt x="1045" y="112"/>
                  </a:lnTo>
                  <a:lnTo>
                    <a:pt x="1045" y="112"/>
                  </a:lnTo>
                  <a:lnTo>
                    <a:pt x="1045" y="113"/>
                  </a:lnTo>
                  <a:lnTo>
                    <a:pt x="1045" y="113"/>
                  </a:lnTo>
                  <a:lnTo>
                    <a:pt x="1045" y="113"/>
                  </a:lnTo>
                  <a:lnTo>
                    <a:pt x="1045" y="113"/>
                  </a:lnTo>
                  <a:lnTo>
                    <a:pt x="1045" y="115"/>
                  </a:lnTo>
                  <a:lnTo>
                    <a:pt x="1045" y="115"/>
                  </a:lnTo>
                  <a:lnTo>
                    <a:pt x="1045" y="115"/>
                  </a:lnTo>
                  <a:lnTo>
                    <a:pt x="1047" y="116"/>
                  </a:lnTo>
                  <a:lnTo>
                    <a:pt x="1047" y="118"/>
                  </a:lnTo>
                  <a:lnTo>
                    <a:pt x="1047" y="118"/>
                  </a:lnTo>
                  <a:lnTo>
                    <a:pt x="1047" y="119"/>
                  </a:lnTo>
                  <a:lnTo>
                    <a:pt x="1047" y="119"/>
                  </a:lnTo>
                  <a:lnTo>
                    <a:pt x="1047" y="123"/>
                  </a:lnTo>
                  <a:lnTo>
                    <a:pt x="1047" y="126"/>
                  </a:lnTo>
                  <a:lnTo>
                    <a:pt x="1047" y="129"/>
                  </a:lnTo>
                  <a:lnTo>
                    <a:pt x="1047" y="129"/>
                  </a:lnTo>
                  <a:lnTo>
                    <a:pt x="1047" y="130"/>
                  </a:lnTo>
                  <a:lnTo>
                    <a:pt x="1048" y="130"/>
                  </a:lnTo>
                  <a:lnTo>
                    <a:pt x="1048" y="132"/>
                  </a:lnTo>
                  <a:lnTo>
                    <a:pt x="1050" y="134"/>
                  </a:lnTo>
                  <a:lnTo>
                    <a:pt x="1050" y="137"/>
                  </a:lnTo>
                  <a:lnTo>
                    <a:pt x="1050" y="137"/>
                  </a:lnTo>
                  <a:lnTo>
                    <a:pt x="1051" y="137"/>
                  </a:lnTo>
                  <a:lnTo>
                    <a:pt x="1051" y="137"/>
                  </a:lnTo>
                  <a:lnTo>
                    <a:pt x="1051" y="137"/>
                  </a:lnTo>
                  <a:lnTo>
                    <a:pt x="1051" y="138"/>
                  </a:lnTo>
                  <a:lnTo>
                    <a:pt x="1053" y="138"/>
                  </a:lnTo>
                  <a:lnTo>
                    <a:pt x="1055" y="138"/>
                  </a:lnTo>
                  <a:lnTo>
                    <a:pt x="1056" y="138"/>
                  </a:lnTo>
                  <a:lnTo>
                    <a:pt x="1058" y="138"/>
                  </a:lnTo>
                  <a:lnTo>
                    <a:pt x="1061" y="135"/>
                  </a:lnTo>
                  <a:lnTo>
                    <a:pt x="1062" y="135"/>
                  </a:lnTo>
                  <a:lnTo>
                    <a:pt x="1064" y="134"/>
                  </a:lnTo>
                  <a:lnTo>
                    <a:pt x="1064" y="132"/>
                  </a:lnTo>
                  <a:lnTo>
                    <a:pt x="1066" y="130"/>
                  </a:lnTo>
                  <a:lnTo>
                    <a:pt x="1067" y="127"/>
                  </a:lnTo>
                  <a:lnTo>
                    <a:pt x="1067" y="127"/>
                  </a:lnTo>
                  <a:lnTo>
                    <a:pt x="1069" y="124"/>
                  </a:lnTo>
                  <a:lnTo>
                    <a:pt x="1069" y="123"/>
                  </a:lnTo>
                  <a:lnTo>
                    <a:pt x="1069" y="121"/>
                  </a:lnTo>
                  <a:lnTo>
                    <a:pt x="1069" y="118"/>
                  </a:lnTo>
                  <a:lnTo>
                    <a:pt x="1069" y="116"/>
                  </a:lnTo>
                  <a:lnTo>
                    <a:pt x="1069" y="115"/>
                  </a:lnTo>
                  <a:lnTo>
                    <a:pt x="1069" y="112"/>
                  </a:lnTo>
                  <a:lnTo>
                    <a:pt x="1067" y="110"/>
                  </a:lnTo>
                  <a:lnTo>
                    <a:pt x="1067" y="110"/>
                  </a:lnTo>
                  <a:lnTo>
                    <a:pt x="1066" y="107"/>
                  </a:lnTo>
                  <a:lnTo>
                    <a:pt x="1064" y="104"/>
                  </a:lnTo>
                  <a:lnTo>
                    <a:pt x="1064" y="104"/>
                  </a:lnTo>
                  <a:lnTo>
                    <a:pt x="1066" y="101"/>
                  </a:lnTo>
                  <a:lnTo>
                    <a:pt x="1066" y="101"/>
                  </a:lnTo>
                  <a:lnTo>
                    <a:pt x="1066" y="99"/>
                  </a:lnTo>
                  <a:lnTo>
                    <a:pt x="1066" y="97"/>
                  </a:lnTo>
                  <a:lnTo>
                    <a:pt x="1066" y="96"/>
                  </a:lnTo>
                  <a:lnTo>
                    <a:pt x="1066" y="96"/>
                  </a:lnTo>
                  <a:lnTo>
                    <a:pt x="1067" y="94"/>
                  </a:lnTo>
                  <a:lnTo>
                    <a:pt x="1067" y="93"/>
                  </a:lnTo>
                  <a:lnTo>
                    <a:pt x="1069" y="91"/>
                  </a:lnTo>
                  <a:lnTo>
                    <a:pt x="1069" y="89"/>
                  </a:lnTo>
                  <a:lnTo>
                    <a:pt x="1069" y="88"/>
                  </a:lnTo>
                  <a:lnTo>
                    <a:pt x="1069" y="86"/>
                  </a:lnTo>
                  <a:lnTo>
                    <a:pt x="1069" y="85"/>
                  </a:lnTo>
                  <a:lnTo>
                    <a:pt x="1069" y="85"/>
                  </a:lnTo>
                  <a:lnTo>
                    <a:pt x="1069" y="85"/>
                  </a:lnTo>
                  <a:lnTo>
                    <a:pt x="1070" y="83"/>
                  </a:lnTo>
                  <a:lnTo>
                    <a:pt x="1072" y="83"/>
                  </a:lnTo>
                  <a:lnTo>
                    <a:pt x="1072" y="82"/>
                  </a:lnTo>
                  <a:lnTo>
                    <a:pt x="1072" y="80"/>
                  </a:lnTo>
                  <a:lnTo>
                    <a:pt x="1072" y="80"/>
                  </a:lnTo>
                  <a:lnTo>
                    <a:pt x="1074" y="80"/>
                  </a:lnTo>
                  <a:lnTo>
                    <a:pt x="1074" y="80"/>
                  </a:lnTo>
                  <a:lnTo>
                    <a:pt x="1074" y="80"/>
                  </a:lnTo>
                  <a:lnTo>
                    <a:pt x="1075" y="80"/>
                  </a:lnTo>
                  <a:lnTo>
                    <a:pt x="1075" y="78"/>
                  </a:lnTo>
                  <a:lnTo>
                    <a:pt x="1077" y="77"/>
                  </a:lnTo>
                  <a:lnTo>
                    <a:pt x="1078" y="75"/>
                  </a:lnTo>
                  <a:lnTo>
                    <a:pt x="1078" y="75"/>
                  </a:lnTo>
                  <a:lnTo>
                    <a:pt x="1078" y="75"/>
                  </a:lnTo>
                  <a:lnTo>
                    <a:pt x="1078" y="77"/>
                  </a:lnTo>
                  <a:lnTo>
                    <a:pt x="1078" y="77"/>
                  </a:lnTo>
                  <a:lnTo>
                    <a:pt x="1078" y="78"/>
                  </a:lnTo>
                  <a:lnTo>
                    <a:pt x="1078" y="78"/>
                  </a:lnTo>
                  <a:lnTo>
                    <a:pt x="1078" y="80"/>
                  </a:lnTo>
                  <a:lnTo>
                    <a:pt x="1078" y="80"/>
                  </a:lnTo>
                  <a:lnTo>
                    <a:pt x="1078" y="82"/>
                  </a:lnTo>
                  <a:lnTo>
                    <a:pt x="1078" y="82"/>
                  </a:lnTo>
                  <a:lnTo>
                    <a:pt x="1078" y="83"/>
                  </a:lnTo>
                  <a:lnTo>
                    <a:pt x="1078" y="83"/>
                  </a:lnTo>
                  <a:lnTo>
                    <a:pt x="1078" y="82"/>
                  </a:lnTo>
                  <a:lnTo>
                    <a:pt x="1080" y="82"/>
                  </a:lnTo>
                  <a:lnTo>
                    <a:pt x="1078" y="82"/>
                  </a:lnTo>
                  <a:lnTo>
                    <a:pt x="1078" y="80"/>
                  </a:lnTo>
                  <a:lnTo>
                    <a:pt x="1080" y="80"/>
                  </a:lnTo>
                  <a:lnTo>
                    <a:pt x="1080" y="80"/>
                  </a:lnTo>
                  <a:lnTo>
                    <a:pt x="1080" y="80"/>
                  </a:lnTo>
                  <a:lnTo>
                    <a:pt x="1080" y="80"/>
                  </a:lnTo>
                  <a:lnTo>
                    <a:pt x="1080" y="80"/>
                  </a:lnTo>
                  <a:lnTo>
                    <a:pt x="1078" y="83"/>
                  </a:lnTo>
                  <a:lnTo>
                    <a:pt x="1078" y="83"/>
                  </a:lnTo>
                  <a:lnTo>
                    <a:pt x="1080" y="83"/>
                  </a:lnTo>
                  <a:lnTo>
                    <a:pt x="1080" y="82"/>
                  </a:lnTo>
                  <a:lnTo>
                    <a:pt x="1081" y="80"/>
                  </a:lnTo>
                  <a:lnTo>
                    <a:pt x="1081" y="78"/>
                  </a:lnTo>
                  <a:lnTo>
                    <a:pt x="1081" y="78"/>
                  </a:lnTo>
                  <a:lnTo>
                    <a:pt x="1081" y="75"/>
                  </a:lnTo>
                  <a:lnTo>
                    <a:pt x="1081" y="75"/>
                  </a:lnTo>
                  <a:lnTo>
                    <a:pt x="1081" y="74"/>
                  </a:lnTo>
                  <a:lnTo>
                    <a:pt x="1083" y="74"/>
                  </a:lnTo>
                  <a:lnTo>
                    <a:pt x="1085" y="72"/>
                  </a:lnTo>
                  <a:lnTo>
                    <a:pt x="1085" y="72"/>
                  </a:lnTo>
                  <a:lnTo>
                    <a:pt x="1086" y="72"/>
                  </a:lnTo>
                  <a:lnTo>
                    <a:pt x="1088" y="72"/>
                  </a:lnTo>
                  <a:lnTo>
                    <a:pt x="1088" y="72"/>
                  </a:lnTo>
                  <a:lnTo>
                    <a:pt x="1088" y="72"/>
                  </a:lnTo>
                  <a:lnTo>
                    <a:pt x="1086" y="72"/>
                  </a:lnTo>
                  <a:lnTo>
                    <a:pt x="1086" y="71"/>
                  </a:lnTo>
                  <a:lnTo>
                    <a:pt x="1086" y="71"/>
                  </a:lnTo>
                  <a:lnTo>
                    <a:pt x="1086" y="69"/>
                  </a:lnTo>
                  <a:lnTo>
                    <a:pt x="1086" y="69"/>
                  </a:lnTo>
                  <a:lnTo>
                    <a:pt x="1086" y="67"/>
                  </a:lnTo>
                  <a:lnTo>
                    <a:pt x="1088" y="67"/>
                  </a:lnTo>
                  <a:lnTo>
                    <a:pt x="1088" y="66"/>
                  </a:lnTo>
                  <a:lnTo>
                    <a:pt x="1088" y="66"/>
                  </a:lnTo>
                  <a:lnTo>
                    <a:pt x="1088" y="66"/>
                  </a:lnTo>
                  <a:lnTo>
                    <a:pt x="1089" y="66"/>
                  </a:lnTo>
                  <a:lnTo>
                    <a:pt x="1089" y="66"/>
                  </a:lnTo>
                  <a:lnTo>
                    <a:pt x="1091" y="64"/>
                  </a:lnTo>
                  <a:lnTo>
                    <a:pt x="1091" y="66"/>
                  </a:lnTo>
                  <a:lnTo>
                    <a:pt x="1094" y="66"/>
                  </a:lnTo>
                  <a:lnTo>
                    <a:pt x="1096" y="67"/>
                  </a:lnTo>
                  <a:lnTo>
                    <a:pt x="1097" y="67"/>
                  </a:lnTo>
                  <a:lnTo>
                    <a:pt x="1097" y="67"/>
                  </a:lnTo>
                  <a:lnTo>
                    <a:pt x="1099" y="69"/>
                  </a:lnTo>
                  <a:lnTo>
                    <a:pt x="1099" y="69"/>
                  </a:lnTo>
                  <a:lnTo>
                    <a:pt x="1100" y="69"/>
                  </a:lnTo>
                  <a:lnTo>
                    <a:pt x="1100" y="71"/>
                  </a:lnTo>
                  <a:lnTo>
                    <a:pt x="1102" y="71"/>
                  </a:lnTo>
                  <a:lnTo>
                    <a:pt x="1102" y="71"/>
                  </a:lnTo>
                  <a:lnTo>
                    <a:pt x="1103" y="71"/>
                  </a:lnTo>
                  <a:lnTo>
                    <a:pt x="1107" y="72"/>
                  </a:lnTo>
                  <a:lnTo>
                    <a:pt x="1108" y="74"/>
                  </a:lnTo>
                  <a:lnTo>
                    <a:pt x="1110" y="74"/>
                  </a:lnTo>
                  <a:lnTo>
                    <a:pt x="1110" y="74"/>
                  </a:lnTo>
                  <a:lnTo>
                    <a:pt x="1110" y="75"/>
                  </a:lnTo>
                  <a:lnTo>
                    <a:pt x="1110" y="75"/>
                  </a:lnTo>
                  <a:lnTo>
                    <a:pt x="1111" y="77"/>
                  </a:lnTo>
                  <a:lnTo>
                    <a:pt x="1111" y="77"/>
                  </a:lnTo>
                  <a:lnTo>
                    <a:pt x="1111" y="77"/>
                  </a:lnTo>
                  <a:lnTo>
                    <a:pt x="1111" y="77"/>
                  </a:lnTo>
                  <a:lnTo>
                    <a:pt x="1111" y="78"/>
                  </a:lnTo>
                  <a:lnTo>
                    <a:pt x="1111" y="78"/>
                  </a:lnTo>
                  <a:lnTo>
                    <a:pt x="1111" y="78"/>
                  </a:lnTo>
                  <a:lnTo>
                    <a:pt x="1110" y="78"/>
                  </a:lnTo>
                  <a:lnTo>
                    <a:pt x="1110" y="78"/>
                  </a:lnTo>
                  <a:lnTo>
                    <a:pt x="1110" y="78"/>
                  </a:lnTo>
                  <a:lnTo>
                    <a:pt x="1110" y="80"/>
                  </a:lnTo>
                  <a:lnTo>
                    <a:pt x="1110" y="80"/>
                  </a:lnTo>
                  <a:lnTo>
                    <a:pt x="1111" y="82"/>
                  </a:lnTo>
                  <a:lnTo>
                    <a:pt x="1111" y="83"/>
                  </a:lnTo>
                  <a:lnTo>
                    <a:pt x="1111" y="85"/>
                  </a:lnTo>
                  <a:lnTo>
                    <a:pt x="1111" y="86"/>
                  </a:lnTo>
                  <a:lnTo>
                    <a:pt x="1111" y="88"/>
                  </a:lnTo>
                  <a:lnTo>
                    <a:pt x="1111" y="89"/>
                  </a:lnTo>
                  <a:lnTo>
                    <a:pt x="1111" y="91"/>
                  </a:lnTo>
                  <a:lnTo>
                    <a:pt x="1111" y="91"/>
                  </a:lnTo>
                  <a:lnTo>
                    <a:pt x="1110" y="93"/>
                  </a:lnTo>
                  <a:lnTo>
                    <a:pt x="1110" y="93"/>
                  </a:lnTo>
                  <a:lnTo>
                    <a:pt x="1108" y="93"/>
                  </a:lnTo>
                  <a:lnTo>
                    <a:pt x="1108" y="93"/>
                  </a:lnTo>
                  <a:lnTo>
                    <a:pt x="1108" y="93"/>
                  </a:lnTo>
                  <a:lnTo>
                    <a:pt x="1108" y="96"/>
                  </a:lnTo>
                  <a:lnTo>
                    <a:pt x="1107" y="96"/>
                  </a:lnTo>
                  <a:lnTo>
                    <a:pt x="1107" y="96"/>
                  </a:lnTo>
                  <a:lnTo>
                    <a:pt x="1107" y="96"/>
                  </a:lnTo>
                  <a:lnTo>
                    <a:pt x="1107" y="97"/>
                  </a:lnTo>
                  <a:lnTo>
                    <a:pt x="1105" y="97"/>
                  </a:lnTo>
                  <a:lnTo>
                    <a:pt x="1103" y="97"/>
                  </a:lnTo>
                  <a:lnTo>
                    <a:pt x="1103" y="97"/>
                  </a:lnTo>
                  <a:lnTo>
                    <a:pt x="1102" y="99"/>
                  </a:lnTo>
                  <a:lnTo>
                    <a:pt x="1102" y="101"/>
                  </a:lnTo>
                  <a:lnTo>
                    <a:pt x="1102" y="101"/>
                  </a:lnTo>
                  <a:lnTo>
                    <a:pt x="1102" y="102"/>
                  </a:lnTo>
                  <a:lnTo>
                    <a:pt x="1102" y="102"/>
                  </a:lnTo>
                  <a:lnTo>
                    <a:pt x="1103" y="104"/>
                  </a:lnTo>
                  <a:lnTo>
                    <a:pt x="1105" y="104"/>
                  </a:lnTo>
                  <a:lnTo>
                    <a:pt x="1107" y="104"/>
                  </a:lnTo>
                  <a:lnTo>
                    <a:pt x="1107" y="104"/>
                  </a:lnTo>
                  <a:lnTo>
                    <a:pt x="1108" y="102"/>
                  </a:lnTo>
                  <a:lnTo>
                    <a:pt x="1108" y="102"/>
                  </a:lnTo>
                  <a:lnTo>
                    <a:pt x="1110" y="102"/>
                  </a:lnTo>
                  <a:lnTo>
                    <a:pt x="1110" y="101"/>
                  </a:lnTo>
                  <a:lnTo>
                    <a:pt x="1111" y="99"/>
                  </a:lnTo>
                  <a:lnTo>
                    <a:pt x="1111" y="99"/>
                  </a:lnTo>
                  <a:lnTo>
                    <a:pt x="1110" y="99"/>
                  </a:lnTo>
                  <a:lnTo>
                    <a:pt x="1110" y="99"/>
                  </a:lnTo>
                  <a:lnTo>
                    <a:pt x="1111" y="99"/>
                  </a:lnTo>
                  <a:lnTo>
                    <a:pt x="1111" y="97"/>
                  </a:lnTo>
                  <a:lnTo>
                    <a:pt x="1111" y="97"/>
                  </a:lnTo>
                  <a:lnTo>
                    <a:pt x="1113" y="97"/>
                  </a:lnTo>
                  <a:lnTo>
                    <a:pt x="1115" y="96"/>
                  </a:lnTo>
                  <a:lnTo>
                    <a:pt x="1116" y="96"/>
                  </a:lnTo>
                  <a:lnTo>
                    <a:pt x="1116" y="96"/>
                  </a:lnTo>
                  <a:lnTo>
                    <a:pt x="1118" y="96"/>
                  </a:lnTo>
                  <a:lnTo>
                    <a:pt x="1119" y="97"/>
                  </a:lnTo>
                  <a:lnTo>
                    <a:pt x="1119" y="97"/>
                  </a:lnTo>
                  <a:lnTo>
                    <a:pt x="1121" y="99"/>
                  </a:lnTo>
                  <a:lnTo>
                    <a:pt x="1122" y="104"/>
                  </a:lnTo>
                  <a:lnTo>
                    <a:pt x="1122" y="110"/>
                  </a:lnTo>
                  <a:lnTo>
                    <a:pt x="1124" y="113"/>
                  </a:lnTo>
                  <a:lnTo>
                    <a:pt x="1124" y="113"/>
                  </a:lnTo>
                  <a:lnTo>
                    <a:pt x="1124" y="115"/>
                  </a:lnTo>
                  <a:lnTo>
                    <a:pt x="1124" y="119"/>
                  </a:lnTo>
                  <a:lnTo>
                    <a:pt x="1122" y="121"/>
                  </a:lnTo>
                  <a:lnTo>
                    <a:pt x="1121" y="123"/>
                  </a:lnTo>
                  <a:lnTo>
                    <a:pt x="1121" y="123"/>
                  </a:lnTo>
                  <a:lnTo>
                    <a:pt x="1121" y="121"/>
                  </a:lnTo>
                  <a:lnTo>
                    <a:pt x="1121" y="121"/>
                  </a:lnTo>
                  <a:lnTo>
                    <a:pt x="1121" y="119"/>
                  </a:lnTo>
                  <a:lnTo>
                    <a:pt x="1121" y="119"/>
                  </a:lnTo>
                  <a:lnTo>
                    <a:pt x="1119" y="119"/>
                  </a:lnTo>
                  <a:lnTo>
                    <a:pt x="1119" y="121"/>
                  </a:lnTo>
                  <a:lnTo>
                    <a:pt x="1119" y="121"/>
                  </a:lnTo>
                  <a:lnTo>
                    <a:pt x="1119" y="121"/>
                  </a:lnTo>
                  <a:lnTo>
                    <a:pt x="1119" y="121"/>
                  </a:lnTo>
                  <a:lnTo>
                    <a:pt x="1118" y="123"/>
                  </a:lnTo>
                  <a:lnTo>
                    <a:pt x="1118" y="123"/>
                  </a:lnTo>
                  <a:lnTo>
                    <a:pt x="1118" y="124"/>
                  </a:lnTo>
                  <a:lnTo>
                    <a:pt x="1118" y="126"/>
                  </a:lnTo>
                  <a:lnTo>
                    <a:pt x="1118" y="126"/>
                  </a:lnTo>
                  <a:lnTo>
                    <a:pt x="1116" y="126"/>
                  </a:lnTo>
                  <a:lnTo>
                    <a:pt x="1115" y="126"/>
                  </a:lnTo>
                  <a:lnTo>
                    <a:pt x="1115" y="127"/>
                  </a:lnTo>
                  <a:lnTo>
                    <a:pt x="1115" y="127"/>
                  </a:lnTo>
                  <a:lnTo>
                    <a:pt x="1113" y="129"/>
                  </a:lnTo>
                  <a:lnTo>
                    <a:pt x="1113" y="130"/>
                  </a:lnTo>
                  <a:lnTo>
                    <a:pt x="1113" y="130"/>
                  </a:lnTo>
                  <a:lnTo>
                    <a:pt x="1113" y="132"/>
                  </a:lnTo>
                  <a:lnTo>
                    <a:pt x="1113" y="132"/>
                  </a:lnTo>
                  <a:lnTo>
                    <a:pt x="1111" y="132"/>
                  </a:lnTo>
                  <a:lnTo>
                    <a:pt x="1111" y="134"/>
                  </a:lnTo>
                  <a:lnTo>
                    <a:pt x="1111" y="134"/>
                  </a:lnTo>
                  <a:lnTo>
                    <a:pt x="1111" y="134"/>
                  </a:lnTo>
                  <a:lnTo>
                    <a:pt x="1111" y="134"/>
                  </a:lnTo>
                  <a:lnTo>
                    <a:pt x="1111" y="134"/>
                  </a:lnTo>
                  <a:lnTo>
                    <a:pt x="1110" y="137"/>
                  </a:lnTo>
                  <a:lnTo>
                    <a:pt x="1110" y="137"/>
                  </a:lnTo>
                  <a:lnTo>
                    <a:pt x="1110" y="137"/>
                  </a:lnTo>
                  <a:lnTo>
                    <a:pt x="1111" y="137"/>
                  </a:lnTo>
                  <a:lnTo>
                    <a:pt x="1111" y="137"/>
                  </a:lnTo>
                  <a:lnTo>
                    <a:pt x="1113" y="138"/>
                  </a:lnTo>
                  <a:lnTo>
                    <a:pt x="1115" y="138"/>
                  </a:lnTo>
                  <a:lnTo>
                    <a:pt x="1116" y="140"/>
                  </a:lnTo>
                  <a:lnTo>
                    <a:pt x="1116" y="140"/>
                  </a:lnTo>
                  <a:lnTo>
                    <a:pt x="1118" y="140"/>
                  </a:lnTo>
                  <a:lnTo>
                    <a:pt x="1118" y="140"/>
                  </a:lnTo>
                  <a:lnTo>
                    <a:pt x="1118" y="140"/>
                  </a:lnTo>
                  <a:lnTo>
                    <a:pt x="1118" y="140"/>
                  </a:lnTo>
                  <a:lnTo>
                    <a:pt x="1119" y="140"/>
                  </a:lnTo>
                  <a:lnTo>
                    <a:pt x="1121" y="140"/>
                  </a:lnTo>
                  <a:lnTo>
                    <a:pt x="1121" y="140"/>
                  </a:lnTo>
                  <a:lnTo>
                    <a:pt x="1116" y="141"/>
                  </a:lnTo>
                  <a:lnTo>
                    <a:pt x="1116" y="141"/>
                  </a:lnTo>
                  <a:lnTo>
                    <a:pt x="1116" y="141"/>
                  </a:lnTo>
                  <a:lnTo>
                    <a:pt x="1118" y="141"/>
                  </a:lnTo>
                  <a:lnTo>
                    <a:pt x="1119" y="141"/>
                  </a:lnTo>
                  <a:lnTo>
                    <a:pt x="1119" y="141"/>
                  </a:lnTo>
                  <a:lnTo>
                    <a:pt x="1121" y="141"/>
                  </a:lnTo>
                  <a:lnTo>
                    <a:pt x="1121" y="141"/>
                  </a:lnTo>
                  <a:lnTo>
                    <a:pt x="1121" y="141"/>
                  </a:lnTo>
                  <a:lnTo>
                    <a:pt x="1122" y="141"/>
                  </a:lnTo>
                  <a:lnTo>
                    <a:pt x="1124" y="143"/>
                  </a:lnTo>
                  <a:lnTo>
                    <a:pt x="1124" y="141"/>
                  </a:lnTo>
                  <a:lnTo>
                    <a:pt x="1126" y="141"/>
                  </a:lnTo>
                  <a:lnTo>
                    <a:pt x="1126" y="141"/>
                  </a:lnTo>
                  <a:lnTo>
                    <a:pt x="1129" y="140"/>
                  </a:lnTo>
                  <a:lnTo>
                    <a:pt x="1130" y="140"/>
                  </a:lnTo>
                  <a:lnTo>
                    <a:pt x="1133" y="140"/>
                  </a:lnTo>
                  <a:lnTo>
                    <a:pt x="1135" y="140"/>
                  </a:lnTo>
                  <a:lnTo>
                    <a:pt x="1135" y="140"/>
                  </a:lnTo>
                  <a:lnTo>
                    <a:pt x="1138" y="138"/>
                  </a:lnTo>
                  <a:lnTo>
                    <a:pt x="1141" y="135"/>
                  </a:lnTo>
                  <a:lnTo>
                    <a:pt x="1146" y="134"/>
                  </a:lnTo>
                  <a:lnTo>
                    <a:pt x="1154" y="130"/>
                  </a:lnTo>
                  <a:lnTo>
                    <a:pt x="1156" y="130"/>
                  </a:lnTo>
                  <a:lnTo>
                    <a:pt x="1157" y="130"/>
                  </a:lnTo>
                  <a:lnTo>
                    <a:pt x="1157" y="130"/>
                  </a:lnTo>
                  <a:lnTo>
                    <a:pt x="1159" y="129"/>
                  </a:lnTo>
                  <a:lnTo>
                    <a:pt x="1163" y="127"/>
                  </a:lnTo>
                  <a:lnTo>
                    <a:pt x="1167" y="126"/>
                  </a:lnTo>
                  <a:lnTo>
                    <a:pt x="1168" y="124"/>
                  </a:lnTo>
                  <a:lnTo>
                    <a:pt x="1170" y="123"/>
                  </a:lnTo>
                  <a:lnTo>
                    <a:pt x="1171" y="123"/>
                  </a:lnTo>
                  <a:lnTo>
                    <a:pt x="1171" y="121"/>
                  </a:lnTo>
                  <a:lnTo>
                    <a:pt x="1173" y="119"/>
                  </a:lnTo>
                  <a:lnTo>
                    <a:pt x="1174" y="119"/>
                  </a:lnTo>
                  <a:lnTo>
                    <a:pt x="1174" y="119"/>
                  </a:lnTo>
                  <a:lnTo>
                    <a:pt x="1176" y="118"/>
                  </a:lnTo>
                  <a:lnTo>
                    <a:pt x="1176" y="118"/>
                  </a:lnTo>
                  <a:lnTo>
                    <a:pt x="1176" y="116"/>
                  </a:lnTo>
                  <a:lnTo>
                    <a:pt x="1174" y="115"/>
                  </a:lnTo>
                  <a:lnTo>
                    <a:pt x="1174" y="115"/>
                  </a:lnTo>
                  <a:lnTo>
                    <a:pt x="1174" y="115"/>
                  </a:lnTo>
                  <a:lnTo>
                    <a:pt x="1176" y="113"/>
                  </a:lnTo>
                  <a:lnTo>
                    <a:pt x="1174" y="113"/>
                  </a:lnTo>
                  <a:lnTo>
                    <a:pt x="1173" y="113"/>
                  </a:lnTo>
                  <a:lnTo>
                    <a:pt x="1173" y="110"/>
                  </a:lnTo>
                  <a:lnTo>
                    <a:pt x="1173" y="110"/>
                  </a:lnTo>
                  <a:lnTo>
                    <a:pt x="1173" y="110"/>
                  </a:lnTo>
                  <a:lnTo>
                    <a:pt x="1178" y="108"/>
                  </a:lnTo>
                  <a:lnTo>
                    <a:pt x="1182" y="108"/>
                  </a:lnTo>
                  <a:lnTo>
                    <a:pt x="1185" y="108"/>
                  </a:lnTo>
                  <a:lnTo>
                    <a:pt x="1190" y="108"/>
                  </a:lnTo>
                  <a:lnTo>
                    <a:pt x="1192" y="108"/>
                  </a:lnTo>
                  <a:lnTo>
                    <a:pt x="1193" y="110"/>
                  </a:lnTo>
                  <a:lnTo>
                    <a:pt x="1195" y="110"/>
                  </a:lnTo>
                  <a:lnTo>
                    <a:pt x="1197" y="110"/>
                  </a:lnTo>
                  <a:lnTo>
                    <a:pt x="1198" y="110"/>
                  </a:lnTo>
                  <a:lnTo>
                    <a:pt x="1201" y="110"/>
                  </a:lnTo>
                  <a:lnTo>
                    <a:pt x="1203" y="110"/>
                  </a:lnTo>
                  <a:lnTo>
                    <a:pt x="1203" y="110"/>
                  </a:lnTo>
                  <a:lnTo>
                    <a:pt x="1203" y="110"/>
                  </a:lnTo>
                  <a:lnTo>
                    <a:pt x="1203" y="110"/>
                  </a:lnTo>
                  <a:lnTo>
                    <a:pt x="1204" y="108"/>
                  </a:lnTo>
                  <a:lnTo>
                    <a:pt x="1206" y="108"/>
                  </a:lnTo>
                  <a:lnTo>
                    <a:pt x="1206" y="108"/>
                  </a:lnTo>
                  <a:lnTo>
                    <a:pt x="1208" y="108"/>
                  </a:lnTo>
                  <a:lnTo>
                    <a:pt x="1208" y="107"/>
                  </a:lnTo>
                  <a:lnTo>
                    <a:pt x="1209" y="107"/>
                  </a:lnTo>
                  <a:lnTo>
                    <a:pt x="1211" y="105"/>
                  </a:lnTo>
                  <a:lnTo>
                    <a:pt x="1212" y="105"/>
                  </a:lnTo>
                  <a:lnTo>
                    <a:pt x="1212" y="105"/>
                  </a:lnTo>
                  <a:lnTo>
                    <a:pt x="1214" y="105"/>
                  </a:lnTo>
                  <a:lnTo>
                    <a:pt x="1214" y="105"/>
                  </a:lnTo>
                  <a:lnTo>
                    <a:pt x="1214" y="104"/>
                  </a:lnTo>
                  <a:lnTo>
                    <a:pt x="1214" y="104"/>
                  </a:lnTo>
                  <a:lnTo>
                    <a:pt x="1214" y="104"/>
                  </a:lnTo>
                  <a:lnTo>
                    <a:pt x="1214" y="104"/>
                  </a:lnTo>
                  <a:lnTo>
                    <a:pt x="1214" y="104"/>
                  </a:lnTo>
                  <a:lnTo>
                    <a:pt x="1214" y="102"/>
                  </a:lnTo>
                  <a:lnTo>
                    <a:pt x="1214" y="101"/>
                  </a:lnTo>
                  <a:lnTo>
                    <a:pt x="1214" y="101"/>
                  </a:lnTo>
                  <a:lnTo>
                    <a:pt x="1214" y="101"/>
                  </a:lnTo>
                  <a:lnTo>
                    <a:pt x="1212" y="99"/>
                  </a:lnTo>
                  <a:lnTo>
                    <a:pt x="1212" y="99"/>
                  </a:lnTo>
                  <a:lnTo>
                    <a:pt x="1214" y="99"/>
                  </a:lnTo>
                  <a:lnTo>
                    <a:pt x="1214" y="99"/>
                  </a:lnTo>
                  <a:lnTo>
                    <a:pt x="1214" y="99"/>
                  </a:lnTo>
                  <a:lnTo>
                    <a:pt x="1214" y="99"/>
                  </a:lnTo>
                  <a:lnTo>
                    <a:pt x="1215" y="99"/>
                  </a:lnTo>
                  <a:lnTo>
                    <a:pt x="1215" y="97"/>
                  </a:lnTo>
                  <a:lnTo>
                    <a:pt x="1215" y="97"/>
                  </a:lnTo>
                  <a:lnTo>
                    <a:pt x="1215" y="97"/>
                  </a:lnTo>
                  <a:lnTo>
                    <a:pt x="1215" y="97"/>
                  </a:lnTo>
                  <a:lnTo>
                    <a:pt x="1214" y="97"/>
                  </a:lnTo>
                  <a:lnTo>
                    <a:pt x="1214" y="97"/>
                  </a:lnTo>
                  <a:lnTo>
                    <a:pt x="1215" y="96"/>
                  </a:lnTo>
                  <a:lnTo>
                    <a:pt x="1215" y="96"/>
                  </a:lnTo>
                  <a:lnTo>
                    <a:pt x="1214" y="96"/>
                  </a:lnTo>
                  <a:lnTo>
                    <a:pt x="1214" y="96"/>
                  </a:lnTo>
                  <a:lnTo>
                    <a:pt x="1212" y="96"/>
                  </a:lnTo>
                  <a:lnTo>
                    <a:pt x="1212" y="96"/>
                  </a:lnTo>
                  <a:lnTo>
                    <a:pt x="1212" y="96"/>
                  </a:lnTo>
                  <a:lnTo>
                    <a:pt x="1212" y="96"/>
                  </a:lnTo>
                  <a:lnTo>
                    <a:pt x="1214" y="94"/>
                  </a:lnTo>
                  <a:lnTo>
                    <a:pt x="1220" y="89"/>
                  </a:lnTo>
                  <a:lnTo>
                    <a:pt x="1220" y="89"/>
                  </a:lnTo>
                  <a:lnTo>
                    <a:pt x="1220" y="89"/>
                  </a:lnTo>
                  <a:lnTo>
                    <a:pt x="1220" y="88"/>
                  </a:lnTo>
                  <a:lnTo>
                    <a:pt x="1220" y="88"/>
                  </a:lnTo>
                  <a:lnTo>
                    <a:pt x="1220" y="88"/>
                  </a:lnTo>
                  <a:lnTo>
                    <a:pt x="1226" y="83"/>
                  </a:lnTo>
                  <a:lnTo>
                    <a:pt x="1230" y="82"/>
                  </a:lnTo>
                  <a:lnTo>
                    <a:pt x="1231" y="80"/>
                  </a:lnTo>
                  <a:lnTo>
                    <a:pt x="1234" y="78"/>
                  </a:lnTo>
                  <a:lnTo>
                    <a:pt x="1234" y="80"/>
                  </a:lnTo>
                  <a:lnTo>
                    <a:pt x="1236" y="78"/>
                  </a:lnTo>
                  <a:lnTo>
                    <a:pt x="1236" y="78"/>
                  </a:lnTo>
                  <a:lnTo>
                    <a:pt x="1239" y="78"/>
                  </a:lnTo>
                  <a:lnTo>
                    <a:pt x="1245" y="78"/>
                  </a:lnTo>
                  <a:lnTo>
                    <a:pt x="1252" y="78"/>
                  </a:lnTo>
                  <a:lnTo>
                    <a:pt x="1258" y="78"/>
                  </a:lnTo>
                  <a:lnTo>
                    <a:pt x="1264" y="78"/>
                  </a:lnTo>
                  <a:lnTo>
                    <a:pt x="1271" y="78"/>
                  </a:lnTo>
                  <a:lnTo>
                    <a:pt x="1275" y="78"/>
                  </a:lnTo>
                  <a:lnTo>
                    <a:pt x="1282" y="78"/>
                  </a:lnTo>
                  <a:lnTo>
                    <a:pt x="1283" y="75"/>
                  </a:lnTo>
                  <a:lnTo>
                    <a:pt x="1285" y="74"/>
                  </a:lnTo>
                  <a:lnTo>
                    <a:pt x="1286" y="75"/>
                  </a:lnTo>
                  <a:lnTo>
                    <a:pt x="1288" y="75"/>
                  </a:lnTo>
                  <a:lnTo>
                    <a:pt x="1288" y="74"/>
                  </a:lnTo>
                  <a:lnTo>
                    <a:pt x="1290" y="74"/>
                  </a:lnTo>
                  <a:lnTo>
                    <a:pt x="1290" y="74"/>
                  </a:lnTo>
                  <a:lnTo>
                    <a:pt x="1291" y="74"/>
                  </a:lnTo>
                  <a:lnTo>
                    <a:pt x="1291" y="75"/>
                  </a:lnTo>
                  <a:lnTo>
                    <a:pt x="1291" y="74"/>
                  </a:lnTo>
                  <a:lnTo>
                    <a:pt x="1291" y="74"/>
                  </a:lnTo>
                  <a:lnTo>
                    <a:pt x="1291" y="72"/>
                  </a:lnTo>
                  <a:lnTo>
                    <a:pt x="1293" y="72"/>
                  </a:lnTo>
                  <a:lnTo>
                    <a:pt x="1293" y="72"/>
                  </a:lnTo>
                  <a:lnTo>
                    <a:pt x="1294" y="72"/>
                  </a:lnTo>
                  <a:lnTo>
                    <a:pt x="1294" y="72"/>
                  </a:lnTo>
                  <a:lnTo>
                    <a:pt x="1294" y="71"/>
                  </a:lnTo>
                  <a:lnTo>
                    <a:pt x="1294" y="71"/>
                  </a:lnTo>
                  <a:lnTo>
                    <a:pt x="1294" y="69"/>
                  </a:lnTo>
                  <a:lnTo>
                    <a:pt x="1296" y="67"/>
                  </a:lnTo>
                  <a:lnTo>
                    <a:pt x="1297" y="66"/>
                  </a:lnTo>
                  <a:lnTo>
                    <a:pt x="1297" y="66"/>
                  </a:lnTo>
                  <a:lnTo>
                    <a:pt x="1297" y="64"/>
                  </a:lnTo>
                  <a:lnTo>
                    <a:pt x="1299" y="64"/>
                  </a:lnTo>
                  <a:lnTo>
                    <a:pt x="1299" y="63"/>
                  </a:lnTo>
                  <a:lnTo>
                    <a:pt x="1299" y="63"/>
                  </a:lnTo>
                  <a:lnTo>
                    <a:pt x="1299" y="61"/>
                  </a:lnTo>
                  <a:lnTo>
                    <a:pt x="1299" y="60"/>
                  </a:lnTo>
                  <a:lnTo>
                    <a:pt x="1301" y="58"/>
                  </a:lnTo>
                  <a:lnTo>
                    <a:pt x="1301" y="56"/>
                  </a:lnTo>
                  <a:lnTo>
                    <a:pt x="1301" y="55"/>
                  </a:lnTo>
                  <a:lnTo>
                    <a:pt x="1302" y="53"/>
                  </a:lnTo>
                  <a:lnTo>
                    <a:pt x="1304" y="52"/>
                  </a:lnTo>
                  <a:lnTo>
                    <a:pt x="1304" y="49"/>
                  </a:lnTo>
                  <a:lnTo>
                    <a:pt x="1305" y="45"/>
                  </a:lnTo>
                  <a:lnTo>
                    <a:pt x="1308" y="44"/>
                  </a:lnTo>
                  <a:lnTo>
                    <a:pt x="1308" y="42"/>
                  </a:lnTo>
                  <a:lnTo>
                    <a:pt x="1312" y="39"/>
                  </a:lnTo>
                  <a:lnTo>
                    <a:pt x="1313" y="37"/>
                  </a:lnTo>
                  <a:lnTo>
                    <a:pt x="1313" y="36"/>
                  </a:lnTo>
                  <a:lnTo>
                    <a:pt x="1315" y="34"/>
                  </a:lnTo>
                  <a:lnTo>
                    <a:pt x="1316" y="36"/>
                  </a:lnTo>
                  <a:lnTo>
                    <a:pt x="1318" y="36"/>
                  </a:lnTo>
                  <a:lnTo>
                    <a:pt x="1318" y="37"/>
                  </a:lnTo>
                  <a:lnTo>
                    <a:pt x="1318" y="37"/>
                  </a:lnTo>
                  <a:lnTo>
                    <a:pt x="1318" y="39"/>
                  </a:lnTo>
                  <a:lnTo>
                    <a:pt x="1320" y="39"/>
                  </a:lnTo>
                  <a:lnTo>
                    <a:pt x="1320" y="39"/>
                  </a:lnTo>
                  <a:lnTo>
                    <a:pt x="1321" y="39"/>
                  </a:lnTo>
                  <a:lnTo>
                    <a:pt x="1323" y="39"/>
                  </a:lnTo>
                  <a:lnTo>
                    <a:pt x="1326" y="37"/>
                  </a:lnTo>
                  <a:lnTo>
                    <a:pt x="1327" y="37"/>
                  </a:lnTo>
                  <a:lnTo>
                    <a:pt x="1327" y="37"/>
                  </a:lnTo>
                  <a:lnTo>
                    <a:pt x="1329" y="37"/>
                  </a:lnTo>
                  <a:lnTo>
                    <a:pt x="1329" y="37"/>
                  </a:lnTo>
                  <a:lnTo>
                    <a:pt x="1332" y="37"/>
                  </a:lnTo>
                  <a:lnTo>
                    <a:pt x="1334" y="41"/>
                  </a:lnTo>
                  <a:lnTo>
                    <a:pt x="1335" y="42"/>
                  </a:lnTo>
                  <a:lnTo>
                    <a:pt x="1335" y="44"/>
                  </a:lnTo>
                  <a:lnTo>
                    <a:pt x="1335" y="47"/>
                  </a:lnTo>
                  <a:lnTo>
                    <a:pt x="1335" y="50"/>
                  </a:lnTo>
                  <a:lnTo>
                    <a:pt x="1335" y="52"/>
                  </a:lnTo>
                  <a:lnTo>
                    <a:pt x="1335" y="55"/>
                  </a:lnTo>
                  <a:lnTo>
                    <a:pt x="1335" y="58"/>
                  </a:lnTo>
                  <a:lnTo>
                    <a:pt x="1335" y="61"/>
                  </a:lnTo>
                  <a:lnTo>
                    <a:pt x="1335" y="63"/>
                  </a:lnTo>
                  <a:lnTo>
                    <a:pt x="1337" y="63"/>
                  </a:lnTo>
                  <a:lnTo>
                    <a:pt x="1335" y="63"/>
                  </a:lnTo>
                  <a:lnTo>
                    <a:pt x="1335" y="64"/>
                  </a:lnTo>
                  <a:lnTo>
                    <a:pt x="1335" y="64"/>
                  </a:lnTo>
                  <a:lnTo>
                    <a:pt x="1335" y="64"/>
                  </a:lnTo>
                  <a:lnTo>
                    <a:pt x="1335" y="64"/>
                  </a:lnTo>
                  <a:lnTo>
                    <a:pt x="1335" y="64"/>
                  </a:lnTo>
                  <a:lnTo>
                    <a:pt x="1335" y="66"/>
                  </a:lnTo>
                  <a:lnTo>
                    <a:pt x="1335" y="66"/>
                  </a:lnTo>
                  <a:lnTo>
                    <a:pt x="1335" y="66"/>
                  </a:lnTo>
                  <a:lnTo>
                    <a:pt x="1335" y="67"/>
                  </a:lnTo>
                  <a:lnTo>
                    <a:pt x="1338" y="69"/>
                  </a:lnTo>
                  <a:lnTo>
                    <a:pt x="1340" y="69"/>
                  </a:lnTo>
                  <a:lnTo>
                    <a:pt x="1340" y="69"/>
                  </a:lnTo>
                  <a:lnTo>
                    <a:pt x="1340" y="69"/>
                  </a:lnTo>
                  <a:lnTo>
                    <a:pt x="1342" y="69"/>
                  </a:lnTo>
                  <a:lnTo>
                    <a:pt x="1342" y="69"/>
                  </a:lnTo>
                  <a:lnTo>
                    <a:pt x="1342" y="71"/>
                  </a:lnTo>
                  <a:lnTo>
                    <a:pt x="1340" y="71"/>
                  </a:lnTo>
                  <a:lnTo>
                    <a:pt x="1340" y="71"/>
                  </a:lnTo>
                  <a:lnTo>
                    <a:pt x="1340" y="71"/>
                  </a:lnTo>
                  <a:lnTo>
                    <a:pt x="1340" y="71"/>
                  </a:lnTo>
                  <a:lnTo>
                    <a:pt x="1340" y="72"/>
                  </a:lnTo>
                  <a:lnTo>
                    <a:pt x="1342" y="72"/>
                  </a:lnTo>
                  <a:lnTo>
                    <a:pt x="1342" y="74"/>
                  </a:lnTo>
                  <a:lnTo>
                    <a:pt x="1340" y="74"/>
                  </a:lnTo>
                  <a:lnTo>
                    <a:pt x="1340" y="74"/>
                  </a:lnTo>
                  <a:lnTo>
                    <a:pt x="1340" y="75"/>
                  </a:lnTo>
                  <a:lnTo>
                    <a:pt x="1342" y="75"/>
                  </a:lnTo>
                  <a:lnTo>
                    <a:pt x="1342" y="77"/>
                  </a:lnTo>
                  <a:lnTo>
                    <a:pt x="1343" y="77"/>
                  </a:lnTo>
                  <a:lnTo>
                    <a:pt x="1343" y="77"/>
                  </a:lnTo>
                  <a:lnTo>
                    <a:pt x="1343" y="75"/>
                  </a:lnTo>
                  <a:lnTo>
                    <a:pt x="1343" y="75"/>
                  </a:lnTo>
                  <a:lnTo>
                    <a:pt x="1345" y="75"/>
                  </a:lnTo>
                  <a:lnTo>
                    <a:pt x="1345" y="75"/>
                  </a:lnTo>
                  <a:lnTo>
                    <a:pt x="1345" y="77"/>
                  </a:lnTo>
                  <a:lnTo>
                    <a:pt x="1345" y="77"/>
                  </a:lnTo>
                  <a:lnTo>
                    <a:pt x="1346" y="78"/>
                  </a:lnTo>
                  <a:lnTo>
                    <a:pt x="1346" y="80"/>
                  </a:lnTo>
                  <a:lnTo>
                    <a:pt x="1346" y="80"/>
                  </a:lnTo>
                  <a:lnTo>
                    <a:pt x="1346" y="82"/>
                  </a:lnTo>
                  <a:lnTo>
                    <a:pt x="1346" y="82"/>
                  </a:lnTo>
                  <a:lnTo>
                    <a:pt x="1348" y="82"/>
                  </a:lnTo>
                  <a:lnTo>
                    <a:pt x="1348" y="82"/>
                  </a:lnTo>
                  <a:lnTo>
                    <a:pt x="1345" y="85"/>
                  </a:lnTo>
                  <a:lnTo>
                    <a:pt x="1342" y="85"/>
                  </a:lnTo>
                  <a:lnTo>
                    <a:pt x="1340" y="85"/>
                  </a:lnTo>
                  <a:lnTo>
                    <a:pt x="1338" y="86"/>
                  </a:lnTo>
                  <a:lnTo>
                    <a:pt x="1338" y="86"/>
                  </a:lnTo>
                  <a:lnTo>
                    <a:pt x="1338" y="86"/>
                  </a:lnTo>
                  <a:lnTo>
                    <a:pt x="1337" y="86"/>
                  </a:lnTo>
                  <a:lnTo>
                    <a:pt x="1335" y="86"/>
                  </a:lnTo>
                  <a:lnTo>
                    <a:pt x="1335" y="86"/>
                  </a:lnTo>
                  <a:lnTo>
                    <a:pt x="1334" y="89"/>
                  </a:lnTo>
                  <a:lnTo>
                    <a:pt x="1334" y="89"/>
                  </a:lnTo>
                  <a:lnTo>
                    <a:pt x="1334" y="89"/>
                  </a:lnTo>
                  <a:lnTo>
                    <a:pt x="1332" y="89"/>
                  </a:lnTo>
                  <a:lnTo>
                    <a:pt x="1332" y="89"/>
                  </a:lnTo>
                  <a:lnTo>
                    <a:pt x="1332" y="89"/>
                  </a:lnTo>
                  <a:lnTo>
                    <a:pt x="1331" y="88"/>
                  </a:lnTo>
                  <a:lnTo>
                    <a:pt x="1331" y="88"/>
                  </a:lnTo>
                  <a:lnTo>
                    <a:pt x="1331" y="88"/>
                  </a:lnTo>
                  <a:lnTo>
                    <a:pt x="1329" y="88"/>
                  </a:lnTo>
                  <a:lnTo>
                    <a:pt x="1329" y="88"/>
                  </a:lnTo>
                  <a:lnTo>
                    <a:pt x="1327" y="88"/>
                  </a:lnTo>
                  <a:lnTo>
                    <a:pt x="1327" y="89"/>
                  </a:lnTo>
                  <a:lnTo>
                    <a:pt x="1327" y="89"/>
                  </a:lnTo>
                  <a:lnTo>
                    <a:pt x="1326" y="88"/>
                  </a:lnTo>
                  <a:lnTo>
                    <a:pt x="1326" y="89"/>
                  </a:lnTo>
                  <a:lnTo>
                    <a:pt x="1326" y="91"/>
                  </a:lnTo>
                  <a:lnTo>
                    <a:pt x="1326" y="91"/>
                  </a:lnTo>
                  <a:lnTo>
                    <a:pt x="1326" y="93"/>
                  </a:lnTo>
                  <a:lnTo>
                    <a:pt x="1324" y="93"/>
                  </a:lnTo>
                  <a:lnTo>
                    <a:pt x="1324" y="91"/>
                  </a:lnTo>
                  <a:lnTo>
                    <a:pt x="1323" y="91"/>
                  </a:lnTo>
                  <a:lnTo>
                    <a:pt x="1321" y="91"/>
                  </a:lnTo>
                  <a:lnTo>
                    <a:pt x="1321" y="89"/>
                  </a:lnTo>
                  <a:lnTo>
                    <a:pt x="1323" y="89"/>
                  </a:lnTo>
                  <a:lnTo>
                    <a:pt x="1323" y="89"/>
                  </a:lnTo>
                  <a:lnTo>
                    <a:pt x="1321" y="89"/>
                  </a:lnTo>
                  <a:lnTo>
                    <a:pt x="1321" y="89"/>
                  </a:lnTo>
                  <a:lnTo>
                    <a:pt x="1321" y="88"/>
                  </a:lnTo>
                  <a:lnTo>
                    <a:pt x="1321" y="86"/>
                  </a:lnTo>
                  <a:lnTo>
                    <a:pt x="1321" y="88"/>
                  </a:lnTo>
                  <a:lnTo>
                    <a:pt x="1321" y="88"/>
                  </a:lnTo>
                  <a:lnTo>
                    <a:pt x="1320" y="89"/>
                  </a:lnTo>
                  <a:lnTo>
                    <a:pt x="1320" y="91"/>
                  </a:lnTo>
                  <a:lnTo>
                    <a:pt x="1318" y="94"/>
                  </a:lnTo>
                  <a:lnTo>
                    <a:pt x="1318" y="96"/>
                  </a:lnTo>
                  <a:lnTo>
                    <a:pt x="1316" y="96"/>
                  </a:lnTo>
                  <a:lnTo>
                    <a:pt x="1315" y="97"/>
                  </a:lnTo>
                  <a:lnTo>
                    <a:pt x="1313" y="97"/>
                  </a:lnTo>
                  <a:lnTo>
                    <a:pt x="1312" y="97"/>
                  </a:lnTo>
                  <a:lnTo>
                    <a:pt x="1312" y="99"/>
                  </a:lnTo>
                  <a:lnTo>
                    <a:pt x="1310" y="99"/>
                  </a:lnTo>
                  <a:lnTo>
                    <a:pt x="1310" y="97"/>
                  </a:lnTo>
                  <a:lnTo>
                    <a:pt x="1310" y="97"/>
                  </a:lnTo>
                  <a:lnTo>
                    <a:pt x="1310" y="99"/>
                  </a:lnTo>
                  <a:lnTo>
                    <a:pt x="1310" y="99"/>
                  </a:lnTo>
                  <a:lnTo>
                    <a:pt x="1308" y="97"/>
                  </a:lnTo>
                  <a:lnTo>
                    <a:pt x="1308" y="97"/>
                  </a:lnTo>
                  <a:lnTo>
                    <a:pt x="1308" y="97"/>
                  </a:lnTo>
                  <a:lnTo>
                    <a:pt x="1308" y="99"/>
                  </a:lnTo>
                  <a:lnTo>
                    <a:pt x="1307" y="99"/>
                  </a:lnTo>
                  <a:lnTo>
                    <a:pt x="1307" y="99"/>
                  </a:lnTo>
                  <a:lnTo>
                    <a:pt x="1307" y="99"/>
                  </a:lnTo>
                  <a:lnTo>
                    <a:pt x="1307" y="99"/>
                  </a:lnTo>
                  <a:lnTo>
                    <a:pt x="1307" y="101"/>
                  </a:lnTo>
                  <a:lnTo>
                    <a:pt x="1307" y="101"/>
                  </a:lnTo>
                  <a:lnTo>
                    <a:pt x="1307" y="101"/>
                  </a:lnTo>
                  <a:lnTo>
                    <a:pt x="1305" y="101"/>
                  </a:lnTo>
                  <a:lnTo>
                    <a:pt x="1305" y="101"/>
                  </a:lnTo>
                  <a:lnTo>
                    <a:pt x="1304" y="101"/>
                  </a:lnTo>
                  <a:lnTo>
                    <a:pt x="1304" y="101"/>
                  </a:lnTo>
                  <a:lnTo>
                    <a:pt x="1304" y="99"/>
                  </a:lnTo>
                  <a:lnTo>
                    <a:pt x="1302" y="101"/>
                  </a:lnTo>
                  <a:lnTo>
                    <a:pt x="1301" y="101"/>
                  </a:lnTo>
                  <a:lnTo>
                    <a:pt x="1301" y="102"/>
                  </a:lnTo>
                  <a:lnTo>
                    <a:pt x="1301" y="104"/>
                  </a:lnTo>
                  <a:lnTo>
                    <a:pt x="1301" y="104"/>
                  </a:lnTo>
                  <a:lnTo>
                    <a:pt x="1299" y="107"/>
                  </a:lnTo>
                  <a:lnTo>
                    <a:pt x="1296" y="108"/>
                  </a:lnTo>
                  <a:lnTo>
                    <a:pt x="1294" y="112"/>
                  </a:lnTo>
                  <a:lnTo>
                    <a:pt x="1294" y="113"/>
                  </a:lnTo>
                  <a:lnTo>
                    <a:pt x="1293" y="113"/>
                  </a:lnTo>
                  <a:lnTo>
                    <a:pt x="1293" y="116"/>
                  </a:lnTo>
                  <a:lnTo>
                    <a:pt x="1291" y="118"/>
                  </a:lnTo>
                  <a:lnTo>
                    <a:pt x="1293" y="118"/>
                  </a:lnTo>
                  <a:lnTo>
                    <a:pt x="1293" y="119"/>
                  </a:lnTo>
                  <a:lnTo>
                    <a:pt x="1293" y="121"/>
                  </a:lnTo>
                  <a:lnTo>
                    <a:pt x="1294" y="121"/>
                  </a:lnTo>
                  <a:lnTo>
                    <a:pt x="1294" y="121"/>
                  </a:lnTo>
                  <a:lnTo>
                    <a:pt x="1294" y="121"/>
                  </a:lnTo>
                  <a:lnTo>
                    <a:pt x="1296" y="121"/>
                  </a:lnTo>
                  <a:lnTo>
                    <a:pt x="1294" y="121"/>
                  </a:lnTo>
                  <a:lnTo>
                    <a:pt x="1294" y="121"/>
                  </a:lnTo>
                  <a:lnTo>
                    <a:pt x="1293" y="123"/>
                  </a:lnTo>
                  <a:lnTo>
                    <a:pt x="1291" y="123"/>
                  </a:lnTo>
                  <a:lnTo>
                    <a:pt x="1291" y="123"/>
                  </a:lnTo>
                  <a:lnTo>
                    <a:pt x="1291" y="124"/>
                  </a:lnTo>
                  <a:lnTo>
                    <a:pt x="1288" y="126"/>
                  </a:lnTo>
                  <a:lnTo>
                    <a:pt x="1290" y="127"/>
                  </a:lnTo>
                  <a:lnTo>
                    <a:pt x="1293" y="127"/>
                  </a:lnTo>
                  <a:lnTo>
                    <a:pt x="1293" y="127"/>
                  </a:lnTo>
                  <a:lnTo>
                    <a:pt x="1294" y="130"/>
                  </a:lnTo>
                  <a:lnTo>
                    <a:pt x="1294" y="132"/>
                  </a:lnTo>
                  <a:lnTo>
                    <a:pt x="1294" y="132"/>
                  </a:lnTo>
                  <a:lnTo>
                    <a:pt x="1296" y="134"/>
                  </a:lnTo>
                  <a:lnTo>
                    <a:pt x="1296" y="135"/>
                  </a:lnTo>
                  <a:lnTo>
                    <a:pt x="1297" y="137"/>
                  </a:lnTo>
                  <a:lnTo>
                    <a:pt x="1299" y="137"/>
                  </a:lnTo>
                  <a:lnTo>
                    <a:pt x="1302" y="135"/>
                  </a:lnTo>
                  <a:lnTo>
                    <a:pt x="1304" y="135"/>
                  </a:lnTo>
                  <a:lnTo>
                    <a:pt x="1304" y="134"/>
                  </a:lnTo>
                  <a:lnTo>
                    <a:pt x="1302" y="132"/>
                  </a:lnTo>
                  <a:lnTo>
                    <a:pt x="1302" y="132"/>
                  </a:lnTo>
                  <a:lnTo>
                    <a:pt x="1301" y="130"/>
                  </a:lnTo>
                  <a:lnTo>
                    <a:pt x="1301" y="132"/>
                  </a:lnTo>
                  <a:lnTo>
                    <a:pt x="1301" y="130"/>
                  </a:lnTo>
                  <a:lnTo>
                    <a:pt x="1301" y="130"/>
                  </a:lnTo>
                  <a:lnTo>
                    <a:pt x="1301" y="130"/>
                  </a:lnTo>
                  <a:lnTo>
                    <a:pt x="1302" y="130"/>
                  </a:lnTo>
                  <a:lnTo>
                    <a:pt x="1302" y="130"/>
                  </a:lnTo>
                  <a:lnTo>
                    <a:pt x="1304" y="132"/>
                  </a:lnTo>
                  <a:lnTo>
                    <a:pt x="1305" y="135"/>
                  </a:lnTo>
                  <a:lnTo>
                    <a:pt x="1305" y="137"/>
                  </a:lnTo>
                  <a:lnTo>
                    <a:pt x="1305" y="137"/>
                  </a:lnTo>
                  <a:lnTo>
                    <a:pt x="1304" y="137"/>
                  </a:lnTo>
                  <a:lnTo>
                    <a:pt x="1304" y="137"/>
                  </a:lnTo>
                  <a:lnTo>
                    <a:pt x="1297" y="138"/>
                  </a:lnTo>
                  <a:lnTo>
                    <a:pt x="1297" y="140"/>
                  </a:lnTo>
                  <a:lnTo>
                    <a:pt x="1294" y="140"/>
                  </a:lnTo>
                  <a:lnTo>
                    <a:pt x="1294" y="140"/>
                  </a:lnTo>
                  <a:lnTo>
                    <a:pt x="1294" y="138"/>
                  </a:lnTo>
                  <a:lnTo>
                    <a:pt x="1294" y="137"/>
                  </a:lnTo>
                  <a:lnTo>
                    <a:pt x="1294" y="137"/>
                  </a:lnTo>
                  <a:lnTo>
                    <a:pt x="1290" y="140"/>
                  </a:lnTo>
                  <a:lnTo>
                    <a:pt x="1288" y="140"/>
                  </a:lnTo>
                  <a:lnTo>
                    <a:pt x="1286" y="141"/>
                  </a:lnTo>
                  <a:lnTo>
                    <a:pt x="1286" y="140"/>
                  </a:lnTo>
                  <a:lnTo>
                    <a:pt x="1286" y="138"/>
                  </a:lnTo>
                  <a:lnTo>
                    <a:pt x="1288" y="137"/>
                  </a:lnTo>
                  <a:lnTo>
                    <a:pt x="1286" y="137"/>
                  </a:lnTo>
                  <a:lnTo>
                    <a:pt x="1285" y="137"/>
                  </a:lnTo>
                  <a:lnTo>
                    <a:pt x="1285" y="137"/>
                  </a:lnTo>
                  <a:lnTo>
                    <a:pt x="1285" y="137"/>
                  </a:lnTo>
                  <a:lnTo>
                    <a:pt x="1285" y="135"/>
                  </a:lnTo>
                  <a:lnTo>
                    <a:pt x="1283" y="135"/>
                  </a:lnTo>
                  <a:lnTo>
                    <a:pt x="1285" y="137"/>
                  </a:lnTo>
                  <a:lnTo>
                    <a:pt x="1283" y="138"/>
                  </a:lnTo>
                  <a:lnTo>
                    <a:pt x="1283" y="141"/>
                  </a:lnTo>
                  <a:lnTo>
                    <a:pt x="1282" y="143"/>
                  </a:lnTo>
                  <a:lnTo>
                    <a:pt x="1279" y="143"/>
                  </a:lnTo>
                  <a:lnTo>
                    <a:pt x="1275" y="143"/>
                  </a:lnTo>
                  <a:lnTo>
                    <a:pt x="1274" y="143"/>
                  </a:lnTo>
                  <a:lnTo>
                    <a:pt x="1271" y="145"/>
                  </a:lnTo>
                  <a:lnTo>
                    <a:pt x="1269" y="143"/>
                  </a:lnTo>
                  <a:lnTo>
                    <a:pt x="1267" y="145"/>
                  </a:lnTo>
                  <a:lnTo>
                    <a:pt x="1263" y="145"/>
                  </a:lnTo>
                  <a:lnTo>
                    <a:pt x="1261" y="145"/>
                  </a:lnTo>
                  <a:lnTo>
                    <a:pt x="1260" y="146"/>
                  </a:lnTo>
                  <a:lnTo>
                    <a:pt x="1258" y="146"/>
                  </a:lnTo>
                  <a:lnTo>
                    <a:pt x="1252" y="149"/>
                  </a:lnTo>
                  <a:lnTo>
                    <a:pt x="1250" y="149"/>
                  </a:lnTo>
                  <a:lnTo>
                    <a:pt x="1249" y="151"/>
                  </a:lnTo>
                  <a:lnTo>
                    <a:pt x="1249" y="152"/>
                  </a:lnTo>
                  <a:lnTo>
                    <a:pt x="1247" y="152"/>
                  </a:lnTo>
                  <a:lnTo>
                    <a:pt x="1247" y="152"/>
                  </a:lnTo>
                  <a:lnTo>
                    <a:pt x="1247" y="154"/>
                  </a:lnTo>
                  <a:lnTo>
                    <a:pt x="1247" y="152"/>
                  </a:lnTo>
                  <a:lnTo>
                    <a:pt x="1247" y="151"/>
                  </a:lnTo>
                  <a:lnTo>
                    <a:pt x="1249" y="148"/>
                  </a:lnTo>
                  <a:lnTo>
                    <a:pt x="1247" y="146"/>
                  </a:lnTo>
                  <a:lnTo>
                    <a:pt x="1247" y="146"/>
                  </a:lnTo>
                  <a:lnTo>
                    <a:pt x="1247" y="145"/>
                  </a:lnTo>
                  <a:lnTo>
                    <a:pt x="1247" y="146"/>
                  </a:lnTo>
                  <a:lnTo>
                    <a:pt x="1247" y="149"/>
                  </a:lnTo>
                  <a:lnTo>
                    <a:pt x="1247" y="151"/>
                  </a:lnTo>
                  <a:lnTo>
                    <a:pt x="1245" y="154"/>
                  </a:lnTo>
                  <a:lnTo>
                    <a:pt x="1245" y="154"/>
                  </a:lnTo>
                  <a:lnTo>
                    <a:pt x="1244" y="154"/>
                  </a:lnTo>
                  <a:lnTo>
                    <a:pt x="1244" y="154"/>
                  </a:lnTo>
                  <a:lnTo>
                    <a:pt x="1244" y="156"/>
                  </a:lnTo>
                  <a:lnTo>
                    <a:pt x="1242" y="156"/>
                  </a:lnTo>
                  <a:lnTo>
                    <a:pt x="1242" y="157"/>
                  </a:lnTo>
                  <a:lnTo>
                    <a:pt x="1242" y="159"/>
                  </a:lnTo>
                  <a:lnTo>
                    <a:pt x="1245" y="159"/>
                  </a:lnTo>
                  <a:lnTo>
                    <a:pt x="1245" y="159"/>
                  </a:lnTo>
                  <a:lnTo>
                    <a:pt x="1247" y="159"/>
                  </a:lnTo>
                  <a:lnTo>
                    <a:pt x="1247" y="160"/>
                  </a:lnTo>
                  <a:lnTo>
                    <a:pt x="1247" y="162"/>
                  </a:lnTo>
                  <a:lnTo>
                    <a:pt x="1245" y="164"/>
                  </a:lnTo>
                  <a:lnTo>
                    <a:pt x="1245" y="165"/>
                  </a:lnTo>
                  <a:lnTo>
                    <a:pt x="1245" y="168"/>
                  </a:lnTo>
                  <a:lnTo>
                    <a:pt x="1245" y="170"/>
                  </a:lnTo>
                  <a:lnTo>
                    <a:pt x="1245" y="170"/>
                  </a:lnTo>
                  <a:lnTo>
                    <a:pt x="1245" y="167"/>
                  </a:lnTo>
                  <a:lnTo>
                    <a:pt x="1245" y="167"/>
                  </a:lnTo>
                  <a:lnTo>
                    <a:pt x="1244" y="167"/>
                  </a:lnTo>
                  <a:lnTo>
                    <a:pt x="1244" y="171"/>
                  </a:lnTo>
                  <a:lnTo>
                    <a:pt x="1242" y="173"/>
                  </a:lnTo>
                  <a:lnTo>
                    <a:pt x="1241" y="175"/>
                  </a:lnTo>
                  <a:lnTo>
                    <a:pt x="1241" y="175"/>
                  </a:lnTo>
                  <a:lnTo>
                    <a:pt x="1241" y="175"/>
                  </a:lnTo>
                  <a:lnTo>
                    <a:pt x="1241" y="176"/>
                  </a:lnTo>
                  <a:lnTo>
                    <a:pt x="1239" y="176"/>
                  </a:lnTo>
                  <a:lnTo>
                    <a:pt x="1239" y="178"/>
                  </a:lnTo>
                  <a:lnTo>
                    <a:pt x="1239" y="178"/>
                  </a:lnTo>
                  <a:lnTo>
                    <a:pt x="1238" y="178"/>
                  </a:lnTo>
                  <a:lnTo>
                    <a:pt x="1238" y="178"/>
                  </a:lnTo>
                  <a:lnTo>
                    <a:pt x="1238" y="179"/>
                  </a:lnTo>
                  <a:lnTo>
                    <a:pt x="1236" y="179"/>
                  </a:lnTo>
                  <a:lnTo>
                    <a:pt x="1234" y="182"/>
                  </a:lnTo>
                  <a:lnTo>
                    <a:pt x="1233" y="184"/>
                  </a:lnTo>
                  <a:lnTo>
                    <a:pt x="1233" y="184"/>
                  </a:lnTo>
                  <a:lnTo>
                    <a:pt x="1233" y="182"/>
                  </a:lnTo>
                  <a:lnTo>
                    <a:pt x="1233" y="181"/>
                  </a:lnTo>
                  <a:lnTo>
                    <a:pt x="1231" y="179"/>
                  </a:lnTo>
                  <a:lnTo>
                    <a:pt x="1231" y="179"/>
                  </a:lnTo>
                  <a:lnTo>
                    <a:pt x="1230" y="179"/>
                  </a:lnTo>
                  <a:lnTo>
                    <a:pt x="1228" y="178"/>
                  </a:lnTo>
                  <a:lnTo>
                    <a:pt x="1226" y="178"/>
                  </a:lnTo>
                  <a:lnTo>
                    <a:pt x="1223" y="175"/>
                  </a:lnTo>
                  <a:lnTo>
                    <a:pt x="1223" y="175"/>
                  </a:lnTo>
                  <a:lnTo>
                    <a:pt x="1223" y="173"/>
                  </a:lnTo>
                  <a:lnTo>
                    <a:pt x="1225" y="171"/>
                  </a:lnTo>
                  <a:lnTo>
                    <a:pt x="1225" y="170"/>
                  </a:lnTo>
                  <a:lnTo>
                    <a:pt x="1226" y="170"/>
                  </a:lnTo>
                  <a:lnTo>
                    <a:pt x="1230" y="168"/>
                  </a:lnTo>
                  <a:lnTo>
                    <a:pt x="1230" y="167"/>
                  </a:lnTo>
                  <a:lnTo>
                    <a:pt x="1231" y="167"/>
                  </a:lnTo>
                  <a:lnTo>
                    <a:pt x="1230" y="168"/>
                  </a:lnTo>
                  <a:lnTo>
                    <a:pt x="1226" y="168"/>
                  </a:lnTo>
                  <a:lnTo>
                    <a:pt x="1226" y="170"/>
                  </a:lnTo>
                  <a:lnTo>
                    <a:pt x="1225" y="170"/>
                  </a:lnTo>
                  <a:lnTo>
                    <a:pt x="1225" y="171"/>
                  </a:lnTo>
                  <a:lnTo>
                    <a:pt x="1223" y="173"/>
                  </a:lnTo>
                  <a:lnTo>
                    <a:pt x="1223" y="173"/>
                  </a:lnTo>
                  <a:lnTo>
                    <a:pt x="1223" y="175"/>
                  </a:lnTo>
                  <a:lnTo>
                    <a:pt x="1223" y="175"/>
                  </a:lnTo>
                  <a:lnTo>
                    <a:pt x="1223" y="176"/>
                  </a:lnTo>
                  <a:lnTo>
                    <a:pt x="1225" y="178"/>
                  </a:lnTo>
                  <a:lnTo>
                    <a:pt x="1226" y="181"/>
                  </a:lnTo>
                  <a:lnTo>
                    <a:pt x="1226" y="184"/>
                  </a:lnTo>
                  <a:lnTo>
                    <a:pt x="1230" y="186"/>
                  </a:lnTo>
                  <a:lnTo>
                    <a:pt x="1230" y="187"/>
                  </a:lnTo>
                  <a:lnTo>
                    <a:pt x="1230" y="187"/>
                  </a:lnTo>
                  <a:lnTo>
                    <a:pt x="1230" y="189"/>
                  </a:lnTo>
                  <a:lnTo>
                    <a:pt x="1230" y="190"/>
                  </a:lnTo>
                  <a:lnTo>
                    <a:pt x="1230" y="190"/>
                  </a:lnTo>
                  <a:lnTo>
                    <a:pt x="1231" y="190"/>
                  </a:lnTo>
                  <a:lnTo>
                    <a:pt x="1231" y="192"/>
                  </a:lnTo>
                  <a:lnTo>
                    <a:pt x="1231" y="193"/>
                  </a:lnTo>
                  <a:lnTo>
                    <a:pt x="1231" y="193"/>
                  </a:lnTo>
                  <a:lnTo>
                    <a:pt x="1231" y="193"/>
                  </a:lnTo>
                  <a:lnTo>
                    <a:pt x="1231" y="193"/>
                  </a:lnTo>
                  <a:lnTo>
                    <a:pt x="1230" y="193"/>
                  </a:lnTo>
                  <a:lnTo>
                    <a:pt x="1230" y="193"/>
                  </a:lnTo>
                  <a:lnTo>
                    <a:pt x="1230" y="193"/>
                  </a:lnTo>
                  <a:lnTo>
                    <a:pt x="1230" y="195"/>
                  </a:lnTo>
                  <a:lnTo>
                    <a:pt x="1230" y="195"/>
                  </a:lnTo>
                  <a:lnTo>
                    <a:pt x="1228" y="197"/>
                  </a:lnTo>
                  <a:lnTo>
                    <a:pt x="1228" y="198"/>
                  </a:lnTo>
                  <a:lnTo>
                    <a:pt x="1226" y="198"/>
                  </a:lnTo>
                  <a:lnTo>
                    <a:pt x="1223" y="206"/>
                  </a:lnTo>
                  <a:lnTo>
                    <a:pt x="1223" y="208"/>
                  </a:lnTo>
                  <a:lnTo>
                    <a:pt x="1222" y="208"/>
                  </a:lnTo>
                  <a:lnTo>
                    <a:pt x="1222" y="208"/>
                  </a:lnTo>
                  <a:lnTo>
                    <a:pt x="1220" y="209"/>
                  </a:lnTo>
                  <a:lnTo>
                    <a:pt x="1220" y="209"/>
                  </a:lnTo>
                  <a:lnTo>
                    <a:pt x="1219" y="212"/>
                  </a:lnTo>
                  <a:lnTo>
                    <a:pt x="1219" y="214"/>
                  </a:lnTo>
                  <a:lnTo>
                    <a:pt x="1217" y="212"/>
                  </a:lnTo>
                  <a:lnTo>
                    <a:pt x="1217" y="212"/>
                  </a:lnTo>
                  <a:lnTo>
                    <a:pt x="1217" y="209"/>
                  </a:lnTo>
                  <a:lnTo>
                    <a:pt x="1219" y="206"/>
                  </a:lnTo>
                  <a:lnTo>
                    <a:pt x="1220" y="204"/>
                  </a:lnTo>
                  <a:lnTo>
                    <a:pt x="1222" y="203"/>
                  </a:lnTo>
                  <a:lnTo>
                    <a:pt x="1222" y="201"/>
                  </a:lnTo>
                  <a:lnTo>
                    <a:pt x="1220" y="200"/>
                  </a:lnTo>
                  <a:lnTo>
                    <a:pt x="1219" y="200"/>
                  </a:lnTo>
                  <a:lnTo>
                    <a:pt x="1220" y="200"/>
                  </a:lnTo>
                  <a:lnTo>
                    <a:pt x="1220" y="198"/>
                  </a:lnTo>
                  <a:lnTo>
                    <a:pt x="1219" y="198"/>
                  </a:lnTo>
                  <a:lnTo>
                    <a:pt x="1219" y="198"/>
                  </a:lnTo>
                  <a:lnTo>
                    <a:pt x="1219" y="197"/>
                  </a:lnTo>
                  <a:lnTo>
                    <a:pt x="1219" y="197"/>
                  </a:lnTo>
                  <a:lnTo>
                    <a:pt x="1219" y="195"/>
                  </a:lnTo>
                  <a:lnTo>
                    <a:pt x="1219" y="195"/>
                  </a:lnTo>
                  <a:lnTo>
                    <a:pt x="1219" y="193"/>
                  </a:lnTo>
                  <a:lnTo>
                    <a:pt x="1219" y="193"/>
                  </a:lnTo>
                  <a:lnTo>
                    <a:pt x="1219" y="195"/>
                  </a:lnTo>
                  <a:lnTo>
                    <a:pt x="1217" y="195"/>
                  </a:lnTo>
                  <a:lnTo>
                    <a:pt x="1217" y="195"/>
                  </a:lnTo>
                  <a:lnTo>
                    <a:pt x="1217" y="195"/>
                  </a:lnTo>
                  <a:lnTo>
                    <a:pt x="1217" y="195"/>
                  </a:lnTo>
                  <a:lnTo>
                    <a:pt x="1217" y="195"/>
                  </a:lnTo>
                  <a:lnTo>
                    <a:pt x="1215" y="195"/>
                  </a:lnTo>
                  <a:lnTo>
                    <a:pt x="1214" y="193"/>
                  </a:lnTo>
                  <a:lnTo>
                    <a:pt x="1214" y="192"/>
                  </a:lnTo>
                  <a:lnTo>
                    <a:pt x="1212" y="192"/>
                  </a:lnTo>
                  <a:lnTo>
                    <a:pt x="1214" y="190"/>
                  </a:lnTo>
                  <a:lnTo>
                    <a:pt x="1214" y="189"/>
                  </a:lnTo>
                  <a:lnTo>
                    <a:pt x="1215" y="190"/>
                  </a:lnTo>
                  <a:lnTo>
                    <a:pt x="1217" y="190"/>
                  </a:lnTo>
                  <a:lnTo>
                    <a:pt x="1217" y="189"/>
                  </a:lnTo>
                  <a:lnTo>
                    <a:pt x="1217" y="189"/>
                  </a:lnTo>
                  <a:lnTo>
                    <a:pt x="1214" y="189"/>
                  </a:lnTo>
                  <a:lnTo>
                    <a:pt x="1214" y="187"/>
                  </a:lnTo>
                  <a:lnTo>
                    <a:pt x="1214" y="187"/>
                  </a:lnTo>
                  <a:lnTo>
                    <a:pt x="1212" y="187"/>
                  </a:lnTo>
                  <a:lnTo>
                    <a:pt x="1212" y="189"/>
                  </a:lnTo>
                  <a:lnTo>
                    <a:pt x="1212" y="186"/>
                  </a:lnTo>
                  <a:lnTo>
                    <a:pt x="1214" y="186"/>
                  </a:lnTo>
                  <a:lnTo>
                    <a:pt x="1215" y="186"/>
                  </a:lnTo>
                  <a:lnTo>
                    <a:pt x="1214" y="184"/>
                  </a:lnTo>
                  <a:lnTo>
                    <a:pt x="1214" y="184"/>
                  </a:lnTo>
                  <a:lnTo>
                    <a:pt x="1212" y="184"/>
                  </a:lnTo>
                  <a:lnTo>
                    <a:pt x="1212" y="184"/>
                  </a:lnTo>
                  <a:lnTo>
                    <a:pt x="1212" y="182"/>
                  </a:lnTo>
                  <a:lnTo>
                    <a:pt x="1214" y="182"/>
                  </a:lnTo>
                  <a:lnTo>
                    <a:pt x="1214" y="184"/>
                  </a:lnTo>
                  <a:lnTo>
                    <a:pt x="1215" y="182"/>
                  </a:lnTo>
                  <a:lnTo>
                    <a:pt x="1215" y="181"/>
                  </a:lnTo>
                  <a:lnTo>
                    <a:pt x="1214" y="182"/>
                  </a:lnTo>
                  <a:lnTo>
                    <a:pt x="1214" y="179"/>
                  </a:lnTo>
                  <a:lnTo>
                    <a:pt x="1215" y="178"/>
                  </a:lnTo>
                  <a:lnTo>
                    <a:pt x="1215" y="176"/>
                  </a:lnTo>
                  <a:lnTo>
                    <a:pt x="1217" y="178"/>
                  </a:lnTo>
                  <a:lnTo>
                    <a:pt x="1219" y="176"/>
                  </a:lnTo>
                  <a:lnTo>
                    <a:pt x="1219" y="176"/>
                  </a:lnTo>
                  <a:lnTo>
                    <a:pt x="1217" y="176"/>
                  </a:lnTo>
                  <a:lnTo>
                    <a:pt x="1217" y="176"/>
                  </a:lnTo>
                  <a:lnTo>
                    <a:pt x="1219" y="175"/>
                  </a:lnTo>
                  <a:lnTo>
                    <a:pt x="1219" y="175"/>
                  </a:lnTo>
                  <a:lnTo>
                    <a:pt x="1217" y="175"/>
                  </a:lnTo>
                  <a:lnTo>
                    <a:pt x="1217" y="173"/>
                  </a:lnTo>
                  <a:lnTo>
                    <a:pt x="1217" y="173"/>
                  </a:lnTo>
                  <a:lnTo>
                    <a:pt x="1215" y="173"/>
                  </a:lnTo>
                  <a:lnTo>
                    <a:pt x="1215" y="175"/>
                  </a:lnTo>
                  <a:lnTo>
                    <a:pt x="1215" y="175"/>
                  </a:lnTo>
                  <a:lnTo>
                    <a:pt x="1215" y="176"/>
                  </a:lnTo>
                  <a:lnTo>
                    <a:pt x="1215" y="176"/>
                  </a:lnTo>
                  <a:lnTo>
                    <a:pt x="1214" y="176"/>
                  </a:lnTo>
                  <a:lnTo>
                    <a:pt x="1214" y="176"/>
                  </a:lnTo>
                  <a:lnTo>
                    <a:pt x="1214" y="176"/>
                  </a:lnTo>
                  <a:lnTo>
                    <a:pt x="1214" y="178"/>
                  </a:lnTo>
                  <a:lnTo>
                    <a:pt x="1214" y="178"/>
                  </a:lnTo>
                  <a:lnTo>
                    <a:pt x="1212" y="176"/>
                  </a:lnTo>
                  <a:lnTo>
                    <a:pt x="1212" y="176"/>
                  </a:lnTo>
                  <a:lnTo>
                    <a:pt x="1212" y="178"/>
                  </a:lnTo>
                  <a:lnTo>
                    <a:pt x="1212" y="178"/>
                  </a:lnTo>
                  <a:lnTo>
                    <a:pt x="1211" y="178"/>
                  </a:lnTo>
                  <a:lnTo>
                    <a:pt x="1211" y="179"/>
                  </a:lnTo>
                  <a:lnTo>
                    <a:pt x="1211" y="179"/>
                  </a:lnTo>
                  <a:lnTo>
                    <a:pt x="1209" y="179"/>
                  </a:lnTo>
                  <a:lnTo>
                    <a:pt x="1209" y="179"/>
                  </a:lnTo>
                  <a:lnTo>
                    <a:pt x="1211" y="181"/>
                  </a:lnTo>
                  <a:lnTo>
                    <a:pt x="1211" y="181"/>
                  </a:lnTo>
                  <a:lnTo>
                    <a:pt x="1211" y="182"/>
                  </a:lnTo>
                  <a:lnTo>
                    <a:pt x="1211" y="182"/>
                  </a:lnTo>
                  <a:lnTo>
                    <a:pt x="1209" y="182"/>
                  </a:lnTo>
                  <a:lnTo>
                    <a:pt x="1209" y="182"/>
                  </a:lnTo>
                  <a:lnTo>
                    <a:pt x="1209" y="182"/>
                  </a:lnTo>
                  <a:lnTo>
                    <a:pt x="1211" y="184"/>
                  </a:lnTo>
                  <a:lnTo>
                    <a:pt x="1209" y="186"/>
                  </a:lnTo>
                  <a:lnTo>
                    <a:pt x="1209" y="186"/>
                  </a:lnTo>
                  <a:lnTo>
                    <a:pt x="1209" y="187"/>
                  </a:lnTo>
                  <a:lnTo>
                    <a:pt x="1209" y="187"/>
                  </a:lnTo>
                  <a:lnTo>
                    <a:pt x="1209" y="190"/>
                  </a:lnTo>
                  <a:lnTo>
                    <a:pt x="1211" y="192"/>
                  </a:lnTo>
                  <a:lnTo>
                    <a:pt x="1211" y="193"/>
                  </a:lnTo>
                  <a:lnTo>
                    <a:pt x="1211" y="193"/>
                  </a:lnTo>
                  <a:lnTo>
                    <a:pt x="1211" y="193"/>
                  </a:lnTo>
                  <a:lnTo>
                    <a:pt x="1209" y="193"/>
                  </a:lnTo>
                  <a:lnTo>
                    <a:pt x="1209" y="192"/>
                  </a:lnTo>
                  <a:lnTo>
                    <a:pt x="1208" y="190"/>
                  </a:lnTo>
                  <a:lnTo>
                    <a:pt x="1208" y="190"/>
                  </a:lnTo>
                  <a:lnTo>
                    <a:pt x="1208" y="190"/>
                  </a:lnTo>
                  <a:lnTo>
                    <a:pt x="1208" y="190"/>
                  </a:lnTo>
                  <a:lnTo>
                    <a:pt x="1208" y="192"/>
                  </a:lnTo>
                  <a:lnTo>
                    <a:pt x="1211" y="195"/>
                  </a:lnTo>
                  <a:lnTo>
                    <a:pt x="1212" y="197"/>
                  </a:lnTo>
                  <a:lnTo>
                    <a:pt x="1212" y="198"/>
                  </a:lnTo>
                  <a:lnTo>
                    <a:pt x="1212" y="198"/>
                  </a:lnTo>
                  <a:lnTo>
                    <a:pt x="1211" y="198"/>
                  </a:lnTo>
                  <a:lnTo>
                    <a:pt x="1211" y="197"/>
                  </a:lnTo>
                  <a:lnTo>
                    <a:pt x="1209" y="197"/>
                  </a:lnTo>
                  <a:lnTo>
                    <a:pt x="1206" y="195"/>
                  </a:lnTo>
                  <a:lnTo>
                    <a:pt x="1204" y="193"/>
                  </a:lnTo>
                  <a:lnTo>
                    <a:pt x="1204" y="193"/>
                  </a:lnTo>
                  <a:lnTo>
                    <a:pt x="1204" y="195"/>
                  </a:lnTo>
                  <a:lnTo>
                    <a:pt x="1203" y="193"/>
                  </a:lnTo>
                  <a:lnTo>
                    <a:pt x="1203" y="193"/>
                  </a:lnTo>
                  <a:lnTo>
                    <a:pt x="1203" y="192"/>
                  </a:lnTo>
                  <a:lnTo>
                    <a:pt x="1201" y="192"/>
                  </a:lnTo>
                  <a:lnTo>
                    <a:pt x="1200" y="193"/>
                  </a:lnTo>
                  <a:lnTo>
                    <a:pt x="1200" y="193"/>
                  </a:lnTo>
                  <a:lnTo>
                    <a:pt x="1200" y="192"/>
                  </a:lnTo>
                  <a:lnTo>
                    <a:pt x="1200" y="190"/>
                  </a:lnTo>
                  <a:lnTo>
                    <a:pt x="1201" y="189"/>
                  </a:lnTo>
                  <a:lnTo>
                    <a:pt x="1201" y="189"/>
                  </a:lnTo>
                  <a:lnTo>
                    <a:pt x="1203" y="187"/>
                  </a:lnTo>
                  <a:lnTo>
                    <a:pt x="1203" y="186"/>
                  </a:lnTo>
                  <a:lnTo>
                    <a:pt x="1201" y="187"/>
                  </a:lnTo>
                  <a:lnTo>
                    <a:pt x="1201" y="187"/>
                  </a:lnTo>
                  <a:lnTo>
                    <a:pt x="1200" y="189"/>
                  </a:lnTo>
                  <a:lnTo>
                    <a:pt x="1200" y="190"/>
                  </a:lnTo>
                  <a:lnTo>
                    <a:pt x="1198" y="190"/>
                  </a:lnTo>
                  <a:lnTo>
                    <a:pt x="1198" y="193"/>
                  </a:lnTo>
                  <a:lnTo>
                    <a:pt x="1198" y="193"/>
                  </a:lnTo>
                  <a:lnTo>
                    <a:pt x="1200" y="193"/>
                  </a:lnTo>
                  <a:lnTo>
                    <a:pt x="1201" y="193"/>
                  </a:lnTo>
                  <a:lnTo>
                    <a:pt x="1201" y="193"/>
                  </a:lnTo>
                  <a:lnTo>
                    <a:pt x="1204" y="197"/>
                  </a:lnTo>
                  <a:lnTo>
                    <a:pt x="1208" y="198"/>
                  </a:lnTo>
                  <a:lnTo>
                    <a:pt x="1209" y="198"/>
                  </a:lnTo>
                  <a:lnTo>
                    <a:pt x="1211" y="200"/>
                  </a:lnTo>
                  <a:lnTo>
                    <a:pt x="1212" y="200"/>
                  </a:lnTo>
                  <a:lnTo>
                    <a:pt x="1214" y="201"/>
                  </a:lnTo>
                  <a:lnTo>
                    <a:pt x="1214" y="203"/>
                  </a:lnTo>
                  <a:lnTo>
                    <a:pt x="1212" y="203"/>
                  </a:lnTo>
                  <a:lnTo>
                    <a:pt x="1212" y="204"/>
                  </a:lnTo>
                  <a:lnTo>
                    <a:pt x="1212" y="206"/>
                  </a:lnTo>
                  <a:lnTo>
                    <a:pt x="1211" y="206"/>
                  </a:lnTo>
                  <a:lnTo>
                    <a:pt x="1211" y="204"/>
                  </a:lnTo>
                  <a:lnTo>
                    <a:pt x="1206" y="201"/>
                  </a:lnTo>
                  <a:lnTo>
                    <a:pt x="1204" y="200"/>
                  </a:lnTo>
                  <a:lnTo>
                    <a:pt x="1203" y="198"/>
                  </a:lnTo>
                  <a:lnTo>
                    <a:pt x="1201" y="197"/>
                  </a:lnTo>
                  <a:lnTo>
                    <a:pt x="1201" y="197"/>
                  </a:lnTo>
                  <a:lnTo>
                    <a:pt x="1204" y="200"/>
                  </a:lnTo>
                  <a:lnTo>
                    <a:pt x="1204" y="201"/>
                  </a:lnTo>
                  <a:lnTo>
                    <a:pt x="1206" y="203"/>
                  </a:lnTo>
                  <a:lnTo>
                    <a:pt x="1208" y="204"/>
                  </a:lnTo>
                  <a:lnTo>
                    <a:pt x="1209" y="206"/>
                  </a:lnTo>
                  <a:lnTo>
                    <a:pt x="1211" y="206"/>
                  </a:lnTo>
                  <a:lnTo>
                    <a:pt x="1212" y="208"/>
                  </a:lnTo>
                  <a:lnTo>
                    <a:pt x="1212" y="208"/>
                  </a:lnTo>
                  <a:lnTo>
                    <a:pt x="1214" y="208"/>
                  </a:lnTo>
                  <a:lnTo>
                    <a:pt x="1214" y="209"/>
                  </a:lnTo>
                  <a:lnTo>
                    <a:pt x="1214" y="211"/>
                  </a:lnTo>
                  <a:lnTo>
                    <a:pt x="1211" y="211"/>
                  </a:lnTo>
                  <a:lnTo>
                    <a:pt x="1211" y="211"/>
                  </a:lnTo>
                  <a:lnTo>
                    <a:pt x="1211" y="211"/>
                  </a:lnTo>
                  <a:lnTo>
                    <a:pt x="1211" y="212"/>
                  </a:lnTo>
                  <a:lnTo>
                    <a:pt x="1209" y="211"/>
                  </a:lnTo>
                  <a:lnTo>
                    <a:pt x="1206" y="208"/>
                  </a:lnTo>
                  <a:lnTo>
                    <a:pt x="1206" y="209"/>
                  </a:lnTo>
                  <a:lnTo>
                    <a:pt x="1206" y="209"/>
                  </a:lnTo>
                  <a:lnTo>
                    <a:pt x="1208" y="211"/>
                  </a:lnTo>
                  <a:lnTo>
                    <a:pt x="1209" y="212"/>
                  </a:lnTo>
                  <a:lnTo>
                    <a:pt x="1211" y="212"/>
                  </a:lnTo>
                  <a:lnTo>
                    <a:pt x="1212" y="214"/>
                  </a:lnTo>
                  <a:lnTo>
                    <a:pt x="1212" y="214"/>
                  </a:lnTo>
                  <a:lnTo>
                    <a:pt x="1212" y="216"/>
                  </a:lnTo>
                  <a:lnTo>
                    <a:pt x="1212" y="216"/>
                  </a:lnTo>
                  <a:lnTo>
                    <a:pt x="1211" y="217"/>
                  </a:lnTo>
                  <a:lnTo>
                    <a:pt x="1211" y="216"/>
                  </a:lnTo>
                  <a:lnTo>
                    <a:pt x="1209" y="216"/>
                  </a:lnTo>
                  <a:lnTo>
                    <a:pt x="1209" y="214"/>
                  </a:lnTo>
                  <a:lnTo>
                    <a:pt x="1208" y="212"/>
                  </a:lnTo>
                  <a:lnTo>
                    <a:pt x="1208" y="212"/>
                  </a:lnTo>
                  <a:lnTo>
                    <a:pt x="1203" y="211"/>
                  </a:lnTo>
                  <a:lnTo>
                    <a:pt x="1200" y="211"/>
                  </a:lnTo>
                  <a:lnTo>
                    <a:pt x="1200" y="211"/>
                  </a:lnTo>
                  <a:lnTo>
                    <a:pt x="1200" y="212"/>
                  </a:lnTo>
                  <a:lnTo>
                    <a:pt x="1203" y="212"/>
                  </a:lnTo>
                  <a:lnTo>
                    <a:pt x="1204" y="212"/>
                  </a:lnTo>
                  <a:lnTo>
                    <a:pt x="1206" y="214"/>
                  </a:lnTo>
                  <a:lnTo>
                    <a:pt x="1208" y="214"/>
                  </a:lnTo>
                  <a:lnTo>
                    <a:pt x="1208" y="216"/>
                  </a:lnTo>
                  <a:lnTo>
                    <a:pt x="1209" y="217"/>
                  </a:lnTo>
                  <a:lnTo>
                    <a:pt x="1211" y="219"/>
                  </a:lnTo>
                  <a:lnTo>
                    <a:pt x="1211" y="219"/>
                  </a:lnTo>
                  <a:lnTo>
                    <a:pt x="1214" y="217"/>
                  </a:lnTo>
                  <a:lnTo>
                    <a:pt x="1215" y="217"/>
                  </a:lnTo>
                  <a:lnTo>
                    <a:pt x="1217" y="219"/>
                  </a:lnTo>
                  <a:lnTo>
                    <a:pt x="1217" y="219"/>
                  </a:lnTo>
                  <a:lnTo>
                    <a:pt x="1219" y="220"/>
                  </a:lnTo>
                  <a:lnTo>
                    <a:pt x="1219" y="222"/>
                  </a:lnTo>
                  <a:lnTo>
                    <a:pt x="1220" y="230"/>
                  </a:lnTo>
                  <a:lnTo>
                    <a:pt x="1223" y="234"/>
                  </a:lnTo>
                  <a:lnTo>
                    <a:pt x="1223" y="236"/>
                  </a:lnTo>
                  <a:lnTo>
                    <a:pt x="1223" y="234"/>
                  </a:lnTo>
                  <a:lnTo>
                    <a:pt x="1222" y="231"/>
                  </a:lnTo>
                  <a:lnTo>
                    <a:pt x="1220" y="228"/>
                  </a:lnTo>
                  <a:lnTo>
                    <a:pt x="1219" y="223"/>
                  </a:lnTo>
                  <a:lnTo>
                    <a:pt x="1219" y="222"/>
                  </a:lnTo>
                  <a:lnTo>
                    <a:pt x="1219" y="222"/>
                  </a:lnTo>
                  <a:lnTo>
                    <a:pt x="1217" y="222"/>
                  </a:lnTo>
                  <a:lnTo>
                    <a:pt x="1217" y="223"/>
                  </a:lnTo>
                  <a:lnTo>
                    <a:pt x="1217" y="223"/>
                  </a:lnTo>
                  <a:lnTo>
                    <a:pt x="1217" y="225"/>
                  </a:lnTo>
                  <a:lnTo>
                    <a:pt x="1217" y="227"/>
                  </a:lnTo>
                  <a:lnTo>
                    <a:pt x="1219" y="227"/>
                  </a:lnTo>
                  <a:lnTo>
                    <a:pt x="1219" y="228"/>
                  </a:lnTo>
                  <a:lnTo>
                    <a:pt x="1220" y="231"/>
                  </a:lnTo>
                  <a:lnTo>
                    <a:pt x="1219" y="230"/>
                  </a:lnTo>
                  <a:lnTo>
                    <a:pt x="1219" y="230"/>
                  </a:lnTo>
                  <a:lnTo>
                    <a:pt x="1217" y="230"/>
                  </a:lnTo>
                  <a:lnTo>
                    <a:pt x="1215" y="228"/>
                  </a:lnTo>
                  <a:lnTo>
                    <a:pt x="1215" y="230"/>
                  </a:lnTo>
                  <a:lnTo>
                    <a:pt x="1215" y="231"/>
                  </a:lnTo>
                  <a:lnTo>
                    <a:pt x="1214" y="230"/>
                  </a:lnTo>
                  <a:lnTo>
                    <a:pt x="1214" y="230"/>
                  </a:lnTo>
                  <a:lnTo>
                    <a:pt x="1214" y="231"/>
                  </a:lnTo>
                  <a:lnTo>
                    <a:pt x="1212" y="231"/>
                  </a:lnTo>
                  <a:lnTo>
                    <a:pt x="1212" y="231"/>
                  </a:lnTo>
                  <a:lnTo>
                    <a:pt x="1211" y="231"/>
                  </a:lnTo>
                  <a:lnTo>
                    <a:pt x="1211" y="233"/>
                  </a:lnTo>
                  <a:lnTo>
                    <a:pt x="1209" y="233"/>
                  </a:lnTo>
                  <a:lnTo>
                    <a:pt x="1208" y="231"/>
                  </a:lnTo>
                  <a:lnTo>
                    <a:pt x="1206" y="231"/>
                  </a:lnTo>
                  <a:lnTo>
                    <a:pt x="1206" y="230"/>
                  </a:lnTo>
                  <a:lnTo>
                    <a:pt x="1206" y="231"/>
                  </a:lnTo>
                  <a:lnTo>
                    <a:pt x="1206" y="233"/>
                  </a:lnTo>
                  <a:lnTo>
                    <a:pt x="1206" y="234"/>
                  </a:lnTo>
                  <a:lnTo>
                    <a:pt x="1208" y="234"/>
                  </a:lnTo>
                  <a:lnTo>
                    <a:pt x="1209" y="234"/>
                  </a:lnTo>
                  <a:lnTo>
                    <a:pt x="1212" y="234"/>
                  </a:lnTo>
                  <a:lnTo>
                    <a:pt x="1214" y="233"/>
                  </a:lnTo>
                  <a:lnTo>
                    <a:pt x="1214" y="233"/>
                  </a:lnTo>
                  <a:lnTo>
                    <a:pt x="1215" y="233"/>
                  </a:lnTo>
                  <a:lnTo>
                    <a:pt x="1217" y="234"/>
                  </a:lnTo>
                  <a:lnTo>
                    <a:pt x="1215" y="236"/>
                  </a:lnTo>
                  <a:lnTo>
                    <a:pt x="1215" y="238"/>
                  </a:lnTo>
                  <a:lnTo>
                    <a:pt x="1217" y="238"/>
                  </a:lnTo>
                  <a:lnTo>
                    <a:pt x="1217" y="238"/>
                  </a:lnTo>
                  <a:lnTo>
                    <a:pt x="1217" y="234"/>
                  </a:lnTo>
                  <a:lnTo>
                    <a:pt x="1219" y="234"/>
                  </a:lnTo>
                  <a:lnTo>
                    <a:pt x="1220" y="234"/>
                  </a:lnTo>
                  <a:lnTo>
                    <a:pt x="1220" y="234"/>
                  </a:lnTo>
                  <a:lnTo>
                    <a:pt x="1220" y="236"/>
                  </a:lnTo>
                  <a:lnTo>
                    <a:pt x="1220" y="238"/>
                  </a:lnTo>
                  <a:lnTo>
                    <a:pt x="1220" y="239"/>
                  </a:lnTo>
                  <a:lnTo>
                    <a:pt x="1217" y="241"/>
                  </a:lnTo>
                  <a:lnTo>
                    <a:pt x="1215" y="244"/>
                  </a:lnTo>
                  <a:lnTo>
                    <a:pt x="1214" y="244"/>
                  </a:lnTo>
                  <a:lnTo>
                    <a:pt x="1214" y="244"/>
                  </a:lnTo>
                  <a:lnTo>
                    <a:pt x="1211" y="242"/>
                  </a:lnTo>
                  <a:lnTo>
                    <a:pt x="1211" y="242"/>
                  </a:lnTo>
                  <a:lnTo>
                    <a:pt x="1211" y="242"/>
                  </a:lnTo>
                  <a:lnTo>
                    <a:pt x="1209" y="242"/>
                  </a:lnTo>
                  <a:lnTo>
                    <a:pt x="1209" y="241"/>
                  </a:lnTo>
                  <a:lnTo>
                    <a:pt x="1209" y="241"/>
                  </a:lnTo>
                  <a:lnTo>
                    <a:pt x="1208" y="241"/>
                  </a:lnTo>
                  <a:lnTo>
                    <a:pt x="1208" y="242"/>
                  </a:lnTo>
                  <a:lnTo>
                    <a:pt x="1206" y="242"/>
                  </a:lnTo>
                  <a:lnTo>
                    <a:pt x="1204" y="242"/>
                  </a:lnTo>
                  <a:lnTo>
                    <a:pt x="1203" y="241"/>
                  </a:lnTo>
                  <a:lnTo>
                    <a:pt x="1203" y="242"/>
                  </a:lnTo>
                  <a:lnTo>
                    <a:pt x="1209" y="244"/>
                  </a:lnTo>
                  <a:lnTo>
                    <a:pt x="1209" y="244"/>
                  </a:lnTo>
                  <a:lnTo>
                    <a:pt x="1209" y="245"/>
                  </a:lnTo>
                  <a:lnTo>
                    <a:pt x="1209" y="245"/>
                  </a:lnTo>
                  <a:lnTo>
                    <a:pt x="1208" y="247"/>
                  </a:lnTo>
                  <a:lnTo>
                    <a:pt x="1208" y="247"/>
                  </a:lnTo>
                  <a:lnTo>
                    <a:pt x="1208" y="249"/>
                  </a:lnTo>
                  <a:lnTo>
                    <a:pt x="1206" y="250"/>
                  </a:lnTo>
                  <a:lnTo>
                    <a:pt x="1204" y="249"/>
                  </a:lnTo>
                  <a:lnTo>
                    <a:pt x="1201" y="247"/>
                  </a:lnTo>
                  <a:lnTo>
                    <a:pt x="1203" y="249"/>
                  </a:lnTo>
                  <a:lnTo>
                    <a:pt x="1204" y="250"/>
                  </a:lnTo>
                  <a:lnTo>
                    <a:pt x="1206" y="250"/>
                  </a:lnTo>
                  <a:lnTo>
                    <a:pt x="1211" y="250"/>
                  </a:lnTo>
                  <a:lnTo>
                    <a:pt x="1212" y="250"/>
                  </a:lnTo>
                  <a:lnTo>
                    <a:pt x="1211" y="252"/>
                  </a:lnTo>
                  <a:lnTo>
                    <a:pt x="1209" y="253"/>
                  </a:lnTo>
                  <a:lnTo>
                    <a:pt x="1208" y="253"/>
                  </a:lnTo>
                  <a:lnTo>
                    <a:pt x="1208" y="253"/>
                  </a:lnTo>
                  <a:lnTo>
                    <a:pt x="1206" y="255"/>
                  </a:lnTo>
                  <a:lnTo>
                    <a:pt x="1206" y="255"/>
                  </a:lnTo>
                  <a:lnTo>
                    <a:pt x="1204" y="255"/>
                  </a:lnTo>
                  <a:lnTo>
                    <a:pt x="1201" y="255"/>
                  </a:lnTo>
                  <a:lnTo>
                    <a:pt x="1201" y="253"/>
                  </a:lnTo>
                  <a:lnTo>
                    <a:pt x="1200" y="255"/>
                  </a:lnTo>
                  <a:lnTo>
                    <a:pt x="1198" y="256"/>
                  </a:lnTo>
                  <a:lnTo>
                    <a:pt x="1198" y="255"/>
                  </a:lnTo>
                  <a:lnTo>
                    <a:pt x="1197" y="255"/>
                  </a:lnTo>
                  <a:lnTo>
                    <a:pt x="1197" y="253"/>
                  </a:lnTo>
                  <a:lnTo>
                    <a:pt x="1197" y="256"/>
                  </a:lnTo>
                  <a:lnTo>
                    <a:pt x="1197" y="256"/>
                  </a:lnTo>
                  <a:lnTo>
                    <a:pt x="1197" y="256"/>
                  </a:lnTo>
                  <a:lnTo>
                    <a:pt x="1195" y="258"/>
                  </a:lnTo>
                  <a:lnTo>
                    <a:pt x="1193" y="260"/>
                  </a:lnTo>
                  <a:lnTo>
                    <a:pt x="1192" y="260"/>
                  </a:lnTo>
                  <a:lnTo>
                    <a:pt x="1192" y="261"/>
                  </a:lnTo>
                  <a:lnTo>
                    <a:pt x="1190" y="263"/>
                  </a:lnTo>
                  <a:lnTo>
                    <a:pt x="1190" y="264"/>
                  </a:lnTo>
                  <a:lnTo>
                    <a:pt x="1189" y="266"/>
                  </a:lnTo>
                  <a:lnTo>
                    <a:pt x="1189" y="266"/>
                  </a:lnTo>
                  <a:lnTo>
                    <a:pt x="1189" y="264"/>
                  </a:lnTo>
                  <a:lnTo>
                    <a:pt x="1189" y="263"/>
                  </a:lnTo>
                  <a:lnTo>
                    <a:pt x="1189" y="266"/>
                  </a:lnTo>
                  <a:lnTo>
                    <a:pt x="1189" y="268"/>
                  </a:lnTo>
                  <a:lnTo>
                    <a:pt x="1182" y="268"/>
                  </a:lnTo>
                  <a:lnTo>
                    <a:pt x="1179" y="268"/>
                  </a:lnTo>
                  <a:lnTo>
                    <a:pt x="1176" y="271"/>
                  </a:lnTo>
                  <a:lnTo>
                    <a:pt x="1174" y="271"/>
                  </a:lnTo>
                  <a:lnTo>
                    <a:pt x="1171" y="275"/>
                  </a:lnTo>
                  <a:lnTo>
                    <a:pt x="1171" y="279"/>
                  </a:lnTo>
                  <a:lnTo>
                    <a:pt x="1170" y="277"/>
                  </a:lnTo>
                  <a:lnTo>
                    <a:pt x="1170" y="275"/>
                  </a:lnTo>
                  <a:lnTo>
                    <a:pt x="1170" y="275"/>
                  </a:lnTo>
                  <a:lnTo>
                    <a:pt x="1170" y="277"/>
                  </a:lnTo>
                  <a:lnTo>
                    <a:pt x="1170" y="279"/>
                  </a:lnTo>
                  <a:lnTo>
                    <a:pt x="1170" y="280"/>
                  </a:lnTo>
                  <a:lnTo>
                    <a:pt x="1168" y="282"/>
                  </a:lnTo>
                  <a:lnTo>
                    <a:pt x="1167" y="282"/>
                  </a:lnTo>
                  <a:lnTo>
                    <a:pt x="1165" y="282"/>
                  </a:lnTo>
                  <a:lnTo>
                    <a:pt x="1165" y="283"/>
                  </a:lnTo>
                  <a:lnTo>
                    <a:pt x="1163" y="285"/>
                  </a:lnTo>
                  <a:lnTo>
                    <a:pt x="1162" y="285"/>
                  </a:lnTo>
                  <a:lnTo>
                    <a:pt x="1160" y="285"/>
                  </a:lnTo>
                  <a:lnTo>
                    <a:pt x="1160" y="286"/>
                  </a:lnTo>
                  <a:lnTo>
                    <a:pt x="1160" y="286"/>
                  </a:lnTo>
                  <a:lnTo>
                    <a:pt x="1159" y="288"/>
                  </a:lnTo>
                  <a:lnTo>
                    <a:pt x="1157" y="288"/>
                  </a:lnTo>
                  <a:lnTo>
                    <a:pt x="1157" y="288"/>
                  </a:lnTo>
                  <a:lnTo>
                    <a:pt x="1156" y="288"/>
                  </a:lnTo>
                  <a:lnTo>
                    <a:pt x="1156" y="290"/>
                  </a:lnTo>
                  <a:lnTo>
                    <a:pt x="1154" y="290"/>
                  </a:lnTo>
                  <a:lnTo>
                    <a:pt x="1152" y="290"/>
                  </a:lnTo>
                  <a:lnTo>
                    <a:pt x="1151" y="290"/>
                  </a:lnTo>
                  <a:lnTo>
                    <a:pt x="1151" y="290"/>
                  </a:lnTo>
                  <a:lnTo>
                    <a:pt x="1152" y="290"/>
                  </a:lnTo>
                  <a:lnTo>
                    <a:pt x="1152" y="291"/>
                  </a:lnTo>
                  <a:lnTo>
                    <a:pt x="1152" y="293"/>
                  </a:lnTo>
                  <a:lnTo>
                    <a:pt x="1152" y="293"/>
                  </a:lnTo>
                  <a:lnTo>
                    <a:pt x="1151" y="293"/>
                  </a:lnTo>
                  <a:lnTo>
                    <a:pt x="1151" y="293"/>
                  </a:lnTo>
                  <a:lnTo>
                    <a:pt x="1151" y="293"/>
                  </a:lnTo>
                  <a:lnTo>
                    <a:pt x="1149" y="291"/>
                  </a:lnTo>
                  <a:lnTo>
                    <a:pt x="1149" y="291"/>
                  </a:lnTo>
                  <a:lnTo>
                    <a:pt x="1149" y="293"/>
                  </a:lnTo>
                  <a:lnTo>
                    <a:pt x="1149" y="293"/>
                  </a:lnTo>
                  <a:lnTo>
                    <a:pt x="1148" y="291"/>
                  </a:lnTo>
                  <a:lnTo>
                    <a:pt x="1148" y="291"/>
                  </a:lnTo>
                  <a:lnTo>
                    <a:pt x="1148" y="293"/>
                  </a:lnTo>
                  <a:lnTo>
                    <a:pt x="1149" y="293"/>
                  </a:lnTo>
                  <a:lnTo>
                    <a:pt x="1149" y="294"/>
                  </a:lnTo>
                  <a:lnTo>
                    <a:pt x="1149" y="294"/>
                  </a:lnTo>
                  <a:lnTo>
                    <a:pt x="1148" y="296"/>
                  </a:lnTo>
                  <a:lnTo>
                    <a:pt x="1148" y="296"/>
                  </a:lnTo>
                  <a:lnTo>
                    <a:pt x="1148" y="296"/>
                  </a:lnTo>
                  <a:lnTo>
                    <a:pt x="1146" y="296"/>
                  </a:lnTo>
                  <a:lnTo>
                    <a:pt x="1146" y="297"/>
                  </a:lnTo>
                  <a:lnTo>
                    <a:pt x="1146" y="299"/>
                  </a:lnTo>
                  <a:lnTo>
                    <a:pt x="1144" y="299"/>
                  </a:lnTo>
                  <a:lnTo>
                    <a:pt x="1143" y="299"/>
                  </a:lnTo>
                  <a:lnTo>
                    <a:pt x="1143" y="299"/>
                  </a:lnTo>
                  <a:lnTo>
                    <a:pt x="1143" y="301"/>
                  </a:lnTo>
                  <a:lnTo>
                    <a:pt x="1144" y="301"/>
                  </a:lnTo>
                  <a:lnTo>
                    <a:pt x="1144" y="301"/>
                  </a:lnTo>
                  <a:lnTo>
                    <a:pt x="1143" y="302"/>
                  </a:lnTo>
                  <a:lnTo>
                    <a:pt x="1143" y="302"/>
                  </a:lnTo>
                  <a:lnTo>
                    <a:pt x="1141" y="302"/>
                  </a:lnTo>
                  <a:lnTo>
                    <a:pt x="1143" y="304"/>
                  </a:lnTo>
                  <a:lnTo>
                    <a:pt x="1143" y="304"/>
                  </a:lnTo>
                  <a:lnTo>
                    <a:pt x="1143" y="304"/>
                  </a:lnTo>
                  <a:lnTo>
                    <a:pt x="1141" y="304"/>
                  </a:lnTo>
                  <a:lnTo>
                    <a:pt x="1141" y="305"/>
                  </a:lnTo>
                  <a:lnTo>
                    <a:pt x="1141" y="305"/>
                  </a:lnTo>
                  <a:lnTo>
                    <a:pt x="1141" y="305"/>
                  </a:lnTo>
                  <a:lnTo>
                    <a:pt x="1143" y="305"/>
                  </a:lnTo>
                  <a:lnTo>
                    <a:pt x="1141" y="307"/>
                  </a:lnTo>
                  <a:lnTo>
                    <a:pt x="1141" y="307"/>
                  </a:lnTo>
                  <a:lnTo>
                    <a:pt x="1141" y="308"/>
                  </a:lnTo>
                  <a:lnTo>
                    <a:pt x="1140" y="308"/>
                  </a:lnTo>
                  <a:lnTo>
                    <a:pt x="1140" y="308"/>
                  </a:lnTo>
                  <a:lnTo>
                    <a:pt x="1140" y="308"/>
                  </a:lnTo>
                  <a:lnTo>
                    <a:pt x="1141" y="310"/>
                  </a:lnTo>
                  <a:lnTo>
                    <a:pt x="1140" y="312"/>
                  </a:lnTo>
                  <a:lnTo>
                    <a:pt x="1138" y="310"/>
                  </a:lnTo>
                  <a:lnTo>
                    <a:pt x="1138" y="310"/>
                  </a:lnTo>
                  <a:lnTo>
                    <a:pt x="1138" y="312"/>
                  </a:lnTo>
                  <a:lnTo>
                    <a:pt x="1138" y="312"/>
                  </a:lnTo>
                  <a:lnTo>
                    <a:pt x="1138" y="313"/>
                  </a:lnTo>
                  <a:lnTo>
                    <a:pt x="1138" y="315"/>
                  </a:lnTo>
                  <a:lnTo>
                    <a:pt x="1137" y="316"/>
                  </a:lnTo>
                  <a:lnTo>
                    <a:pt x="1137" y="316"/>
                  </a:lnTo>
                  <a:lnTo>
                    <a:pt x="1138" y="318"/>
                  </a:lnTo>
                  <a:lnTo>
                    <a:pt x="1138" y="320"/>
                  </a:lnTo>
                  <a:lnTo>
                    <a:pt x="1140" y="326"/>
                  </a:lnTo>
                  <a:lnTo>
                    <a:pt x="1140" y="327"/>
                  </a:lnTo>
                  <a:lnTo>
                    <a:pt x="1141" y="332"/>
                  </a:lnTo>
                  <a:lnTo>
                    <a:pt x="1143" y="338"/>
                  </a:lnTo>
                  <a:lnTo>
                    <a:pt x="1146" y="345"/>
                  </a:lnTo>
                  <a:lnTo>
                    <a:pt x="1151" y="353"/>
                  </a:lnTo>
                  <a:lnTo>
                    <a:pt x="1152" y="353"/>
                  </a:lnTo>
                  <a:lnTo>
                    <a:pt x="1151" y="354"/>
                  </a:lnTo>
                  <a:lnTo>
                    <a:pt x="1151" y="356"/>
                  </a:lnTo>
                  <a:lnTo>
                    <a:pt x="1151" y="356"/>
                  </a:lnTo>
                  <a:lnTo>
                    <a:pt x="1151" y="357"/>
                  </a:lnTo>
                  <a:lnTo>
                    <a:pt x="1151" y="359"/>
                  </a:lnTo>
                  <a:lnTo>
                    <a:pt x="1152" y="362"/>
                  </a:lnTo>
                  <a:lnTo>
                    <a:pt x="1152" y="362"/>
                  </a:lnTo>
                  <a:lnTo>
                    <a:pt x="1151" y="357"/>
                  </a:lnTo>
                  <a:lnTo>
                    <a:pt x="1151" y="356"/>
                  </a:lnTo>
                  <a:lnTo>
                    <a:pt x="1151" y="353"/>
                  </a:lnTo>
                  <a:lnTo>
                    <a:pt x="1151" y="353"/>
                  </a:lnTo>
                  <a:lnTo>
                    <a:pt x="1149" y="354"/>
                  </a:lnTo>
                  <a:lnTo>
                    <a:pt x="1149" y="354"/>
                  </a:lnTo>
                  <a:lnTo>
                    <a:pt x="1149" y="356"/>
                  </a:lnTo>
                  <a:lnTo>
                    <a:pt x="1149" y="354"/>
                  </a:lnTo>
                  <a:lnTo>
                    <a:pt x="1149" y="353"/>
                  </a:lnTo>
                  <a:lnTo>
                    <a:pt x="1149" y="351"/>
                  </a:lnTo>
                  <a:lnTo>
                    <a:pt x="1149" y="351"/>
                  </a:lnTo>
                  <a:lnTo>
                    <a:pt x="1148" y="351"/>
                  </a:lnTo>
                  <a:lnTo>
                    <a:pt x="1148" y="349"/>
                  </a:lnTo>
                  <a:lnTo>
                    <a:pt x="1148" y="349"/>
                  </a:lnTo>
                  <a:lnTo>
                    <a:pt x="1148" y="349"/>
                  </a:lnTo>
                  <a:lnTo>
                    <a:pt x="1148" y="349"/>
                  </a:lnTo>
                  <a:lnTo>
                    <a:pt x="1148" y="351"/>
                  </a:lnTo>
                  <a:lnTo>
                    <a:pt x="1148" y="353"/>
                  </a:lnTo>
                  <a:lnTo>
                    <a:pt x="1149" y="354"/>
                  </a:lnTo>
                  <a:lnTo>
                    <a:pt x="1149" y="356"/>
                  </a:lnTo>
                  <a:lnTo>
                    <a:pt x="1149" y="357"/>
                  </a:lnTo>
                  <a:lnTo>
                    <a:pt x="1156" y="373"/>
                  </a:lnTo>
                  <a:lnTo>
                    <a:pt x="1157" y="375"/>
                  </a:lnTo>
                  <a:lnTo>
                    <a:pt x="1159" y="376"/>
                  </a:lnTo>
                  <a:lnTo>
                    <a:pt x="1159" y="379"/>
                  </a:lnTo>
                  <a:lnTo>
                    <a:pt x="1159" y="383"/>
                  </a:lnTo>
                  <a:lnTo>
                    <a:pt x="1157" y="389"/>
                  </a:lnTo>
                  <a:lnTo>
                    <a:pt x="1157" y="394"/>
                  </a:lnTo>
                  <a:lnTo>
                    <a:pt x="1157" y="394"/>
                  </a:lnTo>
                  <a:lnTo>
                    <a:pt x="1157" y="394"/>
                  </a:lnTo>
                  <a:lnTo>
                    <a:pt x="1157" y="394"/>
                  </a:lnTo>
                  <a:lnTo>
                    <a:pt x="1156" y="395"/>
                  </a:lnTo>
                  <a:lnTo>
                    <a:pt x="1156" y="397"/>
                  </a:lnTo>
                  <a:lnTo>
                    <a:pt x="1154" y="400"/>
                  </a:lnTo>
                  <a:lnTo>
                    <a:pt x="1154" y="401"/>
                  </a:lnTo>
                  <a:lnTo>
                    <a:pt x="1152" y="403"/>
                  </a:lnTo>
                  <a:lnTo>
                    <a:pt x="1151" y="403"/>
                  </a:lnTo>
                  <a:lnTo>
                    <a:pt x="1149" y="405"/>
                  </a:lnTo>
                  <a:lnTo>
                    <a:pt x="1146" y="405"/>
                  </a:lnTo>
                  <a:lnTo>
                    <a:pt x="1144" y="405"/>
                  </a:lnTo>
                  <a:lnTo>
                    <a:pt x="1143" y="405"/>
                  </a:lnTo>
                  <a:lnTo>
                    <a:pt x="1143" y="403"/>
                  </a:lnTo>
                  <a:lnTo>
                    <a:pt x="1143" y="403"/>
                  </a:lnTo>
                  <a:lnTo>
                    <a:pt x="1143" y="401"/>
                  </a:lnTo>
                  <a:lnTo>
                    <a:pt x="1143" y="401"/>
                  </a:lnTo>
                  <a:lnTo>
                    <a:pt x="1146" y="403"/>
                  </a:lnTo>
                  <a:lnTo>
                    <a:pt x="1146" y="403"/>
                  </a:lnTo>
                  <a:lnTo>
                    <a:pt x="1144" y="401"/>
                  </a:lnTo>
                  <a:lnTo>
                    <a:pt x="1144" y="401"/>
                  </a:lnTo>
                  <a:lnTo>
                    <a:pt x="1143" y="401"/>
                  </a:lnTo>
                  <a:lnTo>
                    <a:pt x="1141" y="398"/>
                  </a:lnTo>
                  <a:lnTo>
                    <a:pt x="1140" y="395"/>
                  </a:lnTo>
                  <a:lnTo>
                    <a:pt x="1140" y="394"/>
                  </a:lnTo>
                  <a:lnTo>
                    <a:pt x="1137" y="394"/>
                  </a:lnTo>
                  <a:lnTo>
                    <a:pt x="1135" y="392"/>
                  </a:lnTo>
                  <a:lnTo>
                    <a:pt x="1133" y="389"/>
                  </a:lnTo>
                  <a:lnTo>
                    <a:pt x="1132" y="386"/>
                  </a:lnTo>
                  <a:lnTo>
                    <a:pt x="1132" y="384"/>
                  </a:lnTo>
                  <a:lnTo>
                    <a:pt x="1130" y="384"/>
                  </a:lnTo>
                  <a:lnTo>
                    <a:pt x="1132" y="383"/>
                  </a:lnTo>
                  <a:lnTo>
                    <a:pt x="1133" y="381"/>
                  </a:lnTo>
                  <a:lnTo>
                    <a:pt x="1132" y="381"/>
                  </a:lnTo>
                  <a:lnTo>
                    <a:pt x="1132" y="383"/>
                  </a:lnTo>
                  <a:lnTo>
                    <a:pt x="1130" y="383"/>
                  </a:lnTo>
                  <a:lnTo>
                    <a:pt x="1130" y="383"/>
                  </a:lnTo>
                  <a:lnTo>
                    <a:pt x="1130" y="383"/>
                  </a:lnTo>
                  <a:lnTo>
                    <a:pt x="1129" y="381"/>
                  </a:lnTo>
                  <a:lnTo>
                    <a:pt x="1129" y="378"/>
                  </a:lnTo>
                  <a:lnTo>
                    <a:pt x="1130" y="376"/>
                  </a:lnTo>
                  <a:lnTo>
                    <a:pt x="1129" y="376"/>
                  </a:lnTo>
                  <a:lnTo>
                    <a:pt x="1127" y="378"/>
                  </a:lnTo>
                  <a:lnTo>
                    <a:pt x="1129" y="378"/>
                  </a:lnTo>
                  <a:lnTo>
                    <a:pt x="1127" y="379"/>
                  </a:lnTo>
                  <a:lnTo>
                    <a:pt x="1127" y="378"/>
                  </a:lnTo>
                  <a:lnTo>
                    <a:pt x="1126" y="378"/>
                  </a:lnTo>
                  <a:lnTo>
                    <a:pt x="1126" y="378"/>
                  </a:lnTo>
                  <a:lnTo>
                    <a:pt x="1124" y="375"/>
                  </a:lnTo>
                  <a:lnTo>
                    <a:pt x="1121" y="370"/>
                  </a:lnTo>
                  <a:lnTo>
                    <a:pt x="1121" y="370"/>
                  </a:lnTo>
                  <a:lnTo>
                    <a:pt x="1121" y="368"/>
                  </a:lnTo>
                  <a:lnTo>
                    <a:pt x="1121" y="368"/>
                  </a:lnTo>
                  <a:lnTo>
                    <a:pt x="1121" y="368"/>
                  </a:lnTo>
                  <a:lnTo>
                    <a:pt x="1122" y="365"/>
                  </a:lnTo>
                  <a:lnTo>
                    <a:pt x="1124" y="364"/>
                  </a:lnTo>
                  <a:lnTo>
                    <a:pt x="1124" y="364"/>
                  </a:lnTo>
                  <a:lnTo>
                    <a:pt x="1124" y="362"/>
                  </a:lnTo>
                  <a:lnTo>
                    <a:pt x="1124" y="362"/>
                  </a:lnTo>
                  <a:lnTo>
                    <a:pt x="1122" y="362"/>
                  </a:lnTo>
                  <a:lnTo>
                    <a:pt x="1122" y="362"/>
                  </a:lnTo>
                  <a:lnTo>
                    <a:pt x="1122" y="362"/>
                  </a:lnTo>
                  <a:lnTo>
                    <a:pt x="1121" y="360"/>
                  </a:lnTo>
                  <a:lnTo>
                    <a:pt x="1121" y="362"/>
                  </a:lnTo>
                  <a:lnTo>
                    <a:pt x="1121" y="362"/>
                  </a:lnTo>
                  <a:lnTo>
                    <a:pt x="1122" y="362"/>
                  </a:lnTo>
                  <a:lnTo>
                    <a:pt x="1121" y="364"/>
                  </a:lnTo>
                  <a:lnTo>
                    <a:pt x="1121" y="365"/>
                  </a:lnTo>
                  <a:lnTo>
                    <a:pt x="1121" y="365"/>
                  </a:lnTo>
                  <a:lnTo>
                    <a:pt x="1119" y="365"/>
                  </a:lnTo>
                  <a:lnTo>
                    <a:pt x="1119" y="365"/>
                  </a:lnTo>
                  <a:lnTo>
                    <a:pt x="1119" y="365"/>
                  </a:lnTo>
                  <a:lnTo>
                    <a:pt x="1119" y="364"/>
                  </a:lnTo>
                  <a:lnTo>
                    <a:pt x="1118" y="364"/>
                  </a:lnTo>
                  <a:lnTo>
                    <a:pt x="1119" y="357"/>
                  </a:lnTo>
                  <a:lnTo>
                    <a:pt x="1121" y="353"/>
                  </a:lnTo>
                  <a:lnTo>
                    <a:pt x="1121" y="349"/>
                  </a:lnTo>
                  <a:lnTo>
                    <a:pt x="1121" y="348"/>
                  </a:lnTo>
                  <a:lnTo>
                    <a:pt x="1121" y="346"/>
                  </a:lnTo>
                  <a:lnTo>
                    <a:pt x="1119" y="345"/>
                  </a:lnTo>
                  <a:lnTo>
                    <a:pt x="1111" y="338"/>
                  </a:lnTo>
                  <a:lnTo>
                    <a:pt x="1107" y="331"/>
                  </a:lnTo>
                  <a:lnTo>
                    <a:pt x="1100" y="327"/>
                  </a:lnTo>
                  <a:lnTo>
                    <a:pt x="1097" y="329"/>
                  </a:lnTo>
                  <a:lnTo>
                    <a:pt x="1096" y="329"/>
                  </a:lnTo>
                  <a:lnTo>
                    <a:pt x="1096" y="329"/>
                  </a:lnTo>
                  <a:lnTo>
                    <a:pt x="1096" y="331"/>
                  </a:lnTo>
                  <a:lnTo>
                    <a:pt x="1096" y="331"/>
                  </a:lnTo>
                  <a:lnTo>
                    <a:pt x="1096" y="331"/>
                  </a:lnTo>
                  <a:lnTo>
                    <a:pt x="1094" y="331"/>
                  </a:lnTo>
                  <a:lnTo>
                    <a:pt x="1089" y="334"/>
                  </a:lnTo>
                  <a:lnTo>
                    <a:pt x="1089" y="334"/>
                  </a:lnTo>
                  <a:lnTo>
                    <a:pt x="1088" y="334"/>
                  </a:lnTo>
                  <a:lnTo>
                    <a:pt x="1086" y="334"/>
                  </a:lnTo>
                  <a:lnTo>
                    <a:pt x="1085" y="334"/>
                  </a:lnTo>
                  <a:lnTo>
                    <a:pt x="1083" y="334"/>
                  </a:lnTo>
                  <a:lnTo>
                    <a:pt x="1081" y="334"/>
                  </a:lnTo>
                  <a:lnTo>
                    <a:pt x="1081" y="334"/>
                  </a:lnTo>
                  <a:lnTo>
                    <a:pt x="1081" y="332"/>
                  </a:lnTo>
                  <a:lnTo>
                    <a:pt x="1081" y="332"/>
                  </a:lnTo>
                  <a:lnTo>
                    <a:pt x="1081" y="334"/>
                  </a:lnTo>
                  <a:lnTo>
                    <a:pt x="1083" y="334"/>
                  </a:lnTo>
                  <a:lnTo>
                    <a:pt x="1083" y="332"/>
                  </a:lnTo>
                  <a:lnTo>
                    <a:pt x="1081" y="332"/>
                  </a:lnTo>
                  <a:lnTo>
                    <a:pt x="1080" y="331"/>
                  </a:lnTo>
                  <a:lnTo>
                    <a:pt x="1077" y="327"/>
                  </a:lnTo>
                  <a:lnTo>
                    <a:pt x="1078" y="327"/>
                  </a:lnTo>
                  <a:lnTo>
                    <a:pt x="1078" y="327"/>
                  </a:lnTo>
                  <a:lnTo>
                    <a:pt x="1077" y="326"/>
                  </a:lnTo>
                  <a:lnTo>
                    <a:pt x="1078" y="326"/>
                  </a:lnTo>
                  <a:lnTo>
                    <a:pt x="1078" y="324"/>
                  </a:lnTo>
                  <a:lnTo>
                    <a:pt x="1077" y="324"/>
                  </a:lnTo>
                  <a:lnTo>
                    <a:pt x="1077" y="326"/>
                  </a:lnTo>
                  <a:lnTo>
                    <a:pt x="1077" y="326"/>
                  </a:lnTo>
                  <a:lnTo>
                    <a:pt x="1077" y="327"/>
                  </a:lnTo>
                  <a:lnTo>
                    <a:pt x="1075" y="327"/>
                  </a:lnTo>
                  <a:lnTo>
                    <a:pt x="1075" y="326"/>
                  </a:lnTo>
                  <a:lnTo>
                    <a:pt x="1070" y="324"/>
                  </a:lnTo>
                  <a:lnTo>
                    <a:pt x="1066" y="323"/>
                  </a:lnTo>
                  <a:lnTo>
                    <a:pt x="1069" y="323"/>
                  </a:lnTo>
                  <a:lnTo>
                    <a:pt x="1070" y="323"/>
                  </a:lnTo>
                  <a:lnTo>
                    <a:pt x="1070" y="323"/>
                  </a:lnTo>
                  <a:lnTo>
                    <a:pt x="1070" y="323"/>
                  </a:lnTo>
                  <a:lnTo>
                    <a:pt x="1069" y="321"/>
                  </a:lnTo>
                  <a:lnTo>
                    <a:pt x="1067" y="321"/>
                  </a:lnTo>
                  <a:lnTo>
                    <a:pt x="1066" y="321"/>
                  </a:lnTo>
                  <a:lnTo>
                    <a:pt x="1066" y="323"/>
                  </a:lnTo>
                  <a:lnTo>
                    <a:pt x="1064" y="323"/>
                  </a:lnTo>
                  <a:lnTo>
                    <a:pt x="1062" y="323"/>
                  </a:lnTo>
                  <a:lnTo>
                    <a:pt x="1059" y="324"/>
                  </a:lnTo>
                  <a:lnTo>
                    <a:pt x="1055" y="324"/>
                  </a:lnTo>
                  <a:lnTo>
                    <a:pt x="1056" y="324"/>
                  </a:lnTo>
                  <a:lnTo>
                    <a:pt x="1056" y="323"/>
                  </a:lnTo>
                  <a:lnTo>
                    <a:pt x="1058" y="323"/>
                  </a:lnTo>
                  <a:lnTo>
                    <a:pt x="1059" y="321"/>
                  </a:lnTo>
                  <a:lnTo>
                    <a:pt x="1058" y="321"/>
                  </a:lnTo>
                  <a:lnTo>
                    <a:pt x="1058" y="321"/>
                  </a:lnTo>
                  <a:lnTo>
                    <a:pt x="1058" y="321"/>
                  </a:lnTo>
                  <a:lnTo>
                    <a:pt x="1056" y="321"/>
                  </a:lnTo>
                  <a:lnTo>
                    <a:pt x="1056" y="321"/>
                  </a:lnTo>
                  <a:lnTo>
                    <a:pt x="1056" y="323"/>
                  </a:lnTo>
                  <a:lnTo>
                    <a:pt x="1055" y="323"/>
                  </a:lnTo>
                  <a:lnTo>
                    <a:pt x="1055" y="324"/>
                  </a:lnTo>
                  <a:lnTo>
                    <a:pt x="1051" y="324"/>
                  </a:lnTo>
                  <a:lnTo>
                    <a:pt x="1051" y="324"/>
                  </a:lnTo>
                  <a:lnTo>
                    <a:pt x="1051" y="324"/>
                  </a:lnTo>
                  <a:lnTo>
                    <a:pt x="1051" y="323"/>
                  </a:lnTo>
                  <a:lnTo>
                    <a:pt x="1051" y="324"/>
                  </a:lnTo>
                  <a:lnTo>
                    <a:pt x="1050" y="326"/>
                  </a:lnTo>
                  <a:lnTo>
                    <a:pt x="1044" y="326"/>
                  </a:lnTo>
                  <a:lnTo>
                    <a:pt x="1044" y="326"/>
                  </a:lnTo>
                  <a:lnTo>
                    <a:pt x="1045" y="326"/>
                  </a:lnTo>
                  <a:lnTo>
                    <a:pt x="1047" y="324"/>
                  </a:lnTo>
                  <a:lnTo>
                    <a:pt x="1047" y="324"/>
                  </a:lnTo>
                  <a:lnTo>
                    <a:pt x="1045" y="323"/>
                  </a:lnTo>
                  <a:lnTo>
                    <a:pt x="1045" y="323"/>
                  </a:lnTo>
                  <a:lnTo>
                    <a:pt x="1045" y="323"/>
                  </a:lnTo>
                  <a:lnTo>
                    <a:pt x="1045" y="321"/>
                  </a:lnTo>
                  <a:lnTo>
                    <a:pt x="1045" y="320"/>
                  </a:lnTo>
                  <a:lnTo>
                    <a:pt x="1044" y="318"/>
                  </a:lnTo>
                  <a:lnTo>
                    <a:pt x="1044" y="318"/>
                  </a:lnTo>
                  <a:lnTo>
                    <a:pt x="1042" y="321"/>
                  </a:lnTo>
                  <a:lnTo>
                    <a:pt x="1042" y="323"/>
                  </a:lnTo>
                  <a:lnTo>
                    <a:pt x="1042" y="324"/>
                  </a:lnTo>
                  <a:lnTo>
                    <a:pt x="1040" y="324"/>
                  </a:lnTo>
                  <a:lnTo>
                    <a:pt x="1039" y="324"/>
                  </a:lnTo>
                  <a:lnTo>
                    <a:pt x="1034" y="324"/>
                  </a:lnTo>
                  <a:lnTo>
                    <a:pt x="1033" y="323"/>
                  </a:lnTo>
                  <a:lnTo>
                    <a:pt x="1031" y="323"/>
                  </a:lnTo>
                  <a:lnTo>
                    <a:pt x="1031" y="323"/>
                  </a:lnTo>
                  <a:lnTo>
                    <a:pt x="1028" y="324"/>
                  </a:lnTo>
                  <a:lnTo>
                    <a:pt x="1026" y="324"/>
                  </a:lnTo>
                  <a:lnTo>
                    <a:pt x="1025" y="324"/>
                  </a:lnTo>
                  <a:lnTo>
                    <a:pt x="1025" y="324"/>
                  </a:lnTo>
                  <a:lnTo>
                    <a:pt x="1023" y="326"/>
                  </a:lnTo>
                  <a:lnTo>
                    <a:pt x="1020" y="327"/>
                  </a:lnTo>
                  <a:lnTo>
                    <a:pt x="1015" y="326"/>
                  </a:lnTo>
                  <a:lnTo>
                    <a:pt x="1014" y="324"/>
                  </a:lnTo>
                  <a:lnTo>
                    <a:pt x="1014" y="324"/>
                  </a:lnTo>
                  <a:lnTo>
                    <a:pt x="1012" y="323"/>
                  </a:lnTo>
                  <a:lnTo>
                    <a:pt x="1010" y="326"/>
                  </a:lnTo>
                  <a:lnTo>
                    <a:pt x="1009" y="327"/>
                  </a:lnTo>
                  <a:lnTo>
                    <a:pt x="1010" y="329"/>
                  </a:lnTo>
                  <a:lnTo>
                    <a:pt x="1012" y="329"/>
                  </a:lnTo>
                  <a:lnTo>
                    <a:pt x="1015" y="329"/>
                  </a:lnTo>
                  <a:lnTo>
                    <a:pt x="1017" y="327"/>
                  </a:lnTo>
                  <a:lnTo>
                    <a:pt x="1017" y="327"/>
                  </a:lnTo>
                  <a:lnTo>
                    <a:pt x="1018" y="327"/>
                  </a:lnTo>
                  <a:lnTo>
                    <a:pt x="1018" y="327"/>
                  </a:lnTo>
                  <a:lnTo>
                    <a:pt x="1020" y="327"/>
                  </a:lnTo>
                  <a:lnTo>
                    <a:pt x="1020" y="327"/>
                  </a:lnTo>
                  <a:lnTo>
                    <a:pt x="1018" y="329"/>
                  </a:lnTo>
                  <a:lnTo>
                    <a:pt x="1018" y="329"/>
                  </a:lnTo>
                  <a:lnTo>
                    <a:pt x="1017" y="329"/>
                  </a:lnTo>
                  <a:lnTo>
                    <a:pt x="1018" y="331"/>
                  </a:lnTo>
                  <a:lnTo>
                    <a:pt x="1020" y="331"/>
                  </a:lnTo>
                  <a:lnTo>
                    <a:pt x="1020" y="331"/>
                  </a:lnTo>
                  <a:lnTo>
                    <a:pt x="1021" y="329"/>
                  </a:lnTo>
                  <a:lnTo>
                    <a:pt x="1021" y="329"/>
                  </a:lnTo>
                  <a:lnTo>
                    <a:pt x="1023" y="329"/>
                  </a:lnTo>
                  <a:lnTo>
                    <a:pt x="1023" y="329"/>
                  </a:lnTo>
                  <a:lnTo>
                    <a:pt x="1023" y="331"/>
                  </a:lnTo>
                  <a:lnTo>
                    <a:pt x="1025" y="331"/>
                  </a:lnTo>
                  <a:lnTo>
                    <a:pt x="1025" y="332"/>
                  </a:lnTo>
                  <a:lnTo>
                    <a:pt x="1025" y="332"/>
                  </a:lnTo>
                  <a:lnTo>
                    <a:pt x="1023" y="332"/>
                  </a:lnTo>
                  <a:lnTo>
                    <a:pt x="1021" y="334"/>
                  </a:lnTo>
                  <a:lnTo>
                    <a:pt x="1020" y="334"/>
                  </a:lnTo>
                  <a:lnTo>
                    <a:pt x="1021" y="334"/>
                  </a:lnTo>
                  <a:lnTo>
                    <a:pt x="1020" y="335"/>
                  </a:lnTo>
                  <a:lnTo>
                    <a:pt x="1020" y="334"/>
                  </a:lnTo>
                  <a:lnTo>
                    <a:pt x="1020" y="335"/>
                  </a:lnTo>
                  <a:lnTo>
                    <a:pt x="1020" y="335"/>
                  </a:lnTo>
                  <a:lnTo>
                    <a:pt x="1018" y="335"/>
                  </a:lnTo>
                  <a:lnTo>
                    <a:pt x="1020" y="337"/>
                  </a:lnTo>
                  <a:lnTo>
                    <a:pt x="1021" y="337"/>
                  </a:lnTo>
                  <a:lnTo>
                    <a:pt x="1021" y="338"/>
                  </a:lnTo>
                  <a:lnTo>
                    <a:pt x="1026" y="340"/>
                  </a:lnTo>
                  <a:lnTo>
                    <a:pt x="1026" y="340"/>
                  </a:lnTo>
                  <a:lnTo>
                    <a:pt x="1028" y="342"/>
                  </a:lnTo>
                  <a:lnTo>
                    <a:pt x="1028" y="342"/>
                  </a:lnTo>
                  <a:lnTo>
                    <a:pt x="1029" y="342"/>
                  </a:lnTo>
                  <a:lnTo>
                    <a:pt x="1029" y="343"/>
                  </a:lnTo>
                  <a:lnTo>
                    <a:pt x="1028" y="343"/>
                  </a:lnTo>
                  <a:lnTo>
                    <a:pt x="1028" y="345"/>
                  </a:lnTo>
                  <a:lnTo>
                    <a:pt x="1026" y="345"/>
                  </a:lnTo>
                  <a:lnTo>
                    <a:pt x="1026" y="345"/>
                  </a:lnTo>
                  <a:lnTo>
                    <a:pt x="1026" y="343"/>
                  </a:lnTo>
                  <a:lnTo>
                    <a:pt x="1025" y="345"/>
                  </a:lnTo>
                  <a:lnTo>
                    <a:pt x="1023" y="345"/>
                  </a:lnTo>
                  <a:lnTo>
                    <a:pt x="1025" y="345"/>
                  </a:lnTo>
                  <a:lnTo>
                    <a:pt x="1023" y="343"/>
                  </a:lnTo>
                  <a:lnTo>
                    <a:pt x="1023" y="342"/>
                  </a:lnTo>
                  <a:lnTo>
                    <a:pt x="1021" y="342"/>
                  </a:lnTo>
                  <a:lnTo>
                    <a:pt x="1021" y="342"/>
                  </a:lnTo>
                  <a:lnTo>
                    <a:pt x="1020" y="340"/>
                  </a:lnTo>
                  <a:lnTo>
                    <a:pt x="1020" y="340"/>
                  </a:lnTo>
                  <a:lnTo>
                    <a:pt x="1018" y="340"/>
                  </a:lnTo>
                  <a:lnTo>
                    <a:pt x="1018" y="340"/>
                  </a:lnTo>
                  <a:lnTo>
                    <a:pt x="1018" y="338"/>
                  </a:lnTo>
                  <a:lnTo>
                    <a:pt x="1017" y="338"/>
                  </a:lnTo>
                  <a:lnTo>
                    <a:pt x="1017" y="338"/>
                  </a:lnTo>
                  <a:lnTo>
                    <a:pt x="1012" y="337"/>
                  </a:lnTo>
                  <a:lnTo>
                    <a:pt x="1012" y="337"/>
                  </a:lnTo>
                  <a:lnTo>
                    <a:pt x="1012" y="337"/>
                  </a:lnTo>
                  <a:lnTo>
                    <a:pt x="1014" y="338"/>
                  </a:lnTo>
                  <a:lnTo>
                    <a:pt x="1014" y="338"/>
                  </a:lnTo>
                  <a:lnTo>
                    <a:pt x="1014" y="340"/>
                  </a:lnTo>
                  <a:lnTo>
                    <a:pt x="1014" y="340"/>
                  </a:lnTo>
                  <a:lnTo>
                    <a:pt x="1014" y="342"/>
                  </a:lnTo>
                  <a:lnTo>
                    <a:pt x="1014" y="342"/>
                  </a:lnTo>
                  <a:lnTo>
                    <a:pt x="1012" y="343"/>
                  </a:lnTo>
                  <a:lnTo>
                    <a:pt x="1012" y="343"/>
                  </a:lnTo>
                  <a:lnTo>
                    <a:pt x="1010" y="343"/>
                  </a:lnTo>
                  <a:lnTo>
                    <a:pt x="1010" y="342"/>
                  </a:lnTo>
                  <a:lnTo>
                    <a:pt x="1009" y="340"/>
                  </a:lnTo>
                  <a:lnTo>
                    <a:pt x="1007" y="340"/>
                  </a:lnTo>
                  <a:lnTo>
                    <a:pt x="1006" y="342"/>
                  </a:lnTo>
                  <a:lnTo>
                    <a:pt x="1006" y="343"/>
                  </a:lnTo>
                  <a:lnTo>
                    <a:pt x="1004" y="343"/>
                  </a:lnTo>
                  <a:lnTo>
                    <a:pt x="1001" y="342"/>
                  </a:lnTo>
                  <a:lnTo>
                    <a:pt x="996" y="340"/>
                  </a:lnTo>
                  <a:lnTo>
                    <a:pt x="996" y="340"/>
                  </a:lnTo>
                  <a:lnTo>
                    <a:pt x="996" y="340"/>
                  </a:lnTo>
                  <a:lnTo>
                    <a:pt x="998" y="340"/>
                  </a:lnTo>
                  <a:lnTo>
                    <a:pt x="998" y="340"/>
                  </a:lnTo>
                  <a:lnTo>
                    <a:pt x="996" y="338"/>
                  </a:lnTo>
                  <a:lnTo>
                    <a:pt x="996" y="337"/>
                  </a:lnTo>
                  <a:lnTo>
                    <a:pt x="996" y="337"/>
                  </a:lnTo>
                  <a:lnTo>
                    <a:pt x="996" y="337"/>
                  </a:lnTo>
                  <a:lnTo>
                    <a:pt x="996" y="337"/>
                  </a:lnTo>
                  <a:lnTo>
                    <a:pt x="993" y="337"/>
                  </a:lnTo>
                  <a:lnTo>
                    <a:pt x="992" y="335"/>
                  </a:lnTo>
                  <a:lnTo>
                    <a:pt x="990" y="334"/>
                  </a:lnTo>
                  <a:lnTo>
                    <a:pt x="988" y="334"/>
                  </a:lnTo>
                  <a:lnTo>
                    <a:pt x="987" y="332"/>
                  </a:lnTo>
                  <a:lnTo>
                    <a:pt x="985" y="332"/>
                  </a:lnTo>
                  <a:lnTo>
                    <a:pt x="985" y="334"/>
                  </a:lnTo>
                  <a:lnTo>
                    <a:pt x="984" y="334"/>
                  </a:lnTo>
                  <a:lnTo>
                    <a:pt x="984" y="335"/>
                  </a:lnTo>
                  <a:lnTo>
                    <a:pt x="985" y="335"/>
                  </a:lnTo>
                  <a:lnTo>
                    <a:pt x="985" y="335"/>
                  </a:lnTo>
                  <a:lnTo>
                    <a:pt x="982" y="337"/>
                  </a:lnTo>
                  <a:lnTo>
                    <a:pt x="976" y="335"/>
                  </a:lnTo>
                  <a:lnTo>
                    <a:pt x="974" y="335"/>
                  </a:lnTo>
                  <a:lnTo>
                    <a:pt x="973" y="334"/>
                  </a:lnTo>
                  <a:lnTo>
                    <a:pt x="969" y="332"/>
                  </a:lnTo>
                  <a:lnTo>
                    <a:pt x="968" y="332"/>
                  </a:lnTo>
                  <a:lnTo>
                    <a:pt x="966" y="334"/>
                  </a:lnTo>
                  <a:lnTo>
                    <a:pt x="962" y="334"/>
                  </a:lnTo>
                  <a:lnTo>
                    <a:pt x="960" y="334"/>
                  </a:lnTo>
                  <a:lnTo>
                    <a:pt x="960" y="334"/>
                  </a:lnTo>
                  <a:lnTo>
                    <a:pt x="958" y="334"/>
                  </a:lnTo>
                  <a:lnTo>
                    <a:pt x="958" y="332"/>
                  </a:lnTo>
                  <a:lnTo>
                    <a:pt x="958" y="332"/>
                  </a:lnTo>
                  <a:lnTo>
                    <a:pt x="960" y="332"/>
                  </a:lnTo>
                  <a:lnTo>
                    <a:pt x="960" y="331"/>
                  </a:lnTo>
                  <a:lnTo>
                    <a:pt x="960" y="331"/>
                  </a:lnTo>
                  <a:lnTo>
                    <a:pt x="960" y="331"/>
                  </a:lnTo>
                  <a:lnTo>
                    <a:pt x="958" y="329"/>
                  </a:lnTo>
                  <a:lnTo>
                    <a:pt x="958" y="332"/>
                  </a:lnTo>
                  <a:lnTo>
                    <a:pt x="958" y="334"/>
                  </a:lnTo>
                  <a:lnTo>
                    <a:pt x="958" y="334"/>
                  </a:lnTo>
                  <a:lnTo>
                    <a:pt x="955" y="335"/>
                  </a:lnTo>
                  <a:lnTo>
                    <a:pt x="949" y="337"/>
                  </a:lnTo>
                  <a:lnTo>
                    <a:pt x="946" y="338"/>
                  </a:lnTo>
                  <a:lnTo>
                    <a:pt x="946" y="338"/>
                  </a:lnTo>
                  <a:lnTo>
                    <a:pt x="949" y="337"/>
                  </a:lnTo>
                  <a:lnTo>
                    <a:pt x="947" y="337"/>
                  </a:lnTo>
                  <a:lnTo>
                    <a:pt x="946" y="337"/>
                  </a:lnTo>
                  <a:lnTo>
                    <a:pt x="946" y="337"/>
                  </a:lnTo>
                  <a:lnTo>
                    <a:pt x="946" y="335"/>
                  </a:lnTo>
                  <a:lnTo>
                    <a:pt x="946" y="334"/>
                  </a:lnTo>
                  <a:lnTo>
                    <a:pt x="944" y="334"/>
                  </a:lnTo>
                  <a:lnTo>
                    <a:pt x="944" y="335"/>
                  </a:lnTo>
                  <a:lnTo>
                    <a:pt x="944" y="334"/>
                  </a:lnTo>
                  <a:lnTo>
                    <a:pt x="943" y="334"/>
                  </a:lnTo>
                  <a:lnTo>
                    <a:pt x="943" y="334"/>
                  </a:lnTo>
                  <a:lnTo>
                    <a:pt x="943" y="337"/>
                  </a:lnTo>
                  <a:lnTo>
                    <a:pt x="943" y="338"/>
                  </a:lnTo>
                  <a:lnTo>
                    <a:pt x="944" y="340"/>
                  </a:lnTo>
                  <a:lnTo>
                    <a:pt x="943" y="342"/>
                  </a:lnTo>
                  <a:lnTo>
                    <a:pt x="941" y="343"/>
                  </a:lnTo>
                  <a:lnTo>
                    <a:pt x="939" y="343"/>
                  </a:lnTo>
                  <a:lnTo>
                    <a:pt x="938" y="346"/>
                  </a:lnTo>
                  <a:lnTo>
                    <a:pt x="936" y="346"/>
                  </a:lnTo>
                  <a:lnTo>
                    <a:pt x="933" y="349"/>
                  </a:lnTo>
                  <a:lnTo>
                    <a:pt x="932" y="349"/>
                  </a:lnTo>
                  <a:lnTo>
                    <a:pt x="930" y="351"/>
                  </a:lnTo>
                  <a:lnTo>
                    <a:pt x="928" y="351"/>
                  </a:lnTo>
                  <a:lnTo>
                    <a:pt x="925" y="353"/>
                  </a:lnTo>
                  <a:lnTo>
                    <a:pt x="925" y="353"/>
                  </a:lnTo>
                  <a:lnTo>
                    <a:pt x="925" y="353"/>
                  </a:lnTo>
                  <a:lnTo>
                    <a:pt x="928" y="351"/>
                  </a:lnTo>
                  <a:lnTo>
                    <a:pt x="927" y="351"/>
                  </a:lnTo>
                  <a:lnTo>
                    <a:pt x="924" y="351"/>
                  </a:lnTo>
                  <a:lnTo>
                    <a:pt x="922" y="351"/>
                  </a:lnTo>
                  <a:lnTo>
                    <a:pt x="922" y="351"/>
                  </a:lnTo>
                  <a:lnTo>
                    <a:pt x="922" y="351"/>
                  </a:lnTo>
                  <a:lnTo>
                    <a:pt x="921" y="351"/>
                  </a:lnTo>
                  <a:lnTo>
                    <a:pt x="921" y="349"/>
                  </a:lnTo>
                  <a:lnTo>
                    <a:pt x="919" y="349"/>
                  </a:lnTo>
                  <a:lnTo>
                    <a:pt x="919" y="349"/>
                  </a:lnTo>
                  <a:lnTo>
                    <a:pt x="919" y="349"/>
                  </a:lnTo>
                  <a:lnTo>
                    <a:pt x="921" y="353"/>
                  </a:lnTo>
                  <a:lnTo>
                    <a:pt x="921" y="353"/>
                  </a:lnTo>
                  <a:lnTo>
                    <a:pt x="922" y="354"/>
                  </a:lnTo>
                  <a:lnTo>
                    <a:pt x="921" y="354"/>
                  </a:lnTo>
                  <a:lnTo>
                    <a:pt x="921" y="356"/>
                  </a:lnTo>
                  <a:lnTo>
                    <a:pt x="919" y="356"/>
                  </a:lnTo>
                  <a:lnTo>
                    <a:pt x="917" y="354"/>
                  </a:lnTo>
                  <a:lnTo>
                    <a:pt x="916" y="356"/>
                  </a:lnTo>
                  <a:lnTo>
                    <a:pt x="916" y="357"/>
                  </a:lnTo>
                  <a:lnTo>
                    <a:pt x="916" y="357"/>
                  </a:lnTo>
                  <a:lnTo>
                    <a:pt x="916" y="359"/>
                  </a:lnTo>
                  <a:lnTo>
                    <a:pt x="914" y="357"/>
                  </a:lnTo>
                  <a:lnTo>
                    <a:pt x="914" y="357"/>
                  </a:lnTo>
                  <a:lnTo>
                    <a:pt x="914" y="357"/>
                  </a:lnTo>
                  <a:lnTo>
                    <a:pt x="913" y="359"/>
                  </a:lnTo>
                  <a:lnTo>
                    <a:pt x="913" y="359"/>
                  </a:lnTo>
                  <a:lnTo>
                    <a:pt x="911" y="359"/>
                  </a:lnTo>
                  <a:lnTo>
                    <a:pt x="911" y="359"/>
                  </a:lnTo>
                  <a:lnTo>
                    <a:pt x="911" y="360"/>
                  </a:lnTo>
                  <a:lnTo>
                    <a:pt x="913" y="359"/>
                  </a:lnTo>
                  <a:lnTo>
                    <a:pt x="913" y="360"/>
                  </a:lnTo>
                  <a:lnTo>
                    <a:pt x="911" y="362"/>
                  </a:lnTo>
                  <a:lnTo>
                    <a:pt x="910" y="364"/>
                  </a:lnTo>
                  <a:lnTo>
                    <a:pt x="908" y="362"/>
                  </a:lnTo>
                  <a:lnTo>
                    <a:pt x="908" y="364"/>
                  </a:lnTo>
                  <a:lnTo>
                    <a:pt x="908" y="364"/>
                  </a:lnTo>
                  <a:lnTo>
                    <a:pt x="910" y="365"/>
                  </a:lnTo>
                  <a:lnTo>
                    <a:pt x="908" y="370"/>
                  </a:lnTo>
                  <a:lnTo>
                    <a:pt x="908" y="371"/>
                  </a:lnTo>
                  <a:lnTo>
                    <a:pt x="906" y="371"/>
                  </a:lnTo>
                  <a:lnTo>
                    <a:pt x="906" y="371"/>
                  </a:lnTo>
                  <a:lnTo>
                    <a:pt x="903" y="370"/>
                  </a:lnTo>
                  <a:lnTo>
                    <a:pt x="902" y="368"/>
                  </a:lnTo>
                  <a:lnTo>
                    <a:pt x="903" y="371"/>
                  </a:lnTo>
                  <a:lnTo>
                    <a:pt x="906" y="373"/>
                  </a:lnTo>
                  <a:lnTo>
                    <a:pt x="906" y="373"/>
                  </a:lnTo>
                  <a:lnTo>
                    <a:pt x="906" y="375"/>
                  </a:lnTo>
                  <a:lnTo>
                    <a:pt x="906" y="375"/>
                  </a:lnTo>
                  <a:lnTo>
                    <a:pt x="905" y="376"/>
                  </a:lnTo>
                  <a:lnTo>
                    <a:pt x="906" y="378"/>
                  </a:lnTo>
                  <a:lnTo>
                    <a:pt x="906" y="379"/>
                  </a:lnTo>
                  <a:lnTo>
                    <a:pt x="906" y="381"/>
                  </a:lnTo>
                  <a:lnTo>
                    <a:pt x="908" y="384"/>
                  </a:lnTo>
                  <a:lnTo>
                    <a:pt x="908" y="386"/>
                  </a:lnTo>
                  <a:lnTo>
                    <a:pt x="911" y="390"/>
                  </a:lnTo>
                  <a:lnTo>
                    <a:pt x="911" y="390"/>
                  </a:lnTo>
                  <a:lnTo>
                    <a:pt x="911" y="390"/>
                  </a:lnTo>
                  <a:lnTo>
                    <a:pt x="911" y="392"/>
                  </a:lnTo>
                  <a:lnTo>
                    <a:pt x="910" y="392"/>
                  </a:lnTo>
                  <a:lnTo>
                    <a:pt x="908" y="394"/>
                  </a:lnTo>
                  <a:lnTo>
                    <a:pt x="908" y="394"/>
                  </a:lnTo>
                  <a:lnTo>
                    <a:pt x="908" y="394"/>
                  </a:lnTo>
                  <a:lnTo>
                    <a:pt x="908" y="394"/>
                  </a:lnTo>
                  <a:lnTo>
                    <a:pt x="908" y="394"/>
                  </a:lnTo>
                  <a:lnTo>
                    <a:pt x="905" y="392"/>
                  </a:lnTo>
                  <a:lnTo>
                    <a:pt x="902" y="390"/>
                  </a:lnTo>
                  <a:lnTo>
                    <a:pt x="898" y="390"/>
                  </a:lnTo>
                  <a:lnTo>
                    <a:pt x="895" y="390"/>
                  </a:lnTo>
                  <a:lnTo>
                    <a:pt x="894" y="389"/>
                  </a:lnTo>
                  <a:lnTo>
                    <a:pt x="892" y="389"/>
                  </a:lnTo>
                  <a:lnTo>
                    <a:pt x="891" y="387"/>
                  </a:lnTo>
                  <a:lnTo>
                    <a:pt x="889" y="387"/>
                  </a:lnTo>
                  <a:lnTo>
                    <a:pt x="887" y="386"/>
                  </a:lnTo>
                  <a:lnTo>
                    <a:pt x="886" y="386"/>
                  </a:lnTo>
                  <a:lnTo>
                    <a:pt x="884" y="386"/>
                  </a:lnTo>
                  <a:lnTo>
                    <a:pt x="883" y="384"/>
                  </a:lnTo>
                  <a:lnTo>
                    <a:pt x="883" y="383"/>
                  </a:lnTo>
                  <a:lnTo>
                    <a:pt x="883" y="383"/>
                  </a:lnTo>
                  <a:lnTo>
                    <a:pt x="881" y="379"/>
                  </a:lnTo>
                  <a:lnTo>
                    <a:pt x="880" y="378"/>
                  </a:lnTo>
                  <a:lnTo>
                    <a:pt x="878" y="376"/>
                  </a:lnTo>
                  <a:lnTo>
                    <a:pt x="878" y="375"/>
                  </a:lnTo>
                  <a:lnTo>
                    <a:pt x="878" y="375"/>
                  </a:lnTo>
                  <a:lnTo>
                    <a:pt x="878" y="375"/>
                  </a:lnTo>
                  <a:lnTo>
                    <a:pt x="878" y="373"/>
                  </a:lnTo>
                  <a:lnTo>
                    <a:pt x="878" y="373"/>
                  </a:lnTo>
                  <a:lnTo>
                    <a:pt x="878" y="371"/>
                  </a:lnTo>
                  <a:lnTo>
                    <a:pt x="878" y="371"/>
                  </a:lnTo>
                  <a:lnTo>
                    <a:pt x="878" y="370"/>
                  </a:lnTo>
                  <a:lnTo>
                    <a:pt x="878" y="368"/>
                  </a:lnTo>
                  <a:lnTo>
                    <a:pt x="878" y="368"/>
                  </a:lnTo>
                  <a:lnTo>
                    <a:pt x="876" y="367"/>
                  </a:lnTo>
                  <a:lnTo>
                    <a:pt x="873" y="365"/>
                  </a:lnTo>
                  <a:lnTo>
                    <a:pt x="872" y="362"/>
                  </a:lnTo>
                  <a:lnTo>
                    <a:pt x="870" y="360"/>
                  </a:lnTo>
                  <a:lnTo>
                    <a:pt x="869" y="357"/>
                  </a:lnTo>
                  <a:lnTo>
                    <a:pt x="867" y="357"/>
                  </a:lnTo>
                  <a:lnTo>
                    <a:pt x="865" y="356"/>
                  </a:lnTo>
                  <a:lnTo>
                    <a:pt x="865" y="354"/>
                  </a:lnTo>
                  <a:lnTo>
                    <a:pt x="865" y="353"/>
                  </a:lnTo>
                  <a:lnTo>
                    <a:pt x="865" y="353"/>
                  </a:lnTo>
                  <a:lnTo>
                    <a:pt x="864" y="351"/>
                  </a:lnTo>
                  <a:lnTo>
                    <a:pt x="862" y="348"/>
                  </a:lnTo>
                  <a:lnTo>
                    <a:pt x="861" y="346"/>
                  </a:lnTo>
                  <a:lnTo>
                    <a:pt x="861" y="345"/>
                  </a:lnTo>
                  <a:lnTo>
                    <a:pt x="859" y="342"/>
                  </a:lnTo>
                  <a:lnTo>
                    <a:pt x="857" y="340"/>
                  </a:lnTo>
                  <a:lnTo>
                    <a:pt x="856" y="338"/>
                  </a:lnTo>
                  <a:lnTo>
                    <a:pt x="856" y="338"/>
                  </a:lnTo>
                  <a:lnTo>
                    <a:pt x="856" y="338"/>
                  </a:lnTo>
                  <a:lnTo>
                    <a:pt x="851" y="335"/>
                  </a:lnTo>
                  <a:lnTo>
                    <a:pt x="850" y="334"/>
                  </a:lnTo>
                  <a:lnTo>
                    <a:pt x="850" y="334"/>
                  </a:lnTo>
                  <a:lnTo>
                    <a:pt x="848" y="334"/>
                  </a:lnTo>
                  <a:lnTo>
                    <a:pt x="848" y="332"/>
                  </a:lnTo>
                  <a:lnTo>
                    <a:pt x="848" y="332"/>
                  </a:lnTo>
                  <a:lnTo>
                    <a:pt x="848" y="332"/>
                  </a:lnTo>
                  <a:lnTo>
                    <a:pt x="846" y="332"/>
                  </a:lnTo>
                  <a:lnTo>
                    <a:pt x="845" y="332"/>
                  </a:lnTo>
                  <a:lnTo>
                    <a:pt x="842" y="332"/>
                  </a:lnTo>
                  <a:lnTo>
                    <a:pt x="839" y="332"/>
                  </a:lnTo>
                  <a:lnTo>
                    <a:pt x="837" y="332"/>
                  </a:lnTo>
                  <a:lnTo>
                    <a:pt x="837" y="332"/>
                  </a:lnTo>
                  <a:lnTo>
                    <a:pt x="835" y="332"/>
                  </a:lnTo>
                  <a:lnTo>
                    <a:pt x="834" y="334"/>
                  </a:lnTo>
                  <a:lnTo>
                    <a:pt x="832" y="334"/>
                  </a:lnTo>
                  <a:lnTo>
                    <a:pt x="831" y="335"/>
                  </a:lnTo>
                  <a:lnTo>
                    <a:pt x="829" y="338"/>
                  </a:lnTo>
                  <a:lnTo>
                    <a:pt x="829" y="340"/>
                  </a:lnTo>
                  <a:lnTo>
                    <a:pt x="829" y="342"/>
                  </a:lnTo>
                  <a:lnTo>
                    <a:pt x="829" y="342"/>
                  </a:lnTo>
                  <a:lnTo>
                    <a:pt x="828" y="342"/>
                  </a:lnTo>
                  <a:lnTo>
                    <a:pt x="826" y="343"/>
                  </a:lnTo>
                  <a:lnTo>
                    <a:pt x="826" y="345"/>
                  </a:lnTo>
                  <a:lnTo>
                    <a:pt x="824" y="345"/>
                  </a:lnTo>
                  <a:lnTo>
                    <a:pt x="823" y="345"/>
                  </a:lnTo>
                  <a:lnTo>
                    <a:pt x="821" y="345"/>
                  </a:lnTo>
                  <a:lnTo>
                    <a:pt x="816" y="342"/>
                  </a:lnTo>
                  <a:lnTo>
                    <a:pt x="815" y="340"/>
                  </a:lnTo>
                  <a:lnTo>
                    <a:pt x="812" y="340"/>
                  </a:lnTo>
                  <a:lnTo>
                    <a:pt x="810" y="338"/>
                  </a:lnTo>
                  <a:lnTo>
                    <a:pt x="809" y="337"/>
                  </a:lnTo>
                  <a:lnTo>
                    <a:pt x="809" y="337"/>
                  </a:lnTo>
                  <a:lnTo>
                    <a:pt x="807" y="337"/>
                  </a:lnTo>
                  <a:lnTo>
                    <a:pt x="805" y="335"/>
                  </a:lnTo>
                  <a:lnTo>
                    <a:pt x="804" y="332"/>
                  </a:lnTo>
                  <a:lnTo>
                    <a:pt x="802" y="329"/>
                  </a:lnTo>
                  <a:lnTo>
                    <a:pt x="802" y="327"/>
                  </a:lnTo>
                  <a:lnTo>
                    <a:pt x="801" y="323"/>
                  </a:lnTo>
                  <a:lnTo>
                    <a:pt x="799" y="320"/>
                  </a:lnTo>
                  <a:lnTo>
                    <a:pt x="798" y="320"/>
                  </a:lnTo>
                  <a:lnTo>
                    <a:pt x="796" y="318"/>
                  </a:lnTo>
                  <a:lnTo>
                    <a:pt x="794" y="316"/>
                  </a:lnTo>
                  <a:lnTo>
                    <a:pt x="790" y="313"/>
                  </a:lnTo>
                  <a:lnTo>
                    <a:pt x="787" y="310"/>
                  </a:lnTo>
                  <a:lnTo>
                    <a:pt x="783" y="307"/>
                  </a:lnTo>
                  <a:lnTo>
                    <a:pt x="782" y="307"/>
                  </a:lnTo>
                  <a:lnTo>
                    <a:pt x="780" y="305"/>
                  </a:lnTo>
                  <a:lnTo>
                    <a:pt x="779" y="302"/>
                  </a:lnTo>
                  <a:lnTo>
                    <a:pt x="777" y="302"/>
                  </a:lnTo>
                  <a:lnTo>
                    <a:pt x="777" y="302"/>
                  </a:lnTo>
                  <a:lnTo>
                    <a:pt x="777" y="301"/>
                  </a:lnTo>
                  <a:lnTo>
                    <a:pt x="774" y="301"/>
                  </a:lnTo>
                  <a:lnTo>
                    <a:pt x="771" y="301"/>
                  </a:lnTo>
                  <a:lnTo>
                    <a:pt x="768" y="301"/>
                  </a:lnTo>
                  <a:lnTo>
                    <a:pt x="764" y="301"/>
                  </a:lnTo>
                  <a:lnTo>
                    <a:pt x="755" y="301"/>
                  </a:lnTo>
                  <a:lnTo>
                    <a:pt x="752" y="301"/>
                  </a:lnTo>
                  <a:lnTo>
                    <a:pt x="752" y="304"/>
                  </a:lnTo>
                  <a:lnTo>
                    <a:pt x="752" y="305"/>
                  </a:lnTo>
                  <a:lnTo>
                    <a:pt x="752" y="307"/>
                  </a:lnTo>
                  <a:lnTo>
                    <a:pt x="752" y="308"/>
                  </a:lnTo>
                  <a:lnTo>
                    <a:pt x="746" y="308"/>
                  </a:lnTo>
                  <a:lnTo>
                    <a:pt x="741" y="308"/>
                  </a:lnTo>
                  <a:lnTo>
                    <a:pt x="736" y="308"/>
                  </a:lnTo>
                  <a:lnTo>
                    <a:pt x="731" y="308"/>
                  </a:lnTo>
                  <a:lnTo>
                    <a:pt x="727" y="308"/>
                  </a:lnTo>
                  <a:lnTo>
                    <a:pt x="720" y="308"/>
                  </a:lnTo>
                  <a:lnTo>
                    <a:pt x="716" y="308"/>
                  </a:lnTo>
                  <a:lnTo>
                    <a:pt x="711" y="308"/>
                  </a:lnTo>
                  <a:lnTo>
                    <a:pt x="703" y="307"/>
                  </a:lnTo>
                  <a:lnTo>
                    <a:pt x="697" y="304"/>
                  </a:lnTo>
                  <a:lnTo>
                    <a:pt x="690" y="302"/>
                  </a:lnTo>
                  <a:lnTo>
                    <a:pt x="682" y="299"/>
                  </a:lnTo>
                  <a:lnTo>
                    <a:pt x="676" y="297"/>
                  </a:lnTo>
                  <a:lnTo>
                    <a:pt x="670" y="294"/>
                  </a:lnTo>
                  <a:lnTo>
                    <a:pt x="662" y="293"/>
                  </a:lnTo>
                  <a:lnTo>
                    <a:pt x="656" y="290"/>
                  </a:lnTo>
                  <a:lnTo>
                    <a:pt x="656" y="288"/>
                  </a:lnTo>
                  <a:lnTo>
                    <a:pt x="657" y="286"/>
                  </a:lnTo>
                  <a:lnTo>
                    <a:pt x="656" y="286"/>
                  </a:lnTo>
                  <a:lnTo>
                    <a:pt x="651" y="286"/>
                  </a:lnTo>
                  <a:lnTo>
                    <a:pt x="648" y="286"/>
                  </a:lnTo>
                  <a:lnTo>
                    <a:pt x="643" y="288"/>
                  </a:lnTo>
                  <a:lnTo>
                    <a:pt x="640" y="288"/>
                  </a:lnTo>
                  <a:lnTo>
                    <a:pt x="635" y="288"/>
                  </a:lnTo>
                  <a:lnTo>
                    <a:pt x="630" y="288"/>
                  </a:lnTo>
                  <a:lnTo>
                    <a:pt x="627" y="290"/>
                  </a:lnTo>
                  <a:lnTo>
                    <a:pt x="623" y="290"/>
                  </a:lnTo>
                  <a:lnTo>
                    <a:pt x="623" y="290"/>
                  </a:lnTo>
                  <a:lnTo>
                    <a:pt x="623" y="288"/>
                  </a:lnTo>
                  <a:lnTo>
                    <a:pt x="623" y="286"/>
                  </a:lnTo>
                  <a:lnTo>
                    <a:pt x="621" y="286"/>
                  </a:lnTo>
                  <a:lnTo>
                    <a:pt x="621" y="285"/>
                  </a:lnTo>
                  <a:lnTo>
                    <a:pt x="621" y="283"/>
                  </a:lnTo>
                  <a:lnTo>
                    <a:pt x="621" y="283"/>
                  </a:lnTo>
                  <a:lnTo>
                    <a:pt x="619" y="280"/>
                  </a:lnTo>
                  <a:lnTo>
                    <a:pt x="618" y="277"/>
                  </a:lnTo>
                  <a:lnTo>
                    <a:pt x="613" y="274"/>
                  </a:lnTo>
                  <a:lnTo>
                    <a:pt x="610" y="272"/>
                  </a:lnTo>
                  <a:lnTo>
                    <a:pt x="608" y="271"/>
                  </a:lnTo>
                  <a:lnTo>
                    <a:pt x="608" y="269"/>
                  </a:lnTo>
                  <a:lnTo>
                    <a:pt x="607" y="269"/>
                  </a:lnTo>
                  <a:lnTo>
                    <a:pt x="605" y="271"/>
                  </a:lnTo>
                  <a:lnTo>
                    <a:pt x="604" y="269"/>
                  </a:lnTo>
                  <a:lnTo>
                    <a:pt x="604" y="268"/>
                  </a:lnTo>
                  <a:lnTo>
                    <a:pt x="602" y="266"/>
                  </a:lnTo>
                  <a:lnTo>
                    <a:pt x="602" y="264"/>
                  </a:lnTo>
                  <a:lnTo>
                    <a:pt x="597" y="266"/>
                  </a:lnTo>
                  <a:lnTo>
                    <a:pt x="594" y="264"/>
                  </a:lnTo>
                  <a:lnTo>
                    <a:pt x="593" y="263"/>
                  </a:lnTo>
                  <a:lnTo>
                    <a:pt x="591" y="261"/>
                  </a:lnTo>
                  <a:lnTo>
                    <a:pt x="589" y="260"/>
                  </a:lnTo>
                  <a:lnTo>
                    <a:pt x="586" y="258"/>
                  </a:lnTo>
                  <a:lnTo>
                    <a:pt x="585" y="260"/>
                  </a:lnTo>
                  <a:lnTo>
                    <a:pt x="583" y="260"/>
                  </a:lnTo>
                  <a:lnTo>
                    <a:pt x="580" y="258"/>
                  </a:lnTo>
                  <a:lnTo>
                    <a:pt x="578" y="258"/>
                  </a:lnTo>
                  <a:lnTo>
                    <a:pt x="575" y="258"/>
                  </a:lnTo>
                  <a:lnTo>
                    <a:pt x="574" y="258"/>
                  </a:lnTo>
                  <a:lnTo>
                    <a:pt x="574" y="256"/>
                  </a:lnTo>
                  <a:lnTo>
                    <a:pt x="572" y="256"/>
                  </a:lnTo>
                  <a:lnTo>
                    <a:pt x="572" y="255"/>
                  </a:lnTo>
                  <a:lnTo>
                    <a:pt x="572" y="253"/>
                  </a:lnTo>
                  <a:lnTo>
                    <a:pt x="572" y="252"/>
                  </a:lnTo>
                  <a:lnTo>
                    <a:pt x="572" y="250"/>
                  </a:lnTo>
                  <a:lnTo>
                    <a:pt x="572" y="249"/>
                  </a:lnTo>
                  <a:lnTo>
                    <a:pt x="572" y="247"/>
                  </a:lnTo>
                  <a:lnTo>
                    <a:pt x="571" y="247"/>
                  </a:lnTo>
                  <a:lnTo>
                    <a:pt x="569" y="245"/>
                  </a:lnTo>
                  <a:lnTo>
                    <a:pt x="569" y="245"/>
                  </a:lnTo>
                  <a:lnTo>
                    <a:pt x="569" y="244"/>
                  </a:lnTo>
                  <a:lnTo>
                    <a:pt x="567" y="242"/>
                  </a:lnTo>
                  <a:lnTo>
                    <a:pt x="566" y="241"/>
                  </a:lnTo>
                  <a:lnTo>
                    <a:pt x="564" y="239"/>
                  </a:lnTo>
                  <a:lnTo>
                    <a:pt x="563" y="238"/>
                  </a:lnTo>
                  <a:lnTo>
                    <a:pt x="561" y="236"/>
                  </a:lnTo>
                  <a:lnTo>
                    <a:pt x="561" y="236"/>
                  </a:lnTo>
                  <a:lnTo>
                    <a:pt x="559" y="234"/>
                  </a:lnTo>
                  <a:lnTo>
                    <a:pt x="556" y="230"/>
                  </a:lnTo>
                  <a:lnTo>
                    <a:pt x="553" y="228"/>
                  </a:lnTo>
                  <a:lnTo>
                    <a:pt x="553" y="227"/>
                  </a:lnTo>
                  <a:lnTo>
                    <a:pt x="553" y="223"/>
                  </a:lnTo>
                  <a:lnTo>
                    <a:pt x="555" y="222"/>
                  </a:lnTo>
                  <a:lnTo>
                    <a:pt x="555" y="220"/>
                  </a:lnTo>
                  <a:lnTo>
                    <a:pt x="555" y="220"/>
                  </a:lnTo>
                  <a:lnTo>
                    <a:pt x="555" y="219"/>
                  </a:lnTo>
                  <a:lnTo>
                    <a:pt x="553" y="217"/>
                  </a:lnTo>
                  <a:lnTo>
                    <a:pt x="550" y="217"/>
                  </a:lnTo>
                  <a:lnTo>
                    <a:pt x="547" y="212"/>
                  </a:lnTo>
                  <a:lnTo>
                    <a:pt x="547" y="211"/>
                  </a:lnTo>
                  <a:lnTo>
                    <a:pt x="545" y="208"/>
                  </a:lnTo>
                  <a:lnTo>
                    <a:pt x="545" y="206"/>
                  </a:lnTo>
                  <a:lnTo>
                    <a:pt x="545" y="203"/>
                  </a:lnTo>
                  <a:lnTo>
                    <a:pt x="545" y="203"/>
                  </a:lnTo>
                  <a:lnTo>
                    <a:pt x="547" y="203"/>
                  </a:lnTo>
                  <a:lnTo>
                    <a:pt x="547" y="204"/>
                  </a:lnTo>
                  <a:lnTo>
                    <a:pt x="547" y="206"/>
                  </a:lnTo>
                  <a:lnTo>
                    <a:pt x="548" y="206"/>
                  </a:lnTo>
                  <a:lnTo>
                    <a:pt x="548" y="208"/>
                  </a:lnTo>
                  <a:lnTo>
                    <a:pt x="550" y="208"/>
                  </a:lnTo>
                  <a:lnTo>
                    <a:pt x="550" y="209"/>
                  </a:lnTo>
                  <a:lnTo>
                    <a:pt x="552" y="209"/>
                  </a:lnTo>
                  <a:lnTo>
                    <a:pt x="550" y="208"/>
                  </a:lnTo>
                  <a:lnTo>
                    <a:pt x="550" y="208"/>
                  </a:lnTo>
                  <a:lnTo>
                    <a:pt x="550" y="206"/>
                  </a:lnTo>
                  <a:lnTo>
                    <a:pt x="548" y="204"/>
                  </a:lnTo>
                  <a:lnTo>
                    <a:pt x="548" y="203"/>
                  </a:lnTo>
                  <a:lnTo>
                    <a:pt x="547" y="201"/>
                  </a:lnTo>
                  <a:lnTo>
                    <a:pt x="547" y="201"/>
                  </a:lnTo>
                  <a:lnTo>
                    <a:pt x="547" y="200"/>
                  </a:lnTo>
                  <a:lnTo>
                    <a:pt x="547" y="200"/>
                  </a:lnTo>
                  <a:lnTo>
                    <a:pt x="548" y="200"/>
                  </a:lnTo>
                  <a:lnTo>
                    <a:pt x="552" y="200"/>
                  </a:lnTo>
                  <a:lnTo>
                    <a:pt x="556" y="200"/>
                  </a:lnTo>
                  <a:lnTo>
                    <a:pt x="558" y="198"/>
                  </a:lnTo>
                  <a:lnTo>
                    <a:pt x="558" y="200"/>
                  </a:lnTo>
                  <a:lnTo>
                    <a:pt x="559" y="198"/>
                  </a:lnTo>
                  <a:lnTo>
                    <a:pt x="558" y="198"/>
                  </a:lnTo>
                  <a:lnTo>
                    <a:pt x="556" y="198"/>
                  </a:lnTo>
                  <a:lnTo>
                    <a:pt x="556" y="198"/>
                  </a:lnTo>
                  <a:lnTo>
                    <a:pt x="553" y="198"/>
                  </a:lnTo>
                  <a:lnTo>
                    <a:pt x="553" y="198"/>
                  </a:lnTo>
                  <a:lnTo>
                    <a:pt x="552" y="198"/>
                  </a:lnTo>
                  <a:lnTo>
                    <a:pt x="552" y="198"/>
                  </a:lnTo>
                  <a:lnTo>
                    <a:pt x="550" y="198"/>
                  </a:lnTo>
                  <a:lnTo>
                    <a:pt x="548" y="198"/>
                  </a:lnTo>
                  <a:lnTo>
                    <a:pt x="547" y="198"/>
                  </a:lnTo>
                  <a:lnTo>
                    <a:pt x="547" y="198"/>
                  </a:lnTo>
                  <a:lnTo>
                    <a:pt x="545" y="198"/>
                  </a:lnTo>
                  <a:lnTo>
                    <a:pt x="545" y="201"/>
                  </a:lnTo>
                  <a:lnTo>
                    <a:pt x="545" y="203"/>
                  </a:lnTo>
                  <a:lnTo>
                    <a:pt x="545" y="203"/>
                  </a:lnTo>
                  <a:lnTo>
                    <a:pt x="544" y="201"/>
                  </a:lnTo>
                  <a:lnTo>
                    <a:pt x="542" y="201"/>
                  </a:lnTo>
                  <a:lnTo>
                    <a:pt x="541" y="201"/>
                  </a:lnTo>
                  <a:lnTo>
                    <a:pt x="539" y="200"/>
                  </a:lnTo>
                  <a:lnTo>
                    <a:pt x="539" y="198"/>
                  </a:lnTo>
                  <a:lnTo>
                    <a:pt x="537" y="200"/>
                  </a:lnTo>
                  <a:lnTo>
                    <a:pt x="537" y="200"/>
                  </a:lnTo>
                  <a:lnTo>
                    <a:pt x="537" y="198"/>
                  </a:lnTo>
                  <a:lnTo>
                    <a:pt x="537" y="197"/>
                  </a:lnTo>
                  <a:lnTo>
                    <a:pt x="539" y="198"/>
                  </a:lnTo>
                  <a:lnTo>
                    <a:pt x="539" y="197"/>
                  </a:lnTo>
                  <a:lnTo>
                    <a:pt x="537" y="195"/>
                  </a:lnTo>
                  <a:lnTo>
                    <a:pt x="537" y="195"/>
                  </a:lnTo>
                  <a:lnTo>
                    <a:pt x="536" y="192"/>
                  </a:lnTo>
                  <a:lnTo>
                    <a:pt x="534" y="190"/>
                  </a:lnTo>
                  <a:lnTo>
                    <a:pt x="531" y="189"/>
                  </a:lnTo>
                  <a:lnTo>
                    <a:pt x="528" y="184"/>
                  </a:lnTo>
                  <a:lnTo>
                    <a:pt x="528" y="181"/>
                  </a:lnTo>
                  <a:lnTo>
                    <a:pt x="526" y="176"/>
                  </a:lnTo>
                  <a:lnTo>
                    <a:pt x="526" y="175"/>
                  </a:lnTo>
                  <a:lnTo>
                    <a:pt x="526" y="173"/>
                  </a:lnTo>
                  <a:lnTo>
                    <a:pt x="526" y="170"/>
                  </a:lnTo>
                  <a:lnTo>
                    <a:pt x="525" y="168"/>
                  </a:lnTo>
                  <a:lnTo>
                    <a:pt x="522" y="165"/>
                  </a:lnTo>
                  <a:lnTo>
                    <a:pt x="518" y="162"/>
                  </a:lnTo>
                  <a:lnTo>
                    <a:pt x="518" y="160"/>
                  </a:lnTo>
                  <a:lnTo>
                    <a:pt x="518" y="157"/>
                  </a:lnTo>
                  <a:lnTo>
                    <a:pt x="518" y="156"/>
                  </a:lnTo>
                  <a:lnTo>
                    <a:pt x="518" y="154"/>
                  </a:lnTo>
                  <a:lnTo>
                    <a:pt x="520" y="154"/>
                  </a:lnTo>
                  <a:lnTo>
                    <a:pt x="520" y="154"/>
                  </a:lnTo>
                  <a:lnTo>
                    <a:pt x="520" y="154"/>
                  </a:lnTo>
                  <a:lnTo>
                    <a:pt x="520" y="154"/>
                  </a:lnTo>
                  <a:lnTo>
                    <a:pt x="520" y="154"/>
                  </a:lnTo>
                  <a:lnTo>
                    <a:pt x="520" y="152"/>
                  </a:lnTo>
                  <a:lnTo>
                    <a:pt x="520" y="152"/>
                  </a:lnTo>
                  <a:lnTo>
                    <a:pt x="520" y="152"/>
                  </a:lnTo>
                  <a:lnTo>
                    <a:pt x="520" y="152"/>
                  </a:lnTo>
                  <a:lnTo>
                    <a:pt x="522" y="149"/>
                  </a:lnTo>
                  <a:lnTo>
                    <a:pt x="522" y="146"/>
                  </a:lnTo>
                  <a:lnTo>
                    <a:pt x="522" y="143"/>
                  </a:lnTo>
                  <a:lnTo>
                    <a:pt x="522" y="141"/>
                  </a:lnTo>
                  <a:lnTo>
                    <a:pt x="522" y="138"/>
                  </a:lnTo>
                  <a:lnTo>
                    <a:pt x="522" y="137"/>
                  </a:lnTo>
                  <a:lnTo>
                    <a:pt x="520" y="135"/>
                  </a:lnTo>
                  <a:lnTo>
                    <a:pt x="520" y="134"/>
                  </a:lnTo>
                  <a:lnTo>
                    <a:pt x="520" y="132"/>
                  </a:lnTo>
                  <a:lnTo>
                    <a:pt x="518" y="130"/>
                  </a:lnTo>
                  <a:lnTo>
                    <a:pt x="517" y="127"/>
                  </a:lnTo>
                  <a:lnTo>
                    <a:pt x="517" y="126"/>
                  </a:lnTo>
                  <a:lnTo>
                    <a:pt x="517" y="123"/>
                  </a:lnTo>
                  <a:lnTo>
                    <a:pt x="517" y="121"/>
                  </a:lnTo>
                  <a:lnTo>
                    <a:pt x="515" y="118"/>
                  </a:lnTo>
                  <a:lnTo>
                    <a:pt x="515" y="116"/>
                  </a:lnTo>
                  <a:lnTo>
                    <a:pt x="517" y="115"/>
                  </a:lnTo>
                  <a:lnTo>
                    <a:pt x="518" y="108"/>
                  </a:lnTo>
                  <a:lnTo>
                    <a:pt x="518" y="108"/>
                  </a:lnTo>
                  <a:lnTo>
                    <a:pt x="518" y="108"/>
                  </a:lnTo>
                  <a:lnTo>
                    <a:pt x="520" y="107"/>
                  </a:lnTo>
                  <a:lnTo>
                    <a:pt x="520" y="107"/>
                  </a:lnTo>
                  <a:lnTo>
                    <a:pt x="518" y="107"/>
                  </a:lnTo>
                  <a:lnTo>
                    <a:pt x="520" y="105"/>
                  </a:lnTo>
                  <a:lnTo>
                    <a:pt x="520" y="104"/>
                  </a:lnTo>
                  <a:lnTo>
                    <a:pt x="522" y="102"/>
                  </a:lnTo>
                  <a:lnTo>
                    <a:pt x="522" y="96"/>
                  </a:lnTo>
                  <a:lnTo>
                    <a:pt x="522" y="91"/>
                  </a:lnTo>
                  <a:lnTo>
                    <a:pt x="523" y="89"/>
                  </a:lnTo>
                  <a:lnTo>
                    <a:pt x="522" y="88"/>
                  </a:lnTo>
                  <a:lnTo>
                    <a:pt x="523" y="85"/>
                  </a:lnTo>
                  <a:lnTo>
                    <a:pt x="522" y="83"/>
                  </a:lnTo>
                  <a:lnTo>
                    <a:pt x="523" y="72"/>
                  </a:lnTo>
                  <a:lnTo>
                    <a:pt x="523" y="71"/>
                  </a:lnTo>
                  <a:lnTo>
                    <a:pt x="525" y="69"/>
                  </a:lnTo>
                  <a:lnTo>
                    <a:pt x="523" y="64"/>
                  </a:lnTo>
                  <a:lnTo>
                    <a:pt x="523" y="60"/>
                  </a:lnTo>
                  <a:lnTo>
                    <a:pt x="523" y="58"/>
                  </a:lnTo>
                  <a:lnTo>
                    <a:pt x="523" y="58"/>
                  </a:lnTo>
                  <a:lnTo>
                    <a:pt x="523" y="58"/>
                  </a:lnTo>
                  <a:lnTo>
                    <a:pt x="525" y="58"/>
                  </a:lnTo>
                  <a:lnTo>
                    <a:pt x="528" y="58"/>
                  </a:lnTo>
                  <a:lnTo>
                    <a:pt x="530" y="58"/>
                  </a:lnTo>
                  <a:lnTo>
                    <a:pt x="531" y="58"/>
                  </a:lnTo>
                  <a:lnTo>
                    <a:pt x="531" y="58"/>
                  </a:lnTo>
                  <a:lnTo>
                    <a:pt x="533" y="60"/>
                  </a:lnTo>
                  <a:lnTo>
                    <a:pt x="534" y="58"/>
                  </a:lnTo>
                  <a:lnTo>
                    <a:pt x="534" y="58"/>
                  </a:lnTo>
                  <a:lnTo>
                    <a:pt x="533" y="58"/>
                  </a:lnTo>
                  <a:lnTo>
                    <a:pt x="531" y="58"/>
                  </a:lnTo>
                  <a:lnTo>
                    <a:pt x="531" y="56"/>
                  </a:lnTo>
                  <a:lnTo>
                    <a:pt x="528" y="56"/>
                  </a:lnTo>
                  <a:lnTo>
                    <a:pt x="528" y="56"/>
                  </a:lnTo>
                  <a:lnTo>
                    <a:pt x="525" y="56"/>
                  </a:lnTo>
                  <a:lnTo>
                    <a:pt x="523" y="56"/>
                  </a:lnTo>
                  <a:lnTo>
                    <a:pt x="522" y="56"/>
                  </a:lnTo>
                  <a:lnTo>
                    <a:pt x="523" y="55"/>
                  </a:lnTo>
                  <a:lnTo>
                    <a:pt x="523" y="53"/>
                  </a:lnTo>
                  <a:lnTo>
                    <a:pt x="523" y="50"/>
                  </a:lnTo>
                  <a:lnTo>
                    <a:pt x="523" y="52"/>
                  </a:lnTo>
                  <a:lnTo>
                    <a:pt x="525" y="53"/>
                  </a:lnTo>
                  <a:lnTo>
                    <a:pt x="525" y="52"/>
                  </a:lnTo>
                  <a:lnTo>
                    <a:pt x="525" y="50"/>
                  </a:lnTo>
                  <a:lnTo>
                    <a:pt x="523" y="49"/>
                  </a:lnTo>
                  <a:lnTo>
                    <a:pt x="522" y="49"/>
                  </a:lnTo>
                  <a:lnTo>
                    <a:pt x="522" y="45"/>
                  </a:lnTo>
                  <a:lnTo>
                    <a:pt x="525" y="44"/>
                  </a:lnTo>
                  <a:lnTo>
                    <a:pt x="523" y="44"/>
                  </a:lnTo>
                  <a:lnTo>
                    <a:pt x="523" y="42"/>
                  </a:lnTo>
                  <a:lnTo>
                    <a:pt x="522" y="42"/>
                  </a:lnTo>
                  <a:lnTo>
                    <a:pt x="522" y="44"/>
                  </a:lnTo>
                  <a:lnTo>
                    <a:pt x="522" y="44"/>
                  </a:lnTo>
                  <a:lnTo>
                    <a:pt x="522" y="42"/>
                  </a:lnTo>
                  <a:lnTo>
                    <a:pt x="520" y="42"/>
                  </a:lnTo>
                  <a:lnTo>
                    <a:pt x="520" y="39"/>
                  </a:lnTo>
                  <a:lnTo>
                    <a:pt x="518" y="36"/>
                  </a:lnTo>
                  <a:lnTo>
                    <a:pt x="518" y="31"/>
                  </a:lnTo>
                  <a:lnTo>
                    <a:pt x="517" y="30"/>
                  </a:lnTo>
                  <a:lnTo>
                    <a:pt x="514" y="26"/>
                  </a:lnTo>
                  <a:lnTo>
                    <a:pt x="514" y="25"/>
                  </a:lnTo>
                  <a:lnTo>
                    <a:pt x="514" y="22"/>
                  </a:lnTo>
                  <a:lnTo>
                    <a:pt x="514" y="20"/>
                  </a:lnTo>
                  <a:lnTo>
                    <a:pt x="514" y="19"/>
                  </a:lnTo>
                  <a:lnTo>
                    <a:pt x="514" y="19"/>
                  </a:lnTo>
                  <a:lnTo>
                    <a:pt x="517" y="20"/>
                  </a:lnTo>
                  <a:lnTo>
                    <a:pt x="520" y="20"/>
                  </a:lnTo>
                  <a:lnTo>
                    <a:pt x="522" y="22"/>
                  </a:lnTo>
                  <a:lnTo>
                    <a:pt x="523" y="22"/>
                  </a:lnTo>
                  <a:lnTo>
                    <a:pt x="533" y="23"/>
                  </a:lnTo>
                  <a:lnTo>
                    <a:pt x="534" y="23"/>
                  </a:lnTo>
                  <a:lnTo>
                    <a:pt x="536" y="22"/>
                  </a:lnTo>
                  <a:lnTo>
                    <a:pt x="536" y="22"/>
                  </a:lnTo>
                  <a:lnTo>
                    <a:pt x="537" y="23"/>
                  </a:lnTo>
                  <a:lnTo>
                    <a:pt x="537" y="23"/>
                  </a:lnTo>
                  <a:lnTo>
                    <a:pt x="539" y="23"/>
                  </a:lnTo>
                  <a:lnTo>
                    <a:pt x="539" y="23"/>
                  </a:lnTo>
                  <a:lnTo>
                    <a:pt x="541" y="22"/>
                  </a:lnTo>
                  <a:lnTo>
                    <a:pt x="541" y="23"/>
                  </a:lnTo>
                  <a:lnTo>
                    <a:pt x="541" y="23"/>
                  </a:lnTo>
                  <a:lnTo>
                    <a:pt x="542" y="25"/>
                  </a:lnTo>
                  <a:lnTo>
                    <a:pt x="542" y="26"/>
                  </a:lnTo>
                  <a:lnTo>
                    <a:pt x="542" y="26"/>
                  </a:lnTo>
                  <a:lnTo>
                    <a:pt x="541" y="30"/>
                  </a:lnTo>
                  <a:lnTo>
                    <a:pt x="541" y="30"/>
                  </a:lnTo>
                  <a:lnTo>
                    <a:pt x="541" y="30"/>
                  </a:lnTo>
                  <a:lnTo>
                    <a:pt x="541" y="28"/>
                  </a:lnTo>
                  <a:lnTo>
                    <a:pt x="537" y="33"/>
                  </a:lnTo>
                  <a:lnTo>
                    <a:pt x="536" y="36"/>
                  </a:lnTo>
                  <a:lnTo>
                    <a:pt x="536" y="36"/>
                  </a:lnTo>
                  <a:lnTo>
                    <a:pt x="536" y="37"/>
                  </a:lnTo>
                  <a:lnTo>
                    <a:pt x="536" y="37"/>
                  </a:lnTo>
                  <a:lnTo>
                    <a:pt x="537" y="36"/>
                  </a:lnTo>
                  <a:lnTo>
                    <a:pt x="539" y="36"/>
                  </a:lnTo>
                  <a:lnTo>
                    <a:pt x="539" y="36"/>
                  </a:lnTo>
                  <a:lnTo>
                    <a:pt x="537" y="36"/>
                  </a:lnTo>
                  <a:lnTo>
                    <a:pt x="537" y="36"/>
                  </a:lnTo>
                  <a:lnTo>
                    <a:pt x="537" y="34"/>
                  </a:lnTo>
                  <a:lnTo>
                    <a:pt x="537" y="34"/>
                  </a:lnTo>
                  <a:lnTo>
                    <a:pt x="537" y="33"/>
                  </a:lnTo>
                  <a:lnTo>
                    <a:pt x="539" y="33"/>
                  </a:lnTo>
                  <a:lnTo>
                    <a:pt x="541" y="31"/>
                  </a:lnTo>
                  <a:lnTo>
                    <a:pt x="541" y="31"/>
                  </a:lnTo>
                  <a:lnTo>
                    <a:pt x="542" y="30"/>
                  </a:lnTo>
                  <a:lnTo>
                    <a:pt x="544" y="28"/>
                  </a:lnTo>
                  <a:lnTo>
                    <a:pt x="544" y="28"/>
                  </a:lnTo>
                  <a:lnTo>
                    <a:pt x="544" y="26"/>
                  </a:lnTo>
                  <a:lnTo>
                    <a:pt x="544" y="26"/>
                  </a:lnTo>
                  <a:lnTo>
                    <a:pt x="544" y="26"/>
                  </a:lnTo>
                  <a:lnTo>
                    <a:pt x="545" y="28"/>
                  </a:lnTo>
                  <a:lnTo>
                    <a:pt x="545" y="30"/>
                  </a:lnTo>
                  <a:lnTo>
                    <a:pt x="544" y="30"/>
                  </a:lnTo>
                  <a:lnTo>
                    <a:pt x="544" y="31"/>
                  </a:lnTo>
                  <a:lnTo>
                    <a:pt x="544" y="33"/>
                  </a:lnTo>
                  <a:lnTo>
                    <a:pt x="544" y="33"/>
                  </a:lnTo>
                  <a:lnTo>
                    <a:pt x="542" y="33"/>
                  </a:lnTo>
                  <a:lnTo>
                    <a:pt x="542" y="33"/>
                  </a:lnTo>
                  <a:lnTo>
                    <a:pt x="544" y="34"/>
                  </a:lnTo>
                  <a:lnTo>
                    <a:pt x="544" y="34"/>
                  </a:lnTo>
                  <a:lnTo>
                    <a:pt x="544" y="36"/>
                  </a:lnTo>
                  <a:lnTo>
                    <a:pt x="544" y="37"/>
                  </a:lnTo>
                  <a:lnTo>
                    <a:pt x="544" y="37"/>
                  </a:lnTo>
                  <a:lnTo>
                    <a:pt x="542" y="37"/>
                  </a:lnTo>
                  <a:lnTo>
                    <a:pt x="542" y="37"/>
                  </a:lnTo>
                  <a:lnTo>
                    <a:pt x="542" y="37"/>
                  </a:lnTo>
                  <a:lnTo>
                    <a:pt x="541" y="39"/>
                  </a:lnTo>
                  <a:lnTo>
                    <a:pt x="541" y="39"/>
                  </a:lnTo>
                  <a:lnTo>
                    <a:pt x="541" y="37"/>
                  </a:lnTo>
                  <a:lnTo>
                    <a:pt x="541" y="37"/>
                  </a:lnTo>
                  <a:lnTo>
                    <a:pt x="539" y="37"/>
                  </a:lnTo>
                  <a:lnTo>
                    <a:pt x="539" y="39"/>
                  </a:lnTo>
                  <a:lnTo>
                    <a:pt x="537" y="41"/>
                  </a:lnTo>
                  <a:lnTo>
                    <a:pt x="537" y="41"/>
                  </a:lnTo>
                  <a:lnTo>
                    <a:pt x="539" y="41"/>
                  </a:lnTo>
                  <a:lnTo>
                    <a:pt x="541" y="41"/>
                  </a:lnTo>
                  <a:lnTo>
                    <a:pt x="542" y="41"/>
                  </a:lnTo>
                  <a:lnTo>
                    <a:pt x="542" y="41"/>
                  </a:lnTo>
                  <a:lnTo>
                    <a:pt x="544" y="41"/>
                  </a:lnTo>
                  <a:lnTo>
                    <a:pt x="544" y="41"/>
                  </a:lnTo>
                  <a:lnTo>
                    <a:pt x="544" y="37"/>
                  </a:lnTo>
                  <a:lnTo>
                    <a:pt x="545" y="37"/>
                  </a:lnTo>
                  <a:lnTo>
                    <a:pt x="545" y="37"/>
                  </a:lnTo>
                  <a:lnTo>
                    <a:pt x="545" y="37"/>
                  </a:lnTo>
                  <a:lnTo>
                    <a:pt x="547" y="36"/>
                  </a:lnTo>
                  <a:lnTo>
                    <a:pt x="547" y="36"/>
                  </a:lnTo>
                  <a:lnTo>
                    <a:pt x="547" y="34"/>
                  </a:lnTo>
                  <a:lnTo>
                    <a:pt x="547" y="33"/>
                  </a:lnTo>
                  <a:lnTo>
                    <a:pt x="547" y="31"/>
                  </a:lnTo>
                  <a:lnTo>
                    <a:pt x="547" y="31"/>
                  </a:lnTo>
                  <a:lnTo>
                    <a:pt x="547" y="31"/>
                  </a:lnTo>
                  <a:lnTo>
                    <a:pt x="547" y="30"/>
                  </a:lnTo>
                  <a:lnTo>
                    <a:pt x="547" y="30"/>
                  </a:lnTo>
                  <a:lnTo>
                    <a:pt x="547" y="30"/>
                  </a:lnTo>
                  <a:lnTo>
                    <a:pt x="547" y="28"/>
                  </a:lnTo>
                  <a:lnTo>
                    <a:pt x="547" y="26"/>
                  </a:lnTo>
                  <a:lnTo>
                    <a:pt x="547" y="26"/>
                  </a:lnTo>
                  <a:lnTo>
                    <a:pt x="548" y="25"/>
                  </a:lnTo>
                  <a:lnTo>
                    <a:pt x="548" y="25"/>
                  </a:lnTo>
                  <a:lnTo>
                    <a:pt x="547" y="23"/>
                  </a:lnTo>
                  <a:lnTo>
                    <a:pt x="547" y="23"/>
                  </a:lnTo>
                  <a:lnTo>
                    <a:pt x="547" y="22"/>
                  </a:lnTo>
                  <a:lnTo>
                    <a:pt x="547" y="22"/>
                  </a:lnTo>
                  <a:lnTo>
                    <a:pt x="545" y="22"/>
                  </a:lnTo>
                  <a:lnTo>
                    <a:pt x="547" y="23"/>
                  </a:lnTo>
                  <a:lnTo>
                    <a:pt x="547" y="23"/>
                  </a:lnTo>
                  <a:lnTo>
                    <a:pt x="545" y="23"/>
                  </a:lnTo>
                  <a:lnTo>
                    <a:pt x="545" y="22"/>
                  </a:lnTo>
                  <a:lnTo>
                    <a:pt x="544" y="22"/>
                  </a:lnTo>
                  <a:lnTo>
                    <a:pt x="545" y="20"/>
                  </a:lnTo>
                  <a:lnTo>
                    <a:pt x="545" y="20"/>
                  </a:lnTo>
                  <a:lnTo>
                    <a:pt x="547" y="20"/>
                  </a:lnTo>
                  <a:lnTo>
                    <a:pt x="547" y="20"/>
                  </a:lnTo>
                  <a:lnTo>
                    <a:pt x="545" y="19"/>
                  </a:lnTo>
                  <a:lnTo>
                    <a:pt x="544" y="17"/>
                  </a:lnTo>
                  <a:lnTo>
                    <a:pt x="544" y="17"/>
                  </a:lnTo>
                  <a:lnTo>
                    <a:pt x="544" y="17"/>
                  </a:lnTo>
                  <a:lnTo>
                    <a:pt x="542" y="17"/>
                  </a:lnTo>
                  <a:lnTo>
                    <a:pt x="542" y="17"/>
                  </a:lnTo>
                  <a:lnTo>
                    <a:pt x="542" y="15"/>
                  </a:lnTo>
                  <a:lnTo>
                    <a:pt x="544" y="15"/>
                  </a:lnTo>
                  <a:lnTo>
                    <a:pt x="544" y="15"/>
                  </a:lnTo>
                  <a:lnTo>
                    <a:pt x="545" y="15"/>
                  </a:lnTo>
                  <a:lnTo>
                    <a:pt x="545" y="15"/>
                  </a:lnTo>
                  <a:lnTo>
                    <a:pt x="545" y="15"/>
                  </a:lnTo>
                  <a:lnTo>
                    <a:pt x="545" y="12"/>
                  </a:lnTo>
                  <a:lnTo>
                    <a:pt x="544" y="11"/>
                  </a:lnTo>
                  <a:lnTo>
                    <a:pt x="544" y="11"/>
                  </a:lnTo>
                  <a:lnTo>
                    <a:pt x="544" y="11"/>
                  </a:lnTo>
                  <a:lnTo>
                    <a:pt x="544" y="11"/>
                  </a:lnTo>
                  <a:lnTo>
                    <a:pt x="542" y="11"/>
                  </a:lnTo>
                  <a:lnTo>
                    <a:pt x="542" y="11"/>
                  </a:lnTo>
                  <a:lnTo>
                    <a:pt x="542" y="9"/>
                  </a:lnTo>
                  <a:lnTo>
                    <a:pt x="541" y="6"/>
                  </a:lnTo>
                  <a:lnTo>
                    <a:pt x="936" y="6"/>
                  </a:lnTo>
                  <a:lnTo>
                    <a:pt x="939" y="6"/>
                  </a:lnTo>
                  <a:lnTo>
                    <a:pt x="939" y="3"/>
                  </a:lnTo>
                  <a:lnTo>
                    <a:pt x="939" y="0"/>
                  </a:lnTo>
                  <a:close/>
                </a:path>
              </a:pathLst>
            </a:custGeom>
            <a:pattFill prst="pct70">
              <a:fgClr>
                <a:schemeClr val="accent1"/>
              </a:fgClr>
              <a:bgClr>
                <a:schemeClr val="bg1"/>
              </a:bgClr>
            </a:patt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906" name="Freeform 25">
              <a:extLst>
                <a:ext uri="{FF2B5EF4-FFF2-40B4-BE49-F238E27FC236}">
                  <a16:creationId xmlns:a16="http://schemas.microsoft.com/office/drawing/2014/main" id="{BF3B7BB3-FE8D-42AF-8E33-D799F3608977}"/>
                </a:ext>
              </a:extLst>
            </p:cNvPr>
            <p:cNvSpPr>
              <a:spLocks noEditPoints="1"/>
            </p:cNvSpPr>
            <p:nvPr/>
          </p:nvSpPr>
          <p:spPr bwMode="auto">
            <a:xfrm>
              <a:off x="1022538" y="1961853"/>
              <a:ext cx="10143748" cy="873251"/>
            </a:xfrm>
            <a:custGeom>
              <a:avLst/>
              <a:gdLst>
                <a:gd name="T0" fmla="*/ 5077 w 5204"/>
                <a:gd name="T1" fmla="*/ 437 h 448"/>
                <a:gd name="T2" fmla="*/ 5030 w 5204"/>
                <a:gd name="T3" fmla="*/ 437 h 448"/>
                <a:gd name="T4" fmla="*/ 5125 w 5204"/>
                <a:gd name="T5" fmla="*/ 434 h 448"/>
                <a:gd name="T6" fmla="*/ 5170 w 5204"/>
                <a:gd name="T7" fmla="*/ 424 h 448"/>
                <a:gd name="T8" fmla="*/ 5196 w 5204"/>
                <a:gd name="T9" fmla="*/ 416 h 448"/>
                <a:gd name="T10" fmla="*/ 25 w 5204"/>
                <a:gd name="T11" fmla="*/ 402 h 448"/>
                <a:gd name="T12" fmla="*/ 19 w 5204"/>
                <a:gd name="T13" fmla="*/ 397 h 448"/>
                <a:gd name="T14" fmla="*/ 85 w 5204"/>
                <a:gd name="T15" fmla="*/ 379 h 448"/>
                <a:gd name="T16" fmla="*/ 126 w 5204"/>
                <a:gd name="T17" fmla="*/ 372 h 448"/>
                <a:gd name="T18" fmla="*/ 118 w 5204"/>
                <a:gd name="T19" fmla="*/ 374 h 448"/>
                <a:gd name="T20" fmla="*/ 110 w 5204"/>
                <a:gd name="T21" fmla="*/ 371 h 448"/>
                <a:gd name="T22" fmla="*/ 539 w 5204"/>
                <a:gd name="T23" fmla="*/ 366 h 448"/>
                <a:gd name="T24" fmla="*/ 519 w 5204"/>
                <a:gd name="T25" fmla="*/ 368 h 448"/>
                <a:gd name="T26" fmla="*/ 506 w 5204"/>
                <a:gd name="T27" fmla="*/ 364 h 448"/>
                <a:gd name="T28" fmla="*/ 524 w 5204"/>
                <a:gd name="T29" fmla="*/ 353 h 448"/>
                <a:gd name="T30" fmla="*/ 5183 w 5204"/>
                <a:gd name="T31" fmla="*/ 344 h 448"/>
                <a:gd name="T32" fmla="*/ 494 w 5204"/>
                <a:gd name="T33" fmla="*/ 338 h 448"/>
                <a:gd name="T34" fmla="*/ 222 w 5204"/>
                <a:gd name="T35" fmla="*/ 333 h 448"/>
                <a:gd name="T36" fmla="*/ 479 w 5204"/>
                <a:gd name="T37" fmla="*/ 339 h 448"/>
                <a:gd name="T38" fmla="*/ 230 w 5204"/>
                <a:gd name="T39" fmla="*/ 319 h 448"/>
                <a:gd name="T40" fmla="*/ 207 w 5204"/>
                <a:gd name="T41" fmla="*/ 333 h 448"/>
                <a:gd name="T42" fmla="*/ 211 w 5204"/>
                <a:gd name="T43" fmla="*/ 317 h 448"/>
                <a:gd name="T44" fmla="*/ 473 w 5204"/>
                <a:gd name="T45" fmla="*/ 327 h 448"/>
                <a:gd name="T46" fmla="*/ 492 w 5204"/>
                <a:gd name="T47" fmla="*/ 314 h 448"/>
                <a:gd name="T48" fmla="*/ 235 w 5204"/>
                <a:gd name="T49" fmla="*/ 309 h 448"/>
                <a:gd name="T50" fmla="*/ 107 w 5204"/>
                <a:gd name="T51" fmla="*/ 303 h 448"/>
                <a:gd name="T52" fmla="*/ 304 w 5204"/>
                <a:gd name="T53" fmla="*/ 265 h 448"/>
                <a:gd name="T54" fmla="*/ 314 w 5204"/>
                <a:gd name="T55" fmla="*/ 262 h 448"/>
                <a:gd name="T56" fmla="*/ 237 w 5204"/>
                <a:gd name="T57" fmla="*/ 262 h 448"/>
                <a:gd name="T58" fmla="*/ 5197 w 5204"/>
                <a:gd name="T59" fmla="*/ 201 h 448"/>
                <a:gd name="T60" fmla="*/ 180 w 5204"/>
                <a:gd name="T61" fmla="*/ 5 h 448"/>
                <a:gd name="T62" fmla="*/ 266 w 5204"/>
                <a:gd name="T63" fmla="*/ 24 h 448"/>
                <a:gd name="T64" fmla="*/ 419 w 5204"/>
                <a:gd name="T65" fmla="*/ 265 h 448"/>
                <a:gd name="T66" fmla="*/ 490 w 5204"/>
                <a:gd name="T67" fmla="*/ 295 h 448"/>
                <a:gd name="T68" fmla="*/ 552 w 5204"/>
                <a:gd name="T69" fmla="*/ 360 h 448"/>
                <a:gd name="T70" fmla="*/ 522 w 5204"/>
                <a:gd name="T71" fmla="*/ 361 h 448"/>
                <a:gd name="T72" fmla="*/ 501 w 5204"/>
                <a:gd name="T73" fmla="*/ 319 h 448"/>
                <a:gd name="T74" fmla="*/ 479 w 5204"/>
                <a:gd name="T75" fmla="*/ 309 h 448"/>
                <a:gd name="T76" fmla="*/ 460 w 5204"/>
                <a:gd name="T77" fmla="*/ 301 h 448"/>
                <a:gd name="T78" fmla="*/ 416 w 5204"/>
                <a:gd name="T79" fmla="*/ 273 h 448"/>
                <a:gd name="T80" fmla="*/ 348 w 5204"/>
                <a:gd name="T81" fmla="*/ 270 h 448"/>
                <a:gd name="T82" fmla="*/ 307 w 5204"/>
                <a:gd name="T83" fmla="*/ 251 h 448"/>
                <a:gd name="T84" fmla="*/ 285 w 5204"/>
                <a:gd name="T85" fmla="*/ 260 h 448"/>
                <a:gd name="T86" fmla="*/ 266 w 5204"/>
                <a:gd name="T87" fmla="*/ 278 h 448"/>
                <a:gd name="T88" fmla="*/ 238 w 5204"/>
                <a:gd name="T89" fmla="*/ 279 h 448"/>
                <a:gd name="T90" fmla="*/ 255 w 5204"/>
                <a:gd name="T91" fmla="*/ 245 h 448"/>
                <a:gd name="T92" fmla="*/ 214 w 5204"/>
                <a:gd name="T93" fmla="*/ 279 h 448"/>
                <a:gd name="T94" fmla="*/ 181 w 5204"/>
                <a:gd name="T95" fmla="*/ 323 h 448"/>
                <a:gd name="T96" fmla="*/ 143 w 5204"/>
                <a:gd name="T97" fmla="*/ 347 h 448"/>
                <a:gd name="T98" fmla="*/ 104 w 5204"/>
                <a:gd name="T99" fmla="*/ 369 h 448"/>
                <a:gd name="T100" fmla="*/ 71 w 5204"/>
                <a:gd name="T101" fmla="*/ 380 h 448"/>
                <a:gd name="T102" fmla="*/ 112 w 5204"/>
                <a:gd name="T103" fmla="*/ 355 h 448"/>
                <a:gd name="T104" fmla="*/ 156 w 5204"/>
                <a:gd name="T105" fmla="*/ 309 h 448"/>
                <a:gd name="T106" fmla="*/ 107 w 5204"/>
                <a:gd name="T107" fmla="*/ 297 h 448"/>
                <a:gd name="T108" fmla="*/ 60 w 5204"/>
                <a:gd name="T109" fmla="*/ 275 h 448"/>
                <a:gd name="T110" fmla="*/ 49 w 5204"/>
                <a:gd name="T111" fmla="*/ 248 h 448"/>
                <a:gd name="T112" fmla="*/ 50 w 5204"/>
                <a:gd name="T113" fmla="*/ 216 h 448"/>
                <a:gd name="T114" fmla="*/ 106 w 5204"/>
                <a:gd name="T115" fmla="*/ 177 h 448"/>
                <a:gd name="T116" fmla="*/ 27 w 5204"/>
                <a:gd name="T117" fmla="*/ 164 h 448"/>
                <a:gd name="T118" fmla="*/ 66 w 5204"/>
                <a:gd name="T119" fmla="*/ 122 h 448"/>
                <a:gd name="T120" fmla="*/ 117 w 5204"/>
                <a:gd name="T121" fmla="*/ 126 h 448"/>
                <a:gd name="T122" fmla="*/ 73 w 5204"/>
                <a:gd name="T123" fmla="*/ 54 h 448"/>
                <a:gd name="T124" fmla="*/ 131 w 5204"/>
                <a:gd name="T125" fmla="*/ 1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04" h="448">
                  <a:moveTo>
                    <a:pt x="5016" y="442"/>
                  </a:moveTo>
                  <a:lnTo>
                    <a:pt x="5019" y="443"/>
                  </a:lnTo>
                  <a:lnTo>
                    <a:pt x="5022" y="445"/>
                  </a:lnTo>
                  <a:lnTo>
                    <a:pt x="5022" y="446"/>
                  </a:lnTo>
                  <a:lnTo>
                    <a:pt x="5025" y="446"/>
                  </a:lnTo>
                  <a:lnTo>
                    <a:pt x="5027" y="448"/>
                  </a:lnTo>
                  <a:lnTo>
                    <a:pt x="5027" y="448"/>
                  </a:lnTo>
                  <a:lnTo>
                    <a:pt x="5024" y="448"/>
                  </a:lnTo>
                  <a:lnTo>
                    <a:pt x="5019" y="445"/>
                  </a:lnTo>
                  <a:lnTo>
                    <a:pt x="5016" y="443"/>
                  </a:lnTo>
                  <a:lnTo>
                    <a:pt x="5016" y="443"/>
                  </a:lnTo>
                  <a:lnTo>
                    <a:pt x="5016" y="442"/>
                  </a:lnTo>
                  <a:close/>
                  <a:moveTo>
                    <a:pt x="5087" y="438"/>
                  </a:moveTo>
                  <a:lnTo>
                    <a:pt x="5088" y="440"/>
                  </a:lnTo>
                  <a:lnTo>
                    <a:pt x="5088" y="440"/>
                  </a:lnTo>
                  <a:lnTo>
                    <a:pt x="5087" y="440"/>
                  </a:lnTo>
                  <a:lnTo>
                    <a:pt x="5087" y="440"/>
                  </a:lnTo>
                  <a:lnTo>
                    <a:pt x="5087" y="438"/>
                  </a:lnTo>
                  <a:lnTo>
                    <a:pt x="5087" y="438"/>
                  </a:lnTo>
                  <a:close/>
                  <a:moveTo>
                    <a:pt x="5090" y="438"/>
                  </a:moveTo>
                  <a:lnTo>
                    <a:pt x="5092" y="438"/>
                  </a:lnTo>
                  <a:lnTo>
                    <a:pt x="5093" y="440"/>
                  </a:lnTo>
                  <a:lnTo>
                    <a:pt x="5092" y="440"/>
                  </a:lnTo>
                  <a:lnTo>
                    <a:pt x="5090" y="438"/>
                  </a:lnTo>
                  <a:lnTo>
                    <a:pt x="5090" y="438"/>
                  </a:lnTo>
                  <a:close/>
                  <a:moveTo>
                    <a:pt x="5065" y="437"/>
                  </a:moveTo>
                  <a:lnTo>
                    <a:pt x="5066" y="438"/>
                  </a:lnTo>
                  <a:lnTo>
                    <a:pt x="5066" y="438"/>
                  </a:lnTo>
                  <a:lnTo>
                    <a:pt x="5070" y="438"/>
                  </a:lnTo>
                  <a:lnTo>
                    <a:pt x="5068" y="440"/>
                  </a:lnTo>
                  <a:lnTo>
                    <a:pt x="5066" y="440"/>
                  </a:lnTo>
                  <a:lnTo>
                    <a:pt x="5066" y="442"/>
                  </a:lnTo>
                  <a:lnTo>
                    <a:pt x="5065" y="442"/>
                  </a:lnTo>
                  <a:lnTo>
                    <a:pt x="5065" y="443"/>
                  </a:lnTo>
                  <a:lnTo>
                    <a:pt x="5065" y="443"/>
                  </a:lnTo>
                  <a:lnTo>
                    <a:pt x="5063" y="442"/>
                  </a:lnTo>
                  <a:lnTo>
                    <a:pt x="5063" y="442"/>
                  </a:lnTo>
                  <a:lnTo>
                    <a:pt x="5063" y="442"/>
                  </a:lnTo>
                  <a:lnTo>
                    <a:pt x="5065" y="440"/>
                  </a:lnTo>
                  <a:lnTo>
                    <a:pt x="5063" y="440"/>
                  </a:lnTo>
                  <a:lnTo>
                    <a:pt x="5063" y="440"/>
                  </a:lnTo>
                  <a:lnTo>
                    <a:pt x="5062" y="438"/>
                  </a:lnTo>
                  <a:lnTo>
                    <a:pt x="5062" y="438"/>
                  </a:lnTo>
                  <a:lnTo>
                    <a:pt x="5062" y="437"/>
                  </a:lnTo>
                  <a:lnTo>
                    <a:pt x="5062" y="437"/>
                  </a:lnTo>
                  <a:lnTo>
                    <a:pt x="5065" y="437"/>
                  </a:lnTo>
                  <a:close/>
                  <a:moveTo>
                    <a:pt x="5076" y="437"/>
                  </a:moveTo>
                  <a:lnTo>
                    <a:pt x="5076" y="437"/>
                  </a:lnTo>
                  <a:lnTo>
                    <a:pt x="5077" y="437"/>
                  </a:lnTo>
                  <a:lnTo>
                    <a:pt x="5077" y="438"/>
                  </a:lnTo>
                  <a:lnTo>
                    <a:pt x="5076" y="438"/>
                  </a:lnTo>
                  <a:lnTo>
                    <a:pt x="5076" y="440"/>
                  </a:lnTo>
                  <a:lnTo>
                    <a:pt x="5076" y="442"/>
                  </a:lnTo>
                  <a:lnTo>
                    <a:pt x="5076" y="442"/>
                  </a:lnTo>
                  <a:lnTo>
                    <a:pt x="5074" y="442"/>
                  </a:lnTo>
                  <a:lnTo>
                    <a:pt x="5073" y="442"/>
                  </a:lnTo>
                  <a:lnTo>
                    <a:pt x="5071" y="442"/>
                  </a:lnTo>
                  <a:lnTo>
                    <a:pt x="5070" y="442"/>
                  </a:lnTo>
                  <a:lnTo>
                    <a:pt x="5068" y="442"/>
                  </a:lnTo>
                  <a:lnTo>
                    <a:pt x="5068" y="442"/>
                  </a:lnTo>
                  <a:lnTo>
                    <a:pt x="5068" y="442"/>
                  </a:lnTo>
                  <a:lnTo>
                    <a:pt x="5073" y="440"/>
                  </a:lnTo>
                  <a:lnTo>
                    <a:pt x="5074" y="440"/>
                  </a:lnTo>
                  <a:lnTo>
                    <a:pt x="5076" y="438"/>
                  </a:lnTo>
                  <a:lnTo>
                    <a:pt x="5076" y="437"/>
                  </a:lnTo>
                  <a:lnTo>
                    <a:pt x="5076" y="437"/>
                  </a:lnTo>
                  <a:close/>
                  <a:moveTo>
                    <a:pt x="5082" y="435"/>
                  </a:moveTo>
                  <a:lnTo>
                    <a:pt x="5084" y="435"/>
                  </a:lnTo>
                  <a:lnTo>
                    <a:pt x="5085" y="437"/>
                  </a:lnTo>
                  <a:lnTo>
                    <a:pt x="5085" y="437"/>
                  </a:lnTo>
                  <a:lnTo>
                    <a:pt x="5084" y="438"/>
                  </a:lnTo>
                  <a:lnTo>
                    <a:pt x="5084" y="438"/>
                  </a:lnTo>
                  <a:lnTo>
                    <a:pt x="5085" y="438"/>
                  </a:lnTo>
                  <a:lnTo>
                    <a:pt x="5087" y="438"/>
                  </a:lnTo>
                  <a:lnTo>
                    <a:pt x="5087" y="440"/>
                  </a:lnTo>
                  <a:lnTo>
                    <a:pt x="5085" y="440"/>
                  </a:lnTo>
                  <a:lnTo>
                    <a:pt x="5085" y="442"/>
                  </a:lnTo>
                  <a:lnTo>
                    <a:pt x="5085" y="440"/>
                  </a:lnTo>
                  <a:lnTo>
                    <a:pt x="5085" y="442"/>
                  </a:lnTo>
                  <a:lnTo>
                    <a:pt x="5082" y="443"/>
                  </a:lnTo>
                  <a:lnTo>
                    <a:pt x="5081" y="442"/>
                  </a:lnTo>
                  <a:lnTo>
                    <a:pt x="5079" y="443"/>
                  </a:lnTo>
                  <a:lnTo>
                    <a:pt x="5081" y="440"/>
                  </a:lnTo>
                  <a:lnTo>
                    <a:pt x="5082" y="438"/>
                  </a:lnTo>
                  <a:lnTo>
                    <a:pt x="5082" y="438"/>
                  </a:lnTo>
                  <a:lnTo>
                    <a:pt x="5082" y="438"/>
                  </a:lnTo>
                  <a:lnTo>
                    <a:pt x="5082" y="435"/>
                  </a:lnTo>
                  <a:close/>
                  <a:moveTo>
                    <a:pt x="5013" y="435"/>
                  </a:moveTo>
                  <a:lnTo>
                    <a:pt x="5014" y="435"/>
                  </a:lnTo>
                  <a:lnTo>
                    <a:pt x="5014" y="437"/>
                  </a:lnTo>
                  <a:lnTo>
                    <a:pt x="5014" y="437"/>
                  </a:lnTo>
                  <a:lnTo>
                    <a:pt x="5013" y="437"/>
                  </a:lnTo>
                  <a:lnTo>
                    <a:pt x="5013" y="437"/>
                  </a:lnTo>
                  <a:lnTo>
                    <a:pt x="5013" y="437"/>
                  </a:lnTo>
                  <a:lnTo>
                    <a:pt x="5013" y="435"/>
                  </a:lnTo>
                  <a:close/>
                  <a:moveTo>
                    <a:pt x="5030" y="435"/>
                  </a:moveTo>
                  <a:lnTo>
                    <a:pt x="5032" y="437"/>
                  </a:lnTo>
                  <a:lnTo>
                    <a:pt x="5030" y="437"/>
                  </a:lnTo>
                  <a:lnTo>
                    <a:pt x="5030" y="438"/>
                  </a:lnTo>
                  <a:lnTo>
                    <a:pt x="5029" y="438"/>
                  </a:lnTo>
                  <a:lnTo>
                    <a:pt x="5027" y="437"/>
                  </a:lnTo>
                  <a:lnTo>
                    <a:pt x="5027" y="435"/>
                  </a:lnTo>
                  <a:lnTo>
                    <a:pt x="5030" y="435"/>
                  </a:lnTo>
                  <a:close/>
                  <a:moveTo>
                    <a:pt x="5092" y="434"/>
                  </a:moveTo>
                  <a:lnTo>
                    <a:pt x="5092" y="434"/>
                  </a:lnTo>
                  <a:lnTo>
                    <a:pt x="5093" y="435"/>
                  </a:lnTo>
                  <a:lnTo>
                    <a:pt x="5093" y="435"/>
                  </a:lnTo>
                  <a:lnTo>
                    <a:pt x="5092" y="435"/>
                  </a:lnTo>
                  <a:lnTo>
                    <a:pt x="5092" y="437"/>
                  </a:lnTo>
                  <a:lnTo>
                    <a:pt x="5090" y="435"/>
                  </a:lnTo>
                  <a:lnTo>
                    <a:pt x="5090" y="435"/>
                  </a:lnTo>
                  <a:lnTo>
                    <a:pt x="5090" y="435"/>
                  </a:lnTo>
                  <a:lnTo>
                    <a:pt x="5090" y="434"/>
                  </a:lnTo>
                  <a:lnTo>
                    <a:pt x="5092" y="434"/>
                  </a:lnTo>
                  <a:close/>
                  <a:moveTo>
                    <a:pt x="5000" y="434"/>
                  </a:moveTo>
                  <a:lnTo>
                    <a:pt x="5002" y="434"/>
                  </a:lnTo>
                  <a:lnTo>
                    <a:pt x="5000" y="434"/>
                  </a:lnTo>
                  <a:lnTo>
                    <a:pt x="5000" y="435"/>
                  </a:lnTo>
                  <a:lnTo>
                    <a:pt x="5000" y="437"/>
                  </a:lnTo>
                  <a:lnTo>
                    <a:pt x="4997" y="438"/>
                  </a:lnTo>
                  <a:lnTo>
                    <a:pt x="4995" y="438"/>
                  </a:lnTo>
                  <a:lnTo>
                    <a:pt x="4995" y="438"/>
                  </a:lnTo>
                  <a:lnTo>
                    <a:pt x="4995" y="437"/>
                  </a:lnTo>
                  <a:lnTo>
                    <a:pt x="4997" y="437"/>
                  </a:lnTo>
                  <a:lnTo>
                    <a:pt x="4999" y="435"/>
                  </a:lnTo>
                  <a:lnTo>
                    <a:pt x="4999" y="435"/>
                  </a:lnTo>
                  <a:lnTo>
                    <a:pt x="5000" y="434"/>
                  </a:lnTo>
                  <a:lnTo>
                    <a:pt x="5000" y="434"/>
                  </a:lnTo>
                  <a:close/>
                  <a:moveTo>
                    <a:pt x="5126" y="432"/>
                  </a:moveTo>
                  <a:lnTo>
                    <a:pt x="5128" y="434"/>
                  </a:lnTo>
                  <a:lnTo>
                    <a:pt x="5131" y="434"/>
                  </a:lnTo>
                  <a:lnTo>
                    <a:pt x="5134" y="434"/>
                  </a:lnTo>
                  <a:lnTo>
                    <a:pt x="5136" y="434"/>
                  </a:lnTo>
                  <a:lnTo>
                    <a:pt x="5136" y="434"/>
                  </a:lnTo>
                  <a:lnTo>
                    <a:pt x="5134" y="434"/>
                  </a:lnTo>
                  <a:lnTo>
                    <a:pt x="5133" y="434"/>
                  </a:lnTo>
                  <a:lnTo>
                    <a:pt x="5131" y="435"/>
                  </a:lnTo>
                  <a:lnTo>
                    <a:pt x="5129" y="435"/>
                  </a:lnTo>
                  <a:lnTo>
                    <a:pt x="5126" y="434"/>
                  </a:lnTo>
                  <a:lnTo>
                    <a:pt x="5123" y="435"/>
                  </a:lnTo>
                  <a:lnTo>
                    <a:pt x="5123" y="435"/>
                  </a:lnTo>
                  <a:lnTo>
                    <a:pt x="5123" y="434"/>
                  </a:lnTo>
                  <a:lnTo>
                    <a:pt x="5122" y="434"/>
                  </a:lnTo>
                  <a:lnTo>
                    <a:pt x="5122" y="434"/>
                  </a:lnTo>
                  <a:lnTo>
                    <a:pt x="5123" y="434"/>
                  </a:lnTo>
                  <a:lnTo>
                    <a:pt x="5125" y="434"/>
                  </a:lnTo>
                  <a:lnTo>
                    <a:pt x="5125" y="434"/>
                  </a:lnTo>
                  <a:lnTo>
                    <a:pt x="5126" y="432"/>
                  </a:lnTo>
                  <a:close/>
                  <a:moveTo>
                    <a:pt x="5144" y="427"/>
                  </a:moveTo>
                  <a:lnTo>
                    <a:pt x="5145" y="429"/>
                  </a:lnTo>
                  <a:lnTo>
                    <a:pt x="5145" y="429"/>
                  </a:lnTo>
                  <a:lnTo>
                    <a:pt x="5144" y="431"/>
                  </a:lnTo>
                  <a:lnTo>
                    <a:pt x="5142" y="431"/>
                  </a:lnTo>
                  <a:lnTo>
                    <a:pt x="5142" y="431"/>
                  </a:lnTo>
                  <a:lnTo>
                    <a:pt x="5142" y="429"/>
                  </a:lnTo>
                  <a:lnTo>
                    <a:pt x="5142" y="429"/>
                  </a:lnTo>
                  <a:lnTo>
                    <a:pt x="5144" y="427"/>
                  </a:lnTo>
                  <a:close/>
                  <a:moveTo>
                    <a:pt x="5118" y="427"/>
                  </a:moveTo>
                  <a:lnTo>
                    <a:pt x="5122" y="429"/>
                  </a:lnTo>
                  <a:lnTo>
                    <a:pt x="5122" y="429"/>
                  </a:lnTo>
                  <a:lnTo>
                    <a:pt x="5122" y="431"/>
                  </a:lnTo>
                  <a:lnTo>
                    <a:pt x="5120" y="431"/>
                  </a:lnTo>
                  <a:lnTo>
                    <a:pt x="5118" y="431"/>
                  </a:lnTo>
                  <a:lnTo>
                    <a:pt x="5118" y="432"/>
                  </a:lnTo>
                  <a:lnTo>
                    <a:pt x="5120" y="434"/>
                  </a:lnTo>
                  <a:lnTo>
                    <a:pt x="5117" y="434"/>
                  </a:lnTo>
                  <a:lnTo>
                    <a:pt x="5112" y="435"/>
                  </a:lnTo>
                  <a:lnTo>
                    <a:pt x="5104" y="435"/>
                  </a:lnTo>
                  <a:lnTo>
                    <a:pt x="5103" y="435"/>
                  </a:lnTo>
                  <a:lnTo>
                    <a:pt x="5104" y="435"/>
                  </a:lnTo>
                  <a:lnTo>
                    <a:pt x="5106" y="435"/>
                  </a:lnTo>
                  <a:lnTo>
                    <a:pt x="5109" y="434"/>
                  </a:lnTo>
                  <a:lnTo>
                    <a:pt x="5112" y="434"/>
                  </a:lnTo>
                  <a:lnTo>
                    <a:pt x="5115" y="432"/>
                  </a:lnTo>
                  <a:lnTo>
                    <a:pt x="5117" y="432"/>
                  </a:lnTo>
                  <a:lnTo>
                    <a:pt x="5118" y="431"/>
                  </a:lnTo>
                  <a:lnTo>
                    <a:pt x="5115" y="431"/>
                  </a:lnTo>
                  <a:lnTo>
                    <a:pt x="5115" y="429"/>
                  </a:lnTo>
                  <a:lnTo>
                    <a:pt x="5117" y="429"/>
                  </a:lnTo>
                  <a:lnTo>
                    <a:pt x="5117" y="429"/>
                  </a:lnTo>
                  <a:lnTo>
                    <a:pt x="5118" y="427"/>
                  </a:lnTo>
                  <a:close/>
                  <a:moveTo>
                    <a:pt x="4943" y="426"/>
                  </a:moveTo>
                  <a:lnTo>
                    <a:pt x="4945" y="426"/>
                  </a:lnTo>
                  <a:lnTo>
                    <a:pt x="4945" y="427"/>
                  </a:lnTo>
                  <a:lnTo>
                    <a:pt x="4943" y="429"/>
                  </a:lnTo>
                  <a:lnTo>
                    <a:pt x="4943" y="429"/>
                  </a:lnTo>
                  <a:lnTo>
                    <a:pt x="4942" y="427"/>
                  </a:lnTo>
                  <a:lnTo>
                    <a:pt x="4939" y="427"/>
                  </a:lnTo>
                  <a:lnTo>
                    <a:pt x="4940" y="427"/>
                  </a:lnTo>
                  <a:lnTo>
                    <a:pt x="4942" y="427"/>
                  </a:lnTo>
                  <a:lnTo>
                    <a:pt x="4943" y="426"/>
                  </a:lnTo>
                  <a:close/>
                  <a:moveTo>
                    <a:pt x="5169" y="423"/>
                  </a:moveTo>
                  <a:lnTo>
                    <a:pt x="5170" y="423"/>
                  </a:lnTo>
                  <a:lnTo>
                    <a:pt x="5170" y="423"/>
                  </a:lnTo>
                  <a:lnTo>
                    <a:pt x="5170" y="423"/>
                  </a:lnTo>
                  <a:lnTo>
                    <a:pt x="5170" y="424"/>
                  </a:lnTo>
                  <a:lnTo>
                    <a:pt x="5170" y="424"/>
                  </a:lnTo>
                  <a:lnTo>
                    <a:pt x="5169" y="424"/>
                  </a:lnTo>
                  <a:lnTo>
                    <a:pt x="5169" y="424"/>
                  </a:lnTo>
                  <a:lnTo>
                    <a:pt x="5167" y="424"/>
                  </a:lnTo>
                  <a:lnTo>
                    <a:pt x="5167" y="424"/>
                  </a:lnTo>
                  <a:lnTo>
                    <a:pt x="5167" y="424"/>
                  </a:lnTo>
                  <a:lnTo>
                    <a:pt x="5167" y="423"/>
                  </a:lnTo>
                  <a:lnTo>
                    <a:pt x="5169" y="423"/>
                  </a:lnTo>
                  <a:close/>
                  <a:moveTo>
                    <a:pt x="5183" y="418"/>
                  </a:moveTo>
                  <a:lnTo>
                    <a:pt x="5183" y="420"/>
                  </a:lnTo>
                  <a:lnTo>
                    <a:pt x="5183" y="420"/>
                  </a:lnTo>
                  <a:lnTo>
                    <a:pt x="5183" y="420"/>
                  </a:lnTo>
                  <a:lnTo>
                    <a:pt x="5183" y="420"/>
                  </a:lnTo>
                  <a:lnTo>
                    <a:pt x="5182" y="420"/>
                  </a:lnTo>
                  <a:lnTo>
                    <a:pt x="5180" y="420"/>
                  </a:lnTo>
                  <a:lnTo>
                    <a:pt x="5180" y="420"/>
                  </a:lnTo>
                  <a:lnTo>
                    <a:pt x="5180" y="420"/>
                  </a:lnTo>
                  <a:lnTo>
                    <a:pt x="5182" y="418"/>
                  </a:lnTo>
                  <a:lnTo>
                    <a:pt x="5183" y="418"/>
                  </a:lnTo>
                  <a:close/>
                  <a:moveTo>
                    <a:pt x="4931" y="416"/>
                  </a:moveTo>
                  <a:lnTo>
                    <a:pt x="4934" y="416"/>
                  </a:lnTo>
                  <a:lnTo>
                    <a:pt x="4936" y="416"/>
                  </a:lnTo>
                  <a:lnTo>
                    <a:pt x="4937" y="418"/>
                  </a:lnTo>
                  <a:lnTo>
                    <a:pt x="4940" y="420"/>
                  </a:lnTo>
                  <a:lnTo>
                    <a:pt x="4939" y="420"/>
                  </a:lnTo>
                  <a:lnTo>
                    <a:pt x="4939" y="420"/>
                  </a:lnTo>
                  <a:lnTo>
                    <a:pt x="4939" y="420"/>
                  </a:lnTo>
                  <a:lnTo>
                    <a:pt x="4936" y="420"/>
                  </a:lnTo>
                  <a:lnTo>
                    <a:pt x="4936" y="420"/>
                  </a:lnTo>
                  <a:lnTo>
                    <a:pt x="4932" y="421"/>
                  </a:lnTo>
                  <a:lnTo>
                    <a:pt x="4931" y="420"/>
                  </a:lnTo>
                  <a:lnTo>
                    <a:pt x="4929" y="418"/>
                  </a:lnTo>
                  <a:lnTo>
                    <a:pt x="4928" y="418"/>
                  </a:lnTo>
                  <a:lnTo>
                    <a:pt x="4926" y="418"/>
                  </a:lnTo>
                  <a:lnTo>
                    <a:pt x="4929" y="416"/>
                  </a:lnTo>
                  <a:lnTo>
                    <a:pt x="4931" y="416"/>
                  </a:lnTo>
                  <a:close/>
                  <a:moveTo>
                    <a:pt x="5204" y="410"/>
                  </a:moveTo>
                  <a:lnTo>
                    <a:pt x="5204" y="413"/>
                  </a:lnTo>
                  <a:lnTo>
                    <a:pt x="5202" y="415"/>
                  </a:lnTo>
                  <a:lnTo>
                    <a:pt x="5200" y="415"/>
                  </a:lnTo>
                  <a:lnTo>
                    <a:pt x="5200" y="415"/>
                  </a:lnTo>
                  <a:lnTo>
                    <a:pt x="5200" y="416"/>
                  </a:lnTo>
                  <a:lnTo>
                    <a:pt x="5199" y="416"/>
                  </a:lnTo>
                  <a:lnTo>
                    <a:pt x="5197" y="416"/>
                  </a:lnTo>
                  <a:lnTo>
                    <a:pt x="5193" y="420"/>
                  </a:lnTo>
                  <a:lnTo>
                    <a:pt x="5193" y="420"/>
                  </a:lnTo>
                  <a:lnTo>
                    <a:pt x="5193" y="420"/>
                  </a:lnTo>
                  <a:lnTo>
                    <a:pt x="5194" y="418"/>
                  </a:lnTo>
                  <a:lnTo>
                    <a:pt x="5196" y="416"/>
                  </a:lnTo>
                  <a:lnTo>
                    <a:pt x="5196" y="416"/>
                  </a:lnTo>
                  <a:lnTo>
                    <a:pt x="5197" y="415"/>
                  </a:lnTo>
                  <a:lnTo>
                    <a:pt x="5197" y="415"/>
                  </a:lnTo>
                  <a:lnTo>
                    <a:pt x="5197" y="413"/>
                  </a:lnTo>
                  <a:lnTo>
                    <a:pt x="5197" y="413"/>
                  </a:lnTo>
                  <a:lnTo>
                    <a:pt x="5199" y="412"/>
                  </a:lnTo>
                  <a:lnTo>
                    <a:pt x="5199" y="412"/>
                  </a:lnTo>
                  <a:lnTo>
                    <a:pt x="5200" y="412"/>
                  </a:lnTo>
                  <a:lnTo>
                    <a:pt x="5202" y="412"/>
                  </a:lnTo>
                  <a:lnTo>
                    <a:pt x="5202" y="410"/>
                  </a:lnTo>
                  <a:lnTo>
                    <a:pt x="5204" y="410"/>
                  </a:lnTo>
                  <a:lnTo>
                    <a:pt x="5204" y="410"/>
                  </a:lnTo>
                  <a:close/>
                  <a:moveTo>
                    <a:pt x="5" y="405"/>
                  </a:moveTo>
                  <a:lnTo>
                    <a:pt x="6" y="407"/>
                  </a:lnTo>
                  <a:lnTo>
                    <a:pt x="6" y="407"/>
                  </a:lnTo>
                  <a:lnTo>
                    <a:pt x="6" y="407"/>
                  </a:lnTo>
                  <a:lnTo>
                    <a:pt x="6" y="408"/>
                  </a:lnTo>
                  <a:lnTo>
                    <a:pt x="5" y="410"/>
                  </a:lnTo>
                  <a:lnTo>
                    <a:pt x="0" y="412"/>
                  </a:lnTo>
                  <a:lnTo>
                    <a:pt x="0" y="407"/>
                  </a:lnTo>
                  <a:lnTo>
                    <a:pt x="2" y="405"/>
                  </a:lnTo>
                  <a:lnTo>
                    <a:pt x="3" y="405"/>
                  </a:lnTo>
                  <a:lnTo>
                    <a:pt x="5" y="405"/>
                  </a:lnTo>
                  <a:close/>
                  <a:moveTo>
                    <a:pt x="32" y="399"/>
                  </a:moveTo>
                  <a:lnTo>
                    <a:pt x="32" y="399"/>
                  </a:lnTo>
                  <a:lnTo>
                    <a:pt x="32" y="401"/>
                  </a:lnTo>
                  <a:lnTo>
                    <a:pt x="30" y="401"/>
                  </a:lnTo>
                  <a:lnTo>
                    <a:pt x="30" y="402"/>
                  </a:lnTo>
                  <a:lnTo>
                    <a:pt x="30" y="402"/>
                  </a:lnTo>
                  <a:lnTo>
                    <a:pt x="30" y="402"/>
                  </a:lnTo>
                  <a:lnTo>
                    <a:pt x="30" y="401"/>
                  </a:lnTo>
                  <a:lnTo>
                    <a:pt x="30" y="401"/>
                  </a:lnTo>
                  <a:lnTo>
                    <a:pt x="30" y="401"/>
                  </a:lnTo>
                  <a:lnTo>
                    <a:pt x="32" y="399"/>
                  </a:lnTo>
                  <a:lnTo>
                    <a:pt x="32" y="399"/>
                  </a:lnTo>
                  <a:close/>
                  <a:moveTo>
                    <a:pt x="24" y="396"/>
                  </a:moveTo>
                  <a:lnTo>
                    <a:pt x="24" y="396"/>
                  </a:lnTo>
                  <a:lnTo>
                    <a:pt x="24" y="399"/>
                  </a:lnTo>
                  <a:lnTo>
                    <a:pt x="25" y="399"/>
                  </a:lnTo>
                  <a:lnTo>
                    <a:pt x="25" y="399"/>
                  </a:lnTo>
                  <a:lnTo>
                    <a:pt x="27" y="397"/>
                  </a:lnTo>
                  <a:lnTo>
                    <a:pt x="27" y="397"/>
                  </a:lnTo>
                  <a:lnTo>
                    <a:pt x="28" y="396"/>
                  </a:lnTo>
                  <a:lnTo>
                    <a:pt x="28" y="397"/>
                  </a:lnTo>
                  <a:lnTo>
                    <a:pt x="30" y="397"/>
                  </a:lnTo>
                  <a:lnTo>
                    <a:pt x="28" y="399"/>
                  </a:lnTo>
                  <a:lnTo>
                    <a:pt x="25" y="401"/>
                  </a:lnTo>
                  <a:lnTo>
                    <a:pt x="25" y="402"/>
                  </a:lnTo>
                  <a:lnTo>
                    <a:pt x="25" y="402"/>
                  </a:lnTo>
                  <a:lnTo>
                    <a:pt x="27" y="402"/>
                  </a:lnTo>
                  <a:lnTo>
                    <a:pt x="28" y="402"/>
                  </a:lnTo>
                  <a:lnTo>
                    <a:pt x="28" y="402"/>
                  </a:lnTo>
                  <a:lnTo>
                    <a:pt x="28" y="402"/>
                  </a:lnTo>
                  <a:lnTo>
                    <a:pt x="27" y="404"/>
                  </a:lnTo>
                  <a:lnTo>
                    <a:pt x="25" y="404"/>
                  </a:lnTo>
                  <a:lnTo>
                    <a:pt x="24" y="405"/>
                  </a:lnTo>
                  <a:lnTo>
                    <a:pt x="22" y="407"/>
                  </a:lnTo>
                  <a:lnTo>
                    <a:pt x="20" y="407"/>
                  </a:lnTo>
                  <a:lnTo>
                    <a:pt x="19" y="407"/>
                  </a:lnTo>
                  <a:lnTo>
                    <a:pt x="16" y="408"/>
                  </a:lnTo>
                  <a:lnTo>
                    <a:pt x="14" y="408"/>
                  </a:lnTo>
                  <a:lnTo>
                    <a:pt x="14" y="410"/>
                  </a:lnTo>
                  <a:lnTo>
                    <a:pt x="14" y="410"/>
                  </a:lnTo>
                  <a:lnTo>
                    <a:pt x="13" y="410"/>
                  </a:lnTo>
                  <a:lnTo>
                    <a:pt x="13" y="410"/>
                  </a:lnTo>
                  <a:lnTo>
                    <a:pt x="11" y="410"/>
                  </a:lnTo>
                  <a:lnTo>
                    <a:pt x="11" y="410"/>
                  </a:lnTo>
                  <a:lnTo>
                    <a:pt x="9" y="410"/>
                  </a:lnTo>
                  <a:lnTo>
                    <a:pt x="9" y="412"/>
                  </a:lnTo>
                  <a:lnTo>
                    <a:pt x="9" y="412"/>
                  </a:lnTo>
                  <a:lnTo>
                    <a:pt x="8" y="410"/>
                  </a:lnTo>
                  <a:lnTo>
                    <a:pt x="6" y="410"/>
                  </a:lnTo>
                  <a:lnTo>
                    <a:pt x="8" y="408"/>
                  </a:lnTo>
                  <a:lnTo>
                    <a:pt x="9" y="408"/>
                  </a:lnTo>
                  <a:lnTo>
                    <a:pt x="11" y="408"/>
                  </a:lnTo>
                  <a:lnTo>
                    <a:pt x="13" y="407"/>
                  </a:lnTo>
                  <a:lnTo>
                    <a:pt x="16" y="407"/>
                  </a:lnTo>
                  <a:lnTo>
                    <a:pt x="17" y="405"/>
                  </a:lnTo>
                  <a:lnTo>
                    <a:pt x="17" y="404"/>
                  </a:lnTo>
                  <a:lnTo>
                    <a:pt x="17" y="404"/>
                  </a:lnTo>
                  <a:lnTo>
                    <a:pt x="19" y="402"/>
                  </a:lnTo>
                  <a:lnTo>
                    <a:pt x="20" y="402"/>
                  </a:lnTo>
                  <a:lnTo>
                    <a:pt x="20" y="404"/>
                  </a:lnTo>
                  <a:lnTo>
                    <a:pt x="20" y="404"/>
                  </a:lnTo>
                  <a:lnTo>
                    <a:pt x="22" y="404"/>
                  </a:lnTo>
                  <a:lnTo>
                    <a:pt x="22" y="402"/>
                  </a:lnTo>
                  <a:lnTo>
                    <a:pt x="22" y="402"/>
                  </a:lnTo>
                  <a:lnTo>
                    <a:pt x="22" y="402"/>
                  </a:lnTo>
                  <a:lnTo>
                    <a:pt x="20" y="401"/>
                  </a:lnTo>
                  <a:lnTo>
                    <a:pt x="19" y="401"/>
                  </a:lnTo>
                  <a:lnTo>
                    <a:pt x="19" y="401"/>
                  </a:lnTo>
                  <a:lnTo>
                    <a:pt x="17" y="401"/>
                  </a:lnTo>
                  <a:lnTo>
                    <a:pt x="17" y="401"/>
                  </a:lnTo>
                  <a:lnTo>
                    <a:pt x="17" y="399"/>
                  </a:lnTo>
                  <a:lnTo>
                    <a:pt x="17" y="399"/>
                  </a:lnTo>
                  <a:lnTo>
                    <a:pt x="17" y="399"/>
                  </a:lnTo>
                  <a:lnTo>
                    <a:pt x="17" y="397"/>
                  </a:lnTo>
                  <a:lnTo>
                    <a:pt x="19" y="397"/>
                  </a:lnTo>
                  <a:lnTo>
                    <a:pt x="20" y="397"/>
                  </a:lnTo>
                  <a:lnTo>
                    <a:pt x="22" y="396"/>
                  </a:lnTo>
                  <a:lnTo>
                    <a:pt x="24" y="396"/>
                  </a:lnTo>
                  <a:close/>
                  <a:moveTo>
                    <a:pt x="33" y="393"/>
                  </a:moveTo>
                  <a:lnTo>
                    <a:pt x="35" y="393"/>
                  </a:lnTo>
                  <a:lnTo>
                    <a:pt x="36" y="393"/>
                  </a:lnTo>
                  <a:lnTo>
                    <a:pt x="38" y="394"/>
                  </a:lnTo>
                  <a:lnTo>
                    <a:pt x="38" y="394"/>
                  </a:lnTo>
                  <a:lnTo>
                    <a:pt x="36" y="394"/>
                  </a:lnTo>
                  <a:lnTo>
                    <a:pt x="35" y="396"/>
                  </a:lnTo>
                  <a:lnTo>
                    <a:pt x="35" y="396"/>
                  </a:lnTo>
                  <a:lnTo>
                    <a:pt x="35" y="396"/>
                  </a:lnTo>
                  <a:lnTo>
                    <a:pt x="35" y="396"/>
                  </a:lnTo>
                  <a:lnTo>
                    <a:pt x="33" y="396"/>
                  </a:lnTo>
                  <a:lnTo>
                    <a:pt x="32" y="396"/>
                  </a:lnTo>
                  <a:lnTo>
                    <a:pt x="32" y="394"/>
                  </a:lnTo>
                  <a:lnTo>
                    <a:pt x="32" y="394"/>
                  </a:lnTo>
                  <a:lnTo>
                    <a:pt x="32" y="393"/>
                  </a:lnTo>
                  <a:lnTo>
                    <a:pt x="33" y="393"/>
                  </a:lnTo>
                  <a:lnTo>
                    <a:pt x="33" y="393"/>
                  </a:lnTo>
                  <a:close/>
                  <a:moveTo>
                    <a:pt x="39" y="391"/>
                  </a:moveTo>
                  <a:lnTo>
                    <a:pt x="39" y="391"/>
                  </a:lnTo>
                  <a:lnTo>
                    <a:pt x="41" y="393"/>
                  </a:lnTo>
                  <a:lnTo>
                    <a:pt x="41" y="393"/>
                  </a:lnTo>
                  <a:lnTo>
                    <a:pt x="41" y="393"/>
                  </a:lnTo>
                  <a:lnTo>
                    <a:pt x="41" y="393"/>
                  </a:lnTo>
                  <a:lnTo>
                    <a:pt x="39" y="394"/>
                  </a:lnTo>
                  <a:lnTo>
                    <a:pt x="39" y="394"/>
                  </a:lnTo>
                  <a:lnTo>
                    <a:pt x="38" y="394"/>
                  </a:lnTo>
                  <a:lnTo>
                    <a:pt x="38" y="393"/>
                  </a:lnTo>
                  <a:lnTo>
                    <a:pt x="38" y="391"/>
                  </a:lnTo>
                  <a:lnTo>
                    <a:pt x="39" y="391"/>
                  </a:lnTo>
                  <a:lnTo>
                    <a:pt x="39" y="391"/>
                  </a:lnTo>
                  <a:close/>
                  <a:moveTo>
                    <a:pt x="79" y="386"/>
                  </a:moveTo>
                  <a:lnTo>
                    <a:pt x="82" y="388"/>
                  </a:lnTo>
                  <a:lnTo>
                    <a:pt x="82" y="388"/>
                  </a:lnTo>
                  <a:lnTo>
                    <a:pt x="84" y="388"/>
                  </a:lnTo>
                  <a:lnTo>
                    <a:pt x="82" y="390"/>
                  </a:lnTo>
                  <a:lnTo>
                    <a:pt x="80" y="388"/>
                  </a:lnTo>
                  <a:lnTo>
                    <a:pt x="79" y="388"/>
                  </a:lnTo>
                  <a:lnTo>
                    <a:pt x="79" y="386"/>
                  </a:lnTo>
                  <a:close/>
                  <a:moveTo>
                    <a:pt x="87" y="377"/>
                  </a:moveTo>
                  <a:lnTo>
                    <a:pt x="87" y="377"/>
                  </a:lnTo>
                  <a:lnTo>
                    <a:pt x="88" y="379"/>
                  </a:lnTo>
                  <a:lnTo>
                    <a:pt x="87" y="379"/>
                  </a:lnTo>
                  <a:lnTo>
                    <a:pt x="87" y="380"/>
                  </a:lnTo>
                  <a:lnTo>
                    <a:pt x="87" y="380"/>
                  </a:lnTo>
                  <a:lnTo>
                    <a:pt x="85" y="379"/>
                  </a:lnTo>
                  <a:lnTo>
                    <a:pt x="85" y="379"/>
                  </a:lnTo>
                  <a:lnTo>
                    <a:pt x="85" y="379"/>
                  </a:lnTo>
                  <a:lnTo>
                    <a:pt x="87" y="377"/>
                  </a:lnTo>
                  <a:lnTo>
                    <a:pt x="87" y="377"/>
                  </a:lnTo>
                  <a:close/>
                  <a:moveTo>
                    <a:pt x="68" y="375"/>
                  </a:moveTo>
                  <a:lnTo>
                    <a:pt x="68" y="375"/>
                  </a:lnTo>
                  <a:lnTo>
                    <a:pt x="69" y="377"/>
                  </a:lnTo>
                  <a:lnTo>
                    <a:pt x="69" y="377"/>
                  </a:lnTo>
                  <a:lnTo>
                    <a:pt x="71" y="380"/>
                  </a:lnTo>
                  <a:lnTo>
                    <a:pt x="71" y="380"/>
                  </a:lnTo>
                  <a:lnTo>
                    <a:pt x="73" y="382"/>
                  </a:lnTo>
                  <a:lnTo>
                    <a:pt x="74" y="382"/>
                  </a:lnTo>
                  <a:lnTo>
                    <a:pt x="74" y="382"/>
                  </a:lnTo>
                  <a:lnTo>
                    <a:pt x="76" y="383"/>
                  </a:lnTo>
                  <a:lnTo>
                    <a:pt x="76" y="383"/>
                  </a:lnTo>
                  <a:lnTo>
                    <a:pt x="71" y="382"/>
                  </a:lnTo>
                  <a:lnTo>
                    <a:pt x="69" y="383"/>
                  </a:lnTo>
                  <a:lnTo>
                    <a:pt x="68" y="383"/>
                  </a:lnTo>
                  <a:lnTo>
                    <a:pt x="61" y="385"/>
                  </a:lnTo>
                  <a:lnTo>
                    <a:pt x="60" y="385"/>
                  </a:lnTo>
                  <a:lnTo>
                    <a:pt x="58" y="385"/>
                  </a:lnTo>
                  <a:lnTo>
                    <a:pt x="57" y="386"/>
                  </a:lnTo>
                  <a:lnTo>
                    <a:pt x="57" y="388"/>
                  </a:lnTo>
                  <a:lnTo>
                    <a:pt x="55" y="388"/>
                  </a:lnTo>
                  <a:lnTo>
                    <a:pt x="54" y="388"/>
                  </a:lnTo>
                  <a:lnTo>
                    <a:pt x="50" y="388"/>
                  </a:lnTo>
                  <a:lnTo>
                    <a:pt x="50" y="388"/>
                  </a:lnTo>
                  <a:lnTo>
                    <a:pt x="49" y="388"/>
                  </a:lnTo>
                  <a:lnTo>
                    <a:pt x="49" y="386"/>
                  </a:lnTo>
                  <a:lnTo>
                    <a:pt x="49" y="385"/>
                  </a:lnTo>
                  <a:lnTo>
                    <a:pt x="49" y="385"/>
                  </a:lnTo>
                  <a:lnTo>
                    <a:pt x="50" y="383"/>
                  </a:lnTo>
                  <a:lnTo>
                    <a:pt x="52" y="383"/>
                  </a:lnTo>
                  <a:lnTo>
                    <a:pt x="54" y="379"/>
                  </a:lnTo>
                  <a:lnTo>
                    <a:pt x="55" y="379"/>
                  </a:lnTo>
                  <a:lnTo>
                    <a:pt x="55" y="379"/>
                  </a:lnTo>
                  <a:lnTo>
                    <a:pt x="58" y="379"/>
                  </a:lnTo>
                  <a:lnTo>
                    <a:pt x="60" y="377"/>
                  </a:lnTo>
                  <a:lnTo>
                    <a:pt x="65" y="375"/>
                  </a:lnTo>
                  <a:lnTo>
                    <a:pt x="65" y="375"/>
                  </a:lnTo>
                  <a:lnTo>
                    <a:pt x="68" y="375"/>
                  </a:lnTo>
                  <a:close/>
                  <a:moveTo>
                    <a:pt x="128" y="375"/>
                  </a:moveTo>
                  <a:lnTo>
                    <a:pt x="129" y="375"/>
                  </a:lnTo>
                  <a:lnTo>
                    <a:pt x="129" y="377"/>
                  </a:lnTo>
                  <a:lnTo>
                    <a:pt x="129" y="377"/>
                  </a:lnTo>
                  <a:lnTo>
                    <a:pt x="129" y="377"/>
                  </a:lnTo>
                  <a:lnTo>
                    <a:pt x="128" y="377"/>
                  </a:lnTo>
                  <a:lnTo>
                    <a:pt x="128" y="375"/>
                  </a:lnTo>
                  <a:lnTo>
                    <a:pt x="128" y="375"/>
                  </a:lnTo>
                  <a:close/>
                  <a:moveTo>
                    <a:pt x="126" y="372"/>
                  </a:moveTo>
                  <a:lnTo>
                    <a:pt x="126" y="374"/>
                  </a:lnTo>
                  <a:lnTo>
                    <a:pt x="126" y="375"/>
                  </a:lnTo>
                  <a:lnTo>
                    <a:pt x="126" y="375"/>
                  </a:lnTo>
                  <a:lnTo>
                    <a:pt x="126" y="375"/>
                  </a:lnTo>
                  <a:lnTo>
                    <a:pt x="125" y="375"/>
                  </a:lnTo>
                  <a:lnTo>
                    <a:pt x="125" y="375"/>
                  </a:lnTo>
                  <a:lnTo>
                    <a:pt x="125" y="374"/>
                  </a:lnTo>
                  <a:lnTo>
                    <a:pt x="125" y="374"/>
                  </a:lnTo>
                  <a:lnTo>
                    <a:pt x="126" y="374"/>
                  </a:lnTo>
                  <a:lnTo>
                    <a:pt x="126" y="374"/>
                  </a:lnTo>
                  <a:lnTo>
                    <a:pt x="126" y="372"/>
                  </a:lnTo>
                  <a:lnTo>
                    <a:pt x="126" y="372"/>
                  </a:lnTo>
                  <a:lnTo>
                    <a:pt x="126" y="372"/>
                  </a:lnTo>
                  <a:close/>
                  <a:moveTo>
                    <a:pt x="531" y="371"/>
                  </a:moveTo>
                  <a:lnTo>
                    <a:pt x="531" y="371"/>
                  </a:lnTo>
                  <a:lnTo>
                    <a:pt x="533" y="372"/>
                  </a:lnTo>
                  <a:lnTo>
                    <a:pt x="535" y="375"/>
                  </a:lnTo>
                  <a:lnTo>
                    <a:pt x="536" y="377"/>
                  </a:lnTo>
                  <a:lnTo>
                    <a:pt x="536" y="379"/>
                  </a:lnTo>
                  <a:lnTo>
                    <a:pt x="535" y="379"/>
                  </a:lnTo>
                  <a:lnTo>
                    <a:pt x="533" y="379"/>
                  </a:lnTo>
                  <a:lnTo>
                    <a:pt x="533" y="379"/>
                  </a:lnTo>
                  <a:lnTo>
                    <a:pt x="533" y="379"/>
                  </a:lnTo>
                  <a:lnTo>
                    <a:pt x="533" y="377"/>
                  </a:lnTo>
                  <a:lnTo>
                    <a:pt x="531" y="375"/>
                  </a:lnTo>
                  <a:lnTo>
                    <a:pt x="531" y="375"/>
                  </a:lnTo>
                  <a:lnTo>
                    <a:pt x="530" y="375"/>
                  </a:lnTo>
                  <a:lnTo>
                    <a:pt x="530" y="375"/>
                  </a:lnTo>
                  <a:lnTo>
                    <a:pt x="531" y="374"/>
                  </a:lnTo>
                  <a:lnTo>
                    <a:pt x="531" y="372"/>
                  </a:lnTo>
                  <a:lnTo>
                    <a:pt x="531" y="372"/>
                  </a:lnTo>
                  <a:lnTo>
                    <a:pt x="531" y="371"/>
                  </a:lnTo>
                  <a:close/>
                  <a:moveTo>
                    <a:pt x="121" y="371"/>
                  </a:moveTo>
                  <a:lnTo>
                    <a:pt x="121" y="371"/>
                  </a:lnTo>
                  <a:lnTo>
                    <a:pt x="121" y="372"/>
                  </a:lnTo>
                  <a:lnTo>
                    <a:pt x="121" y="372"/>
                  </a:lnTo>
                  <a:lnTo>
                    <a:pt x="121" y="374"/>
                  </a:lnTo>
                  <a:lnTo>
                    <a:pt x="121" y="374"/>
                  </a:lnTo>
                  <a:lnTo>
                    <a:pt x="121" y="374"/>
                  </a:lnTo>
                  <a:lnTo>
                    <a:pt x="120" y="375"/>
                  </a:lnTo>
                  <a:lnTo>
                    <a:pt x="120" y="375"/>
                  </a:lnTo>
                  <a:lnTo>
                    <a:pt x="120" y="375"/>
                  </a:lnTo>
                  <a:lnTo>
                    <a:pt x="117" y="377"/>
                  </a:lnTo>
                  <a:lnTo>
                    <a:pt x="117" y="379"/>
                  </a:lnTo>
                  <a:lnTo>
                    <a:pt x="117" y="377"/>
                  </a:lnTo>
                  <a:lnTo>
                    <a:pt x="118" y="375"/>
                  </a:lnTo>
                  <a:lnTo>
                    <a:pt x="118" y="375"/>
                  </a:lnTo>
                  <a:lnTo>
                    <a:pt x="117" y="374"/>
                  </a:lnTo>
                  <a:lnTo>
                    <a:pt x="118" y="374"/>
                  </a:lnTo>
                  <a:lnTo>
                    <a:pt x="118" y="374"/>
                  </a:lnTo>
                  <a:lnTo>
                    <a:pt x="120" y="372"/>
                  </a:lnTo>
                  <a:lnTo>
                    <a:pt x="120" y="372"/>
                  </a:lnTo>
                  <a:lnTo>
                    <a:pt x="121" y="371"/>
                  </a:lnTo>
                  <a:lnTo>
                    <a:pt x="121" y="371"/>
                  </a:lnTo>
                  <a:close/>
                  <a:moveTo>
                    <a:pt x="506" y="371"/>
                  </a:moveTo>
                  <a:lnTo>
                    <a:pt x="509" y="372"/>
                  </a:lnTo>
                  <a:lnTo>
                    <a:pt x="509" y="374"/>
                  </a:lnTo>
                  <a:lnTo>
                    <a:pt x="511" y="374"/>
                  </a:lnTo>
                  <a:lnTo>
                    <a:pt x="511" y="375"/>
                  </a:lnTo>
                  <a:lnTo>
                    <a:pt x="511" y="377"/>
                  </a:lnTo>
                  <a:lnTo>
                    <a:pt x="512" y="379"/>
                  </a:lnTo>
                  <a:lnTo>
                    <a:pt x="512" y="379"/>
                  </a:lnTo>
                  <a:lnTo>
                    <a:pt x="512" y="379"/>
                  </a:lnTo>
                  <a:lnTo>
                    <a:pt x="514" y="379"/>
                  </a:lnTo>
                  <a:lnTo>
                    <a:pt x="514" y="379"/>
                  </a:lnTo>
                  <a:lnTo>
                    <a:pt x="516" y="379"/>
                  </a:lnTo>
                  <a:lnTo>
                    <a:pt x="516" y="379"/>
                  </a:lnTo>
                  <a:lnTo>
                    <a:pt x="516" y="380"/>
                  </a:lnTo>
                  <a:lnTo>
                    <a:pt x="516" y="382"/>
                  </a:lnTo>
                  <a:lnTo>
                    <a:pt x="514" y="382"/>
                  </a:lnTo>
                  <a:lnTo>
                    <a:pt x="514" y="383"/>
                  </a:lnTo>
                  <a:lnTo>
                    <a:pt x="512" y="382"/>
                  </a:lnTo>
                  <a:lnTo>
                    <a:pt x="512" y="382"/>
                  </a:lnTo>
                  <a:lnTo>
                    <a:pt x="509" y="380"/>
                  </a:lnTo>
                  <a:lnTo>
                    <a:pt x="509" y="379"/>
                  </a:lnTo>
                  <a:lnTo>
                    <a:pt x="509" y="377"/>
                  </a:lnTo>
                  <a:lnTo>
                    <a:pt x="508" y="377"/>
                  </a:lnTo>
                  <a:lnTo>
                    <a:pt x="508" y="375"/>
                  </a:lnTo>
                  <a:lnTo>
                    <a:pt x="506" y="374"/>
                  </a:lnTo>
                  <a:lnTo>
                    <a:pt x="506" y="372"/>
                  </a:lnTo>
                  <a:lnTo>
                    <a:pt x="505" y="372"/>
                  </a:lnTo>
                  <a:lnTo>
                    <a:pt x="503" y="371"/>
                  </a:lnTo>
                  <a:lnTo>
                    <a:pt x="505" y="371"/>
                  </a:lnTo>
                  <a:lnTo>
                    <a:pt x="506" y="371"/>
                  </a:lnTo>
                  <a:close/>
                  <a:moveTo>
                    <a:pt x="115" y="369"/>
                  </a:moveTo>
                  <a:lnTo>
                    <a:pt x="115" y="369"/>
                  </a:lnTo>
                  <a:lnTo>
                    <a:pt x="115" y="371"/>
                  </a:lnTo>
                  <a:lnTo>
                    <a:pt x="114" y="371"/>
                  </a:lnTo>
                  <a:lnTo>
                    <a:pt x="112" y="369"/>
                  </a:lnTo>
                  <a:lnTo>
                    <a:pt x="112" y="369"/>
                  </a:lnTo>
                  <a:lnTo>
                    <a:pt x="115" y="369"/>
                  </a:lnTo>
                  <a:close/>
                  <a:moveTo>
                    <a:pt x="109" y="369"/>
                  </a:moveTo>
                  <a:lnTo>
                    <a:pt x="110" y="369"/>
                  </a:lnTo>
                  <a:lnTo>
                    <a:pt x="110" y="369"/>
                  </a:lnTo>
                  <a:lnTo>
                    <a:pt x="110" y="369"/>
                  </a:lnTo>
                  <a:lnTo>
                    <a:pt x="110" y="371"/>
                  </a:lnTo>
                  <a:lnTo>
                    <a:pt x="110" y="371"/>
                  </a:lnTo>
                  <a:lnTo>
                    <a:pt x="110" y="371"/>
                  </a:lnTo>
                  <a:lnTo>
                    <a:pt x="112" y="369"/>
                  </a:lnTo>
                  <a:lnTo>
                    <a:pt x="112" y="369"/>
                  </a:lnTo>
                  <a:lnTo>
                    <a:pt x="112" y="369"/>
                  </a:lnTo>
                  <a:lnTo>
                    <a:pt x="112" y="371"/>
                  </a:lnTo>
                  <a:lnTo>
                    <a:pt x="112" y="372"/>
                  </a:lnTo>
                  <a:lnTo>
                    <a:pt x="114" y="372"/>
                  </a:lnTo>
                  <a:lnTo>
                    <a:pt x="114" y="372"/>
                  </a:lnTo>
                  <a:lnTo>
                    <a:pt x="110" y="374"/>
                  </a:lnTo>
                  <a:lnTo>
                    <a:pt x="110" y="372"/>
                  </a:lnTo>
                  <a:lnTo>
                    <a:pt x="109" y="374"/>
                  </a:lnTo>
                  <a:lnTo>
                    <a:pt x="109" y="374"/>
                  </a:lnTo>
                  <a:lnTo>
                    <a:pt x="107" y="374"/>
                  </a:lnTo>
                  <a:lnTo>
                    <a:pt x="107" y="371"/>
                  </a:lnTo>
                  <a:lnTo>
                    <a:pt x="107" y="369"/>
                  </a:lnTo>
                  <a:lnTo>
                    <a:pt x="109" y="369"/>
                  </a:lnTo>
                  <a:lnTo>
                    <a:pt x="109" y="369"/>
                  </a:lnTo>
                  <a:close/>
                  <a:moveTo>
                    <a:pt x="505" y="366"/>
                  </a:moveTo>
                  <a:lnTo>
                    <a:pt x="506" y="366"/>
                  </a:lnTo>
                  <a:lnTo>
                    <a:pt x="506" y="366"/>
                  </a:lnTo>
                  <a:lnTo>
                    <a:pt x="506" y="366"/>
                  </a:lnTo>
                  <a:lnTo>
                    <a:pt x="505" y="368"/>
                  </a:lnTo>
                  <a:lnTo>
                    <a:pt x="505" y="368"/>
                  </a:lnTo>
                  <a:lnTo>
                    <a:pt x="503" y="369"/>
                  </a:lnTo>
                  <a:lnTo>
                    <a:pt x="503" y="369"/>
                  </a:lnTo>
                  <a:lnTo>
                    <a:pt x="501" y="371"/>
                  </a:lnTo>
                  <a:lnTo>
                    <a:pt x="501" y="371"/>
                  </a:lnTo>
                  <a:lnTo>
                    <a:pt x="501" y="368"/>
                  </a:lnTo>
                  <a:lnTo>
                    <a:pt x="500" y="366"/>
                  </a:lnTo>
                  <a:lnTo>
                    <a:pt x="501" y="366"/>
                  </a:lnTo>
                  <a:lnTo>
                    <a:pt x="501" y="366"/>
                  </a:lnTo>
                  <a:lnTo>
                    <a:pt x="503" y="366"/>
                  </a:lnTo>
                  <a:lnTo>
                    <a:pt x="505" y="366"/>
                  </a:lnTo>
                  <a:close/>
                  <a:moveTo>
                    <a:pt x="183" y="358"/>
                  </a:moveTo>
                  <a:lnTo>
                    <a:pt x="184" y="358"/>
                  </a:lnTo>
                  <a:lnTo>
                    <a:pt x="184" y="358"/>
                  </a:lnTo>
                  <a:lnTo>
                    <a:pt x="184" y="360"/>
                  </a:lnTo>
                  <a:lnTo>
                    <a:pt x="183" y="361"/>
                  </a:lnTo>
                  <a:lnTo>
                    <a:pt x="183" y="361"/>
                  </a:lnTo>
                  <a:lnTo>
                    <a:pt x="181" y="360"/>
                  </a:lnTo>
                  <a:lnTo>
                    <a:pt x="181" y="360"/>
                  </a:lnTo>
                  <a:lnTo>
                    <a:pt x="183" y="358"/>
                  </a:lnTo>
                  <a:lnTo>
                    <a:pt x="183" y="358"/>
                  </a:lnTo>
                  <a:close/>
                  <a:moveTo>
                    <a:pt x="535" y="356"/>
                  </a:moveTo>
                  <a:lnTo>
                    <a:pt x="536" y="358"/>
                  </a:lnTo>
                  <a:lnTo>
                    <a:pt x="538" y="360"/>
                  </a:lnTo>
                  <a:lnTo>
                    <a:pt x="539" y="361"/>
                  </a:lnTo>
                  <a:lnTo>
                    <a:pt x="539" y="363"/>
                  </a:lnTo>
                  <a:lnTo>
                    <a:pt x="539" y="364"/>
                  </a:lnTo>
                  <a:lnTo>
                    <a:pt x="539" y="366"/>
                  </a:lnTo>
                  <a:lnTo>
                    <a:pt x="539" y="369"/>
                  </a:lnTo>
                  <a:lnTo>
                    <a:pt x="538" y="371"/>
                  </a:lnTo>
                  <a:lnTo>
                    <a:pt x="536" y="372"/>
                  </a:lnTo>
                  <a:lnTo>
                    <a:pt x="535" y="372"/>
                  </a:lnTo>
                  <a:lnTo>
                    <a:pt x="535" y="371"/>
                  </a:lnTo>
                  <a:lnTo>
                    <a:pt x="533" y="371"/>
                  </a:lnTo>
                  <a:lnTo>
                    <a:pt x="533" y="371"/>
                  </a:lnTo>
                  <a:lnTo>
                    <a:pt x="533" y="371"/>
                  </a:lnTo>
                  <a:lnTo>
                    <a:pt x="533" y="369"/>
                  </a:lnTo>
                  <a:lnTo>
                    <a:pt x="533" y="369"/>
                  </a:lnTo>
                  <a:lnTo>
                    <a:pt x="531" y="369"/>
                  </a:lnTo>
                  <a:lnTo>
                    <a:pt x="531" y="369"/>
                  </a:lnTo>
                  <a:lnTo>
                    <a:pt x="530" y="371"/>
                  </a:lnTo>
                  <a:lnTo>
                    <a:pt x="528" y="372"/>
                  </a:lnTo>
                  <a:lnTo>
                    <a:pt x="528" y="374"/>
                  </a:lnTo>
                  <a:lnTo>
                    <a:pt x="527" y="372"/>
                  </a:lnTo>
                  <a:lnTo>
                    <a:pt x="527" y="369"/>
                  </a:lnTo>
                  <a:lnTo>
                    <a:pt x="527" y="368"/>
                  </a:lnTo>
                  <a:lnTo>
                    <a:pt x="528" y="366"/>
                  </a:lnTo>
                  <a:lnTo>
                    <a:pt x="530" y="364"/>
                  </a:lnTo>
                  <a:lnTo>
                    <a:pt x="530" y="360"/>
                  </a:lnTo>
                  <a:lnTo>
                    <a:pt x="535" y="356"/>
                  </a:lnTo>
                  <a:close/>
                  <a:moveTo>
                    <a:pt x="501" y="350"/>
                  </a:moveTo>
                  <a:lnTo>
                    <a:pt x="505" y="350"/>
                  </a:lnTo>
                  <a:lnTo>
                    <a:pt x="508" y="350"/>
                  </a:lnTo>
                  <a:lnTo>
                    <a:pt x="508" y="350"/>
                  </a:lnTo>
                  <a:lnTo>
                    <a:pt x="509" y="352"/>
                  </a:lnTo>
                  <a:lnTo>
                    <a:pt x="509" y="352"/>
                  </a:lnTo>
                  <a:lnTo>
                    <a:pt x="509" y="353"/>
                  </a:lnTo>
                  <a:lnTo>
                    <a:pt x="509" y="353"/>
                  </a:lnTo>
                  <a:lnTo>
                    <a:pt x="509" y="355"/>
                  </a:lnTo>
                  <a:lnTo>
                    <a:pt x="509" y="355"/>
                  </a:lnTo>
                  <a:lnTo>
                    <a:pt x="514" y="356"/>
                  </a:lnTo>
                  <a:lnTo>
                    <a:pt x="516" y="358"/>
                  </a:lnTo>
                  <a:lnTo>
                    <a:pt x="517" y="360"/>
                  </a:lnTo>
                  <a:lnTo>
                    <a:pt x="517" y="361"/>
                  </a:lnTo>
                  <a:lnTo>
                    <a:pt x="519" y="363"/>
                  </a:lnTo>
                  <a:lnTo>
                    <a:pt x="520" y="366"/>
                  </a:lnTo>
                  <a:lnTo>
                    <a:pt x="522" y="366"/>
                  </a:lnTo>
                  <a:lnTo>
                    <a:pt x="522" y="368"/>
                  </a:lnTo>
                  <a:lnTo>
                    <a:pt x="522" y="368"/>
                  </a:lnTo>
                  <a:lnTo>
                    <a:pt x="520" y="366"/>
                  </a:lnTo>
                  <a:lnTo>
                    <a:pt x="517" y="364"/>
                  </a:lnTo>
                  <a:lnTo>
                    <a:pt x="517" y="364"/>
                  </a:lnTo>
                  <a:lnTo>
                    <a:pt x="517" y="366"/>
                  </a:lnTo>
                  <a:lnTo>
                    <a:pt x="516" y="366"/>
                  </a:lnTo>
                  <a:lnTo>
                    <a:pt x="516" y="368"/>
                  </a:lnTo>
                  <a:lnTo>
                    <a:pt x="516" y="368"/>
                  </a:lnTo>
                  <a:lnTo>
                    <a:pt x="519" y="368"/>
                  </a:lnTo>
                  <a:lnTo>
                    <a:pt x="520" y="369"/>
                  </a:lnTo>
                  <a:lnTo>
                    <a:pt x="522" y="369"/>
                  </a:lnTo>
                  <a:lnTo>
                    <a:pt x="522" y="371"/>
                  </a:lnTo>
                  <a:lnTo>
                    <a:pt x="522" y="371"/>
                  </a:lnTo>
                  <a:lnTo>
                    <a:pt x="522" y="371"/>
                  </a:lnTo>
                  <a:lnTo>
                    <a:pt x="522" y="372"/>
                  </a:lnTo>
                  <a:lnTo>
                    <a:pt x="522" y="372"/>
                  </a:lnTo>
                  <a:lnTo>
                    <a:pt x="522" y="372"/>
                  </a:lnTo>
                  <a:lnTo>
                    <a:pt x="525" y="372"/>
                  </a:lnTo>
                  <a:lnTo>
                    <a:pt x="525" y="372"/>
                  </a:lnTo>
                  <a:lnTo>
                    <a:pt x="525" y="375"/>
                  </a:lnTo>
                  <a:lnTo>
                    <a:pt x="525" y="377"/>
                  </a:lnTo>
                  <a:lnTo>
                    <a:pt x="525" y="377"/>
                  </a:lnTo>
                  <a:lnTo>
                    <a:pt x="525" y="379"/>
                  </a:lnTo>
                  <a:lnTo>
                    <a:pt x="525" y="379"/>
                  </a:lnTo>
                  <a:lnTo>
                    <a:pt x="525" y="380"/>
                  </a:lnTo>
                  <a:lnTo>
                    <a:pt x="525" y="380"/>
                  </a:lnTo>
                  <a:lnTo>
                    <a:pt x="524" y="382"/>
                  </a:lnTo>
                  <a:lnTo>
                    <a:pt x="524" y="382"/>
                  </a:lnTo>
                  <a:lnTo>
                    <a:pt x="522" y="382"/>
                  </a:lnTo>
                  <a:lnTo>
                    <a:pt x="522" y="382"/>
                  </a:lnTo>
                  <a:lnTo>
                    <a:pt x="520" y="380"/>
                  </a:lnTo>
                  <a:lnTo>
                    <a:pt x="520" y="379"/>
                  </a:lnTo>
                  <a:lnTo>
                    <a:pt x="519" y="379"/>
                  </a:lnTo>
                  <a:lnTo>
                    <a:pt x="517" y="379"/>
                  </a:lnTo>
                  <a:lnTo>
                    <a:pt x="517" y="377"/>
                  </a:lnTo>
                  <a:lnTo>
                    <a:pt x="517" y="377"/>
                  </a:lnTo>
                  <a:lnTo>
                    <a:pt x="516" y="377"/>
                  </a:lnTo>
                  <a:lnTo>
                    <a:pt x="516" y="375"/>
                  </a:lnTo>
                  <a:lnTo>
                    <a:pt x="516" y="374"/>
                  </a:lnTo>
                  <a:lnTo>
                    <a:pt x="516" y="374"/>
                  </a:lnTo>
                  <a:lnTo>
                    <a:pt x="516" y="374"/>
                  </a:lnTo>
                  <a:lnTo>
                    <a:pt x="514" y="374"/>
                  </a:lnTo>
                  <a:lnTo>
                    <a:pt x="514" y="375"/>
                  </a:lnTo>
                  <a:lnTo>
                    <a:pt x="514" y="375"/>
                  </a:lnTo>
                  <a:lnTo>
                    <a:pt x="512" y="375"/>
                  </a:lnTo>
                  <a:lnTo>
                    <a:pt x="511" y="372"/>
                  </a:lnTo>
                  <a:lnTo>
                    <a:pt x="509" y="371"/>
                  </a:lnTo>
                  <a:lnTo>
                    <a:pt x="508" y="371"/>
                  </a:lnTo>
                  <a:lnTo>
                    <a:pt x="509" y="369"/>
                  </a:lnTo>
                  <a:lnTo>
                    <a:pt x="509" y="369"/>
                  </a:lnTo>
                  <a:lnTo>
                    <a:pt x="511" y="369"/>
                  </a:lnTo>
                  <a:lnTo>
                    <a:pt x="511" y="369"/>
                  </a:lnTo>
                  <a:lnTo>
                    <a:pt x="509" y="366"/>
                  </a:lnTo>
                  <a:lnTo>
                    <a:pt x="509" y="366"/>
                  </a:lnTo>
                  <a:lnTo>
                    <a:pt x="509" y="364"/>
                  </a:lnTo>
                  <a:lnTo>
                    <a:pt x="509" y="364"/>
                  </a:lnTo>
                  <a:lnTo>
                    <a:pt x="506" y="364"/>
                  </a:lnTo>
                  <a:lnTo>
                    <a:pt x="506" y="364"/>
                  </a:lnTo>
                  <a:lnTo>
                    <a:pt x="505" y="363"/>
                  </a:lnTo>
                  <a:lnTo>
                    <a:pt x="505" y="363"/>
                  </a:lnTo>
                  <a:lnTo>
                    <a:pt x="503" y="363"/>
                  </a:lnTo>
                  <a:lnTo>
                    <a:pt x="501" y="363"/>
                  </a:lnTo>
                  <a:lnTo>
                    <a:pt x="501" y="361"/>
                  </a:lnTo>
                  <a:lnTo>
                    <a:pt x="500" y="361"/>
                  </a:lnTo>
                  <a:lnTo>
                    <a:pt x="500" y="360"/>
                  </a:lnTo>
                  <a:lnTo>
                    <a:pt x="501" y="360"/>
                  </a:lnTo>
                  <a:lnTo>
                    <a:pt x="503" y="360"/>
                  </a:lnTo>
                  <a:lnTo>
                    <a:pt x="503" y="361"/>
                  </a:lnTo>
                  <a:lnTo>
                    <a:pt x="505" y="361"/>
                  </a:lnTo>
                  <a:lnTo>
                    <a:pt x="506" y="360"/>
                  </a:lnTo>
                  <a:lnTo>
                    <a:pt x="506" y="358"/>
                  </a:lnTo>
                  <a:lnTo>
                    <a:pt x="506" y="358"/>
                  </a:lnTo>
                  <a:lnTo>
                    <a:pt x="506" y="356"/>
                  </a:lnTo>
                  <a:lnTo>
                    <a:pt x="506" y="356"/>
                  </a:lnTo>
                  <a:lnTo>
                    <a:pt x="505" y="355"/>
                  </a:lnTo>
                  <a:lnTo>
                    <a:pt x="503" y="356"/>
                  </a:lnTo>
                  <a:lnTo>
                    <a:pt x="500" y="358"/>
                  </a:lnTo>
                  <a:lnTo>
                    <a:pt x="500" y="356"/>
                  </a:lnTo>
                  <a:lnTo>
                    <a:pt x="500" y="356"/>
                  </a:lnTo>
                  <a:lnTo>
                    <a:pt x="501" y="355"/>
                  </a:lnTo>
                  <a:lnTo>
                    <a:pt x="503" y="353"/>
                  </a:lnTo>
                  <a:lnTo>
                    <a:pt x="503" y="353"/>
                  </a:lnTo>
                  <a:lnTo>
                    <a:pt x="501" y="352"/>
                  </a:lnTo>
                  <a:lnTo>
                    <a:pt x="501" y="350"/>
                  </a:lnTo>
                  <a:lnTo>
                    <a:pt x="501" y="350"/>
                  </a:lnTo>
                  <a:close/>
                  <a:moveTo>
                    <a:pt x="511" y="347"/>
                  </a:moveTo>
                  <a:lnTo>
                    <a:pt x="514" y="347"/>
                  </a:lnTo>
                  <a:lnTo>
                    <a:pt x="516" y="347"/>
                  </a:lnTo>
                  <a:lnTo>
                    <a:pt x="516" y="349"/>
                  </a:lnTo>
                  <a:lnTo>
                    <a:pt x="516" y="349"/>
                  </a:lnTo>
                  <a:lnTo>
                    <a:pt x="516" y="349"/>
                  </a:lnTo>
                  <a:lnTo>
                    <a:pt x="516" y="350"/>
                  </a:lnTo>
                  <a:lnTo>
                    <a:pt x="516" y="350"/>
                  </a:lnTo>
                  <a:lnTo>
                    <a:pt x="516" y="350"/>
                  </a:lnTo>
                  <a:lnTo>
                    <a:pt x="514" y="352"/>
                  </a:lnTo>
                  <a:lnTo>
                    <a:pt x="512" y="352"/>
                  </a:lnTo>
                  <a:lnTo>
                    <a:pt x="511" y="352"/>
                  </a:lnTo>
                  <a:lnTo>
                    <a:pt x="509" y="349"/>
                  </a:lnTo>
                  <a:lnTo>
                    <a:pt x="509" y="349"/>
                  </a:lnTo>
                  <a:lnTo>
                    <a:pt x="509" y="349"/>
                  </a:lnTo>
                  <a:lnTo>
                    <a:pt x="511" y="347"/>
                  </a:lnTo>
                  <a:lnTo>
                    <a:pt x="511" y="347"/>
                  </a:lnTo>
                  <a:close/>
                  <a:moveTo>
                    <a:pt x="519" y="345"/>
                  </a:moveTo>
                  <a:lnTo>
                    <a:pt x="520" y="347"/>
                  </a:lnTo>
                  <a:lnTo>
                    <a:pt x="522" y="349"/>
                  </a:lnTo>
                  <a:lnTo>
                    <a:pt x="524" y="352"/>
                  </a:lnTo>
                  <a:lnTo>
                    <a:pt x="524" y="353"/>
                  </a:lnTo>
                  <a:lnTo>
                    <a:pt x="522" y="358"/>
                  </a:lnTo>
                  <a:lnTo>
                    <a:pt x="522" y="358"/>
                  </a:lnTo>
                  <a:lnTo>
                    <a:pt x="522" y="358"/>
                  </a:lnTo>
                  <a:lnTo>
                    <a:pt x="520" y="358"/>
                  </a:lnTo>
                  <a:lnTo>
                    <a:pt x="519" y="358"/>
                  </a:lnTo>
                  <a:lnTo>
                    <a:pt x="519" y="356"/>
                  </a:lnTo>
                  <a:lnTo>
                    <a:pt x="519" y="356"/>
                  </a:lnTo>
                  <a:lnTo>
                    <a:pt x="519" y="356"/>
                  </a:lnTo>
                  <a:lnTo>
                    <a:pt x="519" y="355"/>
                  </a:lnTo>
                  <a:lnTo>
                    <a:pt x="516" y="355"/>
                  </a:lnTo>
                  <a:lnTo>
                    <a:pt x="516" y="355"/>
                  </a:lnTo>
                  <a:lnTo>
                    <a:pt x="514" y="353"/>
                  </a:lnTo>
                  <a:lnTo>
                    <a:pt x="514" y="352"/>
                  </a:lnTo>
                  <a:lnTo>
                    <a:pt x="514" y="352"/>
                  </a:lnTo>
                  <a:lnTo>
                    <a:pt x="516" y="352"/>
                  </a:lnTo>
                  <a:lnTo>
                    <a:pt x="517" y="350"/>
                  </a:lnTo>
                  <a:lnTo>
                    <a:pt x="517" y="350"/>
                  </a:lnTo>
                  <a:lnTo>
                    <a:pt x="519" y="345"/>
                  </a:lnTo>
                  <a:close/>
                  <a:moveTo>
                    <a:pt x="199" y="344"/>
                  </a:moveTo>
                  <a:lnTo>
                    <a:pt x="200" y="344"/>
                  </a:lnTo>
                  <a:lnTo>
                    <a:pt x="200" y="344"/>
                  </a:lnTo>
                  <a:lnTo>
                    <a:pt x="199" y="345"/>
                  </a:lnTo>
                  <a:lnTo>
                    <a:pt x="197" y="347"/>
                  </a:lnTo>
                  <a:lnTo>
                    <a:pt x="196" y="349"/>
                  </a:lnTo>
                  <a:lnTo>
                    <a:pt x="196" y="347"/>
                  </a:lnTo>
                  <a:lnTo>
                    <a:pt x="196" y="347"/>
                  </a:lnTo>
                  <a:lnTo>
                    <a:pt x="196" y="347"/>
                  </a:lnTo>
                  <a:lnTo>
                    <a:pt x="196" y="345"/>
                  </a:lnTo>
                  <a:lnTo>
                    <a:pt x="197" y="345"/>
                  </a:lnTo>
                  <a:lnTo>
                    <a:pt x="199" y="344"/>
                  </a:lnTo>
                  <a:close/>
                  <a:moveTo>
                    <a:pt x="203" y="344"/>
                  </a:moveTo>
                  <a:lnTo>
                    <a:pt x="205" y="344"/>
                  </a:lnTo>
                  <a:lnTo>
                    <a:pt x="205" y="344"/>
                  </a:lnTo>
                  <a:lnTo>
                    <a:pt x="205" y="345"/>
                  </a:lnTo>
                  <a:lnTo>
                    <a:pt x="205" y="345"/>
                  </a:lnTo>
                  <a:lnTo>
                    <a:pt x="205" y="345"/>
                  </a:lnTo>
                  <a:lnTo>
                    <a:pt x="203" y="345"/>
                  </a:lnTo>
                  <a:lnTo>
                    <a:pt x="203" y="345"/>
                  </a:lnTo>
                  <a:lnTo>
                    <a:pt x="202" y="345"/>
                  </a:lnTo>
                  <a:lnTo>
                    <a:pt x="202" y="345"/>
                  </a:lnTo>
                  <a:lnTo>
                    <a:pt x="203" y="344"/>
                  </a:lnTo>
                  <a:close/>
                  <a:moveTo>
                    <a:pt x="5183" y="344"/>
                  </a:moveTo>
                  <a:lnTo>
                    <a:pt x="5185" y="344"/>
                  </a:lnTo>
                  <a:lnTo>
                    <a:pt x="5186" y="344"/>
                  </a:lnTo>
                  <a:lnTo>
                    <a:pt x="5186" y="344"/>
                  </a:lnTo>
                  <a:lnTo>
                    <a:pt x="5186" y="344"/>
                  </a:lnTo>
                  <a:lnTo>
                    <a:pt x="5185" y="345"/>
                  </a:lnTo>
                  <a:lnTo>
                    <a:pt x="5185" y="345"/>
                  </a:lnTo>
                  <a:lnTo>
                    <a:pt x="5183" y="344"/>
                  </a:lnTo>
                  <a:lnTo>
                    <a:pt x="5183" y="344"/>
                  </a:lnTo>
                  <a:close/>
                  <a:moveTo>
                    <a:pt x="512" y="341"/>
                  </a:moveTo>
                  <a:lnTo>
                    <a:pt x="516" y="342"/>
                  </a:lnTo>
                  <a:lnTo>
                    <a:pt x="516" y="344"/>
                  </a:lnTo>
                  <a:lnTo>
                    <a:pt x="516" y="344"/>
                  </a:lnTo>
                  <a:lnTo>
                    <a:pt x="516" y="345"/>
                  </a:lnTo>
                  <a:lnTo>
                    <a:pt x="514" y="345"/>
                  </a:lnTo>
                  <a:lnTo>
                    <a:pt x="514" y="345"/>
                  </a:lnTo>
                  <a:lnTo>
                    <a:pt x="514" y="345"/>
                  </a:lnTo>
                  <a:lnTo>
                    <a:pt x="512" y="345"/>
                  </a:lnTo>
                  <a:lnTo>
                    <a:pt x="511" y="345"/>
                  </a:lnTo>
                  <a:lnTo>
                    <a:pt x="511" y="345"/>
                  </a:lnTo>
                  <a:lnTo>
                    <a:pt x="511" y="344"/>
                  </a:lnTo>
                  <a:lnTo>
                    <a:pt x="511" y="344"/>
                  </a:lnTo>
                  <a:lnTo>
                    <a:pt x="512" y="342"/>
                  </a:lnTo>
                  <a:lnTo>
                    <a:pt x="512" y="341"/>
                  </a:lnTo>
                  <a:close/>
                  <a:moveTo>
                    <a:pt x="494" y="338"/>
                  </a:moveTo>
                  <a:lnTo>
                    <a:pt x="495" y="338"/>
                  </a:lnTo>
                  <a:lnTo>
                    <a:pt x="495" y="339"/>
                  </a:lnTo>
                  <a:lnTo>
                    <a:pt x="495" y="339"/>
                  </a:lnTo>
                  <a:lnTo>
                    <a:pt x="497" y="341"/>
                  </a:lnTo>
                  <a:lnTo>
                    <a:pt x="498" y="341"/>
                  </a:lnTo>
                  <a:lnTo>
                    <a:pt x="498" y="341"/>
                  </a:lnTo>
                  <a:lnTo>
                    <a:pt x="500" y="342"/>
                  </a:lnTo>
                  <a:lnTo>
                    <a:pt x="498" y="344"/>
                  </a:lnTo>
                  <a:lnTo>
                    <a:pt x="498" y="344"/>
                  </a:lnTo>
                  <a:lnTo>
                    <a:pt x="498" y="344"/>
                  </a:lnTo>
                  <a:lnTo>
                    <a:pt x="497" y="347"/>
                  </a:lnTo>
                  <a:lnTo>
                    <a:pt x="498" y="349"/>
                  </a:lnTo>
                  <a:lnTo>
                    <a:pt x="497" y="350"/>
                  </a:lnTo>
                  <a:lnTo>
                    <a:pt x="497" y="352"/>
                  </a:lnTo>
                  <a:lnTo>
                    <a:pt x="497" y="353"/>
                  </a:lnTo>
                  <a:lnTo>
                    <a:pt x="497" y="355"/>
                  </a:lnTo>
                  <a:lnTo>
                    <a:pt x="495" y="355"/>
                  </a:lnTo>
                  <a:lnTo>
                    <a:pt x="495" y="353"/>
                  </a:lnTo>
                  <a:lnTo>
                    <a:pt x="495" y="353"/>
                  </a:lnTo>
                  <a:lnTo>
                    <a:pt x="494" y="355"/>
                  </a:lnTo>
                  <a:lnTo>
                    <a:pt x="494" y="355"/>
                  </a:lnTo>
                  <a:lnTo>
                    <a:pt x="492" y="352"/>
                  </a:lnTo>
                  <a:lnTo>
                    <a:pt x="494" y="349"/>
                  </a:lnTo>
                  <a:lnTo>
                    <a:pt x="495" y="347"/>
                  </a:lnTo>
                  <a:lnTo>
                    <a:pt x="494" y="345"/>
                  </a:lnTo>
                  <a:lnTo>
                    <a:pt x="492" y="344"/>
                  </a:lnTo>
                  <a:lnTo>
                    <a:pt x="492" y="344"/>
                  </a:lnTo>
                  <a:lnTo>
                    <a:pt x="490" y="342"/>
                  </a:lnTo>
                  <a:lnTo>
                    <a:pt x="490" y="341"/>
                  </a:lnTo>
                  <a:lnTo>
                    <a:pt x="490" y="339"/>
                  </a:lnTo>
                  <a:lnTo>
                    <a:pt x="492" y="338"/>
                  </a:lnTo>
                  <a:lnTo>
                    <a:pt x="494" y="338"/>
                  </a:lnTo>
                  <a:close/>
                  <a:moveTo>
                    <a:pt x="498" y="334"/>
                  </a:moveTo>
                  <a:lnTo>
                    <a:pt x="500" y="334"/>
                  </a:lnTo>
                  <a:lnTo>
                    <a:pt x="505" y="336"/>
                  </a:lnTo>
                  <a:lnTo>
                    <a:pt x="506" y="336"/>
                  </a:lnTo>
                  <a:lnTo>
                    <a:pt x="506" y="336"/>
                  </a:lnTo>
                  <a:lnTo>
                    <a:pt x="508" y="336"/>
                  </a:lnTo>
                  <a:lnTo>
                    <a:pt x="509" y="336"/>
                  </a:lnTo>
                  <a:lnTo>
                    <a:pt x="511" y="338"/>
                  </a:lnTo>
                  <a:lnTo>
                    <a:pt x="511" y="338"/>
                  </a:lnTo>
                  <a:lnTo>
                    <a:pt x="511" y="339"/>
                  </a:lnTo>
                  <a:lnTo>
                    <a:pt x="511" y="341"/>
                  </a:lnTo>
                  <a:lnTo>
                    <a:pt x="511" y="342"/>
                  </a:lnTo>
                  <a:lnTo>
                    <a:pt x="511" y="342"/>
                  </a:lnTo>
                  <a:lnTo>
                    <a:pt x="511" y="344"/>
                  </a:lnTo>
                  <a:lnTo>
                    <a:pt x="509" y="344"/>
                  </a:lnTo>
                  <a:lnTo>
                    <a:pt x="509" y="344"/>
                  </a:lnTo>
                  <a:lnTo>
                    <a:pt x="508" y="342"/>
                  </a:lnTo>
                  <a:lnTo>
                    <a:pt x="506" y="341"/>
                  </a:lnTo>
                  <a:lnTo>
                    <a:pt x="505" y="339"/>
                  </a:lnTo>
                  <a:lnTo>
                    <a:pt x="505" y="339"/>
                  </a:lnTo>
                  <a:lnTo>
                    <a:pt x="506" y="341"/>
                  </a:lnTo>
                  <a:lnTo>
                    <a:pt x="506" y="341"/>
                  </a:lnTo>
                  <a:lnTo>
                    <a:pt x="506" y="342"/>
                  </a:lnTo>
                  <a:lnTo>
                    <a:pt x="508" y="344"/>
                  </a:lnTo>
                  <a:lnTo>
                    <a:pt x="508" y="344"/>
                  </a:lnTo>
                  <a:lnTo>
                    <a:pt x="508" y="345"/>
                  </a:lnTo>
                  <a:lnTo>
                    <a:pt x="508" y="345"/>
                  </a:lnTo>
                  <a:lnTo>
                    <a:pt x="508" y="345"/>
                  </a:lnTo>
                  <a:lnTo>
                    <a:pt x="508" y="347"/>
                  </a:lnTo>
                  <a:lnTo>
                    <a:pt x="508" y="347"/>
                  </a:lnTo>
                  <a:lnTo>
                    <a:pt x="505" y="347"/>
                  </a:lnTo>
                  <a:lnTo>
                    <a:pt x="503" y="347"/>
                  </a:lnTo>
                  <a:lnTo>
                    <a:pt x="501" y="347"/>
                  </a:lnTo>
                  <a:lnTo>
                    <a:pt x="501" y="347"/>
                  </a:lnTo>
                  <a:lnTo>
                    <a:pt x="501" y="345"/>
                  </a:lnTo>
                  <a:lnTo>
                    <a:pt x="500" y="344"/>
                  </a:lnTo>
                  <a:lnTo>
                    <a:pt x="500" y="342"/>
                  </a:lnTo>
                  <a:lnTo>
                    <a:pt x="500" y="341"/>
                  </a:lnTo>
                  <a:lnTo>
                    <a:pt x="500" y="339"/>
                  </a:lnTo>
                  <a:lnTo>
                    <a:pt x="498" y="338"/>
                  </a:lnTo>
                  <a:lnTo>
                    <a:pt x="497" y="336"/>
                  </a:lnTo>
                  <a:lnTo>
                    <a:pt x="497" y="336"/>
                  </a:lnTo>
                  <a:lnTo>
                    <a:pt x="497" y="334"/>
                  </a:lnTo>
                  <a:lnTo>
                    <a:pt x="498" y="334"/>
                  </a:lnTo>
                  <a:close/>
                  <a:moveTo>
                    <a:pt x="218" y="331"/>
                  </a:moveTo>
                  <a:lnTo>
                    <a:pt x="222" y="333"/>
                  </a:lnTo>
                  <a:lnTo>
                    <a:pt x="222" y="333"/>
                  </a:lnTo>
                  <a:lnTo>
                    <a:pt x="222" y="333"/>
                  </a:lnTo>
                  <a:lnTo>
                    <a:pt x="222" y="333"/>
                  </a:lnTo>
                  <a:lnTo>
                    <a:pt x="221" y="333"/>
                  </a:lnTo>
                  <a:lnTo>
                    <a:pt x="219" y="334"/>
                  </a:lnTo>
                  <a:lnTo>
                    <a:pt x="219" y="334"/>
                  </a:lnTo>
                  <a:lnTo>
                    <a:pt x="218" y="336"/>
                  </a:lnTo>
                  <a:lnTo>
                    <a:pt x="216" y="336"/>
                  </a:lnTo>
                  <a:lnTo>
                    <a:pt x="216" y="334"/>
                  </a:lnTo>
                  <a:lnTo>
                    <a:pt x="216" y="333"/>
                  </a:lnTo>
                  <a:lnTo>
                    <a:pt x="218" y="331"/>
                  </a:lnTo>
                  <a:close/>
                  <a:moveTo>
                    <a:pt x="5178" y="331"/>
                  </a:moveTo>
                  <a:lnTo>
                    <a:pt x="5177" y="331"/>
                  </a:lnTo>
                  <a:lnTo>
                    <a:pt x="5175" y="333"/>
                  </a:lnTo>
                  <a:lnTo>
                    <a:pt x="5174" y="333"/>
                  </a:lnTo>
                  <a:lnTo>
                    <a:pt x="5174" y="331"/>
                  </a:lnTo>
                  <a:lnTo>
                    <a:pt x="5174" y="331"/>
                  </a:lnTo>
                  <a:lnTo>
                    <a:pt x="5178" y="331"/>
                  </a:lnTo>
                  <a:close/>
                  <a:moveTo>
                    <a:pt x="475" y="325"/>
                  </a:moveTo>
                  <a:lnTo>
                    <a:pt x="476" y="325"/>
                  </a:lnTo>
                  <a:lnTo>
                    <a:pt x="479" y="327"/>
                  </a:lnTo>
                  <a:lnTo>
                    <a:pt x="481" y="327"/>
                  </a:lnTo>
                  <a:lnTo>
                    <a:pt x="481" y="328"/>
                  </a:lnTo>
                  <a:lnTo>
                    <a:pt x="483" y="331"/>
                  </a:lnTo>
                  <a:lnTo>
                    <a:pt x="484" y="333"/>
                  </a:lnTo>
                  <a:lnTo>
                    <a:pt x="484" y="334"/>
                  </a:lnTo>
                  <a:lnTo>
                    <a:pt x="486" y="339"/>
                  </a:lnTo>
                  <a:lnTo>
                    <a:pt x="487" y="341"/>
                  </a:lnTo>
                  <a:lnTo>
                    <a:pt x="487" y="342"/>
                  </a:lnTo>
                  <a:lnTo>
                    <a:pt x="487" y="344"/>
                  </a:lnTo>
                  <a:lnTo>
                    <a:pt x="487" y="344"/>
                  </a:lnTo>
                  <a:lnTo>
                    <a:pt x="486" y="345"/>
                  </a:lnTo>
                  <a:lnTo>
                    <a:pt x="486" y="345"/>
                  </a:lnTo>
                  <a:lnTo>
                    <a:pt x="487" y="347"/>
                  </a:lnTo>
                  <a:lnTo>
                    <a:pt x="487" y="350"/>
                  </a:lnTo>
                  <a:lnTo>
                    <a:pt x="486" y="352"/>
                  </a:lnTo>
                  <a:lnTo>
                    <a:pt x="486" y="352"/>
                  </a:lnTo>
                  <a:lnTo>
                    <a:pt x="484" y="352"/>
                  </a:lnTo>
                  <a:lnTo>
                    <a:pt x="484" y="350"/>
                  </a:lnTo>
                  <a:lnTo>
                    <a:pt x="484" y="350"/>
                  </a:lnTo>
                  <a:lnTo>
                    <a:pt x="483" y="347"/>
                  </a:lnTo>
                  <a:lnTo>
                    <a:pt x="481" y="345"/>
                  </a:lnTo>
                  <a:lnTo>
                    <a:pt x="481" y="345"/>
                  </a:lnTo>
                  <a:lnTo>
                    <a:pt x="481" y="344"/>
                  </a:lnTo>
                  <a:lnTo>
                    <a:pt x="483" y="344"/>
                  </a:lnTo>
                  <a:lnTo>
                    <a:pt x="483" y="342"/>
                  </a:lnTo>
                  <a:lnTo>
                    <a:pt x="483" y="342"/>
                  </a:lnTo>
                  <a:lnTo>
                    <a:pt x="483" y="342"/>
                  </a:lnTo>
                  <a:lnTo>
                    <a:pt x="481" y="342"/>
                  </a:lnTo>
                  <a:lnTo>
                    <a:pt x="479" y="342"/>
                  </a:lnTo>
                  <a:lnTo>
                    <a:pt x="479" y="341"/>
                  </a:lnTo>
                  <a:lnTo>
                    <a:pt x="479" y="339"/>
                  </a:lnTo>
                  <a:lnTo>
                    <a:pt x="479" y="339"/>
                  </a:lnTo>
                  <a:lnTo>
                    <a:pt x="478" y="341"/>
                  </a:lnTo>
                  <a:lnTo>
                    <a:pt x="476" y="339"/>
                  </a:lnTo>
                  <a:lnTo>
                    <a:pt x="476" y="339"/>
                  </a:lnTo>
                  <a:lnTo>
                    <a:pt x="476" y="338"/>
                  </a:lnTo>
                  <a:lnTo>
                    <a:pt x="476" y="338"/>
                  </a:lnTo>
                  <a:lnTo>
                    <a:pt x="478" y="336"/>
                  </a:lnTo>
                  <a:lnTo>
                    <a:pt x="478" y="334"/>
                  </a:lnTo>
                  <a:lnTo>
                    <a:pt x="478" y="334"/>
                  </a:lnTo>
                  <a:lnTo>
                    <a:pt x="476" y="334"/>
                  </a:lnTo>
                  <a:lnTo>
                    <a:pt x="476" y="331"/>
                  </a:lnTo>
                  <a:lnTo>
                    <a:pt x="475" y="331"/>
                  </a:lnTo>
                  <a:lnTo>
                    <a:pt x="475" y="331"/>
                  </a:lnTo>
                  <a:lnTo>
                    <a:pt x="473" y="334"/>
                  </a:lnTo>
                  <a:lnTo>
                    <a:pt x="471" y="334"/>
                  </a:lnTo>
                  <a:lnTo>
                    <a:pt x="470" y="336"/>
                  </a:lnTo>
                  <a:lnTo>
                    <a:pt x="470" y="334"/>
                  </a:lnTo>
                  <a:lnTo>
                    <a:pt x="470" y="334"/>
                  </a:lnTo>
                  <a:lnTo>
                    <a:pt x="470" y="331"/>
                  </a:lnTo>
                  <a:lnTo>
                    <a:pt x="470" y="330"/>
                  </a:lnTo>
                  <a:lnTo>
                    <a:pt x="470" y="330"/>
                  </a:lnTo>
                  <a:lnTo>
                    <a:pt x="471" y="330"/>
                  </a:lnTo>
                  <a:lnTo>
                    <a:pt x="471" y="328"/>
                  </a:lnTo>
                  <a:lnTo>
                    <a:pt x="473" y="328"/>
                  </a:lnTo>
                  <a:lnTo>
                    <a:pt x="473" y="327"/>
                  </a:lnTo>
                  <a:lnTo>
                    <a:pt x="475" y="325"/>
                  </a:lnTo>
                  <a:lnTo>
                    <a:pt x="475" y="325"/>
                  </a:lnTo>
                  <a:close/>
                  <a:moveTo>
                    <a:pt x="214" y="316"/>
                  </a:moveTo>
                  <a:lnTo>
                    <a:pt x="216" y="317"/>
                  </a:lnTo>
                  <a:lnTo>
                    <a:pt x="216" y="317"/>
                  </a:lnTo>
                  <a:lnTo>
                    <a:pt x="218" y="319"/>
                  </a:lnTo>
                  <a:lnTo>
                    <a:pt x="218" y="319"/>
                  </a:lnTo>
                  <a:lnTo>
                    <a:pt x="216" y="319"/>
                  </a:lnTo>
                  <a:lnTo>
                    <a:pt x="216" y="319"/>
                  </a:lnTo>
                  <a:lnTo>
                    <a:pt x="214" y="317"/>
                  </a:lnTo>
                  <a:lnTo>
                    <a:pt x="213" y="316"/>
                  </a:lnTo>
                  <a:lnTo>
                    <a:pt x="213" y="316"/>
                  </a:lnTo>
                  <a:lnTo>
                    <a:pt x="214" y="316"/>
                  </a:lnTo>
                  <a:close/>
                  <a:moveTo>
                    <a:pt x="219" y="316"/>
                  </a:moveTo>
                  <a:lnTo>
                    <a:pt x="222" y="317"/>
                  </a:lnTo>
                  <a:lnTo>
                    <a:pt x="224" y="317"/>
                  </a:lnTo>
                  <a:lnTo>
                    <a:pt x="222" y="319"/>
                  </a:lnTo>
                  <a:lnTo>
                    <a:pt x="222" y="320"/>
                  </a:lnTo>
                  <a:lnTo>
                    <a:pt x="224" y="320"/>
                  </a:lnTo>
                  <a:lnTo>
                    <a:pt x="225" y="319"/>
                  </a:lnTo>
                  <a:lnTo>
                    <a:pt x="227" y="319"/>
                  </a:lnTo>
                  <a:lnTo>
                    <a:pt x="229" y="319"/>
                  </a:lnTo>
                  <a:lnTo>
                    <a:pt x="229" y="319"/>
                  </a:lnTo>
                  <a:lnTo>
                    <a:pt x="230" y="319"/>
                  </a:lnTo>
                  <a:lnTo>
                    <a:pt x="229" y="320"/>
                  </a:lnTo>
                  <a:lnTo>
                    <a:pt x="229" y="320"/>
                  </a:lnTo>
                  <a:lnTo>
                    <a:pt x="229" y="322"/>
                  </a:lnTo>
                  <a:lnTo>
                    <a:pt x="230" y="322"/>
                  </a:lnTo>
                  <a:lnTo>
                    <a:pt x="232" y="323"/>
                  </a:lnTo>
                  <a:lnTo>
                    <a:pt x="232" y="323"/>
                  </a:lnTo>
                  <a:lnTo>
                    <a:pt x="232" y="323"/>
                  </a:lnTo>
                  <a:lnTo>
                    <a:pt x="230" y="327"/>
                  </a:lnTo>
                  <a:lnTo>
                    <a:pt x="230" y="327"/>
                  </a:lnTo>
                  <a:lnTo>
                    <a:pt x="230" y="327"/>
                  </a:lnTo>
                  <a:lnTo>
                    <a:pt x="227" y="327"/>
                  </a:lnTo>
                  <a:lnTo>
                    <a:pt x="224" y="325"/>
                  </a:lnTo>
                  <a:lnTo>
                    <a:pt x="222" y="325"/>
                  </a:lnTo>
                  <a:lnTo>
                    <a:pt x="222" y="325"/>
                  </a:lnTo>
                  <a:lnTo>
                    <a:pt x="221" y="327"/>
                  </a:lnTo>
                  <a:lnTo>
                    <a:pt x="222" y="327"/>
                  </a:lnTo>
                  <a:lnTo>
                    <a:pt x="224" y="327"/>
                  </a:lnTo>
                  <a:lnTo>
                    <a:pt x="225" y="327"/>
                  </a:lnTo>
                  <a:lnTo>
                    <a:pt x="225" y="328"/>
                  </a:lnTo>
                  <a:lnTo>
                    <a:pt x="225" y="328"/>
                  </a:lnTo>
                  <a:lnTo>
                    <a:pt x="225" y="330"/>
                  </a:lnTo>
                  <a:lnTo>
                    <a:pt x="224" y="330"/>
                  </a:lnTo>
                  <a:lnTo>
                    <a:pt x="222" y="330"/>
                  </a:lnTo>
                  <a:lnTo>
                    <a:pt x="221" y="330"/>
                  </a:lnTo>
                  <a:lnTo>
                    <a:pt x="221" y="331"/>
                  </a:lnTo>
                  <a:lnTo>
                    <a:pt x="218" y="331"/>
                  </a:lnTo>
                  <a:lnTo>
                    <a:pt x="214" y="333"/>
                  </a:lnTo>
                  <a:lnTo>
                    <a:pt x="214" y="333"/>
                  </a:lnTo>
                  <a:lnTo>
                    <a:pt x="213" y="334"/>
                  </a:lnTo>
                  <a:lnTo>
                    <a:pt x="213" y="334"/>
                  </a:lnTo>
                  <a:lnTo>
                    <a:pt x="210" y="334"/>
                  </a:lnTo>
                  <a:lnTo>
                    <a:pt x="211" y="336"/>
                  </a:lnTo>
                  <a:lnTo>
                    <a:pt x="211" y="336"/>
                  </a:lnTo>
                  <a:lnTo>
                    <a:pt x="211" y="336"/>
                  </a:lnTo>
                  <a:lnTo>
                    <a:pt x="211" y="336"/>
                  </a:lnTo>
                  <a:lnTo>
                    <a:pt x="210" y="339"/>
                  </a:lnTo>
                  <a:lnTo>
                    <a:pt x="207" y="341"/>
                  </a:lnTo>
                  <a:lnTo>
                    <a:pt x="207" y="341"/>
                  </a:lnTo>
                  <a:lnTo>
                    <a:pt x="207" y="341"/>
                  </a:lnTo>
                  <a:lnTo>
                    <a:pt x="205" y="339"/>
                  </a:lnTo>
                  <a:lnTo>
                    <a:pt x="205" y="339"/>
                  </a:lnTo>
                  <a:lnTo>
                    <a:pt x="210" y="336"/>
                  </a:lnTo>
                  <a:lnTo>
                    <a:pt x="210" y="336"/>
                  </a:lnTo>
                  <a:lnTo>
                    <a:pt x="208" y="336"/>
                  </a:lnTo>
                  <a:lnTo>
                    <a:pt x="207" y="334"/>
                  </a:lnTo>
                  <a:lnTo>
                    <a:pt x="205" y="336"/>
                  </a:lnTo>
                  <a:lnTo>
                    <a:pt x="205" y="336"/>
                  </a:lnTo>
                  <a:lnTo>
                    <a:pt x="205" y="334"/>
                  </a:lnTo>
                  <a:lnTo>
                    <a:pt x="207" y="333"/>
                  </a:lnTo>
                  <a:lnTo>
                    <a:pt x="207" y="333"/>
                  </a:lnTo>
                  <a:lnTo>
                    <a:pt x="205" y="333"/>
                  </a:lnTo>
                  <a:lnTo>
                    <a:pt x="205" y="333"/>
                  </a:lnTo>
                  <a:lnTo>
                    <a:pt x="203" y="333"/>
                  </a:lnTo>
                  <a:lnTo>
                    <a:pt x="202" y="333"/>
                  </a:lnTo>
                  <a:lnTo>
                    <a:pt x="202" y="333"/>
                  </a:lnTo>
                  <a:lnTo>
                    <a:pt x="200" y="334"/>
                  </a:lnTo>
                  <a:lnTo>
                    <a:pt x="203" y="334"/>
                  </a:lnTo>
                  <a:lnTo>
                    <a:pt x="203" y="334"/>
                  </a:lnTo>
                  <a:lnTo>
                    <a:pt x="203" y="334"/>
                  </a:lnTo>
                  <a:lnTo>
                    <a:pt x="203" y="334"/>
                  </a:lnTo>
                  <a:lnTo>
                    <a:pt x="203" y="336"/>
                  </a:lnTo>
                  <a:lnTo>
                    <a:pt x="203" y="336"/>
                  </a:lnTo>
                  <a:lnTo>
                    <a:pt x="203" y="338"/>
                  </a:lnTo>
                  <a:lnTo>
                    <a:pt x="202" y="338"/>
                  </a:lnTo>
                  <a:lnTo>
                    <a:pt x="199" y="334"/>
                  </a:lnTo>
                  <a:lnTo>
                    <a:pt x="199" y="331"/>
                  </a:lnTo>
                  <a:lnTo>
                    <a:pt x="197" y="328"/>
                  </a:lnTo>
                  <a:lnTo>
                    <a:pt x="196" y="328"/>
                  </a:lnTo>
                  <a:lnTo>
                    <a:pt x="197" y="327"/>
                  </a:lnTo>
                  <a:lnTo>
                    <a:pt x="199" y="325"/>
                  </a:lnTo>
                  <a:lnTo>
                    <a:pt x="200" y="323"/>
                  </a:lnTo>
                  <a:lnTo>
                    <a:pt x="202" y="322"/>
                  </a:lnTo>
                  <a:lnTo>
                    <a:pt x="203" y="322"/>
                  </a:lnTo>
                  <a:lnTo>
                    <a:pt x="205" y="322"/>
                  </a:lnTo>
                  <a:lnTo>
                    <a:pt x="207" y="323"/>
                  </a:lnTo>
                  <a:lnTo>
                    <a:pt x="207" y="323"/>
                  </a:lnTo>
                  <a:lnTo>
                    <a:pt x="207" y="323"/>
                  </a:lnTo>
                  <a:lnTo>
                    <a:pt x="207" y="325"/>
                  </a:lnTo>
                  <a:lnTo>
                    <a:pt x="207" y="325"/>
                  </a:lnTo>
                  <a:lnTo>
                    <a:pt x="208" y="327"/>
                  </a:lnTo>
                  <a:lnTo>
                    <a:pt x="210" y="328"/>
                  </a:lnTo>
                  <a:lnTo>
                    <a:pt x="210" y="330"/>
                  </a:lnTo>
                  <a:lnTo>
                    <a:pt x="211" y="330"/>
                  </a:lnTo>
                  <a:lnTo>
                    <a:pt x="210" y="328"/>
                  </a:lnTo>
                  <a:lnTo>
                    <a:pt x="210" y="327"/>
                  </a:lnTo>
                  <a:lnTo>
                    <a:pt x="210" y="323"/>
                  </a:lnTo>
                  <a:lnTo>
                    <a:pt x="208" y="323"/>
                  </a:lnTo>
                  <a:lnTo>
                    <a:pt x="210" y="322"/>
                  </a:lnTo>
                  <a:lnTo>
                    <a:pt x="211" y="322"/>
                  </a:lnTo>
                  <a:lnTo>
                    <a:pt x="211" y="322"/>
                  </a:lnTo>
                  <a:lnTo>
                    <a:pt x="210" y="320"/>
                  </a:lnTo>
                  <a:lnTo>
                    <a:pt x="208" y="320"/>
                  </a:lnTo>
                  <a:lnTo>
                    <a:pt x="208" y="319"/>
                  </a:lnTo>
                  <a:lnTo>
                    <a:pt x="208" y="319"/>
                  </a:lnTo>
                  <a:lnTo>
                    <a:pt x="208" y="319"/>
                  </a:lnTo>
                  <a:lnTo>
                    <a:pt x="210" y="317"/>
                  </a:lnTo>
                  <a:lnTo>
                    <a:pt x="210" y="317"/>
                  </a:lnTo>
                  <a:lnTo>
                    <a:pt x="211" y="317"/>
                  </a:lnTo>
                  <a:lnTo>
                    <a:pt x="211" y="319"/>
                  </a:lnTo>
                  <a:lnTo>
                    <a:pt x="213" y="320"/>
                  </a:lnTo>
                  <a:lnTo>
                    <a:pt x="213" y="320"/>
                  </a:lnTo>
                  <a:lnTo>
                    <a:pt x="214" y="320"/>
                  </a:lnTo>
                  <a:lnTo>
                    <a:pt x="214" y="320"/>
                  </a:lnTo>
                  <a:lnTo>
                    <a:pt x="214" y="320"/>
                  </a:lnTo>
                  <a:lnTo>
                    <a:pt x="216" y="319"/>
                  </a:lnTo>
                  <a:lnTo>
                    <a:pt x="216" y="319"/>
                  </a:lnTo>
                  <a:lnTo>
                    <a:pt x="218" y="319"/>
                  </a:lnTo>
                  <a:lnTo>
                    <a:pt x="218" y="319"/>
                  </a:lnTo>
                  <a:lnTo>
                    <a:pt x="218" y="319"/>
                  </a:lnTo>
                  <a:lnTo>
                    <a:pt x="218" y="319"/>
                  </a:lnTo>
                  <a:lnTo>
                    <a:pt x="219" y="317"/>
                  </a:lnTo>
                  <a:lnTo>
                    <a:pt x="219" y="317"/>
                  </a:lnTo>
                  <a:lnTo>
                    <a:pt x="218" y="316"/>
                  </a:lnTo>
                  <a:lnTo>
                    <a:pt x="219" y="316"/>
                  </a:lnTo>
                  <a:close/>
                  <a:moveTo>
                    <a:pt x="470" y="309"/>
                  </a:moveTo>
                  <a:lnTo>
                    <a:pt x="470" y="309"/>
                  </a:lnTo>
                  <a:lnTo>
                    <a:pt x="473" y="312"/>
                  </a:lnTo>
                  <a:lnTo>
                    <a:pt x="473" y="312"/>
                  </a:lnTo>
                  <a:lnTo>
                    <a:pt x="473" y="314"/>
                  </a:lnTo>
                  <a:lnTo>
                    <a:pt x="471" y="314"/>
                  </a:lnTo>
                  <a:lnTo>
                    <a:pt x="471" y="316"/>
                  </a:lnTo>
                  <a:lnTo>
                    <a:pt x="473" y="316"/>
                  </a:lnTo>
                  <a:lnTo>
                    <a:pt x="473" y="316"/>
                  </a:lnTo>
                  <a:lnTo>
                    <a:pt x="475" y="312"/>
                  </a:lnTo>
                  <a:lnTo>
                    <a:pt x="476" y="312"/>
                  </a:lnTo>
                  <a:lnTo>
                    <a:pt x="476" y="312"/>
                  </a:lnTo>
                  <a:lnTo>
                    <a:pt x="479" y="312"/>
                  </a:lnTo>
                  <a:lnTo>
                    <a:pt x="481" y="314"/>
                  </a:lnTo>
                  <a:lnTo>
                    <a:pt x="483" y="314"/>
                  </a:lnTo>
                  <a:lnTo>
                    <a:pt x="483" y="316"/>
                  </a:lnTo>
                  <a:lnTo>
                    <a:pt x="481" y="319"/>
                  </a:lnTo>
                  <a:lnTo>
                    <a:pt x="479" y="319"/>
                  </a:lnTo>
                  <a:lnTo>
                    <a:pt x="479" y="319"/>
                  </a:lnTo>
                  <a:lnTo>
                    <a:pt x="478" y="319"/>
                  </a:lnTo>
                  <a:lnTo>
                    <a:pt x="476" y="320"/>
                  </a:lnTo>
                  <a:lnTo>
                    <a:pt x="478" y="320"/>
                  </a:lnTo>
                  <a:lnTo>
                    <a:pt x="481" y="320"/>
                  </a:lnTo>
                  <a:lnTo>
                    <a:pt x="483" y="322"/>
                  </a:lnTo>
                  <a:lnTo>
                    <a:pt x="483" y="323"/>
                  </a:lnTo>
                  <a:lnTo>
                    <a:pt x="483" y="327"/>
                  </a:lnTo>
                  <a:lnTo>
                    <a:pt x="479" y="325"/>
                  </a:lnTo>
                  <a:lnTo>
                    <a:pt x="478" y="323"/>
                  </a:lnTo>
                  <a:lnTo>
                    <a:pt x="475" y="322"/>
                  </a:lnTo>
                  <a:lnTo>
                    <a:pt x="473" y="322"/>
                  </a:lnTo>
                  <a:lnTo>
                    <a:pt x="473" y="322"/>
                  </a:lnTo>
                  <a:lnTo>
                    <a:pt x="471" y="323"/>
                  </a:lnTo>
                  <a:lnTo>
                    <a:pt x="473" y="327"/>
                  </a:lnTo>
                  <a:lnTo>
                    <a:pt x="471" y="327"/>
                  </a:lnTo>
                  <a:lnTo>
                    <a:pt x="468" y="327"/>
                  </a:lnTo>
                  <a:lnTo>
                    <a:pt x="467" y="325"/>
                  </a:lnTo>
                  <a:lnTo>
                    <a:pt x="465" y="322"/>
                  </a:lnTo>
                  <a:lnTo>
                    <a:pt x="462" y="319"/>
                  </a:lnTo>
                  <a:lnTo>
                    <a:pt x="460" y="317"/>
                  </a:lnTo>
                  <a:lnTo>
                    <a:pt x="459" y="316"/>
                  </a:lnTo>
                  <a:lnTo>
                    <a:pt x="459" y="314"/>
                  </a:lnTo>
                  <a:lnTo>
                    <a:pt x="459" y="312"/>
                  </a:lnTo>
                  <a:lnTo>
                    <a:pt x="460" y="312"/>
                  </a:lnTo>
                  <a:lnTo>
                    <a:pt x="462" y="312"/>
                  </a:lnTo>
                  <a:lnTo>
                    <a:pt x="462" y="311"/>
                  </a:lnTo>
                  <a:lnTo>
                    <a:pt x="464" y="312"/>
                  </a:lnTo>
                  <a:lnTo>
                    <a:pt x="465" y="312"/>
                  </a:lnTo>
                  <a:lnTo>
                    <a:pt x="465" y="312"/>
                  </a:lnTo>
                  <a:lnTo>
                    <a:pt x="465" y="311"/>
                  </a:lnTo>
                  <a:lnTo>
                    <a:pt x="467" y="311"/>
                  </a:lnTo>
                  <a:lnTo>
                    <a:pt x="467" y="311"/>
                  </a:lnTo>
                  <a:lnTo>
                    <a:pt x="468" y="309"/>
                  </a:lnTo>
                  <a:lnTo>
                    <a:pt x="470" y="309"/>
                  </a:lnTo>
                  <a:close/>
                  <a:moveTo>
                    <a:pt x="489" y="308"/>
                  </a:moveTo>
                  <a:lnTo>
                    <a:pt x="490" y="309"/>
                  </a:lnTo>
                  <a:lnTo>
                    <a:pt x="490" y="311"/>
                  </a:lnTo>
                  <a:lnTo>
                    <a:pt x="490" y="311"/>
                  </a:lnTo>
                  <a:lnTo>
                    <a:pt x="489" y="311"/>
                  </a:lnTo>
                  <a:lnTo>
                    <a:pt x="487" y="309"/>
                  </a:lnTo>
                  <a:lnTo>
                    <a:pt x="486" y="309"/>
                  </a:lnTo>
                  <a:lnTo>
                    <a:pt x="486" y="309"/>
                  </a:lnTo>
                  <a:lnTo>
                    <a:pt x="489" y="308"/>
                  </a:lnTo>
                  <a:close/>
                  <a:moveTo>
                    <a:pt x="483" y="308"/>
                  </a:moveTo>
                  <a:lnTo>
                    <a:pt x="484" y="308"/>
                  </a:lnTo>
                  <a:lnTo>
                    <a:pt x="486" y="311"/>
                  </a:lnTo>
                  <a:lnTo>
                    <a:pt x="486" y="312"/>
                  </a:lnTo>
                  <a:lnTo>
                    <a:pt x="489" y="312"/>
                  </a:lnTo>
                  <a:lnTo>
                    <a:pt x="492" y="312"/>
                  </a:lnTo>
                  <a:lnTo>
                    <a:pt x="495" y="316"/>
                  </a:lnTo>
                  <a:lnTo>
                    <a:pt x="497" y="317"/>
                  </a:lnTo>
                  <a:lnTo>
                    <a:pt x="497" y="319"/>
                  </a:lnTo>
                  <a:lnTo>
                    <a:pt x="498" y="322"/>
                  </a:lnTo>
                  <a:lnTo>
                    <a:pt x="498" y="323"/>
                  </a:lnTo>
                  <a:lnTo>
                    <a:pt x="498" y="323"/>
                  </a:lnTo>
                  <a:lnTo>
                    <a:pt x="497" y="322"/>
                  </a:lnTo>
                  <a:lnTo>
                    <a:pt x="495" y="320"/>
                  </a:lnTo>
                  <a:lnTo>
                    <a:pt x="495" y="319"/>
                  </a:lnTo>
                  <a:lnTo>
                    <a:pt x="495" y="319"/>
                  </a:lnTo>
                  <a:lnTo>
                    <a:pt x="494" y="317"/>
                  </a:lnTo>
                  <a:lnTo>
                    <a:pt x="494" y="316"/>
                  </a:lnTo>
                  <a:lnTo>
                    <a:pt x="494" y="316"/>
                  </a:lnTo>
                  <a:lnTo>
                    <a:pt x="492" y="314"/>
                  </a:lnTo>
                  <a:lnTo>
                    <a:pt x="492" y="314"/>
                  </a:lnTo>
                  <a:lnTo>
                    <a:pt x="492" y="314"/>
                  </a:lnTo>
                  <a:lnTo>
                    <a:pt x="492" y="314"/>
                  </a:lnTo>
                  <a:lnTo>
                    <a:pt x="492" y="316"/>
                  </a:lnTo>
                  <a:lnTo>
                    <a:pt x="492" y="317"/>
                  </a:lnTo>
                  <a:lnTo>
                    <a:pt x="495" y="322"/>
                  </a:lnTo>
                  <a:lnTo>
                    <a:pt x="497" y="323"/>
                  </a:lnTo>
                  <a:lnTo>
                    <a:pt x="497" y="323"/>
                  </a:lnTo>
                  <a:lnTo>
                    <a:pt x="497" y="325"/>
                  </a:lnTo>
                  <a:lnTo>
                    <a:pt x="497" y="327"/>
                  </a:lnTo>
                  <a:lnTo>
                    <a:pt x="497" y="328"/>
                  </a:lnTo>
                  <a:lnTo>
                    <a:pt x="497" y="328"/>
                  </a:lnTo>
                  <a:lnTo>
                    <a:pt x="497" y="328"/>
                  </a:lnTo>
                  <a:lnTo>
                    <a:pt x="494" y="330"/>
                  </a:lnTo>
                  <a:lnTo>
                    <a:pt x="492" y="333"/>
                  </a:lnTo>
                  <a:lnTo>
                    <a:pt x="489" y="334"/>
                  </a:lnTo>
                  <a:lnTo>
                    <a:pt x="489" y="334"/>
                  </a:lnTo>
                  <a:lnTo>
                    <a:pt x="487" y="334"/>
                  </a:lnTo>
                  <a:lnTo>
                    <a:pt x="487" y="334"/>
                  </a:lnTo>
                  <a:lnTo>
                    <a:pt x="487" y="333"/>
                  </a:lnTo>
                  <a:lnTo>
                    <a:pt x="487" y="331"/>
                  </a:lnTo>
                  <a:lnTo>
                    <a:pt x="487" y="331"/>
                  </a:lnTo>
                  <a:lnTo>
                    <a:pt x="489" y="327"/>
                  </a:lnTo>
                  <a:lnTo>
                    <a:pt x="489" y="327"/>
                  </a:lnTo>
                  <a:lnTo>
                    <a:pt x="487" y="323"/>
                  </a:lnTo>
                  <a:lnTo>
                    <a:pt x="486" y="322"/>
                  </a:lnTo>
                  <a:lnTo>
                    <a:pt x="486" y="320"/>
                  </a:lnTo>
                  <a:lnTo>
                    <a:pt x="484" y="316"/>
                  </a:lnTo>
                  <a:lnTo>
                    <a:pt x="484" y="314"/>
                  </a:lnTo>
                  <a:lnTo>
                    <a:pt x="484" y="312"/>
                  </a:lnTo>
                  <a:lnTo>
                    <a:pt x="483" y="311"/>
                  </a:lnTo>
                  <a:lnTo>
                    <a:pt x="483" y="309"/>
                  </a:lnTo>
                  <a:lnTo>
                    <a:pt x="483" y="308"/>
                  </a:lnTo>
                  <a:lnTo>
                    <a:pt x="483" y="308"/>
                  </a:lnTo>
                  <a:close/>
                  <a:moveTo>
                    <a:pt x="225" y="306"/>
                  </a:moveTo>
                  <a:lnTo>
                    <a:pt x="227" y="306"/>
                  </a:lnTo>
                  <a:lnTo>
                    <a:pt x="227" y="306"/>
                  </a:lnTo>
                  <a:lnTo>
                    <a:pt x="229" y="306"/>
                  </a:lnTo>
                  <a:lnTo>
                    <a:pt x="229" y="308"/>
                  </a:lnTo>
                  <a:lnTo>
                    <a:pt x="230" y="308"/>
                  </a:lnTo>
                  <a:lnTo>
                    <a:pt x="230" y="306"/>
                  </a:lnTo>
                  <a:lnTo>
                    <a:pt x="230" y="306"/>
                  </a:lnTo>
                  <a:lnTo>
                    <a:pt x="233" y="308"/>
                  </a:lnTo>
                  <a:lnTo>
                    <a:pt x="233" y="308"/>
                  </a:lnTo>
                  <a:lnTo>
                    <a:pt x="235" y="309"/>
                  </a:lnTo>
                  <a:lnTo>
                    <a:pt x="235" y="309"/>
                  </a:lnTo>
                  <a:lnTo>
                    <a:pt x="235" y="309"/>
                  </a:lnTo>
                  <a:lnTo>
                    <a:pt x="237" y="309"/>
                  </a:lnTo>
                  <a:lnTo>
                    <a:pt x="235" y="309"/>
                  </a:lnTo>
                  <a:lnTo>
                    <a:pt x="235" y="311"/>
                  </a:lnTo>
                  <a:lnTo>
                    <a:pt x="233" y="312"/>
                  </a:lnTo>
                  <a:lnTo>
                    <a:pt x="233" y="311"/>
                  </a:lnTo>
                  <a:lnTo>
                    <a:pt x="233" y="311"/>
                  </a:lnTo>
                  <a:lnTo>
                    <a:pt x="232" y="311"/>
                  </a:lnTo>
                  <a:lnTo>
                    <a:pt x="232" y="309"/>
                  </a:lnTo>
                  <a:lnTo>
                    <a:pt x="232" y="309"/>
                  </a:lnTo>
                  <a:lnTo>
                    <a:pt x="230" y="311"/>
                  </a:lnTo>
                  <a:lnTo>
                    <a:pt x="230" y="311"/>
                  </a:lnTo>
                  <a:lnTo>
                    <a:pt x="232" y="312"/>
                  </a:lnTo>
                  <a:lnTo>
                    <a:pt x="230" y="312"/>
                  </a:lnTo>
                  <a:lnTo>
                    <a:pt x="230" y="312"/>
                  </a:lnTo>
                  <a:lnTo>
                    <a:pt x="229" y="312"/>
                  </a:lnTo>
                  <a:lnTo>
                    <a:pt x="227" y="312"/>
                  </a:lnTo>
                  <a:lnTo>
                    <a:pt x="227" y="312"/>
                  </a:lnTo>
                  <a:lnTo>
                    <a:pt x="227" y="311"/>
                  </a:lnTo>
                  <a:lnTo>
                    <a:pt x="227" y="312"/>
                  </a:lnTo>
                  <a:lnTo>
                    <a:pt x="225" y="312"/>
                  </a:lnTo>
                  <a:lnTo>
                    <a:pt x="225" y="314"/>
                  </a:lnTo>
                  <a:lnTo>
                    <a:pt x="224" y="314"/>
                  </a:lnTo>
                  <a:lnTo>
                    <a:pt x="224" y="314"/>
                  </a:lnTo>
                  <a:lnTo>
                    <a:pt x="224" y="316"/>
                  </a:lnTo>
                  <a:lnTo>
                    <a:pt x="222" y="316"/>
                  </a:lnTo>
                  <a:lnTo>
                    <a:pt x="221" y="316"/>
                  </a:lnTo>
                  <a:lnTo>
                    <a:pt x="216" y="314"/>
                  </a:lnTo>
                  <a:lnTo>
                    <a:pt x="216" y="314"/>
                  </a:lnTo>
                  <a:lnTo>
                    <a:pt x="219" y="311"/>
                  </a:lnTo>
                  <a:lnTo>
                    <a:pt x="221" y="309"/>
                  </a:lnTo>
                  <a:lnTo>
                    <a:pt x="222" y="309"/>
                  </a:lnTo>
                  <a:lnTo>
                    <a:pt x="224" y="309"/>
                  </a:lnTo>
                  <a:lnTo>
                    <a:pt x="224" y="309"/>
                  </a:lnTo>
                  <a:lnTo>
                    <a:pt x="224" y="308"/>
                  </a:lnTo>
                  <a:lnTo>
                    <a:pt x="224" y="306"/>
                  </a:lnTo>
                  <a:lnTo>
                    <a:pt x="224" y="306"/>
                  </a:lnTo>
                  <a:lnTo>
                    <a:pt x="225" y="306"/>
                  </a:lnTo>
                  <a:close/>
                  <a:moveTo>
                    <a:pt x="230" y="301"/>
                  </a:moveTo>
                  <a:lnTo>
                    <a:pt x="230" y="303"/>
                  </a:lnTo>
                  <a:lnTo>
                    <a:pt x="230" y="303"/>
                  </a:lnTo>
                  <a:lnTo>
                    <a:pt x="230" y="303"/>
                  </a:lnTo>
                  <a:lnTo>
                    <a:pt x="230" y="303"/>
                  </a:lnTo>
                  <a:lnTo>
                    <a:pt x="229" y="304"/>
                  </a:lnTo>
                  <a:lnTo>
                    <a:pt x="229" y="304"/>
                  </a:lnTo>
                  <a:lnTo>
                    <a:pt x="227" y="304"/>
                  </a:lnTo>
                  <a:lnTo>
                    <a:pt x="225" y="303"/>
                  </a:lnTo>
                  <a:lnTo>
                    <a:pt x="227" y="303"/>
                  </a:lnTo>
                  <a:lnTo>
                    <a:pt x="229" y="301"/>
                  </a:lnTo>
                  <a:lnTo>
                    <a:pt x="230" y="301"/>
                  </a:lnTo>
                  <a:close/>
                  <a:moveTo>
                    <a:pt x="109" y="298"/>
                  </a:moveTo>
                  <a:lnTo>
                    <a:pt x="107" y="303"/>
                  </a:lnTo>
                  <a:lnTo>
                    <a:pt x="106" y="303"/>
                  </a:lnTo>
                  <a:lnTo>
                    <a:pt x="104" y="303"/>
                  </a:lnTo>
                  <a:lnTo>
                    <a:pt x="104" y="301"/>
                  </a:lnTo>
                  <a:lnTo>
                    <a:pt x="104" y="301"/>
                  </a:lnTo>
                  <a:lnTo>
                    <a:pt x="106" y="300"/>
                  </a:lnTo>
                  <a:lnTo>
                    <a:pt x="109" y="298"/>
                  </a:lnTo>
                  <a:lnTo>
                    <a:pt x="109" y="298"/>
                  </a:lnTo>
                  <a:close/>
                  <a:moveTo>
                    <a:pt x="347" y="271"/>
                  </a:moveTo>
                  <a:lnTo>
                    <a:pt x="347" y="273"/>
                  </a:lnTo>
                  <a:lnTo>
                    <a:pt x="345" y="275"/>
                  </a:lnTo>
                  <a:lnTo>
                    <a:pt x="342" y="276"/>
                  </a:lnTo>
                  <a:lnTo>
                    <a:pt x="342" y="276"/>
                  </a:lnTo>
                  <a:lnTo>
                    <a:pt x="344" y="275"/>
                  </a:lnTo>
                  <a:lnTo>
                    <a:pt x="345" y="273"/>
                  </a:lnTo>
                  <a:lnTo>
                    <a:pt x="345" y="273"/>
                  </a:lnTo>
                  <a:lnTo>
                    <a:pt x="347" y="271"/>
                  </a:lnTo>
                  <a:close/>
                  <a:moveTo>
                    <a:pt x="292" y="270"/>
                  </a:moveTo>
                  <a:lnTo>
                    <a:pt x="295" y="270"/>
                  </a:lnTo>
                  <a:lnTo>
                    <a:pt x="293" y="271"/>
                  </a:lnTo>
                  <a:lnTo>
                    <a:pt x="292" y="271"/>
                  </a:lnTo>
                  <a:lnTo>
                    <a:pt x="289" y="271"/>
                  </a:lnTo>
                  <a:lnTo>
                    <a:pt x="290" y="270"/>
                  </a:lnTo>
                  <a:lnTo>
                    <a:pt x="292" y="270"/>
                  </a:lnTo>
                  <a:close/>
                  <a:moveTo>
                    <a:pt x="306" y="265"/>
                  </a:moveTo>
                  <a:lnTo>
                    <a:pt x="307" y="265"/>
                  </a:lnTo>
                  <a:lnTo>
                    <a:pt x="309" y="267"/>
                  </a:lnTo>
                  <a:lnTo>
                    <a:pt x="307" y="267"/>
                  </a:lnTo>
                  <a:lnTo>
                    <a:pt x="303" y="271"/>
                  </a:lnTo>
                  <a:lnTo>
                    <a:pt x="303" y="271"/>
                  </a:lnTo>
                  <a:lnTo>
                    <a:pt x="303" y="273"/>
                  </a:lnTo>
                  <a:lnTo>
                    <a:pt x="301" y="273"/>
                  </a:lnTo>
                  <a:lnTo>
                    <a:pt x="301" y="273"/>
                  </a:lnTo>
                  <a:lnTo>
                    <a:pt x="301" y="275"/>
                  </a:lnTo>
                  <a:lnTo>
                    <a:pt x="301" y="275"/>
                  </a:lnTo>
                  <a:lnTo>
                    <a:pt x="300" y="276"/>
                  </a:lnTo>
                  <a:lnTo>
                    <a:pt x="300" y="276"/>
                  </a:lnTo>
                  <a:lnTo>
                    <a:pt x="298" y="276"/>
                  </a:lnTo>
                  <a:lnTo>
                    <a:pt x="298" y="276"/>
                  </a:lnTo>
                  <a:lnTo>
                    <a:pt x="296" y="276"/>
                  </a:lnTo>
                  <a:lnTo>
                    <a:pt x="295" y="276"/>
                  </a:lnTo>
                  <a:lnTo>
                    <a:pt x="295" y="276"/>
                  </a:lnTo>
                  <a:lnTo>
                    <a:pt x="296" y="275"/>
                  </a:lnTo>
                  <a:lnTo>
                    <a:pt x="296" y="273"/>
                  </a:lnTo>
                  <a:lnTo>
                    <a:pt x="296" y="273"/>
                  </a:lnTo>
                  <a:lnTo>
                    <a:pt x="300" y="271"/>
                  </a:lnTo>
                  <a:lnTo>
                    <a:pt x="301" y="270"/>
                  </a:lnTo>
                  <a:lnTo>
                    <a:pt x="303" y="268"/>
                  </a:lnTo>
                  <a:lnTo>
                    <a:pt x="304" y="265"/>
                  </a:lnTo>
                  <a:lnTo>
                    <a:pt x="304" y="265"/>
                  </a:lnTo>
                  <a:lnTo>
                    <a:pt x="306" y="265"/>
                  </a:lnTo>
                  <a:close/>
                  <a:moveTo>
                    <a:pt x="30" y="264"/>
                  </a:moveTo>
                  <a:lnTo>
                    <a:pt x="32" y="264"/>
                  </a:lnTo>
                  <a:lnTo>
                    <a:pt x="33" y="265"/>
                  </a:lnTo>
                  <a:lnTo>
                    <a:pt x="33" y="265"/>
                  </a:lnTo>
                  <a:lnTo>
                    <a:pt x="35" y="265"/>
                  </a:lnTo>
                  <a:lnTo>
                    <a:pt x="36" y="265"/>
                  </a:lnTo>
                  <a:lnTo>
                    <a:pt x="36" y="265"/>
                  </a:lnTo>
                  <a:lnTo>
                    <a:pt x="38" y="267"/>
                  </a:lnTo>
                  <a:lnTo>
                    <a:pt x="38" y="268"/>
                  </a:lnTo>
                  <a:lnTo>
                    <a:pt x="38" y="268"/>
                  </a:lnTo>
                  <a:lnTo>
                    <a:pt x="38" y="270"/>
                  </a:lnTo>
                  <a:lnTo>
                    <a:pt x="38" y="271"/>
                  </a:lnTo>
                  <a:lnTo>
                    <a:pt x="38" y="271"/>
                  </a:lnTo>
                  <a:lnTo>
                    <a:pt x="39" y="273"/>
                  </a:lnTo>
                  <a:lnTo>
                    <a:pt x="39" y="275"/>
                  </a:lnTo>
                  <a:lnTo>
                    <a:pt x="36" y="275"/>
                  </a:lnTo>
                  <a:lnTo>
                    <a:pt x="33" y="275"/>
                  </a:lnTo>
                  <a:lnTo>
                    <a:pt x="32" y="276"/>
                  </a:lnTo>
                  <a:lnTo>
                    <a:pt x="32" y="276"/>
                  </a:lnTo>
                  <a:lnTo>
                    <a:pt x="32" y="278"/>
                  </a:lnTo>
                  <a:lnTo>
                    <a:pt x="32" y="278"/>
                  </a:lnTo>
                  <a:lnTo>
                    <a:pt x="30" y="278"/>
                  </a:lnTo>
                  <a:lnTo>
                    <a:pt x="30" y="276"/>
                  </a:lnTo>
                  <a:lnTo>
                    <a:pt x="28" y="276"/>
                  </a:lnTo>
                  <a:lnTo>
                    <a:pt x="24" y="276"/>
                  </a:lnTo>
                  <a:lnTo>
                    <a:pt x="19" y="273"/>
                  </a:lnTo>
                  <a:lnTo>
                    <a:pt x="17" y="273"/>
                  </a:lnTo>
                  <a:lnTo>
                    <a:pt x="14" y="270"/>
                  </a:lnTo>
                  <a:lnTo>
                    <a:pt x="13" y="268"/>
                  </a:lnTo>
                  <a:lnTo>
                    <a:pt x="14" y="268"/>
                  </a:lnTo>
                  <a:lnTo>
                    <a:pt x="14" y="267"/>
                  </a:lnTo>
                  <a:lnTo>
                    <a:pt x="20" y="268"/>
                  </a:lnTo>
                  <a:lnTo>
                    <a:pt x="22" y="267"/>
                  </a:lnTo>
                  <a:lnTo>
                    <a:pt x="22" y="265"/>
                  </a:lnTo>
                  <a:lnTo>
                    <a:pt x="24" y="265"/>
                  </a:lnTo>
                  <a:lnTo>
                    <a:pt x="27" y="264"/>
                  </a:lnTo>
                  <a:lnTo>
                    <a:pt x="27" y="264"/>
                  </a:lnTo>
                  <a:lnTo>
                    <a:pt x="28" y="265"/>
                  </a:lnTo>
                  <a:lnTo>
                    <a:pt x="30" y="264"/>
                  </a:lnTo>
                  <a:lnTo>
                    <a:pt x="30" y="264"/>
                  </a:lnTo>
                  <a:close/>
                  <a:moveTo>
                    <a:pt x="334" y="264"/>
                  </a:moveTo>
                  <a:lnTo>
                    <a:pt x="336" y="264"/>
                  </a:lnTo>
                  <a:lnTo>
                    <a:pt x="334" y="265"/>
                  </a:lnTo>
                  <a:lnTo>
                    <a:pt x="334" y="265"/>
                  </a:lnTo>
                  <a:lnTo>
                    <a:pt x="333" y="265"/>
                  </a:lnTo>
                  <a:lnTo>
                    <a:pt x="333" y="265"/>
                  </a:lnTo>
                  <a:lnTo>
                    <a:pt x="334" y="264"/>
                  </a:lnTo>
                  <a:close/>
                  <a:moveTo>
                    <a:pt x="314" y="262"/>
                  </a:moveTo>
                  <a:lnTo>
                    <a:pt x="317" y="264"/>
                  </a:lnTo>
                  <a:lnTo>
                    <a:pt x="317" y="264"/>
                  </a:lnTo>
                  <a:lnTo>
                    <a:pt x="320" y="264"/>
                  </a:lnTo>
                  <a:lnTo>
                    <a:pt x="320" y="264"/>
                  </a:lnTo>
                  <a:lnTo>
                    <a:pt x="320" y="264"/>
                  </a:lnTo>
                  <a:lnTo>
                    <a:pt x="320" y="264"/>
                  </a:lnTo>
                  <a:lnTo>
                    <a:pt x="319" y="265"/>
                  </a:lnTo>
                  <a:lnTo>
                    <a:pt x="315" y="265"/>
                  </a:lnTo>
                  <a:lnTo>
                    <a:pt x="314" y="267"/>
                  </a:lnTo>
                  <a:lnTo>
                    <a:pt x="314" y="267"/>
                  </a:lnTo>
                  <a:lnTo>
                    <a:pt x="312" y="265"/>
                  </a:lnTo>
                  <a:lnTo>
                    <a:pt x="312" y="265"/>
                  </a:lnTo>
                  <a:lnTo>
                    <a:pt x="312" y="264"/>
                  </a:lnTo>
                  <a:lnTo>
                    <a:pt x="312" y="264"/>
                  </a:lnTo>
                  <a:lnTo>
                    <a:pt x="312" y="264"/>
                  </a:lnTo>
                  <a:lnTo>
                    <a:pt x="314" y="262"/>
                  </a:lnTo>
                  <a:lnTo>
                    <a:pt x="314" y="262"/>
                  </a:lnTo>
                  <a:close/>
                  <a:moveTo>
                    <a:pt x="298" y="262"/>
                  </a:moveTo>
                  <a:lnTo>
                    <a:pt x="298" y="262"/>
                  </a:lnTo>
                  <a:lnTo>
                    <a:pt x="298" y="264"/>
                  </a:lnTo>
                  <a:lnTo>
                    <a:pt x="298" y="264"/>
                  </a:lnTo>
                  <a:lnTo>
                    <a:pt x="298" y="265"/>
                  </a:lnTo>
                  <a:lnTo>
                    <a:pt x="298" y="267"/>
                  </a:lnTo>
                  <a:lnTo>
                    <a:pt x="296" y="268"/>
                  </a:lnTo>
                  <a:lnTo>
                    <a:pt x="296" y="268"/>
                  </a:lnTo>
                  <a:lnTo>
                    <a:pt x="296" y="268"/>
                  </a:lnTo>
                  <a:lnTo>
                    <a:pt x="296" y="268"/>
                  </a:lnTo>
                  <a:lnTo>
                    <a:pt x="296" y="268"/>
                  </a:lnTo>
                  <a:lnTo>
                    <a:pt x="296" y="268"/>
                  </a:lnTo>
                  <a:lnTo>
                    <a:pt x="295" y="268"/>
                  </a:lnTo>
                  <a:lnTo>
                    <a:pt x="295" y="267"/>
                  </a:lnTo>
                  <a:lnTo>
                    <a:pt x="295" y="265"/>
                  </a:lnTo>
                  <a:lnTo>
                    <a:pt x="295" y="265"/>
                  </a:lnTo>
                  <a:lnTo>
                    <a:pt x="295" y="265"/>
                  </a:lnTo>
                  <a:lnTo>
                    <a:pt x="296" y="262"/>
                  </a:lnTo>
                  <a:lnTo>
                    <a:pt x="296" y="262"/>
                  </a:lnTo>
                  <a:lnTo>
                    <a:pt x="296" y="264"/>
                  </a:lnTo>
                  <a:lnTo>
                    <a:pt x="296" y="264"/>
                  </a:lnTo>
                  <a:lnTo>
                    <a:pt x="296" y="264"/>
                  </a:lnTo>
                  <a:lnTo>
                    <a:pt x="298" y="262"/>
                  </a:lnTo>
                  <a:lnTo>
                    <a:pt x="298" y="262"/>
                  </a:lnTo>
                  <a:close/>
                  <a:moveTo>
                    <a:pt x="237" y="262"/>
                  </a:moveTo>
                  <a:lnTo>
                    <a:pt x="237" y="262"/>
                  </a:lnTo>
                  <a:lnTo>
                    <a:pt x="237" y="262"/>
                  </a:lnTo>
                  <a:lnTo>
                    <a:pt x="235" y="265"/>
                  </a:lnTo>
                  <a:lnTo>
                    <a:pt x="235" y="265"/>
                  </a:lnTo>
                  <a:lnTo>
                    <a:pt x="235" y="265"/>
                  </a:lnTo>
                  <a:lnTo>
                    <a:pt x="235" y="264"/>
                  </a:lnTo>
                  <a:lnTo>
                    <a:pt x="237" y="262"/>
                  </a:lnTo>
                  <a:close/>
                  <a:moveTo>
                    <a:pt x="5137" y="259"/>
                  </a:moveTo>
                  <a:lnTo>
                    <a:pt x="5137" y="262"/>
                  </a:lnTo>
                  <a:lnTo>
                    <a:pt x="5141" y="262"/>
                  </a:lnTo>
                  <a:lnTo>
                    <a:pt x="5142" y="264"/>
                  </a:lnTo>
                  <a:lnTo>
                    <a:pt x="5145" y="264"/>
                  </a:lnTo>
                  <a:lnTo>
                    <a:pt x="5147" y="265"/>
                  </a:lnTo>
                  <a:lnTo>
                    <a:pt x="5147" y="267"/>
                  </a:lnTo>
                  <a:lnTo>
                    <a:pt x="5145" y="265"/>
                  </a:lnTo>
                  <a:lnTo>
                    <a:pt x="5141" y="265"/>
                  </a:lnTo>
                  <a:lnTo>
                    <a:pt x="5137" y="262"/>
                  </a:lnTo>
                  <a:lnTo>
                    <a:pt x="5134" y="262"/>
                  </a:lnTo>
                  <a:lnTo>
                    <a:pt x="5136" y="260"/>
                  </a:lnTo>
                  <a:lnTo>
                    <a:pt x="5137" y="259"/>
                  </a:lnTo>
                  <a:close/>
                  <a:moveTo>
                    <a:pt x="293" y="253"/>
                  </a:moveTo>
                  <a:lnTo>
                    <a:pt x="293" y="253"/>
                  </a:lnTo>
                  <a:lnTo>
                    <a:pt x="295" y="254"/>
                  </a:lnTo>
                  <a:lnTo>
                    <a:pt x="295" y="254"/>
                  </a:lnTo>
                  <a:lnTo>
                    <a:pt x="292" y="254"/>
                  </a:lnTo>
                  <a:lnTo>
                    <a:pt x="292" y="254"/>
                  </a:lnTo>
                  <a:lnTo>
                    <a:pt x="292" y="254"/>
                  </a:lnTo>
                  <a:lnTo>
                    <a:pt x="292" y="253"/>
                  </a:lnTo>
                  <a:lnTo>
                    <a:pt x="292" y="253"/>
                  </a:lnTo>
                  <a:lnTo>
                    <a:pt x="293" y="253"/>
                  </a:lnTo>
                  <a:close/>
                  <a:moveTo>
                    <a:pt x="5156" y="189"/>
                  </a:moveTo>
                  <a:lnTo>
                    <a:pt x="5158" y="191"/>
                  </a:lnTo>
                  <a:lnTo>
                    <a:pt x="5158" y="193"/>
                  </a:lnTo>
                  <a:lnTo>
                    <a:pt x="5159" y="193"/>
                  </a:lnTo>
                  <a:lnTo>
                    <a:pt x="5163" y="193"/>
                  </a:lnTo>
                  <a:lnTo>
                    <a:pt x="5164" y="193"/>
                  </a:lnTo>
                  <a:lnTo>
                    <a:pt x="5167" y="193"/>
                  </a:lnTo>
                  <a:lnTo>
                    <a:pt x="5169" y="191"/>
                  </a:lnTo>
                  <a:lnTo>
                    <a:pt x="5172" y="191"/>
                  </a:lnTo>
                  <a:lnTo>
                    <a:pt x="5174" y="189"/>
                  </a:lnTo>
                  <a:lnTo>
                    <a:pt x="5175" y="191"/>
                  </a:lnTo>
                  <a:lnTo>
                    <a:pt x="5177" y="191"/>
                  </a:lnTo>
                  <a:lnTo>
                    <a:pt x="5178" y="193"/>
                  </a:lnTo>
                  <a:lnTo>
                    <a:pt x="5178" y="193"/>
                  </a:lnTo>
                  <a:lnTo>
                    <a:pt x="5178" y="194"/>
                  </a:lnTo>
                  <a:lnTo>
                    <a:pt x="5178" y="194"/>
                  </a:lnTo>
                  <a:lnTo>
                    <a:pt x="5183" y="196"/>
                  </a:lnTo>
                  <a:lnTo>
                    <a:pt x="5185" y="196"/>
                  </a:lnTo>
                  <a:lnTo>
                    <a:pt x="5185" y="197"/>
                  </a:lnTo>
                  <a:lnTo>
                    <a:pt x="5186" y="197"/>
                  </a:lnTo>
                  <a:lnTo>
                    <a:pt x="5188" y="199"/>
                  </a:lnTo>
                  <a:lnTo>
                    <a:pt x="5189" y="197"/>
                  </a:lnTo>
                  <a:lnTo>
                    <a:pt x="5191" y="199"/>
                  </a:lnTo>
                  <a:lnTo>
                    <a:pt x="5194" y="199"/>
                  </a:lnTo>
                  <a:lnTo>
                    <a:pt x="5197" y="199"/>
                  </a:lnTo>
                  <a:lnTo>
                    <a:pt x="5197" y="201"/>
                  </a:lnTo>
                  <a:lnTo>
                    <a:pt x="5196" y="202"/>
                  </a:lnTo>
                  <a:lnTo>
                    <a:pt x="5193" y="202"/>
                  </a:lnTo>
                  <a:lnTo>
                    <a:pt x="5188" y="202"/>
                  </a:lnTo>
                  <a:lnTo>
                    <a:pt x="5186" y="204"/>
                  </a:lnTo>
                  <a:lnTo>
                    <a:pt x="5186" y="205"/>
                  </a:lnTo>
                  <a:lnTo>
                    <a:pt x="5186" y="207"/>
                  </a:lnTo>
                  <a:lnTo>
                    <a:pt x="5185" y="207"/>
                  </a:lnTo>
                  <a:lnTo>
                    <a:pt x="5185" y="207"/>
                  </a:lnTo>
                  <a:lnTo>
                    <a:pt x="5183" y="207"/>
                  </a:lnTo>
                  <a:lnTo>
                    <a:pt x="5183" y="204"/>
                  </a:lnTo>
                  <a:lnTo>
                    <a:pt x="5182" y="204"/>
                  </a:lnTo>
                  <a:lnTo>
                    <a:pt x="5182" y="204"/>
                  </a:lnTo>
                  <a:lnTo>
                    <a:pt x="5180" y="202"/>
                  </a:lnTo>
                  <a:lnTo>
                    <a:pt x="5178" y="202"/>
                  </a:lnTo>
                  <a:lnTo>
                    <a:pt x="5177" y="202"/>
                  </a:lnTo>
                  <a:lnTo>
                    <a:pt x="5175" y="201"/>
                  </a:lnTo>
                  <a:lnTo>
                    <a:pt x="5175" y="199"/>
                  </a:lnTo>
                  <a:lnTo>
                    <a:pt x="5175" y="199"/>
                  </a:lnTo>
                  <a:lnTo>
                    <a:pt x="5174" y="197"/>
                  </a:lnTo>
                  <a:lnTo>
                    <a:pt x="5172" y="197"/>
                  </a:lnTo>
                  <a:lnTo>
                    <a:pt x="5167" y="196"/>
                  </a:lnTo>
                  <a:lnTo>
                    <a:pt x="5166" y="196"/>
                  </a:lnTo>
                  <a:lnTo>
                    <a:pt x="5164" y="196"/>
                  </a:lnTo>
                  <a:lnTo>
                    <a:pt x="5163" y="197"/>
                  </a:lnTo>
                  <a:lnTo>
                    <a:pt x="5161" y="197"/>
                  </a:lnTo>
                  <a:lnTo>
                    <a:pt x="5159" y="199"/>
                  </a:lnTo>
                  <a:lnTo>
                    <a:pt x="5158" y="199"/>
                  </a:lnTo>
                  <a:lnTo>
                    <a:pt x="5156" y="197"/>
                  </a:lnTo>
                  <a:lnTo>
                    <a:pt x="5155" y="197"/>
                  </a:lnTo>
                  <a:lnTo>
                    <a:pt x="5153" y="196"/>
                  </a:lnTo>
                  <a:lnTo>
                    <a:pt x="5153" y="196"/>
                  </a:lnTo>
                  <a:lnTo>
                    <a:pt x="5153" y="194"/>
                  </a:lnTo>
                  <a:lnTo>
                    <a:pt x="5153" y="193"/>
                  </a:lnTo>
                  <a:lnTo>
                    <a:pt x="5155" y="189"/>
                  </a:lnTo>
                  <a:lnTo>
                    <a:pt x="5156" y="189"/>
                  </a:lnTo>
                  <a:close/>
                  <a:moveTo>
                    <a:pt x="36" y="128"/>
                  </a:moveTo>
                  <a:lnTo>
                    <a:pt x="36" y="128"/>
                  </a:lnTo>
                  <a:lnTo>
                    <a:pt x="35" y="130"/>
                  </a:lnTo>
                  <a:lnTo>
                    <a:pt x="32" y="131"/>
                  </a:lnTo>
                  <a:lnTo>
                    <a:pt x="32" y="131"/>
                  </a:lnTo>
                  <a:lnTo>
                    <a:pt x="32" y="131"/>
                  </a:lnTo>
                  <a:lnTo>
                    <a:pt x="33" y="130"/>
                  </a:lnTo>
                  <a:lnTo>
                    <a:pt x="36" y="128"/>
                  </a:lnTo>
                  <a:close/>
                  <a:moveTo>
                    <a:pt x="170" y="0"/>
                  </a:moveTo>
                  <a:lnTo>
                    <a:pt x="172" y="0"/>
                  </a:lnTo>
                  <a:lnTo>
                    <a:pt x="170" y="0"/>
                  </a:lnTo>
                  <a:lnTo>
                    <a:pt x="169" y="2"/>
                  </a:lnTo>
                  <a:lnTo>
                    <a:pt x="170" y="2"/>
                  </a:lnTo>
                  <a:lnTo>
                    <a:pt x="180" y="5"/>
                  </a:lnTo>
                  <a:lnTo>
                    <a:pt x="183" y="5"/>
                  </a:lnTo>
                  <a:lnTo>
                    <a:pt x="184" y="7"/>
                  </a:lnTo>
                  <a:lnTo>
                    <a:pt x="183" y="8"/>
                  </a:lnTo>
                  <a:lnTo>
                    <a:pt x="180" y="10"/>
                  </a:lnTo>
                  <a:lnTo>
                    <a:pt x="175" y="13"/>
                  </a:lnTo>
                  <a:lnTo>
                    <a:pt x="177" y="13"/>
                  </a:lnTo>
                  <a:lnTo>
                    <a:pt x="178" y="15"/>
                  </a:lnTo>
                  <a:lnTo>
                    <a:pt x="180" y="15"/>
                  </a:lnTo>
                  <a:lnTo>
                    <a:pt x="181" y="15"/>
                  </a:lnTo>
                  <a:lnTo>
                    <a:pt x="184" y="13"/>
                  </a:lnTo>
                  <a:lnTo>
                    <a:pt x="188" y="10"/>
                  </a:lnTo>
                  <a:lnTo>
                    <a:pt x="189" y="8"/>
                  </a:lnTo>
                  <a:lnTo>
                    <a:pt x="189" y="8"/>
                  </a:lnTo>
                  <a:lnTo>
                    <a:pt x="192" y="8"/>
                  </a:lnTo>
                  <a:lnTo>
                    <a:pt x="194" y="10"/>
                  </a:lnTo>
                  <a:lnTo>
                    <a:pt x="197" y="11"/>
                  </a:lnTo>
                  <a:lnTo>
                    <a:pt x="196" y="13"/>
                  </a:lnTo>
                  <a:lnTo>
                    <a:pt x="196" y="13"/>
                  </a:lnTo>
                  <a:lnTo>
                    <a:pt x="197" y="15"/>
                  </a:lnTo>
                  <a:lnTo>
                    <a:pt x="200" y="15"/>
                  </a:lnTo>
                  <a:lnTo>
                    <a:pt x="203" y="16"/>
                  </a:lnTo>
                  <a:lnTo>
                    <a:pt x="208" y="13"/>
                  </a:lnTo>
                  <a:lnTo>
                    <a:pt x="211" y="13"/>
                  </a:lnTo>
                  <a:lnTo>
                    <a:pt x="214" y="13"/>
                  </a:lnTo>
                  <a:lnTo>
                    <a:pt x="218" y="13"/>
                  </a:lnTo>
                  <a:lnTo>
                    <a:pt x="224" y="13"/>
                  </a:lnTo>
                  <a:lnTo>
                    <a:pt x="225" y="13"/>
                  </a:lnTo>
                  <a:lnTo>
                    <a:pt x="229" y="13"/>
                  </a:lnTo>
                  <a:lnTo>
                    <a:pt x="232" y="15"/>
                  </a:lnTo>
                  <a:lnTo>
                    <a:pt x="232" y="16"/>
                  </a:lnTo>
                  <a:lnTo>
                    <a:pt x="229" y="18"/>
                  </a:lnTo>
                  <a:lnTo>
                    <a:pt x="229" y="19"/>
                  </a:lnTo>
                  <a:lnTo>
                    <a:pt x="230" y="21"/>
                  </a:lnTo>
                  <a:lnTo>
                    <a:pt x="232" y="21"/>
                  </a:lnTo>
                  <a:lnTo>
                    <a:pt x="232" y="22"/>
                  </a:lnTo>
                  <a:lnTo>
                    <a:pt x="233" y="22"/>
                  </a:lnTo>
                  <a:lnTo>
                    <a:pt x="238" y="22"/>
                  </a:lnTo>
                  <a:lnTo>
                    <a:pt x="238" y="22"/>
                  </a:lnTo>
                  <a:lnTo>
                    <a:pt x="238" y="24"/>
                  </a:lnTo>
                  <a:lnTo>
                    <a:pt x="237" y="26"/>
                  </a:lnTo>
                  <a:lnTo>
                    <a:pt x="246" y="26"/>
                  </a:lnTo>
                  <a:lnTo>
                    <a:pt x="248" y="26"/>
                  </a:lnTo>
                  <a:lnTo>
                    <a:pt x="251" y="24"/>
                  </a:lnTo>
                  <a:lnTo>
                    <a:pt x="255" y="24"/>
                  </a:lnTo>
                  <a:lnTo>
                    <a:pt x="257" y="24"/>
                  </a:lnTo>
                  <a:lnTo>
                    <a:pt x="259" y="26"/>
                  </a:lnTo>
                  <a:lnTo>
                    <a:pt x="260" y="26"/>
                  </a:lnTo>
                  <a:lnTo>
                    <a:pt x="262" y="26"/>
                  </a:lnTo>
                  <a:lnTo>
                    <a:pt x="266" y="24"/>
                  </a:lnTo>
                  <a:lnTo>
                    <a:pt x="271" y="24"/>
                  </a:lnTo>
                  <a:lnTo>
                    <a:pt x="273" y="24"/>
                  </a:lnTo>
                  <a:lnTo>
                    <a:pt x="274" y="24"/>
                  </a:lnTo>
                  <a:lnTo>
                    <a:pt x="281" y="26"/>
                  </a:lnTo>
                  <a:lnTo>
                    <a:pt x="284" y="26"/>
                  </a:lnTo>
                  <a:lnTo>
                    <a:pt x="287" y="29"/>
                  </a:lnTo>
                  <a:lnTo>
                    <a:pt x="289" y="29"/>
                  </a:lnTo>
                  <a:lnTo>
                    <a:pt x="290" y="27"/>
                  </a:lnTo>
                  <a:lnTo>
                    <a:pt x="292" y="27"/>
                  </a:lnTo>
                  <a:lnTo>
                    <a:pt x="293" y="29"/>
                  </a:lnTo>
                  <a:lnTo>
                    <a:pt x="295" y="29"/>
                  </a:lnTo>
                  <a:lnTo>
                    <a:pt x="296" y="30"/>
                  </a:lnTo>
                  <a:lnTo>
                    <a:pt x="298" y="30"/>
                  </a:lnTo>
                  <a:lnTo>
                    <a:pt x="307" y="32"/>
                  </a:lnTo>
                  <a:lnTo>
                    <a:pt x="311" y="32"/>
                  </a:lnTo>
                  <a:lnTo>
                    <a:pt x="319" y="32"/>
                  </a:lnTo>
                  <a:lnTo>
                    <a:pt x="322" y="32"/>
                  </a:lnTo>
                  <a:lnTo>
                    <a:pt x="325" y="32"/>
                  </a:lnTo>
                  <a:lnTo>
                    <a:pt x="330" y="35"/>
                  </a:lnTo>
                  <a:lnTo>
                    <a:pt x="333" y="35"/>
                  </a:lnTo>
                  <a:lnTo>
                    <a:pt x="334" y="37"/>
                  </a:lnTo>
                  <a:lnTo>
                    <a:pt x="342" y="37"/>
                  </a:lnTo>
                  <a:lnTo>
                    <a:pt x="345" y="35"/>
                  </a:lnTo>
                  <a:lnTo>
                    <a:pt x="350" y="35"/>
                  </a:lnTo>
                  <a:lnTo>
                    <a:pt x="355" y="34"/>
                  </a:lnTo>
                  <a:lnTo>
                    <a:pt x="358" y="34"/>
                  </a:lnTo>
                  <a:lnTo>
                    <a:pt x="361" y="35"/>
                  </a:lnTo>
                  <a:lnTo>
                    <a:pt x="361" y="34"/>
                  </a:lnTo>
                  <a:lnTo>
                    <a:pt x="363" y="34"/>
                  </a:lnTo>
                  <a:lnTo>
                    <a:pt x="371" y="35"/>
                  </a:lnTo>
                  <a:lnTo>
                    <a:pt x="374" y="38"/>
                  </a:lnTo>
                  <a:lnTo>
                    <a:pt x="375" y="40"/>
                  </a:lnTo>
                  <a:lnTo>
                    <a:pt x="385" y="43"/>
                  </a:lnTo>
                  <a:lnTo>
                    <a:pt x="386" y="45"/>
                  </a:lnTo>
                  <a:lnTo>
                    <a:pt x="388" y="46"/>
                  </a:lnTo>
                  <a:lnTo>
                    <a:pt x="389" y="46"/>
                  </a:lnTo>
                  <a:lnTo>
                    <a:pt x="391" y="45"/>
                  </a:lnTo>
                  <a:lnTo>
                    <a:pt x="393" y="46"/>
                  </a:lnTo>
                  <a:lnTo>
                    <a:pt x="394" y="46"/>
                  </a:lnTo>
                  <a:lnTo>
                    <a:pt x="394" y="267"/>
                  </a:lnTo>
                  <a:lnTo>
                    <a:pt x="397" y="267"/>
                  </a:lnTo>
                  <a:lnTo>
                    <a:pt x="402" y="268"/>
                  </a:lnTo>
                  <a:lnTo>
                    <a:pt x="402" y="267"/>
                  </a:lnTo>
                  <a:lnTo>
                    <a:pt x="407" y="267"/>
                  </a:lnTo>
                  <a:lnTo>
                    <a:pt x="410" y="268"/>
                  </a:lnTo>
                  <a:lnTo>
                    <a:pt x="412" y="267"/>
                  </a:lnTo>
                  <a:lnTo>
                    <a:pt x="413" y="265"/>
                  </a:lnTo>
                  <a:lnTo>
                    <a:pt x="416" y="265"/>
                  </a:lnTo>
                  <a:lnTo>
                    <a:pt x="419" y="265"/>
                  </a:lnTo>
                  <a:lnTo>
                    <a:pt x="423" y="265"/>
                  </a:lnTo>
                  <a:lnTo>
                    <a:pt x="423" y="267"/>
                  </a:lnTo>
                  <a:lnTo>
                    <a:pt x="421" y="268"/>
                  </a:lnTo>
                  <a:lnTo>
                    <a:pt x="421" y="271"/>
                  </a:lnTo>
                  <a:lnTo>
                    <a:pt x="423" y="273"/>
                  </a:lnTo>
                  <a:lnTo>
                    <a:pt x="426" y="273"/>
                  </a:lnTo>
                  <a:lnTo>
                    <a:pt x="427" y="275"/>
                  </a:lnTo>
                  <a:lnTo>
                    <a:pt x="429" y="278"/>
                  </a:lnTo>
                  <a:lnTo>
                    <a:pt x="432" y="279"/>
                  </a:lnTo>
                  <a:lnTo>
                    <a:pt x="434" y="281"/>
                  </a:lnTo>
                  <a:lnTo>
                    <a:pt x="435" y="282"/>
                  </a:lnTo>
                  <a:lnTo>
                    <a:pt x="438" y="284"/>
                  </a:lnTo>
                  <a:lnTo>
                    <a:pt x="440" y="286"/>
                  </a:lnTo>
                  <a:lnTo>
                    <a:pt x="442" y="287"/>
                  </a:lnTo>
                  <a:lnTo>
                    <a:pt x="443" y="289"/>
                  </a:lnTo>
                  <a:lnTo>
                    <a:pt x="445" y="292"/>
                  </a:lnTo>
                  <a:lnTo>
                    <a:pt x="445" y="293"/>
                  </a:lnTo>
                  <a:lnTo>
                    <a:pt x="445" y="295"/>
                  </a:lnTo>
                  <a:lnTo>
                    <a:pt x="446" y="297"/>
                  </a:lnTo>
                  <a:lnTo>
                    <a:pt x="448" y="293"/>
                  </a:lnTo>
                  <a:lnTo>
                    <a:pt x="451" y="293"/>
                  </a:lnTo>
                  <a:lnTo>
                    <a:pt x="453" y="292"/>
                  </a:lnTo>
                  <a:lnTo>
                    <a:pt x="456" y="290"/>
                  </a:lnTo>
                  <a:lnTo>
                    <a:pt x="459" y="290"/>
                  </a:lnTo>
                  <a:lnTo>
                    <a:pt x="460" y="289"/>
                  </a:lnTo>
                  <a:lnTo>
                    <a:pt x="460" y="284"/>
                  </a:lnTo>
                  <a:lnTo>
                    <a:pt x="462" y="284"/>
                  </a:lnTo>
                  <a:lnTo>
                    <a:pt x="462" y="284"/>
                  </a:lnTo>
                  <a:lnTo>
                    <a:pt x="464" y="282"/>
                  </a:lnTo>
                  <a:lnTo>
                    <a:pt x="462" y="281"/>
                  </a:lnTo>
                  <a:lnTo>
                    <a:pt x="465" y="281"/>
                  </a:lnTo>
                  <a:lnTo>
                    <a:pt x="468" y="279"/>
                  </a:lnTo>
                  <a:lnTo>
                    <a:pt x="471" y="278"/>
                  </a:lnTo>
                  <a:lnTo>
                    <a:pt x="475" y="278"/>
                  </a:lnTo>
                  <a:lnTo>
                    <a:pt x="476" y="278"/>
                  </a:lnTo>
                  <a:lnTo>
                    <a:pt x="478" y="279"/>
                  </a:lnTo>
                  <a:lnTo>
                    <a:pt x="481" y="281"/>
                  </a:lnTo>
                  <a:lnTo>
                    <a:pt x="481" y="282"/>
                  </a:lnTo>
                  <a:lnTo>
                    <a:pt x="481" y="284"/>
                  </a:lnTo>
                  <a:lnTo>
                    <a:pt x="481" y="284"/>
                  </a:lnTo>
                  <a:lnTo>
                    <a:pt x="483" y="287"/>
                  </a:lnTo>
                  <a:lnTo>
                    <a:pt x="483" y="289"/>
                  </a:lnTo>
                  <a:lnTo>
                    <a:pt x="484" y="289"/>
                  </a:lnTo>
                  <a:lnTo>
                    <a:pt x="486" y="290"/>
                  </a:lnTo>
                  <a:lnTo>
                    <a:pt x="487" y="290"/>
                  </a:lnTo>
                  <a:lnTo>
                    <a:pt x="489" y="292"/>
                  </a:lnTo>
                  <a:lnTo>
                    <a:pt x="490" y="293"/>
                  </a:lnTo>
                  <a:lnTo>
                    <a:pt x="490" y="293"/>
                  </a:lnTo>
                  <a:lnTo>
                    <a:pt x="490" y="295"/>
                  </a:lnTo>
                  <a:lnTo>
                    <a:pt x="490" y="295"/>
                  </a:lnTo>
                  <a:lnTo>
                    <a:pt x="492" y="297"/>
                  </a:lnTo>
                  <a:lnTo>
                    <a:pt x="492" y="297"/>
                  </a:lnTo>
                  <a:lnTo>
                    <a:pt x="495" y="298"/>
                  </a:lnTo>
                  <a:lnTo>
                    <a:pt x="497" y="300"/>
                  </a:lnTo>
                  <a:lnTo>
                    <a:pt x="498" y="300"/>
                  </a:lnTo>
                  <a:lnTo>
                    <a:pt x="500" y="303"/>
                  </a:lnTo>
                  <a:lnTo>
                    <a:pt x="501" y="304"/>
                  </a:lnTo>
                  <a:lnTo>
                    <a:pt x="505" y="306"/>
                  </a:lnTo>
                  <a:lnTo>
                    <a:pt x="505" y="308"/>
                  </a:lnTo>
                  <a:lnTo>
                    <a:pt x="506" y="311"/>
                  </a:lnTo>
                  <a:lnTo>
                    <a:pt x="508" y="314"/>
                  </a:lnTo>
                  <a:lnTo>
                    <a:pt x="509" y="316"/>
                  </a:lnTo>
                  <a:lnTo>
                    <a:pt x="511" y="317"/>
                  </a:lnTo>
                  <a:lnTo>
                    <a:pt x="512" y="320"/>
                  </a:lnTo>
                  <a:lnTo>
                    <a:pt x="514" y="322"/>
                  </a:lnTo>
                  <a:lnTo>
                    <a:pt x="517" y="325"/>
                  </a:lnTo>
                  <a:lnTo>
                    <a:pt x="519" y="328"/>
                  </a:lnTo>
                  <a:lnTo>
                    <a:pt x="520" y="330"/>
                  </a:lnTo>
                  <a:lnTo>
                    <a:pt x="522" y="331"/>
                  </a:lnTo>
                  <a:lnTo>
                    <a:pt x="520" y="333"/>
                  </a:lnTo>
                  <a:lnTo>
                    <a:pt x="520" y="334"/>
                  </a:lnTo>
                  <a:lnTo>
                    <a:pt x="522" y="334"/>
                  </a:lnTo>
                  <a:lnTo>
                    <a:pt x="524" y="336"/>
                  </a:lnTo>
                  <a:lnTo>
                    <a:pt x="524" y="338"/>
                  </a:lnTo>
                  <a:lnTo>
                    <a:pt x="524" y="339"/>
                  </a:lnTo>
                  <a:lnTo>
                    <a:pt x="525" y="339"/>
                  </a:lnTo>
                  <a:lnTo>
                    <a:pt x="527" y="341"/>
                  </a:lnTo>
                  <a:lnTo>
                    <a:pt x="527" y="341"/>
                  </a:lnTo>
                  <a:lnTo>
                    <a:pt x="527" y="342"/>
                  </a:lnTo>
                  <a:lnTo>
                    <a:pt x="527" y="344"/>
                  </a:lnTo>
                  <a:lnTo>
                    <a:pt x="530" y="344"/>
                  </a:lnTo>
                  <a:lnTo>
                    <a:pt x="531" y="344"/>
                  </a:lnTo>
                  <a:lnTo>
                    <a:pt x="533" y="345"/>
                  </a:lnTo>
                  <a:lnTo>
                    <a:pt x="535" y="345"/>
                  </a:lnTo>
                  <a:lnTo>
                    <a:pt x="536" y="347"/>
                  </a:lnTo>
                  <a:lnTo>
                    <a:pt x="538" y="349"/>
                  </a:lnTo>
                  <a:lnTo>
                    <a:pt x="539" y="349"/>
                  </a:lnTo>
                  <a:lnTo>
                    <a:pt x="542" y="349"/>
                  </a:lnTo>
                  <a:lnTo>
                    <a:pt x="544" y="350"/>
                  </a:lnTo>
                  <a:lnTo>
                    <a:pt x="547" y="352"/>
                  </a:lnTo>
                  <a:lnTo>
                    <a:pt x="547" y="353"/>
                  </a:lnTo>
                  <a:lnTo>
                    <a:pt x="550" y="355"/>
                  </a:lnTo>
                  <a:lnTo>
                    <a:pt x="552" y="353"/>
                  </a:lnTo>
                  <a:lnTo>
                    <a:pt x="552" y="355"/>
                  </a:lnTo>
                  <a:lnTo>
                    <a:pt x="553" y="356"/>
                  </a:lnTo>
                  <a:lnTo>
                    <a:pt x="553" y="358"/>
                  </a:lnTo>
                  <a:lnTo>
                    <a:pt x="553" y="358"/>
                  </a:lnTo>
                  <a:lnTo>
                    <a:pt x="552" y="360"/>
                  </a:lnTo>
                  <a:lnTo>
                    <a:pt x="552" y="361"/>
                  </a:lnTo>
                  <a:lnTo>
                    <a:pt x="552" y="363"/>
                  </a:lnTo>
                  <a:lnTo>
                    <a:pt x="552" y="363"/>
                  </a:lnTo>
                  <a:lnTo>
                    <a:pt x="552" y="364"/>
                  </a:lnTo>
                  <a:lnTo>
                    <a:pt x="552" y="366"/>
                  </a:lnTo>
                  <a:lnTo>
                    <a:pt x="552" y="368"/>
                  </a:lnTo>
                  <a:lnTo>
                    <a:pt x="553" y="369"/>
                  </a:lnTo>
                  <a:lnTo>
                    <a:pt x="553" y="371"/>
                  </a:lnTo>
                  <a:lnTo>
                    <a:pt x="550" y="374"/>
                  </a:lnTo>
                  <a:lnTo>
                    <a:pt x="550" y="375"/>
                  </a:lnTo>
                  <a:lnTo>
                    <a:pt x="550" y="375"/>
                  </a:lnTo>
                  <a:lnTo>
                    <a:pt x="549" y="377"/>
                  </a:lnTo>
                  <a:lnTo>
                    <a:pt x="546" y="380"/>
                  </a:lnTo>
                  <a:lnTo>
                    <a:pt x="546" y="382"/>
                  </a:lnTo>
                  <a:lnTo>
                    <a:pt x="544" y="380"/>
                  </a:lnTo>
                  <a:lnTo>
                    <a:pt x="541" y="380"/>
                  </a:lnTo>
                  <a:lnTo>
                    <a:pt x="539" y="377"/>
                  </a:lnTo>
                  <a:lnTo>
                    <a:pt x="539" y="375"/>
                  </a:lnTo>
                  <a:lnTo>
                    <a:pt x="538" y="374"/>
                  </a:lnTo>
                  <a:lnTo>
                    <a:pt x="538" y="372"/>
                  </a:lnTo>
                  <a:lnTo>
                    <a:pt x="539" y="372"/>
                  </a:lnTo>
                  <a:lnTo>
                    <a:pt x="542" y="371"/>
                  </a:lnTo>
                  <a:lnTo>
                    <a:pt x="542" y="371"/>
                  </a:lnTo>
                  <a:lnTo>
                    <a:pt x="541" y="369"/>
                  </a:lnTo>
                  <a:lnTo>
                    <a:pt x="541" y="369"/>
                  </a:lnTo>
                  <a:lnTo>
                    <a:pt x="541" y="368"/>
                  </a:lnTo>
                  <a:lnTo>
                    <a:pt x="541" y="366"/>
                  </a:lnTo>
                  <a:lnTo>
                    <a:pt x="541" y="364"/>
                  </a:lnTo>
                  <a:lnTo>
                    <a:pt x="541" y="361"/>
                  </a:lnTo>
                  <a:lnTo>
                    <a:pt x="539" y="360"/>
                  </a:lnTo>
                  <a:lnTo>
                    <a:pt x="538" y="356"/>
                  </a:lnTo>
                  <a:lnTo>
                    <a:pt x="538" y="356"/>
                  </a:lnTo>
                  <a:lnTo>
                    <a:pt x="538" y="355"/>
                  </a:lnTo>
                  <a:lnTo>
                    <a:pt x="539" y="355"/>
                  </a:lnTo>
                  <a:lnTo>
                    <a:pt x="535" y="356"/>
                  </a:lnTo>
                  <a:lnTo>
                    <a:pt x="530" y="358"/>
                  </a:lnTo>
                  <a:lnTo>
                    <a:pt x="528" y="360"/>
                  </a:lnTo>
                  <a:lnTo>
                    <a:pt x="527" y="360"/>
                  </a:lnTo>
                  <a:lnTo>
                    <a:pt x="527" y="360"/>
                  </a:lnTo>
                  <a:lnTo>
                    <a:pt x="528" y="361"/>
                  </a:lnTo>
                  <a:lnTo>
                    <a:pt x="527" y="361"/>
                  </a:lnTo>
                  <a:lnTo>
                    <a:pt x="527" y="361"/>
                  </a:lnTo>
                  <a:lnTo>
                    <a:pt x="527" y="363"/>
                  </a:lnTo>
                  <a:lnTo>
                    <a:pt x="525" y="366"/>
                  </a:lnTo>
                  <a:lnTo>
                    <a:pt x="525" y="366"/>
                  </a:lnTo>
                  <a:lnTo>
                    <a:pt x="524" y="364"/>
                  </a:lnTo>
                  <a:lnTo>
                    <a:pt x="522" y="364"/>
                  </a:lnTo>
                  <a:lnTo>
                    <a:pt x="522" y="363"/>
                  </a:lnTo>
                  <a:lnTo>
                    <a:pt x="522" y="361"/>
                  </a:lnTo>
                  <a:lnTo>
                    <a:pt x="522" y="361"/>
                  </a:lnTo>
                  <a:lnTo>
                    <a:pt x="524" y="360"/>
                  </a:lnTo>
                  <a:lnTo>
                    <a:pt x="525" y="358"/>
                  </a:lnTo>
                  <a:lnTo>
                    <a:pt x="527" y="353"/>
                  </a:lnTo>
                  <a:lnTo>
                    <a:pt x="528" y="353"/>
                  </a:lnTo>
                  <a:lnTo>
                    <a:pt x="531" y="352"/>
                  </a:lnTo>
                  <a:lnTo>
                    <a:pt x="527" y="352"/>
                  </a:lnTo>
                  <a:lnTo>
                    <a:pt x="527" y="352"/>
                  </a:lnTo>
                  <a:lnTo>
                    <a:pt x="525" y="350"/>
                  </a:lnTo>
                  <a:lnTo>
                    <a:pt x="525" y="350"/>
                  </a:lnTo>
                  <a:lnTo>
                    <a:pt x="524" y="349"/>
                  </a:lnTo>
                  <a:lnTo>
                    <a:pt x="522" y="349"/>
                  </a:lnTo>
                  <a:lnTo>
                    <a:pt x="522" y="347"/>
                  </a:lnTo>
                  <a:lnTo>
                    <a:pt x="520" y="347"/>
                  </a:lnTo>
                  <a:lnTo>
                    <a:pt x="520" y="345"/>
                  </a:lnTo>
                  <a:lnTo>
                    <a:pt x="520" y="345"/>
                  </a:lnTo>
                  <a:lnTo>
                    <a:pt x="520" y="344"/>
                  </a:lnTo>
                  <a:lnTo>
                    <a:pt x="519" y="344"/>
                  </a:lnTo>
                  <a:lnTo>
                    <a:pt x="519" y="344"/>
                  </a:lnTo>
                  <a:lnTo>
                    <a:pt x="517" y="342"/>
                  </a:lnTo>
                  <a:lnTo>
                    <a:pt x="517" y="341"/>
                  </a:lnTo>
                  <a:lnTo>
                    <a:pt x="516" y="341"/>
                  </a:lnTo>
                  <a:lnTo>
                    <a:pt x="514" y="339"/>
                  </a:lnTo>
                  <a:lnTo>
                    <a:pt x="512" y="338"/>
                  </a:lnTo>
                  <a:lnTo>
                    <a:pt x="512" y="338"/>
                  </a:lnTo>
                  <a:lnTo>
                    <a:pt x="512" y="336"/>
                  </a:lnTo>
                  <a:lnTo>
                    <a:pt x="512" y="334"/>
                  </a:lnTo>
                  <a:lnTo>
                    <a:pt x="512" y="334"/>
                  </a:lnTo>
                  <a:lnTo>
                    <a:pt x="511" y="334"/>
                  </a:lnTo>
                  <a:lnTo>
                    <a:pt x="503" y="333"/>
                  </a:lnTo>
                  <a:lnTo>
                    <a:pt x="505" y="328"/>
                  </a:lnTo>
                  <a:lnTo>
                    <a:pt x="503" y="325"/>
                  </a:lnTo>
                  <a:lnTo>
                    <a:pt x="501" y="322"/>
                  </a:lnTo>
                  <a:lnTo>
                    <a:pt x="501" y="322"/>
                  </a:lnTo>
                  <a:lnTo>
                    <a:pt x="501" y="322"/>
                  </a:lnTo>
                  <a:lnTo>
                    <a:pt x="501" y="322"/>
                  </a:lnTo>
                  <a:lnTo>
                    <a:pt x="505" y="323"/>
                  </a:lnTo>
                  <a:lnTo>
                    <a:pt x="508" y="325"/>
                  </a:lnTo>
                  <a:lnTo>
                    <a:pt x="508" y="323"/>
                  </a:lnTo>
                  <a:lnTo>
                    <a:pt x="505" y="320"/>
                  </a:lnTo>
                  <a:lnTo>
                    <a:pt x="503" y="320"/>
                  </a:lnTo>
                  <a:lnTo>
                    <a:pt x="503" y="319"/>
                  </a:lnTo>
                  <a:lnTo>
                    <a:pt x="503" y="319"/>
                  </a:lnTo>
                  <a:lnTo>
                    <a:pt x="503" y="317"/>
                  </a:lnTo>
                  <a:lnTo>
                    <a:pt x="508" y="317"/>
                  </a:lnTo>
                  <a:lnTo>
                    <a:pt x="508" y="317"/>
                  </a:lnTo>
                  <a:lnTo>
                    <a:pt x="503" y="317"/>
                  </a:lnTo>
                  <a:lnTo>
                    <a:pt x="501" y="317"/>
                  </a:lnTo>
                  <a:lnTo>
                    <a:pt x="501" y="319"/>
                  </a:lnTo>
                  <a:lnTo>
                    <a:pt x="500" y="319"/>
                  </a:lnTo>
                  <a:lnTo>
                    <a:pt x="500" y="319"/>
                  </a:lnTo>
                  <a:lnTo>
                    <a:pt x="500" y="319"/>
                  </a:lnTo>
                  <a:lnTo>
                    <a:pt x="498" y="317"/>
                  </a:lnTo>
                  <a:lnTo>
                    <a:pt x="497" y="316"/>
                  </a:lnTo>
                  <a:lnTo>
                    <a:pt x="495" y="314"/>
                  </a:lnTo>
                  <a:lnTo>
                    <a:pt x="495" y="312"/>
                  </a:lnTo>
                  <a:lnTo>
                    <a:pt x="495" y="311"/>
                  </a:lnTo>
                  <a:lnTo>
                    <a:pt x="495" y="309"/>
                  </a:lnTo>
                  <a:lnTo>
                    <a:pt x="497" y="304"/>
                  </a:lnTo>
                  <a:lnTo>
                    <a:pt x="497" y="304"/>
                  </a:lnTo>
                  <a:lnTo>
                    <a:pt x="497" y="304"/>
                  </a:lnTo>
                  <a:lnTo>
                    <a:pt x="497" y="304"/>
                  </a:lnTo>
                  <a:lnTo>
                    <a:pt x="497" y="304"/>
                  </a:lnTo>
                  <a:lnTo>
                    <a:pt x="495" y="306"/>
                  </a:lnTo>
                  <a:lnTo>
                    <a:pt x="494" y="309"/>
                  </a:lnTo>
                  <a:lnTo>
                    <a:pt x="492" y="311"/>
                  </a:lnTo>
                  <a:lnTo>
                    <a:pt x="492" y="309"/>
                  </a:lnTo>
                  <a:lnTo>
                    <a:pt x="490" y="309"/>
                  </a:lnTo>
                  <a:lnTo>
                    <a:pt x="489" y="308"/>
                  </a:lnTo>
                  <a:lnTo>
                    <a:pt x="486" y="308"/>
                  </a:lnTo>
                  <a:lnTo>
                    <a:pt x="484" y="306"/>
                  </a:lnTo>
                  <a:lnTo>
                    <a:pt x="483" y="301"/>
                  </a:lnTo>
                  <a:lnTo>
                    <a:pt x="481" y="300"/>
                  </a:lnTo>
                  <a:lnTo>
                    <a:pt x="481" y="298"/>
                  </a:lnTo>
                  <a:lnTo>
                    <a:pt x="479" y="298"/>
                  </a:lnTo>
                  <a:lnTo>
                    <a:pt x="479" y="297"/>
                  </a:lnTo>
                  <a:lnTo>
                    <a:pt x="478" y="292"/>
                  </a:lnTo>
                  <a:lnTo>
                    <a:pt x="476" y="289"/>
                  </a:lnTo>
                  <a:lnTo>
                    <a:pt x="476" y="287"/>
                  </a:lnTo>
                  <a:lnTo>
                    <a:pt x="476" y="286"/>
                  </a:lnTo>
                  <a:lnTo>
                    <a:pt x="476" y="286"/>
                  </a:lnTo>
                  <a:lnTo>
                    <a:pt x="475" y="287"/>
                  </a:lnTo>
                  <a:lnTo>
                    <a:pt x="475" y="287"/>
                  </a:lnTo>
                  <a:lnTo>
                    <a:pt x="475" y="287"/>
                  </a:lnTo>
                  <a:lnTo>
                    <a:pt x="475" y="289"/>
                  </a:lnTo>
                  <a:lnTo>
                    <a:pt x="476" y="289"/>
                  </a:lnTo>
                  <a:lnTo>
                    <a:pt x="475" y="289"/>
                  </a:lnTo>
                  <a:lnTo>
                    <a:pt x="475" y="290"/>
                  </a:lnTo>
                  <a:lnTo>
                    <a:pt x="476" y="292"/>
                  </a:lnTo>
                  <a:lnTo>
                    <a:pt x="476" y="297"/>
                  </a:lnTo>
                  <a:lnTo>
                    <a:pt x="478" y="298"/>
                  </a:lnTo>
                  <a:lnTo>
                    <a:pt x="478" y="301"/>
                  </a:lnTo>
                  <a:lnTo>
                    <a:pt x="478" y="303"/>
                  </a:lnTo>
                  <a:lnTo>
                    <a:pt x="479" y="304"/>
                  </a:lnTo>
                  <a:lnTo>
                    <a:pt x="481" y="308"/>
                  </a:lnTo>
                  <a:lnTo>
                    <a:pt x="481" y="309"/>
                  </a:lnTo>
                  <a:lnTo>
                    <a:pt x="481" y="309"/>
                  </a:lnTo>
                  <a:lnTo>
                    <a:pt x="479" y="309"/>
                  </a:lnTo>
                  <a:lnTo>
                    <a:pt x="479" y="311"/>
                  </a:lnTo>
                  <a:lnTo>
                    <a:pt x="476" y="309"/>
                  </a:lnTo>
                  <a:lnTo>
                    <a:pt x="476" y="309"/>
                  </a:lnTo>
                  <a:lnTo>
                    <a:pt x="475" y="308"/>
                  </a:lnTo>
                  <a:lnTo>
                    <a:pt x="473" y="306"/>
                  </a:lnTo>
                  <a:lnTo>
                    <a:pt x="468" y="306"/>
                  </a:lnTo>
                  <a:lnTo>
                    <a:pt x="468" y="306"/>
                  </a:lnTo>
                  <a:lnTo>
                    <a:pt x="468" y="306"/>
                  </a:lnTo>
                  <a:lnTo>
                    <a:pt x="468" y="303"/>
                  </a:lnTo>
                  <a:lnTo>
                    <a:pt x="468" y="301"/>
                  </a:lnTo>
                  <a:lnTo>
                    <a:pt x="467" y="298"/>
                  </a:lnTo>
                  <a:lnTo>
                    <a:pt x="467" y="298"/>
                  </a:lnTo>
                  <a:lnTo>
                    <a:pt x="470" y="297"/>
                  </a:lnTo>
                  <a:lnTo>
                    <a:pt x="468" y="297"/>
                  </a:lnTo>
                  <a:lnTo>
                    <a:pt x="467" y="297"/>
                  </a:lnTo>
                  <a:lnTo>
                    <a:pt x="467" y="297"/>
                  </a:lnTo>
                  <a:lnTo>
                    <a:pt x="465" y="293"/>
                  </a:lnTo>
                  <a:lnTo>
                    <a:pt x="465" y="293"/>
                  </a:lnTo>
                  <a:lnTo>
                    <a:pt x="465" y="293"/>
                  </a:lnTo>
                  <a:lnTo>
                    <a:pt x="465" y="295"/>
                  </a:lnTo>
                  <a:lnTo>
                    <a:pt x="465" y="297"/>
                  </a:lnTo>
                  <a:lnTo>
                    <a:pt x="465" y="297"/>
                  </a:lnTo>
                  <a:lnTo>
                    <a:pt x="465" y="298"/>
                  </a:lnTo>
                  <a:lnTo>
                    <a:pt x="465" y="298"/>
                  </a:lnTo>
                  <a:lnTo>
                    <a:pt x="464" y="298"/>
                  </a:lnTo>
                  <a:lnTo>
                    <a:pt x="464" y="298"/>
                  </a:lnTo>
                  <a:lnTo>
                    <a:pt x="462" y="298"/>
                  </a:lnTo>
                  <a:lnTo>
                    <a:pt x="462" y="298"/>
                  </a:lnTo>
                  <a:lnTo>
                    <a:pt x="460" y="297"/>
                  </a:lnTo>
                  <a:lnTo>
                    <a:pt x="460" y="297"/>
                  </a:lnTo>
                  <a:lnTo>
                    <a:pt x="459" y="297"/>
                  </a:lnTo>
                  <a:lnTo>
                    <a:pt x="459" y="295"/>
                  </a:lnTo>
                  <a:lnTo>
                    <a:pt x="454" y="295"/>
                  </a:lnTo>
                  <a:lnTo>
                    <a:pt x="453" y="293"/>
                  </a:lnTo>
                  <a:lnTo>
                    <a:pt x="453" y="293"/>
                  </a:lnTo>
                  <a:lnTo>
                    <a:pt x="453" y="295"/>
                  </a:lnTo>
                  <a:lnTo>
                    <a:pt x="453" y="295"/>
                  </a:lnTo>
                  <a:lnTo>
                    <a:pt x="453" y="295"/>
                  </a:lnTo>
                  <a:lnTo>
                    <a:pt x="451" y="297"/>
                  </a:lnTo>
                  <a:lnTo>
                    <a:pt x="451" y="297"/>
                  </a:lnTo>
                  <a:lnTo>
                    <a:pt x="453" y="297"/>
                  </a:lnTo>
                  <a:lnTo>
                    <a:pt x="454" y="297"/>
                  </a:lnTo>
                  <a:lnTo>
                    <a:pt x="456" y="297"/>
                  </a:lnTo>
                  <a:lnTo>
                    <a:pt x="457" y="298"/>
                  </a:lnTo>
                  <a:lnTo>
                    <a:pt x="459" y="298"/>
                  </a:lnTo>
                  <a:lnTo>
                    <a:pt x="459" y="300"/>
                  </a:lnTo>
                  <a:lnTo>
                    <a:pt x="459" y="300"/>
                  </a:lnTo>
                  <a:lnTo>
                    <a:pt x="460" y="300"/>
                  </a:lnTo>
                  <a:lnTo>
                    <a:pt x="460" y="301"/>
                  </a:lnTo>
                  <a:lnTo>
                    <a:pt x="460" y="301"/>
                  </a:lnTo>
                  <a:lnTo>
                    <a:pt x="462" y="301"/>
                  </a:lnTo>
                  <a:lnTo>
                    <a:pt x="464" y="303"/>
                  </a:lnTo>
                  <a:lnTo>
                    <a:pt x="465" y="304"/>
                  </a:lnTo>
                  <a:lnTo>
                    <a:pt x="465" y="306"/>
                  </a:lnTo>
                  <a:lnTo>
                    <a:pt x="465" y="308"/>
                  </a:lnTo>
                  <a:lnTo>
                    <a:pt x="465" y="308"/>
                  </a:lnTo>
                  <a:lnTo>
                    <a:pt x="465" y="308"/>
                  </a:lnTo>
                  <a:lnTo>
                    <a:pt x="460" y="308"/>
                  </a:lnTo>
                  <a:lnTo>
                    <a:pt x="459" y="309"/>
                  </a:lnTo>
                  <a:lnTo>
                    <a:pt x="457" y="309"/>
                  </a:lnTo>
                  <a:lnTo>
                    <a:pt x="457" y="309"/>
                  </a:lnTo>
                  <a:lnTo>
                    <a:pt x="454" y="308"/>
                  </a:lnTo>
                  <a:lnTo>
                    <a:pt x="451" y="306"/>
                  </a:lnTo>
                  <a:lnTo>
                    <a:pt x="445" y="303"/>
                  </a:lnTo>
                  <a:lnTo>
                    <a:pt x="445" y="303"/>
                  </a:lnTo>
                  <a:lnTo>
                    <a:pt x="445" y="301"/>
                  </a:lnTo>
                  <a:lnTo>
                    <a:pt x="443" y="301"/>
                  </a:lnTo>
                  <a:lnTo>
                    <a:pt x="443" y="301"/>
                  </a:lnTo>
                  <a:lnTo>
                    <a:pt x="442" y="300"/>
                  </a:lnTo>
                  <a:lnTo>
                    <a:pt x="440" y="298"/>
                  </a:lnTo>
                  <a:lnTo>
                    <a:pt x="438" y="297"/>
                  </a:lnTo>
                  <a:lnTo>
                    <a:pt x="438" y="297"/>
                  </a:lnTo>
                  <a:lnTo>
                    <a:pt x="437" y="295"/>
                  </a:lnTo>
                  <a:lnTo>
                    <a:pt x="434" y="293"/>
                  </a:lnTo>
                  <a:lnTo>
                    <a:pt x="432" y="292"/>
                  </a:lnTo>
                  <a:lnTo>
                    <a:pt x="432" y="292"/>
                  </a:lnTo>
                  <a:lnTo>
                    <a:pt x="430" y="292"/>
                  </a:lnTo>
                  <a:lnTo>
                    <a:pt x="430" y="292"/>
                  </a:lnTo>
                  <a:lnTo>
                    <a:pt x="430" y="290"/>
                  </a:lnTo>
                  <a:lnTo>
                    <a:pt x="430" y="290"/>
                  </a:lnTo>
                  <a:lnTo>
                    <a:pt x="427" y="290"/>
                  </a:lnTo>
                  <a:lnTo>
                    <a:pt x="426" y="289"/>
                  </a:lnTo>
                  <a:lnTo>
                    <a:pt x="418" y="286"/>
                  </a:lnTo>
                  <a:lnTo>
                    <a:pt x="415" y="284"/>
                  </a:lnTo>
                  <a:lnTo>
                    <a:pt x="413" y="282"/>
                  </a:lnTo>
                  <a:lnTo>
                    <a:pt x="412" y="282"/>
                  </a:lnTo>
                  <a:lnTo>
                    <a:pt x="412" y="282"/>
                  </a:lnTo>
                  <a:lnTo>
                    <a:pt x="412" y="282"/>
                  </a:lnTo>
                  <a:lnTo>
                    <a:pt x="413" y="281"/>
                  </a:lnTo>
                  <a:lnTo>
                    <a:pt x="415" y="281"/>
                  </a:lnTo>
                  <a:lnTo>
                    <a:pt x="416" y="279"/>
                  </a:lnTo>
                  <a:lnTo>
                    <a:pt x="416" y="278"/>
                  </a:lnTo>
                  <a:lnTo>
                    <a:pt x="415" y="278"/>
                  </a:lnTo>
                  <a:lnTo>
                    <a:pt x="415" y="276"/>
                  </a:lnTo>
                  <a:lnTo>
                    <a:pt x="415" y="275"/>
                  </a:lnTo>
                  <a:lnTo>
                    <a:pt x="415" y="275"/>
                  </a:lnTo>
                  <a:lnTo>
                    <a:pt x="415" y="275"/>
                  </a:lnTo>
                  <a:lnTo>
                    <a:pt x="416" y="273"/>
                  </a:lnTo>
                  <a:lnTo>
                    <a:pt x="416" y="273"/>
                  </a:lnTo>
                  <a:lnTo>
                    <a:pt x="416" y="273"/>
                  </a:lnTo>
                  <a:lnTo>
                    <a:pt x="418" y="275"/>
                  </a:lnTo>
                  <a:lnTo>
                    <a:pt x="419" y="276"/>
                  </a:lnTo>
                  <a:lnTo>
                    <a:pt x="419" y="278"/>
                  </a:lnTo>
                  <a:lnTo>
                    <a:pt x="419" y="281"/>
                  </a:lnTo>
                  <a:lnTo>
                    <a:pt x="419" y="281"/>
                  </a:lnTo>
                  <a:lnTo>
                    <a:pt x="419" y="279"/>
                  </a:lnTo>
                  <a:lnTo>
                    <a:pt x="419" y="278"/>
                  </a:lnTo>
                  <a:lnTo>
                    <a:pt x="419" y="278"/>
                  </a:lnTo>
                  <a:lnTo>
                    <a:pt x="419" y="276"/>
                  </a:lnTo>
                  <a:lnTo>
                    <a:pt x="421" y="276"/>
                  </a:lnTo>
                  <a:lnTo>
                    <a:pt x="423" y="276"/>
                  </a:lnTo>
                  <a:lnTo>
                    <a:pt x="424" y="276"/>
                  </a:lnTo>
                  <a:lnTo>
                    <a:pt x="419" y="275"/>
                  </a:lnTo>
                  <a:lnTo>
                    <a:pt x="418" y="273"/>
                  </a:lnTo>
                  <a:lnTo>
                    <a:pt x="418" y="273"/>
                  </a:lnTo>
                  <a:lnTo>
                    <a:pt x="416" y="271"/>
                  </a:lnTo>
                  <a:lnTo>
                    <a:pt x="415" y="273"/>
                  </a:lnTo>
                  <a:lnTo>
                    <a:pt x="412" y="276"/>
                  </a:lnTo>
                  <a:lnTo>
                    <a:pt x="410" y="276"/>
                  </a:lnTo>
                  <a:lnTo>
                    <a:pt x="405" y="278"/>
                  </a:lnTo>
                  <a:lnTo>
                    <a:pt x="402" y="279"/>
                  </a:lnTo>
                  <a:lnTo>
                    <a:pt x="399" y="278"/>
                  </a:lnTo>
                  <a:lnTo>
                    <a:pt x="397" y="278"/>
                  </a:lnTo>
                  <a:lnTo>
                    <a:pt x="389" y="275"/>
                  </a:lnTo>
                  <a:lnTo>
                    <a:pt x="388" y="275"/>
                  </a:lnTo>
                  <a:lnTo>
                    <a:pt x="389" y="273"/>
                  </a:lnTo>
                  <a:lnTo>
                    <a:pt x="391" y="273"/>
                  </a:lnTo>
                  <a:lnTo>
                    <a:pt x="389" y="271"/>
                  </a:lnTo>
                  <a:lnTo>
                    <a:pt x="389" y="270"/>
                  </a:lnTo>
                  <a:lnTo>
                    <a:pt x="388" y="270"/>
                  </a:lnTo>
                  <a:lnTo>
                    <a:pt x="388" y="270"/>
                  </a:lnTo>
                  <a:lnTo>
                    <a:pt x="388" y="271"/>
                  </a:lnTo>
                  <a:lnTo>
                    <a:pt x="388" y="271"/>
                  </a:lnTo>
                  <a:lnTo>
                    <a:pt x="388" y="271"/>
                  </a:lnTo>
                  <a:lnTo>
                    <a:pt x="386" y="273"/>
                  </a:lnTo>
                  <a:lnTo>
                    <a:pt x="385" y="273"/>
                  </a:lnTo>
                  <a:lnTo>
                    <a:pt x="378" y="271"/>
                  </a:lnTo>
                  <a:lnTo>
                    <a:pt x="372" y="271"/>
                  </a:lnTo>
                  <a:lnTo>
                    <a:pt x="366" y="270"/>
                  </a:lnTo>
                  <a:lnTo>
                    <a:pt x="358" y="271"/>
                  </a:lnTo>
                  <a:lnTo>
                    <a:pt x="353" y="273"/>
                  </a:lnTo>
                  <a:lnTo>
                    <a:pt x="352" y="273"/>
                  </a:lnTo>
                  <a:lnTo>
                    <a:pt x="348" y="271"/>
                  </a:lnTo>
                  <a:lnTo>
                    <a:pt x="348" y="271"/>
                  </a:lnTo>
                  <a:lnTo>
                    <a:pt x="350" y="271"/>
                  </a:lnTo>
                  <a:lnTo>
                    <a:pt x="350" y="271"/>
                  </a:lnTo>
                  <a:lnTo>
                    <a:pt x="348" y="270"/>
                  </a:lnTo>
                  <a:lnTo>
                    <a:pt x="347" y="268"/>
                  </a:lnTo>
                  <a:lnTo>
                    <a:pt x="344" y="268"/>
                  </a:lnTo>
                  <a:lnTo>
                    <a:pt x="342" y="268"/>
                  </a:lnTo>
                  <a:lnTo>
                    <a:pt x="342" y="267"/>
                  </a:lnTo>
                  <a:lnTo>
                    <a:pt x="341" y="267"/>
                  </a:lnTo>
                  <a:lnTo>
                    <a:pt x="339" y="267"/>
                  </a:lnTo>
                  <a:lnTo>
                    <a:pt x="337" y="265"/>
                  </a:lnTo>
                  <a:lnTo>
                    <a:pt x="339" y="262"/>
                  </a:lnTo>
                  <a:lnTo>
                    <a:pt x="339" y="260"/>
                  </a:lnTo>
                  <a:lnTo>
                    <a:pt x="339" y="260"/>
                  </a:lnTo>
                  <a:lnTo>
                    <a:pt x="341" y="257"/>
                  </a:lnTo>
                  <a:lnTo>
                    <a:pt x="341" y="259"/>
                  </a:lnTo>
                  <a:lnTo>
                    <a:pt x="339" y="259"/>
                  </a:lnTo>
                  <a:lnTo>
                    <a:pt x="337" y="260"/>
                  </a:lnTo>
                  <a:lnTo>
                    <a:pt x="336" y="262"/>
                  </a:lnTo>
                  <a:lnTo>
                    <a:pt x="334" y="264"/>
                  </a:lnTo>
                  <a:lnTo>
                    <a:pt x="333" y="264"/>
                  </a:lnTo>
                  <a:lnTo>
                    <a:pt x="331" y="264"/>
                  </a:lnTo>
                  <a:lnTo>
                    <a:pt x="328" y="264"/>
                  </a:lnTo>
                  <a:lnTo>
                    <a:pt x="326" y="262"/>
                  </a:lnTo>
                  <a:lnTo>
                    <a:pt x="325" y="262"/>
                  </a:lnTo>
                  <a:lnTo>
                    <a:pt x="323" y="262"/>
                  </a:lnTo>
                  <a:lnTo>
                    <a:pt x="325" y="260"/>
                  </a:lnTo>
                  <a:lnTo>
                    <a:pt x="326" y="260"/>
                  </a:lnTo>
                  <a:lnTo>
                    <a:pt x="326" y="259"/>
                  </a:lnTo>
                  <a:lnTo>
                    <a:pt x="326" y="259"/>
                  </a:lnTo>
                  <a:lnTo>
                    <a:pt x="320" y="259"/>
                  </a:lnTo>
                  <a:lnTo>
                    <a:pt x="320" y="257"/>
                  </a:lnTo>
                  <a:lnTo>
                    <a:pt x="320" y="257"/>
                  </a:lnTo>
                  <a:lnTo>
                    <a:pt x="320" y="257"/>
                  </a:lnTo>
                  <a:lnTo>
                    <a:pt x="319" y="256"/>
                  </a:lnTo>
                  <a:lnTo>
                    <a:pt x="317" y="257"/>
                  </a:lnTo>
                  <a:lnTo>
                    <a:pt x="315" y="257"/>
                  </a:lnTo>
                  <a:lnTo>
                    <a:pt x="314" y="257"/>
                  </a:lnTo>
                  <a:lnTo>
                    <a:pt x="314" y="256"/>
                  </a:lnTo>
                  <a:lnTo>
                    <a:pt x="315" y="256"/>
                  </a:lnTo>
                  <a:lnTo>
                    <a:pt x="317" y="254"/>
                  </a:lnTo>
                  <a:lnTo>
                    <a:pt x="314" y="254"/>
                  </a:lnTo>
                  <a:lnTo>
                    <a:pt x="314" y="254"/>
                  </a:lnTo>
                  <a:lnTo>
                    <a:pt x="312" y="253"/>
                  </a:lnTo>
                  <a:lnTo>
                    <a:pt x="312" y="251"/>
                  </a:lnTo>
                  <a:lnTo>
                    <a:pt x="314" y="249"/>
                  </a:lnTo>
                  <a:lnTo>
                    <a:pt x="319" y="248"/>
                  </a:lnTo>
                  <a:lnTo>
                    <a:pt x="317" y="248"/>
                  </a:lnTo>
                  <a:lnTo>
                    <a:pt x="314" y="248"/>
                  </a:lnTo>
                  <a:lnTo>
                    <a:pt x="312" y="249"/>
                  </a:lnTo>
                  <a:lnTo>
                    <a:pt x="309" y="251"/>
                  </a:lnTo>
                  <a:lnTo>
                    <a:pt x="307" y="251"/>
                  </a:lnTo>
                  <a:lnTo>
                    <a:pt x="307" y="251"/>
                  </a:lnTo>
                  <a:lnTo>
                    <a:pt x="306" y="251"/>
                  </a:lnTo>
                  <a:lnTo>
                    <a:pt x="304" y="251"/>
                  </a:lnTo>
                  <a:lnTo>
                    <a:pt x="304" y="251"/>
                  </a:lnTo>
                  <a:lnTo>
                    <a:pt x="304" y="253"/>
                  </a:lnTo>
                  <a:lnTo>
                    <a:pt x="303" y="253"/>
                  </a:lnTo>
                  <a:lnTo>
                    <a:pt x="303" y="253"/>
                  </a:lnTo>
                  <a:lnTo>
                    <a:pt x="303" y="253"/>
                  </a:lnTo>
                  <a:lnTo>
                    <a:pt x="301" y="253"/>
                  </a:lnTo>
                  <a:lnTo>
                    <a:pt x="300" y="251"/>
                  </a:lnTo>
                  <a:lnTo>
                    <a:pt x="300" y="251"/>
                  </a:lnTo>
                  <a:lnTo>
                    <a:pt x="300" y="251"/>
                  </a:lnTo>
                  <a:lnTo>
                    <a:pt x="298" y="253"/>
                  </a:lnTo>
                  <a:lnTo>
                    <a:pt x="298" y="253"/>
                  </a:lnTo>
                  <a:lnTo>
                    <a:pt x="296" y="253"/>
                  </a:lnTo>
                  <a:lnTo>
                    <a:pt x="295" y="253"/>
                  </a:lnTo>
                  <a:lnTo>
                    <a:pt x="293" y="253"/>
                  </a:lnTo>
                  <a:lnTo>
                    <a:pt x="293" y="251"/>
                  </a:lnTo>
                  <a:lnTo>
                    <a:pt x="293" y="251"/>
                  </a:lnTo>
                  <a:lnTo>
                    <a:pt x="296" y="246"/>
                  </a:lnTo>
                  <a:lnTo>
                    <a:pt x="296" y="246"/>
                  </a:lnTo>
                  <a:lnTo>
                    <a:pt x="295" y="246"/>
                  </a:lnTo>
                  <a:lnTo>
                    <a:pt x="293" y="248"/>
                  </a:lnTo>
                  <a:lnTo>
                    <a:pt x="293" y="249"/>
                  </a:lnTo>
                  <a:lnTo>
                    <a:pt x="292" y="249"/>
                  </a:lnTo>
                  <a:lnTo>
                    <a:pt x="290" y="249"/>
                  </a:lnTo>
                  <a:lnTo>
                    <a:pt x="290" y="249"/>
                  </a:lnTo>
                  <a:lnTo>
                    <a:pt x="289" y="249"/>
                  </a:lnTo>
                  <a:lnTo>
                    <a:pt x="287" y="249"/>
                  </a:lnTo>
                  <a:lnTo>
                    <a:pt x="287" y="251"/>
                  </a:lnTo>
                  <a:lnTo>
                    <a:pt x="287" y="251"/>
                  </a:lnTo>
                  <a:lnTo>
                    <a:pt x="289" y="249"/>
                  </a:lnTo>
                  <a:lnTo>
                    <a:pt x="290" y="249"/>
                  </a:lnTo>
                  <a:lnTo>
                    <a:pt x="290" y="249"/>
                  </a:lnTo>
                  <a:lnTo>
                    <a:pt x="289" y="253"/>
                  </a:lnTo>
                  <a:lnTo>
                    <a:pt x="289" y="254"/>
                  </a:lnTo>
                  <a:lnTo>
                    <a:pt x="287" y="254"/>
                  </a:lnTo>
                  <a:lnTo>
                    <a:pt x="287" y="254"/>
                  </a:lnTo>
                  <a:lnTo>
                    <a:pt x="285" y="254"/>
                  </a:lnTo>
                  <a:lnTo>
                    <a:pt x="285" y="256"/>
                  </a:lnTo>
                  <a:lnTo>
                    <a:pt x="287" y="257"/>
                  </a:lnTo>
                  <a:lnTo>
                    <a:pt x="289" y="257"/>
                  </a:lnTo>
                  <a:lnTo>
                    <a:pt x="290" y="257"/>
                  </a:lnTo>
                  <a:lnTo>
                    <a:pt x="290" y="257"/>
                  </a:lnTo>
                  <a:lnTo>
                    <a:pt x="289" y="259"/>
                  </a:lnTo>
                  <a:lnTo>
                    <a:pt x="289" y="260"/>
                  </a:lnTo>
                  <a:lnTo>
                    <a:pt x="289" y="260"/>
                  </a:lnTo>
                  <a:lnTo>
                    <a:pt x="287" y="260"/>
                  </a:lnTo>
                  <a:lnTo>
                    <a:pt x="285" y="260"/>
                  </a:lnTo>
                  <a:lnTo>
                    <a:pt x="285" y="260"/>
                  </a:lnTo>
                  <a:lnTo>
                    <a:pt x="284" y="262"/>
                  </a:lnTo>
                  <a:lnTo>
                    <a:pt x="284" y="262"/>
                  </a:lnTo>
                  <a:lnTo>
                    <a:pt x="285" y="262"/>
                  </a:lnTo>
                  <a:lnTo>
                    <a:pt x="287" y="260"/>
                  </a:lnTo>
                  <a:lnTo>
                    <a:pt x="289" y="260"/>
                  </a:lnTo>
                  <a:lnTo>
                    <a:pt x="290" y="260"/>
                  </a:lnTo>
                  <a:lnTo>
                    <a:pt x="292" y="260"/>
                  </a:lnTo>
                  <a:lnTo>
                    <a:pt x="293" y="260"/>
                  </a:lnTo>
                  <a:lnTo>
                    <a:pt x="293" y="260"/>
                  </a:lnTo>
                  <a:lnTo>
                    <a:pt x="293" y="262"/>
                  </a:lnTo>
                  <a:lnTo>
                    <a:pt x="293" y="262"/>
                  </a:lnTo>
                  <a:lnTo>
                    <a:pt x="293" y="264"/>
                  </a:lnTo>
                  <a:lnTo>
                    <a:pt x="292" y="264"/>
                  </a:lnTo>
                  <a:lnTo>
                    <a:pt x="290" y="264"/>
                  </a:lnTo>
                  <a:lnTo>
                    <a:pt x="290" y="265"/>
                  </a:lnTo>
                  <a:lnTo>
                    <a:pt x="290" y="265"/>
                  </a:lnTo>
                  <a:lnTo>
                    <a:pt x="290" y="267"/>
                  </a:lnTo>
                  <a:lnTo>
                    <a:pt x="290" y="268"/>
                  </a:lnTo>
                  <a:lnTo>
                    <a:pt x="290" y="270"/>
                  </a:lnTo>
                  <a:lnTo>
                    <a:pt x="290" y="270"/>
                  </a:lnTo>
                  <a:lnTo>
                    <a:pt x="289" y="270"/>
                  </a:lnTo>
                  <a:lnTo>
                    <a:pt x="289" y="270"/>
                  </a:lnTo>
                  <a:lnTo>
                    <a:pt x="287" y="273"/>
                  </a:lnTo>
                  <a:lnTo>
                    <a:pt x="287" y="273"/>
                  </a:lnTo>
                  <a:lnTo>
                    <a:pt x="285" y="273"/>
                  </a:lnTo>
                  <a:lnTo>
                    <a:pt x="285" y="273"/>
                  </a:lnTo>
                  <a:lnTo>
                    <a:pt x="285" y="273"/>
                  </a:lnTo>
                  <a:lnTo>
                    <a:pt x="284" y="273"/>
                  </a:lnTo>
                  <a:lnTo>
                    <a:pt x="282" y="273"/>
                  </a:lnTo>
                  <a:lnTo>
                    <a:pt x="281" y="273"/>
                  </a:lnTo>
                  <a:lnTo>
                    <a:pt x="279" y="273"/>
                  </a:lnTo>
                  <a:lnTo>
                    <a:pt x="278" y="273"/>
                  </a:lnTo>
                  <a:lnTo>
                    <a:pt x="278" y="271"/>
                  </a:lnTo>
                  <a:lnTo>
                    <a:pt x="274" y="273"/>
                  </a:lnTo>
                  <a:lnTo>
                    <a:pt x="274" y="273"/>
                  </a:lnTo>
                  <a:lnTo>
                    <a:pt x="273" y="270"/>
                  </a:lnTo>
                  <a:lnTo>
                    <a:pt x="273" y="270"/>
                  </a:lnTo>
                  <a:lnTo>
                    <a:pt x="273" y="273"/>
                  </a:lnTo>
                  <a:lnTo>
                    <a:pt x="273" y="273"/>
                  </a:lnTo>
                  <a:lnTo>
                    <a:pt x="271" y="275"/>
                  </a:lnTo>
                  <a:lnTo>
                    <a:pt x="270" y="278"/>
                  </a:lnTo>
                  <a:lnTo>
                    <a:pt x="270" y="278"/>
                  </a:lnTo>
                  <a:lnTo>
                    <a:pt x="270" y="278"/>
                  </a:lnTo>
                  <a:lnTo>
                    <a:pt x="270" y="275"/>
                  </a:lnTo>
                  <a:lnTo>
                    <a:pt x="268" y="275"/>
                  </a:lnTo>
                  <a:lnTo>
                    <a:pt x="268" y="276"/>
                  </a:lnTo>
                  <a:lnTo>
                    <a:pt x="266" y="276"/>
                  </a:lnTo>
                  <a:lnTo>
                    <a:pt x="268" y="278"/>
                  </a:lnTo>
                  <a:lnTo>
                    <a:pt x="266" y="278"/>
                  </a:lnTo>
                  <a:lnTo>
                    <a:pt x="265" y="278"/>
                  </a:lnTo>
                  <a:lnTo>
                    <a:pt x="265" y="278"/>
                  </a:lnTo>
                  <a:lnTo>
                    <a:pt x="265" y="278"/>
                  </a:lnTo>
                  <a:lnTo>
                    <a:pt x="265" y="279"/>
                  </a:lnTo>
                  <a:lnTo>
                    <a:pt x="265" y="279"/>
                  </a:lnTo>
                  <a:lnTo>
                    <a:pt x="262" y="282"/>
                  </a:lnTo>
                  <a:lnTo>
                    <a:pt x="260" y="282"/>
                  </a:lnTo>
                  <a:lnTo>
                    <a:pt x="260" y="281"/>
                  </a:lnTo>
                  <a:lnTo>
                    <a:pt x="260" y="281"/>
                  </a:lnTo>
                  <a:lnTo>
                    <a:pt x="257" y="282"/>
                  </a:lnTo>
                  <a:lnTo>
                    <a:pt x="257" y="282"/>
                  </a:lnTo>
                  <a:lnTo>
                    <a:pt x="255" y="282"/>
                  </a:lnTo>
                  <a:lnTo>
                    <a:pt x="255" y="282"/>
                  </a:lnTo>
                  <a:lnTo>
                    <a:pt x="255" y="282"/>
                  </a:lnTo>
                  <a:lnTo>
                    <a:pt x="255" y="284"/>
                  </a:lnTo>
                  <a:lnTo>
                    <a:pt x="254" y="286"/>
                  </a:lnTo>
                  <a:lnTo>
                    <a:pt x="252" y="287"/>
                  </a:lnTo>
                  <a:lnTo>
                    <a:pt x="251" y="287"/>
                  </a:lnTo>
                  <a:lnTo>
                    <a:pt x="251" y="289"/>
                  </a:lnTo>
                  <a:lnTo>
                    <a:pt x="251" y="289"/>
                  </a:lnTo>
                  <a:lnTo>
                    <a:pt x="249" y="289"/>
                  </a:lnTo>
                  <a:lnTo>
                    <a:pt x="248" y="287"/>
                  </a:lnTo>
                  <a:lnTo>
                    <a:pt x="248" y="287"/>
                  </a:lnTo>
                  <a:lnTo>
                    <a:pt x="248" y="289"/>
                  </a:lnTo>
                  <a:lnTo>
                    <a:pt x="248" y="289"/>
                  </a:lnTo>
                  <a:lnTo>
                    <a:pt x="246" y="289"/>
                  </a:lnTo>
                  <a:lnTo>
                    <a:pt x="246" y="289"/>
                  </a:lnTo>
                  <a:lnTo>
                    <a:pt x="244" y="289"/>
                  </a:lnTo>
                  <a:lnTo>
                    <a:pt x="243" y="289"/>
                  </a:lnTo>
                  <a:lnTo>
                    <a:pt x="241" y="290"/>
                  </a:lnTo>
                  <a:lnTo>
                    <a:pt x="240" y="290"/>
                  </a:lnTo>
                  <a:lnTo>
                    <a:pt x="237" y="289"/>
                  </a:lnTo>
                  <a:lnTo>
                    <a:pt x="237" y="289"/>
                  </a:lnTo>
                  <a:lnTo>
                    <a:pt x="237" y="287"/>
                  </a:lnTo>
                  <a:lnTo>
                    <a:pt x="237" y="287"/>
                  </a:lnTo>
                  <a:lnTo>
                    <a:pt x="237" y="286"/>
                  </a:lnTo>
                  <a:lnTo>
                    <a:pt x="238" y="286"/>
                  </a:lnTo>
                  <a:lnTo>
                    <a:pt x="240" y="284"/>
                  </a:lnTo>
                  <a:lnTo>
                    <a:pt x="243" y="284"/>
                  </a:lnTo>
                  <a:lnTo>
                    <a:pt x="244" y="282"/>
                  </a:lnTo>
                  <a:lnTo>
                    <a:pt x="246" y="281"/>
                  </a:lnTo>
                  <a:lnTo>
                    <a:pt x="248" y="281"/>
                  </a:lnTo>
                  <a:lnTo>
                    <a:pt x="249" y="278"/>
                  </a:lnTo>
                  <a:lnTo>
                    <a:pt x="249" y="278"/>
                  </a:lnTo>
                  <a:lnTo>
                    <a:pt x="249" y="278"/>
                  </a:lnTo>
                  <a:lnTo>
                    <a:pt x="244" y="279"/>
                  </a:lnTo>
                  <a:lnTo>
                    <a:pt x="243" y="279"/>
                  </a:lnTo>
                  <a:lnTo>
                    <a:pt x="243" y="279"/>
                  </a:lnTo>
                  <a:lnTo>
                    <a:pt x="238" y="279"/>
                  </a:lnTo>
                  <a:lnTo>
                    <a:pt x="238" y="279"/>
                  </a:lnTo>
                  <a:lnTo>
                    <a:pt x="238" y="278"/>
                  </a:lnTo>
                  <a:lnTo>
                    <a:pt x="238" y="275"/>
                  </a:lnTo>
                  <a:lnTo>
                    <a:pt x="240" y="273"/>
                  </a:lnTo>
                  <a:lnTo>
                    <a:pt x="241" y="270"/>
                  </a:lnTo>
                  <a:lnTo>
                    <a:pt x="243" y="268"/>
                  </a:lnTo>
                  <a:lnTo>
                    <a:pt x="244" y="267"/>
                  </a:lnTo>
                  <a:lnTo>
                    <a:pt x="246" y="262"/>
                  </a:lnTo>
                  <a:lnTo>
                    <a:pt x="246" y="260"/>
                  </a:lnTo>
                  <a:lnTo>
                    <a:pt x="244" y="259"/>
                  </a:lnTo>
                  <a:lnTo>
                    <a:pt x="244" y="257"/>
                  </a:lnTo>
                  <a:lnTo>
                    <a:pt x="246" y="256"/>
                  </a:lnTo>
                  <a:lnTo>
                    <a:pt x="251" y="254"/>
                  </a:lnTo>
                  <a:lnTo>
                    <a:pt x="254" y="253"/>
                  </a:lnTo>
                  <a:lnTo>
                    <a:pt x="259" y="251"/>
                  </a:lnTo>
                  <a:lnTo>
                    <a:pt x="259" y="251"/>
                  </a:lnTo>
                  <a:lnTo>
                    <a:pt x="260" y="251"/>
                  </a:lnTo>
                  <a:lnTo>
                    <a:pt x="262" y="251"/>
                  </a:lnTo>
                  <a:lnTo>
                    <a:pt x="263" y="253"/>
                  </a:lnTo>
                  <a:lnTo>
                    <a:pt x="265" y="253"/>
                  </a:lnTo>
                  <a:lnTo>
                    <a:pt x="266" y="251"/>
                  </a:lnTo>
                  <a:lnTo>
                    <a:pt x="270" y="253"/>
                  </a:lnTo>
                  <a:lnTo>
                    <a:pt x="276" y="254"/>
                  </a:lnTo>
                  <a:lnTo>
                    <a:pt x="278" y="254"/>
                  </a:lnTo>
                  <a:lnTo>
                    <a:pt x="278" y="253"/>
                  </a:lnTo>
                  <a:lnTo>
                    <a:pt x="278" y="253"/>
                  </a:lnTo>
                  <a:lnTo>
                    <a:pt x="273" y="251"/>
                  </a:lnTo>
                  <a:lnTo>
                    <a:pt x="270" y="251"/>
                  </a:lnTo>
                  <a:lnTo>
                    <a:pt x="265" y="248"/>
                  </a:lnTo>
                  <a:lnTo>
                    <a:pt x="263" y="246"/>
                  </a:lnTo>
                  <a:lnTo>
                    <a:pt x="263" y="246"/>
                  </a:lnTo>
                  <a:lnTo>
                    <a:pt x="265" y="246"/>
                  </a:lnTo>
                  <a:lnTo>
                    <a:pt x="266" y="246"/>
                  </a:lnTo>
                  <a:lnTo>
                    <a:pt x="266" y="245"/>
                  </a:lnTo>
                  <a:lnTo>
                    <a:pt x="266" y="245"/>
                  </a:lnTo>
                  <a:lnTo>
                    <a:pt x="268" y="243"/>
                  </a:lnTo>
                  <a:lnTo>
                    <a:pt x="270" y="241"/>
                  </a:lnTo>
                  <a:lnTo>
                    <a:pt x="274" y="240"/>
                  </a:lnTo>
                  <a:lnTo>
                    <a:pt x="273" y="240"/>
                  </a:lnTo>
                  <a:lnTo>
                    <a:pt x="270" y="240"/>
                  </a:lnTo>
                  <a:lnTo>
                    <a:pt x="268" y="240"/>
                  </a:lnTo>
                  <a:lnTo>
                    <a:pt x="266" y="241"/>
                  </a:lnTo>
                  <a:lnTo>
                    <a:pt x="266" y="243"/>
                  </a:lnTo>
                  <a:lnTo>
                    <a:pt x="265" y="245"/>
                  </a:lnTo>
                  <a:lnTo>
                    <a:pt x="265" y="245"/>
                  </a:lnTo>
                  <a:lnTo>
                    <a:pt x="263" y="245"/>
                  </a:lnTo>
                  <a:lnTo>
                    <a:pt x="257" y="245"/>
                  </a:lnTo>
                  <a:lnTo>
                    <a:pt x="257" y="245"/>
                  </a:lnTo>
                  <a:lnTo>
                    <a:pt x="255" y="245"/>
                  </a:lnTo>
                  <a:lnTo>
                    <a:pt x="255" y="245"/>
                  </a:lnTo>
                  <a:lnTo>
                    <a:pt x="251" y="246"/>
                  </a:lnTo>
                  <a:lnTo>
                    <a:pt x="249" y="248"/>
                  </a:lnTo>
                  <a:lnTo>
                    <a:pt x="248" y="249"/>
                  </a:lnTo>
                  <a:lnTo>
                    <a:pt x="246" y="249"/>
                  </a:lnTo>
                  <a:lnTo>
                    <a:pt x="243" y="251"/>
                  </a:lnTo>
                  <a:lnTo>
                    <a:pt x="241" y="251"/>
                  </a:lnTo>
                  <a:lnTo>
                    <a:pt x="240" y="253"/>
                  </a:lnTo>
                  <a:lnTo>
                    <a:pt x="238" y="254"/>
                  </a:lnTo>
                  <a:lnTo>
                    <a:pt x="238" y="254"/>
                  </a:lnTo>
                  <a:lnTo>
                    <a:pt x="240" y="256"/>
                  </a:lnTo>
                  <a:lnTo>
                    <a:pt x="238" y="256"/>
                  </a:lnTo>
                  <a:lnTo>
                    <a:pt x="238" y="257"/>
                  </a:lnTo>
                  <a:lnTo>
                    <a:pt x="235" y="257"/>
                  </a:lnTo>
                  <a:lnTo>
                    <a:pt x="232" y="260"/>
                  </a:lnTo>
                  <a:lnTo>
                    <a:pt x="232" y="262"/>
                  </a:lnTo>
                  <a:lnTo>
                    <a:pt x="232" y="262"/>
                  </a:lnTo>
                  <a:lnTo>
                    <a:pt x="232" y="264"/>
                  </a:lnTo>
                  <a:lnTo>
                    <a:pt x="232" y="264"/>
                  </a:lnTo>
                  <a:lnTo>
                    <a:pt x="230" y="265"/>
                  </a:lnTo>
                  <a:lnTo>
                    <a:pt x="227" y="267"/>
                  </a:lnTo>
                  <a:lnTo>
                    <a:pt x="225" y="267"/>
                  </a:lnTo>
                  <a:lnTo>
                    <a:pt x="225" y="267"/>
                  </a:lnTo>
                  <a:lnTo>
                    <a:pt x="224" y="267"/>
                  </a:lnTo>
                  <a:lnTo>
                    <a:pt x="222" y="267"/>
                  </a:lnTo>
                  <a:lnTo>
                    <a:pt x="221" y="267"/>
                  </a:lnTo>
                  <a:lnTo>
                    <a:pt x="221" y="267"/>
                  </a:lnTo>
                  <a:lnTo>
                    <a:pt x="222" y="267"/>
                  </a:lnTo>
                  <a:lnTo>
                    <a:pt x="224" y="268"/>
                  </a:lnTo>
                  <a:lnTo>
                    <a:pt x="225" y="270"/>
                  </a:lnTo>
                  <a:lnTo>
                    <a:pt x="227" y="271"/>
                  </a:lnTo>
                  <a:lnTo>
                    <a:pt x="227" y="271"/>
                  </a:lnTo>
                  <a:lnTo>
                    <a:pt x="225" y="273"/>
                  </a:lnTo>
                  <a:lnTo>
                    <a:pt x="224" y="275"/>
                  </a:lnTo>
                  <a:lnTo>
                    <a:pt x="222" y="275"/>
                  </a:lnTo>
                  <a:lnTo>
                    <a:pt x="219" y="275"/>
                  </a:lnTo>
                  <a:lnTo>
                    <a:pt x="218" y="276"/>
                  </a:lnTo>
                  <a:lnTo>
                    <a:pt x="218" y="276"/>
                  </a:lnTo>
                  <a:lnTo>
                    <a:pt x="221" y="276"/>
                  </a:lnTo>
                  <a:lnTo>
                    <a:pt x="221" y="278"/>
                  </a:lnTo>
                  <a:lnTo>
                    <a:pt x="221" y="278"/>
                  </a:lnTo>
                  <a:lnTo>
                    <a:pt x="219" y="279"/>
                  </a:lnTo>
                  <a:lnTo>
                    <a:pt x="218" y="279"/>
                  </a:lnTo>
                  <a:lnTo>
                    <a:pt x="216" y="279"/>
                  </a:lnTo>
                  <a:lnTo>
                    <a:pt x="216" y="279"/>
                  </a:lnTo>
                  <a:lnTo>
                    <a:pt x="216" y="279"/>
                  </a:lnTo>
                  <a:lnTo>
                    <a:pt x="216" y="278"/>
                  </a:lnTo>
                  <a:lnTo>
                    <a:pt x="214" y="278"/>
                  </a:lnTo>
                  <a:lnTo>
                    <a:pt x="214" y="279"/>
                  </a:lnTo>
                  <a:lnTo>
                    <a:pt x="211" y="281"/>
                  </a:lnTo>
                  <a:lnTo>
                    <a:pt x="211" y="281"/>
                  </a:lnTo>
                  <a:lnTo>
                    <a:pt x="213" y="281"/>
                  </a:lnTo>
                  <a:lnTo>
                    <a:pt x="211" y="281"/>
                  </a:lnTo>
                  <a:lnTo>
                    <a:pt x="211" y="282"/>
                  </a:lnTo>
                  <a:lnTo>
                    <a:pt x="210" y="282"/>
                  </a:lnTo>
                  <a:lnTo>
                    <a:pt x="210" y="284"/>
                  </a:lnTo>
                  <a:lnTo>
                    <a:pt x="205" y="286"/>
                  </a:lnTo>
                  <a:lnTo>
                    <a:pt x="205" y="287"/>
                  </a:lnTo>
                  <a:lnTo>
                    <a:pt x="205" y="289"/>
                  </a:lnTo>
                  <a:lnTo>
                    <a:pt x="203" y="290"/>
                  </a:lnTo>
                  <a:lnTo>
                    <a:pt x="205" y="292"/>
                  </a:lnTo>
                  <a:lnTo>
                    <a:pt x="208" y="292"/>
                  </a:lnTo>
                  <a:lnTo>
                    <a:pt x="210" y="292"/>
                  </a:lnTo>
                  <a:lnTo>
                    <a:pt x="211" y="293"/>
                  </a:lnTo>
                  <a:lnTo>
                    <a:pt x="214" y="295"/>
                  </a:lnTo>
                  <a:lnTo>
                    <a:pt x="216" y="297"/>
                  </a:lnTo>
                  <a:lnTo>
                    <a:pt x="216" y="297"/>
                  </a:lnTo>
                  <a:lnTo>
                    <a:pt x="216" y="297"/>
                  </a:lnTo>
                  <a:lnTo>
                    <a:pt x="216" y="298"/>
                  </a:lnTo>
                  <a:lnTo>
                    <a:pt x="214" y="300"/>
                  </a:lnTo>
                  <a:lnTo>
                    <a:pt x="211" y="301"/>
                  </a:lnTo>
                  <a:lnTo>
                    <a:pt x="211" y="301"/>
                  </a:lnTo>
                  <a:lnTo>
                    <a:pt x="210" y="303"/>
                  </a:lnTo>
                  <a:lnTo>
                    <a:pt x="208" y="303"/>
                  </a:lnTo>
                  <a:lnTo>
                    <a:pt x="207" y="304"/>
                  </a:lnTo>
                  <a:lnTo>
                    <a:pt x="205" y="306"/>
                  </a:lnTo>
                  <a:lnTo>
                    <a:pt x="205" y="306"/>
                  </a:lnTo>
                  <a:lnTo>
                    <a:pt x="205" y="308"/>
                  </a:lnTo>
                  <a:lnTo>
                    <a:pt x="202" y="309"/>
                  </a:lnTo>
                  <a:lnTo>
                    <a:pt x="202" y="309"/>
                  </a:lnTo>
                  <a:lnTo>
                    <a:pt x="203" y="309"/>
                  </a:lnTo>
                  <a:lnTo>
                    <a:pt x="203" y="311"/>
                  </a:lnTo>
                  <a:lnTo>
                    <a:pt x="203" y="312"/>
                  </a:lnTo>
                  <a:lnTo>
                    <a:pt x="202" y="312"/>
                  </a:lnTo>
                  <a:lnTo>
                    <a:pt x="200" y="312"/>
                  </a:lnTo>
                  <a:lnTo>
                    <a:pt x="199" y="312"/>
                  </a:lnTo>
                  <a:lnTo>
                    <a:pt x="199" y="312"/>
                  </a:lnTo>
                  <a:lnTo>
                    <a:pt x="199" y="314"/>
                  </a:lnTo>
                  <a:lnTo>
                    <a:pt x="192" y="314"/>
                  </a:lnTo>
                  <a:lnTo>
                    <a:pt x="191" y="317"/>
                  </a:lnTo>
                  <a:lnTo>
                    <a:pt x="189" y="317"/>
                  </a:lnTo>
                  <a:lnTo>
                    <a:pt x="188" y="319"/>
                  </a:lnTo>
                  <a:lnTo>
                    <a:pt x="186" y="320"/>
                  </a:lnTo>
                  <a:lnTo>
                    <a:pt x="184" y="320"/>
                  </a:lnTo>
                  <a:lnTo>
                    <a:pt x="183" y="320"/>
                  </a:lnTo>
                  <a:lnTo>
                    <a:pt x="183" y="322"/>
                  </a:lnTo>
                  <a:lnTo>
                    <a:pt x="183" y="322"/>
                  </a:lnTo>
                  <a:lnTo>
                    <a:pt x="181" y="323"/>
                  </a:lnTo>
                  <a:lnTo>
                    <a:pt x="181" y="323"/>
                  </a:lnTo>
                  <a:lnTo>
                    <a:pt x="180" y="325"/>
                  </a:lnTo>
                  <a:lnTo>
                    <a:pt x="178" y="325"/>
                  </a:lnTo>
                  <a:lnTo>
                    <a:pt x="177" y="325"/>
                  </a:lnTo>
                  <a:lnTo>
                    <a:pt x="177" y="327"/>
                  </a:lnTo>
                  <a:lnTo>
                    <a:pt x="177" y="327"/>
                  </a:lnTo>
                  <a:lnTo>
                    <a:pt x="175" y="327"/>
                  </a:lnTo>
                  <a:lnTo>
                    <a:pt x="173" y="327"/>
                  </a:lnTo>
                  <a:lnTo>
                    <a:pt x="172" y="328"/>
                  </a:lnTo>
                  <a:lnTo>
                    <a:pt x="170" y="330"/>
                  </a:lnTo>
                  <a:lnTo>
                    <a:pt x="170" y="330"/>
                  </a:lnTo>
                  <a:lnTo>
                    <a:pt x="172" y="330"/>
                  </a:lnTo>
                  <a:lnTo>
                    <a:pt x="172" y="331"/>
                  </a:lnTo>
                  <a:lnTo>
                    <a:pt x="172" y="331"/>
                  </a:lnTo>
                  <a:lnTo>
                    <a:pt x="170" y="334"/>
                  </a:lnTo>
                  <a:lnTo>
                    <a:pt x="170" y="334"/>
                  </a:lnTo>
                  <a:lnTo>
                    <a:pt x="169" y="334"/>
                  </a:lnTo>
                  <a:lnTo>
                    <a:pt x="169" y="336"/>
                  </a:lnTo>
                  <a:lnTo>
                    <a:pt x="167" y="336"/>
                  </a:lnTo>
                  <a:lnTo>
                    <a:pt x="166" y="336"/>
                  </a:lnTo>
                  <a:lnTo>
                    <a:pt x="166" y="336"/>
                  </a:lnTo>
                  <a:lnTo>
                    <a:pt x="166" y="338"/>
                  </a:lnTo>
                  <a:lnTo>
                    <a:pt x="164" y="338"/>
                  </a:lnTo>
                  <a:lnTo>
                    <a:pt x="164" y="338"/>
                  </a:lnTo>
                  <a:lnTo>
                    <a:pt x="162" y="339"/>
                  </a:lnTo>
                  <a:lnTo>
                    <a:pt x="161" y="339"/>
                  </a:lnTo>
                  <a:lnTo>
                    <a:pt x="161" y="339"/>
                  </a:lnTo>
                  <a:lnTo>
                    <a:pt x="159" y="339"/>
                  </a:lnTo>
                  <a:lnTo>
                    <a:pt x="158" y="339"/>
                  </a:lnTo>
                  <a:lnTo>
                    <a:pt x="158" y="339"/>
                  </a:lnTo>
                  <a:lnTo>
                    <a:pt x="156" y="341"/>
                  </a:lnTo>
                  <a:lnTo>
                    <a:pt x="156" y="341"/>
                  </a:lnTo>
                  <a:lnTo>
                    <a:pt x="156" y="342"/>
                  </a:lnTo>
                  <a:lnTo>
                    <a:pt x="155" y="344"/>
                  </a:lnTo>
                  <a:lnTo>
                    <a:pt x="155" y="344"/>
                  </a:lnTo>
                  <a:lnTo>
                    <a:pt x="153" y="344"/>
                  </a:lnTo>
                  <a:lnTo>
                    <a:pt x="151" y="342"/>
                  </a:lnTo>
                  <a:lnTo>
                    <a:pt x="151" y="344"/>
                  </a:lnTo>
                  <a:lnTo>
                    <a:pt x="148" y="344"/>
                  </a:lnTo>
                  <a:lnTo>
                    <a:pt x="148" y="345"/>
                  </a:lnTo>
                  <a:lnTo>
                    <a:pt x="150" y="345"/>
                  </a:lnTo>
                  <a:lnTo>
                    <a:pt x="150" y="345"/>
                  </a:lnTo>
                  <a:lnTo>
                    <a:pt x="150" y="345"/>
                  </a:lnTo>
                  <a:lnTo>
                    <a:pt x="148" y="345"/>
                  </a:lnTo>
                  <a:lnTo>
                    <a:pt x="148" y="345"/>
                  </a:lnTo>
                  <a:lnTo>
                    <a:pt x="147" y="345"/>
                  </a:lnTo>
                  <a:lnTo>
                    <a:pt x="147" y="347"/>
                  </a:lnTo>
                  <a:lnTo>
                    <a:pt x="143" y="347"/>
                  </a:lnTo>
                  <a:lnTo>
                    <a:pt x="143" y="347"/>
                  </a:lnTo>
                  <a:lnTo>
                    <a:pt x="140" y="350"/>
                  </a:lnTo>
                  <a:lnTo>
                    <a:pt x="140" y="350"/>
                  </a:lnTo>
                  <a:lnTo>
                    <a:pt x="140" y="350"/>
                  </a:lnTo>
                  <a:lnTo>
                    <a:pt x="142" y="350"/>
                  </a:lnTo>
                  <a:lnTo>
                    <a:pt x="143" y="350"/>
                  </a:lnTo>
                  <a:lnTo>
                    <a:pt x="143" y="350"/>
                  </a:lnTo>
                  <a:lnTo>
                    <a:pt x="143" y="352"/>
                  </a:lnTo>
                  <a:lnTo>
                    <a:pt x="145" y="352"/>
                  </a:lnTo>
                  <a:lnTo>
                    <a:pt x="145" y="352"/>
                  </a:lnTo>
                  <a:lnTo>
                    <a:pt x="142" y="353"/>
                  </a:lnTo>
                  <a:lnTo>
                    <a:pt x="142" y="355"/>
                  </a:lnTo>
                  <a:lnTo>
                    <a:pt x="142" y="355"/>
                  </a:lnTo>
                  <a:lnTo>
                    <a:pt x="142" y="355"/>
                  </a:lnTo>
                  <a:lnTo>
                    <a:pt x="140" y="353"/>
                  </a:lnTo>
                  <a:lnTo>
                    <a:pt x="140" y="353"/>
                  </a:lnTo>
                  <a:lnTo>
                    <a:pt x="140" y="353"/>
                  </a:lnTo>
                  <a:lnTo>
                    <a:pt x="140" y="353"/>
                  </a:lnTo>
                  <a:lnTo>
                    <a:pt x="139" y="355"/>
                  </a:lnTo>
                  <a:lnTo>
                    <a:pt x="137" y="356"/>
                  </a:lnTo>
                  <a:lnTo>
                    <a:pt x="128" y="360"/>
                  </a:lnTo>
                  <a:lnTo>
                    <a:pt x="126" y="360"/>
                  </a:lnTo>
                  <a:lnTo>
                    <a:pt x="126" y="361"/>
                  </a:lnTo>
                  <a:lnTo>
                    <a:pt x="126" y="363"/>
                  </a:lnTo>
                  <a:lnTo>
                    <a:pt x="126" y="363"/>
                  </a:lnTo>
                  <a:lnTo>
                    <a:pt x="125" y="364"/>
                  </a:lnTo>
                  <a:lnTo>
                    <a:pt x="125" y="363"/>
                  </a:lnTo>
                  <a:lnTo>
                    <a:pt x="125" y="361"/>
                  </a:lnTo>
                  <a:lnTo>
                    <a:pt x="125" y="360"/>
                  </a:lnTo>
                  <a:lnTo>
                    <a:pt x="123" y="360"/>
                  </a:lnTo>
                  <a:lnTo>
                    <a:pt x="123" y="360"/>
                  </a:lnTo>
                  <a:lnTo>
                    <a:pt x="123" y="360"/>
                  </a:lnTo>
                  <a:lnTo>
                    <a:pt x="121" y="360"/>
                  </a:lnTo>
                  <a:lnTo>
                    <a:pt x="121" y="361"/>
                  </a:lnTo>
                  <a:lnTo>
                    <a:pt x="120" y="361"/>
                  </a:lnTo>
                  <a:lnTo>
                    <a:pt x="120" y="361"/>
                  </a:lnTo>
                  <a:lnTo>
                    <a:pt x="117" y="363"/>
                  </a:lnTo>
                  <a:lnTo>
                    <a:pt x="115" y="364"/>
                  </a:lnTo>
                  <a:lnTo>
                    <a:pt x="114" y="364"/>
                  </a:lnTo>
                  <a:lnTo>
                    <a:pt x="114" y="366"/>
                  </a:lnTo>
                  <a:lnTo>
                    <a:pt x="112" y="366"/>
                  </a:lnTo>
                  <a:lnTo>
                    <a:pt x="112" y="366"/>
                  </a:lnTo>
                  <a:lnTo>
                    <a:pt x="110" y="366"/>
                  </a:lnTo>
                  <a:lnTo>
                    <a:pt x="110" y="366"/>
                  </a:lnTo>
                  <a:lnTo>
                    <a:pt x="109" y="366"/>
                  </a:lnTo>
                  <a:lnTo>
                    <a:pt x="109" y="368"/>
                  </a:lnTo>
                  <a:lnTo>
                    <a:pt x="107" y="366"/>
                  </a:lnTo>
                  <a:lnTo>
                    <a:pt x="106" y="366"/>
                  </a:lnTo>
                  <a:lnTo>
                    <a:pt x="106" y="368"/>
                  </a:lnTo>
                  <a:lnTo>
                    <a:pt x="104" y="369"/>
                  </a:lnTo>
                  <a:lnTo>
                    <a:pt x="102" y="369"/>
                  </a:lnTo>
                  <a:lnTo>
                    <a:pt x="99" y="369"/>
                  </a:lnTo>
                  <a:lnTo>
                    <a:pt x="99" y="369"/>
                  </a:lnTo>
                  <a:lnTo>
                    <a:pt x="98" y="369"/>
                  </a:lnTo>
                  <a:lnTo>
                    <a:pt x="98" y="368"/>
                  </a:lnTo>
                  <a:lnTo>
                    <a:pt x="99" y="366"/>
                  </a:lnTo>
                  <a:lnTo>
                    <a:pt x="99" y="366"/>
                  </a:lnTo>
                  <a:lnTo>
                    <a:pt x="99" y="366"/>
                  </a:lnTo>
                  <a:lnTo>
                    <a:pt x="101" y="366"/>
                  </a:lnTo>
                  <a:lnTo>
                    <a:pt x="102" y="366"/>
                  </a:lnTo>
                  <a:lnTo>
                    <a:pt x="102" y="366"/>
                  </a:lnTo>
                  <a:lnTo>
                    <a:pt x="101" y="364"/>
                  </a:lnTo>
                  <a:lnTo>
                    <a:pt x="101" y="364"/>
                  </a:lnTo>
                  <a:lnTo>
                    <a:pt x="99" y="364"/>
                  </a:lnTo>
                  <a:lnTo>
                    <a:pt x="98" y="364"/>
                  </a:lnTo>
                  <a:lnTo>
                    <a:pt x="96" y="364"/>
                  </a:lnTo>
                  <a:lnTo>
                    <a:pt x="96" y="366"/>
                  </a:lnTo>
                  <a:lnTo>
                    <a:pt x="96" y="366"/>
                  </a:lnTo>
                  <a:lnTo>
                    <a:pt x="95" y="368"/>
                  </a:lnTo>
                  <a:lnTo>
                    <a:pt x="95" y="369"/>
                  </a:lnTo>
                  <a:lnTo>
                    <a:pt x="91" y="372"/>
                  </a:lnTo>
                  <a:lnTo>
                    <a:pt x="90" y="374"/>
                  </a:lnTo>
                  <a:lnTo>
                    <a:pt x="88" y="374"/>
                  </a:lnTo>
                  <a:lnTo>
                    <a:pt x="88" y="374"/>
                  </a:lnTo>
                  <a:lnTo>
                    <a:pt x="87" y="375"/>
                  </a:lnTo>
                  <a:lnTo>
                    <a:pt x="87" y="375"/>
                  </a:lnTo>
                  <a:lnTo>
                    <a:pt x="85" y="375"/>
                  </a:lnTo>
                  <a:lnTo>
                    <a:pt x="85" y="375"/>
                  </a:lnTo>
                  <a:lnTo>
                    <a:pt x="84" y="375"/>
                  </a:lnTo>
                  <a:lnTo>
                    <a:pt x="84" y="375"/>
                  </a:lnTo>
                  <a:lnTo>
                    <a:pt x="85" y="374"/>
                  </a:lnTo>
                  <a:lnTo>
                    <a:pt x="85" y="374"/>
                  </a:lnTo>
                  <a:lnTo>
                    <a:pt x="84" y="372"/>
                  </a:lnTo>
                  <a:lnTo>
                    <a:pt x="84" y="372"/>
                  </a:lnTo>
                  <a:lnTo>
                    <a:pt x="82" y="372"/>
                  </a:lnTo>
                  <a:lnTo>
                    <a:pt x="82" y="372"/>
                  </a:lnTo>
                  <a:lnTo>
                    <a:pt x="82" y="375"/>
                  </a:lnTo>
                  <a:lnTo>
                    <a:pt x="82" y="375"/>
                  </a:lnTo>
                  <a:lnTo>
                    <a:pt x="80" y="377"/>
                  </a:lnTo>
                  <a:lnTo>
                    <a:pt x="79" y="377"/>
                  </a:lnTo>
                  <a:lnTo>
                    <a:pt x="79" y="377"/>
                  </a:lnTo>
                  <a:lnTo>
                    <a:pt x="77" y="375"/>
                  </a:lnTo>
                  <a:lnTo>
                    <a:pt x="74" y="375"/>
                  </a:lnTo>
                  <a:lnTo>
                    <a:pt x="74" y="375"/>
                  </a:lnTo>
                  <a:lnTo>
                    <a:pt x="76" y="377"/>
                  </a:lnTo>
                  <a:lnTo>
                    <a:pt x="74" y="379"/>
                  </a:lnTo>
                  <a:lnTo>
                    <a:pt x="73" y="379"/>
                  </a:lnTo>
                  <a:lnTo>
                    <a:pt x="73" y="380"/>
                  </a:lnTo>
                  <a:lnTo>
                    <a:pt x="71" y="380"/>
                  </a:lnTo>
                  <a:lnTo>
                    <a:pt x="71" y="379"/>
                  </a:lnTo>
                  <a:lnTo>
                    <a:pt x="73" y="377"/>
                  </a:lnTo>
                  <a:lnTo>
                    <a:pt x="73" y="377"/>
                  </a:lnTo>
                  <a:lnTo>
                    <a:pt x="73" y="375"/>
                  </a:lnTo>
                  <a:lnTo>
                    <a:pt x="73" y="375"/>
                  </a:lnTo>
                  <a:lnTo>
                    <a:pt x="73" y="374"/>
                  </a:lnTo>
                  <a:lnTo>
                    <a:pt x="74" y="372"/>
                  </a:lnTo>
                  <a:lnTo>
                    <a:pt x="76" y="372"/>
                  </a:lnTo>
                  <a:lnTo>
                    <a:pt x="76" y="372"/>
                  </a:lnTo>
                  <a:lnTo>
                    <a:pt x="77" y="372"/>
                  </a:lnTo>
                  <a:lnTo>
                    <a:pt x="77" y="372"/>
                  </a:lnTo>
                  <a:lnTo>
                    <a:pt x="79" y="372"/>
                  </a:lnTo>
                  <a:lnTo>
                    <a:pt x="79" y="372"/>
                  </a:lnTo>
                  <a:lnTo>
                    <a:pt x="79" y="371"/>
                  </a:lnTo>
                  <a:lnTo>
                    <a:pt x="82" y="369"/>
                  </a:lnTo>
                  <a:lnTo>
                    <a:pt x="84" y="368"/>
                  </a:lnTo>
                  <a:lnTo>
                    <a:pt x="85" y="364"/>
                  </a:lnTo>
                  <a:lnTo>
                    <a:pt x="88" y="363"/>
                  </a:lnTo>
                  <a:lnTo>
                    <a:pt x="91" y="360"/>
                  </a:lnTo>
                  <a:lnTo>
                    <a:pt x="95" y="358"/>
                  </a:lnTo>
                  <a:lnTo>
                    <a:pt x="102" y="356"/>
                  </a:lnTo>
                  <a:lnTo>
                    <a:pt x="102" y="356"/>
                  </a:lnTo>
                  <a:lnTo>
                    <a:pt x="102" y="356"/>
                  </a:lnTo>
                  <a:lnTo>
                    <a:pt x="102" y="356"/>
                  </a:lnTo>
                  <a:lnTo>
                    <a:pt x="102" y="358"/>
                  </a:lnTo>
                  <a:lnTo>
                    <a:pt x="106" y="356"/>
                  </a:lnTo>
                  <a:lnTo>
                    <a:pt x="107" y="356"/>
                  </a:lnTo>
                  <a:lnTo>
                    <a:pt x="107" y="356"/>
                  </a:lnTo>
                  <a:lnTo>
                    <a:pt x="107" y="358"/>
                  </a:lnTo>
                  <a:lnTo>
                    <a:pt x="106" y="358"/>
                  </a:lnTo>
                  <a:lnTo>
                    <a:pt x="106" y="358"/>
                  </a:lnTo>
                  <a:lnTo>
                    <a:pt x="107" y="361"/>
                  </a:lnTo>
                  <a:lnTo>
                    <a:pt x="109" y="361"/>
                  </a:lnTo>
                  <a:lnTo>
                    <a:pt x="109" y="361"/>
                  </a:lnTo>
                  <a:lnTo>
                    <a:pt x="109" y="361"/>
                  </a:lnTo>
                  <a:lnTo>
                    <a:pt x="109" y="360"/>
                  </a:lnTo>
                  <a:lnTo>
                    <a:pt x="110" y="360"/>
                  </a:lnTo>
                  <a:lnTo>
                    <a:pt x="110" y="360"/>
                  </a:lnTo>
                  <a:lnTo>
                    <a:pt x="112" y="360"/>
                  </a:lnTo>
                  <a:lnTo>
                    <a:pt x="112" y="360"/>
                  </a:lnTo>
                  <a:lnTo>
                    <a:pt x="114" y="360"/>
                  </a:lnTo>
                  <a:lnTo>
                    <a:pt x="115" y="360"/>
                  </a:lnTo>
                  <a:lnTo>
                    <a:pt x="115" y="360"/>
                  </a:lnTo>
                  <a:lnTo>
                    <a:pt x="117" y="360"/>
                  </a:lnTo>
                  <a:lnTo>
                    <a:pt x="115" y="360"/>
                  </a:lnTo>
                  <a:lnTo>
                    <a:pt x="114" y="358"/>
                  </a:lnTo>
                  <a:lnTo>
                    <a:pt x="112" y="356"/>
                  </a:lnTo>
                  <a:lnTo>
                    <a:pt x="112" y="356"/>
                  </a:lnTo>
                  <a:lnTo>
                    <a:pt x="112" y="355"/>
                  </a:lnTo>
                  <a:lnTo>
                    <a:pt x="114" y="353"/>
                  </a:lnTo>
                  <a:lnTo>
                    <a:pt x="115" y="352"/>
                  </a:lnTo>
                  <a:lnTo>
                    <a:pt x="115" y="350"/>
                  </a:lnTo>
                  <a:lnTo>
                    <a:pt x="118" y="349"/>
                  </a:lnTo>
                  <a:lnTo>
                    <a:pt x="120" y="347"/>
                  </a:lnTo>
                  <a:lnTo>
                    <a:pt x="123" y="345"/>
                  </a:lnTo>
                  <a:lnTo>
                    <a:pt x="131" y="342"/>
                  </a:lnTo>
                  <a:lnTo>
                    <a:pt x="132" y="341"/>
                  </a:lnTo>
                  <a:lnTo>
                    <a:pt x="134" y="339"/>
                  </a:lnTo>
                  <a:lnTo>
                    <a:pt x="136" y="338"/>
                  </a:lnTo>
                  <a:lnTo>
                    <a:pt x="136" y="339"/>
                  </a:lnTo>
                  <a:lnTo>
                    <a:pt x="136" y="339"/>
                  </a:lnTo>
                  <a:lnTo>
                    <a:pt x="137" y="341"/>
                  </a:lnTo>
                  <a:lnTo>
                    <a:pt x="139" y="341"/>
                  </a:lnTo>
                  <a:lnTo>
                    <a:pt x="139" y="341"/>
                  </a:lnTo>
                  <a:lnTo>
                    <a:pt x="139" y="339"/>
                  </a:lnTo>
                  <a:lnTo>
                    <a:pt x="139" y="338"/>
                  </a:lnTo>
                  <a:lnTo>
                    <a:pt x="139" y="338"/>
                  </a:lnTo>
                  <a:lnTo>
                    <a:pt x="139" y="336"/>
                  </a:lnTo>
                  <a:lnTo>
                    <a:pt x="139" y="334"/>
                  </a:lnTo>
                  <a:lnTo>
                    <a:pt x="140" y="333"/>
                  </a:lnTo>
                  <a:lnTo>
                    <a:pt x="142" y="331"/>
                  </a:lnTo>
                  <a:lnTo>
                    <a:pt x="143" y="330"/>
                  </a:lnTo>
                  <a:lnTo>
                    <a:pt x="145" y="328"/>
                  </a:lnTo>
                  <a:lnTo>
                    <a:pt x="147" y="328"/>
                  </a:lnTo>
                  <a:lnTo>
                    <a:pt x="148" y="328"/>
                  </a:lnTo>
                  <a:lnTo>
                    <a:pt x="150" y="325"/>
                  </a:lnTo>
                  <a:lnTo>
                    <a:pt x="151" y="325"/>
                  </a:lnTo>
                  <a:lnTo>
                    <a:pt x="153" y="325"/>
                  </a:lnTo>
                  <a:lnTo>
                    <a:pt x="153" y="325"/>
                  </a:lnTo>
                  <a:lnTo>
                    <a:pt x="153" y="325"/>
                  </a:lnTo>
                  <a:lnTo>
                    <a:pt x="155" y="325"/>
                  </a:lnTo>
                  <a:lnTo>
                    <a:pt x="156" y="327"/>
                  </a:lnTo>
                  <a:lnTo>
                    <a:pt x="156" y="325"/>
                  </a:lnTo>
                  <a:lnTo>
                    <a:pt x="156" y="325"/>
                  </a:lnTo>
                  <a:lnTo>
                    <a:pt x="156" y="325"/>
                  </a:lnTo>
                  <a:lnTo>
                    <a:pt x="155" y="325"/>
                  </a:lnTo>
                  <a:lnTo>
                    <a:pt x="155" y="323"/>
                  </a:lnTo>
                  <a:lnTo>
                    <a:pt x="153" y="322"/>
                  </a:lnTo>
                  <a:lnTo>
                    <a:pt x="153" y="322"/>
                  </a:lnTo>
                  <a:lnTo>
                    <a:pt x="153" y="320"/>
                  </a:lnTo>
                  <a:lnTo>
                    <a:pt x="155" y="317"/>
                  </a:lnTo>
                  <a:lnTo>
                    <a:pt x="155" y="314"/>
                  </a:lnTo>
                  <a:lnTo>
                    <a:pt x="155" y="312"/>
                  </a:lnTo>
                  <a:lnTo>
                    <a:pt x="156" y="311"/>
                  </a:lnTo>
                  <a:lnTo>
                    <a:pt x="161" y="311"/>
                  </a:lnTo>
                  <a:lnTo>
                    <a:pt x="158" y="311"/>
                  </a:lnTo>
                  <a:lnTo>
                    <a:pt x="158" y="311"/>
                  </a:lnTo>
                  <a:lnTo>
                    <a:pt x="156" y="309"/>
                  </a:lnTo>
                  <a:lnTo>
                    <a:pt x="156" y="308"/>
                  </a:lnTo>
                  <a:lnTo>
                    <a:pt x="156" y="306"/>
                  </a:lnTo>
                  <a:lnTo>
                    <a:pt x="156" y="304"/>
                  </a:lnTo>
                  <a:lnTo>
                    <a:pt x="159" y="301"/>
                  </a:lnTo>
                  <a:lnTo>
                    <a:pt x="164" y="300"/>
                  </a:lnTo>
                  <a:lnTo>
                    <a:pt x="162" y="300"/>
                  </a:lnTo>
                  <a:lnTo>
                    <a:pt x="162" y="298"/>
                  </a:lnTo>
                  <a:lnTo>
                    <a:pt x="164" y="295"/>
                  </a:lnTo>
                  <a:lnTo>
                    <a:pt x="166" y="290"/>
                  </a:lnTo>
                  <a:lnTo>
                    <a:pt x="164" y="293"/>
                  </a:lnTo>
                  <a:lnTo>
                    <a:pt x="161" y="297"/>
                  </a:lnTo>
                  <a:lnTo>
                    <a:pt x="153" y="300"/>
                  </a:lnTo>
                  <a:lnTo>
                    <a:pt x="148" y="301"/>
                  </a:lnTo>
                  <a:lnTo>
                    <a:pt x="147" y="301"/>
                  </a:lnTo>
                  <a:lnTo>
                    <a:pt x="145" y="301"/>
                  </a:lnTo>
                  <a:lnTo>
                    <a:pt x="143" y="300"/>
                  </a:lnTo>
                  <a:lnTo>
                    <a:pt x="142" y="298"/>
                  </a:lnTo>
                  <a:lnTo>
                    <a:pt x="142" y="297"/>
                  </a:lnTo>
                  <a:lnTo>
                    <a:pt x="142" y="295"/>
                  </a:lnTo>
                  <a:lnTo>
                    <a:pt x="142" y="293"/>
                  </a:lnTo>
                  <a:lnTo>
                    <a:pt x="143" y="293"/>
                  </a:lnTo>
                  <a:lnTo>
                    <a:pt x="147" y="295"/>
                  </a:lnTo>
                  <a:lnTo>
                    <a:pt x="148" y="295"/>
                  </a:lnTo>
                  <a:lnTo>
                    <a:pt x="145" y="293"/>
                  </a:lnTo>
                  <a:lnTo>
                    <a:pt x="142" y="292"/>
                  </a:lnTo>
                  <a:lnTo>
                    <a:pt x="142" y="292"/>
                  </a:lnTo>
                  <a:lnTo>
                    <a:pt x="140" y="293"/>
                  </a:lnTo>
                  <a:lnTo>
                    <a:pt x="139" y="295"/>
                  </a:lnTo>
                  <a:lnTo>
                    <a:pt x="137" y="295"/>
                  </a:lnTo>
                  <a:lnTo>
                    <a:pt x="137" y="295"/>
                  </a:lnTo>
                  <a:lnTo>
                    <a:pt x="137" y="297"/>
                  </a:lnTo>
                  <a:lnTo>
                    <a:pt x="137" y="298"/>
                  </a:lnTo>
                  <a:lnTo>
                    <a:pt x="136" y="300"/>
                  </a:lnTo>
                  <a:lnTo>
                    <a:pt x="137" y="304"/>
                  </a:lnTo>
                  <a:lnTo>
                    <a:pt x="137" y="306"/>
                  </a:lnTo>
                  <a:lnTo>
                    <a:pt x="136" y="306"/>
                  </a:lnTo>
                  <a:lnTo>
                    <a:pt x="132" y="304"/>
                  </a:lnTo>
                  <a:lnTo>
                    <a:pt x="129" y="300"/>
                  </a:lnTo>
                  <a:lnTo>
                    <a:pt x="128" y="298"/>
                  </a:lnTo>
                  <a:lnTo>
                    <a:pt x="125" y="295"/>
                  </a:lnTo>
                  <a:lnTo>
                    <a:pt x="123" y="297"/>
                  </a:lnTo>
                  <a:lnTo>
                    <a:pt x="123" y="298"/>
                  </a:lnTo>
                  <a:lnTo>
                    <a:pt x="121" y="298"/>
                  </a:lnTo>
                  <a:lnTo>
                    <a:pt x="118" y="297"/>
                  </a:lnTo>
                  <a:lnTo>
                    <a:pt x="117" y="295"/>
                  </a:lnTo>
                  <a:lnTo>
                    <a:pt x="115" y="293"/>
                  </a:lnTo>
                  <a:lnTo>
                    <a:pt x="112" y="293"/>
                  </a:lnTo>
                  <a:lnTo>
                    <a:pt x="110" y="295"/>
                  </a:lnTo>
                  <a:lnTo>
                    <a:pt x="107" y="297"/>
                  </a:lnTo>
                  <a:lnTo>
                    <a:pt x="107" y="297"/>
                  </a:lnTo>
                  <a:lnTo>
                    <a:pt x="102" y="298"/>
                  </a:lnTo>
                  <a:lnTo>
                    <a:pt x="102" y="298"/>
                  </a:lnTo>
                  <a:lnTo>
                    <a:pt x="101" y="300"/>
                  </a:lnTo>
                  <a:lnTo>
                    <a:pt x="101" y="300"/>
                  </a:lnTo>
                  <a:lnTo>
                    <a:pt x="99" y="301"/>
                  </a:lnTo>
                  <a:lnTo>
                    <a:pt x="95" y="303"/>
                  </a:lnTo>
                  <a:lnTo>
                    <a:pt x="88" y="301"/>
                  </a:lnTo>
                  <a:lnTo>
                    <a:pt x="91" y="301"/>
                  </a:lnTo>
                  <a:lnTo>
                    <a:pt x="93" y="300"/>
                  </a:lnTo>
                  <a:lnTo>
                    <a:pt x="95" y="298"/>
                  </a:lnTo>
                  <a:lnTo>
                    <a:pt x="95" y="297"/>
                  </a:lnTo>
                  <a:lnTo>
                    <a:pt x="95" y="295"/>
                  </a:lnTo>
                  <a:lnTo>
                    <a:pt x="95" y="293"/>
                  </a:lnTo>
                  <a:lnTo>
                    <a:pt x="96" y="292"/>
                  </a:lnTo>
                  <a:lnTo>
                    <a:pt x="95" y="292"/>
                  </a:lnTo>
                  <a:lnTo>
                    <a:pt x="93" y="292"/>
                  </a:lnTo>
                  <a:lnTo>
                    <a:pt x="91" y="290"/>
                  </a:lnTo>
                  <a:lnTo>
                    <a:pt x="90" y="287"/>
                  </a:lnTo>
                  <a:lnTo>
                    <a:pt x="91" y="286"/>
                  </a:lnTo>
                  <a:lnTo>
                    <a:pt x="93" y="284"/>
                  </a:lnTo>
                  <a:lnTo>
                    <a:pt x="93" y="282"/>
                  </a:lnTo>
                  <a:lnTo>
                    <a:pt x="93" y="281"/>
                  </a:lnTo>
                  <a:lnTo>
                    <a:pt x="91" y="279"/>
                  </a:lnTo>
                  <a:lnTo>
                    <a:pt x="88" y="273"/>
                  </a:lnTo>
                  <a:lnTo>
                    <a:pt x="87" y="268"/>
                  </a:lnTo>
                  <a:lnTo>
                    <a:pt x="85" y="267"/>
                  </a:lnTo>
                  <a:lnTo>
                    <a:pt x="87" y="262"/>
                  </a:lnTo>
                  <a:lnTo>
                    <a:pt x="88" y="259"/>
                  </a:lnTo>
                  <a:lnTo>
                    <a:pt x="91" y="257"/>
                  </a:lnTo>
                  <a:lnTo>
                    <a:pt x="91" y="257"/>
                  </a:lnTo>
                  <a:lnTo>
                    <a:pt x="90" y="257"/>
                  </a:lnTo>
                  <a:lnTo>
                    <a:pt x="88" y="257"/>
                  </a:lnTo>
                  <a:lnTo>
                    <a:pt x="88" y="259"/>
                  </a:lnTo>
                  <a:lnTo>
                    <a:pt x="87" y="259"/>
                  </a:lnTo>
                  <a:lnTo>
                    <a:pt x="84" y="264"/>
                  </a:lnTo>
                  <a:lnTo>
                    <a:pt x="82" y="267"/>
                  </a:lnTo>
                  <a:lnTo>
                    <a:pt x="80" y="267"/>
                  </a:lnTo>
                  <a:lnTo>
                    <a:pt x="84" y="268"/>
                  </a:lnTo>
                  <a:lnTo>
                    <a:pt x="84" y="268"/>
                  </a:lnTo>
                  <a:lnTo>
                    <a:pt x="84" y="270"/>
                  </a:lnTo>
                  <a:lnTo>
                    <a:pt x="84" y="271"/>
                  </a:lnTo>
                  <a:lnTo>
                    <a:pt x="82" y="273"/>
                  </a:lnTo>
                  <a:lnTo>
                    <a:pt x="80" y="273"/>
                  </a:lnTo>
                  <a:lnTo>
                    <a:pt x="79" y="275"/>
                  </a:lnTo>
                  <a:lnTo>
                    <a:pt x="73" y="276"/>
                  </a:lnTo>
                  <a:lnTo>
                    <a:pt x="66" y="276"/>
                  </a:lnTo>
                  <a:lnTo>
                    <a:pt x="63" y="276"/>
                  </a:lnTo>
                  <a:lnTo>
                    <a:pt x="60" y="275"/>
                  </a:lnTo>
                  <a:lnTo>
                    <a:pt x="60" y="273"/>
                  </a:lnTo>
                  <a:lnTo>
                    <a:pt x="60" y="273"/>
                  </a:lnTo>
                  <a:lnTo>
                    <a:pt x="55" y="270"/>
                  </a:lnTo>
                  <a:lnTo>
                    <a:pt x="52" y="267"/>
                  </a:lnTo>
                  <a:lnTo>
                    <a:pt x="50" y="265"/>
                  </a:lnTo>
                  <a:lnTo>
                    <a:pt x="49" y="265"/>
                  </a:lnTo>
                  <a:lnTo>
                    <a:pt x="47" y="264"/>
                  </a:lnTo>
                  <a:lnTo>
                    <a:pt x="47" y="262"/>
                  </a:lnTo>
                  <a:lnTo>
                    <a:pt x="47" y="262"/>
                  </a:lnTo>
                  <a:lnTo>
                    <a:pt x="46" y="260"/>
                  </a:lnTo>
                  <a:lnTo>
                    <a:pt x="44" y="260"/>
                  </a:lnTo>
                  <a:lnTo>
                    <a:pt x="43" y="260"/>
                  </a:lnTo>
                  <a:lnTo>
                    <a:pt x="47" y="256"/>
                  </a:lnTo>
                  <a:lnTo>
                    <a:pt x="49" y="254"/>
                  </a:lnTo>
                  <a:lnTo>
                    <a:pt x="50" y="253"/>
                  </a:lnTo>
                  <a:lnTo>
                    <a:pt x="52" y="254"/>
                  </a:lnTo>
                  <a:lnTo>
                    <a:pt x="55" y="254"/>
                  </a:lnTo>
                  <a:lnTo>
                    <a:pt x="57" y="256"/>
                  </a:lnTo>
                  <a:lnTo>
                    <a:pt x="57" y="256"/>
                  </a:lnTo>
                  <a:lnTo>
                    <a:pt x="58" y="257"/>
                  </a:lnTo>
                  <a:lnTo>
                    <a:pt x="57" y="259"/>
                  </a:lnTo>
                  <a:lnTo>
                    <a:pt x="57" y="260"/>
                  </a:lnTo>
                  <a:lnTo>
                    <a:pt x="57" y="259"/>
                  </a:lnTo>
                  <a:lnTo>
                    <a:pt x="60" y="257"/>
                  </a:lnTo>
                  <a:lnTo>
                    <a:pt x="61" y="256"/>
                  </a:lnTo>
                  <a:lnTo>
                    <a:pt x="63" y="256"/>
                  </a:lnTo>
                  <a:lnTo>
                    <a:pt x="63" y="256"/>
                  </a:lnTo>
                  <a:lnTo>
                    <a:pt x="65" y="257"/>
                  </a:lnTo>
                  <a:lnTo>
                    <a:pt x="66" y="260"/>
                  </a:lnTo>
                  <a:lnTo>
                    <a:pt x="69" y="259"/>
                  </a:lnTo>
                  <a:lnTo>
                    <a:pt x="71" y="256"/>
                  </a:lnTo>
                  <a:lnTo>
                    <a:pt x="69" y="256"/>
                  </a:lnTo>
                  <a:lnTo>
                    <a:pt x="68" y="254"/>
                  </a:lnTo>
                  <a:lnTo>
                    <a:pt x="63" y="254"/>
                  </a:lnTo>
                  <a:lnTo>
                    <a:pt x="65" y="254"/>
                  </a:lnTo>
                  <a:lnTo>
                    <a:pt x="66" y="254"/>
                  </a:lnTo>
                  <a:lnTo>
                    <a:pt x="68" y="253"/>
                  </a:lnTo>
                  <a:lnTo>
                    <a:pt x="66" y="253"/>
                  </a:lnTo>
                  <a:lnTo>
                    <a:pt x="66" y="251"/>
                  </a:lnTo>
                  <a:lnTo>
                    <a:pt x="61" y="254"/>
                  </a:lnTo>
                  <a:lnTo>
                    <a:pt x="55" y="254"/>
                  </a:lnTo>
                  <a:lnTo>
                    <a:pt x="50" y="253"/>
                  </a:lnTo>
                  <a:lnTo>
                    <a:pt x="47" y="253"/>
                  </a:lnTo>
                  <a:lnTo>
                    <a:pt x="46" y="253"/>
                  </a:lnTo>
                  <a:lnTo>
                    <a:pt x="46" y="251"/>
                  </a:lnTo>
                  <a:lnTo>
                    <a:pt x="47" y="249"/>
                  </a:lnTo>
                  <a:lnTo>
                    <a:pt x="49" y="249"/>
                  </a:lnTo>
                  <a:lnTo>
                    <a:pt x="49" y="248"/>
                  </a:lnTo>
                  <a:lnTo>
                    <a:pt x="49" y="248"/>
                  </a:lnTo>
                  <a:lnTo>
                    <a:pt x="46" y="249"/>
                  </a:lnTo>
                  <a:lnTo>
                    <a:pt x="46" y="248"/>
                  </a:lnTo>
                  <a:lnTo>
                    <a:pt x="46" y="246"/>
                  </a:lnTo>
                  <a:lnTo>
                    <a:pt x="46" y="246"/>
                  </a:lnTo>
                  <a:lnTo>
                    <a:pt x="44" y="248"/>
                  </a:lnTo>
                  <a:lnTo>
                    <a:pt x="44" y="248"/>
                  </a:lnTo>
                  <a:lnTo>
                    <a:pt x="43" y="246"/>
                  </a:lnTo>
                  <a:lnTo>
                    <a:pt x="43" y="246"/>
                  </a:lnTo>
                  <a:lnTo>
                    <a:pt x="44" y="245"/>
                  </a:lnTo>
                  <a:lnTo>
                    <a:pt x="44" y="245"/>
                  </a:lnTo>
                  <a:lnTo>
                    <a:pt x="43" y="245"/>
                  </a:lnTo>
                  <a:lnTo>
                    <a:pt x="43" y="246"/>
                  </a:lnTo>
                  <a:lnTo>
                    <a:pt x="43" y="248"/>
                  </a:lnTo>
                  <a:lnTo>
                    <a:pt x="43" y="248"/>
                  </a:lnTo>
                  <a:lnTo>
                    <a:pt x="41" y="249"/>
                  </a:lnTo>
                  <a:lnTo>
                    <a:pt x="39" y="248"/>
                  </a:lnTo>
                  <a:lnTo>
                    <a:pt x="38" y="248"/>
                  </a:lnTo>
                  <a:lnTo>
                    <a:pt x="38" y="245"/>
                  </a:lnTo>
                  <a:lnTo>
                    <a:pt x="35" y="243"/>
                  </a:lnTo>
                  <a:lnTo>
                    <a:pt x="35" y="241"/>
                  </a:lnTo>
                  <a:lnTo>
                    <a:pt x="36" y="240"/>
                  </a:lnTo>
                  <a:lnTo>
                    <a:pt x="35" y="238"/>
                  </a:lnTo>
                  <a:lnTo>
                    <a:pt x="33" y="238"/>
                  </a:lnTo>
                  <a:lnTo>
                    <a:pt x="32" y="240"/>
                  </a:lnTo>
                  <a:lnTo>
                    <a:pt x="32" y="238"/>
                  </a:lnTo>
                  <a:lnTo>
                    <a:pt x="30" y="238"/>
                  </a:lnTo>
                  <a:lnTo>
                    <a:pt x="30" y="237"/>
                  </a:lnTo>
                  <a:lnTo>
                    <a:pt x="32" y="237"/>
                  </a:lnTo>
                  <a:lnTo>
                    <a:pt x="32" y="237"/>
                  </a:lnTo>
                  <a:lnTo>
                    <a:pt x="35" y="235"/>
                  </a:lnTo>
                  <a:lnTo>
                    <a:pt x="36" y="235"/>
                  </a:lnTo>
                  <a:lnTo>
                    <a:pt x="33" y="234"/>
                  </a:lnTo>
                  <a:lnTo>
                    <a:pt x="32" y="234"/>
                  </a:lnTo>
                  <a:lnTo>
                    <a:pt x="33" y="232"/>
                  </a:lnTo>
                  <a:lnTo>
                    <a:pt x="35" y="232"/>
                  </a:lnTo>
                  <a:lnTo>
                    <a:pt x="39" y="232"/>
                  </a:lnTo>
                  <a:lnTo>
                    <a:pt x="38" y="230"/>
                  </a:lnTo>
                  <a:lnTo>
                    <a:pt x="36" y="229"/>
                  </a:lnTo>
                  <a:lnTo>
                    <a:pt x="36" y="229"/>
                  </a:lnTo>
                  <a:lnTo>
                    <a:pt x="38" y="226"/>
                  </a:lnTo>
                  <a:lnTo>
                    <a:pt x="41" y="223"/>
                  </a:lnTo>
                  <a:lnTo>
                    <a:pt x="44" y="218"/>
                  </a:lnTo>
                  <a:lnTo>
                    <a:pt x="46" y="218"/>
                  </a:lnTo>
                  <a:lnTo>
                    <a:pt x="47" y="216"/>
                  </a:lnTo>
                  <a:lnTo>
                    <a:pt x="49" y="216"/>
                  </a:lnTo>
                  <a:lnTo>
                    <a:pt x="50" y="218"/>
                  </a:lnTo>
                  <a:lnTo>
                    <a:pt x="50" y="218"/>
                  </a:lnTo>
                  <a:lnTo>
                    <a:pt x="50" y="218"/>
                  </a:lnTo>
                  <a:lnTo>
                    <a:pt x="50" y="216"/>
                  </a:lnTo>
                  <a:lnTo>
                    <a:pt x="52" y="215"/>
                  </a:lnTo>
                  <a:lnTo>
                    <a:pt x="54" y="213"/>
                  </a:lnTo>
                  <a:lnTo>
                    <a:pt x="54" y="213"/>
                  </a:lnTo>
                  <a:lnTo>
                    <a:pt x="52" y="213"/>
                  </a:lnTo>
                  <a:lnTo>
                    <a:pt x="50" y="215"/>
                  </a:lnTo>
                  <a:lnTo>
                    <a:pt x="50" y="213"/>
                  </a:lnTo>
                  <a:lnTo>
                    <a:pt x="50" y="210"/>
                  </a:lnTo>
                  <a:lnTo>
                    <a:pt x="50" y="208"/>
                  </a:lnTo>
                  <a:lnTo>
                    <a:pt x="50" y="207"/>
                  </a:lnTo>
                  <a:lnTo>
                    <a:pt x="52" y="205"/>
                  </a:lnTo>
                  <a:lnTo>
                    <a:pt x="55" y="205"/>
                  </a:lnTo>
                  <a:lnTo>
                    <a:pt x="57" y="205"/>
                  </a:lnTo>
                  <a:lnTo>
                    <a:pt x="57" y="205"/>
                  </a:lnTo>
                  <a:lnTo>
                    <a:pt x="54" y="204"/>
                  </a:lnTo>
                  <a:lnTo>
                    <a:pt x="55" y="202"/>
                  </a:lnTo>
                  <a:lnTo>
                    <a:pt x="57" y="201"/>
                  </a:lnTo>
                  <a:lnTo>
                    <a:pt x="60" y="201"/>
                  </a:lnTo>
                  <a:lnTo>
                    <a:pt x="63" y="201"/>
                  </a:lnTo>
                  <a:lnTo>
                    <a:pt x="66" y="202"/>
                  </a:lnTo>
                  <a:lnTo>
                    <a:pt x="68" y="204"/>
                  </a:lnTo>
                  <a:lnTo>
                    <a:pt x="68" y="204"/>
                  </a:lnTo>
                  <a:lnTo>
                    <a:pt x="66" y="205"/>
                  </a:lnTo>
                  <a:lnTo>
                    <a:pt x="66" y="205"/>
                  </a:lnTo>
                  <a:lnTo>
                    <a:pt x="66" y="205"/>
                  </a:lnTo>
                  <a:lnTo>
                    <a:pt x="66" y="205"/>
                  </a:lnTo>
                  <a:lnTo>
                    <a:pt x="68" y="205"/>
                  </a:lnTo>
                  <a:lnTo>
                    <a:pt x="69" y="204"/>
                  </a:lnTo>
                  <a:lnTo>
                    <a:pt x="71" y="204"/>
                  </a:lnTo>
                  <a:lnTo>
                    <a:pt x="71" y="205"/>
                  </a:lnTo>
                  <a:lnTo>
                    <a:pt x="73" y="205"/>
                  </a:lnTo>
                  <a:lnTo>
                    <a:pt x="76" y="204"/>
                  </a:lnTo>
                  <a:lnTo>
                    <a:pt x="77" y="204"/>
                  </a:lnTo>
                  <a:lnTo>
                    <a:pt x="79" y="202"/>
                  </a:lnTo>
                  <a:lnTo>
                    <a:pt x="82" y="201"/>
                  </a:lnTo>
                  <a:lnTo>
                    <a:pt x="85" y="196"/>
                  </a:lnTo>
                  <a:lnTo>
                    <a:pt x="87" y="194"/>
                  </a:lnTo>
                  <a:lnTo>
                    <a:pt x="88" y="194"/>
                  </a:lnTo>
                  <a:lnTo>
                    <a:pt x="90" y="194"/>
                  </a:lnTo>
                  <a:lnTo>
                    <a:pt x="90" y="196"/>
                  </a:lnTo>
                  <a:lnTo>
                    <a:pt x="91" y="196"/>
                  </a:lnTo>
                  <a:lnTo>
                    <a:pt x="98" y="196"/>
                  </a:lnTo>
                  <a:lnTo>
                    <a:pt x="101" y="194"/>
                  </a:lnTo>
                  <a:lnTo>
                    <a:pt x="104" y="193"/>
                  </a:lnTo>
                  <a:lnTo>
                    <a:pt x="106" y="191"/>
                  </a:lnTo>
                  <a:lnTo>
                    <a:pt x="107" y="189"/>
                  </a:lnTo>
                  <a:lnTo>
                    <a:pt x="109" y="188"/>
                  </a:lnTo>
                  <a:lnTo>
                    <a:pt x="107" y="185"/>
                  </a:lnTo>
                  <a:lnTo>
                    <a:pt x="107" y="183"/>
                  </a:lnTo>
                  <a:lnTo>
                    <a:pt x="106" y="177"/>
                  </a:lnTo>
                  <a:lnTo>
                    <a:pt x="102" y="174"/>
                  </a:lnTo>
                  <a:lnTo>
                    <a:pt x="99" y="174"/>
                  </a:lnTo>
                  <a:lnTo>
                    <a:pt x="98" y="174"/>
                  </a:lnTo>
                  <a:lnTo>
                    <a:pt x="99" y="171"/>
                  </a:lnTo>
                  <a:lnTo>
                    <a:pt x="102" y="171"/>
                  </a:lnTo>
                  <a:lnTo>
                    <a:pt x="104" y="171"/>
                  </a:lnTo>
                  <a:lnTo>
                    <a:pt x="106" y="169"/>
                  </a:lnTo>
                  <a:lnTo>
                    <a:pt x="107" y="169"/>
                  </a:lnTo>
                  <a:lnTo>
                    <a:pt x="107" y="167"/>
                  </a:lnTo>
                  <a:lnTo>
                    <a:pt x="107" y="166"/>
                  </a:lnTo>
                  <a:lnTo>
                    <a:pt x="107" y="164"/>
                  </a:lnTo>
                  <a:lnTo>
                    <a:pt x="106" y="164"/>
                  </a:lnTo>
                  <a:lnTo>
                    <a:pt x="104" y="163"/>
                  </a:lnTo>
                  <a:lnTo>
                    <a:pt x="104" y="161"/>
                  </a:lnTo>
                  <a:lnTo>
                    <a:pt x="102" y="161"/>
                  </a:lnTo>
                  <a:lnTo>
                    <a:pt x="99" y="164"/>
                  </a:lnTo>
                  <a:lnTo>
                    <a:pt x="96" y="164"/>
                  </a:lnTo>
                  <a:lnTo>
                    <a:pt x="95" y="164"/>
                  </a:lnTo>
                  <a:lnTo>
                    <a:pt x="93" y="166"/>
                  </a:lnTo>
                  <a:lnTo>
                    <a:pt x="88" y="167"/>
                  </a:lnTo>
                  <a:lnTo>
                    <a:pt x="87" y="169"/>
                  </a:lnTo>
                  <a:lnTo>
                    <a:pt x="82" y="172"/>
                  </a:lnTo>
                  <a:lnTo>
                    <a:pt x="80" y="174"/>
                  </a:lnTo>
                  <a:lnTo>
                    <a:pt x="79" y="175"/>
                  </a:lnTo>
                  <a:lnTo>
                    <a:pt x="79" y="171"/>
                  </a:lnTo>
                  <a:lnTo>
                    <a:pt x="74" y="167"/>
                  </a:lnTo>
                  <a:lnTo>
                    <a:pt x="73" y="169"/>
                  </a:lnTo>
                  <a:lnTo>
                    <a:pt x="73" y="171"/>
                  </a:lnTo>
                  <a:lnTo>
                    <a:pt x="74" y="171"/>
                  </a:lnTo>
                  <a:lnTo>
                    <a:pt x="76" y="171"/>
                  </a:lnTo>
                  <a:lnTo>
                    <a:pt x="76" y="172"/>
                  </a:lnTo>
                  <a:lnTo>
                    <a:pt x="74" y="174"/>
                  </a:lnTo>
                  <a:lnTo>
                    <a:pt x="73" y="172"/>
                  </a:lnTo>
                  <a:lnTo>
                    <a:pt x="69" y="171"/>
                  </a:lnTo>
                  <a:lnTo>
                    <a:pt x="66" y="169"/>
                  </a:lnTo>
                  <a:lnTo>
                    <a:pt x="58" y="169"/>
                  </a:lnTo>
                  <a:lnTo>
                    <a:pt x="52" y="172"/>
                  </a:lnTo>
                  <a:lnTo>
                    <a:pt x="52" y="171"/>
                  </a:lnTo>
                  <a:lnTo>
                    <a:pt x="50" y="171"/>
                  </a:lnTo>
                  <a:lnTo>
                    <a:pt x="50" y="171"/>
                  </a:lnTo>
                  <a:lnTo>
                    <a:pt x="49" y="172"/>
                  </a:lnTo>
                  <a:lnTo>
                    <a:pt x="49" y="172"/>
                  </a:lnTo>
                  <a:lnTo>
                    <a:pt x="47" y="172"/>
                  </a:lnTo>
                  <a:lnTo>
                    <a:pt x="46" y="172"/>
                  </a:lnTo>
                  <a:lnTo>
                    <a:pt x="41" y="171"/>
                  </a:lnTo>
                  <a:lnTo>
                    <a:pt x="32" y="169"/>
                  </a:lnTo>
                  <a:lnTo>
                    <a:pt x="28" y="169"/>
                  </a:lnTo>
                  <a:lnTo>
                    <a:pt x="27" y="166"/>
                  </a:lnTo>
                  <a:lnTo>
                    <a:pt x="27" y="164"/>
                  </a:lnTo>
                  <a:lnTo>
                    <a:pt x="27" y="164"/>
                  </a:lnTo>
                  <a:lnTo>
                    <a:pt x="27" y="161"/>
                  </a:lnTo>
                  <a:lnTo>
                    <a:pt x="25" y="161"/>
                  </a:lnTo>
                  <a:lnTo>
                    <a:pt x="20" y="158"/>
                  </a:lnTo>
                  <a:lnTo>
                    <a:pt x="19" y="156"/>
                  </a:lnTo>
                  <a:lnTo>
                    <a:pt x="20" y="156"/>
                  </a:lnTo>
                  <a:lnTo>
                    <a:pt x="20" y="156"/>
                  </a:lnTo>
                  <a:lnTo>
                    <a:pt x="22" y="156"/>
                  </a:lnTo>
                  <a:lnTo>
                    <a:pt x="25" y="156"/>
                  </a:lnTo>
                  <a:lnTo>
                    <a:pt x="27" y="155"/>
                  </a:lnTo>
                  <a:lnTo>
                    <a:pt x="28" y="153"/>
                  </a:lnTo>
                  <a:lnTo>
                    <a:pt x="32" y="153"/>
                  </a:lnTo>
                  <a:lnTo>
                    <a:pt x="32" y="153"/>
                  </a:lnTo>
                  <a:lnTo>
                    <a:pt x="30" y="153"/>
                  </a:lnTo>
                  <a:lnTo>
                    <a:pt x="24" y="152"/>
                  </a:lnTo>
                  <a:lnTo>
                    <a:pt x="24" y="152"/>
                  </a:lnTo>
                  <a:lnTo>
                    <a:pt x="13" y="150"/>
                  </a:lnTo>
                  <a:lnTo>
                    <a:pt x="5" y="147"/>
                  </a:lnTo>
                  <a:lnTo>
                    <a:pt x="3" y="145"/>
                  </a:lnTo>
                  <a:lnTo>
                    <a:pt x="3" y="144"/>
                  </a:lnTo>
                  <a:lnTo>
                    <a:pt x="5" y="142"/>
                  </a:lnTo>
                  <a:lnTo>
                    <a:pt x="5" y="142"/>
                  </a:lnTo>
                  <a:lnTo>
                    <a:pt x="5" y="144"/>
                  </a:lnTo>
                  <a:lnTo>
                    <a:pt x="5" y="144"/>
                  </a:lnTo>
                  <a:lnTo>
                    <a:pt x="9" y="142"/>
                  </a:lnTo>
                  <a:lnTo>
                    <a:pt x="13" y="139"/>
                  </a:lnTo>
                  <a:lnTo>
                    <a:pt x="17" y="139"/>
                  </a:lnTo>
                  <a:lnTo>
                    <a:pt x="19" y="139"/>
                  </a:lnTo>
                  <a:lnTo>
                    <a:pt x="20" y="137"/>
                  </a:lnTo>
                  <a:lnTo>
                    <a:pt x="22" y="134"/>
                  </a:lnTo>
                  <a:lnTo>
                    <a:pt x="25" y="134"/>
                  </a:lnTo>
                  <a:lnTo>
                    <a:pt x="27" y="133"/>
                  </a:lnTo>
                  <a:lnTo>
                    <a:pt x="30" y="133"/>
                  </a:lnTo>
                  <a:lnTo>
                    <a:pt x="32" y="133"/>
                  </a:lnTo>
                  <a:lnTo>
                    <a:pt x="33" y="133"/>
                  </a:lnTo>
                  <a:lnTo>
                    <a:pt x="38" y="133"/>
                  </a:lnTo>
                  <a:lnTo>
                    <a:pt x="38" y="133"/>
                  </a:lnTo>
                  <a:lnTo>
                    <a:pt x="39" y="133"/>
                  </a:lnTo>
                  <a:lnTo>
                    <a:pt x="39" y="133"/>
                  </a:lnTo>
                  <a:lnTo>
                    <a:pt x="35" y="130"/>
                  </a:lnTo>
                  <a:lnTo>
                    <a:pt x="36" y="130"/>
                  </a:lnTo>
                  <a:lnTo>
                    <a:pt x="36" y="128"/>
                  </a:lnTo>
                  <a:lnTo>
                    <a:pt x="41" y="126"/>
                  </a:lnTo>
                  <a:lnTo>
                    <a:pt x="44" y="125"/>
                  </a:lnTo>
                  <a:lnTo>
                    <a:pt x="47" y="126"/>
                  </a:lnTo>
                  <a:lnTo>
                    <a:pt x="52" y="123"/>
                  </a:lnTo>
                  <a:lnTo>
                    <a:pt x="55" y="122"/>
                  </a:lnTo>
                  <a:lnTo>
                    <a:pt x="61" y="122"/>
                  </a:lnTo>
                  <a:lnTo>
                    <a:pt x="66" y="122"/>
                  </a:lnTo>
                  <a:lnTo>
                    <a:pt x="68" y="122"/>
                  </a:lnTo>
                  <a:lnTo>
                    <a:pt x="65" y="122"/>
                  </a:lnTo>
                  <a:lnTo>
                    <a:pt x="63" y="122"/>
                  </a:lnTo>
                  <a:lnTo>
                    <a:pt x="65" y="123"/>
                  </a:lnTo>
                  <a:lnTo>
                    <a:pt x="65" y="123"/>
                  </a:lnTo>
                  <a:lnTo>
                    <a:pt x="65" y="125"/>
                  </a:lnTo>
                  <a:lnTo>
                    <a:pt x="63" y="126"/>
                  </a:lnTo>
                  <a:lnTo>
                    <a:pt x="63" y="130"/>
                  </a:lnTo>
                  <a:lnTo>
                    <a:pt x="63" y="130"/>
                  </a:lnTo>
                  <a:lnTo>
                    <a:pt x="61" y="131"/>
                  </a:lnTo>
                  <a:lnTo>
                    <a:pt x="66" y="134"/>
                  </a:lnTo>
                  <a:lnTo>
                    <a:pt x="74" y="134"/>
                  </a:lnTo>
                  <a:lnTo>
                    <a:pt x="79" y="134"/>
                  </a:lnTo>
                  <a:lnTo>
                    <a:pt x="80" y="134"/>
                  </a:lnTo>
                  <a:lnTo>
                    <a:pt x="82" y="134"/>
                  </a:lnTo>
                  <a:lnTo>
                    <a:pt x="88" y="134"/>
                  </a:lnTo>
                  <a:lnTo>
                    <a:pt x="91" y="136"/>
                  </a:lnTo>
                  <a:lnTo>
                    <a:pt x="93" y="134"/>
                  </a:lnTo>
                  <a:lnTo>
                    <a:pt x="98" y="130"/>
                  </a:lnTo>
                  <a:lnTo>
                    <a:pt x="99" y="130"/>
                  </a:lnTo>
                  <a:lnTo>
                    <a:pt x="101" y="130"/>
                  </a:lnTo>
                  <a:lnTo>
                    <a:pt x="102" y="131"/>
                  </a:lnTo>
                  <a:lnTo>
                    <a:pt x="104" y="131"/>
                  </a:lnTo>
                  <a:lnTo>
                    <a:pt x="104" y="131"/>
                  </a:lnTo>
                  <a:lnTo>
                    <a:pt x="104" y="130"/>
                  </a:lnTo>
                  <a:lnTo>
                    <a:pt x="104" y="128"/>
                  </a:lnTo>
                  <a:lnTo>
                    <a:pt x="98" y="126"/>
                  </a:lnTo>
                  <a:lnTo>
                    <a:pt x="93" y="128"/>
                  </a:lnTo>
                  <a:lnTo>
                    <a:pt x="91" y="126"/>
                  </a:lnTo>
                  <a:lnTo>
                    <a:pt x="93" y="125"/>
                  </a:lnTo>
                  <a:lnTo>
                    <a:pt x="88" y="120"/>
                  </a:lnTo>
                  <a:lnTo>
                    <a:pt x="87" y="119"/>
                  </a:lnTo>
                  <a:lnTo>
                    <a:pt x="84" y="119"/>
                  </a:lnTo>
                  <a:lnTo>
                    <a:pt x="84" y="117"/>
                  </a:lnTo>
                  <a:lnTo>
                    <a:pt x="82" y="114"/>
                  </a:lnTo>
                  <a:lnTo>
                    <a:pt x="84" y="114"/>
                  </a:lnTo>
                  <a:lnTo>
                    <a:pt x="85" y="114"/>
                  </a:lnTo>
                  <a:lnTo>
                    <a:pt x="87" y="114"/>
                  </a:lnTo>
                  <a:lnTo>
                    <a:pt x="88" y="117"/>
                  </a:lnTo>
                  <a:lnTo>
                    <a:pt x="90" y="117"/>
                  </a:lnTo>
                  <a:lnTo>
                    <a:pt x="90" y="120"/>
                  </a:lnTo>
                  <a:lnTo>
                    <a:pt x="91" y="123"/>
                  </a:lnTo>
                  <a:lnTo>
                    <a:pt x="96" y="125"/>
                  </a:lnTo>
                  <a:lnTo>
                    <a:pt x="101" y="125"/>
                  </a:lnTo>
                  <a:lnTo>
                    <a:pt x="102" y="125"/>
                  </a:lnTo>
                  <a:lnTo>
                    <a:pt x="104" y="125"/>
                  </a:lnTo>
                  <a:lnTo>
                    <a:pt x="109" y="126"/>
                  </a:lnTo>
                  <a:lnTo>
                    <a:pt x="110" y="126"/>
                  </a:lnTo>
                  <a:lnTo>
                    <a:pt x="117" y="126"/>
                  </a:lnTo>
                  <a:lnTo>
                    <a:pt x="117" y="123"/>
                  </a:lnTo>
                  <a:lnTo>
                    <a:pt x="117" y="122"/>
                  </a:lnTo>
                  <a:lnTo>
                    <a:pt x="115" y="122"/>
                  </a:lnTo>
                  <a:lnTo>
                    <a:pt x="110" y="122"/>
                  </a:lnTo>
                  <a:lnTo>
                    <a:pt x="107" y="120"/>
                  </a:lnTo>
                  <a:lnTo>
                    <a:pt x="104" y="120"/>
                  </a:lnTo>
                  <a:lnTo>
                    <a:pt x="99" y="123"/>
                  </a:lnTo>
                  <a:lnTo>
                    <a:pt x="98" y="122"/>
                  </a:lnTo>
                  <a:lnTo>
                    <a:pt x="96" y="120"/>
                  </a:lnTo>
                  <a:lnTo>
                    <a:pt x="93" y="119"/>
                  </a:lnTo>
                  <a:lnTo>
                    <a:pt x="93" y="117"/>
                  </a:lnTo>
                  <a:lnTo>
                    <a:pt x="95" y="114"/>
                  </a:lnTo>
                  <a:lnTo>
                    <a:pt x="96" y="112"/>
                  </a:lnTo>
                  <a:lnTo>
                    <a:pt x="95" y="112"/>
                  </a:lnTo>
                  <a:lnTo>
                    <a:pt x="91" y="111"/>
                  </a:lnTo>
                  <a:lnTo>
                    <a:pt x="85" y="112"/>
                  </a:lnTo>
                  <a:lnTo>
                    <a:pt x="85" y="111"/>
                  </a:lnTo>
                  <a:lnTo>
                    <a:pt x="85" y="109"/>
                  </a:lnTo>
                  <a:lnTo>
                    <a:pt x="82" y="112"/>
                  </a:lnTo>
                  <a:lnTo>
                    <a:pt x="80" y="111"/>
                  </a:lnTo>
                  <a:lnTo>
                    <a:pt x="76" y="111"/>
                  </a:lnTo>
                  <a:lnTo>
                    <a:pt x="69" y="109"/>
                  </a:lnTo>
                  <a:lnTo>
                    <a:pt x="66" y="108"/>
                  </a:lnTo>
                  <a:lnTo>
                    <a:pt x="65" y="106"/>
                  </a:lnTo>
                  <a:lnTo>
                    <a:pt x="63" y="100"/>
                  </a:lnTo>
                  <a:lnTo>
                    <a:pt x="60" y="97"/>
                  </a:lnTo>
                  <a:lnTo>
                    <a:pt x="43" y="85"/>
                  </a:lnTo>
                  <a:lnTo>
                    <a:pt x="33" y="84"/>
                  </a:lnTo>
                  <a:lnTo>
                    <a:pt x="30" y="81"/>
                  </a:lnTo>
                  <a:lnTo>
                    <a:pt x="27" y="79"/>
                  </a:lnTo>
                  <a:lnTo>
                    <a:pt x="25" y="79"/>
                  </a:lnTo>
                  <a:lnTo>
                    <a:pt x="22" y="79"/>
                  </a:lnTo>
                  <a:lnTo>
                    <a:pt x="24" y="78"/>
                  </a:lnTo>
                  <a:lnTo>
                    <a:pt x="25" y="76"/>
                  </a:lnTo>
                  <a:lnTo>
                    <a:pt x="24" y="78"/>
                  </a:lnTo>
                  <a:lnTo>
                    <a:pt x="25" y="78"/>
                  </a:lnTo>
                  <a:lnTo>
                    <a:pt x="27" y="78"/>
                  </a:lnTo>
                  <a:lnTo>
                    <a:pt x="27" y="76"/>
                  </a:lnTo>
                  <a:lnTo>
                    <a:pt x="28" y="73"/>
                  </a:lnTo>
                  <a:lnTo>
                    <a:pt x="30" y="68"/>
                  </a:lnTo>
                  <a:lnTo>
                    <a:pt x="30" y="65"/>
                  </a:lnTo>
                  <a:lnTo>
                    <a:pt x="39" y="65"/>
                  </a:lnTo>
                  <a:lnTo>
                    <a:pt x="47" y="65"/>
                  </a:lnTo>
                  <a:lnTo>
                    <a:pt x="49" y="65"/>
                  </a:lnTo>
                  <a:lnTo>
                    <a:pt x="58" y="63"/>
                  </a:lnTo>
                  <a:lnTo>
                    <a:pt x="60" y="63"/>
                  </a:lnTo>
                  <a:lnTo>
                    <a:pt x="65" y="62"/>
                  </a:lnTo>
                  <a:lnTo>
                    <a:pt x="69" y="59"/>
                  </a:lnTo>
                  <a:lnTo>
                    <a:pt x="73" y="54"/>
                  </a:lnTo>
                  <a:lnTo>
                    <a:pt x="74" y="52"/>
                  </a:lnTo>
                  <a:lnTo>
                    <a:pt x="74" y="52"/>
                  </a:lnTo>
                  <a:lnTo>
                    <a:pt x="74" y="52"/>
                  </a:lnTo>
                  <a:lnTo>
                    <a:pt x="74" y="51"/>
                  </a:lnTo>
                  <a:lnTo>
                    <a:pt x="76" y="46"/>
                  </a:lnTo>
                  <a:lnTo>
                    <a:pt x="77" y="43"/>
                  </a:lnTo>
                  <a:lnTo>
                    <a:pt x="85" y="34"/>
                  </a:lnTo>
                  <a:lnTo>
                    <a:pt x="90" y="30"/>
                  </a:lnTo>
                  <a:lnTo>
                    <a:pt x="91" y="29"/>
                  </a:lnTo>
                  <a:lnTo>
                    <a:pt x="93" y="29"/>
                  </a:lnTo>
                  <a:lnTo>
                    <a:pt x="93" y="29"/>
                  </a:lnTo>
                  <a:lnTo>
                    <a:pt x="95" y="29"/>
                  </a:lnTo>
                  <a:lnTo>
                    <a:pt x="95" y="30"/>
                  </a:lnTo>
                  <a:lnTo>
                    <a:pt x="93" y="30"/>
                  </a:lnTo>
                  <a:lnTo>
                    <a:pt x="91" y="32"/>
                  </a:lnTo>
                  <a:lnTo>
                    <a:pt x="90" y="32"/>
                  </a:lnTo>
                  <a:lnTo>
                    <a:pt x="90" y="32"/>
                  </a:lnTo>
                  <a:lnTo>
                    <a:pt x="91" y="32"/>
                  </a:lnTo>
                  <a:lnTo>
                    <a:pt x="95" y="32"/>
                  </a:lnTo>
                  <a:lnTo>
                    <a:pt x="96" y="30"/>
                  </a:lnTo>
                  <a:lnTo>
                    <a:pt x="106" y="29"/>
                  </a:lnTo>
                  <a:lnTo>
                    <a:pt x="110" y="26"/>
                  </a:lnTo>
                  <a:lnTo>
                    <a:pt x="110" y="26"/>
                  </a:lnTo>
                  <a:lnTo>
                    <a:pt x="118" y="21"/>
                  </a:lnTo>
                  <a:lnTo>
                    <a:pt x="120" y="21"/>
                  </a:lnTo>
                  <a:lnTo>
                    <a:pt x="120" y="22"/>
                  </a:lnTo>
                  <a:lnTo>
                    <a:pt x="118" y="24"/>
                  </a:lnTo>
                  <a:lnTo>
                    <a:pt x="120" y="26"/>
                  </a:lnTo>
                  <a:lnTo>
                    <a:pt x="118" y="29"/>
                  </a:lnTo>
                  <a:lnTo>
                    <a:pt x="121" y="29"/>
                  </a:lnTo>
                  <a:lnTo>
                    <a:pt x="121" y="29"/>
                  </a:lnTo>
                  <a:lnTo>
                    <a:pt x="121" y="29"/>
                  </a:lnTo>
                  <a:lnTo>
                    <a:pt x="121" y="27"/>
                  </a:lnTo>
                  <a:lnTo>
                    <a:pt x="121" y="26"/>
                  </a:lnTo>
                  <a:lnTo>
                    <a:pt x="123" y="24"/>
                  </a:lnTo>
                  <a:lnTo>
                    <a:pt x="125" y="24"/>
                  </a:lnTo>
                  <a:lnTo>
                    <a:pt x="129" y="22"/>
                  </a:lnTo>
                  <a:lnTo>
                    <a:pt x="123" y="22"/>
                  </a:lnTo>
                  <a:lnTo>
                    <a:pt x="120" y="21"/>
                  </a:lnTo>
                  <a:lnTo>
                    <a:pt x="118" y="21"/>
                  </a:lnTo>
                  <a:lnTo>
                    <a:pt x="125" y="16"/>
                  </a:lnTo>
                  <a:lnTo>
                    <a:pt x="129" y="13"/>
                  </a:lnTo>
                  <a:lnTo>
                    <a:pt x="131" y="13"/>
                  </a:lnTo>
                  <a:lnTo>
                    <a:pt x="131" y="15"/>
                  </a:lnTo>
                  <a:lnTo>
                    <a:pt x="131" y="15"/>
                  </a:lnTo>
                  <a:lnTo>
                    <a:pt x="131" y="16"/>
                  </a:lnTo>
                  <a:lnTo>
                    <a:pt x="129" y="16"/>
                  </a:lnTo>
                  <a:lnTo>
                    <a:pt x="129" y="18"/>
                  </a:lnTo>
                  <a:lnTo>
                    <a:pt x="131" y="18"/>
                  </a:lnTo>
                  <a:lnTo>
                    <a:pt x="132" y="16"/>
                  </a:lnTo>
                  <a:lnTo>
                    <a:pt x="134" y="16"/>
                  </a:lnTo>
                  <a:lnTo>
                    <a:pt x="140" y="16"/>
                  </a:lnTo>
                  <a:lnTo>
                    <a:pt x="142" y="15"/>
                  </a:lnTo>
                  <a:lnTo>
                    <a:pt x="142" y="15"/>
                  </a:lnTo>
                  <a:lnTo>
                    <a:pt x="148" y="15"/>
                  </a:lnTo>
                  <a:lnTo>
                    <a:pt x="150" y="15"/>
                  </a:lnTo>
                  <a:lnTo>
                    <a:pt x="155" y="11"/>
                  </a:lnTo>
                  <a:lnTo>
                    <a:pt x="159" y="10"/>
                  </a:lnTo>
                  <a:lnTo>
                    <a:pt x="161" y="8"/>
                  </a:lnTo>
                  <a:lnTo>
                    <a:pt x="164" y="5"/>
                  </a:lnTo>
                  <a:lnTo>
                    <a:pt x="166" y="2"/>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07" name="Freeform 26">
              <a:extLst>
                <a:ext uri="{FF2B5EF4-FFF2-40B4-BE49-F238E27FC236}">
                  <a16:creationId xmlns:a16="http://schemas.microsoft.com/office/drawing/2014/main" id="{55D081A3-2B4F-4550-9675-63A12D920FA4}"/>
                </a:ext>
              </a:extLst>
            </p:cNvPr>
            <p:cNvSpPr>
              <a:spLocks/>
            </p:cNvSpPr>
            <p:nvPr/>
          </p:nvSpPr>
          <p:spPr bwMode="auto">
            <a:xfrm>
              <a:off x="5630497" y="2718151"/>
              <a:ext cx="11695" cy="15594"/>
            </a:xfrm>
            <a:custGeom>
              <a:avLst/>
              <a:gdLst>
                <a:gd name="T0" fmla="*/ 4 w 6"/>
                <a:gd name="T1" fmla="*/ 0 h 8"/>
                <a:gd name="T2" fmla="*/ 6 w 6"/>
                <a:gd name="T3" fmla="*/ 0 h 8"/>
                <a:gd name="T4" fmla="*/ 6 w 6"/>
                <a:gd name="T5" fmla="*/ 0 h 8"/>
                <a:gd name="T6" fmla="*/ 6 w 6"/>
                <a:gd name="T7" fmla="*/ 3 h 8"/>
                <a:gd name="T8" fmla="*/ 6 w 6"/>
                <a:gd name="T9" fmla="*/ 5 h 8"/>
                <a:gd name="T10" fmla="*/ 4 w 6"/>
                <a:gd name="T11" fmla="*/ 5 h 8"/>
                <a:gd name="T12" fmla="*/ 1 w 6"/>
                <a:gd name="T13" fmla="*/ 8 h 8"/>
                <a:gd name="T14" fmla="*/ 1 w 6"/>
                <a:gd name="T15" fmla="*/ 6 h 8"/>
                <a:gd name="T16" fmla="*/ 0 w 6"/>
                <a:gd name="T17" fmla="*/ 8 h 8"/>
                <a:gd name="T18" fmla="*/ 0 w 6"/>
                <a:gd name="T19" fmla="*/ 6 h 8"/>
                <a:gd name="T20" fmla="*/ 0 w 6"/>
                <a:gd name="T21" fmla="*/ 6 h 8"/>
                <a:gd name="T22" fmla="*/ 1 w 6"/>
                <a:gd name="T23" fmla="*/ 5 h 8"/>
                <a:gd name="T24" fmla="*/ 1 w 6"/>
                <a:gd name="T25" fmla="*/ 3 h 8"/>
                <a:gd name="T26" fmla="*/ 3 w 6"/>
                <a:gd name="T27" fmla="*/ 2 h 8"/>
                <a:gd name="T28" fmla="*/ 4 w 6"/>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8">
                  <a:moveTo>
                    <a:pt x="4" y="0"/>
                  </a:moveTo>
                  <a:lnTo>
                    <a:pt x="6" y="0"/>
                  </a:lnTo>
                  <a:lnTo>
                    <a:pt x="6" y="0"/>
                  </a:lnTo>
                  <a:lnTo>
                    <a:pt x="6" y="3"/>
                  </a:lnTo>
                  <a:lnTo>
                    <a:pt x="6" y="5"/>
                  </a:lnTo>
                  <a:lnTo>
                    <a:pt x="4" y="5"/>
                  </a:lnTo>
                  <a:lnTo>
                    <a:pt x="1" y="8"/>
                  </a:lnTo>
                  <a:lnTo>
                    <a:pt x="1" y="6"/>
                  </a:lnTo>
                  <a:lnTo>
                    <a:pt x="0" y="8"/>
                  </a:lnTo>
                  <a:lnTo>
                    <a:pt x="0" y="6"/>
                  </a:lnTo>
                  <a:lnTo>
                    <a:pt x="0" y="6"/>
                  </a:lnTo>
                  <a:lnTo>
                    <a:pt x="1" y="5"/>
                  </a:lnTo>
                  <a:lnTo>
                    <a:pt x="1" y="3"/>
                  </a:lnTo>
                  <a:lnTo>
                    <a:pt x="3" y="2"/>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08" name="Freeform 27">
              <a:extLst>
                <a:ext uri="{FF2B5EF4-FFF2-40B4-BE49-F238E27FC236}">
                  <a16:creationId xmlns:a16="http://schemas.microsoft.com/office/drawing/2014/main" id="{C7029C59-B423-4FB2-9B7C-EE493DAE2A39}"/>
                </a:ext>
              </a:extLst>
            </p:cNvPr>
            <p:cNvSpPr>
              <a:spLocks noEditPoints="1"/>
            </p:cNvSpPr>
            <p:nvPr/>
          </p:nvSpPr>
          <p:spPr bwMode="auto">
            <a:xfrm>
              <a:off x="5534986" y="2456955"/>
              <a:ext cx="278739" cy="458068"/>
            </a:xfrm>
            <a:custGeom>
              <a:avLst/>
              <a:gdLst>
                <a:gd name="T0" fmla="*/ 80 w 143"/>
                <a:gd name="T1" fmla="*/ 229 h 235"/>
                <a:gd name="T2" fmla="*/ 57 w 143"/>
                <a:gd name="T3" fmla="*/ 156 h 235"/>
                <a:gd name="T4" fmla="*/ 31 w 143"/>
                <a:gd name="T5" fmla="*/ 121 h 235"/>
                <a:gd name="T6" fmla="*/ 36 w 143"/>
                <a:gd name="T7" fmla="*/ 132 h 235"/>
                <a:gd name="T8" fmla="*/ 25 w 143"/>
                <a:gd name="T9" fmla="*/ 140 h 235"/>
                <a:gd name="T10" fmla="*/ 14 w 143"/>
                <a:gd name="T11" fmla="*/ 136 h 235"/>
                <a:gd name="T12" fmla="*/ 0 w 143"/>
                <a:gd name="T13" fmla="*/ 134 h 235"/>
                <a:gd name="T14" fmla="*/ 9 w 143"/>
                <a:gd name="T15" fmla="*/ 126 h 235"/>
                <a:gd name="T16" fmla="*/ 42 w 143"/>
                <a:gd name="T17" fmla="*/ 109 h 235"/>
                <a:gd name="T18" fmla="*/ 30 w 143"/>
                <a:gd name="T19" fmla="*/ 109 h 235"/>
                <a:gd name="T20" fmla="*/ 25 w 143"/>
                <a:gd name="T21" fmla="*/ 106 h 235"/>
                <a:gd name="T22" fmla="*/ 33 w 143"/>
                <a:gd name="T23" fmla="*/ 102 h 235"/>
                <a:gd name="T24" fmla="*/ 27 w 143"/>
                <a:gd name="T25" fmla="*/ 96 h 235"/>
                <a:gd name="T26" fmla="*/ 23 w 143"/>
                <a:gd name="T27" fmla="*/ 88 h 235"/>
                <a:gd name="T28" fmla="*/ 27 w 143"/>
                <a:gd name="T29" fmla="*/ 82 h 235"/>
                <a:gd name="T30" fmla="*/ 27 w 143"/>
                <a:gd name="T31" fmla="*/ 68 h 235"/>
                <a:gd name="T32" fmla="*/ 33 w 143"/>
                <a:gd name="T33" fmla="*/ 80 h 235"/>
                <a:gd name="T34" fmla="*/ 22 w 143"/>
                <a:gd name="T35" fmla="*/ 71 h 235"/>
                <a:gd name="T36" fmla="*/ 11 w 143"/>
                <a:gd name="T37" fmla="*/ 68 h 235"/>
                <a:gd name="T38" fmla="*/ 25 w 143"/>
                <a:gd name="T39" fmla="*/ 60 h 235"/>
                <a:gd name="T40" fmla="*/ 16 w 143"/>
                <a:gd name="T41" fmla="*/ 60 h 235"/>
                <a:gd name="T42" fmla="*/ 20 w 143"/>
                <a:gd name="T43" fmla="*/ 55 h 235"/>
                <a:gd name="T44" fmla="*/ 63 w 143"/>
                <a:gd name="T45" fmla="*/ 60 h 235"/>
                <a:gd name="T46" fmla="*/ 75 w 143"/>
                <a:gd name="T47" fmla="*/ 68 h 235"/>
                <a:gd name="T48" fmla="*/ 82 w 143"/>
                <a:gd name="T49" fmla="*/ 90 h 235"/>
                <a:gd name="T50" fmla="*/ 71 w 143"/>
                <a:gd name="T51" fmla="*/ 101 h 235"/>
                <a:gd name="T52" fmla="*/ 94 w 143"/>
                <a:gd name="T53" fmla="*/ 112 h 235"/>
                <a:gd name="T54" fmla="*/ 118 w 143"/>
                <a:gd name="T55" fmla="*/ 148 h 235"/>
                <a:gd name="T56" fmla="*/ 123 w 143"/>
                <a:gd name="T57" fmla="*/ 161 h 235"/>
                <a:gd name="T58" fmla="*/ 142 w 143"/>
                <a:gd name="T59" fmla="*/ 167 h 235"/>
                <a:gd name="T60" fmla="*/ 135 w 143"/>
                <a:gd name="T61" fmla="*/ 186 h 235"/>
                <a:gd name="T62" fmla="*/ 131 w 143"/>
                <a:gd name="T63" fmla="*/ 194 h 235"/>
                <a:gd name="T64" fmla="*/ 121 w 143"/>
                <a:gd name="T65" fmla="*/ 205 h 235"/>
                <a:gd name="T66" fmla="*/ 90 w 143"/>
                <a:gd name="T67" fmla="*/ 208 h 235"/>
                <a:gd name="T68" fmla="*/ 63 w 143"/>
                <a:gd name="T69" fmla="*/ 216 h 235"/>
                <a:gd name="T70" fmla="*/ 39 w 143"/>
                <a:gd name="T71" fmla="*/ 217 h 235"/>
                <a:gd name="T72" fmla="*/ 52 w 143"/>
                <a:gd name="T73" fmla="*/ 202 h 235"/>
                <a:gd name="T74" fmla="*/ 79 w 143"/>
                <a:gd name="T75" fmla="*/ 189 h 235"/>
                <a:gd name="T76" fmla="*/ 55 w 143"/>
                <a:gd name="T77" fmla="*/ 188 h 235"/>
                <a:gd name="T78" fmla="*/ 57 w 143"/>
                <a:gd name="T79" fmla="*/ 177 h 235"/>
                <a:gd name="T80" fmla="*/ 52 w 143"/>
                <a:gd name="T81" fmla="*/ 166 h 235"/>
                <a:gd name="T82" fmla="*/ 72 w 143"/>
                <a:gd name="T83" fmla="*/ 158 h 235"/>
                <a:gd name="T84" fmla="*/ 74 w 143"/>
                <a:gd name="T85" fmla="*/ 145 h 235"/>
                <a:gd name="T86" fmla="*/ 74 w 143"/>
                <a:gd name="T87" fmla="*/ 123 h 235"/>
                <a:gd name="T88" fmla="*/ 53 w 143"/>
                <a:gd name="T89" fmla="*/ 126 h 235"/>
                <a:gd name="T90" fmla="*/ 50 w 143"/>
                <a:gd name="T91" fmla="*/ 112 h 235"/>
                <a:gd name="T92" fmla="*/ 46 w 143"/>
                <a:gd name="T93" fmla="*/ 102 h 235"/>
                <a:gd name="T94" fmla="*/ 39 w 143"/>
                <a:gd name="T95" fmla="*/ 102 h 235"/>
                <a:gd name="T96" fmla="*/ 38 w 143"/>
                <a:gd name="T97" fmla="*/ 106 h 235"/>
                <a:gd name="T98" fmla="*/ 36 w 143"/>
                <a:gd name="T99" fmla="*/ 91 h 235"/>
                <a:gd name="T100" fmla="*/ 36 w 143"/>
                <a:gd name="T101" fmla="*/ 76 h 235"/>
                <a:gd name="T102" fmla="*/ 41 w 143"/>
                <a:gd name="T103" fmla="*/ 63 h 235"/>
                <a:gd name="T104" fmla="*/ 44 w 143"/>
                <a:gd name="T105" fmla="*/ 52 h 235"/>
                <a:gd name="T106" fmla="*/ 68 w 143"/>
                <a:gd name="T107" fmla="*/ 47 h 235"/>
                <a:gd name="T108" fmla="*/ 72 w 143"/>
                <a:gd name="T109" fmla="*/ 44 h 235"/>
                <a:gd name="T110" fmla="*/ 77 w 143"/>
                <a:gd name="T111" fmla="*/ 41 h 235"/>
                <a:gd name="T112" fmla="*/ 69 w 143"/>
                <a:gd name="T113" fmla="*/ 38 h 235"/>
                <a:gd name="T114" fmla="*/ 77 w 143"/>
                <a:gd name="T115" fmla="*/ 36 h 235"/>
                <a:gd name="T116" fmla="*/ 102 w 143"/>
                <a:gd name="T117" fmla="*/ 10 h 235"/>
                <a:gd name="T118" fmla="*/ 96 w 143"/>
                <a:gd name="T119" fmla="*/ 14 h 235"/>
                <a:gd name="T120" fmla="*/ 98 w 143"/>
                <a:gd name="T121" fmla="*/ 5 h 235"/>
                <a:gd name="T122" fmla="*/ 107 w 143"/>
                <a:gd name="T12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235">
                  <a:moveTo>
                    <a:pt x="85" y="233"/>
                  </a:moveTo>
                  <a:lnTo>
                    <a:pt x="88" y="233"/>
                  </a:lnTo>
                  <a:lnTo>
                    <a:pt x="88" y="235"/>
                  </a:lnTo>
                  <a:lnTo>
                    <a:pt x="88" y="235"/>
                  </a:lnTo>
                  <a:lnTo>
                    <a:pt x="88" y="235"/>
                  </a:lnTo>
                  <a:lnTo>
                    <a:pt x="88" y="235"/>
                  </a:lnTo>
                  <a:lnTo>
                    <a:pt x="87" y="235"/>
                  </a:lnTo>
                  <a:lnTo>
                    <a:pt x="85" y="235"/>
                  </a:lnTo>
                  <a:lnTo>
                    <a:pt x="85" y="233"/>
                  </a:lnTo>
                  <a:close/>
                  <a:moveTo>
                    <a:pt x="80" y="229"/>
                  </a:moveTo>
                  <a:lnTo>
                    <a:pt x="82" y="229"/>
                  </a:lnTo>
                  <a:lnTo>
                    <a:pt x="82" y="229"/>
                  </a:lnTo>
                  <a:lnTo>
                    <a:pt x="80" y="230"/>
                  </a:lnTo>
                  <a:lnTo>
                    <a:pt x="80" y="230"/>
                  </a:lnTo>
                  <a:lnTo>
                    <a:pt x="80" y="230"/>
                  </a:lnTo>
                  <a:lnTo>
                    <a:pt x="80" y="229"/>
                  </a:lnTo>
                  <a:close/>
                  <a:moveTo>
                    <a:pt x="99" y="205"/>
                  </a:moveTo>
                  <a:lnTo>
                    <a:pt x="101" y="206"/>
                  </a:lnTo>
                  <a:lnTo>
                    <a:pt x="102" y="206"/>
                  </a:lnTo>
                  <a:lnTo>
                    <a:pt x="101" y="208"/>
                  </a:lnTo>
                  <a:lnTo>
                    <a:pt x="101" y="208"/>
                  </a:lnTo>
                  <a:lnTo>
                    <a:pt x="101" y="208"/>
                  </a:lnTo>
                  <a:lnTo>
                    <a:pt x="99" y="208"/>
                  </a:lnTo>
                  <a:lnTo>
                    <a:pt x="99" y="208"/>
                  </a:lnTo>
                  <a:lnTo>
                    <a:pt x="96" y="206"/>
                  </a:lnTo>
                  <a:lnTo>
                    <a:pt x="94" y="206"/>
                  </a:lnTo>
                  <a:lnTo>
                    <a:pt x="96" y="206"/>
                  </a:lnTo>
                  <a:lnTo>
                    <a:pt x="98" y="206"/>
                  </a:lnTo>
                  <a:lnTo>
                    <a:pt x="99" y="205"/>
                  </a:lnTo>
                  <a:close/>
                  <a:moveTo>
                    <a:pt x="53" y="154"/>
                  </a:moveTo>
                  <a:lnTo>
                    <a:pt x="55" y="154"/>
                  </a:lnTo>
                  <a:lnTo>
                    <a:pt x="57" y="156"/>
                  </a:lnTo>
                  <a:lnTo>
                    <a:pt x="58" y="156"/>
                  </a:lnTo>
                  <a:lnTo>
                    <a:pt x="60" y="156"/>
                  </a:lnTo>
                  <a:lnTo>
                    <a:pt x="58" y="158"/>
                  </a:lnTo>
                  <a:lnTo>
                    <a:pt x="57" y="158"/>
                  </a:lnTo>
                  <a:lnTo>
                    <a:pt x="57" y="159"/>
                  </a:lnTo>
                  <a:lnTo>
                    <a:pt x="55" y="159"/>
                  </a:lnTo>
                  <a:lnTo>
                    <a:pt x="53" y="159"/>
                  </a:lnTo>
                  <a:lnTo>
                    <a:pt x="53" y="159"/>
                  </a:lnTo>
                  <a:lnTo>
                    <a:pt x="52" y="158"/>
                  </a:lnTo>
                  <a:lnTo>
                    <a:pt x="52" y="154"/>
                  </a:lnTo>
                  <a:lnTo>
                    <a:pt x="53" y="154"/>
                  </a:lnTo>
                  <a:close/>
                  <a:moveTo>
                    <a:pt x="25" y="118"/>
                  </a:moveTo>
                  <a:lnTo>
                    <a:pt x="28" y="118"/>
                  </a:lnTo>
                  <a:lnTo>
                    <a:pt x="30" y="118"/>
                  </a:lnTo>
                  <a:lnTo>
                    <a:pt x="30" y="120"/>
                  </a:lnTo>
                  <a:lnTo>
                    <a:pt x="31" y="121"/>
                  </a:lnTo>
                  <a:lnTo>
                    <a:pt x="33" y="125"/>
                  </a:lnTo>
                  <a:lnTo>
                    <a:pt x="34" y="126"/>
                  </a:lnTo>
                  <a:lnTo>
                    <a:pt x="34" y="128"/>
                  </a:lnTo>
                  <a:lnTo>
                    <a:pt x="34" y="128"/>
                  </a:lnTo>
                  <a:lnTo>
                    <a:pt x="33" y="129"/>
                  </a:lnTo>
                  <a:lnTo>
                    <a:pt x="33" y="129"/>
                  </a:lnTo>
                  <a:lnTo>
                    <a:pt x="34" y="129"/>
                  </a:lnTo>
                  <a:lnTo>
                    <a:pt x="34" y="129"/>
                  </a:lnTo>
                  <a:lnTo>
                    <a:pt x="38" y="129"/>
                  </a:lnTo>
                  <a:lnTo>
                    <a:pt x="38" y="131"/>
                  </a:lnTo>
                  <a:lnTo>
                    <a:pt x="38" y="131"/>
                  </a:lnTo>
                  <a:lnTo>
                    <a:pt x="39" y="132"/>
                  </a:lnTo>
                  <a:lnTo>
                    <a:pt x="39" y="134"/>
                  </a:lnTo>
                  <a:lnTo>
                    <a:pt x="38" y="134"/>
                  </a:lnTo>
                  <a:lnTo>
                    <a:pt x="38" y="132"/>
                  </a:lnTo>
                  <a:lnTo>
                    <a:pt x="36" y="132"/>
                  </a:lnTo>
                  <a:lnTo>
                    <a:pt x="36" y="131"/>
                  </a:lnTo>
                  <a:lnTo>
                    <a:pt x="36" y="132"/>
                  </a:lnTo>
                  <a:lnTo>
                    <a:pt x="36" y="136"/>
                  </a:lnTo>
                  <a:lnTo>
                    <a:pt x="36" y="136"/>
                  </a:lnTo>
                  <a:lnTo>
                    <a:pt x="38" y="136"/>
                  </a:lnTo>
                  <a:lnTo>
                    <a:pt x="36" y="137"/>
                  </a:lnTo>
                  <a:lnTo>
                    <a:pt x="34" y="137"/>
                  </a:lnTo>
                  <a:lnTo>
                    <a:pt x="33" y="137"/>
                  </a:lnTo>
                  <a:lnTo>
                    <a:pt x="33" y="139"/>
                  </a:lnTo>
                  <a:lnTo>
                    <a:pt x="33" y="139"/>
                  </a:lnTo>
                  <a:lnTo>
                    <a:pt x="31" y="140"/>
                  </a:lnTo>
                  <a:lnTo>
                    <a:pt x="31" y="142"/>
                  </a:lnTo>
                  <a:lnTo>
                    <a:pt x="30" y="142"/>
                  </a:lnTo>
                  <a:lnTo>
                    <a:pt x="28" y="140"/>
                  </a:lnTo>
                  <a:lnTo>
                    <a:pt x="27" y="140"/>
                  </a:lnTo>
                  <a:lnTo>
                    <a:pt x="25" y="140"/>
                  </a:lnTo>
                  <a:lnTo>
                    <a:pt x="25" y="142"/>
                  </a:lnTo>
                  <a:lnTo>
                    <a:pt x="25" y="142"/>
                  </a:lnTo>
                  <a:lnTo>
                    <a:pt x="23" y="142"/>
                  </a:lnTo>
                  <a:lnTo>
                    <a:pt x="22" y="142"/>
                  </a:lnTo>
                  <a:lnTo>
                    <a:pt x="22" y="140"/>
                  </a:lnTo>
                  <a:lnTo>
                    <a:pt x="22" y="139"/>
                  </a:lnTo>
                  <a:lnTo>
                    <a:pt x="22" y="139"/>
                  </a:lnTo>
                  <a:lnTo>
                    <a:pt x="20" y="139"/>
                  </a:lnTo>
                  <a:lnTo>
                    <a:pt x="19" y="139"/>
                  </a:lnTo>
                  <a:lnTo>
                    <a:pt x="19" y="137"/>
                  </a:lnTo>
                  <a:lnTo>
                    <a:pt x="19" y="137"/>
                  </a:lnTo>
                  <a:lnTo>
                    <a:pt x="19" y="136"/>
                  </a:lnTo>
                  <a:lnTo>
                    <a:pt x="17" y="136"/>
                  </a:lnTo>
                  <a:lnTo>
                    <a:pt x="17" y="134"/>
                  </a:lnTo>
                  <a:lnTo>
                    <a:pt x="16" y="134"/>
                  </a:lnTo>
                  <a:lnTo>
                    <a:pt x="14" y="136"/>
                  </a:lnTo>
                  <a:lnTo>
                    <a:pt x="14" y="137"/>
                  </a:lnTo>
                  <a:lnTo>
                    <a:pt x="14" y="137"/>
                  </a:lnTo>
                  <a:lnTo>
                    <a:pt x="14" y="137"/>
                  </a:lnTo>
                  <a:lnTo>
                    <a:pt x="14" y="139"/>
                  </a:lnTo>
                  <a:lnTo>
                    <a:pt x="12" y="139"/>
                  </a:lnTo>
                  <a:lnTo>
                    <a:pt x="12" y="140"/>
                  </a:lnTo>
                  <a:lnTo>
                    <a:pt x="11" y="140"/>
                  </a:lnTo>
                  <a:lnTo>
                    <a:pt x="11" y="140"/>
                  </a:lnTo>
                  <a:lnTo>
                    <a:pt x="9" y="140"/>
                  </a:lnTo>
                  <a:lnTo>
                    <a:pt x="8" y="140"/>
                  </a:lnTo>
                  <a:lnTo>
                    <a:pt x="6" y="139"/>
                  </a:lnTo>
                  <a:lnTo>
                    <a:pt x="5" y="139"/>
                  </a:lnTo>
                  <a:lnTo>
                    <a:pt x="5" y="137"/>
                  </a:lnTo>
                  <a:lnTo>
                    <a:pt x="3" y="137"/>
                  </a:lnTo>
                  <a:lnTo>
                    <a:pt x="0" y="134"/>
                  </a:lnTo>
                  <a:lnTo>
                    <a:pt x="0" y="134"/>
                  </a:lnTo>
                  <a:lnTo>
                    <a:pt x="0" y="132"/>
                  </a:lnTo>
                  <a:lnTo>
                    <a:pt x="1" y="132"/>
                  </a:lnTo>
                  <a:lnTo>
                    <a:pt x="5" y="131"/>
                  </a:lnTo>
                  <a:lnTo>
                    <a:pt x="6" y="131"/>
                  </a:lnTo>
                  <a:lnTo>
                    <a:pt x="6" y="131"/>
                  </a:lnTo>
                  <a:lnTo>
                    <a:pt x="5" y="129"/>
                  </a:lnTo>
                  <a:lnTo>
                    <a:pt x="5" y="129"/>
                  </a:lnTo>
                  <a:lnTo>
                    <a:pt x="3" y="129"/>
                  </a:lnTo>
                  <a:lnTo>
                    <a:pt x="3" y="129"/>
                  </a:lnTo>
                  <a:lnTo>
                    <a:pt x="5" y="128"/>
                  </a:lnTo>
                  <a:lnTo>
                    <a:pt x="5" y="128"/>
                  </a:lnTo>
                  <a:lnTo>
                    <a:pt x="6" y="128"/>
                  </a:lnTo>
                  <a:lnTo>
                    <a:pt x="6" y="128"/>
                  </a:lnTo>
                  <a:lnTo>
                    <a:pt x="8" y="128"/>
                  </a:lnTo>
                  <a:lnTo>
                    <a:pt x="9" y="128"/>
                  </a:lnTo>
                  <a:lnTo>
                    <a:pt x="9" y="126"/>
                  </a:lnTo>
                  <a:lnTo>
                    <a:pt x="9" y="125"/>
                  </a:lnTo>
                  <a:lnTo>
                    <a:pt x="11" y="125"/>
                  </a:lnTo>
                  <a:lnTo>
                    <a:pt x="11" y="123"/>
                  </a:lnTo>
                  <a:lnTo>
                    <a:pt x="11" y="121"/>
                  </a:lnTo>
                  <a:lnTo>
                    <a:pt x="14" y="121"/>
                  </a:lnTo>
                  <a:lnTo>
                    <a:pt x="14" y="121"/>
                  </a:lnTo>
                  <a:lnTo>
                    <a:pt x="16" y="121"/>
                  </a:lnTo>
                  <a:lnTo>
                    <a:pt x="16" y="121"/>
                  </a:lnTo>
                  <a:lnTo>
                    <a:pt x="17" y="118"/>
                  </a:lnTo>
                  <a:lnTo>
                    <a:pt x="19" y="118"/>
                  </a:lnTo>
                  <a:lnTo>
                    <a:pt x="19" y="118"/>
                  </a:lnTo>
                  <a:lnTo>
                    <a:pt x="20" y="118"/>
                  </a:lnTo>
                  <a:lnTo>
                    <a:pt x="23" y="118"/>
                  </a:lnTo>
                  <a:lnTo>
                    <a:pt x="25" y="118"/>
                  </a:lnTo>
                  <a:close/>
                  <a:moveTo>
                    <a:pt x="42" y="109"/>
                  </a:moveTo>
                  <a:lnTo>
                    <a:pt x="42" y="109"/>
                  </a:lnTo>
                  <a:lnTo>
                    <a:pt x="42" y="109"/>
                  </a:lnTo>
                  <a:lnTo>
                    <a:pt x="44" y="110"/>
                  </a:lnTo>
                  <a:lnTo>
                    <a:pt x="44" y="112"/>
                  </a:lnTo>
                  <a:lnTo>
                    <a:pt x="44" y="114"/>
                  </a:lnTo>
                  <a:lnTo>
                    <a:pt x="42" y="114"/>
                  </a:lnTo>
                  <a:lnTo>
                    <a:pt x="41" y="114"/>
                  </a:lnTo>
                  <a:lnTo>
                    <a:pt x="41" y="114"/>
                  </a:lnTo>
                  <a:lnTo>
                    <a:pt x="39" y="110"/>
                  </a:lnTo>
                  <a:lnTo>
                    <a:pt x="41" y="109"/>
                  </a:lnTo>
                  <a:lnTo>
                    <a:pt x="41" y="109"/>
                  </a:lnTo>
                  <a:lnTo>
                    <a:pt x="41" y="109"/>
                  </a:lnTo>
                  <a:lnTo>
                    <a:pt x="42" y="109"/>
                  </a:lnTo>
                  <a:close/>
                  <a:moveTo>
                    <a:pt x="30" y="104"/>
                  </a:moveTo>
                  <a:lnTo>
                    <a:pt x="30" y="106"/>
                  </a:lnTo>
                  <a:lnTo>
                    <a:pt x="30" y="107"/>
                  </a:lnTo>
                  <a:lnTo>
                    <a:pt x="30" y="109"/>
                  </a:lnTo>
                  <a:lnTo>
                    <a:pt x="30" y="109"/>
                  </a:lnTo>
                  <a:lnTo>
                    <a:pt x="27" y="110"/>
                  </a:lnTo>
                  <a:lnTo>
                    <a:pt x="27" y="110"/>
                  </a:lnTo>
                  <a:lnTo>
                    <a:pt x="27" y="110"/>
                  </a:lnTo>
                  <a:lnTo>
                    <a:pt x="27" y="109"/>
                  </a:lnTo>
                  <a:lnTo>
                    <a:pt x="27" y="107"/>
                  </a:lnTo>
                  <a:lnTo>
                    <a:pt x="27" y="107"/>
                  </a:lnTo>
                  <a:lnTo>
                    <a:pt x="27" y="107"/>
                  </a:lnTo>
                  <a:lnTo>
                    <a:pt x="27" y="107"/>
                  </a:lnTo>
                  <a:lnTo>
                    <a:pt x="25" y="109"/>
                  </a:lnTo>
                  <a:lnTo>
                    <a:pt x="23" y="109"/>
                  </a:lnTo>
                  <a:lnTo>
                    <a:pt x="23" y="109"/>
                  </a:lnTo>
                  <a:lnTo>
                    <a:pt x="25" y="107"/>
                  </a:lnTo>
                  <a:lnTo>
                    <a:pt x="25" y="106"/>
                  </a:lnTo>
                  <a:lnTo>
                    <a:pt x="25" y="106"/>
                  </a:lnTo>
                  <a:lnTo>
                    <a:pt x="25" y="106"/>
                  </a:lnTo>
                  <a:lnTo>
                    <a:pt x="25" y="106"/>
                  </a:lnTo>
                  <a:lnTo>
                    <a:pt x="27" y="106"/>
                  </a:lnTo>
                  <a:lnTo>
                    <a:pt x="27" y="106"/>
                  </a:lnTo>
                  <a:lnTo>
                    <a:pt x="28" y="104"/>
                  </a:lnTo>
                  <a:lnTo>
                    <a:pt x="30" y="104"/>
                  </a:lnTo>
                  <a:close/>
                  <a:moveTo>
                    <a:pt x="34" y="99"/>
                  </a:moveTo>
                  <a:lnTo>
                    <a:pt x="34" y="99"/>
                  </a:lnTo>
                  <a:lnTo>
                    <a:pt x="34" y="102"/>
                  </a:lnTo>
                  <a:lnTo>
                    <a:pt x="31" y="106"/>
                  </a:lnTo>
                  <a:lnTo>
                    <a:pt x="31" y="106"/>
                  </a:lnTo>
                  <a:lnTo>
                    <a:pt x="30" y="106"/>
                  </a:lnTo>
                  <a:lnTo>
                    <a:pt x="30" y="106"/>
                  </a:lnTo>
                  <a:lnTo>
                    <a:pt x="30" y="106"/>
                  </a:lnTo>
                  <a:lnTo>
                    <a:pt x="30" y="104"/>
                  </a:lnTo>
                  <a:lnTo>
                    <a:pt x="30" y="104"/>
                  </a:lnTo>
                  <a:lnTo>
                    <a:pt x="33" y="102"/>
                  </a:lnTo>
                  <a:lnTo>
                    <a:pt x="31" y="102"/>
                  </a:lnTo>
                  <a:lnTo>
                    <a:pt x="31" y="102"/>
                  </a:lnTo>
                  <a:lnTo>
                    <a:pt x="31" y="101"/>
                  </a:lnTo>
                  <a:lnTo>
                    <a:pt x="34" y="101"/>
                  </a:lnTo>
                  <a:lnTo>
                    <a:pt x="34" y="99"/>
                  </a:lnTo>
                  <a:close/>
                  <a:moveTo>
                    <a:pt x="30" y="88"/>
                  </a:moveTo>
                  <a:lnTo>
                    <a:pt x="30" y="90"/>
                  </a:lnTo>
                  <a:lnTo>
                    <a:pt x="31" y="90"/>
                  </a:lnTo>
                  <a:lnTo>
                    <a:pt x="31" y="91"/>
                  </a:lnTo>
                  <a:lnTo>
                    <a:pt x="33" y="91"/>
                  </a:lnTo>
                  <a:lnTo>
                    <a:pt x="34" y="93"/>
                  </a:lnTo>
                  <a:lnTo>
                    <a:pt x="34" y="95"/>
                  </a:lnTo>
                  <a:lnTo>
                    <a:pt x="28" y="96"/>
                  </a:lnTo>
                  <a:lnTo>
                    <a:pt x="27" y="96"/>
                  </a:lnTo>
                  <a:lnTo>
                    <a:pt x="27" y="96"/>
                  </a:lnTo>
                  <a:lnTo>
                    <a:pt x="27" y="96"/>
                  </a:lnTo>
                  <a:lnTo>
                    <a:pt x="28" y="95"/>
                  </a:lnTo>
                  <a:lnTo>
                    <a:pt x="30" y="93"/>
                  </a:lnTo>
                  <a:lnTo>
                    <a:pt x="27" y="91"/>
                  </a:lnTo>
                  <a:lnTo>
                    <a:pt x="27" y="91"/>
                  </a:lnTo>
                  <a:lnTo>
                    <a:pt x="27" y="90"/>
                  </a:lnTo>
                  <a:lnTo>
                    <a:pt x="27" y="90"/>
                  </a:lnTo>
                  <a:lnTo>
                    <a:pt x="28" y="90"/>
                  </a:lnTo>
                  <a:lnTo>
                    <a:pt x="30" y="88"/>
                  </a:lnTo>
                  <a:close/>
                  <a:moveTo>
                    <a:pt x="23" y="88"/>
                  </a:moveTo>
                  <a:lnTo>
                    <a:pt x="23" y="88"/>
                  </a:lnTo>
                  <a:lnTo>
                    <a:pt x="23" y="90"/>
                  </a:lnTo>
                  <a:lnTo>
                    <a:pt x="22" y="90"/>
                  </a:lnTo>
                  <a:lnTo>
                    <a:pt x="22" y="90"/>
                  </a:lnTo>
                  <a:lnTo>
                    <a:pt x="22" y="90"/>
                  </a:lnTo>
                  <a:lnTo>
                    <a:pt x="23" y="88"/>
                  </a:lnTo>
                  <a:lnTo>
                    <a:pt x="23" y="88"/>
                  </a:lnTo>
                  <a:close/>
                  <a:moveTo>
                    <a:pt x="9" y="82"/>
                  </a:moveTo>
                  <a:lnTo>
                    <a:pt x="11" y="82"/>
                  </a:lnTo>
                  <a:lnTo>
                    <a:pt x="11" y="82"/>
                  </a:lnTo>
                  <a:lnTo>
                    <a:pt x="11" y="82"/>
                  </a:lnTo>
                  <a:lnTo>
                    <a:pt x="9" y="84"/>
                  </a:lnTo>
                  <a:lnTo>
                    <a:pt x="9" y="82"/>
                  </a:lnTo>
                  <a:lnTo>
                    <a:pt x="9" y="82"/>
                  </a:lnTo>
                  <a:lnTo>
                    <a:pt x="9" y="82"/>
                  </a:lnTo>
                  <a:lnTo>
                    <a:pt x="9" y="82"/>
                  </a:lnTo>
                  <a:close/>
                  <a:moveTo>
                    <a:pt x="27" y="80"/>
                  </a:moveTo>
                  <a:lnTo>
                    <a:pt x="27" y="80"/>
                  </a:lnTo>
                  <a:lnTo>
                    <a:pt x="27" y="82"/>
                  </a:lnTo>
                  <a:lnTo>
                    <a:pt x="27" y="82"/>
                  </a:lnTo>
                  <a:lnTo>
                    <a:pt x="27" y="82"/>
                  </a:lnTo>
                  <a:lnTo>
                    <a:pt x="27" y="84"/>
                  </a:lnTo>
                  <a:lnTo>
                    <a:pt x="27" y="82"/>
                  </a:lnTo>
                  <a:lnTo>
                    <a:pt x="25" y="82"/>
                  </a:lnTo>
                  <a:lnTo>
                    <a:pt x="25" y="82"/>
                  </a:lnTo>
                  <a:lnTo>
                    <a:pt x="27" y="80"/>
                  </a:lnTo>
                  <a:close/>
                  <a:moveTo>
                    <a:pt x="12" y="74"/>
                  </a:moveTo>
                  <a:lnTo>
                    <a:pt x="12" y="74"/>
                  </a:lnTo>
                  <a:lnTo>
                    <a:pt x="12" y="79"/>
                  </a:lnTo>
                  <a:lnTo>
                    <a:pt x="12" y="79"/>
                  </a:lnTo>
                  <a:lnTo>
                    <a:pt x="12" y="79"/>
                  </a:lnTo>
                  <a:lnTo>
                    <a:pt x="11" y="79"/>
                  </a:lnTo>
                  <a:lnTo>
                    <a:pt x="11" y="79"/>
                  </a:lnTo>
                  <a:lnTo>
                    <a:pt x="11" y="77"/>
                  </a:lnTo>
                  <a:lnTo>
                    <a:pt x="11" y="77"/>
                  </a:lnTo>
                  <a:lnTo>
                    <a:pt x="11" y="76"/>
                  </a:lnTo>
                  <a:lnTo>
                    <a:pt x="11" y="74"/>
                  </a:lnTo>
                  <a:lnTo>
                    <a:pt x="12" y="74"/>
                  </a:lnTo>
                  <a:close/>
                  <a:moveTo>
                    <a:pt x="27" y="68"/>
                  </a:moveTo>
                  <a:lnTo>
                    <a:pt x="28" y="68"/>
                  </a:lnTo>
                  <a:lnTo>
                    <a:pt x="28" y="69"/>
                  </a:lnTo>
                  <a:lnTo>
                    <a:pt x="28" y="71"/>
                  </a:lnTo>
                  <a:lnTo>
                    <a:pt x="28" y="73"/>
                  </a:lnTo>
                  <a:lnTo>
                    <a:pt x="28" y="74"/>
                  </a:lnTo>
                  <a:lnTo>
                    <a:pt x="30" y="74"/>
                  </a:lnTo>
                  <a:lnTo>
                    <a:pt x="30" y="76"/>
                  </a:lnTo>
                  <a:lnTo>
                    <a:pt x="30" y="76"/>
                  </a:lnTo>
                  <a:lnTo>
                    <a:pt x="30" y="76"/>
                  </a:lnTo>
                  <a:lnTo>
                    <a:pt x="33" y="76"/>
                  </a:lnTo>
                  <a:lnTo>
                    <a:pt x="34" y="76"/>
                  </a:lnTo>
                  <a:lnTo>
                    <a:pt x="36" y="77"/>
                  </a:lnTo>
                  <a:lnTo>
                    <a:pt x="36" y="77"/>
                  </a:lnTo>
                  <a:lnTo>
                    <a:pt x="36" y="77"/>
                  </a:lnTo>
                  <a:lnTo>
                    <a:pt x="34" y="79"/>
                  </a:lnTo>
                  <a:lnTo>
                    <a:pt x="33" y="80"/>
                  </a:lnTo>
                  <a:lnTo>
                    <a:pt x="31" y="80"/>
                  </a:lnTo>
                  <a:lnTo>
                    <a:pt x="31" y="80"/>
                  </a:lnTo>
                  <a:lnTo>
                    <a:pt x="31" y="80"/>
                  </a:lnTo>
                  <a:lnTo>
                    <a:pt x="30" y="77"/>
                  </a:lnTo>
                  <a:lnTo>
                    <a:pt x="28" y="79"/>
                  </a:lnTo>
                  <a:lnTo>
                    <a:pt x="27" y="77"/>
                  </a:lnTo>
                  <a:lnTo>
                    <a:pt x="27" y="77"/>
                  </a:lnTo>
                  <a:lnTo>
                    <a:pt x="25" y="77"/>
                  </a:lnTo>
                  <a:lnTo>
                    <a:pt x="25" y="76"/>
                  </a:lnTo>
                  <a:lnTo>
                    <a:pt x="22" y="74"/>
                  </a:lnTo>
                  <a:lnTo>
                    <a:pt x="20" y="73"/>
                  </a:lnTo>
                  <a:lnTo>
                    <a:pt x="20" y="73"/>
                  </a:lnTo>
                  <a:lnTo>
                    <a:pt x="20" y="73"/>
                  </a:lnTo>
                  <a:lnTo>
                    <a:pt x="20" y="71"/>
                  </a:lnTo>
                  <a:lnTo>
                    <a:pt x="22" y="73"/>
                  </a:lnTo>
                  <a:lnTo>
                    <a:pt x="22" y="71"/>
                  </a:lnTo>
                  <a:lnTo>
                    <a:pt x="22" y="71"/>
                  </a:lnTo>
                  <a:lnTo>
                    <a:pt x="22" y="71"/>
                  </a:lnTo>
                  <a:lnTo>
                    <a:pt x="22" y="71"/>
                  </a:lnTo>
                  <a:lnTo>
                    <a:pt x="22" y="69"/>
                  </a:lnTo>
                  <a:lnTo>
                    <a:pt x="25" y="69"/>
                  </a:lnTo>
                  <a:lnTo>
                    <a:pt x="27" y="68"/>
                  </a:lnTo>
                  <a:lnTo>
                    <a:pt x="27" y="68"/>
                  </a:lnTo>
                  <a:close/>
                  <a:moveTo>
                    <a:pt x="14" y="68"/>
                  </a:moveTo>
                  <a:lnTo>
                    <a:pt x="16" y="69"/>
                  </a:lnTo>
                  <a:lnTo>
                    <a:pt x="14" y="71"/>
                  </a:lnTo>
                  <a:lnTo>
                    <a:pt x="12" y="71"/>
                  </a:lnTo>
                  <a:lnTo>
                    <a:pt x="9" y="69"/>
                  </a:lnTo>
                  <a:lnTo>
                    <a:pt x="9" y="69"/>
                  </a:lnTo>
                  <a:lnTo>
                    <a:pt x="9" y="69"/>
                  </a:lnTo>
                  <a:lnTo>
                    <a:pt x="9" y="68"/>
                  </a:lnTo>
                  <a:lnTo>
                    <a:pt x="11" y="68"/>
                  </a:lnTo>
                  <a:lnTo>
                    <a:pt x="11" y="68"/>
                  </a:lnTo>
                  <a:lnTo>
                    <a:pt x="12" y="68"/>
                  </a:lnTo>
                  <a:lnTo>
                    <a:pt x="12" y="68"/>
                  </a:lnTo>
                  <a:lnTo>
                    <a:pt x="14" y="68"/>
                  </a:lnTo>
                  <a:close/>
                  <a:moveTo>
                    <a:pt x="28" y="50"/>
                  </a:moveTo>
                  <a:lnTo>
                    <a:pt x="28" y="50"/>
                  </a:lnTo>
                  <a:lnTo>
                    <a:pt x="28" y="52"/>
                  </a:lnTo>
                  <a:lnTo>
                    <a:pt x="28" y="54"/>
                  </a:lnTo>
                  <a:lnTo>
                    <a:pt x="27" y="57"/>
                  </a:lnTo>
                  <a:lnTo>
                    <a:pt x="25" y="57"/>
                  </a:lnTo>
                  <a:lnTo>
                    <a:pt x="25" y="58"/>
                  </a:lnTo>
                  <a:lnTo>
                    <a:pt x="23" y="58"/>
                  </a:lnTo>
                  <a:lnTo>
                    <a:pt x="25" y="58"/>
                  </a:lnTo>
                  <a:lnTo>
                    <a:pt x="25" y="60"/>
                  </a:lnTo>
                  <a:lnTo>
                    <a:pt x="25" y="60"/>
                  </a:lnTo>
                  <a:lnTo>
                    <a:pt x="25" y="60"/>
                  </a:lnTo>
                  <a:lnTo>
                    <a:pt x="22" y="62"/>
                  </a:lnTo>
                  <a:lnTo>
                    <a:pt x="22" y="63"/>
                  </a:lnTo>
                  <a:lnTo>
                    <a:pt x="19" y="65"/>
                  </a:lnTo>
                  <a:lnTo>
                    <a:pt x="19" y="65"/>
                  </a:lnTo>
                  <a:lnTo>
                    <a:pt x="17" y="66"/>
                  </a:lnTo>
                  <a:lnTo>
                    <a:pt x="17" y="66"/>
                  </a:lnTo>
                  <a:lnTo>
                    <a:pt x="17" y="66"/>
                  </a:lnTo>
                  <a:lnTo>
                    <a:pt x="17" y="66"/>
                  </a:lnTo>
                  <a:lnTo>
                    <a:pt x="16" y="65"/>
                  </a:lnTo>
                  <a:lnTo>
                    <a:pt x="17" y="63"/>
                  </a:lnTo>
                  <a:lnTo>
                    <a:pt x="17" y="63"/>
                  </a:lnTo>
                  <a:lnTo>
                    <a:pt x="19" y="63"/>
                  </a:lnTo>
                  <a:lnTo>
                    <a:pt x="19" y="63"/>
                  </a:lnTo>
                  <a:lnTo>
                    <a:pt x="17" y="62"/>
                  </a:lnTo>
                  <a:lnTo>
                    <a:pt x="16" y="62"/>
                  </a:lnTo>
                  <a:lnTo>
                    <a:pt x="16" y="60"/>
                  </a:lnTo>
                  <a:lnTo>
                    <a:pt x="17" y="60"/>
                  </a:lnTo>
                  <a:lnTo>
                    <a:pt x="16" y="60"/>
                  </a:lnTo>
                  <a:lnTo>
                    <a:pt x="16" y="60"/>
                  </a:lnTo>
                  <a:lnTo>
                    <a:pt x="16" y="60"/>
                  </a:lnTo>
                  <a:lnTo>
                    <a:pt x="16" y="58"/>
                  </a:lnTo>
                  <a:lnTo>
                    <a:pt x="16" y="58"/>
                  </a:lnTo>
                  <a:lnTo>
                    <a:pt x="16" y="57"/>
                  </a:lnTo>
                  <a:lnTo>
                    <a:pt x="16" y="57"/>
                  </a:lnTo>
                  <a:lnTo>
                    <a:pt x="16" y="57"/>
                  </a:lnTo>
                  <a:lnTo>
                    <a:pt x="17" y="57"/>
                  </a:lnTo>
                  <a:lnTo>
                    <a:pt x="17" y="57"/>
                  </a:lnTo>
                  <a:lnTo>
                    <a:pt x="19" y="57"/>
                  </a:lnTo>
                  <a:lnTo>
                    <a:pt x="19" y="57"/>
                  </a:lnTo>
                  <a:lnTo>
                    <a:pt x="20" y="57"/>
                  </a:lnTo>
                  <a:lnTo>
                    <a:pt x="20" y="57"/>
                  </a:lnTo>
                  <a:lnTo>
                    <a:pt x="20" y="55"/>
                  </a:lnTo>
                  <a:lnTo>
                    <a:pt x="20" y="55"/>
                  </a:lnTo>
                  <a:lnTo>
                    <a:pt x="20" y="54"/>
                  </a:lnTo>
                  <a:lnTo>
                    <a:pt x="23" y="54"/>
                  </a:lnTo>
                  <a:lnTo>
                    <a:pt x="27" y="50"/>
                  </a:lnTo>
                  <a:lnTo>
                    <a:pt x="28" y="50"/>
                  </a:lnTo>
                  <a:close/>
                  <a:moveTo>
                    <a:pt x="71" y="47"/>
                  </a:moveTo>
                  <a:lnTo>
                    <a:pt x="74" y="47"/>
                  </a:lnTo>
                  <a:lnTo>
                    <a:pt x="74" y="47"/>
                  </a:lnTo>
                  <a:lnTo>
                    <a:pt x="74" y="49"/>
                  </a:lnTo>
                  <a:lnTo>
                    <a:pt x="72" y="50"/>
                  </a:lnTo>
                  <a:lnTo>
                    <a:pt x="72" y="52"/>
                  </a:lnTo>
                  <a:lnTo>
                    <a:pt x="72" y="52"/>
                  </a:lnTo>
                  <a:lnTo>
                    <a:pt x="72" y="54"/>
                  </a:lnTo>
                  <a:lnTo>
                    <a:pt x="71" y="54"/>
                  </a:lnTo>
                  <a:lnTo>
                    <a:pt x="69" y="57"/>
                  </a:lnTo>
                  <a:lnTo>
                    <a:pt x="63" y="60"/>
                  </a:lnTo>
                  <a:lnTo>
                    <a:pt x="60" y="62"/>
                  </a:lnTo>
                  <a:lnTo>
                    <a:pt x="60" y="63"/>
                  </a:lnTo>
                  <a:lnTo>
                    <a:pt x="60" y="65"/>
                  </a:lnTo>
                  <a:lnTo>
                    <a:pt x="61" y="65"/>
                  </a:lnTo>
                  <a:lnTo>
                    <a:pt x="61" y="65"/>
                  </a:lnTo>
                  <a:lnTo>
                    <a:pt x="61" y="66"/>
                  </a:lnTo>
                  <a:lnTo>
                    <a:pt x="58" y="68"/>
                  </a:lnTo>
                  <a:lnTo>
                    <a:pt x="58" y="69"/>
                  </a:lnTo>
                  <a:lnTo>
                    <a:pt x="60" y="69"/>
                  </a:lnTo>
                  <a:lnTo>
                    <a:pt x="61" y="69"/>
                  </a:lnTo>
                  <a:lnTo>
                    <a:pt x="66" y="68"/>
                  </a:lnTo>
                  <a:lnTo>
                    <a:pt x="69" y="68"/>
                  </a:lnTo>
                  <a:lnTo>
                    <a:pt x="71" y="68"/>
                  </a:lnTo>
                  <a:lnTo>
                    <a:pt x="74" y="68"/>
                  </a:lnTo>
                  <a:lnTo>
                    <a:pt x="74" y="68"/>
                  </a:lnTo>
                  <a:lnTo>
                    <a:pt x="75" y="68"/>
                  </a:lnTo>
                  <a:lnTo>
                    <a:pt x="77" y="68"/>
                  </a:lnTo>
                  <a:lnTo>
                    <a:pt x="85" y="68"/>
                  </a:lnTo>
                  <a:lnTo>
                    <a:pt x="88" y="68"/>
                  </a:lnTo>
                  <a:lnTo>
                    <a:pt x="90" y="68"/>
                  </a:lnTo>
                  <a:lnTo>
                    <a:pt x="91" y="69"/>
                  </a:lnTo>
                  <a:lnTo>
                    <a:pt x="91" y="71"/>
                  </a:lnTo>
                  <a:lnTo>
                    <a:pt x="91" y="73"/>
                  </a:lnTo>
                  <a:lnTo>
                    <a:pt x="91" y="73"/>
                  </a:lnTo>
                  <a:lnTo>
                    <a:pt x="90" y="74"/>
                  </a:lnTo>
                  <a:lnTo>
                    <a:pt x="88" y="76"/>
                  </a:lnTo>
                  <a:lnTo>
                    <a:pt x="88" y="77"/>
                  </a:lnTo>
                  <a:lnTo>
                    <a:pt x="88" y="79"/>
                  </a:lnTo>
                  <a:lnTo>
                    <a:pt x="88" y="80"/>
                  </a:lnTo>
                  <a:lnTo>
                    <a:pt x="85" y="85"/>
                  </a:lnTo>
                  <a:lnTo>
                    <a:pt x="83" y="87"/>
                  </a:lnTo>
                  <a:lnTo>
                    <a:pt x="82" y="90"/>
                  </a:lnTo>
                  <a:lnTo>
                    <a:pt x="80" y="91"/>
                  </a:lnTo>
                  <a:lnTo>
                    <a:pt x="79" y="91"/>
                  </a:lnTo>
                  <a:lnTo>
                    <a:pt x="77" y="93"/>
                  </a:lnTo>
                  <a:lnTo>
                    <a:pt x="74" y="93"/>
                  </a:lnTo>
                  <a:lnTo>
                    <a:pt x="72" y="93"/>
                  </a:lnTo>
                  <a:lnTo>
                    <a:pt x="71" y="95"/>
                  </a:lnTo>
                  <a:lnTo>
                    <a:pt x="69" y="95"/>
                  </a:lnTo>
                  <a:lnTo>
                    <a:pt x="71" y="95"/>
                  </a:lnTo>
                  <a:lnTo>
                    <a:pt x="72" y="95"/>
                  </a:lnTo>
                  <a:lnTo>
                    <a:pt x="75" y="95"/>
                  </a:lnTo>
                  <a:lnTo>
                    <a:pt x="79" y="96"/>
                  </a:lnTo>
                  <a:lnTo>
                    <a:pt x="79" y="98"/>
                  </a:lnTo>
                  <a:lnTo>
                    <a:pt x="77" y="98"/>
                  </a:lnTo>
                  <a:lnTo>
                    <a:pt x="74" y="98"/>
                  </a:lnTo>
                  <a:lnTo>
                    <a:pt x="72" y="101"/>
                  </a:lnTo>
                  <a:lnTo>
                    <a:pt x="71" y="101"/>
                  </a:lnTo>
                  <a:lnTo>
                    <a:pt x="69" y="102"/>
                  </a:lnTo>
                  <a:lnTo>
                    <a:pt x="68" y="101"/>
                  </a:lnTo>
                  <a:lnTo>
                    <a:pt x="64" y="101"/>
                  </a:lnTo>
                  <a:lnTo>
                    <a:pt x="63" y="101"/>
                  </a:lnTo>
                  <a:lnTo>
                    <a:pt x="64" y="101"/>
                  </a:lnTo>
                  <a:lnTo>
                    <a:pt x="66" y="102"/>
                  </a:lnTo>
                  <a:lnTo>
                    <a:pt x="74" y="104"/>
                  </a:lnTo>
                  <a:lnTo>
                    <a:pt x="74" y="102"/>
                  </a:lnTo>
                  <a:lnTo>
                    <a:pt x="77" y="102"/>
                  </a:lnTo>
                  <a:lnTo>
                    <a:pt x="80" y="102"/>
                  </a:lnTo>
                  <a:lnTo>
                    <a:pt x="87" y="104"/>
                  </a:lnTo>
                  <a:lnTo>
                    <a:pt x="88" y="106"/>
                  </a:lnTo>
                  <a:lnTo>
                    <a:pt x="91" y="109"/>
                  </a:lnTo>
                  <a:lnTo>
                    <a:pt x="93" y="110"/>
                  </a:lnTo>
                  <a:lnTo>
                    <a:pt x="94" y="110"/>
                  </a:lnTo>
                  <a:lnTo>
                    <a:pt x="94" y="112"/>
                  </a:lnTo>
                  <a:lnTo>
                    <a:pt x="96" y="117"/>
                  </a:lnTo>
                  <a:lnTo>
                    <a:pt x="98" y="121"/>
                  </a:lnTo>
                  <a:lnTo>
                    <a:pt x="99" y="128"/>
                  </a:lnTo>
                  <a:lnTo>
                    <a:pt x="99" y="129"/>
                  </a:lnTo>
                  <a:lnTo>
                    <a:pt x="101" y="129"/>
                  </a:lnTo>
                  <a:lnTo>
                    <a:pt x="107" y="132"/>
                  </a:lnTo>
                  <a:lnTo>
                    <a:pt x="109" y="132"/>
                  </a:lnTo>
                  <a:lnTo>
                    <a:pt x="110" y="134"/>
                  </a:lnTo>
                  <a:lnTo>
                    <a:pt x="112" y="137"/>
                  </a:lnTo>
                  <a:lnTo>
                    <a:pt x="115" y="139"/>
                  </a:lnTo>
                  <a:lnTo>
                    <a:pt x="116" y="140"/>
                  </a:lnTo>
                  <a:lnTo>
                    <a:pt x="115" y="140"/>
                  </a:lnTo>
                  <a:lnTo>
                    <a:pt x="115" y="142"/>
                  </a:lnTo>
                  <a:lnTo>
                    <a:pt x="115" y="143"/>
                  </a:lnTo>
                  <a:lnTo>
                    <a:pt x="116" y="145"/>
                  </a:lnTo>
                  <a:lnTo>
                    <a:pt x="118" y="148"/>
                  </a:lnTo>
                  <a:lnTo>
                    <a:pt x="120" y="150"/>
                  </a:lnTo>
                  <a:lnTo>
                    <a:pt x="120" y="150"/>
                  </a:lnTo>
                  <a:lnTo>
                    <a:pt x="118" y="150"/>
                  </a:lnTo>
                  <a:lnTo>
                    <a:pt x="118" y="150"/>
                  </a:lnTo>
                  <a:lnTo>
                    <a:pt x="116" y="150"/>
                  </a:lnTo>
                  <a:lnTo>
                    <a:pt x="115" y="148"/>
                  </a:lnTo>
                  <a:lnTo>
                    <a:pt x="113" y="148"/>
                  </a:lnTo>
                  <a:lnTo>
                    <a:pt x="112" y="148"/>
                  </a:lnTo>
                  <a:lnTo>
                    <a:pt x="110" y="148"/>
                  </a:lnTo>
                  <a:lnTo>
                    <a:pt x="109" y="148"/>
                  </a:lnTo>
                  <a:lnTo>
                    <a:pt x="110" y="148"/>
                  </a:lnTo>
                  <a:lnTo>
                    <a:pt x="113" y="148"/>
                  </a:lnTo>
                  <a:lnTo>
                    <a:pt x="120" y="153"/>
                  </a:lnTo>
                  <a:lnTo>
                    <a:pt x="121" y="156"/>
                  </a:lnTo>
                  <a:lnTo>
                    <a:pt x="123" y="159"/>
                  </a:lnTo>
                  <a:lnTo>
                    <a:pt x="123" y="161"/>
                  </a:lnTo>
                  <a:lnTo>
                    <a:pt x="121" y="162"/>
                  </a:lnTo>
                  <a:lnTo>
                    <a:pt x="120" y="162"/>
                  </a:lnTo>
                  <a:lnTo>
                    <a:pt x="118" y="164"/>
                  </a:lnTo>
                  <a:lnTo>
                    <a:pt x="121" y="166"/>
                  </a:lnTo>
                  <a:lnTo>
                    <a:pt x="123" y="166"/>
                  </a:lnTo>
                  <a:lnTo>
                    <a:pt x="123" y="166"/>
                  </a:lnTo>
                  <a:lnTo>
                    <a:pt x="124" y="166"/>
                  </a:lnTo>
                  <a:lnTo>
                    <a:pt x="126" y="164"/>
                  </a:lnTo>
                  <a:lnTo>
                    <a:pt x="126" y="162"/>
                  </a:lnTo>
                  <a:lnTo>
                    <a:pt x="128" y="162"/>
                  </a:lnTo>
                  <a:lnTo>
                    <a:pt x="129" y="162"/>
                  </a:lnTo>
                  <a:lnTo>
                    <a:pt x="131" y="162"/>
                  </a:lnTo>
                  <a:lnTo>
                    <a:pt x="132" y="162"/>
                  </a:lnTo>
                  <a:lnTo>
                    <a:pt x="135" y="164"/>
                  </a:lnTo>
                  <a:lnTo>
                    <a:pt x="137" y="164"/>
                  </a:lnTo>
                  <a:lnTo>
                    <a:pt x="142" y="167"/>
                  </a:lnTo>
                  <a:lnTo>
                    <a:pt x="143" y="169"/>
                  </a:lnTo>
                  <a:lnTo>
                    <a:pt x="143" y="170"/>
                  </a:lnTo>
                  <a:lnTo>
                    <a:pt x="143" y="172"/>
                  </a:lnTo>
                  <a:lnTo>
                    <a:pt x="142" y="175"/>
                  </a:lnTo>
                  <a:lnTo>
                    <a:pt x="142" y="177"/>
                  </a:lnTo>
                  <a:lnTo>
                    <a:pt x="142" y="178"/>
                  </a:lnTo>
                  <a:lnTo>
                    <a:pt x="140" y="180"/>
                  </a:lnTo>
                  <a:lnTo>
                    <a:pt x="140" y="180"/>
                  </a:lnTo>
                  <a:lnTo>
                    <a:pt x="139" y="181"/>
                  </a:lnTo>
                  <a:lnTo>
                    <a:pt x="137" y="183"/>
                  </a:lnTo>
                  <a:lnTo>
                    <a:pt x="135" y="183"/>
                  </a:lnTo>
                  <a:lnTo>
                    <a:pt x="135" y="183"/>
                  </a:lnTo>
                  <a:lnTo>
                    <a:pt x="135" y="183"/>
                  </a:lnTo>
                  <a:lnTo>
                    <a:pt x="135" y="183"/>
                  </a:lnTo>
                  <a:lnTo>
                    <a:pt x="135" y="184"/>
                  </a:lnTo>
                  <a:lnTo>
                    <a:pt x="135" y="186"/>
                  </a:lnTo>
                  <a:lnTo>
                    <a:pt x="134" y="186"/>
                  </a:lnTo>
                  <a:lnTo>
                    <a:pt x="132" y="186"/>
                  </a:lnTo>
                  <a:lnTo>
                    <a:pt x="129" y="188"/>
                  </a:lnTo>
                  <a:lnTo>
                    <a:pt x="131" y="188"/>
                  </a:lnTo>
                  <a:lnTo>
                    <a:pt x="131" y="189"/>
                  </a:lnTo>
                  <a:lnTo>
                    <a:pt x="131" y="189"/>
                  </a:lnTo>
                  <a:lnTo>
                    <a:pt x="129" y="191"/>
                  </a:lnTo>
                  <a:lnTo>
                    <a:pt x="128" y="191"/>
                  </a:lnTo>
                  <a:lnTo>
                    <a:pt x="126" y="191"/>
                  </a:lnTo>
                  <a:lnTo>
                    <a:pt x="124" y="191"/>
                  </a:lnTo>
                  <a:lnTo>
                    <a:pt x="124" y="192"/>
                  </a:lnTo>
                  <a:lnTo>
                    <a:pt x="126" y="192"/>
                  </a:lnTo>
                  <a:lnTo>
                    <a:pt x="126" y="192"/>
                  </a:lnTo>
                  <a:lnTo>
                    <a:pt x="128" y="192"/>
                  </a:lnTo>
                  <a:lnTo>
                    <a:pt x="128" y="194"/>
                  </a:lnTo>
                  <a:lnTo>
                    <a:pt x="131" y="194"/>
                  </a:lnTo>
                  <a:lnTo>
                    <a:pt x="132" y="194"/>
                  </a:lnTo>
                  <a:lnTo>
                    <a:pt x="135" y="194"/>
                  </a:lnTo>
                  <a:lnTo>
                    <a:pt x="137" y="194"/>
                  </a:lnTo>
                  <a:lnTo>
                    <a:pt x="139" y="194"/>
                  </a:lnTo>
                  <a:lnTo>
                    <a:pt x="139" y="195"/>
                  </a:lnTo>
                  <a:lnTo>
                    <a:pt x="139" y="197"/>
                  </a:lnTo>
                  <a:lnTo>
                    <a:pt x="137" y="199"/>
                  </a:lnTo>
                  <a:lnTo>
                    <a:pt x="132" y="200"/>
                  </a:lnTo>
                  <a:lnTo>
                    <a:pt x="132" y="202"/>
                  </a:lnTo>
                  <a:lnTo>
                    <a:pt x="132" y="202"/>
                  </a:lnTo>
                  <a:lnTo>
                    <a:pt x="129" y="202"/>
                  </a:lnTo>
                  <a:lnTo>
                    <a:pt x="128" y="203"/>
                  </a:lnTo>
                  <a:lnTo>
                    <a:pt x="126" y="203"/>
                  </a:lnTo>
                  <a:lnTo>
                    <a:pt x="124" y="205"/>
                  </a:lnTo>
                  <a:lnTo>
                    <a:pt x="123" y="205"/>
                  </a:lnTo>
                  <a:lnTo>
                    <a:pt x="121" y="205"/>
                  </a:lnTo>
                  <a:lnTo>
                    <a:pt x="115" y="205"/>
                  </a:lnTo>
                  <a:lnTo>
                    <a:pt x="112" y="205"/>
                  </a:lnTo>
                  <a:lnTo>
                    <a:pt x="107" y="205"/>
                  </a:lnTo>
                  <a:lnTo>
                    <a:pt x="105" y="205"/>
                  </a:lnTo>
                  <a:lnTo>
                    <a:pt x="104" y="205"/>
                  </a:lnTo>
                  <a:lnTo>
                    <a:pt x="101" y="203"/>
                  </a:lnTo>
                  <a:lnTo>
                    <a:pt x="99" y="203"/>
                  </a:lnTo>
                  <a:lnTo>
                    <a:pt x="98" y="203"/>
                  </a:lnTo>
                  <a:lnTo>
                    <a:pt x="99" y="205"/>
                  </a:lnTo>
                  <a:lnTo>
                    <a:pt x="96" y="205"/>
                  </a:lnTo>
                  <a:lnTo>
                    <a:pt x="94" y="206"/>
                  </a:lnTo>
                  <a:lnTo>
                    <a:pt x="93" y="206"/>
                  </a:lnTo>
                  <a:lnTo>
                    <a:pt x="91" y="206"/>
                  </a:lnTo>
                  <a:lnTo>
                    <a:pt x="88" y="206"/>
                  </a:lnTo>
                  <a:lnTo>
                    <a:pt x="88" y="206"/>
                  </a:lnTo>
                  <a:lnTo>
                    <a:pt x="90" y="208"/>
                  </a:lnTo>
                  <a:lnTo>
                    <a:pt x="88" y="208"/>
                  </a:lnTo>
                  <a:lnTo>
                    <a:pt x="88" y="208"/>
                  </a:lnTo>
                  <a:lnTo>
                    <a:pt x="83" y="208"/>
                  </a:lnTo>
                  <a:lnTo>
                    <a:pt x="83" y="208"/>
                  </a:lnTo>
                  <a:lnTo>
                    <a:pt x="82" y="208"/>
                  </a:lnTo>
                  <a:lnTo>
                    <a:pt x="80" y="208"/>
                  </a:lnTo>
                  <a:lnTo>
                    <a:pt x="79" y="206"/>
                  </a:lnTo>
                  <a:lnTo>
                    <a:pt x="77" y="206"/>
                  </a:lnTo>
                  <a:lnTo>
                    <a:pt x="75" y="206"/>
                  </a:lnTo>
                  <a:lnTo>
                    <a:pt x="74" y="206"/>
                  </a:lnTo>
                  <a:lnTo>
                    <a:pt x="69" y="208"/>
                  </a:lnTo>
                  <a:lnTo>
                    <a:pt x="68" y="210"/>
                  </a:lnTo>
                  <a:lnTo>
                    <a:pt x="66" y="211"/>
                  </a:lnTo>
                  <a:lnTo>
                    <a:pt x="66" y="214"/>
                  </a:lnTo>
                  <a:lnTo>
                    <a:pt x="64" y="216"/>
                  </a:lnTo>
                  <a:lnTo>
                    <a:pt x="63" y="216"/>
                  </a:lnTo>
                  <a:lnTo>
                    <a:pt x="61" y="214"/>
                  </a:lnTo>
                  <a:lnTo>
                    <a:pt x="58" y="213"/>
                  </a:lnTo>
                  <a:lnTo>
                    <a:pt x="58" y="213"/>
                  </a:lnTo>
                  <a:lnTo>
                    <a:pt x="57" y="213"/>
                  </a:lnTo>
                  <a:lnTo>
                    <a:pt x="57" y="213"/>
                  </a:lnTo>
                  <a:lnTo>
                    <a:pt x="55" y="213"/>
                  </a:lnTo>
                  <a:lnTo>
                    <a:pt x="55" y="213"/>
                  </a:lnTo>
                  <a:lnTo>
                    <a:pt x="52" y="213"/>
                  </a:lnTo>
                  <a:lnTo>
                    <a:pt x="49" y="214"/>
                  </a:lnTo>
                  <a:lnTo>
                    <a:pt x="49" y="214"/>
                  </a:lnTo>
                  <a:lnTo>
                    <a:pt x="46" y="216"/>
                  </a:lnTo>
                  <a:lnTo>
                    <a:pt x="46" y="217"/>
                  </a:lnTo>
                  <a:lnTo>
                    <a:pt x="44" y="219"/>
                  </a:lnTo>
                  <a:lnTo>
                    <a:pt x="42" y="219"/>
                  </a:lnTo>
                  <a:lnTo>
                    <a:pt x="41" y="217"/>
                  </a:lnTo>
                  <a:lnTo>
                    <a:pt x="39" y="217"/>
                  </a:lnTo>
                  <a:lnTo>
                    <a:pt x="38" y="217"/>
                  </a:lnTo>
                  <a:lnTo>
                    <a:pt x="36" y="219"/>
                  </a:lnTo>
                  <a:lnTo>
                    <a:pt x="36" y="217"/>
                  </a:lnTo>
                  <a:lnTo>
                    <a:pt x="36" y="217"/>
                  </a:lnTo>
                  <a:lnTo>
                    <a:pt x="38" y="216"/>
                  </a:lnTo>
                  <a:lnTo>
                    <a:pt x="41" y="214"/>
                  </a:lnTo>
                  <a:lnTo>
                    <a:pt x="44" y="213"/>
                  </a:lnTo>
                  <a:lnTo>
                    <a:pt x="46" y="211"/>
                  </a:lnTo>
                  <a:lnTo>
                    <a:pt x="46" y="210"/>
                  </a:lnTo>
                  <a:lnTo>
                    <a:pt x="46" y="210"/>
                  </a:lnTo>
                  <a:lnTo>
                    <a:pt x="47" y="210"/>
                  </a:lnTo>
                  <a:lnTo>
                    <a:pt x="47" y="208"/>
                  </a:lnTo>
                  <a:lnTo>
                    <a:pt x="52" y="205"/>
                  </a:lnTo>
                  <a:lnTo>
                    <a:pt x="52" y="205"/>
                  </a:lnTo>
                  <a:lnTo>
                    <a:pt x="52" y="203"/>
                  </a:lnTo>
                  <a:lnTo>
                    <a:pt x="52" y="202"/>
                  </a:lnTo>
                  <a:lnTo>
                    <a:pt x="55" y="200"/>
                  </a:lnTo>
                  <a:lnTo>
                    <a:pt x="57" y="197"/>
                  </a:lnTo>
                  <a:lnTo>
                    <a:pt x="58" y="197"/>
                  </a:lnTo>
                  <a:lnTo>
                    <a:pt x="63" y="197"/>
                  </a:lnTo>
                  <a:lnTo>
                    <a:pt x="66" y="197"/>
                  </a:lnTo>
                  <a:lnTo>
                    <a:pt x="69" y="197"/>
                  </a:lnTo>
                  <a:lnTo>
                    <a:pt x="71" y="197"/>
                  </a:lnTo>
                  <a:lnTo>
                    <a:pt x="72" y="197"/>
                  </a:lnTo>
                  <a:lnTo>
                    <a:pt x="74" y="195"/>
                  </a:lnTo>
                  <a:lnTo>
                    <a:pt x="75" y="192"/>
                  </a:lnTo>
                  <a:lnTo>
                    <a:pt x="77" y="192"/>
                  </a:lnTo>
                  <a:lnTo>
                    <a:pt x="79" y="191"/>
                  </a:lnTo>
                  <a:lnTo>
                    <a:pt x="80" y="189"/>
                  </a:lnTo>
                  <a:lnTo>
                    <a:pt x="82" y="186"/>
                  </a:lnTo>
                  <a:lnTo>
                    <a:pt x="82" y="188"/>
                  </a:lnTo>
                  <a:lnTo>
                    <a:pt x="79" y="189"/>
                  </a:lnTo>
                  <a:lnTo>
                    <a:pt x="79" y="189"/>
                  </a:lnTo>
                  <a:lnTo>
                    <a:pt x="74" y="191"/>
                  </a:lnTo>
                  <a:lnTo>
                    <a:pt x="74" y="191"/>
                  </a:lnTo>
                  <a:lnTo>
                    <a:pt x="71" y="194"/>
                  </a:lnTo>
                  <a:lnTo>
                    <a:pt x="71" y="194"/>
                  </a:lnTo>
                  <a:lnTo>
                    <a:pt x="66" y="192"/>
                  </a:lnTo>
                  <a:lnTo>
                    <a:pt x="63" y="191"/>
                  </a:lnTo>
                  <a:lnTo>
                    <a:pt x="61" y="189"/>
                  </a:lnTo>
                  <a:lnTo>
                    <a:pt x="61" y="189"/>
                  </a:lnTo>
                  <a:lnTo>
                    <a:pt x="60" y="189"/>
                  </a:lnTo>
                  <a:lnTo>
                    <a:pt x="58" y="191"/>
                  </a:lnTo>
                  <a:lnTo>
                    <a:pt x="57" y="189"/>
                  </a:lnTo>
                  <a:lnTo>
                    <a:pt x="58" y="189"/>
                  </a:lnTo>
                  <a:lnTo>
                    <a:pt x="58" y="188"/>
                  </a:lnTo>
                  <a:lnTo>
                    <a:pt x="57" y="188"/>
                  </a:lnTo>
                  <a:lnTo>
                    <a:pt x="55" y="188"/>
                  </a:lnTo>
                  <a:lnTo>
                    <a:pt x="55" y="186"/>
                  </a:lnTo>
                  <a:lnTo>
                    <a:pt x="52" y="186"/>
                  </a:lnTo>
                  <a:lnTo>
                    <a:pt x="52" y="186"/>
                  </a:lnTo>
                  <a:lnTo>
                    <a:pt x="50" y="188"/>
                  </a:lnTo>
                  <a:lnTo>
                    <a:pt x="47" y="189"/>
                  </a:lnTo>
                  <a:lnTo>
                    <a:pt x="44" y="188"/>
                  </a:lnTo>
                  <a:lnTo>
                    <a:pt x="42" y="186"/>
                  </a:lnTo>
                  <a:lnTo>
                    <a:pt x="42" y="186"/>
                  </a:lnTo>
                  <a:lnTo>
                    <a:pt x="42" y="184"/>
                  </a:lnTo>
                  <a:lnTo>
                    <a:pt x="42" y="184"/>
                  </a:lnTo>
                  <a:lnTo>
                    <a:pt x="42" y="183"/>
                  </a:lnTo>
                  <a:lnTo>
                    <a:pt x="44" y="181"/>
                  </a:lnTo>
                  <a:lnTo>
                    <a:pt x="47" y="181"/>
                  </a:lnTo>
                  <a:lnTo>
                    <a:pt x="52" y="178"/>
                  </a:lnTo>
                  <a:lnTo>
                    <a:pt x="55" y="178"/>
                  </a:lnTo>
                  <a:lnTo>
                    <a:pt x="57" y="177"/>
                  </a:lnTo>
                  <a:lnTo>
                    <a:pt x="58" y="175"/>
                  </a:lnTo>
                  <a:lnTo>
                    <a:pt x="58" y="173"/>
                  </a:lnTo>
                  <a:lnTo>
                    <a:pt x="60" y="172"/>
                  </a:lnTo>
                  <a:lnTo>
                    <a:pt x="60" y="172"/>
                  </a:lnTo>
                  <a:lnTo>
                    <a:pt x="60" y="170"/>
                  </a:lnTo>
                  <a:lnTo>
                    <a:pt x="58" y="170"/>
                  </a:lnTo>
                  <a:lnTo>
                    <a:pt x="58" y="169"/>
                  </a:lnTo>
                  <a:lnTo>
                    <a:pt x="60" y="169"/>
                  </a:lnTo>
                  <a:lnTo>
                    <a:pt x="60" y="167"/>
                  </a:lnTo>
                  <a:lnTo>
                    <a:pt x="58" y="166"/>
                  </a:lnTo>
                  <a:lnTo>
                    <a:pt x="58" y="166"/>
                  </a:lnTo>
                  <a:lnTo>
                    <a:pt x="58" y="164"/>
                  </a:lnTo>
                  <a:lnTo>
                    <a:pt x="57" y="164"/>
                  </a:lnTo>
                  <a:lnTo>
                    <a:pt x="55" y="164"/>
                  </a:lnTo>
                  <a:lnTo>
                    <a:pt x="53" y="166"/>
                  </a:lnTo>
                  <a:lnTo>
                    <a:pt x="52" y="166"/>
                  </a:lnTo>
                  <a:lnTo>
                    <a:pt x="50" y="166"/>
                  </a:lnTo>
                  <a:lnTo>
                    <a:pt x="50" y="166"/>
                  </a:lnTo>
                  <a:lnTo>
                    <a:pt x="50" y="164"/>
                  </a:lnTo>
                  <a:lnTo>
                    <a:pt x="52" y="162"/>
                  </a:lnTo>
                  <a:lnTo>
                    <a:pt x="53" y="162"/>
                  </a:lnTo>
                  <a:lnTo>
                    <a:pt x="55" y="161"/>
                  </a:lnTo>
                  <a:lnTo>
                    <a:pt x="55" y="161"/>
                  </a:lnTo>
                  <a:lnTo>
                    <a:pt x="57" y="159"/>
                  </a:lnTo>
                  <a:lnTo>
                    <a:pt x="58" y="158"/>
                  </a:lnTo>
                  <a:lnTo>
                    <a:pt x="63" y="156"/>
                  </a:lnTo>
                  <a:lnTo>
                    <a:pt x="63" y="156"/>
                  </a:lnTo>
                  <a:lnTo>
                    <a:pt x="64" y="156"/>
                  </a:lnTo>
                  <a:lnTo>
                    <a:pt x="66" y="156"/>
                  </a:lnTo>
                  <a:lnTo>
                    <a:pt x="68" y="156"/>
                  </a:lnTo>
                  <a:lnTo>
                    <a:pt x="69" y="156"/>
                  </a:lnTo>
                  <a:lnTo>
                    <a:pt x="72" y="158"/>
                  </a:lnTo>
                  <a:lnTo>
                    <a:pt x="72" y="154"/>
                  </a:lnTo>
                  <a:lnTo>
                    <a:pt x="74" y="154"/>
                  </a:lnTo>
                  <a:lnTo>
                    <a:pt x="75" y="156"/>
                  </a:lnTo>
                  <a:lnTo>
                    <a:pt x="77" y="156"/>
                  </a:lnTo>
                  <a:lnTo>
                    <a:pt x="79" y="156"/>
                  </a:lnTo>
                  <a:lnTo>
                    <a:pt x="77" y="156"/>
                  </a:lnTo>
                  <a:lnTo>
                    <a:pt x="77" y="156"/>
                  </a:lnTo>
                  <a:lnTo>
                    <a:pt x="75" y="156"/>
                  </a:lnTo>
                  <a:lnTo>
                    <a:pt x="75" y="154"/>
                  </a:lnTo>
                  <a:lnTo>
                    <a:pt x="74" y="151"/>
                  </a:lnTo>
                  <a:lnTo>
                    <a:pt x="74" y="151"/>
                  </a:lnTo>
                  <a:lnTo>
                    <a:pt x="74" y="150"/>
                  </a:lnTo>
                  <a:lnTo>
                    <a:pt x="75" y="148"/>
                  </a:lnTo>
                  <a:lnTo>
                    <a:pt x="74" y="148"/>
                  </a:lnTo>
                  <a:lnTo>
                    <a:pt x="74" y="147"/>
                  </a:lnTo>
                  <a:lnTo>
                    <a:pt x="74" y="145"/>
                  </a:lnTo>
                  <a:lnTo>
                    <a:pt x="74" y="145"/>
                  </a:lnTo>
                  <a:lnTo>
                    <a:pt x="75" y="143"/>
                  </a:lnTo>
                  <a:lnTo>
                    <a:pt x="77" y="142"/>
                  </a:lnTo>
                  <a:lnTo>
                    <a:pt x="77" y="140"/>
                  </a:lnTo>
                  <a:lnTo>
                    <a:pt x="77" y="139"/>
                  </a:lnTo>
                  <a:lnTo>
                    <a:pt x="74" y="139"/>
                  </a:lnTo>
                  <a:lnTo>
                    <a:pt x="74" y="139"/>
                  </a:lnTo>
                  <a:lnTo>
                    <a:pt x="72" y="140"/>
                  </a:lnTo>
                  <a:lnTo>
                    <a:pt x="72" y="140"/>
                  </a:lnTo>
                  <a:lnTo>
                    <a:pt x="69" y="139"/>
                  </a:lnTo>
                  <a:lnTo>
                    <a:pt x="69" y="137"/>
                  </a:lnTo>
                  <a:lnTo>
                    <a:pt x="66" y="132"/>
                  </a:lnTo>
                  <a:lnTo>
                    <a:pt x="66" y="131"/>
                  </a:lnTo>
                  <a:lnTo>
                    <a:pt x="68" y="128"/>
                  </a:lnTo>
                  <a:lnTo>
                    <a:pt x="71" y="125"/>
                  </a:lnTo>
                  <a:lnTo>
                    <a:pt x="74" y="123"/>
                  </a:lnTo>
                  <a:lnTo>
                    <a:pt x="74" y="123"/>
                  </a:lnTo>
                  <a:lnTo>
                    <a:pt x="68" y="123"/>
                  </a:lnTo>
                  <a:lnTo>
                    <a:pt x="66" y="123"/>
                  </a:lnTo>
                  <a:lnTo>
                    <a:pt x="64" y="125"/>
                  </a:lnTo>
                  <a:lnTo>
                    <a:pt x="64" y="125"/>
                  </a:lnTo>
                  <a:lnTo>
                    <a:pt x="63" y="125"/>
                  </a:lnTo>
                  <a:lnTo>
                    <a:pt x="63" y="126"/>
                  </a:lnTo>
                  <a:lnTo>
                    <a:pt x="61" y="126"/>
                  </a:lnTo>
                  <a:lnTo>
                    <a:pt x="61" y="128"/>
                  </a:lnTo>
                  <a:lnTo>
                    <a:pt x="58" y="126"/>
                  </a:lnTo>
                  <a:lnTo>
                    <a:pt x="58" y="128"/>
                  </a:lnTo>
                  <a:lnTo>
                    <a:pt x="58" y="126"/>
                  </a:lnTo>
                  <a:lnTo>
                    <a:pt x="57" y="126"/>
                  </a:lnTo>
                  <a:lnTo>
                    <a:pt x="57" y="126"/>
                  </a:lnTo>
                  <a:lnTo>
                    <a:pt x="55" y="126"/>
                  </a:lnTo>
                  <a:lnTo>
                    <a:pt x="53" y="126"/>
                  </a:lnTo>
                  <a:lnTo>
                    <a:pt x="52" y="128"/>
                  </a:lnTo>
                  <a:lnTo>
                    <a:pt x="50" y="126"/>
                  </a:lnTo>
                  <a:lnTo>
                    <a:pt x="49" y="126"/>
                  </a:lnTo>
                  <a:lnTo>
                    <a:pt x="47" y="126"/>
                  </a:lnTo>
                  <a:lnTo>
                    <a:pt x="47" y="128"/>
                  </a:lnTo>
                  <a:lnTo>
                    <a:pt x="47" y="129"/>
                  </a:lnTo>
                  <a:lnTo>
                    <a:pt x="46" y="128"/>
                  </a:lnTo>
                  <a:lnTo>
                    <a:pt x="44" y="126"/>
                  </a:lnTo>
                  <a:lnTo>
                    <a:pt x="42" y="125"/>
                  </a:lnTo>
                  <a:lnTo>
                    <a:pt x="42" y="123"/>
                  </a:lnTo>
                  <a:lnTo>
                    <a:pt x="44" y="123"/>
                  </a:lnTo>
                  <a:lnTo>
                    <a:pt x="44" y="123"/>
                  </a:lnTo>
                  <a:lnTo>
                    <a:pt x="46" y="120"/>
                  </a:lnTo>
                  <a:lnTo>
                    <a:pt x="49" y="115"/>
                  </a:lnTo>
                  <a:lnTo>
                    <a:pt x="50" y="114"/>
                  </a:lnTo>
                  <a:lnTo>
                    <a:pt x="50" y="112"/>
                  </a:lnTo>
                  <a:lnTo>
                    <a:pt x="50" y="112"/>
                  </a:lnTo>
                  <a:lnTo>
                    <a:pt x="49" y="110"/>
                  </a:lnTo>
                  <a:lnTo>
                    <a:pt x="47" y="109"/>
                  </a:lnTo>
                  <a:lnTo>
                    <a:pt x="47" y="107"/>
                  </a:lnTo>
                  <a:lnTo>
                    <a:pt x="47" y="106"/>
                  </a:lnTo>
                  <a:lnTo>
                    <a:pt x="49" y="104"/>
                  </a:lnTo>
                  <a:lnTo>
                    <a:pt x="49" y="104"/>
                  </a:lnTo>
                  <a:lnTo>
                    <a:pt x="52" y="104"/>
                  </a:lnTo>
                  <a:lnTo>
                    <a:pt x="50" y="102"/>
                  </a:lnTo>
                  <a:lnTo>
                    <a:pt x="47" y="101"/>
                  </a:lnTo>
                  <a:lnTo>
                    <a:pt x="47" y="101"/>
                  </a:lnTo>
                  <a:lnTo>
                    <a:pt x="49" y="99"/>
                  </a:lnTo>
                  <a:lnTo>
                    <a:pt x="49" y="99"/>
                  </a:lnTo>
                  <a:lnTo>
                    <a:pt x="47" y="99"/>
                  </a:lnTo>
                  <a:lnTo>
                    <a:pt x="47" y="102"/>
                  </a:lnTo>
                  <a:lnTo>
                    <a:pt x="46" y="102"/>
                  </a:lnTo>
                  <a:lnTo>
                    <a:pt x="44" y="102"/>
                  </a:lnTo>
                  <a:lnTo>
                    <a:pt x="44" y="104"/>
                  </a:lnTo>
                  <a:lnTo>
                    <a:pt x="44" y="104"/>
                  </a:lnTo>
                  <a:lnTo>
                    <a:pt x="42" y="104"/>
                  </a:lnTo>
                  <a:lnTo>
                    <a:pt x="42" y="104"/>
                  </a:lnTo>
                  <a:lnTo>
                    <a:pt x="42" y="104"/>
                  </a:lnTo>
                  <a:lnTo>
                    <a:pt x="42" y="104"/>
                  </a:lnTo>
                  <a:lnTo>
                    <a:pt x="42" y="102"/>
                  </a:lnTo>
                  <a:lnTo>
                    <a:pt x="42" y="101"/>
                  </a:lnTo>
                  <a:lnTo>
                    <a:pt x="42" y="99"/>
                  </a:lnTo>
                  <a:lnTo>
                    <a:pt x="46" y="98"/>
                  </a:lnTo>
                  <a:lnTo>
                    <a:pt x="44" y="98"/>
                  </a:lnTo>
                  <a:lnTo>
                    <a:pt x="41" y="101"/>
                  </a:lnTo>
                  <a:lnTo>
                    <a:pt x="39" y="102"/>
                  </a:lnTo>
                  <a:lnTo>
                    <a:pt x="39" y="102"/>
                  </a:lnTo>
                  <a:lnTo>
                    <a:pt x="39" y="102"/>
                  </a:lnTo>
                  <a:lnTo>
                    <a:pt x="39" y="104"/>
                  </a:lnTo>
                  <a:lnTo>
                    <a:pt x="41" y="106"/>
                  </a:lnTo>
                  <a:lnTo>
                    <a:pt x="39" y="107"/>
                  </a:lnTo>
                  <a:lnTo>
                    <a:pt x="38" y="115"/>
                  </a:lnTo>
                  <a:lnTo>
                    <a:pt x="38" y="115"/>
                  </a:lnTo>
                  <a:lnTo>
                    <a:pt x="36" y="117"/>
                  </a:lnTo>
                  <a:lnTo>
                    <a:pt x="36" y="117"/>
                  </a:lnTo>
                  <a:lnTo>
                    <a:pt x="34" y="115"/>
                  </a:lnTo>
                  <a:lnTo>
                    <a:pt x="34" y="115"/>
                  </a:lnTo>
                  <a:lnTo>
                    <a:pt x="34" y="115"/>
                  </a:lnTo>
                  <a:lnTo>
                    <a:pt x="34" y="114"/>
                  </a:lnTo>
                  <a:lnTo>
                    <a:pt x="36" y="110"/>
                  </a:lnTo>
                  <a:lnTo>
                    <a:pt x="36" y="109"/>
                  </a:lnTo>
                  <a:lnTo>
                    <a:pt x="36" y="109"/>
                  </a:lnTo>
                  <a:lnTo>
                    <a:pt x="38" y="106"/>
                  </a:lnTo>
                  <a:lnTo>
                    <a:pt x="38" y="106"/>
                  </a:lnTo>
                  <a:lnTo>
                    <a:pt x="38" y="107"/>
                  </a:lnTo>
                  <a:lnTo>
                    <a:pt x="36" y="107"/>
                  </a:lnTo>
                  <a:lnTo>
                    <a:pt x="36" y="106"/>
                  </a:lnTo>
                  <a:lnTo>
                    <a:pt x="36" y="101"/>
                  </a:lnTo>
                  <a:lnTo>
                    <a:pt x="38" y="99"/>
                  </a:lnTo>
                  <a:lnTo>
                    <a:pt x="38" y="98"/>
                  </a:lnTo>
                  <a:lnTo>
                    <a:pt x="38" y="95"/>
                  </a:lnTo>
                  <a:lnTo>
                    <a:pt x="39" y="93"/>
                  </a:lnTo>
                  <a:lnTo>
                    <a:pt x="39" y="91"/>
                  </a:lnTo>
                  <a:lnTo>
                    <a:pt x="41" y="91"/>
                  </a:lnTo>
                  <a:lnTo>
                    <a:pt x="41" y="90"/>
                  </a:lnTo>
                  <a:lnTo>
                    <a:pt x="42" y="88"/>
                  </a:lnTo>
                  <a:lnTo>
                    <a:pt x="42" y="87"/>
                  </a:lnTo>
                  <a:lnTo>
                    <a:pt x="42" y="87"/>
                  </a:lnTo>
                  <a:lnTo>
                    <a:pt x="38" y="91"/>
                  </a:lnTo>
                  <a:lnTo>
                    <a:pt x="36" y="91"/>
                  </a:lnTo>
                  <a:lnTo>
                    <a:pt x="34" y="91"/>
                  </a:lnTo>
                  <a:lnTo>
                    <a:pt x="33" y="91"/>
                  </a:lnTo>
                  <a:lnTo>
                    <a:pt x="31" y="90"/>
                  </a:lnTo>
                  <a:lnTo>
                    <a:pt x="31" y="88"/>
                  </a:lnTo>
                  <a:lnTo>
                    <a:pt x="30" y="88"/>
                  </a:lnTo>
                  <a:lnTo>
                    <a:pt x="30" y="88"/>
                  </a:lnTo>
                  <a:lnTo>
                    <a:pt x="30" y="88"/>
                  </a:lnTo>
                  <a:lnTo>
                    <a:pt x="30" y="87"/>
                  </a:lnTo>
                  <a:lnTo>
                    <a:pt x="33" y="87"/>
                  </a:lnTo>
                  <a:lnTo>
                    <a:pt x="34" y="85"/>
                  </a:lnTo>
                  <a:lnTo>
                    <a:pt x="33" y="84"/>
                  </a:lnTo>
                  <a:lnTo>
                    <a:pt x="33" y="84"/>
                  </a:lnTo>
                  <a:lnTo>
                    <a:pt x="34" y="82"/>
                  </a:lnTo>
                  <a:lnTo>
                    <a:pt x="38" y="80"/>
                  </a:lnTo>
                  <a:lnTo>
                    <a:pt x="38" y="77"/>
                  </a:lnTo>
                  <a:lnTo>
                    <a:pt x="36" y="76"/>
                  </a:lnTo>
                  <a:lnTo>
                    <a:pt x="36" y="76"/>
                  </a:lnTo>
                  <a:lnTo>
                    <a:pt x="34" y="74"/>
                  </a:lnTo>
                  <a:lnTo>
                    <a:pt x="33" y="73"/>
                  </a:lnTo>
                  <a:lnTo>
                    <a:pt x="34" y="73"/>
                  </a:lnTo>
                  <a:lnTo>
                    <a:pt x="34" y="71"/>
                  </a:lnTo>
                  <a:lnTo>
                    <a:pt x="36" y="71"/>
                  </a:lnTo>
                  <a:lnTo>
                    <a:pt x="38" y="71"/>
                  </a:lnTo>
                  <a:lnTo>
                    <a:pt x="36" y="69"/>
                  </a:lnTo>
                  <a:lnTo>
                    <a:pt x="34" y="69"/>
                  </a:lnTo>
                  <a:lnTo>
                    <a:pt x="34" y="68"/>
                  </a:lnTo>
                  <a:lnTo>
                    <a:pt x="34" y="68"/>
                  </a:lnTo>
                  <a:lnTo>
                    <a:pt x="36" y="66"/>
                  </a:lnTo>
                  <a:lnTo>
                    <a:pt x="36" y="65"/>
                  </a:lnTo>
                  <a:lnTo>
                    <a:pt x="36" y="63"/>
                  </a:lnTo>
                  <a:lnTo>
                    <a:pt x="41" y="63"/>
                  </a:lnTo>
                  <a:lnTo>
                    <a:pt x="41" y="63"/>
                  </a:lnTo>
                  <a:lnTo>
                    <a:pt x="41" y="63"/>
                  </a:lnTo>
                  <a:lnTo>
                    <a:pt x="44" y="63"/>
                  </a:lnTo>
                  <a:lnTo>
                    <a:pt x="42" y="63"/>
                  </a:lnTo>
                  <a:lnTo>
                    <a:pt x="39" y="60"/>
                  </a:lnTo>
                  <a:lnTo>
                    <a:pt x="39" y="60"/>
                  </a:lnTo>
                  <a:lnTo>
                    <a:pt x="41" y="58"/>
                  </a:lnTo>
                  <a:lnTo>
                    <a:pt x="41" y="57"/>
                  </a:lnTo>
                  <a:lnTo>
                    <a:pt x="41" y="57"/>
                  </a:lnTo>
                  <a:lnTo>
                    <a:pt x="41" y="57"/>
                  </a:lnTo>
                  <a:lnTo>
                    <a:pt x="41" y="55"/>
                  </a:lnTo>
                  <a:lnTo>
                    <a:pt x="44" y="55"/>
                  </a:lnTo>
                  <a:lnTo>
                    <a:pt x="46" y="55"/>
                  </a:lnTo>
                  <a:lnTo>
                    <a:pt x="46" y="55"/>
                  </a:lnTo>
                  <a:lnTo>
                    <a:pt x="44" y="54"/>
                  </a:lnTo>
                  <a:lnTo>
                    <a:pt x="44" y="54"/>
                  </a:lnTo>
                  <a:lnTo>
                    <a:pt x="44" y="52"/>
                  </a:lnTo>
                  <a:lnTo>
                    <a:pt x="44" y="50"/>
                  </a:lnTo>
                  <a:lnTo>
                    <a:pt x="44" y="50"/>
                  </a:lnTo>
                  <a:lnTo>
                    <a:pt x="46" y="49"/>
                  </a:lnTo>
                  <a:lnTo>
                    <a:pt x="46" y="49"/>
                  </a:lnTo>
                  <a:lnTo>
                    <a:pt x="47" y="49"/>
                  </a:lnTo>
                  <a:lnTo>
                    <a:pt x="49" y="49"/>
                  </a:lnTo>
                  <a:lnTo>
                    <a:pt x="49" y="49"/>
                  </a:lnTo>
                  <a:lnTo>
                    <a:pt x="50" y="50"/>
                  </a:lnTo>
                  <a:lnTo>
                    <a:pt x="50" y="50"/>
                  </a:lnTo>
                  <a:lnTo>
                    <a:pt x="52" y="49"/>
                  </a:lnTo>
                  <a:lnTo>
                    <a:pt x="53" y="49"/>
                  </a:lnTo>
                  <a:lnTo>
                    <a:pt x="53" y="50"/>
                  </a:lnTo>
                  <a:lnTo>
                    <a:pt x="57" y="49"/>
                  </a:lnTo>
                  <a:lnTo>
                    <a:pt x="61" y="49"/>
                  </a:lnTo>
                  <a:lnTo>
                    <a:pt x="64" y="49"/>
                  </a:lnTo>
                  <a:lnTo>
                    <a:pt x="68" y="47"/>
                  </a:lnTo>
                  <a:lnTo>
                    <a:pt x="71" y="47"/>
                  </a:lnTo>
                  <a:close/>
                  <a:moveTo>
                    <a:pt x="75" y="44"/>
                  </a:moveTo>
                  <a:lnTo>
                    <a:pt x="75" y="44"/>
                  </a:lnTo>
                  <a:lnTo>
                    <a:pt x="75" y="44"/>
                  </a:lnTo>
                  <a:lnTo>
                    <a:pt x="75" y="46"/>
                  </a:lnTo>
                  <a:lnTo>
                    <a:pt x="75" y="46"/>
                  </a:lnTo>
                  <a:lnTo>
                    <a:pt x="75" y="46"/>
                  </a:lnTo>
                  <a:lnTo>
                    <a:pt x="74" y="44"/>
                  </a:lnTo>
                  <a:lnTo>
                    <a:pt x="75" y="44"/>
                  </a:lnTo>
                  <a:close/>
                  <a:moveTo>
                    <a:pt x="69" y="41"/>
                  </a:moveTo>
                  <a:lnTo>
                    <a:pt x="71" y="43"/>
                  </a:lnTo>
                  <a:lnTo>
                    <a:pt x="71" y="43"/>
                  </a:lnTo>
                  <a:lnTo>
                    <a:pt x="71" y="44"/>
                  </a:lnTo>
                  <a:lnTo>
                    <a:pt x="71" y="44"/>
                  </a:lnTo>
                  <a:lnTo>
                    <a:pt x="72" y="44"/>
                  </a:lnTo>
                  <a:lnTo>
                    <a:pt x="72" y="44"/>
                  </a:lnTo>
                  <a:lnTo>
                    <a:pt x="71" y="44"/>
                  </a:lnTo>
                  <a:lnTo>
                    <a:pt x="71" y="44"/>
                  </a:lnTo>
                  <a:lnTo>
                    <a:pt x="69" y="43"/>
                  </a:lnTo>
                  <a:lnTo>
                    <a:pt x="69" y="43"/>
                  </a:lnTo>
                  <a:lnTo>
                    <a:pt x="69" y="43"/>
                  </a:lnTo>
                  <a:lnTo>
                    <a:pt x="69" y="41"/>
                  </a:lnTo>
                  <a:close/>
                  <a:moveTo>
                    <a:pt x="71" y="36"/>
                  </a:moveTo>
                  <a:lnTo>
                    <a:pt x="72" y="36"/>
                  </a:lnTo>
                  <a:lnTo>
                    <a:pt x="74" y="38"/>
                  </a:lnTo>
                  <a:lnTo>
                    <a:pt x="74" y="38"/>
                  </a:lnTo>
                  <a:lnTo>
                    <a:pt x="74" y="39"/>
                  </a:lnTo>
                  <a:lnTo>
                    <a:pt x="74" y="39"/>
                  </a:lnTo>
                  <a:lnTo>
                    <a:pt x="74" y="39"/>
                  </a:lnTo>
                  <a:lnTo>
                    <a:pt x="74" y="39"/>
                  </a:lnTo>
                  <a:lnTo>
                    <a:pt x="75" y="41"/>
                  </a:lnTo>
                  <a:lnTo>
                    <a:pt x="77" y="41"/>
                  </a:lnTo>
                  <a:lnTo>
                    <a:pt x="77" y="41"/>
                  </a:lnTo>
                  <a:lnTo>
                    <a:pt x="77" y="43"/>
                  </a:lnTo>
                  <a:lnTo>
                    <a:pt x="77" y="43"/>
                  </a:lnTo>
                  <a:lnTo>
                    <a:pt x="77" y="43"/>
                  </a:lnTo>
                  <a:lnTo>
                    <a:pt x="74" y="41"/>
                  </a:lnTo>
                  <a:lnTo>
                    <a:pt x="72" y="41"/>
                  </a:lnTo>
                  <a:lnTo>
                    <a:pt x="71" y="41"/>
                  </a:lnTo>
                  <a:lnTo>
                    <a:pt x="71" y="41"/>
                  </a:lnTo>
                  <a:lnTo>
                    <a:pt x="71" y="41"/>
                  </a:lnTo>
                  <a:lnTo>
                    <a:pt x="71" y="39"/>
                  </a:lnTo>
                  <a:lnTo>
                    <a:pt x="71" y="39"/>
                  </a:lnTo>
                  <a:lnTo>
                    <a:pt x="71" y="41"/>
                  </a:lnTo>
                  <a:lnTo>
                    <a:pt x="69" y="41"/>
                  </a:lnTo>
                  <a:lnTo>
                    <a:pt x="69" y="39"/>
                  </a:lnTo>
                  <a:lnTo>
                    <a:pt x="69" y="39"/>
                  </a:lnTo>
                  <a:lnTo>
                    <a:pt x="69" y="38"/>
                  </a:lnTo>
                  <a:lnTo>
                    <a:pt x="69" y="38"/>
                  </a:lnTo>
                  <a:lnTo>
                    <a:pt x="71" y="36"/>
                  </a:lnTo>
                  <a:close/>
                  <a:moveTo>
                    <a:pt x="82" y="33"/>
                  </a:moveTo>
                  <a:lnTo>
                    <a:pt x="83" y="33"/>
                  </a:lnTo>
                  <a:lnTo>
                    <a:pt x="83" y="35"/>
                  </a:lnTo>
                  <a:lnTo>
                    <a:pt x="80" y="35"/>
                  </a:lnTo>
                  <a:lnTo>
                    <a:pt x="79" y="35"/>
                  </a:lnTo>
                  <a:lnTo>
                    <a:pt x="80" y="33"/>
                  </a:lnTo>
                  <a:lnTo>
                    <a:pt x="82" y="33"/>
                  </a:lnTo>
                  <a:close/>
                  <a:moveTo>
                    <a:pt x="75" y="33"/>
                  </a:moveTo>
                  <a:lnTo>
                    <a:pt x="77" y="33"/>
                  </a:lnTo>
                  <a:lnTo>
                    <a:pt x="77" y="35"/>
                  </a:lnTo>
                  <a:lnTo>
                    <a:pt x="79" y="35"/>
                  </a:lnTo>
                  <a:lnTo>
                    <a:pt x="79" y="35"/>
                  </a:lnTo>
                  <a:lnTo>
                    <a:pt x="79" y="36"/>
                  </a:lnTo>
                  <a:lnTo>
                    <a:pt x="77" y="36"/>
                  </a:lnTo>
                  <a:lnTo>
                    <a:pt x="77" y="36"/>
                  </a:lnTo>
                  <a:lnTo>
                    <a:pt x="77" y="35"/>
                  </a:lnTo>
                  <a:lnTo>
                    <a:pt x="75" y="35"/>
                  </a:lnTo>
                  <a:lnTo>
                    <a:pt x="74" y="33"/>
                  </a:lnTo>
                  <a:lnTo>
                    <a:pt x="74" y="33"/>
                  </a:lnTo>
                  <a:lnTo>
                    <a:pt x="74" y="33"/>
                  </a:lnTo>
                  <a:lnTo>
                    <a:pt x="75" y="33"/>
                  </a:lnTo>
                  <a:close/>
                  <a:moveTo>
                    <a:pt x="98" y="5"/>
                  </a:moveTo>
                  <a:lnTo>
                    <a:pt x="99" y="5"/>
                  </a:lnTo>
                  <a:lnTo>
                    <a:pt x="99" y="6"/>
                  </a:lnTo>
                  <a:lnTo>
                    <a:pt x="99" y="8"/>
                  </a:lnTo>
                  <a:lnTo>
                    <a:pt x="99" y="8"/>
                  </a:lnTo>
                  <a:lnTo>
                    <a:pt x="101" y="10"/>
                  </a:lnTo>
                  <a:lnTo>
                    <a:pt x="102" y="10"/>
                  </a:lnTo>
                  <a:lnTo>
                    <a:pt x="102" y="10"/>
                  </a:lnTo>
                  <a:lnTo>
                    <a:pt x="102" y="10"/>
                  </a:lnTo>
                  <a:lnTo>
                    <a:pt x="101" y="14"/>
                  </a:lnTo>
                  <a:lnTo>
                    <a:pt x="101" y="14"/>
                  </a:lnTo>
                  <a:lnTo>
                    <a:pt x="101" y="16"/>
                  </a:lnTo>
                  <a:lnTo>
                    <a:pt x="101" y="16"/>
                  </a:lnTo>
                  <a:lnTo>
                    <a:pt x="101" y="19"/>
                  </a:lnTo>
                  <a:lnTo>
                    <a:pt x="99" y="19"/>
                  </a:lnTo>
                  <a:lnTo>
                    <a:pt x="99" y="21"/>
                  </a:lnTo>
                  <a:lnTo>
                    <a:pt x="99" y="21"/>
                  </a:lnTo>
                  <a:lnTo>
                    <a:pt x="98" y="21"/>
                  </a:lnTo>
                  <a:lnTo>
                    <a:pt x="99" y="17"/>
                  </a:lnTo>
                  <a:lnTo>
                    <a:pt x="99" y="16"/>
                  </a:lnTo>
                  <a:lnTo>
                    <a:pt x="99" y="16"/>
                  </a:lnTo>
                  <a:lnTo>
                    <a:pt x="99" y="14"/>
                  </a:lnTo>
                  <a:lnTo>
                    <a:pt x="98" y="14"/>
                  </a:lnTo>
                  <a:lnTo>
                    <a:pt x="96" y="14"/>
                  </a:lnTo>
                  <a:lnTo>
                    <a:pt x="96" y="14"/>
                  </a:lnTo>
                  <a:lnTo>
                    <a:pt x="96" y="14"/>
                  </a:lnTo>
                  <a:lnTo>
                    <a:pt x="96" y="14"/>
                  </a:lnTo>
                  <a:lnTo>
                    <a:pt x="94" y="14"/>
                  </a:lnTo>
                  <a:lnTo>
                    <a:pt x="94" y="13"/>
                  </a:lnTo>
                  <a:lnTo>
                    <a:pt x="94" y="13"/>
                  </a:lnTo>
                  <a:lnTo>
                    <a:pt x="94" y="13"/>
                  </a:lnTo>
                  <a:lnTo>
                    <a:pt x="94" y="13"/>
                  </a:lnTo>
                  <a:lnTo>
                    <a:pt x="96" y="13"/>
                  </a:lnTo>
                  <a:lnTo>
                    <a:pt x="98" y="11"/>
                  </a:lnTo>
                  <a:lnTo>
                    <a:pt x="98" y="8"/>
                  </a:lnTo>
                  <a:lnTo>
                    <a:pt x="96" y="8"/>
                  </a:lnTo>
                  <a:lnTo>
                    <a:pt x="94" y="8"/>
                  </a:lnTo>
                  <a:lnTo>
                    <a:pt x="96" y="8"/>
                  </a:lnTo>
                  <a:lnTo>
                    <a:pt x="96" y="6"/>
                  </a:lnTo>
                  <a:lnTo>
                    <a:pt x="98" y="5"/>
                  </a:lnTo>
                  <a:lnTo>
                    <a:pt x="98" y="5"/>
                  </a:lnTo>
                  <a:close/>
                  <a:moveTo>
                    <a:pt x="102" y="3"/>
                  </a:moveTo>
                  <a:lnTo>
                    <a:pt x="104" y="3"/>
                  </a:lnTo>
                  <a:lnTo>
                    <a:pt x="104" y="3"/>
                  </a:lnTo>
                  <a:lnTo>
                    <a:pt x="104" y="5"/>
                  </a:lnTo>
                  <a:lnTo>
                    <a:pt x="102" y="5"/>
                  </a:lnTo>
                  <a:lnTo>
                    <a:pt x="102" y="5"/>
                  </a:lnTo>
                  <a:lnTo>
                    <a:pt x="102" y="6"/>
                  </a:lnTo>
                  <a:lnTo>
                    <a:pt x="102" y="6"/>
                  </a:lnTo>
                  <a:lnTo>
                    <a:pt x="102" y="8"/>
                  </a:lnTo>
                  <a:lnTo>
                    <a:pt x="102" y="8"/>
                  </a:lnTo>
                  <a:lnTo>
                    <a:pt x="101" y="5"/>
                  </a:lnTo>
                  <a:lnTo>
                    <a:pt x="102" y="3"/>
                  </a:lnTo>
                  <a:close/>
                  <a:moveTo>
                    <a:pt x="105" y="0"/>
                  </a:moveTo>
                  <a:lnTo>
                    <a:pt x="105" y="0"/>
                  </a:lnTo>
                  <a:lnTo>
                    <a:pt x="107" y="0"/>
                  </a:lnTo>
                  <a:lnTo>
                    <a:pt x="107" y="2"/>
                  </a:lnTo>
                  <a:lnTo>
                    <a:pt x="105" y="3"/>
                  </a:lnTo>
                  <a:lnTo>
                    <a:pt x="105" y="3"/>
                  </a:lnTo>
                  <a:lnTo>
                    <a:pt x="104" y="3"/>
                  </a:lnTo>
                  <a:lnTo>
                    <a:pt x="104" y="3"/>
                  </a:lnTo>
                  <a:lnTo>
                    <a:pt x="104" y="2"/>
                  </a:lnTo>
                  <a:lnTo>
                    <a:pt x="104" y="2"/>
                  </a:lnTo>
                  <a:lnTo>
                    <a:pt x="104" y="2"/>
                  </a:lnTo>
                  <a:lnTo>
                    <a:pt x="105" y="0"/>
                  </a:lnTo>
                  <a:lnTo>
                    <a:pt x="105" y="2"/>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09" name="Freeform 28">
              <a:extLst>
                <a:ext uri="{FF2B5EF4-FFF2-40B4-BE49-F238E27FC236}">
                  <a16:creationId xmlns:a16="http://schemas.microsoft.com/office/drawing/2014/main" id="{2029A4CC-5ADB-45DD-8683-CC1B181BF4A6}"/>
                </a:ext>
              </a:extLst>
            </p:cNvPr>
            <p:cNvSpPr>
              <a:spLocks noEditPoints="1"/>
            </p:cNvSpPr>
            <p:nvPr/>
          </p:nvSpPr>
          <p:spPr bwMode="auto">
            <a:xfrm>
              <a:off x="6597311" y="4298970"/>
              <a:ext cx="152039" cy="157888"/>
            </a:xfrm>
            <a:custGeom>
              <a:avLst/>
              <a:gdLst>
                <a:gd name="T0" fmla="*/ 38 w 78"/>
                <a:gd name="T1" fmla="*/ 65 h 81"/>
                <a:gd name="T2" fmla="*/ 37 w 78"/>
                <a:gd name="T3" fmla="*/ 68 h 81"/>
                <a:gd name="T4" fmla="*/ 37 w 78"/>
                <a:gd name="T5" fmla="*/ 65 h 81"/>
                <a:gd name="T6" fmla="*/ 54 w 78"/>
                <a:gd name="T7" fmla="*/ 56 h 81"/>
                <a:gd name="T8" fmla="*/ 54 w 78"/>
                <a:gd name="T9" fmla="*/ 59 h 81"/>
                <a:gd name="T10" fmla="*/ 52 w 78"/>
                <a:gd name="T11" fmla="*/ 57 h 81"/>
                <a:gd name="T12" fmla="*/ 67 w 78"/>
                <a:gd name="T13" fmla="*/ 5 h 81"/>
                <a:gd name="T14" fmla="*/ 70 w 78"/>
                <a:gd name="T15" fmla="*/ 7 h 81"/>
                <a:gd name="T16" fmla="*/ 71 w 78"/>
                <a:gd name="T17" fmla="*/ 15 h 81"/>
                <a:gd name="T18" fmla="*/ 76 w 78"/>
                <a:gd name="T19" fmla="*/ 21 h 81"/>
                <a:gd name="T20" fmla="*/ 78 w 78"/>
                <a:gd name="T21" fmla="*/ 26 h 81"/>
                <a:gd name="T22" fmla="*/ 78 w 78"/>
                <a:gd name="T23" fmla="*/ 35 h 81"/>
                <a:gd name="T24" fmla="*/ 76 w 78"/>
                <a:gd name="T25" fmla="*/ 40 h 81"/>
                <a:gd name="T26" fmla="*/ 75 w 78"/>
                <a:gd name="T27" fmla="*/ 43 h 81"/>
                <a:gd name="T28" fmla="*/ 70 w 78"/>
                <a:gd name="T29" fmla="*/ 48 h 81"/>
                <a:gd name="T30" fmla="*/ 65 w 78"/>
                <a:gd name="T31" fmla="*/ 56 h 81"/>
                <a:gd name="T32" fmla="*/ 60 w 78"/>
                <a:gd name="T33" fmla="*/ 57 h 81"/>
                <a:gd name="T34" fmla="*/ 59 w 78"/>
                <a:gd name="T35" fmla="*/ 57 h 81"/>
                <a:gd name="T36" fmla="*/ 57 w 78"/>
                <a:gd name="T37" fmla="*/ 56 h 81"/>
                <a:gd name="T38" fmla="*/ 56 w 78"/>
                <a:gd name="T39" fmla="*/ 54 h 81"/>
                <a:gd name="T40" fmla="*/ 52 w 78"/>
                <a:gd name="T41" fmla="*/ 54 h 81"/>
                <a:gd name="T42" fmla="*/ 51 w 78"/>
                <a:gd name="T43" fmla="*/ 59 h 81"/>
                <a:gd name="T44" fmla="*/ 48 w 78"/>
                <a:gd name="T45" fmla="*/ 59 h 81"/>
                <a:gd name="T46" fmla="*/ 45 w 78"/>
                <a:gd name="T47" fmla="*/ 59 h 81"/>
                <a:gd name="T48" fmla="*/ 45 w 78"/>
                <a:gd name="T49" fmla="*/ 57 h 81"/>
                <a:gd name="T50" fmla="*/ 41 w 78"/>
                <a:gd name="T51" fmla="*/ 59 h 81"/>
                <a:gd name="T52" fmla="*/ 40 w 78"/>
                <a:gd name="T53" fmla="*/ 60 h 81"/>
                <a:gd name="T54" fmla="*/ 35 w 78"/>
                <a:gd name="T55" fmla="*/ 62 h 81"/>
                <a:gd name="T56" fmla="*/ 35 w 78"/>
                <a:gd name="T57" fmla="*/ 65 h 81"/>
                <a:gd name="T58" fmla="*/ 32 w 78"/>
                <a:gd name="T59" fmla="*/ 73 h 81"/>
                <a:gd name="T60" fmla="*/ 18 w 78"/>
                <a:gd name="T61" fmla="*/ 74 h 81"/>
                <a:gd name="T62" fmla="*/ 13 w 78"/>
                <a:gd name="T63" fmla="*/ 76 h 81"/>
                <a:gd name="T64" fmla="*/ 10 w 78"/>
                <a:gd name="T65" fmla="*/ 78 h 81"/>
                <a:gd name="T66" fmla="*/ 5 w 78"/>
                <a:gd name="T67" fmla="*/ 81 h 81"/>
                <a:gd name="T68" fmla="*/ 0 w 78"/>
                <a:gd name="T69" fmla="*/ 81 h 81"/>
                <a:gd name="T70" fmla="*/ 0 w 78"/>
                <a:gd name="T71" fmla="*/ 73 h 81"/>
                <a:gd name="T72" fmla="*/ 5 w 78"/>
                <a:gd name="T73" fmla="*/ 65 h 81"/>
                <a:gd name="T74" fmla="*/ 2 w 78"/>
                <a:gd name="T75" fmla="*/ 62 h 81"/>
                <a:gd name="T76" fmla="*/ 5 w 78"/>
                <a:gd name="T77" fmla="*/ 54 h 81"/>
                <a:gd name="T78" fmla="*/ 7 w 78"/>
                <a:gd name="T79" fmla="*/ 48 h 81"/>
                <a:gd name="T80" fmla="*/ 13 w 78"/>
                <a:gd name="T81" fmla="*/ 43 h 81"/>
                <a:gd name="T82" fmla="*/ 13 w 78"/>
                <a:gd name="T83" fmla="*/ 46 h 81"/>
                <a:gd name="T84" fmla="*/ 16 w 78"/>
                <a:gd name="T85" fmla="*/ 43 h 81"/>
                <a:gd name="T86" fmla="*/ 21 w 78"/>
                <a:gd name="T87" fmla="*/ 38 h 81"/>
                <a:gd name="T88" fmla="*/ 26 w 78"/>
                <a:gd name="T89" fmla="*/ 35 h 81"/>
                <a:gd name="T90" fmla="*/ 27 w 78"/>
                <a:gd name="T91" fmla="*/ 33 h 81"/>
                <a:gd name="T92" fmla="*/ 27 w 78"/>
                <a:gd name="T93" fmla="*/ 26 h 81"/>
                <a:gd name="T94" fmla="*/ 24 w 78"/>
                <a:gd name="T95" fmla="*/ 29 h 81"/>
                <a:gd name="T96" fmla="*/ 21 w 78"/>
                <a:gd name="T97" fmla="*/ 27 h 81"/>
                <a:gd name="T98" fmla="*/ 18 w 78"/>
                <a:gd name="T99" fmla="*/ 24 h 81"/>
                <a:gd name="T100" fmla="*/ 18 w 78"/>
                <a:gd name="T101" fmla="*/ 18 h 81"/>
                <a:gd name="T102" fmla="*/ 19 w 78"/>
                <a:gd name="T103" fmla="*/ 13 h 81"/>
                <a:gd name="T104" fmla="*/ 19 w 78"/>
                <a:gd name="T105" fmla="*/ 8 h 81"/>
                <a:gd name="T106" fmla="*/ 27 w 78"/>
                <a:gd name="T107" fmla="*/ 8 h 81"/>
                <a:gd name="T108" fmla="*/ 34 w 78"/>
                <a:gd name="T109" fmla="*/ 7 h 81"/>
                <a:gd name="T110" fmla="*/ 38 w 78"/>
                <a:gd name="T111" fmla="*/ 10 h 81"/>
                <a:gd name="T112" fmla="*/ 45 w 78"/>
                <a:gd name="T113" fmla="*/ 7 h 81"/>
                <a:gd name="T114" fmla="*/ 54 w 78"/>
                <a:gd name="T115" fmla="*/ 7 h 81"/>
                <a:gd name="T116" fmla="*/ 63 w 78"/>
                <a:gd name="T1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1">
                  <a:moveTo>
                    <a:pt x="37" y="63"/>
                  </a:moveTo>
                  <a:lnTo>
                    <a:pt x="38" y="63"/>
                  </a:lnTo>
                  <a:lnTo>
                    <a:pt x="38" y="63"/>
                  </a:lnTo>
                  <a:lnTo>
                    <a:pt x="38" y="65"/>
                  </a:lnTo>
                  <a:lnTo>
                    <a:pt x="38" y="65"/>
                  </a:lnTo>
                  <a:lnTo>
                    <a:pt x="40" y="65"/>
                  </a:lnTo>
                  <a:lnTo>
                    <a:pt x="40" y="65"/>
                  </a:lnTo>
                  <a:lnTo>
                    <a:pt x="40" y="67"/>
                  </a:lnTo>
                  <a:lnTo>
                    <a:pt x="40" y="67"/>
                  </a:lnTo>
                  <a:lnTo>
                    <a:pt x="37" y="68"/>
                  </a:lnTo>
                  <a:lnTo>
                    <a:pt x="37" y="67"/>
                  </a:lnTo>
                  <a:lnTo>
                    <a:pt x="38" y="67"/>
                  </a:lnTo>
                  <a:lnTo>
                    <a:pt x="38" y="67"/>
                  </a:lnTo>
                  <a:lnTo>
                    <a:pt x="38" y="65"/>
                  </a:lnTo>
                  <a:lnTo>
                    <a:pt x="37" y="65"/>
                  </a:lnTo>
                  <a:lnTo>
                    <a:pt x="37" y="65"/>
                  </a:lnTo>
                  <a:lnTo>
                    <a:pt x="37" y="65"/>
                  </a:lnTo>
                  <a:lnTo>
                    <a:pt x="37" y="63"/>
                  </a:lnTo>
                  <a:lnTo>
                    <a:pt x="37" y="63"/>
                  </a:lnTo>
                  <a:close/>
                  <a:moveTo>
                    <a:pt x="54" y="56"/>
                  </a:moveTo>
                  <a:lnTo>
                    <a:pt x="56" y="57"/>
                  </a:lnTo>
                  <a:lnTo>
                    <a:pt x="56" y="57"/>
                  </a:lnTo>
                  <a:lnTo>
                    <a:pt x="54" y="57"/>
                  </a:lnTo>
                  <a:lnTo>
                    <a:pt x="54" y="59"/>
                  </a:lnTo>
                  <a:lnTo>
                    <a:pt x="54" y="59"/>
                  </a:lnTo>
                  <a:lnTo>
                    <a:pt x="54" y="59"/>
                  </a:lnTo>
                  <a:lnTo>
                    <a:pt x="54" y="59"/>
                  </a:lnTo>
                  <a:lnTo>
                    <a:pt x="52" y="59"/>
                  </a:lnTo>
                  <a:lnTo>
                    <a:pt x="52" y="57"/>
                  </a:lnTo>
                  <a:lnTo>
                    <a:pt x="52" y="57"/>
                  </a:lnTo>
                  <a:lnTo>
                    <a:pt x="52" y="57"/>
                  </a:lnTo>
                  <a:lnTo>
                    <a:pt x="52" y="57"/>
                  </a:lnTo>
                  <a:lnTo>
                    <a:pt x="54" y="56"/>
                  </a:lnTo>
                  <a:close/>
                  <a:moveTo>
                    <a:pt x="63" y="0"/>
                  </a:moveTo>
                  <a:lnTo>
                    <a:pt x="67" y="5"/>
                  </a:lnTo>
                  <a:lnTo>
                    <a:pt x="67" y="5"/>
                  </a:lnTo>
                  <a:lnTo>
                    <a:pt x="67" y="5"/>
                  </a:lnTo>
                  <a:lnTo>
                    <a:pt x="67" y="5"/>
                  </a:lnTo>
                  <a:lnTo>
                    <a:pt x="68" y="7"/>
                  </a:lnTo>
                  <a:lnTo>
                    <a:pt x="70" y="7"/>
                  </a:lnTo>
                  <a:lnTo>
                    <a:pt x="71" y="8"/>
                  </a:lnTo>
                  <a:lnTo>
                    <a:pt x="71" y="8"/>
                  </a:lnTo>
                  <a:lnTo>
                    <a:pt x="70" y="11"/>
                  </a:lnTo>
                  <a:lnTo>
                    <a:pt x="70" y="11"/>
                  </a:lnTo>
                  <a:lnTo>
                    <a:pt x="71" y="15"/>
                  </a:lnTo>
                  <a:lnTo>
                    <a:pt x="71" y="16"/>
                  </a:lnTo>
                  <a:lnTo>
                    <a:pt x="73" y="18"/>
                  </a:lnTo>
                  <a:lnTo>
                    <a:pt x="75" y="19"/>
                  </a:lnTo>
                  <a:lnTo>
                    <a:pt x="75" y="19"/>
                  </a:lnTo>
                  <a:lnTo>
                    <a:pt x="76" y="21"/>
                  </a:lnTo>
                  <a:lnTo>
                    <a:pt x="76" y="22"/>
                  </a:lnTo>
                  <a:lnTo>
                    <a:pt x="76" y="22"/>
                  </a:lnTo>
                  <a:lnTo>
                    <a:pt x="76" y="22"/>
                  </a:lnTo>
                  <a:lnTo>
                    <a:pt x="78" y="24"/>
                  </a:lnTo>
                  <a:lnTo>
                    <a:pt x="78" y="26"/>
                  </a:lnTo>
                  <a:lnTo>
                    <a:pt x="78" y="29"/>
                  </a:lnTo>
                  <a:lnTo>
                    <a:pt x="78" y="30"/>
                  </a:lnTo>
                  <a:lnTo>
                    <a:pt x="78" y="33"/>
                  </a:lnTo>
                  <a:lnTo>
                    <a:pt x="78" y="35"/>
                  </a:lnTo>
                  <a:lnTo>
                    <a:pt x="78" y="35"/>
                  </a:lnTo>
                  <a:lnTo>
                    <a:pt x="78" y="37"/>
                  </a:lnTo>
                  <a:lnTo>
                    <a:pt x="78" y="37"/>
                  </a:lnTo>
                  <a:lnTo>
                    <a:pt x="78" y="38"/>
                  </a:lnTo>
                  <a:lnTo>
                    <a:pt x="76" y="38"/>
                  </a:lnTo>
                  <a:lnTo>
                    <a:pt x="76" y="40"/>
                  </a:lnTo>
                  <a:lnTo>
                    <a:pt x="76" y="40"/>
                  </a:lnTo>
                  <a:lnTo>
                    <a:pt x="76" y="41"/>
                  </a:lnTo>
                  <a:lnTo>
                    <a:pt x="76" y="43"/>
                  </a:lnTo>
                  <a:lnTo>
                    <a:pt x="76" y="43"/>
                  </a:lnTo>
                  <a:lnTo>
                    <a:pt x="75" y="43"/>
                  </a:lnTo>
                  <a:lnTo>
                    <a:pt x="73" y="43"/>
                  </a:lnTo>
                  <a:lnTo>
                    <a:pt x="73" y="44"/>
                  </a:lnTo>
                  <a:lnTo>
                    <a:pt x="71" y="44"/>
                  </a:lnTo>
                  <a:lnTo>
                    <a:pt x="71" y="46"/>
                  </a:lnTo>
                  <a:lnTo>
                    <a:pt x="70" y="48"/>
                  </a:lnTo>
                  <a:lnTo>
                    <a:pt x="68" y="49"/>
                  </a:lnTo>
                  <a:lnTo>
                    <a:pt x="68" y="51"/>
                  </a:lnTo>
                  <a:lnTo>
                    <a:pt x="67" y="52"/>
                  </a:lnTo>
                  <a:lnTo>
                    <a:pt x="67" y="52"/>
                  </a:lnTo>
                  <a:lnTo>
                    <a:pt x="65" y="56"/>
                  </a:lnTo>
                  <a:lnTo>
                    <a:pt x="65" y="56"/>
                  </a:lnTo>
                  <a:lnTo>
                    <a:pt x="63" y="57"/>
                  </a:lnTo>
                  <a:lnTo>
                    <a:pt x="63" y="57"/>
                  </a:lnTo>
                  <a:lnTo>
                    <a:pt x="62" y="57"/>
                  </a:lnTo>
                  <a:lnTo>
                    <a:pt x="60" y="57"/>
                  </a:lnTo>
                  <a:lnTo>
                    <a:pt x="60" y="57"/>
                  </a:lnTo>
                  <a:lnTo>
                    <a:pt x="60" y="56"/>
                  </a:lnTo>
                  <a:lnTo>
                    <a:pt x="60" y="56"/>
                  </a:lnTo>
                  <a:lnTo>
                    <a:pt x="59" y="56"/>
                  </a:lnTo>
                  <a:lnTo>
                    <a:pt x="59" y="57"/>
                  </a:lnTo>
                  <a:lnTo>
                    <a:pt x="57" y="57"/>
                  </a:lnTo>
                  <a:lnTo>
                    <a:pt x="57" y="57"/>
                  </a:lnTo>
                  <a:lnTo>
                    <a:pt x="56" y="57"/>
                  </a:lnTo>
                  <a:lnTo>
                    <a:pt x="56" y="57"/>
                  </a:lnTo>
                  <a:lnTo>
                    <a:pt x="57" y="56"/>
                  </a:lnTo>
                  <a:lnTo>
                    <a:pt x="57" y="56"/>
                  </a:lnTo>
                  <a:lnTo>
                    <a:pt x="57" y="56"/>
                  </a:lnTo>
                  <a:lnTo>
                    <a:pt x="56" y="56"/>
                  </a:lnTo>
                  <a:lnTo>
                    <a:pt x="54" y="56"/>
                  </a:lnTo>
                  <a:lnTo>
                    <a:pt x="56" y="54"/>
                  </a:lnTo>
                  <a:lnTo>
                    <a:pt x="56" y="54"/>
                  </a:lnTo>
                  <a:lnTo>
                    <a:pt x="54" y="54"/>
                  </a:lnTo>
                  <a:lnTo>
                    <a:pt x="54" y="54"/>
                  </a:lnTo>
                  <a:lnTo>
                    <a:pt x="54" y="54"/>
                  </a:lnTo>
                  <a:lnTo>
                    <a:pt x="52" y="54"/>
                  </a:lnTo>
                  <a:lnTo>
                    <a:pt x="52" y="56"/>
                  </a:lnTo>
                  <a:lnTo>
                    <a:pt x="52" y="57"/>
                  </a:lnTo>
                  <a:lnTo>
                    <a:pt x="51" y="57"/>
                  </a:lnTo>
                  <a:lnTo>
                    <a:pt x="51" y="57"/>
                  </a:lnTo>
                  <a:lnTo>
                    <a:pt x="51" y="59"/>
                  </a:lnTo>
                  <a:lnTo>
                    <a:pt x="49" y="59"/>
                  </a:lnTo>
                  <a:lnTo>
                    <a:pt x="49" y="59"/>
                  </a:lnTo>
                  <a:lnTo>
                    <a:pt x="48" y="59"/>
                  </a:lnTo>
                  <a:lnTo>
                    <a:pt x="48" y="59"/>
                  </a:lnTo>
                  <a:lnTo>
                    <a:pt x="48" y="59"/>
                  </a:lnTo>
                  <a:lnTo>
                    <a:pt x="46" y="59"/>
                  </a:lnTo>
                  <a:lnTo>
                    <a:pt x="46" y="59"/>
                  </a:lnTo>
                  <a:lnTo>
                    <a:pt x="46" y="59"/>
                  </a:lnTo>
                  <a:lnTo>
                    <a:pt x="45" y="59"/>
                  </a:lnTo>
                  <a:lnTo>
                    <a:pt x="45" y="59"/>
                  </a:lnTo>
                  <a:lnTo>
                    <a:pt x="46" y="57"/>
                  </a:lnTo>
                  <a:lnTo>
                    <a:pt x="45" y="57"/>
                  </a:lnTo>
                  <a:lnTo>
                    <a:pt x="45" y="57"/>
                  </a:lnTo>
                  <a:lnTo>
                    <a:pt x="45" y="57"/>
                  </a:lnTo>
                  <a:lnTo>
                    <a:pt x="45" y="57"/>
                  </a:lnTo>
                  <a:lnTo>
                    <a:pt x="43" y="59"/>
                  </a:lnTo>
                  <a:lnTo>
                    <a:pt x="43" y="59"/>
                  </a:lnTo>
                  <a:lnTo>
                    <a:pt x="43" y="60"/>
                  </a:lnTo>
                  <a:lnTo>
                    <a:pt x="41" y="60"/>
                  </a:lnTo>
                  <a:lnTo>
                    <a:pt x="41" y="59"/>
                  </a:lnTo>
                  <a:lnTo>
                    <a:pt x="41" y="59"/>
                  </a:lnTo>
                  <a:lnTo>
                    <a:pt x="41" y="59"/>
                  </a:lnTo>
                  <a:lnTo>
                    <a:pt x="40" y="60"/>
                  </a:lnTo>
                  <a:lnTo>
                    <a:pt x="40" y="60"/>
                  </a:lnTo>
                  <a:lnTo>
                    <a:pt x="40" y="60"/>
                  </a:lnTo>
                  <a:lnTo>
                    <a:pt x="38" y="60"/>
                  </a:lnTo>
                  <a:lnTo>
                    <a:pt x="38" y="60"/>
                  </a:lnTo>
                  <a:lnTo>
                    <a:pt x="37" y="62"/>
                  </a:lnTo>
                  <a:lnTo>
                    <a:pt x="35" y="62"/>
                  </a:lnTo>
                  <a:lnTo>
                    <a:pt x="35" y="62"/>
                  </a:lnTo>
                  <a:lnTo>
                    <a:pt x="35" y="63"/>
                  </a:lnTo>
                  <a:lnTo>
                    <a:pt x="35" y="63"/>
                  </a:lnTo>
                  <a:lnTo>
                    <a:pt x="35" y="63"/>
                  </a:lnTo>
                  <a:lnTo>
                    <a:pt x="35" y="63"/>
                  </a:lnTo>
                  <a:lnTo>
                    <a:pt x="35" y="65"/>
                  </a:lnTo>
                  <a:lnTo>
                    <a:pt x="34" y="67"/>
                  </a:lnTo>
                  <a:lnTo>
                    <a:pt x="32" y="68"/>
                  </a:lnTo>
                  <a:lnTo>
                    <a:pt x="32" y="71"/>
                  </a:lnTo>
                  <a:lnTo>
                    <a:pt x="32" y="73"/>
                  </a:lnTo>
                  <a:lnTo>
                    <a:pt x="32" y="73"/>
                  </a:lnTo>
                  <a:lnTo>
                    <a:pt x="32" y="74"/>
                  </a:lnTo>
                  <a:lnTo>
                    <a:pt x="32" y="74"/>
                  </a:lnTo>
                  <a:lnTo>
                    <a:pt x="19" y="74"/>
                  </a:lnTo>
                  <a:lnTo>
                    <a:pt x="18" y="74"/>
                  </a:lnTo>
                  <a:lnTo>
                    <a:pt x="18" y="74"/>
                  </a:lnTo>
                  <a:lnTo>
                    <a:pt x="18" y="74"/>
                  </a:lnTo>
                  <a:lnTo>
                    <a:pt x="16" y="76"/>
                  </a:lnTo>
                  <a:lnTo>
                    <a:pt x="15" y="76"/>
                  </a:lnTo>
                  <a:lnTo>
                    <a:pt x="15" y="76"/>
                  </a:lnTo>
                  <a:lnTo>
                    <a:pt x="13" y="76"/>
                  </a:lnTo>
                  <a:lnTo>
                    <a:pt x="13" y="76"/>
                  </a:lnTo>
                  <a:lnTo>
                    <a:pt x="13" y="76"/>
                  </a:lnTo>
                  <a:lnTo>
                    <a:pt x="11" y="76"/>
                  </a:lnTo>
                  <a:lnTo>
                    <a:pt x="11" y="76"/>
                  </a:lnTo>
                  <a:lnTo>
                    <a:pt x="10" y="78"/>
                  </a:lnTo>
                  <a:lnTo>
                    <a:pt x="10" y="78"/>
                  </a:lnTo>
                  <a:lnTo>
                    <a:pt x="8" y="79"/>
                  </a:lnTo>
                  <a:lnTo>
                    <a:pt x="8" y="81"/>
                  </a:lnTo>
                  <a:lnTo>
                    <a:pt x="7" y="81"/>
                  </a:lnTo>
                  <a:lnTo>
                    <a:pt x="5" y="81"/>
                  </a:lnTo>
                  <a:lnTo>
                    <a:pt x="5" y="81"/>
                  </a:lnTo>
                  <a:lnTo>
                    <a:pt x="5" y="81"/>
                  </a:lnTo>
                  <a:lnTo>
                    <a:pt x="4" y="79"/>
                  </a:lnTo>
                  <a:lnTo>
                    <a:pt x="4" y="79"/>
                  </a:lnTo>
                  <a:lnTo>
                    <a:pt x="0" y="81"/>
                  </a:lnTo>
                  <a:lnTo>
                    <a:pt x="0" y="81"/>
                  </a:lnTo>
                  <a:lnTo>
                    <a:pt x="0" y="79"/>
                  </a:lnTo>
                  <a:lnTo>
                    <a:pt x="0" y="76"/>
                  </a:lnTo>
                  <a:lnTo>
                    <a:pt x="0" y="74"/>
                  </a:lnTo>
                  <a:lnTo>
                    <a:pt x="0" y="73"/>
                  </a:lnTo>
                  <a:lnTo>
                    <a:pt x="0" y="71"/>
                  </a:lnTo>
                  <a:lnTo>
                    <a:pt x="0" y="70"/>
                  </a:lnTo>
                  <a:lnTo>
                    <a:pt x="2" y="68"/>
                  </a:lnTo>
                  <a:lnTo>
                    <a:pt x="2" y="68"/>
                  </a:lnTo>
                  <a:lnTo>
                    <a:pt x="5" y="65"/>
                  </a:lnTo>
                  <a:lnTo>
                    <a:pt x="5" y="63"/>
                  </a:lnTo>
                  <a:lnTo>
                    <a:pt x="4" y="62"/>
                  </a:lnTo>
                  <a:lnTo>
                    <a:pt x="2" y="62"/>
                  </a:lnTo>
                  <a:lnTo>
                    <a:pt x="2" y="62"/>
                  </a:lnTo>
                  <a:lnTo>
                    <a:pt x="2" y="62"/>
                  </a:lnTo>
                  <a:lnTo>
                    <a:pt x="2" y="59"/>
                  </a:lnTo>
                  <a:lnTo>
                    <a:pt x="4" y="59"/>
                  </a:lnTo>
                  <a:lnTo>
                    <a:pt x="4" y="59"/>
                  </a:lnTo>
                  <a:lnTo>
                    <a:pt x="4" y="57"/>
                  </a:lnTo>
                  <a:lnTo>
                    <a:pt x="5" y="54"/>
                  </a:lnTo>
                  <a:lnTo>
                    <a:pt x="5" y="54"/>
                  </a:lnTo>
                  <a:lnTo>
                    <a:pt x="5" y="51"/>
                  </a:lnTo>
                  <a:lnTo>
                    <a:pt x="5" y="49"/>
                  </a:lnTo>
                  <a:lnTo>
                    <a:pt x="5" y="49"/>
                  </a:lnTo>
                  <a:lnTo>
                    <a:pt x="7" y="48"/>
                  </a:lnTo>
                  <a:lnTo>
                    <a:pt x="10" y="46"/>
                  </a:lnTo>
                  <a:lnTo>
                    <a:pt x="10" y="44"/>
                  </a:lnTo>
                  <a:lnTo>
                    <a:pt x="11" y="43"/>
                  </a:lnTo>
                  <a:lnTo>
                    <a:pt x="13" y="43"/>
                  </a:lnTo>
                  <a:lnTo>
                    <a:pt x="13" y="43"/>
                  </a:lnTo>
                  <a:lnTo>
                    <a:pt x="13" y="43"/>
                  </a:lnTo>
                  <a:lnTo>
                    <a:pt x="13" y="43"/>
                  </a:lnTo>
                  <a:lnTo>
                    <a:pt x="13" y="43"/>
                  </a:lnTo>
                  <a:lnTo>
                    <a:pt x="13" y="44"/>
                  </a:lnTo>
                  <a:lnTo>
                    <a:pt x="13" y="46"/>
                  </a:lnTo>
                  <a:lnTo>
                    <a:pt x="13" y="46"/>
                  </a:lnTo>
                  <a:lnTo>
                    <a:pt x="15" y="46"/>
                  </a:lnTo>
                  <a:lnTo>
                    <a:pt x="15" y="46"/>
                  </a:lnTo>
                  <a:lnTo>
                    <a:pt x="15" y="46"/>
                  </a:lnTo>
                  <a:lnTo>
                    <a:pt x="16" y="43"/>
                  </a:lnTo>
                  <a:lnTo>
                    <a:pt x="16" y="43"/>
                  </a:lnTo>
                  <a:lnTo>
                    <a:pt x="18" y="41"/>
                  </a:lnTo>
                  <a:lnTo>
                    <a:pt x="19" y="40"/>
                  </a:lnTo>
                  <a:lnTo>
                    <a:pt x="21" y="38"/>
                  </a:lnTo>
                  <a:lnTo>
                    <a:pt x="21" y="38"/>
                  </a:lnTo>
                  <a:lnTo>
                    <a:pt x="21" y="38"/>
                  </a:lnTo>
                  <a:lnTo>
                    <a:pt x="22" y="38"/>
                  </a:lnTo>
                  <a:lnTo>
                    <a:pt x="24" y="37"/>
                  </a:lnTo>
                  <a:lnTo>
                    <a:pt x="24" y="37"/>
                  </a:lnTo>
                  <a:lnTo>
                    <a:pt x="26" y="35"/>
                  </a:lnTo>
                  <a:lnTo>
                    <a:pt x="26" y="35"/>
                  </a:lnTo>
                  <a:lnTo>
                    <a:pt x="26" y="33"/>
                  </a:lnTo>
                  <a:lnTo>
                    <a:pt x="26" y="33"/>
                  </a:lnTo>
                  <a:lnTo>
                    <a:pt x="27" y="33"/>
                  </a:lnTo>
                  <a:lnTo>
                    <a:pt x="27" y="33"/>
                  </a:lnTo>
                  <a:lnTo>
                    <a:pt x="27" y="29"/>
                  </a:lnTo>
                  <a:lnTo>
                    <a:pt x="27" y="27"/>
                  </a:lnTo>
                  <a:lnTo>
                    <a:pt x="27" y="27"/>
                  </a:lnTo>
                  <a:lnTo>
                    <a:pt x="27" y="26"/>
                  </a:lnTo>
                  <a:lnTo>
                    <a:pt x="27" y="26"/>
                  </a:lnTo>
                  <a:lnTo>
                    <a:pt x="27" y="26"/>
                  </a:lnTo>
                  <a:lnTo>
                    <a:pt x="26" y="27"/>
                  </a:lnTo>
                  <a:lnTo>
                    <a:pt x="26" y="29"/>
                  </a:lnTo>
                  <a:lnTo>
                    <a:pt x="24" y="29"/>
                  </a:lnTo>
                  <a:lnTo>
                    <a:pt x="24" y="29"/>
                  </a:lnTo>
                  <a:lnTo>
                    <a:pt x="24" y="29"/>
                  </a:lnTo>
                  <a:lnTo>
                    <a:pt x="24" y="27"/>
                  </a:lnTo>
                  <a:lnTo>
                    <a:pt x="22" y="27"/>
                  </a:lnTo>
                  <a:lnTo>
                    <a:pt x="22" y="27"/>
                  </a:lnTo>
                  <a:lnTo>
                    <a:pt x="21" y="27"/>
                  </a:lnTo>
                  <a:lnTo>
                    <a:pt x="21" y="26"/>
                  </a:lnTo>
                  <a:lnTo>
                    <a:pt x="21" y="26"/>
                  </a:lnTo>
                  <a:lnTo>
                    <a:pt x="18" y="26"/>
                  </a:lnTo>
                  <a:lnTo>
                    <a:pt x="18" y="26"/>
                  </a:lnTo>
                  <a:lnTo>
                    <a:pt x="18" y="24"/>
                  </a:lnTo>
                  <a:lnTo>
                    <a:pt x="18" y="22"/>
                  </a:lnTo>
                  <a:lnTo>
                    <a:pt x="19" y="19"/>
                  </a:lnTo>
                  <a:lnTo>
                    <a:pt x="19" y="19"/>
                  </a:lnTo>
                  <a:lnTo>
                    <a:pt x="19" y="18"/>
                  </a:lnTo>
                  <a:lnTo>
                    <a:pt x="18" y="18"/>
                  </a:lnTo>
                  <a:lnTo>
                    <a:pt x="18" y="18"/>
                  </a:lnTo>
                  <a:lnTo>
                    <a:pt x="18" y="16"/>
                  </a:lnTo>
                  <a:lnTo>
                    <a:pt x="18" y="15"/>
                  </a:lnTo>
                  <a:lnTo>
                    <a:pt x="18" y="13"/>
                  </a:lnTo>
                  <a:lnTo>
                    <a:pt x="19" y="13"/>
                  </a:lnTo>
                  <a:lnTo>
                    <a:pt x="19" y="11"/>
                  </a:lnTo>
                  <a:lnTo>
                    <a:pt x="19" y="11"/>
                  </a:lnTo>
                  <a:lnTo>
                    <a:pt x="19" y="10"/>
                  </a:lnTo>
                  <a:lnTo>
                    <a:pt x="19" y="10"/>
                  </a:lnTo>
                  <a:lnTo>
                    <a:pt x="19" y="8"/>
                  </a:lnTo>
                  <a:lnTo>
                    <a:pt x="21" y="7"/>
                  </a:lnTo>
                  <a:lnTo>
                    <a:pt x="22" y="7"/>
                  </a:lnTo>
                  <a:lnTo>
                    <a:pt x="24" y="7"/>
                  </a:lnTo>
                  <a:lnTo>
                    <a:pt x="26" y="7"/>
                  </a:lnTo>
                  <a:lnTo>
                    <a:pt x="27" y="8"/>
                  </a:lnTo>
                  <a:lnTo>
                    <a:pt x="29" y="8"/>
                  </a:lnTo>
                  <a:lnTo>
                    <a:pt x="30" y="7"/>
                  </a:lnTo>
                  <a:lnTo>
                    <a:pt x="32" y="5"/>
                  </a:lnTo>
                  <a:lnTo>
                    <a:pt x="34" y="7"/>
                  </a:lnTo>
                  <a:lnTo>
                    <a:pt x="34" y="7"/>
                  </a:lnTo>
                  <a:lnTo>
                    <a:pt x="35" y="8"/>
                  </a:lnTo>
                  <a:lnTo>
                    <a:pt x="37" y="10"/>
                  </a:lnTo>
                  <a:lnTo>
                    <a:pt x="37" y="10"/>
                  </a:lnTo>
                  <a:lnTo>
                    <a:pt x="37" y="10"/>
                  </a:lnTo>
                  <a:lnTo>
                    <a:pt x="38" y="10"/>
                  </a:lnTo>
                  <a:lnTo>
                    <a:pt x="38" y="8"/>
                  </a:lnTo>
                  <a:lnTo>
                    <a:pt x="38" y="8"/>
                  </a:lnTo>
                  <a:lnTo>
                    <a:pt x="40" y="7"/>
                  </a:lnTo>
                  <a:lnTo>
                    <a:pt x="43" y="7"/>
                  </a:lnTo>
                  <a:lnTo>
                    <a:pt x="45" y="7"/>
                  </a:lnTo>
                  <a:lnTo>
                    <a:pt x="46" y="7"/>
                  </a:lnTo>
                  <a:lnTo>
                    <a:pt x="48" y="5"/>
                  </a:lnTo>
                  <a:lnTo>
                    <a:pt x="49" y="5"/>
                  </a:lnTo>
                  <a:lnTo>
                    <a:pt x="52" y="7"/>
                  </a:lnTo>
                  <a:lnTo>
                    <a:pt x="54" y="7"/>
                  </a:lnTo>
                  <a:lnTo>
                    <a:pt x="57" y="7"/>
                  </a:lnTo>
                  <a:lnTo>
                    <a:pt x="57" y="7"/>
                  </a:lnTo>
                  <a:lnTo>
                    <a:pt x="59" y="5"/>
                  </a:lnTo>
                  <a:lnTo>
                    <a:pt x="60" y="4"/>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10" name="Freeform 29">
              <a:extLst>
                <a:ext uri="{FF2B5EF4-FFF2-40B4-BE49-F238E27FC236}">
                  <a16:creationId xmlns:a16="http://schemas.microsoft.com/office/drawing/2014/main" id="{C7424260-32B1-406B-868E-AAC6DEC049AA}"/>
                </a:ext>
              </a:extLst>
            </p:cNvPr>
            <p:cNvSpPr>
              <a:spLocks noEditPoints="1"/>
            </p:cNvSpPr>
            <p:nvPr/>
          </p:nvSpPr>
          <p:spPr bwMode="auto">
            <a:xfrm>
              <a:off x="6388745" y="2798069"/>
              <a:ext cx="506798" cy="284586"/>
            </a:xfrm>
            <a:custGeom>
              <a:avLst/>
              <a:gdLst>
                <a:gd name="T0" fmla="*/ 161 w 260"/>
                <a:gd name="T1" fmla="*/ 0 h 146"/>
                <a:gd name="T2" fmla="*/ 175 w 260"/>
                <a:gd name="T3" fmla="*/ 13 h 146"/>
                <a:gd name="T4" fmla="*/ 174 w 260"/>
                <a:gd name="T5" fmla="*/ 20 h 146"/>
                <a:gd name="T6" fmla="*/ 188 w 260"/>
                <a:gd name="T7" fmla="*/ 25 h 146"/>
                <a:gd name="T8" fmla="*/ 193 w 260"/>
                <a:gd name="T9" fmla="*/ 31 h 146"/>
                <a:gd name="T10" fmla="*/ 202 w 260"/>
                <a:gd name="T11" fmla="*/ 38 h 146"/>
                <a:gd name="T12" fmla="*/ 216 w 260"/>
                <a:gd name="T13" fmla="*/ 38 h 146"/>
                <a:gd name="T14" fmla="*/ 230 w 260"/>
                <a:gd name="T15" fmla="*/ 46 h 146"/>
                <a:gd name="T16" fmla="*/ 245 w 260"/>
                <a:gd name="T17" fmla="*/ 49 h 146"/>
                <a:gd name="T18" fmla="*/ 257 w 260"/>
                <a:gd name="T19" fmla="*/ 52 h 146"/>
                <a:gd name="T20" fmla="*/ 256 w 260"/>
                <a:gd name="T21" fmla="*/ 63 h 146"/>
                <a:gd name="T22" fmla="*/ 254 w 260"/>
                <a:gd name="T23" fmla="*/ 68 h 146"/>
                <a:gd name="T24" fmla="*/ 256 w 260"/>
                <a:gd name="T25" fmla="*/ 77 h 146"/>
                <a:gd name="T26" fmla="*/ 246 w 260"/>
                <a:gd name="T27" fmla="*/ 85 h 146"/>
                <a:gd name="T28" fmla="*/ 232 w 260"/>
                <a:gd name="T29" fmla="*/ 93 h 146"/>
                <a:gd name="T30" fmla="*/ 232 w 260"/>
                <a:gd name="T31" fmla="*/ 99 h 146"/>
                <a:gd name="T32" fmla="*/ 207 w 260"/>
                <a:gd name="T33" fmla="*/ 106 h 146"/>
                <a:gd name="T34" fmla="*/ 189 w 260"/>
                <a:gd name="T35" fmla="*/ 113 h 146"/>
                <a:gd name="T36" fmla="*/ 186 w 260"/>
                <a:gd name="T37" fmla="*/ 124 h 146"/>
                <a:gd name="T38" fmla="*/ 207 w 260"/>
                <a:gd name="T39" fmla="*/ 129 h 146"/>
                <a:gd name="T40" fmla="*/ 196 w 260"/>
                <a:gd name="T41" fmla="*/ 134 h 146"/>
                <a:gd name="T42" fmla="*/ 170 w 260"/>
                <a:gd name="T43" fmla="*/ 146 h 146"/>
                <a:gd name="T44" fmla="*/ 161 w 260"/>
                <a:gd name="T45" fmla="*/ 134 h 146"/>
                <a:gd name="T46" fmla="*/ 166 w 260"/>
                <a:gd name="T47" fmla="*/ 120 h 146"/>
                <a:gd name="T48" fmla="*/ 142 w 260"/>
                <a:gd name="T49" fmla="*/ 113 h 146"/>
                <a:gd name="T50" fmla="*/ 137 w 260"/>
                <a:gd name="T51" fmla="*/ 109 h 146"/>
                <a:gd name="T52" fmla="*/ 144 w 260"/>
                <a:gd name="T53" fmla="*/ 107 h 146"/>
                <a:gd name="T54" fmla="*/ 141 w 260"/>
                <a:gd name="T55" fmla="*/ 106 h 146"/>
                <a:gd name="T56" fmla="*/ 125 w 260"/>
                <a:gd name="T57" fmla="*/ 110 h 146"/>
                <a:gd name="T58" fmla="*/ 109 w 260"/>
                <a:gd name="T59" fmla="*/ 123 h 146"/>
                <a:gd name="T60" fmla="*/ 100 w 260"/>
                <a:gd name="T61" fmla="*/ 131 h 146"/>
                <a:gd name="T62" fmla="*/ 87 w 260"/>
                <a:gd name="T63" fmla="*/ 128 h 146"/>
                <a:gd name="T64" fmla="*/ 95 w 260"/>
                <a:gd name="T65" fmla="*/ 121 h 146"/>
                <a:gd name="T66" fmla="*/ 101 w 260"/>
                <a:gd name="T67" fmla="*/ 109 h 146"/>
                <a:gd name="T68" fmla="*/ 106 w 260"/>
                <a:gd name="T69" fmla="*/ 110 h 146"/>
                <a:gd name="T70" fmla="*/ 112 w 260"/>
                <a:gd name="T71" fmla="*/ 109 h 146"/>
                <a:gd name="T72" fmla="*/ 106 w 260"/>
                <a:gd name="T73" fmla="*/ 98 h 146"/>
                <a:gd name="T74" fmla="*/ 101 w 260"/>
                <a:gd name="T75" fmla="*/ 91 h 146"/>
                <a:gd name="T76" fmla="*/ 96 w 260"/>
                <a:gd name="T77" fmla="*/ 82 h 146"/>
                <a:gd name="T78" fmla="*/ 88 w 260"/>
                <a:gd name="T79" fmla="*/ 77 h 146"/>
                <a:gd name="T80" fmla="*/ 77 w 260"/>
                <a:gd name="T81" fmla="*/ 72 h 146"/>
                <a:gd name="T82" fmla="*/ 62 w 260"/>
                <a:gd name="T83" fmla="*/ 77 h 146"/>
                <a:gd name="T84" fmla="*/ 40 w 260"/>
                <a:gd name="T85" fmla="*/ 87 h 146"/>
                <a:gd name="T86" fmla="*/ 22 w 260"/>
                <a:gd name="T87" fmla="*/ 82 h 146"/>
                <a:gd name="T88" fmla="*/ 10 w 260"/>
                <a:gd name="T89" fmla="*/ 83 h 146"/>
                <a:gd name="T90" fmla="*/ 3 w 260"/>
                <a:gd name="T91" fmla="*/ 77 h 146"/>
                <a:gd name="T92" fmla="*/ 2 w 260"/>
                <a:gd name="T93" fmla="*/ 69 h 146"/>
                <a:gd name="T94" fmla="*/ 10 w 260"/>
                <a:gd name="T95" fmla="*/ 63 h 146"/>
                <a:gd name="T96" fmla="*/ 11 w 260"/>
                <a:gd name="T97" fmla="*/ 49 h 146"/>
                <a:gd name="T98" fmla="*/ 29 w 260"/>
                <a:gd name="T99" fmla="*/ 35 h 146"/>
                <a:gd name="T100" fmla="*/ 25 w 260"/>
                <a:gd name="T101" fmla="*/ 25 h 146"/>
                <a:gd name="T102" fmla="*/ 22 w 260"/>
                <a:gd name="T103" fmla="*/ 14 h 146"/>
                <a:gd name="T104" fmla="*/ 36 w 260"/>
                <a:gd name="T105" fmla="*/ 9 h 146"/>
                <a:gd name="T106" fmla="*/ 63 w 260"/>
                <a:gd name="T107" fmla="*/ 11 h 146"/>
                <a:gd name="T108" fmla="*/ 81 w 260"/>
                <a:gd name="T109" fmla="*/ 16 h 146"/>
                <a:gd name="T110" fmla="*/ 90 w 260"/>
                <a:gd name="T111" fmla="*/ 16 h 146"/>
                <a:gd name="T112" fmla="*/ 100 w 260"/>
                <a:gd name="T113" fmla="*/ 14 h 146"/>
                <a:gd name="T114" fmla="*/ 114 w 260"/>
                <a:gd name="T115" fmla="*/ 17 h 146"/>
                <a:gd name="T116" fmla="*/ 122 w 260"/>
                <a:gd name="T117" fmla="*/ 16 h 146"/>
                <a:gd name="T118" fmla="*/ 133 w 260"/>
                <a:gd name="T119" fmla="*/ 5 h 146"/>
                <a:gd name="T120" fmla="*/ 148 w 260"/>
                <a:gd name="T121"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46">
                  <a:moveTo>
                    <a:pt x="136" y="112"/>
                  </a:moveTo>
                  <a:lnTo>
                    <a:pt x="136" y="113"/>
                  </a:lnTo>
                  <a:lnTo>
                    <a:pt x="137" y="113"/>
                  </a:lnTo>
                  <a:lnTo>
                    <a:pt x="142" y="115"/>
                  </a:lnTo>
                  <a:lnTo>
                    <a:pt x="145" y="115"/>
                  </a:lnTo>
                  <a:lnTo>
                    <a:pt x="142" y="115"/>
                  </a:lnTo>
                  <a:lnTo>
                    <a:pt x="137" y="115"/>
                  </a:lnTo>
                  <a:lnTo>
                    <a:pt x="136" y="113"/>
                  </a:lnTo>
                  <a:lnTo>
                    <a:pt x="136" y="113"/>
                  </a:lnTo>
                  <a:lnTo>
                    <a:pt x="136" y="112"/>
                  </a:lnTo>
                  <a:close/>
                  <a:moveTo>
                    <a:pt x="161" y="0"/>
                  </a:moveTo>
                  <a:lnTo>
                    <a:pt x="163" y="0"/>
                  </a:lnTo>
                  <a:lnTo>
                    <a:pt x="166" y="0"/>
                  </a:lnTo>
                  <a:lnTo>
                    <a:pt x="167" y="0"/>
                  </a:lnTo>
                  <a:lnTo>
                    <a:pt x="169" y="0"/>
                  </a:lnTo>
                  <a:lnTo>
                    <a:pt x="170" y="2"/>
                  </a:lnTo>
                  <a:lnTo>
                    <a:pt x="172" y="3"/>
                  </a:lnTo>
                  <a:lnTo>
                    <a:pt x="174" y="6"/>
                  </a:lnTo>
                  <a:lnTo>
                    <a:pt x="177" y="11"/>
                  </a:lnTo>
                  <a:lnTo>
                    <a:pt x="177" y="11"/>
                  </a:lnTo>
                  <a:lnTo>
                    <a:pt x="177" y="13"/>
                  </a:lnTo>
                  <a:lnTo>
                    <a:pt x="175" y="13"/>
                  </a:lnTo>
                  <a:lnTo>
                    <a:pt x="174" y="13"/>
                  </a:lnTo>
                  <a:lnTo>
                    <a:pt x="174" y="14"/>
                  </a:lnTo>
                  <a:lnTo>
                    <a:pt x="174" y="14"/>
                  </a:lnTo>
                  <a:lnTo>
                    <a:pt x="174" y="16"/>
                  </a:lnTo>
                  <a:lnTo>
                    <a:pt x="174" y="17"/>
                  </a:lnTo>
                  <a:lnTo>
                    <a:pt x="174" y="17"/>
                  </a:lnTo>
                  <a:lnTo>
                    <a:pt x="175" y="19"/>
                  </a:lnTo>
                  <a:lnTo>
                    <a:pt x="175" y="19"/>
                  </a:lnTo>
                  <a:lnTo>
                    <a:pt x="175" y="20"/>
                  </a:lnTo>
                  <a:lnTo>
                    <a:pt x="175" y="20"/>
                  </a:lnTo>
                  <a:lnTo>
                    <a:pt x="174" y="20"/>
                  </a:lnTo>
                  <a:lnTo>
                    <a:pt x="175" y="20"/>
                  </a:lnTo>
                  <a:lnTo>
                    <a:pt x="178" y="22"/>
                  </a:lnTo>
                  <a:lnTo>
                    <a:pt x="180" y="22"/>
                  </a:lnTo>
                  <a:lnTo>
                    <a:pt x="182" y="22"/>
                  </a:lnTo>
                  <a:lnTo>
                    <a:pt x="182" y="22"/>
                  </a:lnTo>
                  <a:lnTo>
                    <a:pt x="183" y="22"/>
                  </a:lnTo>
                  <a:lnTo>
                    <a:pt x="186" y="22"/>
                  </a:lnTo>
                  <a:lnTo>
                    <a:pt x="186" y="22"/>
                  </a:lnTo>
                  <a:lnTo>
                    <a:pt x="188" y="22"/>
                  </a:lnTo>
                  <a:lnTo>
                    <a:pt x="188" y="24"/>
                  </a:lnTo>
                  <a:lnTo>
                    <a:pt x="188" y="25"/>
                  </a:lnTo>
                  <a:lnTo>
                    <a:pt x="188" y="25"/>
                  </a:lnTo>
                  <a:lnTo>
                    <a:pt x="189" y="25"/>
                  </a:lnTo>
                  <a:lnTo>
                    <a:pt x="191" y="25"/>
                  </a:lnTo>
                  <a:lnTo>
                    <a:pt x="191" y="25"/>
                  </a:lnTo>
                  <a:lnTo>
                    <a:pt x="189" y="27"/>
                  </a:lnTo>
                  <a:lnTo>
                    <a:pt x="191" y="27"/>
                  </a:lnTo>
                  <a:lnTo>
                    <a:pt x="191" y="28"/>
                  </a:lnTo>
                  <a:lnTo>
                    <a:pt x="191" y="30"/>
                  </a:lnTo>
                  <a:lnTo>
                    <a:pt x="191" y="30"/>
                  </a:lnTo>
                  <a:lnTo>
                    <a:pt x="193" y="31"/>
                  </a:lnTo>
                  <a:lnTo>
                    <a:pt x="193" y="31"/>
                  </a:lnTo>
                  <a:lnTo>
                    <a:pt x="191" y="33"/>
                  </a:lnTo>
                  <a:lnTo>
                    <a:pt x="191" y="33"/>
                  </a:lnTo>
                  <a:lnTo>
                    <a:pt x="191" y="35"/>
                  </a:lnTo>
                  <a:lnTo>
                    <a:pt x="193" y="36"/>
                  </a:lnTo>
                  <a:lnTo>
                    <a:pt x="194" y="36"/>
                  </a:lnTo>
                  <a:lnTo>
                    <a:pt x="194" y="38"/>
                  </a:lnTo>
                  <a:lnTo>
                    <a:pt x="196" y="38"/>
                  </a:lnTo>
                  <a:lnTo>
                    <a:pt x="197" y="38"/>
                  </a:lnTo>
                  <a:lnTo>
                    <a:pt x="199" y="36"/>
                  </a:lnTo>
                  <a:lnTo>
                    <a:pt x="200" y="36"/>
                  </a:lnTo>
                  <a:lnTo>
                    <a:pt x="202" y="38"/>
                  </a:lnTo>
                  <a:lnTo>
                    <a:pt x="204" y="38"/>
                  </a:lnTo>
                  <a:lnTo>
                    <a:pt x="204" y="39"/>
                  </a:lnTo>
                  <a:lnTo>
                    <a:pt x="205" y="39"/>
                  </a:lnTo>
                  <a:lnTo>
                    <a:pt x="205" y="39"/>
                  </a:lnTo>
                  <a:lnTo>
                    <a:pt x="207" y="39"/>
                  </a:lnTo>
                  <a:lnTo>
                    <a:pt x="208" y="41"/>
                  </a:lnTo>
                  <a:lnTo>
                    <a:pt x="210" y="41"/>
                  </a:lnTo>
                  <a:lnTo>
                    <a:pt x="210" y="39"/>
                  </a:lnTo>
                  <a:lnTo>
                    <a:pt x="211" y="39"/>
                  </a:lnTo>
                  <a:lnTo>
                    <a:pt x="215" y="38"/>
                  </a:lnTo>
                  <a:lnTo>
                    <a:pt x="216" y="38"/>
                  </a:lnTo>
                  <a:lnTo>
                    <a:pt x="218" y="38"/>
                  </a:lnTo>
                  <a:lnTo>
                    <a:pt x="218" y="38"/>
                  </a:lnTo>
                  <a:lnTo>
                    <a:pt x="219" y="36"/>
                  </a:lnTo>
                  <a:lnTo>
                    <a:pt x="221" y="36"/>
                  </a:lnTo>
                  <a:lnTo>
                    <a:pt x="222" y="38"/>
                  </a:lnTo>
                  <a:lnTo>
                    <a:pt x="222" y="39"/>
                  </a:lnTo>
                  <a:lnTo>
                    <a:pt x="224" y="41"/>
                  </a:lnTo>
                  <a:lnTo>
                    <a:pt x="224" y="42"/>
                  </a:lnTo>
                  <a:lnTo>
                    <a:pt x="229" y="46"/>
                  </a:lnTo>
                  <a:lnTo>
                    <a:pt x="230" y="46"/>
                  </a:lnTo>
                  <a:lnTo>
                    <a:pt x="230" y="46"/>
                  </a:lnTo>
                  <a:lnTo>
                    <a:pt x="232" y="46"/>
                  </a:lnTo>
                  <a:lnTo>
                    <a:pt x="232" y="46"/>
                  </a:lnTo>
                  <a:lnTo>
                    <a:pt x="232" y="44"/>
                  </a:lnTo>
                  <a:lnTo>
                    <a:pt x="232" y="44"/>
                  </a:lnTo>
                  <a:lnTo>
                    <a:pt x="234" y="44"/>
                  </a:lnTo>
                  <a:lnTo>
                    <a:pt x="235" y="46"/>
                  </a:lnTo>
                  <a:lnTo>
                    <a:pt x="237" y="46"/>
                  </a:lnTo>
                  <a:lnTo>
                    <a:pt x="238" y="46"/>
                  </a:lnTo>
                  <a:lnTo>
                    <a:pt x="240" y="47"/>
                  </a:lnTo>
                  <a:lnTo>
                    <a:pt x="243" y="49"/>
                  </a:lnTo>
                  <a:lnTo>
                    <a:pt x="245" y="49"/>
                  </a:lnTo>
                  <a:lnTo>
                    <a:pt x="245" y="47"/>
                  </a:lnTo>
                  <a:lnTo>
                    <a:pt x="246" y="47"/>
                  </a:lnTo>
                  <a:lnTo>
                    <a:pt x="246" y="47"/>
                  </a:lnTo>
                  <a:lnTo>
                    <a:pt x="248" y="49"/>
                  </a:lnTo>
                  <a:lnTo>
                    <a:pt x="248" y="49"/>
                  </a:lnTo>
                  <a:lnTo>
                    <a:pt x="249" y="50"/>
                  </a:lnTo>
                  <a:lnTo>
                    <a:pt x="251" y="50"/>
                  </a:lnTo>
                  <a:lnTo>
                    <a:pt x="252" y="52"/>
                  </a:lnTo>
                  <a:lnTo>
                    <a:pt x="254" y="54"/>
                  </a:lnTo>
                  <a:lnTo>
                    <a:pt x="256" y="54"/>
                  </a:lnTo>
                  <a:lnTo>
                    <a:pt x="257" y="52"/>
                  </a:lnTo>
                  <a:lnTo>
                    <a:pt x="259" y="52"/>
                  </a:lnTo>
                  <a:lnTo>
                    <a:pt x="259" y="52"/>
                  </a:lnTo>
                  <a:lnTo>
                    <a:pt x="259" y="54"/>
                  </a:lnTo>
                  <a:lnTo>
                    <a:pt x="259" y="54"/>
                  </a:lnTo>
                  <a:lnTo>
                    <a:pt x="259" y="55"/>
                  </a:lnTo>
                  <a:lnTo>
                    <a:pt x="260" y="57"/>
                  </a:lnTo>
                  <a:lnTo>
                    <a:pt x="260" y="58"/>
                  </a:lnTo>
                  <a:lnTo>
                    <a:pt x="259" y="58"/>
                  </a:lnTo>
                  <a:lnTo>
                    <a:pt x="259" y="60"/>
                  </a:lnTo>
                  <a:lnTo>
                    <a:pt x="257" y="61"/>
                  </a:lnTo>
                  <a:lnTo>
                    <a:pt x="256" y="63"/>
                  </a:lnTo>
                  <a:lnTo>
                    <a:pt x="254" y="63"/>
                  </a:lnTo>
                  <a:lnTo>
                    <a:pt x="254" y="63"/>
                  </a:lnTo>
                  <a:lnTo>
                    <a:pt x="254" y="65"/>
                  </a:lnTo>
                  <a:lnTo>
                    <a:pt x="254" y="65"/>
                  </a:lnTo>
                  <a:lnTo>
                    <a:pt x="256" y="66"/>
                  </a:lnTo>
                  <a:lnTo>
                    <a:pt x="257" y="66"/>
                  </a:lnTo>
                  <a:lnTo>
                    <a:pt x="259" y="66"/>
                  </a:lnTo>
                  <a:lnTo>
                    <a:pt x="257" y="68"/>
                  </a:lnTo>
                  <a:lnTo>
                    <a:pt x="257" y="68"/>
                  </a:lnTo>
                  <a:lnTo>
                    <a:pt x="256" y="68"/>
                  </a:lnTo>
                  <a:lnTo>
                    <a:pt x="254" y="68"/>
                  </a:lnTo>
                  <a:lnTo>
                    <a:pt x="254" y="68"/>
                  </a:lnTo>
                  <a:lnTo>
                    <a:pt x="252" y="69"/>
                  </a:lnTo>
                  <a:lnTo>
                    <a:pt x="252" y="71"/>
                  </a:lnTo>
                  <a:lnTo>
                    <a:pt x="254" y="71"/>
                  </a:lnTo>
                  <a:lnTo>
                    <a:pt x="256" y="72"/>
                  </a:lnTo>
                  <a:lnTo>
                    <a:pt x="256" y="72"/>
                  </a:lnTo>
                  <a:lnTo>
                    <a:pt x="256" y="74"/>
                  </a:lnTo>
                  <a:lnTo>
                    <a:pt x="256" y="76"/>
                  </a:lnTo>
                  <a:lnTo>
                    <a:pt x="256" y="76"/>
                  </a:lnTo>
                  <a:lnTo>
                    <a:pt x="256" y="77"/>
                  </a:lnTo>
                  <a:lnTo>
                    <a:pt x="256" y="77"/>
                  </a:lnTo>
                  <a:lnTo>
                    <a:pt x="257" y="77"/>
                  </a:lnTo>
                  <a:lnTo>
                    <a:pt x="257" y="77"/>
                  </a:lnTo>
                  <a:lnTo>
                    <a:pt x="257" y="77"/>
                  </a:lnTo>
                  <a:lnTo>
                    <a:pt x="256" y="79"/>
                  </a:lnTo>
                  <a:lnTo>
                    <a:pt x="256" y="82"/>
                  </a:lnTo>
                  <a:lnTo>
                    <a:pt x="254" y="82"/>
                  </a:lnTo>
                  <a:lnTo>
                    <a:pt x="254" y="83"/>
                  </a:lnTo>
                  <a:lnTo>
                    <a:pt x="254" y="85"/>
                  </a:lnTo>
                  <a:lnTo>
                    <a:pt x="252" y="85"/>
                  </a:lnTo>
                  <a:lnTo>
                    <a:pt x="249" y="85"/>
                  </a:lnTo>
                  <a:lnTo>
                    <a:pt x="246" y="85"/>
                  </a:lnTo>
                  <a:lnTo>
                    <a:pt x="245" y="85"/>
                  </a:lnTo>
                  <a:lnTo>
                    <a:pt x="241" y="85"/>
                  </a:lnTo>
                  <a:lnTo>
                    <a:pt x="241" y="85"/>
                  </a:lnTo>
                  <a:lnTo>
                    <a:pt x="240" y="87"/>
                  </a:lnTo>
                  <a:lnTo>
                    <a:pt x="238" y="88"/>
                  </a:lnTo>
                  <a:lnTo>
                    <a:pt x="237" y="88"/>
                  </a:lnTo>
                  <a:lnTo>
                    <a:pt x="235" y="90"/>
                  </a:lnTo>
                  <a:lnTo>
                    <a:pt x="234" y="90"/>
                  </a:lnTo>
                  <a:lnTo>
                    <a:pt x="234" y="91"/>
                  </a:lnTo>
                  <a:lnTo>
                    <a:pt x="234" y="93"/>
                  </a:lnTo>
                  <a:lnTo>
                    <a:pt x="232" y="93"/>
                  </a:lnTo>
                  <a:lnTo>
                    <a:pt x="232" y="94"/>
                  </a:lnTo>
                  <a:lnTo>
                    <a:pt x="232" y="94"/>
                  </a:lnTo>
                  <a:lnTo>
                    <a:pt x="232" y="94"/>
                  </a:lnTo>
                  <a:lnTo>
                    <a:pt x="232" y="94"/>
                  </a:lnTo>
                  <a:lnTo>
                    <a:pt x="234" y="94"/>
                  </a:lnTo>
                  <a:lnTo>
                    <a:pt x="234" y="96"/>
                  </a:lnTo>
                  <a:lnTo>
                    <a:pt x="234" y="96"/>
                  </a:lnTo>
                  <a:lnTo>
                    <a:pt x="232" y="96"/>
                  </a:lnTo>
                  <a:lnTo>
                    <a:pt x="232" y="98"/>
                  </a:lnTo>
                  <a:lnTo>
                    <a:pt x="232" y="98"/>
                  </a:lnTo>
                  <a:lnTo>
                    <a:pt x="232" y="99"/>
                  </a:lnTo>
                  <a:lnTo>
                    <a:pt x="232" y="99"/>
                  </a:lnTo>
                  <a:lnTo>
                    <a:pt x="227" y="99"/>
                  </a:lnTo>
                  <a:lnTo>
                    <a:pt x="222" y="99"/>
                  </a:lnTo>
                  <a:lnTo>
                    <a:pt x="219" y="102"/>
                  </a:lnTo>
                  <a:lnTo>
                    <a:pt x="218" y="102"/>
                  </a:lnTo>
                  <a:lnTo>
                    <a:pt x="215" y="102"/>
                  </a:lnTo>
                  <a:lnTo>
                    <a:pt x="213" y="104"/>
                  </a:lnTo>
                  <a:lnTo>
                    <a:pt x="211" y="106"/>
                  </a:lnTo>
                  <a:lnTo>
                    <a:pt x="210" y="104"/>
                  </a:lnTo>
                  <a:lnTo>
                    <a:pt x="208" y="104"/>
                  </a:lnTo>
                  <a:lnTo>
                    <a:pt x="207" y="106"/>
                  </a:lnTo>
                  <a:lnTo>
                    <a:pt x="204" y="107"/>
                  </a:lnTo>
                  <a:lnTo>
                    <a:pt x="204" y="107"/>
                  </a:lnTo>
                  <a:lnTo>
                    <a:pt x="200" y="107"/>
                  </a:lnTo>
                  <a:lnTo>
                    <a:pt x="197" y="107"/>
                  </a:lnTo>
                  <a:lnTo>
                    <a:pt x="191" y="112"/>
                  </a:lnTo>
                  <a:lnTo>
                    <a:pt x="189" y="115"/>
                  </a:lnTo>
                  <a:lnTo>
                    <a:pt x="189" y="115"/>
                  </a:lnTo>
                  <a:lnTo>
                    <a:pt x="188" y="117"/>
                  </a:lnTo>
                  <a:lnTo>
                    <a:pt x="186" y="117"/>
                  </a:lnTo>
                  <a:lnTo>
                    <a:pt x="186" y="117"/>
                  </a:lnTo>
                  <a:lnTo>
                    <a:pt x="189" y="113"/>
                  </a:lnTo>
                  <a:lnTo>
                    <a:pt x="189" y="113"/>
                  </a:lnTo>
                  <a:lnTo>
                    <a:pt x="189" y="113"/>
                  </a:lnTo>
                  <a:lnTo>
                    <a:pt x="189" y="112"/>
                  </a:lnTo>
                  <a:lnTo>
                    <a:pt x="189" y="110"/>
                  </a:lnTo>
                  <a:lnTo>
                    <a:pt x="186" y="113"/>
                  </a:lnTo>
                  <a:lnTo>
                    <a:pt x="185" y="113"/>
                  </a:lnTo>
                  <a:lnTo>
                    <a:pt x="183" y="115"/>
                  </a:lnTo>
                  <a:lnTo>
                    <a:pt x="183" y="117"/>
                  </a:lnTo>
                  <a:lnTo>
                    <a:pt x="183" y="118"/>
                  </a:lnTo>
                  <a:lnTo>
                    <a:pt x="185" y="121"/>
                  </a:lnTo>
                  <a:lnTo>
                    <a:pt x="186" y="124"/>
                  </a:lnTo>
                  <a:lnTo>
                    <a:pt x="189" y="128"/>
                  </a:lnTo>
                  <a:lnTo>
                    <a:pt x="191" y="131"/>
                  </a:lnTo>
                  <a:lnTo>
                    <a:pt x="193" y="131"/>
                  </a:lnTo>
                  <a:lnTo>
                    <a:pt x="194" y="131"/>
                  </a:lnTo>
                  <a:lnTo>
                    <a:pt x="197" y="129"/>
                  </a:lnTo>
                  <a:lnTo>
                    <a:pt x="197" y="129"/>
                  </a:lnTo>
                  <a:lnTo>
                    <a:pt x="200" y="129"/>
                  </a:lnTo>
                  <a:lnTo>
                    <a:pt x="202" y="129"/>
                  </a:lnTo>
                  <a:lnTo>
                    <a:pt x="202" y="128"/>
                  </a:lnTo>
                  <a:lnTo>
                    <a:pt x="204" y="128"/>
                  </a:lnTo>
                  <a:lnTo>
                    <a:pt x="207" y="129"/>
                  </a:lnTo>
                  <a:lnTo>
                    <a:pt x="208" y="129"/>
                  </a:lnTo>
                  <a:lnTo>
                    <a:pt x="208" y="131"/>
                  </a:lnTo>
                  <a:lnTo>
                    <a:pt x="207" y="132"/>
                  </a:lnTo>
                  <a:lnTo>
                    <a:pt x="207" y="134"/>
                  </a:lnTo>
                  <a:lnTo>
                    <a:pt x="205" y="135"/>
                  </a:lnTo>
                  <a:lnTo>
                    <a:pt x="204" y="135"/>
                  </a:lnTo>
                  <a:lnTo>
                    <a:pt x="200" y="135"/>
                  </a:lnTo>
                  <a:lnTo>
                    <a:pt x="199" y="135"/>
                  </a:lnTo>
                  <a:lnTo>
                    <a:pt x="197" y="135"/>
                  </a:lnTo>
                  <a:lnTo>
                    <a:pt x="197" y="135"/>
                  </a:lnTo>
                  <a:lnTo>
                    <a:pt x="196" y="134"/>
                  </a:lnTo>
                  <a:lnTo>
                    <a:pt x="194" y="134"/>
                  </a:lnTo>
                  <a:lnTo>
                    <a:pt x="193" y="134"/>
                  </a:lnTo>
                  <a:lnTo>
                    <a:pt x="191" y="137"/>
                  </a:lnTo>
                  <a:lnTo>
                    <a:pt x="188" y="139"/>
                  </a:lnTo>
                  <a:lnTo>
                    <a:pt x="186" y="140"/>
                  </a:lnTo>
                  <a:lnTo>
                    <a:pt x="185" y="140"/>
                  </a:lnTo>
                  <a:lnTo>
                    <a:pt x="182" y="140"/>
                  </a:lnTo>
                  <a:lnTo>
                    <a:pt x="178" y="142"/>
                  </a:lnTo>
                  <a:lnTo>
                    <a:pt x="175" y="145"/>
                  </a:lnTo>
                  <a:lnTo>
                    <a:pt x="172" y="146"/>
                  </a:lnTo>
                  <a:lnTo>
                    <a:pt x="170" y="146"/>
                  </a:lnTo>
                  <a:lnTo>
                    <a:pt x="167" y="146"/>
                  </a:lnTo>
                  <a:lnTo>
                    <a:pt x="166" y="146"/>
                  </a:lnTo>
                  <a:lnTo>
                    <a:pt x="163" y="145"/>
                  </a:lnTo>
                  <a:lnTo>
                    <a:pt x="164" y="143"/>
                  </a:lnTo>
                  <a:lnTo>
                    <a:pt x="164" y="143"/>
                  </a:lnTo>
                  <a:lnTo>
                    <a:pt x="164" y="142"/>
                  </a:lnTo>
                  <a:lnTo>
                    <a:pt x="166" y="139"/>
                  </a:lnTo>
                  <a:lnTo>
                    <a:pt x="166" y="137"/>
                  </a:lnTo>
                  <a:lnTo>
                    <a:pt x="164" y="134"/>
                  </a:lnTo>
                  <a:lnTo>
                    <a:pt x="163" y="132"/>
                  </a:lnTo>
                  <a:lnTo>
                    <a:pt x="161" y="134"/>
                  </a:lnTo>
                  <a:lnTo>
                    <a:pt x="159" y="132"/>
                  </a:lnTo>
                  <a:lnTo>
                    <a:pt x="156" y="131"/>
                  </a:lnTo>
                  <a:lnTo>
                    <a:pt x="153" y="129"/>
                  </a:lnTo>
                  <a:lnTo>
                    <a:pt x="152" y="131"/>
                  </a:lnTo>
                  <a:lnTo>
                    <a:pt x="150" y="131"/>
                  </a:lnTo>
                  <a:lnTo>
                    <a:pt x="150" y="129"/>
                  </a:lnTo>
                  <a:lnTo>
                    <a:pt x="155" y="126"/>
                  </a:lnTo>
                  <a:lnTo>
                    <a:pt x="159" y="123"/>
                  </a:lnTo>
                  <a:lnTo>
                    <a:pt x="161" y="123"/>
                  </a:lnTo>
                  <a:lnTo>
                    <a:pt x="164" y="121"/>
                  </a:lnTo>
                  <a:lnTo>
                    <a:pt x="166" y="120"/>
                  </a:lnTo>
                  <a:lnTo>
                    <a:pt x="166" y="118"/>
                  </a:lnTo>
                  <a:lnTo>
                    <a:pt x="166" y="117"/>
                  </a:lnTo>
                  <a:lnTo>
                    <a:pt x="164" y="117"/>
                  </a:lnTo>
                  <a:lnTo>
                    <a:pt x="163" y="117"/>
                  </a:lnTo>
                  <a:lnTo>
                    <a:pt x="161" y="117"/>
                  </a:lnTo>
                  <a:lnTo>
                    <a:pt x="159" y="115"/>
                  </a:lnTo>
                  <a:lnTo>
                    <a:pt x="156" y="117"/>
                  </a:lnTo>
                  <a:lnTo>
                    <a:pt x="153" y="117"/>
                  </a:lnTo>
                  <a:lnTo>
                    <a:pt x="150" y="117"/>
                  </a:lnTo>
                  <a:lnTo>
                    <a:pt x="147" y="117"/>
                  </a:lnTo>
                  <a:lnTo>
                    <a:pt x="142" y="113"/>
                  </a:lnTo>
                  <a:lnTo>
                    <a:pt x="141" y="113"/>
                  </a:lnTo>
                  <a:lnTo>
                    <a:pt x="141" y="113"/>
                  </a:lnTo>
                  <a:lnTo>
                    <a:pt x="139" y="112"/>
                  </a:lnTo>
                  <a:lnTo>
                    <a:pt x="141" y="112"/>
                  </a:lnTo>
                  <a:lnTo>
                    <a:pt x="141" y="112"/>
                  </a:lnTo>
                  <a:lnTo>
                    <a:pt x="142" y="112"/>
                  </a:lnTo>
                  <a:lnTo>
                    <a:pt x="142" y="112"/>
                  </a:lnTo>
                  <a:lnTo>
                    <a:pt x="142" y="110"/>
                  </a:lnTo>
                  <a:lnTo>
                    <a:pt x="141" y="110"/>
                  </a:lnTo>
                  <a:lnTo>
                    <a:pt x="139" y="110"/>
                  </a:lnTo>
                  <a:lnTo>
                    <a:pt x="137" y="109"/>
                  </a:lnTo>
                  <a:lnTo>
                    <a:pt x="136" y="109"/>
                  </a:lnTo>
                  <a:lnTo>
                    <a:pt x="139" y="109"/>
                  </a:lnTo>
                  <a:lnTo>
                    <a:pt x="141" y="109"/>
                  </a:lnTo>
                  <a:lnTo>
                    <a:pt x="144" y="109"/>
                  </a:lnTo>
                  <a:lnTo>
                    <a:pt x="147" y="110"/>
                  </a:lnTo>
                  <a:lnTo>
                    <a:pt x="148" y="109"/>
                  </a:lnTo>
                  <a:lnTo>
                    <a:pt x="150" y="107"/>
                  </a:lnTo>
                  <a:lnTo>
                    <a:pt x="150" y="107"/>
                  </a:lnTo>
                  <a:lnTo>
                    <a:pt x="147" y="109"/>
                  </a:lnTo>
                  <a:lnTo>
                    <a:pt x="144" y="107"/>
                  </a:lnTo>
                  <a:lnTo>
                    <a:pt x="144" y="107"/>
                  </a:lnTo>
                  <a:lnTo>
                    <a:pt x="142" y="106"/>
                  </a:lnTo>
                  <a:lnTo>
                    <a:pt x="142" y="104"/>
                  </a:lnTo>
                  <a:lnTo>
                    <a:pt x="142" y="102"/>
                  </a:lnTo>
                  <a:lnTo>
                    <a:pt x="142" y="101"/>
                  </a:lnTo>
                  <a:lnTo>
                    <a:pt x="141" y="99"/>
                  </a:lnTo>
                  <a:lnTo>
                    <a:pt x="141" y="98"/>
                  </a:lnTo>
                  <a:lnTo>
                    <a:pt x="139" y="96"/>
                  </a:lnTo>
                  <a:lnTo>
                    <a:pt x="141" y="99"/>
                  </a:lnTo>
                  <a:lnTo>
                    <a:pt x="141" y="101"/>
                  </a:lnTo>
                  <a:lnTo>
                    <a:pt x="141" y="102"/>
                  </a:lnTo>
                  <a:lnTo>
                    <a:pt x="141" y="106"/>
                  </a:lnTo>
                  <a:lnTo>
                    <a:pt x="141" y="107"/>
                  </a:lnTo>
                  <a:lnTo>
                    <a:pt x="139" y="107"/>
                  </a:lnTo>
                  <a:lnTo>
                    <a:pt x="137" y="107"/>
                  </a:lnTo>
                  <a:lnTo>
                    <a:pt x="136" y="107"/>
                  </a:lnTo>
                  <a:lnTo>
                    <a:pt x="136" y="104"/>
                  </a:lnTo>
                  <a:lnTo>
                    <a:pt x="136" y="106"/>
                  </a:lnTo>
                  <a:lnTo>
                    <a:pt x="134" y="107"/>
                  </a:lnTo>
                  <a:lnTo>
                    <a:pt x="133" y="107"/>
                  </a:lnTo>
                  <a:lnTo>
                    <a:pt x="129" y="107"/>
                  </a:lnTo>
                  <a:lnTo>
                    <a:pt x="125" y="109"/>
                  </a:lnTo>
                  <a:lnTo>
                    <a:pt x="125" y="110"/>
                  </a:lnTo>
                  <a:lnTo>
                    <a:pt x="123" y="112"/>
                  </a:lnTo>
                  <a:lnTo>
                    <a:pt x="123" y="113"/>
                  </a:lnTo>
                  <a:lnTo>
                    <a:pt x="123" y="113"/>
                  </a:lnTo>
                  <a:lnTo>
                    <a:pt x="122" y="117"/>
                  </a:lnTo>
                  <a:lnTo>
                    <a:pt x="120" y="117"/>
                  </a:lnTo>
                  <a:lnTo>
                    <a:pt x="117" y="121"/>
                  </a:lnTo>
                  <a:lnTo>
                    <a:pt x="117" y="121"/>
                  </a:lnTo>
                  <a:lnTo>
                    <a:pt x="114" y="121"/>
                  </a:lnTo>
                  <a:lnTo>
                    <a:pt x="112" y="123"/>
                  </a:lnTo>
                  <a:lnTo>
                    <a:pt x="111" y="123"/>
                  </a:lnTo>
                  <a:lnTo>
                    <a:pt x="109" y="123"/>
                  </a:lnTo>
                  <a:lnTo>
                    <a:pt x="107" y="123"/>
                  </a:lnTo>
                  <a:lnTo>
                    <a:pt x="107" y="124"/>
                  </a:lnTo>
                  <a:lnTo>
                    <a:pt x="107" y="126"/>
                  </a:lnTo>
                  <a:lnTo>
                    <a:pt x="109" y="126"/>
                  </a:lnTo>
                  <a:lnTo>
                    <a:pt x="109" y="131"/>
                  </a:lnTo>
                  <a:lnTo>
                    <a:pt x="109" y="132"/>
                  </a:lnTo>
                  <a:lnTo>
                    <a:pt x="109" y="131"/>
                  </a:lnTo>
                  <a:lnTo>
                    <a:pt x="107" y="129"/>
                  </a:lnTo>
                  <a:lnTo>
                    <a:pt x="104" y="129"/>
                  </a:lnTo>
                  <a:lnTo>
                    <a:pt x="103" y="129"/>
                  </a:lnTo>
                  <a:lnTo>
                    <a:pt x="100" y="131"/>
                  </a:lnTo>
                  <a:lnTo>
                    <a:pt x="98" y="131"/>
                  </a:lnTo>
                  <a:lnTo>
                    <a:pt x="96" y="131"/>
                  </a:lnTo>
                  <a:lnTo>
                    <a:pt x="96" y="131"/>
                  </a:lnTo>
                  <a:lnTo>
                    <a:pt x="96" y="131"/>
                  </a:lnTo>
                  <a:lnTo>
                    <a:pt x="96" y="131"/>
                  </a:lnTo>
                  <a:lnTo>
                    <a:pt x="96" y="132"/>
                  </a:lnTo>
                  <a:lnTo>
                    <a:pt x="96" y="132"/>
                  </a:lnTo>
                  <a:lnTo>
                    <a:pt x="95" y="132"/>
                  </a:lnTo>
                  <a:lnTo>
                    <a:pt x="92" y="131"/>
                  </a:lnTo>
                  <a:lnTo>
                    <a:pt x="88" y="131"/>
                  </a:lnTo>
                  <a:lnTo>
                    <a:pt x="87" y="128"/>
                  </a:lnTo>
                  <a:lnTo>
                    <a:pt x="88" y="128"/>
                  </a:lnTo>
                  <a:lnTo>
                    <a:pt x="88" y="128"/>
                  </a:lnTo>
                  <a:lnTo>
                    <a:pt x="92" y="128"/>
                  </a:lnTo>
                  <a:lnTo>
                    <a:pt x="92" y="128"/>
                  </a:lnTo>
                  <a:lnTo>
                    <a:pt x="92" y="126"/>
                  </a:lnTo>
                  <a:lnTo>
                    <a:pt x="92" y="126"/>
                  </a:lnTo>
                  <a:lnTo>
                    <a:pt x="92" y="126"/>
                  </a:lnTo>
                  <a:lnTo>
                    <a:pt x="92" y="124"/>
                  </a:lnTo>
                  <a:lnTo>
                    <a:pt x="93" y="123"/>
                  </a:lnTo>
                  <a:lnTo>
                    <a:pt x="95" y="123"/>
                  </a:lnTo>
                  <a:lnTo>
                    <a:pt x="95" y="121"/>
                  </a:lnTo>
                  <a:lnTo>
                    <a:pt x="95" y="120"/>
                  </a:lnTo>
                  <a:lnTo>
                    <a:pt x="96" y="118"/>
                  </a:lnTo>
                  <a:lnTo>
                    <a:pt x="98" y="118"/>
                  </a:lnTo>
                  <a:lnTo>
                    <a:pt x="98" y="117"/>
                  </a:lnTo>
                  <a:lnTo>
                    <a:pt x="100" y="115"/>
                  </a:lnTo>
                  <a:lnTo>
                    <a:pt x="98" y="113"/>
                  </a:lnTo>
                  <a:lnTo>
                    <a:pt x="98" y="112"/>
                  </a:lnTo>
                  <a:lnTo>
                    <a:pt x="98" y="110"/>
                  </a:lnTo>
                  <a:lnTo>
                    <a:pt x="98" y="110"/>
                  </a:lnTo>
                  <a:lnTo>
                    <a:pt x="100" y="109"/>
                  </a:lnTo>
                  <a:lnTo>
                    <a:pt x="101" y="109"/>
                  </a:lnTo>
                  <a:lnTo>
                    <a:pt x="101" y="109"/>
                  </a:lnTo>
                  <a:lnTo>
                    <a:pt x="101" y="109"/>
                  </a:lnTo>
                  <a:lnTo>
                    <a:pt x="103" y="112"/>
                  </a:lnTo>
                  <a:lnTo>
                    <a:pt x="103" y="112"/>
                  </a:lnTo>
                  <a:lnTo>
                    <a:pt x="103" y="112"/>
                  </a:lnTo>
                  <a:lnTo>
                    <a:pt x="103" y="110"/>
                  </a:lnTo>
                  <a:lnTo>
                    <a:pt x="104" y="110"/>
                  </a:lnTo>
                  <a:lnTo>
                    <a:pt x="104" y="110"/>
                  </a:lnTo>
                  <a:lnTo>
                    <a:pt x="106" y="110"/>
                  </a:lnTo>
                  <a:lnTo>
                    <a:pt x="106" y="110"/>
                  </a:lnTo>
                  <a:lnTo>
                    <a:pt x="106" y="110"/>
                  </a:lnTo>
                  <a:lnTo>
                    <a:pt x="107" y="110"/>
                  </a:lnTo>
                  <a:lnTo>
                    <a:pt x="107" y="112"/>
                  </a:lnTo>
                  <a:lnTo>
                    <a:pt x="109" y="110"/>
                  </a:lnTo>
                  <a:lnTo>
                    <a:pt x="109" y="110"/>
                  </a:lnTo>
                  <a:lnTo>
                    <a:pt x="111" y="110"/>
                  </a:lnTo>
                  <a:lnTo>
                    <a:pt x="111" y="112"/>
                  </a:lnTo>
                  <a:lnTo>
                    <a:pt x="112" y="112"/>
                  </a:lnTo>
                  <a:lnTo>
                    <a:pt x="115" y="112"/>
                  </a:lnTo>
                  <a:lnTo>
                    <a:pt x="115" y="112"/>
                  </a:lnTo>
                  <a:lnTo>
                    <a:pt x="115" y="110"/>
                  </a:lnTo>
                  <a:lnTo>
                    <a:pt x="112" y="109"/>
                  </a:lnTo>
                  <a:lnTo>
                    <a:pt x="112" y="107"/>
                  </a:lnTo>
                  <a:lnTo>
                    <a:pt x="112" y="106"/>
                  </a:lnTo>
                  <a:lnTo>
                    <a:pt x="112" y="104"/>
                  </a:lnTo>
                  <a:lnTo>
                    <a:pt x="112" y="104"/>
                  </a:lnTo>
                  <a:lnTo>
                    <a:pt x="109" y="102"/>
                  </a:lnTo>
                  <a:lnTo>
                    <a:pt x="107" y="101"/>
                  </a:lnTo>
                  <a:lnTo>
                    <a:pt x="107" y="101"/>
                  </a:lnTo>
                  <a:lnTo>
                    <a:pt x="107" y="101"/>
                  </a:lnTo>
                  <a:lnTo>
                    <a:pt x="107" y="99"/>
                  </a:lnTo>
                  <a:lnTo>
                    <a:pt x="106" y="99"/>
                  </a:lnTo>
                  <a:lnTo>
                    <a:pt x="106" y="98"/>
                  </a:lnTo>
                  <a:lnTo>
                    <a:pt x="107" y="98"/>
                  </a:lnTo>
                  <a:lnTo>
                    <a:pt x="107" y="96"/>
                  </a:lnTo>
                  <a:lnTo>
                    <a:pt x="107" y="96"/>
                  </a:lnTo>
                  <a:lnTo>
                    <a:pt x="106" y="94"/>
                  </a:lnTo>
                  <a:lnTo>
                    <a:pt x="106" y="94"/>
                  </a:lnTo>
                  <a:lnTo>
                    <a:pt x="104" y="94"/>
                  </a:lnTo>
                  <a:lnTo>
                    <a:pt x="104" y="93"/>
                  </a:lnTo>
                  <a:lnTo>
                    <a:pt x="101" y="93"/>
                  </a:lnTo>
                  <a:lnTo>
                    <a:pt x="101" y="91"/>
                  </a:lnTo>
                  <a:lnTo>
                    <a:pt x="101" y="91"/>
                  </a:lnTo>
                  <a:lnTo>
                    <a:pt x="101" y="91"/>
                  </a:lnTo>
                  <a:lnTo>
                    <a:pt x="101" y="90"/>
                  </a:lnTo>
                  <a:lnTo>
                    <a:pt x="101" y="88"/>
                  </a:lnTo>
                  <a:lnTo>
                    <a:pt x="103" y="87"/>
                  </a:lnTo>
                  <a:lnTo>
                    <a:pt x="103" y="87"/>
                  </a:lnTo>
                  <a:lnTo>
                    <a:pt x="101" y="83"/>
                  </a:lnTo>
                  <a:lnTo>
                    <a:pt x="101" y="82"/>
                  </a:lnTo>
                  <a:lnTo>
                    <a:pt x="101" y="82"/>
                  </a:lnTo>
                  <a:lnTo>
                    <a:pt x="100" y="83"/>
                  </a:lnTo>
                  <a:lnTo>
                    <a:pt x="98" y="83"/>
                  </a:lnTo>
                  <a:lnTo>
                    <a:pt x="98" y="83"/>
                  </a:lnTo>
                  <a:lnTo>
                    <a:pt x="96" y="82"/>
                  </a:lnTo>
                  <a:lnTo>
                    <a:pt x="96" y="80"/>
                  </a:lnTo>
                  <a:lnTo>
                    <a:pt x="93" y="79"/>
                  </a:lnTo>
                  <a:lnTo>
                    <a:pt x="92" y="79"/>
                  </a:lnTo>
                  <a:lnTo>
                    <a:pt x="92" y="80"/>
                  </a:lnTo>
                  <a:lnTo>
                    <a:pt x="92" y="80"/>
                  </a:lnTo>
                  <a:lnTo>
                    <a:pt x="90" y="79"/>
                  </a:lnTo>
                  <a:lnTo>
                    <a:pt x="90" y="79"/>
                  </a:lnTo>
                  <a:lnTo>
                    <a:pt x="90" y="79"/>
                  </a:lnTo>
                  <a:lnTo>
                    <a:pt x="88" y="79"/>
                  </a:lnTo>
                  <a:lnTo>
                    <a:pt x="90" y="79"/>
                  </a:lnTo>
                  <a:lnTo>
                    <a:pt x="88" y="77"/>
                  </a:lnTo>
                  <a:lnTo>
                    <a:pt x="87" y="77"/>
                  </a:lnTo>
                  <a:lnTo>
                    <a:pt x="85" y="77"/>
                  </a:lnTo>
                  <a:lnTo>
                    <a:pt x="85" y="77"/>
                  </a:lnTo>
                  <a:lnTo>
                    <a:pt x="85" y="76"/>
                  </a:lnTo>
                  <a:lnTo>
                    <a:pt x="84" y="76"/>
                  </a:lnTo>
                  <a:lnTo>
                    <a:pt x="82" y="76"/>
                  </a:lnTo>
                  <a:lnTo>
                    <a:pt x="82" y="74"/>
                  </a:lnTo>
                  <a:lnTo>
                    <a:pt x="81" y="74"/>
                  </a:lnTo>
                  <a:lnTo>
                    <a:pt x="79" y="74"/>
                  </a:lnTo>
                  <a:lnTo>
                    <a:pt x="77" y="74"/>
                  </a:lnTo>
                  <a:lnTo>
                    <a:pt x="77" y="72"/>
                  </a:lnTo>
                  <a:lnTo>
                    <a:pt x="77" y="74"/>
                  </a:lnTo>
                  <a:lnTo>
                    <a:pt x="76" y="74"/>
                  </a:lnTo>
                  <a:lnTo>
                    <a:pt x="74" y="74"/>
                  </a:lnTo>
                  <a:lnTo>
                    <a:pt x="73" y="76"/>
                  </a:lnTo>
                  <a:lnTo>
                    <a:pt x="70" y="76"/>
                  </a:lnTo>
                  <a:lnTo>
                    <a:pt x="68" y="76"/>
                  </a:lnTo>
                  <a:lnTo>
                    <a:pt x="68" y="76"/>
                  </a:lnTo>
                  <a:lnTo>
                    <a:pt x="65" y="77"/>
                  </a:lnTo>
                  <a:lnTo>
                    <a:pt x="65" y="77"/>
                  </a:lnTo>
                  <a:lnTo>
                    <a:pt x="63" y="77"/>
                  </a:lnTo>
                  <a:lnTo>
                    <a:pt x="62" y="77"/>
                  </a:lnTo>
                  <a:lnTo>
                    <a:pt x="60" y="79"/>
                  </a:lnTo>
                  <a:lnTo>
                    <a:pt x="60" y="80"/>
                  </a:lnTo>
                  <a:lnTo>
                    <a:pt x="59" y="80"/>
                  </a:lnTo>
                  <a:lnTo>
                    <a:pt x="59" y="82"/>
                  </a:lnTo>
                  <a:lnTo>
                    <a:pt x="54" y="82"/>
                  </a:lnTo>
                  <a:lnTo>
                    <a:pt x="51" y="83"/>
                  </a:lnTo>
                  <a:lnTo>
                    <a:pt x="47" y="83"/>
                  </a:lnTo>
                  <a:lnTo>
                    <a:pt x="44" y="85"/>
                  </a:lnTo>
                  <a:lnTo>
                    <a:pt x="43" y="87"/>
                  </a:lnTo>
                  <a:lnTo>
                    <a:pt x="41" y="87"/>
                  </a:lnTo>
                  <a:lnTo>
                    <a:pt x="40" y="87"/>
                  </a:lnTo>
                  <a:lnTo>
                    <a:pt x="40" y="87"/>
                  </a:lnTo>
                  <a:lnTo>
                    <a:pt x="36" y="83"/>
                  </a:lnTo>
                  <a:lnTo>
                    <a:pt x="35" y="83"/>
                  </a:lnTo>
                  <a:lnTo>
                    <a:pt x="33" y="83"/>
                  </a:lnTo>
                  <a:lnTo>
                    <a:pt x="32" y="83"/>
                  </a:lnTo>
                  <a:lnTo>
                    <a:pt x="30" y="83"/>
                  </a:lnTo>
                  <a:lnTo>
                    <a:pt x="29" y="83"/>
                  </a:lnTo>
                  <a:lnTo>
                    <a:pt x="27" y="83"/>
                  </a:lnTo>
                  <a:lnTo>
                    <a:pt x="27" y="83"/>
                  </a:lnTo>
                  <a:lnTo>
                    <a:pt x="27" y="83"/>
                  </a:lnTo>
                  <a:lnTo>
                    <a:pt x="22" y="82"/>
                  </a:lnTo>
                  <a:lnTo>
                    <a:pt x="22" y="82"/>
                  </a:lnTo>
                  <a:lnTo>
                    <a:pt x="22" y="82"/>
                  </a:lnTo>
                  <a:lnTo>
                    <a:pt x="21" y="82"/>
                  </a:lnTo>
                  <a:lnTo>
                    <a:pt x="18" y="82"/>
                  </a:lnTo>
                  <a:lnTo>
                    <a:pt x="16" y="80"/>
                  </a:lnTo>
                  <a:lnTo>
                    <a:pt x="14" y="80"/>
                  </a:lnTo>
                  <a:lnTo>
                    <a:pt x="13" y="80"/>
                  </a:lnTo>
                  <a:lnTo>
                    <a:pt x="13" y="82"/>
                  </a:lnTo>
                  <a:lnTo>
                    <a:pt x="11" y="82"/>
                  </a:lnTo>
                  <a:lnTo>
                    <a:pt x="11" y="83"/>
                  </a:lnTo>
                  <a:lnTo>
                    <a:pt x="10" y="83"/>
                  </a:lnTo>
                  <a:lnTo>
                    <a:pt x="10" y="82"/>
                  </a:lnTo>
                  <a:lnTo>
                    <a:pt x="10" y="82"/>
                  </a:lnTo>
                  <a:lnTo>
                    <a:pt x="10" y="80"/>
                  </a:lnTo>
                  <a:lnTo>
                    <a:pt x="10" y="80"/>
                  </a:lnTo>
                  <a:lnTo>
                    <a:pt x="10" y="80"/>
                  </a:lnTo>
                  <a:lnTo>
                    <a:pt x="8" y="80"/>
                  </a:lnTo>
                  <a:lnTo>
                    <a:pt x="8" y="80"/>
                  </a:lnTo>
                  <a:lnTo>
                    <a:pt x="8" y="80"/>
                  </a:lnTo>
                  <a:lnTo>
                    <a:pt x="6" y="79"/>
                  </a:lnTo>
                  <a:lnTo>
                    <a:pt x="5" y="79"/>
                  </a:lnTo>
                  <a:lnTo>
                    <a:pt x="3" y="77"/>
                  </a:lnTo>
                  <a:lnTo>
                    <a:pt x="3" y="77"/>
                  </a:lnTo>
                  <a:lnTo>
                    <a:pt x="2" y="77"/>
                  </a:lnTo>
                  <a:lnTo>
                    <a:pt x="2" y="76"/>
                  </a:lnTo>
                  <a:lnTo>
                    <a:pt x="2" y="76"/>
                  </a:lnTo>
                  <a:lnTo>
                    <a:pt x="2" y="76"/>
                  </a:lnTo>
                  <a:lnTo>
                    <a:pt x="2" y="74"/>
                  </a:lnTo>
                  <a:lnTo>
                    <a:pt x="2" y="74"/>
                  </a:lnTo>
                  <a:lnTo>
                    <a:pt x="2" y="74"/>
                  </a:lnTo>
                  <a:lnTo>
                    <a:pt x="0" y="74"/>
                  </a:lnTo>
                  <a:lnTo>
                    <a:pt x="0" y="71"/>
                  </a:lnTo>
                  <a:lnTo>
                    <a:pt x="2" y="69"/>
                  </a:lnTo>
                  <a:lnTo>
                    <a:pt x="3" y="68"/>
                  </a:lnTo>
                  <a:lnTo>
                    <a:pt x="3" y="66"/>
                  </a:lnTo>
                  <a:lnTo>
                    <a:pt x="3" y="65"/>
                  </a:lnTo>
                  <a:lnTo>
                    <a:pt x="5" y="63"/>
                  </a:lnTo>
                  <a:lnTo>
                    <a:pt x="5" y="63"/>
                  </a:lnTo>
                  <a:lnTo>
                    <a:pt x="5" y="61"/>
                  </a:lnTo>
                  <a:lnTo>
                    <a:pt x="6" y="61"/>
                  </a:lnTo>
                  <a:lnTo>
                    <a:pt x="8" y="63"/>
                  </a:lnTo>
                  <a:lnTo>
                    <a:pt x="10" y="63"/>
                  </a:lnTo>
                  <a:lnTo>
                    <a:pt x="10" y="63"/>
                  </a:lnTo>
                  <a:lnTo>
                    <a:pt x="10" y="63"/>
                  </a:lnTo>
                  <a:lnTo>
                    <a:pt x="10" y="61"/>
                  </a:lnTo>
                  <a:lnTo>
                    <a:pt x="8" y="61"/>
                  </a:lnTo>
                  <a:lnTo>
                    <a:pt x="8" y="60"/>
                  </a:lnTo>
                  <a:lnTo>
                    <a:pt x="8" y="60"/>
                  </a:lnTo>
                  <a:lnTo>
                    <a:pt x="8" y="58"/>
                  </a:lnTo>
                  <a:lnTo>
                    <a:pt x="8" y="58"/>
                  </a:lnTo>
                  <a:lnTo>
                    <a:pt x="8" y="57"/>
                  </a:lnTo>
                  <a:lnTo>
                    <a:pt x="8" y="55"/>
                  </a:lnTo>
                  <a:lnTo>
                    <a:pt x="6" y="54"/>
                  </a:lnTo>
                  <a:lnTo>
                    <a:pt x="8" y="52"/>
                  </a:lnTo>
                  <a:lnTo>
                    <a:pt x="11" y="49"/>
                  </a:lnTo>
                  <a:lnTo>
                    <a:pt x="11" y="47"/>
                  </a:lnTo>
                  <a:lnTo>
                    <a:pt x="13" y="47"/>
                  </a:lnTo>
                  <a:lnTo>
                    <a:pt x="16" y="44"/>
                  </a:lnTo>
                  <a:lnTo>
                    <a:pt x="18" y="41"/>
                  </a:lnTo>
                  <a:lnTo>
                    <a:pt x="19" y="41"/>
                  </a:lnTo>
                  <a:lnTo>
                    <a:pt x="22" y="38"/>
                  </a:lnTo>
                  <a:lnTo>
                    <a:pt x="22" y="38"/>
                  </a:lnTo>
                  <a:lnTo>
                    <a:pt x="27" y="36"/>
                  </a:lnTo>
                  <a:lnTo>
                    <a:pt x="27" y="36"/>
                  </a:lnTo>
                  <a:lnTo>
                    <a:pt x="27" y="35"/>
                  </a:lnTo>
                  <a:lnTo>
                    <a:pt x="29" y="35"/>
                  </a:lnTo>
                  <a:lnTo>
                    <a:pt x="29" y="33"/>
                  </a:lnTo>
                  <a:lnTo>
                    <a:pt x="27" y="31"/>
                  </a:lnTo>
                  <a:lnTo>
                    <a:pt x="27" y="30"/>
                  </a:lnTo>
                  <a:lnTo>
                    <a:pt x="27" y="30"/>
                  </a:lnTo>
                  <a:lnTo>
                    <a:pt x="27" y="30"/>
                  </a:lnTo>
                  <a:lnTo>
                    <a:pt x="27" y="30"/>
                  </a:lnTo>
                  <a:lnTo>
                    <a:pt x="27" y="30"/>
                  </a:lnTo>
                  <a:lnTo>
                    <a:pt x="29" y="28"/>
                  </a:lnTo>
                  <a:lnTo>
                    <a:pt x="29" y="28"/>
                  </a:lnTo>
                  <a:lnTo>
                    <a:pt x="27" y="27"/>
                  </a:lnTo>
                  <a:lnTo>
                    <a:pt x="25" y="25"/>
                  </a:lnTo>
                  <a:lnTo>
                    <a:pt x="25" y="24"/>
                  </a:lnTo>
                  <a:lnTo>
                    <a:pt x="22" y="20"/>
                  </a:lnTo>
                  <a:lnTo>
                    <a:pt x="22" y="20"/>
                  </a:lnTo>
                  <a:lnTo>
                    <a:pt x="22" y="19"/>
                  </a:lnTo>
                  <a:lnTo>
                    <a:pt x="22" y="19"/>
                  </a:lnTo>
                  <a:lnTo>
                    <a:pt x="22" y="17"/>
                  </a:lnTo>
                  <a:lnTo>
                    <a:pt x="21" y="16"/>
                  </a:lnTo>
                  <a:lnTo>
                    <a:pt x="21" y="16"/>
                  </a:lnTo>
                  <a:lnTo>
                    <a:pt x="21" y="14"/>
                  </a:lnTo>
                  <a:lnTo>
                    <a:pt x="22" y="14"/>
                  </a:lnTo>
                  <a:lnTo>
                    <a:pt x="22" y="14"/>
                  </a:lnTo>
                  <a:lnTo>
                    <a:pt x="24" y="14"/>
                  </a:lnTo>
                  <a:lnTo>
                    <a:pt x="25" y="14"/>
                  </a:lnTo>
                  <a:lnTo>
                    <a:pt x="25" y="14"/>
                  </a:lnTo>
                  <a:lnTo>
                    <a:pt x="27" y="14"/>
                  </a:lnTo>
                  <a:lnTo>
                    <a:pt x="29" y="13"/>
                  </a:lnTo>
                  <a:lnTo>
                    <a:pt x="30" y="11"/>
                  </a:lnTo>
                  <a:lnTo>
                    <a:pt x="32" y="9"/>
                  </a:lnTo>
                  <a:lnTo>
                    <a:pt x="32" y="9"/>
                  </a:lnTo>
                  <a:lnTo>
                    <a:pt x="33" y="9"/>
                  </a:lnTo>
                  <a:lnTo>
                    <a:pt x="35" y="9"/>
                  </a:lnTo>
                  <a:lnTo>
                    <a:pt x="36" y="9"/>
                  </a:lnTo>
                  <a:lnTo>
                    <a:pt x="40" y="8"/>
                  </a:lnTo>
                  <a:lnTo>
                    <a:pt x="41" y="8"/>
                  </a:lnTo>
                  <a:lnTo>
                    <a:pt x="43" y="8"/>
                  </a:lnTo>
                  <a:lnTo>
                    <a:pt x="44" y="8"/>
                  </a:lnTo>
                  <a:lnTo>
                    <a:pt x="49" y="8"/>
                  </a:lnTo>
                  <a:lnTo>
                    <a:pt x="52" y="8"/>
                  </a:lnTo>
                  <a:lnTo>
                    <a:pt x="54" y="8"/>
                  </a:lnTo>
                  <a:lnTo>
                    <a:pt x="60" y="9"/>
                  </a:lnTo>
                  <a:lnTo>
                    <a:pt x="62" y="9"/>
                  </a:lnTo>
                  <a:lnTo>
                    <a:pt x="62" y="9"/>
                  </a:lnTo>
                  <a:lnTo>
                    <a:pt x="63" y="11"/>
                  </a:lnTo>
                  <a:lnTo>
                    <a:pt x="66" y="11"/>
                  </a:lnTo>
                  <a:lnTo>
                    <a:pt x="70" y="11"/>
                  </a:lnTo>
                  <a:lnTo>
                    <a:pt x="71" y="11"/>
                  </a:lnTo>
                  <a:lnTo>
                    <a:pt x="73" y="11"/>
                  </a:lnTo>
                  <a:lnTo>
                    <a:pt x="74" y="14"/>
                  </a:lnTo>
                  <a:lnTo>
                    <a:pt x="74" y="14"/>
                  </a:lnTo>
                  <a:lnTo>
                    <a:pt x="76" y="14"/>
                  </a:lnTo>
                  <a:lnTo>
                    <a:pt x="76" y="14"/>
                  </a:lnTo>
                  <a:lnTo>
                    <a:pt x="79" y="14"/>
                  </a:lnTo>
                  <a:lnTo>
                    <a:pt x="81" y="14"/>
                  </a:lnTo>
                  <a:lnTo>
                    <a:pt x="81" y="16"/>
                  </a:lnTo>
                  <a:lnTo>
                    <a:pt x="81" y="17"/>
                  </a:lnTo>
                  <a:lnTo>
                    <a:pt x="81" y="17"/>
                  </a:lnTo>
                  <a:lnTo>
                    <a:pt x="82" y="16"/>
                  </a:lnTo>
                  <a:lnTo>
                    <a:pt x="82" y="14"/>
                  </a:lnTo>
                  <a:lnTo>
                    <a:pt x="82" y="14"/>
                  </a:lnTo>
                  <a:lnTo>
                    <a:pt x="85" y="16"/>
                  </a:lnTo>
                  <a:lnTo>
                    <a:pt x="85" y="16"/>
                  </a:lnTo>
                  <a:lnTo>
                    <a:pt x="87" y="14"/>
                  </a:lnTo>
                  <a:lnTo>
                    <a:pt x="87" y="14"/>
                  </a:lnTo>
                  <a:lnTo>
                    <a:pt x="88" y="14"/>
                  </a:lnTo>
                  <a:lnTo>
                    <a:pt x="90" y="16"/>
                  </a:lnTo>
                  <a:lnTo>
                    <a:pt x="92" y="16"/>
                  </a:lnTo>
                  <a:lnTo>
                    <a:pt x="93" y="16"/>
                  </a:lnTo>
                  <a:lnTo>
                    <a:pt x="93" y="17"/>
                  </a:lnTo>
                  <a:lnTo>
                    <a:pt x="95" y="17"/>
                  </a:lnTo>
                  <a:lnTo>
                    <a:pt x="95" y="17"/>
                  </a:lnTo>
                  <a:lnTo>
                    <a:pt x="96" y="16"/>
                  </a:lnTo>
                  <a:lnTo>
                    <a:pt x="96" y="16"/>
                  </a:lnTo>
                  <a:lnTo>
                    <a:pt x="98" y="16"/>
                  </a:lnTo>
                  <a:lnTo>
                    <a:pt x="98" y="14"/>
                  </a:lnTo>
                  <a:lnTo>
                    <a:pt x="100" y="14"/>
                  </a:lnTo>
                  <a:lnTo>
                    <a:pt x="100" y="14"/>
                  </a:lnTo>
                  <a:lnTo>
                    <a:pt x="101" y="14"/>
                  </a:lnTo>
                  <a:lnTo>
                    <a:pt x="101" y="14"/>
                  </a:lnTo>
                  <a:lnTo>
                    <a:pt x="101" y="14"/>
                  </a:lnTo>
                  <a:lnTo>
                    <a:pt x="103" y="16"/>
                  </a:lnTo>
                  <a:lnTo>
                    <a:pt x="103" y="17"/>
                  </a:lnTo>
                  <a:lnTo>
                    <a:pt x="104" y="19"/>
                  </a:lnTo>
                  <a:lnTo>
                    <a:pt x="106" y="17"/>
                  </a:lnTo>
                  <a:lnTo>
                    <a:pt x="107" y="17"/>
                  </a:lnTo>
                  <a:lnTo>
                    <a:pt x="109" y="17"/>
                  </a:lnTo>
                  <a:lnTo>
                    <a:pt x="112" y="17"/>
                  </a:lnTo>
                  <a:lnTo>
                    <a:pt x="114" y="17"/>
                  </a:lnTo>
                  <a:lnTo>
                    <a:pt x="115" y="17"/>
                  </a:lnTo>
                  <a:lnTo>
                    <a:pt x="117" y="17"/>
                  </a:lnTo>
                  <a:lnTo>
                    <a:pt x="118" y="19"/>
                  </a:lnTo>
                  <a:lnTo>
                    <a:pt x="118" y="19"/>
                  </a:lnTo>
                  <a:lnTo>
                    <a:pt x="120" y="20"/>
                  </a:lnTo>
                  <a:lnTo>
                    <a:pt x="122" y="20"/>
                  </a:lnTo>
                  <a:lnTo>
                    <a:pt x="122" y="20"/>
                  </a:lnTo>
                  <a:lnTo>
                    <a:pt x="123" y="19"/>
                  </a:lnTo>
                  <a:lnTo>
                    <a:pt x="122" y="17"/>
                  </a:lnTo>
                  <a:lnTo>
                    <a:pt x="122" y="17"/>
                  </a:lnTo>
                  <a:lnTo>
                    <a:pt x="122" y="16"/>
                  </a:lnTo>
                  <a:lnTo>
                    <a:pt x="122" y="14"/>
                  </a:lnTo>
                  <a:lnTo>
                    <a:pt x="122" y="13"/>
                  </a:lnTo>
                  <a:lnTo>
                    <a:pt x="123" y="11"/>
                  </a:lnTo>
                  <a:lnTo>
                    <a:pt x="123" y="9"/>
                  </a:lnTo>
                  <a:lnTo>
                    <a:pt x="125" y="8"/>
                  </a:lnTo>
                  <a:lnTo>
                    <a:pt x="126" y="8"/>
                  </a:lnTo>
                  <a:lnTo>
                    <a:pt x="128" y="6"/>
                  </a:lnTo>
                  <a:lnTo>
                    <a:pt x="129" y="5"/>
                  </a:lnTo>
                  <a:lnTo>
                    <a:pt x="131" y="5"/>
                  </a:lnTo>
                  <a:lnTo>
                    <a:pt x="131" y="6"/>
                  </a:lnTo>
                  <a:lnTo>
                    <a:pt x="133" y="5"/>
                  </a:lnTo>
                  <a:lnTo>
                    <a:pt x="136" y="5"/>
                  </a:lnTo>
                  <a:lnTo>
                    <a:pt x="139" y="5"/>
                  </a:lnTo>
                  <a:lnTo>
                    <a:pt x="139" y="5"/>
                  </a:lnTo>
                  <a:lnTo>
                    <a:pt x="141" y="5"/>
                  </a:lnTo>
                  <a:lnTo>
                    <a:pt x="142" y="6"/>
                  </a:lnTo>
                  <a:lnTo>
                    <a:pt x="144" y="6"/>
                  </a:lnTo>
                  <a:lnTo>
                    <a:pt x="144" y="6"/>
                  </a:lnTo>
                  <a:lnTo>
                    <a:pt x="145" y="5"/>
                  </a:lnTo>
                  <a:lnTo>
                    <a:pt x="147" y="5"/>
                  </a:lnTo>
                  <a:lnTo>
                    <a:pt x="147" y="2"/>
                  </a:lnTo>
                  <a:lnTo>
                    <a:pt x="148" y="2"/>
                  </a:lnTo>
                  <a:lnTo>
                    <a:pt x="148" y="0"/>
                  </a:lnTo>
                  <a:lnTo>
                    <a:pt x="150" y="0"/>
                  </a:lnTo>
                  <a:lnTo>
                    <a:pt x="152" y="2"/>
                  </a:lnTo>
                  <a:lnTo>
                    <a:pt x="155" y="2"/>
                  </a:lnTo>
                  <a:lnTo>
                    <a:pt x="155" y="2"/>
                  </a:lnTo>
                  <a:lnTo>
                    <a:pt x="159" y="0"/>
                  </a:lnTo>
                  <a:lnTo>
                    <a:pt x="1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11" name="Freeform 30">
              <a:extLst>
                <a:ext uri="{FF2B5EF4-FFF2-40B4-BE49-F238E27FC236}">
                  <a16:creationId xmlns:a16="http://schemas.microsoft.com/office/drawing/2014/main" id="{2C17F59B-86BB-40E6-AD16-6886FB58FFB0}"/>
                </a:ext>
              </a:extLst>
            </p:cNvPr>
            <p:cNvSpPr>
              <a:spLocks noEditPoints="1"/>
            </p:cNvSpPr>
            <p:nvPr/>
          </p:nvSpPr>
          <p:spPr bwMode="auto">
            <a:xfrm>
              <a:off x="6597311" y="4443212"/>
              <a:ext cx="307977" cy="302130"/>
            </a:xfrm>
            <a:custGeom>
              <a:avLst/>
              <a:gdLst>
                <a:gd name="T0" fmla="*/ 145 w 158"/>
                <a:gd name="T1" fmla="*/ 100 h 155"/>
                <a:gd name="T2" fmla="*/ 144 w 158"/>
                <a:gd name="T3" fmla="*/ 74 h 155"/>
                <a:gd name="T4" fmla="*/ 141 w 158"/>
                <a:gd name="T5" fmla="*/ 76 h 155"/>
                <a:gd name="T6" fmla="*/ 149 w 158"/>
                <a:gd name="T7" fmla="*/ 59 h 155"/>
                <a:gd name="T8" fmla="*/ 147 w 158"/>
                <a:gd name="T9" fmla="*/ 57 h 155"/>
                <a:gd name="T10" fmla="*/ 37 w 158"/>
                <a:gd name="T11" fmla="*/ 19 h 155"/>
                <a:gd name="T12" fmla="*/ 32 w 158"/>
                <a:gd name="T13" fmla="*/ 18 h 155"/>
                <a:gd name="T14" fmla="*/ 52 w 158"/>
                <a:gd name="T15" fmla="*/ 18 h 155"/>
                <a:gd name="T16" fmla="*/ 49 w 158"/>
                <a:gd name="T17" fmla="*/ 13 h 155"/>
                <a:gd name="T18" fmla="*/ 34 w 158"/>
                <a:gd name="T19" fmla="*/ 2 h 155"/>
                <a:gd name="T20" fmla="*/ 30 w 158"/>
                <a:gd name="T21" fmla="*/ 19 h 155"/>
                <a:gd name="T22" fmla="*/ 32 w 158"/>
                <a:gd name="T23" fmla="*/ 26 h 155"/>
                <a:gd name="T24" fmla="*/ 35 w 158"/>
                <a:gd name="T25" fmla="*/ 26 h 155"/>
                <a:gd name="T26" fmla="*/ 37 w 158"/>
                <a:gd name="T27" fmla="*/ 21 h 155"/>
                <a:gd name="T28" fmla="*/ 43 w 158"/>
                <a:gd name="T29" fmla="*/ 21 h 155"/>
                <a:gd name="T30" fmla="*/ 48 w 158"/>
                <a:gd name="T31" fmla="*/ 22 h 155"/>
                <a:gd name="T32" fmla="*/ 48 w 158"/>
                <a:gd name="T33" fmla="*/ 27 h 155"/>
                <a:gd name="T34" fmla="*/ 52 w 158"/>
                <a:gd name="T35" fmla="*/ 22 h 155"/>
                <a:gd name="T36" fmla="*/ 62 w 158"/>
                <a:gd name="T37" fmla="*/ 18 h 155"/>
                <a:gd name="T38" fmla="*/ 56 w 158"/>
                <a:gd name="T39" fmla="*/ 16 h 155"/>
                <a:gd name="T40" fmla="*/ 56 w 158"/>
                <a:gd name="T41" fmla="*/ 13 h 155"/>
                <a:gd name="T42" fmla="*/ 59 w 158"/>
                <a:gd name="T43" fmla="*/ 8 h 155"/>
                <a:gd name="T44" fmla="*/ 62 w 158"/>
                <a:gd name="T45" fmla="*/ 7 h 155"/>
                <a:gd name="T46" fmla="*/ 67 w 158"/>
                <a:gd name="T47" fmla="*/ 2 h 155"/>
                <a:gd name="T48" fmla="*/ 93 w 158"/>
                <a:gd name="T49" fmla="*/ 18 h 155"/>
                <a:gd name="T50" fmla="*/ 117 w 158"/>
                <a:gd name="T51" fmla="*/ 30 h 155"/>
                <a:gd name="T52" fmla="*/ 119 w 158"/>
                <a:gd name="T53" fmla="*/ 37 h 155"/>
                <a:gd name="T54" fmla="*/ 131 w 158"/>
                <a:gd name="T55" fmla="*/ 48 h 155"/>
                <a:gd name="T56" fmla="*/ 138 w 158"/>
                <a:gd name="T57" fmla="*/ 60 h 155"/>
                <a:gd name="T58" fmla="*/ 138 w 158"/>
                <a:gd name="T59" fmla="*/ 79 h 155"/>
                <a:gd name="T60" fmla="*/ 141 w 158"/>
                <a:gd name="T61" fmla="*/ 95 h 155"/>
                <a:gd name="T62" fmla="*/ 144 w 158"/>
                <a:gd name="T63" fmla="*/ 114 h 155"/>
                <a:gd name="T64" fmla="*/ 147 w 158"/>
                <a:gd name="T65" fmla="*/ 130 h 155"/>
                <a:gd name="T66" fmla="*/ 158 w 158"/>
                <a:gd name="T67" fmla="*/ 137 h 155"/>
                <a:gd name="T68" fmla="*/ 141 w 158"/>
                <a:gd name="T69" fmla="*/ 147 h 155"/>
                <a:gd name="T70" fmla="*/ 120 w 158"/>
                <a:gd name="T71" fmla="*/ 149 h 155"/>
                <a:gd name="T72" fmla="*/ 109 w 158"/>
                <a:gd name="T73" fmla="*/ 153 h 155"/>
                <a:gd name="T74" fmla="*/ 95 w 158"/>
                <a:gd name="T75" fmla="*/ 153 h 155"/>
                <a:gd name="T76" fmla="*/ 81 w 158"/>
                <a:gd name="T77" fmla="*/ 153 h 155"/>
                <a:gd name="T78" fmla="*/ 75 w 158"/>
                <a:gd name="T79" fmla="*/ 149 h 155"/>
                <a:gd name="T80" fmla="*/ 73 w 158"/>
                <a:gd name="T81" fmla="*/ 139 h 155"/>
                <a:gd name="T82" fmla="*/ 71 w 158"/>
                <a:gd name="T83" fmla="*/ 130 h 155"/>
                <a:gd name="T84" fmla="*/ 63 w 158"/>
                <a:gd name="T85" fmla="*/ 125 h 155"/>
                <a:gd name="T86" fmla="*/ 52 w 158"/>
                <a:gd name="T87" fmla="*/ 123 h 155"/>
                <a:gd name="T88" fmla="*/ 41 w 158"/>
                <a:gd name="T89" fmla="*/ 119 h 155"/>
                <a:gd name="T90" fmla="*/ 32 w 158"/>
                <a:gd name="T91" fmla="*/ 114 h 155"/>
                <a:gd name="T92" fmla="*/ 24 w 158"/>
                <a:gd name="T93" fmla="*/ 111 h 155"/>
                <a:gd name="T94" fmla="*/ 21 w 158"/>
                <a:gd name="T95" fmla="*/ 104 h 155"/>
                <a:gd name="T96" fmla="*/ 15 w 158"/>
                <a:gd name="T97" fmla="*/ 95 h 155"/>
                <a:gd name="T98" fmla="*/ 15 w 158"/>
                <a:gd name="T99" fmla="*/ 87 h 155"/>
                <a:gd name="T100" fmla="*/ 8 w 158"/>
                <a:gd name="T101" fmla="*/ 79 h 155"/>
                <a:gd name="T102" fmla="*/ 2 w 158"/>
                <a:gd name="T103" fmla="*/ 74 h 155"/>
                <a:gd name="T104" fmla="*/ 5 w 158"/>
                <a:gd name="T105" fmla="*/ 70 h 155"/>
                <a:gd name="T106" fmla="*/ 4 w 158"/>
                <a:gd name="T107" fmla="*/ 60 h 155"/>
                <a:gd name="T108" fmla="*/ 0 w 158"/>
                <a:gd name="T109" fmla="*/ 56 h 155"/>
                <a:gd name="T110" fmla="*/ 11 w 158"/>
                <a:gd name="T111" fmla="*/ 40 h 155"/>
                <a:gd name="T112" fmla="*/ 16 w 158"/>
                <a:gd name="T113" fmla="*/ 34 h 155"/>
                <a:gd name="T114" fmla="*/ 15 w 158"/>
                <a:gd name="T115" fmla="*/ 29 h 155"/>
                <a:gd name="T116" fmla="*/ 13 w 158"/>
                <a:gd name="T117" fmla="*/ 24 h 155"/>
                <a:gd name="T118" fmla="*/ 19 w 158"/>
                <a:gd name="T119" fmla="*/ 19 h 155"/>
                <a:gd name="T120" fmla="*/ 16 w 158"/>
                <a:gd name="T121" fmla="*/ 7 h 155"/>
                <a:gd name="T122" fmla="*/ 18 w 158"/>
                <a:gd name="T12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 h="155">
                  <a:moveTo>
                    <a:pt x="150" y="97"/>
                  </a:moveTo>
                  <a:lnTo>
                    <a:pt x="150" y="98"/>
                  </a:lnTo>
                  <a:lnTo>
                    <a:pt x="149" y="100"/>
                  </a:lnTo>
                  <a:lnTo>
                    <a:pt x="147" y="100"/>
                  </a:lnTo>
                  <a:lnTo>
                    <a:pt x="147" y="101"/>
                  </a:lnTo>
                  <a:lnTo>
                    <a:pt x="145" y="101"/>
                  </a:lnTo>
                  <a:lnTo>
                    <a:pt x="145" y="101"/>
                  </a:lnTo>
                  <a:lnTo>
                    <a:pt x="145" y="100"/>
                  </a:lnTo>
                  <a:lnTo>
                    <a:pt x="145" y="100"/>
                  </a:lnTo>
                  <a:lnTo>
                    <a:pt x="147" y="100"/>
                  </a:lnTo>
                  <a:lnTo>
                    <a:pt x="149" y="98"/>
                  </a:lnTo>
                  <a:lnTo>
                    <a:pt x="150" y="97"/>
                  </a:lnTo>
                  <a:lnTo>
                    <a:pt x="150" y="97"/>
                  </a:lnTo>
                  <a:close/>
                  <a:moveTo>
                    <a:pt x="141" y="68"/>
                  </a:moveTo>
                  <a:lnTo>
                    <a:pt x="142" y="70"/>
                  </a:lnTo>
                  <a:lnTo>
                    <a:pt x="142" y="71"/>
                  </a:lnTo>
                  <a:lnTo>
                    <a:pt x="142" y="74"/>
                  </a:lnTo>
                  <a:lnTo>
                    <a:pt x="144" y="74"/>
                  </a:lnTo>
                  <a:lnTo>
                    <a:pt x="144" y="74"/>
                  </a:lnTo>
                  <a:lnTo>
                    <a:pt x="145" y="78"/>
                  </a:lnTo>
                  <a:lnTo>
                    <a:pt x="144" y="79"/>
                  </a:lnTo>
                  <a:lnTo>
                    <a:pt x="144" y="79"/>
                  </a:lnTo>
                  <a:lnTo>
                    <a:pt x="144" y="79"/>
                  </a:lnTo>
                  <a:lnTo>
                    <a:pt x="142" y="79"/>
                  </a:lnTo>
                  <a:lnTo>
                    <a:pt x="142" y="78"/>
                  </a:lnTo>
                  <a:lnTo>
                    <a:pt x="142" y="78"/>
                  </a:lnTo>
                  <a:lnTo>
                    <a:pt x="141" y="76"/>
                  </a:lnTo>
                  <a:lnTo>
                    <a:pt x="141" y="76"/>
                  </a:lnTo>
                  <a:lnTo>
                    <a:pt x="139" y="74"/>
                  </a:lnTo>
                  <a:lnTo>
                    <a:pt x="139" y="74"/>
                  </a:lnTo>
                  <a:lnTo>
                    <a:pt x="139" y="71"/>
                  </a:lnTo>
                  <a:lnTo>
                    <a:pt x="141" y="70"/>
                  </a:lnTo>
                  <a:lnTo>
                    <a:pt x="141" y="68"/>
                  </a:lnTo>
                  <a:close/>
                  <a:moveTo>
                    <a:pt x="149" y="57"/>
                  </a:moveTo>
                  <a:lnTo>
                    <a:pt x="149" y="57"/>
                  </a:lnTo>
                  <a:lnTo>
                    <a:pt x="149" y="59"/>
                  </a:lnTo>
                  <a:lnTo>
                    <a:pt x="149" y="60"/>
                  </a:lnTo>
                  <a:lnTo>
                    <a:pt x="149" y="62"/>
                  </a:lnTo>
                  <a:lnTo>
                    <a:pt x="149" y="63"/>
                  </a:lnTo>
                  <a:lnTo>
                    <a:pt x="147" y="65"/>
                  </a:lnTo>
                  <a:lnTo>
                    <a:pt x="147" y="65"/>
                  </a:lnTo>
                  <a:lnTo>
                    <a:pt x="147" y="63"/>
                  </a:lnTo>
                  <a:lnTo>
                    <a:pt x="145" y="63"/>
                  </a:lnTo>
                  <a:lnTo>
                    <a:pt x="147" y="60"/>
                  </a:lnTo>
                  <a:lnTo>
                    <a:pt x="147" y="57"/>
                  </a:lnTo>
                  <a:lnTo>
                    <a:pt x="147" y="57"/>
                  </a:lnTo>
                  <a:lnTo>
                    <a:pt x="149" y="57"/>
                  </a:lnTo>
                  <a:close/>
                  <a:moveTo>
                    <a:pt x="32" y="18"/>
                  </a:moveTo>
                  <a:lnTo>
                    <a:pt x="34" y="18"/>
                  </a:lnTo>
                  <a:lnTo>
                    <a:pt x="34" y="19"/>
                  </a:lnTo>
                  <a:lnTo>
                    <a:pt x="34" y="19"/>
                  </a:lnTo>
                  <a:lnTo>
                    <a:pt x="35" y="19"/>
                  </a:lnTo>
                  <a:lnTo>
                    <a:pt x="37" y="18"/>
                  </a:lnTo>
                  <a:lnTo>
                    <a:pt x="37" y="19"/>
                  </a:lnTo>
                  <a:lnTo>
                    <a:pt x="37" y="19"/>
                  </a:lnTo>
                  <a:lnTo>
                    <a:pt x="37" y="19"/>
                  </a:lnTo>
                  <a:lnTo>
                    <a:pt x="35" y="21"/>
                  </a:lnTo>
                  <a:lnTo>
                    <a:pt x="34" y="21"/>
                  </a:lnTo>
                  <a:lnTo>
                    <a:pt x="34" y="21"/>
                  </a:lnTo>
                  <a:lnTo>
                    <a:pt x="34" y="21"/>
                  </a:lnTo>
                  <a:lnTo>
                    <a:pt x="34" y="21"/>
                  </a:lnTo>
                  <a:lnTo>
                    <a:pt x="32" y="19"/>
                  </a:lnTo>
                  <a:lnTo>
                    <a:pt x="32" y="18"/>
                  </a:lnTo>
                  <a:lnTo>
                    <a:pt x="32" y="18"/>
                  </a:lnTo>
                  <a:close/>
                  <a:moveTo>
                    <a:pt x="49" y="13"/>
                  </a:moveTo>
                  <a:lnTo>
                    <a:pt x="49" y="15"/>
                  </a:lnTo>
                  <a:lnTo>
                    <a:pt x="51" y="15"/>
                  </a:lnTo>
                  <a:lnTo>
                    <a:pt x="51" y="15"/>
                  </a:lnTo>
                  <a:lnTo>
                    <a:pt x="51" y="15"/>
                  </a:lnTo>
                  <a:lnTo>
                    <a:pt x="52" y="16"/>
                  </a:lnTo>
                  <a:lnTo>
                    <a:pt x="52" y="16"/>
                  </a:lnTo>
                  <a:lnTo>
                    <a:pt x="52" y="18"/>
                  </a:lnTo>
                  <a:lnTo>
                    <a:pt x="51" y="18"/>
                  </a:lnTo>
                  <a:lnTo>
                    <a:pt x="51" y="18"/>
                  </a:lnTo>
                  <a:lnTo>
                    <a:pt x="49" y="16"/>
                  </a:lnTo>
                  <a:lnTo>
                    <a:pt x="48" y="16"/>
                  </a:lnTo>
                  <a:lnTo>
                    <a:pt x="48" y="16"/>
                  </a:lnTo>
                  <a:lnTo>
                    <a:pt x="48" y="15"/>
                  </a:lnTo>
                  <a:lnTo>
                    <a:pt x="48" y="15"/>
                  </a:lnTo>
                  <a:lnTo>
                    <a:pt x="48" y="13"/>
                  </a:lnTo>
                  <a:lnTo>
                    <a:pt x="49" y="13"/>
                  </a:lnTo>
                  <a:close/>
                  <a:moveTo>
                    <a:pt x="18" y="0"/>
                  </a:moveTo>
                  <a:lnTo>
                    <a:pt x="18" y="0"/>
                  </a:lnTo>
                  <a:lnTo>
                    <a:pt x="19" y="0"/>
                  </a:lnTo>
                  <a:lnTo>
                    <a:pt x="32" y="0"/>
                  </a:lnTo>
                  <a:lnTo>
                    <a:pt x="32" y="0"/>
                  </a:lnTo>
                  <a:lnTo>
                    <a:pt x="32" y="0"/>
                  </a:lnTo>
                  <a:lnTo>
                    <a:pt x="34" y="0"/>
                  </a:lnTo>
                  <a:lnTo>
                    <a:pt x="34" y="0"/>
                  </a:lnTo>
                  <a:lnTo>
                    <a:pt x="34" y="2"/>
                  </a:lnTo>
                  <a:lnTo>
                    <a:pt x="34" y="2"/>
                  </a:lnTo>
                  <a:lnTo>
                    <a:pt x="34" y="5"/>
                  </a:lnTo>
                  <a:lnTo>
                    <a:pt x="32" y="7"/>
                  </a:lnTo>
                  <a:lnTo>
                    <a:pt x="32" y="8"/>
                  </a:lnTo>
                  <a:lnTo>
                    <a:pt x="30" y="15"/>
                  </a:lnTo>
                  <a:lnTo>
                    <a:pt x="30" y="15"/>
                  </a:lnTo>
                  <a:lnTo>
                    <a:pt x="30" y="16"/>
                  </a:lnTo>
                  <a:lnTo>
                    <a:pt x="30" y="19"/>
                  </a:lnTo>
                  <a:lnTo>
                    <a:pt x="30" y="19"/>
                  </a:lnTo>
                  <a:lnTo>
                    <a:pt x="32" y="21"/>
                  </a:lnTo>
                  <a:lnTo>
                    <a:pt x="32" y="21"/>
                  </a:lnTo>
                  <a:lnTo>
                    <a:pt x="32" y="21"/>
                  </a:lnTo>
                  <a:lnTo>
                    <a:pt x="32" y="22"/>
                  </a:lnTo>
                  <a:lnTo>
                    <a:pt x="32" y="22"/>
                  </a:lnTo>
                  <a:lnTo>
                    <a:pt x="32" y="22"/>
                  </a:lnTo>
                  <a:lnTo>
                    <a:pt x="32" y="24"/>
                  </a:lnTo>
                  <a:lnTo>
                    <a:pt x="32" y="24"/>
                  </a:lnTo>
                  <a:lnTo>
                    <a:pt x="32" y="26"/>
                  </a:lnTo>
                  <a:lnTo>
                    <a:pt x="32" y="26"/>
                  </a:lnTo>
                  <a:lnTo>
                    <a:pt x="32" y="26"/>
                  </a:lnTo>
                  <a:lnTo>
                    <a:pt x="34" y="27"/>
                  </a:lnTo>
                  <a:lnTo>
                    <a:pt x="34" y="26"/>
                  </a:lnTo>
                  <a:lnTo>
                    <a:pt x="34" y="26"/>
                  </a:lnTo>
                  <a:lnTo>
                    <a:pt x="34" y="24"/>
                  </a:lnTo>
                  <a:lnTo>
                    <a:pt x="34" y="24"/>
                  </a:lnTo>
                  <a:lnTo>
                    <a:pt x="35" y="26"/>
                  </a:lnTo>
                  <a:lnTo>
                    <a:pt x="35" y="26"/>
                  </a:lnTo>
                  <a:lnTo>
                    <a:pt x="35" y="24"/>
                  </a:lnTo>
                  <a:lnTo>
                    <a:pt x="35" y="24"/>
                  </a:lnTo>
                  <a:lnTo>
                    <a:pt x="35" y="22"/>
                  </a:lnTo>
                  <a:lnTo>
                    <a:pt x="35" y="22"/>
                  </a:lnTo>
                  <a:lnTo>
                    <a:pt x="37" y="22"/>
                  </a:lnTo>
                  <a:lnTo>
                    <a:pt x="38" y="22"/>
                  </a:lnTo>
                  <a:lnTo>
                    <a:pt x="37" y="22"/>
                  </a:lnTo>
                  <a:lnTo>
                    <a:pt x="37" y="21"/>
                  </a:lnTo>
                  <a:lnTo>
                    <a:pt x="37" y="21"/>
                  </a:lnTo>
                  <a:lnTo>
                    <a:pt x="38" y="21"/>
                  </a:lnTo>
                  <a:lnTo>
                    <a:pt x="38" y="19"/>
                  </a:lnTo>
                  <a:lnTo>
                    <a:pt x="38" y="19"/>
                  </a:lnTo>
                  <a:lnTo>
                    <a:pt x="40" y="19"/>
                  </a:lnTo>
                  <a:lnTo>
                    <a:pt x="40" y="19"/>
                  </a:lnTo>
                  <a:lnTo>
                    <a:pt x="40" y="21"/>
                  </a:lnTo>
                  <a:lnTo>
                    <a:pt x="41" y="21"/>
                  </a:lnTo>
                  <a:lnTo>
                    <a:pt x="41" y="21"/>
                  </a:lnTo>
                  <a:lnTo>
                    <a:pt x="43" y="21"/>
                  </a:lnTo>
                  <a:lnTo>
                    <a:pt x="43" y="21"/>
                  </a:lnTo>
                  <a:lnTo>
                    <a:pt x="43" y="22"/>
                  </a:lnTo>
                  <a:lnTo>
                    <a:pt x="43" y="22"/>
                  </a:lnTo>
                  <a:lnTo>
                    <a:pt x="45" y="21"/>
                  </a:lnTo>
                  <a:lnTo>
                    <a:pt x="45" y="21"/>
                  </a:lnTo>
                  <a:lnTo>
                    <a:pt x="45" y="22"/>
                  </a:lnTo>
                  <a:lnTo>
                    <a:pt x="46" y="22"/>
                  </a:lnTo>
                  <a:lnTo>
                    <a:pt x="46" y="22"/>
                  </a:lnTo>
                  <a:lnTo>
                    <a:pt x="48" y="22"/>
                  </a:lnTo>
                  <a:lnTo>
                    <a:pt x="48" y="22"/>
                  </a:lnTo>
                  <a:lnTo>
                    <a:pt x="48" y="24"/>
                  </a:lnTo>
                  <a:lnTo>
                    <a:pt x="48" y="26"/>
                  </a:lnTo>
                  <a:lnTo>
                    <a:pt x="48" y="27"/>
                  </a:lnTo>
                  <a:lnTo>
                    <a:pt x="46" y="27"/>
                  </a:lnTo>
                  <a:lnTo>
                    <a:pt x="46" y="29"/>
                  </a:lnTo>
                  <a:lnTo>
                    <a:pt x="46" y="29"/>
                  </a:lnTo>
                  <a:lnTo>
                    <a:pt x="46" y="29"/>
                  </a:lnTo>
                  <a:lnTo>
                    <a:pt x="48" y="27"/>
                  </a:lnTo>
                  <a:lnTo>
                    <a:pt x="49" y="27"/>
                  </a:lnTo>
                  <a:lnTo>
                    <a:pt x="49" y="27"/>
                  </a:lnTo>
                  <a:lnTo>
                    <a:pt x="48" y="24"/>
                  </a:lnTo>
                  <a:lnTo>
                    <a:pt x="48" y="22"/>
                  </a:lnTo>
                  <a:lnTo>
                    <a:pt x="48" y="21"/>
                  </a:lnTo>
                  <a:lnTo>
                    <a:pt x="49" y="21"/>
                  </a:lnTo>
                  <a:lnTo>
                    <a:pt x="49" y="21"/>
                  </a:lnTo>
                  <a:lnTo>
                    <a:pt x="51" y="21"/>
                  </a:lnTo>
                  <a:lnTo>
                    <a:pt x="52" y="22"/>
                  </a:lnTo>
                  <a:lnTo>
                    <a:pt x="56" y="22"/>
                  </a:lnTo>
                  <a:lnTo>
                    <a:pt x="56" y="22"/>
                  </a:lnTo>
                  <a:lnTo>
                    <a:pt x="56" y="22"/>
                  </a:lnTo>
                  <a:lnTo>
                    <a:pt x="56" y="21"/>
                  </a:lnTo>
                  <a:lnTo>
                    <a:pt x="57" y="21"/>
                  </a:lnTo>
                  <a:lnTo>
                    <a:pt x="59" y="21"/>
                  </a:lnTo>
                  <a:lnTo>
                    <a:pt x="60" y="18"/>
                  </a:lnTo>
                  <a:lnTo>
                    <a:pt x="62" y="18"/>
                  </a:lnTo>
                  <a:lnTo>
                    <a:pt x="62" y="18"/>
                  </a:lnTo>
                  <a:lnTo>
                    <a:pt x="62" y="16"/>
                  </a:lnTo>
                  <a:lnTo>
                    <a:pt x="60" y="16"/>
                  </a:lnTo>
                  <a:lnTo>
                    <a:pt x="59" y="18"/>
                  </a:lnTo>
                  <a:lnTo>
                    <a:pt x="57" y="18"/>
                  </a:lnTo>
                  <a:lnTo>
                    <a:pt x="54" y="16"/>
                  </a:lnTo>
                  <a:lnTo>
                    <a:pt x="52" y="16"/>
                  </a:lnTo>
                  <a:lnTo>
                    <a:pt x="52" y="16"/>
                  </a:lnTo>
                  <a:lnTo>
                    <a:pt x="54" y="15"/>
                  </a:lnTo>
                  <a:lnTo>
                    <a:pt x="56" y="16"/>
                  </a:lnTo>
                  <a:lnTo>
                    <a:pt x="56" y="15"/>
                  </a:lnTo>
                  <a:lnTo>
                    <a:pt x="57" y="15"/>
                  </a:lnTo>
                  <a:lnTo>
                    <a:pt x="57" y="15"/>
                  </a:lnTo>
                  <a:lnTo>
                    <a:pt x="57" y="15"/>
                  </a:lnTo>
                  <a:lnTo>
                    <a:pt x="57" y="15"/>
                  </a:lnTo>
                  <a:lnTo>
                    <a:pt x="56" y="15"/>
                  </a:lnTo>
                  <a:lnTo>
                    <a:pt x="54" y="15"/>
                  </a:lnTo>
                  <a:lnTo>
                    <a:pt x="54" y="13"/>
                  </a:lnTo>
                  <a:lnTo>
                    <a:pt x="56" y="13"/>
                  </a:lnTo>
                  <a:lnTo>
                    <a:pt x="56" y="13"/>
                  </a:lnTo>
                  <a:lnTo>
                    <a:pt x="57" y="13"/>
                  </a:lnTo>
                  <a:lnTo>
                    <a:pt x="57" y="11"/>
                  </a:lnTo>
                  <a:lnTo>
                    <a:pt x="59" y="11"/>
                  </a:lnTo>
                  <a:lnTo>
                    <a:pt x="59" y="10"/>
                  </a:lnTo>
                  <a:lnTo>
                    <a:pt x="60" y="10"/>
                  </a:lnTo>
                  <a:lnTo>
                    <a:pt x="59" y="10"/>
                  </a:lnTo>
                  <a:lnTo>
                    <a:pt x="59" y="8"/>
                  </a:lnTo>
                  <a:lnTo>
                    <a:pt x="59" y="8"/>
                  </a:lnTo>
                  <a:lnTo>
                    <a:pt x="60" y="8"/>
                  </a:lnTo>
                  <a:lnTo>
                    <a:pt x="60" y="8"/>
                  </a:lnTo>
                  <a:lnTo>
                    <a:pt x="62" y="8"/>
                  </a:lnTo>
                  <a:lnTo>
                    <a:pt x="62" y="8"/>
                  </a:lnTo>
                  <a:lnTo>
                    <a:pt x="63" y="8"/>
                  </a:lnTo>
                  <a:lnTo>
                    <a:pt x="63" y="8"/>
                  </a:lnTo>
                  <a:lnTo>
                    <a:pt x="62" y="7"/>
                  </a:lnTo>
                  <a:lnTo>
                    <a:pt x="62" y="7"/>
                  </a:lnTo>
                  <a:lnTo>
                    <a:pt x="62" y="7"/>
                  </a:lnTo>
                  <a:lnTo>
                    <a:pt x="62" y="5"/>
                  </a:lnTo>
                  <a:lnTo>
                    <a:pt x="62" y="5"/>
                  </a:lnTo>
                  <a:lnTo>
                    <a:pt x="63" y="5"/>
                  </a:lnTo>
                  <a:lnTo>
                    <a:pt x="63" y="5"/>
                  </a:lnTo>
                  <a:lnTo>
                    <a:pt x="63" y="5"/>
                  </a:lnTo>
                  <a:lnTo>
                    <a:pt x="63" y="4"/>
                  </a:lnTo>
                  <a:lnTo>
                    <a:pt x="63" y="4"/>
                  </a:lnTo>
                  <a:lnTo>
                    <a:pt x="65" y="2"/>
                  </a:lnTo>
                  <a:lnTo>
                    <a:pt x="67" y="2"/>
                  </a:lnTo>
                  <a:lnTo>
                    <a:pt x="70" y="4"/>
                  </a:lnTo>
                  <a:lnTo>
                    <a:pt x="73" y="5"/>
                  </a:lnTo>
                  <a:lnTo>
                    <a:pt x="76" y="7"/>
                  </a:lnTo>
                  <a:lnTo>
                    <a:pt x="79" y="8"/>
                  </a:lnTo>
                  <a:lnTo>
                    <a:pt x="81" y="10"/>
                  </a:lnTo>
                  <a:lnTo>
                    <a:pt x="84" y="11"/>
                  </a:lnTo>
                  <a:lnTo>
                    <a:pt x="87" y="15"/>
                  </a:lnTo>
                  <a:lnTo>
                    <a:pt x="90" y="16"/>
                  </a:lnTo>
                  <a:lnTo>
                    <a:pt x="93" y="18"/>
                  </a:lnTo>
                  <a:lnTo>
                    <a:pt x="97" y="19"/>
                  </a:lnTo>
                  <a:lnTo>
                    <a:pt x="100" y="21"/>
                  </a:lnTo>
                  <a:lnTo>
                    <a:pt x="103" y="22"/>
                  </a:lnTo>
                  <a:lnTo>
                    <a:pt x="106" y="24"/>
                  </a:lnTo>
                  <a:lnTo>
                    <a:pt x="109" y="26"/>
                  </a:lnTo>
                  <a:lnTo>
                    <a:pt x="112" y="27"/>
                  </a:lnTo>
                  <a:lnTo>
                    <a:pt x="115" y="29"/>
                  </a:lnTo>
                  <a:lnTo>
                    <a:pt x="117" y="30"/>
                  </a:lnTo>
                  <a:lnTo>
                    <a:pt x="117" y="30"/>
                  </a:lnTo>
                  <a:lnTo>
                    <a:pt x="117" y="32"/>
                  </a:lnTo>
                  <a:lnTo>
                    <a:pt x="117" y="34"/>
                  </a:lnTo>
                  <a:lnTo>
                    <a:pt x="117" y="34"/>
                  </a:lnTo>
                  <a:lnTo>
                    <a:pt x="117" y="35"/>
                  </a:lnTo>
                  <a:lnTo>
                    <a:pt x="117" y="37"/>
                  </a:lnTo>
                  <a:lnTo>
                    <a:pt x="117" y="37"/>
                  </a:lnTo>
                  <a:lnTo>
                    <a:pt x="117" y="37"/>
                  </a:lnTo>
                  <a:lnTo>
                    <a:pt x="117" y="37"/>
                  </a:lnTo>
                  <a:lnTo>
                    <a:pt x="119" y="37"/>
                  </a:lnTo>
                  <a:lnTo>
                    <a:pt x="119" y="37"/>
                  </a:lnTo>
                  <a:lnTo>
                    <a:pt x="119" y="38"/>
                  </a:lnTo>
                  <a:lnTo>
                    <a:pt x="119" y="40"/>
                  </a:lnTo>
                  <a:lnTo>
                    <a:pt x="120" y="40"/>
                  </a:lnTo>
                  <a:lnTo>
                    <a:pt x="123" y="41"/>
                  </a:lnTo>
                  <a:lnTo>
                    <a:pt x="125" y="43"/>
                  </a:lnTo>
                  <a:lnTo>
                    <a:pt x="127" y="45"/>
                  </a:lnTo>
                  <a:lnTo>
                    <a:pt x="130" y="46"/>
                  </a:lnTo>
                  <a:lnTo>
                    <a:pt x="131" y="48"/>
                  </a:lnTo>
                  <a:lnTo>
                    <a:pt x="134" y="49"/>
                  </a:lnTo>
                  <a:lnTo>
                    <a:pt x="136" y="51"/>
                  </a:lnTo>
                  <a:lnTo>
                    <a:pt x="138" y="52"/>
                  </a:lnTo>
                  <a:lnTo>
                    <a:pt x="139" y="54"/>
                  </a:lnTo>
                  <a:lnTo>
                    <a:pt x="139" y="54"/>
                  </a:lnTo>
                  <a:lnTo>
                    <a:pt x="139" y="56"/>
                  </a:lnTo>
                  <a:lnTo>
                    <a:pt x="138" y="57"/>
                  </a:lnTo>
                  <a:lnTo>
                    <a:pt x="138" y="59"/>
                  </a:lnTo>
                  <a:lnTo>
                    <a:pt x="138" y="60"/>
                  </a:lnTo>
                  <a:lnTo>
                    <a:pt x="138" y="62"/>
                  </a:lnTo>
                  <a:lnTo>
                    <a:pt x="136" y="65"/>
                  </a:lnTo>
                  <a:lnTo>
                    <a:pt x="136" y="67"/>
                  </a:lnTo>
                  <a:lnTo>
                    <a:pt x="134" y="71"/>
                  </a:lnTo>
                  <a:lnTo>
                    <a:pt x="134" y="73"/>
                  </a:lnTo>
                  <a:lnTo>
                    <a:pt x="134" y="76"/>
                  </a:lnTo>
                  <a:lnTo>
                    <a:pt x="134" y="78"/>
                  </a:lnTo>
                  <a:lnTo>
                    <a:pt x="136" y="79"/>
                  </a:lnTo>
                  <a:lnTo>
                    <a:pt x="138" y="79"/>
                  </a:lnTo>
                  <a:lnTo>
                    <a:pt x="138" y="81"/>
                  </a:lnTo>
                  <a:lnTo>
                    <a:pt x="139" y="82"/>
                  </a:lnTo>
                  <a:lnTo>
                    <a:pt x="141" y="84"/>
                  </a:lnTo>
                  <a:lnTo>
                    <a:pt x="144" y="86"/>
                  </a:lnTo>
                  <a:lnTo>
                    <a:pt x="144" y="87"/>
                  </a:lnTo>
                  <a:lnTo>
                    <a:pt x="144" y="89"/>
                  </a:lnTo>
                  <a:lnTo>
                    <a:pt x="142" y="90"/>
                  </a:lnTo>
                  <a:lnTo>
                    <a:pt x="142" y="92"/>
                  </a:lnTo>
                  <a:lnTo>
                    <a:pt x="141" y="95"/>
                  </a:lnTo>
                  <a:lnTo>
                    <a:pt x="141" y="98"/>
                  </a:lnTo>
                  <a:lnTo>
                    <a:pt x="141" y="98"/>
                  </a:lnTo>
                  <a:lnTo>
                    <a:pt x="142" y="98"/>
                  </a:lnTo>
                  <a:lnTo>
                    <a:pt x="142" y="101"/>
                  </a:lnTo>
                  <a:lnTo>
                    <a:pt x="141" y="104"/>
                  </a:lnTo>
                  <a:lnTo>
                    <a:pt x="141" y="106"/>
                  </a:lnTo>
                  <a:lnTo>
                    <a:pt x="141" y="108"/>
                  </a:lnTo>
                  <a:lnTo>
                    <a:pt x="142" y="112"/>
                  </a:lnTo>
                  <a:lnTo>
                    <a:pt x="144" y="114"/>
                  </a:lnTo>
                  <a:lnTo>
                    <a:pt x="144" y="114"/>
                  </a:lnTo>
                  <a:lnTo>
                    <a:pt x="142" y="115"/>
                  </a:lnTo>
                  <a:lnTo>
                    <a:pt x="145" y="119"/>
                  </a:lnTo>
                  <a:lnTo>
                    <a:pt x="145" y="122"/>
                  </a:lnTo>
                  <a:lnTo>
                    <a:pt x="147" y="125"/>
                  </a:lnTo>
                  <a:lnTo>
                    <a:pt x="147" y="126"/>
                  </a:lnTo>
                  <a:lnTo>
                    <a:pt x="147" y="128"/>
                  </a:lnTo>
                  <a:lnTo>
                    <a:pt x="149" y="130"/>
                  </a:lnTo>
                  <a:lnTo>
                    <a:pt x="147" y="130"/>
                  </a:lnTo>
                  <a:lnTo>
                    <a:pt x="149" y="131"/>
                  </a:lnTo>
                  <a:lnTo>
                    <a:pt x="150" y="131"/>
                  </a:lnTo>
                  <a:lnTo>
                    <a:pt x="150" y="133"/>
                  </a:lnTo>
                  <a:lnTo>
                    <a:pt x="152" y="133"/>
                  </a:lnTo>
                  <a:lnTo>
                    <a:pt x="153" y="133"/>
                  </a:lnTo>
                  <a:lnTo>
                    <a:pt x="153" y="134"/>
                  </a:lnTo>
                  <a:lnTo>
                    <a:pt x="156" y="136"/>
                  </a:lnTo>
                  <a:lnTo>
                    <a:pt x="156" y="136"/>
                  </a:lnTo>
                  <a:lnTo>
                    <a:pt x="158" y="137"/>
                  </a:lnTo>
                  <a:lnTo>
                    <a:pt x="158" y="137"/>
                  </a:lnTo>
                  <a:lnTo>
                    <a:pt x="156" y="139"/>
                  </a:lnTo>
                  <a:lnTo>
                    <a:pt x="153" y="141"/>
                  </a:lnTo>
                  <a:lnTo>
                    <a:pt x="150" y="142"/>
                  </a:lnTo>
                  <a:lnTo>
                    <a:pt x="149" y="144"/>
                  </a:lnTo>
                  <a:lnTo>
                    <a:pt x="147" y="144"/>
                  </a:lnTo>
                  <a:lnTo>
                    <a:pt x="145" y="144"/>
                  </a:lnTo>
                  <a:lnTo>
                    <a:pt x="142" y="145"/>
                  </a:lnTo>
                  <a:lnTo>
                    <a:pt x="141" y="147"/>
                  </a:lnTo>
                  <a:lnTo>
                    <a:pt x="139" y="147"/>
                  </a:lnTo>
                  <a:lnTo>
                    <a:pt x="136" y="147"/>
                  </a:lnTo>
                  <a:lnTo>
                    <a:pt x="133" y="149"/>
                  </a:lnTo>
                  <a:lnTo>
                    <a:pt x="131" y="150"/>
                  </a:lnTo>
                  <a:lnTo>
                    <a:pt x="130" y="150"/>
                  </a:lnTo>
                  <a:lnTo>
                    <a:pt x="127" y="150"/>
                  </a:lnTo>
                  <a:lnTo>
                    <a:pt x="125" y="149"/>
                  </a:lnTo>
                  <a:lnTo>
                    <a:pt x="122" y="149"/>
                  </a:lnTo>
                  <a:lnTo>
                    <a:pt x="120" y="149"/>
                  </a:lnTo>
                  <a:lnTo>
                    <a:pt x="120" y="150"/>
                  </a:lnTo>
                  <a:lnTo>
                    <a:pt x="120" y="150"/>
                  </a:lnTo>
                  <a:lnTo>
                    <a:pt x="120" y="152"/>
                  </a:lnTo>
                  <a:lnTo>
                    <a:pt x="119" y="153"/>
                  </a:lnTo>
                  <a:lnTo>
                    <a:pt x="115" y="155"/>
                  </a:lnTo>
                  <a:lnTo>
                    <a:pt x="112" y="155"/>
                  </a:lnTo>
                  <a:lnTo>
                    <a:pt x="111" y="155"/>
                  </a:lnTo>
                  <a:lnTo>
                    <a:pt x="109" y="155"/>
                  </a:lnTo>
                  <a:lnTo>
                    <a:pt x="109" y="153"/>
                  </a:lnTo>
                  <a:lnTo>
                    <a:pt x="108" y="153"/>
                  </a:lnTo>
                  <a:lnTo>
                    <a:pt x="106" y="153"/>
                  </a:lnTo>
                  <a:lnTo>
                    <a:pt x="104" y="153"/>
                  </a:lnTo>
                  <a:lnTo>
                    <a:pt x="103" y="155"/>
                  </a:lnTo>
                  <a:lnTo>
                    <a:pt x="101" y="155"/>
                  </a:lnTo>
                  <a:lnTo>
                    <a:pt x="98" y="155"/>
                  </a:lnTo>
                  <a:lnTo>
                    <a:pt x="97" y="155"/>
                  </a:lnTo>
                  <a:lnTo>
                    <a:pt x="95" y="153"/>
                  </a:lnTo>
                  <a:lnTo>
                    <a:pt x="95" y="153"/>
                  </a:lnTo>
                  <a:lnTo>
                    <a:pt x="92" y="152"/>
                  </a:lnTo>
                  <a:lnTo>
                    <a:pt x="90" y="152"/>
                  </a:lnTo>
                  <a:lnTo>
                    <a:pt x="89" y="153"/>
                  </a:lnTo>
                  <a:lnTo>
                    <a:pt x="87" y="153"/>
                  </a:lnTo>
                  <a:lnTo>
                    <a:pt x="87" y="153"/>
                  </a:lnTo>
                  <a:lnTo>
                    <a:pt x="86" y="153"/>
                  </a:lnTo>
                  <a:lnTo>
                    <a:pt x="86" y="153"/>
                  </a:lnTo>
                  <a:lnTo>
                    <a:pt x="84" y="153"/>
                  </a:lnTo>
                  <a:lnTo>
                    <a:pt x="81" y="153"/>
                  </a:lnTo>
                  <a:lnTo>
                    <a:pt x="78" y="153"/>
                  </a:lnTo>
                  <a:lnTo>
                    <a:pt x="78" y="153"/>
                  </a:lnTo>
                  <a:lnTo>
                    <a:pt x="78" y="152"/>
                  </a:lnTo>
                  <a:lnTo>
                    <a:pt x="78" y="150"/>
                  </a:lnTo>
                  <a:lnTo>
                    <a:pt x="76" y="150"/>
                  </a:lnTo>
                  <a:lnTo>
                    <a:pt x="76" y="150"/>
                  </a:lnTo>
                  <a:lnTo>
                    <a:pt x="76" y="150"/>
                  </a:lnTo>
                  <a:lnTo>
                    <a:pt x="75" y="149"/>
                  </a:lnTo>
                  <a:lnTo>
                    <a:pt x="75" y="149"/>
                  </a:lnTo>
                  <a:lnTo>
                    <a:pt x="75" y="147"/>
                  </a:lnTo>
                  <a:lnTo>
                    <a:pt x="73" y="147"/>
                  </a:lnTo>
                  <a:lnTo>
                    <a:pt x="73" y="145"/>
                  </a:lnTo>
                  <a:lnTo>
                    <a:pt x="73" y="145"/>
                  </a:lnTo>
                  <a:lnTo>
                    <a:pt x="73" y="145"/>
                  </a:lnTo>
                  <a:lnTo>
                    <a:pt x="73" y="142"/>
                  </a:lnTo>
                  <a:lnTo>
                    <a:pt x="75" y="142"/>
                  </a:lnTo>
                  <a:lnTo>
                    <a:pt x="75" y="141"/>
                  </a:lnTo>
                  <a:lnTo>
                    <a:pt x="73" y="139"/>
                  </a:lnTo>
                  <a:lnTo>
                    <a:pt x="73" y="137"/>
                  </a:lnTo>
                  <a:lnTo>
                    <a:pt x="73" y="137"/>
                  </a:lnTo>
                  <a:lnTo>
                    <a:pt x="73" y="136"/>
                  </a:lnTo>
                  <a:lnTo>
                    <a:pt x="73" y="136"/>
                  </a:lnTo>
                  <a:lnTo>
                    <a:pt x="73" y="134"/>
                  </a:lnTo>
                  <a:lnTo>
                    <a:pt x="73" y="134"/>
                  </a:lnTo>
                  <a:lnTo>
                    <a:pt x="71" y="131"/>
                  </a:lnTo>
                  <a:lnTo>
                    <a:pt x="71" y="131"/>
                  </a:lnTo>
                  <a:lnTo>
                    <a:pt x="71" y="130"/>
                  </a:lnTo>
                  <a:lnTo>
                    <a:pt x="68" y="126"/>
                  </a:lnTo>
                  <a:lnTo>
                    <a:pt x="68" y="126"/>
                  </a:lnTo>
                  <a:lnTo>
                    <a:pt x="65" y="123"/>
                  </a:lnTo>
                  <a:lnTo>
                    <a:pt x="63" y="123"/>
                  </a:lnTo>
                  <a:lnTo>
                    <a:pt x="63" y="123"/>
                  </a:lnTo>
                  <a:lnTo>
                    <a:pt x="63" y="123"/>
                  </a:lnTo>
                  <a:lnTo>
                    <a:pt x="63" y="125"/>
                  </a:lnTo>
                  <a:lnTo>
                    <a:pt x="63" y="125"/>
                  </a:lnTo>
                  <a:lnTo>
                    <a:pt x="63" y="125"/>
                  </a:lnTo>
                  <a:lnTo>
                    <a:pt x="62" y="125"/>
                  </a:lnTo>
                  <a:lnTo>
                    <a:pt x="62" y="125"/>
                  </a:lnTo>
                  <a:lnTo>
                    <a:pt x="60" y="125"/>
                  </a:lnTo>
                  <a:lnTo>
                    <a:pt x="60" y="125"/>
                  </a:lnTo>
                  <a:lnTo>
                    <a:pt x="57" y="125"/>
                  </a:lnTo>
                  <a:lnTo>
                    <a:pt x="57" y="125"/>
                  </a:lnTo>
                  <a:lnTo>
                    <a:pt x="56" y="125"/>
                  </a:lnTo>
                  <a:lnTo>
                    <a:pt x="54" y="123"/>
                  </a:lnTo>
                  <a:lnTo>
                    <a:pt x="52" y="123"/>
                  </a:lnTo>
                  <a:lnTo>
                    <a:pt x="52" y="123"/>
                  </a:lnTo>
                  <a:lnTo>
                    <a:pt x="49" y="122"/>
                  </a:lnTo>
                  <a:lnTo>
                    <a:pt x="49" y="122"/>
                  </a:lnTo>
                  <a:lnTo>
                    <a:pt x="49" y="122"/>
                  </a:lnTo>
                  <a:lnTo>
                    <a:pt x="48" y="122"/>
                  </a:lnTo>
                  <a:lnTo>
                    <a:pt x="46" y="120"/>
                  </a:lnTo>
                  <a:lnTo>
                    <a:pt x="45" y="120"/>
                  </a:lnTo>
                  <a:lnTo>
                    <a:pt x="43" y="119"/>
                  </a:lnTo>
                  <a:lnTo>
                    <a:pt x="41" y="119"/>
                  </a:lnTo>
                  <a:lnTo>
                    <a:pt x="40" y="117"/>
                  </a:lnTo>
                  <a:lnTo>
                    <a:pt x="38" y="117"/>
                  </a:lnTo>
                  <a:lnTo>
                    <a:pt x="37" y="117"/>
                  </a:lnTo>
                  <a:lnTo>
                    <a:pt x="35" y="117"/>
                  </a:lnTo>
                  <a:lnTo>
                    <a:pt x="35" y="117"/>
                  </a:lnTo>
                  <a:lnTo>
                    <a:pt x="34" y="115"/>
                  </a:lnTo>
                  <a:lnTo>
                    <a:pt x="34" y="115"/>
                  </a:lnTo>
                  <a:lnTo>
                    <a:pt x="34" y="115"/>
                  </a:lnTo>
                  <a:lnTo>
                    <a:pt x="32" y="114"/>
                  </a:lnTo>
                  <a:lnTo>
                    <a:pt x="32" y="114"/>
                  </a:lnTo>
                  <a:lnTo>
                    <a:pt x="30" y="114"/>
                  </a:lnTo>
                  <a:lnTo>
                    <a:pt x="30" y="114"/>
                  </a:lnTo>
                  <a:lnTo>
                    <a:pt x="30" y="114"/>
                  </a:lnTo>
                  <a:lnTo>
                    <a:pt x="29" y="112"/>
                  </a:lnTo>
                  <a:lnTo>
                    <a:pt x="29" y="112"/>
                  </a:lnTo>
                  <a:lnTo>
                    <a:pt x="27" y="111"/>
                  </a:lnTo>
                  <a:lnTo>
                    <a:pt x="26" y="111"/>
                  </a:lnTo>
                  <a:lnTo>
                    <a:pt x="24" y="111"/>
                  </a:lnTo>
                  <a:lnTo>
                    <a:pt x="24" y="111"/>
                  </a:lnTo>
                  <a:lnTo>
                    <a:pt x="22" y="109"/>
                  </a:lnTo>
                  <a:lnTo>
                    <a:pt x="22" y="109"/>
                  </a:lnTo>
                  <a:lnTo>
                    <a:pt x="22" y="108"/>
                  </a:lnTo>
                  <a:lnTo>
                    <a:pt x="22" y="108"/>
                  </a:lnTo>
                  <a:lnTo>
                    <a:pt x="21" y="106"/>
                  </a:lnTo>
                  <a:lnTo>
                    <a:pt x="21" y="104"/>
                  </a:lnTo>
                  <a:lnTo>
                    <a:pt x="21" y="104"/>
                  </a:lnTo>
                  <a:lnTo>
                    <a:pt x="21" y="104"/>
                  </a:lnTo>
                  <a:lnTo>
                    <a:pt x="21" y="103"/>
                  </a:lnTo>
                  <a:lnTo>
                    <a:pt x="21" y="103"/>
                  </a:lnTo>
                  <a:lnTo>
                    <a:pt x="19" y="103"/>
                  </a:lnTo>
                  <a:lnTo>
                    <a:pt x="19" y="103"/>
                  </a:lnTo>
                  <a:lnTo>
                    <a:pt x="19" y="101"/>
                  </a:lnTo>
                  <a:lnTo>
                    <a:pt x="18" y="100"/>
                  </a:lnTo>
                  <a:lnTo>
                    <a:pt x="16" y="97"/>
                  </a:lnTo>
                  <a:lnTo>
                    <a:pt x="16" y="95"/>
                  </a:lnTo>
                  <a:lnTo>
                    <a:pt x="15" y="95"/>
                  </a:lnTo>
                  <a:lnTo>
                    <a:pt x="15" y="93"/>
                  </a:lnTo>
                  <a:lnTo>
                    <a:pt x="15" y="92"/>
                  </a:lnTo>
                  <a:lnTo>
                    <a:pt x="15" y="90"/>
                  </a:lnTo>
                  <a:lnTo>
                    <a:pt x="15" y="89"/>
                  </a:lnTo>
                  <a:lnTo>
                    <a:pt x="15" y="89"/>
                  </a:lnTo>
                  <a:lnTo>
                    <a:pt x="15" y="89"/>
                  </a:lnTo>
                  <a:lnTo>
                    <a:pt x="15" y="89"/>
                  </a:lnTo>
                  <a:lnTo>
                    <a:pt x="15" y="89"/>
                  </a:lnTo>
                  <a:lnTo>
                    <a:pt x="15" y="87"/>
                  </a:lnTo>
                  <a:lnTo>
                    <a:pt x="15" y="86"/>
                  </a:lnTo>
                  <a:lnTo>
                    <a:pt x="13" y="86"/>
                  </a:lnTo>
                  <a:lnTo>
                    <a:pt x="11" y="84"/>
                  </a:lnTo>
                  <a:lnTo>
                    <a:pt x="11" y="82"/>
                  </a:lnTo>
                  <a:lnTo>
                    <a:pt x="11" y="81"/>
                  </a:lnTo>
                  <a:lnTo>
                    <a:pt x="8" y="79"/>
                  </a:lnTo>
                  <a:lnTo>
                    <a:pt x="8" y="79"/>
                  </a:lnTo>
                  <a:lnTo>
                    <a:pt x="8" y="79"/>
                  </a:lnTo>
                  <a:lnTo>
                    <a:pt x="8" y="79"/>
                  </a:lnTo>
                  <a:lnTo>
                    <a:pt x="7" y="79"/>
                  </a:lnTo>
                  <a:lnTo>
                    <a:pt x="7" y="79"/>
                  </a:lnTo>
                  <a:lnTo>
                    <a:pt x="5" y="79"/>
                  </a:lnTo>
                  <a:lnTo>
                    <a:pt x="5" y="79"/>
                  </a:lnTo>
                  <a:lnTo>
                    <a:pt x="4" y="78"/>
                  </a:lnTo>
                  <a:lnTo>
                    <a:pt x="4" y="76"/>
                  </a:lnTo>
                  <a:lnTo>
                    <a:pt x="2" y="76"/>
                  </a:lnTo>
                  <a:lnTo>
                    <a:pt x="2" y="76"/>
                  </a:lnTo>
                  <a:lnTo>
                    <a:pt x="2" y="74"/>
                  </a:lnTo>
                  <a:lnTo>
                    <a:pt x="4" y="73"/>
                  </a:lnTo>
                  <a:lnTo>
                    <a:pt x="4" y="73"/>
                  </a:lnTo>
                  <a:lnTo>
                    <a:pt x="4" y="73"/>
                  </a:lnTo>
                  <a:lnTo>
                    <a:pt x="4" y="73"/>
                  </a:lnTo>
                  <a:lnTo>
                    <a:pt x="5" y="73"/>
                  </a:lnTo>
                  <a:lnTo>
                    <a:pt x="5" y="71"/>
                  </a:lnTo>
                  <a:lnTo>
                    <a:pt x="5" y="71"/>
                  </a:lnTo>
                  <a:lnTo>
                    <a:pt x="5" y="70"/>
                  </a:lnTo>
                  <a:lnTo>
                    <a:pt x="5" y="70"/>
                  </a:lnTo>
                  <a:lnTo>
                    <a:pt x="5" y="67"/>
                  </a:lnTo>
                  <a:lnTo>
                    <a:pt x="4" y="65"/>
                  </a:lnTo>
                  <a:lnTo>
                    <a:pt x="4" y="65"/>
                  </a:lnTo>
                  <a:lnTo>
                    <a:pt x="4" y="63"/>
                  </a:lnTo>
                  <a:lnTo>
                    <a:pt x="4" y="63"/>
                  </a:lnTo>
                  <a:lnTo>
                    <a:pt x="4" y="62"/>
                  </a:lnTo>
                  <a:lnTo>
                    <a:pt x="4" y="62"/>
                  </a:lnTo>
                  <a:lnTo>
                    <a:pt x="4" y="60"/>
                  </a:lnTo>
                  <a:lnTo>
                    <a:pt x="4" y="60"/>
                  </a:lnTo>
                  <a:lnTo>
                    <a:pt x="4" y="60"/>
                  </a:lnTo>
                  <a:lnTo>
                    <a:pt x="4" y="59"/>
                  </a:lnTo>
                  <a:lnTo>
                    <a:pt x="4" y="57"/>
                  </a:lnTo>
                  <a:lnTo>
                    <a:pt x="2" y="57"/>
                  </a:lnTo>
                  <a:lnTo>
                    <a:pt x="0" y="57"/>
                  </a:lnTo>
                  <a:lnTo>
                    <a:pt x="0" y="57"/>
                  </a:lnTo>
                  <a:lnTo>
                    <a:pt x="0" y="57"/>
                  </a:lnTo>
                  <a:lnTo>
                    <a:pt x="0" y="57"/>
                  </a:lnTo>
                  <a:lnTo>
                    <a:pt x="0" y="56"/>
                  </a:lnTo>
                  <a:lnTo>
                    <a:pt x="2" y="51"/>
                  </a:lnTo>
                  <a:lnTo>
                    <a:pt x="2" y="51"/>
                  </a:lnTo>
                  <a:lnTo>
                    <a:pt x="2" y="51"/>
                  </a:lnTo>
                  <a:lnTo>
                    <a:pt x="4" y="49"/>
                  </a:lnTo>
                  <a:lnTo>
                    <a:pt x="5" y="48"/>
                  </a:lnTo>
                  <a:lnTo>
                    <a:pt x="8" y="45"/>
                  </a:lnTo>
                  <a:lnTo>
                    <a:pt x="10" y="43"/>
                  </a:lnTo>
                  <a:lnTo>
                    <a:pt x="10" y="41"/>
                  </a:lnTo>
                  <a:lnTo>
                    <a:pt x="11" y="40"/>
                  </a:lnTo>
                  <a:lnTo>
                    <a:pt x="11" y="40"/>
                  </a:lnTo>
                  <a:lnTo>
                    <a:pt x="11" y="38"/>
                  </a:lnTo>
                  <a:lnTo>
                    <a:pt x="13" y="38"/>
                  </a:lnTo>
                  <a:lnTo>
                    <a:pt x="15" y="37"/>
                  </a:lnTo>
                  <a:lnTo>
                    <a:pt x="16" y="35"/>
                  </a:lnTo>
                  <a:lnTo>
                    <a:pt x="16" y="35"/>
                  </a:lnTo>
                  <a:lnTo>
                    <a:pt x="15" y="35"/>
                  </a:lnTo>
                  <a:lnTo>
                    <a:pt x="16" y="35"/>
                  </a:lnTo>
                  <a:lnTo>
                    <a:pt x="16" y="34"/>
                  </a:lnTo>
                  <a:lnTo>
                    <a:pt x="18" y="34"/>
                  </a:lnTo>
                  <a:lnTo>
                    <a:pt x="18" y="32"/>
                  </a:lnTo>
                  <a:lnTo>
                    <a:pt x="18" y="30"/>
                  </a:lnTo>
                  <a:lnTo>
                    <a:pt x="18" y="30"/>
                  </a:lnTo>
                  <a:lnTo>
                    <a:pt x="18" y="30"/>
                  </a:lnTo>
                  <a:lnTo>
                    <a:pt x="18" y="29"/>
                  </a:lnTo>
                  <a:lnTo>
                    <a:pt x="16" y="29"/>
                  </a:lnTo>
                  <a:lnTo>
                    <a:pt x="15" y="29"/>
                  </a:lnTo>
                  <a:lnTo>
                    <a:pt x="15" y="29"/>
                  </a:lnTo>
                  <a:lnTo>
                    <a:pt x="13" y="27"/>
                  </a:lnTo>
                  <a:lnTo>
                    <a:pt x="13" y="27"/>
                  </a:lnTo>
                  <a:lnTo>
                    <a:pt x="13" y="27"/>
                  </a:lnTo>
                  <a:lnTo>
                    <a:pt x="13" y="26"/>
                  </a:lnTo>
                  <a:lnTo>
                    <a:pt x="13" y="26"/>
                  </a:lnTo>
                  <a:lnTo>
                    <a:pt x="13" y="26"/>
                  </a:lnTo>
                  <a:lnTo>
                    <a:pt x="13" y="24"/>
                  </a:lnTo>
                  <a:lnTo>
                    <a:pt x="13" y="24"/>
                  </a:lnTo>
                  <a:lnTo>
                    <a:pt x="13" y="24"/>
                  </a:lnTo>
                  <a:lnTo>
                    <a:pt x="15" y="21"/>
                  </a:lnTo>
                  <a:lnTo>
                    <a:pt x="15" y="21"/>
                  </a:lnTo>
                  <a:lnTo>
                    <a:pt x="15" y="21"/>
                  </a:lnTo>
                  <a:lnTo>
                    <a:pt x="16" y="21"/>
                  </a:lnTo>
                  <a:lnTo>
                    <a:pt x="16" y="21"/>
                  </a:lnTo>
                  <a:lnTo>
                    <a:pt x="18" y="21"/>
                  </a:lnTo>
                  <a:lnTo>
                    <a:pt x="18" y="21"/>
                  </a:lnTo>
                  <a:lnTo>
                    <a:pt x="18" y="19"/>
                  </a:lnTo>
                  <a:lnTo>
                    <a:pt x="19" y="19"/>
                  </a:lnTo>
                  <a:lnTo>
                    <a:pt x="19" y="18"/>
                  </a:lnTo>
                  <a:lnTo>
                    <a:pt x="19" y="16"/>
                  </a:lnTo>
                  <a:lnTo>
                    <a:pt x="18" y="15"/>
                  </a:lnTo>
                  <a:lnTo>
                    <a:pt x="18" y="13"/>
                  </a:lnTo>
                  <a:lnTo>
                    <a:pt x="18" y="10"/>
                  </a:lnTo>
                  <a:lnTo>
                    <a:pt x="18" y="8"/>
                  </a:lnTo>
                  <a:lnTo>
                    <a:pt x="18" y="7"/>
                  </a:lnTo>
                  <a:lnTo>
                    <a:pt x="16" y="7"/>
                  </a:lnTo>
                  <a:lnTo>
                    <a:pt x="16" y="7"/>
                  </a:lnTo>
                  <a:lnTo>
                    <a:pt x="13" y="4"/>
                  </a:lnTo>
                  <a:lnTo>
                    <a:pt x="13" y="2"/>
                  </a:lnTo>
                  <a:lnTo>
                    <a:pt x="13" y="2"/>
                  </a:lnTo>
                  <a:lnTo>
                    <a:pt x="13" y="2"/>
                  </a:lnTo>
                  <a:lnTo>
                    <a:pt x="15" y="2"/>
                  </a:lnTo>
                  <a:lnTo>
                    <a:pt x="15" y="2"/>
                  </a:lnTo>
                  <a:lnTo>
                    <a:pt x="16" y="2"/>
                  </a:lnTo>
                  <a:lnTo>
                    <a:pt x="18"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12" name="Freeform 31">
              <a:extLst>
                <a:ext uri="{FF2B5EF4-FFF2-40B4-BE49-F238E27FC236}">
                  <a16:creationId xmlns:a16="http://schemas.microsoft.com/office/drawing/2014/main" id="{E404866C-B4CF-40EE-A501-4606BEED5682}"/>
                </a:ext>
              </a:extLst>
            </p:cNvPr>
            <p:cNvSpPr>
              <a:spLocks noEditPoints="1"/>
            </p:cNvSpPr>
            <p:nvPr/>
          </p:nvSpPr>
          <p:spPr bwMode="auto">
            <a:xfrm>
              <a:off x="9096213" y="3694711"/>
              <a:ext cx="105258" cy="97461"/>
            </a:xfrm>
            <a:custGeom>
              <a:avLst/>
              <a:gdLst>
                <a:gd name="T0" fmla="*/ 4 w 54"/>
                <a:gd name="T1" fmla="*/ 13 h 50"/>
                <a:gd name="T2" fmla="*/ 0 w 54"/>
                <a:gd name="T3" fmla="*/ 13 h 50"/>
                <a:gd name="T4" fmla="*/ 2 w 54"/>
                <a:gd name="T5" fmla="*/ 13 h 50"/>
                <a:gd name="T6" fmla="*/ 48 w 54"/>
                <a:gd name="T7" fmla="*/ 0 h 50"/>
                <a:gd name="T8" fmla="*/ 49 w 54"/>
                <a:gd name="T9" fmla="*/ 0 h 50"/>
                <a:gd name="T10" fmla="*/ 51 w 54"/>
                <a:gd name="T11" fmla="*/ 2 h 50"/>
                <a:gd name="T12" fmla="*/ 52 w 54"/>
                <a:gd name="T13" fmla="*/ 3 h 50"/>
                <a:gd name="T14" fmla="*/ 52 w 54"/>
                <a:gd name="T15" fmla="*/ 6 h 50"/>
                <a:gd name="T16" fmla="*/ 52 w 54"/>
                <a:gd name="T17" fmla="*/ 8 h 50"/>
                <a:gd name="T18" fmla="*/ 52 w 54"/>
                <a:gd name="T19" fmla="*/ 11 h 50"/>
                <a:gd name="T20" fmla="*/ 49 w 54"/>
                <a:gd name="T21" fmla="*/ 17 h 50"/>
                <a:gd name="T22" fmla="*/ 48 w 54"/>
                <a:gd name="T23" fmla="*/ 22 h 50"/>
                <a:gd name="T24" fmla="*/ 46 w 54"/>
                <a:gd name="T25" fmla="*/ 28 h 50"/>
                <a:gd name="T26" fmla="*/ 45 w 54"/>
                <a:gd name="T27" fmla="*/ 33 h 50"/>
                <a:gd name="T28" fmla="*/ 43 w 54"/>
                <a:gd name="T29" fmla="*/ 38 h 50"/>
                <a:gd name="T30" fmla="*/ 40 w 54"/>
                <a:gd name="T31" fmla="*/ 43 h 50"/>
                <a:gd name="T32" fmla="*/ 38 w 54"/>
                <a:gd name="T33" fmla="*/ 46 h 50"/>
                <a:gd name="T34" fmla="*/ 38 w 54"/>
                <a:gd name="T35" fmla="*/ 49 h 50"/>
                <a:gd name="T36" fmla="*/ 37 w 54"/>
                <a:gd name="T37" fmla="*/ 50 h 50"/>
                <a:gd name="T38" fmla="*/ 35 w 54"/>
                <a:gd name="T39" fmla="*/ 47 h 50"/>
                <a:gd name="T40" fmla="*/ 33 w 54"/>
                <a:gd name="T41" fmla="*/ 44 h 50"/>
                <a:gd name="T42" fmla="*/ 30 w 54"/>
                <a:gd name="T43" fmla="*/ 43 h 50"/>
                <a:gd name="T44" fmla="*/ 30 w 54"/>
                <a:gd name="T45" fmla="*/ 41 h 50"/>
                <a:gd name="T46" fmla="*/ 29 w 54"/>
                <a:gd name="T47" fmla="*/ 39 h 50"/>
                <a:gd name="T48" fmla="*/ 27 w 54"/>
                <a:gd name="T49" fmla="*/ 33 h 50"/>
                <a:gd name="T50" fmla="*/ 27 w 54"/>
                <a:gd name="T51" fmla="*/ 32 h 50"/>
                <a:gd name="T52" fmla="*/ 27 w 54"/>
                <a:gd name="T53" fmla="*/ 30 h 50"/>
                <a:gd name="T54" fmla="*/ 27 w 54"/>
                <a:gd name="T55" fmla="*/ 27 h 50"/>
                <a:gd name="T56" fmla="*/ 27 w 54"/>
                <a:gd name="T57" fmla="*/ 24 h 50"/>
                <a:gd name="T58" fmla="*/ 37 w 54"/>
                <a:gd name="T59" fmla="*/ 9 h 50"/>
                <a:gd name="T60" fmla="*/ 38 w 54"/>
                <a:gd name="T61" fmla="*/ 6 h 50"/>
                <a:gd name="T62" fmla="*/ 40 w 54"/>
                <a:gd name="T63" fmla="*/ 3 h 50"/>
                <a:gd name="T64" fmla="*/ 45 w 54"/>
                <a:gd name="T65" fmla="*/ 2 h 50"/>
                <a:gd name="T66" fmla="*/ 48 w 54"/>
                <a:gd name="T6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0">
                  <a:moveTo>
                    <a:pt x="2" y="11"/>
                  </a:moveTo>
                  <a:lnTo>
                    <a:pt x="4" y="13"/>
                  </a:lnTo>
                  <a:lnTo>
                    <a:pt x="4" y="13"/>
                  </a:lnTo>
                  <a:lnTo>
                    <a:pt x="0" y="13"/>
                  </a:lnTo>
                  <a:lnTo>
                    <a:pt x="0" y="13"/>
                  </a:lnTo>
                  <a:lnTo>
                    <a:pt x="2" y="13"/>
                  </a:lnTo>
                  <a:lnTo>
                    <a:pt x="2" y="11"/>
                  </a:lnTo>
                  <a:close/>
                  <a:moveTo>
                    <a:pt x="48" y="0"/>
                  </a:moveTo>
                  <a:lnTo>
                    <a:pt x="49" y="0"/>
                  </a:lnTo>
                  <a:lnTo>
                    <a:pt x="49" y="0"/>
                  </a:lnTo>
                  <a:lnTo>
                    <a:pt x="49" y="2"/>
                  </a:lnTo>
                  <a:lnTo>
                    <a:pt x="51" y="2"/>
                  </a:lnTo>
                  <a:lnTo>
                    <a:pt x="52" y="2"/>
                  </a:lnTo>
                  <a:lnTo>
                    <a:pt x="52" y="3"/>
                  </a:lnTo>
                  <a:lnTo>
                    <a:pt x="54" y="5"/>
                  </a:lnTo>
                  <a:lnTo>
                    <a:pt x="52" y="6"/>
                  </a:lnTo>
                  <a:lnTo>
                    <a:pt x="52" y="6"/>
                  </a:lnTo>
                  <a:lnTo>
                    <a:pt x="52" y="8"/>
                  </a:lnTo>
                  <a:lnTo>
                    <a:pt x="52" y="9"/>
                  </a:lnTo>
                  <a:lnTo>
                    <a:pt x="52" y="11"/>
                  </a:lnTo>
                  <a:lnTo>
                    <a:pt x="51" y="14"/>
                  </a:lnTo>
                  <a:lnTo>
                    <a:pt x="49" y="17"/>
                  </a:lnTo>
                  <a:lnTo>
                    <a:pt x="49" y="19"/>
                  </a:lnTo>
                  <a:lnTo>
                    <a:pt x="48" y="22"/>
                  </a:lnTo>
                  <a:lnTo>
                    <a:pt x="48" y="24"/>
                  </a:lnTo>
                  <a:lnTo>
                    <a:pt x="46" y="28"/>
                  </a:lnTo>
                  <a:lnTo>
                    <a:pt x="46" y="32"/>
                  </a:lnTo>
                  <a:lnTo>
                    <a:pt x="45" y="33"/>
                  </a:lnTo>
                  <a:lnTo>
                    <a:pt x="45" y="35"/>
                  </a:lnTo>
                  <a:lnTo>
                    <a:pt x="43" y="38"/>
                  </a:lnTo>
                  <a:lnTo>
                    <a:pt x="40" y="39"/>
                  </a:lnTo>
                  <a:lnTo>
                    <a:pt x="40" y="43"/>
                  </a:lnTo>
                  <a:lnTo>
                    <a:pt x="38" y="44"/>
                  </a:lnTo>
                  <a:lnTo>
                    <a:pt x="38" y="46"/>
                  </a:lnTo>
                  <a:lnTo>
                    <a:pt x="38" y="47"/>
                  </a:lnTo>
                  <a:lnTo>
                    <a:pt x="38" y="49"/>
                  </a:lnTo>
                  <a:lnTo>
                    <a:pt x="38" y="50"/>
                  </a:lnTo>
                  <a:lnTo>
                    <a:pt x="37" y="50"/>
                  </a:lnTo>
                  <a:lnTo>
                    <a:pt x="35" y="49"/>
                  </a:lnTo>
                  <a:lnTo>
                    <a:pt x="35" y="47"/>
                  </a:lnTo>
                  <a:lnTo>
                    <a:pt x="33" y="44"/>
                  </a:lnTo>
                  <a:lnTo>
                    <a:pt x="33" y="44"/>
                  </a:lnTo>
                  <a:lnTo>
                    <a:pt x="32" y="43"/>
                  </a:lnTo>
                  <a:lnTo>
                    <a:pt x="30" y="43"/>
                  </a:lnTo>
                  <a:lnTo>
                    <a:pt x="30" y="41"/>
                  </a:lnTo>
                  <a:lnTo>
                    <a:pt x="30" y="41"/>
                  </a:lnTo>
                  <a:lnTo>
                    <a:pt x="29" y="39"/>
                  </a:lnTo>
                  <a:lnTo>
                    <a:pt x="29" y="39"/>
                  </a:lnTo>
                  <a:lnTo>
                    <a:pt x="27" y="35"/>
                  </a:lnTo>
                  <a:lnTo>
                    <a:pt x="27" y="33"/>
                  </a:lnTo>
                  <a:lnTo>
                    <a:pt x="27" y="33"/>
                  </a:lnTo>
                  <a:lnTo>
                    <a:pt x="27" y="32"/>
                  </a:lnTo>
                  <a:lnTo>
                    <a:pt x="27" y="32"/>
                  </a:lnTo>
                  <a:lnTo>
                    <a:pt x="27" y="30"/>
                  </a:lnTo>
                  <a:lnTo>
                    <a:pt x="27" y="28"/>
                  </a:lnTo>
                  <a:lnTo>
                    <a:pt x="27" y="27"/>
                  </a:lnTo>
                  <a:lnTo>
                    <a:pt x="27" y="24"/>
                  </a:lnTo>
                  <a:lnTo>
                    <a:pt x="27" y="24"/>
                  </a:lnTo>
                  <a:lnTo>
                    <a:pt x="35" y="13"/>
                  </a:lnTo>
                  <a:lnTo>
                    <a:pt x="37" y="9"/>
                  </a:lnTo>
                  <a:lnTo>
                    <a:pt x="38" y="8"/>
                  </a:lnTo>
                  <a:lnTo>
                    <a:pt x="38" y="6"/>
                  </a:lnTo>
                  <a:lnTo>
                    <a:pt x="40" y="5"/>
                  </a:lnTo>
                  <a:lnTo>
                    <a:pt x="40" y="3"/>
                  </a:lnTo>
                  <a:lnTo>
                    <a:pt x="41" y="3"/>
                  </a:lnTo>
                  <a:lnTo>
                    <a:pt x="45" y="2"/>
                  </a:lnTo>
                  <a:lnTo>
                    <a:pt x="46" y="0"/>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13" name="Freeform 32">
              <a:extLst>
                <a:ext uri="{FF2B5EF4-FFF2-40B4-BE49-F238E27FC236}">
                  <a16:creationId xmlns:a16="http://schemas.microsoft.com/office/drawing/2014/main" id="{3A92A9CB-9273-42CA-8D89-0A675E1B53B2}"/>
                </a:ext>
              </a:extLst>
            </p:cNvPr>
            <p:cNvSpPr>
              <a:spLocks noEditPoints="1"/>
            </p:cNvSpPr>
            <p:nvPr/>
          </p:nvSpPr>
          <p:spPr bwMode="auto">
            <a:xfrm>
              <a:off x="4018492" y="4096251"/>
              <a:ext cx="40934" cy="37036"/>
            </a:xfrm>
            <a:custGeom>
              <a:avLst/>
              <a:gdLst>
                <a:gd name="T0" fmla="*/ 15 w 21"/>
                <a:gd name="T1" fmla="*/ 8 h 19"/>
                <a:gd name="T2" fmla="*/ 15 w 21"/>
                <a:gd name="T3" fmla="*/ 10 h 19"/>
                <a:gd name="T4" fmla="*/ 13 w 21"/>
                <a:gd name="T5" fmla="*/ 11 h 19"/>
                <a:gd name="T6" fmla="*/ 13 w 21"/>
                <a:gd name="T7" fmla="*/ 13 h 19"/>
                <a:gd name="T8" fmla="*/ 13 w 21"/>
                <a:gd name="T9" fmla="*/ 13 h 19"/>
                <a:gd name="T10" fmla="*/ 13 w 21"/>
                <a:gd name="T11" fmla="*/ 15 h 19"/>
                <a:gd name="T12" fmla="*/ 15 w 21"/>
                <a:gd name="T13" fmla="*/ 16 h 19"/>
                <a:gd name="T14" fmla="*/ 15 w 21"/>
                <a:gd name="T15" fmla="*/ 16 h 19"/>
                <a:gd name="T16" fmla="*/ 15 w 21"/>
                <a:gd name="T17" fmla="*/ 18 h 19"/>
                <a:gd name="T18" fmla="*/ 13 w 21"/>
                <a:gd name="T19" fmla="*/ 18 h 19"/>
                <a:gd name="T20" fmla="*/ 11 w 21"/>
                <a:gd name="T21" fmla="*/ 19 h 19"/>
                <a:gd name="T22" fmla="*/ 5 w 21"/>
                <a:gd name="T23" fmla="*/ 19 h 19"/>
                <a:gd name="T24" fmla="*/ 2 w 21"/>
                <a:gd name="T25" fmla="*/ 19 h 19"/>
                <a:gd name="T26" fmla="*/ 0 w 21"/>
                <a:gd name="T27" fmla="*/ 19 h 19"/>
                <a:gd name="T28" fmla="*/ 5 w 21"/>
                <a:gd name="T29" fmla="*/ 18 h 19"/>
                <a:gd name="T30" fmla="*/ 5 w 21"/>
                <a:gd name="T31" fmla="*/ 16 h 19"/>
                <a:gd name="T32" fmla="*/ 7 w 21"/>
                <a:gd name="T33" fmla="*/ 16 h 19"/>
                <a:gd name="T34" fmla="*/ 7 w 21"/>
                <a:gd name="T35" fmla="*/ 16 h 19"/>
                <a:gd name="T36" fmla="*/ 7 w 21"/>
                <a:gd name="T37" fmla="*/ 13 h 19"/>
                <a:gd name="T38" fmla="*/ 7 w 21"/>
                <a:gd name="T39" fmla="*/ 11 h 19"/>
                <a:gd name="T40" fmla="*/ 7 w 21"/>
                <a:gd name="T41" fmla="*/ 11 h 19"/>
                <a:gd name="T42" fmla="*/ 7 w 21"/>
                <a:gd name="T43" fmla="*/ 11 h 19"/>
                <a:gd name="T44" fmla="*/ 5 w 21"/>
                <a:gd name="T45" fmla="*/ 10 h 19"/>
                <a:gd name="T46" fmla="*/ 5 w 21"/>
                <a:gd name="T47" fmla="*/ 10 h 19"/>
                <a:gd name="T48" fmla="*/ 5 w 21"/>
                <a:gd name="T49" fmla="*/ 10 h 19"/>
                <a:gd name="T50" fmla="*/ 7 w 21"/>
                <a:gd name="T51" fmla="*/ 10 h 19"/>
                <a:gd name="T52" fmla="*/ 8 w 21"/>
                <a:gd name="T53" fmla="*/ 8 h 19"/>
                <a:gd name="T54" fmla="*/ 11 w 21"/>
                <a:gd name="T55" fmla="*/ 8 h 19"/>
                <a:gd name="T56" fmla="*/ 13 w 21"/>
                <a:gd name="T57" fmla="*/ 8 h 19"/>
                <a:gd name="T58" fmla="*/ 15 w 21"/>
                <a:gd name="T59" fmla="*/ 8 h 19"/>
                <a:gd name="T60" fmla="*/ 21 w 21"/>
                <a:gd name="T61" fmla="*/ 0 h 19"/>
                <a:gd name="T62" fmla="*/ 21 w 21"/>
                <a:gd name="T63" fmla="*/ 2 h 19"/>
                <a:gd name="T64" fmla="*/ 18 w 21"/>
                <a:gd name="T65" fmla="*/ 4 h 19"/>
                <a:gd name="T66" fmla="*/ 16 w 21"/>
                <a:gd name="T67" fmla="*/ 4 h 19"/>
                <a:gd name="T68" fmla="*/ 16 w 21"/>
                <a:gd name="T69" fmla="*/ 4 h 19"/>
                <a:gd name="T70" fmla="*/ 18 w 21"/>
                <a:gd name="T71" fmla="*/ 2 h 19"/>
                <a:gd name="T72" fmla="*/ 21 w 21"/>
                <a:gd name="T73" fmla="*/ 2 h 19"/>
                <a:gd name="T74" fmla="*/ 21 w 21"/>
                <a:gd name="T7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 h="19">
                  <a:moveTo>
                    <a:pt x="15" y="8"/>
                  </a:moveTo>
                  <a:lnTo>
                    <a:pt x="15" y="10"/>
                  </a:lnTo>
                  <a:lnTo>
                    <a:pt x="13" y="11"/>
                  </a:lnTo>
                  <a:lnTo>
                    <a:pt x="13" y="13"/>
                  </a:lnTo>
                  <a:lnTo>
                    <a:pt x="13" y="13"/>
                  </a:lnTo>
                  <a:lnTo>
                    <a:pt x="13" y="15"/>
                  </a:lnTo>
                  <a:lnTo>
                    <a:pt x="15" y="16"/>
                  </a:lnTo>
                  <a:lnTo>
                    <a:pt x="15" y="16"/>
                  </a:lnTo>
                  <a:lnTo>
                    <a:pt x="15" y="18"/>
                  </a:lnTo>
                  <a:lnTo>
                    <a:pt x="13" y="18"/>
                  </a:lnTo>
                  <a:lnTo>
                    <a:pt x="11" y="19"/>
                  </a:lnTo>
                  <a:lnTo>
                    <a:pt x="5" y="19"/>
                  </a:lnTo>
                  <a:lnTo>
                    <a:pt x="2" y="19"/>
                  </a:lnTo>
                  <a:lnTo>
                    <a:pt x="0" y="19"/>
                  </a:lnTo>
                  <a:lnTo>
                    <a:pt x="5" y="18"/>
                  </a:lnTo>
                  <a:lnTo>
                    <a:pt x="5" y="16"/>
                  </a:lnTo>
                  <a:lnTo>
                    <a:pt x="7" y="16"/>
                  </a:lnTo>
                  <a:lnTo>
                    <a:pt x="7" y="16"/>
                  </a:lnTo>
                  <a:lnTo>
                    <a:pt x="7" y="13"/>
                  </a:lnTo>
                  <a:lnTo>
                    <a:pt x="7" y="11"/>
                  </a:lnTo>
                  <a:lnTo>
                    <a:pt x="7" y="11"/>
                  </a:lnTo>
                  <a:lnTo>
                    <a:pt x="7" y="11"/>
                  </a:lnTo>
                  <a:lnTo>
                    <a:pt x="5" y="10"/>
                  </a:lnTo>
                  <a:lnTo>
                    <a:pt x="5" y="10"/>
                  </a:lnTo>
                  <a:lnTo>
                    <a:pt x="5" y="10"/>
                  </a:lnTo>
                  <a:lnTo>
                    <a:pt x="7" y="10"/>
                  </a:lnTo>
                  <a:lnTo>
                    <a:pt x="8" y="8"/>
                  </a:lnTo>
                  <a:lnTo>
                    <a:pt x="11" y="8"/>
                  </a:lnTo>
                  <a:lnTo>
                    <a:pt x="13" y="8"/>
                  </a:lnTo>
                  <a:lnTo>
                    <a:pt x="15" y="8"/>
                  </a:lnTo>
                  <a:close/>
                  <a:moveTo>
                    <a:pt x="21" y="0"/>
                  </a:moveTo>
                  <a:lnTo>
                    <a:pt x="21" y="2"/>
                  </a:lnTo>
                  <a:lnTo>
                    <a:pt x="18" y="4"/>
                  </a:lnTo>
                  <a:lnTo>
                    <a:pt x="16" y="4"/>
                  </a:lnTo>
                  <a:lnTo>
                    <a:pt x="16" y="4"/>
                  </a:lnTo>
                  <a:lnTo>
                    <a:pt x="18" y="2"/>
                  </a:lnTo>
                  <a:lnTo>
                    <a:pt x="21" y="2"/>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14" name="Freeform 33">
              <a:extLst>
                <a:ext uri="{FF2B5EF4-FFF2-40B4-BE49-F238E27FC236}">
                  <a16:creationId xmlns:a16="http://schemas.microsoft.com/office/drawing/2014/main" id="{5D58CEC4-06D4-4836-862D-F2E6CA88AC9B}"/>
                </a:ext>
              </a:extLst>
            </p:cNvPr>
            <p:cNvSpPr>
              <a:spLocks noEditPoints="1"/>
            </p:cNvSpPr>
            <p:nvPr/>
          </p:nvSpPr>
          <p:spPr bwMode="auto">
            <a:xfrm>
              <a:off x="6488155" y="3162573"/>
              <a:ext cx="539935" cy="206617"/>
            </a:xfrm>
            <a:custGeom>
              <a:avLst/>
              <a:gdLst>
                <a:gd name="T0" fmla="*/ 135 w 277"/>
                <a:gd name="T1" fmla="*/ 0 h 106"/>
                <a:gd name="T2" fmla="*/ 149 w 277"/>
                <a:gd name="T3" fmla="*/ 7 h 106"/>
                <a:gd name="T4" fmla="*/ 164 w 277"/>
                <a:gd name="T5" fmla="*/ 15 h 106"/>
                <a:gd name="T6" fmla="*/ 205 w 277"/>
                <a:gd name="T7" fmla="*/ 19 h 106"/>
                <a:gd name="T8" fmla="*/ 227 w 277"/>
                <a:gd name="T9" fmla="*/ 11 h 106"/>
                <a:gd name="T10" fmla="*/ 239 w 277"/>
                <a:gd name="T11" fmla="*/ 11 h 106"/>
                <a:gd name="T12" fmla="*/ 247 w 277"/>
                <a:gd name="T13" fmla="*/ 10 h 106"/>
                <a:gd name="T14" fmla="*/ 255 w 277"/>
                <a:gd name="T15" fmla="*/ 16 h 106"/>
                <a:gd name="T16" fmla="*/ 260 w 277"/>
                <a:gd name="T17" fmla="*/ 21 h 106"/>
                <a:gd name="T18" fmla="*/ 260 w 277"/>
                <a:gd name="T19" fmla="*/ 32 h 106"/>
                <a:gd name="T20" fmla="*/ 271 w 277"/>
                <a:gd name="T21" fmla="*/ 37 h 106"/>
                <a:gd name="T22" fmla="*/ 272 w 277"/>
                <a:gd name="T23" fmla="*/ 41 h 106"/>
                <a:gd name="T24" fmla="*/ 266 w 277"/>
                <a:gd name="T25" fmla="*/ 48 h 106"/>
                <a:gd name="T26" fmla="*/ 268 w 277"/>
                <a:gd name="T27" fmla="*/ 54 h 106"/>
                <a:gd name="T28" fmla="*/ 271 w 277"/>
                <a:gd name="T29" fmla="*/ 63 h 106"/>
                <a:gd name="T30" fmla="*/ 268 w 277"/>
                <a:gd name="T31" fmla="*/ 70 h 106"/>
                <a:gd name="T32" fmla="*/ 272 w 277"/>
                <a:gd name="T33" fmla="*/ 76 h 106"/>
                <a:gd name="T34" fmla="*/ 276 w 277"/>
                <a:gd name="T35" fmla="*/ 84 h 106"/>
                <a:gd name="T36" fmla="*/ 269 w 277"/>
                <a:gd name="T37" fmla="*/ 87 h 106"/>
                <a:gd name="T38" fmla="*/ 265 w 277"/>
                <a:gd name="T39" fmla="*/ 81 h 106"/>
                <a:gd name="T40" fmla="*/ 252 w 277"/>
                <a:gd name="T41" fmla="*/ 81 h 106"/>
                <a:gd name="T42" fmla="*/ 239 w 277"/>
                <a:gd name="T43" fmla="*/ 82 h 106"/>
                <a:gd name="T44" fmla="*/ 225 w 277"/>
                <a:gd name="T45" fmla="*/ 86 h 106"/>
                <a:gd name="T46" fmla="*/ 198 w 277"/>
                <a:gd name="T47" fmla="*/ 92 h 106"/>
                <a:gd name="T48" fmla="*/ 181 w 277"/>
                <a:gd name="T49" fmla="*/ 89 h 106"/>
                <a:gd name="T50" fmla="*/ 164 w 277"/>
                <a:gd name="T51" fmla="*/ 92 h 106"/>
                <a:gd name="T52" fmla="*/ 159 w 277"/>
                <a:gd name="T53" fmla="*/ 100 h 106"/>
                <a:gd name="T54" fmla="*/ 151 w 277"/>
                <a:gd name="T55" fmla="*/ 106 h 106"/>
                <a:gd name="T56" fmla="*/ 153 w 277"/>
                <a:gd name="T57" fmla="*/ 90 h 106"/>
                <a:gd name="T58" fmla="*/ 143 w 277"/>
                <a:gd name="T59" fmla="*/ 93 h 106"/>
                <a:gd name="T60" fmla="*/ 119 w 277"/>
                <a:gd name="T61" fmla="*/ 98 h 106"/>
                <a:gd name="T62" fmla="*/ 96 w 277"/>
                <a:gd name="T63" fmla="*/ 98 h 106"/>
                <a:gd name="T64" fmla="*/ 71 w 277"/>
                <a:gd name="T65" fmla="*/ 95 h 106"/>
                <a:gd name="T66" fmla="*/ 58 w 277"/>
                <a:gd name="T67" fmla="*/ 100 h 106"/>
                <a:gd name="T68" fmla="*/ 47 w 277"/>
                <a:gd name="T69" fmla="*/ 92 h 106"/>
                <a:gd name="T70" fmla="*/ 34 w 277"/>
                <a:gd name="T71" fmla="*/ 90 h 106"/>
                <a:gd name="T72" fmla="*/ 34 w 277"/>
                <a:gd name="T73" fmla="*/ 89 h 106"/>
                <a:gd name="T74" fmla="*/ 23 w 277"/>
                <a:gd name="T75" fmla="*/ 86 h 106"/>
                <a:gd name="T76" fmla="*/ 22 w 277"/>
                <a:gd name="T77" fmla="*/ 78 h 106"/>
                <a:gd name="T78" fmla="*/ 17 w 277"/>
                <a:gd name="T79" fmla="*/ 68 h 106"/>
                <a:gd name="T80" fmla="*/ 9 w 277"/>
                <a:gd name="T81" fmla="*/ 63 h 106"/>
                <a:gd name="T82" fmla="*/ 14 w 277"/>
                <a:gd name="T83" fmla="*/ 63 h 106"/>
                <a:gd name="T84" fmla="*/ 19 w 277"/>
                <a:gd name="T85" fmla="*/ 62 h 106"/>
                <a:gd name="T86" fmla="*/ 19 w 277"/>
                <a:gd name="T87" fmla="*/ 54 h 106"/>
                <a:gd name="T88" fmla="*/ 15 w 277"/>
                <a:gd name="T89" fmla="*/ 48 h 106"/>
                <a:gd name="T90" fmla="*/ 6 w 277"/>
                <a:gd name="T91" fmla="*/ 43 h 106"/>
                <a:gd name="T92" fmla="*/ 23 w 277"/>
                <a:gd name="T93" fmla="*/ 29 h 106"/>
                <a:gd name="T94" fmla="*/ 31 w 277"/>
                <a:gd name="T95" fmla="*/ 27 h 106"/>
                <a:gd name="T96" fmla="*/ 49 w 277"/>
                <a:gd name="T97" fmla="*/ 29 h 106"/>
                <a:gd name="T98" fmla="*/ 60 w 277"/>
                <a:gd name="T99" fmla="*/ 24 h 106"/>
                <a:gd name="T100" fmla="*/ 50 w 277"/>
                <a:gd name="T101" fmla="*/ 16 h 106"/>
                <a:gd name="T102" fmla="*/ 93 w 277"/>
                <a:gd name="T103" fmla="*/ 8 h 106"/>
                <a:gd name="T104" fmla="*/ 23 w 277"/>
                <a:gd name="T105" fmla="*/ 0 h 106"/>
                <a:gd name="T106" fmla="*/ 31 w 277"/>
                <a:gd name="T107" fmla="*/ 2 h 106"/>
                <a:gd name="T108" fmla="*/ 49 w 277"/>
                <a:gd name="T109" fmla="*/ 16 h 106"/>
                <a:gd name="T110" fmla="*/ 26 w 277"/>
                <a:gd name="T111" fmla="*/ 19 h 106"/>
                <a:gd name="T112" fmla="*/ 8 w 277"/>
                <a:gd name="T113" fmla="*/ 34 h 106"/>
                <a:gd name="T114" fmla="*/ 9 w 277"/>
                <a:gd name="T115" fmla="*/ 26 h 106"/>
                <a:gd name="T116" fmla="*/ 9 w 277"/>
                <a:gd name="T117" fmla="*/ 19 h 106"/>
                <a:gd name="T118" fmla="*/ 14 w 277"/>
                <a:gd name="T119" fmla="*/ 11 h 106"/>
                <a:gd name="T120" fmla="*/ 9 w 277"/>
                <a:gd name="T121" fmla="*/ 5 h 106"/>
                <a:gd name="T122" fmla="*/ 17 w 277"/>
                <a:gd name="T123"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 h="106">
                  <a:moveTo>
                    <a:pt x="3" y="32"/>
                  </a:moveTo>
                  <a:lnTo>
                    <a:pt x="4" y="34"/>
                  </a:lnTo>
                  <a:lnTo>
                    <a:pt x="4" y="34"/>
                  </a:lnTo>
                  <a:lnTo>
                    <a:pt x="1" y="35"/>
                  </a:lnTo>
                  <a:lnTo>
                    <a:pt x="0" y="34"/>
                  </a:lnTo>
                  <a:lnTo>
                    <a:pt x="1" y="34"/>
                  </a:lnTo>
                  <a:lnTo>
                    <a:pt x="3" y="32"/>
                  </a:lnTo>
                  <a:lnTo>
                    <a:pt x="3" y="32"/>
                  </a:lnTo>
                  <a:close/>
                  <a:moveTo>
                    <a:pt x="135" y="0"/>
                  </a:moveTo>
                  <a:lnTo>
                    <a:pt x="137" y="2"/>
                  </a:lnTo>
                  <a:lnTo>
                    <a:pt x="137" y="2"/>
                  </a:lnTo>
                  <a:lnTo>
                    <a:pt x="137" y="2"/>
                  </a:lnTo>
                  <a:lnTo>
                    <a:pt x="137" y="4"/>
                  </a:lnTo>
                  <a:lnTo>
                    <a:pt x="138" y="5"/>
                  </a:lnTo>
                  <a:lnTo>
                    <a:pt x="138" y="7"/>
                  </a:lnTo>
                  <a:lnTo>
                    <a:pt x="143" y="8"/>
                  </a:lnTo>
                  <a:lnTo>
                    <a:pt x="148" y="7"/>
                  </a:lnTo>
                  <a:lnTo>
                    <a:pt x="149" y="7"/>
                  </a:lnTo>
                  <a:lnTo>
                    <a:pt x="149" y="7"/>
                  </a:lnTo>
                  <a:lnTo>
                    <a:pt x="151" y="11"/>
                  </a:lnTo>
                  <a:lnTo>
                    <a:pt x="153" y="13"/>
                  </a:lnTo>
                  <a:lnTo>
                    <a:pt x="156" y="15"/>
                  </a:lnTo>
                  <a:lnTo>
                    <a:pt x="157" y="15"/>
                  </a:lnTo>
                  <a:lnTo>
                    <a:pt x="157" y="13"/>
                  </a:lnTo>
                  <a:lnTo>
                    <a:pt x="159" y="13"/>
                  </a:lnTo>
                  <a:lnTo>
                    <a:pt x="160" y="13"/>
                  </a:lnTo>
                  <a:lnTo>
                    <a:pt x="164" y="15"/>
                  </a:lnTo>
                  <a:lnTo>
                    <a:pt x="165" y="16"/>
                  </a:lnTo>
                  <a:lnTo>
                    <a:pt x="170" y="18"/>
                  </a:lnTo>
                  <a:lnTo>
                    <a:pt x="175" y="18"/>
                  </a:lnTo>
                  <a:lnTo>
                    <a:pt x="176" y="19"/>
                  </a:lnTo>
                  <a:lnTo>
                    <a:pt x="184" y="21"/>
                  </a:lnTo>
                  <a:lnTo>
                    <a:pt x="186" y="21"/>
                  </a:lnTo>
                  <a:lnTo>
                    <a:pt x="190" y="19"/>
                  </a:lnTo>
                  <a:lnTo>
                    <a:pt x="198" y="18"/>
                  </a:lnTo>
                  <a:lnTo>
                    <a:pt x="205" y="19"/>
                  </a:lnTo>
                  <a:lnTo>
                    <a:pt x="206" y="19"/>
                  </a:lnTo>
                  <a:lnTo>
                    <a:pt x="208" y="19"/>
                  </a:lnTo>
                  <a:lnTo>
                    <a:pt x="209" y="19"/>
                  </a:lnTo>
                  <a:lnTo>
                    <a:pt x="211" y="19"/>
                  </a:lnTo>
                  <a:lnTo>
                    <a:pt x="217" y="18"/>
                  </a:lnTo>
                  <a:lnTo>
                    <a:pt x="219" y="16"/>
                  </a:lnTo>
                  <a:lnTo>
                    <a:pt x="220" y="16"/>
                  </a:lnTo>
                  <a:lnTo>
                    <a:pt x="222" y="15"/>
                  </a:lnTo>
                  <a:lnTo>
                    <a:pt x="227" y="11"/>
                  </a:lnTo>
                  <a:lnTo>
                    <a:pt x="228" y="10"/>
                  </a:lnTo>
                  <a:lnTo>
                    <a:pt x="230" y="10"/>
                  </a:lnTo>
                  <a:lnTo>
                    <a:pt x="231" y="11"/>
                  </a:lnTo>
                  <a:lnTo>
                    <a:pt x="233" y="11"/>
                  </a:lnTo>
                  <a:lnTo>
                    <a:pt x="233" y="11"/>
                  </a:lnTo>
                  <a:lnTo>
                    <a:pt x="235" y="10"/>
                  </a:lnTo>
                  <a:lnTo>
                    <a:pt x="238" y="10"/>
                  </a:lnTo>
                  <a:lnTo>
                    <a:pt x="239" y="11"/>
                  </a:lnTo>
                  <a:lnTo>
                    <a:pt x="239" y="11"/>
                  </a:lnTo>
                  <a:lnTo>
                    <a:pt x="241" y="11"/>
                  </a:lnTo>
                  <a:lnTo>
                    <a:pt x="242" y="11"/>
                  </a:lnTo>
                  <a:lnTo>
                    <a:pt x="242" y="11"/>
                  </a:lnTo>
                  <a:lnTo>
                    <a:pt x="244" y="10"/>
                  </a:lnTo>
                  <a:lnTo>
                    <a:pt x="244" y="10"/>
                  </a:lnTo>
                  <a:lnTo>
                    <a:pt x="244" y="10"/>
                  </a:lnTo>
                  <a:lnTo>
                    <a:pt x="246" y="8"/>
                  </a:lnTo>
                  <a:lnTo>
                    <a:pt x="247" y="10"/>
                  </a:lnTo>
                  <a:lnTo>
                    <a:pt x="247" y="10"/>
                  </a:lnTo>
                  <a:lnTo>
                    <a:pt x="247" y="11"/>
                  </a:lnTo>
                  <a:lnTo>
                    <a:pt x="249" y="11"/>
                  </a:lnTo>
                  <a:lnTo>
                    <a:pt x="252" y="13"/>
                  </a:lnTo>
                  <a:lnTo>
                    <a:pt x="252" y="15"/>
                  </a:lnTo>
                  <a:lnTo>
                    <a:pt x="253" y="15"/>
                  </a:lnTo>
                  <a:lnTo>
                    <a:pt x="252" y="15"/>
                  </a:lnTo>
                  <a:lnTo>
                    <a:pt x="252" y="15"/>
                  </a:lnTo>
                  <a:lnTo>
                    <a:pt x="253" y="16"/>
                  </a:lnTo>
                  <a:lnTo>
                    <a:pt x="255" y="16"/>
                  </a:lnTo>
                  <a:lnTo>
                    <a:pt x="255" y="16"/>
                  </a:lnTo>
                  <a:lnTo>
                    <a:pt x="257" y="16"/>
                  </a:lnTo>
                  <a:lnTo>
                    <a:pt x="257" y="16"/>
                  </a:lnTo>
                  <a:lnTo>
                    <a:pt x="257" y="18"/>
                  </a:lnTo>
                  <a:lnTo>
                    <a:pt x="257" y="18"/>
                  </a:lnTo>
                  <a:lnTo>
                    <a:pt x="257" y="18"/>
                  </a:lnTo>
                  <a:lnTo>
                    <a:pt x="258" y="19"/>
                  </a:lnTo>
                  <a:lnTo>
                    <a:pt x="258" y="19"/>
                  </a:lnTo>
                  <a:lnTo>
                    <a:pt x="260" y="21"/>
                  </a:lnTo>
                  <a:lnTo>
                    <a:pt x="260" y="22"/>
                  </a:lnTo>
                  <a:lnTo>
                    <a:pt x="261" y="24"/>
                  </a:lnTo>
                  <a:lnTo>
                    <a:pt x="261" y="26"/>
                  </a:lnTo>
                  <a:lnTo>
                    <a:pt x="260" y="26"/>
                  </a:lnTo>
                  <a:lnTo>
                    <a:pt x="258" y="27"/>
                  </a:lnTo>
                  <a:lnTo>
                    <a:pt x="258" y="29"/>
                  </a:lnTo>
                  <a:lnTo>
                    <a:pt x="260" y="29"/>
                  </a:lnTo>
                  <a:lnTo>
                    <a:pt x="260" y="30"/>
                  </a:lnTo>
                  <a:lnTo>
                    <a:pt x="260" y="32"/>
                  </a:lnTo>
                  <a:lnTo>
                    <a:pt x="261" y="34"/>
                  </a:lnTo>
                  <a:lnTo>
                    <a:pt x="260" y="34"/>
                  </a:lnTo>
                  <a:lnTo>
                    <a:pt x="260" y="34"/>
                  </a:lnTo>
                  <a:lnTo>
                    <a:pt x="261" y="35"/>
                  </a:lnTo>
                  <a:lnTo>
                    <a:pt x="265" y="35"/>
                  </a:lnTo>
                  <a:lnTo>
                    <a:pt x="265" y="37"/>
                  </a:lnTo>
                  <a:lnTo>
                    <a:pt x="268" y="35"/>
                  </a:lnTo>
                  <a:lnTo>
                    <a:pt x="269" y="35"/>
                  </a:lnTo>
                  <a:lnTo>
                    <a:pt x="271" y="37"/>
                  </a:lnTo>
                  <a:lnTo>
                    <a:pt x="272" y="38"/>
                  </a:lnTo>
                  <a:lnTo>
                    <a:pt x="276" y="40"/>
                  </a:lnTo>
                  <a:lnTo>
                    <a:pt x="276" y="41"/>
                  </a:lnTo>
                  <a:lnTo>
                    <a:pt x="276" y="41"/>
                  </a:lnTo>
                  <a:lnTo>
                    <a:pt x="277" y="41"/>
                  </a:lnTo>
                  <a:lnTo>
                    <a:pt x="276" y="41"/>
                  </a:lnTo>
                  <a:lnTo>
                    <a:pt x="276" y="41"/>
                  </a:lnTo>
                  <a:lnTo>
                    <a:pt x="274" y="40"/>
                  </a:lnTo>
                  <a:lnTo>
                    <a:pt x="272" y="41"/>
                  </a:lnTo>
                  <a:lnTo>
                    <a:pt x="271" y="41"/>
                  </a:lnTo>
                  <a:lnTo>
                    <a:pt x="271" y="46"/>
                  </a:lnTo>
                  <a:lnTo>
                    <a:pt x="269" y="46"/>
                  </a:lnTo>
                  <a:lnTo>
                    <a:pt x="268" y="46"/>
                  </a:lnTo>
                  <a:lnTo>
                    <a:pt x="266" y="46"/>
                  </a:lnTo>
                  <a:lnTo>
                    <a:pt x="266" y="46"/>
                  </a:lnTo>
                  <a:lnTo>
                    <a:pt x="265" y="46"/>
                  </a:lnTo>
                  <a:lnTo>
                    <a:pt x="265" y="48"/>
                  </a:lnTo>
                  <a:lnTo>
                    <a:pt x="266" y="48"/>
                  </a:lnTo>
                  <a:lnTo>
                    <a:pt x="266" y="49"/>
                  </a:lnTo>
                  <a:lnTo>
                    <a:pt x="266" y="49"/>
                  </a:lnTo>
                  <a:lnTo>
                    <a:pt x="266" y="51"/>
                  </a:lnTo>
                  <a:lnTo>
                    <a:pt x="268" y="51"/>
                  </a:lnTo>
                  <a:lnTo>
                    <a:pt x="268" y="51"/>
                  </a:lnTo>
                  <a:lnTo>
                    <a:pt x="268" y="52"/>
                  </a:lnTo>
                  <a:lnTo>
                    <a:pt x="268" y="52"/>
                  </a:lnTo>
                  <a:lnTo>
                    <a:pt x="266" y="52"/>
                  </a:lnTo>
                  <a:lnTo>
                    <a:pt x="268" y="54"/>
                  </a:lnTo>
                  <a:lnTo>
                    <a:pt x="268" y="56"/>
                  </a:lnTo>
                  <a:lnTo>
                    <a:pt x="269" y="56"/>
                  </a:lnTo>
                  <a:lnTo>
                    <a:pt x="269" y="59"/>
                  </a:lnTo>
                  <a:lnTo>
                    <a:pt x="269" y="59"/>
                  </a:lnTo>
                  <a:lnTo>
                    <a:pt x="269" y="60"/>
                  </a:lnTo>
                  <a:lnTo>
                    <a:pt x="269" y="63"/>
                  </a:lnTo>
                  <a:lnTo>
                    <a:pt x="269" y="63"/>
                  </a:lnTo>
                  <a:lnTo>
                    <a:pt x="269" y="63"/>
                  </a:lnTo>
                  <a:lnTo>
                    <a:pt x="271" y="63"/>
                  </a:lnTo>
                  <a:lnTo>
                    <a:pt x="271" y="63"/>
                  </a:lnTo>
                  <a:lnTo>
                    <a:pt x="271" y="65"/>
                  </a:lnTo>
                  <a:lnTo>
                    <a:pt x="271" y="65"/>
                  </a:lnTo>
                  <a:lnTo>
                    <a:pt x="271" y="65"/>
                  </a:lnTo>
                  <a:lnTo>
                    <a:pt x="271" y="67"/>
                  </a:lnTo>
                  <a:lnTo>
                    <a:pt x="269" y="68"/>
                  </a:lnTo>
                  <a:lnTo>
                    <a:pt x="269" y="68"/>
                  </a:lnTo>
                  <a:lnTo>
                    <a:pt x="269" y="70"/>
                  </a:lnTo>
                  <a:lnTo>
                    <a:pt x="268" y="70"/>
                  </a:lnTo>
                  <a:lnTo>
                    <a:pt x="268" y="71"/>
                  </a:lnTo>
                  <a:lnTo>
                    <a:pt x="268" y="71"/>
                  </a:lnTo>
                  <a:lnTo>
                    <a:pt x="269" y="71"/>
                  </a:lnTo>
                  <a:lnTo>
                    <a:pt x="271" y="73"/>
                  </a:lnTo>
                  <a:lnTo>
                    <a:pt x="272" y="74"/>
                  </a:lnTo>
                  <a:lnTo>
                    <a:pt x="274" y="74"/>
                  </a:lnTo>
                  <a:lnTo>
                    <a:pt x="272" y="76"/>
                  </a:lnTo>
                  <a:lnTo>
                    <a:pt x="272" y="76"/>
                  </a:lnTo>
                  <a:lnTo>
                    <a:pt x="272" y="76"/>
                  </a:lnTo>
                  <a:lnTo>
                    <a:pt x="272" y="78"/>
                  </a:lnTo>
                  <a:lnTo>
                    <a:pt x="272" y="78"/>
                  </a:lnTo>
                  <a:lnTo>
                    <a:pt x="272" y="79"/>
                  </a:lnTo>
                  <a:lnTo>
                    <a:pt x="274" y="79"/>
                  </a:lnTo>
                  <a:lnTo>
                    <a:pt x="276" y="81"/>
                  </a:lnTo>
                  <a:lnTo>
                    <a:pt x="276" y="82"/>
                  </a:lnTo>
                  <a:lnTo>
                    <a:pt x="276" y="82"/>
                  </a:lnTo>
                  <a:lnTo>
                    <a:pt x="276" y="82"/>
                  </a:lnTo>
                  <a:lnTo>
                    <a:pt x="276" y="84"/>
                  </a:lnTo>
                  <a:lnTo>
                    <a:pt x="276" y="84"/>
                  </a:lnTo>
                  <a:lnTo>
                    <a:pt x="276" y="84"/>
                  </a:lnTo>
                  <a:lnTo>
                    <a:pt x="274" y="84"/>
                  </a:lnTo>
                  <a:lnTo>
                    <a:pt x="274" y="84"/>
                  </a:lnTo>
                  <a:lnTo>
                    <a:pt x="272" y="84"/>
                  </a:lnTo>
                  <a:lnTo>
                    <a:pt x="272" y="84"/>
                  </a:lnTo>
                  <a:lnTo>
                    <a:pt x="271" y="86"/>
                  </a:lnTo>
                  <a:lnTo>
                    <a:pt x="269" y="87"/>
                  </a:lnTo>
                  <a:lnTo>
                    <a:pt x="269" y="87"/>
                  </a:lnTo>
                  <a:lnTo>
                    <a:pt x="268" y="87"/>
                  </a:lnTo>
                  <a:lnTo>
                    <a:pt x="268" y="87"/>
                  </a:lnTo>
                  <a:lnTo>
                    <a:pt x="268" y="86"/>
                  </a:lnTo>
                  <a:lnTo>
                    <a:pt x="268" y="82"/>
                  </a:lnTo>
                  <a:lnTo>
                    <a:pt x="268" y="82"/>
                  </a:lnTo>
                  <a:lnTo>
                    <a:pt x="268" y="82"/>
                  </a:lnTo>
                  <a:lnTo>
                    <a:pt x="266" y="81"/>
                  </a:lnTo>
                  <a:lnTo>
                    <a:pt x="266" y="81"/>
                  </a:lnTo>
                  <a:lnTo>
                    <a:pt x="265" y="81"/>
                  </a:lnTo>
                  <a:lnTo>
                    <a:pt x="265" y="82"/>
                  </a:lnTo>
                  <a:lnTo>
                    <a:pt x="263" y="82"/>
                  </a:lnTo>
                  <a:lnTo>
                    <a:pt x="260" y="82"/>
                  </a:lnTo>
                  <a:lnTo>
                    <a:pt x="258" y="82"/>
                  </a:lnTo>
                  <a:lnTo>
                    <a:pt x="258" y="82"/>
                  </a:lnTo>
                  <a:lnTo>
                    <a:pt x="255" y="81"/>
                  </a:lnTo>
                  <a:lnTo>
                    <a:pt x="253" y="81"/>
                  </a:lnTo>
                  <a:lnTo>
                    <a:pt x="253" y="81"/>
                  </a:lnTo>
                  <a:lnTo>
                    <a:pt x="252" y="81"/>
                  </a:lnTo>
                  <a:lnTo>
                    <a:pt x="249" y="81"/>
                  </a:lnTo>
                  <a:lnTo>
                    <a:pt x="249" y="81"/>
                  </a:lnTo>
                  <a:lnTo>
                    <a:pt x="247" y="81"/>
                  </a:lnTo>
                  <a:lnTo>
                    <a:pt x="247" y="81"/>
                  </a:lnTo>
                  <a:lnTo>
                    <a:pt x="246" y="82"/>
                  </a:lnTo>
                  <a:lnTo>
                    <a:pt x="242" y="84"/>
                  </a:lnTo>
                  <a:lnTo>
                    <a:pt x="241" y="84"/>
                  </a:lnTo>
                  <a:lnTo>
                    <a:pt x="241" y="82"/>
                  </a:lnTo>
                  <a:lnTo>
                    <a:pt x="239" y="82"/>
                  </a:lnTo>
                  <a:lnTo>
                    <a:pt x="239" y="82"/>
                  </a:lnTo>
                  <a:lnTo>
                    <a:pt x="239" y="81"/>
                  </a:lnTo>
                  <a:lnTo>
                    <a:pt x="238" y="82"/>
                  </a:lnTo>
                  <a:lnTo>
                    <a:pt x="236" y="82"/>
                  </a:lnTo>
                  <a:lnTo>
                    <a:pt x="235" y="84"/>
                  </a:lnTo>
                  <a:lnTo>
                    <a:pt x="231" y="84"/>
                  </a:lnTo>
                  <a:lnTo>
                    <a:pt x="228" y="86"/>
                  </a:lnTo>
                  <a:lnTo>
                    <a:pt x="227" y="86"/>
                  </a:lnTo>
                  <a:lnTo>
                    <a:pt x="225" y="86"/>
                  </a:lnTo>
                  <a:lnTo>
                    <a:pt x="224" y="86"/>
                  </a:lnTo>
                  <a:lnTo>
                    <a:pt x="220" y="84"/>
                  </a:lnTo>
                  <a:lnTo>
                    <a:pt x="219" y="84"/>
                  </a:lnTo>
                  <a:lnTo>
                    <a:pt x="217" y="86"/>
                  </a:lnTo>
                  <a:lnTo>
                    <a:pt x="214" y="87"/>
                  </a:lnTo>
                  <a:lnTo>
                    <a:pt x="208" y="89"/>
                  </a:lnTo>
                  <a:lnTo>
                    <a:pt x="203" y="90"/>
                  </a:lnTo>
                  <a:lnTo>
                    <a:pt x="200" y="92"/>
                  </a:lnTo>
                  <a:lnTo>
                    <a:pt x="198" y="92"/>
                  </a:lnTo>
                  <a:lnTo>
                    <a:pt x="194" y="92"/>
                  </a:lnTo>
                  <a:lnTo>
                    <a:pt x="190" y="92"/>
                  </a:lnTo>
                  <a:lnTo>
                    <a:pt x="189" y="92"/>
                  </a:lnTo>
                  <a:lnTo>
                    <a:pt x="187" y="92"/>
                  </a:lnTo>
                  <a:lnTo>
                    <a:pt x="186" y="90"/>
                  </a:lnTo>
                  <a:lnTo>
                    <a:pt x="184" y="89"/>
                  </a:lnTo>
                  <a:lnTo>
                    <a:pt x="184" y="89"/>
                  </a:lnTo>
                  <a:lnTo>
                    <a:pt x="183" y="89"/>
                  </a:lnTo>
                  <a:lnTo>
                    <a:pt x="181" y="89"/>
                  </a:lnTo>
                  <a:lnTo>
                    <a:pt x="176" y="90"/>
                  </a:lnTo>
                  <a:lnTo>
                    <a:pt x="175" y="90"/>
                  </a:lnTo>
                  <a:lnTo>
                    <a:pt x="175" y="90"/>
                  </a:lnTo>
                  <a:lnTo>
                    <a:pt x="171" y="92"/>
                  </a:lnTo>
                  <a:lnTo>
                    <a:pt x="170" y="92"/>
                  </a:lnTo>
                  <a:lnTo>
                    <a:pt x="168" y="92"/>
                  </a:lnTo>
                  <a:lnTo>
                    <a:pt x="167" y="92"/>
                  </a:lnTo>
                  <a:lnTo>
                    <a:pt x="165" y="92"/>
                  </a:lnTo>
                  <a:lnTo>
                    <a:pt x="164" y="92"/>
                  </a:lnTo>
                  <a:lnTo>
                    <a:pt x="162" y="90"/>
                  </a:lnTo>
                  <a:lnTo>
                    <a:pt x="160" y="90"/>
                  </a:lnTo>
                  <a:lnTo>
                    <a:pt x="159" y="90"/>
                  </a:lnTo>
                  <a:lnTo>
                    <a:pt x="159" y="90"/>
                  </a:lnTo>
                  <a:lnTo>
                    <a:pt x="157" y="92"/>
                  </a:lnTo>
                  <a:lnTo>
                    <a:pt x="157" y="95"/>
                  </a:lnTo>
                  <a:lnTo>
                    <a:pt x="157" y="95"/>
                  </a:lnTo>
                  <a:lnTo>
                    <a:pt x="159" y="98"/>
                  </a:lnTo>
                  <a:lnTo>
                    <a:pt x="159" y="100"/>
                  </a:lnTo>
                  <a:lnTo>
                    <a:pt x="157" y="100"/>
                  </a:lnTo>
                  <a:lnTo>
                    <a:pt x="156" y="100"/>
                  </a:lnTo>
                  <a:lnTo>
                    <a:pt x="156" y="100"/>
                  </a:lnTo>
                  <a:lnTo>
                    <a:pt x="154" y="100"/>
                  </a:lnTo>
                  <a:lnTo>
                    <a:pt x="154" y="103"/>
                  </a:lnTo>
                  <a:lnTo>
                    <a:pt x="153" y="103"/>
                  </a:lnTo>
                  <a:lnTo>
                    <a:pt x="153" y="104"/>
                  </a:lnTo>
                  <a:lnTo>
                    <a:pt x="151" y="106"/>
                  </a:lnTo>
                  <a:lnTo>
                    <a:pt x="151" y="106"/>
                  </a:lnTo>
                  <a:lnTo>
                    <a:pt x="149" y="104"/>
                  </a:lnTo>
                  <a:lnTo>
                    <a:pt x="148" y="104"/>
                  </a:lnTo>
                  <a:lnTo>
                    <a:pt x="148" y="103"/>
                  </a:lnTo>
                  <a:lnTo>
                    <a:pt x="148" y="100"/>
                  </a:lnTo>
                  <a:lnTo>
                    <a:pt x="146" y="98"/>
                  </a:lnTo>
                  <a:lnTo>
                    <a:pt x="148" y="97"/>
                  </a:lnTo>
                  <a:lnTo>
                    <a:pt x="149" y="95"/>
                  </a:lnTo>
                  <a:lnTo>
                    <a:pt x="153" y="92"/>
                  </a:lnTo>
                  <a:lnTo>
                    <a:pt x="153" y="90"/>
                  </a:lnTo>
                  <a:lnTo>
                    <a:pt x="151" y="90"/>
                  </a:lnTo>
                  <a:lnTo>
                    <a:pt x="151" y="89"/>
                  </a:lnTo>
                  <a:lnTo>
                    <a:pt x="149" y="89"/>
                  </a:lnTo>
                  <a:lnTo>
                    <a:pt x="148" y="89"/>
                  </a:lnTo>
                  <a:lnTo>
                    <a:pt x="146" y="90"/>
                  </a:lnTo>
                  <a:lnTo>
                    <a:pt x="145" y="90"/>
                  </a:lnTo>
                  <a:lnTo>
                    <a:pt x="145" y="92"/>
                  </a:lnTo>
                  <a:lnTo>
                    <a:pt x="143" y="92"/>
                  </a:lnTo>
                  <a:lnTo>
                    <a:pt x="143" y="93"/>
                  </a:lnTo>
                  <a:lnTo>
                    <a:pt x="140" y="93"/>
                  </a:lnTo>
                  <a:lnTo>
                    <a:pt x="137" y="92"/>
                  </a:lnTo>
                  <a:lnTo>
                    <a:pt x="134" y="92"/>
                  </a:lnTo>
                  <a:lnTo>
                    <a:pt x="132" y="90"/>
                  </a:lnTo>
                  <a:lnTo>
                    <a:pt x="131" y="90"/>
                  </a:lnTo>
                  <a:lnTo>
                    <a:pt x="129" y="90"/>
                  </a:lnTo>
                  <a:lnTo>
                    <a:pt x="124" y="93"/>
                  </a:lnTo>
                  <a:lnTo>
                    <a:pt x="121" y="98"/>
                  </a:lnTo>
                  <a:lnTo>
                    <a:pt x="119" y="98"/>
                  </a:lnTo>
                  <a:lnTo>
                    <a:pt x="116" y="100"/>
                  </a:lnTo>
                  <a:lnTo>
                    <a:pt x="113" y="101"/>
                  </a:lnTo>
                  <a:lnTo>
                    <a:pt x="112" y="100"/>
                  </a:lnTo>
                  <a:lnTo>
                    <a:pt x="107" y="101"/>
                  </a:lnTo>
                  <a:lnTo>
                    <a:pt x="105" y="101"/>
                  </a:lnTo>
                  <a:lnTo>
                    <a:pt x="102" y="103"/>
                  </a:lnTo>
                  <a:lnTo>
                    <a:pt x="99" y="101"/>
                  </a:lnTo>
                  <a:lnTo>
                    <a:pt x="97" y="100"/>
                  </a:lnTo>
                  <a:lnTo>
                    <a:pt x="96" y="98"/>
                  </a:lnTo>
                  <a:lnTo>
                    <a:pt x="93" y="95"/>
                  </a:lnTo>
                  <a:lnTo>
                    <a:pt x="91" y="93"/>
                  </a:lnTo>
                  <a:lnTo>
                    <a:pt x="88" y="93"/>
                  </a:lnTo>
                  <a:lnTo>
                    <a:pt x="82" y="90"/>
                  </a:lnTo>
                  <a:lnTo>
                    <a:pt x="80" y="89"/>
                  </a:lnTo>
                  <a:lnTo>
                    <a:pt x="77" y="89"/>
                  </a:lnTo>
                  <a:lnTo>
                    <a:pt x="72" y="89"/>
                  </a:lnTo>
                  <a:lnTo>
                    <a:pt x="71" y="90"/>
                  </a:lnTo>
                  <a:lnTo>
                    <a:pt x="71" y="95"/>
                  </a:lnTo>
                  <a:lnTo>
                    <a:pt x="69" y="95"/>
                  </a:lnTo>
                  <a:lnTo>
                    <a:pt x="69" y="98"/>
                  </a:lnTo>
                  <a:lnTo>
                    <a:pt x="69" y="98"/>
                  </a:lnTo>
                  <a:lnTo>
                    <a:pt x="67" y="100"/>
                  </a:lnTo>
                  <a:lnTo>
                    <a:pt x="67" y="98"/>
                  </a:lnTo>
                  <a:lnTo>
                    <a:pt x="66" y="98"/>
                  </a:lnTo>
                  <a:lnTo>
                    <a:pt x="64" y="98"/>
                  </a:lnTo>
                  <a:lnTo>
                    <a:pt x="60" y="100"/>
                  </a:lnTo>
                  <a:lnTo>
                    <a:pt x="58" y="100"/>
                  </a:lnTo>
                  <a:lnTo>
                    <a:pt x="53" y="98"/>
                  </a:lnTo>
                  <a:lnTo>
                    <a:pt x="52" y="98"/>
                  </a:lnTo>
                  <a:lnTo>
                    <a:pt x="50" y="97"/>
                  </a:lnTo>
                  <a:lnTo>
                    <a:pt x="50" y="95"/>
                  </a:lnTo>
                  <a:lnTo>
                    <a:pt x="49" y="93"/>
                  </a:lnTo>
                  <a:lnTo>
                    <a:pt x="49" y="92"/>
                  </a:lnTo>
                  <a:lnTo>
                    <a:pt x="49" y="92"/>
                  </a:lnTo>
                  <a:lnTo>
                    <a:pt x="47" y="92"/>
                  </a:lnTo>
                  <a:lnTo>
                    <a:pt x="47" y="92"/>
                  </a:lnTo>
                  <a:lnTo>
                    <a:pt x="45" y="92"/>
                  </a:lnTo>
                  <a:lnTo>
                    <a:pt x="44" y="92"/>
                  </a:lnTo>
                  <a:lnTo>
                    <a:pt x="41" y="90"/>
                  </a:lnTo>
                  <a:lnTo>
                    <a:pt x="37" y="90"/>
                  </a:lnTo>
                  <a:lnTo>
                    <a:pt x="36" y="92"/>
                  </a:lnTo>
                  <a:lnTo>
                    <a:pt x="36" y="92"/>
                  </a:lnTo>
                  <a:lnTo>
                    <a:pt x="34" y="92"/>
                  </a:lnTo>
                  <a:lnTo>
                    <a:pt x="34" y="92"/>
                  </a:lnTo>
                  <a:lnTo>
                    <a:pt x="34" y="90"/>
                  </a:lnTo>
                  <a:lnTo>
                    <a:pt x="31" y="90"/>
                  </a:lnTo>
                  <a:lnTo>
                    <a:pt x="28" y="92"/>
                  </a:lnTo>
                  <a:lnTo>
                    <a:pt x="26" y="92"/>
                  </a:lnTo>
                  <a:lnTo>
                    <a:pt x="25" y="92"/>
                  </a:lnTo>
                  <a:lnTo>
                    <a:pt x="26" y="90"/>
                  </a:lnTo>
                  <a:lnTo>
                    <a:pt x="26" y="90"/>
                  </a:lnTo>
                  <a:lnTo>
                    <a:pt x="28" y="90"/>
                  </a:lnTo>
                  <a:lnTo>
                    <a:pt x="33" y="90"/>
                  </a:lnTo>
                  <a:lnTo>
                    <a:pt x="34" y="89"/>
                  </a:lnTo>
                  <a:lnTo>
                    <a:pt x="34" y="87"/>
                  </a:lnTo>
                  <a:lnTo>
                    <a:pt x="37" y="87"/>
                  </a:lnTo>
                  <a:lnTo>
                    <a:pt x="37" y="86"/>
                  </a:lnTo>
                  <a:lnTo>
                    <a:pt x="36" y="86"/>
                  </a:lnTo>
                  <a:lnTo>
                    <a:pt x="28" y="87"/>
                  </a:lnTo>
                  <a:lnTo>
                    <a:pt x="25" y="86"/>
                  </a:lnTo>
                  <a:lnTo>
                    <a:pt x="23" y="87"/>
                  </a:lnTo>
                  <a:lnTo>
                    <a:pt x="23" y="87"/>
                  </a:lnTo>
                  <a:lnTo>
                    <a:pt x="23" y="86"/>
                  </a:lnTo>
                  <a:lnTo>
                    <a:pt x="23" y="84"/>
                  </a:lnTo>
                  <a:lnTo>
                    <a:pt x="25" y="84"/>
                  </a:lnTo>
                  <a:lnTo>
                    <a:pt x="26" y="84"/>
                  </a:lnTo>
                  <a:lnTo>
                    <a:pt x="26" y="82"/>
                  </a:lnTo>
                  <a:lnTo>
                    <a:pt x="25" y="81"/>
                  </a:lnTo>
                  <a:lnTo>
                    <a:pt x="25" y="81"/>
                  </a:lnTo>
                  <a:lnTo>
                    <a:pt x="23" y="81"/>
                  </a:lnTo>
                  <a:lnTo>
                    <a:pt x="22" y="81"/>
                  </a:lnTo>
                  <a:lnTo>
                    <a:pt x="22" y="78"/>
                  </a:lnTo>
                  <a:lnTo>
                    <a:pt x="22" y="76"/>
                  </a:lnTo>
                  <a:lnTo>
                    <a:pt x="20" y="76"/>
                  </a:lnTo>
                  <a:lnTo>
                    <a:pt x="20" y="74"/>
                  </a:lnTo>
                  <a:lnTo>
                    <a:pt x="22" y="74"/>
                  </a:lnTo>
                  <a:lnTo>
                    <a:pt x="23" y="71"/>
                  </a:lnTo>
                  <a:lnTo>
                    <a:pt x="22" y="70"/>
                  </a:lnTo>
                  <a:lnTo>
                    <a:pt x="22" y="70"/>
                  </a:lnTo>
                  <a:lnTo>
                    <a:pt x="19" y="68"/>
                  </a:lnTo>
                  <a:lnTo>
                    <a:pt x="17" y="68"/>
                  </a:lnTo>
                  <a:lnTo>
                    <a:pt x="17" y="68"/>
                  </a:lnTo>
                  <a:lnTo>
                    <a:pt x="14" y="67"/>
                  </a:lnTo>
                  <a:lnTo>
                    <a:pt x="14" y="67"/>
                  </a:lnTo>
                  <a:lnTo>
                    <a:pt x="12" y="67"/>
                  </a:lnTo>
                  <a:lnTo>
                    <a:pt x="12" y="67"/>
                  </a:lnTo>
                  <a:lnTo>
                    <a:pt x="11" y="67"/>
                  </a:lnTo>
                  <a:lnTo>
                    <a:pt x="9" y="67"/>
                  </a:lnTo>
                  <a:lnTo>
                    <a:pt x="9" y="65"/>
                  </a:lnTo>
                  <a:lnTo>
                    <a:pt x="9" y="63"/>
                  </a:lnTo>
                  <a:lnTo>
                    <a:pt x="11" y="63"/>
                  </a:lnTo>
                  <a:lnTo>
                    <a:pt x="11" y="62"/>
                  </a:lnTo>
                  <a:lnTo>
                    <a:pt x="11" y="60"/>
                  </a:lnTo>
                  <a:lnTo>
                    <a:pt x="11" y="59"/>
                  </a:lnTo>
                  <a:lnTo>
                    <a:pt x="11" y="59"/>
                  </a:lnTo>
                  <a:lnTo>
                    <a:pt x="12" y="59"/>
                  </a:lnTo>
                  <a:lnTo>
                    <a:pt x="14" y="60"/>
                  </a:lnTo>
                  <a:lnTo>
                    <a:pt x="14" y="62"/>
                  </a:lnTo>
                  <a:lnTo>
                    <a:pt x="14" y="63"/>
                  </a:lnTo>
                  <a:lnTo>
                    <a:pt x="14" y="63"/>
                  </a:lnTo>
                  <a:lnTo>
                    <a:pt x="14" y="65"/>
                  </a:lnTo>
                  <a:lnTo>
                    <a:pt x="15" y="63"/>
                  </a:lnTo>
                  <a:lnTo>
                    <a:pt x="15" y="63"/>
                  </a:lnTo>
                  <a:lnTo>
                    <a:pt x="15" y="63"/>
                  </a:lnTo>
                  <a:lnTo>
                    <a:pt x="17" y="63"/>
                  </a:lnTo>
                  <a:lnTo>
                    <a:pt x="20" y="63"/>
                  </a:lnTo>
                  <a:lnTo>
                    <a:pt x="22" y="62"/>
                  </a:lnTo>
                  <a:lnTo>
                    <a:pt x="19" y="62"/>
                  </a:lnTo>
                  <a:lnTo>
                    <a:pt x="17" y="62"/>
                  </a:lnTo>
                  <a:lnTo>
                    <a:pt x="17" y="60"/>
                  </a:lnTo>
                  <a:lnTo>
                    <a:pt x="15" y="59"/>
                  </a:lnTo>
                  <a:lnTo>
                    <a:pt x="15" y="59"/>
                  </a:lnTo>
                  <a:lnTo>
                    <a:pt x="15" y="59"/>
                  </a:lnTo>
                  <a:lnTo>
                    <a:pt x="15" y="57"/>
                  </a:lnTo>
                  <a:lnTo>
                    <a:pt x="17" y="57"/>
                  </a:lnTo>
                  <a:lnTo>
                    <a:pt x="19" y="56"/>
                  </a:lnTo>
                  <a:lnTo>
                    <a:pt x="19" y="54"/>
                  </a:lnTo>
                  <a:lnTo>
                    <a:pt x="19" y="54"/>
                  </a:lnTo>
                  <a:lnTo>
                    <a:pt x="17" y="54"/>
                  </a:lnTo>
                  <a:lnTo>
                    <a:pt x="17" y="54"/>
                  </a:lnTo>
                  <a:lnTo>
                    <a:pt x="17" y="52"/>
                  </a:lnTo>
                  <a:lnTo>
                    <a:pt x="17" y="52"/>
                  </a:lnTo>
                  <a:lnTo>
                    <a:pt x="17" y="51"/>
                  </a:lnTo>
                  <a:lnTo>
                    <a:pt x="15" y="49"/>
                  </a:lnTo>
                  <a:lnTo>
                    <a:pt x="14" y="48"/>
                  </a:lnTo>
                  <a:lnTo>
                    <a:pt x="15" y="48"/>
                  </a:lnTo>
                  <a:lnTo>
                    <a:pt x="17" y="46"/>
                  </a:lnTo>
                  <a:lnTo>
                    <a:pt x="19" y="45"/>
                  </a:lnTo>
                  <a:lnTo>
                    <a:pt x="17" y="45"/>
                  </a:lnTo>
                  <a:lnTo>
                    <a:pt x="17" y="43"/>
                  </a:lnTo>
                  <a:lnTo>
                    <a:pt x="12" y="45"/>
                  </a:lnTo>
                  <a:lnTo>
                    <a:pt x="9" y="45"/>
                  </a:lnTo>
                  <a:lnTo>
                    <a:pt x="6" y="45"/>
                  </a:lnTo>
                  <a:lnTo>
                    <a:pt x="6" y="45"/>
                  </a:lnTo>
                  <a:lnTo>
                    <a:pt x="6" y="43"/>
                  </a:lnTo>
                  <a:lnTo>
                    <a:pt x="8" y="41"/>
                  </a:lnTo>
                  <a:lnTo>
                    <a:pt x="8" y="38"/>
                  </a:lnTo>
                  <a:lnTo>
                    <a:pt x="8" y="37"/>
                  </a:lnTo>
                  <a:lnTo>
                    <a:pt x="9" y="35"/>
                  </a:lnTo>
                  <a:lnTo>
                    <a:pt x="12" y="34"/>
                  </a:lnTo>
                  <a:lnTo>
                    <a:pt x="15" y="29"/>
                  </a:lnTo>
                  <a:lnTo>
                    <a:pt x="19" y="29"/>
                  </a:lnTo>
                  <a:lnTo>
                    <a:pt x="20" y="29"/>
                  </a:lnTo>
                  <a:lnTo>
                    <a:pt x="23" y="29"/>
                  </a:lnTo>
                  <a:lnTo>
                    <a:pt x="23" y="29"/>
                  </a:lnTo>
                  <a:lnTo>
                    <a:pt x="23" y="30"/>
                  </a:lnTo>
                  <a:lnTo>
                    <a:pt x="26" y="30"/>
                  </a:lnTo>
                  <a:lnTo>
                    <a:pt x="30" y="30"/>
                  </a:lnTo>
                  <a:lnTo>
                    <a:pt x="31" y="30"/>
                  </a:lnTo>
                  <a:lnTo>
                    <a:pt x="31" y="30"/>
                  </a:lnTo>
                  <a:lnTo>
                    <a:pt x="30" y="29"/>
                  </a:lnTo>
                  <a:lnTo>
                    <a:pt x="30" y="27"/>
                  </a:lnTo>
                  <a:lnTo>
                    <a:pt x="31" y="27"/>
                  </a:lnTo>
                  <a:lnTo>
                    <a:pt x="33" y="27"/>
                  </a:lnTo>
                  <a:lnTo>
                    <a:pt x="33" y="29"/>
                  </a:lnTo>
                  <a:lnTo>
                    <a:pt x="33" y="29"/>
                  </a:lnTo>
                  <a:lnTo>
                    <a:pt x="33" y="30"/>
                  </a:lnTo>
                  <a:lnTo>
                    <a:pt x="33" y="30"/>
                  </a:lnTo>
                  <a:lnTo>
                    <a:pt x="37" y="29"/>
                  </a:lnTo>
                  <a:lnTo>
                    <a:pt x="42" y="30"/>
                  </a:lnTo>
                  <a:lnTo>
                    <a:pt x="44" y="29"/>
                  </a:lnTo>
                  <a:lnTo>
                    <a:pt x="49" y="29"/>
                  </a:lnTo>
                  <a:lnTo>
                    <a:pt x="49" y="29"/>
                  </a:lnTo>
                  <a:lnTo>
                    <a:pt x="47" y="29"/>
                  </a:lnTo>
                  <a:lnTo>
                    <a:pt x="47" y="27"/>
                  </a:lnTo>
                  <a:lnTo>
                    <a:pt x="45" y="27"/>
                  </a:lnTo>
                  <a:lnTo>
                    <a:pt x="45" y="27"/>
                  </a:lnTo>
                  <a:lnTo>
                    <a:pt x="47" y="26"/>
                  </a:lnTo>
                  <a:lnTo>
                    <a:pt x="49" y="26"/>
                  </a:lnTo>
                  <a:lnTo>
                    <a:pt x="55" y="24"/>
                  </a:lnTo>
                  <a:lnTo>
                    <a:pt x="60" y="24"/>
                  </a:lnTo>
                  <a:lnTo>
                    <a:pt x="60" y="22"/>
                  </a:lnTo>
                  <a:lnTo>
                    <a:pt x="60" y="22"/>
                  </a:lnTo>
                  <a:lnTo>
                    <a:pt x="53" y="22"/>
                  </a:lnTo>
                  <a:lnTo>
                    <a:pt x="52" y="22"/>
                  </a:lnTo>
                  <a:lnTo>
                    <a:pt x="50" y="21"/>
                  </a:lnTo>
                  <a:lnTo>
                    <a:pt x="49" y="19"/>
                  </a:lnTo>
                  <a:lnTo>
                    <a:pt x="49" y="19"/>
                  </a:lnTo>
                  <a:lnTo>
                    <a:pt x="49" y="18"/>
                  </a:lnTo>
                  <a:lnTo>
                    <a:pt x="50" y="16"/>
                  </a:lnTo>
                  <a:lnTo>
                    <a:pt x="50" y="15"/>
                  </a:lnTo>
                  <a:lnTo>
                    <a:pt x="53" y="15"/>
                  </a:lnTo>
                  <a:lnTo>
                    <a:pt x="61" y="16"/>
                  </a:lnTo>
                  <a:lnTo>
                    <a:pt x="67" y="16"/>
                  </a:lnTo>
                  <a:lnTo>
                    <a:pt x="74" y="18"/>
                  </a:lnTo>
                  <a:lnTo>
                    <a:pt x="80" y="18"/>
                  </a:lnTo>
                  <a:lnTo>
                    <a:pt x="82" y="16"/>
                  </a:lnTo>
                  <a:lnTo>
                    <a:pt x="83" y="13"/>
                  </a:lnTo>
                  <a:lnTo>
                    <a:pt x="93" y="8"/>
                  </a:lnTo>
                  <a:lnTo>
                    <a:pt x="96" y="7"/>
                  </a:lnTo>
                  <a:lnTo>
                    <a:pt x="99" y="5"/>
                  </a:lnTo>
                  <a:lnTo>
                    <a:pt x="105" y="4"/>
                  </a:lnTo>
                  <a:lnTo>
                    <a:pt x="110" y="2"/>
                  </a:lnTo>
                  <a:lnTo>
                    <a:pt x="112" y="2"/>
                  </a:lnTo>
                  <a:lnTo>
                    <a:pt x="123" y="2"/>
                  </a:lnTo>
                  <a:lnTo>
                    <a:pt x="131" y="2"/>
                  </a:lnTo>
                  <a:lnTo>
                    <a:pt x="135" y="0"/>
                  </a:lnTo>
                  <a:close/>
                  <a:moveTo>
                    <a:pt x="23" y="0"/>
                  </a:moveTo>
                  <a:lnTo>
                    <a:pt x="23" y="0"/>
                  </a:lnTo>
                  <a:lnTo>
                    <a:pt x="25" y="2"/>
                  </a:lnTo>
                  <a:lnTo>
                    <a:pt x="26" y="4"/>
                  </a:lnTo>
                  <a:lnTo>
                    <a:pt x="26" y="4"/>
                  </a:lnTo>
                  <a:lnTo>
                    <a:pt x="28" y="4"/>
                  </a:lnTo>
                  <a:lnTo>
                    <a:pt x="28" y="2"/>
                  </a:lnTo>
                  <a:lnTo>
                    <a:pt x="30" y="2"/>
                  </a:lnTo>
                  <a:lnTo>
                    <a:pt x="31" y="2"/>
                  </a:lnTo>
                  <a:lnTo>
                    <a:pt x="31" y="2"/>
                  </a:lnTo>
                  <a:lnTo>
                    <a:pt x="31" y="2"/>
                  </a:lnTo>
                  <a:lnTo>
                    <a:pt x="34" y="2"/>
                  </a:lnTo>
                  <a:lnTo>
                    <a:pt x="33" y="5"/>
                  </a:lnTo>
                  <a:lnTo>
                    <a:pt x="34" y="7"/>
                  </a:lnTo>
                  <a:lnTo>
                    <a:pt x="36" y="10"/>
                  </a:lnTo>
                  <a:lnTo>
                    <a:pt x="39" y="11"/>
                  </a:lnTo>
                  <a:lnTo>
                    <a:pt x="47" y="15"/>
                  </a:lnTo>
                  <a:lnTo>
                    <a:pt x="49" y="15"/>
                  </a:lnTo>
                  <a:lnTo>
                    <a:pt x="49" y="16"/>
                  </a:lnTo>
                  <a:lnTo>
                    <a:pt x="49" y="18"/>
                  </a:lnTo>
                  <a:lnTo>
                    <a:pt x="47" y="19"/>
                  </a:lnTo>
                  <a:lnTo>
                    <a:pt x="45" y="19"/>
                  </a:lnTo>
                  <a:lnTo>
                    <a:pt x="37" y="18"/>
                  </a:lnTo>
                  <a:lnTo>
                    <a:pt x="36" y="18"/>
                  </a:lnTo>
                  <a:lnTo>
                    <a:pt x="34" y="18"/>
                  </a:lnTo>
                  <a:lnTo>
                    <a:pt x="33" y="19"/>
                  </a:lnTo>
                  <a:lnTo>
                    <a:pt x="30" y="19"/>
                  </a:lnTo>
                  <a:lnTo>
                    <a:pt x="26" y="19"/>
                  </a:lnTo>
                  <a:lnTo>
                    <a:pt x="25" y="22"/>
                  </a:lnTo>
                  <a:lnTo>
                    <a:pt x="23" y="24"/>
                  </a:lnTo>
                  <a:lnTo>
                    <a:pt x="19" y="27"/>
                  </a:lnTo>
                  <a:lnTo>
                    <a:pt x="15" y="27"/>
                  </a:lnTo>
                  <a:lnTo>
                    <a:pt x="11" y="32"/>
                  </a:lnTo>
                  <a:lnTo>
                    <a:pt x="9" y="34"/>
                  </a:lnTo>
                  <a:lnTo>
                    <a:pt x="9" y="35"/>
                  </a:lnTo>
                  <a:lnTo>
                    <a:pt x="8" y="35"/>
                  </a:lnTo>
                  <a:lnTo>
                    <a:pt x="8" y="34"/>
                  </a:lnTo>
                  <a:lnTo>
                    <a:pt x="9" y="34"/>
                  </a:lnTo>
                  <a:lnTo>
                    <a:pt x="8" y="32"/>
                  </a:lnTo>
                  <a:lnTo>
                    <a:pt x="8" y="30"/>
                  </a:lnTo>
                  <a:lnTo>
                    <a:pt x="9" y="29"/>
                  </a:lnTo>
                  <a:lnTo>
                    <a:pt x="11" y="29"/>
                  </a:lnTo>
                  <a:lnTo>
                    <a:pt x="15" y="27"/>
                  </a:lnTo>
                  <a:lnTo>
                    <a:pt x="15" y="26"/>
                  </a:lnTo>
                  <a:lnTo>
                    <a:pt x="12" y="26"/>
                  </a:lnTo>
                  <a:lnTo>
                    <a:pt x="9" y="26"/>
                  </a:lnTo>
                  <a:lnTo>
                    <a:pt x="8" y="26"/>
                  </a:lnTo>
                  <a:lnTo>
                    <a:pt x="6" y="26"/>
                  </a:lnTo>
                  <a:lnTo>
                    <a:pt x="6" y="24"/>
                  </a:lnTo>
                  <a:lnTo>
                    <a:pt x="6" y="24"/>
                  </a:lnTo>
                  <a:lnTo>
                    <a:pt x="6" y="24"/>
                  </a:lnTo>
                  <a:lnTo>
                    <a:pt x="6" y="24"/>
                  </a:lnTo>
                  <a:lnTo>
                    <a:pt x="8" y="22"/>
                  </a:lnTo>
                  <a:lnTo>
                    <a:pt x="8" y="21"/>
                  </a:lnTo>
                  <a:lnTo>
                    <a:pt x="9" y="19"/>
                  </a:lnTo>
                  <a:lnTo>
                    <a:pt x="9" y="19"/>
                  </a:lnTo>
                  <a:lnTo>
                    <a:pt x="9" y="18"/>
                  </a:lnTo>
                  <a:lnTo>
                    <a:pt x="9" y="18"/>
                  </a:lnTo>
                  <a:lnTo>
                    <a:pt x="9" y="18"/>
                  </a:lnTo>
                  <a:lnTo>
                    <a:pt x="9" y="16"/>
                  </a:lnTo>
                  <a:lnTo>
                    <a:pt x="9" y="15"/>
                  </a:lnTo>
                  <a:lnTo>
                    <a:pt x="12" y="13"/>
                  </a:lnTo>
                  <a:lnTo>
                    <a:pt x="14" y="13"/>
                  </a:lnTo>
                  <a:lnTo>
                    <a:pt x="14" y="11"/>
                  </a:lnTo>
                  <a:lnTo>
                    <a:pt x="14" y="10"/>
                  </a:lnTo>
                  <a:lnTo>
                    <a:pt x="12" y="8"/>
                  </a:lnTo>
                  <a:lnTo>
                    <a:pt x="12" y="8"/>
                  </a:lnTo>
                  <a:lnTo>
                    <a:pt x="12" y="8"/>
                  </a:lnTo>
                  <a:lnTo>
                    <a:pt x="11" y="8"/>
                  </a:lnTo>
                  <a:lnTo>
                    <a:pt x="11" y="7"/>
                  </a:lnTo>
                  <a:lnTo>
                    <a:pt x="9" y="7"/>
                  </a:lnTo>
                  <a:lnTo>
                    <a:pt x="9" y="7"/>
                  </a:lnTo>
                  <a:lnTo>
                    <a:pt x="9" y="5"/>
                  </a:lnTo>
                  <a:lnTo>
                    <a:pt x="9" y="5"/>
                  </a:lnTo>
                  <a:lnTo>
                    <a:pt x="12" y="5"/>
                  </a:lnTo>
                  <a:lnTo>
                    <a:pt x="12" y="5"/>
                  </a:lnTo>
                  <a:lnTo>
                    <a:pt x="12" y="4"/>
                  </a:lnTo>
                  <a:lnTo>
                    <a:pt x="12" y="4"/>
                  </a:lnTo>
                  <a:lnTo>
                    <a:pt x="14" y="2"/>
                  </a:lnTo>
                  <a:lnTo>
                    <a:pt x="14" y="2"/>
                  </a:lnTo>
                  <a:lnTo>
                    <a:pt x="15" y="2"/>
                  </a:lnTo>
                  <a:lnTo>
                    <a:pt x="17" y="2"/>
                  </a:lnTo>
                  <a:lnTo>
                    <a:pt x="19" y="2"/>
                  </a:lnTo>
                  <a:lnTo>
                    <a:pt x="19" y="0"/>
                  </a:lnTo>
                  <a:lnTo>
                    <a:pt x="22"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15" name="Freeform 34">
              <a:extLst>
                <a:ext uri="{FF2B5EF4-FFF2-40B4-BE49-F238E27FC236}">
                  <a16:creationId xmlns:a16="http://schemas.microsoft.com/office/drawing/2014/main" id="{6697978A-0242-47C1-9520-249DFD3AB017}"/>
                </a:ext>
              </a:extLst>
            </p:cNvPr>
            <p:cNvSpPr>
              <a:spLocks noEditPoints="1"/>
            </p:cNvSpPr>
            <p:nvPr/>
          </p:nvSpPr>
          <p:spPr bwMode="auto">
            <a:xfrm>
              <a:off x="10965517" y="4942213"/>
              <a:ext cx="42883" cy="81867"/>
            </a:xfrm>
            <a:custGeom>
              <a:avLst/>
              <a:gdLst>
                <a:gd name="T0" fmla="*/ 8 w 22"/>
                <a:gd name="T1" fmla="*/ 41 h 42"/>
                <a:gd name="T2" fmla="*/ 8 w 22"/>
                <a:gd name="T3" fmla="*/ 42 h 42"/>
                <a:gd name="T4" fmla="*/ 6 w 22"/>
                <a:gd name="T5" fmla="*/ 42 h 42"/>
                <a:gd name="T6" fmla="*/ 6 w 22"/>
                <a:gd name="T7" fmla="*/ 42 h 42"/>
                <a:gd name="T8" fmla="*/ 8 w 22"/>
                <a:gd name="T9" fmla="*/ 41 h 42"/>
                <a:gd name="T10" fmla="*/ 8 w 22"/>
                <a:gd name="T11" fmla="*/ 41 h 42"/>
                <a:gd name="T12" fmla="*/ 2 w 22"/>
                <a:gd name="T13" fmla="*/ 37 h 42"/>
                <a:gd name="T14" fmla="*/ 2 w 22"/>
                <a:gd name="T15" fmla="*/ 37 h 42"/>
                <a:gd name="T16" fmla="*/ 2 w 22"/>
                <a:gd name="T17" fmla="*/ 37 h 42"/>
                <a:gd name="T18" fmla="*/ 3 w 22"/>
                <a:gd name="T19" fmla="*/ 37 h 42"/>
                <a:gd name="T20" fmla="*/ 3 w 22"/>
                <a:gd name="T21" fmla="*/ 39 h 42"/>
                <a:gd name="T22" fmla="*/ 3 w 22"/>
                <a:gd name="T23" fmla="*/ 39 h 42"/>
                <a:gd name="T24" fmla="*/ 3 w 22"/>
                <a:gd name="T25" fmla="*/ 39 h 42"/>
                <a:gd name="T26" fmla="*/ 3 w 22"/>
                <a:gd name="T27" fmla="*/ 39 h 42"/>
                <a:gd name="T28" fmla="*/ 5 w 22"/>
                <a:gd name="T29" fmla="*/ 39 h 42"/>
                <a:gd name="T30" fmla="*/ 5 w 22"/>
                <a:gd name="T31" fmla="*/ 37 h 42"/>
                <a:gd name="T32" fmla="*/ 5 w 22"/>
                <a:gd name="T33" fmla="*/ 39 h 42"/>
                <a:gd name="T34" fmla="*/ 3 w 22"/>
                <a:gd name="T35" fmla="*/ 41 h 42"/>
                <a:gd name="T36" fmla="*/ 3 w 22"/>
                <a:gd name="T37" fmla="*/ 39 h 42"/>
                <a:gd name="T38" fmla="*/ 2 w 22"/>
                <a:gd name="T39" fmla="*/ 39 h 42"/>
                <a:gd name="T40" fmla="*/ 0 w 22"/>
                <a:gd name="T41" fmla="*/ 37 h 42"/>
                <a:gd name="T42" fmla="*/ 2 w 22"/>
                <a:gd name="T43" fmla="*/ 37 h 42"/>
                <a:gd name="T44" fmla="*/ 21 w 22"/>
                <a:gd name="T45" fmla="*/ 0 h 42"/>
                <a:gd name="T46" fmla="*/ 22 w 22"/>
                <a:gd name="T47" fmla="*/ 0 h 42"/>
                <a:gd name="T48" fmla="*/ 22 w 22"/>
                <a:gd name="T49" fmla="*/ 1 h 42"/>
                <a:gd name="T50" fmla="*/ 21 w 22"/>
                <a:gd name="T51" fmla="*/ 1 h 42"/>
                <a:gd name="T52" fmla="*/ 21 w 22"/>
                <a:gd name="T53" fmla="*/ 1 h 42"/>
                <a:gd name="T54" fmla="*/ 21 w 22"/>
                <a:gd name="T55" fmla="*/ 1 h 42"/>
                <a:gd name="T56" fmla="*/ 19 w 22"/>
                <a:gd name="T57" fmla="*/ 1 h 42"/>
                <a:gd name="T58" fmla="*/ 19 w 22"/>
                <a:gd name="T59" fmla="*/ 1 h 42"/>
                <a:gd name="T60" fmla="*/ 21 w 22"/>
                <a:gd name="T61" fmla="*/ 0 h 42"/>
                <a:gd name="T62" fmla="*/ 21 w 22"/>
                <a:gd name="T6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 h="42">
                  <a:moveTo>
                    <a:pt x="8" y="41"/>
                  </a:moveTo>
                  <a:lnTo>
                    <a:pt x="8" y="42"/>
                  </a:lnTo>
                  <a:lnTo>
                    <a:pt x="6" y="42"/>
                  </a:lnTo>
                  <a:lnTo>
                    <a:pt x="6" y="42"/>
                  </a:lnTo>
                  <a:lnTo>
                    <a:pt x="8" y="41"/>
                  </a:lnTo>
                  <a:lnTo>
                    <a:pt x="8" y="41"/>
                  </a:lnTo>
                  <a:close/>
                  <a:moveTo>
                    <a:pt x="2" y="37"/>
                  </a:moveTo>
                  <a:lnTo>
                    <a:pt x="2" y="37"/>
                  </a:lnTo>
                  <a:lnTo>
                    <a:pt x="2" y="37"/>
                  </a:lnTo>
                  <a:lnTo>
                    <a:pt x="3" y="37"/>
                  </a:lnTo>
                  <a:lnTo>
                    <a:pt x="3" y="39"/>
                  </a:lnTo>
                  <a:lnTo>
                    <a:pt x="3" y="39"/>
                  </a:lnTo>
                  <a:lnTo>
                    <a:pt x="3" y="39"/>
                  </a:lnTo>
                  <a:lnTo>
                    <a:pt x="3" y="39"/>
                  </a:lnTo>
                  <a:lnTo>
                    <a:pt x="5" y="39"/>
                  </a:lnTo>
                  <a:lnTo>
                    <a:pt x="5" y="37"/>
                  </a:lnTo>
                  <a:lnTo>
                    <a:pt x="5" y="39"/>
                  </a:lnTo>
                  <a:lnTo>
                    <a:pt x="3" y="41"/>
                  </a:lnTo>
                  <a:lnTo>
                    <a:pt x="3" y="39"/>
                  </a:lnTo>
                  <a:lnTo>
                    <a:pt x="2" y="39"/>
                  </a:lnTo>
                  <a:lnTo>
                    <a:pt x="0" y="37"/>
                  </a:lnTo>
                  <a:lnTo>
                    <a:pt x="2" y="37"/>
                  </a:lnTo>
                  <a:close/>
                  <a:moveTo>
                    <a:pt x="21" y="0"/>
                  </a:moveTo>
                  <a:lnTo>
                    <a:pt x="22" y="0"/>
                  </a:lnTo>
                  <a:lnTo>
                    <a:pt x="22" y="1"/>
                  </a:lnTo>
                  <a:lnTo>
                    <a:pt x="21" y="1"/>
                  </a:lnTo>
                  <a:lnTo>
                    <a:pt x="21" y="1"/>
                  </a:lnTo>
                  <a:lnTo>
                    <a:pt x="21" y="1"/>
                  </a:lnTo>
                  <a:lnTo>
                    <a:pt x="19" y="1"/>
                  </a:lnTo>
                  <a:lnTo>
                    <a:pt x="19" y="1"/>
                  </a:lnTo>
                  <a:lnTo>
                    <a:pt x="21" y="0"/>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16" name="Freeform 35">
              <a:extLst>
                <a:ext uri="{FF2B5EF4-FFF2-40B4-BE49-F238E27FC236}">
                  <a16:creationId xmlns:a16="http://schemas.microsoft.com/office/drawing/2014/main" id="{955D1B8E-C4D7-4667-A675-9D974D91783E}"/>
                </a:ext>
              </a:extLst>
            </p:cNvPr>
            <p:cNvSpPr>
              <a:spLocks noEditPoints="1"/>
            </p:cNvSpPr>
            <p:nvPr/>
          </p:nvSpPr>
          <p:spPr bwMode="auto">
            <a:xfrm>
              <a:off x="5977459" y="3320461"/>
              <a:ext cx="113055" cy="224161"/>
            </a:xfrm>
            <a:custGeom>
              <a:avLst/>
              <a:gdLst>
                <a:gd name="T0" fmla="*/ 50 w 58"/>
                <a:gd name="T1" fmla="*/ 58 h 115"/>
                <a:gd name="T2" fmla="*/ 49 w 58"/>
                <a:gd name="T3" fmla="*/ 60 h 115"/>
                <a:gd name="T4" fmla="*/ 47 w 58"/>
                <a:gd name="T5" fmla="*/ 60 h 115"/>
                <a:gd name="T6" fmla="*/ 46 w 58"/>
                <a:gd name="T7" fmla="*/ 58 h 115"/>
                <a:gd name="T8" fmla="*/ 49 w 58"/>
                <a:gd name="T9" fmla="*/ 57 h 115"/>
                <a:gd name="T10" fmla="*/ 53 w 58"/>
                <a:gd name="T11" fmla="*/ 42 h 115"/>
                <a:gd name="T12" fmla="*/ 53 w 58"/>
                <a:gd name="T13" fmla="*/ 41 h 115"/>
                <a:gd name="T14" fmla="*/ 33 w 58"/>
                <a:gd name="T15" fmla="*/ 0 h 115"/>
                <a:gd name="T16" fmla="*/ 33 w 58"/>
                <a:gd name="T17" fmla="*/ 3 h 115"/>
                <a:gd name="T18" fmla="*/ 33 w 58"/>
                <a:gd name="T19" fmla="*/ 1 h 115"/>
                <a:gd name="T20" fmla="*/ 38 w 58"/>
                <a:gd name="T21" fmla="*/ 1 h 115"/>
                <a:gd name="T22" fmla="*/ 39 w 58"/>
                <a:gd name="T23" fmla="*/ 9 h 115"/>
                <a:gd name="T24" fmla="*/ 44 w 58"/>
                <a:gd name="T25" fmla="*/ 8 h 115"/>
                <a:gd name="T26" fmla="*/ 50 w 58"/>
                <a:gd name="T27" fmla="*/ 5 h 115"/>
                <a:gd name="T28" fmla="*/ 50 w 58"/>
                <a:gd name="T29" fmla="*/ 8 h 115"/>
                <a:gd name="T30" fmla="*/ 44 w 58"/>
                <a:gd name="T31" fmla="*/ 16 h 115"/>
                <a:gd name="T32" fmla="*/ 42 w 58"/>
                <a:gd name="T33" fmla="*/ 19 h 115"/>
                <a:gd name="T34" fmla="*/ 46 w 58"/>
                <a:gd name="T35" fmla="*/ 25 h 115"/>
                <a:gd name="T36" fmla="*/ 50 w 58"/>
                <a:gd name="T37" fmla="*/ 30 h 115"/>
                <a:gd name="T38" fmla="*/ 52 w 58"/>
                <a:gd name="T39" fmla="*/ 34 h 115"/>
                <a:gd name="T40" fmla="*/ 46 w 58"/>
                <a:gd name="T41" fmla="*/ 44 h 115"/>
                <a:gd name="T42" fmla="*/ 38 w 58"/>
                <a:gd name="T43" fmla="*/ 50 h 115"/>
                <a:gd name="T44" fmla="*/ 36 w 58"/>
                <a:gd name="T45" fmla="*/ 53 h 115"/>
                <a:gd name="T46" fmla="*/ 42 w 58"/>
                <a:gd name="T47" fmla="*/ 60 h 115"/>
                <a:gd name="T48" fmla="*/ 46 w 58"/>
                <a:gd name="T49" fmla="*/ 63 h 115"/>
                <a:gd name="T50" fmla="*/ 49 w 58"/>
                <a:gd name="T51" fmla="*/ 61 h 115"/>
                <a:gd name="T52" fmla="*/ 53 w 58"/>
                <a:gd name="T53" fmla="*/ 66 h 115"/>
                <a:gd name="T54" fmla="*/ 52 w 58"/>
                <a:gd name="T55" fmla="*/ 66 h 115"/>
                <a:gd name="T56" fmla="*/ 55 w 58"/>
                <a:gd name="T57" fmla="*/ 68 h 115"/>
                <a:gd name="T58" fmla="*/ 57 w 58"/>
                <a:gd name="T59" fmla="*/ 71 h 115"/>
                <a:gd name="T60" fmla="*/ 57 w 58"/>
                <a:gd name="T61" fmla="*/ 77 h 115"/>
                <a:gd name="T62" fmla="*/ 57 w 58"/>
                <a:gd name="T63" fmla="*/ 80 h 115"/>
                <a:gd name="T64" fmla="*/ 50 w 58"/>
                <a:gd name="T65" fmla="*/ 83 h 115"/>
                <a:gd name="T66" fmla="*/ 46 w 58"/>
                <a:gd name="T67" fmla="*/ 86 h 115"/>
                <a:gd name="T68" fmla="*/ 42 w 58"/>
                <a:gd name="T69" fmla="*/ 90 h 115"/>
                <a:gd name="T70" fmla="*/ 39 w 58"/>
                <a:gd name="T71" fmla="*/ 91 h 115"/>
                <a:gd name="T72" fmla="*/ 38 w 58"/>
                <a:gd name="T73" fmla="*/ 96 h 115"/>
                <a:gd name="T74" fmla="*/ 39 w 58"/>
                <a:gd name="T75" fmla="*/ 104 h 115"/>
                <a:gd name="T76" fmla="*/ 38 w 58"/>
                <a:gd name="T77" fmla="*/ 109 h 115"/>
                <a:gd name="T78" fmla="*/ 35 w 58"/>
                <a:gd name="T79" fmla="*/ 112 h 115"/>
                <a:gd name="T80" fmla="*/ 28 w 58"/>
                <a:gd name="T81" fmla="*/ 115 h 115"/>
                <a:gd name="T82" fmla="*/ 27 w 58"/>
                <a:gd name="T83" fmla="*/ 105 h 115"/>
                <a:gd name="T84" fmla="*/ 24 w 58"/>
                <a:gd name="T85" fmla="*/ 93 h 115"/>
                <a:gd name="T86" fmla="*/ 20 w 58"/>
                <a:gd name="T87" fmla="*/ 85 h 115"/>
                <a:gd name="T88" fmla="*/ 14 w 58"/>
                <a:gd name="T89" fmla="*/ 80 h 115"/>
                <a:gd name="T90" fmla="*/ 9 w 58"/>
                <a:gd name="T91" fmla="*/ 72 h 115"/>
                <a:gd name="T92" fmla="*/ 5 w 58"/>
                <a:gd name="T93" fmla="*/ 68 h 115"/>
                <a:gd name="T94" fmla="*/ 1 w 58"/>
                <a:gd name="T95" fmla="*/ 64 h 115"/>
                <a:gd name="T96" fmla="*/ 0 w 58"/>
                <a:gd name="T97" fmla="*/ 58 h 115"/>
                <a:gd name="T98" fmla="*/ 0 w 58"/>
                <a:gd name="T99" fmla="*/ 53 h 115"/>
                <a:gd name="T100" fmla="*/ 6 w 58"/>
                <a:gd name="T101" fmla="*/ 47 h 115"/>
                <a:gd name="T102" fmla="*/ 9 w 58"/>
                <a:gd name="T103" fmla="*/ 44 h 115"/>
                <a:gd name="T104" fmla="*/ 11 w 58"/>
                <a:gd name="T105" fmla="*/ 39 h 115"/>
                <a:gd name="T106" fmla="*/ 11 w 58"/>
                <a:gd name="T107" fmla="*/ 33 h 115"/>
                <a:gd name="T108" fmla="*/ 11 w 58"/>
                <a:gd name="T109" fmla="*/ 28 h 115"/>
                <a:gd name="T110" fmla="*/ 9 w 58"/>
                <a:gd name="T111" fmla="*/ 23 h 115"/>
                <a:gd name="T112" fmla="*/ 11 w 58"/>
                <a:gd name="T113" fmla="*/ 16 h 115"/>
                <a:gd name="T114" fmla="*/ 9 w 58"/>
                <a:gd name="T115" fmla="*/ 14 h 115"/>
                <a:gd name="T116" fmla="*/ 12 w 58"/>
                <a:gd name="T117" fmla="*/ 11 h 115"/>
                <a:gd name="T118" fmla="*/ 16 w 58"/>
                <a:gd name="T119" fmla="*/ 8 h 115"/>
                <a:gd name="T120" fmla="*/ 19 w 58"/>
                <a:gd name="T121" fmla="*/ 6 h 115"/>
                <a:gd name="T122" fmla="*/ 31 w 58"/>
                <a:gd name="T123"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 h="115">
                  <a:moveTo>
                    <a:pt x="49" y="57"/>
                  </a:moveTo>
                  <a:lnTo>
                    <a:pt x="50" y="58"/>
                  </a:lnTo>
                  <a:lnTo>
                    <a:pt x="50" y="58"/>
                  </a:lnTo>
                  <a:lnTo>
                    <a:pt x="50" y="58"/>
                  </a:lnTo>
                  <a:lnTo>
                    <a:pt x="50" y="58"/>
                  </a:lnTo>
                  <a:lnTo>
                    <a:pt x="49" y="60"/>
                  </a:lnTo>
                  <a:lnTo>
                    <a:pt x="49" y="60"/>
                  </a:lnTo>
                  <a:lnTo>
                    <a:pt x="49" y="60"/>
                  </a:lnTo>
                  <a:lnTo>
                    <a:pt x="47" y="60"/>
                  </a:lnTo>
                  <a:lnTo>
                    <a:pt x="47" y="60"/>
                  </a:lnTo>
                  <a:lnTo>
                    <a:pt x="46" y="60"/>
                  </a:lnTo>
                  <a:lnTo>
                    <a:pt x="46" y="58"/>
                  </a:lnTo>
                  <a:lnTo>
                    <a:pt x="46" y="57"/>
                  </a:lnTo>
                  <a:lnTo>
                    <a:pt x="46" y="57"/>
                  </a:lnTo>
                  <a:lnTo>
                    <a:pt x="49" y="57"/>
                  </a:lnTo>
                  <a:close/>
                  <a:moveTo>
                    <a:pt x="53" y="41"/>
                  </a:moveTo>
                  <a:lnTo>
                    <a:pt x="53" y="42"/>
                  </a:lnTo>
                  <a:lnTo>
                    <a:pt x="53" y="42"/>
                  </a:lnTo>
                  <a:lnTo>
                    <a:pt x="52" y="44"/>
                  </a:lnTo>
                  <a:lnTo>
                    <a:pt x="52" y="42"/>
                  </a:lnTo>
                  <a:lnTo>
                    <a:pt x="53" y="41"/>
                  </a:lnTo>
                  <a:close/>
                  <a:moveTo>
                    <a:pt x="31" y="0"/>
                  </a:moveTo>
                  <a:lnTo>
                    <a:pt x="31" y="0"/>
                  </a:lnTo>
                  <a:lnTo>
                    <a:pt x="33" y="0"/>
                  </a:lnTo>
                  <a:lnTo>
                    <a:pt x="33" y="1"/>
                  </a:lnTo>
                  <a:lnTo>
                    <a:pt x="31" y="1"/>
                  </a:lnTo>
                  <a:lnTo>
                    <a:pt x="33" y="3"/>
                  </a:lnTo>
                  <a:lnTo>
                    <a:pt x="35" y="3"/>
                  </a:lnTo>
                  <a:lnTo>
                    <a:pt x="33" y="1"/>
                  </a:lnTo>
                  <a:lnTo>
                    <a:pt x="33" y="1"/>
                  </a:lnTo>
                  <a:lnTo>
                    <a:pt x="35" y="1"/>
                  </a:lnTo>
                  <a:lnTo>
                    <a:pt x="36" y="1"/>
                  </a:lnTo>
                  <a:lnTo>
                    <a:pt x="38" y="1"/>
                  </a:lnTo>
                  <a:lnTo>
                    <a:pt x="38" y="5"/>
                  </a:lnTo>
                  <a:lnTo>
                    <a:pt x="41" y="8"/>
                  </a:lnTo>
                  <a:lnTo>
                    <a:pt x="39" y="9"/>
                  </a:lnTo>
                  <a:lnTo>
                    <a:pt x="41" y="9"/>
                  </a:lnTo>
                  <a:lnTo>
                    <a:pt x="42" y="9"/>
                  </a:lnTo>
                  <a:lnTo>
                    <a:pt x="44" y="8"/>
                  </a:lnTo>
                  <a:lnTo>
                    <a:pt x="46" y="6"/>
                  </a:lnTo>
                  <a:lnTo>
                    <a:pt x="49" y="5"/>
                  </a:lnTo>
                  <a:lnTo>
                    <a:pt x="50" y="5"/>
                  </a:lnTo>
                  <a:lnTo>
                    <a:pt x="50" y="6"/>
                  </a:lnTo>
                  <a:lnTo>
                    <a:pt x="52" y="8"/>
                  </a:lnTo>
                  <a:lnTo>
                    <a:pt x="50" y="8"/>
                  </a:lnTo>
                  <a:lnTo>
                    <a:pt x="49" y="9"/>
                  </a:lnTo>
                  <a:lnTo>
                    <a:pt x="47" y="14"/>
                  </a:lnTo>
                  <a:lnTo>
                    <a:pt x="44" y="16"/>
                  </a:lnTo>
                  <a:lnTo>
                    <a:pt x="42" y="17"/>
                  </a:lnTo>
                  <a:lnTo>
                    <a:pt x="42" y="17"/>
                  </a:lnTo>
                  <a:lnTo>
                    <a:pt x="42" y="19"/>
                  </a:lnTo>
                  <a:lnTo>
                    <a:pt x="42" y="22"/>
                  </a:lnTo>
                  <a:lnTo>
                    <a:pt x="44" y="23"/>
                  </a:lnTo>
                  <a:lnTo>
                    <a:pt x="46" y="25"/>
                  </a:lnTo>
                  <a:lnTo>
                    <a:pt x="47" y="25"/>
                  </a:lnTo>
                  <a:lnTo>
                    <a:pt x="50" y="28"/>
                  </a:lnTo>
                  <a:lnTo>
                    <a:pt x="50" y="30"/>
                  </a:lnTo>
                  <a:lnTo>
                    <a:pt x="50" y="31"/>
                  </a:lnTo>
                  <a:lnTo>
                    <a:pt x="50" y="33"/>
                  </a:lnTo>
                  <a:lnTo>
                    <a:pt x="52" y="34"/>
                  </a:lnTo>
                  <a:lnTo>
                    <a:pt x="49" y="38"/>
                  </a:lnTo>
                  <a:lnTo>
                    <a:pt x="47" y="41"/>
                  </a:lnTo>
                  <a:lnTo>
                    <a:pt x="46" y="44"/>
                  </a:lnTo>
                  <a:lnTo>
                    <a:pt x="42" y="45"/>
                  </a:lnTo>
                  <a:lnTo>
                    <a:pt x="38" y="49"/>
                  </a:lnTo>
                  <a:lnTo>
                    <a:pt x="38" y="50"/>
                  </a:lnTo>
                  <a:lnTo>
                    <a:pt x="36" y="52"/>
                  </a:lnTo>
                  <a:lnTo>
                    <a:pt x="36" y="52"/>
                  </a:lnTo>
                  <a:lnTo>
                    <a:pt x="36" y="53"/>
                  </a:lnTo>
                  <a:lnTo>
                    <a:pt x="38" y="57"/>
                  </a:lnTo>
                  <a:lnTo>
                    <a:pt x="39" y="60"/>
                  </a:lnTo>
                  <a:lnTo>
                    <a:pt x="42" y="60"/>
                  </a:lnTo>
                  <a:lnTo>
                    <a:pt x="46" y="60"/>
                  </a:lnTo>
                  <a:lnTo>
                    <a:pt x="46" y="61"/>
                  </a:lnTo>
                  <a:lnTo>
                    <a:pt x="46" y="63"/>
                  </a:lnTo>
                  <a:lnTo>
                    <a:pt x="47" y="63"/>
                  </a:lnTo>
                  <a:lnTo>
                    <a:pt x="49" y="63"/>
                  </a:lnTo>
                  <a:lnTo>
                    <a:pt x="49" y="61"/>
                  </a:lnTo>
                  <a:lnTo>
                    <a:pt x="50" y="61"/>
                  </a:lnTo>
                  <a:lnTo>
                    <a:pt x="52" y="64"/>
                  </a:lnTo>
                  <a:lnTo>
                    <a:pt x="53" y="66"/>
                  </a:lnTo>
                  <a:lnTo>
                    <a:pt x="53" y="66"/>
                  </a:lnTo>
                  <a:lnTo>
                    <a:pt x="53" y="66"/>
                  </a:lnTo>
                  <a:lnTo>
                    <a:pt x="52" y="66"/>
                  </a:lnTo>
                  <a:lnTo>
                    <a:pt x="53" y="68"/>
                  </a:lnTo>
                  <a:lnTo>
                    <a:pt x="55" y="68"/>
                  </a:lnTo>
                  <a:lnTo>
                    <a:pt x="55" y="68"/>
                  </a:lnTo>
                  <a:lnTo>
                    <a:pt x="57" y="68"/>
                  </a:lnTo>
                  <a:lnTo>
                    <a:pt x="57" y="68"/>
                  </a:lnTo>
                  <a:lnTo>
                    <a:pt x="57" y="71"/>
                  </a:lnTo>
                  <a:lnTo>
                    <a:pt x="57" y="72"/>
                  </a:lnTo>
                  <a:lnTo>
                    <a:pt x="57" y="74"/>
                  </a:lnTo>
                  <a:lnTo>
                    <a:pt x="57" y="77"/>
                  </a:lnTo>
                  <a:lnTo>
                    <a:pt x="58" y="79"/>
                  </a:lnTo>
                  <a:lnTo>
                    <a:pt x="58" y="79"/>
                  </a:lnTo>
                  <a:lnTo>
                    <a:pt x="57" y="80"/>
                  </a:lnTo>
                  <a:lnTo>
                    <a:pt x="55" y="82"/>
                  </a:lnTo>
                  <a:lnTo>
                    <a:pt x="52" y="83"/>
                  </a:lnTo>
                  <a:lnTo>
                    <a:pt x="50" y="83"/>
                  </a:lnTo>
                  <a:lnTo>
                    <a:pt x="47" y="85"/>
                  </a:lnTo>
                  <a:lnTo>
                    <a:pt x="47" y="86"/>
                  </a:lnTo>
                  <a:lnTo>
                    <a:pt x="46" y="86"/>
                  </a:lnTo>
                  <a:lnTo>
                    <a:pt x="44" y="88"/>
                  </a:lnTo>
                  <a:lnTo>
                    <a:pt x="44" y="88"/>
                  </a:lnTo>
                  <a:lnTo>
                    <a:pt x="42" y="90"/>
                  </a:lnTo>
                  <a:lnTo>
                    <a:pt x="42" y="91"/>
                  </a:lnTo>
                  <a:lnTo>
                    <a:pt x="39" y="91"/>
                  </a:lnTo>
                  <a:lnTo>
                    <a:pt x="39" y="91"/>
                  </a:lnTo>
                  <a:lnTo>
                    <a:pt x="38" y="93"/>
                  </a:lnTo>
                  <a:lnTo>
                    <a:pt x="38" y="94"/>
                  </a:lnTo>
                  <a:lnTo>
                    <a:pt x="38" y="96"/>
                  </a:lnTo>
                  <a:lnTo>
                    <a:pt x="38" y="99"/>
                  </a:lnTo>
                  <a:lnTo>
                    <a:pt x="39" y="102"/>
                  </a:lnTo>
                  <a:lnTo>
                    <a:pt x="39" y="104"/>
                  </a:lnTo>
                  <a:lnTo>
                    <a:pt x="39" y="105"/>
                  </a:lnTo>
                  <a:lnTo>
                    <a:pt x="38" y="105"/>
                  </a:lnTo>
                  <a:lnTo>
                    <a:pt x="38" y="109"/>
                  </a:lnTo>
                  <a:lnTo>
                    <a:pt x="36" y="109"/>
                  </a:lnTo>
                  <a:lnTo>
                    <a:pt x="35" y="112"/>
                  </a:lnTo>
                  <a:lnTo>
                    <a:pt x="35" y="112"/>
                  </a:lnTo>
                  <a:lnTo>
                    <a:pt x="33" y="113"/>
                  </a:lnTo>
                  <a:lnTo>
                    <a:pt x="30" y="113"/>
                  </a:lnTo>
                  <a:lnTo>
                    <a:pt x="28" y="115"/>
                  </a:lnTo>
                  <a:lnTo>
                    <a:pt x="28" y="112"/>
                  </a:lnTo>
                  <a:lnTo>
                    <a:pt x="27" y="109"/>
                  </a:lnTo>
                  <a:lnTo>
                    <a:pt x="27" y="105"/>
                  </a:lnTo>
                  <a:lnTo>
                    <a:pt x="25" y="101"/>
                  </a:lnTo>
                  <a:lnTo>
                    <a:pt x="24" y="97"/>
                  </a:lnTo>
                  <a:lnTo>
                    <a:pt x="24" y="93"/>
                  </a:lnTo>
                  <a:lnTo>
                    <a:pt x="22" y="90"/>
                  </a:lnTo>
                  <a:lnTo>
                    <a:pt x="22" y="85"/>
                  </a:lnTo>
                  <a:lnTo>
                    <a:pt x="20" y="85"/>
                  </a:lnTo>
                  <a:lnTo>
                    <a:pt x="19" y="83"/>
                  </a:lnTo>
                  <a:lnTo>
                    <a:pt x="16" y="82"/>
                  </a:lnTo>
                  <a:lnTo>
                    <a:pt x="14" y="80"/>
                  </a:lnTo>
                  <a:lnTo>
                    <a:pt x="11" y="79"/>
                  </a:lnTo>
                  <a:lnTo>
                    <a:pt x="11" y="75"/>
                  </a:lnTo>
                  <a:lnTo>
                    <a:pt x="9" y="72"/>
                  </a:lnTo>
                  <a:lnTo>
                    <a:pt x="8" y="69"/>
                  </a:lnTo>
                  <a:lnTo>
                    <a:pt x="8" y="69"/>
                  </a:lnTo>
                  <a:lnTo>
                    <a:pt x="5" y="68"/>
                  </a:lnTo>
                  <a:lnTo>
                    <a:pt x="3" y="68"/>
                  </a:lnTo>
                  <a:lnTo>
                    <a:pt x="3" y="66"/>
                  </a:lnTo>
                  <a:lnTo>
                    <a:pt x="1" y="64"/>
                  </a:lnTo>
                  <a:lnTo>
                    <a:pt x="1" y="61"/>
                  </a:lnTo>
                  <a:lnTo>
                    <a:pt x="0" y="60"/>
                  </a:lnTo>
                  <a:lnTo>
                    <a:pt x="0" y="58"/>
                  </a:lnTo>
                  <a:lnTo>
                    <a:pt x="0" y="55"/>
                  </a:lnTo>
                  <a:lnTo>
                    <a:pt x="0" y="53"/>
                  </a:lnTo>
                  <a:lnTo>
                    <a:pt x="0" y="53"/>
                  </a:lnTo>
                  <a:lnTo>
                    <a:pt x="3" y="50"/>
                  </a:lnTo>
                  <a:lnTo>
                    <a:pt x="5" y="49"/>
                  </a:lnTo>
                  <a:lnTo>
                    <a:pt x="6" y="47"/>
                  </a:lnTo>
                  <a:lnTo>
                    <a:pt x="8" y="47"/>
                  </a:lnTo>
                  <a:lnTo>
                    <a:pt x="8" y="45"/>
                  </a:lnTo>
                  <a:lnTo>
                    <a:pt x="9" y="44"/>
                  </a:lnTo>
                  <a:lnTo>
                    <a:pt x="9" y="42"/>
                  </a:lnTo>
                  <a:lnTo>
                    <a:pt x="9" y="41"/>
                  </a:lnTo>
                  <a:lnTo>
                    <a:pt x="11" y="39"/>
                  </a:lnTo>
                  <a:lnTo>
                    <a:pt x="11" y="38"/>
                  </a:lnTo>
                  <a:lnTo>
                    <a:pt x="12" y="34"/>
                  </a:lnTo>
                  <a:lnTo>
                    <a:pt x="11" y="33"/>
                  </a:lnTo>
                  <a:lnTo>
                    <a:pt x="11" y="31"/>
                  </a:lnTo>
                  <a:lnTo>
                    <a:pt x="11" y="28"/>
                  </a:lnTo>
                  <a:lnTo>
                    <a:pt x="11" y="28"/>
                  </a:lnTo>
                  <a:lnTo>
                    <a:pt x="11" y="27"/>
                  </a:lnTo>
                  <a:lnTo>
                    <a:pt x="9" y="25"/>
                  </a:lnTo>
                  <a:lnTo>
                    <a:pt x="9" y="23"/>
                  </a:lnTo>
                  <a:lnTo>
                    <a:pt x="11" y="22"/>
                  </a:lnTo>
                  <a:lnTo>
                    <a:pt x="11" y="19"/>
                  </a:lnTo>
                  <a:lnTo>
                    <a:pt x="11" y="16"/>
                  </a:lnTo>
                  <a:lnTo>
                    <a:pt x="11" y="16"/>
                  </a:lnTo>
                  <a:lnTo>
                    <a:pt x="11" y="14"/>
                  </a:lnTo>
                  <a:lnTo>
                    <a:pt x="9" y="14"/>
                  </a:lnTo>
                  <a:lnTo>
                    <a:pt x="9" y="14"/>
                  </a:lnTo>
                  <a:lnTo>
                    <a:pt x="9" y="12"/>
                  </a:lnTo>
                  <a:lnTo>
                    <a:pt x="12" y="11"/>
                  </a:lnTo>
                  <a:lnTo>
                    <a:pt x="12" y="9"/>
                  </a:lnTo>
                  <a:lnTo>
                    <a:pt x="14" y="9"/>
                  </a:lnTo>
                  <a:lnTo>
                    <a:pt x="16" y="8"/>
                  </a:lnTo>
                  <a:lnTo>
                    <a:pt x="16" y="8"/>
                  </a:lnTo>
                  <a:lnTo>
                    <a:pt x="14" y="6"/>
                  </a:lnTo>
                  <a:lnTo>
                    <a:pt x="19" y="6"/>
                  </a:lnTo>
                  <a:lnTo>
                    <a:pt x="22" y="3"/>
                  </a:lnTo>
                  <a:lnTo>
                    <a:pt x="24" y="3"/>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17" name="Freeform 36">
              <a:extLst>
                <a:ext uri="{FF2B5EF4-FFF2-40B4-BE49-F238E27FC236}">
                  <a16:creationId xmlns:a16="http://schemas.microsoft.com/office/drawing/2014/main" id="{950E4A84-CD4D-4DAC-82C6-E41B81BBA191}"/>
                </a:ext>
              </a:extLst>
            </p:cNvPr>
            <p:cNvSpPr>
              <a:spLocks noEditPoints="1"/>
            </p:cNvSpPr>
            <p:nvPr/>
          </p:nvSpPr>
          <p:spPr bwMode="auto">
            <a:xfrm>
              <a:off x="7244453" y="3139182"/>
              <a:ext cx="399591" cy="251450"/>
            </a:xfrm>
            <a:custGeom>
              <a:avLst/>
              <a:gdLst>
                <a:gd name="T0" fmla="*/ 7 w 205"/>
                <a:gd name="T1" fmla="*/ 63 h 129"/>
                <a:gd name="T2" fmla="*/ 97 w 205"/>
                <a:gd name="T3" fmla="*/ 6 h 129"/>
                <a:gd name="T4" fmla="*/ 108 w 205"/>
                <a:gd name="T5" fmla="*/ 11 h 129"/>
                <a:gd name="T6" fmla="*/ 110 w 205"/>
                <a:gd name="T7" fmla="*/ 16 h 129"/>
                <a:gd name="T8" fmla="*/ 110 w 205"/>
                <a:gd name="T9" fmla="*/ 20 h 129"/>
                <a:gd name="T10" fmla="*/ 116 w 205"/>
                <a:gd name="T11" fmla="*/ 28 h 129"/>
                <a:gd name="T12" fmla="*/ 129 w 205"/>
                <a:gd name="T13" fmla="*/ 27 h 129"/>
                <a:gd name="T14" fmla="*/ 137 w 205"/>
                <a:gd name="T15" fmla="*/ 33 h 129"/>
                <a:gd name="T16" fmla="*/ 146 w 205"/>
                <a:gd name="T17" fmla="*/ 50 h 129"/>
                <a:gd name="T18" fmla="*/ 168 w 205"/>
                <a:gd name="T19" fmla="*/ 66 h 129"/>
                <a:gd name="T20" fmla="*/ 189 w 205"/>
                <a:gd name="T21" fmla="*/ 79 h 129"/>
                <a:gd name="T22" fmla="*/ 198 w 205"/>
                <a:gd name="T23" fmla="*/ 80 h 129"/>
                <a:gd name="T24" fmla="*/ 203 w 205"/>
                <a:gd name="T25" fmla="*/ 88 h 129"/>
                <a:gd name="T26" fmla="*/ 192 w 205"/>
                <a:gd name="T27" fmla="*/ 90 h 129"/>
                <a:gd name="T28" fmla="*/ 178 w 205"/>
                <a:gd name="T29" fmla="*/ 96 h 129"/>
                <a:gd name="T30" fmla="*/ 168 w 205"/>
                <a:gd name="T31" fmla="*/ 113 h 129"/>
                <a:gd name="T32" fmla="*/ 159 w 205"/>
                <a:gd name="T33" fmla="*/ 116 h 129"/>
                <a:gd name="T34" fmla="*/ 152 w 205"/>
                <a:gd name="T35" fmla="*/ 121 h 129"/>
                <a:gd name="T36" fmla="*/ 145 w 205"/>
                <a:gd name="T37" fmla="*/ 127 h 129"/>
                <a:gd name="T38" fmla="*/ 137 w 205"/>
                <a:gd name="T39" fmla="*/ 124 h 129"/>
                <a:gd name="T40" fmla="*/ 127 w 205"/>
                <a:gd name="T41" fmla="*/ 121 h 129"/>
                <a:gd name="T42" fmla="*/ 124 w 205"/>
                <a:gd name="T43" fmla="*/ 115 h 129"/>
                <a:gd name="T44" fmla="*/ 118 w 205"/>
                <a:gd name="T45" fmla="*/ 104 h 129"/>
                <a:gd name="T46" fmla="*/ 100 w 205"/>
                <a:gd name="T47" fmla="*/ 94 h 129"/>
                <a:gd name="T48" fmla="*/ 91 w 205"/>
                <a:gd name="T49" fmla="*/ 86 h 129"/>
                <a:gd name="T50" fmla="*/ 82 w 205"/>
                <a:gd name="T51" fmla="*/ 85 h 129"/>
                <a:gd name="T52" fmla="*/ 69 w 205"/>
                <a:gd name="T53" fmla="*/ 82 h 129"/>
                <a:gd name="T54" fmla="*/ 59 w 205"/>
                <a:gd name="T55" fmla="*/ 77 h 129"/>
                <a:gd name="T56" fmla="*/ 53 w 205"/>
                <a:gd name="T57" fmla="*/ 80 h 129"/>
                <a:gd name="T58" fmla="*/ 34 w 205"/>
                <a:gd name="T59" fmla="*/ 86 h 129"/>
                <a:gd name="T60" fmla="*/ 20 w 205"/>
                <a:gd name="T61" fmla="*/ 93 h 129"/>
                <a:gd name="T62" fmla="*/ 18 w 205"/>
                <a:gd name="T63" fmla="*/ 71 h 129"/>
                <a:gd name="T64" fmla="*/ 15 w 205"/>
                <a:gd name="T65" fmla="*/ 61 h 129"/>
                <a:gd name="T66" fmla="*/ 9 w 205"/>
                <a:gd name="T67" fmla="*/ 58 h 129"/>
                <a:gd name="T68" fmla="*/ 14 w 205"/>
                <a:gd name="T69" fmla="*/ 53 h 129"/>
                <a:gd name="T70" fmla="*/ 7 w 205"/>
                <a:gd name="T71" fmla="*/ 49 h 129"/>
                <a:gd name="T72" fmla="*/ 4 w 205"/>
                <a:gd name="T73" fmla="*/ 39 h 129"/>
                <a:gd name="T74" fmla="*/ 12 w 205"/>
                <a:gd name="T75" fmla="*/ 34 h 129"/>
                <a:gd name="T76" fmla="*/ 25 w 205"/>
                <a:gd name="T77" fmla="*/ 36 h 129"/>
                <a:gd name="T78" fmla="*/ 31 w 205"/>
                <a:gd name="T79" fmla="*/ 33 h 129"/>
                <a:gd name="T80" fmla="*/ 25 w 205"/>
                <a:gd name="T81" fmla="*/ 25 h 129"/>
                <a:gd name="T82" fmla="*/ 18 w 205"/>
                <a:gd name="T83" fmla="*/ 12 h 129"/>
                <a:gd name="T84" fmla="*/ 4 w 205"/>
                <a:gd name="T85" fmla="*/ 19 h 129"/>
                <a:gd name="T86" fmla="*/ 1 w 205"/>
                <a:gd name="T87" fmla="*/ 22 h 129"/>
                <a:gd name="T88" fmla="*/ 17 w 205"/>
                <a:gd name="T89" fmla="*/ 9 h 129"/>
                <a:gd name="T90" fmla="*/ 34 w 205"/>
                <a:gd name="T91" fmla="*/ 14 h 129"/>
                <a:gd name="T92" fmla="*/ 42 w 205"/>
                <a:gd name="T93" fmla="*/ 25 h 129"/>
                <a:gd name="T94" fmla="*/ 53 w 205"/>
                <a:gd name="T95" fmla="*/ 25 h 129"/>
                <a:gd name="T96" fmla="*/ 66 w 205"/>
                <a:gd name="T97" fmla="*/ 25 h 129"/>
                <a:gd name="T98" fmla="*/ 66 w 205"/>
                <a:gd name="T99" fmla="*/ 17 h 129"/>
                <a:gd name="T100" fmla="*/ 75 w 205"/>
                <a:gd name="T101" fmla="*/ 20 h 129"/>
                <a:gd name="T102" fmla="*/ 74 w 205"/>
                <a:gd name="T103" fmla="*/ 11 h 129"/>
                <a:gd name="T104" fmla="*/ 80 w 205"/>
                <a:gd name="T105" fmla="*/ 6 h 129"/>
                <a:gd name="T106" fmla="*/ 85 w 205"/>
                <a:gd name="T107" fmla="*/ 9 h 129"/>
                <a:gd name="T108" fmla="*/ 82 w 205"/>
                <a:gd name="T109" fmla="*/ 5 h 129"/>
                <a:gd name="T110" fmla="*/ 88 w 205"/>
                <a:gd name="T11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5" h="129">
                  <a:moveTo>
                    <a:pt x="7" y="63"/>
                  </a:moveTo>
                  <a:lnTo>
                    <a:pt x="9" y="63"/>
                  </a:lnTo>
                  <a:lnTo>
                    <a:pt x="7" y="64"/>
                  </a:lnTo>
                  <a:lnTo>
                    <a:pt x="9" y="69"/>
                  </a:lnTo>
                  <a:lnTo>
                    <a:pt x="9" y="69"/>
                  </a:lnTo>
                  <a:lnTo>
                    <a:pt x="7" y="68"/>
                  </a:lnTo>
                  <a:lnTo>
                    <a:pt x="7" y="64"/>
                  </a:lnTo>
                  <a:lnTo>
                    <a:pt x="7" y="63"/>
                  </a:lnTo>
                  <a:close/>
                  <a:moveTo>
                    <a:pt x="88" y="0"/>
                  </a:moveTo>
                  <a:lnTo>
                    <a:pt x="89" y="1"/>
                  </a:lnTo>
                  <a:lnTo>
                    <a:pt x="93" y="5"/>
                  </a:lnTo>
                  <a:lnTo>
                    <a:pt x="93" y="5"/>
                  </a:lnTo>
                  <a:lnTo>
                    <a:pt x="94" y="5"/>
                  </a:lnTo>
                  <a:lnTo>
                    <a:pt x="96" y="5"/>
                  </a:lnTo>
                  <a:lnTo>
                    <a:pt x="96" y="5"/>
                  </a:lnTo>
                  <a:lnTo>
                    <a:pt x="97" y="6"/>
                  </a:lnTo>
                  <a:lnTo>
                    <a:pt x="97" y="8"/>
                  </a:lnTo>
                  <a:lnTo>
                    <a:pt x="99" y="8"/>
                  </a:lnTo>
                  <a:lnTo>
                    <a:pt x="100" y="9"/>
                  </a:lnTo>
                  <a:lnTo>
                    <a:pt x="105" y="9"/>
                  </a:lnTo>
                  <a:lnTo>
                    <a:pt x="107" y="9"/>
                  </a:lnTo>
                  <a:lnTo>
                    <a:pt x="107" y="9"/>
                  </a:lnTo>
                  <a:lnTo>
                    <a:pt x="108" y="11"/>
                  </a:lnTo>
                  <a:lnTo>
                    <a:pt x="108" y="11"/>
                  </a:lnTo>
                  <a:lnTo>
                    <a:pt x="108" y="11"/>
                  </a:lnTo>
                  <a:lnTo>
                    <a:pt x="108" y="11"/>
                  </a:lnTo>
                  <a:lnTo>
                    <a:pt x="108" y="12"/>
                  </a:lnTo>
                  <a:lnTo>
                    <a:pt x="108" y="14"/>
                  </a:lnTo>
                  <a:lnTo>
                    <a:pt x="107" y="14"/>
                  </a:lnTo>
                  <a:lnTo>
                    <a:pt x="107" y="14"/>
                  </a:lnTo>
                  <a:lnTo>
                    <a:pt x="108" y="14"/>
                  </a:lnTo>
                  <a:lnTo>
                    <a:pt x="110" y="16"/>
                  </a:lnTo>
                  <a:lnTo>
                    <a:pt x="110" y="17"/>
                  </a:lnTo>
                  <a:lnTo>
                    <a:pt x="111" y="17"/>
                  </a:lnTo>
                  <a:lnTo>
                    <a:pt x="111" y="17"/>
                  </a:lnTo>
                  <a:lnTo>
                    <a:pt x="110" y="17"/>
                  </a:lnTo>
                  <a:lnTo>
                    <a:pt x="110" y="17"/>
                  </a:lnTo>
                  <a:lnTo>
                    <a:pt x="110" y="19"/>
                  </a:lnTo>
                  <a:lnTo>
                    <a:pt x="110" y="19"/>
                  </a:lnTo>
                  <a:lnTo>
                    <a:pt x="110" y="20"/>
                  </a:lnTo>
                  <a:lnTo>
                    <a:pt x="110" y="20"/>
                  </a:lnTo>
                  <a:lnTo>
                    <a:pt x="110" y="22"/>
                  </a:lnTo>
                  <a:lnTo>
                    <a:pt x="108" y="23"/>
                  </a:lnTo>
                  <a:lnTo>
                    <a:pt x="108" y="23"/>
                  </a:lnTo>
                  <a:lnTo>
                    <a:pt x="110" y="25"/>
                  </a:lnTo>
                  <a:lnTo>
                    <a:pt x="111" y="25"/>
                  </a:lnTo>
                  <a:lnTo>
                    <a:pt x="115" y="27"/>
                  </a:lnTo>
                  <a:lnTo>
                    <a:pt x="116" y="28"/>
                  </a:lnTo>
                  <a:lnTo>
                    <a:pt x="119" y="27"/>
                  </a:lnTo>
                  <a:lnTo>
                    <a:pt x="121" y="27"/>
                  </a:lnTo>
                  <a:lnTo>
                    <a:pt x="121" y="27"/>
                  </a:lnTo>
                  <a:lnTo>
                    <a:pt x="124" y="28"/>
                  </a:lnTo>
                  <a:lnTo>
                    <a:pt x="126" y="28"/>
                  </a:lnTo>
                  <a:lnTo>
                    <a:pt x="126" y="28"/>
                  </a:lnTo>
                  <a:lnTo>
                    <a:pt x="127" y="28"/>
                  </a:lnTo>
                  <a:lnTo>
                    <a:pt x="129" y="27"/>
                  </a:lnTo>
                  <a:lnTo>
                    <a:pt x="129" y="27"/>
                  </a:lnTo>
                  <a:lnTo>
                    <a:pt x="129" y="27"/>
                  </a:lnTo>
                  <a:lnTo>
                    <a:pt x="130" y="27"/>
                  </a:lnTo>
                  <a:lnTo>
                    <a:pt x="132" y="27"/>
                  </a:lnTo>
                  <a:lnTo>
                    <a:pt x="134" y="28"/>
                  </a:lnTo>
                  <a:lnTo>
                    <a:pt x="135" y="30"/>
                  </a:lnTo>
                  <a:lnTo>
                    <a:pt x="137" y="31"/>
                  </a:lnTo>
                  <a:lnTo>
                    <a:pt x="137" y="33"/>
                  </a:lnTo>
                  <a:lnTo>
                    <a:pt x="138" y="36"/>
                  </a:lnTo>
                  <a:lnTo>
                    <a:pt x="140" y="39"/>
                  </a:lnTo>
                  <a:lnTo>
                    <a:pt x="141" y="41"/>
                  </a:lnTo>
                  <a:lnTo>
                    <a:pt x="143" y="42"/>
                  </a:lnTo>
                  <a:lnTo>
                    <a:pt x="143" y="47"/>
                  </a:lnTo>
                  <a:lnTo>
                    <a:pt x="145" y="49"/>
                  </a:lnTo>
                  <a:lnTo>
                    <a:pt x="145" y="49"/>
                  </a:lnTo>
                  <a:lnTo>
                    <a:pt x="146" y="50"/>
                  </a:lnTo>
                  <a:lnTo>
                    <a:pt x="151" y="53"/>
                  </a:lnTo>
                  <a:lnTo>
                    <a:pt x="152" y="55"/>
                  </a:lnTo>
                  <a:lnTo>
                    <a:pt x="156" y="57"/>
                  </a:lnTo>
                  <a:lnTo>
                    <a:pt x="159" y="58"/>
                  </a:lnTo>
                  <a:lnTo>
                    <a:pt x="162" y="61"/>
                  </a:lnTo>
                  <a:lnTo>
                    <a:pt x="162" y="63"/>
                  </a:lnTo>
                  <a:lnTo>
                    <a:pt x="165" y="64"/>
                  </a:lnTo>
                  <a:lnTo>
                    <a:pt x="168" y="66"/>
                  </a:lnTo>
                  <a:lnTo>
                    <a:pt x="170" y="66"/>
                  </a:lnTo>
                  <a:lnTo>
                    <a:pt x="173" y="68"/>
                  </a:lnTo>
                  <a:lnTo>
                    <a:pt x="175" y="69"/>
                  </a:lnTo>
                  <a:lnTo>
                    <a:pt x="176" y="69"/>
                  </a:lnTo>
                  <a:lnTo>
                    <a:pt x="178" y="71"/>
                  </a:lnTo>
                  <a:lnTo>
                    <a:pt x="181" y="72"/>
                  </a:lnTo>
                  <a:lnTo>
                    <a:pt x="186" y="75"/>
                  </a:lnTo>
                  <a:lnTo>
                    <a:pt x="189" y="79"/>
                  </a:lnTo>
                  <a:lnTo>
                    <a:pt x="190" y="79"/>
                  </a:lnTo>
                  <a:lnTo>
                    <a:pt x="190" y="79"/>
                  </a:lnTo>
                  <a:lnTo>
                    <a:pt x="192" y="77"/>
                  </a:lnTo>
                  <a:lnTo>
                    <a:pt x="193" y="77"/>
                  </a:lnTo>
                  <a:lnTo>
                    <a:pt x="195" y="77"/>
                  </a:lnTo>
                  <a:lnTo>
                    <a:pt x="197" y="79"/>
                  </a:lnTo>
                  <a:lnTo>
                    <a:pt x="197" y="79"/>
                  </a:lnTo>
                  <a:lnTo>
                    <a:pt x="198" y="80"/>
                  </a:lnTo>
                  <a:lnTo>
                    <a:pt x="200" y="80"/>
                  </a:lnTo>
                  <a:lnTo>
                    <a:pt x="200" y="82"/>
                  </a:lnTo>
                  <a:lnTo>
                    <a:pt x="203" y="82"/>
                  </a:lnTo>
                  <a:lnTo>
                    <a:pt x="203" y="82"/>
                  </a:lnTo>
                  <a:lnTo>
                    <a:pt x="205" y="83"/>
                  </a:lnTo>
                  <a:lnTo>
                    <a:pt x="205" y="83"/>
                  </a:lnTo>
                  <a:lnTo>
                    <a:pt x="203" y="85"/>
                  </a:lnTo>
                  <a:lnTo>
                    <a:pt x="203" y="88"/>
                  </a:lnTo>
                  <a:lnTo>
                    <a:pt x="203" y="91"/>
                  </a:lnTo>
                  <a:lnTo>
                    <a:pt x="203" y="93"/>
                  </a:lnTo>
                  <a:lnTo>
                    <a:pt x="201" y="93"/>
                  </a:lnTo>
                  <a:lnTo>
                    <a:pt x="200" y="93"/>
                  </a:lnTo>
                  <a:lnTo>
                    <a:pt x="197" y="91"/>
                  </a:lnTo>
                  <a:lnTo>
                    <a:pt x="193" y="90"/>
                  </a:lnTo>
                  <a:lnTo>
                    <a:pt x="192" y="90"/>
                  </a:lnTo>
                  <a:lnTo>
                    <a:pt x="192" y="90"/>
                  </a:lnTo>
                  <a:lnTo>
                    <a:pt x="190" y="90"/>
                  </a:lnTo>
                  <a:lnTo>
                    <a:pt x="190" y="91"/>
                  </a:lnTo>
                  <a:lnTo>
                    <a:pt x="189" y="93"/>
                  </a:lnTo>
                  <a:lnTo>
                    <a:pt x="189" y="94"/>
                  </a:lnTo>
                  <a:lnTo>
                    <a:pt x="184" y="94"/>
                  </a:lnTo>
                  <a:lnTo>
                    <a:pt x="182" y="94"/>
                  </a:lnTo>
                  <a:lnTo>
                    <a:pt x="179" y="96"/>
                  </a:lnTo>
                  <a:lnTo>
                    <a:pt x="178" y="96"/>
                  </a:lnTo>
                  <a:lnTo>
                    <a:pt x="178" y="98"/>
                  </a:lnTo>
                  <a:lnTo>
                    <a:pt x="176" y="99"/>
                  </a:lnTo>
                  <a:lnTo>
                    <a:pt x="176" y="102"/>
                  </a:lnTo>
                  <a:lnTo>
                    <a:pt x="175" y="105"/>
                  </a:lnTo>
                  <a:lnTo>
                    <a:pt x="175" y="109"/>
                  </a:lnTo>
                  <a:lnTo>
                    <a:pt x="173" y="110"/>
                  </a:lnTo>
                  <a:lnTo>
                    <a:pt x="171" y="112"/>
                  </a:lnTo>
                  <a:lnTo>
                    <a:pt x="168" y="113"/>
                  </a:lnTo>
                  <a:lnTo>
                    <a:pt x="167" y="113"/>
                  </a:lnTo>
                  <a:lnTo>
                    <a:pt x="167" y="113"/>
                  </a:lnTo>
                  <a:lnTo>
                    <a:pt x="167" y="115"/>
                  </a:lnTo>
                  <a:lnTo>
                    <a:pt x="167" y="115"/>
                  </a:lnTo>
                  <a:lnTo>
                    <a:pt x="165" y="115"/>
                  </a:lnTo>
                  <a:lnTo>
                    <a:pt x="164" y="115"/>
                  </a:lnTo>
                  <a:lnTo>
                    <a:pt x="162" y="115"/>
                  </a:lnTo>
                  <a:lnTo>
                    <a:pt x="159" y="116"/>
                  </a:lnTo>
                  <a:lnTo>
                    <a:pt x="156" y="118"/>
                  </a:lnTo>
                  <a:lnTo>
                    <a:pt x="154" y="118"/>
                  </a:lnTo>
                  <a:lnTo>
                    <a:pt x="154" y="118"/>
                  </a:lnTo>
                  <a:lnTo>
                    <a:pt x="152" y="118"/>
                  </a:lnTo>
                  <a:lnTo>
                    <a:pt x="154" y="120"/>
                  </a:lnTo>
                  <a:lnTo>
                    <a:pt x="154" y="120"/>
                  </a:lnTo>
                  <a:lnTo>
                    <a:pt x="154" y="120"/>
                  </a:lnTo>
                  <a:lnTo>
                    <a:pt x="152" y="121"/>
                  </a:lnTo>
                  <a:lnTo>
                    <a:pt x="152" y="123"/>
                  </a:lnTo>
                  <a:lnTo>
                    <a:pt x="152" y="124"/>
                  </a:lnTo>
                  <a:lnTo>
                    <a:pt x="151" y="124"/>
                  </a:lnTo>
                  <a:lnTo>
                    <a:pt x="149" y="126"/>
                  </a:lnTo>
                  <a:lnTo>
                    <a:pt x="148" y="127"/>
                  </a:lnTo>
                  <a:lnTo>
                    <a:pt x="146" y="127"/>
                  </a:lnTo>
                  <a:lnTo>
                    <a:pt x="146" y="127"/>
                  </a:lnTo>
                  <a:lnTo>
                    <a:pt x="145" y="127"/>
                  </a:lnTo>
                  <a:lnTo>
                    <a:pt x="143" y="127"/>
                  </a:lnTo>
                  <a:lnTo>
                    <a:pt x="143" y="127"/>
                  </a:lnTo>
                  <a:lnTo>
                    <a:pt x="141" y="129"/>
                  </a:lnTo>
                  <a:lnTo>
                    <a:pt x="141" y="129"/>
                  </a:lnTo>
                  <a:lnTo>
                    <a:pt x="141" y="127"/>
                  </a:lnTo>
                  <a:lnTo>
                    <a:pt x="140" y="126"/>
                  </a:lnTo>
                  <a:lnTo>
                    <a:pt x="138" y="126"/>
                  </a:lnTo>
                  <a:lnTo>
                    <a:pt x="137" y="124"/>
                  </a:lnTo>
                  <a:lnTo>
                    <a:pt x="137" y="124"/>
                  </a:lnTo>
                  <a:lnTo>
                    <a:pt x="135" y="124"/>
                  </a:lnTo>
                  <a:lnTo>
                    <a:pt x="134" y="124"/>
                  </a:lnTo>
                  <a:lnTo>
                    <a:pt x="132" y="124"/>
                  </a:lnTo>
                  <a:lnTo>
                    <a:pt x="130" y="124"/>
                  </a:lnTo>
                  <a:lnTo>
                    <a:pt x="129" y="123"/>
                  </a:lnTo>
                  <a:lnTo>
                    <a:pt x="127" y="121"/>
                  </a:lnTo>
                  <a:lnTo>
                    <a:pt x="127" y="121"/>
                  </a:lnTo>
                  <a:lnTo>
                    <a:pt x="126" y="121"/>
                  </a:lnTo>
                  <a:lnTo>
                    <a:pt x="126" y="121"/>
                  </a:lnTo>
                  <a:lnTo>
                    <a:pt x="126" y="120"/>
                  </a:lnTo>
                  <a:lnTo>
                    <a:pt x="126" y="120"/>
                  </a:lnTo>
                  <a:lnTo>
                    <a:pt x="126" y="116"/>
                  </a:lnTo>
                  <a:lnTo>
                    <a:pt x="126" y="116"/>
                  </a:lnTo>
                  <a:lnTo>
                    <a:pt x="124" y="115"/>
                  </a:lnTo>
                  <a:lnTo>
                    <a:pt x="124" y="115"/>
                  </a:lnTo>
                  <a:lnTo>
                    <a:pt x="126" y="115"/>
                  </a:lnTo>
                  <a:lnTo>
                    <a:pt x="126" y="113"/>
                  </a:lnTo>
                  <a:lnTo>
                    <a:pt x="126" y="112"/>
                  </a:lnTo>
                  <a:lnTo>
                    <a:pt x="126" y="110"/>
                  </a:lnTo>
                  <a:lnTo>
                    <a:pt x="124" y="109"/>
                  </a:lnTo>
                  <a:lnTo>
                    <a:pt x="126" y="105"/>
                  </a:lnTo>
                  <a:lnTo>
                    <a:pt x="124" y="104"/>
                  </a:lnTo>
                  <a:lnTo>
                    <a:pt x="118" y="104"/>
                  </a:lnTo>
                  <a:lnTo>
                    <a:pt x="113" y="104"/>
                  </a:lnTo>
                  <a:lnTo>
                    <a:pt x="113" y="104"/>
                  </a:lnTo>
                  <a:lnTo>
                    <a:pt x="110" y="101"/>
                  </a:lnTo>
                  <a:lnTo>
                    <a:pt x="108" y="99"/>
                  </a:lnTo>
                  <a:lnTo>
                    <a:pt x="107" y="98"/>
                  </a:lnTo>
                  <a:lnTo>
                    <a:pt x="104" y="96"/>
                  </a:lnTo>
                  <a:lnTo>
                    <a:pt x="102" y="96"/>
                  </a:lnTo>
                  <a:lnTo>
                    <a:pt x="100" y="94"/>
                  </a:lnTo>
                  <a:lnTo>
                    <a:pt x="99" y="93"/>
                  </a:lnTo>
                  <a:lnTo>
                    <a:pt x="99" y="91"/>
                  </a:lnTo>
                  <a:lnTo>
                    <a:pt x="99" y="91"/>
                  </a:lnTo>
                  <a:lnTo>
                    <a:pt x="97" y="90"/>
                  </a:lnTo>
                  <a:lnTo>
                    <a:pt x="97" y="90"/>
                  </a:lnTo>
                  <a:lnTo>
                    <a:pt x="97" y="90"/>
                  </a:lnTo>
                  <a:lnTo>
                    <a:pt x="93" y="88"/>
                  </a:lnTo>
                  <a:lnTo>
                    <a:pt x="91" y="86"/>
                  </a:lnTo>
                  <a:lnTo>
                    <a:pt x="89" y="88"/>
                  </a:lnTo>
                  <a:lnTo>
                    <a:pt x="88" y="88"/>
                  </a:lnTo>
                  <a:lnTo>
                    <a:pt x="88" y="86"/>
                  </a:lnTo>
                  <a:lnTo>
                    <a:pt x="86" y="88"/>
                  </a:lnTo>
                  <a:lnTo>
                    <a:pt x="85" y="88"/>
                  </a:lnTo>
                  <a:lnTo>
                    <a:pt x="83" y="88"/>
                  </a:lnTo>
                  <a:lnTo>
                    <a:pt x="83" y="88"/>
                  </a:lnTo>
                  <a:lnTo>
                    <a:pt x="82" y="85"/>
                  </a:lnTo>
                  <a:lnTo>
                    <a:pt x="78" y="85"/>
                  </a:lnTo>
                  <a:lnTo>
                    <a:pt x="77" y="85"/>
                  </a:lnTo>
                  <a:lnTo>
                    <a:pt x="75" y="83"/>
                  </a:lnTo>
                  <a:lnTo>
                    <a:pt x="72" y="83"/>
                  </a:lnTo>
                  <a:lnTo>
                    <a:pt x="70" y="83"/>
                  </a:lnTo>
                  <a:lnTo>
                    <a:pt x="70" y="82"/>
                  </a:lnTo>
                  <a:lnTo>
                    <a:pt x="69" y="82"/>
                  </a:lnTo>
                  <a:lnTo>
                    <a:pt x="69" y="82"/>
                  </a:lnTo>
                  <a:lnTo>
                    <a:pt x="69" y="80"/>
                  </a:lnTo>
                  <a:lnTo>
                    <a:pt x="69" y="80"/>
                  </a:lnTo>
                  <a:lnTo>
                    <a:pt x="69" y="79"/>
                  </a:lnTo>
                  <a:lnTo>
                    <a:pt x="67" y="79"/>
                  </a:lnTo>
                  <a:lnTo>
                    <a:pt x="66" y="79"/>
                  </a:lnTo>
                  <a:lnTo>
                    <a:pt x="63" y="79"/>
                  </a:lnTo>
                  <a:lnTo>
                    <a:pt x="61" y="77"/>
                  </a:lnTo>
                  <a:lnTo>
                    <a:pt x="59" y="77"/>
                  </a:lnTo>
                  <a:lnTo>
                    <a:pt x="58" y="77"/>
                  </a:lnTo>
                  <a:lnTo>
                    <a:pt x="56" y="77"/>
                  </a:lnTo>
                  <a:lnTo>
                    <a:pt x="56" y="79"/>
                  </a:lnTo>
                  <a:lnTo>
                    <a:pt x="55" y="79"/>
                  </a:lnTo>
                  <a:lnTo>
                    <a:pt x="55" y="80"/>
                  </a:lnTo>
                  <a:lnTo>
                    <a:pt x="55" y="80"/>
                  </a:lnTo>
                  <a:lnTo>
                    <a:pt x="53" y="80"/>
                  </a:lnTo>
                  <a:lnTo>
                    <a:pt x="53" y="80"/>
                  </a:lnTo>
                  <a:lnTo>
                    <a:pt x="52" y="80"/>
                  </a:lnTo>
                  <a:lnTo>
                    <a:pt x="48" y="80"/>
                  </a:lnTo>
                  <a:lnTo>
                    <a:pt x="44" y="80"/>
                  </a:lnTo>
                  <a:lnTo>
                    <a:pt x="42" y="82"/>
                  </a:lnTo>
                  <a:lnTo>
                    <a:pt x="39" y="82"/>
                  </a:lnTo>
                  <a:lnTo>
                    <a:pt x="37" y="83"/>
                  </a:lnTo>
                  <a:lnTo>
                    <a:pt x="34" y="85"/>
                  </a:lnTo>
                  <a:lnTo>
                    <a:pt x="34" y="86"/>
                  </a:lnTo>
                  <a:lnTo>
                    <a:pt x="33" y="90"/>
                  </a:lnTo>
                  <a:lnTo>
                    <a:pt x="31" y="91"/>
                  </a:lnTo>
                  <a:lnTo>
                    <a:pt x="31" y="91"/>
                  </a:lnTo>
                  <a:lnTo>
                    <a:pt x="29" y="91"/>
                  </a:lnTo>
                  <a:lnTo>
                    <a:pt x="28" y="91"/>
                  </a:lnTo>
                  <a:lnTo>
                    <a:pt x="26" y="93"/>
                  </a:lnTo>
                  <a:lnTo>
                    <a:pt x="25" y="93"/>
                  </a:lnTo>
                  <a:lnTo>
                    <a:pt x="20" y="93"/>
                  </a:lnTo>
                  <a:lnTo>
                    <a:pt x="20" y="91"/>
                  </a:lnTo>
                  <a:lnTo>
                    <a:pt x="18" y="88"/>
                  </a:lnTo>
                  <a:lnTo>
                    <a:pt x="18" y="83"/>
                  </a:lnTo>
                  <a:lnTo>
                    <a:pt x="18" y="82"/>
                  </a:lnTo>
                  <a:lnTo>
                    <a:pt x="20" y="77"/>
                  </a:lnTo>
                  <a:lnTo>
                    <a:pt x="18" y="75"/>
                  </a:lnTo>
                  <a:lnTo>
                    <a:pt x="18" y="74"/>
                  </a:lnTo>
                  <a:lnTo>
                    <a:pt x="18" y="71"/>
                  </a:lnTo>
                  <a:lnTo>
                    <a:pt x="20" y="69"/>
                  </a:lnTo>
                  <a:lnTo>
                    <a:pt x="20" y="68"/>
                  </a:lnTo>
                  <a:lnTo>
                    <a:pt x="20" y="66"/>
                  </a:lnTo>
                  <a:lnTo>
                    <a:pt x="18" y="64"/>
                  </a:lnTo>
                  <a:lnTo>
                    <a:pt x="17" y="63"/>
                  </a:lnTo>
                  <a:lnTo>
                    <a:pt x="17" y="63"/>
                  </a:lnTo>
                  <a:lnTo>
                    <a:pt x="17" y="61"/>
                  </a:lnTo>
                  <a:lnTo>
                    <a:pt x="15" y="61"/>
                  </a:lnTo>
                  <a:lnTo>
                    <a:pt x="15" y="61"/>
                  </a:lnTo>
                  <a:lnTo>
                    <a:pt x="14" y="60"/>
                  </a:lnTo>
                  <a:lnTo>
                    <a:pt x="12" y="60"/>
                  </a:lnTo>
                  <a:lnTo>
                    <a:pt x="11" y="60"/>
                  </a:lnTo>
                  <a:lnTo>
                    <a:pt x="11" y="60"/>
                  </a:lnTo>
                  <a:lnTo>
                    <a:pt x="9" y="61"/>
                  </a:lnTo>
                  <a:lnTo>
                    <a:pt x="9" y="60"/>
                  </a:lnTo>
                  <a:lnTo>
                    <a:pt x="9" y="58"/>
                  </a:lnTo>
                  <a:lnTo>
                    <a:pt x="11" y="55"/>
                  </a:lnTo>
                  <a:lnTo>
                    <a:pt x="11" y="55"/>
                  </a:lnTo>
                  <a:lnTo>
                    <a:pt x="12" y="57"/>
                  </a:lnTo>
                  <a:lnTo>
                    <a:pt x="14" y="57"/>
                  </a:lnTo>
                  <a:lnTo>
                    <a:pt x="15" y="57"/>
                  </a:lnTo>
                  <a:lnTo>
                    <a:pt x="15" y="55"/>
                  </a:lnTo>
                  <a:lnTo>
                    <a:pt x="15" y="55"/>
                  </a:lnTo>
                  <a:lnTo>
                    <a:pt x="14" y="53"/>
                  </a:lnTo>
                  <a:lnTo>
                    <a:pt x="14" y="52"/>
                  </a:lnTo>
                  <a:lnTo>
                    <a:pt x="14" y="52"/>
                  </a:lnTo>
                  <a:lnTo>
                    <a:pt x="14" y="50"/>
                  </a:lnTo>
                  <a:lnTo>
                    <a:pt x="14" y="49"/>
                  </a:lnTo>
                  <a:lnTo>
                    <a:pt x="12" y="49"/>
                  </a:lnTo>
                  <a:lnTo>
                    <a:pt x="11" y="49"/>
                  </a:lnTo>
                  <a:lnTo>
                    <a:pt x="9" y="49"/>
                  </a:lnTo>
                  <a:lnTo>
                    <a:pt x="7" y="49"/>
                  </a:lnTo>
                  <a:lnTo>
                    <a:pt x="6" y="50"/>
                  </a:lnTo>
                  <a:lnTo>
                    <a:pt x="7" y="52"/>
                  </a:lnTo>
                  <a:lnTo>
                    <a:pt x="6" y="50"/>
                  </a:lnTo>
                  <a:lnTo>
                    <a:pt x="6" y="50"/>
                  </a:lnTo>
                  <a:lnTo>
                    <a:pt x="4" y="47"/>
                  </a:lnTo>
                  <a:lnTo>
                    <a:pt x="3" y="44"/>
                  </a:lnTo>
                  <a:lnTo>
                    <a:pt x="3" y="41"/>
                  </a:lnTo>
                  <a:lnTo>
                    <a:pt x="4" y="39"/>
                  </a:lnTo>
                  <a:lnTo>
                    <a:pt x="4" y="36"/>
                  </a:lnTo>
                  <a:lnTo>
                    <a:pt x="6" y="33"/>
                  </a:lnTo>
                  <a:lnTo>
                    <a:pt x="6" y="30"/>
                  </a:lnTo>
                  <a:lnTo>
                    <a:pt x="7" y="31"/>
                  </a:lnTo>
                  <a:lnTo>
                    <a:pt x="7" y="33"/>
                  </a:lnTo>
                  <a:lnTo>
                    <a:pt x="9" y="34"/>
                  </a:lnTo>
                  <a:lnTo>
                    <a:pt x="9" y="34"/>
                  </a:lnTo>
                  <a:lnTo>
                    <a:pt x="12" y="34"/>
                  </a:lnTo>
                  <a:lnTo>
                    <a:pt x="14" y="34"/>
                  </a:lnTo>
                  <a:lnTo>
                    <a:pt x="14" y="34"/>
                  </a:lnTo>
                  <a:lnTo>
                    <a:pt x="15" y="34"/>
                  </a:lnTo>
                  <a:lnTo>
                    <a:pt x="17" y="36"/>
                  </a:lnTo>
                  <a:lnTo>
                    <a:pt x="18" y="38"/>
                  </a:lnTo>
                  <a:lnTo>
                    <a:pt x="20" y="38"/>
                  </a:lnTo>
                  <a:lnTo>
                    <a:pt x="23" y="36"/>
                  </a:lnTo>
                  <a:lnTo>
                    <a:pt x="25" y="36"/>
                  </a:lnTo>
                  <a:lnTo>
                    <a:pt x="25" y="36"/>
                  </a:lnTo>
                  <a:lnTo>
                    <a:pt x="26" y="36"/>
                  </a:lnTo>
                  <a:lnTo>
                    <a:pt x="26" y="36"/>
                  </a:lnTo>
                  <a:lnTo>
                    <a:pt x="26" y="34"/>
                  </a:lnTo>
                  <a:lnTo>
                    <a:pt x="26" y="34"/>
                  </a:lnTo>
                  <a:lnTo>
                    <a:pt x="26" y="33"/>
                  </a:lnTo>
                  <a:lnTo>
                    <a:pt x="29" y="34"/>
                  </a:lnTo>
                  <a:lnTo>
                    <a:pt x="31" y="33"/>
                  </a:lnTo>
                  <a:lnTo>
                    <a:pt x="31" y="33"/>
                  </a:lnTo>
                  <a:lnTo>
                    <a:pt x="31" y="33"/>
                  </a:lnTo>
                  <a:lnTo>
                    <a:pt x="31" y="31"/>
                  </a:lnTo>
                  <a:lnTo>
                    <a:pt x="31" y="31"/>
                  </a:lnTo>
                  <a:lnTo>
                    <a:pt x="31" y="30"/>
                  </a:lnTo>
                  <a:lnTo>
                    <a:pt x="31" y="30"/>
                  </a:lnTo>
                  <a:lnTo>
                    <a:pt x="29" y="28"/>
                  </a:lnTo>
                  <a:lnTo>
                    <a:pt x="25" y="25"/>
                  </a:lnTo>
                  <a:lnTo>
                    <a:pt x="25" y="23"/>
                  </a:lnTo>
                  <a:lnTo>
                    <a:pt x="23" y="22"/>
                  </a:lnTo>
                  <a:lnTo>
                    <a:pt x="22" y="20"/>
                  </a:lnTo>
                  <a:lnTo>
                    <a:pt x="22" y="17"/>
                  </a:lnTo>
                  <a:lnTo>
                    <a:pt x="20" y="16"/>
                  </a:lnTo>
                  <a:lnTo>
                    <a:pt x="18" y="12"/>
                  </a:lnTo>
                  <a:lnTo>
                    <a:pt x="18" y="12"/>
                  </a:lnTo>
                  <a:lnTo>
                    <a:pt x="18" y="12"/>
                  </a:lnTo>
                  <a:lnTo>
                    <a:pt x="15" y="11"/>
                  </a:lnTo>
                  <a:lnTo>
                    <a:pt x="14" y="12"/>
                  </a:lnTo>
                  <a:lnTo>
                    <a:pt x="11" y="12"/>
                  </a:lnTo>
                  <a:lnTo>
                    <a:pt x="9" y="12"/>
                  </a:lnTo>
                  <a:lnTo>
                    <a:pt x="9" y="12"/>
                  </a:lnTo>
                  <a:lnTo>
                    <a:pt x="6" y="14"/>
                  </a:lnTo>
                  <a:lnTo>
                    <a:pt x="6" y="16"/>
                  </a:lnTo>
                  <a:lnTo>
                    <a:pt x="4" y="19"/>
                  </a:lnTo>
                  <a:lnTo>
                    <a:pt x="6" y="20"/>
                  </a:lnTo>
                  <a:lnTo>
                    <a:pt x="6" y="20"/>
                  </a:lnTo>
                  <a:lnTo>
                    <a:pt x="4" y="25"/>
                  </a:lnTo>
                  <a:lnTo>
                    <a:pt x="4" y="28"/>
                  </a:lnTo>
                  <a:lnTo>
                    <a:pt x="4" y="28"/>
                  </a:lnTo>
                  <a:lnTo>
                    <a:pt x="4" y="27"/>
                  </a:lnTo>
                  <a:lnTo>
                    <a:pt x="3" y="25"/>
                  </a:lnTo>
                  <a:lnTo>
                    <a:pt x="1" y="22"/>
                  </a:lnTo>
                  <a:lnTo>
                    <a:pt x="0" y="17"/>
                  </a:lnTo>
                  <a:lnTo>
                    <a:pt x="3" y="16"/>
                  </a:lnTo>
                  <a:lnTo>
                    <a:pt x="4" y="12"/>
                  </a:lnTo>
                  <a:lnTo>
                    <a:pt x="7" y="12"/>
                  </a:lnTo>
                  <a:lnTo>
                    <a:pt x="7" y="11"/>
                  </a:lnTo>
                  <a:lnTo>
                    <a:pt x="11" y="11"/>
                  </a:lnTo>
                  <a:lnTo>
                    <a:pt x="14" y="9"/>
                  </a:lnTo>
                  <a:lnTo>
                    <a:pt x="17" y="9"/>
                  </a:lnTo>
                  <a:lnTo>
                    <a:pt x="20" y="8"/>
                  </a:lnTo>
                  <a:lnTo>
                    <a:pt x="22" y="8"/>
                  </a:lnTo>
                  <a:lnTo>
                    <a:pt x="23" y="8"/>
                  </a:lnTo>
                  <a:lnTo>
                    <a:pt x="25" y="9"/>
                  </a:lnTo>
                  <a:lnTo>
                    <a:pt x="25" y="9"/>
                  </a:lnTo>
                  <a:lnTo>
                    <a:pt x="28" y="11"/>
                  </a:lnTo>
                  <a:lnTo>
                    <a:pt x="31" y="12"/>
                  </a:lnTo>
                  <a:lnTo>
                    <a:pt x="34" y="14"/>
                  </a:lnTo>
                  <a:lnTo>
                    <a:pt x="34" y="16"/>
                  </a:lnTo>
                  <a:lnTo>
                    <a:pt x="34" y="16"/>
                  </a:lnTo>
                  <a:lnTo>
                    <a:pt x="36" y="17"/>
                  </a:lnTo>
                  <a:lnTo>
                    <a:pt x="37" y="20"/>
                  </a:lnTo>
                  <a:lnTo>
                    <a:pt x="39" y="22"/>
                  </a:lnTo>
                  <a:lnTo>
                    <a:pt x="39" y="23"/>
                  </a:lnTo>
                  <a:lnTo>
                    <a:pt x="41" y="23"/>
                  </a:lnTo>
                  <a:lnTo>
                    <a:pt x="42" y="25"/>
                  </a:lnTo>
                  <a:lnTo>
                    <a:pt x="42" y="27"/>
                  </a:lnTo>
                  <a:lnTo>
                    <a:pt x="42" y="27"/>
                  </a:lnTo>
                  <a:lnTo>
                    <a:pt x="44" y="27"/>
                  </a:lnTo>
                  <a:lnTo>
                    <a:pt x="45" y="27"/>
                  </a:lnTo>
                  <a:lnTo>
                    <a:pt x="48" y="25"/>
                  </a:lnTo>
                  <a:lnTo>
                    <a:pt x="50" y="25"/>
                  </a:lnTo>
                  <a:lnTo>
                    <a:pt x="50" y="25"/>
                  </a:lnTo>
                  <a:lnTo>
                    <a:pt x="53" y="25"/>
                  </a:lnTo>
                  <a:lnTo>
                    <a:pt x="58" y="27"/>
                  </a:lnTo>
                  <a:lnTo>
                    <a:pt x="61" y="27"/>
                  </a:lnTo>
                  <a:lnTo>
                    <a:pt x="63" y="27"/>
                  </a:lnTo>
                  <a:lnTo>
                    <a:pt x="64" y="27"/>
                  </a:lnTo>
                  <a:lnTo>
                    <a:pt x="66" y="27"/>
                  </a:lnTo>
                  <a:lnTo>
                    <a:pt x="66" y="27"/>
                  </a:lnTo>
                  <a:lnTo>
                    <a:pt x="66" y="25"/>
                  </a:lnTo>
                  <a:lnTo>
                    <a:pt x="66" y="25"/>
                  </a:lnTo>
                  <a:lnTo>
                    <a:pt x="66" y="25"/>
                  </a:lnTo>
                  <a:lnTo>
                    <a:pt x="66" y="25"/>
                  </a:lnTo>
                  <a:lnTo>
                    <a:pt x="66" y="23"/>
                  </a:lnTo>
                  <a:lnTo>
                    <a:pt x="64" y="20"/>
                  </a:lnTo>
                  <a:lnTo>
                    <a:pt x="64" y="17"/>
                  </a:lnTo>
                  <a:lnTo>
                    <a:pt x="66" y="16"/>
                  </a:lnTo>
                  <a:lnTo>
                    <a:pt x="66" y="16"/>
                  </a:lnTo>
                  <a:lnTo>
                    <a:pt x="66" y="17"/>
                  </a:lnTo>
                  <a:lnTo>
                    <a:pt x="66" y="19"/>
                  </a:lnTo>
                  <a:lnTo>
                    <a:pt x="66" y="19"/>
                  </a:lnTo>
                  <a:lnTo>
                    <a:pt x="67" y="19"/>
                  </a:lnTo>
                  <a:lnTo>
                    <a:pt x="69" y="20"/>
                  </a:lnTo>
                  <a:lnTo>
                    <a:pt x="70" y="22"/>
                  </a:lnTo>
                  <a:lnTo>
                    <a:pt x="70" y="22"/>
                  </a:lnTo>
                  <a:lnTo>
                    <a:pt x="72" y="20"/>
                  </a:lnTo>
                  <a:lnTo>
                    <a:pt x="75" y="20"/>
                  </a:lnTo>
                  <a:lnTo>
                    <a:pt x="77" y="19"/>
                  </a:lnTo>
                  <a:lnTo>
                    <a:pt x="77" y="17"/>
                  </a:lnTo>
                  <a:lnTo>
                    <a:pt x="77" y="17"/>
                  </a:lnTo>
                  <a:lnTo>
                    <a:pt x="75" y="16"/>
                  </a:lnTo>
                  <a:lnTo>
                    <a:pt x="75" y="14"/>
                  </a:lnTo>
                  <a:lnTo>
                    <a:pt x="74" y="12"/>
                  </a:lnTo>
                  <a:lnTo>
                    <a:pt x="74" y="12"/>
                  </a:lnTo>
                  <a:lnTo>
                    <a:pt x="74" y="11"/>
                  </a:lnTo>
                  <a:lnTo>
                    <a:pt x="74" y="11"/>
                  </a:lnTo>
                  <a:lnTo>
                    <a:pt x="75" y="11"/>
                  </a:lnTo>
                  <a:lnTo>
                    <a:pt x="77" y="11"/>
                  </a:lnTo>
                  <a:lnTo>
                    <a:pt x="77" y="9"/>
                  </a:lnTo>
                  <a:lnTo>
                    <a:pt x="78" y="8"/>
                  </a:lnTo>
                  <a:lnTo>
                    <a:pt x="78" y="6"/>
                  </a:lnTo>
                  <a:lnTo>
                    <a:pt x="78" y="6"/>
                  </a:lnTo>
                  <a:lnTo>
                    <a:pt x="80" y="6"/>
                  </a:lnTo>
                  <a:lnTo>
                    <a:pt x="80" y="6"/>
                  </a:lnTo>
                  <a:lnTo>
                    <a:pt x="82" y="6"/>
                  </a:lnTo>
                  <a:lnTo>
                    <a:pt x="83" y="6"/>
                  </a:lnTo>
                  <a:lnTo>
                    <a:pt x="83" y="6"/>
                  </a:lnTo>
                  <a:lnTo>
                    <a:pt x="85" y="8"/>
                  </a:lnTo>
                  <a:lnTo>
                    <a:pt x="85" y="8"/>
                  </a:lnTo>
                  <a:lnTo>
                    <a:pt x="85" y="9"/>
                  </a:lnTo>
                  <a:lnTo>
                    <a:pt x="85" y="9"/>
                  </a:lnTo>
                  <a:lnTo>
                    <a:pt x="85" y="9"/>
                  </a:lnTo>
                  <a:lnTo>
                    <a:pt x="86" y="9"/>
                  </a:lnTo>
                  <a:lnTo>
                    <a:pt x="86" y="9"/>
                  </a:lnTo>
                  <a:lnTo>
                    <a:pt x="86" y="8"/>
                  </a:lnTo>
                  <a:lnTo>
                    <a:pt x="86" y="8"/>
                  </a:lnTo>
                  <a:lnTo>
                    <a:pt x="85" y="6"/>
                  </a:lnTo>
                  <a:lnTo>
                    <a:pt x="83" y="5"/>
                  </a:lnTo>
                  <a:lnTo>
                    <a:pt x="82" y="5"/>
                  </a:lnTo>
                  <a:lnTo>
                    <a:pt x="82" y="3"/>
                  </a:lnTo>
                  <a:lnTo>
                    <a:pt x="82" y="3"/>
                  </a:lnTo>
                  <a:lnTo>
                    <a:pt x="82" y="3"/>
                  </a:lnTo>
                  <a:lnTo>
                    <a:pt x="83" y="1"/>
                  </a:lnTo>
                  <a:lnTo>
                    <a:pt x="85" y="3"/>
                  </a:lnTo>
                  <a:lnTo>
                    <a:pt x="86" y="3"/>
                  </a:lnTo>
                  <a:lnTo>
                    <a:pt x="86" y="1"/>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18" name="Freeform 37">
              <a:extLst>
                <a:ext uri="{FF2B5EF4-FFF2-40B4-BE49-F238E27FC236}">
                  <a16:creationId xmlns:a16="http://schemas.microsoft.com/office/drawing/2014/main" id="{A65AA0F5-4279-4945-B6F9-040E65250A35}"/>
                </a:ext>
              </a:extLst>
            </p:cNvPr>
            <p:cNvSpPr>
              <a:spLocks noEditPoints="1"/>
            </p:cNvSpPr>
            <p:nvPr/>
          </p:nvSpPr>
          <p:spPr bwMode="auto">
            <a:xfrm>
              <a:off x="9259948" y="4643981"/>
              <a:ext cx="91614" cy="38984"/>
            </a:xfrm>
            <a:custGeom>
              <a:avLst/>
              <a:gdLst>
                <a:gd name="T0" fmla="*/ 6 w 47"/>
                <a:gd name="T1" fmla="*/ 16 h 20"/>
                <a:gd name="T2" fmla="*/ 5 w 47"/>
                <a:gd name="T3" fmla="*/ 17 h 20"/>
                <a:gd name="T4" fmla="*/ 3 w 47"/>
                <a:gd name="T5" fmla="*/ 19 h 20"/>
                <a:gd name="T6" fmla="*/ 2 w 47"/>
                <a:gd name="T7" fmla="*/ 19 h 20"/>
                <a:gd name="T8" fmla="*/ 0 w 47"/>
                <a:gd name="T9" fmla="*/ 19 h 20"/>
                <a:gd name="T10" fmla="*/ 2 w 47"/>
                <a:gd name="T11" fmla="*/ 17 h 20"/>
                <a:gd name="T12" fmla="*/ 43 w 47"/>
                <a:gd name="T13" fmla="*/ 3 h 20"/>
                <a:gd name="T14" fmla="*/ 46 w 47"/>
                <a:gd name="T15" fmla="*/ 3 h 20"/>
                <a:gd name="T16" fmla="*/ 47 w 47"/>
                <a:gd name="T17" fmla="*/ 5 h 20"/>
                <a:gd name="T18" fmla="*/ 41 w 47"/>
                <a:gd name="T19" fmla="*/ 9 h 20"/>
                <a:gd name="T20" fmla="*/ 38 w 47"/>
                <a:gd name="T21" fmla="*/ 9 h 20"/>
                <a:gd name="T22" fmla="*/ 35 w 47"/>
                <a:gd name="T23" fmla="*/ 11 h 20"/>
                <a:gd name="T24" fmla="*/ 31 w 47"/>
                <a:gd name="T25" fmla="*/ 12 h 20"/>
                <a:gd name="T26" fmla="*/ 30 w 47"/>
                <a:gd name="T27" fmla="*/ 14 h 20"/>
                <a:gd name="T28" fmla="*/ 27 w 47"/>
                <a:gd name="T29" fmla="*/ 14 h 20"/>
                <a:gd name="T30" fmla="*/ 24 w 47"/>
                <a:gd name="T31" fmla="*/ 16 h 20"/>
                <a:gd name="T32" fmla="*/ 17 w 47"/>
                <a:gd name="T33" fmla="*/ 19 h 20"/>
                <a:gd name="T34" fmla="*/ 14 w 47"/>
                <a:gd name="T35" fmla="*/ 19 h 20"/>
                <a:gd name="T36" fmla="*/ 13 w 47"/>
                <a:gd name="T37" fmla="*/ 17 h 20"/>
                <a:gd name="T38" fmla="*/ 13 w 47"/>
                <a:gd name="T39" fmla="*/ 16 h 20"/>
                <a:gd name="T40" fmla="*/ 16 w 47"/>
                <a:gd name="T41" fmla="*/ 16 h 20"/>
                <a:gd name="T42" fmla="*/ 16 w 47"/>
                <a:gd name="T43" fmla="*/ 14 h 20"/>
                <a:gd name="T44" fmla="*/ 16 w 47"/>
                <a:gd name="T45" fmla="*/ 12 h 20"/>
                <a:gd name="T46" fmla="*/ 13 w 47"/>
                <a:gd name="T47" fmla="*/ 14 h 20"/>
                <a:gd name="T48" fmla="*/ 13 w 47"/>
                <a:gd name="T49" fmla="*/ 12 h 20"/>
                <a:gd name="T50" fmla="*/ 16 w 47"/>
                <a:gd name="T51" fmla="*/ 9 h 20"/>
                <a:gd name="T52" fmla="*/ 19 w 47"/>
                <a:gd name="T53" fmla="*/ 6 h 20"/>
                <a:gd name="T54" fmla="*/ 25 w 47"/>
                <a:gd name="T55" fmla="*/ 6 h 20"/>
                <a:gd name="T56" fmla="*/ 31 w 47"/>
                <a:gd name="T57" fmla="*/ 6 h 20"/>
                <a:gd name="T58" fmla="*/ 38 w 47"/>
                <a:gd name="T59" fmla="*/ 5 h 20"/>
                <a:gd name="T60" fmla="*/ 41 w 47"/>
                <a:gd name="T61" fmla="*/ 5 h 20"/>
                <a:gd name="T62" fmla="*/ 43 w 47"/>
                <a:gd name="T63" fmla="*/ 3 h 20"/>
                <a:gd name="T64" fmla="*/ 22 w 47"/>
                <a:gd name="T65" fmla="*/ 3 h 20"/>
                <a:gd name="T66" fmla="*/ 22 w 47"/>
                <a:gd name="T67" fmla="*/ 1 h 20"/>
                <a:gd name="T68" fmla="*/ 24 w 47"/>
                <a:gd name="T6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20">
                  <a:moveTo>
                    <a:pt x="6" y="16"/>
                  </a:moveTo>
                  <a:lnTo>
                    <a:pt x="6" y="16"/>
                  </a:lnTo>
                  <a:lnTo>
                    <a:pt x="5" y="17"/>
                  </a:lnTo>
                  <a:lnTo>
                    <a:pt x="5" y="17"/>
                  </a:lnTo>
                  <a:lnTo>
                    <a:pt x="5" y="19"/>
                  </a:lnTo>
                  <a:lnTo>
                    <a:pt x="3" y="19"/>
                  </a:lnTo>
                  <a:lnTo>
                    <a:pt x="2" y="19"/>
                  </a:lnTo>
                  <a:lnTo>
                    <a:pt x="2" y="19"/>
                  </a:lnTo>
                  <a:lnTo>
                    <a:pt x="0" y="19"/>
                  </a:lnTo>
                  <a:lnTo>
                    <a:pt x="0" y="19"/>
                  </a:lnTo>
                  <a:lnTo>
                    <a:pt x="0" y="17"/>
                  </a:lnTo>
                  <a:lnTo>
                    <a:pt x="2" y="17"/>
                  </a:lnTo>
                  <a:lnTo>
                    <a:pt x="6" y="16"/>
                  </a:lnTo>
                  <a:close/>
                  <a:moveTo>
                    <a:pt x="43" y="3"/>
                  </a:moveTo>
                  <a:lnTo>
                    <a:pt x="44" y="3"/>
                  </a:lnTo>
                  <a:lnTo>
                    <a:pt x="46" y="3"/>
                  </a:lnTo>
                  <a:lnTo>
                    <a:pt x="46" y="5"/>
                  </a:lnTo>
                  <a:lnTo>
                    <a:pt x="47" y="5"/>
                  </a:lnTo>
                  <a:lnTo>
                    <a:pt x="44" y="6"/>
                  </a:lnTo>
                  <a:lnTo>
                    <a:pt x="41" y="9"/>
                  </a:lnTo>
                  <a:lnTo>
                    <a:pt x="39" y="9"/>
                  </a:lnTo>
                  <a:lnTo>
                    <a:pt x="38" y="9"/>
                  </a:lnTo>
                  <a:lnTo>
                    <a:pt x="36" y="11"/>
                  </a:lnTo>
                  <a:lnTo>
                    <a:pt x="35" y="11"/>
                  </a:lnTo>
                  <a:lnTo>
                    <a:pt x="33" y="12"/>
                  </a:lnTo>
                  <a:lnTo>
                    <a:pt x="31" y="12"/>
                  </a:lnTo>
                  <a:lnTo>
                    <a:pt x="30" y="12"/>
                  </a:lnTo>
                  <a:lnTo>
                    <a:pt x="30" y="14"/>
                  </a:lnTo>
                  <a:lnTo>
                    <a:pt x="27" y="14"/>
                  </a:lnTo>
                  <a:lnTo>
                    <a:pt x="27" y="14"/>
                  </a:lnTo>
                  <a:lnTo>
                    <a:pt x="25" y="14"/>
                  </a:lnTo>
                  <a:lnTo>
                    <a:pt x="24" y="16"/>
                  </a:lnTo>
                  <a:lnTo>
                    <a:pt x="19" y="17"/>
                  </a:lnTo>
                  <a:lnTo>
                    <a:pt x="17" y="19"/>
                  </a:lnTo>
                  <a:lnTo>
                    <a:pt x="14" y="20"/>
                  </a:lnTo>
                  <a:lnTo>
                    <a:pt x="14" y="19"/>
                  </a:lnTo>
                  <a:lnTo>
                    <a:pt x="14" y="17"/>
                  </a:lnTo>
                  <a:lnTo>
                    <a:pt x="13" y="17"/>
                  </a:lnTo>
                  <a:lnTo>
                    <a:pt x="13" y="17"/>
                  </a:lnTo>
                  <a:lnTo>
                    <a:pt x="13" y="16"/>
                  </a:lnTo>
                  <a:lnTo>
                    <a:pt x="14" y="16"/>
                  </a:lnTo>
                  <a:lnTo>
                    <a:pt x="16" y="16"/>
                  </a:lnTo>
                  <a:lnTo>
                    <a:pt x="16" y="14"/>
                  </a:lnTo>
                  <a:lnTo>
                    <a:pt x="16" y="14"/>
                  </a:lnTo>
                  <a:lnTo>
                    <a:pt x="16" y="12"/>
                  </a:lnTo>
                  <a:lnTo>
                    <a:pt x="16" y="12"/>
                  </a:lnTo>
                  <a:lnTo>
                    <a:pt x="14" y="14"/>
                  </a:lnTo>
                  <a:lnTo>
                    <a:pt x="13" y="14"/>
                  </a:lnTo>
                  <a:lnTo>
                    <a:pt x="13" y="14"/>
                  </a:lnTo>
                  <a:lnTo>
                    <a:pt x="13" y="12"/>
                  </a:lnTo>
                  <a:lnTo>
                    <a:pt x="14" y="11"/>
                  </a:lnTo>
                  <a:lnTo>
                    <a:pt x="16" y="9"/>
                  </a:lnTo>
                  <a:lnTo>
                    <a:pt x="16" y="8"/>
                  </a:lnTo>
                  <a:lnTo>
                    <a:pt x="19" y="6"/>
                  </a:lnTo>
                  <a:lnTo>
                    <a:pt x="19" y="6"/>
                  </a:lnTo>
                  <a:lnTo>
                    <a:pt x="25" y="6"/>
                  </a:lnTo>
                  <a:lnTo>
                    <a:pt x="27" y="6"/>
                  </a:lnTo>
                  <a:lnTo>
                    <a:pt x="31" y="6"/>
                  </a:lnTo>
                  <a:lnTo>
                    <a:pt x="36" y="5"/>
                  </a:lnTo>
                  <a:lnTo>
                    <a:pt x="38" y="5"/>
                  </a:lnTo>
                  <a:lnTo>
                    <a:pt x="39" y="5"/>
                  </a:lnTo>
                  <a:lnTo>
                    <a:pt x="41" y="5"/>
                  </a:lnTo>
                  <a:lnTo>
                    <a:pt x="41" y="3"/>
                  </a:lnTo>
                  <a:lnTo>
                    <a:pt x="43" y="3"/>
                  </a:lnTo>
                  <a:close/>
                  <a:moveTo>
                    <a:pt x="24" y="0"/>
                  </a:moveTo>
                  <a:lnTo>
                    <a:pt x="22" y="3"/>
                  </a:lnTo>
                  <a:lnTo>
                    <a:pt x="20" y="3"/>
                  </a:lnTo>
                  <a:lnTo>
                    <a:pt x="22" y="1"/>
                  </a:lnTo>
                  <a:lnTo>
                    <a:pt x="22"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19" name="Freeform 38">
              <a:extLst>
                <a:ext uri="{FF2B5EF4-FFF2-40B4-BE49-F238E27FC236}">
                  <a16:creationId xmlns:a16="http://schemas.microsoft.com/office/drawing/2014/main" id="{099AA195-2BF2-458A-9A81-53AEEFD93574}"/>
                </a:ext>
              </a:extLst>
            </p:cNvPr>
            <p:cNvSpPr>
              <a:spLocks noEditPoints="1"/>
            </p:cNvSpPr>
            <p:nvPr/>
          </p:nvSpPr>
          <p:spPr bwMode="auto">
            <a:xfrm>
              <a:off x="7661586" y="3197659"/>
              <a:ext cx="218313" cy="144242"/>
            </a:xfrm>
            <a:custGeom>
              <a:avLst/>
              <a:gdLst>
                <a:gd name="T0" fmla="*/ 49 w 112"/>
                <a:gd name="T1" fmla="*/ 22 h 74"/>
                <a:gd name="T2" fmla="*/ 47 w 112"/>
                <a:gd name="T3" fmla="*/ 1 h 74"/>
                <a:gd name="T4" fmla="*/ 47 w 112"/>
                <a:gd name="T5" fmla="*/ 1 h 74"/>
                <a:gd name="T6" fmla="*/ 49 w 112"/>
                <a:gd name="T7" fmla="*/ 4 h 74"/>
                <a:gd name="T8" fmla="*/ 49 w 112"/>
                <a:gd name="T9" fmla="*/ 6 h 74"/>
                <a:gd name="T10" fmla="*/ 44 w 112"/>
                <a:gd name="T11" fmla="*/ 12 h 74"/>
                <a:gd name="T12" fmla="*/ 49 w 112"/>
                <a:gd name="T13" fmla="*/ 16 h 74"/>
                <a:gd name="T14" fmla="*/ 47 w 112"/>
                <a:gd name="T15" fmla="*/ 17 h 74"/>
                <a:gd name="T16" fmla="*/ 44 w 112"/>
                <a:gd name="T17" fmla="*/ 17 h 74"/>
                <a:gd name="T18" fmla="*/ 32 w 112"/>
                <a:gd name="T19" fmla="*/ 17 h 74"/>
                <a:gd name="T20" fmla="*/ 30 w 112"/>
                <a:gd name="T21" fmla="*/ 19 h 74"/>
                <a:gd name="T22" fmla="*/ 28 w 112"/>
                <a:gd name="T23" fmla="*/ 27 h 74"/>
                <a:gd name="T24" fmla="*/ 38 w 112"/>
                <a:gd name="T25" fmla="*/ 27 h 74"/>
                <a:gd name="T26" fmla="*/ 44 w 112"/>
                <a:gd name="T27" fmla="*/ 25 h 74"/>
                <a:gd name="T28" fmla="*/ 50 w 112"/>
                <a:gd name="T29" fmla="*/ 28 h 74"/>
                <a:gd name="T30" fmla="*/ 58 w 112"/>
                <a:gd name="T31" fmla="*/ 25 h 74"/>
                <a:gd name="T32" fmla="*/ 60 w 112"/>
                <a:gd name="T33" fmla="*/ 27 h 74"/>
                <a:gd name="T34" fmla="*/ 65 w 112"/>
                <a:gd name="T35" fmla="*/ 30 h 74"/>
                <a:gd name="T36" fmla="*/ 71 w 112"/>
                <a:gd name="T37" fmla="*/ 31 h 74"/>
                <a:gd name="T38" fmla="*/ 77 w 112"/>
                <a:gd name="T39" fmla="*/ 28 h 74"/>
                <a:gd name="T40" fmla="*/ 88 w 112"/>
                <a:gd name="T41" fmla="*/ 28 h 74"/>
                <a:gd name="T42" fmla="*/ 91 w 112"/>
                <a:gd name="T43" fmla="*/ 31 h 74"/>
                <a:gd name="T44" fmla="*/ 93 w 112"/>
                <a:gd name="T45" fmla="*/ 36 h 74"/>
                <a:gd name="T46" fmla="*/ 95 w 112"/>
                <a:gd name="T47" fmla="*/ 42 h 74"/>
                <a:gd name="T48" fmla="*/ 101 w 112"/>
                <a:gd name="T49" fmla="*/ 41 h 74"/>
                <a:gd name="T50" fmla="*/ 107 w 112"/>
                <a:gd name="T51" fmla="*/ 49 h 74"/>
                <a:gd name="T52" fmla="*/ 110 w 112"/>
                <a:gd name="T53" fmla="*/ 55 h 74"/>
                <a:gd name="T54" fmla="*/ 112 w 112"/>
                <a:gd name="T55" fmla="*/ 63 h 74"/>
                <a:gd name="T56" fmla="*/ 109 w 112"/>
                <a:gd name="T57" fmla="*/ 64 h 74"/>
                <a:gd name="T58" fmla="*/ 101 w 112"/>
                <a:gd name="T59" fmla="*/ 61 h 74"/>
                <a:gd name="T60" fmla="*/ 91 w 112"/>
                <a:gd name="T61" fmla="*/ 64 h 74"/>
                <a:gd name="T62" fmla="*/ 91 w 112"/>
                <a:gd name="T63" fmla="*/ 61 h 74"/>
                <a:gd name="T64" fmla="*/ 80 w 112"/>
                <a:gd name="T65" fmla="*/ 64 h 74"/>
                <a:gd name="T66" fmla="*/ 65 w 112"/>
                <a:gd name="T67" fmla="*/ 74 h 74"/>
                <a:gd name="T68" fmla="*/ 60 w 112"/>
                <a:gd name="T69" fmla="*/ 66 h 74"/>
                <a:gd name="T70" fmla="*/ 61 w 112"/>
                <a:gd name="T71" fmla="*/ 53 h 74"/>
                <a:gd name="T72" fmla="*/ 57 w 112"/>
                <a:gd name="T73" fmla="*/ 52 h 74"/>
                <a:gd name="T74" fmla="*/ 47 w 112"/>
                <a:gd name="T75" fmla="*/ 47 h 74"/>
                <a:gd name="T76" fmla="*/ 41 w 112"/>
                <a:gd name="T77" fmla="*/ 53 h 74"/>
                <a:gd name="T78" fmla="*/ 38 w 112"/>
                <a:gd name="T79" fmla="*/ 60 h 74"/>
                <a:gd name="T80" fmla="*/ 30 w 112"/>
                <a:gd name="T81" fmla="*/ 61 h 74"/>
                <a:gd name="T82" fmla="*/ 27 w 112"/>
                <a:gd name="T83" fmla="*/ 66 h 74"/>
                <a:gd name="T84" fmla="*/ 22 w 112"/>
                <a:gd name="T85" fmla="*/ 63 h 74"/>
                <a:gd name="T86" fmla="*/ 17 w 112"/>
                <a:gd name="T87" fmla="*/ 66 h 74"/>
                <a:gd name="T88" fmla="*/ 11 w 112"/>
                <a:gd name="T89" fmla="*/ 69 h 74"/>
                <a:gd name="T90" fmla="*/ 6 w 112"/>
                <a:gd name="T91" fmla="*/ 60 h 74"/>
                <a:gd name="T92" fmla="*/ 14 w 112"/>
                <a:gd name="T93" fmla="*/ 52 h 74"/>
                <a:gd name="T94" fmla="*/ 13 w 112"/>
                <a:gd name="T95" fmla="*/ 45 h 74"/>
                <a:gd name="T96" fmla="*/ 11 w 112"/>
                <a:gd name="T97" fmla="*/ 36 h 74"/>
                <a:gd name="T98" fmla="*/ 5 w 112"/>
                <a:gd name="T99" fmla="*/ 34 h 74"/>
                <a:gd name="T100" fmla="*/ 0 w 112"/>
                <a:gd name="T101" fmla="*/ 31 h 74"/>
                <a:gd name="T102" fmla="*/ 8 w 112"/>
                <a:gd name="T103" fmla="*/ 25 h 74"/>
                <a:gd name="T104" fmla="*/ 17 w 112"/>
                <a:gd name="T105" fmla="*/ 25 h 74"/>
                <a:gd name="T106" fmla="*/ 20 w 112"/>
                <a:gd name="T107" fmla="*/ 20 h 74"/>
                <a:gd name="T108" fmla="*/ 22 w 112"/>
                <a:gd name="T109" fmla="*/ 20 h 74"/>
                <a:gd name="T110" fmla="*/ 24 w 112"/>
                <a:gd name="T111" fmla="*/ 17 h 74"/>
                <a:gd name="T112" fmla="*/ 19 w 112"/>
                <a:gd name="T113" fmla="*/ 16 h 74"/>
                <a:gd name="T114" fmla="*/ 27 w 112"/>
                <a:gd name="T115" fmla="*/ 16 h 74"/>
                <a:gd name="T116" fmla="*/ 28 w 112"/>
                <a:gd name="T117" fmla="*/ 8 h 74"/>
                <a:gd name="T118" fmla="*/ 33 w 112"/>
                <a:gd name="T119" fmla="*/ 6 h 74"/>
                <a:gd name="T120" fmla="*/ 43 w 112"/>
                <a:gd name="T121" fmla="*/ 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2" h="74">
                  <a:moveTo>
                    <a:pt x="46" y="20"/>
                  </a:moveTo>
                  <a:lnTo>
                    <a:pt x="46" y="20"/>
                  </a:lnTo>
                  <a:lnTo>
                    <a:pt x="47" y="20"/>
                  </a:lnTo>
                  <a:lnTo>
                    <a:pt x="49" y="20"/>
                  </a:lnTo>
                  <a:lnTo>
                    <a:pt x="49" y="20"/>
                  </a:lnTo>
                  <a:lnTo>
                    <a:pt x="49" y="22"/>
                  </a:lnTo>
                  <a:lnTo>
                    <a:pt x="47" y="22"/>
                  </a:lnTo>
                  <a:lnTo>
                    <a:pt x="47" y="22"/>
                  </a:lnTo>
                  <a:lnTo>
                    <a:pt x="46" y="22"/>
                  </a:lnTo>
                  <a:lnTo>
                    <a:pt x="46" y="20"/>
                  </a:lnTo>
                  <a:lnTo>
                    <a:pt x="46" y="20"/>
                  </a:lnTo>
                  <a:close/>
                  <a:moveTo>
                    <a:pt x="47" y="1"/>
                  </a:moveTo>
                  <a:lnTo>
                    <a:pt x="47" y="1"/>
                  </a:lnTo>
                  <a:lnTo>
                    <a:pt x="47" y="1"/>
                  </a:lnTo>
                  <a:lnTo>
                    <a:pt x="49" y="3"/>
                  </a:lnTo>
                  <a:lnTo>
                    <a:pt x="47" y="3"/>
                  </a:lnTo>
                  <a:lnTo>
                    <a:pt x="47" y="1"/>
                  </a:lnTo>
                  <a:lnTo>
                    <a:pt x="47" y="1"/>
                  </a:lnTo>
                  <a:lnTo>
                    <a:pt x="47" y="1"/>
                  </a:lnTo>
                  <a:close/>
                  <a:moveTo>
                    <a:pt x="44" y="0"/>
                  </a:moveTo>
                  <a:lnTo>
                    <a:pt x="46" y="1"/>
                  </a:lnTo>
                  <a:lnTo>
                    <a:pt x="47" y="3"/>
                  </a:lnTo>
                  <a:lnTo>
                    <a:pt x="49" y="4"/>
                  </a:lnTo>
                  <a:lnTo>
                    <a:pt x="49" y="4"/>
                  </a:lnTo>
                  <a:lnTo>
                    <a:pt x="47" y="4"/>
                  </a:lnTo>
                  <a:lnTo>
                    <a:pt x="47" y="4"/>
                  </a:lnTo>
                  <a:lnTo>
                    <a:pt x="49" y="6"/>
                  </a:lnTo>
                  <a:lnTo>
                    <a:pt x="49" y="6"/>
                  </a:lnTo>
                  <a:lnTo>
                    <a:pt x="49" y="6"/>
                  </a:lnTo>
                  <a:lnTo>
                    <a:pt x="49" y="6"/>
                  </a:lnTo>
                  <a:lnTo>
                    <a:pt x="49" y="8"/>
                  </a:lnTo>
                  <a:lnTo>
                    <a:pt x="47" y="9"/>
                  </a:lnTo>
                  <a:lnTo>
                    <a:pt x="44" y="11"/>
                  </a:lnTo>
                  <a:lnTo>
                    <a:pt x="44" y="11"/>
                  </a:lnTo>
                  <a:lnTo>
                    <a:pt x="44" y="11"/>
                  </a:lnTo>
                  <a:lnTo>
                    <a:pt x="44" y="12"/>
                  </a:lnTo>
                  <a:lnTo>
                    <a:pt x="44" y="12"/>
                  </a:lnTo>
                  <a:lnTo>
                    <a:pt x="46" y="12"/>
                  </a:lnTo>
                  <a:lnTo>
                    <a:pt x="46" y="12"/>
                  </a:lnTo>
                  <a:lnTo>
                    <a:pt x="47" y="14"/>
                  </a:lnTo>
                  <a:lnTo>
                    <a:pt x="47" y="14"/>
                  </a:lnTo>
                  <a:lnTo>
                    <a:pt x="49" y="16"/>
                  </a:lnTo>
                  <a:lnTo>
                    <a:pt x="52" y="14"/>
                  </a:lnTo>
                  <a:lnTo>
                    <a:pt x="52" y="14"/>
                  </a:lnTo>
                  <a:lnTo>
                    <a:pt x="52" y="14"/>
                  </a:lnTo>
                  <a:lnTo>
                    <a:pt x="52" y="16"/>
                  </a:lnTo>
                  <a:lnTo>
                    <a:pt x="49" y="16"/>
                  </a:lnTo>
                  <a:lnTo>
                    <a:pt x="47" y="17"/>
                  </a:lnTo>
                  <a:lnTo>
                    <a:pt x="47" y="19"/>
                  </a:lnTo>
                  <a:lnTo>
                    <a:pt x="47" y="19"/>
                  </a:lnTo>
                  <a:lnTo>
                    <a:pt x="47" y="19"/>
                  </a:lnTo>
                  <a:lnTo>
                    <a:pt x="46" y="19"/>
                  </a:lnTo>
                  <a:lnTo>
                    <a:pt x="46" y="17"/>
                  </a:lnTo>
                  <a:lnTo>
                    <a:pt x="44" y="17"/>
                  </a:lnTo>
                  <a:lnTo>
                    <a:pt x="43" y="17"/>
                  </a:lnTo>
                  <a:lnTo>
                    <a:pt x="39" y="16"/>
                  </a:lnTo>
                  <a:lnTo>
                    <a:pt x="38" y="16"/>
                  </a:lnTo>
                  <a:lnTo>
                    <a:pt x="35" y="16"/>
                  </a:lnTo>
                  <a:lnTo>
                    <a:pt x="32" y="17"/>
                  </a:lnTo>
                  <a:lnTo>
                    <a:pt x="32" y="17"/>
                  </a:lnTo>
                  <a:lnTo>
                    <a:pt x="32" y="17"/>
                  </a:lnTo>
                  <a:lnTo>
                    <a:pt x="32" y="19"/>
                  </a:lnTo>
                  <a:lnTo>
                    <a:pt x="32" y="19"/>
                  </a:lnTo>
                  <a:lnTo>
                    <a:pt x="32" y="20"/>
                  </a:lnTo>
                  <a:lnTo>
                    <a:pt x="30" y="20"/>
                  </a:lnTo>
                  <a:lnTo>
                    <a:pt x="30" y="19"/>
                  </a:lnTo>
                  <a:lnTo>
                    <a:pt x="28" y="19"/>
                  </a:lnTo>
                  <a:lnTo>
                    <a:pt x="28" y="20"/>
                  </a:lnTo>
                  <a:lnTo>
                    <a:pt x="28" y="22"/>
                  </a:lnTo>
                  <a:lnTo>
                    <a:pt x="27" y="22"/>
                  </a:lnTo>
                  <a:lnTo>
                    <a:pt x="28" y="23"/>
                  </a:lnTo>
                  <a:lnTo>
                    <a:pt x="28" y="27"/>
                  </a:lnTo>
                  <a:lnTo>
                    <a:pt x="30" y="27"/>
                  </a:lnTo>
                  <a:lnTo>
                    <a:pt x="32" y="27"/>
                  </a:lnTo>
                  <a:lnTo>
                    <a:pt x="33" y="25"/>
                  </a:lnTo>
                  <a:lnTo>
                    <a:pt x="33" y="25"/>
                  </a:lnTo>
                  <a:lnTo>
                    <a:pt x="35" y="25"/>
                  </a:lnTo>
                  <a:lnTo>
                    <a:pt x="38" y="27"/>
                  </a:lnTo>
                  <a:lnTo>
                    <a:pt x="39" y="25"/>
                  </a:lnTo>
                  <a:lnTo>
                    <a:pt x="41" y="25"/>
                  </a:lnTo>
                  <a:lnTo>
                    <a:pt x="41" y="25"/>
                  </a:lnTo>
                  <a:lnTo>
                    <a:pt x="41" y="25"/>
                  </a:lnTo>
                  <a:lnTo>
                    <a:pt x="43" y="27"/>
                  </a:lnTo>
                  <a:lnTo>
                    <a:pt x="44" y="25"/>
                  </a:lnTo>
                  <a:lnTo>
                    <a:pt x="46" y="25"/>
                  </a:lnTo>
                  <a:lnTo>
                    <a:pt x="47" y="25"/>
                  </a:lnTo>
                  <a:lnTo>
                    <a:pt x="47" y="25"/>
                  </a:lnTo>
                  <a:lnTo>
                    <a:pt x="49" y="27"/>
                  </a:lnTo>
                  <a:lnTo>
                    <a:pt x="49" y="28"/>
                  </a:lnTo>
                  <a:lnTo>
                    <a:pt x="50" y="28"/>
                  </a:lnTo>
                  <a:lnTo>
                    <a:pt x="54" y="28"/>
                  </a:lnTo>
                  <a:lnTo>
                    <a:pt x="54" y="27"/>
                  </a:lnTo>
                  <a:lnTo>
                    <a:pt x="55" y="27"/>
                  </a:lnTo>
                  <a:lnTo>
                    <a:pt x="57" y="27"/>
                  </a:lnTo>
                  <a:lnTo>
                    <a:pt x="57" y="27"/>
                  </a:lnTo>
                  <a:lnTo>
                    <a:pt x="58" y="25"/>
                  </a:lnTo>
                  <a:lnTo>
                    <a:pt x="58" y="25"/>
                  </a:lnTo>
                  <a:lnTo>
                    <a:pt x="60" y="25"/>
                  </a:lnTo>
                  <a:lnTo>
                    <a:pt x="60" y="25"/>
                  </a:lnTo>
                  <a:lnTo>
                    <a:pt x="60" y="25"/>
                  </a:lnTo>
                  <a:lnTo>
                    <a:pt x="60" y="27"/>
                  </a:lnTo>
                  <a:lnTo>
                    <a:pt x="60" y="27"/>
                  </a:lnTo>
                  <a:lnTo>
                    <a:pt x="61" y="28"/>
                  </a:lnTo>
                  <a:lnTo>
                    <a:pt x="63" y="28"/>
                  </a:lnTo>
                  <a:lnTo>
                    <a:pt x="63" y="28"/>
                  </a:lnTo>
                  <a:lnTo>
                    <a:pt x="63" y="28"/>
                  </a:lnTo>
                  <a:lnTo>
                    <a:pt x="63" y="30"/>
                  </a:lnTo>
                  <a:lnTo>
                    <a:pt x="65" y="30"/>
                  </a:lnTo>
                  <a:lnTo>
                    <a:pt x="65" y="30"/>
                  </a:lnTo>
                  <a:lnTo>
                    <a:pt x="68" y="30"/>
                  </a:lnTo>
                  <a:lnTo>
                    <a:pt x="68" y="30"/>
                  </a:lnTo>
                  <a:lnTo>
                    <a:pt x="69" y="30"/>
                  </a:lnTo>
                  <a:lnTo>
                    <a:pt x="69" y="31"/>
                  </a:lnTo>
                  <a:lnTo>
                    <a:pt x="71" y="31"/>
                  </a:lnTo>
                  <a:lnTo>
                    <a:pt x="71" y="31"/>
                  </a:lnTo>
                  <a:lnTo>
                    <a:pt x="71" y="31"/>
                  </a:lnTo>
                  <a:lnTo>
                    <a:pt x="73" y="30"/>
                  </a:lnTo>
                  <a:lnTo>
                    <a:pt x="74" y="30"/>
                  </a:lnTo>
                  <a:lnTo>
                    <a:pt x="76" y="28"/>
                  </a:lnTo>
                  <a:lnTo>
                    <a:pt x="77" y="28"/>
                  </a:lnTo>
                  <a:lnTo>
                    <a:pt x="80" y="30"/>
                  </a:lnTo>
                  <a:lnTo>
                    <a:pt x="82" y="30"/>
                  </a:lnTo>
                  <a:lnTo>
                    <a:pt x="84" y="30"/>
                  </a:lnTo>
                  <a:lnTo>
                    <a:pt x="85" y="28"/>
                  </a:lnTo>
                  <a:lnTo>
                    <a:pt x="87" y="28"/>
                  </a:lnTo>
                  <a:lnTo>
                    <a:pt x="88" y="28"/>
                  </a:lnTo>
                  <a:lnTo>
                    <a:pt x="88" y="28"/>
                  </a:lnTo>
                  <a:lnTo>
                    <a:pt x="90" y="28"/>
                  </a:lnTo>
                  <a:lnTo>
                    <a:pt x="91" y="28"/>
                  </a:lnTo>
                  <a:lnTo>
                    <a:pt x="91" y="28"/>
                  </a:lnTo>
                  <a:lnTo>
                    <a:pt x="91" y="30"/>
                  </a:lnTo>
                  <a:lnTo>
                    <a:pt x="91" y="31"/>
                  </a:lnTo>
                  <a:lnTo>
                    <a:pt x="91" y="33"/>
                  </a:lnTo>
                  <a:lnTo>
                    <a:pt x="93" y="34"/>
                  </a:lnTo>
                  <a:lnTo>
                    <a:pt x="93" y="34"/>
                  </a:lnTo>
                  <a:lnTo>
                    <a:pt x="93" y="36"/>
                  </a:lnTo>
                  <a:lnTo>
                    <a:pt x="93" y="36"/>
                  </a:lnTo>
                  <a:lnTo>
                    <a:pt x="93" y="36"/>
                  </a:lnTo>
                  <a:lnTo>
                    <a:pt x="93" y="38"/>
                  </a:lnTo>
                  <a:lnTo>
                    <a:pt x="91" y="38"/>
                  </a:lnTo>
                  <a:lnTo>
                    <a:pt x="93" y="38"/>
                  </a:lnTo>
                  <a:lnTo>
                    <a:pt x="93" y="41"/>
                  </a:lnTo>
                  <a:lnTo>
                    <a:pt x="93" y="42"/>
                  </a:lnTo>
                  <a:lnTo>
                    <a:pt x="95" y="42"/>
                  </a:lnTo>
                  <a:lnTo>
                    <a:pt x="96" y="42"/>
                  </a:lnTo>
                  <a:lnTo>
                    <a:pt x="96" y="42"/>
                  </a:lnTo>
                  <a:lnTo>
                    <a:pt x="98" y="42"/>
                  </a:lnTo>
                  <a:lnTo>
                    <a:pt x="98" y="41"/>
                  </a:lnTo>
                  <a:lnTo>
                    <a:pt x="99" y="41"/>
                  </a:lnTo>
                  <a:lnTo>
                    <a:pt x="101" y="41"/>
                  </a:lnTo>
                  <a:lnTo>
                    <a:pt x="104" y="42"/>
                  </a:lnTo>
                  <a:lnTo>
                    <a:pt x="107" y="44"/>
                  </a:lnTo>
                  <a:lnTo>
                    <a:pt x="109" y="44"/>
                  </a:lnTo>
                  <a:lnTo>
                    <a:pt x="109" y="45"/>
                  </a:lnTo>
                  <a:lnTo>
                    <a:pt x="107" y="47"/>
                  </a:lnTo>
                  <a:lnTo>
                    <a:pt x="107" y="49"/>
                  </a:lnTo>
                  <a:lnTo>
                    <a:pt x="107" y="50"/>
                  </a:lnTo>
                  <a:lnTo>
                    <a:pt x="109" y="52"/>
                  </a:lnTo>
                  <a:lnTo>
                    <a:pt x="109" y="53"/>
                  </a:lnTo>
                  <a:lnTo>
                    <a:pt x="109" y="55"/>
                  </a:lnTo>
                  <a:lnTo>
                    <a:pt x="110" y="55"/>
                  </a:lnTo>
                  <a:lnTo>
                    <a:pt x="110" y="55"/>
                  </a:lnTo>
                  <a:lnTo>
                    <a:pt x="110" y="56"/>
                  </a:lnTo>
                  <a:lnTo>
                    <a:pt x="109" y="58"/>
                  </a:lnTo>
                  <a:lnTo>
                    <a:pt x="110" y="60"/>
                  </a:lnTo>
                  <a:lnTo>
                    <a:pt x="110" y="60"/>
                  </a:lnTo>
                  <a:lnTo>
                    <a:pt x="112" y="61"/>
                  </a:lnTo>
                  <a:lnTo>
                    <a:pt x="112" y="63"/>
                  </a:lnTo>
                  <a:lnTo>
                    <a:pt x="112" y="63"/>
                  </a:lnTo>
                  <a:lnTo>
                    <a:pt x="110" y="64"/>
                  </a:lnTo>
                  <a:lnTo>
                    <a:pt x="110" y="64"/>
                  </a:lnTo>
                  <a:lnTo>
                    <a:pt x="109" y="64"/>
                  </a:lnTo>
                  <a:lnTo>
                    <a:pt x="109" y="64"/>
                  </a:lnTo>
                  <a:lnTo>
                    <a:pt x="109" y="64"/>
                  </a:lnTo>
                  <a:lnTo>
                    <a:pt x="107" y="63"/>
                  </a:lnTo>
                  <a:lnTo>
                    <a:pt x="106" y="61"/>
                  </a:lnTo>
                  <a:lnTo>
                    <a:pt x="104" y="63"/>
                  </a:lnTo>
                  <a:lnTo>
                    <a:pt x="102" y="61"/>
                  </a:lnTo>
                  <a:lnTo>
                    <a:pt x="101" y="61"/>
                  </a:lnTo>
                  <a:lnTo>
                    <a:pt x="101" y="61"/>
                  </a:lnTo>
                  <a:lnTo>
                    <a:pt x="99" y="63"/>
                  </a:lnTo>
                  <a:lnTo>
                    <a:pt x="99" y="63"/>
                  </a:lnTo>
                  <a:lnTo>
                    <a:pt x="98" y="63"/>
                  </a:lnTo>
                  <a:lnTo>
                    <a:pt x="96" y="64"/>
                  </a:lnTo>
                  <a:lnTo>
                    <a:pt x="93" y="64"/>
                  </a:lnTo>
                  <a:lnTo>
                    <a:pt x="91" y="64"/>
                  </a:lnTo>
                  <a:lnTo>
                    <a:pt x="91" y="64"/>
                  </a:lnTo>
                  <a:lnTo>
                    <a:pt x="91" y="64"/>
                  </a:lnTo>
                  <a:lnTo>
                    <a:pt x="93" y="63"/>
                  </a:lnTo>
                  <a:lnTo>
                    <a:pt x="93" y="63"/>
                  </a:lnTo>
                  <a:lnTo>
                    <a:pt x="93" y="61"/>
                  </a:lnTo>
                  <a:lnTo>
                    <a:pt x="91" y="61"/>
                  </a:lnTo>
                  <a:lnTo>
                    <a:pt x="91" y="61"/>
                  </a:lnTo>
                  <a:lnTo>
                    <a:pt x="91" y="61"/>
                  </a:lnTo>
                  <a:lnTo>
                    <a:pt x="88" y="61"/>
                  </a:lnTo>
                  <a:lnTo>
                    <a:pt x="88" y="61"/>
                  </a:lnTo>
                  <a:lnTo>
                    <a:pt x="85" y="61"/>
                  </a:lnTo>
                  <a:lnTo>
                    <a:pt x="80" y="64"/>
                  </a:lnTo>
                  <a:lnTo>
                    <a:pt x="79" y="66"/>
                  </a:lnTo>
                  <a:lnTo>
                    <a:pt x="77" y="68"/>
                  </a:lnTo>
                  <a:lnTo>
                    <a:pt x="73" y="69"/>
                  </a:lnTo>
                  <a:lnTo>
                    <a:pt x="69" y="71"/>
                  </a:lnTo>
                  <a:lnTo>
                    <a:pt x="66" y="72"/>
                  </a:lnTo>
                  <a:lnTo>
                    <a:pt x="65" y="74"/>
                  </a:lnTo>
                  <a:lnTo>
                    <a:pt x="63" y="74"/>
                  </a:lnTo>
                  <a:lnTo>
                    <a:pt x="63" y="74"/>
                  </a:lnTo>
                  <a:lnTo>
                    <a:pt x="61" y="72"/>
                  </a:lnTo>
                  <a:lnTo>
                    <a:pt x="61" y="71"/>
                  </a:lnTo>
                  <a:lnTo>
                    <a:pt x="60" y="68"/>
                  </a:lnTo>
                  <a:lnTo>
                    <a:pt x="60" y="66"/>
                  </a:lnTo>
                  <a:lnTo>
                    <a:pt x="60" y="64"/>
                  </a:lnTo>
                  <a:lnTo>
                    <a:pt x="60" y="61"/>
                  </a:lnTo>
                  <a:lnTo>
                    <a:pt x="60" y="58"/>
                  </a:lnTo>
                  <a:lnTo>
                    <a:pt x="61" y="55"/>
                  </a:lnTo>
                  <a:lnTo>
                    <a:pt x="61" y="55"/>
                  </a:lnTo>
                  <a:lnTo>
                    <a:pt x="61" y="53"/>
                  </a:lnTo>
                  <a:lnTo>
                    <a:pt x="61" y="53"/>
                  </a:lnTo>
                  <a:lnTo>
                    <a:pt x="60" y="53"/>
                  </a:lnTo>
                  <a:lnTo>
                    <a:pt x="58" y="53"/>
                  </a:lnTo>
                  <a:lnTo>
                    <a:pt x="58" y="53"/>
                  </a:lnTo>
                  <a:lnTo>
                    <a:pt x="57" y="53"/>
                  </a:lnTo>
                  <a:lnTo>
                    <a:pt x="57" y="52"/>
                  </a:lnTo>
                  <a:lnTo>
                    <a:pt x="58" y="49"/>
                  </a:lnTo>
                  <a:lnTo>
                    <a:pt x="57" y="47"/>
                  </a:lnTo>
                  <a:lnTo>
                    <a:pt x="54" y="45"/>
                  </a:lnTo>
                  <a:lnTo>
                    <a:pt x="52" y="44"/>
                  </a:lnTo>
                  <a:lnTo>
                    <a:pt x="49" y="45"/>
                  </a:lnTo>
                  <a:lnTo>
                    <a:pt x="47" y="47"/>
                  </a:lnTo>
                  <a:lnTo>
                    <a:pt x="46" y="49"/>
                  </a:lnTo>
                  <a:lnTo>
                    <a:pt x="44" y="50"/>
                  </a:lnTo>
                  <a:lnTo>
                    <a:pt x="43" y="52"/>
                  </a:lnTo>
                  <a:lnTo>
                    <a:pt x="43" y="53"/>
                  </a:lnTo>
                  <a:lnTo>
                    <a:pt x="41" y="53"/>
                  </a:lnTo>
                  <a:lnTo>
                    <a:pt x="41" y="53"/>
                  </a:lnTo>
                  <a:lnTo>
                    <a:pt x="43" y="56"/>
                  </a:lnTo>
                  <a:lnTo>
                    <a:pt x="43" y="58"/>
                  </a:lnTo>
                  <a:lnTo>
                    <a:pt x="41" y="58"/>
                  </a:lnTo>
                  <a:lnTo>
                    <a:pt x="41" y="60"/>
                  </a:lnTo>
                  <a:lnTo>
                    <a:pt x="39" y="60"/>
                  </a:lnTo>
                  <a:lnTo>
                    <a:pt x="38" y="60"/>
                  </a:lnTo>
                  <a:lnTo>
                    <a:pt x="38" y="58"/>
                  </a:lnTo>
                  <a:lnTo>
                    <a:pt x="36" y="58"/>
                  </a:lnTo>
                  <a:lnTo>
                    <a:pt x="33" y="58"/>
                  </a:lnTo>
                  <a:lnTo>
                    <a:pt x="32" y="60"/>
                  </a:lnTo>
                  <a:lnTo>
                    <a:pt x="30" y="61"/>
                  </a:lnTo>
                  <a:lnTo>
                    <a:pt x="30" y="61"/>
                  </a:lnTo>
                  <a:lnTo>
                    <a:pt x="30" y="64"/>
                  </a:lnTo>
                  <a:lnTo>
                    <a:pt x="30" y="64"/>
                  </a:lnTo>
                  <a:lnTo>
                    <a:pt x="30" y="66"/>
                  </a:lnTo>
                  <a:lnTo>
                    <a:pt x="28" y="66"/>
                  </a:lnTo>
                  <a:lnTo>
                    <a:pt x="28" y="66"/>
                  </a:lnTo>
                  <a:lnTo>
                    <a:pt x="27" y="66"/>
                  </a:lnTo>
                  <a:lnTo>
                    <a:pt x="25" y="64"/>
                  </a:lnTo>
                  <a:lnTo>
                    <a:pt x="24" y="63"/>
                  </a:lnTo>
                  <a:lnTo>
                    <a:pt x="24" y="63"/>
                  </a:lnTo>
                  <a:lnTo>
                    <a:pt x="22" y="63"/>
                  </a:lnTo>
                  <a:lnTo>
                    <a:pt x="22" y="63"/>
                  </a:lnTo>
                  <a:lnTo>
                    <a:pt x="22" y="63"/>
                  </a:lnTo>
                  <a:lnTo>
                    <a:pt x="22" y="64"/>
                  </a:lnTo>
                  <a:lnTo>
                    <a:pt x="20" y="64"/>
                  </a:lnTo>
                  <a:lnTo>
                    <a:pt x="20" y="64"/>
                  </a:lnTo>
                  <a:lnTo>
                    <a:pt x="19" y="64"/>
                  </a:lnTo>
                  <a:lnTo>
                    <a:pt x="19" y="64"/>
                  </a:lnTo>
                  <a:lnTo>
                    <a:pt x="17" y="66"/>
                  </a:lnTo>
                  <a:lnTo>
                    <a:pt x="16" y="66"/>
                  </a:lnTo>
                  <a:lnTo>
                    <a:pt x="14" y="68"/>
                  </a:lnTo>
                  <a:lnTo>
                    <a:pt x="14" y="68"/>
                  </a:lnTo>
                  <a:lnTo>
                    <a:pt x="14" y="68"/>
                  </a:lnTo>
                  <a:lnTo>
                    <a:pt x="13" y="68"/>
                  </a:lnTo>
                  <a:lnTo>
                    <a:pt x="11" y="69"/>
                  </a:lnTo>
                  <a:lnTo>
                    <a:pt x="9" y="69"/>
                  </a:lnTo>
                  <a:lnTo>
                    <a:pt x="8" y="68"/>
                  </a:lnTo>
                  <a:lnTo>
                    <a:pt x="6" y="66"/>
                  </a:lnTo>
                  <a:lnTo>
                    <a:pt x="6" y="66"/>
                  </a:lnTo>
                  <a:lnTo>
                    <a:pt x="6" y="64"/>
                  </a:lnTo>
                  <a:lnTo>
                    <a:pt x="6" y="60"/>
                  </a:lnTo>
                  <a:lnTo>
                    <a:pt x="8" y="60"/>
                  </a:lnTo>
                  <a:lnTo>
                    <a:pt x="9" y="56"/>
                  </a:lnTo>
                  <a:lnTo>
                    <a:pt x="11" y="55"/>
                  </a:lnTo>
                  <a:lnTo>
                    <a:pt x="13" y="53"/>
                  </a:lnTo>
                  <a:lnTo>
                    <a:pt x="13" y="53"/>
                  </a:lnTo>
                  <a:lnTo>
                    <a:pt x="14" y="52"/>
                  </a:lnTo>
                  <a:lnTo>
                    <a:pt x="14" y="50"/>
                  </a:lnTo>
                  <a:lnTo>
                    <a:pt x="14" y="49"/>
                  </a:lnTo>
                  <a:lnTo>
                    <a:pt x="14" y="49"/>
                  </a:lnTo>
                  <a:lnTo>
                    <a:pt x="14" y="49"/>
                  </a:lnTo>
                  <a:lnTo>
                    <a:pt x="14" y="47"/>
                  </a:lnTo>
                  <a:lnTo>
                    <a:pt x="13" y="45"/>
                  </a:lnTo>
                  <a:lnTo>
                    <a:pt x="11" y="44"/>
                  </a:lnTo>
                  <a:lnTo>
                    <a:pt x="11" y="42"/>
                  </a:lnTo>
                  <a:lnTo>
                    <a:pt x="11" y="41"/>
                  </a:lnTo>
                  <a:lnTo>
                    <a:pt x="13" y="38"/>
                  </a:lnTo>
                  <a:lnTo>
                    <a:pt x="11" y="36"/>
                  </a:lnTo>
                  <a:lnTo>
                    <a:pt x="11" y="36"/>
                  </a:lnTo>
                  <a:lnTo>
                    <a:pt x="11" y="36"/>
                  </a:lnTo>
                  <a:lnTo>
                    <a:pt x="9" y="36"/>
                  </a:lnTo>
                  <a:lnTo>
                    <a:pt x="8" y="36"/>
                  </a:lnTo>
                  <a:lnTo>
                    <a:pt x="6" y="36"/>
                  </a:lnTo>
                  <a:lnTo>
                    <a:pt x="5" y="34"/>
                  </a:lnTo>
                  <a:lnTo>
                    <a:pt x="5" y="34"/>
                  </a:lnTo>
                  <a:lnTo>
                    <a:pt x="5" y="33"/>
                  </a:lnTo>
                  <a:lnTo>
                    <a:pt x="5" y="33"/>
                  </a:lnTo>
                  <a:lnTo>
                    <a:pt x="5" y="33"/>
                  </a:lnTo>
                  <a:lnTo>
                    <a:pt x="2" y="31"/>
                  </a:lnTo>
                  <a:lnTo>
                    <a:pt x="0" y="31"/>
                  </a:lnTo>
                  <a:lnTo>
                    <a:pt x="0" y="31"/>
                  </a:lnTo>
                  <a:lnTo>
                    <a:pt x="2" y="27"/>
                  </a:lnTo>
                  <a:lnTo>
                    <a:pt x="2" y="27"/>
                  </a:lnTo>
                  <a:lnTo>
                    <a:pt x="3" y="27"/>
                  </a:lnTo>
                  <a:lnTo>
                    <a:pt x="3" y="25"/>
                  </a:lnTo>
                  <a:lnTo>
                    <a:pt x="6" y="25"/>
                  </a:lnTo>
                  <a:lnTo>
                    <a:pt x="8" y="25"/>
                  </a:lnTo>
                  <a:lnTo>
                    <a:pt x="11" y="25"/>
                  </a:lnTo>
                  <a:lnTo>
                    <a:pt x="13" y="27"/>
                  </a:lnTo>
                  <a:lnTo>
                    <a:pt x="14" y="27"/>
                  </a:lnTo>
                  <a:lnTo>
                    <a:pt x="16" y="27"/>
                  </a:lnTo>
                  <a:lnTo>
                    <a:pt x="16" y="27"/>
                  </a:lnTo>
                  <a:lnTo>
                    <a:pt x="17" y="25"/>
                  </a:lnTo>
                  <a:lnTo>
                    <a:pt x="19" y="25"/>
                  </a:lnTo>
                  <a:lnTo>
                    <a:pt x="19" y="22"/>
                  </a:lnTo>
                  <a:lnTo>
                    <a:pt x="19" y="20"/>
                  </a:lnTo>
                  <a:lnTo>
                    <a:pt x="19" y="20"/>
                  </a:lnTo>
                  <a:lnTo>
                    <a:pt x="20" y="20"/>
                  </a:lnTo>
                  <a:lnTo>
                    <a:pt x="20" y="20"/>
                  </a:lnTo>
                  <a:lnTo>
                    <a:pt x="20" y="20"/>
                  </a:lnTo>
                  <a:lnTo>
                    <a:pt x="20" y="20"/>
                  </a:lnTo>
                  <a:lnTo>
                    <a:pt x="22" y="20"/>
                  </a:lnTo>
                  <a:lnTo>
                    <a:pt x="22" y="20"/>
                  </a:lnTo>
                  <a:lnTo>
                    <a:pt x="22" y="20"/>
                  </a:lnTo>
                  <a:lnTo>
                    <a:pt x="22" y="20"/>
                  </a:lnTo>
                  <a:lnTo>
                    <a:pt x="22" y="19"/>
                  </a:lnTo>
                  <a:lnTo>
                    <a:pt x="22" y="19"/>
                  </a:lnTo>
                  <a:lnTo>
                    <a:pt x="20" y="19"/>
                  </a:lnTo>
                  <a:lnTo>
                    <a:pt x="20" y="17"/>
                  </a:lnTo>
                  <a:lnTo>
                    <a:pt x="22" y="17"/>
                  </a:lnTo>
                  <a:lnTo>
                    <a:pt x="24" y="17"/>
                  </a:lnTo>
                  <a:lnTo>
                    <a:pt x="24" y="17"/>
                  </a:lnTo>
                  <a:lnTo>
                    <a:pt x="24" y="17"/>
                  </a:lnTo>
                  <a:lnTo>
                    <a:pt x="24" y="16"/>
                  </a:lnTo>
                  <a:lnTo>
                    <a:pt x="24" y="16"/>
                  </a:lnTo>
                  <a:lnTo>
                    <a:pt x="20" y="16"/>
                  </a:lnTo>
                  <a:lnTo>
                    <a:pt x="19" y="16"/>
                  </a:lnTo>
                  <a:lnTo>
                    <a:pt x="19" y="16"/>
                  </a:lnTo>
                  <a:lnTo>
                    <a:pt x="19" y="16"/>
                  </a:lnTo>
                  <a:lnTo>
                    <a:pt x="19" y="16"/>
                  </a:lnTo>
                  <a:lnTo>
                    <a:pt x="24" y="14"/>
                  </a:lnTo>
                  <a:lnTo>
                    <a:pt x="25" y="14"/>
                  </a:lnTo>
                  <a:lnTo>
                    <a:pt x="27" y="16"/>
                  </a:lnTo>
                  <a:lnTo>
                    <a:pt x="28" y="16"/>
                  </a:lnTo>
                  <a:lnTo>
                    <a:pt x="27" y="14"/>
                  </a:lnTo>
                  <a:lnTo>
                    <a:pt x="28" y="14"/>
                  </a:lnTo>
                  <a:lnTo>
                    <a:pt x="28" y="12"/>
                  </a:lnTo>
                  <a:lnTo>
                    <a:pt x="27" y="9"/>
                  </a:lnTo>
                  <a:lnTo>
                    <a:pt x="28" y="8"/>
                  </a:lnTo>
                  <a:lnTo>
                    <a:pt x="28" y="8"/>
                  </a:lnTo>
                  <a:lnTo>
                    <a:pt x="28" y="6"/>
                  </a:lnTo>
                  <a:lnTo>
                    <a:pt x="30" y="4"/>
                  </a:lnTo>
                  <a:lnTo>
                    <a:pt x="30" y="4"/>
                  </a:lnTo>
                  <a:lnTo>
                    <a:pt x="32" y="4"/>
                  </a:lnTo>
                  <a:lnTo>
                    <a:pt x="33" y="6"/>
                  </a:lnTo>
                  <a:lnTo>
                    <a:pt x="35" y="8"/>
                  </a:lnTo>
                  <a:lnTo>
                    <a:pt x="35" y="8"/>
                  </a:lnTo>
                  <a:lnTo>
                    <a:pt x="35" y="6"/>
                  </a:lnTo>
                  <a:lnTo>
                    <a:pt x="39" y="4"/>
                  </a:lnTo>
                  <a:lnTo>
                    <a:pt x="41" y="4"/>
                  </a:lnTo>
                  <a:lnTo>
                    <a:pt x="43" y="3"/>
                  </a:lnTo>
                  <a:lnTo>
                    <a:pt x="43" y="3"/>
                  </a:lnTo>
                  <a:lnTo>
                    <a:pt x="44" y="1"/>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20" name="Freeform 39">
              <a:extLst>
                <a:ext uri="{FF2B5EF4-FFF2-40B4-BE49-F238E27FC236}">
                  <a16:creationId xmlns:a16="http://schemas.microsoft.com/office/drawing/2014/main" id="{73F0AEFC-514F-407A-B767-6DA1F9771A9F}"/>
                </a:ext>
              </a:extLst>
            </p:cNvPr>
            <p:cNvSpPr>
              <a:spLocks noEditPoints="1"/>
            </p:cNvSpPr>
            <p:nvPr/>
          </p:nvSpPr>
          <p:spPr bwMode="auto">
            <a:xfrm>
              <a:off x="8507548" y="3835055"/>
              <a:ext cx="231958" cy="424930"/>
            </a:xfrm>
            <a:custGeom>
              <a:avLst/>
              <a:gdLst>
                <a:gd name="T0" fmla="*/ 25 w 119"/>
                <a:gd name="T1" fmla="*/ 191 h 218"/>
                <a:gd name="T2" fmla="*/ 14 w 119"/>
                <a:gd name="T3" fmla="*/ 182 h 218"/>
                <a:gd name="T4" fmla="*/ 14 w 119"/>
                <a:gd name="T5" fmla="*/ 182 h 218"/>
                <a:gd name="T6" fmla="*/ 39 w 119"/>
                <a:gd name="T7" fmla="*/ 163 h 218"/>
                <a:gd name="T8" fmla="*/ 39 w 119"/>
                <a:gd name="T9" fmla="*/ 158 h 218"/>
                <a:gd name="T10" fmla="*/ 75 w 119"/>
                <a:gd name="T11" fmla="*/ 130 h 218"/>
                <a:gd name="T12" fmla="*/ 71 w 119"/>
                <a:gd name="T13" fmla="*/ 123 h 218"/>
                <a:gd name="T14" fmla="*/ 42 w 119"/>
                <a:gd name="T15" fmla="*/ 2 h 218"/>
                <a:gd name="T16" fmla="*/ 44 w 119"/>
                <a:gd name="T17" fmla="*/ 12 h 218"/>
                <a:gd name="T18" fmla="*/ 56 w 119"/>
                <a:gd name="T19" fmla="*/ 15 h 218"/>
                <a:gd name="T20" fmla="*/ 53 w 119"/>
                <a:gd name="T21" fmla="*/ 30 h 218"/>
                <a:gd name="T22" fmla="*/ 53 w 119"/>
                <a:gd name="T23" fmla="*/ 45 h 218"/>
                <a:gd name="T24" fmla="*/ 64 w 119"/>
                <a:gd name="T25" fmla="*/ 37 h 218"/>
                <a:gd name="T26" fmla="*/ 75 w 119"/>
                <a:gd name="T27" fmla="*/ 38 h 218"/>
                <a:gd name="T28" fmla="*/ 83 w 119"/>
                <a:gd name="T29" fmla="*/ 37 h 218"/>
                <a:gd name="T30" fmla="*/ 89 w 119"/>
                <a:gd name="T31" fmla="*/ 30 h 218"/>
                <a:gd name="T32" fmla="*/ 105 w 119"/>
                <a:gd name="T33" fmla="*/ 45 h 218"/>
                <a:gd name="T34" fmla="*/ 113 w 119"/>
                <a:gd name="T35" fmla="*/ 65 h 218"/>
                <a:gd name="T36" fmla="*/ 119 w 119"/>
                <a:gd name="T37" fmla="*/ 73 h 218"/>
                <a:gd name="T38" fmla="*/ 118 w 119"/>
                <a:gd name="T39" fmla="*/ 87 h 218"/>
                <a:gd name="T40" fmla="*/ 112 w 119"/>
                <a:gd name="T41" fmla="*/ 93 h 218"/>
                <a:gd name="T42" fmla="*/ 96 w 119"/>
                <a:gd name="T43" fmla="*/ 90 h 218"/>
                <a:gd name="T44" fmla="*/ 80 w 119"/>
                <a:gd name="T45" fmla="*/ 93 h 218"/>
                <a:gd name="T46" fmla="*/ 72 w 119"/>
                <a:gd name="T47" fmla="*/ 103 h 218"/>
                <a:gd name="T48" fmla="*/ 78 w 119"/>
                <a:gd name="T49" fmla="*/ 120 h 218"/>
                <a:gd name="T50" fmla="*/ 75 w 119"/>
                <a:gd name="T51" fmla="*/ 122 h 218"/>
                <a:gd name="T52" fmla="*/ 66 w 119"/>
                <a:gd name="T53" fmla="*/ 117 h 218"/>
                <a:gd name="T54" fmla="*/ 52 w 119"/>
                <a:gd name="T55" fmla="*/ 111 h 218"/>
                <a:gd name="T56" fmla="*/ 41 w 119"/>
                <a:gd name="T57" fmla="*/ 104 h 218"/>
                <a:gd name="T58" fmla="*/ 36 w 119"/>
                <a:gd name="T59" fmla="*/ 127 h 218"/>
                <a:gd name="T60" fmla="*/ 26 w 119"/>
                <a:gd name="T61" fmla="*/ 150 h 218"/>
                <a:gd name="T62" fmla="*/ 34 w 119"/>
                <a:gd name="T63" fmla="*/ 164 h 218"/>
                <a:gd name="T64" fmla="*/ 41 w 119"/>
                <a:gd name="T65" fmla="*/ 175 h 218"/>
                <a:gd name="T66" fmla="*/ 42 w 119"/>
                <a:gd name="T67" fmla="*/ 190 h 218"/>
                <a:gd name="T68" fmla="*/ 45 w 119"/>
                <a:gd name="T69" fmla="*/ 196 h 218"/>
                <a:gd name="T70" fmla="*/ 64 w 119"/>
                <a:gd name="T71" fmla="*/ 205 h 218"/>
                <a:gd name="T72" fmla="*/ 63 w 119"/>
                <a:gd name="T73" fmla="*/ 215 h 218"/>
                <a:gd name="T74" fmla="*/ 53 w 119"/>
                <a:gd name="T75" fmla="*/ 216 h 218"/>
                <a:gd name="T76" fmla="*/ 52 w 119"/>
                <a:gd name="T77" fmla="*/ 208 h 218"/>
                <a:gd name="T78" fmla="*/ 41 w 119"/>
                <a:gd name="T79" fmla="*/ 202 h 218"/>
                <a:gd name="T80" fmla="*/ 33 w 119"/>
                <a:gd name="T81" fmla="*/ 193 h 218"/>
                <a:gd name="T82" fmla="*/ 23 w 119"/>
                <a:gd name="T83" fmla="*/ 183 h 218"/>
                <a:gd name="T84" fmla="*/ 14 w 119"/>
                <a:gd name="T85" fmla="*/ 180 h 218"/>
                <a:gd name="T86" fmla="*/ 20 w 119"/>
                <a:gd name="T87" fmla="*/ 150 h 218"/>
                <a:gd name="T88" fmla="*/ 30 w 119"/>
                <a:gd name="T89" fmla="*/ 134 h 218"/>
                <a:gd name="T90" fmla="*/ 30 w 119"/>
                <a:gd name="T91" fmla="*/ 120 h 218"/>
                <a:gd name="T92" fmla="*/ 26 w 119"/>
                <a:gd name="T93" fmla="*/ 108 h 218"/>
                <a:gd name="T94" fmla="*/ 17 w 119"/>
                <a:gd name="T95" fmla="*/ 89 h 218"/>
                <a:gd name="T96" fmla="*/ 15 w 119"/>
                <a:gd name="T97" fmla="*/ 76 h 218"/>
                <a:gd name="T98" fmla="*/ 22 w 119"/>
                <a:gd name="T99" fmla="*/ 62 h 218"/>
                <a:gd name="T100" fmla="*/ 17 w 119"/>
                <a:gd name="T101" fmla="*/ 54 h 218"/>
                <a:gd name="T102" fmla="*/ 6 w 119"/>
                <a:gd name="T103" fmla="*/ 38 h 218"/>
                <a:gd name="T104" fmla="*/ 1 w 119"/>
                <a:gd name="T105" fmla="*/ 29 h 218"/>
                <a:gd name="T106" fmla="*/ 6 w 119"/>
                <a:gd name="T107" fmla="*/ 21 h 218"/>
                <a:gd name="T108" fmla="*/ 15 w 119"/>
                <a:gd name="T109" fmla="*/ 12 h 218"/>
                <a:gd name="T110" fmla="*/ 25 w 119"/>
                <a:gd name="T111" fmla="*/ 7 h 218"/>
                <a:gd name="T112" fmla="*/ 31 w 119"/>
                <a:gd name="T113" fmla="*/ 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9" h="218">
                  <a:moveTo>
                    <a:pt x="33" y="202"/>
                  </a:moveTo>
                  <a:lnTo>
                    <a:pt x="34" y="204"/>
                  </a:lnTo>
                  <a:lnTo>
                    <a:pt x="33" y="205"/>
                  </a:lnTo>
                  <a:lnTo>
                    <a:pt x="33" y="205"/>
                  </a:lnTo>
                  <a:lnTo>
                    <a:pt x="33" y="204"/>
                  </a:lnTo>
                  <a:lnTo>
                    <a:pt x="33" y="202"/>
                  </a:lnTo>
                  <a:close/>
                  <a:moveTo>
                    <a:pt x="25" y="188"/>
                  </a:moveTo>
                  <a:lnTo>
                    <a:pt x="25" y="190"/>
                  </a:lnTo>
                  <a:lnTo>
                    <a:pt x="25" y="191"/>
                  </a:lnTo>
                  <a:lnTo>
                    <a:pt x="25" y="191"/>
                  </a:lnTo>
                  <a:lnTo>
                    <a:pt x="25" y="190"/>
                  </a:lnTo>
                  <a:lnTo>
                    <a:pt x="25" y="188"/>
                  </a:lnTo>
                  <a:lnTo>
                    <a:pt x="25" y="188"/>
                  </a:lnTo>
                  <a:close/>
                  <a:moveTo>
                    <a:pt x="17" y="182"/>
                  </a:moveTo>
                  <a:lnTo>
                    <a:pt x="19" y="183"/>
                  </a:lnTo>
                  <a:lnTo>
                    <a:pt x="19" y="185"/>
                  </a:lnTo>
                  <a:lnTo>
                    <a:pt x="19" y="185"/>
                  </a:lnTo>
                  <a:lnTo>
                    <a:pt x="17" y="182"/>
                  </a:lnTo>
                  <a:close/>
                  <a:moveTo>
                    <a:pt x="14" y="182"/>
                  </a:moveTo>
                  <a:lnTo>
                    <a:pt x="14" y="182"/>
                  </a:lnTo>
                  <a:lnTo>
                    <a:pt x="15" y="182"/>
                  </a:lnTo>
                  <a:lnTo>
                    <a:pt x="15" y="183"/>
                  </a:lnTo>
                  <a:lnTo>
                    <a:pt x="15" y="185"/>
                  </a:lnTo>
                  <a:lnTo>
                    <a:pt x="15" y="186"/>
                  </a:lnTo>
                  <a:lnTo>
                    <a:pt x="14" y="186"/>
                  </a:lnTo>
                  <a:lnTo>
                    <a:pt x="14" y="186"/>
                  </a:lnTo>
                  <a:lnTo>
                    <a:pt x="14" y="186"/>
                  </a:lnTo>
                  <a:lnTo>
                    <a:pt x="14" y="185"/>
                  </a:lnTo>
                  <a:lnTo>
                    <a:pt x="14" y="182"/>
                  </a:lnTo>
                  <a:lnTo>
                    <a:pt x="14" y="182"/>
                  </a:lnTo>
                  <a:close/>
                  <a:moveTo>
                    <a:pt x="14" y="167"/>
                  </a:moveTo>
                  <a:lnTo>
                    <a:pt x="14" y="167"/>
                  </a:lnTo>
                  <a:lnTo>
                    <a:pt x="14" y="167"/>
                  </a:lnTo>
                  <a:lnTo>
                    <a:pt x="14" y="169"/>
                  </a:lnTo>
                  <a:lnTo>
                    <a:pt x="14" y="167"/>
                  </a:lnTo>
                  <a:lnTo>
                    <a:pt x="14" y="167"/>
                  </a:lnTo>
                  <a:lnTo>
                    <a:pt x="14" y="167"/>
                  </a:lnTo>
                  <a:close/>
                  <a:moveTo>
                    <a:pt x="39" y="160"/>
                  </a:moveTo>
                  <a:lnTo>
                    <a:pt x="39" y="161"/>
                  </a:lnTo>
                  <a:lnTo>
                    <a:pt x="39" y="163"/>
                  </a:lnTo>
                  <a:lnTo>
                    <a:pt x="37" y="163"/>
                  </a:lnTo>
                  <a:lnTo>
                    <a:pt x="37" y="163"/>
                  </a:lnTo>
                  <a:lnTo>
                    <a:pt x="37" y="161"/>
                  </a:lnTo>
                  <a:lnTo>
                    <a:pt x="37" y="161"/>
                  </a:lnTo>
                  <a:lnTo>
                    <a:pt x="39" y="161"/>
                  </a:lnTo>
                  <a:lnTo>
                    <a:pt x="39" y="160"/>
                  </a:lnTo>
                  <a:close/>
                  <a:moveTo>
                    <a:pt x="37" y="158"/>
                  </a:moveTo>
                  <a:lnTo>
                    <a:pt x="39" y="158"/>
                  </a:lnTo>
                  <a:lnTo>
                    <a:pt x="39" y="158"/>
                  </a:lnTo>
                  <a:lnTo>
                    <a:pt x="39" y="158"/>
                  </a:lnTo>
                  <a:lnTo>
                    <a:pt x="39" y="160"/>
                  </a:lnTo>
                  <a:lnTo>
                    <a:pt x="39" y="158"/>
                  </a:lnTo>
                  <a:lnTo>
                    <a:pt x="39" y="158"/>
                  </a:lnTo>
                  <a:lnTo>
                    <a:pt x="37" y="158"/>
                  </a:lnTo>
                  <a:close/>
                  <a:moveTo>
                    <a:pt x="75" y="130"/>
                  </a:moveTo>
                  <a:lnTo>
                    <a:pt x="75" y="130"/>
                  </a:lnTo>
                  <a:lnTo>
                    <a:pt x="75" y="131"/>
                  </a:lnTo>
                  <a:lnTo>
                    <a:pt x="75" y="131"/>
                  </a:lnTo>
                  <a:lnTo>
                    <a:pt x="75" y="130"/>
                  </a:lnTo>
                  <a:lnTo>
                    <a:pt x="75" y="130"/>
                  </a:lnTo>
                  <a:close/>
                  <a:moveTo>
                    <a:pt x="71" y="123"/>
                  </a:moveTo>
                  <a:lnTo>
                    <a:pt x="72" y="123"/>
                  </a:lnTo>
                  <a:lnTo>
                    <a:pt x="72" y="125"/>
                  </a:lnTo>
                  <a:lnTo>
                    <a:pt x="74" y="125"/>
                  </a:lnTo>
                  <a:lnTo>
                    <a:pt x="74" y="125"/>
                  </a:lnTo>
                  <a:lnTo>
                    <a:pt x="74" y="127"/>
                  </a:lnTo>
                  <a:lnTo>
                    <a:pt x="72" y="125"/>
                  </a:lnTo>
                  <a:lnTo>
                    <a:pt x="72" y="125"/>
                  </a:lnTo>
                  <a:lnTo>
                    <a:pt x="72" y="125"/>
                  </a:lnTo>
                  <a:lnTo>
                    <a:pt x="71" y="123"/>
                  </a:lnTo>
                  <a:lnTo>
                    <a:pt x="71" y="123"/>
                  </a:lnTo>
                  <a:close/>
                  <a:moveTo>
                    <a:pt x="37" y="0"/>
                  </a:moveTo>
                  <a:lnTo>
                    <a:pt x="37" y="2"/>
                  </a:lnTo>
                  <a:lnTo>
                    <a:pt x="39" y="2"/>
                  </a:lnTo>
                  <a:lnTo>
                    <a:pt x="41" y="2"/>
                  </a:lnTo>
                  <a:lnTo>
                    <a:pt x="41" y="4"/>
                  </a:lnTo>
                  <a:lnTo>
                    <a:pt x="41" y="4"/>
                  </a:lnTo>
                  <a:lnTo>
                    <a:pt x="41" y="4"/>
                  </a:lnTo>
                  <a:lnTo>
                    <a:pt x="42" y="2"/>
                  </a:lnTo>
                  <a:lnTo>
                    <a:pt x="42" y="2"/>
                  </a:lnTo>
                  <a:lnTo>
                    <a:pt x="42" y="2"/>
                  </a:lnTo>
                  <a:lnTo>
                    <a:pt x="44" y="2"/>
                  </a:lnTo>
                  <a:lnTo>
                    <a:pt x="45" y="4"/>
                  </a:lnTo>
                  <a:lnTo>
                    <a:pt x="45" y="5"/>
                  </a:lnTo>
                  <a:lnTo>
                    <a:pt x="45" y="5"/>
                  </a:lnTo>
                  <a:lnTo>
                    <a:pt x="47" y="5"/>
                  </a:lnTo>
                  <a:lnTo>
                    <a:pt x="47" y="7"/>
                  </a:lnTo>
                  <a:lnTo>
                    <a:pt x="45" y="7"/>
                  </a:lnTo>
                  <a:lnTo>
                    <a:pt x="45" y="10"/>
                  </a:lnTo>
                  <a:lnTo>
                    <a:pt x="44" y="12"/>
                  </a:lnTo>
                  <a:lnTo>
                    <a:pt x="44" y="13"/>
                  </a:lnTo>
                  <a:lnTo>
                    <a:pt x="45" y="15"/>
                  </a:lnTo>
                  <a:lnTo>
                    <a:pt x="47" y="15"/>
                  </a:lnTo>
                  <a:lnTo>
                    <a:pt x="48" y="15"/>
                  </a:lnTo>
                  <a:lnTo>
                    <a:pt x="50" y="15"/>
                  </a:lnTo>
                  <a:lnTo>
                    <a:pt x="50" y="13"/>
                  </a:lnTo>
                  <a:lnTo>
                    <a:pt x="52" y="13"/>
                  </a:lnTo>
                  <a:lnTo>
                    <a:pt x="52" y="13"/>
                  </a:lnTo>
                  <a:lnTo>
                    <a:pt x="55" y="13"/>
                  </a:lnTo>
                  <a:lnTo>
                    <a:pt x="56" y="15"/>
                  </a:lnTo>
                  <a:lnTo>
                    <a:pt x="56" y="15"/>
                  </a:lnTo>
                  <a:lnTo>
                    <a:pt x="56" y="18"/>
                  </a:lnTo>
                  <a:lnTo>
                    <a:pt x="56" y="19"/>
                  </a:lnTo>
                  <a:lnTo>
                    <a:pt x="56" y="21"/>
                  </a:lnTo>
                  <a:lnTo>
                    <a:pt x="56" y="23"/>
                  </a:lnTo>
                  <a:lnTo>
                    <a:pt x="56" y="26"/>
                  </a:lnTo>
                  <a:lnTo>
                    <a:pt x="55" y="29"/>
                  </a:lnTo>
                  <a:lnTo>
                    <a:pt x="55" y="29"/>
                  </a:lnTo>
                  <a:lnTo>
                    <a:pt x="53" y="30"/>
                  </a:lnTo>
                  <a:lnTo>
                    <a:pt x="53" y="30"/>
                  </a:lnTo>
                  <a:lnTo>
                    <a:pt x="53" y="32"/>
                  </a:lnTo>
                  <a:lnTo>
                    <a:pt x="55" y="32"/>
                  </a:lnTo>
                  <a:lnTo>
                    <a:pt x="55" y="34"/>
                  </a:lnTo>
                  <a:lnTo>
                    <a:pt x="55" y="34"/>
                  </a:lnTo>
                  <a:lnTo>
                    <a:pt x="55" y="35"/>
                  </a:lnTo>
                  <a:lnTo>
                    <a:pt x="55" y="37"/>
                  </a:lnTo>
                  <a:lnTo>
                    <a:pt x="53" y="40"/>
                  </a:lnTo>
                  <a:lnTo>
                    <a:pt x="52" y="43"/>
                  </a:lnTo>
                  <a:lnTo>
                    <a:pt x="52" y="45"/>
                  </a:lnTo>
                  <a:lnTo>
                    <a:pt x="53" y="45"/>
                  </a:lnTo>
                  <a:lnTo>
                    <a:pt x="55" y="45"/>
                  </a:lnTo>
                  <a:lnTo>
                    <a:pt x="55" y="45"/>
                  </a:lnTo>
                  <a:lnTo>
                    <a:pt x="56" y="43"/>
                  </a:lnTo>
                  <a:lnTo>
                    <a:pt x="60" y="41"/>
                  </a:lnTo>
                  <a:lnTo>
                    <a:pt x="61" y="40"/>
                  </a:lnTo>
                  <a:lnTo>
                    <a:pt x="61" y="40"/>
                  </a:lnTo>
                  <a:lnTo>
                    <a:pt x="63" y="38"/>
                  </a:lnTo>
                  <a:lnTo>
                    <a:pt x="64" y="38"/>
                  </a:lnTo>
                  <a:lnTo>
                    <a:pt x="64" y="37"/>
                  </a:lnTo>
                  <a:lnTo>
                    <a:pt x="64" y="37"/>
                  </a:lnTo>
                  <a:lnTo>
                    <a:pt x="66" y="37"/>
                  </a:lnTo>
                  <a:lnTo>
                    <a:pt x="66" y="37"/>
                  </a:lnTo>
                  <a:lnTo>
                    <a:pt x="67" y="35"/>
                  </a:lnTo>
                  <a:lnTo>
                    <a:pt x="69" y="34"/>
                  </a:lnTo>
                  <a:lnTo>
                    <a:pt x="69" y="34"/>
                  </a:lnTo>
                  <a:lnTo>
                    <a:pt x="71" y="35"/>
                  </a:lnTo>
                  <a:lnTo>
                    <a:pt x="72" y="37"/>
                  </a:lnTo>
                  <a:lnTo>
                    <a:pt x="74" y="37"/>
                  </a:lnTo>
                  <a:lnTo>
                    <a:pt x="75" y="38"/>
                  </a:lnTo>
                  <a:lnTo>
                    <a:pt x="75" y="38"/>
                  </a:lnTo>
                  <a:lnTo>
                    <a:pt x="75" y="40"/>
                  </a:lnTo>
                  <a:lnTo>
                    <a:pt x="77" y="40"/>
                  </a:lnTo>
                  <a:lnTo>
                    <a:pt x="77" y="40"/>
                  </a:lnTo>
                  <a:lnTo>
                    <a:pt x="77" y="40"/>
                  </a:lnTo>
                  <a:lnTo>
                    <a:pt x="77" y="40"/>
                  </a:lnTo>
                  <a:lnTo>
                    <a:pt x="77" y="38"/>
                  </a:lnTo>
                  <a:lnTo>
                    <a:pt x="78" y="38"/>
                  </a:lnTo>
                  <a:lnTo>
                    <a:pt x="80" y="38"/>
                  </a:lnTo>
                  <a:lnTo>
                    <a:pt x="82" y="37"/>
                  </a:lnTo>
                  <a:lnTo>
                    <a:pt x="83" y="37"/>
                  </a:lnTo>
                  <a:lnTo>
                    <a:pt x="83" y="35"/>
                  </a:lnTo>
                  <a:lnTo>
                    <a:pt x="83" y="34"/>
                  </a:lnTo>
                  <a:lnTo>
                    <a:pt x="85" y="34"/>
                  </a:lnTo>
                  <a:lnTo>
                    <a:pt x="85" y="34"/>
                  </a:lnTo>
                  <a:lnTo>
                    <a:pt x="86" y="32"/>
                  </a:lnTo>
                  <a:lnTo>
                    <a:pt x="85" y="32"/>
                  </a:lnTo>
                  <a:lnTo>
                    <a:pt x="85" y="32"/>
                  </a:lnTo>
                  <a:lnTo>
                    <a:pt x="86" y="32"/>
                  </a:lnTo>
                  <a:lnTo>
                    <a:pt x="86" y="30"/>
                  </a:lnTo>
                  <a:lnTo>
                    <a:pt x="89" y="30"/>
                  </a:lnTo>
                  <a:lnTo>
                    <a:pt x="91" y="32"/>
                  </a:lnTo>
                  <a:lnTo>
                    <a:pt x="93" y="32"/>
                  </a:lnTo>
                  <a:lnTo>
                    <a:pt x="94" y="34"/>
                  </a:lnTo>
                  <a:lnTo>
                    <a:pt x="96" y="32"/>
                  </a:lnTo>
                  <a:lnTo>
                    <a:pt x="97" y="34"/>
                  </a:lnTo>
                  <a:lnTo>
                    <a:pt x="99" y="37"/>
                  </a:lnTo>
                  <a:lnTo>
                    <a:pt x="101" y="40"/>
                  </a:lnTo>
                  <a:lnTo>
                    <a:pt x="102" y="41"/>
                  </a:lnTo>
                  <a:lnTo>
                    <a:pt x="104" y="43"/>
                  </a:lnTo>
                  <a:lnTo>
                    <a:pt x="105" y="45"/>
                  </a:lnTo>
                  <a:lnTo>
                    <a:pt x="107" y="45"/>
                  </a:lnTo>
                  <a:lnTo>
                    <a:pt x="108" y="48"/>
                  </a:lnTo>
                  <a:lnTo>
                    <a:pt x="107" y="51"/>
                  </a:lnTo>
                  <a:lnTo>
                    <a:pt x="107" y="54"/>
                  </a:lnTo>
                  <a:lnTo>
                    <a:pt x="107" y="57"/>
                  </a:lnTo>
                  <a:lnTo>
                    <a:pt x="108" y="60"/>
                  </a:lnTo>
                  <a:lnTo>
                    <a:pt x="110" y="62"/>
                  </a:lnTo>
                  <a:lnTo>
                    <a:pt x="112" y="63"/>
                  </a:lnTo>
                  <a:lnTo>
                    <a:pt x="112" y="65"/>
                  </a:lnTo>
                  <a:lnTo>
                    <a:pt x="113" y="65"/>
                  </a:lnTo>
                  <a:lnTo>
                    <a:pt x="115" y="67"/>
                  </a:lnTo>
                  <a:lnTo>
                    <a:pt x="116" y="67"/>
                  </a:lnTo>
                  <a:lnTo>
                    <a:pt x="116" y="68"/>
                  </a:lnTo>
                  <a:lnTo>
                    <a:pt x="116" y="68"/>
                  </a:lnTo>
                  <a:lnTo>
                    <a:pt x="116" y="70"/>
                  </a:lnTo>
                  <a:lnTo>
                    <a:pt x="118" y="70"/>
                  </a:lnTo>
                  <a:lnTo>
                    <a:pt x="119" y="71"/>
                  </a:lnTo>
                  <a:lnTo>
                    <a:pt x="119" y="71"/>
                  </a:lnTo>
                  <a:lnTo>
                    <a:pt x="119" y="71"/>
                  </a:lnTo>
                  <a:lnTo>
                    <a:pt x="119" y="73"/>
                  </a:lnTo>
                  <a:lnTo>
                    <a:pt x="119" y="75"/>
                  </a:lnTo>
                  <a:lnTo>
                    <a:pt x="119" y="76"/>
                  </a:lnTo>
                  <a:lnTo>
                    <a:pt x="118" y="76"/>
                  </a:lnTo>
                  <a:lnTo>
                    <a:pt x="118" y="76"/>
                  </a:lnTo>
                  <a:lnTo>
                    <a:pt x="118" y="78"/>
                  </a:lnTo>
                  <a:lnTo>
                    <a:pt x="118" y="79"/>
                  </a:lnTo>
                  <a:lnTo>
                    <a:pt x="118" y="81"/>
                  </a:lnTo>
                  <a:lnTo>
                    <a:pt x="118" y="82"/>
                  </a:lnTo>
                  <a:lnTo>
                    <a:pt x="118" y="84"/>
                  </a:lnTo>
                  <a:lnTo>
                    <a:pt x="118" y="87"/>
                  </a:lnTo>
                  <a:lnTo>
                    <a:pt x="118" y="87"/>
                  </a:lnTo>
                  <a:lnTo>
                    <a:pt x="118" y="89"/>
                  </a:lnTo>
                  <a:lnTo>
                    <a:pt x="116" y="89"/>
                  </a:lnTo>
                  <a:lnTo>
                    <a:pt x="116" y="90"/>
                  </a:lnTo>
                  <a:lnTo>
                    <a:pt x="115" y="90"/>
                  </a:lnTo>
                  <a:lnTo>
                    <a:pt x="113" y="92"/>
                  </a:lnTo>
                  <a:lnTo>
                    <a:pt x="113" y="92"/>
                  </a:lnTo>
                  <a:lnTo>
                    <a:pt x="113" y="92"/>
                  </a:lnTo>
                  <a:lnTo>
                    <a:pt x="112" y="93"/>
                  </a:lnTo>
                  <a:lnTo>
                    <a:pt x="112" y="93"/>
                  </a:lnTo>
                  <a:lnTo>
                    <a:pt x="110" y="92"/>
                  </a:lnTo>
                  <a:lnTo>
                    <a:pt x="110" y="92"/>
                  </a:lnTo>
                  <a:lnTo>
                    <a:pt x="110" y="90"/>
                  </a:lnTo>
                  <a:lnTo>
                    <a:pt x="108" y="90"/>
                  </a:lnTo>
                  <a:lnTo>
                    <a:pt x="107" y="90"/>
                  </a:lnTo>
                  <a:lnTo>
                    <a:pt x="105" y="90"/>
                  </a:lnTo>
                  <a:lnTo>
                    <a:pt x="102" y="90"/>
                  </a:lnTo>
                  <a:lnTo>
                    <a:pt x="99" y="90"/>
                  </a:lnTo>
                  <a:lnTo>
                    <a:pt x="97" y="90"/>
                  </a:lnTo>
                  <a:lnTo>
                    <a:pt x="96" y="90"/>
                  </a:lnTo>
                  <a:lnTo>
                    <a:pt x="94" y="90"/>
                  </a:lnTo>
                  <a:lnTo>
                    <a:pt x="94" y="90"/>
                  </a:lnTo>
                  <a:lnTo>
                    <a:pt x="93" y="90"/>
                  </a:lnTo>
                  <a:lnTo>
                    <a:pt x="91" y="90"/>
                  </a:lnTo>
                  <a:lnTo>
                    <a:pt x="89" y="90"/>
                  </a:lnTo>
                  <a:lnTo>
                    <a:pt x="88" y="90"/>
                  </a:lnTo>
                  <a:lnTo>
                    <a:pt x="86" y="90"/>
                  </a:lnTo>
                  <a:lnTo>
                    <a:pt x="85" y="92"/>
                  </a:lnTo>
                  <a:lnTo>
                    <a:pt x="82" y="92"/>
                  </a:lnTo>
                  <a:lnTo>
                    <a:pt x="80" y="93"/>
                  </a:lnTo>
                  <a:lnTo>
                    <a:pt x="80" y="95"/>
                  </a:lnTo>
                  <a:lnTo>
                    <a:pt x="78" y="97"/>
                  </a:lnTo>
                  <a:lnTo>
                    <a:pt x="78" y="98"/>
                  </a:lnTo>
                  <a:lnTo>
                    <a:pt x="77" y="100"/>
                  </a:lnTo>
                  <a:lnTo>
                    <a:pt x="75" y="101"/>
                  </a:lnTo>
                  <a:lnTo>
                    <a:pt x="75" y="101"/>
                  </a:lnTo>
                  <a:lnTo>
                    <a:pt x="75" y="103"/>
                  </a:lnTo>
                  <a:lnTo>
                    <a:pt x="74" y="103"/>
                  </a:lnTo>
                  <a:lnTo>
                    <a:pt x="72" y="103"/>
                  </a:lnTo>
                  <a:lnTo>
                    <a:pt x="72" y="103"/>
                  </a:lnTo>
                  <a:lnTo>
                    <a:pt x="72" y="106"/>
                  </a:lnTo>
                  <a:lnTo>
                    <a:pt x="72" y="108"/>
                  </a:lnTo>
                  <a:lnTo>
                    <a:pt x="74" y="109"/>
                  </a:lnTo>
                  <a:lnTo>
                    <a:pt x="74" y="111"/>
                  </a:lnTo>
                  <a:lnTo>
                    <a:pt x="74" y="114"/>
                  </a:lnTo>
                  <a:lnTo>
                    <a:pt x="74" y="115"/>
                  </a:lnTo>
                  <a:lnTo>
                    <a:pt x="77" y="117"/>
                  </a:lnTo>
                  <a:lnTo>
                    <a:pt x="77" y="119"/>
                  </a:lnTo>
                  <a:lnTo>
                    <a:pt x="78" y="119"/>
                  </a:lnTo>
                  <a:lnTo>
                    <a:pt x="78" y="120"/>
                  </a:lnTo>
                  <a:lnTo>
                    <a:pt x="77" y="122"/>
                  </a:lnTo>
                  <a:lnTo>
                    <a:pt x="78" y="123"/>
                  </a:lnTo>
                  <a:lnTo>
                    <a:pt x="80" y="130"/>
                  </a:lnTo>
                  <a:lnTo>
                    <a:pt x="80" y="130"/>
                  </a:lnTo>
                  <a:lnTo>
                    <a:pt x="80" y="130"/>
                  </a:lnTo>
                  <a:lnTo>
                    <a:pt x="80" y="128"/>
                  </a:lnTo>
                  <a:lnTo>
                    <a:pt x="78" y="127"/>
                  </a:lnTo>
                  <a:lnTo>
                    <a:pt x="78" y="125"/>
                  </a:lnTo>
                  <a:lnTo>
                    <a:pt x="77" y="123"/>
                  </a:lnTo>
                  <a:lnTo>
                    <a:pt x="75" y="122"/>
                  </a:lnTo>
                  <a:lnTo>
                    <a:pt x="75" y="123"/>
                  </a:lnTo>
                  <a:lnTo>
                    <a:pt x="75" y="123"/>
                  </a:lnTo>
                  <a:lnTo>
                    <a:pt x="74" y="123"/>
                  </a:lnTo>
                  <a:lnTo>
                    <a:pt x="72" y="122"/>
                  </a:lnTo>
                  <a:lnTo>
                    <a:pt x="71" y="120"/>
                  </a:lnTo>
                  <a:lnTo>
                    <a:pt x="71" y="120"/>
                  </a:lnTo>
                  <a:lnTo>
                    <a:pt x="71" y="120"/>
                  </a:lnTo>
                  <a:lnTo>
                    <a:pt x="69" y="119"/>
                  </a:lnTo>
                  <a:lnTo>
                    <a:pt x="67" y="117"/>
                  </a:lnTo>
                  <a:lnTo>
                    <a:pt x="66" y="117"/>
                  </a:lnTo>
                  <a:lnTo>
                    <a:pt x="66" y="117"/>
                  </a:lnTo>
                  <a:lnTo>
                    <a:pt x="64" y="115"/>
                  </a:lnTo>
                  <a:lnTo>
                    <a:pt x="63" y="115"/>
                  </a:lnTo>
                  <a:lnTo>
                    <a:pt x="60" y="117"/>
                  </a:lnTo>
                  <a:lnTo>
                    <a:pt x="55" y="115"/>
                  </a:lnTo>
                  <a:lnTo>
                    <a:pt x="52" y="117"/>
                  </a:lnTo>
                  <a:lnTo>
                    <a:pt x="52" y="115"/>
                  </a:lnTo>
                  <a:lnTo>
                    <a:pt x="50" y="115"/>
                  </a:lnTo>
                  <a:lnTo>
                    <a:pt x="52" y="114"/>
                  </a:lnTo>
                  <a:lnTo>
                    <a:pt x="52" y="111"/>
                  </a:lnTo>
                  <a:lnTo>
                    <a:pt x="52" y="108"/>
                  </a:lnTo>
                  <a:lnTo>
                    <a:pt x="52" y="106"/>
                  </a:lnTo>
                  <a:lnTo>
                    <a:pt x="52" y="106"/>
                  </a:lnTo>
                  <a:lnTo>
                    <a:pt x="52" y="104"/>
                  </a:lnTo>
                  <a:lnTo>
                    <a:pt x="52" y="104"/>
                  </a:lnTo>
                  <a:lnTo>
                    <a:pt x="48" y="103"/>
                  </a:lnTo>
                  <a:lnTo>
                    <a:pt x="47" y="103"/>
                  </a:lnTo>
                  <a:lnTo>
                    <a:pt x="45" y="103"/>
                  </a:lnTo>
                  <a:lnTo>
                    <a:pt x="42" y="104"/>
                  </a:lnTo>
                  <a:lnTo>
                    <a:pt x="41" y="104"/>
                  </a:lnTo>
                  <a:lnTo>
                    <a:pt x="39" y="106"/>
                  </a:lnTo>
                  <a:lnTo>
                    <a:pt x="37" y="108"/>
                  </a:lnTo>
                  <a:lnTo>
                    <a:pt x="39" y="108"/>
                  </a:lnTo>
                  <a:lnTo>
                    <a:pt x="39" y="111"/>
                  </a:lnTo>
                  <a:lnTo>
                    <a:pt x="37" y="114"/>
                  </a:lnTo>
                  <a:lnTo>
                    <a:pt x="37" y="115"/>
                  </a:lnTo>
                  <a:lnTo>
                    <a:pt x="39" y="120"/>
                  </a:lnTo>
                  <a:lnTo>
                    <a:pt x="37" y="123"/>
                  </a:lnTo>
                  <a:lnTo>
                    <a:pt x="37" y="125"/>
                  </a:lnTo>
                  <a:lnTo>
                    <a:pt x="36" y="127"/>
                  </a:lnTo>
                  <a:lnTo>
                    <a:pt x="36" y="130"/>
                  </a:lnTo>
                  <a:lnTo>
                    <a:pt x="34" y="130"/>
                  </a:lnTo>
                  <a:lnTo>
                    <a:pt x="33" y="133"/>
                  </a:lnTo>
                  <a:lnTo>
                    <a:pt x="33" y="138"/>
                  </a:lnTo>
                  <a:lnTo>
                    <a:pt x="31" y="139"/>
                  </a:lnTo>
                  <a:lnTo>
                    <a:pt x="31" y="142"/>
                  </a:lnTo>
                  <a:lnTo>
                    <a:pt x="28" y="145"/>
                  </a:lnTo>
                  <a:lnTo>
                    <a:pt x="28" y="149"/>
                  </a:lnTo>
                  <a:lnTo>
                    <a:pt x="26" y="150"/>
                  </a:lnTo>
                  <a:lnTo>
                    <a:pt x="26" y="150"/>
                  </a:lnTo>
                  <a:lnTo>
                    <a:pt x="26" y="152"/>
                  </a:lnTo>
                  <a:lnTo>
                    <a:pt x="26" y="155"/>
                  </a:lnTo>
                  <a:lnTo>
                    <a:pt x="26" y="158"/>
                  </a:lnTo>
                  <a:lnTo>
                    <a:pt x="26" y="160"/>
                  </a:lnTo>
                  <a:lnTo>
                    <a:pt x="28" y="163"/>
                  </a:lnTo>
                  <a:lnTo>
                    <a:pt x="28" y="164"/>
                  </a:lnTo>
                  <a:lnTo>
                    <a:pt x="28" y="164"/>
                  </a:lnTo>
                  <a:lnTo>
                    <a:pt x="28" y="166"/>
                  </a:lnTo>
                  <a:lnTo>
                    <a:pt x="30" y="166"/>
                  </a:lnTo>
                  <a:lnTo>
                    <a:pt x="34" y="164"/>
                  </a:lnTo>
                  <a:lnTo>
                    <a:pt x="36" y="164"/>
                  </a:lnTo>
                  <a:lnTo>
                    <a:pt x="36" y="166"/>
                  </a:lnTo>
                  <a:lnTo>
                    <a:pt x="37" y="167"/>
                  </a:lnTo>
                  <a:lnTo>
                    <a:pt x="37" y="174"/>
                  </a:lnTo>
                  <a:lnTo>
                    <a:pt x="37" y="175"/>
                  </a:lnTo>
                  <a:lnTo>
                    <a:pt x="39" y="175"/>
                  </a:lnTo>
                  <a:lnTo>
                    <a:pt x="41" y="177"/>
                  </a:lnTo>
                  <a:lnTo>
                    <a:pt x="41" y="177"/>
                  </a:lnTo>
                  <a:lnTo>
                    <a:pt x="41" y="177"/>
                  </a:lnTo>
                  <a:lnTo>
                    <a:pt x="41" y="175"/>
                  </a:lnTo>
                  <a:lnTo>
                    <a:pt x="42" y="177"/>
                  </a:lnTo>
                  <a:lnTo>
                    <a:pt x="42" y="180"/>
                  </a:lnTo>
                  <a:lnTo>
                    <a:pt x="45" y="191"/>
                  </a:lnTo>
                  <a:lnTo>
                    <a:pt x="45" y="193"/>
                  </a:lnTo>
                  <a:lnTo>
                    <a:pt x="47" y="194"/>
                  </a:lnTo>
                  <a:lnTo>
                    <a:pt x="45" y="194"/>
                  </a:lnTo>
                  <a:lnTo>
                    <a:pt x="44" y="191"/>
                  </a:lnTo>
                  <a:lnTo>
                    <a:pt x="44" y="190"/>
                  </a:lnTo>
                  <a:lnTo>
                    <a:pt x="44" y="190"/>
                  </a:lnTo>
                  <a:lnTo>
                    <a:pt x="42" y="190"/>
                  </a:lnTo>
                  <a:lnTo>
                    <a:pt x="42" y="190"/>
                  </a:lnTo>
                  <a:lnTo>
                    <a:pt x="44" y="188"/>
                  </a:lnTo>
                  <a:lnTo>
                    <a:pt x="42" y="188"/>
                  </a:lnTo>
                  <a:lnTo>
                    <a:pt x="42" y="186"/>
                  </a:lnTo>
                  <a:lnTo>
                    <a:pt x="41" y="188"/>
                  </a:lnTo>
                  <a:lnTo>
                    <a:pt x="41" y="190"/>
                  </a:lnTo>
                  <a:lnTo>
                    <a:pt x="41" y="191"/>
                  </a:lnTo>
                  <a:lnTo>
                    <a:pt x="44" y="194"/>
                  </a:lnTo>
                  <a:lnTo>
                    <a:pt x="44" y="194"/>
                  </a:lnTo>
                  <a:lnTo>
                    <a:pt x="45" y="196"/>
                  </a:lnTo>
                  <a:lnTo>
                    <a:pt x="47" y="196"/>
                  </a:lnTo>
                  <a:lnTo>
                    <a:pt x="48" y="196"/>
                  </a:lnTo>
                  <a:lnTo>
                    <a:pt x="50" y="197"/>
                  </a:lnTo>
                  <a:lnTo>
                    <a:pt x="53" y="199"/>
                  </a:lnTo>
                  <a:lnTo>
                    <a:pt x="55" y="199"/>
                  </a:lnTo>
                  <a:lnTo>
                    <a:pt x="56" y="199"/>
                  </a:lnTo>
                  <a:lnTo>
                    <a:pt x="58" y="199"/>
                  </a:lnTo>
                  <a:lnTo>
                    <a:pt x="60" y="199"/>
                  </a:lnTo>
                  <a:lnTo>
                    <a:pt x="61" y="201"/>
                  </a:lnTo>
                  <a:lnTo>
                    <a:pt x="64" y="205"/>
                  </a:lnTo>
                  <a:lnTo>
                    <a:pt x="69" y="208"/>
                  </a:lnTo>
                  <a:lnTo>
                    <a:pt x="69" y="210"/>
                  </a:lnTo>
                  <a:lnTo>
                    <a:pt x="67" y="210"/>
                  </a:lnTo>
                  <a:lnTo>
                    <a:pt x="66" y="213"/>
                  </a:lnTo>
                  <a:lnTo>
                    <a:pt x="66" y="213"/>
                  </a:lnTo>
                  <a:lnTo>
                    <a:pt x="66" y="215"/>
                  </a:lnTo>
                  <a:lnTo>
                    <a:pt x="64" y="215"/>
                  </a:lnTo>
                  <a:lnTo>
                    <a:pt x="63" y="215"/>
                  </a:lnTo>
                  <a:lnTo>
                    <a:pt x="63" y="215"/>
                  </a:lnTo>
                  <a:lnTo>
                    <a:pt x="63" y="215"/>
                  </a:lnTo>
                  <a:lnTo>
                    <a:pt x="61" y="213"/>
                  </a:lnTo>
                  <a:lnTo>
                    <a:pt x="61" y="213"/>
                  </a:lnTo>
                  <a:lnTo>
                    <a:pt x="61" y="213"/>
                  </a:lnTo>
                  <a:lnTo>
                    <a:pt x="58" y="215"/>
                  </a:lnTo>
                  <a:lnTo>
                    <a:pt x="56" y="215"/>
                  </a:lnTo>
                  <a:lnTo>
                    <a:pt x="56" y="216"/>
                  </a:lnTo>
                  <a:lnTo>
                    <a:pt x="55" y="216"/>
                  </a:lnTo>
                  <a:lnTo>
                    <a:pt x="55" y="218"/>
                  </a:lnTo>
                  <a:lnTo>
                    <a:pt x="55" y="218"/>
                  </a:lnTo>
                  <a:lnTo>
                    <a:pt x="53" y="216"/>
                  </a:lnTo>
                  <a:lnTo>
                    <a:pt x="53" y="216"/>
                  </a:lnTo>
                  <a:lnTo>
                    <a:pt x="53" y="215"/>
                  </a:lnTo>
                  <a:lnTo>
                    <a:pt x="53" y="215"/>
                  </a:lnTo>
                  <a:lnTo>
                    <a:pt x="53" y="213"/>
                  </a:lnTo>
                  <a:lnTo>
                    <a:pt x="55" y="212"/>
                  </a:lnTo>
                  <a:lnTo>
                    <a:pt x="53" y="210"/>
                  </a:lnTo>
                  <a:lnTo>
                    <a:pt x="53" y="208"/>
                  </a:lnTo>
                  <a:lnTo>
                    <a:pt x="53" y="208"/>
                  </a:lnTo>
                  <a:lnTo>
                    <a:pt x="53" y="208"/>
                  </a:lnTo>
                  <a:lnTo>
                    <a:pt x="52" y="208"/>
                  </a:lnTo>
                  <a:lnTo>
                    <a:pt x="50" y="207"/>
                  </a:lnTo>
                  <a:lnTo>
                    <a:pt x="50" y="205"/>
                  </a:lnTo>
                  <a:lnTo>
                    <a:pt x="48" y="205"/>
                  </a:lnTo>
                  <a:lnTo>
                    <a:pt x="48" y="205"/>
                  </a:lnTo>
                  <a:lnTo>
                    <a:pt x="47" y="205"/>
                  </a:lnTo>
                  <a:lnTo>
                    <a:pt x="47" y="205"/>
                  </a:lnTo>
                  <a:lnTo>
                    <a:pt x="44" y="204"/>
                  </a:lnTo>
                  <a:lnTo>
                    <a:pt x="42" y="202"/>
                  </a:lnTo>
                  <a:lnTo>
                    <a:pt x="42" y="202"/>
                  </a:lnTo>
                  <a:lnTo>
                    <a:pt x="41" y="202"/>
                  </a:lnTo>
                  <a:lnTo>
                    <a:pt x="41" y="202"/>
                  </a:lnTo>
                  <a:lnTo>
                    <a:pt x="41" y="205"/>
                  </a:lnTo>
                  <a:lnTo>
                    <a:pt x="41" y="205"/>
                  </a:lnTo>
                  <a:lnTo>
                    <a:pt x="36" y="202"/>
                  </a:lnTo>
                  <a:lnTo>
                    <a:pt x="34" y="199"/>
                  </a:lnTo>
                  <a:lnTo>
                    <a:pt x="34" y="196"/>
                  </a:lnTo>
                  <a:lnTo>
                    <a:pt x="34" y="196"/>
                  </a:lnTo>
                  <a:lnTo>
                    <a:pt x="33" y="196"/>
                  </a:lnTo>
                  <a:lnTo>
                    <a:pt x="31" y="194"/>
                  </a:lnTo>
                  <a:lnTo>
                    <a:pt x="33" y="193"/>
                  </a:lnTo>
                  <a:lnTo>
                    <a:pt x="31" y="193"/>
                  </a:lnTo>
                  <a:lnTo>
                    <a:pt x="30" y="193"/>
                  </a:lnTo>
                  <a:lnTo>
                    <a:pt x="30" y="193"/>
                  </a:lnTo>
                  <a:lnTo>
                    <a:pt x="28" y="190"/>
                  </a:lnTo>
                  <a:lnTo>
                    <a:pt x="28" y="190"/>
                  </a:lnTo>
                  <a:lnTo>
                    <a:pt x="26" y="188"/>
                  </a:lnTo>
                  <a:lnTo>
                    <a:pt x="25" y="188"/>
                  </a:lnTo>
                  <a:lnTo>
                    <a:pt x="25" y="186"/>
                  </a:lnTo>
                  <a:lnTo>
                    <a:pt x="25" y="185"/>
                  </a:lnTo>
                  <a:lnTo>
                    <a:pt x="23" y="183"/>
                  </a:lnTo>
                  <a:lnTo>
                    <a:pt x="22" y="183"/>
                  </a:lnTo>
                  <a:lnTo>
                    <a:pt x="20" y="183"/>
                  </a:lnTo>
                  <a:lnTo>
                    <a:pt x="20" y="180"/>
                  </a:lnTo>
                  <a:lnTo>
                    <a:pt x="19" y="179"/>
                  </a:lnTo>
                  <a:lnTo>
                    <a:pt x="19" y="179"/>
                  </a:lnTo>
                  <a:lnTo>
                    <a:pt x="17" y="179"/>
                  </a:lnTo>
                  <a:lnTo>
                    <a:pt x="17" y="180"/>
                  </a:lnTo>
                  <a:lnTo>
                    <a:pt x="15" y="180"/>
                  </a:lnTo>
                  <a:lnTo>
                    <a:pt x="15" y="180"/>
                  </a:lnTo>
                  <a:lnTo>
                    <a:pt x="14" y="180"/>
                  </a:lnTo>
                  <a:lnTo>
                    <a:pt x="12" y="177"/>
                  </a:lnTo>
                  <a:lnTo>
                    <a:pt x="12" y="175"/>
                  </a:lnTo>
                  <a:lnTo>
                    <a:pt x="12" y="172"/>
                  </a:lnTo>
                  <a:lnTo>
                    <a:pt x="14" y="169"/>
                  </a:lnTo>
                  <a:lnTo>
                    <a:pt x="15" y="164"/>
                  </a:lnTo>
                  <a:lnTo>
                    <a:pt x="15" y="161"/>
                  </a:lnTo>
                  <a:lnTo>
                    <a:pt x="17" y="161"/>
                  </a:lnTo>
                  <a:lnTo>
                    <a:pt x="17" y="156"/>
                  </a:lnTo>
                  <a:lnTo>
                    <a:pt x="20" y="152"/>
                  </a:lnTo>
                  <a:lnTo>
                    <a:pt x="20" y="150"/>
                  </a:lnTo>
                  <a:lnTo>
                    <a:pt x="20" y="149"/>
                  </a:lnTo>
                  <a:lnTo>
                    <a:pt x="20" y="149"/>
                  </a:lnTo>
                  <a:lnTo>
                    <a:pt x="20" y="147"/>
                  </a:lnTo>
                  <a:lnTo>
                    <a:pt x="20" y="145"/>
                  </a:lnTo>
                  <a:lnTo>
                    <a:pt x="20" y="145"/>
                  </a:lnTo>
                  <a:lnTo>
                    <a:pt x="20" y="144"/>
                  </a:lnTo>
                  <a:lnTo>
                    <a:pt x="22" y="142"/>
                  </a:lnTo>
                  <a:lnTo>
                    <a:pt x="25" y="141"/>
                  </a:lnTo>
                  <a:lnTo>
                    <a:pt x="26" y="139"/>
                  </a:lnTo>
                  <a:lnTo>
                    <a:pt x="30" y="134"/>
                  </a:lnTo>
                  <a:lnTo>
                    <a:pt x="30" y="131"/>
                  </a:lnTo>
                  <a:lnTo>
                    <a:pt x="31" y="131"/>
                  </a:lnTo>
                  <a:lnTo>
                    <a:pt x="31" y="131"/>
                  </a:lnTo>
                  <a:lnTo>
                    <a:pt x="33" y="130"/>
                  </a:lnTo>
                  <a:lnTo>
                    <a:pt x="33" y="130"/>
                  </a:lnTo>
                  <a:lnTo>
                    <a:pt x="33" y="128"/>
                  </a:lnTo>
                  <a:lnTo>
                    <a:pt x="31" y="123"/>
                  </a:lnTo>
                  <a:lnTo>
                    <a:pt x="31" y="122"/>
                  </a:lnTo>
                  <a:lnTo>
                    <a:pt x="30" y="120"/>
                  </a:lnTo>
                  <a:lnTo>
                    <a:pt x="30" y="120"/>
                  </a:lnTo>
                  <a:lnTo>
                    <a:pt x="30" y="119"/>
                  </a:lnTo>
                  <a:lnTo>
                    <a:pt x="30" y="117"/>
                  </a:lnTo>
                  <a:lnTo>
                    <a:pt x="30" y="117"/>
                  </a:lnTo>
                  <a:lnTo>
                    <a:pt x="28" y="115"/>
                  </a:lnTo>
                  <a:lnTo>
                    <a:pt x="26" y="114"/>
                  </a:lnTo>
                  <a:lnTo>
                    <a:pt x="26" y="112"/>
                  </a:lnTo>
                  <a:lnTo>
                    <a:pt x="26" y="111"/>
                  </a:lnTo>
                  <a:lnTo>
                    <a:pt x="26" y="111"/>
                  </a:lnTo>
                  <a:lnTo>
                    <a:pt x="25" y="109"/>
                  </a:lnTo>
                  <a:lnTo>
                    <a:pt x="26" y="108"/>
                  </a:lnTo>
                  <a:lnTo>
                    <a:pt x="26" y="108"/>
                  </a:lnTo>
                  <a:lnTo>
                    <a:pt x="26" y="103"/>
                  </a:lnTo>
                  <a:lnTo>
                    <a:pt x="26" y="103"/>
                  </a:lnTo>
                  <a:lnTo>
                    <a:pt x="26" y="100"/>
                  </a:lnTo>
                  <a:lnTo>
                    <a:pt x="25" y="98"/>
                  </a:lnTo>
                  <a:lnTo>
                    <a:pt x="25" y="97"/>
                  </a:lnTo>
                  <a:lnTo>
                    <a:pt x="23" y="95"/>
                  </a:lnTo>
                  <a:lnTo>
                    <a:pt x="20" y="93"/>
                  </a:lnTo>
                  <a:lnTo>
                    <a:pt x="17" y="90"/>
                  </a:lnTo>
                  <a:lnTo>
                    <a:pt x="17" y="89"/>
                  </a:lnTo>
                  <a:lnTo>
                    <a:pt x="15" y="87"/>
                  </a:lnTo>
                  <a:lnTo>
                    <a:pt x="14" y="86"/>
                  </a:lnTo>
                  <a:lnTo>
                    <a:pt x="12" y="84"/>
                  </a:lnTo>
                  <a:lnTo>
                    <a:pt x="12" y="82"/>
                  </a:lnTo>
                  <a:lnTo>
                    <a:pt x="12" y="79"/>
                  </a:lnTo>
                  <a:lnTo>
                    <a:pt x="12" y="79"/>
                  </a:lnTo>
                  <a:lnTo>
                    <a:pt x="12" y="78"/>
                  </a:lnTo>
                  <a:lnTo>
                    <a:pt x="14" y="78"/>
                  </a:lnTo>
                  <a:lnTo>
                    <a:pt x="14" y="78"/>
                  </a:lnTo>
                  <a:lnTo>
                    <a:pt x="15" y="76"/>
                  </a:lnTo>
                  <a:lnTo>
                    <a:pt x="17" y="76"/>
                  </a:lnTo>
                  <a:lnTo>
                    <a:pt x="17" y="76"/>
                  </a:lnTo>
                  <a:lnTo>
                    <a:pt x="17" y="76"/>
                  </a:lnTo>
                  <a:lnTo>
                    <a:pt x="17" y="73"/>
                  </a:lnTo>
                  <a:lnTo>
                    <a:pt x="17" y="70"/>
                  </a:lnTo>
                  <a:lnTo>
                    <a:pt x="17" y="68"/>
                  </a:lnTo>
                  <a:lnTo>
                    <a:pt x="19" y="67"/>
                  </a:lnTo>
                  <a:lnTo>
                    <a:pt x="22" y="63"/>
                  </a:lnTo>
                  <a:lnTo>
                    <a:pt x="22" y="63"/>
                  </a:lnTo>
                  <a:lnTo>
                    <a:pt x="22" y="62"/>
                  </a:lnTo>
                  <a:lnTo>
                    <a:pt x="22" y="62"/>
                  </a:lnTo>
                  <a:lnTo>
                    <a:pt x="22" y="60"/>
                  </a:lnTo>
                  <a:lnTo>
                    <a:pt x="22" y="60"/>
                  </a:lnTo>
                  <a:lnTo>
                    <a:pt x="20" y="62"/>
                  </a:lnTo>
                  <a:lnTo>
                    <a:pt x="19" y="62"/>
                  </a:lnTo>
                  <a:lnTo>
                    <a:pt x="19" y="59"/>
                  </a:lnTo>
                  <a:lnTo>
                    <a:pt x="17" y="59"/>
                  </a:lnTo>
                  <a:lnTo>
                    <a:pt x="17" y="57"/>
                  </a:lnTo>
                  <a:lnTo>
                    <a:pt x="17" y="56"/>
                  </a:lnTo>
                  <a:lnTo>
                    <a:pt x="17" y="54"/>
                  </a:lnTo>
                  <a:lnTo>
                    <a:pt x="15" y="52"/>
                  </a:lnTo>
                  <a:lnTo>
                    <a:pt x="14" y="49"/>
                  </a:lnTo>
                  <a:lnTo>
                    <a:pt x="12" y="48"/>
                  </a:lnTo>
                  <a:lnTo>
                    <a:pt x="11" y="46"/>
                  </a:lnTo>
                  <a:lnTo>
                    <a:pt x="9" y="45"/>
                  </a:lnTo>
                  <a:lnTo>
                    <a:pt x="6" y="41"/>
                  </a:lnTo>
                  <a:lnTo>
                    <a:pt x="6" y="40"/>
                  </a:lnTo>
                  <a:lnTo>
                    <a:pt x="6" y="40"/>
                  </a:lnTo>
                  <a:lnTo>
                    <a:pt x="4" y="40"/>
                  </a:lnTo>
                  <a:lnTo>
                    <a:pt x="6" y="38"/>
                  </a:lnTo>
                  <a:lnTo>
                    <a:pt x="6" y="37"/>
                  </a:lnTo>
                  <a:lnTo>
                    <a:pt x="4" y="35"/>
                  </a:lnTo>
                  <a:lnTo>
                    <a:pt x="4" y="34"/>
                  </a:lnTo>
                  <a:lnTo>
                    <a:pt x="4" y="34"/>
                  </a:lnTo>
                  <a:lnTo>
                    <a:pt x="4" y="32"/>
                  </a:lnTo>
                  <a:lnTo>
                    <a:pt x="3" y="34"/>
                  </a:lnTo>
                  <a:lnTo>
                    <a:pt x="1" y="32"/>
                  </a:lnTo>
                  <a:lnTo>
                    <a:pt x="1" y="30"/>
                  </a:lnTo>
                  <a:lnTo>
                    <a:pt x="0" y="29"/>
                  </a:lnTo>
                  <a:lnTo>
                    <a:pt x="1" y="29"/>
                  </a:lnTo>
                  <a:lnTo>
                    <a:pt x="3" y="30"/>
                  </a:lnTo>
                  <a:lnTo>
                    <a:pt x="3" y="30"/>
                  </a:lnTo>
                  <a:lnTo>
                    <a:pt x="3" y="29"/>
                  </a:lnTo>
                  <a:lnTo>
                    <a:pt x="4" y="29"/>
                  </a:lnTo>
                  <a:lnTo>
                    <a:pt x="6" y="29"/>
                  </a:lnTo>
                  <a:lnTo>
                    <a:pt x="6" y="29"/>
                  </a:lnTo>
                  <a:lnTo>
                    <a:pt x="6" y="27"/>
                  </a:lnTo>
                  <a:lnTo>
                    <a:pt x="6" y="24"/>
                  </a:lnTo>
                  <a:lnTo>
                    <a:pt x="6" y="23"/>
                  </a:lnTo>
                  <a:lnTo>
                    <a:pt x="6" y="21"/>
                  </a:lnTo>
                  <a:lnTo>
                    <a:pt x="6" y="18"/>
                  </a:lnTo>
                  <a:lnTo>
                    <a:pt x="7" y="16"/>
                  </a:lnTo>
                  <a:lnTo>
                    <a:pt x="7" y="13"/>
                  </a:lnTo>
                  <a:lnTo>
                    <a:pt x="9" y="13"/>
                  </a:lnTo>
                  <a:lnTo>
                    <a:pt x="9" y="12"/>
                  </a:lnTo>
                  <a:lnTo>
                    <a:pt x="11" y="12"/>
                  </a:lnTo>
                  <a:lnTo>
                    <a:pt x="11" y="12"/>
                  </a:lnTo>
                  <a:lnTo>
                    <a:pt x="12" y="12"/>
                  </a:lnTo>
                  <a:lnTo>
                    <a:pt x="14" y="12"/>
                  </a:lnTo>
                  <a:lnTo>
                    <a:pt x="15" y="12"/>
                  </a:lnTo>
                  <a:lnTo>
                    <a:pt x="15" y="12"/>
                  </a:lnTo>
                  <a:lnTo>
                    <a:pt x="17" y="12"/>
                  </a:lnTo>
                  <a:lnTo>
                    <a:pt x="20" y="12"/>
                  </a:lnTo>
                  <a:lnTo>
                    <a:pt x="22" y="12"/>
                  </a:lnTo>
                  <a:lnTo>
                    <a:pt x="22" y="12"/>
                  </a:lnTo>
                  <a:lnTo>
                    <a:pt x="23" y="12"/>
                  </a:lnTo>
                  <a:lnTo>
                    <a:pt x="23" y="10"/>
                  </a:lnTo>
                  <a:lnTo>
                    <a:pt x="23" y="10"/>
                  </a:lnTo>
                  <a:lnTo>
                    <a:pt x="25" y="7"/>
                  </a:lnTo>
                  <a:lnTo>
                    <a:pt x="25" y="7"/>
                  </a:lnTo>
                  <a:lnTo>
                    <a:pt x="25" y="7"/>
                  </a:lnTo>
                  <a:lnTo>
                    <a:pt x="26" y="5"/>
                  </a:lnTo>
                  <a:lnTo>
                    <a:pt x="26" y="5"/>
                  </a:lnTo>
                  <a:lnTo>
                    <a:pt x="28" y="7"/>
                  </a:lnTo>
                  <a:lnTo>
                    <a:pt x="28" y="7"/>
                  </a:lnTo>
                  <a:lnTo>
                    <a:pt x="30" y="7"/>
                  </a:lnTo>
                  <a:lnTo>
                    <a:pt x="31" y="5"/>
                  </a:lnTo>
                  <a:lnTo>
                    <a:pt x="31" y="5"/>
                  </a:lnTo>
                  <a:lnTo>
                    <a:pt x="31" y="5"/>
                  </a:lnTo>
                  <a:lnTo>
                    <a:pt x="31" y="4"/>
                  </a:lnTo>
                  <a:lnTo>
                    <a:pt x="30" y="2"/>
                  </a:lnTo>
                  <a:lnTo>
                    <a:pt x="31" y="2"/>
                  </a:lnTo>
                  <a:lnTo>
                    <a:pt x="31" y="2"/>
                  </a:lnTo>
                  <a:lnTo>
                    <a:pt x="33" y="2"/>
                  </a:lnTo>
                  <a:lnTo>
                    <a:pt x="34" y="2"/>
                  </a:lnTo>
                  <a:lnTo>
                    <a:pt x="34" y="2"/>
                  </a:lnTo>
                  <a:lnTo>
                    <a:pt x="36" y="2"/>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21" name="Freeform 40">
              <a:extLst>
                <a:ext uri="{FF2B5EF4-FFF2-40B4-BE49-F238E27FC236}">
                  <a16:creationId xmlns:a16="http://schemas.microsoft.com/office/drawing/2014/main" id="{32789ED8-7B64-44D3-AC7A-E925392A517F}"/>
                </a:ext>
              </a:extLst>
            </p:cNvPr>
            <p:cNvSpPr>
              <a:spLocks/>
            </p:cNvSpPr>
            <p:nvPr/>
          </p:nvSpPr>
          <p:spPr bwMode="auto">
            <a:xfrm>
              <a:off x="5761096" y="4104048"/>
              <a:ext cx="52630" cy="144242"/>
            </a:xfrm>
            <a:custGeom>
              <a:avLst/>
              <a:gdLst>
                <a:gd name="T0" fmla="*/ 4 w 27"/>
                <a:gd name="T1" fmla="*/ 1 h 74"/>
                <a:gd name="T2" fmla="*/ 8 w 27"/>
                <a:gd name="T3" fmla="*/ 3 h 74"/>
                <a:gd name="T4" fmla="*/ 10 w 27"/>
                <a:gd name="T5" fmla="*/ 3 h 74"/>
                <a:gd name="T6" fmla="*/ 15 w 27"/>
                <a:gd name="T7" fmla="*/ 3 h 74"/>
                <a:gd name="T8" fmla="*/ 13 w 27"/>
                <a:gd name="T9" fmla="*/ 6 h 74"/>
                <a:gd name="T10" fmla="*/ 13 w 27"/>
                <a:gd name="T11" fmla="*/ 11 h 74"/>
                <a:gd name="T12" fmla="*/ 13 w 27"/>
                <a:gd name="T13" fmla="*/ 11 h 74"/>
                <a:gd name="T14" fmla="*/ 19 w 27"/>
                <a:gd name="T15" fmla="*/ 15 h 74"/>
                <a:gd name="T16" fmla="*/ 21 w 27"/>
                <a:gd name="T17" fmla="*/ 17 h 74"/>
                <a:gd name="T18" fmla="*/ 21 w 27"/>
                <a:gd name="T19" fmla="*/ 23 h 74"/>
                <a:gd name="T20" fmla="*/ 21 w 27"/>
                <a:gd name="T21" fmla="*/ 26 h 74"/>
                <a:gd name="T22" fmla="*/ 24 w 27"/>
                <a:gd name="T23" fmla="*/ 29 h 74"/>
                <a:gd name="T24" fmla="*/ 24 w 27"/>
                <a:gd name="T25" fmla="*/ 34 h 74"/>
                <a:gd name="T26" fmla="*/ 26 w 27"/>
                <a:gd name="T27" fmla="*/ 42 h 74"/>
                <a:gd name="T28" fmla="*/ 24 w 27"/>
                <a:gd name="T29" fmla="*/ 59 h 74"/>
                <a:gd name="T30" fmla="*/ 24 w 27"/>
                <a:gd name="T31" fmla="*/ 63 h 74"/>
                <a:gd name="T32" fmla="*/ 24 w 27"/>
                <a:gd name="T33" fmla="*/ 64 h 74"/>
                <a:gd name="T34" fmla="*/ 26 w 27"/>
                <a:gd name="T35" fmla="*/ 66 h 74"/>
                <a:gd name="T36" fmla="*/ 27 w 27"/>
                <a:gd name="T37" fmla="*/ 70 h 74"/>
                <a:gd name="T38" fmla="*/ 26 w 27"/>
                <a:gd name="T39" fmla="*/ 70 h 74"/>
                <a:gd name="T40" fmla="*/ 19 w 27"/>
                <a:gd name="T41" fmla="*/ 74 h 74"/>
                <a:gd name="T42" fmla="*/ 18 w 27"/>
                <a:gd name="T43" fmla="*/ 72 h 74"/>
                <a:gd name="T44" fmla="*/ 16 w 27"/>
                <a:gd name="T45" fmla="*/ 72 h 74"/>
                <a:gd name="T46" fmla="*/ 16 w 27"/>
                <a:gd name="T47" fmla="*/ 69 h 74"/>
                <a:gd name="T48" fmla="*/ 13 w 27"/>
                <a:gd name="T49" fmla="*/ 69 h 74"/>
                <a:gd name="T50" fmla="*/ 12 w 27"/>
                <a:gd name="T51" fmla="*/ 67 h 74"/>
                <a:gd name="T52" fmla="*/ 12 w 27"/>
                <a:gd name="T53" fmla="*/ 66 h 74"/>
                <a:gd name="T54" fmla="*/ 10 w 27"/>
                <a:gd name="T55" fmla="*/ 64 h 74"/>
                <a:gd name="T56" fmla="*/ 10 w 27"/>
                <a:gd name="T57" fmla="*/ 63 h 74"/>
                <a:gd name="T58" fmla="*/ 10 w 27"/>
                <a:gd name="T59" fmla="*/ 61 h 74"/>
                <a:gd name="T60" fmla="*/ 10 w 27"/>
                <a:gd name="T61" fmla="*/ 59 h 74"/>
                <a:gd name="T62" fmla="*/ 10 w 27"/>
                <a:gd name="T63" fmla="*/ 58 h 74"/>
                <a:gd name="T64" fmla="*/ 12 w 27"/>
                <a:gd name="T65" fmla="*/ 55 h 74"/>
                <a:gd name="T66" fmla="*/ 10 w 27"/>
                <a:gd name="T67" fmla="*/ 55 h 74"/>
                <a:gd name="T68" fmla="*/ 8 w 27"/>
                <a:gd name="T69" fmla="*/ 53 h 74"/>
                <a:gd name="T70" fmla="*/ 10 w 27"/>
                <a:gd name="T71" fmla="*/ 50 h 74"/>
                <a:gd name="T72" fmla="*/ 10 w 27"/>
                <a:gd name="T73" fmla="*/ 42 h 74"/>
                <a:gd name="T74" fmla="*/ 12 w 27"/>
                <a:gd name="T75" fmla="*/ 41 h 74"/>
                <a:gd name="T76" fmla="*/ 10 w 27"/>
                <a:gd name="T77" fmla="*/ 39 h 74"/>
                <a:gd name="T78" fmla="*/ 8 w 27"/>
                <a:gd name="T79" fmla="*/ 36 h 74"/>
                <a:gd name="T80" fmla="*/ 7 w 27"/>
                <a:gd name="T81" fmla="*/ 34 h 74"/>
                <a:gd name="T82" fmla="*/ 8 w 27"/>
                <a:gd name="T83" fmla="*/ 33 h 74"/>
                <a:gd name="T84" fmla="*/ 8 w 27"/>
                <a:gd name="T85" fmla="*/ 31 h 74"/>
                <a:gd name="T86" fmla="*/ 8 w 27"/>
                <a:gd name="T87" fmla="*/ 28 h 74"/>
                <a:gd name="T88" fmla="*/ 10 w 27"/>
                <a:gd name="T89" fmla="*/ 25 h 74"/>
                <a:gd name="T90" fmla="*/ 8 w 27"/>
                <a:gd name="T91" fmla="*/ 23 h 74"/>
                <a:gd name="T92" fmla="*/ 5 w 27"/>
                <a:gd name="T93" fmla="*/ 25 h 74"/>
                <a:gd name="T94" fmla="*/ 5 w 27"/>
                <a:gd name="T95" fmla="*/ 25 h 74"/>
                <a:gd name="T96" fmla="*/ 5 w 27"/>
                <a:gd name="T97" fmla="*/ 23 h 74"/>
                <a:gd name="T98" fmla="*/ 5 w 27"/>
                <a:gd name="T99" fmla="*/ 23 h 74"/>
                <a:gd name="T100" fmla="*/ 7 w 27"/>
                <a:gd name="T101" fmla="*/ 22 h 74"/>
                <a:gd name="T102" fmla="*/ 5 w 27"/>
                <a:gd name="T103" fmla="*/ 22 h 74"/>
                <a:gd name="T104" fmla="*/ 5 w 27"/>
                <a:gd name="T105" fmla="*/ 22 h 74"/>
                <a:gd name="T106" fmla="*/ 7 w 27"/>
                <a:gd name="T107" fmla="*/ 22 h 74"/>
                <a:gd name="T108" fmla="*/ 7 w 27"/>
                <a:gd name="T109" fmla="*/ 18 h 74"/>
                <a:gd name="T110" fmla="*/ 7 w 27"/>
                <a:gd name="T111" fmla="*/ 14 h 74"/>
                <a:gd name="T112" fmla="*/ 7 w 27"/>
                <a:gd name="T113" fmla="*/ 12 h 74"/>
                <a:gd name="T114" fmla="*/ 5 w 27"/>
                <a:gd name="T115" fmla="*/ 11 h 74"/>
                <a:gd name="T116" fmla="*/ 4 w 27"/>
                <a:gd name="T117" fmla="*/ 9 h 74"/>
                <a:gd name="T118" fmla="*/ 0 w 27"/>
                <a:gd name="T119" fmla="*/ 7 h 74"/>
                <a:gd name="T120" fmla="*/ 0 w 27"/>
                <a:gd name="T121" fmla="*/ 6 h 74"/>
                <a:gd name="T122" fmla="*/ 2 w 27"/>
                <a:gd name="T123" fmla="*/ 3 h 74"/>
                <a:gd name="T124" fmla="*/ 2 w 27"/>
                <a:gd name="T125"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 h="74">
                  <a:moveTo>
                    <a:pt x="0" y="0"/>
                  </a:moveTo>
                  <a:lnTo>
                    <a:pt x="4" y="1"/>
                  </a:lnTo>
                  <a:lnTo>
                    <a:pt x="8" y="3"/>
                  </a:lnTo>
                  <a:lnTo>
                    <a:pt x="8" y="3"/>
                  </a:lnTo>
                  <a:lnTo>
                    <a:pt x="8" y="3"/>
                  </a:lnTo>
                  <a:lnTo>
                    <a:pt x="10" y="3"/>
                  </a:lnTo>
                  <a:lnTo>
                    <a:pt x="12" y="3"/>
                  </a:lnTo>
                  <a:lnTo>
                    <a:pt x="15" y="3"/>
                  </a:lnTo>
                  <a:lnTo>
                    <a:pt x="15" y="4"/>
                  </a:lnTo>
                  <a:lnTo>
                    <a:pt x="13" y="6"/>
                  </a:lnTo>
                  <a:lnTo>
                    <a:pt x="13" y="6"/>
                  </a:lnTo>
                  <a:lnTo>
                    <a:pt x="13" y="11"/>
                  </a:lnTo>
                  <a:lnTo>
                    <a:pt x="13" y="11"/>
                  </a:lnTo>
                  <a:lnTo>
                    <a:pt x="13" y="11"/>
                  </a:lnTo>
                  <a:lnTo>
                    <a:pt x="16" y="12"/>
                  </a:lnTo>
                  <a:lnTo>
                    <a:pt x="19" y="15"/>
                  </a:lnTo>
                  <a:lnTo>
                    <a:pt x="21" y="17"/>
                  </a:lnTo>
                  <a:lnTo>
                    <a:pt x="21" y="17"/>
                  </a:lnTo>
                  <a:lnTo>
                    <a:pt x="21" y="20"/>
                  </a:lnTo>
                  <a:lnTo>
                    <a:pt x="21" y="23"/>
                  </a:lnTo>
                  <a:lnTo>
                    <a:pt x="21" y="25"/>
                  </a:lnTo>
                  <a:lnTo>
                    <a:pt x="21" y="26"/>
                  </a:lnTo>
                  <a:lnTo>
                    <a:pt x="23" y="26"/>
                  </a:lnTo>
                  <a:lnTo>
                    <a:pt x="24" y="29"/>
                  </a:lnTo>
                  <a:lnTo>
                    <a:pt x="24" y="29"/>
                  </a:lnTo>
                  <a:lnTo>
                    <a:pt x="24" y="34"/>
                  </a:lnTo>
                  <a:lnTo>
                    <a:pt x="26" y="37"/>
                  </a:lnTo>
                  <a:lnTo>
                    <a:pt x="26" y="42"/>
                  </a:lnTo>
                  <a:lnTo>
                    <a:pt x="26" y="59"/>
                  </a:lnTo>
                  <a:lnTo>
                    <a:pt x="24" y="59"/>
                  </a:lnTo>
                  <a:lnTo>
                    <a:pt x="24" y="61"/>
                  </a:lnTo>
                  <a:lnTo>
                    <a:pt x="24" y="63"/>
                  </a:lnTo>
                  <a:lnTo>
                    <a:pt x="24" y="64"/>
                  </a:lnTo>
                  <a:lnTo>
                    <a:pt x="24" y="64"/>
                  </a:lnTo>
                  <a:lnTo>
                    <a:pt x="24" y="66"/>
                  </a:lnTo>
                  <a:lnTo>
                    <a:pt x="26" y="66"/>
                  </a:lnTo>
                  <a:lnTo>
                    <a:pt x="27" y="67"/>
                  </a:lnTo>
                  <a:lnTo>
                    <a:pt x="27" y="70"/>
                  </a:lnTo>
                  <a:lnTo>
                    <a:pt x="26" y="70"/>
                  </a:lnTo>
                  <a:lnTo>
                    <a:pt x="26" y="70"/>
                  </a:lnTo>
                  <a:lnTo>
                    <a:pt x="21" y="72"/>
                  </a:lnTo>
                  <a:lnTo>
                    <a:pt x="19" y="74"/>
                  </a:lnTo>
                  <a:lnTo>
                    <a:pt x="19" y="72"/>
                  </a:lnTo>
                  <a:lnTo>
                    <a:pt x="18" y="72"/>
                  </a:lnTo>
                  <a:lnTo>
                    <a:pt x="18" y="72"/>
                  </a:lnTo>
                  <a:lnTo>
                    <a:pt x="16" y="72"/>
                  </a:lnTo>
                  <a:lnTo>
                    <a:pt x="16" y="70"/>
                  </a:lnTo>
                  <a:lnTo>
                    <a:pt x="16" y="69"/>
                  </a:lnTo>
                  <a:lnTo>
                    <a:pt x="15" y="69"/>
                  </a:lnTo>
                  <a:lnTo>
                    <a:pt x="13" y="69"/>
                  </a:lnTo>
                  <a:lnTo>
                    <a:pt x="13" y="67"/>
                  </a:lnTo>
                  <a:lnTo>
                    <a:pt x="12" y="67"/>
                  </a:lnTo>
                  <a:lnTo>
                    <a:pt x="12" y="66"/>
                  </a:lnTo>
                  <a:lnTo>
                    <a:pt x="12" y="66"/>
                  </a:lnTo>
                  <a:lnTo>
                    <a:pt x="12" y="66"/>
                  </a:lnTo>
                  <a:lnTo>
                    <a:pt x="10" y="64"/>
                  </a:lnTo>
                  <a:lnTo>
                    <a:pt x="10" y="63"/>
                  </a:lnTo>
                  <a:lnTo>
                    <a:pt x="10" y="63"/>
                  </a:lnTo>
                  <a:lnTo>
                    <a:pt x="10" y="61"/>
                  </a:lnTo>
                  <a:lnTo>
                    <a:pt x="10" y="61"/>
                  </a:lnTo>
                  <a:lnTo>
                    <a:pt x="10" y="59"/>
                  </a:lnTo>
                  <a:lnTo>
                    <a:pt x="10" y="59"/>
                  </a:lnTo>
                  <a:lnTo>
                    <a:pt x="10" y="59"/>
                  </a:lnTo>
                  <a:lnTo>
                    <a:pt x="10" y="58"/>
                  </a:lnTo>
                  <a:lnTo>
                    <a:pt x="10" y="56"/>
                  </a:lnTo>
                  <a:lnTo>
                    <a:pt x="12" y="55"/>
                  </a:lnTo>
                  <a:lnTo>
                    <a:pt x="10" y="55"/>
                  </a:lnTo>
                  <a:lnTo>
                    <a:pt x="10" y="55"/>
                  </a:lnTo>
                  <a:lnTo>
                    <a:pt x="8" y="53"/>
                  </a:lnTo>
                  <a:lnTo>
                    <a:pt x="8" y="53"/>
                  </a:lnTo>
                  <a:lnTo>
                    <a:pt x="8" y="52"/>
                  </a:lnTo>
                  <a:lnTo>
                    <a:pt x="10" y="50"/>
                  </a:lnTo>
                  <a:lnTo>
                    <a:pt x="10" y="44"/>
                  </a:lnTo>
                  <a:lnTo>
                    <a:pt x="10" y="42"/>
                  </a:lnTo>
                  <a:lnTo>
                    <a:pt x="12" y="42"/>
                  </a:lnTo>
                  <a:lnTo>
                    <a:pt x="12" y="41"/>
                  </a:lnTo>
                  <a:lnTo>
                    <a:pt x="12" y="41"/>
                  </a:lnTo>
                  <a:lnTo>
                    <a:pt x="10" y="39"/>
                  </a:lnTo>
                  <a:lnTo>
                    <a:pt x="8" y="37"/>
                  </a:lnTo>
                  <a:lnTo>
                    <a:pt x="8" y="36"/>
                  </a:lnTo>
                  <a:lnTo>
                    <a:pt x="7" y="34"/>
                  </a:lnTo>
                  <a:lnTo>
                    <a:pt x="7" y="34"/>
                  </a:lnTo>
                  <a:lnTo>
                    <a:pt x="8" y="34"/>
                  </a:lnTo>
                  <a:lnTo>
                    <a:pt x="8" y="33"/>
                  </a:lnTo>
                  <a:lnTo>
                    <a:pt x="8" y="33"/>
                  </a:lnTo>
                  <a:lnTo>
                    <a:pt x="8" y="31"/>
                  </a:lnTo>
                  <a:lnTo>
                    <a:pt x="8" y="29"/>
                  </a:lnTo>
                  <a:lnTo>
                    <a:pt x="8" y="28"/>
                  </a:lnTo>
                  <a:lnTo>
                    <a:pt x="10" y="26"/>
                  </a:lnTo>
                  <a:lnTo>
                    <a:pt x="10" y="25"/>
                  </a:lnTo>
                  <a:lnTo>
                    <a:pt x="8" y="23"/>
                  </a:lnTo>
                  <a:lnTo>
                    <a:pt x="8" y="23"/>
                  </a:lnTo>
                  <a:lnTo>
                    <a:pt x="7" y="23"/>
                  </a:lnTo>
                  <a:lnTo>
                    <a:pt x="5" y="25"/>
                  </a:lnTo>
                  <a:lnTo>
                    <a:pt x="5" y="25"/>
                  </a:lnTo>
                  <a:lnTo>
                    <a:pt x="5" y="25"/>
                  </a:lnTo>
                  <a:lnTo>
                    <a:pt x="5" y="25"/>
                  </a:lnTo>
                  <a:lnTo>
                    <a:pt x="5" y="23"/>
                  </a:lnTo>
                  <a:lnTo>
                    <a:pt x="5" y="23"/>
                  </a:lnTo>
                  <a:lnTo>
                    <a:pt x="5" y="23"/>
                  </a:lnTo>
                  <a:lnTo>
                    <a:pt x="7" y="22"/>
                  </a:lnTo>
                  <a:lnTo>
                    <a:pt x="7" y="22"/>
                  </a:lnTo>
                  <a:lnTo>
                    <a:pt x="5" y="22"/>
                  </a:lnTo>
                  <a:lnTo>
                    <a:pt x="5" y="22"/>
                  </a:lnTo>
                  <a:lnTo>
                    <a:pt x="5" y="22"/>
                  </a:lnTo>
                  <a:lnTo>
                    <a:pt x="5" y="22"/>
                  </a:lnTo>
                  <a:lnTo>
                    <a:pt x="7" y="22"/>
                  </a:lnTo>
                  <a:lnTo>
                    <a:pt x="7" y="22"/>
                  </a:lnTo>
                  <a:lnTo>
                    <a:pt x="7" y="18"/>
                  </a:lnTo>
                  <a:lnTo>
                    <a:pt x="7" y="18"/>
                  </a:lnTo>
                  <a:lnTo>
                    <a:pt x="7" y="17"/>
                  </a:lnTo>
                  <a:lnTo>
                    <a:pt x="7" y="14"/>
                  </a:lnTo>
                  <a:lnTo>
                    <a:pt x="7" y="12"/>
                  </a:lnTo>
                  <a:lnTo>
                    <a:pt x="7" y="12"/>
                  </a:lnTo>
                  <a:lnTo>
                    <a:pt x="7" y="12"/>
                  </a:lnTo>
                  <a:lnTo>
                    <a:pt x="5" y="11"/>
                  </a:lnTo>
                  <a:lnTo>
                    <a:pt x="4" y="11"/>
                  </a:lnTo>
                  <a:lnTo>
                    <a:pt x="4" y="9"/>
                  </a:lnTo>
                  <a:lnTo>
                    <a:pt x="2" y="9"/>
                  </a:lnTo>
                  <a:lnTo>
                    <a:pt x="0" y="7"/>
                  </a:lnTo>
                  <a:lnTo>
                    <a:pt x="0" y="6"/>
                  </a:lnTo>
                  <a:lnTo>
                    <a:pt x="0" y="6"/>
                  </a:lnTo>
                  <a:lnTo>
                    <a:pt x="0" y="4"/>
                  </a:lnTo>
                  <a:lnTo>
                    <a:pt x="2" y="3"/>
                  </a:lnTo>
                  <a:lnTo>
                    <a:pt x="2" y="1"/>
                  </a:lnTo>
                  <a:lnTo>
                    <a:pt x="2"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22" name="Freeform 41">
              <a:extLst>
                <a:ext uri="{FF2B5EF4-FFF2-40B4-BE49-F238E27FC236}">
                  <a16:creationId xmlns:a16="http://schemas.microsoft.com/office/drawing/2014/main" id="{014EDBD3-2AB1-417A-8D26-126D08027ED2}"/>
                </a:ext>
              </a:extLst>
            </p:cNvPr>
            <p:cNvSpPr>
              <a:spLocks noEditPoints="1"/>
            </p:cNvSpPr>
            <p:nvPr/>
          </p:nvSpPr>
          <p:spPr bwMode="auto">
            <a:xfrm>
              <a:off x="7219113" y="5817413"/>
              <a:ext cx="534087" cy="118903"/>
            </a:xfrm>
            <a:custGeom>
              <a:avLst/>
              <a:gdLst>
                <a:gd name="T0" fmla="*/ 257 w 274"/>
                <a:gd name="T1" fmla="*/ 47 h 61"/>
                <a:gd name="T2" fmla="*/ 255 w 274"/>
                <a:gd name="T3" fmla="*/ 49 h 61"/>
                <a:gd name="T4" fmla="*/ 254 w 274"/>
                <a:gd name="T5" fmla="*/ 50 h 61"/>
                <a:gd name="T6" fmla="*/ 254 w 274"/>
                <a:gd name="T7" fmla="*/ 49 h 61"/>
                <a:gd name="T8" fmla="*/ 254 w 274"/>
                <a:gd name="T9" fmla="*/ 47 h 61"/>
                <a:gd name="T10" fmla="*/ 255 w 274"/>
                <a:gd name="T11" fmla="*/ 45 h 61"/>
                <a:gd name="T12" fmla="*/ 252 w 274"/>
                <a:gd name="T13" fmla="*/ 42 h 61"/>
                <a:gd name="T14" fmla="*/ 252 w 274"/>
                <a:gd name="T15" fmla="*/ 44 h 61"/>
                <a:gd name="T16" fmla="*/ 254 w 274"/>
                <a:gd name="T17" fmla="*/ 45 h 61"/>
                <a:gd name="T18" fmla="*/ 252 w 274"/>
                <a:gd name="T19" fmla="*/ 47 h 61"/>
                <a:gd name="T20" fmla="*/ 252 w 274"/>
                <a:gd name="T21" fmla="*/ 50 h 61"/>
                <a:gd name="T22" fmla="*/ 255 w 274"/>
                <a:gd name="T23" fmla="*/ 50 h 61"/>
                <a:gd name="T24" fmla="*/ 259 w 274"/>
                <a:gd name="T25" fmla="*/ 49 h 61"/>
                <a:gd name="T26" fmla="*/ 260 w 274"/>
                <a:gd name="T27" fmla="*/ 50 h 61"/>
                <a:gd name="T28" fmla="*/ 260 w 274"/>
                <a:gd name="T29" fmla="*/ 50 h 61"/>
                <a:gd name="T30" fmla="*/ 257 w 274"/>
                <a:gd name="T31" fmla="*/ 52 h 61"/>
                <a:gd name="T32" fmla="*/ 260 w 274"/>
                <a:gd name="T33" fmla="*/ 53 h 61"/>
                <a:gd name="T34" fmla="*/ 262 w 274"/>
                <a:gd name="T35" fmla="*/ 53 h 61"/>
                <a:gd name="T36" fmla="*/ 265 w 274"/>
                <a:gd name="T37" fmla="*/ 52 h 61"/>
                <a:gd name="T38" fmla="*/ 268 w 274"/>
                <a:gd name="T39" fmla="*/ 50 h 61"/>
                <a:gd name="T40" fmla="*/ 270 w 274"/>
                <a:gd name="T41" fmla="*/ 50 h 61"/>
                <a:gd name="T42" fmla="*/ 273 w 274"/>
                <a:gd name="T43" fmla="*/ 50 h 61"/>
                <a:gd name="T44" fmla="*/ 274 w 274"/>
                <a:gd name="T45" fmla="*/ 52 h 61"/>
                <a:gd name="T46" fmla="*/ 273 w 274"/>
                <a:gd name="T47" fmla="*/ 55 h 61"/>
                <a:gd name="T48" fmla="*/ 271 w 274"/>
                <a:gd name="T49" fmla="*/ 56 h 61"/>
                <a:gd name="T50" fmla="*/ 271 w 274"/>
                <a:gd name="T51" fmla="*/ 56 h 61"/>
                <a:gd name="T52" fmla="*/ 270 w 274"/>
                <a:gd name="T53" fmla="*/ 55 h 61"/>
                <a:gd name="T54" fmla="*/ 265 w 274"/>
                <a:gd name="T55" fmla="*/ 55 h 61"/>
                <a:gd name="T56" fmla="*/ 265 w 274"/>
                <a:gd name="T57" fmla="*/ 55 h 61"/>
                <a:gd name="T58" fmla="*/ 263 w 274"/>
                <a:gd name="T59" fmla="*/ 56 h 61"/>
                <a:gd name="T60" fmla="*/ 262 w 274"/>
                <a:gd name="T61" fmla="*/ 56 h 61"/>
                <a:gd name="T62" fmla="*/ 263 w 274"/>
                <a:gd name="T63" fmla="*/ 58 h 61"/>
                <a:gd name="T64" fmla="*/ 266 w 274"/>
                <a:gd name="T65" fmla="*/ 60 h 61"/>
                <a:gd name="T66" fmla="*/ 268 w 274"/>
                <a:gd name="T67" fmla="*/ 58 h 61"/>
                <a:gd name="T68" fmla="*/ 270 w 274"/>
                <a:gd name="T69" fmla="*/ 60 h 61"/>
                <a:gd name="T70" fmla="*/ 270 w 274"/>
                <a:gd name="T71" fmla="*/ 60 h 61"/>
                <a:gd name="T72" fmla="*/ 268 w 274"/>
                <a:gd name="T73" fmla="*/ 61 h 61"/>
                <a:gd name="T74" fmla="*/ 265 w 274"/>
                <a:gd name="T75" fmla="*/ 61 h 61"/>
                <a:gd name="T76" fmla="*/ 263 w 274"/>
                <a:gd name="T77" fmla="*/ 60 h 61"/>
                <a:gd name="T78" fmla="*/ 262 w 274"/>
                <a:gd name="T79" fmla="*/ 60 h 61"/>
                <a:gd name="T80" fmla="*/ 259 w 274"/>
                <a:gd name="T81" fmla="*/ 60 h 61"/>
                <a:gd name="T82" fmla="*/ 255 w 274"/>
                <a:gd name="T83" fmla="*/ 58 h 61"/>
                <a:gd name="T84" fmla="*/ 252 w 274"/>
                <a:gd name="T85" fmla="*/ 61 h 61"/>
                <a:gd name="T86" fmla="*/ 249 w 274"/>
                <a:gd name="T87" fmla="*/ 61 h 61"/>
                <a:gd name="T88" fmla="*/ 247 w 274"/>
                <a:gd name="T89" fmla="*/ 61 h 61"/>
                <a:gd name="T90" fmla="*/ 249 w 274"/>
                <a:gd name="T91" fmla="*/ 58 h 61"/>
                <a:gd name="T92" fmla="*/ 249 w 274"/>
                <a:gd name="T93" fmla="*/ 56 h 61"/>
                <a:gd name="T94" fmla="*/ 249 w 274"/>
                <a:gd name="T95" fmla="*/ 55 h 61"/>
                <a:gd name="T96" fmla="*/ 249 w 274"/>
                <a:gd name="T97" fmla="*/ 53 h 61"/>
                <a:gd name="T98" fmla="*/ 249 w 274"/>
                <a:gd name="T99" fmla="*/ 52 h 61"/>
                <a:gd name="T100" fmla="*/ 249 w 274"/>
                <a:gd name="T101" fmla="*/ 50 h 61"/>
                <a:gd name="T102" fmla="*/ 247 w 274"/>
                <a:gd name="T103" fmla="*/ 50 h 61"/>
                <a:gd name="T104" fmla="*/ 249 w 274"/>
                <a:gd name="T105" fmla="*/ 47 h 61"/>
                <a:gd name="T106" fmla="*/ 249 w 274"/>
                <a:gd name="T107" fmla="*/ 44 h 61"/>
                <a:gd name="T108" fmla="*/ 251 w 274"/>
                <a:gd name="T109" fmla="*/ 42 h 61"/>
                <a:gd name="T110" fmla="*/ 1 w 274"/>
                <a:gd name="T111" fmla="*/ 0 h 61"/>
                <a:gd name="T112" fmla="*/ 3 w 274"/>
                <a:gd name="T113" fmla="*/ 0 h 61"/>
                <a:gd name="T114" fmla="*/ 1 w 274"/>
                <a:gd name="T115" fmla="*/ 1 h 61"/>
                <a:gd name="T116" fmla="*/ 0 w 274"/>
                <a:gd name="T1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4" h="61">
                  <a:moveTo>
                    <a:pt x="255" y="45"/>
                  </a:moveTo>
                  <a:lnTo>
                    <a:pt x="257" y="47"/>
                  </a:lnTo>
                  <a:lnTo>
                    <a:pt x="257" y="47"/>
                  </a:lnTo>
                  <a:lnTo>
                    <a:pt x="255" y="49"/>
                  </a:lnTo>
                  <a:lnTo>
                    <a:pt x="255" y="50"/>
                  </a:lnTo>
                  <a:lnTo>
                    <a:pt x="254" y="50"/>
                  </a:lnTo>
                  <a:lnTo>
                    <a:pt x="254" y="49"/>
                  </a:lnTo>
                  <a:lnTo>
                    <a:pt x="254" y="49"/>
                  </a:lnTo>
                  <a:lnTo>
                    <a:pt x="254" y="47"/>
                  </a:lnTo>
                  <a:lnTo>
                    <a:pt x="254" y="47"/>
                  </a:lnTo>
                  <a:lnTo>
                    <a:pt x="254" y="45"/>
                  </a:lnTo>
                  <a:lnTo>
                    <a:pt x="255" y="45"/>
                  </a:lnTo>
                  <a:close/>
                  <a:moveTo>
                    <a:pt x="252" y="42"/>
                  </a:moveTo>
                  <a:lnTo>
                    <a:pt x="252" y="42"/>
                  </a:lnTo>
                  <a:lnTo>
                    <a:pt x="252" y="44"/>
                  </a:lnTo>
                  <a:lnTo>
                    <a:pt x="252" y="44"/>
                  </a:lnTo>
                  <a:lnTo>
                    <a:pt x="252" y="44"/>
                  </a:lnTo>
                  <a:lnTo>
                    <a:pt x="254" y="45"/>
                  </a:lnTo>
                  <a:lnTo>
                    <a:pt x="252" y="47"/>
                  </a:lnTo>
                  <a:lnTo>
                    <a:pt x="252" y="47"/>
                  </a:lnTo>
                  <a:lnTo>
                    <a:pt x="252" y="49"/>
                  </a:lnTo>
                  <a:lnTo>
                    <a:pt x="252" y="50"/>
                  </a:lnTo>
                  <a:lnTo>
                    <a:pt x="254" y="50"/>
                  </a:lnTo>
                  <a:lnTo>
                    <a:pt x="255" y="50"/>
                  </a:lnTo>
                  <a:lnTo>
                    <a:pt x="255" y="50"/>
                  </a:lnTo>
                  <a:lnTo>
                    <a:pt x="259" y="49"/>
                  </a:lnTo>
                  <a:lnTo>
                    <a:pt x="260" y="47"/>
                  </a:lnTo>
                  <a:lnTo>
                    <a:pt x="260" y="50"/>
                  </a:lnTo>
                  <a:lnTo>
                    <a:pt x="260" y="50"/>
                  </a:lnTo>
                  <a:lnTo>
                    <a:pt x="260" y="50"/>
                  </a:lnTo>
                  <a:lnTo>
                    <a:pt x="257" y="50"/>
                  </a:lnTo>
                  <a:lnTo>
                    <a:pt x="257" y="52"/>
                  </a:lnTo>
                  <a:lnTo>
                    <a:pt x="259" y="53"/>
                  </a:lnTo>
                  <a:lnTo>
                    <a:pt x="260" y="53"/>
                  </a:lnTo>
                  <a:lnTo>
                    <a:pt x="260" y="53"/>
                  </a:lnTo>
                  <a:lnTo>
                    <a:pt x="262" y="53"/>
                  </a:lnTo>
                  <a:lnTo>
                    <a:pt x="263" y="52"/>
                  </a:lnTo>
                  <a:lnTo>
                    <a:pt x="265" y="52"/>
                  </a:lnTo>
                  <a:lnTo>
                    <a:pt x="266" y="50"/>
                  </a:lnTo>
                  <a:lnTo>
                    <a:pt x="268" y="50"/>
                  </a:lnTo>
                  <a:lnTo>
                    <a:pt x="270" y="50"/>
                  </a:lnTo>
                  <a:lnTo>
                    <a:pt x="270" y="50"/>
                  </a:lnTo>
                  <a:lnTo>
                    <a:pt x="271" y="50"/>
                  </a:lnTo>
                  <a:lnTo>
                    <a:pt x="273" y="50"/>
                  </a:lnTo>
                  <a:lnTo>
                    <a:pt x="273" y="50"/>
                  </a:lnTo>
                  <a:lnTo>
                    <a:pt x="274" y="52"/>
                  </a:lnTo>
                  <a:lnTo>
                    <a:pt x="273" y="53"/>
                  </a:lnTo>
                  <a:lnTo>
                    <a:pt x="273" y="55"/>
                  </a:lnTo>
                  <a:lnTo>
                    <a:pt x="271" y="55"/>
                  </a:lnTo>
                  <a:lnTo>
                    <a:pt x="271" y="56"/>
                  </a:lnTo>
                  <a:lnTo>
                    <a:pt x="271" y="56"/>
                  </a:lnTo>
                  <a:lnTo>
                    <a:pt x="271" y="56"/>
                  </a:lnTo>
                  <a:lnTo>
                    <a:pt x="270" y="56"/>
                  </a:lnTo>
                  <a:lnTo>
                    <a:pt x="270" y="55"/>
                  </a:lnTo>
                  <a:lnTo>
                    <a:pt x="268" y="55"/>
                  </a:lnTo>
                  <a:lnTo>
                    <a:pt x="265" y="55"/>
                  </a:lnTo>
                  <a:lnTo>
                    <a:pt x="265" y="55"/>
                  </a:lnTo>
                  <a:lnTo>
                    <a:pt x="265" y="55"/>
                  </a:lnTo>
                  <a:lnTo>
                    <a:pt x="263" y="56"/>
                  </a:lnTo>
                  <a:lnTo>
                    <a:pt x="263" y="56"/>
                  </a:lnTo>
                  <a:lnTo>
                    <a:pt x="262" y="56"/>
                  </a:lnTo>
                  <a:lnTo>
                    <a:pt x="262" y="56"/>
                  </a:lnTo>
                  <a:lnTo>
                    <a:pt x="263" y="58"/>
                  </a:lnTo>
                  <a:lnTo>
                    <a:pt x="263" y="58"/>
                  </a:lnTo>
                  <a:lnTo>
                    <a:pt x="265" y="60"/>
                  </a:lnTo>
                  <a:lnTo>
                    <a:pt x="266" y="60"/>
                  </a:lnTo>
                  <a:lnTo>
                    <a:pt x="266" y="58"/>
                  </a:lnTo>
                  <a:lnTo>
                    <a:pt x="268" y="58"/>
                  </a:lnTo>
                  <a:lnTo>
                    <a:pt x="270" y="58"/>
                  </a:lnTo>
                  <a:lnTo>
                    <a:pt x="270" y="60"/>
                  </a:lnTo>
                  <a:lnTo>
                    <a:pt x="270" y="60"/>
                  </a:lnTo>
                  <a:lnTo>
                    <a:pt x="270" y="60"/>
                  </a:lnTo>
                  <a:lnTo>
                    <a:pt x="268" y="61"/>
                  </a:lnTo>
                  <a:lnTo>
                    <a:pt x="268" y="61"/>
                  </a:lnTo>
                  <a:lnTo>
                    <a:pt x="266" y="61"/>
                  </a:lnTo>
                  <a:lnTo>
                    <a:pt x="265" y="61"/>
                  </a:lnTo>
                  <a:lnTo>
                    <a:pt x="263" y="60"/>
                  </a:lnTo>
                  <a:lnTo>
                    <a:pt x="263" y="60"/>
                  </a:lnTo>
                  <a:lnTo>
                    <a:pt x="262" y="60"/>
                  </a:lnTo>
                  <a:lnTo>
                    <a:pt x="262" y="60"/>
                  </a:lnTo>
                  <a:lnTo>
                    <a:pt x="260" y="61"/>
                  </a:lnTo>
                  <a:lnTo>
                    <a:pt x="259" y="60"/>
                  </a:lnTo>
                  <a:lnTo>
                    <a:pt x="257" y="58"/>
                  </a:lnTo>
                  <a:lnTo>
                    <a:pt x="255" y="58"/>
                  </a:lnTo>
                  <a:lnTo>
                    <a:pt x="254" y="58"/>
                  </a:lnTo>
                  <a:lnTo>
                    <a:pt x="252" y="61"/>
                  </a:lnTo>
                  <a:lnTo>
                    <a:pt x="251" y="61"/>
                  </a:lnTo>
                  <a:lnTo>
                    <a:pt x="249" y="61"/>
                  </a:lnTo>
                  <a:lnTo>
                    <a:pt x="249" y="61"/>
                  </a:lnTo>
                  <a:lnTo>
                    <a:pt x="247" y="61"/>
                  </a:lnTo>
                  <a:lnTo>
                    <a:pt x="247" y="60"/>
                  </a:lnTo>
                  <a:lnTo>
                    <a:pt x="249" y="58"/>
                  </a:lnTo>
                  <a:lnTo>
                    <a:pt x="249" y="58"/>
                  </a:lnTo>
                  <a:lnTo>
                    <a:pt x="249" y="56"/>
                  </a:lnTo>
                  <a:lnTo>
                    <a:pt x="249" y="55"/>
                  </a:lnTo>
                  <a:lnTo>
                    <a:pt x="249" y="55"/>
                  </a:lnTo>
                  <a:lnTo>
                    <a:pt x="249" y="53"/>
                  </a:lnTo>
                  <a:lnTo>
                    <a:pt x="249" y="53"/>
                  </a:lnTo>
                  <a:lnTo>
                    <a:pt x="249" y="52"/>
                  </a:lnTo>
                  <a:lnTo>
                    <a:pt x="249" y="52"/>
                  </a:lnTo>
                  <a:lnTo>
                    <a:pt x="249" y="50"/>
                  </a:lnTo>
                  <a:lnTo>
                    <a:pt x="249" y="50"/>
                  </a:lnTo>
                  <a:lnTo>
                    <a:pt x="247" y="50"/>
                  </a:lnTo>
                  <a:lnTo>
                    <a:pt x="247" y="50"/>
                  </a:lnTo>
                  <a:lnTo>
                    <a:pt x="247" y="49"/>
                  </a:lnTo>
                  <a:lnTo>
                    <a:pt x="249" y="47"/>
                  </a:lnTo>
                  <a:lnTo>
                    <a:pt x="249" y="45"/>
                  </a:lnTo>
                  <a:lnTo>
                    <a:pt x="249" y="44"/>
                  </a:lnTo>
                  <a:lnTo>
                    <a:pt x="251" y="42"/>
                  </a:lnTo>
                  <a:lnTo>
                    <a:pt x="251" y="42"/>
                  </a:lnTo>
                  <a:lnTo>
                    <a:pt x="252" y="42"/>
                  </a:lnTo>
                  <a:close/>
                  <a:moveTo>
                    <a:pt x="1" y="0"/>
                  </a:moveTo>
                  <a:lnTo>
                    <a:pt x="3" y="0"/>
                  </a:lnTo>
                  <a:lnTo>
                    <a:pt x="3" y="0"/>
                  </a:lnTo>
                  <a:lnTo>
                    <a:pt x="3" y="1"/>
                  </a:lnTo>
                  <a:lnTo>
                    <a:pt x="1" y="1"/>
                  </a:lnTo>
                  <a:lnTo>
                    <a:pt x="1" y="1"/>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23" name="Freeform 42">
              <a:extLst>
                <a:ext uri="{FF2B5EF4-FFF2-40B4-BE49-F238E27FC236}">
                  <a16:creationId xmlns:a16="http://schemas.microsoft.com/office/drawing/2014/main" id="{2A8D336F-3F43-4279-AC9A-C255EF1EDBF0}"/>
                </a:ext>
              </a:extLst>
            </p:cNvPr>
            <p:cNvSpPr>
              <a:spLocks/>
            </p:cNvSpPr>
            <p:nvPr/>
          </p:nvSpPr>
          <p:spPr bwMode="auto">
            <a:xfrm>
              <a:off x="6143143" y="3749289"/>
              <a:ext cx="298231" cy="458068"/>
            </a:xfrm>
            <a:custGeom>
              <a:avLst/>
              <a:gdLst>
                <a:gd name="T0" fmla="*/ 63 w 153"/>
                <a:gd name="T1" fmla="*/ 13 h 235"/>
                <a:gd name="T2" fmla="*/ 98 w 153"/>
                <a:gd name="T3" fmla="*/ 30 h 235"/>
                <a:gd name="T4" fmla="*/ 131 w 153"/>
                <a:gd name="T5" fmla="*/ 48 h 235"/>
                <a:gd name="T6" fmla="*/ 153 w 153"/>
                <a:gd name="T7" fmla="*/ 73 h 235"/>
                <a:gd name="T8" fmla="*/ 153 w 153"/>
                <a:gd name="T9" fmla="*/ 106 h 235"/>
                <a:gd name="T10" fmla="*/ 151 w 153"/>
                <a:gd name="T11" fmla="*/ 115 h 235"/>
                <a:gd name="T12" fmla="*/ 140 w 153"/>
                <a:gd name="T13" fmla="*/ 115 h 235"/>
                <a:gd name="T14" fmla="*/ 137 w 153"/>
                <a:gd name="T15" fmla="*/ 123 h 235"/>
                <a:gd name="T16" fmla="*/ 134 w 153"/>
                <a:gd name="T17" fmla="*/ 128 h 235"/>
                <a:gd name="T18" fmla="*/ 131 w 153"/>
                <a:gd name="T19" fmla="*/ 131 h 235"/>
                <a:gd name="T20" fmla="*/ 131 w 153"/>
                <a:gd name="T21" fmla="*/ 136 h 235"/>
                <a:gd name="T22" fmla="*/ 131 w 153"/>
                <a:gd name="T23" fmla="*/ 139 h 235"/>
                <a:gd name="T24" fmla="*/ 126 w 153"/>
                <a:gd name="T25" fmla="*/ 142 h 235"/>
                <a:gd name="T26" fmla="*/ 126 w 153"/>
                <a:gd name="T27" fmla="*/ 147 h 235"/>
                <a:gd name="T28" fmla="*/ 126 w 153"/>
                <a:gd name="T29" fmla="*/ 152 h 235"/>
                <a:gd name="T30" fmla="*/ 121 w 153"/>
                <a:gd name="T31" fmla="*/ 158 h 235"/>
                <a:gd name="T32" fmla="*/ 128 w 153"/>
                <a:gd name="T33" fmla="*/ 159 h 235"/>
                <a:gd name="T34" fmla="*/ 131 w 153"/>
                <a:gd name="T35" fmla="*/ 167 h 235"/>
                <a:gd name="T36" fmla="*/ 132 w 153"/>
                <a:gd name="T37" fmla="*/ 174 h 235"/>
                <a:gd name="T38" fmla="*/ 136 w 153"/>
                <a:gd name="T39" fmla="*/ 178 h 235"/>
                <a:gd name="T40" fmla="*/ 137 w 153"/>
                <a:gd name="T41" fmla="*/ 183 h 235"/>
                <a:gd name="T42" fmla="*/ 131 w 153"/>
                <a:gd name="T43" fmla="*/ 185 h 235"/>
                <a:gd name="T44" fmla="*/ 125 w 153"/>
                <a:gd name="T45" fmla="*/ 186 h 235"/>
                <a:gd name="T46" fmla="*/ 120 w 153"/>
                <a:gd name="T47" fmla="*/ 189 h 235"/>
                <a:gd name="T48" fmla="*/ 120 w 153"/>
                <a:gd name="T49" fmla="*/ 194 h 235"/>
                <a:gd name="T50" fmla="*/ 115 w 153"/>
                <a:gd name="T51" fmla="*/ 199 h 235"/>
                <a:gd name="T52" fmla="*/ 107 w 153"/>
                <a:gd name="T53" fmla="*/ 205 h 235"/>
                <a:gd name="T54" fmla="*/ 103 w 153"/>
                <a:gd name="T55" fmla="*/ 208 h 235"/>
                <a:gd name="T56" fmla="*/ 90 w 153"/>
                <a:gd name="T57" fmla="*/ 213 h 235"/>
                <a:gd name="T58" fmla="*/ 80 w 153"/>
                <a:gd name="T59" fmla="*/ 213 h 235"/>
                <a:gd name="T60" fmla="*/ 82 w 153"/>
                <a:gd name="T61" fmla="*/ 216 h 235"/>
                <a:gd name="T62" fmla="*/ 80 w 153"/>
                <a:gd name="T63" fmla="*/ 219 h 235"/>
                <a:gd name="T64" fmla="*/ 74 w 153"/>
                <a:gd name="T65" fmla="*/ 226 h 235"/>
                <a:gd name="T66" fmla="*/ 63 w 153"/>
                <a:gd name="T67" fmla="*/ 227 h 235"/>
                <a:gd name="T68" fmla="*/ 55 w 153"/>
                <a:gd name="T69" fmla="*/ 230 h 235"/>
                <a:gd name="T70" fmla="*/ 49 w 153"/>
                <a:gd name="T71" fmla="*/ 234 h 235"/>
                <a:gd name="T72" fmla="*/ 44 w 153"/>
                <a:gd name="T73" fmla="*/ 229 h 235"/>
                <a:gd name="T74" fmla="*/ 38 w 153"/>
                <a:gd name="T75" fmla="*/ 234 h 235"/>
                <a:gd name="T76" fmla="*/ 30 w 153"/>
                <a:gd name="T77" fmla="*/ 234 h 235"/>
                <a:gd name="T78" fmla="*/ 30 w 153"/>
                <a:gd name="T79" fmla="*/ 230 h 235"/>
                <a:gd name="T80" fmla="*/ 22 w 153"/>
                <a:gd name="T81" fmla="*/ 218 h 235"/>
                <a:gd name="T82" fmla="*/ 16 w 153"/>
                <a:gd name="T83" fmla="*/ 213 h 235"/>
                <a:gd name="T84" fmla="*/ 8 w 153"/>
                <a:gd name="T85" fmla="*/ 204 h 235"/>
                <a:gd name="T86" fmla="*/ 14 w 153"/>
                <a:gd name="T87" fmla="*/ 199 h 235"/>
                <a:gd name="T88" fmla="*/ 25 w 153"/>
                <a:gd name="T89" fmla="*/ 199 h 235"/>
                <a:gd name="T90" fmla="*/ 28 w 153"/>
                <a:gd name="T91" fmla="*/ 196 h 235"/>
                <a:gd name="T92" fmla="*/ 24 w 153"/>
                <a:gd name="T93" fmla="*/ 182 h 235"/>
                <a:gd name="T94" fmla="*/ 24 w 153"/>
                <a:gd name="T95" fmla="*/ 174 h 235"/>
                <a:gd name="T96" fmla="*/ 21 w 153"/>
                <a:gd name="T97" fmla="*/ 166 h 235"/>
                <a:gd name="T98" fmla="*/ 16 w 153"/>
                <a:gd name="T99" fmla="*/ 155 h 235"/>
                <a:gd name="T100" fmla="*/ 5 w 153"/>
                <a:gd name="T101" fmla="*/ 147 h 235"/>
                <a:gd name="T102" fmla="*/ 3 w 153"/>
                <a:gd name="T103" fmla="*/ 131 h 235"/>
                <a:gd name="T104" fmla="*/ 25 w 153"/>
                <a:gd name="T105" fmla="*/ 101 h 235"/>
                <a:gd name="T106" fmla="*/ 32 w 153"/>
                <a:gd name="T107" fmla="*/ 70 h 235"/>
                <a:gd name="T108" fmla="*/ 36 w 153"/>
                <a:gd name="T109" fmla="*/ 48 h 235"/>
                <a:gd name="T110" fmla="*/ 30 w 153"/>
                <a:gd name="T111" fmla="*/ 38 h 235"/>
                <a:gd name="T112" fmla="*/ 25 w 153"/>
                <a:gd name="T113" fmla="*/ 27 h 235"/>
                <a:gd name="T114" fmla="*/ 32 w 153"/>
                <a:gd name="T115"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235">
                  <a:moveTo>
                    <a:pt x="36" y="0"/>
                  </a:moveTo>
                  <a:lnTo>
                    <a:pt x="41" y="2"/>
                  </a:lnTo>
                  <a:lnTo>
                    <a:pt x="49" y="5"/>
                  </a:lnTo>
                  <a:lnTo>
                    <a:pt x="55" y="10"/>
                  </a:lnTo>
                  <a:lnTo>
                    <a:pt x="63" y="13"/>
                  </a:lnTo>
                  <a:lnTo>
                    <a:pt x="69" y="16"/>
                  </a:lnTo>
                  <a:lnTo>
                    <a:pt x="76" y="19"/>
                  </a:lnTo>
                  <a:lnTo>
                    <a:pt x="84" y="24"/>
                  </a:lnTo>
                  <a:lnTo>
                    <a:pt x="90" y="27"/>
                  </a:lnTo>
                  <a:lnTo>
                    <a:pt x="98" y="30"/>
                  </a:lnTo>
                  <a:lnTo>
                    <a:pt x="104" y="33"/>
                  </a:lnTo>
                  <a:lnTo>
                    <a:pt x="110" y="38"/>
                  </a:lnTo>
                  <a:lnTo>
                    <a:pt x="118" y="41"/>
                  </a:lnTo>
                  <a:lnTo>
                    <a:pt x="125" y="44"/>
                  </a:lnTo>
                  <a:lnTo>
                    <a:pt x="131" y="48"/>
                  </a:lnTo>
                  <a:lnTo>
                    <a:pt x="139" y="52"/>
                  </a:lnTo>
                  <a:lnTo>
                    <a:pt x="145" y="56"/>
                  </a:lnTo>
                  <a:lnTo>
                    <a:pt x="153" y="59"/>
                  </a:lnTo>
                  <a:lnTo>
                    <a:pt x="153" y="65"/>
                  </a:lnTo>
                  <a:lnTo>
                    <a:pt x="153" y="73"/>
                  </a:lnTo>
                  <a:lnTo>
                    <a:pt x="153" y="79"/>
                  </a:lnTo>
                  <a:lnTo>
                    <a:pt x="153" y="85"/>
                  </a:lnTo>
                  <a:lnTo>
                    <a:pt x="153" y="92"/>
                  </a:lnTo>
                  <a:lnTo>
                    <a:pt x="153" y="98"/>
                  </a:lnTo>
                  <a:lnTo>
                    <a:pt x="153" y="106"/>
                  </a:lnTo>
                  <a:lnTo>
                    <a:pt x="153" y="112"/>
                  </a:lnTo>
                  <a:lnTo>
                    <a:pt x="153" y="114"/>
                  </a:lnTo>
                  <a:lnTo>
                    <a:pt x="153" y="115"/>
                  </a:lnTo>
                  <a:lnTo>
                    <a:pt x="151" y="115"/>
                  </a:lnTo>
                  <a:lnTo>
                    <a:pt x="151" y="115"/>
                  </a:lnTo>
                  <a:lnTo>
                    <a:pt x="148" y="114"/>
                  </a:lnTo>
                  <a:lnTo>
                    <a:pt x="147" y="114"/>
                  </a:lnTo>
                  <a:lnTo>
                    <a:pt x="145" y="115"/>
                  </a:lnTo>
                  <a:lnTo>
                    <a:pt x="142" y="115"/>
                  </a:lnTo>
                  <a:lnTo>
                    <a:pt x="140" y="115"/>
                  </a:lnTo>
                  <a:lnTo>
                    <a:pt x="139" y="117"/>
                  </a:lnTo>
                  <a:lnTo>
                    <a:pt x="137" y="117"/>
                  </a:lnTo>
                  <a:lnTo>
                    <a:pt x="137" y="122"/>
                  </a:lnTo>
                  <a:lnTo>
                    <a:pt x="137" y="122"/>
                  </a:lnTo>
                  <a:lnTo>
                    <a:pt x="137" y="123"/>
                  </a:lnTo>
                  <a:lnTo>
                    <a:pt x="136" y="125"/>
                  </a:lnTo>
                  <a:lnTo>
                    <a:pt x="136" y="125"/>
                  </a:lnTo>
                  <a:lnTo>
                    <a:pt x="134" y="125"/>
                  </a:lnTo>
                  <a:lnTo>
                    <a:pt x="134" y="126"/>
                  </a:lnTo>
                  <a:lnTo>
                    <a:pt x="134" y="128"/>
                  </a:lnTo>
                  <a:lnTo>
                    <a:pt x="134" y="128"/>
                  </a:lnTo>
                  <a:lnTo>
                    <a:pt x="134" y="130"/>
                  </a:lnTo>
                  <a:lnTo>
                    <a:pt x="132" y="130"/>
                  </a:lnTo>
                  <a:lnTo>
                    <a:pt x="131" y="131"/>
                  </a:lnTo>
                  <a:lnTo>
                    <a:pt x="131" y="131"/>
                  </a:lnTo>
                  <a:lnTo>
                    <a:pt x="129" y="131"/>
                  </a:lnTo>
                  <a:lnTo>
                    <a:pt x="129" y="133"/>
                  </a:lnTo>
                  <a:lnTo>
                    <a:pt x="129" y="133"/>
                  </a:lnTo>
                  <a:lnTo>
                    <a:pt x="129" y="134"/>
                  </a:lnTo>
                  <a:lnTo>
                    <a:pt x="131" y="136"/>
                  </a:lnTo>
                  <a:lnTo>
                    <a:pt x="131" y="136"/>
                  </a:lnTo>
                  <a:lnTo>
                    <a:pt x="131" y="137"/>
                  </a:lnTo>
                  <a:lnTo>
                    <a:pt x="131" y="137"/>
                  </a:lnTo>
                  <a:lnTo>
                    <a:pt x="131" y="137"/>
                  </a:lnTo>
                  <a:lnTo>
                    <a:pt x="131" y="139"/>
                  </a:lnTo>
                  <a:lnTo>
                    <a:pt x="129" y="139"/>
                  </a:lnTo>
                  <a:lnTo>
                    <a:pt x="129" y="139"/>
                  </a:lnTo>
                  <a:lnTo>
                    <a:pt x="128" y="141"/>
                  </a:lnTo>
                  <a:lnTo>
                    <a:pt x="128" y="141"/>
                  </a:lnTo>
                  <a:lnTo>
                    <a:pt x="126" y="142"/>
                  </a:lnTo>
                  <a:lnTo>
                    <a:pt x="126" y="142"/>
                  </a:lnTo>
                  <a:lnTo>
                    <a:pt x="125" y="144"/>
                  </a:lnTo>
                  <a:lnTo>
                    <a:pt x="125" y="144"/>
                  </a:lnTo>
                  <a:lnTo>
                    <a:pt x="126" y="145"/>
                  </a:lnTo>
                  <a:lnTo>
                    <a:pt x="126" y="147"/>
                  </a:lnTo>
                  <a:lnTo>
                    <a:pt x="128" y="148"/>
                  </a:lnTo>
                  <a:lnTo>
                    <a:pt x="128" y="148"/>
                  </a:lnTo>
                  <a:lnTo>
                    <a:pt x="128" y="150"/>
                  </a:lnTo>
                  <a:lnTo>
                    <a:pt x="126" y="152"/>
                  </a:lnTo>
                  <a:lnTo>
                    <a:pt x="126" y="152"/>
                  </a:lnTo>
                  <a:lnTo>
                    <a:pt x="123" y="153"/>
                  </a:lnTo>
                  <a:lnTo>
                    <a:pt x="123" y="155"/>
                  </a:lnTo>
                  <a:lnTo>
                    <a:pt x="121" y="156"/>
                  </a:lnTo>
                  <a:lnTo>
                    <a:pt x="121" y="158"/>
                  </a:lnTo>
                  <a:lnTo>
                    <a:pt x="121" y="158"/>
                  </a:lnTo>
                  <a:lnTo>
                    <a:pt x="121" y="159"/>
                  </a:lnTo>
                  <a:lnTo>
                    <a:pt x="123" y="159"/>
                  </a:lnTo>
                  <a:lnTo>
                    <a:pt x="123" y="159"/>
                  </a:lnTo>
                  <a:lnTo>
                    <a:pt x="126" y="159"/>
                  </a:lnTo>
                  <a:lnTo>
                    <a:pt x="128" y="159"/>
                  </a:lnTo>
                  <a:lnTo>
                    <a:pt x="129" y="159"/>
                  </a:lnTo>
                  <a:lnTo>
                    <a:pt x="129" y="161"/>
                  </a:lnTo>
                  <a:lnTo>
                    <a:pt x="129" y="163"/>
                  </a:lnTo>
                  <a:lnTo>
                    <a:pt x="129" y="164"/>
                  </a:lnTo>
                  <a:lnTo>
                    <a:pt x="131" y="167"/>
                  </a:lnTo>
                  <a:lnTo>
                    <a:pt x="131" y="169"/>
                  </a:lnTo>
                  <a:lnTo>
                    <a:pt x="131" y="169"/>
                  </a:lnTo>
                  <a:lnTo>
                    <a:pt x="132" y="169"/>
                  </a:lnTo>
                  <a:lnTo>
                    <a:pt x="132" y="169"/>
                  </a:lnTo>
                  <a:lnTo>
                    <a:pt x="132" y="174"/>
                  </a:lnTo>
                  <a:lnTo>
                    <a:pt x="132" y="175"/>
                  </a:lnTo>
                  <a:lnTo>
                    <a:pt x="132" y="177"/>
                  </a:lnTo>
                  <a:lnTo>
                    <a:pt x="134" y="177"/>
                  </a:lnTo>
                  <a:lnTo>
                    <a:pt x="134" y="177"/>
                  </a:lnTo>
                  <a:lnTo>
                    <a:pt x="136" y="178"/>
                  </a:lnTo>
                  <a:lnTo>
                    <a:pt x="136" y="178"/>
                  </a:lnTo>
                  <a:lnTo>
                    <a:pt x="137" y="178"/>
                  </a:lnTo>
                  <a:lnTo>
                    <a:pt x="137" y="180"/>
                  </a:lnTo>
                  <a:lnTo>
                    <a:pt x="137" y="182"/>
                  </a:lnTo>
                  <a:lnTo>
                    <a:pt x="137" y="183"/>
                  </a:lnTo>
                  <a:lnTo>
                    <a:pt x="136" y="185"/>
                  </a:lnTo>
                  <a:lnTo>
                    <a:pt x="136" y="185"/>
                  </a:lnTo>
                  <a:lnTo>
                    <a:pt x="134" y="185"/>
                  </a:lnTo>
                  <a:lnTo>
                    <a:pt x="132" y="185"/>
                  </a:lnTo>
                  <a:lnTo>
                    <a:pt x="131" y="185"/>
                  </a:lnTo>
                  <a:lnTo>
                    <a:pt x="129" y="185"/>
                  </a:lnTo>
                  <a:lnTo>
                    <a:pt x="128" y="185"/>
                  </a:lnTo>
                  <a:lnTo>
                    <a:pt x="126" y="186"/>
                  </a:lnTo>
                  <a:lnTo>
                    <a:pt x="126" y="186"/>
                  </a:lnTo>
                  <a:lnTo>
                    <a:pt x="125" y="186"/>
                  </a:lnTo>
                  <a:lnTo>
                    <a:pt x="125" y="186"/>
                  </a:lnTo>
                  <a:lnTo>
                    <a:pt x="125" y="186"/>
                  </a:lnTo>
                  <a:lnTo>
                    <a:pt x="123" y="188"/>
                  </a:lnTo>
                  <a:lnTo>
                    <a:pt x="120" y="189"/>
                  </a:lnTo>
                  <a:lnTo>
                    <a:pt x="120" y="189"/>
                  </a:lnTo>
                  <a:lnTo>
                    <a:pt x="120" y="189"/>
                  </a:lnTo>
                  <a:lnTo>
                    <a:pt x="120" y="191"/>
                  </a:lnTo>
                  <a:lnTo>
                    <a:pt x="120" y="191"/>
                  </a:lnTo>
                  <a:lnTo>
                    <a:pt x="120" y="193"/>
                  </a:lnTo>
                  <a:lnTo>
                    <a:pt x="120" y="194"/>
                  </a:lnTo>
                  <a:lnTo>
                    <a:pt x="118" y="196"/>
                  </a:lnTo>
                  <a:lnTo>
                    <a:pt x="118" y="196"/>
                  </a:lnTo>
                  <a:lnTo>
                    <a:pt x="117" y="196"/>
                  </a:lnTo>
                  <a:lnTo>
                    <a:pt x="117" y="196"/>
                  </a:lnTo>
                  <a:lnTo>
                    <a:pt x="115" y="199"/>
                  </a:lnTo>
                  <a:lnTo>
                    <a:pt x="115" y="199"/>
                  </a:lnTo>
                  <a:lnTo>
                    <a:pt x="114" y="199"/>
                  </a:lnTo>
                  <a:lnTo>
                    <a:pt x="109" y="202"/>
                  </a:lnTo>
                  <a:lnTo>
                    <a:pt x="109" y="204"/>
                  </a:lnTo>
                  <a:lnTo>
                    <a:pt x="107" y="205"/>
                  </a:lnTo>
                  <a:lnTo>
                    <a:pt x="106" y="207"/>
                  </a:lnTo>
                  <a:lnTo>
                    <a:pt x="104" y="208"/>
                  </a:lnTo>
                  <a:lnTo>
                    <a:pt x="104" y="208"/>
                  </a:lnTo>
                  <a:lnTo>
                    <a:pt x="104" y="208"/>
                  </a:lnTo>
                  <a:lnTo>
                    <a:pt x="103" y="208"/>
                  </a:lnTo>
                  <a:lnTo>
                    <a:pt x="99" y="211"/>
                  </a:lnTo>
                  <a:lnTo>
                    <a:pt x="96" y="211"/>
                  </a:lnTo>
                  <a:lnTo>
                    <a:pt x="95" y="211"/>
                  </a:lnTo>
                  <a:lnTo>
                    <a:pt x="93" y="211"/>
                  </a:lnTo>
                  <a:lnTo>
                    <a:pt x="90" y="213"/>
                  </a:lnTo>
                  <a:lnTo>
                    <a:pt x="90" y="213"/>
                  </a:lnTo>
                  <a:lnTo>
                    <a:pt x="87" y="213"/>
                  </a:lnTo>
                  <a:lnTo>
                    <a:pt x="82" y="213"/>
                  </a:lnTo>
                  <a:lnTo>
                    <a:pt x="80" y="213"/>
                  </a:lnTo>
                  <a:lnTo>
                    <a:pt x="80" y="213"/>
                  </a:lnTo>
                  <a:lnTo>
                    <a:pt x="79" y="215"/>
                  </a:lnTo>
                  <a:lnTo>
                    <a:pt x="79" y="215"/>
                  </a:lnTo>
                  <a:lnTo>
                    <a:pt x="79" y="215"/>
                  </a:lnTo>
                  <a:lnTo>
                    <a:pt x="79" y="215"/>
                  </a:lnTo>
                  <a:lnTo>
                    <a:pt x="82" y="216"/>
                  </a:lnTo>
                  <a:lnTo>
                    <a:pt x="82" y="218"/>
                  </a:lnTo>
                  <a:lnTo>
                    <a:pt x="82" y="219"/>
                  </a:lnTo>
                  <a:lnTo>
                    <a:pt x="80" y="219"/>
                  </a:lnTo>
                  <a:lnTo>
                    <a:pt x="80" y="219"/>
                  </a:lnTo>
                  <a:lnTo>
                    <a:pt x="80" y="219"/>
                  </a:lnTo>
                  <a:lnTo>
                    <a:pt x="79" y="221"/>
                  </a:lnTo>
                  <a:lnTo>
                    <a:pt x="77" y="224"/>
                  </a:lnTo>
                  <a:lnTo>
                    <a:pt x="76" y="224"/>
                  </a:lnTo>
                  <a:lnTo>
                    <a:pt x="76" y="226"/>
                  </a:lnTo>
                  <a:lnTo>
                    <a:pt x="74" y="226"/>
                  </a:lnTo>
                  <a:lnTo>
                    <a:pt x="74" y="227"/>
                  </a:lnTo>
                  <a:lnTo>
                    <a:pt x="73" y="227"/>
                  </a:lnTo>
                  <a:lnTo>
                    <a:pt x="69" y="227"/>
                  </a:lnTo>
                  <a:lnTo>
                    <a:pt x="65" y="227"/>
                  </a:lnTo>
                  <a:lnTo>
                    <a:pt x="63" y="227"/>
                  </a:lnTo>
                  <a:lnTo>
                    <a:pt x="62" y="227"/>
                  </a:lnTo>
                  <a:lnTo>
                    <a:pt x="58" y="229"/>
                  </a:lnTo>
                  <a:lnTo>
                    <a:pt x="58" y="229"/>
                  </a:lnTo>
                  <a:lnTo>
                    <a:pt x="57" y="229"/>
                  </a:lnTo>
                  <a:lnTo>
                    <a:pt x="55" y="230"/>
                  </a:lnTo>
                  <a:lnTo>
                    <a:pt x="54" y="232"/>
                  </a:lnTo>
                  <a:lnTo>
                    <a:pt x="52" y="232"/>
                  </a:lnTo>
                  <a:lnTo>
                    <a:pt x="50" y="232"/>
                  </a:lnTo>
                  <a:lnTo>
                    <a:pt x="49" y="234"/>
                  </a:lnTo>
                  <a:lnTo>
                    <a:pt x="49" y="234"/>
                  </a:lnTo>
                  <a:lnTo>
                    <a:pt x="47" y="232"/>
                  </a:lnTo>
                  <a:lnTo>
                    <a:pt x="46" y="230"/>
                  </a:lnTo>
                  <a:lnTo>
                    <a:pt x="46" y="230"/>
                  </a:lnTo>
                  <a:lnTo>
                    <a:pt x="44" y="229"/>
                  </a:lnTo>
                  <a:lnTo>
                    <a:pt x="44" y="229"/>
                  </a:lnTo>
                  <a:lnTo>
                    <a:pt x="44" y="230"/>
                  </a:lnTo>
                  <a:lnTo>
                    <a:pt x="43" y="230"/>
                  </a:lnTo>
                  <a:lnTo>
                    <a:pt x="43" y="232"/>
                  </a:lnTo>
                  <a:lnTo>
                    <a:pt x="39" y="234"/>
                  </a:lnTo>
                  <a:lnTo>
                    <a:pt x="38" y="234"/>
                  </a:lnTo>
                  <a:lnTo>
                    <a:pt x="36" y="235"/>
                  </a:lnTo>
                  <a:lnTo>
                    <a:pt x="35" y="235"/>
                  </a:lnTo>
                  <a:lnTo>
                    <a:pt x="33" y="235"/>
                  </a:lnTo>
                  <a:lnTo>
                    <a:pt x="32" y="234"/>
                  </a:lnTo>
                  <a:lnTo>
                    <a:pt x="30" y="234"/>
                  </a:lnTo>
                  <a:lnTo>
                    <a:pt x="30" y="234"/>
                  </a:lnTo>
                  <a:lnTo>
                    <a:pt x="30" y="232"/>
                  </a:lnTo>
                  <a:lnTo>
                    <a:pt x="30" y="230"/>
                  </a:lnTo>
                  <a:lnTo>
                    <a:pt x="30" y="230"/>
                  </a:lnTo>
                  <a:lnTo>
                    <a:pt x="30" y="230"/>
                  </a:lnTo>
                  <a:lnTo>
                    <a:pt x="28" y="229"/>
                  </a:lnTo>
                  <a:lnTo>
                    <a:pt x="28" y="226"/>
                  </a:lnTo>
                  <a:lnTo>
                    <a:pt x="27" y="223"/>
                  </a:lnTo>
                  <a:lnTo>
                    <a:pt x="24" y="219"/>
                  </a:lnTo>
                  <a:lnTo>
                    <a:pt x="22" y="218"/>
                  </a:lnTo>
                  <a:lnTo>
                    <a:pt x="21" y="216"/>
                  </a:lnTo>
                  <a:lnTo>
                    <a:pt x="21" y="216"/>
                  </a:lnTo>
                  <a:lnTo>
                    <a:pt x="19" y="215"/>
                  </a:lnTo>
                  <a:lnTo>
                    <a:pt x="19" y="215"/>
                  </a:lnTo>
                  <a:lnTo>
                    <a:pt x="16" y="213"/>
                  </a:lnTo>
                  <a:lnTo>
                    <a:pt x="13" y="210"/>
                  </a:lnTo>
                  <a:lnTo>
                    <a:pt x="13" y="208"/>
                  </a:lnTo>
                  <a:lnTo>
                    <a:pt x="11" y="207"/>
                  </a:lnTo>
                  <a:lnTo>
                    <a:pt x="9" y="205"/>
                  </a:lnTo>
                  <a:lnTo>
                    <a:pt x="8" y="204"/>
                  </a:lnTo>
                  <a:lnTo>
                    <a:pt x="8" y="204"/>
                  </a:lnTo>
                  <a:lnTo>
                    <a:pt x="9" y="202"/>
                  </a:lnTo>
                  <a:lnTo>
                    <a:pt x="9" y="200"/>
                  </a:lnTo>
                  <a:lnTo>
                    <a:pt x="11" y="199"/>
                  </a:lnTo>
                  <a:lnTo>
                    <a:pt x="14" y="199"/>
                  </a:lnTo>
                  <a:lnTo>
                    <a:pt x="17" y="199"/>
                  </a:lnTo>
                  <a:lnTo>
                    <a:pt x="21" y="199"/>
                  </a:lnTo>
                  <a:lnTo>
                    <a:pt x="24" y="199"/>
                  </a:lnTo>
                  <a:lnTo>
                    <a:pt x="25" y="199"/>
                  </a:lnTo>
                  <a:lnTo>
                    <a:pt x="25" y="199"/>
                  </a:lnTo>
                  <a:lnTo>
                    <a:pt x="27" y="199"/>
                  </a:lnTo>
                  <a:lnTo>
                    <a:pt x="30" y="199"/>
                  </a:lnTo>
                  <a:lnTo>
                    <a:pt x="32" y="199"/>
                  </a:lnTo>
                  <a:lnTo>
                    <a:pt x="30" y="197"/>
                  </a:lnTo>
                  <a:lnTo>
                    <a:pt x="28" y="196"/>
                  </a:lnTo>
                  <a:lnTo>
                    <a:pt x="27" y="193"/>
                  </a:lnTo>
                  <a:lnTo>
                    <a:pt x="25" y="191"/>
                  </a:lnTo>
                  <a:lnTo>
                    <a:pt x="25" y="189"/>
                  </a:lnTo>
                  <a:lnTo>
                    <a:pt x="24" y="186"/>
                  </a:lnTo>
                  <a:lnTo>
                    <a:pt x="24" y="182"/>
                  </a:lnTo>
                  <a:lnTo>
                    <a:pt x="24" y="180"/>
                  </a:lnTo>
                  <a:lnTo>
                    <a:pt x="24" y="178"/>
                  </a:lnTo>
                  <a:lnTo>
                    <a:pt x="24" y="175"/>
                  </a:lnTo>
                  <a:lnTo>
                    <a:pt x="24" y="175"/>
                  </a:lnTo>
                  <a:lnTo>
                    <a:pt x="24" y="174"/>
                  </a:lnTo>
                  <a:lnTo>
                    <a:pt x="24" y="172"/>
                  </a:lnTo>
                  <a:lnTo>
                    <a:pt x="24" y="171"/>
                  </a:lnTo>
                  <a:lnTo>
                    <a:pt x="22" y="167"/>
                  </a:lnTo>
                  <a:lnTo>
                    <a:pt x="22" y="167"/>
                  </a:lnTo>
                  <a:lnTo>
                    <a:pt x="21" y="166"/>
                  </a:lnTo>
                  <a:lnTo>
                    <a:pt x="21" y="163"/>
                  </a:lnTo>
                  <a:lnTo>
                    <a:pt x="19" y="159"/>
                  </a:lnTo>
                  <a:lnTo>
                    <a:pt x="17" y="159"/>
                  </a:lnTo>
                  <a:lnTo>
                    <a:pt x="16" y="158"/>
                  </a:lnTo>
                  <a:lnTo>
                    <a:pt x="16" y="155"/>
                  </a:lnTo>
                  <a:lnTo>
                    <a:pt x="14" y="155"/>
                  </a:lnTo>
                  <a:lnTo>
                    <a:pt x="11" y="153"/>
                  </a:lnTo>
                  <a:lnTo>
                    <a:pt x="9" y="153"/>
                  </a:lnTo>
                  <a:lnTo>
                    <a:pt x="8" y="152"/>
                  </a:lnTo>
                  <a:lnTo>
                    <a:pt x="5" y="147"/>
                  </a:lnTo>
                  <a:lnTo>
                    <a:pt x="3" y="144"/>
                  </a:lnTo>
                  <a:lnTo>
                    <a:pt x="2" y="137"/>
                  </a:lnTo>
                  <a:lnTo>
                    <a:pt x="0" y="134"/>
                  </a:lnTo>
                  <a:lnTo>
                    <a:pt x="2" y="133"/>
                  </a:lnTo>
                  <a:lnTo>
                    <a:pt x="3" y="131"/>
                  </a:lnTo>
                  <a:lnTo>
                    <a:pt x="5" y="126"/>
                  </a:lnTo>
                  <a:lnTo>
                    <a:pt x="11" y="119"/>
                  </a:lnTo>
                  <a:lnTo>
                    <a:pt x="14" y="114"/>
                  </a:lnTo>
                  <a:lnTo>
                    <a:pt x="19" y="109"/>
                  </a:lnTo>
                  <a:lnTo>
                    <a:pt x="25" y="101"/>
                  </a:lnTo>
                  <a:lnTo>
                    <a:pt x="30" y="98"/>
                  </a:lnTo>
                  <a:lnTo>
                    <a:pt x="30" y="90"/>
                  </a:lnTo>
                  <a:lnTo>
                    <a:pt x="30" y="82"/>
                  </a:lnTo>
                  <a:lnTo>
                    <a:pt x="32" y="76"/>
                  </a:lnTo>
                  <a:lnTo>
                    <a:pt x="32" y="70"/>
                  </a:lnTo>
                  <a:lnTo>
                    <a:pt x="32" y="63"/>
                  </a:lnTo>
                  <a:lnTo>
                    <a:pt x="33" y="59"/>
                  </a:lnTo>
                  <a:lnTo>
                    <a:pt x="33" y="52"/>
                  </a:lnTo>
                  <a:lnTo>
                    <a:pt x="33" y="52"/>
                  </a:lnTo>
                  <a:lnTo>
                    <a:pt x="36" y="48"/>
                  </a:lnTo>
                  <a:lnTo>
                    <a:pt x="36" y="46"/>
                  </a:lnTo>
                  <a:lnTo>
                    <a:pt x="36" y="46"/>
                  </a:lnTo>
                  <a:lnTo>
                    <a:pt x="32" y="41"/>
                  </a:lnTo>
                  <a:lnTo>
                    <a:pt x="32" y="40"/>
                  </a:lnTo>
                  <a:lnTo>
                    <a:pt x="30" y="38"/>
                  </a:lnTo>
                  <a:lnTo>
                    <a:pt x="32" y="37"/>
                  </a:lnTo>
                  <a:lnTo>
                    <a:pt x="27" y="30"/>
                  </a:lnTo>
                  <a:lnTo>
                    <a:pt x="25" y="29"/>
                  </a:lnTo>
                  <a:lnTo>
                    <a:pt x="25" y="29"/>
                  </a:lnTo>
                  <a:lnTo>
                    <a:pt x="25" y="27"/>
                  </a:lnTo>
                  <a:lnTo>
                    <a:pt x="25" y="22"/>
                  </a:lnTo>
                  <a:lnTo>
                    <a:pt x="24" y="15"/>
                  </a:lnTo>
                  <a:lnTo>
                    <a:pt x="22" y="7"/>
                  </a:lnTo>
                  <a:lnTo>
                    <a:pt x="27" y="4"/>
                  </a:lnTo>
                  <a:lnTo>
                    <a:pt x="32" y="2"/>
                  </a:lnTo>
                  <a:lnTo>
                    <a:pt x="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24" name="Freeform 43">
              <a:extLst>
                <a:ext uri="{FF2B5EF4-FFF2-40B4-BE49-F238E27FC236}">
                  <a16:creationId xmlns:a16="http://schemas.microsoft.com/office/drawing/2014/main" id="{2EA664A4-E09E-4C5B-9233-99CA9D855C2A}"/>
                </a:ext>
              </a:extLst>
            </p:cNvPr>
            <p:cNvSpPr>
              <a:spLocks noEditPoints="1"/>
            </p:cNvSpPr>
            <p:nvPr/>
          </p:nvSpPr>
          <p:spPr bwMode="auto">
            <a:xfrm>
              <a:off x="3728057" y="3792172"/>
              <a:ext cx="17544" cy="7797"/>
            </a:xfrm>
            <a:custGeom>
              <a:avLst/>
              <a:gdLst>
                <a:gd name="T0" fmla="*/ 0 w 9"/>
                <a:gd name="T1" fmla="*/ 2 h 4"/>
                <a:gd name="T2" fmla="*/ 1 w 9"/>
                <a:gd name="T3" fmla="*/ 2 h 4"/>
                <a:gd name="T4" fmla="*/ 1 w 9"/>
                <a:gd name="T5" fmla="*/ 2 h 4"/>
                <a:gd name="T6" fmla="*/ 1 w 9"/>
                <a:gd name="T7" fmla="*/ 2 h 4"/>
                <a:gd name="T8" fmla="*/ 1 w 9"/>
                <a:gd name="T9" fmla="*/ 4 h 4"/>
                <a:gd name="T10" fmla="*/ 1 w 9"/>
                <a:gd name="T11" fmla="*/ 4 h 4"/>
                <a:gd name="T12" fmla="*/ 0 w 9"/>
                <a:gd name="T13" fmla="*/ 4 h 4"/>
                <a:gd name="T14" fmla="*/ 0 w 9"/>
                <a:gd name="T15" fmla="*/ 4 h 4"/>
                <a:gd name="T16" fmla="*/ 0 w 9"/>
                <a:gd name="T17" fmla="*/ 2 h 4"/>
                <a:gd name="T18" fmla="*/ 0 w 9"/>
                <a:gd name="T19" fmla="*/ 2 h 4"/>
                <a:gd name="T20" fmla="*/ 8 w 9"/>
                <a:gd name="T21" fmla="*/ 2 h 4"/>
                <a:gd name="T22" fmla="*/ 9 w 9"/>
                <a:gd name="T23" fmla="*/ 2 h 4"/>
                <a:gd name="T24" fmla="*/ 9 w 9"/>
                <a:gd name="T25" fmla="*/ 2 h 4"/>
                <a:gd name="T26" fmla="*/ 9 w 9"/>
                <a:gd name="T27" fmla="*/ 4 h 4"/>
                <a:gd name="T28" fmla="*/ 9 w 9"/>
                <a:gd name="T29" fmla="*/ 4 h 4"/>
                <a:gd name="T30" fmla="*/ 8 w 9"/>
                <a:gd name="T31" fmla="*/ 2 h 4"/>
                <a:gd name="T32" fmla="*/ 6 w 9"/>
                <a:gd name="T33" fmla="*/ 2 h 4"/>
                <a:gd name="T34" fmla="*/ 6 w 9"/>
                <a:gd name="T35" fmla="*/ 2 h 4"/>
                <a:gd name="T36" fmla="*/ 8 w 9"/>
                <a:gd name="T37" fmla="*/ 2 h 4"/>
                <a:gd name="T38" fmla="*/ 4 w 9"/>
                <a:gd name="T39" fmla="*/ 0 h 4"/>
                <a:gd name="T40" fmla="*/ 6 w 9"/>
                <a:gd name="T41" fmla="*/ 2 h 4"/>
                <a:gd name="T42" fmla="*/ 6 w 9"/>
                <a:gd name="T43" fmla="*/ 2 h 4"/>
                <a:gd name="T44" fmla="*/ 6 w 9"/>
                <a:gd name="T45" fmla="*/ 2 h 4"/>
                <a:gd name="T46" fmla="*/ 4 w 9"/>
                <a:gd name="T47" fmla="*/ 2 h 4"/>
                <a:gd name="T48" fmla="*/ 4 w 9"/>
                <a:gd name="T49" fmla="*/ 0 h 4"/>
                <a:gd name="T50" fmla="*/ 4 w 9"/>
                <a:gd name="T51" fmla="*/ 0 h 4"/>
                <a:gd name="T52" fmla="*/ 4 w 9"/>
                <a:gd name="T53" fmla="*/ 0 h 4"/>
                <a:gd name="T54" fmla="*/ 4 w 9"/>
                <a:gd name="T55" fmla="*/ 0 h 4"/>
                <a:gd name="T56" fmla="*/ 4 w 9"/>
                <a:gd name="T5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4">
                  <a:moveTo>
                    <a:pt x="0" y="2"/>
                  </a:moveTo>
                  <a:lnTo>
                    <a:pt x="1" y="2"/>
                  </a:lnTo>
                  <a:lnTo>
                    <a:pt x="1" y="2"/>
                  </a:lnTo>
                  <a:lnTo>
                    <a:pt x="1" y="2"/>
                  </a:lnTo>
                  <a:lnTo>
                    <a:pt x="1" y="4"/>
                  </a:lnTo>
                  <a:lnTo>
                    <a:pt x="1" y="4"/>
                  </a:lnTo>
                  <a:lnTo>
                    <a:pt x="0" y="4"/>
                  </a:lnTo>
                  <a:lnTo>
                    <a:pt x="0" y="4"/>
                  </a:lnTo>
                  <a:lnTo>
                    <a:pt x="0" y="2"/>
                  </a:lnTo>
                  <a:lnTo>
                    <a:pt x="0" y="2"/>
                  </a:lnTo>
                  <a:close/>
                  <a:moveTo>
                    <a:pt x="8" y="2"/>
                  </a:moveTo>
                  <a:lnTo>
                    <a:pt x="9" y="2"/>
                  </a:lnTo>
                  <a:lnTo>
                    <a:pt x="9" y="2"/>
                  </a:lnTo>
                  <a:lnTo>
                    <a:pt x="9" y="4"/>
                  </a:lnTo>
                  <a:lnTo>
                    <a:pt x="9" y="4"/>
                  </a:lnTo>
                  <a:lnTo>
                    <a:pt x="8" y="2"/>
                  </a:lnTo>
                  <a:lnTo>
                    <a:pt x="6" y="2"/>
                  </a:lnTo>
                  <a:lnTo>
                    <a:pt x="6" y="2"/>
                  </a:lnTo>
                  <a:lnTo>
                    <a:pt x="8" y="2"/>
                  </a:lnTo>
                  <a:close/>
                  <a:moveTo>
                    <a:pt x="4" y="0"/>
                  </a:moveTo>
                  <a:lnTo>
                    <a:pt x="6" y="2"/>
                  </a:lnTo>
                  <a:lnTo>
                    <a:pt x="6" y="2"/>
                  </a:lnTo>
                  <a:lnTo>
                    <a:pt x="6" y="2"/>
                  </a:lnTo>
                  <a:lnTo>
                    <a:pt x="4" y="2"/>
                  </a:lnTo>
                  <a:lnTo>
                    <a:pt x="4" y="0"/>
                  </a:lnTo>
                  <a:lnTo>
                    <a:pt x="4" y="0"/>
                  </a:lnTo>
                  <a:lnTo>
                    <a:pt x="4" y="0"/>
                  </a:lnTo>
                  <a:lnTo>
                    <a:pt x="4" y="0"/>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25" name="Freeform 44">
              <a:extLst>
                <a:ext uri="{FF2B5EF4-FFF2-40B4-BE49-F238E27FC236}">
                  <a16:creationId xmlns:a16="http://schemas.microsoft.com/office/drawing/2014/main" id="{906889BD-2E4A-4E41-83E9-7BA688910879}"/>
                </a:ext>
              </a:extLst>
            </p:cNvPr>
            <p:cNvSpPr>
              <a:spLocks/>
            </p:cNvSpPr>
            <p:nvPr/>
          </p:nvSpPr>
          <p:spPr bwMode="auto">
            <a:xfrm>
              <a:off x="6632397" y="5152729"/>
              <a:ext cx="37036" cy="46781"/>
            </a:xfrm>
            <a:custGeom>
              <a:avLst/>
              <a:gdLst>
                <a:gd name="T0" fmla="*/ 8 w 19"/>
                <a:gd name="T1" fmla="*/ 0 h 24"/>
                <a:gd name="T2" fmla="*/ 9 w 19"/>
                <a:gd name="T3" fmla="*/ 0 h 24"/>
                <a:gd name="T4" fmla="*/ 12 w 19"/>
                <a:gd name="T5" fmla="*/ 2 h 24"/>
                <a:gd name="T6" fmla="*/ 16 w 19"/>
                <a:gd name="T7" fmla="*/ 4 h 24"/>
                <a:gd name="T8" fmla="*/ 16 w 19"/>
                <a:gd name="T9" fmla="*/ 4 h 24"/>
                <a:gd name="T10" fmla="*/ 17 w 19"/>
                <a:gd name="T11" fmla="*/ 4 h 24"/>
                <a:gd name="T12" fmla="*/ 17 w 19"/>
                <a:gd name="T13" fmla="*/ 4 h 24"/>
                <a:gd name="T14" fmla="*/ 19 w 19"/>
                <a:gd name="T15" fmla="*/ 5 h 24"/>
                <a:gd name="T16" fmla="*/ 19 w 19"/>
                <a:gd name="T17" fmla="*/ 5 h 24"/>
                <a:gd name="T18" fmla="*/ 19 w 19"/>
                <a:gd name="T19" fmla="*/ 7 h 24"/>
                <a:gd name="T20" fmla="*/ 19 w 19"/>
                <a:gd name="T21" fmla="*/ 8 h 24"/>
                <a:gd name="T22" fmla="*/ 19 w 19"/>
                <a:gd name="T23" fmla="*/ 10 h 24"/>
                <a:gd name="T24" fmla="*/ 19 w 19"/>
                <a:gd name="T25" fmla="*/ 11 h 24"/>
                <a:gd name="T26" fmla="*/ 19 w 19"/>
                <a:gd name="T27" fmla="*/ 11 h 24"/>
                <a:gd name="T28" fmla="*/ 19 w 19"/>
                <a:gd name="T29" fmla="*/ 18 h 24"/>
                <a:gd name="T30" fmla="*/ 19 w 19"/>
                <a:gd name="T31" fmla="*/ 16 h 24"/>
                <a:gd name="T32" fmla="*/ 17 w 19"/>
                <a:gd name="T33" fmla="*/ 16 h 24"/>
                <a:gd name="T34" fmla="*/ 17 w 19"/>
                <a:gd name="T35" fmla="*/ 16 h 24"/>
                <a:gd name="T36" fmla="*/ 17 w 19"/>
                <a:gd name="T37" fmla="*/ 19 h 24"/>
                <a:gd name="T38" fmla="*/ 17 w 19"/>
                <a:gd name="T39" fmla="*/ 22 h 24"/>
                <a:gd name="T40" fmla="*/ 17 w 19"/>
                <a:gd name="T41" fmla="*/ 24 h 24"/>
                <a:gd name="T42" fmla="*/ 14 w 19"/>
                <a:gd name="T43" fmla="*/ 24 h 24"/>
                <a:gd name="T44" fmla="*/ 9 w 19"/>
                <a:gd name="T45" fmla="*/ 24 h 24"/>
                <a:gd name="T46" fmla="*/ 8 w 19"/>
                <a:gd name="T47" fmla="*/ 22 h 24"/>
                <a:gd name="T48" fmla="*/ 4 w 19"/>
                <a:gd name="T49" fmla="*/ 21 h 24"/>
                <a:gd name="T50" fmla="*/ 1 w 19"/>
                <a:gd name="T51" fmla="*/ 18 h 24"/>
                <a:gd name="T52" fmla="*/ 1 w 19"/>
                <a:gd name="T53" fmla="*/ 16 h 24"/>
                <a:gd name="T54" fmla="*/ 0 w 19"/>
                <a:gd name="T55" fmla="*/ 16 h 24"/>
                <a:gd name="T56" fmla="*/ 0 w 19"/>
                <a:gd name="T57" fmla="*/ 16 h 24"/>
                <a:gd name="T58" fmla="*/ 0 w 19"/>
                <a:gd name="T59" fmla="*/ 13 h 24"/>
                <a:gd name="T60" fmla="*/ 0 w 19"/>
                <a:gd name="T61" fmla="*/ 11 h 24"/>
                <a:gd name="T62" fmla="*/ 0 w 19"/>
                <a:gd name="T63" fmla="*/ 10 h 24"/>
                <a:gd name="T64" fmla="*/ 1 w 19"/>
                <a:gd name="T65" fmla="*/ 7 h 24"/>
                <a:gd name="T66" fmla="*/ 3 w 19"/>
                <a:gd name="T67" fmla="*/ 5 h 24"/>
                <a:gd name="T68" fmla="*/ 4 w 19"/>
                <a:gd name="T69" fmla="*/ 4 h 24"/>
                <a:gd name="T70" fmla="*/ 6 w 19"/>
                <a:gd name="T71" fmla="*/ 2 h 24"/>
                <a:gd name="T72" fmla="*/ 8 w 19"/>
                <a:gd name="T73" fmla="*/ 0 h 24"/>
                <a:gd name="T74" fmla="*/ 8 w 19"/>
                <a:gd name="T7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 h="24">
                  <a:moveTo>
                    <a:pt x="8" y="0"/>
                  </a:moveTo>
                  <a:lnTo>
                    <a:pt x="9" y="0"/>
                  </a:lnTo>
                  <a:lnTo>
                    <a:pt x="12" y="2"/>
                  </a:lnTo>
                  <a:lnTo>
                    <a:pt x="16" y="4"/>
                  </a:lnTo>
                  <a:lnTo>
                    <a:pt x="16" y="4"/>
                  </a:lnTo>
                  <a:lnTo>
                    <a:pt x="17" y="4"/>
                  </a:lnTo>
                  <a:lnTo>
                    <a:pt x="17" y="4"/>
                  </a:lnTo>
                  <a:lnTo>
                    <a:pt x="19" y="5"/>
                  </a:lnTo>
                  <a:lnTo>
                    <a:pt x="19" y="5"/>
                  </a:lnTo>
                  <a:lnTo>
                    <a:pt x="19" y="7"/>
                  </a:lnTo>
                  <a:lnTo>
                    <a:pt x="19" y="8"/>
                  </a:lnTo>
                  <a:lnTo>
                    <a:pt x="19" y="10"/>
                  </a:lnTo>
                  <a:lnTo>
                    <a:pt x="19" y="11"/>
                  </a:lnTo>
                  <a:lnTo>
                    <a:pt x="19" y="11"/>
                  </a:lnTo>
                  <a:lnTo>
                    <a:pt x="19" y="18"/>
                  </a:lnTo>
                  <a:lnTo>
                    <a:pt x="19" y="16"/>
                  </a:lnTo>
                  <a:lnTo>
                    <a:pt x="17" y="16"/>
                  </a:lnTo>
                  <a:lnTo>
                    <a:pt x="17" y="16"/>
                  </a:lnTo>
                  <a:lnTo>
                    <a:pt x="17" y="19"/>
                  </a:lnTo>
                  <a:lnTo>
                    <a:pt x="17" y="22"/>
                  </a:lnTo>
                  <a:lnTo>
                    <a:pt x="17" y="24"/>
                  </a:lnTo>
                  <a:lnTo>
                    <a:pt x="14" y="24"/>
                  </a:lnTo>
                  <a:lnTo>
                    <a:pt x="9" y="24"/>
                  </a:lnTo>
                  <a:lnTo>
                    <a:pt x="8" y="22"/>
                  </a:lnTo>
                  <a:lnTo>
                    <a:pt x="4" y="21"/>
                  </a:lnTo>
                  <a:lnTo>
                    <a:pt x="1" y="18"/>
                  </a:lnTo>
                  <a:lnTo>
                    <a:pt x="1" y="16"/>
                  </a:lnTo>
                  <a:lnTo>
                    <a:pt x="0" y="16"/>
                  </a:lnTo>
                  <a:lnTo>
                    <a:pt x="0" y="16"/>
                  </a:lnTo>
                  <a:lnTo>
                    <a:pt x="0" y="13"/>
                  </a:lnTo>
                  <a:lnTo>
                    <a:pt x="0" y="11"/>
                  </a:lnTo>
                  <a:lnTo>
                    <a:pt x="0" y="10"/>
                  </a:lnTo>
                  <a:lnTo>
                    <a:pt x="1" y="7"/>
                  </a:lnTo>
                  <a:lnTo>
                    <a:pt x="3" y="5"/>
                  </a:lnTo>
                  <a:lnTo>
                    <a:pt x="4" y="4"/>
                  </a:lnTo>
                  <a:lnTo>
                    <a:pt x="6" y="2"/>
                  </a:lnTo>
                  <a:lnTo>
                    <a:pt x="8"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26" name="Freeform 45">
              <a:extLst>
                <a:ext uri="{FF2B5EF4-FFF2-40B4-BE49-F238E27FC236}">
                  <a16:creationId xmlns:a16="http://schemas.microsoft.com/office/drawing/2014/main" id="{B8C36B3D-EE76-4003-AF31-13ED92DE54C4}"/>
                </a:ext>
              </a:extLst>
            </p:cNvPr>
            <p:cNvSpPr>
              <a:spLocks/>
            </p:cNvSpPr>
            <p:nvPr/>
          </p:nvSpPr>
          <p:spPr bwMode="auto">
            <a:xfrm>
              <a:off x="6772741" y="3320461"/>
              <a:ext cx="185177" cy="159836"/>
            </a:xfrm>
            <a:custGeom>
              <a:avLst/>
              <a:gdLst>
                <a:gd name="T0" fmla="*/ 93 w 95"/>
                <a:gd name="T1" fmla="*/ 1 h 82"/>
                <a:gd name="T2" fmla="*/ 95 w 95"/>
                <a:gd name="T3" fmla="*/ 5 h 82"/>
                <a:gd name="T4" fmla="*/ 92 w 95"/>
                <a:gd name="T5" fmla="*/ 8 h 82"/>
                <a:gd name="T6" fmla="*/ 85 w 95"/>
                <a:gd name="T7" fmla="*/ 12 h 82"/>
                <a:gd name="T8" fmla="*/ 79 w 95"/>
                <a:gd name="T9" fmla="*/ 16 h 82"/>
                <a:gd name="T10" fmla="*/ 79 w 95"/>
                <a:gd name="T11" fmla="*/ 20 h 82"/>
                <a:gd name="T12" fmla="*/ 81 w 95"/>
                <a:gd name="T13" fmla="*/ 27 h 82"/>
                <a:gd name="T14" fmla="*/ 79 w 95"/>
                <a:gd name="T15" fmla="*/ 31 h 82"/>
                <a:gd name="T16" fmla="*/ 78 w 95"/>
                <a:gd name="T17" fmla="*/ 41 h 82"/>
                <a:gd name="T18" fmla="*/ 76 w 95"/>
                <a:gd name="T19" fmla="*/ 47 h 82"/>
                <a:gd name="T20" fmla="*/ 66 w 95"/>
                <a:gd name="T21" fmla="*/ 52 h 82"/>
                <a:gd name="T22" fmla="*/ 55 w 95"/>
                <a:gd name="T23" fmla="*/ 58 h 82"/>
                <a:gd name="T24" fmla="*/ 43 w 95"/>
                <a:gd name="T25" fmla="*/ 64 h 82"/>
                <a:gd name="T26" fmla="*/ 33 w 95"/>
                <a:gd name="T27" fmla="*/ 71 h 82"/>
                <a:gd name="T28" fmla="*/ 22 w 95"/>
                <a:gd name="T29" fmla="*/ 77 h 82"/>
                <a:gd name="T30" fmla="*/ 10 w 95"/>
                <a:gd name="T31" fmla="*/ 82 h 82"/>
                <a:gd name="T32" fmla="*/ 7 w 95"/>
                <a:gd name="T33" fmla="*/ 79 h 82"/>
                <a:gd name="T34" fmla="*/ 2 w 95"/>
                <a:gd name="T35" fmla="*/ 75 h 82"/>
                <a:gd name="T36" fmla="*/ 2 w 95"/>
                <a:gd name="T37" fmla="*/ 72 h 82"/>
                <a:gd name="T38" fmla="*/ 2 w 95"/>
                <a:gd name="T39" fmla="*/ 71 h 82"/>
                <a:gd name="T40" fmla="*/ 2 w 95"/>
                <a:gd name="T41" fmla="*/ 68 h 82"/>
                <a:gd name="T42" fmla="*/ 0 w 95"/>
                <a:gd name="T43" fmla="*/ 66 h 82"/>
                <a:gd name="T44" fmla="*/ 2 w 95"/>
                <a:gd name="T45" fmla="*/ 63 h 82"/>
                <a:gd name="T46" fmla="*/ 3 w 95"/>
                <a:gd name="T47" fmla="*/ 61 h 82"/>
                <a:gd name="T48" fmla="*/ 3 w 95"/>
                <a:gd name="T49" fmla="*/ 61 h 82"/>
                <a:gd name="T50" fmla="*/ 3 w 95"/>
                <a:gd name="T51" fmla="*/ 58 h 82"/>
                <a:gd name="T52" fmla="*/ 5 w 95"/>
                <a:gd name="T53" fmla="*/ 57 h 82"/>
                <a:gd name="T54" fmla="*/ 8 w 95"/>
                <a:gd name="T55" fmla="*/ 58 h 82"/>
                <a:gd name="T56" fmla="*/ 7 w 95"/>
                <a:gd name="T57" fmla="*/ 57 h 82"/>
                <a:gd name="T58" fmla="*/ 8 w 95"/>
                <a:gd name="T59" fmla="*/ 55 h 82"/>
                <a:gd name="T60" fmla="*/ 11 w 95"/>
                <a:gd name="T61" fmla="*/ 52 h 82"/>
                <a:gd name="T62" fmla="*/ 10 w 95"/>
                <a:gd name="T63" fmla="*/ 47 h 82"/>
                <a:gd name="T64" fmla="*/ 8 w 95"/>
                <a:gd name="T65" fmla="*/ 47 h 82"/>
                <a:gd name="T66" fmla="*/ 8 w 95"/>
                <a:gd name="T67" fmla="*/ 44 h 82"/>
                <a:gd name="T68" fmla="*/ 5 w 95"/>
                <a:gd name="T69" fmla="*/ 44 h 82"/>
                <a:gd name="T70" fmla="*/ 2 w 95"/>
                <a:gd name="T71" fmla="*/ 39 h 82"/>
                <a:gd name="T72" fmla="*/ 2 w 95"/>
                <a:gd name="T73" fmla="*/ 33 h 82"/>
                <a:gd name="T74" fmla="*/ 0 w 95"/>
                <a:gd name="T75" fmla="*/ 30 h 82"/>
                <a:gd name="T76" fmla="*/ 3 w 95"/>
                <a:gd name="T77" fmla="*/ 23 h 82"/>
                <a:gd name="T78" fmla="*/ 7 w 95"/>
                <a:gd name="T79" fmla="*/ 23 h 82"/>
                <a:gd name="T80" fmla="*/ 8 w 95"/>
                <a:gd name="T81" fmla="*/ 19 h 82"/>
                <a:gd name="T82" fmla="*/ 11 w 95"/>
                <a:gd name="T83" fmla="*/ 19 h 82"/>
                <a:gd name="T84" fmla="*/ 11 w 95"/>
                <a:gd name="T85" fmla="*/ 14 h 82"/>
                <a:gd name="T86" fmla="*/ 13 w 95"/>
                <a:gd name="T87" fmla="*/ 9 h 82"/>
                <a:gd name="T88" fmla="*/ 16 w 95"/>
                <a:gd name="T89" fmla="*/ 9 h 82"/>
                <a:gd name="T90" fmla="*/ 21 w 95"/>
                <a:gd name="T91" fmla="*/ 11 h 82"/>
                <a:gd name="T92" fmla="*/ 25 w 95"/>
                <a:gd name="T93" fmla="*/ 11 h 82"/>
                <a:gd name="T94" fmla="*/ 30 w 95"/>
                <a:gd name="T95" fmla="*/ 9 h 82"/>
                <a:gd name="T96" fmla="*/ 38 w 95"/>
                <a:gd name="T97" fmla="*/ 8 h 82"/>
                <a:gd name="T98" fmla="*/ 41 w 95"/>
                <a:gd name="T99" fmla="*/ 11 h 82"/>
                <a:gd name="T100" fmla="*/ 48 w 95"/>
                <a:gd name="T101" fmla="*/ 11 h 82"/>
                <a:gd name="T102" fmla="*/ 57 w 95"/>
                <a:gd name="T103" fmla="*/ 9 h 82"/>
                <a:gd name="T104" fmla="*/ 71 w 95"/>
                <a:gd name="T105" fmla="*/ 5 h 82"/>
                <a:gd name="T106" fmla="*/ 78 w 95"/>
                <a:gd name="T107" fmla="*/ 5 h 82"/>
                <a:gd name="T108" fmla="*/ 82 w 95"/>
                <a:gd name="T109" fmla="*/ 5 h 82"/>
                <a:gd name="T110" fmla="*/ 90 w 95"/>
                <a:gd name="T111"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5" h="82">
                  <a:moveTo>
                    <a:pt x="93" y="0"/>
                  </a:moveTo>
                  <a:lnTo>
                    <a:pt x="93" y="1"/>
                  </a:lnTo>
                  <a:lnTo>
                    <a:pt x="93" y="1"/>
                  </a:lnTo>
                  <a:lnTo>
                    <a:pt x="95" y="1"/>
                  </a:lnTo>
                  <a:lnTo>
                    <a:pt x="95" y="3"/>
                  </a:lnTo>
                  <a:lnTo>
                    <a:pt x="95" y="5"/>
                  </a:lnTo>
                  <a:lnTo>
                    <a:pt x="95" y="5"/>
                  </a:lnTo>
                  <a:lnTo>
                    <a:pt x="93" y="6"/>
                  </a:lnTo>
                  <a:lnTo>
                    <a:pt x="92" y="8"/>
                  </a:lnTo>
                  <a:lnTo>
                    <a:pt x="90" y="9"/>
                  </a:lnTo>
                  <a:lnTo>
                    <a:pt x="87" y="12"/>
                  </a:lnTo>
                  <a:lnTo>
                    <a:pt x="85" y="12"/>
                  </a:lnTo>
                  <a:lnTo>
                    <a:pt x="81" y="14"/>
                  </a:lnTo>
                  <a:lnTo>
                    <a:pt x="81" y="14"/>
                  </a:lnTo>
                  <a:lnTo>
                    <a:pt x="79" y="16"/>
                  </a:lnTo>
                  <a:lnTo>
                    <a:pt x="79" y="17"/>
                  </a:lnTo>
                  <a:lnTo>
                    <a:pt x="79" y="19"/>
                  </a:lnTo>
                  <a:lnTo>
                    <a:pt x="79" y="20"/>
                  </a:lnTo>
                  <a:lnTo>
                    <a:pt x="79" y="23"/>
                  </a:lnTo>
                  <a:lnTo>
                    <a:pt x="81" y="25"/>
                  </a:lnTo>
                  <a:lnTo>
                    <a:pt x="81" y="27"/>
                  </a:lnTo>
                  <a:lnTo>
                    <a:pt x="81" y="28"/>
                  </a:lnTo>
                  <a:lnTo>
                    <a:pt x="79" y="30"/>
                  </a:lnTo>
                  <a:lnTo>
                    <a:pt x="79" y="31"/>
                  </a:lnTo>
                  <a:lnTo>
                    <a:pt x="79" y="33"/>
                  </a:lnTo>
                  <a:lnTo>
                    <a:pt x="78" y="38"/>
                  </a:lnTo>
                  <a:lnTo>
                    <a:pt x="78" y="41"/>
                  </a:lnTo>
                  <a:lnTo>
                    <a:pt x="78" y="42"/>
                  </a:lnTo>
                  <a:lnTo>
                    <a:pt x="78" y="44"/>
                  </a:lnTo>
                  <a:lnTo>
                    <a:pt x="76" y="47"/>
                  </a:lnTo>
                  <a:lnTo>
                    <a:pt x="74" y="49"/>
                  </a:lnTo>
                  <a:lnTo>
                    <a:pt x="71" y="49"/>
                  </a:lnTo>
                  <a:lnTo>
                    <a:pt x="66" y="52"/>
                  </a:lnTo>
                  <a:lnTo>
                    <a:pt x="63" y="53"/>
                  </a:lnTo>
                  <a:lnTo>
                    <a:pt x="59" y="57"/>
                  </a:lnTo>
                  <a:lnTo>
                    <a:pt x="55" y="58"/>
                  </a:lnTo>
                  <a:lnTo>
                    <a:pt x="51" y="61"/>
                  </a:lnTo>
                  <a:lnTo>
                    <a:pt x="48" y="63"/>
                  </a:lnTo>
                  <a:lnTo>
                    <a:pt x="43" y="64"/>
                  </a:lnTo>
                  <a:lnTo>
                    <a:pt x="40" y="68"/>
                  </a:lnTo>
                  <a:lnTo>
                    <a:pt x="35" y="69"/>
                  </a:lnTo>
                  <a:lnTo>
                    <a:pt x="33" y="71"/>
                  </a:lnTo>
                  <a:lnTo>
                    <a:pt x="29" y="74"/>
                  </a:lnTo>
                  <a:lnTo>
                    <a:pt x="25" y="75"/>
                  </a:lnTo>
                  <a:lnTo>
                    <a:pt x="22" y="77"/>
                  </a:lnTo>
                  <a:lnTo>
                    <a:pt x="19" y="79"/>
                  </a:lnTo>
                  <a:lnTo>
                    <a:pt x="14" y="82"/>
                  </a:lnTo>
                  <a:lnTo>
                    <a:pt x="10" y="82"/>
                  </a:lnTo>
                  <a:lnTo>
                    <a:pt x="8" y="80"/>
                  </a:lnTo>
                  <a:lnTo>
                    <a:pt x="7" y="80"/>
                  </a:lnTo>
                  <a:lnTo>
                    <a:pt x="7" y="79"/>
                  </a:lnTo>
                  <a:lnTo>
                    <a:pt x="3" y="79"/>
                  </a:lnTo>
                  <a:lnTo>
                    <a:pt x="2" y="75"/>
                  </a:lnTo>
                  <a:lnTo>
                    <a:pt x="2" y="75"/>
                  </a:lnTo>
                  <a:lnTo>
                    <a:pt x="0" y="75"/>
                  </a:lnTo>
                  <a:lnTo>
                    <a:pt x="0" y="74"/>
                  </a:lnTo>
                  <a:lnTo>
                    <a:pt x="2" y="72"/>
                  </a:lnTo>
                  <a:lnTo>
                    <a:pt x="2" y="72"/>
                  </a:lnTo>
                  <a:lnTo>
                    <a:pt x="2" y="71"/>
                  </a:lnTo>
                  <a:lnTo>
                    <a:pt x="2" y="71"/>
                  </a:lnTo>
                  <a:lnTo>
                    <a:pt x="2" y="69"/>
                  </a:lnTo>
                  <a:lnTo>
                    <a:pt x="2" y="69"/>
                  </a:lnTo>
                  <a:lnTo>
                    <a:pt x="2" y="68"/>
                  </a:lnTo>
                  <a:lnTo>
                    <a:pt x="2" y="66"/>
                  </a:lnTo>
                  <a:lnTo>
                    <a:pt x="0" y="66"/>
                  </a:lnTo>
                  <a:lnTo>
                    <a:pt x="0" y="66"/>
                  </a:lnTo>
                  <a:lnTo>
                    <a:pt x="0" y="64"/>
                  </a:lnTo>
                  <a:lnTo>
                    <a:pt x="2" y="64"/>
                  </a:lnTo>
                  <a:lnTo>
                    <a:pt x="2" y="63"/>
                  </a:lnTo>
                  <a:lnTo>
                    <a:pt x="2" y="63"/>
                  </a:lnTo>
                  <a:lnTo>
                    <a:pt x="3" y="63"/>
                  </a:lnTo>
                  <a:lnTo>
                    <a:pt x="3" y="61"/>
                  </a:lnTo>
                  <a:lnTo>
                    <a:pt x="3" y="61"/>
                  </a:lnTo>
                  <a:lnTo>
                    <a:pt x="3" y="61"/>
                  </a:lnTo>
                  <a:lnTo>
                    <a:pt x="3" y="61"/>
                  </a:lnTo>
                  <a:lnTo>
                    <a:pt x="2" y="60"/>
                  </a:lnTo>
                  <a:lnTo>
                    <a:pt x="3" y="60"/>
                  </a:lnTo>
                  <a:lnTo>
                    <a:pt x="3" y="58"/>
                  </a:lnTo>
                  <a:lnTo>
                    <a:pt x="3" y="58"/>
                  </a:lnTo>
                  <a:lnTo>
                    <a:pt x="5" y="58"/>
                  </a:lnTo>
                  <a:lnTo>
                    <a:pt x="5" y="57"/>
                  </a:lnTo>
                  <a:lnTo>
                    <a:pt x="7" y="57"/>
                  </a:lnTo>
                  <a:lnTo>
                    <a:pt x="7" y="57"/>
                  </a:lnTo>
                  <a:lnTo>
                    <a:pt x="8" y="58"/>
                  </a:lnTo>
                  <a:lnTo>
                    <a:pt x="8" y="57"/>
                  </a:lnTo>
                  <a:lnTo>
                    <a:pt x="8" y="57"/>
                  </a:lnTo>
                  <a:lnTo>
                    <a:pt x="7" y="57"/>
                  </a:lnTo>
                  <a:lnTo>
                    <a:pt x="7" y="57"/>
                  </a:lnTo>
                  <a:lnTo>
                    <a:pt x="8" y="55"/>
                  </a:lnTo>
                  <a:lnTo>
                    <a:pt x="8" y="55"/>
                  </a:lnTo>
                  <a:lnTo>
                    <a:pt x="10" y="53"/>
                  </a:lnTo>
                  <a:lnTo>
                    <a:pt x="10" y="53"/>
                  </a:lnTo>
                  <a:lnTo>
                    <a:pt x="11" y="52"/>
                  </a:lnTo>
                  <a:lnTo>
                    <a:pt x="11" y="52"/>
                  </a:lnTo>
                  <a:lnTo>
                    <a:pt x="10" y="47"/>
                  </a:lnTo>
                  <a:lnTo>
                    <a:pt x="10" y="47"/>
                  </a:lnTo>
                  <a:lnTo>
                    <a:pt x="8" y="47"/>
                  </a:lnTo>
                  <a:lnTo>
                    <a:pt x="8" y="47"/>
                  </a:lnTo>
                  <a:lnTo>
                    <a:pt x="8" y="47"/>
                  </a:lnTo>
                  <a:lnTo>
                    <a:pt x="8" y="45"/>
                  </a:lnTo>
                  <a:lnTo>
                    <a:pt x="10" y="44"/>
                  </a:lnTo>
                  <a:lnTo>
                    <a:pt x="8" y="44"/>
                  </a:lnTo>
                  <a:lnTo>
                    <a:pt x="8" y="44"/>
                  </a:lnTo>
                  <a:lnTo>
                    <a:pt x="7" y="44"/>
                  </a:lnTo>
                  <a:lnTo>
                    <a:pt x="5" y="44"/>
                  </a:lnTo>
                  <a:lnTo>
                    <a:pt x="3" y="44"/>
                  </a:lnTo>
                  <a:lnTo>
                    <a:pt x="2" y="41"/>
                  </a:lnTo>
                  <a:lnTo>
                    <a:pt x="2" y="39"/>
                  </a:lnTo>
                  <a:lnTo>
                    <a:pt x="2" y="38"/>
                  </a:lnTo>
                  <a:lnTo>
                    <a:pt x="2" y="34"/>
                  </a:lnTo>
                  <a:lnTo>
                    <a:pt x="2" y="33"/>
                  </a:lnTo>
                  <a:lnTo>
                    <a:pt x="2" y="33"/>
                  </a:lnTo>
                  <a:lnTo>
                    <a:pt x="2" y="31"/>
                  </a:lnTo>
                  <a:lnTo>
                    <a:pt x="0" y="30"/>
                  </a:lnTo>
                  <a:lnTo>
                    <a:pt x="0" y="25"/>
                  </a:lnTo>
                  <a:lnTo>
                    <a:pt x="2" y="23"/>
                  </a:lnTo>
                  <a:lnTo>
                    <a:pt x="3" y="23"/>
                  </a:lnTo>
                  <a:lnTo>
                    <a:pt x="5" y="25"/>
                  </a:lnTo>
                  <a:lnTo>
                    <a:pt x="5" y="25"/>
                  </a:lnTo>
                  <a:lnTo>
                    <a:pt x="7" y="23"/>
                  </a:lnTo>
                  <a:lnTo>
                    <a:pt x="7" y="22"/>
                  </a:lnTo>
                  <a:lnTo>
                    <a:pt x="8" y="22"/>
                  </a:lnTo>
                  <a:lnTo>
                    <a:pt x="8" y="19"/>
                  </a:lnTo>
                  <a:lnTo>
                    <a:pt x="10" y="19"/>
                  </a:lnTo>
                  <a:lnTo>
                    <a:pt x="10" y="19"/>
                  </a:lnTo>
                  <a:lnTo>
                    <a:pt x="11" y="19"/>
                  </a:lnTo>
                  <a:lnTo>
                    <a:pt x="13" y="19"/>
                  </a:lnTo>
                  <a:lnTo>
                    <a:pt x="13" y="17"/>
                  </a:lnTo>
                  <a:lnTo>
                    <a:pt x="11" y="14"/>
                  </a:lnTo>
                  <a:lnTo>
                    <a:pt x="11" y="14"/>
                  </a:lnTo>
                  <a:lnTo>
                    <a:pt x="11" y="11"/>
                  </a:lnTo>
                  <a:lnTo>
                    <a:pt x="13" y="9"/>
                  </a:lnTo>
                  <a:lnTo>
                    <a:pt x="13" y="9"/>
                  </a:lnTo>
                  <a:lnTo>
                    <a:pt x="14" y="9"/>
                  </a:lnTo>
                  <a:lnTo>
                    <a:pt x="16" y="9"/>
                  </a:lnTo>
                  <a:lnTo>
                    <a:pt x="18" y="11"/>
                  </a:lnTo>
                  <a:lnTo>
                    <a:pt x="19" y="11"/>
                  </a:lnTo>
                  <a:lnTo>
                    <a:pt x="21" y="11"/>
                  </a:lnTo>
                  <a:lnTo>
                    <a:pt x="22" y="11"/>
                  </a:lnTo>
                  <a:lnTo>
                    <a:pt x="24" y="11"/>
                  </a:lnTo>
                  <a:lnTo>
                    <a:pt x="25" y="11"/>
                  </a:lnTo>
                  <a:lnTo>
                    <a:pt x="29" y="9"/>
                  </a:lnTo>
                  <a:lnTo>
                    <a:pt x="29" y="9"/>
                  </a:lnTo>
                  <a:lnTo>
                    <a:pt x="30" y="9"/>
                  </a:lnTo>
                  <a:lnTo>
                    <a:pt x="35" y="8"/>
                  </a:lnTo>
                  <a:lnTo>
                    <a:pt x="37" y="8"/>
                  </a:lnTo>
                  <a:lnTo>
                    <a:pt x="38" y="8"/>
                  </a:lnTo>
                  <a:lnTo>
                    <a:pt x="38" y="8"/>
                  </a:lnTo>
                  <a:lnTo>
                    <a:pt x="40" y="9"/>
                  </a:lnTo>
                  <a:lnTo>
                    <a:pt x="41" y="11"/>
                  </a:lnTo>
                  <a:lnTo>
                    <a:pt x="43" y="11"/>
                  </a:lnTo>
                  <a:lnTo>
                    <a:pt x="44" y="11"/>
                  </a:lnTo>
                  <a:lnTo>
                    <a:pt x="48" y="11"/>
                  </a:lnTo>
                  <a:lnTo>
                    <a:pt x="52" y="11"/>
                  </a:lnTo>
                  <a:lnTo>
                    <a:pt x="54" y="11"/>
                  </a:lnTo>
                  <a:lnTo>
                    <a:pt x="57" y="9"/>
                  </a:lnTo>
                  <a:lnTo>
                    <a:pt x="62" y="8"/>
                  </a:lnTo>
                  <a:lnTo>
                    <a:pt x="68" y="6"/>
                  </a:lnTo>
                  <a:lnTo>
                    <a:pt x="71" y="5"/>
                  </a:lnTo>
                  <a:lnTo>
                    <a:pt x="73" y="3"/>
                  </a:lnTo>
                  <a:lnTo>
                    <a:pt x="74" y="3"/>
                  </a:lnTo>
                  <a:lnTo>
                    <a:pt x="78" y="5"/>
                  </a:lnTo>
                  <a:lnTo>
                    <a:pt x="79" y="5"/>
                  </a:lnTo>
                  <a:lnTo>
                    <a:pt x="81" y="5"/>
                  </a:lnTo>
                  <a:lnTo>
                    <a:pt x="82" y="5"/>
                  </a:lnTo>
                  <a:lnTo>
                    <a:pt x="85" y="3"/>
                  </a:lnTo>
                  <a:lnTo>
                    <a:pt x="89" y="3"/>
                  </a:lnTo>
                  <a:lnTo>
                    <a:pt x="90" y="1"/>
                  </a:lnTo>
                  <a:lnTo>
                    <a:pt x="92" y="1"/>
                  </a:lnTo>
                  <a:lnTo>
                    <a:pt x="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27" name="Freeform 46">
              <a:extLst>
                <a:ext uri="{FF2B5EF4-FFF2-40B4-BE49-F238E27FC236}">
                  <a16:creationId xmlns:a16="http://schemas.microsoft.com/office/drawing/2014/main" id="{7395D7A3-2985-4F7F-90AF-150E4790630A}"/>
                </a:ext>
              </a:extLst>
            </p:cNvPr>
            <p:cNvSpPr>
              <a:spLocks/>
            </p:cNvSpPr>
            <p:nvPr/>
          </p:nvSpPr>
          <p:spPr bwMode="auto">
            <a:xfrm>
              <a:off x="3985354" y="3907176"/>
              <a:ext cx="3898" cy="0"/>
            </a:xfrm>
            <a:custGeom>
              <a:avLst/>
              <a:gdLst>
                <a:gd name="T0" fmla="*/ 0 w 2"/>
                <a:gd name="T1" fmla="*/ 2 w 2"/>
                <a:gd name="T2" fmla="*/ 2 w 2"/>
                <a:gd name="T3" fmla="*/ 2 w 2"/>
                <a:gd name="T4" fmla="*/ 0 w 2"/>
                <a:gd name="T5" fmla="*/ 0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lnTo>
                    <a:pt x="2" y="0"/>
                  </a:lnTo>
                  <a:lnTo>
                    <a:pt x="2" y="0"/>
                  </a:lnTo>
                  <a:lnTo>
                    <a:pt x="2" y="0"/>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28" name="Freeform 47">
              <a:extLst>
                <a:ext uri="{FF2B5EF4-FFF2-40B4-BE49-F238E27FC236}">
                  <a16:creationId xmlns:a16="http://schemas.microsoft.com/office/drawing/2014/main" id="{B1536147-F1BB-4231-9ED7-D91875FC8F61}"/>
                </a:ext>
              </a:extLst>
            </p:cNvPr>
            <p:cNvSpPr>
              <a:spLocks/>
            </p:cNvSpPr>
            <p:nvPr/>
          </p:nvSpPr>
          <p:spPr bwMode="auto">
            <a:xfrm>
              <a:off x="3227108" y="4010485"/>
              <a:ext cx="66274" cy="35086"/>
            </a:xfrm>
            <a:custGeom>
              <a:avLst/>
              <a:gdLst>
                <a:gd name="T0" fmla="*/ 9 w 34"/>
                <a:gd name="T1" fmla="*/ 0 h 18"/>
                <a:gd name="T2" fmla="*/ 11 w 34"/>
                <a:gd name="T3" fmla="*/ 0 h 18"/>
                <a:gd name="T4" fmla="*/ 14 w 34"/>
                <a:gd name="T5" fmla="*/ 0 h 18"/>
                <a:gd name="T6" fmla="*/ 15 w 34"/>
                <a:gd name="T7" fmla="*/ 2 h 18"/>
                <a:gd name="T8" fmla="*/ 17 w 34"/>
                <a:gd name="T9" fmla="*/ 3 h 18"/>
                <a:gd name="T10" fmla="*/ 19 w 34"/>
                <a:gd name="T11" fmla="*/ 5 h 18"/>
                <a:gd name="T12" fmla="*/ 20 w 34"/>
                <a:gd name="T13" fmla="*/ 7 h 18"/>
                <a:gd name="T14" fmla="*/ 22 w 34"/>
                <a:gd name="T15" fmla="*/ 7 h 18"/>
                <a:gd name="T16" fmla="*/ 22 w 34"/>
                <a:gd name="T17" fmla="*/ 8 h 18"/>
                <a:gd name="T18" fmla="*/ 23 w 34"/>
                <a:gd name="T19" fmla="*/ 8 h 18"/>
                <a:gd name="T20" fmla="*/ 26 w 34"/>
                <a:gd name="T21" fmla="*/ 7 h 18"/>
                <a:gd name="T22" fmla="*/ 28 w 34"/>
                <a:gd name="T23" fmla="*/ 7 h 18"/>
                <a:gd name="T24" fmla="*/ 30 w 34"/>
                <a:gd name="T25" fmla="*/ 8 h 18"/>
                <a:gd name="T26" fmla="*/ 33 w 34"/>
                <a:gd name="T27" fmla="*/ 8 h 18"/>
                <a:gd name="T28" fmla="*/ 34 w 34"/>
                <a:gd name="T29" fmla="*/ 8 h 18"/>
                <a:gd name="T30" fmla="*/ 33 w 34"/>
                <a:gd name="T31" fmla="*/ 13 h 18"/>
                <a:gd name="T32" fmla="*/ 33 w 34"/>
                <a:gd name="T33" fmla="*/ 13 h 18"/>
                <a:gd name="T34" fmla="*/ 33 w 34"/>
                <a:gd name="T35" fmla="*/ 14 h 18"/>
                <a:gd name="T36" fmla="*/ 33 w 34"/>
                <a:gd name="T37" fmla="*/ 14 h 18"/>
                <a:gd name="T38" fmla="*/ 31 w 34"/>
                <a:gd name="T39" fmla="*/ 18 h 18"/>
                <a:gd name="T40" fmla="*/ 30 w 34"/>
                <a:gd name="T41" fmla="*/ 18 h 18"/>
                <a:gd name="T42" fmla="*/ 23 w 34"/>
                <a:gd name="T43" fmla="*/ 18 h 18"/>
                <a:gd name="T44" fmla="*/ 20 w 34"/>
                <a:gd name="T45" fmla="*/ 16 h 18"/>
                <a:gd name="T46" fmla="*/ 22 w 34"/>
                <a:gd name="T47" fmla="*/ 18 h 18"/>
                <a:gd name="T48" fmla="*/ 22 w 34"/>
                <a:gd name="T49" fmla="*/ 18 h 18"/>
                <a:gd name="T50" fmla="*/ 11 w 34"/>
                <a:gd name="T51" fmla="*/ 14 h 18"/>
                <a:gd name="T52" fmla="*/ 4 w 34"/>
                <a:gd name="T53" fmla="*/ 13 h 18"/>
                <a:gd name="T54" fmla="*/ 0 w 34"/>
                <a:gd name="T55" fmla="*/ 10 h 18"/>
                <a:gd name="T56" fmla="*/ 0 w 34"/>
                <a:gd name="T57" fmla="*/ 8 h 18"/>
                <a:gd name="T58" fmla="*/ 1 w 34"/>
                <a:gd name="T59" fmla="*/ 7 h 18"/>
                <a:gd name="T60" fmla="*/ 3 w 34"/>
                <a:gd name="T61" fmla="*/ 5 h 18"/>
                <a:gd name="T62" fmla="*/ 4 w 34"/>
                <a:gd name="T63" fmla="*/ 5 h 18"/>
                <a:gd name="T64" fmla="*/ 6 w 34"/>
                <a:gd name="T65" fmla="*/ 3 h 18"/>
                <a:gd name="T66" fmla="*/ 7 w 34"/>
                <a:gd name="T67" fmla="*/ 2 h 18"/>
                <a:gd name="T68" fmla="*/ 7 w 34"/>
                <a:gd name="T69" fmla="*/ 2 h 18"/>
                <a:gd name="T70" fmla="*/ 7 w 34"/>
                <a:gd name="T71" fmla="*/ 0 h 18"/>
                <a:gd name="T72" fmla="*/ 9 w 34"/>
                <a:gd name="T7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18">
                  <a:moveTo>
                    <a:pt x="9" y="0"/>
                  </a:moveTo>
                  <a:lnTo>
                    <a:pt x="9" y="0"/>
                  </a:lnTo>
                  <a:lnTo>
                    <a:pt x="11" y="0"/>
                  </a:lnTo>
                  <a:lnTo>
                    <a:pt x="11" y="0"/>
                  </a:lnTo>
                  <a:lnTo>
                    <a:pt x="12" y="0"/>
                  </a:lnTo>
                  <a:lnTo>
                    <a:pt x="14" y="0"/>
                  </a:lnTo>
                  <a:lnTo>
                    <a:pt x="14" y="2"/>
                  </a:lnTo>
                  <a:lnTo>
                    <a:pt x="15" y="2"/>
                  </a:lnTo>
                  <a:lnTo>
                    <a:pt x="15" y="2"/>
                  </a:lnTo>
                  <a:lnTo>
                    <a:pt x="17" y="3"/>
                  </a:lnTo>
                  <a:lnTo>
                    <a:pt x="17" y="5"/>
                  </a:lnTo>
                  <a:lnTo>
                    <a:pt x="19" y="5"/>
                  </a:lnTo>
                  <a:lnTo>
                    <a:pt x="20" y="5"/>
                  </a:lnTo>
                  <a:lnTo>
                    <a:pt x="20" y="7"/>
                  </a:lnTo>
                  <a:lnTo>
                    <a:pt x="22" y="7"/>
                  </a:lnTo>
                  <a:lnTo>
                    <a:pt x="22" y="7"/>
                  </a:lnTo>
                  <a:lnTo>
                    <a:pt x="22" y="7"/>
                  </a:lnTo>
                  <a:lnTo>
                    <a:pt x="22" y="8"/>
                  </a:lnTo>
                  <a:lnTo>
                    <a:pt x="23" y="8"/>
                  </a:lnTo>
                  <a:lnTo>
                    <a:pt x="23" y="8"/>
                  </a:lnTo>
                  <a:lnTo>
                    <a:pt x="23" y="8"/>
                  </a:lnTo>
                  <a:lnTo>
                    <a:pt x="26" y="7"/>
                  </a:lnTo>
                  <a:lnTo>
                    <a:pt x="28" y="7"/>
                  </a:lnTo>
                  <a:lnTo>
                    <a:pt x="28" y="7"/>
                  </a:lnTo>
                  <a:lnTo>
                    <a:pt x="30" y="8"/>
                  </a:lnTo>
                  <a:lnTo>
                    <a:pt x="30" y="8"/>
                  </a:lnTo>
                  <a:lnTo>
                    <a:pt x="31" y="8"/>
                  </a:lnTo>
                  <a:lnTo>
                    <a:pt x="33" y="8"/>
                  </a:lnTo>
                  <a:lnTo>
                    <a:pt x="34" y="8"/>
                  </a:lnTo>
                  <a:lnTo>
                    <a:pt x="34" y="8"/>
                  </a:lnTo>
                  <a:lnTo>
                    <a:pt x="33" y="11"/>
                  </a:lnTo>
                  <a:lnTo>
                    <a:pt x="33" y="13"/>
                  </a:lnTo>
                  <a:lnTo>
                    <a:pt x="33" y="13"/>
                  </a:lnTo>
                  <a:lnTo>
                    <a:pt x="33" y="13"/>
                  </a:lnTo>
                  <a:lnTo>
                    <a:pt x="34" y="14"/>
                  </a:lnTo>
                  <a:lnTo>
                    <a:pt x="33" y="14"/>
                  </a:lnTo>
                  <a:lnTo>
                    <a:pt x="33" y="14"/>
                  </a:lnTo>
                  <a:lnTo>
                    <a:pt x="33" y="14"/>
                  </a:lnTo>
                  <a:lnTo>
                    <a:pt x="33" y="16"/>
                  </a:lnTo>
                  <a:lnTo>
                    <a:pt x="31" y="18"/>
                  </a:lnTo>
                  <a:lnTo>
                    <a:pt x="31" y="18"/>
                  </a:lnTo>
                  <a:lnTo>
                    <a:pt x="30" y="18"/>
                  </a:lnTo>
                  <a:lnTo>
                    <a:pt x="26" y="18"/>
                  </a:lnTo>
                  <a:lnTo>
                    <a:pt x="23" y="18"/>
                  </a:lnTo>
                  <a:lnTo>
                    <a:pt x="22" y="16"/>
                  </a:lnTo>
                  <a:lnTo>
                    <a:pt x="20" y="16"/>
                  </a:lnTo>
                  <a:lnTo>
                    <a:pt x="20" y="18"/>
                  </a:lnTo>
                  <a:lnTo>
                    <a:pt x="22" y="18"/>
                  </a:lnTo>
                  <a:lnTo>
                    <a:pt x="23" y="18"/>
                  </a:lnTo>
                  <a:lnTo>
                    <a:pt x="22" y="18"/>
                  </a:lnTo>
                  <a:lnTo>
                    <a:pt x="17" y="16"/>
                  </a:lnTo>
                  <a:lnTo>
                    <a:pt x="11" y="14"/>
                  </a:lnTo>
                  <a:lnTo>
                    <a:pt x="7" y="13"/>
                  </a:lnTo>
                  <a:lnTo>
                    <a:pt x="4" y="13"/>
                  </a:lnTo>
                  <a:lnTo>
                    <a:pt x="1" y="11"/>
                  </a:lnTo>
                  <a:lnTo>
                    <a:pt x="0" y="10"/>
                  </a:lnTo>
                  <a:lnTo>
                    <a:pt x="0" y="10"/>
                  </a:lnTo>
                  <a:lnTo>
                    <a:pt x="0" y="8"/>
                  </a:lnTo>
                  <a:lnTo>
                    <a:pt x="0" y="8"/>
                  </a:lnTo>
                  <a:lnTo>
                    <a:pt x="1" y="7"/>
                  </a:lnTo>
                  <a:lnTo>
                    <a:pt x="3" y="5"/>
                  </a:lnTo>
                  <a:lnTo>
                    <a:pt x="3" y="5"/>
                  </a:lnTo>
                  <a:lnTo>
                    <a:pt x="4" y="5"/>
                  </a:lnTo>
                  <a:lnTo>
                    <a:pt x="4" y="5"/>
                  </a:lnTo>
                  <a:lnTo>
                    <a:pt x="4" y="3"/>
                  </a:lnTo>
                  <a:lnTo>
                    <a:pt x="6" y="3"/>
                  </a:lnTo>
                  <a:lnTo>
                    <a:pt x="7" y="3"/>
                  </a:lnTo>
                  <a:lnTo>
                    <a:pt x="7" y="2"/>
                  </a:lnTo>
                  <a:lnTo>
                    <a:pt x="7" y="2"/>
                  </a:lnTo>
                  <a:lnTo>
                    <a:pt x="7" y="2"/>
                  </a:lnTo>
                  <a:lnTo>
                    <a:pt x="7" y="0"/>
                  </a:lnTo>
                  <a:lnTo>
                    <a:pt x="7" y="0"/>
                  </a:lnTo>
                  <a:lnTo>
                    <a:pt x="7"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29" name="Freeform 48">
              <a:extLst>
                <a:ext uri="{FF2B5EF4-FFF2-40B4-BE49-F238E27FC236}">
                  <a16:creationId xmlns:a16="http://schemas.microsoft.com/office/drawing/2014/main" id="{2FA4FCC3-EFAE-4285-92AF-80AF9AE451A9}"/>
                </a:ext>
              </a:extLst>
            </p:cNvPr>
            <p:cNvSpPr>
              <a:spLocks noEditPoints="1"/>
            </p:cNvSpPr>
            <p:nvPr/>
          </p:nvSpPr>
          <p:spPr bwMode="auto">
            <a:xfrm>
              <a:off x="5946271" y="4371090"/>
              <a:ext cx="27289" cy="44833"/>
            </a:xfrm>
            <a:custGeom>
              <a:avLst/>
              <a:gdLst>
                <a:gd name="T0" fmla="*/ 3 w 14"/>
                <a:gd name="T1" fmla="*/ 17 h 23"/>
                <a:gd name="T2" fmla="*/ 5 w 14"/>
                <a:gd name="T3" fmla="*/ 19 h 23"/>
                <a:gd name="T4" fmla="*/ 5 w 14"/>
                <a:gd name="T5" fmla="*/ 20 h 23"/>
                <a:gd name="T6" fmla="*/ 3 w 14"/>
                <a:gd name="T7" fmla="*/ 22 h 23"/>
                <a:gd name="T8" fmla="*/ 2 w 14"/>
                <a:gd name="T9" fmla="*/ 23 h 23"/>
                <a:gd name="T10" fmla="*/ 2 w 14"/>
                <a:gd name="T11" fmla="*/ 22 h 23"/>
                <a:gd name="T12" fmla="*/ 0 w 14"/>
                <a:gd name="T13" fmla="*/ 22 h 23"/>
                <a:gd name="T14" fmla="*/ 0 w 14"/>
                <a:gd name="T15" fmla="*/ 20 h 23"/>
                <a:gd name="T16" fmla="*/ 0 w 14"/>
                <a:gd name="T17" fmla="*/ 20 h 23"/>
                <a:gd name="T18" fmla="*/ 2 w 14"/>
                <a:gd name="T19" fmla="*/ 19 h 23"/>
                <a:gd name="T20" fmla="*/ 3 w 14"/>
                <a:gd name="T21" fmla="*/ 17 h 23"/>
                <a:gd name="T22" fmla="*/ 3 w 14"/>
                <a:gd name="T23" fmla="*/ 17 h 23"/>
                <a:gd name="T24" fmla="*/ 14 w 14"/>
                <a:gd name="T25" fmla="*/ 0 h 23"/>
                <a:gd name="T26" fmla="*/ 14 w 14"/>
                <a:gd name="T27" fmla="*/ 0 h 23"/>
                <a:gd name="T28" fmla="*/ 14 w 14"/>
                <a:gd name="T29" fmla="*/ 0 h 23"/>
                <a:gd name="T30" fmla="*/ 14 w 14"/>
                <a:gd name="T31" fmla="*/ 0 h 23"/>
                <a:gd name="T32" fmla="*/ 14 w 14"/>
                <a:gd name="T33" fmla="*/ 1 h 23"/>
                <a:gd name="T34" fmla="*/ 14 w 14"/>
                <a:gd name="T35" fmla="*/ 1 h 23"/>
                <a:gd name="T36" fmla="*/ 13 w 14"/>
                <a:gd name="T37" fmla="*/ 1 h 23"/>
                <a:gd name="T38" fmla="*/ 13 w 14"/>
                <a:gd name="T39" fmla="*/ 0 h 23"/>
                <a:gd name="T40" fmla="*/ 14 w 14"/>
                <a:gd name="T41" fmla="*/ 0 h 23"/>
                <a:gd name="T42" fmla="*/ 14 w 14"/>
                <a:gd name="T4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3">
                  <a:moveTo>
                    <a:pt x="3" y="17"/>
                  </a:moveTo>
                  <a:lnTo>
                    <a:pt x="5" y="19"/>
                  </a:lnTo>
                  <a:lnTo>
                    <a:pt x="5" y="20"/>
                  </a:lnTo>
                  <a:lnTo>
                    <a:pt x="3" y="22"/>
                  </a:lnTo>
                  <a:lnTo>
                    <a:pt x="2" y="23"/>
                  </a:lnTo>
                  <a:lnTo>
                    <a:pt x="2" y="22"/>
                  </a:lnTo>
                  <a:lnTo>
                    <a:pt x="0" y="22"/>
                  </a:lnTo>
                  <a:lnTo>
                    <a:pt x="0" y="20"/>
                  </a:lnTo>
                  <a:lnTo>
                    <a:pt x="0" y="20"/>
                  </a:lnTo>
                  <a:lnTo>
                    <a:pt x="2" y="19"/>
                  </a:lnTo>
                  <a:lnTo>
                    <a:pt x="3" y="17"/>
                  </a:lnTo>
                  <a:lnTo>
                    <a:pt x="3" y="17"/>
                  </a:lnTo>
                  <a:close/>
                  <a:moveTo>
                    <a:pt x="14" y="0"/>
                  </a:moveTo>
                  <a:lnTo>
                    <a:pt x="14" y="0"/>
                  </a:lnTo>
                  <a:lnTo>
                    <a:pt x="14" y="0"/>
                  </a:lnTo>
                  <a:lnTo>
                    <a:pt x="14" y="0"/>
                  </a:lnTo>
                  <a:lnTo>
                    <a:pt x="14" y="1"/>
                  </a:lnTo>
                  <a:lnTo>
                    <a:pt x="14" y="1"/>
                  </a:lnTo>
                  <a:lnTo>
                    <a:pt x="13" y="1"/>
                  </a:lnTo>
                  <a:lnTo>
                    <a:pt x="13" y="0"/>
                  </a:lnTo>
                  <a:lnTo>
                    <a:pt x="14" y="0"/>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30" name="Freeform 49">
              <a:extLst>
                <a:ext uri="{FF2B5EF4-FFF2-40B4-BE49-F238E27FC236}">
                  <a16:creationId xmlns:a16="http://schemas.microsoft.com/office/drawing/2014/main" id="{78640848-E4F0-4395-A7D7-BF9EB1057E18}"/>
                </a:ext>
              </a:extLst>
            </p:cNvPr>
            <p:cNvSpPr>
              <a:spLocks/>
            </p:cNvSpPr>
            <p:nvPr/>
          </p:nvSpPr>
          <p:spPr bwMode="auto">
            <a:xfrm>
              <a:off x="6445272" y="4072860"/>
              <a:ext cx="311875" cy="245602"/>
            </a:xfrm>
            <a:custGeom>
              <a:avLst/>
              <a:gdLst>
                <a:gd name="T0" fmla="*/ 129 w 160"/>
                <a:gd name="T1" fmla="*/ 8 h 126"/>
                <a:gd name="T2" fmla="*/ 129 w 160"/>
                <a:gd name="T3" fmla="*/ 9 h 126"/>
                <a:gd name="T4" fmla="*/ 130 w 160"/>
                <a:gd name="T5" fmla="*/ 22 h 126"/>
                <a:gd name="T6" fmla="*/ 135 w 160"/>
                <a:gd name="T7" fmla="*/ 25 h 126"/>
                <a:gd name="T8" fmla="*/ 141 w 160"/>
                <a:gd name="T9" fmla="*/ 33 h 126"/>
                <a:gd name="T10" fmla="*/ 141 w 160"/>
                <a:gd name="T11" fmla="*/ 34 h 126"/>
                <a:gd name="T12" fmla="*/ 140 w 160"/>
                <a:gd name="T13" fmla="*/ 39 h 126"/>
                <a:gd name="T14" fmla="*/ 143 w 160"/>
                <a:gd name="T15" fmla="*/ 41 h 126"/>
                <a:gd name="T16" fmla="*/ 143 w 160"/>
                <a:gd name="T17" fmla="*/ 53 h 126"/>
                <a:gd name="T18" fmla="*/ 135 w 160"/>
                <a:gd name="T19" fmla="*/ 55 h 126"/>
                <a:gd name="T20" fmla="*/ 127 w 160"/>
                <a:gd name="T21" fmla="*/ 61 h 126"/>
                <a:gd name="T22" fmla="*/ 135 w 160"/>
                <a:gd name="T23" fmla="*/ 66 h 126"/>
                <a:gd name="T24" fmla="*/ 143 w 160"/>
                <a:gd name="T25" fmla="*/ 71 h 126"/>
                <a:gd name="T26" fmla="*/ 151 w 160"/>
                <a:gd name="T27" fmla="*/ 80 h 126"/>
                <a:gd name="T28" fmla="*/ 157 w 160"/>
                <a:gd name="T29" fmla="*/ 93 h 126"/>
                <a:gd name="T30" fmla="*/ 157 w 160"/>
                <a:gd name="T31" fmla="*/ 101 h 126"/>
                <a:gd name="T32" fmla="*/ 138 w 160"/>
                <a:gd name="T33" fmla="*/ 120 h 126"/>
                <a:gd name="T34" fmla="*/ 127 w 160"/>
                <a:gd name="T35" fmla="*/ 121 h 126"/>
                <a:gd name="T36" fmla="*/ 116 w 160"/>
                <a:gd name="T37" fmla="*/ 124 h 126"/>
                <a:gd name="T38" fmla="*/ 113 w 160"/>
                <a:gd name="T39" fmla="*/ 124 h 126"/>
                <a:gd name="T40" fmla="*/ 105 w 160"/>
                <a:gd name="T41" fmla="*/ 124 h 126"/>
                <a:gd name="T42" fmla="*/ 97 w 160"/>
                <a:gd name="T43" fmla="*/ 126 h 126"/>
                <a:gd name="T44" fmla="*/ 94 w 160"/>
                <a:gd name="T45" fmla="*/ 124 h 126"/>
                <a:gd name="T46" fmla="*/ 91 w 160"/>
                <a:gd name="T47" fmla="*/ 121 h 126"/>
                <a:gd name="T48" fmla="*/ 80 w 160"/>
                <a:gd name="T49" fmla="*/ 110 h 126"/>
                <a:gd name="T50" fmla="*/ 71 w 160"/>
                <a:gd name="T51" fmla="*/ 113 h 126"/>
                <a:gd name="T52" fmla="*/ 61 w 160"/>
                <a:gd name="T53" fmla="*/ 115 h 126"/>
                <a:gd name="T54" fmla="*/ 55 w 160"/>
                <a:gd name="T55" fmla="*/ 112 h 126"/>
                <a:gd name="T56" fmla="*/ 50 w 160"/>
                <a:gd name="T57" fmla="*/ 107 h 126"/>
                <a:gd name="T58" fmla="*/ 44 w 160"/>
                <a:gd name="T59" fmla="*/ 97 h 126"/>
                <a:gd name="T60" fmla="*/ 41 w 160"/>
                <a:gd name="T61" fmla="*/ 93 h 126"/>
                <a:gd name="T62" fmla="*/ 33 w 160"/>
                <a:gd name="T63" fmla="*/ 86 h 126"/>
                <a:gd name="T64" fmla="*/ 30 w 160"/>
                <a:gd name="T65" fmla="*/ 79 h 126"/>
                <a:gd name="T66" fmla="*/ 17 w 160"/>
                <a:gd name="T67" fmla="*/ 69 h 126"/>
                <a:gd name="T68" fmla="*/ 12 w 160"/>
                <a:gd name="T69" fmla="*/ 61 h 126"/>
                <a:gd name="T70" fmla="*/ 1 w 160"/>
                <a:gd name="T71" fmla="*/ 57 h 126"/>
                <a:gd name="T72" fmla="*/ 1 w 160"/>
                <a:gd name="T73" fmla="*/ 50 h 126"/>
                <a:gd name="T74" fmla="*/ 7 w 160"/>
                <a:gd name="T75" fmla="*/ 44 h 126"/>
                <a:gd name="T76" fmla="*/ 9 w 160"/>
                <a:gd name="T77" fmla="*/ 39 h 126"/>
                <a:gd name="T78" fmla="*/ 12 w 160"/>
                <a:gd name="T79" fmla="*/ 31 h 126"/>
                <a:gd name="T80" fmla="*/ 17 w 160"/>
                <a:gd name="T81" fmla="*/ 28 h 126"/>
                <a:gd name="T82" fmla="*/ 25 w 160"/>
                <a:gd name="T83" fmla="*/ 30 h 126"/>
                <a:gd name="T84" fmla="*/ 36 w 160"/>
                <a:gd name="T85" fmla="*/ 39 h 126"/>
                <a:gd name="T86" fmla="*/ 53 w 160"/>
                <a:gd name="T87" fmla="*/ 38 h 126"/>
                <a:gd name="T88" fmla="*/ 69 w 160"/>
                <a:gd name="T89" fmla="*/ 39 h 126"/>
                <a:gd name="T90" fmla="*/ 77 w 160"/>
                <a:gd name="T91" fmla="*/ 36 h 126"/>
                <a:gd name="T92" fmla="*/ 83 w 160"/>
                <a:gd name="T93" fmla="*/ 28 h 126"/>
                <a:gd name="T94" fmla="*/ 96 w 160"/>
                <a:gd name="T95" fmla="*/ 36 h 126"/>
                <a:gd name="T96" fmla="*/ 102 w 160"/>
                <a:gd name="T97" fmla="*/ 36 h 126"/>
                <a:gd name="T98" fmla="*/ 113 w 160"/>
                <a:gd name="T99" fmla="*/ 23 h 126"/>
                <a:gd name="T100" fmla="*/ 118 w 160"/>
                <a:gd name="T101" fmla="*/ 12 h 126"/>
                <a:gd name="T102" fmla="*/ 115 w 160"/>
                <a:gd name="T103" fmla="*/ 3 h 126"/>
                <a:gd name="T104" fmla="*/ 124 w 160"/>
                <a:gd name="T105" fmla="*/ 1 h 126"/>
                <a:gd name="T106" fmla="*/ 124 w 160"/>
                <a:gd name="T10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 h="126">
                  <a:moveTo>
                    <a:pt x="124" y="0"/>
                  </a:moveTo>
                  <a:lnTo>
                    <a:pt x="130" y="0"/>
                  </a:lnTo>
                  <a:lnTo>
                    <a:pt x="130" y="1"/>
                  </a:lnTo>
                  <a:lnTo>
                    <a:pt x="130" y="5"/>
                  </a:lnTo>
                  <a:lnTo>
                    <a:pt x="130" y="6"/>
                  </a:lnTo>
                  <a:lnTo>
                    <a:pt x="129" y="8"/>
                  </a:lnTo>
                  <a:lnTo>
                    <a:pt x="129" y="8"/>
                  </a:lnTo>
                  <a:lnTo>
                    <a:pt x="129" y="8"/>
                  </a:lnTo>
                  <a:lnTo>
                    <a:pt x="129" y="9"/>
                  </a:lnTo>
                  <a:lnTo>
                    <a:pt x="129" y="9"/>
                  </a:lnTo>
                  <a:lnTo>
                    <a:pt x="129" y="9"/>
                  </a:lnTo>
                  <a:lnTo>
                    <a:pt x="129" y="9"/>
                  </a:lnTo>
                  <a:lnTo>
                    <a:pt x="129" y="9"/>
                  </a:lnTo>
                  <a:lnTo>
                    <a:pt x="130" y="20"/>
                  </a:lnTo>
                  <a:lnTo>
                    <a:pt x="130" y="20"/>
                  </a:lnTo>
                  <a:lnTo>
                    <a:pt x="130" y="20"/>
                  </a:lnTo>
                  <a:lnTo>
                    <a:pt x="130" y="22"/>
                  </a:lnTo>
                  <a:lnTo>
                    <a:pt x="130" y="22"/>
                  </a:lnTo>
                  <a:lnTo>
                    <a:pt x="130" y="22"/>
                  </a:lnTo>
                  <a:lnTo>
                    <a:pt x="130" y="22"/>
                  </a:lnTo>
                  <a:lnTo>
                    <a:pt x="134" y="23"/>
                  </a:lnTo>
                  <a:lnTo>
                    <a:pt x="134" y="23"/>
                  </a:lnTo>
                  <a:lnTo>
                    <a:pt x="134" y="23"/>
                  </a:lnTo>
                  <a:lnTo>
                    <a:pt x="135" y="25"/>
                  </a:lnTo>
                  <a:lnTo>
                    <a:pt x="141" y="30"/>
                  </a:lnTo>
                  <a:lnTo>
                    <a:pt x="141" y="30"/>
                  </a:lnTo>
                  <a:lnTo>
                    <a:pt x="141" y="31"/>
                  </a:lnTo>
                  <a:lnTo>
                    <a:pt x="141" y="31"/>
                  </a:lnTo>
                  <a:lnTo>
                    <a:pt x="141" y="31"/>
                  </a:lnTo>
                  <a:lnTo>
                    <a:pt x="141" y="33"/>
                  </a:lnTo>
                  <a:lnTo>
                    <a:pt x="141" y="33"/>
                  </a:lnTo>
                  <a:lnTo>
                    <a:pt x="141" y="34"/>
                  </a:lnTo>
                  <a:lnTo>
                    <a:pt x="141" y="34"/>
                  </a:lnTo>
                  <a:lnTo>
                    <a:pt x="141" y="34"/>
                  </a:lnTo>
                  <a:lnTo>
                    <a:pt x="141" y="34"/>
                  </a:lnTo>
                  <a:lnTo>
                    <a:pt x="141" y="34"/>
                  </a:lnTo>
                  <a:lnTo>
                    <a:pt x="141" y="34"/>
                  </a:lnTo>
                  <a:lnTo>
                    <a:pt x="141" y="36"/>
                  </a:lnTo>
                  <a:lnTo>
                    <a:pt x="140" y="38"/>
                  </a:lnTo>
                  <a:lnTo>
                    <a:pt x="140" y="39"/>
                  </a:lnTo>
                  <a:lnTo>
                    <a:pt x="140" y="39"/>
                  </a:lnTo>
                  <a:lnTo>
                    <a:pt x="140" y="39"/>
                  </a:lnTo>
                  <a:lnTo>
                    <a:pt x="140" y="41"/>
                  </a:lnTo>
                  <a:lnTo>
                    <a:pt x="140" y="41"/>
                  </a:lnTo>
                  <a:lnTo>
                    <a:pt x="140" y="41"/>
                  </a:lnTo>
                  <a:lnTo>
                    <a:pt x="140" y="41"/>
                  </a:lnTo>
                  <a:lnTo>
                    <a:pt x="143" y="41"/>
                  </a:lnTo>
                  <a:lnTo>
                    <a:pt x="143" y="41"/>
                  </a:lnTo>
                  <a:lnTo>
                    <a:pt x="143" y="41"/>
                  </a:lnTo>
                  <a:lnTo>
                    <a:pt x="143" y="44"/>
                  </a:lnTo>
                  <a:lnTo>
                    <a:pt x="143" y="47"/>
                  </a:lnTo>
                  <a:lnTo>
                    <a:pt x="143" y="50"/>
                  </a:lnTo>
                  <a:lnTo>
                    <a:pt x="143" y="52"/>
                  </a:lnTo>
                  <a:lnTo>
                    <a:pt x="143" y="53"/>
                  </a:lnTo>
                  <a:lnTo>
                    <a:pt x="143" y="53"/>
                  </a:lnTo>
                  <a:lnTo>
                    <a:pt x="143" y="55"/>
                  </a:lnTo>
                  <a:lnTo>
                    <a:pt x="141" y="55"/>
                  </a:lnTo>
                  <a:lnTo>
                    <a:pt x="140" y="55"/>
                  </a:lnTo>
                  <a:lnTo>
                    <a:pt x="137" y="55"/>
                  </a:lnTo>
                  <a:lnTo>
                    <a:pt x="135" y="55"/>
                  </a:lnTo>
                  <a:lnTo>
                    <a:pt x="134" y="55"/>
                  </a:lnTo>
                  <a:lnTo>
                    <a:pt x="132" y="55"/>
                  </a:lnTo>
                  <a:lnTo>
                    <a:pt x="130" y="55"/>
                  </a:lnTo>
                  <a:lnTo>
                    <a:pt x="130" y="58"/>
                  </a:lnTo>
                  <a:lnTo>
                    <a:pt x="129" y="61"/>
                  </a:lnTo>
                  <a:lnTo>
                    <a:pt x="127" y="61"/>
                  </a:lnTo>
                  <a:lnTo>
                    <a:pt x="127" y="63"/>
                  </a:lnTo>
                  <a:lnTo>
                    <a:pt x="127" y="63"/>
                  </a:lnTo>
                  <a:lnTo>
                    <a:pt x="129" y="64"/>
                  </a:lnTo>
                  <a:lnTo>
                    <a:pt x="130" y="64"/>
                  </a:lnTo>
                  <a:lnTo>
                    <a:pt x="134" y="66"/>
                  </a:lnTo>
                  <a:lnTo>
                    <a:pt x="135" y="66"/>
                  </a:lnTo>
                  <a:lnTo>
                    <a:pt x="137" y="66"/>
                  </a:lnTo>
                  <a:lnTo>
                    <a:pt x="137" y="66"/>
                  </a:lnTo>
                  <a:lnTo>
                    <a:pt x="141" y="69"/>
                  </a:lnTo>
                  <a:lnTo>
                    <a:pt x="141" y="69"/>
                  </a:lnTo>
                  <a:lnTo>
                    <a:pt x="143" y="71"/>
                  </a:lnTo>
                  <a:lnTo>
                    <a:pt x="143" y="71"/>
                  </a:lnTo>
                  <a:lnTo>
                    <a:pt x="143" y="72"/>
                  </a:lnTo>
                  <a:lnTo>
                    <a:pt x="145" y="74"/>
                  </a:lnTo>
                  <a:lnTo>
                    <a:pt x="146" y="75"/>
                  </a:lnTo>
                  <a:lnTo>
                    <a:pt x="149" y="77"/>
                  </a:lnTo>
                  <a:lnTo>
                    <a:pt x="151" y="79"/>
                  </a:lnTo>
                  <a:lnTo>
                    <a:pt x="151" y="80"/>
                  </a:lnTo>
                  <a:lnTo>
                    <a:pt x="153" y="80"/>
                  </a:lnTo>
                  <a:lnTo>
                    <a:pt x="153" y="82"/>
                  </a:lnTo>
                  <a:lnTo>
                    <a:pt x="154" y="86"/>
                  </a:lnTo>
                  <a:lnTo>
                    <a:pt x="156" y="88"/>
                  </a:lnTo>
                  <a:lnTo>
                    <a:pt x="156" y="90"/>
                  </a:lnTo>
                  <a:lnTo>
                    <a:pt x="157" y="93"/>
                  </a:lnTo>
                  <a:lnTo>
                    <a:pt x="157" y="93"/>
                  </a:lnTo>
                  <a:lnTo>
                    <a:pt x="157" y="94"/>
                  </a:lnTo>
                  <a:lnTo>
                    <a:pt x="159" y="96"/>
                  </a:lnTo>
                  <a:lnTo>
                    <a:pt x="160" y="97"/>
                  </a:lnTo>
                  <a:lnTo>
                    <a:pt x="160" y="97"/>
                  </a:lnTo>
                  <a:lnTo>
                    <a:pt x="157" y="101"/>
                  </a:lnTo>
                  <a:lnTo>
                    <a:pt x="156" y="102"/>
                  </a:lnTo>
                  <a:lnTo>
                    <a:pt x="151" y="107"/>
                  </a:lnTo>
                  <a:lnTo>
                    <a:pt x="148" y="110"/>
                  </a:lnTo>
                  <a:lnTo>
                    <a:pt x="145" y="113"/>
                  </a:lnTo>
                  <a:lnTo>
                    <a:pt x="141" y="116"/>
                  </a:lnTo>
                  <a:lnTo>
                    <a:pt x="138" y="120"/>
                  </a:lnTo>
                  <a:lnTo>
                    <a:pt x="137" y="121"/>
                  </a:lnTo>
                  <a:lnTo>
                    <a:pt x="135" y="123"/>
                  </a:lnTo>
                  <a:lnTo>
                    <a:pt x="135" y="123"/>
                  </a:lnTo>
                  <a:lnTo>
                    <a:pt x="132" y="123"/>
                  </a:lnTo>
                  <a:lnTo>
                    <a:pt x="130" y="123"/>
                  </a:lnTo>
                  <a:lnTo>
                    <a:pt x="127" y="121"/>
                  </a:lnTo>
                  <a:lnTo>
                    <a:pt x="126" y="121"/>
                  </a:lnTo>
                  <a:lnTo>
                    <a:pt x="124" y="123"/>
                  </a:lnTo>
                  <a:lnTo>
                    <a:pt x="123" y="123"/>
                  </a:lnTo>
                  <a:lnTo>
                    <a:pt x="121" y="123"/>
                  </a:lnTo>
                  <a:lnTo>
                    <a:pt x="118" y="123"/>
                  </a:lnTo>
                  <a:lnTo>
                    <a:pt x="116" y="124"/>
                  </a:lnTo>
                  <a:lnTo>
                    <a:pt x="116" y="124"/>
                  </a:lnTo>
                  <a:lnTo>
                    <a:pt x="116" y="126"/>
                  </a:lnTo>
                  <a:lnTo>
                    <a:pt x="115" y="126"/>
                  </a:lnTo>
                  <a:lnTo>
                    <a:pt x="115" y="126"/>
                  </a:lnTo>
                  <a:lnTo>
                    <a:pt x="115" y="126"/>
                  </a:lnTo>
                  <a:lnTo>
                    <a:pt x="113" y="124"/>
                  </a:lnTo>
                  <a:lnTo>
                    <a:pt x="112" y="123"/>
                  </a:lnTo>
                  <a:lnTo>
                    <a:pt x="112" y="123"/>
                  </a:lnTo>
                  <a:lnTo>
                    <a:pt x="110" y="121"/>
                  </a:lnTo>
                  <a:lnTo>
                    <a:pt x="108" y="123"/>
                  </a:lnTo>
                  <a:lnTo>
                    <a:pt x="107" y="124"/>
                  </a:lnTo>
                  <a:lnTo>
                    <a:pt x="105" y="124"/>
                  </a:lnTo>
                  <a:lnTo>
                    <a:pt x="104" y="123"/>
                  </a:lnTo>
                  <a:lnTo>
                    <a:pt x="102" y="123"/>
                  </a:lnTo>
                  <a:lnTo>
                    <a:pt x="100" y="123"/>
                  </a:lnTo>
                  <a:lnTo>
                    <a:pt x="99" y="123"/>
                  </a:lnTo>
                  <a:lnTo>
                    <a:pt x="97" y="124"/>
                  </a:lnTo>
                  <a:lnTo>
                    <a:pt x="97" y="126"/>
                  </a:lnTo>
                  <a:lnTo>
                    <a:pt x="97" y="126"/>
                  </a:lnTo>
                  <a:lnTo>
                    <a:pt x="96" y="126"/>
                  </a:lnTo>
                  <a:lnTo>
                    <a:pt x="96" y="126"/>
                  </a:lnTo>
                  <a:lnTo>
                    <a:pt x="96" y="124"/>
                  </a:lnTo>
                  <a:lnTo>
                    <a:pt x="94" y="124"/>
                  </a:lnTo>
                  <a:lnTo>
                    <a:pt x="94" y="124"/>
                  </a:lnTo>
                  <a:lnTo>
                    <a:pt x="93" y="124"/>
                  </a:lnTo>
                  <a:lnTo>
                    <a:pt x="93" y="124"/>
                  </a:lnTo>
                  <a:lnTo>
                    <a:pt x="93" y="123"/>
                  </a:lnTo>
                  <a:lnTo>
                    <a:pt x="93" y="123"/>
                  </a:lnTo>
                  <a:lnTo>
                    <a:pt x="91" y="121"/>
                  </a:lnTo>
                  <a:lnTo>
                    <a:pt x="91" y="121"/>
                  </a:lnTo>
                  <a:lnTo>
                    <a:pt x="88" y="120"/>
                  </a:lnTo>
                  <a:lnTo>
                    <a:pt x="85" y="116"/>
                  </a:lnTo>
                  <a:lnTo>
                    <a:pt x="83" y="115"/>
                  </a:lnTo>
                  <a:lnTo>
                    <a:pt x="83" y="115"/>
                  </a:lnTo>
                  <a:lnTo>
                    <a:pt x="82" y="112"/>
                  </a:lnTo>
                  <a:lnTo>
                    <a:pt x="80" y="110"/>
                  </a:lnTo>
                  <a:lnTo>
                    <a:pt x="78" y="110"/>
                  </a:lnTo>
                  <a:lnTo>
                    <a:pt x="77" y="110"/>
                  </a:lnTo>
                  <a:lnTo>
                    <a:pt x="75" y="112"/>
                  </a:lnTo>
                  <a:lnTo>
                    <a:pt x="74" y="113"/>
                  </a:lnTo>
                  <a:lnTo>
                    <a:pt x="72" y="113"/>
                  </a:lnTo>
                  <a:lnTo>
                    <a:pt x="71" y="113"/>
                  </a:lnTo>
                  <a:lnTo>
                    <a:pt x="69" y="112"/>
                  </a:lnTo>
                  <a:lnTo>
                    <a:pt x="66" y="112"/>
                  </a:lnTo>
                  <a:lnTo>
                    <a:pt x="64" y="112"/>
                  </a:lnTo>
                  <a:lnTo>
                    <a:pt x="63" y="113"/>
                  </a:lnTo>
                  <a:lnTo>
                    <a:pt x="61" y="115"/>
                  </a:lnTo>
                  <a:lnTo>
                    <a:pt x="61" y="115"/>
                  </a:lnTo>
                  <a:lnTo>
                    <a:pt x="59" y="115"/>
                  </a:lnTo>
                  <a:lnTo>
                    <a:pt x="59" y="113"/>
                  </a:lnTo>
                  <a:lnTo>
                    <a:pt x="58" y="113"/>
                  </a:lnTo>
                  <a:lnTo>
                    <a:pt x="56" y="113"/>
                  </a:lnTo>
                  <a:lnTo>
                    <a:pt x="56" y="112"/>
                  </a:lnTo>
                  <a:lnTo>
                    <a:pt x="55" y="112"/>
                  </a:lnTo>
                  <a:lnTo>
                    <a:pt x="55" y="110"/>
                  </a:lnTo>
                  <a:lnTo>
                    <a:pt x="53" y="110"/>
                  </a:lnTo>
                  <a:lnTo>
                    <a:pt x="53" y="110"/>
                  </a:lnTo>
                  <a:lnTo>
                    <a:pt x="52" y="109"/>
                  </a:lnTo>
                  <a:lnTo>
                    <a:pt x="52" y="109"/>
                  </a:lnTo>
                  <a:lnTo>
                    <a:pt x="50" y="107"/>
                  </a:lnTo>
                  <a:lnTo>
                    <a:pt x="48" y="105"/>
                  </a:lnTo>
                  <a:lnTo>
                    <a:pt x="47" y="104"/>
                  </a:lnTo>
                  <a:lnTo>
                    <a:pt x="47" y="102"/>
                  </a:lnTo>
                  <a:lnTo>
                    <a:pt x="45" y="102"/>
                  </a:lnTo>
                  <a:lnTo>
                    <a:pt x="45" y="101"/>
                  </a:lnTo>
                  <a:lnTo>
                    <a:pt x="44" y="97"/>
                  </a:lnTo>
                  <a:lnTo>
                    <a:pt x="44" y="96"/>
                  </a:lnTo>
                  <a:lnTo>
                    <a:pt x="44" y="96"/>
                  </a:lnTo>
                  <a:lnTo>
                    <a:pt x="44" y="94"/>
                  </a:lnTo>
                  <a:lnTo>
                    <a:pt x="44" y="94"/>
                  </a:lnTo>
                  <a:lnTo>
                    <a:pt x="42" y="93"/>
                  </a:lnTo>
                  <a:lnTo>
                    <a:pt x="41" y="93"/>
                  </a:lnTo>
                  <a:lnTo>
                    <a:pt x="37" y="91"/>
                  </a:lnTo>
                  <a:lnTo>
                    <a:pt x="37" y="90"/>
                  </a:lnTo>
                  <a:lnTo>
                    <a:pt x="36" y="90"/>
                  </a:lnTo>
                  <a:lnTo>
                    <a:pt x="34" y="90"/>
                  </a:lnTo>
                  <a:lnTo>
                    <a:pt x="33" y="88"/>
                  </a:lnTo>
                  <a:lnTo>
                    <a:pt x="33" y="86"/>
                  </a:lnTo>
                  <a:lnTo>
                    <a:pt x="31" y="85"/>
                  </a:lnTo>
                  <a:lnTo>
                    <a:pt x="31" y="85"/>
                  </a:lnTo>
                  <a:lnTo>
                    <a:pt x="31" y="83"/>
                  </a:lnTo>
                  <a:lnTo>
                    <a:pt x="31" y="82"/>
                  </a:lnTo>
                  <a:lnTo>
                    <a:pt x="31" y="80"/>
                  </a:lnTo>
                  <a:lnTo>
                    <a:pt x="30" y="79"/>
                  </a:lnTo>
                  <a:lnTo>
                    <a:pt x="28" y="77"/>
                  </a:lnTo>
                  <a:lnTo>
                    <a:pt x="26" y="77"/>
                  </a:lnTo>
                  <a:lnTo>
                    <a:pt x="25" y="75"/>
                  </a:lnTo>
                  <a:lnTo>
                    <a:pt x="20" y="72"/>
                  </a:lnTo>
                  <a:lnTo>
                    <a:pt x="17" y="71"/>
                  </a:lnTo>
                  <a:lnTo>
                    <a:pt x="17" y="69"/>
                  </a:lnTo>
                  <a:lnTo>
                    <a:pt x="15" y="68"/>
                  </a:lnTo>
                  <a:lnTo>
                    <a:pt x="15" y="68"/>
                  </a:lnTo>
                  <a:lnTo>
                    <a:pt x="15" y="66"/>
                  </a:lnTo>
                  <a:lnTo>
                    <a:pt x="15" y="66"/>
                  </a:lnTo>
                  <a:lnTo>
                    <a:pt x="15" y="64"/>
                  </a:lnTo>
                  <a:lnTo>
                    <a:pt x="12" y="61"/>
                  </a:lnTo>
                  <a:lnTo>
                    <a:pt x="11" y="60"/>
                  </a:lnTo>
                  <a:lnTo>
                    <a:pt x="9" y="58"/>
                  </a:lnTo>
                  <a:lnTo>
                    <a:pt x="4" y="58"/>
                  </a:lnTo>
                  <a:lnTo>
                    <a:pt x="3" y="58"/>
                  </a:lnTo>
                  <a:lnTo>
                    <a:pt x="1" y="57"/>
                  </a:lnTo>
                  <a:lnTo>
                    <a:pt x="1" y="57"/>
                  </a:lnTo>
                  <a:lnTo>
                    <a:pt x="0" y="55"/>
                  </a:lnTo>
                  <a:lnTo>
                    <a:pt x="1" y="52"/>
                  </a:lnTo>
                  <a:lnTo>
                    <a:pt x="1" y="52"/>
                  </a:lnTo>
                  <a:lnTo>
                    <a:pt x="0" y="52"/>
                  </a:lnTo>
                  <a:lnTo>
                    <a:pt x="0" y="52"/>
                  </a:lnTo>
                  <a:lnTo>
                    <a:pt x="1" y="50"/>
                  </a:lnTo>
                  <a:lnTo>
                    <a:pt x="3" y="50"/>
                  </a:lnTo>
                  <a:lnTo>
                    <a:pt x="6" y="49"/>
                  </a:lnTo>
                  <a:lnTo>
                    <a:pt x="6" y="49"/>
                  </a:lnTo>
                  <a:lnTo>
                    <a:pt x="6" y="47"/>
                  </a:lnTo>
                  <a:lnTo>
                    <a:pt x="6" y="45"/>
                  </a:lnTo>
                  <a:lnTo>
                    <a:pt x="7" y="44"/>
                  </a:lnTo>
                  <a:lnTo>
                    <a:pt x="7" y="44"/>
                  </a:lnTo>
                  <a:lnTo>
                    <a:pt x="7" y="42"/>
                  </a:lnTo>
                  <a:lnTo>
                    <a:pt x="7" y="41"/>
                  </a:lnTo>
                  <a:lnTo>
                    <a:pt x="7" y="41"/>
                  </a:lnTo>
                  <a:lnTo>
                    <a:pt x="9" y="39"/>
                  </a:lnTo>
                  <a:lnTo>
                    <a:pt x="9" y="39"/>
                  </a:lnTo>
                  <a:lnTo>
                    <a:pt x="9" y="38"/>
                  </a:lnTo>
                  <a:lnTo>
                    <a:pt x="9" y="36"/>
                  </a:lnTo>
                  <a:lnTo>
                    <a:pt x="9" y="34"/>
                  </a:lnTo>
                  <a:lnTo>
                    <a:pt x="12" y="33"/>
                  </a:lnTo>
                  <a:lnTo>
                    <a:pt x="12" y="31"/>
                  </a:lnTo>
                  <a:lnTo>
                    <a:pt x="12" y="31"/>
                  </a:lnTo>
                  <a:lnTo>
                    <a:pt x="12" y="30"/>
                  </a:lnTo>
                  <a:lnTo>
                    <a:pt x="12" y="30"/>
                  </a:lnTo>
                  <a:lnTo>
                    <a:pt x="14" y="28"/>
                  </a:lnTo>
                  <a:lnTo>
                    <a:pt x="14" y="28"/>
                  </a:lnTo>
                  <a:lnTo>
                    <a:pt x="15" y="28"/>
                  </a:lnTo>
                  <a:lnTo>
                    <a:pt x="17" y="28"/>
                  </a:lnTo>
                  <a:lnTo>
                    <a:pt x="23" y="27"/>
                  </a:lnTo>
                  <a:lnTo>
                    <a:pt x="25" y="27"/>
                  </a:lnTo>
                  <a:lnTo>
                    <a:pt x="25" y="28"/>
                  </a:lnTo>
                  <a:lnTo>
                    <a:pt x="25" y="28"/>
                  </a:lnTo>
                  <a:lnTo>
                    <a:pt x="25" y="30"/>
                  </a:lnTo>
                  <a:lnTo>
                    <a:pt x="25" y="30"/>
                  </a:lnTo>
                  <a:lnTo>
                    <a:pt x="26" y="31"/>
                  </a:lnTo>
                  <a:lnTo>
                    <a:pt x="28" y="31"/>
                  </a:lnTo>
                  <a:lnTo>
                    <a:pt x="28" y="33"/>
                  </a:lnTo>
                  <a:lnTo>
                    <a:pt x="30" y="33"/>
                  </a:lnTo>
                  <a:lnTo>
                    <a:pt x="34" y="39"/>
                  </a:lnTo>
                  <a:lnTo>
                    <a:pt x="36" y="39"/>
                  </a:lnTo>
                  <a:lnTo>
                    <a:pt x="37" y="39"/>
                  </a:lnTo>
                  <a:lnTo>
                    <a:pt x="41" y="38"/>
                  </a:lnTo>
                  <a:lnTo>
                    <a:pt x="42" y="38"/>
                  </a:lnTo>
                  <a:lnTo>
                    <a:pt x="53" y="38"/>
                  </a:lnTo>
                  <a:lnTo>
                    <a:pt x="53" y="38"/>
                  </a:lnTo>
                  <a:lnTo>
                    <a:pt x="53" y="38"/>
                  </a:lnTo>
                  <a:lnTo>
                    <a:pt x="55" y="41"/>
                  </a:lnTo>
                  <a:lnTo>
                    <a:pt x="56" y="42"/>
                  </a:lnTo>
                  <a:lnTo>
                    <a:pt x="67" y="42"/>
                  </a:lnTo>
                  <a:lnTo>
                    <a:pt x="67" y="41"/>
                  </a:lnTo>
                  <a:lnTo>
                    <a:pt x="67" y="41"/>
                  </a:lnTo>
                  <a:lnTo>
                    <a:pt x="69" y="39"/>
                  </a:lnTo>
                  <a:lnTo>
                    <a:pt x="69" y="38"/>
                  </a:lnTo>
                  <a:lnTo>
                    <a:pt x="69" y="38"/>
                  </a:lnTo>
                  <a:lnTo>
                    <a:pt x="71" y="38"/>
                  </a:lnTo>
                  <a:lnTo>
                    <a:pt x="72" y="38"/>
                  </a:lnTo>
                  <a:lnTo>
                    <a:pt x="74" y="36"/>
                  </a:lnTo>
                  <a:lnTo>
                    <a:pt x="77" y="36"/>
                  </a:lnTo>
                  <a:lnTo>
                    <a:pt x="78" y="34"/>
                  </a:lnTo>
                  <a:lnTo>
                    <a:pt x="78" y="33"/>
                  </a:lnTo>
                  <a:lnTo>
                    <a:pt x="78" y="31"/>
                  </a:lnTo>
                  <a:lnTo>
                    <a:pt x="78" y="31"/>
                  </a:lnTo>
                  <a:lnTo>
                    <a:pt x="80" y="31"/>
                  </a:lnTo>
                  <a:lnTo>
                    <a:pt x="83" y="28"/>
                  </a:lnTo>
                  <a:lnTo>
                    <a:pt x="85" y="28"/>
                  </a:lnTo>
                  <a:lnTo>
                    <a:pt x="91" y="33"/>
                  </a:lnTo>
                  <a:lnTo>
                    <a:pt x="96" y="36"/>
                  </a:lnTo>
                  <a:lnTo>
                    <a:pt x="96" y="36"/>
                  </a:lnTo>
                  <a:lnTo>
                    <a:pt x="96" y="36"/>
                  </a:lnTo>
                  <a:lnTo>
                    <a:pt x="96" y="36"/>
                  </a:lnTo>
                  <a:lnTo>
                    <a:pt x="96" y="36"/>
                  </a:lnTo>
                  <a:lnTo>
                    <a:pt x="96" y="36"/>
                  </a:lnTo>
                  <a:lnTo>
                    <a:pt x="96" y="36"/>
                  </a:lnTo>
                  <a:lnTo>
                    <a:pt x="97" y="36"/>
                  </a:lnTo>
                  <a:lnTo>
                    <a:pt x="100" y="36"/>
                  </a:lnTo>
                  <a:lnTo>
                    <a:pt x="102" y="36"/>
                  </a:lnTo>
                  <a:lnTo>
                    <a:pt x="108" y="30"/>
                  </a:lnTo>
                  <a:lnTo>
                    <a:pt x="110" y="27"/>
                  </a:lnTo>
                  <a:lnTo>
                    <a:pt x="110" y="27"/>
                  </a:lnTo>
                  <a:lnTo>
                    <a:pt x="112" y="25"/>
                  </a:lnTo>
                  <a:lnTo>
                    <a:pt x="112" y="23"/>
                  </a:lnTo>
                  <a:lnTo>
                    <a:pt x="113" y="23"/>
                  </a:lnTo>
                  <a:lnTo>
                    <a:pt x="119" y="17"/>
                  </a:lnTo>
                  <a:lnTo>
                    <a:pt x="119" y="17"/>
                  </a:lnTo>
                  <a:lnTo>
                    <a:pt x="119" y="16"/>
                  </a:lnTo>
                  <a:lnTo>
                    <a:pt x="118" y="14"/>
                  </a:lnTo>
                  <a:lnTo>
                    <a:pt x="118" y="14"/>
                  </a:lnTo>
                  <a:lnTo>
                    <a:pt x="118" y="12"/>
                  </a:lnTo>
                  <a:lnTo>
                    <a:pt x="118" y="9"/>
                  </a:lnTo>
                  <a:lnTo>
                    <a:pt x="118" y="8"/>
                  </a:lnTo>
                  <a:lnTo>
                    <a:pt x="118" y="8"/>
                  </a:lnTo>
                  <a:lnTo>
                    <a:pt x="118" y="8"/>
                  </a:lnTo>
                  <a:lnTo>
                    <a:pt x="118" y="8"/>
                  </a:lnTo>
                  <a:lnTo>
                    <a:pt x="115" y="3"/>
                  </a:lnTo>
                  <a:lnTo>
                    <a:pt x="124" y="3"/>
                  </a:lnTo>
                  <a:lnTo>
                    <a:pt x="124" y="3"/>
                  </a:lnTo>
                  <a:lnTo>
                    <a:pt x="124" y="3"/>
                  </a:lnTo>
                  <a:lnTo>
                    <a:pt x="124" y="3"/>
                  </a:lnTo>
                  <a:lnTo>
                    <a:pt x="124" y="1"/>
                  </a:lnTo>
                  <a:lnTo>
                    <a:pt x="124" y="1"/>
                  </a:lnTo>
                  <a:lnTo>
                    <a:pt x="124" y="1"/>
                  </a:lnTo>
                  <a:lnTo>
                    <a:pt x="124" y="1"/>
                  </a:lnTo>
                  <a:lnTo>
                    <a:pt x="124" y="1"/>
                  </a:lnTo>
                  <a:lnTo>
                    <a:pt x="124" y="0"/>
                  </a:lnTo>
                  <a:lnTo>
                    <a:pt x="124" y="0"/>
                  </a:lnTo>
                  <a:lnTo>
                    <a:pt x="124" y="0"/>
                  </a:lnTo>
                  <a:lnTo>
                    <a:pt x="124" y="0"/>
                  </a:lnTo>
                  <a:lnTo>
                    <a:pt x="1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31" name="Freeform 50">
              <a:extLst>
                <a:ext uri="{FF2B5EF4-FFF2-40B4-BE49-F238E27FC236}">
                  <a16:creationId xmlns:a16="http://schemas.microsoft.com/office/drawing/2014/main" id="{DD1F2BCE-BA76-4BA4-ACBF-B39EF2384F74}"/>
                </a:ext>
              </a:extLst>
            </p:cNvPr>
            <p:cNvSpPr>
              <a:spLocks/>
            </p:cNvSpPr>
            <p:nvPr/>
          </p:nvSpPr>
          <p:spPr bwMode="auto">
            <a:xfrm>
              <a:off x="4129597" y="4248290"/>
              <a:ext cx="115005" cy="115005"/>
            </a:xfrm>
            <a:custGeom>
              <a:avLst/>
              <a:gdLst>
                <a:gd name="T0" fmla="*/ 52 w 59"/>
                <a:gd name="T1" fmla="*/ 1 h 59"/>
                <a:gd name="T2" fmla="*/ 57 w 59"/>
                <a:gd name="T3" fmla="*/ 4 h 59"/>
                <a:gd name="T4" fmla="*/ 55 w 59"/>
                <a:gd name="T5" fmla="*/ 9 h 59"/>
                <a:gd name="T6" fmla="*/ 52 w 59"/>
                <a:gd name="T7" fmla="*/ 14 h 59"/>
                <a:gd name="T8" fmla="*/ 51 w 59"/>
                <a:gd name="T9" fmla="*/ 17 h 59"/>
                <a:gd name="T10" fmla="*/ 52 w 59"/>
                <a:gd name="T11" fmla="*/ 20 h 59"/>
                <a:gd name="T12" fmla="*/ 52 w 59"/>
                <a:gd name="T13" fmla="*/ 25 h 59"/>
                <a:gd name="T14" fmla="*/ 52 w 59"/>
                <a:gd name="T15" fmla="*/ 26 h 59"/>
                <a:gd name="T16" fmla="*/ 54 w 59"/>
                <a:gd name="T17" fmla="*/ 31 h 59"/>
                <a:gd name="T18" fmla="*/ 57 w 59"/>
                <a:gd name="T19" fmla="*/ 33 h 59"/>
                <a:gd name="T20" fmla="*/ 59 w 59"/>
                <a:gd name="T21" fmla="*/ 34 h 59"/>
                <a:gd name="T22" fmla="*/ 57 w 59"/>
                <a:gd name="T23" fmla="*/ 39 h 59"/>
                <a:gd name="T24" fmla="*/ 55 w 59"/>
                <a:gd name="T25" fmla="*/ 44 h 59"/>
                <a:gd name="T26" fmla="*/ 54 w 59"/>
                <a:gd name="T27" fmla="*/ 47 h 59"/>
                <a:gd name="T28" fmla="*/ 51 w 59"/>
                <a:gd name="T29" fmla="*/ 53 h 59"/>
                <a:gd name="T30" fmla="*/ 49 w 59"/>
                <a:gd name="T31" fmla="*/ 53 h 59"/>
                <a:gd name="T32" fmla="*/ 47 w 59"/>
                <a:gd name="T33" fmla="*/ 52 h 59"/>
                <a:gd name="T34" fmla="*/ 46 w 59"/>
                <a:gd name="T35" fmla="*/ 52 h 59"/>
                <a:gd name="T36" fmla="*/ 44 w 59"/>
                <a:gd name="T37" fmla="*/ 50 h 59"/>
                <a:gd name="T38" fmla="*/ 43 w 59"/>
                <a:gd name="T39" fmla="*/ 50 h 59"/>
                <a:gd name="T40" fmla="*/ 41 w 59"/>
                <a:gd name="T41" fmla="*/ 50 h 59"/>
                <a:gd name="T42" fmla="*/ 38 w 59"/>
                <a:gd name="T43" fmla="*/ 52 h 59"/>
                <a:gd name="T44" fmla="*/ 30 w 59"/>
                <a:gd name="T45" fmla="*/ 50 h 59"/>
                <a:gd name="T46" fmla="*/ 30 w 59"/>
                <a:gd name="T47" fmla="*/ 50 h 59"/>
                <a:gd name="T48" fmla="*/ 29 w 59"/>
                <a:gd name="T49" fmla="*/ 53 h 59"/>
                <a:gd name="T50" fmla="*/ 27 w 59"/>
                <a:gd name="T51" fmla="*/ 53 h 59"/>
                <a:gd name="T52" fmla="*/ 30 w 59"/>
                <a:gd name="T53" fmla="*/ 56 h 59"/>
                <a:gd name="T54" fmla="*/ 30 w 59"/>
                <a:gd name="T55" fmla="*/ 59 h 59"/>
                <a:gd name="T56" fmla="*/ 25 w 59"/>
                <a:gd name="T57" fmla="*/ 59 h 59"/>
                <a:gd name="T58" fmla="*/ 22 w 59"/>
                <a:gd name="T59" fmla="*/ 58 h 59"/>
                <a:gd name="T60" fmla="*/ 21 w 59"/>
                <a:gd name="T61" fmla="*/ 58 h 59"/>
                <a:gd name="T62" fmla="*/ 18 w 59"/>
                <a:gd name="T63" fmla="*/ 55 h 59"/>
                <a:gd name="T64" fmla="*/ 16 w 59"/>
                <a:gd name="T65" fmla="*/ 52 h 59"/>
                <a:gd name="T66" fmla="*/ 14 w 59"/>
                <a:gd name="T67" fmla="*/ 50 h 59"/>
                <a:gd name="T68" fmla="*/ 14 w 59"/>
                <a:gd name="T69" fmla="*/ 48 h 59"/>
                <a:gd name="T70" fmla="*/ 13 w 59"/>
                <a:gd name="T71" fmla="*/ 47 h 59"/>
                <a:gd name="T72" fmla="*/ 11 w 59"/>
                <a:gd name="T73" fmla="*/ 45 h 59"/>
                <a:gd name="T74" fmla="*/ 11 w 59"/>
                <a:gd name="T75" fmla="*/ 44 h 59"/>
                <a:gd name="T76" fmla="*/ 11 w 59"/>
                <a:gd name="T77" fmla="*/ 41 h 59"/>
                <a:gd name="T78" fmla="*/ 11 w 59"/>
                <a:gd name="T79" fmla="*/ 39 h 59"/>
                <a:gd name="T80" fmla="*/ 8 w 59"/>
                <a:gd name="T81" fmla="*/ 37 h 59"/>
                <a:gd name="T82" fmla="*/ 6 w 59"/>
                <a:gd name="T83" fmla="*/ 37 h 59"/>
                <a:gd name="T84" fmla="*/ 5 w 59"/>
                <a:gd name="T85" fmla="*/ 36 h 59"/>
                <a:gd name="T86" fmla="*/ 2 w 59"/>
                <a:gd name="T87" fmla="*/ 33 h 59"/>
                <a:gd name="T88" fmla="*/ 0 w 59"/>
                <a:gd name="T89" fmla="*/ 28 h 59"/>
                <a:gd name="T90" fmla="*/ 2 w 59"/>
                <a:gd name="T91" fmla="*/ 23 h 59"/>
                <a:gd name="T92" fmla="*/ 2 w 59"/>
                <a:gd name="T93" fmla="*/ 20 h 59"/>
                <a:gd name="T94" fmla="*/ 2 w 59"/>
                <a:gd name="T95" fmla="*/ 19 h 59"/>
                <a:gd name="T96" fmla="*/ 2 w 59"/>
                <a:gd name="T97" fmla="*/ 15 h 59"/>
                <a:gd name="T98" fmla="*/ 5 w 59"/>
                <a:gd name="T99" fmla="*/ 15 h 59"/>
                <a:gd name="T100" fmla="*/ 8 w 59"/>
                <a:gd name="T101" fmla="*/ 14 h 59"/>
                <a:gd name="T102" fmla="*/ 10 w 59"/>
                <a:gd name="T103" fmla="*/ 14 h 59"/>
                <a:gd name="T104" fmla="*/ 11 w 59"/>
                <a:gd name="T105" fmla="*/ 12 h 59"/>
                <a:gd name="T106" fmla="*/ 11 w 59"/>
                <a:gd name="T107" fmla="*/ 11 h 59"/>
                <a:gd name="T108" fmla="*/ 11 w 59"/>
                <a:gd name="T109" fmla="*/ 9 h 59"/>
                <a:gd name="T110" fmla="*/ 11 w 59"/>
                <a:gd name="T111" fmla="*/ 6 h 59"/>
                <a:gd name="T112" fmla="*/ 13 w 59"/>
                <a:gd name="T113" fmla="*/ 4 h 59"/>
                <a:gd name="T114" fmla="*/ 16 w 59"/>
                <a:gd name="T115" fmla="*/ 0 h 59"/>
                <a:gd name="T116" fmla="*/ 30 w 59"/>
                <a:gd name="T117" fmla="*/ 3 h 59"/>
                <a:gd name="T118" fmla="*/ 30 w 59"/>
                <a:gd name="T119" fmla="*/ 1 h 59"/>
                <a:gd name="T120" fmla="*/ 38 w 59"/>
                <a:gd name="T121" fmla="*/ 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 h="59">
                  <a:moveTo>
                    <a:pt x="41" y="0"/>
                  </a:moveTo>
                  <a:lnTo>
                    <a:pt x="46" y="0"/>
                  </a:lnTo>
                  <a:lnTo>
                    <a:pt x="52" y="1"/>
                  </a:lnTo>
                  <a:lnTo>
                    <a:pt x="55" y="3"/>
                  </a:lnTo>
                  <a:lnTo>
                    <a:pt x="57" y="3"/>
                  </a:lnTo>
                  <a:lnTo>
                    <a:pt x="57" y="4"/>
                  </a:lnTo>
                  <a:lnTo>
                    <a:pt x="57" y="6"/>
                  </a:lnTo>
                  <a:lnTo>
                    <a:pt x="57" y="7"/>
                  </a:lnTo>
                  <a:lnTo>
                    <a:pt x="55" y="9"/>
                  </a:lnTo>
                  <a:lnTo>
                    <a:pt x="55" y="11"/>
                  </a:lnTo>
                  <a:lnTo>
                    <a:pt x="54" y="12"/>
                  </a:lnTo>
                  <a:lnTo>
                    <a:pt x="52" y="14"/>
                  </a:lnTo>
                  <a:lnTo>
                    <a:pt x="52" y="15"/>
                  </a:lnTo>
                  <a:lnTo>
                    <a:pt x="51" y="15"/>
                  </a:lnTo>
                  <a:lnTo>
                    <a:pt x="51" y="17"/>
                  </a:lnTo>
                  <a:lnTo>
                    <a:pt x="51" y="19"/>
                  </a:lnTo>
                  <a:lnTo>
                    <a:pt x="52" y="19"/>
                  </a:lnTo>
                  <a:lnTo>
                    <a:pt x="52" y="20"/>
                  </a:lnTo>
                  <a:lnTo>
                    <a:pt x="52" y="22"/>
                  </a:lnTo>
                  <a:lnTo>
                    <a:pt x="52" y="23"/>
                  </a:lnTo>
                  <a:lnTo>
                    <a:pt x="52" y="25"/>
                  </a:lnTo>
                  <a:lnTo>
                    <a:pt x="52" y="25"/>
                  </a:lnTo>
                  <a:lnTo>
                    <a:pt x="52" y="26"/>
                  </a:lnTo>
                  <a:lnTo>
                    <a:pt x="52" y="26"/>
                  </a:lnTo>
                  <a:lnTo>
                    <a:pt x="54" y="26"/>
                  </a:lnTo>
                  <a:lnTo>
                    <a:pt x="54" y="28"/>
                  </a:lnTo>
                  <a:lnTo>
                    <a:pt x="54" y="31"/>
                  </a:lnTo>
                  <a:lnTo>
                    <a:pt x="55" y="31"/>
                  </a:lnTo>
                  <a:lnTo>
                    <a:pt x="57" y="33"/>
                  </a:lnTo>
                  <a:lnTo>
                    <a:pt x="57" y="33"/>
                  </a:lnTo>
                  <a:lnTo>
                    <a:pt x="57" y="34"/>
                  </a:lnTo>
                  <a:lnTo>
                    <a:pt x="59" y="34"/>
                  </a:lnTo>
                  <a:lnTo>
                    <a:pt x="59" y="34"/>
                  </a:lnTo>
                  <a:lnTo>
                    <a:pt x="59" y="36"/>
                  </a:lnTo>
                  <a:lnTo>
                    <a:pt x="59" y="37"/>
                  </a:lnTo>
                  <a:lnTo>
                    <a:pt x="57" y="39"/>
                  </a:lnTo>
                  <a:lnTo>
                    <a:pt x="55" y="41"/>
                  </a:lnTo>
                  <a:lnTo>
                    <a:pt x="55" y="41"/>
                  </a:lnTo>
                  <a:lnTo>
                    <a:pt x="55" y="44"/>
                  </a:lnTo>
                  <a:lnTo>
                    <a:pt x="55" y="45"/>
                  </a:lnTo>
                  <a:lnTo>
                    <a:pt x="55" y="45"/>
                  </a:lnTo>
                  <a:lnTo>
                    <a:pt x="54" y="47"/>
                  </a:lnTo>
                  <a:lnTo>
                    <a:pt x="52" y="52"/>
                  </a:lnTo>
                  <a:lnTo>
                    <a:pt x="51" y="52"/>
                  </a:lnTo>
                  <a:lnTo>
                    <a:pt x="51" y="53"/>
                  </a:lnTo>
                  <a:lnTo>
                    <a:pt x="51" y="53"/>
                  </a:lnTo>
                  <a:lnTo>
                    <a:pt x="49" y="53"/>
                  </a:lnTo>
                  <a:lnTo>
                    <a:pt x="49" y="53"/>
                  </a:lnTo>
                  <a:lnTo>
                    <a:pt x="49" y="53"/>
                  </a:lnTo>
                  <a:lnTo>
                    <a:pt x="47" y="53"/>
                  </a:lnTo>
                  <a:lnTo>
                    <a:pt x="47" y="52"/>
                  </a:lnTo>
                  <a:lnTo>
                    <a:pt x="47" y="52"/>
                  </a:lnTo>
                  <a:lnTo>
                    <a:pt x="47" y="52"/>
                  </a:lnTo>
                  <a:lnTo>
                    <a:pt x="46" y="52"/>
                  </a:lnTo>
                  <a:lnTo>
                    <a:pt x="46" y="52"/>
                  </a:lnTo>
                  <a:lnTo>
                    <a:pt x="44" y="50"/>
                  </a:lnTo>
                  <a:lnTo>
                    <a:pt x="44" y="50"/>
                  </a:lnTo>
                  <a:lnTo>
                    <a:pt x="44" y="48"/>
                  </a:lnTo>
                  <a:lnTo>
                    <a:pt x="44" y="48"/>
                  </a:lnTo>
                  <a:lnTo>
                    <a:pt x="43" y="50"/>
                  </a:lnTo>
                  <a:lnTo>
                    <a:pt x="43" y="50"/>
                  </a:lnTo>
                  <a:lnTo>
                    <a:pt x="41" y="50"/>
                  </a:lnTo>
                  <a:lnTo>
                    <a:pt x="41" y="50"/>
                  </a:lnTo>
                  <a:lnTo>
                    <a:pt x="40" y="50"/>
                  </a:lnTo>
                  <a:lnTo>
                    <a:pt x="38" y="50"/>
                  </a:lnTo>
                  <a:lnTo>
                    <a:pt x="38" y="52"/>
                  </a:lnTo>
                  <a:lnTo>
                    <a:pt x="35" y="52"/>
                  </a:lnTo>
                  <a:lnTo>
                    <a:pt x="33" y="52"/>
                  </a:lnTo>
                  <a:lnTo>
                    <a:pt x="30" y="50"/>
                  </a:lnTo>
                  <a:lnTo>
                    <a:pt x="30" y="50"/>
                  </a:lnTo>
                  <a:lnTo>
                    <a:pt x="30" y="50"/>
                  </a:lnTo>
                  <a:lnTo>
                    <a:pt x="30" y="50"/>
                  </a:lnTo>
                  <a:lnTo>
                    <a:pt x="29" y="50"/>
                  </a:lnTo>
                  <a:lnTo>
                    <a:pt x="29" y="52"/>
                  </a:lnTo>
                  <a:lnTo>
                    <a:pt x="29" y="53"/>
                  </a:lnTo>
                  <a:lnTo>
                    <a:pt x="29" y="53"/>
                  </a:lnTo>
                  <a:lnTo>
                    <a:pt x="27" y="53"/>
                  </a:lnTo>
                  <a:lnTo>
                    <a:pt x="27" y="53"/>
                  </a:lnTo>
                  <a:lnTo>
                    <a:pt x="29" y="55"/>
                  </a:lnTo>
                  <a:lnTo>
                    <a:pt x="29" y="55"/>
                  </a:lnTo>
                  <a:lnTo>
                    <a:pt x="30" y="56"/>
                  </a:lnTo>
                  <a:lnTo>
                    <a:pt x="30" y="56"/>
                  </a:lnTo>
                  <a:lnTo>
                    <a:pt x="30" y="58"/>
                  </a:lnTo>
                  <a:lnTo>
                    <a:pt x="30" y="59"/>
                  </a:lnTo>
                  <a:lnTo>
                    <a:pt x="30" y="59"/>
                  </a:lnTo>
                  <a:lnTo>
                    <a:pt x="29" y="59"/>
                  </a:lnTo>
                  <a:lnTo>
                    <a:pt x="25" y="59"/>
                  </a:lnTo>
                  <a:lnTo>
                    <a:pt x="24" y="59"/>
                  </a:lnTo>
                  <a:lnTo>
                    <a:pt x="22" y="58"/>
                  </a:lnTo>
                  <a:lnTo>
                    <a:pt x="22" y="58"/>
                  </a:lnTo>
                  <a:lnTo>
                    <a:pt x="22" y="58"/>
                  </a:lnTo>
                  <a:lnTo>
                    <a:pt x="21" y="58"/>
                  </a:lnTo>
                  <a:lnTo>
                    <a:pt x="21" y="58"/>
                  </a:lnTo>
                  <a:lnTo>
                    <a:pt x="19" y="58"/>
                  </a:lnTo>
                  <a:lnTo>
                    <a:pt x="18" y="56"/>
                  </a:lnTo>
                  <a:lnTo>
                    <a:pt x="18" y="55"/>
                  </a:lnTo>
                  <a:lnTo>
                    <a:pt x="18" y="53"/>
                  </a:lnTo>
                  <a:lnTo>
                    <a:pt x="16" y="53"/>
                  </a:lnTo>
                  <a:lnTo>
                    <a:pt x="16" y="52"/>
                  </a:lnTo>
                  <a:lnTo>
                    <a:pt x="16" y="52"/>
                  </a:lnTo>
                  <a:lnTo>
                    <a:pt x="14" y="50"/>
                  </a:lnTo>
                  <a:lnTo>
                    <a:pt x="14" y="50"/>
                  </a:lnTo>
                  <a:lnTo>
                    <a:pt x="14" y="48"/>
                  </a:lnTo>
                  <a:lnTo>
                    <a:pt x="14" y="48"/>
                  </a:lnTo>
                  <a:lnTo>
                    <a:pt x="14" y="48"/>
                  </a:lnTo>
                  <a:lnTo>
                    <a:pt x="14" y="48"/>
                  </a:lnTo>
                  <a:lnTo>
                    <a:pt x="13" y="47"/>
                  </a:lnTo>
                  <a:lnTo>
                    <a:pt x="13" y="47"/>
                  </a:lnTo>
                  <a:lnTo>
                    <a:pt x="13" y="47"/>
                  </a:lnTo>
                  <a:lnTo>
                    <a:pt x="13" y="45"/>
                  </a:lnTo>
                  <a:lnTo>
                    <a:pt x="11" y="45"/>
                  </a:lnTo>
                  <a:lnTo>
                    <a:pt x="11" y="45"/>
                  </a:lnTo>
                  <a:lnTo>
                    <a:pt x="11" y="44"/>
                  </a:lnTo>
                  <a:lnTo>
                    <a:pt x="11" y="44"/>
                  </a:lnTo>
                  <a:lnTo>
                    <a:pt x="11" y="42"/>
                  </a:lnTo>
                  <a:lnTo>
                    <a:pt x="11" y="42"/>
                  </a:lnTo>
                  <a:lnTo>
                    <a:pt x="11" y="41"/>
                  </a:lnTo>
                  <a:lnTo>
                    <a:pt x="11" y="41"/>
                  </a:lnTo>
                  <a:lnTo>
                    <a:pt x="11" y="41"/>
                  </a:lnTo>
                  <a:lnTo>
                    <a:pt x="11" y="39"/>
                  </a:lnTo>
                  <a:lnTo>
                    <a:pt x="10" y="37"/>
                  </a:lnTo>
                  <a:lnTo>
                    <a:pt x="8" y="37"/>
                  </a:lnTo>
                  <a:lnTo>
                    <a:pt x="8" y="37"/>
                  </a:lnTo>
                  <a:lnTo>
                    <a:pt x="8" y="39"/>
                  </a:lnTo>
                  <a:lnTo>
                    <a:pt x="6" y="39"/>
                  </a:lnTo>
                  <a:lnTo>
                    <a:pt x="6" y="37"/>
                  </a:lnTo>
                  <a:lnTo>
                    <a:pt x="5" y="37"/>
                  </a:lnTo>
                  <a:lnTo>
                    <a:pt x="5" y="37"/>
                  </a:lnTo>
                  <a:lnTo>
                    <a:pt x="5" y="36"/>
                  </a:lnTo>
                  <a:lnTo>
                    <a:pt x="5" y="34"/>
                  </a:lnTo>
                  <a:lnTo>
                    <a:pt x="3" y="34"/>
                  </a:lnTo>
                  <a:lnTo>
                    <a:pt x="2" y="33"/>
                  </a:lnTo>
                  <a:lnTo>
                    <a:pt x="2" y="31"/>
                  </a:lnTo>
                  <a:lnTo>
                    <a:pt x="0" y="30"/>
                  </a:lnTo>
                  <a:lnTo>
                    <a:pt x="0" y="28"/>
                  </a:lnTo>
                  <a:lnTo>
                    <a:pt x="0" y="26"/>
                  </a:lnTo>
                  <a:lnTo>
                    <a:pt x="0" y="25"/>
                  </a:lnTo>
                  <a:lnTo>
                    <a:pt x="2" y="23"/>
                  </a:lnTo>
                  <a:lnTo>
                    <a:pt x="2" y="22"/>
                  </a:lnTo>
                  <a:lnTo>
                    <a:pt x="2" y="22"/>
                  </a:lnTo>
                  <a:lnTo>
                    <a:pt x="2" y="20"/>
                  </a:lnTo>
                  <a:lnTo>
                    <a:pt x="2" y="20"/>
                  </a:lnTo>
                  <a:lnTo>
                    <a:pt x="2" y="19"/>
                  </a:lnTo>
                  <a:lnTo>
                    <a:pt x="2" y="19"/>
                  </a:lnTo>
                  <a:lnTo>
                    <a:pt x="2" y="17"/>
                  </a:lnTo>
                  <a:lnTo>
                    <a:pt x="2" y="17"/>
                  </a:lnTo>
                  <a:lnTo>
                    <a:pt x="2" y="15"/>
                  </a:lnTo>
                  <a:lnTo>
                    <a:pt x="3" y="15"/>
                  </a:lnTo>
                  <a:lnTo>
                    <a:pt x="3" y="15"/>
                  </a:lnTo>
                  <a:lnTo>
                    <a:pt x="5" y="15"/>
                  </a:lnTo>
                  <a:lnTo>
                    <a:pt x="5" y="14"/>
                  </a:lnTo>
                  <a:lnTo>
                    <a:pt x="6" y="14"/>
                  </a:lnTo>
                  <a:lnTo>
                    <a:pt x="8" y="14"/>
                  </a:lnTo>
                  <a:lnTo>
                    <a:pt x="10" y="14"/>
                  </a:lnTo>
                  <a:lnTo>
                    <a:pt x="10" y="14"/>
                  </a:lnTo>
                  <a:lnTo>
                    <a:pt x="10" y="14"/>
                  </a:lnTo>
                  <a:lnTo>
                    <a:pt x="11" y="12"/>
                  </a:lnTo>
                  <a:lnTo>
                    <a:pt x="11" y="12"/>
                  </a:lnTo>
                  <a:lnTo>
                    <a:pt x="11" y="12"/>
                  </a:lnTo>
                  <a:lnTo>
                    <a:pt x="11" y="12"/>
                  </a:lnTo>
                  <a:lnTo>
                    <a:pt x="11" y="11"/>
                  </a:lnTo>
                  <a:lnTo>
                    <a:pt x="11" y="11"/>
                  </a:lnTo>
                  <a:lnTo>
                    <a:pt x="11" y="11"/>
                  </a:lnTo>
                  <a:lnTo>
                    <a:pt x="10" y="9"/>
                  </a:lnTo>
                  <a:lnTo>
                    <a:pt x="11" y="9"/>
                  </a:lnTo>
                  <a:lnTo>
                    <a:pt x="11" y="7"/>
                  </a:lnTo>
                  <a:lnTo>
                    <a:pt x="11" y="7"/>
                  </a:lnTo>
                  <a:lnTo>
                    <a:pt x="11" y="6"/>
                  </a:lnTo>
                  <a:lnTo>
                    <a:pt x="13" y="7"/>
                  </a:lnTo>
                  <a:lnTo>
                    <a:pt x="13" y="6"/>
                  </a:lnTo>
                  <a:lnTo>
                    <a:pt x="13" y="4"/>
                  </a:lnTo>
                  <a:lnTo>
                    <a:pt x="13" y="3"/>
                  </a:lnTo>
                  <a:lnTo>
                    <a:pt x="14" y="1"/>
                  </a:lnTo>
                  <a:lnTo>
                    <a:pt x="16" y="0"/>
                  </a:lnTo>
                  <a:lnTo>
                    <a:pt x="22" y="1"/>
                  </a:lnTo>
                  <a:lnTo>
                    <a:pt x="25" y="1"/>
                  </a:lnTo>
                  <a:lnTo>
                    <a:pt x="30" y="3"/>
                  </a:lnTo>
                  <a:lnTo>
                    <a:pt x="30" y="4"/>
                  </a:lnTo>
                  <a:lnTo>
                    <a:pt x="30" y="3"/>
                  </a:lnTo>
                  <a:lnTo>
                    <a:pt x="30" y="1"/>
                  </a:lnTo>
                  <a:lnTo>
                    <a:pt x="32" y="1"/>
                  </a:lnTo>
                  <a:lnTo>
                    <a:pt x="35" y="0"/>
                  </a:lnTo>
                  <a:lnTo>
                    <a:pt x="38" y="1"/>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32" name="Freeform 51">
              <a:extLst>
                <a:ext uri="{FF2B5EF4-FFF2-40B4-BE49-F238E27FC236}">
                  <a16:creationId xmlns:a16="http://schemas.microsoft.com/office/drawing/2014/main" id="{5F20BF5A-8F21-47AD-89CD-B0F1EC41DF24}"/>
                </a:ext>
              </a:extLst>
            </p:cNvPr>
            <p:cNvSpPr>
              <a:spLocks/>
            </p:cNvSpPr>
            <p:nvPr/>
          </p:nvSpPr>
          <p:spPr bwMode="auto">
            <a:xfrm>
              <a:off x="6916983" y="4078707"/>
              <a:ext cx="296282" cy="383997"/>
            </a:xfrm>
            <a:custGeom>
              <a:avLst/>
              <a:gdLst>
                <a:gd name="T0" fmla="*/ 149 w 152"/>
                <a:gd name="T1" fmla="*/ 5 h 197"/>
                <a:gd name="T2" fmla="*/ 147 w 152"/>
                <a:gd name="T3" fmla="*/ 14 h 197"/>
                <a:gd name="T4" fmla="*/ 147 w 152"/>
                <a:gd name="T5" fmla="*/ 22 h 197"/>
                <a:gd name="T6" fmla="*/ 149 w 152"/>
                <a:gd name="T7" fmla="*/ 22 h 197"/>
                <a:gd name="T8" fmla="*/ 152 w 152"/>
                <a:gd name="T9" fmla="*/ 22 h 197"/>
                <a:gd name="T10" fmla="*/ 149 w 152"/>
                <a:gd name="T11" fmla="*/ 24 h 197"/>
                <a:gd name="T12" fmla="*/ 144 w 152"/>
                <a:gd name="T13" fmla="*/ 30 h 197"/>
                <a:gd name="T14" fmla="*/ 141 w 152"/>
                <a:gd name="T15" fmla="*/ 42 h 197"/>
                <a:gd name="T16" fmla="*/ 133 w 152"/>
                <a:gd name="T17" fmla="*/ 55 h 197"/>
                <a:gd name="T18" fmla="*/ 125 w 152"/>
                <a:gd name="T19" fmla="*/ 68 h 197"/>
                <a:gd name="T20" fmla="*/ 117 w 152"/>
                <a:gd name="T21" fmla="*/ 85 h 197"/>
                <a:gd name="T22" fmla="*/ 95 w 152"/>
                <a:gd name="T23" fmla="*/ 117 h 197"/>
                <a:gd name="T24" fmla="*/ 59 w 152"/>
                <a:gd name="T25" fmla="*/ 148 h 197"/>
                <a:gd name="T26" fmla="*/ 37 w 152"/>
                <a:gd name="T27" fmla="*/ 164 h 197"/>
                <a:gd name="T28" fmla="*/ 22 w 152"/>
                <a:gd name="T29" fmla="*/ 180 h 197"/>
                <a:gd name="T30" fmla="*/ 16 w 152"/>
                <a:gd name="T31" fmla="*/ 187 h 197"/>
                <a:gd name="T32" fmla="*/ 11 w 152"/>
                <a:gd name="T33" fmla="*/ 194 h 197"/>
                <a:gd name="T34" fmla="*/ 8 w 152"/>
                <a:gd name="T35" fmla="*/ 195 h 197"/>
                <a:gd name="T36" fmla="*/ 0 w 152"/>
                <a:gd name="T37" fmla="*/ 186 h 197"/>
                <a:gd name="T38" fmla="*/ 0 w 152"/>
                <a:gd name="T39" fmla="*/ 154 h 197"/>
                <a:gd name="T40" fmla="*/ 0 w 152"/>
                <a:gd name="T41" fmla="*/ 132 h 197"/>
                <a:gd name="T42" fmla="*/ 13 w 152"/>
                <a:gd name="T43" fmla="*/ 118 h 197"/>
                <a:gd name="T44" fmla="*/ 19 w 152"/>
                <a:gd name="T45" fmla="*/ 113 h 197"/>
                <a:gd name="T46" fmla="*/ 29 w 152"/>
                <a:gd name="T47" fmla="*/ 110 h 197"/>
                <a:gd name="T48" fmla="*/ 35 w 152"/>
                <a:gd name="T49" fmla="*/ 106 h 197"/>
                <a:gd name="T50" fmla="*/ 43 w 152"/>
                <a:gd name="T51" fmla="*/ 102 h 197"/>
                <a:gd name="T52" fmla="*/ 54 w 152"/>
                <a:gd name="T53" fmla="*/ 102 h 197"/>
                <a:gd name="T54" fmla="*/ 65 w 152"/>
                <a:gd name="T55" fmla="*/ 94 h 197"/>
                <a:gd name="T56" fmla="*/ 79 w 152"/>
                <a:gd name="T57" fmla="*/ 80 h 197"/>
                <a:gd name="T58" fmla="*/ 95 w 152"/>
                <a:gd name="T59" fmla="*/ 66 h 197"/>
                <a:gd name="T60" fmla="*/ 87 w 152"/>
                <a:gd name="T61" fmla="*/ 58 h 197"/>
                <a:gd name="T62" fmla="*/ 67 w 152"/>
                <a:gd name="T63" fmla="*/ 52 h 197"/>
                <a:gd name="T64" fmla="*/ 49 w 152"/>
                <a:gd name="T65" fmla="*/ 46 h 197"/>
                <a:gd name="T66" fmla="*/ 40 w 152"/>
                <a:gd name="T67" fmla="*/ 39 h 197"/>
                <a:gd name="T68" fmla="*/ 35 w 152"/>
                <a:gd name="T69" fmla="*/ 35 h 197"/>
                <a:gd name="T70" fmla="*/ 30 w 152"/>
                <a:gd name="T71" fmla="*/ 30 h 197"/>
                <a:gd name="T72" fmla="*/ 27 w 152"/>
                <a:gd name="T73" fmla="*/ 24 h 197"/>
                <a:gd name="T74" fmla="*/ 26 w 152"/>
                <a:gd name="T75" fmla="*/ 20 h 197"/>
                <a:gd name="T76" fmla="*/ 29 w 152"/>
                <a:gd name="T77" fmla="*/ 16 h 197"/>
                <a:gd name="T78" fmla="*/ 33 w 152"/>
                <a:gd name="T79" fmla="*/ 8 h 197"/>
                <a:gd name="T80" fmla="*/ 48 w 152"/>
                <a:gd name="T81" fmla="*/ 22 h 197"/>
                <a:gd name="T82" fmla="*/ 63 w 152"/>
                <a:gd name="T83" fmla="*/ 20 h 197"/>
                <a:gd name="T84" fmla="*/ 78 w 152"/>
                <a:gd name="T85" fmla="*/ 19 h 197"/>
                <a:gd name="T86" fmla="*/ 92 w 152"/>
                <a:gd name="T87" fmla="*/ 14 h 197"/>
                <a:gd name="T88" fmla="*/ 103 w 152"/>
                <a:gd name="T89" fmla="*/ 13 h 197"/>
                <a:gd name="T90" fmla="*/ 115 w 152"/>
                <a:gd name="T91" fmla="*/ 11 h 197"/>
                <a:gd name="T92" fmla="*/ 127 w 152"/>
                <a:gd name="T93" fmla="*/ 8 h 197"/>
                <a:gd name="T94" fmla="*/ 141 w 152"/>
                <a:gd name="T95" fmla="*/ 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197">
                  <a:moveTo>
                    <a:pt x="142" y="0"/>
                  </a:moveTo>
                  <a:lnTo>
                    <a:pt x="149" y="3"/>
                  </a:lnTo>
                  <a:lnTo>
                    <a:pt x="150" y="3"/>
                  </a:lnTo>
                  <a:lnTo>
                    <a:pt x="149" y="5"/>
                  </a:lnTo>
                  <a:lnTo>
                    <a:pt x="149" y="5"/>
                  </a:lnTo>
                  <a:lnTo>
                    <a:pt x="149" y="8"/>
                  </a:lnTo>
                  <a:lnTo>
                    <a:pt x="147" y="9"/>
                  </a:lnTo>
                  <a:lnTo>
                    <a:pt x="147" y="14"/>
                  </a:lnTo>
                  <a:lnTo>
                    <a:pt x="149" y="20"/>
                  </a:lnTo>
                  <a:lnTo>
                    <a:pt x="149" y="20"/>
                  </a:lnTo>
                  <a:lnTo>
                    <a:pt x="147" y="22"/>
                  </a:lnTo>
                  <a:lnTo>
                    <a:pt x="147" y="22"/>
                  </a:lnTo>
                  <a:lnTo>
                    <a:pt x="147" y="22"/>
                  </a:lnTo>
                  <a:lnTo>
                    <a:pt x="147" y="24"/>
                  </a:lnTo>
                  <a:lnTo>
                    <a:pt x="147" y="24"/>
                  </a:lnTo>
                  <a:lnTo>
                    <a:pt x="149" y="22"/>
                  </a:lnTo>
                  <a:lnTo>
                    <a:pt x="149" y="22"/>
                  </a:lnTo>
                  <a:lnTo>
                    <a:pt x="149" y="22"/>
                  </a:lnTo>
                  <a:lnTo>
                    <a:pt x="150" y="22"/>
                  </a:lnTo>
                  <a:lnTo>
                    <a:pt x="152" y="22"/>
                  </a:lnTo>
                  <a:lnTo>
                    <a:pt x="152" y="24"/>
                  </a:lnTo>
                  <a:lnTo>
                    <a:pt x="152" y="24"/>
                  </a:lnTo>
                  <a:lnTo>
                    <a:pt x="150" y="24"/>
                  </a:lnTo>
                  <a:lnTo>
                    <a:pt x="149" y="24"/>
                  </a:lnTo>
                  <a:lnTo>
                    <a:pt x="147" y="24"/>
                  </a:lnTo>
                  <a:lnTo>
                    <a:pt x="145" y="25"/>
                  </a:lnTo>
                  <a:lnTo>
                    <a:pt x="144" y="25"/>
                  </a:lnTo>
                  <a:lnTo>
                    <a:pt x="144" y="30"/>
                  </a:lnTo>
                  <a:lnTo>
                    <a:pt x="144" y="33"/>
                  </a:lnTo>
                  <a:lnTo>
                    <a:pt x="144" y="38"/>
                  </a:lnTo>
                  <a:lnTo>
                    <a:pt x="141" y="41"/>
                  </a:lnTo>
                  <a:lnTo>
                    <a:pt x="141" y="42"/>
                  </a:lnTo>
                  <a:lnTo>
                    <a:pt x="138" y="46"/>
                  </a:lnTo>
                  <a:lnTo>
                    <a:pt x="136" y="49"/>
                  </a:lnTo>
                  <a:lnTo>
                    <a:pt x="136" y="50"/>
                  </a:lnTo>
                  <a:lnTo>
                    <a:pt x="133" y="55"/>
                  </a:lnTo>
                  <a:lnTo>
                    <a:pt x="130" y="58"/>
                  </a:lnTo>
                  <a:lnTo>
                    <a:pt x="128" y="63"/>
                  </a:lnTo>
                  <a:lnTo>
                    <a:pt x="127" y="66"/>
                  </a:lnTo>
                  <a:lnTo>
                    <a:pt x="125" y="68"/>
                  </a:lnTo>
                  <a:lnTo>
                    <a:pt x="122" y="72"/>
                  </a:lnTo>
                  <a:lnTo>
                    <a:pt x="120" y="76"/>
                  </a:lnTo>
                  <a:lnTo>
                    <a:pt x="119" y="82"/>
                  </a:lnTo>
                  <a:lnTo>
                    <a:pt x="117" y="85"/>
                  </a:lnTo>
                  <a:lnTo>
                    <a:pt x="112" y="94"/>
                  </a:lnTo>
                  <a:lnTo>
                    <a:pt x="106" y="102"/>
                  </a:lnTo>
                  <a:lnTo>
                    <a:pt x="103" y="109"/>
                  </a:lnTo>
                  <a:lnTo>
                    <a:pt x="95" y="117"/>
                  </a:lnTo>
                  <a:lnTo>
                    <a:pt x="87" y="126"/>
                  </a:lnTo>
                  <a:lnTo>
                    <a:pt x="74" y="139"/>
                  </a:lnTo>
                  <a:lnTo>
                    <a:pt x="71" y="140"/>
                  </a:lnTo>
                  <a:lnTo>
                    <a:pt x="59" y="148"/>
                  </a:lnTo>
                  <a:lnTo>
                    <a:pt x="49" y="153"/>
                  </a:lnTo>
                  <a:lnTo>
                    <a:pt x="45" y="157"/>
                  </a:lnTo>
                  <a:lnTo>
                    <a:pt x="41" y="161"/>
                  </a:lnTo>
                  <a:lnTo>
                    <a:pt x="37" y="164"/>
                  </a:lnTo>
                  <a:lnTo>
                    <a:pt x="26" y="176"/>
                  </a:lnTo>
                  <a:lnTo>
                    <a:pt x="26" y="176"/>
                  </a:lnTo>
                  <a:lnTo>
                    <a:pt x="24" y="178"/>
                  </a:lnTo>
                  <a:lnTo>
                    <a:pt x="22" y="180"/>
                  </a:lnTo>
                  <a:lnTo>
                    <a:pt x="22" y="181"/>
                  </a:lnTo>
                  <a:lnTo>
                    <a:pt x="19" y="184"/>
                  </a:lnTo>
                  <a:lnTo>
                    <a:pt x="18" y="186"/>
                  </a:lnTo>
                  <a:lnTo>
                    <a:pt x="16" y="187"/>
                  </a:lnTo>
                  <a:lnTo>
                    <a:pt x="15" y="189"/>
                  </a:lnTo>
                  <a:lnTo>
                    <a:pt x="15" y="191"/>
                  </a:lnTo>
                  <a:lnTo>
                    <a:pt x="13" y="191"/>
                  </a:lnTo>
                  <a:lnTo>
                    <a:pt x="11" y="194"/>
                  </a:lnTo>
                  <a:lnTo>
                    <a:pt x="10" y="195"/>
                  </a:lnTo>
                  <a:lnTo>
                    <a:pt x="10" y="197"/>
                  </a:lnTo>
                  <a:lnTo>
                    <a:pt x="10" y="197"/>
                  </a:lnTo>
                  <a:lnTo>
                    <a:pt x="8" y="195"/>
                  </a:lnTo>
                  <a:lnTo>
                    <a:pt x="8" y="194"/>
                  </a:lnTo>
                  <a:lnTo>
                    <a:pt x="5" y="191"/>
                  </a:lnTo>
                  <a:lnTo>
                    <a:pt x="4" y="189"/>
                  </a:lnTo>
                  <a:lnTo>
                    <a:pt x="0" y="186"/>
                  </a:lnTo>
                  <a:lnTo>
                    <a:pt x="0" y="184"/>
                  </a:lnTo>
                  <a:lnTo>
                    <a:pt x="0" y="178"/>
                  </a:lnTo>
                  <a:lnTo>
                    <a:pt x="0" y="165"/>
                  </a:lnTo>
                  <a:lnTo>
                    <a:pt x="0" y="154"/>
                  </a:lnTo>
                  <a:lnTo>
                    <a:pt x="0" y="142"/>
                  </a:lnTo>
                  <a:lnTo>
                    <a:pt x="0" y="135"/>
                  </a:lnTo>
                  <a:lnTo>
                    <a:pt x="0" y="132"/>
                  </a:lnTo>
                  <a:lnTo>
                    <a:pt x="0" y="132"/>
                  </a:lnTo>
                  <a:lnTo>
                    <a:pt x="4" y="131"/>
                  </a:lnTo>
                  <a:lnTo>
                    <a:pt x="7" y="128"/>
                  </a:lnTo>
                  <a:lnTo>
                    <a:pt x="10" y="121"/>
                  </a:lnTo>
                  <a:lnTo>
                    <a:pt x="13" y="118"/>
                  </a:lnTo>
                  <a:lnTo>
                    <a:pt x="15" y="117"/>
                  </a:lnTo>
                  <a:lnTo>
                    <a:pt x="15" y="115"/>
                  </a:lnTo>
                  <a:lnTo>
                    <a:pt x="16" y="113"/>
                  </a:lnTo>
                  <a:lnTo>
                    <a:pt x="19" y="113"/>
                  </a:lnTo>
                  <a:lnTo>
                    <a:pt x="21" y="113"/>
                  </a:lnTo>
                  <a:lnTo>
                    <a:pt x="27" y="112"/>
                  </a:lnTo>
                  <a:lnTo>
                    <a:pt x="29" y="112"/>
                  </a:lnTo>
                  <a:lnTo>
                    <a:pt x="29" y="110"/>
                  </a:lnTo>
                  <a:lnTo>
                    <a:pt x="29" y="110"/>
                  </a:lnTo>
                  <a:lnTo>
                    <a:pt x="30" y="107"/>
                  </a:lnTo>
                  <a:lnTo>
                    <a:pt x="32" y="107"/>
                  </a:lnTo>
                  <a:lnTo>
                    <a:pt x="35" y="106"/>
                  </a:lnTo>
                  <a:lnTo>
                    <a:pt x="38" y="104"/>
                  </a:lnTo>
                  <a:lnTo>
                    <a:pt x="38" y="104"/>
                  </a:lnTo>
                  <a:lnTo>
                    <a:pt x="43" y="102"/>
                  </a:lnTo>
                  <a:lnTo>
                    <a:pt x="43" y="102"/>
                  </a:lnTo>
                  <a:lnTo>
                    <a:pt x="45" y="102"/>
                  </a:lnTo>
                  <a:lnTo>
                    <a:pt x="45" y="102"/>
                  </a:lnTo>
                  <a:lnTo>
                    <a:pt x="51" y="102"/>
                  </a:lnTo>
                  <a:lnTo>
                    <a:pt x="54" y="102"/>
                  </a:lnTo>
                  <a:lnTo>
                    <a:pt x="59" y="102"/>
                  </a:lnTo>
                  <a:lnTo>
                    <a:pt x="59" y="102"/>
                  </a:lnTo>
                  <a:lnTo>
                    <a:pt x="62" y="99"/>
                  </a:lnTo>
                  <a:lnTo>
                    <a:pt x="65" y="94"/>
                  </a:lnTo>
                  <a:lnTo>
                    <a:pt x="68" y="91"/>
                  </a:lnTo>
                  <a:lnTo>
                    <a:pt x="73" y="87"/>
                  </a:lnTo>
                  <a:lnTo>
                    <a:pt x="76" y="83"/>
                  </a:lnTo>
                  <a:lnTo>
                    <a:pt x="79" y="80"/>
                  </a:lnTo>
                  <a:lnTo>
                    <a:pt x="84" y="77"/>
                  </a:lnTo>
                  <a:lnTo>
                    <a:pt x="87" y="72"/>
                  </a:lnTo>
                  <a:lnTo>
                    <a:pt x="90" y="69"/>
                  </a:lnTo>
                  <a:lnTo>
                    <a:pt x="95" y="66"/>
                  </a:lnTo>
                  <a:lnTo>
                    <a:pt x="98" y="61"/>
                  </a:lnTo>
                  <a:lnTo>
                    <a:pt x="103" y="58"/>
                  </a:lnTo>
                  <a:lnTo>
                    <a:pt x="87" y="58"/>
                  </a:lnTo>
                  <a:lnTo>
                    <a:pt x="87" y="58"/>
                  </a:lnTo>
                  <a:lnTo>
                    <a:pt x="82" y="57"/>
                  </a:lnTo>
                  <a:lnTo>
                    <a:pt x="78" y="55"/>
                  </a:lnTo>
                  <a:lnTo>
                    <a:pt x="71" y="54"/>
                  </a:lnTo>
                  <a:lnTo>
                    <a:pt x="67" y="52"/>
                  </a:lnTo>
                  <a:lnTo>
                    <a:pt x="62" y="50"/>
                  </a:lnTo>
                  <a:lnTo>
                    <a:pt x="57" y="49"/>
                  </a:lnTo>
                  <a:lnTo>
                    <a:pt x="54" y="47"/>
                  </a:lnTo>
                  <a:lnTo>
                    <a:pt x="49" y="46"/>
                  </a:lnTo>
                  <a:lnTo>
                    <a:pt x="45" y="44"/>
                  </a:lnTo>
                  <a:lnTo>
                    <a:pt x="45" y="44"/>
                  </a:lnTo>
                  <a:lnTo>
                    <a:pt x="43" y="41"/>
                  </a:lnTo>
                  <a:lnTo>
                    <a:pt x="40" y="39"/>
                  </a:lnTo>
                  <a:lnTo>
                    <a:pt x="38" y="39"/>
                  </a:lnTo>
                  <a:lnTo>
                    <a:pt x="37" y="38"/>
                  </a:lnTo>
                  <a:lnTo>
                    <a:pt x="37" y="36"/>
                  </a:lnTo>
                  <a:lnTo>
                    <a:pt x="35" y="35"/>
                  </a:lnTo>
                  <a:lnTo>
                    <a:pt x="33" y="33"/>
                  </a:lnTo>
                  <a:lnTo>
                    <a:pt x="33" y="31"/>
                  </a:lnTo>
                  <a:lnTo>
                    <a:pt x="32" y="30"/>
                  </a:lnTo>
                  <a:lnTo>
                    <a:pt x="30" y="30"/>
                  </a:lnTo>
                  <a:lnTo>
                    <a:pt x="29" y="27"/>
                  </a:lnTo>
                  <a:lnTo>
                    <a:pt x="29" y="27"/>
                  </a:lnTo>
                  <a:lnTo>
                    <a:pt x="27" y="25"/>
                  </a:lnTo>
                  <a:lnTo>
                    <a:pt x="27" y="24"/>
                  </a:lnTo>
                  <a:lnTo>
                    <a:pt x="26" y="22"/>
                  </a:lnTo>
                  <a:lnTo>
                    <a:pt x="26" y="20"/>
                  </a:lnTo>
                  <a:lnTo>
                    <a:pt x="26" y="20"/>
                  </a:lnTo>
                  <a:lnTo>
                    <a:pt x="26" y="20"/>
                  </a:lnTo>
                  <a:lnTo>
                    <a:pt x="27" y="17"/>
                  </a:lnTo>
                  <a:lnTo>
                    <a:pt x="27" y="17"/>
                  </a:lnTo>
                  <a:lnTo>
                    <a:pt x="29" y="16"/>
                  </a:lnTo>
                  <a:lnTo>
                    <a:pt x="29" y="16"/>
                  </a:lnTo>
                  <a:lnTo>
                    <a:pt x="29" y="14"/>
                  </a:lnTo>
                  <a:lnTo>
                    <a:pt x="30" y="13"/>
                  </a:lnTo>
                  <a:lnTo>
                    <a:pt x="32" y="9"/>
                  </a:lnTo>
                  <a:lnTo>
                    <a:pt x="33" y="8"/>
                  </a:lnTo>
                  <a:lnTo>
                    <a:pt x="37" y="9"/>
                  </a:lnTo>
                  <a:lnTo>
                    <a:pt x="40" y="14"/>
                  </a:lnTo>
                  <a:lnTo>
                    <a:pt x="43" y="17"/>
                  </a:lnTo>
                  <a:lnTo>
                    <a:pt x="48" y="22"/>
                  </a:lnTo>
                  <a:lnTo>
                    <a:pt x="49" y="22"/>
                  </a:lnTo>
                  <a:lnTo>
                    <a:pt x="51" y="24"/>
                  </a:lnTo>
                  <a:lnTo>
                    <a:pt x="59" y="24"/>
                  </a:lnTo>
                  <a:lnTo>
                    <a:pt x="63" y="20"/>
                  </a:lnTo>
                  <a:lnTo>
                    <a:pt x="70" y="17"/>
                  </a:lnTo>
                  <a:lnTo>
                    <a:pt x="71" y="17"/>
                  </a:lnTo>
                  <a:lnTo>
                    <a:pt x="74" y="17"/>
                  </a:lnTo>
                  <a:lnTo>
                    <a:pt x="78" y="19"/>
                  </a:lnTo>
                  <a:lnTo>
                    <a:pt x="81" y="19"/>
                  </a:lnTo>
                  <a:lnTo>
                    <a:pt x="82" y="19"/>
                  </a:lnTo>
                  <a:lnTo>
                    <a:pt x="87" y="16"/>
                  </a:lnTo>
                  <a:lnTo>
                    <a:pt x="92" y="14"/>
                  </a:lnTo>
                  <a:lnTo>
                    <a:pt x="93" y="13"/>
                  </a:lnTo>
                  <a:lnTo>
                    <a:pt x="95" y="13"/>
                  </a:lnTo>
                  <a:lnTo>
                    <a:pt x="98" y="13"/>
                  </a:lnTo>
                  <a:lnTo>
                    <a:pt x="103" y="13"/>
                  </a:lnTo>
                  <a:lnTo>
                    <a:pt x="109" y="11"/>
                  </a:lnTo>
                  <a:lnTo>
                    <a:pt x="111" y="11"/>
                  </a:lnTo>
                  <a:lnTo>
                    <a:pt x="112" y="11"/>
                  </a:lnTo>
                  <a:lnTo>
                    <a:pt x="115" y="11"/>
                  </a:lnTo>
                  <a:lnTo>
                    <a:pt x="115" y="11"/>
                  </a:lnTo>
                  <a:lnTo>
                    <a:pt x="119" y="11"/>
                  </a:lnTo>
                  <a:lnTo>
                    <a:pt x="123" y="9"/>
                  </a:lnTo>
                  <a:lnTo>
                    <a:pt x="127" y="8"/>
                  </a:lnTo>
                  <a:lnTo>
                    <a:pt x="133" y="8"/>
                  </a:lnTo>
                  <a:lnTo>
                    <a:pt x="138" y="5"/>
                  </a:lnTo>
                  <a:lnTo>
                    <a:pt x="139" y="3"/>
                  </a:lnTo>
                  <a:lnTo>
                    <a:pt x="141"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33" name="Freeform 52">
              <a:extLst>
                <a:ext uri="{FF2B5EF4-FFF2-40B4-BE49-F238E27FC236}">
                  <a16:creationId xmlns:a16="http://schemas.microsoft.com/office/drawing/2014/main" id="{D5003C80-E720-41F3-9E40-AA03632884CD}"/>
                </a:ext>
              </a:extLst>
            </p:cNvPr>
            <p:cNvSpPr>
              <a:spLocks/>
            </p:cNvSpPr>
            <p:nvPr/>
          </p:nvSpPr>
          <p:spPr bwMode="auto">
            <a:xfrm>
              <a:off x="5269892" y="3946160"/>
              <a:ext cx="171531" cy="122802"/>
            </a:xfrm>
            <a:custGeom>
              <a:avLst/>
              <a:gdLst>
                <a:gd name="T0" fmla="*/ 44 w 88"/>
                <a:gd name="T1" fmla="*/ 0 h 63"/>
                <a:gd name="T2" fmla="*/ 52 w 88"/>
                <a:gd name="T3" fmla="*/ 6 h 63"/>
                <a:gd name="T4" fmla="*/ 55 w 88"/>
                <a:gd name="T5" fmla="*/ 6 h 63"/>
                <a:gd name="T6" fmla="*/ 59 w 88"/>
                <a:gd name="T7" fmla="*/ 8 h 63"/>
                <a:gd name="T8" fmla="*/ 59 w 88"/>
                <a:gd name="T9" fmla="*/ 8 h 63"/>
                <a:gd name="T10" fmla="*/ 62 w 88"/>
                <a:gd name="T11" fmla="*/ 14 h 63"/>
                <a:gd name="T12" fmla="*/ 65 w 88"/>
                <a:gd name="T13" fmla="*/ 16 h 63"/>
                <a:gd name="T14" fmla="*/ 66 w 88"/>
                <a:gd name="T15" fmla="*/ 18 h 63"/>
                <a:gd name="T16" fmla="*/ 68 w 88"/>
                <a:gd name="T17" fmla="*/ 21 h 63"/>
                <a:gd name="T18" fmla="*/ 71 w 88"/>
                <a:gd name="T19" fmla="*/ 24 h 63"/>
                <a:gd name="T20" fmla="*/ 76 w 88"/>
                <a:gd name="T21" fmla="*/ 27 h 63"/>
                <a:gd name="T22" fmla="*/ 77 w 88"/>
                <a:gd name="T23" fmla="*/ 32 h 63"/>
                <a:gd name="T24" fmla="*/ 81 w 88"/>
                <a:gd name="T25" fmla="*/ 36 h 63"/>
                <a:gd name="T26" fmla="*/ 81 w 88"/>
                <a:gd name="T27" fmla="*/ 41 h 63"/>
                <a:gd name="T28" fmla="*/ 79 w 88"/>
                <a:gd name="T29" fmla="*/ 44 h 63"/>
                <a:gd name="T30" fmla="*/ 82 w 88"/>
                <a:gd name="T31" fmla="*/ 49 h 63"/>
                <a:gd name="T32" fmla="*/ 84 w 88"/>
                <a:gd name="T33" fmla="*/ 47 h 63"/>
                <a:gd name="T34" fmla="*/ 87 w 88"/>
                <a:gd name="T35" fmla="*/ 51 h 63"/>
                <a:gd name="T36" fmla="*/ 88 w 88"/>
                <a:gd name="T37" fmla="*/ 54 h 63"/>
                <a:gd name="T38" fmla="*/ 88 w 88"/>
                <a:gd name="T39" fmla="*/ 58 h 63"/>
                <a:gd name="T40" fmla="*/ 88 w 88"/>
                <a:gd name="T41" fmla="*/ 63 h 63"/>
                <a:gd name="T42" fmla="*/ 82 w 88"/>
                <a:gd name="T43" fmla="*/ 63 h 63"/>
                <a:gd name="T44" fmla="*/ 74 w 88"/>
                <a:gd name="T45" fmla="*/ 63 h 63"/>
                <a:gd name="T46" fmla="*/ 70 w 88"/>
                <a:gd name="T47" fmla="*/ 62 h 63"/>
                <a:gd name="T48" fmla="*/ 66 w 88"/>
                <a:gd name="T49" fmla="*/ 60 h 63"/>
                <a:gd name="T50" fmla="*/ 65 w 88"/>
                <a:gd name="T51" fmla="*/ 60 h 63"/>
                <a:gd name="T52" fmla="*/ 63 w 88"/>
                <a:gd name="T53" fmla="*/ 58 h 63"/>
                <a:gd name="T54" fmla="*/ 55 w 88"/>
                <a:gd name="T55" fmla="*/ 58 h 63"/>
                <a:gd name="T56" fmla="*/ 38 w 88"/>
                <a:gd name="T57" fmla="*/ 58 h 63"/>
                <a:gd name="T58" fmla="*/ 25 w 88"/>
                <a:gd name="T59" fmla="*/ 62 h 63"/>
                <a:gd name="T60" fmla="*/ 16 w 88"/>
                <a:gd name="T61" fmla="*/ 63 h 63"/>
                <a:gd name="T62" fmla="*/ 11 w 88"/>
                <a:gd name="T63" fmla="*/ 63 h 63"/>
                <a:gd name="T64" fmla="*/ 14 w 88"/>
                <a:gd name="T65" fmla="*/ 60 h 63"/>
                <a:gd name="T66" fmla="*/ 16 w 88"/>
                <a:gd name="T67" fmla="*/ 58 h 63"/>
                <a:gd name="T68" fmla="*/ 13 w 88"/>
                <a:gd name="T69" fmla="*/ 60 h 63"/>
                <a:gd name="T70" fmla="*/ 11 w 88"/>
                <a:gd name="T71" fmla="*/ 58 h 63"/>
                <a:gd name="T72" fmla="*/ 11 w 88"/>
                <a:gd name="T73" fmla="*/ 52 h 63"/>
                <a:gd name="T74" fmla="*/ 19 w 88"/>
                <a:gd name="T75" fmla="*/ 52 h 63"/>
                <a:gd name="T76" fmla="*/ 25 w 88"/>
                <a:gd name="T77" fmla="*/ 49 h 63"/>
                <a:gd name="T78" fmla="*/ 33 w 88"/>
                <a:gd name="T79" fmla="*/ 47 h 63"/>
                <a:gd name="T80" fmla="*/ 35 w 88"/>
                <a:gd name="T81" fmla="*/ 46 h 63"/>
                <a:gd name="T82" fmla="*/ 40 w 88"/>
                <a:gd name="T83" fmla="*/ 47 h 63"/>
                <a:gd name="T84" fmla="*/ 51 w 88"/>
                <a:gd name="T85" fmla="*/ 49 h 63"/>
                <a:gd name="T86" fmla="*/ 52 w 88"/>
                <a:gd name="T87" fmla="*/ 46 h 63"/>
                <a:gd name="T88" fmla="*/ 46 w 88"/>
                <a:gd name="T89" fmla="*/ 46 h 63"/>
                <a:gd name="T90" fmla="*/ 41 w 88"/>
                <a:gd name="T91" fmla="*/ 44 h 63"/>
                <a:gd name="T92" fmla="*/ 35 w 88"/>
                <a:gd name="T93" fmla="*/ 41 h 63"/>
                <a:gd name="T94" fmla="*/ 27 w 88"/>
                <a:gd name="T95" fmla="*/ 46 h 63"/>
                <a:gd name="T96" fmla="*/ 14 w 88"/>
                <a:gd name="T97" fmla="*/ 44 h 63"/>
                <a:gd name="T98" fmla="*/ 11 w 88"/>
                <a:gd name="T99" fmla="*/ 40 h 63"/>
                <a:gd name="T100" fmla="*/ 11 w 88"/>
                <a:gd name="T101" fmla="*/ 40 h 63"/>
                <a:gd name="T102" fmla="*/ 8 w 88"/>
                <a:gd name="T103" fmla="*/ 33 h 63"/>
                <a:gd name="T104" fmla="*/ 3 w 88"/>
                <a:gd name="T105" fmla="*/ 29 h 63"/>
                <a:gd name="T106" fmla="*/ 2 w 88"/>
                <a:gd name="T107" fmla="*/ 27 h 63"/>
                <a:gd name="T108" fmla="*/ 14 w 88"/>
                <a:gd name="T109" fmla="*/ 13 h 63"/>
                <a:gd name="T110" fmla="*/ 16 w 88"/>
                <a:gd name="T111" fmla="*/ 6 h 63"/>
                <a:gd name="T112" fmla="*/ 21 w 88"/>
                <a:gd name="T113" fmla="*/ 2 h 63"/>
                <a:gd name="T114" fmla="*/ 25 w 88"/>
                <a:gd name="T115" fmla="*/ 3 h 63"/>
                <a:gd name="T116" fmla="*/ 33 w 88"/>
                <a:gd name="T117" fmla="*/ 2 h 63"/>
                <a:gd name="T118" fmla="*/ 36 w 88"/>
                <a:gd name="T1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63">
                  <a:moveTo>
                    <a:pt x="38" y="0"/>
                  </a:moveTo>
                  <a:lnTo>
                    <a:pt x="38" y="0"/>
                  </a:lnTo>
                  <a:lnTo>
                    <a:pt x="40" y="0"/>
                  </a:lnTo>
                  <a:lnTo>
                    <a:pt x="44" y="0"/>
                  </a:lnTo>
                  <a:lnTo>
                    <a:pt x="48" y="2"/>
                  </a:lnTo>
                  <a:lnTo>
                    <a:pt x="51" y="3"/>
                  </a:lnTo>
                  <a:lnTo>
                    <a:pt x="52" y="5"/>
                  </a:lnTo>
                  <a:lnTo>
                    <a:pt x="52" y="6"/>
                  </a:lnTo>
                  <a:lnTo>
                    <a:pt x="52" y="6"/>
                  </a:lnTo>
                  <a:lnTo>
                    <a:pt x="54" y="8"/>
                  </a:lnTo>
                  <a:lnTo>
                    <a:pt x="54" y="8"/>
                  </a:lnTo>
                  <a:lnTo>
                    <a:pt x="55" y="6"/>
                  </a:lnTo>
                  <a:lnTo>
                    <a:pt x="55" y="8"/>
                  </a:lnTo>
                  <a:lnTo>
                    <a:pt x="55" y="8"/>
                  </a:lnTo>
                  <a:lnTo>
                    <a:pt x="57" y="8"/>
                  </a:lnTo>
                  <a:lnTo>
                    <a:pt x="59" y="8"/>
                  </a:lnTo>
                  <a:lnTo>
                    <a:pt x="59" y="8"/>
                  </a:lnTo>
                  <a:lnTo>
                    <a:pt x="59" y="8"/>
                  </a:lnTo>
                  <a:lnTo>
                    <a:pt x="59" y="8"/>
                  </a:lnTo>
                  <a:lnTo>
                    <a:pt x="59" y="8"/>
                  </a:lnTo>
                  <a:lnTo>
                    <a:pt x="60" y="10"/>
                  </a:lnTo>
                  <a:lnTo>
                    <a:pt x="60" y="10"/>
                  </a:lnTo>
                  <a:lnTo>
                    <a:pt x="62" y="11"/>
                  </a:lnTo>
                  <a:lnTo>
                    <a:pt x="62" y="14"/>
                  </a:lnTo>
                  <a:lnTo>
                    <a:pt x="63" y="16"/>
                  </a:lnTo>
                  <a:lnTo>
                    <a:pt x="63" y="16"/>
                  </a:lnTo>
                  <a:lnTo>
                    <a:pt x="65" y="16"/>
                  </a:lnTo>
                  <a:lnTo>
                    <a:pt x="65" y="16"/>
                  </a:lnTo>
                  <a:lnTo>
                    <a:pt x="65" y="18"/>
                  </a:lnTo>
                  <a:lnTo>
                    <a:pt x="65" y="18"/>
                  </a:lnTo>
                  <a:lnTo>
                    <a:pt x="66" y="18"/>
                  </a:lnTo>
                  <a:lnTo>
                    <a:pt x="66" y="18"/>
                  </a:lnTo>
                  <a:lnTo>
                    <a:pt x="68" y="19"/>
                  </a:lnTo>
                  <a:lnTo>
                    <a:pt x="68" y="21"/>
                  </a:lnTo>
                  <a:lnTo>
                    <a:pt x="68" y="21"/>
                  </a:lnTo>
                  <a:lnTo>
                    <a:pt x="68" y="21"/>
                  </a:lnTo>
                  <a:lnTo>
                    <a:pt x="68" y="21"/>
                  </a:lnTo>
                  <a:lnTo>
                    <a:pt x="70" y="22"/>
                  </a:lnTo>
                  <a:lnTo>
                    <a:pt x="70" y="22"/>
                  </a:lnTo>
                  <a:lnTo>
                    <a:pt x="71" y="24"/>
                  </a:lnTo>
                  <a:lnTo>
                    <a:pt x="73" y="24"/>
                  </a:lnTo>
                  <a:lnTo>
                    <a:pt x="74" y="25"/>
                  </a:lnTo>
                  <a:lnTo>
                    <a:pt x="74" y="25"/>
                  </a:lnTo>
                  <a:lnTo>
                    <a:pt x="76" y="27"/>
                  </a:lnTo>
                  <a:lnTo>
                    <a:pt x="76" y="27"/>
                  </a:lnTo>
                  <a:lnTo>
                    <a:pt x="77" y="30"/>
                  </a:lnTo>
                  <a:lnTo>
                    <a:pt x="77" y="30"/>
                  </a:lnTo>
                  <a:lnTo>
                    <a:pt x="77" y="32"/>
                  </a:lnTo>
                  <a:lnTo>
                    <a:pt x="77" y="33"/>
                  </a:lnTo>
                  <a:lnTo>
                    <a:pt x="79" y="35"/>
                  </a:lnTo>
                  <a:lnTo>
                    <a:pt x="79" y="35"/>
                  </a:lnTo>
                  <a:lnTo>
                    <a:pt x="81" y="36"/>
                  </a:lnTo>
                  <a:lnTo>
                    <a:pt x="81" y="38"/>
                  </a:lnTo>
                  <a:lnTo>
                    <a:pt x="81" y="40"/>
                  </a:lnTo>
                  <a:lnTo>
                    <a:pt x="81" y="40"/>
                  </a:lnTo>
                  <a:lnTo>
                    <a:pt x="81" y="41"/>
                  </a:lnTo>
                  <a:lnTo>
                    <a:pt x="81" y="41"/>
                  </a:lnTo>
                  <a:lnTo>
                    <a:pt x="81" y="43"/>
                  </a:lnTo>
                  <a:lnTo>
                    <a:pt x="79" y="43"/>
                  </a:lnTo>
                  <a:lnTo>
                    <a:pt x="79" y="44"/>
                  </a:lnTo>
                  <a:lnTo>
                    <a:pt x="81" y="46"/>
                  </a:lnTo>
                  <a:lnTo>
                    <a:pt x="82" y="47"/>
                  </a:lnTo>
                  <a:lnTo>
                    <a:pt x="82" y="47"/>
                  </a:lnTo>
                  <a:lnTo>
                    <a:pt x="82" y="49"/>
                  </a:lnTo>
                  <a:lnTo>
                    <a:pt x="82" y="49"/>
                  </a:lnTo>
                  <a:lnTo>
                    <a:pt x="84" y="49"/>
                  </a:lnTo>
                  <a:lnTo>
                    <a:pt x="84" y="49"/>
                  </a:lnTo>
                  <a:lnTo>
                    <a:pt x="84" y="47"/>
                  </a:lnTo>
                  <a:lnTo>
                    <a:pt x="85" y="47"/>
                  </a:lnTo>
                  <a:lnTo>
                    <a:pt x="85" y="49"/>
                  </a:lnTo>
                  <a:lnTo>
                    <a:pt x="87" y="49"/>
                  </a:lnTo>
                  <a:lnTo>
                    <a:pt x="87" y="51"/>
                  </a:lnTo>
                  <a:lnTo>
                    <a:pt x="87" y="51"/>
                  </a:lnTo>
                  <a:lnTo>
                    <a:pt x="87" y="52"/>
                  </a:lnTo>
                  <a:lnTo>
                    <a:pt x="88" y="54"/>
                  </a:lnTo>
                  <a:lnTo>
                    <a:pt x="88" y="54"/>
                  </a:lnTo>
                  <a:lnTo>
                    <a:pt x="88" y="55"/>
                  </a:lnTo>
                  <a:lnTo>
                    <a:pt x="88" y="57"/>
                  </a:lnTo>
                  <a:lnTo>
                    <a:pt x="88" y="57"/>
                  </a:lnTo>
                  <a:lnTo>
                    <a:pt x="88" y="58"/>
                  </a:lnTo>
                  <a:lnTo>
                    <a:pt x="88" y="60"/>
                  </a:lnTo>
                  <a:lnTo>
                    <a:pt x="88" y="60"/>
                  </a:lnTo>
                  <a:lnTo>
                    <a:pt x="88" y="62"/>
                  </a:lnTo>
                  <a:lnTo>
                    <a:pt x="88" y="63"/>
                  </a:lnTo>
                  <a:lnTo>
                    <a:pt x="88" y="62"/>
                  </a:lnTo>
                  <a:lnTo>
                    <a:pt x="87" y="62"/>
                  </a:lnTo>
                  <a:lnTo>
                    <a:pt x="84" y="63"/>
                  </a:lnTo>
                  <a:lnTo>
                    <a:pt x="82" y="63"/>
                  </a:lnTo>
                  <a:lnTo>
                    <a:pt x="79" y="63"/>
                  </a:lnTo>
                  <a:lnTo>
                    <a:pt x="77" y="63"/>
                  </a:lnTo>
                  <a:lnTo>
                    <a:pt x="76" y="63"/>
                  </a:lnTo>
                  <a:lnTo>
                    <a:pt x="74" y="63"/>
                  </a:lnTo>
                  <a:lnTo>
                    <a:pt x="74" y="63"/>
                  </a:lnTo>
                  <a:lnTo>
                    <a:pt x="73" y="63"/>
                  </a:lnTo>
                  <a:lnTo>
                    <a:pt x="71" y="63"/>
                  </a:lnTo>
                  <a:lnTo>
                    <a:pt x="70" y="62"/>
                  </a:lnTo>
                  <a:lnTo>
                    <a:pt x="68" y="62"/>
                  </a:lnTo>
                  <a:lnTo>
                    <a:pt x="68" y="60"/>
                  </a:lnTo>
                  <a:lnTo>
                    <a:pt x="66" y="60"/>
                  </a:lnTo>
                  <a:lnTo>
                    <a:pt x="66" y="60"/>
                  </a:lnTo>
                  <a:lnTo>
                    <a:pt x="66" y="62"/>
                  </a:lnTo>
                  <a:lnTo>
                    <a:pt x="66" y="62"/>
                  </a:lnTo>
                  <a:lnTo>
                    <a:pt x="65" y="62"/>
                  </a:lnTo>
                  <a:lnTo>
                    <a:pt x="65" y="60"/>
                  </a:lnTo>
                  <a:lnTo>
                    <a:pt x="65" y="60"/>
                  </a:lnTo>
                  <a:lnTo>
                    <a:pt x="65" y="60"/>
                  </a:lnTo>
                  <a:lnTo>
                    <a:pt x="65" y="58"/>
                  </a:lnTo>
                  <a:lnTo>
                    <a:pt x="63" y="58"/>
                  </a:lnTo>
                  <a:lnTo>
                    <a:pt x="63" y="58"/>
                  </a:lnTo>
                  <a:lnTo>
                    <a:pt x="60" y="58"/>
                  </a:lnTo>
                  <a:lnTo>
                    <a:pt x="60" y="58"/>
                  </a:lnTo>
                  <a:lnTo>
                    <a:pt x="55" y="58"/>
                  </a:lnTo>
                  <a:lnTo>
                    <a:pt x="51" y="58"/>
                  </a:lnTo>
                  <a:lnTo>
                    <a:pt x="46" y="58"/>
                  </a:lnTo>
                  <a:lnTo>
                    <a:pt x="41" y="58"/>
                  </a:lnTo>
                  <a:lnTo>
                    <a:pt x="38" y="58"/>
                  </a:lnTo>
                  <a:lnTo>
                    <a:pt x="33" y="58"/>
                  </a:lnTo>
                  <a:lnTo>
                    <a:pt x="32" y="60"/>
                  </a:lnTo>
                  <a:lnTo>
                    <a:pt x="29" y="62"/>
                  </a:lnTo>
                  <a:lnTo>
                    <a:pt x="25" y="62"/>
                  </a:lnTo>
                  <a:lnTo>
                    <a:pt x="21" y="62"/>
                  </a:lnTo>
                  <a:lnTo>
                    <a:pt x="19" y="62"/>
                  </a:lnTo>
                  <a:lnTo>
                    <a:pt x="18" y="63"/>
                  </a:lnTo>
                  <a:lnTo>
                    <a:pt x="16" y="63"/>
                  </a:lnTo>
                  <a:lnTo>
                    <a:pt x="14" y="63"/>
                  </a:lnTo>
                  <a:lnTo>
                    <a:pt x="13" y="63"/>
                  </a:lnTo>
                  <a:lnTo>
                    <a:pt x="13" y="63"/>
                  </a:lnTo>
                  <a:lnTo>
                    <a:pt x="11" y="63"/>
                  </a:lnTo>
                  <a:lnTo>
                    <a:pt x="11" y="62"/>
                  </a:lnTo>
                  <a:lnTo>
                    <a:pt x="11" y="60"/>
                  </a:lnTo>
                  <a:lnTo>
                    <a:pt x="13" y="60"/>
                  </a:lnTo>
                  <a:lnTo>
                    <a:pt x="14" y="60"/>
                  </a:lnTo>
                  <a:lnTo>
                    <a:pt x="16" y="60"/>
                  </a:lnTo>
                  <a:lnTo>
                    <a:pt x="16" y="60"/>
                  </a:lnTo>
                  <a:lnTo>
                    <a:pt x="16" y="60"/>
                  </a:lnTo>
                  <a:lnTo>
                    <a:pt x="16" y="58"/>
                  </a:lnTo>
                  <a:lnTo>
                    <a:pt x="14" y="58"/>
                  </a:lnTo>
                  <a:lnTo>
                    <a:pt x="14" y="58"/>
                  </a:lnTo>
                  <a:lnTo>
                    <a:pt x="13" y="58"/>
                  </a:lnTo>
                  <a:lnTo>
                    <a:pt x="13" y="60"/>
                  </a:lnTo>
                  <a:lnTo>
                    <a:pt x="13" y="60"/>
                  </a:lnTo>
                  <a:lnTo>
                    <a:pt x="11" y="60"/>
                  </a:lnTo>
                  <a:lnTo>
                    <a:pt x="11" y="58"/>
                  </a:lnTo>
                  <a:lnTo>
                    <a:pt x="11" y="58"/>
                  </a:lnTo>
                  <a:lnTo>
                    <a:pt x="11" y="58"/>
                  </a:lnTo>
                  <a:lnTo>
                    <a:pt x="11" y="55"/>
                  </a:lnTo>
                  <a:lnTo>
                    <a:pt x="11" y="54"/>
                  </a:lnTo>
                  <a:lnTo>
                    <a:pt x="11" y="52"/>
                  </a:lnTo>
                  <a:lnTo>
                    <a:pt x="13" y="52"/>
                  </a:lnTo>
                  <a:lnTo>
                    <a:pt x="13" y="52"/>
                  </a:lnTo>
                  <a:lnTo>
                    <a:pt x="16" y="52"/>
                  </a:lnTo>
                  <a:lnTo>
                    <a:pt x="19" y="52"/>
                  </a:lnTo>
                  <a:lnTo>
                    <a:pt x="22" y="52"/>
                  </a:lnTo>
                  <a:lnTo>
                    <a:pt x="25" y="52"/>
                  </a:lnTo>
                  <a:lnTo>
                    <a:pt x="25" y="49"/>
                  </a:lnTo>
                  <a:lnTo>
                    <a:pt x="25" y="49"/>
                  </a:lnTo>
                  <a:lnTo>
                    <a:pt x="27" y="49"/>
                  </a:lnTo>
                  <a:lnTo>
                    <a:pt x="30" y="49"/>
                  </a:lnTo>
                  <a:lnTo>
                    <a:pt x="33" y="47"/>
                  </a:lnTo>
                  <a:lnTo>
                    <a:pt x="33" y="47"/>
                  </a:lnTo>
                  <a:lnTo>
                    <a:pt x="33" y="47"/>
                  </a:lnTo>
                  <a:lnTo>
                    <a:pt x="35" y="46"/>
                  </a:lnTo>
                  <a:lnTo>
                    <a:pt x="35" y="46"/>
                  </a:lnTo>
                  <a:lnTo>
                    <a:pt x="35" y="46"/>
                  </a:lnTo>
                  <a:lnTo>
                    <a:pt x="36" y="46"/>
                  </a:lnTo>
                  <a:lnTo>
                    <a:pt x="38" y="47"/>
                  </a:lnTo>
                  <a:lnTo>
                    <a:pt x="40" y="47"/>
                  </a:lnTo>
                  <a:lnTo>
                    <a:pt x="40" y="47"/>
                  </a:lnTo>
                  <a:lnTo>
                    <a:pt x="41" y="49"/>
                  </a:lnTo>
                  <a:lnTo>
                    <a:pt x="44" y="51"/>
                  </a:lnTo>
                  <a:lnTo>
                    <a:pt x="48" y="51"/>
                  </a:lnTo>
                  <a:lnTo>
                    <a:pt x="51" y="49"/>
                  </a:lnTo>
                  <a:lnTo>
                    <a:pt x="54" y="49"/>
                  </a:lnTo>
                  <a:lnTo>
                    <a:pt x="54" y="47"/>
                  </a:lnTo>
                  <a:lnTo>
                    <a:pt x="54" y="47"/>
                  </a:lnTo>
                  <a:lnTo>
                    <a:pt x="52" y="46"/>
                  </a:lnTo>
                  <a:lnTo>
                    <a:pt x="49" y="46"/>
                  </a:lnTo>
                  <a:lnTo>
                    <a:pt x="49" y="46"/>
                  </a:lnTo>
                  <a:lnTo>
                    <a:pt x="48" y="46"/>
                  </a:lnTo>
                  <a:lnTo>
                    <a:pt x="46" y="46"/>
                  </a:lnTo>
                  <a:lnTo>
                    <a:pt x="46" y="46"/>
                  </a:lnTo>
                  <a:lnTo>
                    <a:pt x="44" y="46"/>
                  </a:lnTo>
                  <a:lnTo>
                    <a:pt x="43" y="44"/>
                  </a:lnTo>
                  <a:lnTo>
                    <a:pt x="41" y="44"/>
                  </a:lnTo>
                  <a:lnTo>
                    <a:pt x="40" y="44"/>
                  </a:lnTo>
                  <a:lnTo>
                    <a:pt x="38" y="43"/>
                  </a:lnTo>
                  <a:lnTo>
                    <a:pt x="36" y="43"/>
                  </a:lnTo>
                  <a:lnTo>
                    <a:pt x="35" y="41"/>
                  </a:lnTo>
                  <a:lnTo>
                    <a:pt x="33" y="43"/>
                  </a:lnTo>
                  <a:lnTo>
                    <a:pt x="30" y="43"/>
                  </a:lnTo>
                  <a:lnTo>
                    <a:pt x="30" y="46"/>
                  </a:lnTo>
                  <a:lnTo>
                    <a:pt x="27" y="46"/>
                  </a:lnTo>
                  <a:lnTo>
                    <a:pt x="22" y="46"/>
                  </a:lnTo>
                  <a:lnTo>
                    <a:pt x="18" y="44"/>
                  </a:lnTo>
                  <a:lnTo>
                    <a:pt x="14" y="46"/>
                  </a:lnTo>
                  <a:lnTo>
                    <a:pt x="14" y="44"/>
                  </a:lnTo>
                  <a:lnTo>
                    <a:pt x="13" y="43"/>
                  </a:lnTo>
                  <a:lnTo>
                    <a:pt x="11" y="41"/>
                  </a:lnTo>
                  <a:lnTo>
                    <a:pt x="11" y="41"/>
                  </a:lnTo>
                  <a:lnTo>
                    <a:pt x="11" y="40"/>
                  </a:lnTo>
                  <a:lnTo>
                    <a:pt x="13" y="40"/>
                  </a:lnTo>
                  <a:lnTo>
                    <a:pt x="13" y="38"/>
                  </a:lnTo>
                  <a:lnTo>
                    <a:pt x="13" y="38"/>
                  </a:lnTo>
                  <a:lnTo>
                    <a:pt x="11" y="40"/>
                  </a:lnTo>
                  <a:lnTo>
                    <a:pt x="11" y="40"/>
                  </a:lnTo>
                  <a:lnTo>
                    <a:pt x="11" y="38"/>
                  </a:lnTo>
                  <a:lnTo>
                    <a:pt x="10" y="36"/>
                  </a:lnTo>
                  <a:lnTo>
                    <a:pt x="8" y="33"/>
                  </a:lnTo>
                  <a:lnTo>
                    <a:pt x="7" y="32"/>
                  </a:lnTo>
                  <a:lnTo>
                    <a:pt x="5" y="30"/>
                  </a:lnTo>
                  <a:lnTo>
                    <a:pt x="5" y="29"/>
                  </a:lnTo>
                  <a:lnTo>
                    <a:pt x="3" y="29"/>
                  </a:lnTo>
                  <a:lnTo>
                    <a:pt x="2" y="29"/>
                  </a:lnTo>
                  <a:lnTo>
                    <a:pt x="2" y="30"/>
                  </a:lnTo>
                  <a:lnTo>
                    <a:pt x="0" y="29"/>
                  </a:lnTo>
                  <a:lnTo>
                    <a:pt x="2" y="27"/>
                  </a:lnTo>
                  <a:lnTo>
                    <a:pt x="7" y="25"/>
                  </a:lnTo>
                  <a:lnTo>
                    <a:pt x="10" y="21"/>
                  </a:lnTo>
                  <a:lnTo>
                    <a:pt x="14" y="14"/>
                  </a:lnTo>
                  <a:lnTo>
                    <a:pt x="14" y="13"/>
                  </a:lnTo>
                  <a:lnTo>
                    <a:pt x="16" y="11"/>
                  </a:lnTo>
                  <a:lnTo>
                    <a:pt x="16" y="8"/>
                  </a:lnTo>
                  <a:lnTo>
                    <a:pt x="16" y="6"/>
                  </a:lnTo>
                  <a:lnTo>
                    <a:pt x="16" y="6"/>
                  </a:lnTo>
                  <a:lnTo>
                    <a:pt x="18" y="5"/>
                  </a:lnTo>
                  <a:lnTo>
                    <a:pt x="18" y="3"/>
                  </a:lnTo>
                  <a:lnTo>
                    <a:pt x="19" y="2"/>
                  </a:lnTo>
                  <a:lnTo>
                    <a:pt x="21" y="2"/>
                  </a:lnTo>
                  <a:lnTo>
                    <a:pt x="21" y="2"/>
                  </a:lnTo>
                  <a:lnTo>
                    <a:pt x="21" y="2"/>
                  </a:lnTo>
                  <a:lnTo>
                    <a:pt x="22" y="2"/>
                  </a:lnTo>
                  <a:lnTo>
                    <a:pt x="25" y="3"/>
                  </a:lnTo>
                  <a:lnTo>
                    <a:pt x="29" y="2"/>
                  </a:lnTo>
                  <a:lnTo>
                    <a:pt x="30" y="2"/>
                  </a:lnTo>
                  <a:lnTo>
                    <a:pt x="32" y="2"/>
                  </a:lnTo>
                  <a:lnTo>
                    <a:pt x="33" y="2"/>
                  </a:lnTo>
                  <a:lnTo>
                    <a:pt x="35" y="0"/>
                  </a:lnTo>
                  <a:lnTo>
                    <a:pt x="35" y="0"/>
                  </a:lnTo>
                  <a:lnTo>
                    <a:pt x="35" y="0"/>
                  </a:lnTo>
                  <a:lnTo>
                    <a:pt x="36" y="0"/>
                  </a:lnTo>
                  <a:lnTo>
                    <a:pt x="36" y="0"/>
                  </a:lnTo>
                  <a:lnTo>
                    <a:pt x="36" y="0"/>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34" name="Freeform 53">
              <a:extLst>
                <a:ext uri="{FF2B5EF4-FFF2-40B4-BE49-F238E27FC236}">
                  <a16:creationId xmlns:a16="http://schemas.microsoft.com/office/drawing/2014/main" id="{C4109635-62E3-4225-85C8-0C0A5B824381}"/>
                </a:ext>
              </a:extLst>
            </p:cNvPr>
            <p:cNvSpPr>
              <a:spLocks/>
            </p:cNvSpPr>
            <p:nvPr/>
          </p:nvSpPr>
          <p:spPr bwMode="auto">
            <a:xfrm>
              <a:off x="6111956" y="3098249"/>
              <a:ext cx="5848" cy="3898"/>
            </a:xfrm>
            <a:custGeom>
              <a:avLst/>
              <a:gdLst>
                <a:gd name="T0" fmla="*/ 2 w 3"/>
                <a:gd name="T1" fmla="*/ 0 h 2"/>
                <a:gd name="T2" fmla="*/ 3 w 3"/>
                <a:gd name="T3" fmla="*/ 0 h 2"/>
                <a:gd name="T4" fmla="*/ 2 w 3"/>
                <a:gd name="T5" fmla="*/ 2 h 2"/>
                <a:gd name="T6" fmla="*/ 2 w 3"/>
                <a:gd name="T7" fmla="*/ 2 h 2"/>
                <a:gd name="T8" fmla="*/ 0 w 3"/>
                <a:gd name="T9" fmla="*/ 2 h 2"/>
                <a:gd name="T10" fmla="*/ 2 w 3"/>
                <a:gd name="T11" fmla="*/ 0 h 2"/>
                <a:gd name="T12" fmla="*/ 2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0"/>
                  </a:moveTo>
                  <a:lnTo>
                    <a:pt x="3" y="0"/>
                  </a:lnTo>
                  <a:lnTo>
                    <a:pt x="2" y="2"/>
                  </a:lnTo>
                  <a:lnTo>
                    <a:pt x="2" y="2"/>
                  </a:lnTo>
                  <a:lnTo>
                    <a:pt x="0" y="2"/>
                  </a:lnTo>
                  <a:lnTo>
                    <a:pt x="2" y="0"/>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35" name="Freeform 54">
              <a:extLst>
                <a:ext uri="{FF2B5EF4-FFF2-40B4-BE49-F238E27FC236}">
                  <a16:creationId xmlns:a16="http://schemas.microsoft.com/office/drawing/2014/main" id="{BB55BB34-514D-4846-B872-E35188F6662B}"/>
                </a:ext>
              </a:extLst>
            </p:cNvPr>
            <p:cNvSpPr>
              <a:spLocks/>
            </p:cNvSpPr>
            <p:nvPr/>
          </p:nvSpPr>
          <p:spPr bwMode="auto">
            <a:xfrm>
              <a:off x="6139245" y="2996890"/>
              <a:ext cx="89664" cy="52630"/>
            </a:xfrm>
            <a:custGeom>
              <a:avLst/>
              <a:gdLst>
                <a:gd name="T0" fmla="*/ 43 w 46"/>
                <a:gd name="T1" fmla="*/ 2 h 27"/>
                <a:gd name="T2" fmla="*/ 45 w 46"/>
                <a:gd name="T3" fmla="*/ 4 h 27"/>
                <a:gd name="T4" fmla="*/ 45 w 46"/>
                <a:gd name="T5" fmla="*/ 5 h 27"/>
                <a:gd name="T6" fmla="*/ 45 w 46"/>
                <a:gd name="T7" fmla="*/ 7 h 27"/>
                <a:gd name="T8" fmla="*/ 43 w 46"/>
                <a:gd name="T9" fmla="*/ 7 h 27"/>
                <a:gd name="T10" fmla="*/ 43 w 46"/>
                <a:gd name="T11" fmla="*/ 10 h 27"/>
                <a:gd name="T12" fmla="*/ 38 w 46"/>
                <a:gd name="T13" fmla="*/ 11 h 27"/>
                <a:gd name="T14" fmla="*/ 37 w 46"/>
                <a:gd name="T15" fmla="*/ 11 h 27"/>
                <a:gd name="T16" fmla="*/ 34 w 46"/>
                <a:gd name="T17" fmla="*/ 13 h 27"/>
                <a:gd name="T18" fmla="*/ 34 w 46"/>
                <a:gd name="T19" fmla="*/ 16 h 27"/>
                <a:gd name="T20" fmla="*/ 34 w 46"/>
                <a:gd name="T21" fmla="*/ 19 h 27"/>
                <a:gd name="T22" fmla="*/ 29 w 46"/>
                <a:gd name="T23" fmla="*/ 21 h 27"/>
                <a:gd name="T24" fmla="*/ 30 w 46"/>
                <a:gd name="T25" fmla="*/ 22 h 27"/>
                <a:gd name="T26" fmla="*/ 29 w 46"/>
                <a:gd name="T27" fmla="*/ 24 h 27"/>
                <a:gd name="T28" fmla="*/ 29 w 46"/>
                <a:gd name="T29" fmla="*/ 27 h 27"/>
                <a:gd name="T30" fmla="*/ 23 w 46"/>
                <a:gd name="T31" fmla="*/ 26 h 27"/>
                <a:gd name="T32" fmla="*/ 21 w 46"/>
                <a:gd name="T33" fmla="*/ 26 h 27"/>
                <a:gd name="T34" fmla="*/ 19 w 46"/>
                <a:gd name="T35" fmla="*/ 22 h 27"/>
                <a:gd name="T36" fmla="*/ 18 w 46"/>
                <a:gd name="T37" fmla="*/ 24 h 27"/>
                <a:gd name="T38" fmla="*/ 15 w 46"/>
                <a:gd name="T39" fmla="*/ 26 h 27"/>
                <a:gd name="T40" fmla="*/ 10 w 46"/>
                <a:gd name="T41" fmla="*/ 26 h 27"/>
                <a:gd name="T42" fmla="*/ 10 w 46"/>
                <a:gd name="T43" fmla="*/ 26 h 27"/>
                <a:gd name="T44" fmla="*/ 4 w 46"/>
                <a:gd name="T45" fmla="*/ 26 h 27"/>
                <a:gd name="T46" fmla="*/ 7 w 46"/>
                <a:gd name="T47" fmla="*/ 24 h 27"/>
                <a:gd name="T48" fmla="*/ 8 w 46"/>
                <a:gd name="T49" fmla="*/ 22 h 27"/>
                <a:gd name="T50" fmla="*/ 4 w 46"/>
                <a:gd name="T51" fmla="*/ 19 h 27"/>
                <a:gd name="T52" fmla="*/ 4 w 46"/>
                <a:gd name="T53" fmla="*/ 16 h 27"/>
                <a:gd name="T54" fmla="*/ 2 w 46"/>
                <a:gd name="T55" fmla="*/ 16 h 27"/>
                <a:gd name="T56" fmla="*/ 5 w 46"/>
                <a:gd name="T57" fmla="*/ 15 h 27"/>
                <a:gd name="T58" fmla="*/ 4 w 46"/>
                <a:gd name="T59" fmla="*/ 13 h 27"/>
                <a:gd name="T60" fmla="*/ 2 w 46"/>
                <a:gd name="T61" fmla="*/ 13 h 27"/>
                <a:gd name="T62" fmla="*/ 2 w 46"/>
                <a:gd name="T63" fmla="*/ 11 h 27"/>
                <a:gd name="T64" fmla="*/ 5 w 46"/>
                <a:gd name="T65" fmla="*/ 8 h 27"/>
                <a:gd name="T66" fmla="*/ 7 w 46"/>
                <a:gd name="T67" fmla="*/ 7 h 27"/>
                <a:gd name="T68" fmla="*/ 10 w 46"/>
                <a:gd name="T69" fmla="*/ 8 h 27"/>
                <a:gd name="T70" fmla="*/ 16 w 46"/>
                <a:gd name="T71" fmla="*/ 8 h 27"/>
                <a:gd name="T72" fmla="*/ 18 w 46"/>
                <a:gd name="T73" fmla="*/ 10 h 27"/>
                <a:gd name="T74" fmla="*/ 19 w 46"/>
                <a:gd name="T75" fmla="*/ 8 h 27"/>
                <a:gd name="T76" fmla="*/ 23 w 46"/>
                <a:gd name="T77" fmla="*/ 5 h 27"/>
                <a:gd name="T78" fmla="*/ 24 w 46"/>
                <a:gd name="T79" fmla="*/ 5 h 27"/>
                <a:gd name="T80" fmla="*/ 32 w 46"/>
                <a:gd name="T81" fmla="*/ 5 h 27"/>
                <a:gd name="T82" fmla="*/ 35 w 46"/>
                <a:gd name="T83" fmla="*/ 4 h 27"/>
                <a:gd name="T84" fmla="*/ 38 w 46"/>
                <a:gd name="T85" fmla="*/ 4 h 27"/>
                <a:gd name="T86" fmla="*/ 40 w 46"/>
                <a:gd name="T8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 h="27">
                  <a:moveTo>
                    <a:pt x="40" y="0"/>
                  </a:moveTo>
                  <a:lnTo>
                    <a:pt x="43" y="0"/>
                  </a:lnTo>
                  <a:lnTo>
                    <a:pt x="43" y="2"/>
                  </a:lnTo>
                  <a:lnTo>
                    <a:pt x="43" y="2"/>
                  </a:lnTo>
                  <a:lnTo>
                    <a:pt x="45" y="4"/>
                  </a:lnTo>
                  <a:lnTo>
                    <a:pt x="45" y="4"/>
                  </a:lnTo>
                  <a:lnTo>
                    <a:pt x="45" y="4"/>
                  </a:lnTo>
                  <a:lnTo>
                    <a:pt x="45" y="5"/>
                  </a:lnTo>
                  <a:lnTo>
                    <a:pt x="45" y="5"/>
                  </a:lnTo>
                  <a:lnTo>
                    <a:pt x="46" y="7"/>
                  </a:lnTo>
                  <a:lnTo>
                    <a:pt x="46" y="7"/>
                  </a:lnTo>
                  <a:lnTo>
                    <a:pt x="45" y="7"/>
                  </a:lnTo>
                  <a:lnTo>
                    <a:pt x="43" y="7"/>
                  </a:lnTo>
                  <a:lnTo>
                    <a:pt x="43" y="7"/>
                  </a:lnTo>
                  <a:lnTo>
                    <a:pt x="43" y="7"/>
                  </a:lnTo>
                  <a:lnTo>
                    <a:pt x="43" y="8"/>
                  </a:lnTo>
                  <a:lnTo>
                    <a:pt x="43" y="10"/>
                  </a:lnTo>
                  <a:lnTo>
                    <a:pt x="43" y="10"/>
                  </a:lnTo>
                  <a:lnTo>
                    <a:pt x="40" y="10"/>
                  </a:lnTo>
                  <a:lnTo>
                    <a:pt x="40" y="10"/>
                  </a:lnTo>
                  <a:lnTo>
                    <a:pt x="38" y="11"/>
                  </a:lnTo>
                  <a:lnTo>
                    <a:pt x="38" y="11"/>
                  </a:lnTo>
                  <a:lnTo>
                    <a:pt x="37" y="11"/>
                  </a:lnTo>
                  <a:lnTo>
                    <a:pt x="37" y="11"/>
                  </a:lnTo>
                  <a:lnTo>
                    <a:pt x="35" y="13"/>
                  </a:lnTo>
                  <a:lnTo>
                    <a:pt x="34" y="13"/>
                  </a:lnTo>
                  <a:lnTo>
                    <a:pt x="34" y="13"/>
                  </a:lnTo>
                  <a:lnTo>
                    <a:pt x="34" y="15"/>
                  </a:lnTo>
                  <a:lnTo>
                    <a:pt x="34" y="15"/>
                  </a:lnTo>
                  <a:lnTo>
                    <a:pt x="34" y="16"/>
                  </a:lnTo>
                  <a:lnTo>
                    <a:pt x="35" y="16"/>
                  </a:lnTo>
                  <a:lnTo>
                    <a:pt x="34" y="18"/>
                  </a:lnTo>
                  <a:lnTo>
                    <a:pt x="34" y="19"/>
                  </a:lnTo>
                  <a:lnTo>
                    <a:pt x="34" y="19"/>
                  </a:lnTo>
                  <a:lnTo>
                    <a:pt x="30" y="19"/>
                  </a:lnTo>
                  <a:lnTo>
                    <a:pt x="29" y="21"/>
                  </a:lnTo>
                  <a:lnTo>
                    <a:pt x="29" y="21"/>
                  </a:lnTo>
                  <a:lnTo>
                    <a:pt x="30" y="22"/>
                  </a:lnTo>
                  <a:lnTo>
                    <a:pt x="30" y="22"/>
                  </a:lnTo>
                  <a:lnTo>
                    <a:pt x="29" y="24"/>
                  </a:lnTo>
                  <a:lnTo>
                    <a:pt x="29" y="24"/>
                  </a:lnTo>
                  <a:lnTo>
                    <a:pt x="29" y="24"/>
                  </a:lnTo>
                  <a:lnTo>
                    <a:pt x="29" y="26"/>
                  </a:lnTo>
                  <a:lnTo>
                    <a:pt x="29" y="26"/>
                  </a:lnTo>
                  <a:lnTo>
                    <a:pt x="29" y="27"/>
                  </a:lnTo>
                  <a:lnTo>
                    <a:pt x="26" y="26"/>
                  </a:lnTo>
                  <a:lnTo>
                    <a:pt x="24" y="26"/>
                  </a:lnTo>
                  <a:lnTo>
                    <a:pt x="23" y="26"/>
                  </a:lnTo>
                  <a:lnTo>
                    <a:pt x="23" y="26"/>
                  </a:lnTo>
                  <a:lnTo>
                    <a:pt x="21" y="26"/>
                  </a:lnTo>
                  <a:lnTo>
                    <a:pt x="21" y="26"/>
                  </a:lnTo>
                  <a:lnTo>
                    <a:pt x="19" y="24"/>
                  </a:lnTo>
                  <a:lnTo>
                    <a:pt x="19" y="24"/>
                  </a:lnTo>
                  <a:lnTo>
                    <a:pt x="19" y="22"/>
                  </a:lnTo>
                  <a:lnTo>
                    <a:pt x="18" y="22"/>
                  </a:lnTo>
                  <a:lnTo>
                    <a:pt x="18" y="22"/>
                  </a:lnTo>
                  <a:lnTo>
                    <a:pt x="18" y="24"/>
                  </a:lnTo>
                  <a:lnTo>
                    <a:pt x="16" y="26"/>
                  </a:lnTo>
                  <a:lnTo>
                    <a:pt x="16" y="26"/>
                  </a:lnTo>
                  <a:lnTo>
                    <a:pt x="15" y="26"/>
                  </a:lnTo>
                  <a:lnTo>
                    <a:pt x="13" y="26"/>
                  </a:lnTo>
                  <a:lnTo>
                    <a:pt x="11" y="26"/>
                  </a:lnTo>
                  <a:lnTo>
                    <a:pt x="10" y="26"/>
                  </a:lnTo>
                  <a:lnTo>
                    <a:pt x="10" y="26"/>
                  </a:lnTo>
                  <a:lnTo>
                    <a:pt x="10" y="26"/>
                  </a:lnTo>
                  <a:lnTo>
                    <a:pt x="10" y="26"/>
                  </a:lnTo>
                  <a:lnTo>
                    <a:pt x="8" y="27"/>
                  </a:lnTo>
                  <a:lnTo>
                    <a:pt x="5" y="26"/>
                  </a:lnTo>
                  <a:lnTo>
                    <a:pt x="4" y="26"/>
                  </a:lnTo>
                  <a:lnTo>
                    <a:pt x="5" y="24"/>
                  </a:lnTo>
                  <a:lnTo>
                    <a:pt x="7" y="24"/>
                  </a:lnTo>
                  <a:lnTo>
                    <a:pt x="7" y="24"/>
                  </a:lnTo>
                  <a:lnTo>
                    <a:pt x="8" y="24"/>
                  </a:lnTo>
                  <a:lnTo>
                    <a:pt x="8" y="24"/>
                  </a:lnTo>
                  <a:lnTo>
                    <a:pt x="8" y="22"/>
                  </a:lnTo>
                  <a:lnTo>
                    <a:pt x="7" y="21"/>
                  </a:lnTo>
                  <a:lnTo>
                    <a:pt x="5" y="21"/>
                  </a:lnTo>
                  <a:lnTo>
                    <a:pt x="4" y="19"/>
                  </a:lnTo>
                  <a:lnTo>
                    <a:pt x="4" y="19"/>
                  </a:lnTo>
                  <a:lnTo>
                    <a:pt x="5" y="18"/>
                  </a:lnTo>
                  <a:lnTo>
                    <a:pt x="4" y="16"/>
                  </a:lnTo>
                  <a:lnTo>
                    <a:pt x="4" y="16"/>
                  </a:lnTo>
                  <a:lnTo>
                    <a:pt x="2" y="16"/>
                  </a:lnTo>
                  <a:lnTo>
                    <a:pt x="2" y="16"/>
                  </a:lnTo>
                  <a:lnTo>
                    <a:pt x="2" y="16"/>
                  </a:lnTo>
                  <a:lnTo>
                    <a:pt x="4" y="15"/>
                  </a:lnTo>
                  <a:lnTo>
                    <a:pt x="5" y="15"/>
                  </a:lnTo>
                  <a:lnTo>
                    <a:pt x="5" y="13"/>
                  </a:lnTo>
                  <a:lnTo>
                    <a:pt x="5" y="13"/>
                  </a:lnTo>
                  <a:lnTo>
                    <a:pt x="4" y="13"/>
                  </a:lnTo>
                  <a:lnTo>
                    <a:pt x="2" y="13"/>
                  </a:lnTo>
                  <a:lnTo>
                    <a:pt x="2" y="13"/>
                  </a:lnTo>
                  <a:lnTo>
                    <a:pt x="2" y="13"/>
                  </a:lnTo>
                  <a:lnTo>
                    <a:pt x="2" y="13"/>
                  </a:lnTo>
                  <a:lnTo>
                    <a:pt x="0" y="11"/>
                  </a:lnTo>
                  <a:lnTo>
                    <a:pt x="2" y="11"/>
                  </a:lnTo>
                  <a:lnTo>
                    <a:pt x="2" y="10"/>
                  </a:lnTo>
                  <a:lnTo>
                    <a:pt x="4" y="8"/>
                  </a:lnTo>
                  <a:lnTo>
                    <a:pt x="5" y="8"/>
                  </a:lnTo>
                  <a:lnTo>
                    <a:pt x="5" y="8"/>
                  </a:lnTo>
                  <a:lnTo>
                    <a:pt x="5" y="7"/>
                  </a:lnTo>
                  <a:lnTo>
                    <a:pt x="7" y="7"/>
                  </a:lnTo>
                  <a:lnTo>
                    <a:pt x="8" y="7"/>
                  </a:lnTo>
                  <a:lnTo>
                    <a:pt x="8" y="7"/>
                  </a:lnTo>
                  <a:lnTo>
                    <a:pt x="10" y="8"/>
                  </a:lnTo>
                  <a:lnTo>
                    <a:pt x="11" y="8"/>
                  </a:lnTo>
                  <a:lnTo>
                    <a:pt x="15" y="8"/>
                  </a:lnTo>
                  <a:lnTo>
                    <a:pt x="16" y="8"/>
                  </a:lnTo>
                  <a:lnTo>
                    <a:pt x="16" y="8"/>
                  </a:lnTo>
                  <a:lnTo>
                    <a:pt x="18" y="8"/>
                  </a:lnTo>
                  <a:lnTo>
                    <a:pt x="18" y="10"/>
                  </a:lnTo>
                  <a:lnTo>
                    <a:pt x="18" y="8"/>
                  </a:lnTo>
                  <a:lnTo>
                    <a:pt x="19" y="8"/>
                  </a:lnTo>
                  <a:lnTo>
                    <a:pt x="19" y="8"/>
                  </a:lnTo>
                  <a:lnTo>
                    <a:pt x="21" y="7"/>
                  </a:lnTo>
                  <a:lnTo>
                    <a:pt x="23" y="7"/>
                  </a:lnTo>
                  <a:lnTo>
                    <a:pt x="23" y="5"/>
                  </a:lnTo>
                  <a:lnTo>
                    <a:pt x="23" y="5"/>
                  </a:lnTo>
                  <a:lnTo>
                    <a:pt x="24" y="5"/>
                  </a:lnTo>
                  <a:lnTo>
                    <a:pt x="24" y="5"/>
                  </a:lnTo>
                  <a:lnTo>
                    <a:pt x="27" y="5"/>
                  </a:lnTo>
                  <a:lnTo>
                    <a:pt x="30" y="5"/>
                  </a:lnTo>
                  <a:lnTo>
                    <a:pt x="32" y="5"/>
                  </a:lnTo>
                  <a:lnTo>
                    <a:pt x="34" y="4"/>
                  </a:lnTo>
                  <a:lnTo>
                    <a:pt x="35" y="4"/>
                  </a:lnTo>
                  <a:lnTo>
                    <a:pt x="35" y="4"/>
                  </a:lnTo>
                  <a:lnTo>
                    <a:pt x="38" y="4"/>
                  </a:lnTo>
                  <a:lnTo>
                    <a:pt x="38" y="4"/>
                  </a:lnTo>
                  <a:lnTo>
                    <a:pt x="38" y="4"/>
                  </a:lnTo>
                  <a:lnTo>
                    <a:pt x="38" y="2"/>
                  </a:lnTo>
                  <a:lnTo>
                    <a:pt x="40" y="0"/>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36" name="Freeform 55">
              <a:extLst>
                <a:ext uri="{FF2B5EF4-FFF2-40B4-BE49-F238E27FC236}">
                  <a16:creationId xmlns:a16="http://schemas.microsoft.com/office/drawing/2014/main" id="{1362BD9B-E9AA-4DB1-9380-D09BC79F08F4}"/>
                </a:ext>
              </a:extLst>
            </p:cNvPr>
            <p:cNvSpPr>
              <a:spLocks noEditPoints="1"/>
            </p:cNvSpPr>
            <p:nvPr/>
          </p:nvSpPr>
          <p:spPr bwMode="auto">
            <a:xfrm>
              <a:off x="5390744" y="4137184"/>
              <a:ext cx="85766" cy="85766"/>
            </a:xfrm>
            <a:custGeom>
              <a:avLst/>
              <a:gdLst>
                <a:gd name="T0" fmla="*/ 11 w 44"/>
                <a:gd name="T1" fmla="*/ 35 h 44"/>
                <a:gd name="T2" fmla="*/ 11 w 44"/>
                <a:gd name="T3" fmla="*/ 35 h 44"/>
                <a:gd name="T4" fmla="*/ 11 w 44"/>
                <a:gd name="T5" fmla="*/ 36 h 44"/>
                <a:gd name="T6" fmla="*/ 4 w 44"/>
                <a:gd name="T7" fmla="*/ 35 h 44"/>
                <a:gd name="T8" fmla="*/ 9 w 44"/>
                <a:gd name="T9" fmla="*/ 33 h 44"/>
                <a:gd name="T10" fmla="*/ 30 w 44"/>
                <a:gd name="T11" fmla="*/ 0 h 44"/>
                <a:gd name="T12" fmla="*/ 31 w 44"/>
                <a:gd name="T13" fmla="*/ 1 h 44"/>
                <a:gd name="T14" fmla="*/ 33 w 44"/>
                <a:gd name="T15" fmla="*/ 5 h 44"/>
                <a:gd name="T16" fmla="*/ 36 w 44"/>
                <a:gd name="T17" fmla="*/ 8 h 44"/>
                <a:gd name="T18" fmla="*/ 38 w 44"/>
                <a:gd name="T19" fmla="*/ 9 h 44"/>
                <a:gd name="T20" fmla="*/ 38 w 44"/>
                <a:gd name="T21" fmla="*/ 11 h 44"/>
                <a:gd name="T22" fmla="*/ 36 w 44"/>
                <a:gd name="T23" fmla="*/ 12 h 44"/>
                <a:gd name="T24" fmla="*/ 38 w 44"/>
                <a:gd name="T25" fmla="*/ 12 h 44"/>
                <a:gd name="T26" fmla="*/ 39 w 44"/>
                <a:gd name="T27" fmla="*/ 16 h 44"/>
                <a:gd name="T28" fmla="*/ 41 w 44"/>
                <a:gd name="T29" fmla="*/ 19 h 44"/>
                <a:gd name="T30" fmla="*/ 38 w 44"/>
                <a:gd name="T31" fmla="*/ 20 h 44"/>
                <a:gd name="T32" fmla="*/ 38 w 44"/>
                <a:gd name="T33" fmla="*/ 24 h 44"/>
                <a:gd name="T34" fmla="*/ 38 w 44"/>
                <a:gd name="T35" fmla="*/ 24 h 44"/>
                <a:gd name="T36" fmla="*/ 39 w 44"/>
                <a:gd name="T37" fmla="*/ 24 h 44"/>
                <a:gd name="T38" fmla="*/ 41 w 44"/>
                <a:gd name="T39" fmla="*/ 24 h 44"/>
                <a:gd name="T40" fmla="*/ 42 w 44"/>
                <a:gd name="T41" fmla="*/ 22 h 44"/>
                <a:gd name="T42" fmla="*/ 44 w 44"/>
                <a:gd name="T43" fmla="*/ 22 h 44"/>
                <a:gd name="T44" fmla="*/ 42 w 44"/>
                <a:gd name="T45" fmla="*/ 25 h 44"/>
                <a:gd name="T46" fmla="*/ 39 w 44"/>
                <a:gd name="T47" fmla="*/ 27 h 44"/>
                <a:gd name="T48" fmla="*/ 38 w 44"/>
                <a:gd name="T49" fmla="*/ 30 h 44"/>
                <a:gd name="T50" fmla="*/ 38 w 44"/>
                <a:gd name="T51" fmla="*/ 31 h 44"/>
                <a:gd name="T52" fmla="*/ 33 w 44"/>
                <a:gd name="T53" fmla="*/ 36 h 44"/>
                <a:gd name="T54" fmla="*/ 30 w 44"/>
                <a:gd name="T55" fmla="*/ 38 h 44"/>
                <a:gd name="T56" fmla="*/ 28 w 44"/>
                <a:gd name="T57" fmla="*/ 41 h 44"/>
                <a:gd name="T58" fmla="*/ 25 w 44"/>
                <a:gd name="T59" fmla="*/ 44 h 44"/>
                <a:gd name="T60" fmla="*/ 22 w 44"/>
                <a:gd name="T61" fmla="*/ 41 h 44"/>
                <a:gd name="T62" fmla="*/ 14 w 44"/>
                <a:gd name="T63" fmla="*/ 38 h 44"/>
                <a:gd name="T64" fmla="*/ 11 w 44"/>
                <a:gd name="T65" fmla="*/ 36 h 44"/>
                <a:gd name="T66" fmla="*/ 11 w 44"/>
                <a:gd name="T67" fmla="*/ 33 h 44"/>
                <a:gd name="T68" fmla="*/ 11 w 44"/>
                <a:gd name="T69" fmla="*/ 31 h 44"/>
                <a:gd name="T70" fmla="*/ 8 w 44"/>
                <a:gd name="T71" fmla="*/ 33 h 44"/>
                <a:gd name="T72" fmla="*/ 6 w 44"/>
                <a:gd name="T73" fmla="*/ 31 h 44"/>
                <a:gd name="T74" fmla="*/ 4 w 44"/>
                <a:gd name="T75" fmla="*/ 28 h 44"/>
                <a:gd name="T76" fmla="*/ 3 w 44"/>
                <a:gd name="T77" fmla="*/ 25 h 44"/>
                <a:gd name="T78" fmla="*/ 1 w 44"/>
                <a:gd name="T79" fmla="*/ 24 h 44"/>
                <a:gd name="T80" fmla="*/ 0 w 44"/>
                <a:gd name="T81" fmla="*/ 22 h 44"/>
                <a:gd name="T82" fmla="*/ 1 w 44"/>
                <a:gd name="T83" fmla="*/ 22 h 44"/>
                <a:gd name="T84" fmla="*/ 4 w 44"/>
                <a:gd name="T85" fmla="*/ 20 h 44"/>
                <a:gd name="T86" fmla="*/ 6 w 44"/>
                <a:gd name="T87" fmla="*/ 19 h 44"/>
                <a:gd name="T88" fmla="*/ 4 w 44"/>
                <a:gd name="T89" fmla="*/ 19 h 44"/>
                <a:gd name="T90" fmla="*/ 3 w 44"/>
                <a:gd name="T91" fmla="*/ 20 h 44"/>
                <a:gd name="T92" fmla="*/ 1 w 44"/>
                <a:gd name="T93" fmla="*/ 19 h 44"/>
                <a:gd name="T94" fmla="*/ 1 w 44"/>
                <a:gd name="T95" fmla="*/ 16 h 44"/>
                <a:gd name="T96" fmla="*/ 3 w 44"/>
                <a:gd name="T97" fmla="*/ 16 h 44"/>
                <a:gd name="T98" fmla="*/ 0 w 44"/>
                <a:gd name="T99" fmla="*/ 14 h 44"/>
                <a:gd name="T100" fmla="*/ 0 w 44"/>
                <a:gd name="T101" fmla="*/ 12 h 44"/>
                <a:gd name="T102" fmla="*/ 1 w 44"/>
                <a:gd name="T103" fmla="*/ 12 h 44"/>
                <a:gd name="T104" fmla="*/ 3 w 44"/>
                <a:gd name="T105" fmla="*/ 12 h 44"/>
                <a:gd name="T106" fmla="*/ 4 w 44"/>
                <a:gd name="T107" fmla="*/ 9 h 44"/>
                <a:gd name="T108" fmla="*/ 8 w 44"/>
                <a:gd name="T109" fmla="*/ 8 h 44"/>
                <a:gd name="T110" fmla="*/ 9 w 44"/>
                <a:gd name="T111" fmla="*/ 6 h 44"/>
                <a:gd name="T112" fmla="*/ 9 w 44"/>
                <a:gd name="T113" fmla="*/ 5 h 44"/>
                <a:gd name="T114" fmla="*/ 11 w 44"/>
                <a:gd name="T115" fmla="*/ 3 h 44"/>
                <a:gd name="T116" fmla="*/ 11 w 44"/>
                <a:gd name="T117" fmla="*/ 1 h 44"/>
                <a:gd name="T118" fmla="*/ 14 w 44"/>
                <a:gd name="T119" fmla="*/ 0 h 44"/>
                <a:gd name="T120" fmla="*/ 19 w 44"/>
                <a:gd name="T121" fmla="*/ 0 h 44"/>
                <a:gd name="T122" fmla="*/ 22 w 44"/>
                <a:gd name="T123" fmla="*/ 0 h 44"/>
                <a:gd name="T124" fmla="*/ 28 w 44"/>
                <a:gd name="T1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 h="44">
                  <a:moveTo>
                    <a:pt x="9" y="33"/>
                  </a:moveTo>
                  <a:lnTo>
                    <a:pt x="11" y="35"/>
                  </a:lnTo>
                  <a:lnTo>
                    <a:pt x="11" y="35"/>
                  </a:lnTo>
                  <a:lnTo>
                    <a:pt x="11" y="35"/>
                  </a:lnTo>
                  <a:lnTo>
                    <a:pt x="11" y="36"/>
                  </a:lnTo>
                  <a:lnTo>
                    <a:pt x="11" y="36"/>
                  </a:lnTo>
                  <a:lnTo>
                    <a:pt x="9" y="36"/>
                  </a:lnTo>
                  <a:lnTo>
                    <a:pt x="4" y="35"/>
                  </a:lnTo>
                  <a:lnTo>
                    <a:pt x="6" y="35"/>
                  </a:lnTo>
                  <a:lnTo>
                    <a:pt x="9" y="33"/>
                  </a:lnTo>
                  <a:close/>
                  <a:moveTo>
                    <a:pt x="28" y="0"/>
                  </a:moveTo>
                  <a:lnTo>
                    <a:pt x="30" y="0"/>
                  </a:lnTo>
                  <a:lnTo>
                    <a:pt x="30" y="0"/>
                  </a:lnTo>
                  <a:lnTo>
                    <a:pt x="31" y="1"/>
                  </a:lnTo>
                  <a:lnTo>
                    <a:pt x="33" y="3"/>
                  </a:lnTo>
                  <a:lnTo>
                    <a:pt x="33" y="5"/>
                  </a:lnTo>
                  <a:lnTo>
                    <a:pt x="34" y="6"/>
                  </a:lnTo>
                  <a:lnTo>
                    <a:pt x="36" y="8"/>
                  </a:lnTo>
                  <a:lnTo>
                    <a:pt x="38" y="9"/>
                  </a:lnTo>
                  <a:lnTo>
                    <a:pt x="38" y="9"/>
                  </a:lnTo>
                  <a:lnTo>
                    <a:pt x="38" y="9"/>
                  </a:lnTo>
                  <a:lnTo>
                    <a:pt x="38" y="11"/>
                  </a:lnTo>
                  <a:lnTo>
                    <a:pt x="36" y="12"/>
                  </a:lnTo>
                  <a:lnTo>
                    <a:pt x="36" y="12"/>
                  </a:lnTo>
                  <a:lnTo>
                    <a:pt x="36" y="12"/>
                  </a:lnTo>
                  <a:lnTo>
                    <a:pt x="38" y="12"/>
                  </a:lnTo>
                  <a:lnTo>
                    <a:pt x="39" y="14"/>
                  </a:lnTo>
                  <a:lnTo>
                    <a:pt x="39" y="16"/>
                  </a:lnTo>
                  <a:lnTo>
                    <a:pt x="39" y="17"/>
                  </a:lnTo>
                  <a:lnTo>
                    <a:pt x="41" y="19"/>
                  </a:lnTo>
                  <a:lnTo>
                    <a:pt x="41" y="19"/>
                  </a:lnTo>
                  <a:lnTo>
                    <a:pt x="38" y="20"/>
                  </a:lnTo>
                  <a:lnTo>
                    <a:pt x="38" y="22"/>
                  </a:lnTo>
                  <a:lnTo>
                    <a:pt x="38" y="24"/>
                  </a:lnTo>
                  <a:lnTo>
                    <a:pt x="38" y="24"/>
                  </a:lnTo>
                  <a:lnTo>
                    <a:pt x="38" y="24"/>
                  </a:lnTo>
                  <a:lnTo>
                    <a:pt x="38" y="24"/>
                  </a:lnTo>
                  <a:lnTo>
                    <a:pt x="39" y="24"/>
                  </a:lnTo>
                  <a:lnTo>
                    <a:pt x="39" y="24"/>
                  </a:lnTo>
                  <a:lnTo>
                    <a:pt x="41" y="24"/>
                  </a:lnTo>
                  <a:lnTo>
                    <a:pt x="42" y="22"/>
                  </a:lnTo>
                  <a:lnTo>
                    <a:pt x="42" y="22"/>
                  </a:lnTo>
                  <a:lnTo>
                    <a:pt x="44" y="22"/>
                  </a:lnTo>
                  <a:lnTo>
                    <a:pt x="44" y="22"/>
                  </a:lnTo>
                  <a:lnTo>
                    <a:pt x="42" y="24"/>
                  </a:lnTo>
                  <a:lnTo>
                    <a:pt x="42" y="25"/>
                  </a:lnTo>
                  <a:lnTo>
                    <a:pt x="42" y="27"/>
                  </a:lnTo>
                  <a:lnTo>
                    <a:pt x="39" y="27"/>
                  </a:lnTo>
                  <a:lnTo>
                    <a:pt x="39" y="27"/>
                  </a:lnTo>
                  <a:lnTo>
                    <a:pt x="38" y="30"/>
                  </a:lnTo>
                  <a:lnTo>
                    <a:pt x="38" y="31"/>
                  </a:lnTo>
                  <a:lnTo>
                    <a:pt x="38" y="31"/>
                  </a:lnTo>
                  <a:lnTo>
                    <a:pt x="34" y="35"/>
                  </a:lnTo>
                  <a:lnTo>
                    <a:pt x="33" y="36"/>
                  </a:lnTo>
                  <a:lnTo>
                    <a:pt x="31" y="38"/>
                  </a:lnTo>
                  <a:lnTo>
                    <a:pt x="30" y="38"/>
                  </a:lnTo>
                  <a:lnTo>
                    <a:pt x="30" y="39"/>
                  </a:lnTo>
                  <a:lnTo>
                    <a:pt x="28" y="41"/>
                  </a:lnTo>
                  <a:lnTo>
                    <a:pt x="26" y="44"/>
                  </a:lnTo>
                  <a:lnTo>
                    <a:pt x="25" y="44"/>
                  </a:lnTo>
                  <a:lnTo>
                    <a:pt x="25" y="44"/>
                  </a:lnTo>
                  <a:lnTo>
                    <a:pt x="22" y="41"/>
                  </a:lnTo>
                  <a:lnTo>
                    <a:pt x="19" y="41"/>
                  </a:lnTo>
                  <a:lnTo>
                    <a:pt x="14" y="38"/>
                  </a:lnTo>
                  <a:lnTo>
                    <a:pt x="11" y="38"/>
                  </a:lnTo>
                  <a:lnTo>
                    <a:pt x="11" y="36"/>
                  </a:lnTo>
                  <a:lnTo>
                    <a:pt x="12" y="35"/>
                  </a:lnTo>
                  <a:lnTo>
                    <a:pt x="11" y="33"/>
                  </a:lnTo>
                  <a:lnTo>
                    <a:pt x="11" y="31"/>
                  </a:lnTo>
                  <a:lnTo>
                    <a:pt x="11" y="31"/>
                  </a:lnTo>
                  <a:lnTo>
                    <a:pt x="11" y="33"/>
                  </a:lnTo>
                  <a:lnTo>
                    <a:pt x="8" y="33"/>
                  </a:lnTo>
                  <a:lnTo>
                    <a:pt x="8" y="31"/>
                  </a:lnTo>
                  <a:lnTo>
                    <a:pt x="6" y="31"/>
                  </a:lnTo>
                  <a:lnTo>
                    <a:pt x="6" y="30"/>
                  </a:lnTo>
                  <a:lnTo>
                    <a:pt x="4" y="28"/>
                  </a:lnTo>
                  <a:lnTo>
                    <a:pt x="4" y="27"/>
                  </a:lnTo>
                  <a:lnTo>
                    <a:pt x="3" y="25"/>
                  </a:lnTo>
                  <a:lnTo>
                    <a:pt x="1" y="25"/>
                  </a:lnTo>
                  <a:lnTo>
                    <a:pt x="1" y="24"/>
                  </a:lnTo>
                  <a:lnTo>
                    <a:pt x="0" y="22"/>
                  </a:lnTo>
                  <a:lnTo>
                    <a:pt x="0" y="22"/>
                  </a:lnTo>
                  <a:lnTo>
                    <a:pt x="1" y="22"/>
                  </a:lnTo>
                  <a:lnTo>
                    <a:pt x="1" y="22"/>
                  </a:lnTo>
                  <a:lnTo>
                    <a:pt x="3" y="22"/>
                  </a:lnTo>
                  <a:lnTo>
                    <a:pt x="4" y="20"/>
                  </a:lnTo>
                  <a:lnTo>
                    <a:pt x="4" y="20"/>
                  </a:lnTo>
                  <a:lnTo>
                    <a:pt x="6" y="19"/>
                  </a:lnTo>
                  <a:lnTo>
                    <a:pt x="4" y="19"/>
                  </a:lnTo>
                  <a:lnTo>
                    <a:pt x="4" y="19"/>
                  </a:lnTo>
                  <a:lnTo>
                    <a:pt x="3" y="19"/>
                  </a:lnTo>
                  <a:lnTo>
                    <a:pt x="3" y="20"/>
                  </a:lnTo>
                  <a:lnTo>
                    <a:pt x="1" y="20"/>
                  </a:lnTo>
                  <a:lnTo>
                    <a:pt x="1" y="19"/>
                  </a:lnTo>
                  <a:lnTo>
                    <a:pt x="1" y="17"/>
                  </a:lnTo>
                  <a:lnTo>
                    <a:pt x="1" y="16"/>
                  </a:lnTo>
                  <a:lnTo>
                    <a:pt x="3" y="16"/>
                  </a:lnTo>
                  <a:lnTo>
                    <a:pt x="3" y="16"/>
                  </a:lnTo>
                  <a:lnTo>
                    <a:pt x="1" y="16"/>
                  </a:lnTo>
                  <a:lnTo>
                    <a:pt x="0" y="14"/>
                  </a:lnTo>
                  <a:lnTo>
                    <a:pt x="0" y="12"/>
                  </a:lnTo>
                  <a:lnTo>
                    <a:pt x="0" y="12"/>
                  </a:lnTo>
                  <a:lnTo>
                    <a:pt x="1" y="12"/>
                  </a:lnTo>
                  <a:lnTo>
                    <a:pt x="1" y="12"/>
                  </a:lnTo>
                  <a:lnTo>
                    <a:pt x="3" y="12"/>
                  </a:lnTo>
                  <a:lnTo>
                    <a:pt x="3" y="12"/>
                  </a:lnTo>
                  <a:lnTo>
                    <a:pt x="4" y="12"/>
                  </a:lnTo>
                  <a:lnTo>
                    <a:pt x="4" y="9"/>
                  </a:lnTo>
                  <a:lnTo>
                    <a:pt x="6" y="9"/>
                  </a:lnTo>
                  <a:lnTo>
                    <a:pt x="8" y="8"/>
                  </a:lnTo>
                  <a:lnTo>
                    <a:pt x="9" y="6"/>
                  </a:lnTo>
                  <a:lnTo>
                    <a:pt x="9" y="6"/>
                  </a:lnTo>
                  <a:lnTo>
                    <a:pt x="9" y="5"/>
                  </a:lnTo>
                  <a:lnTo>
                    <a:pt x="9" y="5"/>
                  </a:lnTo>
                  <a:lnTo>
                    <a:pt x="9" y="5"/>
                  </a:lnTo>
                  <a:lnTo>
                    <a:pt x="11" y="3"/>
                  </a:lnTo>
                  <a:lnTo>
                    <a:pt x="11" y="3"/>
                  </a:lnTo>
                  <a:lnTo>
                    <a:pt x="11" y="1"/>
                  </a:lnTo>
                  <a:lnTo>
                    <a:pt x="12" y="1"/>
                  </a:lnTo>
                  <a:lnTo>
                    <a:pt x="14" y="0"/>
                  </a:lnTo>
                  <a:lnTo>
                    <a:pt x="15" y="1"/>
                  </a:lnTo>
                  <a:lnTo>
                    <a:pt x="19" y="0"/>
                  </a:lnTo>
                  <a:lnTo>
                    <a:pt x="20" y="0"/>
                  </a:lnTo>
                  <a:lnTo>
                    <a:pt x="22" y="0"/>
                  </a:lnTo>
                  <a:lnTo>
                    <a:pt x="26" y="0"/>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37" name="Freeform 56">
              <a:extLst>
                <a:ext uri="{FF2B5EF4-FFF2-40B4-BE49-F238E27FC236}">
                  <a16:creationId xmlns:a16="http://schemas.microsoft.com/office/drawing/2014/main" id="{0B288B0C-9A99-407C-BAF2-85AE527EA7A8}"/>
                </a:ext>
              </a:extLst>
            </p:cNvPr>
            <p:cNvSpPr>
              <a:spLocks/>
            </p:cNvSpPr>
            <p:nvPr/>
          </p:nvSpPr>
          <p:spPr bwMode="auto">
            <a:xfrm>
              <a:off x="6238654" y="2899429"/>
              <a:ext cx="159836" cy="68223"/>
            </a:xfrm>
            <a:custGeom>
              <a:avLst/>
              <a:gdLst>
                <a:gd name="T0" fmla="*/ 39 w 82"/>
                <a:gd name="T1" fmla="*/ 2 h 35"/>
                <a:gd name="T2" fmla="*/ 41 w 82"/>
                <a:gd name="T3" fmla="*/ 3 h 35"/>
                <a:gd name="T4" fmla="*/ 42 w 82"/>
                <a:gd name="T5" fmla="*/ 5 h 35"/>
                <a:gd name="T6" fmla="*/ 42 w 82"/>
                <a:gd name="T7" fmla="*/ 8 h 35"/>
                <a:gd name="T8" fmla="*/ 44 w 82"/>
                <a:gd name="T9" fmla="*/ 8 h 35"/>
                <a:gd name="T10" fmla="*/ 47 w 82"/>
                <a:gd name="T11" fmla="*/ 6 h 35"/>
                <a:gd name="T12" fmla="*/ 50 w 82"/>
                <a:gd name="T13" fmla="*/ 5 h 35"/>
                <a:gd name="T14" fmla="*/ 52 w 82"/>
                <a:gd name="T15" fmla="*/ 5 h 35"/>
                <a:gd name="T16" fmla="*/ 55 w 82"/>
                <a:gd name="T17" fmla="*/ 5 h 35"/>
                <a:gd name="T18" fmla="*/ 58 w 82"/>
                <a:gd name="T19" fmla="*/ 6 h 35"/>
                <a:gd name="T20" fmla="*/ 61 w 82"/>
                <a:gd name="T21" fmla="*/ 3 h 35"/>
                <a:gd name="T22" fmla="*/ 66 w 82"/>
                <a:gd name="T23" fmla="*/ 3 h 35"/>
                <a:gd name="T24" fmla="*/ 72 w 82"/>
                <a:gd name="T25" fmla="*/ 5 h 35"/>
                <a:gd name="T26" fmla="*/ 76 w 82"/>
                <a:gd name="T27" fmla="*/ 8 h 35"/>
                <a:gd name="T28" fmla="*/ 82 w 82"/>
                <a:gd name="T29" fmla="*/ 9 h 35"/>
                <a:gd name="T30" fmla="*/ 80 w 82"/>
                <a:gd name="T31" fmla="*/ 13 h 35"/>
                <a:gd name="T32" fmla="*/ 79 w 82"/>
                <a:gd name="T33" fmla="*/ 17 h 35"/>
                <a:gd name="T34" fmla="*/ 77 w 82"/>
                <a:gd name="T35" fmla="*/ 22 h 35"/>
                <a:gd name="T36" fmla="*/ 71 w 82"/>
                <a:gd name="T37" fmla="*/ 24 h 35"/>
                <a:gd name="T38" fmla="*/ 69 w 82"/>
                <a:gd name="T39" fmla="*/ 22 h 35"/>
                <a:gd name="T40" fmla="*/ 66 w 82"/>
                <a:gd name="T41" fmla="*/ 20 h 35"/>
                <a:gd name="T42" fmla="*/ 61 w 82"/>
                <a:gd name="T43" fmla="*/ 20 h 35"/>
                <a:gd name="T44" fmla="*/ 55 w 82"/>
                <a:gd name="T45" fmla="*/ 20 h 35"/>
                <a:gd name="T46" fmla="*/ 50 w 82"/>
                <a:gd name="T47" fmla="*/ 25 h 35"/>
                <a:gd name="T48" fmla="*/ 44 w 82"/>
                <a:gd name="T49" fmla="*/ 28 h 35"/>
                <a:gd name="T50" fmla="*/ 41 w 82"/>
                <a:gd name="T51" fmla="*/ 25 h 35"/>
                <a:gd name="T52" fmla="*/ 38 w 82"/>
                <a:gd name="T53" fmla="*/ 28 h 35"/>
                <a:gd name="T54" fmla="*/ 28 w 82"/>
                <a:gd name="T55" fmla="*/ 30 h 35"/>
                <a:gd name="T56" fmla="*/ 28 w 82"/>
                <a:gd name="T57" fmla="*/ 33 h 35"/>
                <a:gd name="T58" fmla="*/ 24 w 82"/>
                <a:gd name="T59" fmla="*/ 35 h 35"/>
                <a:gd name="T60" fmla="*/ 14 w 82"/>
                <a:gd name="T61" fmla="*/ 35 h 35"/>
                <a:gd name="T62" fmla="*/ 8 w 82"/>
                <a:gd name="T63" fmla="*/ 30 h 35"/>
                <a:gd name="T64" fmla="*/ 5 w 82"/>
                <a:gd name="T65" fmla="*/ 30 h 35"/>
                <a:gd name="T66" fmla="*/ 3 w 82"/>
                <a:gd name="T67" fmla="*/ 28 h 35"/>
                <a:gd name="T68" fmla="*/ 0 w 82"/>
                <a:gd name="T69" fmla="*/ 22 h 35"/>
                <a:gd name="T70" fmla="*/ 1 w 82"/>
                <a:gd name="T71" fmla="*/ 19 h 35"/>
                <a:gd name="T72" fmla="*/ 3 w 82"/>
                <a:gd name="T73" fmla="*/ 16 h 35"/>
                <a:gd name="T74" fmla="*/ 6 w 82"/>
                <a:gd name="T75" fmla="*/ 14 h 35"/>
                <a:gd name="T76" fmla="*/ 14 w 82"/>
                <a:gd name="T77" fmla="*/ 14 h 35"/>
                <a:gd name="T78" fmla="*/ 16 w 82"/>
                <a:gd name="T79" fmla="*/ 11 h 35"/>
                <a:gd name="T80" fmla="*/ 19 w 82"/>
                <a:gd name="T81" fmla="*/ 11 h 35"/>
                <a:gd name="T82" fmla="*/ 19 w 82"/>
                <a:gd name="T83" fmla="*/ 8 h 35"/>
                <a:gd name="T84" fmla="*/ 22 w 82"/>
                <a:gd name="T85" fmla="*/ 5 h 35"/>
                <a:gd name="T86" fmla="*/ 25 w 82"/>
                <a:gd name="T87" fmla="*/ 3 h 35"/>
                <a:gd name="T88" fmla="*/ 28 w 82"/>
                <a:gd name="T89" fmla="*/ 2 h 35"/>
                <a:gd name="T90" fmla="*/ 30 w 82"/>
                <a:gd name="T91" fmla="*/ 2 h 35"/>
                <a:gd name="T92" fmla="*/ 33 w 82"/>
                <a:gd name="T93" fmla="*/ 5 h 35"/>
                <a:gd name="T94" fmla="*/ 38 w 82"/>
                <a:gd name="T95"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2" h="35">
                  <a:moveTo>
                    <a:pt x="38" y="0"/>
                  </a:moveTo>
                  <a:lnTo>
                    <a:pt x="38" y="0"/>
                  </a:lnTo>
                  <a:lnTo>
                    <a:pt x="39" y="2"/>
                  </a:lnTo>
                  <a:lnTo>
                    <a:pt x="39" y="3"/>
                  </a:lnTo>
                  <a:lnTo>
                    <a:pt x="41" y="3"/>
                  </a:lnTo>
                  <a:lnTo>
                    <a:pt x="41" y="3"/>
                  </a:lnTo>
                  <a:lnTo>
                    <a:pt x="41" y="5"/>
                  </a:lnTo>
                  <a:lnTo>
                    <a:pt x="42" y="5"/>
                  </a:lnTo>
                  <a:lnTo>
                    <a:pt x="42" y="5"/>
                  </a:lnTo>
                  <a:lnTo>
                    <a:pt x="42" y="6"/>
                  </a:lnTo>
                  <a:lnTo>
                    <a:pt x="42" y="6"/>
                  </a:lnTo>
                  <a:lnTo>
                    <a:pt x="42" y="8"/>
                  </a:lnTo>
                  <a:lnTo>
                    <a:pt x="42" y="8"/>
                  </a:lnTo>
                  <a:lnTo>
                    <a:pt x="42" y="8"/>
                  </a:lnTo>
                  <a:lnTo>
                    <a:pt x="44" y="8"/>
                  </a:lnTo>
                  <a:lnTo>
                    <a:pt x="44" y="8"/>
                  </a:lnTo>
                  <a:lnTo>
                    <a:pt x="47" y="8"/>
                  </a:lnTo>
                  <a:lnTo>
                    <a:pt x="47" y="6"/>
                  </a:lnTo>
                  <a:lnTo>
                    <a:pt x="49" y="6"/>
                  </a:lnTo>
                  <a:lnTo>
                    <a:pt x="49" y="5"/>
                  </a:lnTo>
                  <a:lnTo>
                    <a:pt x="50" y="5"/>
                  </a:lnTo>
                  <a:lnTo>
                    <a:pt x="50" y="5"/>
                  </a:lnTo>
                  <a:lnTo>
                    <a:pt x="52" y="5"/>
                  </a:lnTo>
                  <a:lnTo>
                    <a:pt x="52" y="5"/>
                  </a:lnTo>
                  <a:lnTo>
                    <a:pt x="52" y="5"/>
                  </a:lnTo>
                  <a:lnTo>
                    <a:pt x="54" y="5"/>
                  </a:lnTo>
                  <a:lnTo>
                    <a:pt x="55" y="5"/>
                  </a:lnTo>
                  <a:lnTo>
                    <a:pt x="57" y="5"/>
                  </a:lnTo>
                  <a:lnTo>
                    <a:pt x="57" y="5"/>
                  </a:lnTo>
                  <a:lnTo>
                    <a:pt x="58" y="6"/>
                  </a:lnTo>
                  <a:lnTo>
                    <a:pt x="60" y="6"/>
                  </a:lnTo>
                  <a:lnTo>
                    <a:pt x="60" y="5"/>
                  </a:lnTo>
                  <a:lnTo>
                    <a:pt x="61" y="3"/>
                  </a:lnTo>
                  <a:lnTo>
                    <a:pt x="63" y="3"/>
                  </a:lnTo>
                  <a:lnTo>
                    <a:pt x="63" y="3"/>
                  </a:lnTo>
                  <a:lnTo>
                    <a:pt x="66" y="3"/>
                  </a:lnTo>
                  <a:lnTo>
                    <a:pt x="69" y="3"/>
                  </a:lnTo>
                  <a:lnTo>
                    <a:pt x="71" y="5"/>
                  </a:lnTo>
                  <a:lnTo>
                    <a:pt x="72" y="5"/>
                  </a:lnTo>
                  <a:lnTo>
                    <a:pt x="74" y="6"/>
                  </a:lnTo>
                  <a:lnTo>
                    <a:pt x="76" y="6"/>
                  </a:lnTo>
                  <a:lnTo>
                    <a:pt x="76" y="8"/>
                  </a:lnTo>
                  <a:lnTo>
                    <a:pt x="77" y="8"/>
                  </a:lnTo>
                  <a:lnTo>
                    <a:pt x="82" y="9"/>
                  </a:lnTo>
                  <a:lnTo>
                    <a:pt x="82" y="9"/>
                  </a:lnTo>
                  <a:lnTo>
                    <a:pt x="82" y="11"/>
                  </a:lnTo>
                  <a:lnTo>
                    <a:pt x="82" y="11"/>
                  </a:lnTo>
                  <a:lnTo>
                    <a:pt x="80" y="13"/>
                  </a:lnTo>
                  <a:lnTo>
                    <a:pt x="80" y="14"/>
                  </a:lnTo>
                  <a:lnTo>
                    <a:pt x="80" y="16"/>
                  </a:lnTo>
                  <a:lnTo>
                    <a:pt x="79" y="17"/>
                  </a:lnTo>
                  <a:lnTo>
                    <a:pt x="77" y="19"/>
                  </a:lnTo>
                  <a:lnTo>
                    <a:pt x="77" y="22"/>
                  </a:lnTo>
                  <a:lnTo>
                    <a:pt x="77" y="22"/>
                  </a:lnTo>
                  <a:lnTo>
                    <a:pt x="71" y="24"/>
                  </a:lnTo>
                  <a:lnTo>
                    <a:pt x="71" y="24"/>
                  </a:lnTo>
                  <a:lnTo>
                    <a:pt x="71" y="24"/>
                  </a:lnTo>
                  <a:lnTo>
                    <a:pt x="69" y="22"/>
                  </a:lnTo>
                  <a:lnTo>
                    <a:pt x="69" y="22"/>
                  </a:lnTo>
                  <a:lnTo>
                    <a:pt x="69" y="22"/>
                  </a:lnTo>
                  <a:lnTo>
                    <a:pt x="68" y="20"/>
                  </a:lnTo>
                  <a:lnTo>
                    <a:pt x="68" y="20"/>
                  </a:lnTo>
                  <a:lnTo>
                    <a:pt x="66" y="20"/>
                  </a:lnTo>
                  <a:lnTo>
                    <a:pt x="66" y="20"/>
                  </a:lnTo>
                  <a:lnTo>
                    <a:pt x="63" y="20"/>
                  </a:lnTo>
                  <a:lnTo>
                    <a:pt x="61" y="20"/>
                  </a:lnTo>
                  <a:lnTo>
                    <a:pt x="60" y="20"/>
                  </a:lnTo>
                  <a:lnTo>
                    <a:pt x="58" y="20"/>
                  </a:lnTo>
                  <a:lnTo>
                    <a:pt x="55" y="20"/>
                  </a:lnTo>
                  <a:lnTo>
                    <a:pt x="54" y="20"/>
                  </a:lnTo>
                  <a:lnTo>
                    <a:pt x="54" y="20"/>
                  </a:lnTo>
                  <a:lnTo>
                    <a:pt x="50" y="25"/>
                  </a:lnTo>
                  <a:lnTo>
                    <a:pt x="47" y="25"/>
                  </a:lnTo>
                  <a:lnTo>
                    <a:pt x="46" y="27"/>
                  </a:lnTo>
                  <a:lnTo>
                    <a:pt x="44" y="28"/>
                  </a:lnTo>
                  <a:lnTo>
                    <a:pt x="42" y="27"/>
                  </a:lnTo>
                  <a:lnTo>
                    <a:pt x="41" y="27"/>
                  </a:lnTo>
                  <a:lnTo>
                    <a:pt x="41" y="25"/>
                  </a:lnTo>
                  <a:lnTo>
                    <a:pt x="39" y="27"/>
                  </a:lnTo>
                  <a:lnTo>
                    <a:pt x="39" y="27"/>
                  </a:lnTo>
                  <a:lnTo>
                    <a:pt x="38" y="28"/>
                  </a:lnTo>
                  <a:lnTo>
                    <a:pt x="35" y="28"/>
                  </a:lnTo>
                  <a:lnTo>
                    <a:pt x="30" y="28"/>
                  </a:lnTo>
                  <a:lnTo>
                    <a:pt x="28" y="30"/>
                  </a:lnTo>
                  <a:lnTo>
                    <a:pt x="28" y="31"/>
                  </a:lnTo>
                  <a:lnTo>
                    <a:pt x="28" y="31"/>
                  </a:lnTo>
                  <a:lnTo>
                    <a:pt x="28" y="33"/>
                  </a:lnTo>
                  <a:lnTo>
                    <a:pt x="28" y="33"/>
                  </a:lnTo>
                  <a:lnTo>
                    <a:pt x="27" y="35"/>
                  </a:lnTo>
                  <a:lnTo>
                    <a:pt x="24" y="35"/>
                  </a:lnTo>
                  <a:lnTo>
                    <a:pt x="19" y="35"/>
                  </a:lnTo>
                  <a:lnTo>
                    <a:pt x="16" y="35"/>
                  </a:lnTo>
                  <a:lnTo>
                    <a:pt x="14" y="35"/>
                  </a:lnTo>
                  <a:lnTo>
                    <a:pt x="11" y="33"/>
                  </a:lnTo>
                  <a:lnTo>
                    <a:pt x="9" y="31"/>
                  </a:lnTo>
                  <a:lnTo>
                    <a:pt x="8" y="30"/>
                  </a:lnTo>
                  <a:lnTo>
                    <a:pt x="6" y="30"/>
                  </a:lnTo>
                  <a:lnTo>
                    <a:pt x="6" y="30"/>
                  </a:lnTo>
                  <a:lnTo>
                    <a:pt x="5" y="30"/>
                  </a:lnTo>
                  <a:lnTo>
                    <a:pt x="5" y="30"/>
                  </a:lnTo>
                  <a:lnTo>
                    <a:pt x="3" y="30"/>
                  </a:lnTo>
                  <a:lnTo>
                    <a:pt x="3" y="28"/>
                  </a:lnTo>
                  <a:lnTo>
                    <a:pt x="1" y="27"/>
                  </a:lnTo>
                  <a:lnTo>
                    <a:pt x="0" y="24"/>
                  </a:lnTo>
                  <a:lnTo>
                    <a:pt x="0" y="22"/>
                  </a:lnTo>
                  <a:lnTo>
                    <a:pt x="1" y="20"/>
                  </a:lnTo>
                  <a:lnTo>
                    <a:pt x="1" y="20"/>
                  </a:lnTo>
                  <a:lnTo>
                    <a:pt x="1" y="19"/>
                  </a:lnTo>
                  <a:lnTo>
                    <a:pt x="1" y="19"/>
                  </a:lnTo>
                  <a:lnTo>
                    <a:pt x="3" y="17"/>
                  </a:lnTo>
                  <a:lnTo>
                    <a:pt x="3" y="16"/>
                  </a:lnTo>
                  <a:lnTo>
                    <a:pt x="5" y="14"/>
                  </a:lnTo>
                  <a:lnTo>
                    <a:pt x="5" y="14"/>
                  </a:lnTo>
                  <a:lnTo>
                    <a:pt x="6" y="14"/>
                  </a:lnTo>
                  <a:lnTo>
                    <a:pt x="9" y="14"/>
                  </a:lnTo>
                  <a:lnTo>
                    <a:pt x="11" y="14"/>
                  </a:lnTo>
                  <a:lnTo>
                    <a:pt x="14" y="14"/>
                  </a:lnTo>
                  <a:lnTo>
                    <a:pt x="14" y="13"/>
                  </a:lnTo>
                  <a:lnTo>
                    <a:pt x="16" y="13"/>
                  </a:lnTo>
                  <a:lnTo>
                    <a:pt x="16" y="11"/>
                  </a:lnTo>
                  <a:lnTo>
                    <a:pt x="16" y="11"/>
                  </a:lnTo>
                  <a:lnTo>
                    <a:pt x="17" y="11"/>
                  </a:lnTo>
                  <a:lnTo>
                    <a:pt x="19" y="11"/>
                  </a:lnTo>
                  <a:lnTo>
                    <a:pt x="19" y="9"/>
                  </a:lnTo>
                  <a:lnTo>
                    <a:pt x="19" y="8"/>
                  </a:lnTo>
                  <a:lnTo>
                    <a:pt x="19" y="8"/>
                  </a:lnTo>
                  <a:lnTo>
                    <a:pt x="19" y="6"/>
                  </a:lnTo>
                  <a:lnTo>
                    <a:pt x="22" y="5"/>
                  </a:lnTo>
                  <a:lnTo>
                    <a:pt x="22" y="5"/>
                  </a:lnTo>
                  <a:lnTo>
                    <a:pt x="24" y="5"/>
                  </a:lnTo>
                  <a:lnTo>
                    <a:pt x="24" y="3"/>
                  </a:lnTo>
                  <a:lnTo>
                    <a:pt x="25" y="3"/>
                  </a:lnTo>
                  <a:lnTo>
                    <a:pt x="25" y="2"/>
                  </a:lnTo>
                  <a:lnTo>
                    <a:pt x="27" y="3"/>
                  </a:lnTo>
                  <a:lnTo>
                    <a:pt x="28" y="2"/>
                  </a:lnTo>
                  <a:lnTo>
                    <a:pt x="28" y="2"/>
                  </a:lnTo>
                  <a:lnTo>
                    <a:pt x="28" y="2"/>
                  </a:lnTo>
                  <a:lnTo>
                    <a:pt x="30" y="2"/>
                  </a:lnTo>
                  <a:lnTo>
                    <a:pt x="31" y="3"/>
                  </a:lnTo>
                  <a:lnTo>
                    <a:pt x="31" y="5"/>
                  </a:lnTo>
                  <a:lnTo>
                    <a:pt x="33" y="5"/>
                  </a:lnTo>
                  <a:lnTo>
                    <a:pt x="35" y="2"/>
                  </a:lnTo>
                  <a:lnTo>
                    <a:pt x="36" y="2"/>
                  </a:lnTo>
                  <a:lnTo>
                    <a:pt x="38" y="2"/>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38" name="Freeform 57">
              <a:extLst>
                <a:ext uri="{FF2B5EF4-FFF2-40B4-BE49-F238E27FC236}">
                  <a16:creationId xmlns:a16="http://schemas.microsoft.com/office/drawing/2014/main" id="{F04AA2AD-E08F-4FCE-9831-75EE0B7A682F}"/>
                </a:ext>
              </a:extLst>
            </p:cNvPr>
            <p:cNvSpPr>
              <a:spLocks noEditPoints="1"/>
            </p:cNvSpPr>
            <p:nvPr/>
          </p:nvSpPr>
          <p:spPr bwMode="auto">
            <a:xfrm>
              <a:off x="5359556" y="4638134"/>
              <a:ext cx="245602" cy="230008"/>
            </a:xfrm>
            <a:custGeom>
              <a:avLst/>
              <a:gdLst>
                <a:gd name="T0" fmla="*/ 124 w 126"/>
                <a:gd name="T1" fmla="*/ 116 h 118"/>
                <a:gd name="T2" fmla="*/ 126 w 126"/>
                <a:gd name="T3" fmla="*/ 116 h 118"/>
                <a:gd name="T4" fmla="*/ 126 w 126"/>
                <a:gd name="T5" fmla="*/ 118 h 118"/>
                <a:gd name="T6" fmla="*/ 126 w 126"/>
                <a:gd name="T7" fmla="*/ 118 h 118"/>
                <a:gd name="T8" fmla="*/ 124 w 126"/>
                <a:gd name="T9" fmla="*/ 118 h 118"/>
                <a:gd name="T10" fmla="*/ 124 w 126"/>
                <a:gd name="T11" fmla="*/ 118 h 118"/>
                <a:gd name="T12" fmla="*/ 124 w 126"/>
                <a:gd name="T13" fmla="*/ 116 h 118"/>
                <a:gd name="T14" fmla="*/ 0 w 126"/>
                <a:gd name="T15" fmla="*/ 0 h 118"/>
                <a:gd name="T16" fmla="*/ 0 w 126"/>
                <a:gd name="T17" fmla="*/ 0 h 118"/>
                <a:gd name="T18" fmla="*/ 0 w 126"/>
                <a:gd name="T19" fmla="*/ 0 h 118"/>
                <a:gd name="T20" fmla="*/ 2 w 126"/>
                <a:gd name="T21" fmla="*/ 0 h 118"/>
                <a:gd name="T22" fmla="*/ 2 w 126"/>
                <a:gd name="T23" fmla="*/ 1 h 118"/>
                <a:gd name="T24" fmla="*/ 0 w 126"/>
                <a:gd name="T25" fmla="*/ 1 h 118"/>
                <a:gd name="T26" fmla="*/ 0 w 126"/>
                <a:gd name="T27" fmla="*/ 1 h 118"/>
                <a:gd name="T28" fmla="*/ 0 w 126"/>
                <a:gd name="T29" fmla="*/ 1 h 118"/>
                <a:gd name="T30" fmla="*/ 0 w 126"/>
                <a:gd name="T31" fmla="*/ 1 h 118"/>
                <a:gd name="T32" fmla="*/ 0 w 126"/>
                <a:gd name="T33" fmla="*/ 0 h 118"/>
                <a:gd name="T34" fmla="*/ 0 w 126"/>
                <a:gd name="T3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18">
                  <a:moveTo>
                    <a:pt x="124" y="116"/>
                  </a:moveTo>
                  <a:lnTo>
                    <a:pt x="126" y="116"/>
                  </a:lnTo>
                  <a:lnTo>
                    <a:pt x="126" y="118"/>
                  </a:lnTo>
                  <a:lnTo>
                    <a:pt x="126" y="118"/>
                  </a:lnTo>
                  <a:lnTo>
                    <a:pt x="124" y="118"/>
                  </a:lnTo>
                  <a:lnTo>
                    <a:pt x="124" y="118"/>
                  </a:lnTo>
                  <a:lnTo>
                    <a:pt x="124" y="116"/>
                  </a:lnTo>
                  <a:close/>
                  <a:moveTo>
                    <a:pt x="0" y="0"/>
                  </a:moveTo>
                  <a:lnTo>
                    <a:pt x="0" y="0"/>
                  </a:lnTo>
                  <a:lnTo>
                    <a:pt x="0" y="0"/>
                  </a:lnTo>
                  <a:lnTo>
                    <a:pt x="2" y="0"/>
                  </a:lnTo>
                  <a:lnTo>
                    <a:pt x="2" y="1"/>
                  </a:lnTo>
                  <a:lnTo>
                    <a:pt x="0" y="1"/>
                  </a:lnTo>
                  <a:lnTo>
                    <a:pt x="0" y="1"/>
                  </a:lnTo>
                  <a:lnTo>
                    <a:pt x="0" y="1"/>
                  </a:lnTo>
                  <a:lnTo>
                    <a:pt x="0" y="1"/>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39" name="Freeform 58">
              <a:extLst>
                <a:ext uri="{FF2B5EF4-FFF2-40B4-BE49-F238E27FC236}">
                  <a16:creationId xmlns:a16="http://schemas.microsoft.com/office/drawing/2014/main" id="{5702B6B5-E6BB-4D83-9FD8-66D2B1F9D366}"/>
                </a:ext>
              </a:extLst>
            </p:cNvPr>
            <p:cNvSpPr>
              <a:spLocks/>
            </p:cNvSpPr>
            <p:nvPr/>
          </p:nvSpPr>
          <p:spPr bwMode="auto">
            <a:xfrm>
              <a:off x="8684928" y="4376939"/>
              <a:ext cx="9747" cy="5848"/>
            </a:xfrm>
            <a:custGeom>
              <a:avLst/>
              <a:gdLst>
                <a:gd name="T0" fmla="*/ 3 w 5"/>
                <a:gd name="T1" fmla="*/ 0 h 3"/>
                <a:gd name="T2" fmla="*/ 3 w 5"/>
                <a:gd name="T3" fmla="*/ 0 h 3"/>
                <a:gd name="T4" fmla="*/ 5 w 5"/>
                <a:gd name="T5" fmla="*/ 0 h 3"/>
                <a:gd name="T6" fmla="*/ 5 w 5"/>
                <a:gd name="T7" fmla="*/ 1 h 3"/>
                <a:gd name="T8" fmla="*/ 5 w 5"/>
                <a:gd name="T9" fmla="*/ 1 h 3"/>
                <a:gd name="T10" fmla="*/ 3 w 5"/>
                <a:gd name="T11" fmla="*/ 3 h 3"/>
                <a:gd name="T12" fmla="*/ 0 w 5"/>
                <a:gd name="T13" fmla="*/ 1 h 3"/>
                <a:gd name="T14" fmla="*/ 2 w 5"/>
                <a:gd name="T15" fmla="*/ 0 h 3"/>
                <a:gd name="T16" fmla="*/ 3 w 5"/>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
                  <a:moveTo>
                    <a:pt x="3" y="0"/>
                  </a:moveTo>
                  <a:lnTo>
                    <a:pt x="3" y="0"/>
                  </a:lnTo>
                  <a:lnTo>
                    <a:pt x="5" y="0"/>
                  </a:lnTo>
                  <a:lnTo>
                    <a:pt x="5" y="1"/>
                  </a:lnTo>
                  <a:lnTo>
                    <a:pt x="5" y="1"/>
                  </a:lnTo>
                  <a:lnTo>
                    <a:pt x="3" y="3"/>
                  </a:lnTo>
                  <a:lnTo>
                    <a:pt x="0" y="1"/>
                  </a:lnTo>
                  <a:lnTo>
                    <a:pt x="2"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40" name="Freeform 59">
              <a:extLst>
                <a:ext uri="{FF2B5EF4-FFF2-40B4-BE49-F238E27FC236}">
                  <a16:creationId xmlns:a16="http://schemas.microsoft.com/office/drawing/2014/main" id="{45081886-1FCF-491F-A4F4-10AAC78D6AD2}"/>
                </a:ext>
              </a:extLst>
            </p:cNvPr>
            <p:cNvSpPr>
              <a:spLocks noEditPoints="1"/>
            </p:cNvSpPr>
            <p:nvPr/>
          </p:nvSpPr>
          <p:spPr bwMode="auto">
            <a:xfrm>
              <a:off x="6078818" y="2082704"/>
              <a:ext cx="366454" cy="598412"/>
            </a:xfrm>
            <a:custGeom>
              <a:avLst/>
              <a:gdLst>
                <a:gd name="T0" fmla="*/ 77 w 188"/>
                <a:gd name="T1" fmla="*/ 288 h 307"/>
                <a:gd name="T2" fmla="*/ 83 w 188"/>
                <a:gd name="T3" fmla="*/ 269 h 307"/>
                <a:gd name="T4" fmla="*/ 110 w 188"/>
                <a:gd name="T5" fmla="*/ 265 h 307"/>
                <a:gd name="T6" fmla="*/ 102 w 188"/>
                <a:gd name="T7" fmla="*/ 276 h 307"/>
                <a:gd name="T8" fmla="*/ 102 w 188"/>
                <a:gd name="T9" fmla="*/ 261 h 307"/>
                <a:gd name="T10" fmla="*/ 118 w 188"/>
                <a:gd name="T11" fmla="*/ 254 h 307"/>
                <a:gd name="T12" fmla="*/ 104 w 188"/>
                <a:gd name="T13" fmla="*/ 231 h 307"/>
                <a:gd name="T14" fmla="*/ 107 w 188"/>
                <a:gd name="T15" fmla="*/ 222 h 307"/>
                <a:gd name="T16" fmla="*/ 147 w 188"/>
                <a:gd name="T17" fmla="*/ 6 h 307"/>
                <a:gd name="T18" fmla="*/ 169 w 188"/>
                <a:gd name="T19" fmla="*/ 16 h 307"/>
                <a:gd name="T20" fmla="*/ 178 w 188"/>
                <a:gd name="T21" fmla="*/ 30 h 307"/>
                <a:gd name="T22" fmla="*/ 181 w 188"/>
                <a:gd name="T23" fmla="*/ 39 h 307"/>
                <a:gd name="T24" fmla="*/ 184 w 188"/>
                <a:gd name="T25" fmla="*/ 52 h 307"/>
                <a:gd name="T26" fmla="*/ 181 w 188"/>
                <a:gd name="T27" fmla="*/ 63 h 307"/>
                <a:gd name="T28" fmla="*/ 184 w 188"/>
                <a:gd name="T29" fmla="*/ 79 h 307"/>
                <a:gd name="T30" fmla="*/ 164 w 188"/>
                <a:gd name="T31" fmla="*/ 79 h 307"/>
                <a:gd name="T32" fmla="*/ 158 w 188"/>
                <a:gd name="T33" fmla="*/ 83 h 307"/>
                <a:gd name="T34" fmla="*/ 151 w 188"/>
                <a:gd name="T35" fmla="*/ 88 h 307"/>
                <a:gd name="T36" fmla="*/ 148 w 188"/>
                <a:gd name="T37" fmla="*/ 91 h 307"/>
                <a:gd name="T38" fmla="*/ 147 w 188"/>
                <a:gd name="T39" fmla="*/ 104 h 307"/>
                <a:gd name="T40" fmla="*/ 134 w 188"/>
                <a:gd name="T41" fmla="*/ 126 h 307"/>
                <a:gd name="T42" fmla="*/ 121 w 188"/>
                <a:gd name="T43" fmla="*/ 134 h 307"/>
                <a:gd name="T44" fmla="*/ 110 w 188"/>
                <a:gd name="T45" fmla="*/ 140 h 307"/>
                <a:gd name="T46" fmla="*/ 106 w 188"/>
                <a:gd name="T47" fmla="*/ 146 h 307"/>
                <a:gd name="T48" fmla="*/ 98 w 188"/>
                <a:gd name="T49" fmla="*/ 146 h 307"/>
                <a:gd name="T50" fmla="*/ 96 w 188"/>
                <a:gd name="T51" fmla="*/ 156 h 307"/>
                <a:gd name="T52" fmla="*/ 93 w 188"/>
                <a:gd name="T53" fmla="*/ 162 h 307"/>
                <a:gd name="T54" fmla="*/ 87 w 188"/>
                <a:gd name="T55" fmla="*/ 173 h 307"/>
                <a:gd name="T56" fmla="*/ 87 w 188"/>
                <a:gd name="T57" fmla="*/ 186 h 307"/>
                <a:gd name="T58" fmla="*/ 93 w 188"/>
                <a:gd name="T59" fmla="*/ 198 h 307"/>
                <a:gd name="T60" fmla="*/ 107 w 188"/>
                <a:gd name="T61" fmla="*/ 208 h 307"/>
                <a:gd name="T62" fmla="*/ 109 w 188"/>
                <a:gd name="T63" fmla="*/ 219 h 307"/>
                <a:gd name="T64" fmla="*/ 102 w 188"/>
                <a:gd name="T65" fmla="*/ 225 h 307"/>
                <a:gd name="T66" fmla="*/ 104 w 188"/>
                <a:gd name="T67" fmla="*/ 228 h 307"/>
                <a:gd name="T68" fmla="*/ 87 w 188"/>
                <a:gd name="T69" fmla="*/ 238 h 307"/>
                <a:gd name="T70" fmla="*/ 83 w 188"/>
                <a:gd name="T71" fmla="*/ 242 h 307"/>
                <a:gd name="T72" fmla="*/ 79 w 188"/>
                <a:gd name="T73" fmla="*/ 260 h 307"/>
                <a:gd name="T74" fmla="*/ 76 w 188"/>
                <a:gd name="T75" fmla="*/ 280 h 307"/>
                <a:gd name="T76" fmla="*/ 57 w 188"/>
                <a:gd name="T77" fmla="*/ 291 h 307"/>
                <a:gd name="T78" fmla="*/ 44 w 188"/>
                <a:gd name="T79" fmla="*/ 299 h 307"/>
                <a:gd name="T80" fmla="*/ 27 w 188"/>
                <a:gd name="T81" fmla="*/ 302 h 307"/>
                <a:gd name="T82" fmla="*/ 24 w 188"/>
                <a:gd name="T83" fmla="*/ 290 h 307"/>
                <a:gd name="T84" fmla="*/ 22 w 188"/>
                <a:gd name="T85" fmla="*/ 280 h 307"/>
                <a:gd name="T86" fmla="*/ 8 w 188"/>
                <a:gd name="T87" fmla="*/ 258 h 307"/>
                <a:gd name="T88" fmla="*/ 1 w 188"/>
                <a:gd name="T89" fmla="*/ 235 h 307"/>
                <a:gd name="T90" fmla="*/ 8 w 188"/>
                <a:gd name="T91" fmla="*/ 231 h 307"/>
                <a:gd name="T92" fmla="*/ 13 w 188"/>
                <a:gd name="T93" fmla="*/ 213 h 307"/>
                <a:gd name="T94" fmla="*/ 19 w 188"/>
                <a:gd name="T95" fmla="*/ 195 h 307"/>
                <a:gd name="T96" fmla="*/ 25 w 188"/>
                <a:gd name="T97" fmla="*/ 183 h 307"/>
                <a:gd name="T98" fmla="*/ 17 w 188"/>
                <a:gd name="T99" fmla="*/ 161 h 307"/>
                <a:gd name="T100" fmla="*/ 13 w 188"/>
                <a:gd name="T101" fmla="*/ 137 h 307"/>
                <a:gd name="T102" fmla="*/ 31 w 188"/>
                <a:gd name="T103" fmla="*/ 120 h 307"/>
                <a:gd name="T104" fmla="*/ 36 w 188"/>
                <a:gd name="T105" fmla="*/ 107 h 307"/>
                <a:gd name="T106" fmla="*/ 50 w 188"/>
                <a:gd name="T107" fmla="*/ 75 h 307"/>
                <a:gd name="T108" fmla="*/ 74 w 188"/>
                <a:gd name="T109" fmla="*/ 50 h 307"/>
                <a:gd name="T110" fmla="*/ 79 w 188"/>
                <a:gd name="T111" fmla="*/ 35 h 307"/>
                <a:gd name="T112" fmla="*/ 101 w 188"/>
                <a:gd name="T113" fmla="*/ 17 h 307"/>
                <a:gd name="T114" fmla="*/ 126 w 188"/>
                <a:gd name="T115" fmla="*/ 16 h 307"/>
                <a:gd name="T116" fmla="*/ 132 w 188"/>
                <a:gd name="T117" fmla="*/ 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8" h="307">
                  <a:moveTo>
                    <a:pt x="85" y="266"/>
                  </a:moveTo>
                  <a:lnTo>
                    <a:pt x="85" y="268"/>
                  </a:lnTo>
                  <a:lnTo>
                    <a:pt x="87" y="268"/>
                  </a:lnTo>
                  <a:lnTo>
                    <a:pt x="85" y="268"/>
                  </a:lnTo>
                  <a:lnTo>
                    <a:pt x="85" y="269"/>
                  </a:lnTo>
                  <a:lnTo>
                    <a:pt x="85" y="269"/>
                  </a:lnTo>
                  <a:lnTo>
                    <a:pt x="83" y="274"/>
                  </a:lnTo>
                  <a:lnTo>
                    <a:pt x="82" y="277"/>
                  </a:lnTo>
                  <a:lnTo>
                    <a:pt x="82" y="277"/>
                  </a:lnTo>
                  <a:lnTo>
                    <a:pt x="77" y="288"/>
                  </a:lnTo>
                  <a:lnTo>
                    <a:pt x="77" y="290"/>
                  </a:lnTo>
                  <a:lnTo>
                    <a:pt x="76" y="290"/>
                  </a:lnTo>
                  <a:lnTo>
                    <a:pt x="76" y="288"/>
                  </a:lnTo>
                  <a:lnTo>
                    <a:pt x="76" y="285"/>
                  </a:lnTo>
                  <a:lnTo>
                    <a:pt x="76" y="283"/>
                  </a:lnTo>
                  <a:lnTo>
                    <a:pt x="79" y="277"/>
                  </a:lnTo>
                  <a:lnTo>
                    <a:pt x="80" y="276"/>
                  </a:lnTo>
                  <a:lnTo>
                    <a:pt x="82" y="272"/>
                  </a:lnTo>
                  <a:lnTo>
                    <a:pt x="83" y="271"/>
                  </a:lnTo>
                  <a:lnTo>
                    <a:pt x="83" y="269"/>
                  </a:lnTo>
                  <a:lnTo>
                    <a:pt x="85" y="268"/>
                  </a:lnTo>
                  <a:lnTo>
                    <a:pt x="85" y="266"/>
                  </a:lnTo>
                  <a:close/>
                  <a:moveTo>
                    <a:pt x="112" y="255"/>
                  </a:moveTo>
                  <a:lnTo>
                    <a:pt x="113" y="255"/>
                  </a:lnTo>
                  <a:lnTo>
                    <a:pt x="115" y="257"/>
                  </a:lnTo>
                  <a:lnTo>
                    <a:pt x="113" y="257"/>
                  </a:lnTo>
                  <a:lnTo>
                    <a:pt x="112" y="258"/>
                  </a:lnTo>
                  <a:lnTo>
                    <a:pt x="112" y="258"/>
                  </a:lnTo>
                  <a:lnTo>
                    <a:pt x="110" y="260"/>
                  </a:lnTo>
                  <a:lnTo>
                    <a:pt x="110" y="265"/>
                  </a:lnTo>
                  <a:lnTo>
                    <a:pt x="112" y="266"/>
                  </a:lnTo>
                  <a:lnTo>
                    <a:pt x="112" y="266"/>
                  </a:lnTo>
                  <a:lnTo>
                    <a:pt x="110" y="266"/>
                  </a:lnTo>
                  <a:lnTo>
                    <a:pt x="110" y="268"/>
                  </a:lnTo>
                  <a:lnTo>
                    <a:pt x="109" y="269"/>
                  </a:lnTo>
                  <a:lnTo>
                    <a:pt x="107" y="269"/>
                  </a:lnTo>
                  <a:lnTo>
                    <a:pt x="106" y="271"/>
                  </a:lnTo>
                  <a:lnTo>
                    <a:pt x="104" y="272"/>
                  </a:lnTo>
                  <a:lnTo>
                    <a:pt x="104" y="274"/>
                  </a:lnTo>
                  <a:lnTo>
                    <a:pt x="102" y="276"/>
                  </a:lnTo>
                  <a:lnTo>
                    <a:pt x="101" y="276"/>
                  </a:lnTo>
                  <a:lnTo>
                    <a:pt x="102" y="274"/>
                  </a:lnTo>
                  <a:lnTo>
                    <a:pt x="102" y="272"/>
                  </a:lnTo>
                  <a:lnTo>
                    <a:pt x="102" y="271"/>
                  </a:lnTo>
                  <a:lnTo>
                    <a:pt x="101" y="269"/>
                  </a:lnTo>
                  <a:lnTo>
                    <a:pt x="101" y="268"/>
                  </a:lnTo>
                  <a:lnTo>
                    <a:pt x="101" y="266"/>
                  </a:lnTo>
                  <a:lnTo>
                    <a:pt x="101" y="265"/>
                  </a:lnTo>
                  <a:lnTo>
                    <a:pt x="101" y="263"/>
                  </a:lnTo>
                  <a:lnTo>
                    <a:pt x="102" y="261"/>
                  </a:lnTo>
                  <a:lnTo>
                    <a:pt x="102" y="260"/>
                  </a:lnTo>
                  <a:lnTo>
                    <a:pt x="106" y="258"/>
                  </a:lnTo>
                  <a:lnTo>
                    <a:pt x="107" y="257"/>
                  </a:lnTo>
                  <a:lnTo>
                    <a:pt x="109" y="257"/>
                  </a:lnTo>
                  <a:lnTo>
                    <a:pt x="110" y="257"/>
                  </a:lnTo>
                  <a:lnTo>
                    <a:pt x="112" y="255"/>
                  </a:lnTo>
                  <a:lnTo>
                    <a:pt x="112" y="255"/>
                  </a:lnTo>
                  <a:close/>
                  <a:moveTo>
                    <a:pt x="115" y="254"/>
                  </a:moveTo>
                  <a:lnTo>
                    <a:pt x="118" y="254"/>
                  </a:lnTo>
                  <a:lnTo>
                    <a:pt x="118" y="254"/>
                  </a:lnTo>
                  <a:lnTo>
                    <a:pt x="115" y="255"/>
                  </a:lnTo>
                  <a:lnTo>
                    <a:pt x="115" y="257"/>
                  </a:lnTo>
                  <a:lnTo>
                    <a:pt x="115" y="255"/>
                  </a:lnTo>
                  <a:lnTo>
                    <a:pt x="113" y="255"/>
                  </a:lnTo>
                  <a:lnTo>
                    <a:pt x="115" y="254"/>
                  </a:lnTo>
                  <a:close/>
                  <a:moveTo>
                    <a:pt x="106" y="230"/>
                  </a:moveTo>
                  <a:lnTo>
                    <a:pt x="106" y="230"/>
                  </a:lnTo>
                  <a:lnTo>
                    <a:pt x="106" y="231"/>
                  </a:lnTo>
                  <a:lnTo>
                    <a:pt x="104" y="231"/>
                  </a:lnTo>
                  <a:lnTo>
                    <a:pt x="104" y="231"/>
                  </a:lnTo>
                  <a:lnTo>
                    <a:pt x="104" y="230"/>
                  </a:lnTo>
                  <a:lnTo>
                    <a:pt x="104" y="230"/>
                  </a:lnTo>
                  <a:lnTo>
                    <a:pt x="106" y="230"/>
                  </a:lnTo>
                  <a:close/>
                  <a:moveTo>
                    <a:pt x="109" y="220"/>
                  </a:moveTo>
                  <a:lnTo>
                    <a:pt x="109" y="220"/>
                  </a:lnTo>
                  <a:lnTo>
                    <a:pt x="109" y="220"/>
                  </a:lnTo>
                  <a:lnTo>
                    <a:pt x="109" y="222"/>
                  </a:lnTo>
                  <a:lnTo>
                    <a:pt x="107" y="222"/>
                  </a:lnTo>
                  <a:lnTo>
                    <a:pt x="107" y="222"/>
                  </a:lnTo>
                  <a:lnTo>
                    <a:pt x="107" y="222"/>
                  </a:lnTo>
                  <a:lnTo>
                    <a:pt x="107" y="222"/>
                  </a:lnTo>
                  <a:lnTo>
                    <a:pt x="107" y="220"/>
                  </a:lnTo>
                  <a:lnTo>
                    <a:pt x="109" y="220"/>
                  </a:lnTo>
                  <a:close/>
                  <a:moveTo>
                    <a:pt x="137" y="0"/>
                  </a:moveTo>
                  <a:lnTo>
                    <a:pt x="140" y="1"/>
                  </a:lnTo>
                  <a:lnTo>
                    <a:pt x="140" y="1"/>
                  </a:lnTo>
                  <a:lnTo>
                    <a:pt x="140" y="1"/>
                  </a:lnTo>
                  <a:lnTo>
                    <a:pt x="142" y="3"/>
                  </a:lnTo>
                  <a:lnTo>
                    <a:pt x="145" y="5"/>
                  </a:lnTo>
                  <a:lnTo>
                    <a:pt x="147" y="6"/>
                  </a:lnTo>
                  <a:lnTo>
                    <a:pt x="148" y="8"/>
                  </a:lnTo>
                  <a:lnTo>
                    <a:pt x="150" y="8"/>
                  </a:lnTo>
                  <a:lnTo>
                    <a:pt x="151" y="9"/>
                  </a:lnTo>
                  <a:lnTo>
                    <a:pt x="153" y="11"/>
                  </a:lnTo>
                  <a:lnTo>
                    <a:pt x="154" y="11"/>
                  </a:lnTo>
                  <a:lnTo>
                    <a:pt x="156" y="12"/>
                  </a:lnTo>
                  <a:lnTo>
                    <a:pt x="159" y="14"/>
                  </a:lnTo>
                  <a:lnTo>
                    <a:pt x="162" y="14"/>
                  </a:lnTo>
                  <a:lnTo>
                    <a:pt x="169" y="16"/>
                  </a:lnTo>
                  <a:lnTo>
                    <a:pt x="169" y="16"/>
                  </a:lnTo>
                  <a:lnTo>
                    <a:pt x="170" y="17"/>
                  </a:lnTo>
                  <a:lnTo>
                    <a:pt x="173" y="19"/>
                  </a:lnTo>
                  <a:lnTo>
                    <a:pt x="173" y="22"/>
                  </a:lnTo>
                  <a:lnTo>
                    <a:pt x="177" y="22"/>
                  </a:lnTo>
                  <a:lnTo>
                    <a:pt x="177" y="23"/>
                  </a:lnTo>
                  <a:lnTo>
                    <a:pt x="178" y="25"/>
                  </a:lnTo>
                  <a:lnTo>
                    <a:pt x="181" y="27"/>
                  </a:lnTo>
                  <a:lnTo>
                    <a:pt x="180" y="27"/>
                  </a:lnTo>
                  <a:lnTo>
                    <a:pt x="178" y="28"/>
                  </a:lnTo>
                  <a:lnTo>
                    <a:pt x="178" y="30"/>
                  </a:lnTo>
                  <a:lnTo>
                    <a:pt x="178" y="33"/>
                  </a:lnTo>
                  <a:lnTo>
                    <a:pt x="180" y="35"/>
                  </a:lnTo>
                  <a:lnTo>
                    <a:pt x="180" y="36"/>
                  </a:lnTo>
                  <a:lnTo>
                    <a:pt x="178" y="36"/>
                  </a:lnTo>
                  <a:lnTo>
                    <a:pt x="178" y="38"/>
                  </a:lnTo>
                  <a:lnTo>
                    <a:pt x="178" y="38"/>
                  </a:lnTo>
                  <a:lnTo>
                    <a:pt x="178" y="39"/>
                  </a:lnTo>
                  <a:lnTo>
                    <a:pt x="178" y="39"/>
                  </a:lnTo>
                  <a:lnTo>
                    <a:pt x="180" y="39"/>
                  </a:lnTo>
                  <a:lnTo>
                    <a:pt x="181" y="39"/>
                  </a:lnTo>
                  <a:lnTo>
                    <a:pt x="181" y="39"/>
                  </a:lnTo>
                  <a:lnTo>
                    <a:pt x="183" y="42"/>
                  </a:lnTo>
                  <a:lnTo>
                    <a:pt x="183" y="42"/>
                  </a:lnTo>
                  <a:lnTo>
                    <a:pt x="181" y="44"/>
                  </a:lnTo>
                  <a:lnTo>
                    <a:pt x="180" y="44"/>
                  </a:lnTo>
                  <a:lnTo>
                    <a:pt x="180" y="46"/>
                  </a:lnTo>
                  <a:lnTo>
                    <a:pt x="181" y="47"/>
                  </a:lnTo>
                  <a:lnTo>
                    <a:pt x="181" y="49"/>
                  </a:lnTo>
                  <a:lnTo>
                    <a:pt x="183" y="50"/>
                  </a:lnTo>
                  <a:lnTo>
                    <a:pt x="184" y="52"/>
                  </a:lnTo>
                  <a:lnTo>
                    <a:pt x="184" y="53"/>
                  </a:lnTo>
                  <a:lnTo>
                    <a:pt x="186" y="53"/>
                  </a:lnTo>
                  <a:lnTo>
                    <a:pt x="186" y="55"/>
                  </a:lnTo>
                  <a:lnTo>
                    <a:pt x="184" y="55"/>
                  </a:lnTo>
                  <a:lnTo>
                    <a:pt x="184" y="57"/>
                  </a:lnTo>
                  <a:lnTo>
                    <a:pt x="184" y="60"/>
                  </a:lnTo>
                  <a:lnTo>
                    <a:pt x="184" y="60"/>
                  </a:lnTo>
                  <a:lnTo>
                    <a:pt x="183" y="61"/>
                  </a:lnTo>
                  <a:lnTo>
                    <a:pt x="181" y="63"/>
                  </a:lnTo>
                  <a:lnTo>
                    <a:pt x="181" y="63"/>
                  </a:lnTo>
                  <a:lnTo>
                    <a:pt x="181" y="64"/>
                  </a:lnTo>
                  <a:lnTo>
                    <a:pt x="181" y="68"/>
                  </a:lnTo>
                  <a:lnTo>
                    <a:pt x="181" y="68"/>
                  </a:lnTo>
                  <a:lnTo>
                    <a:pt x="181" y="69"/>
                  </a:lnTo>
                  <a:lnTo>
                    <a:pt x="183" y="69"/>
                  </a:lnTo>
                  <a:lnTo>
                    <a:pt x="184" y="71"/>
                  </a:lnTo>
                  <a:lnTo>
                    <a:pt x="186" y="72"/>
                  </a:lnTo>
                  <a:lnTo>
                    <a:pt x="186" y="74"/>
                  </a:lnTo>
                  <a:lnTo>
                    <a:pt x="188" y="79"/>
                  </a:lnTo>
                  <a:lnTo>
                    <a:pt x="184" y="79"/>
                  </a:lnTo>
                  <a:lnTo>
                    <a:pt x="181" y="79"/>
                  </a:lnTo>
                  <a:lnTo>
                    <a:pt x="180" y="79"/>
                  </a:lnTo>
                  <a:lnTo>
                    <a:pt x="177" y="79"/>
                  </a:lnTo>
                  <a:lnTo>
                    <a:pt x="175" y="79"/>
                  </a:lnTo>
                  <a:lnTo>
                    <a:pt x="173" y="80"/>
                  </a:lnTo>
                  <a:lnTo>
                    <a:pt x="173" y="80"/>
                  </a:lnTo>
                  <a:lnTo>
                    <a:pt x="170" y="79"/>
                  </a:lnTo>
                  <a:lnTo>
                    <a:pt x="167" y="77"/>
                  </a:lnTo>
                  <a:lnTo>
                    <a:pt x="165" y="79"/>
                  </a:lnTo>
                  <a:lnTo>
                    <a:pt x="164" y="79"/>
                  </a:lnTo>
                  <a:lnTo>
                    <a:pt x="164" y="77"/>
                  </a:lnTo>
                  <a:lnTo>
                    <a:pt x="162" y="77"/>
                  </a:lnTo>
                  <a:lnTo>
                    <a:pt x="162" y="79"/>
                  </a:lnTo>
                  <a:lnTo>
                    <a:pt x="162" y="79"/>
                  </a:lnTo>
                  <a:lnTo>
                    <a:pt x="161" y="80"/>
                  </a:lnTo>
                  <a:lnTo>
                    <a:pt x="161" y="80"/>
                  </a:lnTo>
                  <a:lnTo>
                    <a:pt x="161" y="83"/>
                  </a:lnTo>
                  <a:lnTo>
                    <a:pt x="161" y="83"/>
                  </a:lnTo>
                  <a:lnTo>
                    <a:pt x="158" y="83"/>
                  </a:lnTo>
                  <a:lnTo>
                    <a:pt x="158" y="83"/>
                  </a:lnTo>
                  <a:lnTo>
                    <a:pt x="159" y="85"/>
                  </a:lnTo>
                  <a:lnTo>
                    <a:pt x="159" y="85"/>
                  </a:lnTo>
                  <a:lnTo>
                    <a:pt x="158" y="85"/>
                  </a:lnTo>
                  <a:lnTo>
                    <a:pt x="156" y="85"/>
                  </a:lnTo>
                  <a:lnTo>
                    <a:pt x="156" y="87"/>
                  </a:lnTo>
                  <a:lnTo>
                    <a:pt x="156" y="87"/>
                  </a:lnTo>
                  <a:lnTo>
                    <a:pt x="156" y="88"/>
                  </a:lnTo>
                  <a:lnTo>
                    <a:pt x="154" y="88"/>
                  </a:lnTo>
                  <a:lnTo>
                    <a:pt x="153" y="88"/>
                  </a:lnTo>
                  <a:lnTo>
                    <a:pt x="151" y="88"/>
                  </a:lnTo>
                  <a:lnTo>
                    <a:pt x="150" y="88"/>
                  </a:lnTo>
                  <a:lnTo>
                    <a:pt x="150" y="90"/>
                  </a:lnTo>
                  <a:lnTo>
                    <a:pt x="150" y="90"/>
                  </a:lnTo>
                  <a:lnTo>
                    <a:pt x="151" y="90"/>
                  </a:lnTo>
                  <a:lnTo>
                    <a:pt x="151" y="91"/>
                  </a:lnTo>
                  <a:lnTo>
                    <a:pt x="151" y="91"/>
                  </a:lnTo>
                  <a:lnTo>
                    <a:pt x="151" y="91"/>
                  </a:lnTo>
                  <a:lnTo>
                    <a:pt x="148" y="90"/>
                  </a:lnTo>
                  <a:lnTo>
                    <a:pt x="148" y="90"/>
                  </a:lnTo>
                  <a:lnTo>
                    <a:pt x="148" y="91"/>
                  </a:lnTo>
                  <a:lnTo>
                    <a:pt x="150" y="93"/>
                  </a:lnTo>
                  <a:lnTo>
                    <a:pt x="150" y="93"/>
                  </a:lnTo>
                  <a:lnTo>
                    <a:pt x="151" y="94"/>
                  </a:lnTo>
                  <a:lnTo>
                    <a:pt x="151" y="94"/>
                  </a:lnTo>
                  <a:lnTo>
                    <a:pt x="148" y="98"/>
                  </a:lnTo>
                  <a:lnTo>
                    <a:pt x="147" y="99"/>
                  </a:lnTo>
                  <a:lnTo>
                    <a:pt x="145" y="101"/>
                  </a:lnTo>
                  <a:lnTo>
                    <a:pt x="145" y="102"/>
                  </a:lnTo>
                  <a:lnTo>
                    <a:pt x="145" y="104"/>
                  </a:lnTo>
                  <a:lnTo>
                    <a:pt x="147" y="104"/>
                  </a:lnTo>
                  <a:lnTo>
                    <a:pt x="147" y="107"/>
                  </a:lnTo>
                  <a:lnTo>
                    <a:pt x="148" y="109"/>
                  </a:lnTo>
                  <a:lnTo>
                    <a:pt x="150" y="110"/>
                  </a:lnTo>
                  <a:lnTo>
                    <a:pt x="150" y="112"/>
                  </a:lnTo>
                  <a:lnTo>
                    <a:pt x="150" y="112"/>
                  </a:lnTo>
                  <a:lnTo>
                    <a:pt x="147" y="115"/>
                  </a:lnTo>
                  <a:lnTo>
                    <a:pt x="142" y="116"/>
                  </a:lnTo>
                  <a:lnTo>
                    <a:pt x="139" y="124"/>
                  </a:lnTo>
                  <a:lnTo>
                    <a:pt x="137" y="126"/>
                  </a:lnTo>
                  <a:lnTo>
                    <a:pt x="134" y="126"/>
                  </a:lnTo>
                  <a:lnTo>
                    <a:pt x="134" y="127"/>
                  </a:lnTo>
                  <a:lnTo>
                    <a:pt x="131" y="129"/>
                  </a:lnTo>
                  <a:lnTo>
                    <a:pt x="126" y="131"/>
                  </a:lnTo>
                  <a:lnTo>
                    <a:pt x="124" y="132"/>
                  </a:lnTo>
                  <a:lnTo>
                    <a:pt x="124" y="134"/>
                  </a:lnTo>
                  <a:lnTo>
                    <a:pt x="123" y="134"/>
                  </a:lnTo>
                  <a:lnTo>
                    <a:pt x="121" y="132"/>
                  </a:lnTo>
                  <a:lnTo>
                    <a:pt x="121" y="132"/>
                  </a:lnTo>
                  <a:lnTo>
                    <a:pt x="120" y="134"/>
                  </a:lnTo>
                  <a:lnTo>
                    <a:pt x="121" y="134"/>
                  </a:lnTo>
                  <a:lnTo>
                    <a:pt x="118" y="134"/>
                  </a:lnTo>
                  <a:lnTo>
                    <a:pt x="118" y="134"/>
                  </a:lnTo>
                  <a:lnTo>
                    <a:pt x="117" y="137"/>
                  </a:lnTo>
                  <a:lnTo>
                    <a:pt x="113" y="139"/>
                  </a:lnTo>
                  <a:lnTo>
                    <a:pt x="110" y="139"/>
                  </a:lnTo>
                  <a:lnTo>
                    <a:pt x="110" y="139"/>
                  </a:lnTo>
                  <a:lnTo>
                    <a:pt x="112" y="139"/>
                  </a:lnTo>
                  <a:lnTo>
                    <a:pt x="112" y="140"/>
                  </a:lnTo>
                  <a:lnTo>
                    <a:pt x="110" y="140"/>
                  </a:lnTo>
                  <a:lnTo>
                    <a:pt x="110" y="140"/>
                  </a:lnTo>
                  <a:lnTo>
                    <a:pt x="109" y="140"/>
                  </a:lnTo>
                  <a:lnTo>
                    <a:pt x="107" y="140"/>
                  </a:lnTo>
                  <a:lnTo>
                    <a:pt x="107" y="142"/>
                  </a:lnTo>
                  <a:lnTo>
                    <a:pt x="107" y="143"/>
                  </a:lnTo>
                  <a:lnTo>
                    <a:pt x="106" y="143"/>
                  </a:lnTo>
                  <a:lnTo>
                    <a:pt x="104" y="143"/>
                  </a:lnTo>
                  <a:lnTo>
                    <a:pt x="104" y="145"/>
                  </a:lnTo>
                  <a:lnTo>
                    <a:pt x="106" y="145"/>
                  </a:lnTo>
                  <a:lnTo>
                    <a:pt x="106" y="145"/>
                  </a:lnTo>
                  <a:lnTo>
                    <a:pt x="106" y="146"/>
                  </a:lnTo>
                  <a:lnTo>
                    <a:pt x="106" y="146"/>
                  </a:lnTo>
                  <a:lnTo>
                    <a:pt x="102" y="148"/>
                  </a:lnTo>
                  <a:lnTo>
                    <a:pt x="102" y="148"/>
                  </a:lnTo>
                  <a:lnTo>
                    <a:pt x="101" y="150"/>
                  </a:lnTo>
                  <a:lnTo>
                    <a:pt x="99" y="150"/>
                  </a:lnTo>
                  <a:lnTo>
                    <a:pt x="101" y="148"/>
                  </a:lnTo>
                  <a:lnTo>
                    <a:pt x="101" y="148"/>
                  </a:lnTo>
                  <a:lnTo>
                    <a:pt x="98" y="148"/>
                  </a:lnTo>
                  <a:lnTo>
                    <a:pt x="98" y="146"/>
                  </a:lnTo>
                  <a:lnTo>
                    <a:pt x="98" y="146"/>
                  </a:lnTo>
                  <a:lnTo>
                    <a:pt x="98" y="148"/>
                  </a:lnTo>
                  <a:lnTo>
                    <a:pt x="98" y="150"/>
                  </a:lnTo>
                  <a:lnTo>
                    <a:pt x="99" y="151"/>
                  </a:lnTo>
                  <a:lnTo>
                    <a:pt x="98" y="151"/>
                  </a:lnTo>
                  <a:lnTo>
                    <a:pt x="98" y="151"/>
                  </a:lnTo>
                  <a:lnTo>
                    <a:pt x="98" y="153"/>
                  </a:lnTo>
                  <a:lnTo>
                    <a:pt x="99" y="153"/>
                  </a:lnTo>
                  <a:lnTo>
                    <a:pt x="99" y="153"/>
                  </a:lnTo>
                  <a:lnTo>
                    <a:pt x="98" y="154"/>
                  </a:lnTo>
                  <a:lnTo>
                    <a:pt x="96" y="156"/>
                  </a:lnTo>
                  <a:lnTo>
                    <a:pt x="95" y="156"/>
                  </a:lnTo>
                  <a:lnTo>
                    <a:pt x="95" y="156"/>
                  </a:lnTo>
                  <a:lnTo>
                    <a:pt x="93" y="156"/>
                  </a:lnTo>
                  <a:lnTo>
                    <a:pt x="91" y="156"/>
                  </a:lnTo>
                  <a:lnTo>
                    <a:pt x="90" y="156"/>
                  </a:lnTo>
                  <a:lnTo>
                    <a:pt x="90" y="156"/>
                  </a:lnTo>
                  <a:lnTo>
                    <a:pt x="90" y="157"/>
                  </a:lnTo>
                  <a:lnTo>
                    <a:pt x="91" y="159"/>
                  </a:lnTo>
                  <a:lnTo>
                    <a:pt x="93" y="161"/>
                  </a:lnTo>
                  <a:lnTo>
                    <a:pt x="93" y="162"/>
                  </a:lnTo>
                  <a:lnTo>
                    <a:pt x="93" y="162"/>
                  </a:lnTo>
                  <a:lnTo>
                    <a:pt x="91" y="162"/>
                  </a:lnTo>
                  <a:lnTo>
                    <a:pt x="91" y="167"/>
                  </a:lnTo>
                  <a:lnTo>
                    <a:pt x="90" y="167"/>
                  </a:lnTo>
                  <a:lnTo>
                    <a:pt x="90" y="170"/>
                  </a:lnTo>
                  <a:lnTo>
                    <a:pt x="90" y="172"/>
                  </a:lnTo>
                  <a:lnTo>
                    <a:pt x="90" y="172"/>
                  </a:lnTo>
                  <a:lnTo>
                    <a:pt x="91" y="173"/>
                  </a:lnTo>
                  <a:lnTo>
                    <a:pt x="90" y="173"/>
                  </a:lnTo>
                  <a:lnTo>
                    <a:pt x="87" y="173"/>
                  </a:lnTo>
                  <a:lnTo>
                    <a:pt x="88" y="175"/>
                  </a:lnTo>
                  <a:lnTo>
                    <a:pt x="87" y="176"/>
                  </a:lnTo>
                  <a:lnTo>
                    <a:pt x="87" y="178"/>
                  </a:lnTo>
                  <a:lnTo>
                    <a:pt x="87" y="178"/>
                  </a:lnTo>
                  <a:lnTo>
                    <a:pt x="87" y="181"/>
                  </a:lnTo>
                  <a:lnTo>
                    <a:pt x="87" y="181"/>
                  </a:lnTo>
                  <a:lnTo>
                    <a:pt x="87" y="183"/>
                  </a:lnTo>
                  <a:lnTo>
                    <a:pt x="87" y="183"/>
                  </a:lnTo>
                  <a:lnTo>
                    <a:pt x="87" y="183"/>
                  </a:lnTo>
                  <a:lnTo>
                    <a:pt x="87" y="186"/>
                  </a:lnTo>
                  <a:lnTo>
                    <a:pt x="88" y="189"/>
                  </a:lnTo>
                  <a:lnTo>
                    <a:pt x="88" y="191"/>
                  </a:lnTo>
                  <a:lnTo>
                    <a:pt x="88" y="192"/>
                  </a:lnTo>
                  <a:lnTo>
                    <a:pt x="88" y="194"/>
                  </a:lnTo>
                  <a:lnTo>
                    <a:pt x="88" y="195"/>
                  </a:lnTo>
                  <a:lnTo>
                    <a:pt x="90" y="197"/>
                  </a:lnTo>
                  <a:lnTo>
                    <a:pt x="91" y="197"/>
                  </a:lnTo>
                  <a:lnTo>
                    <a:pt x="93" y="197"/>
                  </a:lnTo>
                  <a:lnTo>
                    <a:pt x="93" y="197"/>
                  </a:lnTo>
                  <a:lnTo>
                    <a:pt x="93" y="198"/>
                  </a:lnTo>
                  <a:lnTo>
                    <a:pt x="95" y="198"/>
                  </a:lnTo>
                  <a:lnTo>
                    <a:pt x="95" y="198"/>
                  </a:lnTo>
                  <a:lnTo>
                    <a:pt x="98" y="198"/>
                  </a:lnTo>
                  <a:lnTo>
                    <a:pt x="98" y="198"/>
                  </a:lnTo>
                  <a:lnTo>
                    <a:pt x="99" y="200"/>
                  </a:lnTo>
                  <a:lnTo>
                    <a:pt x="101" y="202"/>
                  </a:lnTo>
                  <a:lnTo>
                    <a:pt x="102" y="203"/>
                  </a:lnTo>
                  <a:lnTo>
                    <a:pt x="104" y="203"/>
                  </a:lnTo>
                  <a:lnTo>
                    <a:pt x="107" y="205"/>
                  </a:lnTo>
                  <a:lnTo>
                    <a:pt x="107" y="208"/>
                  </a:lnTo>
                  <a:lnTo>
                    <a:pt x="107" y="208"/>
                  </a:lnTo>
                  <a:lnTo>
                    <a:pt x="110" y="209"/>
                  </a:lnTo>
                  <a:lnTo>
                    <a:pt x="112" y="209"/>
                  </a:lnTo>
                  <a:lnTo>
                    <a:pt x="112" y="211"/>
                  </a:lnTo>
                  <a:lnTo>
                    <a:pt x="112" y="211"/>
                  </a:lnTo>
                  <a:lnTo>
                    <a:pt x="113" y="214"/>
                  </a:lnTo>
                  <a:lnTo>
                    <a:pt x="113" y="216"/>
                  </a:lnTo>
                  <a:lnTo>
                    <a:pt x="112" y="216"/>
                  </a:lnTo>
                  <a:lnTo>
                    <a:pt x="109" y="217"/>
                  </a:lnTo>
                  <a:lnTo>
                    <a:pt x="109" y="219"/>
                  </a:lnTo>
                  <a:lnTo>
                    <a:pt x="107" y="220"/>
                  </a:lnTo>
                  <a:lnTo>
                    <a:pt x="106" y="222"/>
                  </a:lnTo>
                  <a:lnTo>
                    <a:pt x="104" y="222"/>
                  </a:lnTo>
                  <a:lnTo>
                    <a:pt x="102" y="222"/>
                  </a:lnTo>
                  <a:lnTo>
                    <a:pt x="102" y="224"/>
                  </a:lnTo>
                  <a:lnTo>
                    <a:pt x="101" y="222"/>
                  </a:lnTo>
                  <a:lnTo>
                    <a:pt x="98" y="224"/>
                  </a:lnTo>
                  <a:lnTo>
                    <a:pt x="99" y="225"/>
                  </a:lnTo>
                  <a:lnTo>
                    <a:pt x="101" y="225"/>
                  </a:lnTo>
                  <a:lnTo>
                    <a:pt x="102" y="225"/>
                  </a:lnTo>
                  <a:lnTo>
                    <a:pt x="102" y="224"/>
                  </a:lnTo>
                  <a:lnTo>
                    <a:pt x="104" y="224"/>
                  </a:lnTo>
                  <a:lnTo>
                    <a:pt x="104" y="224"/>
                  </a:lnTo>
                  <a:lnTo>
                    <a:pt x="106" y="224"/>
                  </a:lnTo>
                  <a:lnTo>
                    <a:pt x="106" y="224"/>
                  </a:lnTo>
                  <a:lnTo>
                    <a:pt x="107" y="224"/>
                  </a:lnTo>
                  <a:lnTo>
                    <a:pt x="107" y="225"/>
                  </a:lnTo>
                  <a:lnTo>
                    <a:pt x="106" y="225"/>
                  </a:lnTo>
                  <a:lnTo>
                    <a:pt x="106" y="225"/>
                  </a:lnTo>
                  <a:lnTo>
                    <a:pt x="104" y="228"/>
                  </a:lnTo>
                  <a:lnTo>
                    <a:pt x="104" y="230"/>
                  </a:lnTo>
                  <a:lnTo>
                    <a:pt x="102" y="230"/>
                  </a:lnTo>
                  <a:lnTo>
                    <a:pt x="101" y="230"/>
                  </a:lnTo>
                  <a:lnTo>
                    <a:pt x="99" y="231"/>
                  </a:lnTo>
                  <a:lnTo>
                    <a:pt x="96" y="233"/>
                  </a:lnTo>
                  <a:lnTo>
                    <a:pt x="96" y="233"/>
                  </a:lnTo>
                  <a:lnTo>
                    <a:pt x="95" y="233"/>
                  </a:lnTo>
                  <a:lnTo>
                    <a:pt x="91" y="235"/>
                  </a:lnTo>
                  <a:lnTo>
                    <a:pt x="90" y="236"/>
                  </a:lnTo>
                  <a:lnTo>
                    <a:pt x="87" y="238"/>
                  </a:lnTo>
                  <a:lnTo>
                    <a:pt x="83" y="239"/>
                  </a:lnTo>
                  <a:lnTo>
                    <a:pt x="79" y="239"/>
                  </a:lnTo>
                  <a:lnTo>
                    <a:pt x="74" y="239"/>
                  </a:lnTo>
                  <a:lnTo>
                    <a:pt x="72" y="239"/>
                  </a:lnTo>
                  <a:lnTo>
                    <a:pt x="74" y="239"/>
                  </a:lnTo>
                  <a:lnTo>
                    <a:pt x="76" y="241"/>
                  </a:lnTo>
                  <a:lnTo>
                    <a:pt x="77" y="241"/>
                  </a:lnTo>
                  <a:lnTo>
                    <a:pt x="80" y="241"/>
                  </a:lnTo>
                  <a:lnTo>
                    <a:pt x="82" y="241"/>
                  </a:lnTo>
                  <a:lnTo>
                    <a:pt x="83" y="242"/>
                  </a:lnTo>
                  <a:lnTo>
                    <a:pt x="82" y="244"/>
                  </a:lnTo>
                  <a:lnTo>
                    <a:pt x="79" y="244"/>
                  </a:lnTo>
                  <a:lnTo>
                    <a:pt x="80" y="247"/>
                  </a:lnTo>
                  <a:lnTo>
                    <a:pt x="82" y="249"/>
                  </a:lnTo>
                  <a:lnTo>
                    <a:pt x="80" y="250"/>
                  </a:lnTo>
                  <a:lnTo>
                    <a:pt x="80" y="255"/>
                  </a:lnTo>
                  <a:lnTo>
                    <a:pt x="79" y="255"/>
                  </a:lnTo>
                  <a:lnTo>
                    <a:pt x="79" y="257"/>
                  </a:lnTo>
                  <a:lnTo>
                    <a:pt x="79" y="258"/>
                  </a:lnTo>
                  <a:lnTo>
                    <a:pt x="79" y="260"/>
                  </a:lnTo>
                  <a:lnTo>
                    <a:pt x="79" y="261"/>
                  </a:lnTo>
                  <a:lnTo>
                    <a:pt x="79" y="263"/>
                  </a:lnTo>
                  <a:lnTo>
                    <a:pt x="79" y="265"/>
                  </a:lnTo>
                  <a:lnTo>
                    <a:pt x="77" y="268"/>
                  </a:lnTo>
                  <a:lnTo>
                    <a:pt x="77" y="269"/>
                  </a:lnTo>
                  <a:lnTo>
                    <a:pt x="77" y="271"/>
                  </a:lnTo>
                  <a:lnTo>
                    <a:pt x="77" y="272"/>
                  </a:lnTo>
                  <a:lnTo>
                    <a:pt x="77" y="276"/>
                  </a:lnTo>
                  <a:lnTo>
                    <a:pt x="76" y="277"/>
                  </a:lnTo>
                  <a:lnTo>
                    <a:pt x="76" y="280"/>
                  </a:lnTo>
                  <a:lnTo>
                    <a:pt x="72" y="282"/>
                  </a:lnTo>
                  <a:lnTo>
                    <a:pt x="72" y="283"/>
                  </a:lnTo>
                  <a:lnTo>
                    <a:pt x="69" y="290"/>
                  </a:lnTo>
                  <a:lnTo>
                    <a:pt x="69" y="291"/>
                  </a:lnTo>
                  <a:lnTo>
                    <a:pt x="68" y="291"/>
                  </a:lnTo>
                  <a:lnTo>
                    <a:pt x="66" y="291"/>
                  </a:lnTo>
                  <a:lnTo>
                    <a:pt x="65" y="291"/>
                  </a:lnTo>
                  <a:lnTo>
                    <a:pt x="63" y="291"/>
                  </a:lnTo>
                  <a:lnTo>
                    <a:pt x="60" y="291"/>
                  </a:lnTo>
                  <a:lnTo>
                    <a:pt x="57" y="291"/>
                  </a:lnTo>
                  <a:lnTo>
                    <a:pt x="52" y="291"/>
                  </a:lnTo>
                  <a:lnTo>
                    <a:pt x="52" y="291"/>
                  </a:lnTo>
                  <a:lnTo>
                    <a:pt x="52" y="293"/>
                  </a:lnTo>
                  <a:lnTo>
                    <a:pt x="50" y="294"/>
                  </a:lnTo>
                  <a:lnTo>
                    <a:pt x="49" y="293"/>
                  </a:lnTo>
                  <a:lnTo>
                    <a:pt x="47" y="294"/>
                  </a:lnTo>
                  <a:lnTo>
                    <a:pt x="47" y="294"/>
                  </a:lnTo>
                  <a:lnTo>
                    <a:pt x="46" y="296"/>
                  </a:lnTo>
                  <a:lnTo>
                    <a:pt x="44" y="298"/>
                  </a:lnTo>
                  <a:lnTo>
                    <a:pt x="44" y="299"/>
                  </a:lnTo>
                  <a:lnTo>
                    <a:pt x="46" y="302"/>
                  </a:lnTo>
                  <a:lnTo>
                    <a:pt x="46" y="304"/>
                  </a:lnTo>
                  <a:lnTo>
                    <a:pt x="44" y="307"/>
                  </a:lnTo>
                  <a:lnTo>
                    <a:pt x="42" y="307"/>
                  </a:lnTo>
                  <a:lnTo>
                    <a:pt x="38" y="306"/>
                  </a:lnTo>
                  <a:lnTo>
                    <a:pt x="31" y="307"/>
                  </a:lnTo>
                  <a:lnTo>
                    <a:pt x="25" y="306"/>
                  </a:lnTo>
                  <a:lnTo>
                    <a:pt x="25" y="306"/>
                  </a:lnTo>
                  <a:lnTo>
                    <a:pt x="25" y="304"/>
                  </a:lnTo>
                  <a:lnTo>
                    <a:pt x="27" y="302"/>
                  </a:lnTo>
                  <a:lnTo>
                    <a:pt x="27" y="301"/>
                  </a:lnTo>
                  <a:lnTo>
                    <a:pt x="27" y="299"/>
                  </a:lnTo>
                  <a:lnTo>
                    <a:pt x="25" y="298"/>
                  </a:lnTo>
                  <a:lnTo>
                    <a:pt x="24" y="296"/>
                  </a:lnTo>
                  <a:lnTo>
                    <a:pt x="20" y="291"/>
                  </a:lnTo>
                  <a:lnTo>
                    <a:pt x="20" y="290"/>
                  </a:lnTo>
                  <a:lnTo>
                    <a:pt x="19" y="288"/>
                  </a:lnTo>
                  <a:lnTo>
                    <a:pt x="19" y="288"/>
                  </a:lnTo>
                  <a:lnTo>
                    <a:pt x="22" y="290"/>
                  </a:lnTo>
                  <a:lnTo>
                    <a:pt x="24" y="290"/>
                  </a:lnTo>
                  <a:lnTo>
                    <a:pt x="24" y="288"/>
                  </a:lnTo>
                  <a:lnTo>
                    <a:pt x="24" y="287"/>
                  </a:lnTo>
                  <a:lnTo>
                    <a:pt x="22" y="287"/>
                  </a:lnTo>
                  <a:lnTo>
                    <a:pt x="22" y="285"/>
                  </a:lnTo>
                  <a:lnTo>
                    <a:pt x="24" y="285"/>
                  </a:lnTo>
                  <a:lnTo>
                    <a:pt x="25" y="285"/>
                  </a:lnTo>
                  <a:lnTo>
                    <a:pt x="25" y="283"/>
                  </a:lnTo>
                  <a:lnTo>
                    <a:pt x="25" y="282"/>
                  </a:lnTo>
                  <a:lnTo>
                    <a:pt x="24" y="280"/>
                  </a:lnTo>
                  <a:lnTo>
                    <a:pt x="22" y="280"/>
                  </a:lnTo>
                  <a:lnTo>
                    <a:pt x="20" y="277"/>
                  </a:lnTo>
                  <a:lnTo>
                    <a:pt x="19" y="276"/>
                  </a:lnTo>
                  <a:lnTo>
                    <a:pt x="14" y="269"/>
                  </a:lnTo>
                  <a:lnTo>
                    <a:pt x="13" y="265"/>
                  </a:lnTo>
                  <a:lnTo>
                    <a:pt x="11" y="265"/>
                  </a:lnTo>
                  <a:lnTo>
                    <a:pt x="11" y="263"/>
                  </a:lnTo>
                  <a:lnTo>
                    <a:pt x="11" y="261"/>
                  </a:lnTo>
                  <a:lnTo>
                    <a:pt x="11" y="260"/>
                  </a:lnTo>
                  <a:lnTo>
                    <a:pt x="8" y="258"/>
                  </a:lnTo>
                  <a:lnTo>
                    <a:pt x="8" y="258"/>
                  </a:lnTo>
                  <a:lnTo>
                    <a:pt x="8" y="254"/>
                  </a:lnTo>
                  <a:lnTo>
                    <a:pt x="6" y="254"/>
                  </a:lnTo>
                  <a:lnTo>
                    <a:pt x="5" y="250"/>
                  </a:lnTo>
                  <a:lnTo>
                    <a:pt x="5" y="246"/>
                  </a:lnTo>
                  <a:lnTo>
                    <a:pt x="3" y="246"/>
                  </a:lnTo>
                  <a:lnTo>
                    <a:pt x="1" y="246"/>
                  </a:lnTo>
                  <a:lnTo>
                    <a:pt x="1" y="244"/>
                  </a:lnTo>
                  <a:lnTo>
                    <a:pt x="1" y="242"/>
                  </a:lnTo>
                  <a:lnTo>
                    <a:pt x="1" y="239"/>
                  </a:lnTo>
                  <a:lnTo>
                    <a:pt x="1" y="235"/>
                  </a:lnTo>
                  <a:lnTo>
                    <a:pt x="0" y="233"/>
                  </a:lnTo>
                  <a:lnTo>
                    <a:pt x="0" y="231"/>
                  </a:lnTo>
                  <a:lnTo>
                    <a:pt x="0" y="231"/>
                  </a:lnTo>
                  <a:lnTo>
                    <a:pt x="0" y="230"/>
                  </a:lnTo>
                  <a:lnTo>
                    <a:pt x="1" y="230"/>
                  </a:lnTo>
                  <a:lnTo>
                    <a:pt x="3" y="231"/>
                  </a:lnTo>
                  <a:lnTo>
                    <a:pt x="5" y="235"/>
                  </a:lnTo>
                  <a:lnTo>
                    <a:pt x="6" y="235"/>
                  </a:lnTo>
                  <a:lnTo>
                    <a:pt x="6" y="233"/>
                  </a:lnTo>
                  <a:lnTo>
                    <a:pt x="8" y="231"/>
                  </a:lnTo>
                  <a:lnTo>
                    <a:pt x="9" y="228"/>
                  </a:lnTo>
                  <a:lnTo>
                    <a:pt x="9" y="225"/>
                  </a:lnTo>
                  <a:lnTo>
                    <a:pt x="8" y="222"/>
                  </a:lnTo>
                  <a:lnTo>
                    <a:pt x="6" y="220"/>
                  </a:lnTo>
                  <a:lnTo>
                    <a:pt x="6" y="219"/>
                  </a:lnTo>
                  <a:lnTo>
                    <a:pt x="9" y="217"/>
                  </a:lnTo>
                  <a:lnTo>
                    <a:pt x="11" y="216"/>
                  </a:lnTo>
                  <a:lnTo>
                    <a:pt x="11" y="214"/>
                  </a:lnTo>
                  <a:lnTo>
                    <a:pt x="13" y="213"/>
                  </a:lnTo>
                  <a:lnTo>
                    <a:pt x="13" y="213"/>
                  </a:lnTo>
                  <a:lnTo>
                    <a:pt x="14" y="213"/>
                  </a:lnTo>
                  <a:lnTo>
                    <a:pt x="16" y="211"/>
                  </a:lnTo>
                  <a:lnTo>
                    <a:pt x="17" y="209"/>
                  </a:lnTo>
                  <a:lnTo>
                    <a:pt x="19" y="208"/>
                  </a:lnTo>
                  <a:lnTo>
                    <a:pt x="20" y="205"/>
                  </a:lnTo>
                  <a:lnTo>
                    <a:pt x="20" y="203"/>
                  </a:lnTo>
                  <a:lnTo>
                    <a:pt x="20" y="203"/>
                  </a:lnTo>
                  <a:lnTo>
                    <a:pt x="20" y="200"/>
                  </a:lnTo>
                  <a:lnTo>
                    <a:pt x="20" y="198"/>
                  </a:lnTo>
                  <a:lnTo>
                    <a:pt x="19" y="195"/>
                  </a:lnTo>
                  <a:lnTo>
                    <a:pt x="17" y="191"/>
                  </a:lnTo>
                  <a:lnTo>
                    <a:pt x="17" y="189"/>
                  </a:lnTo>
                  <a:lnTo>
                    <a:pt x="17" y="189"/>
                  </a:lnTo>
                  <a:lnTo>
                    <a:pt x="19" y="187"/>
                  </a:lnTo>
                  <a:lnTo>
                    <a:pt x="22" y="187"/>
                  </a:lnTo>
                  <a:lnTo>
                    <a:pt x="22" y="187"/>
                  </a:lnTo>
                  <a:lnTo>
                    <a:pt x="22" y="186"/>
                  </a:lnTo>
                  <a:lnTo>
                    <a:pt x="24" y="184"/>
                  </a:lnTo>
                  <a:lnTo>
                    <a:pt x="24" y="184"/>
                  </a:lnTo>
                  <a:lnTo>
                    <a:pt x="25" y="183"/>
                  </a:lnTo>
                  <a:lnTo>
                    <a:pt x="25" y="181"/>
                  </a:lnTo>
                  <a:lnTo>
                    <a:pt x="24" y="179"/>
                  </a:lnTo>
                  <a:lnTo>
                    <a:pt x="20" y="176"/>
                  </a:lnTo>
                  <a:lnTo>
                    <a:pt x="19" y="176"/>
                  </a:lnTo>
                  <a:lnTo>
                    <a:pt x="16" y="175"/>
                  </a:lnTo>
                  <a:lnTo>
                    <a:pt x="14" y="173"/>
                  </a:lnTo>
                  <a:lnTo>
                    <a:pt x="16" y="167"/>
                  </a:lnTo>
                  <a:lnTo>
                    <a:pt x="16" y="162"/>
                  </a:lnTo>
                  <a:lnTo>
                    <a:pt x="17" y="162"/>
                  </a:lnTo>
                  <a:lnTo>
                    <a:pt x="17" y="161"/>
                  </a:lnTo>
                  <a:lnTo>
                    <a:pt x="14" y="153"/>
                  </a:lnTo>
                  <a:lnTo>
                    <a:pt x="14" y="151"/>
                  </a:lnTo>
                  <a:lnTo>
                    <a:pt x="14" y="151"/>
                  </a:lnTo>
                  <a:lnTo>
                    <a:pt x="14" y="148"/>
                  </a:lnTo>
                  <a:lnTo>
                    <a:pt x="14" y="146"/>
                  </a:lnTo>
                  <a:lnTo>
                    <a:pt x="14" y="145"/>
                  </a:lnTo>
                  <a:lnTo>
                    <a:pt x="16" y="145"/>
                  </a:lnTo>
                  <a:lnTo>
                    <a:pt x="14" y="142"/>
                  </a:lnTo>
                  <a:lnTo>
                    <a:pt x="14" y="142"/>
                  </a:lnTo>
                  <a:lnTo>
                    <a:pt x="13" y="137"/>
                  </a:lnTo>
                  <a:lnTo>
                    <a:pt x="16" y="132"/>
                  </a:lnTo>
                  <a:lnTo>
                    <a:pt x="14" y="131"/>
                  </a:lnTo>
                  <a:lnTo>
                    <a:pt x="17" y="129"/>
                  </a:lnTo>
                  <a:lnTo>
                    <a:pt x="20" y="124"/>
                  </a:lnTo>
                  <a:lnTo>
                    <a:pt x="22" y="123"/>
                  </a:lnTo>
                  <a:lnTo>
                    <a:pt x="22" y="123"/>
                  </a:lnTo>
                  <a:lnTo>
                    <a:pt x="24" y="121"/>
                  </a:lnTo>
                  <a:lnTo>
                    <a:pt x="27" y="120"/>
                  </a:lnTo>
                  <a:lnTo>
                    <a:pt x="30" y="120"/>
                  </a:lnTo>
                  <a:lnTo>
                    <a:pt x="31" y="120"/>
                  </a:lnTo>
                  <a:lnTo>
                    <a:pt x="36" y="120"/>
                  </a:lnTo>
                  <a:lnTo>
                    <a:pt x="41" y="121"/>
                  </a:lnTo>
                  <a:lnTo>
                    <a:pt x="41" y="120"/>
                  </a:lnTo>
                  <a:lnTo>
                    <a:pt x="42" y="120"/>
                  </a:lnTo>
                  <a:lnTo>
                    <a:pt x="42" y="116"/>
                  </a:lnTo>
                  <a:lnTo>
                    <a:pt x="44" y="115"/>
                  </a:lnTo>
                  <a:lnTo>
                    <a:pt x="42" y="112"/>
                  </a:lnTo>
                  <a:lnTo>
                    <a:pt x="42" y="110"/>
                  </a:lnTo>
                  <a:lnTo>
                    <a:pt x="39" y="109"/>
                  </a:lnTo>
                  <a:lnTo>
                    <a:pt x="36" y="107"/>
                  </a:lnTo>
                  <a:lnTo>
                    <a:pt x="39" y="102"/>
                  </a:lnTo>
                  <a:lnTo>
                    <a:pt x="42" y="99"/>
                  </a:lnTo>
                  <a:lnTo>
                    <a:pt x="46" y="94"/>
                  </a:lnTo>
                  <a:lnTo>
                    <a:pt x="47" y="91"/>
                  </a:lnTo>
                  <a:lnTo>
                    <a:pt x="49" y="91"/>
                  </a:lnTo>
                  <a:lnTo>
                    <a:pt x="49" y="83"/>
                  </a:lnTo>
                  <a:lnTo>
                    <a:pt x="50" y="80"/>
                  </a:lnTo>
                  <a:lnTo>
                    <a:pt x="50" y="79"/>
                  </a:lnTo>
                  <a:lnTo>
                    <a:pt x="50" y="79"/>
                  </a:lnTo>
                  <a:lnTo>
                    <a:pt x="50" y="75"/>
                  </a:lnTo>
                  <a:lnTo>
                    <a:pt x="49" y="71"/>
                  </a:lnTo>
                  <a:lnTo>
                    <a:pt x="55" y="71"/>
                  </a:lnTo>
                  <a:lnTo>
                    <a:pt x="57" y="71"/>
                  </a:lnTo>
                  <a:lnTo>
                    <a:pt x="58" y="69"/>
                  </a:lnTo>
                  <a:lnTo>
                    <a:pt x="61" y="68"/>
                  </a:lnTo>
                  <a:lnTo>
                    <a:pt x="63" y="68"/>
                  </a:lnTo>
                  <a:lnTo>
                    <a:pt x="61" y="63"/>
                  </a:lnTo>
                  <a:lnTo>
                    <a:pt x="63" y="61"/>
                  </a:lnTo>
                  <a:lnTo>
                    <a:pt x="68" y="55"/>
                  </a:lnTo>
                  <a:lnTo>
                    <a:pt x="74" y="50"/>
                  </a:lnTo>
                  <a:lnTo>
                    <a:pt x="76" y="49"/>
                  </a:lnTo>
                  <a:lnTo>
                    <a:pt x="76" y="47"/>
                  </a:lnTo>
                  <a:lnTo>
                    <a:pt x="76" y="46"/>
                  </a:lnTo>
                  <a:lnTo>
                    <a:pt x="76" y="44"/>
                  </a:lnTo>
                  <a:lnTo>
                    <a:pt x="74" y="42"/>
                  </a:lnTo>
                  <a:lnTo>
                    <a:pt x="72" y="39"/>
                  </a:lnTo>
                  <a:lnTo>
                    <a:pt x="72" y="38"/>
                  </a:lnTo>
                  <a:lnTo>
                    <a:pt x="74" y="38"/>
                  </a:lnTo>
                  <a:lnTo>
                    <a:pt x="77" y="36"/>
                  </a:lnTo>
                  <a:lnTo>
                    <a:pt x="79" y="35"/>
                  </a:lnTo>
                  <a:lnTo>
                    <a:pt x="79" y="35"/>
                  </a:lnTo>
                  <a:lnTo>
                    <a:pt x="82" y="28"/>
                  </a:lnTo>
                  <a:lnTo>
                    <a:pt x="87" y="25"/>
                  </a:lnTo>
                  <a:lnTo>
                    <a:pt x="90" y="23"/>
                  </a:lnTo>
                  <a:lnTo>
                    <a:pt x="93" y="23"/>
                  </a:lnTo>
                  <a:lnTo>
                    <a:pt x="98" y="27"/>
                  </a:lnTo>
                  <a:lnTo>
                    <a:pt x="99" y="23"/>
                  </a:lnTo>
                  <a:lnTo>
                    <a:pt x="101" y="22"/>
                  </a:lnTo>
                  <a:lnTo>
                    <a:pt x="101" y="20"/>
                  </a:lnTo>
                  <a:lnTo>
                    <a:pt x="101" y="17"/>
                  </a:lnTo>
                  <a:lnTo>
                    <a:pt x="101" y="14"/>
                  </a:lnTo>
                  <a:lnTo>
                    <a:pt x="101" y="12"/>
                  </a:lnTo>
                  <a:lnTo>
                    <a:pt x="104" y="11"/>
                  </a:lnTo>
                  <a:lnTo>
                    <a:pt x="104" y="11"/>
                  </a:lnTo>
                  <a:lnTo>
                    <a:pt x="110" y="12"/>
                  </a:lnTo>
                  <a:lnTo>
                    <a:pt x="112" y="12"/>
                  </a:lnTo>
                  <a:lnTo>
                    <a:pt x="113" y="12"/>
                  </a:lnTo>
                  <a:lnTo>
                    <a:pt x="117" y="14"/>
                  </a:lnTo>
                  <a:lnTo>
                    <a:pt x="123" y="16"/>
                  </a:lnTo>
                  <a:lnTo>
                    <a:pt x="126" y="16"/>
                  </a:lnTo>
                  <a:lnTo>
                    <a:pt x="128" y="17"/>
                  </a:lnTo>
                  <a:lnTo>
                    <a:pt x="129" y="16"/>
                  </a:lnTo>
                  <a:lnTo>
                    <a:pt x="131" y="14"/>
                  </a:lnTo>
                  <a:lnTo>
                    <a:pt x="128" y="12"/>
                  </a:lnTo>
                  <a:lnTo>
                    <a:pt x="129" y="11"/>
                  </a:lnTo>
                  <a:lnTo>
                    <a:pt x="131" y="9"/>
                  </a:lnTo>
                  <a:lnTo>
                    <a:pt x="132" y="6"/>
                  </a:lnTo>
                  <a:lnTo>
                    <a:pt x="132" y="5"/>
                  </a:lnTo>
                  <a:lnTo>
                    <a:pt x="132" y="3"/>
                  </a:lnTo>
                  <a:lnTo>
                    <a:pt x="132" y="1"/>
                  </a:lnTo>
                  <a:lnTo>
                    <a:pt x="129" y="0"/>
                  </a:lnTo>
                  <a:lnTo>
                    <a:pt x="136" y="0"/>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41" name="Freeform 60">
              <a:extLst>
                <a:ext uri="{FF2B5EF4-FFF2-40B4-BE49-F238E27FC236}">
                  <a16:creationId xmlns:a16="http://schemas.microsoft.com/office/drawing/2014/main" id="{FBC88A80-1BC0-4203-A899-0135EC94D8FE}"/>
                </a:ext>
              </a:extLst>
            </p:cNvPr>
            <p:cNvSpPr>
              <a:spLocks/>
            </p:cNvSpPr>
            <p:nvPr/>
          </p:nvSpPr>
          <p:spPr bwMode="auto">
            <a:xfrm>
              <a:off x="6378998" y="3849663"/>
              <a:ext cx="473661" cy="389844"/>
            </a:xfrm>
            <a:custGeom>
              <a:avLst/>
              <a:gdLst>
                <a:gd name="T0" fmla="*/ 190 w 243"/>
                <a:gd name="T1" fmla="*/ 3 h 200"/>
                <a:gd name="T2" fmla="*/ 223 w 243"/>
                <a:gd name="T3" fmla="*/ 17 h 200"/>
                <a:gd name="T4" fmla="*/ 223 w 243"/>
                <a:gd name="T5" fmla="*/ 25 h 200"/>
                <a:gd name="T6" fmla="*/ 227 w 243"/>
                <a:gd name="T7" fmla="*/ 52 h 200"/>
                <a:gd name="T8" fmla="*/ 237 w 243"/>
                <a:gd name="T9" fmla="*/ 60 h 200"/>
                <a:gd name="T10" fmla="*/ 240 w 243"/>
                <a:gd name="T11" fmla="*/ 66 h 200"/>
                <a:gd name="T12" fmla="*/ 237 w 243"/>
                <a:gd name="T13" fmla="*/ 69 h 200"/>
                <a:gd name="T14" fmla="*/ 232 w 243"/>
                <a:gd name="T15" fmla="*/ 71 h 200"/>
                <a:gd name="T16" fmla="*/ 227 w 243"/>
                <a:gd name="T17" fmla="*/ 74 h 200"/>
                <a:gd name="T18" fmla="*/ 220 w 243"/>
                <a:gd name="T19" fmla="*/ 77 h 200"/>
                <a:gd name="T20" fmla="*/ 218 w 243"/>
                <a:gd name="T21" fmla="*/ 88 h 200"/>
                <a:gd name="T22" fmla="*/ 212 w 243"/>
                <a:gd name="T23" fmla="*/ 105 h 200"/>
                <a:gd name="T24" fmla="*/ 210 w 243"/>
                <a:gd name="T25" fmla="*/ 127 h 200"/>
                <a:gd name="T26" fmla="*/ 207 w 243"/>
                <a:gd name="T27" fmla="*/ 140 h 200"/>
                <a:gd name="T28" fmla="*/ 199 w 243"/>
                <a:gd name="T29" fmla="*/ 143 h 200"/>
                <a:gd name="T30" fmla="*/ 191 w 243"/>
                <a:gd name="T31" fmla="*/ 160 h 200"/>
                <a:gd name="T32" fmla="*/ 188 w 243"/>
                <a:gd name="T33" fmla="*/ 170 h 200"/>
                <a:gd name="T34" fmla="*/ 180 w 243"/>
                <a:gd name="T35" fmla="*/ 173 h 200"/>
                <a:gd name="T36" fmla="*/ 177 w 243"/>
                <a:gd name="T37" fmla="*/ 187 h 200"/>
                <a:gd name="T38" fmla="*/ 174 w 243"/>
                <a:gd name="T39" fmla="*/ 187 h 200"/>
                <a:gd name="T40" fmla="*/ 175 w 243"/>
                <a:gd name="T41" fmla="*/ 182 h 200"/>
                <a:gd name="T42" fmla="*/ 175 w 243"/>
                <a:gd name="T43" fmla="*/ 179 h 200"/>
                <a:gd name="T44" fmla="*/ 168 w 243"/>
                <a:gd name="T45" fmla="*/ 171 h 200"/>
                <a:gd name="T46" fmla="*/ 164 w 243"/>
                <a:gd name="T47" fmla="*/ 168 h 200"/>
                <a:gd name="T48" fmla="*/ 163 w 243"/>
                <a:gd name="T49" fmla="*/ 156 h 200"/>
                <a:gd name="T50" fmla="*/ 158 w 243"/>
                <a:gd name="T51" fmla="*/ 148 h 200"/>
                <a:gd name="T52" fmla="*/ 158 w 243"/>
                <a:gd name="T53" fmla="*/ 149 h 200"/>
                <a:gd name="T54" fmla="*/ 152 w 243"/>
                <a:gd name="T55" fmla="*/ 156 h 200"/>
                <a:gd name="T56" fmla="*/ 152 w 243"/>
                <a:gd name="T57" fmla="*/ 162 h 200"/>
                <a:gd name="T58" fmla="*/ 144 w 243"/>
                <a:gd name="T59" fmla="*/ 175 h 200"/>
                <a:gd name="T60" fmla="*/ 130 w 243"/>
                <a:gd name="T61" fmla="*/ 184 h 200"/>
                <a:gd name="T62" fmla="*/ 119 w 243"/>
                <a:gd name="T63" fmla="*/ 176 h 200"/>
                <a:gd name="T64" fmla="*/ 111 w 243"/>
                <a:gd name="T65" fmla="*/ 184 h 200"/>
                <a:gd name="T66" fmla="*/ 101 w 243"/>
                <a:gd name="T67" fmla="*/ 189 h 200"/>
                <a:gd name="T68" fmla="*/ 87 w 243"/>
                <a:gd name="T69" fmla="*/ 186 h 200"/>
                <a:gd name="T70" fmla="*/ 62 w 243"/>
                <a:gd name="T71" fmla="*/ 181 h 200"/>
                <a:gd name="T72" fmla="*/ 59 w 243"/>
                <a:gd name="T73" fmla="*/ 175 h 200"/>
                <a:gd name="T74" fmla="*/ 46 w 243"/>
                <a:gd name="T75" fmla="*/ 178 h 200"/>
                <a:gd name="T76" fmla="*/ 43 w 243"/>
                <a:gd name="T77" fmla="*/ 187 h 200"/>
                <a:gd name="T78" fmla="*/ 40 w 243"/>
                <a:gd name="T79" fmla="*/ 193 h 200"/>
                <a:gd name="T80" fmla="*/ 34 w 243"/>
                <a:gd name="T81" fmla="*/ 200 h 200"/>
                <a:gd name="T82" fmla="*/ 24 w 243"/>
                <a:gd name="T83" fmla="*/ 195 h 200"/>
                <a:gd name="T84" fmla="*/ 27 w 243"/>
                <a:gd name="T85" fmla="*/ 184 h 200"/>
                <a:gd name="T86" fmla="*/ 16 w 243"/>
                <a:gd name="T87" fmla="*/ 168 h 200"/>
                <a:gd name="T88" fmla="*/ 15 w 243"/>
                <a:gd name="T89" fmla="*/ 160 h 200"/>
                <a:gd name="T90" fmla="*/ 11 w 243"/>
                <a:gd name="T91" fmla="*/ 151 h 200"/>
                <a:gd name="T92" fmla="*/ 8 w 243"/>
                <a:gd name="T93" fmla="*/ 141 h 200"/>
                <a:gd name="T94" fmla="*/ 0 w 243"/>
                <a:gd name="T95" fmla="*/ 140 h 200"/>
                <a:gd name="T96" fmla="*/ 7 w 243"/>
                <a:gd name="T97" fmla="*/ 130 h 200"/>
                <a:gd name="T98" fmla="*/ 5 w 243"/>
                <a:gd name="T99" fmla="*/ 124 h 200"/>
                <a:gd name="T100" fmla="*/ 10 w 243"/>
                <a:gd name="T101" fmla="*/ 119 h 200"/>
                <a:gd name="T102" fmla="*/ 8 w 243"/>
                <a:gd name="T103" fmla="*/ 113 h 200"/>
                <a:gd name="T104" fmla="*/ 13 w 243"/>
                <a:gd name="T105" fmla="*/ 108 h 200"/>
                <a:gd name="T106" fmla="*/ 16 w 243"/>
                <a:gd name="T107" fmla="*/ 99 h 200"/>
                <a:gd name="T108" fmla="*/ 30 w 243"/>
                <a:gd name="T109" fmla="*/ 97 h 200"/>
                <a:gd name="T110" fmla="*/ 32 w 243"/>
                <a:gd name="T111" fmla="*/ 74 h 200"/>
                <a:gd name="T112" fmla="*/ 38 w 243"/>
                <a:gd name="T113" fmla="*/ 33 h 200"/>
                <a:gd name="T114" fmla="*/ 46 w 243"/>
                <a:gd name="T115" fmla="*/ 19 h 200"/>
                <a:gd name="T116" fmla="*/ 136 w 243"/>
                <a:gd name="T117" fmla="*/ 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3" h="200">
                  <a:moveTo>
                    <a:pt x="139" y="0"/>
                  </a:moveTo>
                  <a:lnTo>
                    <a:pt x="139" y="1"/>
                  </a:lnTo>
                  <a:lnTo>
                    <a:pt x="139" y="1"/>
                  </a:lnTo>
                  <a:lnTo>
                    <a:pt x="139" y="3"/>
                  </a:lnTo>
                  <a:lnTo>
                    <a:pt x="139" y="3"/>
                  </a:lnTo>
                  <a:lnTo>
                    <a:pt x="185" y="3"/>
                  </a:lnTo>
                  <a:lnTo>
                    <a:pt x="190" y="3"/>
                  </a:lnTo>
                  <a:lnTo>
                    <a:pt x="218" y="3"/>
                  </a:lnTo>
                  <a:lnTo>
                    <a:pt x="218" y="8"/>
                  </a:lnTo>
                  <a:lnTo>
                    <a:pt x="218" y="9"/>
                  </a:lnTo>
                  <a:lnTo>
                    <a:pt x="221" y="14"/>
                  </a:lnTo>
                  <a:lnTo>
                    <a:pt x="223" y="15"/>
                  </a:lnTo>
                  <a:lnTo>
                    <a:pt x="223" y="17"/>
                  </a:lnTo>
                  <a:lnTo>
                    <a:pt x="223" y="17"/>
                  </a:lnTo>
                  <a:lnTo>
                    <a:pt x="223" y="19"/>
                  </a:lnTo>
                  <a:lnTo>
                    <a:pt x="223" y="17"/>
                  </a:lnTo>
                  <a:lnTo>
                    <a:pt x="221" y="17"/>
                  </a:lnTo>
                  <a:lnTo>
                    <a:pt x="221" y="19"/>
                  </a:lnTo>
                  <a:lnTo>
                    <a:pt x="221" y="20"/>
                  </a:lnTo>
                  <a:lnTo>
                    <a:pt x="223" y="23"/>
                  </a:lnTo>
                  <a:lnTo>
                    <a:pt x="223" y="25"/>
                  </a:lnTo>
                  <a:lnTo>
                    <a:pt x="223" y="28"/>
                  </a:lnTo>
                  <a:lnTo>
                    <a:pt x="223" y="31"/>
                  </a:lnTo>
                  <a:lnTo>
                    <a:pt x="223" y="36"/>
                  </a:lnTo>
                  <a:lnTo>
                    <a:pt x="223" y="39"/>
                  </a:lnTo>
                  <a:lnTo>
                    <a:pt x="224" y="47"/>
                  </a:lnTo>
                  <a:lnTo>
                    <a:pt x="226" y="52"/>
                  </a:lnTo>
                  <a:lnTo>
                    <a:pt x="227" y="52"/>
                  </a:lnTo>
                  <a:lnTo>
                    <a:pt x="227" y="53"/>
                  </a:lnTo>
                  <a:lnTo>
                    <a:pt x="231" y="53"/>
                  </a:lnTo>
                  <a:lnTo>
                    <a:pt x="232" y="55"/>
                  </a:lnTo>
                  <a:lnTo>
                    <a:pt x="235" y="56"/>
                  </a:lnTo>
                  <a:lnTo>
                    <a:pt x="235" y="58"/>
                  </a:lnTo>
                  <a:lnTo>
                    <a:pt x="237" y="60"/>
                  </a:lnTo>
                  <a:lnTo>
                    <a:pt x="237" y="60"/>
                  </a:lnTo>
                  <a:lnTo>
                    <a:pt x="239" y="60"/>
                  </a:lnTo>
                  <a:lnTo>
                    <a:pt x="239" y="60"/>
                  </a:lnTo>
                  <a:lnTo>
                    <a:pt x="242" y="63"/>
                  </a:lnTo>
                  <a:lnTo>
                    <a:pt x="243" y="63"/>
                  </a:lnTo>
                  <a:lnTo>
                    <a:pt x="242" y="64"/>
                  </a:lnTo>
                  <a:lnTo>
                    <a:pt x="240" y="66"/>
                  </a:lnTo>
                  <a:lnTo>
                    <a:pt x="240" y="66"/>
                  </a:lnTo>
                  <a:lnTo>
                    <a:pt x="240" y="67"/>
                  </a:lnTo>
                  <a:lnTo>
                    <a:pt x="240" y="67"/>
                  </a:lnTo>
                  <a:lnTo>
                    <a:pt x="239" y="67"/>
                  </a:lnTo>
                  <a:lnTo>
                    <a:pt x="239" y="69"/>
                  </a:lnTo>
                  <a:lnTo>
                    <a:pt x="239" y="69"/>
                  </a:lnTo>
                  <a:lnTo>
                    <a:pt x="237" y="69"/>
                  </a:lnTo>
                  <a:lnTo>
                    <a:pt x="237" y="69"/>
                  </a:lnTo>
                  <a:lnTo>
                    <a:pt x="237" y="69"/>
                  </a:lnTo>
                  <a:lnTo>
                    <a:pt x="237" y="71"/>
                  </a:lnTo>
                  <a:lnTo>
                    <a:pt x="235" y="71"/>
                  </a:lnTo>
                  <a:lnTo>
                    <a:pt x="234" y="71"/>
                  </a:lnTo>
                  <a:lnTo>
                    <a:pt x="234" y="71"/>
                  </a:lnTo>
                  <a:lnTo>
                    <a:pt x="232" y="71"/>
                  </a:lnTo>
                  <a:lnTo>
                    <a:pt x="232" y="71"/>
                  </a:lnTo>
                  <a:lnTo>
                    <a:pt x="231" y="71"/>
                  </a:lnTo>
                  <a:lnTo>
                    <a:pt x="231" y="71"/>
                  </a:lnTo>
                  <a:lnTo>
                    <a:pt x="231" y="72"/>
                  </a:lnTo>
                  <a:lnTo>
                    <a:pt x="229" y="72"/>
                  </a:lnTo>
                  <a:lnTo>
                    <a:pt x="227" y="74"/>
                  </a:lnTo>
                  <a:lnTo>
                    <a:pt x="227" y="74"/>
                  </a:lnTo>
                  <a:lnTo>
                    <a:pt x="227" y="74"/>
                  </a:lnTo>
                  <a:lnTo>
                    <a:pt x="226" y="77"/>
                  </a:lnTo>
                  <a:lnTo>
                    <a:pt x="226" y="77"/>
                  </a:lnTo>
                  <a:lnTo>
                    <a:pt x="224" y="77"/>
                  </a:lnTo>
                  <a:lnTo>
                    <a:pt x="223" y="77"/>
                  </a:lnTo>
                  <a:lnTo>
                    <a:pt x="223" y="77"/>
                  </a:lnTo>
                  <a:lnTo>
                    <a:pt x="221" y="77"/>
                  </a:lnTo>
                  <a:lnTo>
                    <a:pt x="220" y="77"/>
                  </a:lnTo>
                  <a:lnTo>
                    <a:pt x="220" y="78"/>
                  </a:lnTo>
                  <a:lnTo>
                    <a:pt x="220" y="80"/>
                  </a:lnTo>
                  <a:lnTo>
                    <a:pt x="220" y="82"/>
                  </a:lnTo>
                  <a:lnTo>
                    <a:pt x="218" y="82"/>
                  </a:lnTo>
                  <a:lnTo>
                    <a:pt x="218" y="83"/>
                  </a:lnTo>
                  <a:lnTo>
                    <a:pt x="218" y="86"/>
                  </a:lnTo>
                  <a:lnTo>
                    <a:pt x="218" y="88"/>
                  </a:lnTo>
                  <a:lnTo>
                    <a:pt x="216" y="93"/>
                  </a:lnTo>
                  <a:lnTo>
                    <a:pt x="216" y="93"/>
                  </a:lnTo>
                  <a:lnTo>
                    <a:pt x="215" y="96"/>
                  </a:lnTo>
                  <a:lnTo>
                    <a:pt x="215" y="97"/>
                  </a:lnTo>
                  <a:lnTo>
                    <a:pt x="213" y="102"/>
                  </a:lnTo>
                  <a:lnTo>
                    <a:pt x="213" y="104"/>
                  </a:lnTo>
                  <a:lnTo>
                    <a:pt x="212" y="105"/>
                  </a:lnTo>
                  <a:lnTo>
                    <a:pt x="212" y="108"/>
                  </a:lnTo>
                  <a:lnTo>
                    <a:pt x="212" y="112"/>
                  </a:lnTo>
                  <a:lnTo>
                    <a:pt x="212" y="115"/>
                  </a:lnTo>
                  <a:lnTo>
                    <a:pt x="213" y="118"/>
                  </a:lnTo>
                  <a:lnTo>
                    <a:pt x="212" y="123"/>
                  </a:lnTo>
                  <a:lnTo>
                    <a:pt x="212" y="124"/>
                  </a:lnTo>
                  <a:lnTo>
                    <a:pt x="210" y="127"/>
                  </a:lnTo>
                  <a:lnTo>
                    <a:pt x="210" y="129"/>
                  </a:lnTo>
                  <a:lnTo>
                    <a:pt x="210" y="130"/>
                  </a:lnTo>
                  <a:lnTo>
                    <a:pt x="209" y="130"/>
                  </a:lnTo>
                  <a:lnTo>
                    <a:pt x="209" y="132"/>
                  </a:lnTo>
                  <a:lnTo>
                    <a:pt x="207" y="135"/>
                  </a:lnTo>
                  <a:lnTo>
                    <a:pt x="207" y="138"/>
                  </a:lnTo>
                  <a:lnTo>
                    <a:pt x="207" y="140"/>
                  </a:lnTo>
                  <a:lnTo>
                    <a:pt x="207" y="140"/>
                  </a:lnTo>
                  <a:lnTo>
                    <a:pt x="207" y="141"/>
                  </a:lnTo>
                  <a:lnTo>
                    <a:pt x="205" y="141"/>
                  </a:lnTo>
                  <a:lnTo>
                    <a:pt x="202" y="141"/>
                  </a:lnTo>
                  <a:lnTo>
                    <a:pt x="201" y="141"/>
                  </a:lnTo>
                  <a:lnTo>
                    <a:pt x="201" y="141"/>
                  </a:lnTo>
                  <a:lnTo>
                    <a:pt x="199" y="143"/>
                  </a:lnTo>
                  <a:lnTo>
                    <a:pt x="198" y="146"/>
                  </a:lnTo>
                  <a:lnTo>
                    <a:pt x="196" y="149"/>
                  </a:lnTo>
                  <a:lnTo>
                    <a:pt x="194" y="153"/>
                  </a:lnTo>
                  <a:lnTo>
                    <a:pt x="193" y="154"/>
                  </a:lnTo>
                  <a:lnTo>
                    <a:pt x="191" y="156"/>
                  </a:lnTo>
                  <a:lnTo>
                    <a:pt x="191" y="157"/>
                  </a:lnTo>
                  <a:lnTo>
                    <a:pt x="191" y="160"/>
                  </a:lnTo>
                  <a:lnTo>
                    <a:pt x="190" y="162"/>
                  </a:lnTo>
                  <a:lnTo>
                    <a:pt x="190" y="164"/>
                  </a:lnTo>
                  <a:lnTo>
                    <a:pt x="190" y="167"/>
                  </a:lnTo>
                  <a:lnTo>
                    <a:pt x="190" y="168"/>
                  </a:lnTo>
                  <a:lnTo>
                    <a:pt x="190" y="168"/>
                  </a:lnTo>
                  <a:lnTo>
                    <a:pt x="188" y="170"/>
                  </a:lnTo>
                  <a:lnTo>
                    <a:pt x="188" y="170"/>
                  </a:lnTo>
                  <a:lnTo>
                    <a:pt x="187" y="168"/>
                  </a:lnTo>
                  <a:lnTo>
                    <a:pt x="185" y="168"/>
                  </a:lnTo>
                  <a:lnTo>
                    <a:pt x="185" y="168"/>
                  </a:lnTo>
                  <a:lnTo>
                    <a:pt x="183" y="168"/>
                  </a:lnTo>
                  <a:lnTo>
                    <a:pt x="182" y="168"/>
                  </a:lnTo>
                  <a:lnTo>
                    <a:pt x="182" y="171"/>
                  </a:lnTo>
                  <a:lnTo>
                    <a:pt x="180" y="173"/>
                  </a:lnTo>
                  <a:lnTo>
                    <a:pt x="180" y="176"/>
                  </a:lnTo>
                  <a:lnTo>
                    <a:pt x="180" y="178"/>
                  </a:lnTo>
                  <a:lnTo>
                    <a:pt x="180" y="179"/>
                  </a:lnTo>
                  <a:lnTo>
                    <a:pt x="179" y="181"/>
                  </a:lnTo>
                  <a:lnTo>
                    <a:pt x="179" y="182"/>
                  </a:lnTo>
                  <a:lnTo>
                    <a:pt x="179" y="184"/>
                  </a:lnTo>
                  <a:lnTo>
                    <a:pt x="177" y="187"/>
                  </a:lnTo>
                  <a:lnTo>
                    <a:pt x="177" y="189"/>
                  </a:lnTo>
                  <a:lnTo>
                    <a:pt x="177" y="189"/>
                  </a:lnTo>
                  <a:lnTo>
                    <a:pt x="174" y="189"/>
                  </a:lnTo>
                  <a:lnTo>
                    <a:pt x="174" y="189"/>
                  </a:lnTo>
                  <a:lnTo>
                    <a:pt x="174" y="189"/>
                  </a:lnTo>
                  <a:lnTo>
                    <a:pt x="174" y="189"/>
                  </a:lnTo>
                  <a:lnTo>
                    <a:pt x="174" y="187"/>
                  </a:lnTo>
                  <a:lnTo>
                    <a:pt x="174" y="187"/>
                  </a:lnTo>
                  <a:lnTo>
                    <a:pt x="174" y="187"/>
                  </a:lnTo>
                  <a:lnTo>
                    <a:pt x="174" y="186"/>
                  </a:lnTo>
                  <a:lnTo>
                    <a:pt x="175" y="184"/>
                  </a:lnTo>
                  <a:lnTo>
                    <a:pt x="175" y="182"/>
                  </a:lnTo>
                  <a:lnTo>
                    <a:pt x="175" y="182"/>
                  </a:lnTo>
                  <a:lnTo>
                    <a:pt x="175" y="182"/>
                  </a:lnTo>
                  <a:lnTo>
                    <a:pt x="175" y="182"/>
                  </a:lnTo>
                  <a:lnTo>
                    <a:pt x="175" y="182"/>
                  </a:lnTo>
                  <a:lnTo>
                    <a:pt x="175" y="182"/>
                  </a:lnTo>
                  <a:lnTo>
                    <a:pt x="175" y="181"/>
                  </a:lnTo>
                  <a:lnTo>
                    <a:pt x="175" y="181"/>
                  </a:lnTo>
                  <a:lnTo>
                    <a:pt x="175" y="179"/>
                  </a:lnTo>
                  <a:lnTo>
                    <a:pt x="175" y="179"/>
                  </a:lnTo>
                  <a:lnTo>
                    <a:pt x="175" y="179"/>
                  </a:lnTo>
                  <a:lnTo>
                    <a:pt x="175" y="178"/>
                  </a:lnTo>
                  <a:lnTo>
                    <a:pt x="175" y="178"/>
                  </a:lnTo>
                  <a:lnTo>
                    <a:pt x="169" y="173"/>
                  </a:lnTo>
                  <a:lnTo>
                    <a:pt x="168" y="171"/>
                  </a:lnTo>
                  <a:lnTo>
                    <a:pt x="168" y="171"/>
                  </a:lnTo>
                  <a:lnTo>
                    <a:pt x="168" y="171"/>
                  </a:lnTo>
                  <a:lnTo>
                    <a:pt x="164" y="170"/>
                  </a:lnTo>
                  <a:lnTo>
                    <a:pt x="164" y="170"/>
                  </a:lnTo>
                  <a:lnTo>
                    <a:pt x="164" y="170"/>
                  </a:lnTo>
                  <a:lnTo>
                    <a:pt x="164" y="170"/>
                  </a:lnTo>
                  <a:lnTo>
                    <a:pt x="164" y="168"/>
                  </a:lnTo>
                  <a:lnTo>
                    <a:pt x="164" y="168"/>
                  </a:lnTo>
                  <a:lnTo>
                    <a:pt x="164" y="168"/>
                  </a:lnTo>
                  <a:lnTo>
                    <a:pt x="163" y="157"/>
                  </a:lnTo>
                  <a:lnTo>
                    <a:pt x="163" y="157"/>
                  </a:lnTo>
                  <a:lnTo>
                    <a:pt x="163" y="157"/>
                  </a:lnTo>
                  <a:lnTo>
                    <a:pt x="163" y="157"/>
                  </a:lnTo>
                  <a:lnTo>
                    <a:pt x="163" y="157"/>
                  </a:lnTo>
                  <a:lnTo>
                    <a:pt x="163" y="156"/>
                  </a:lnTo>
                  <a:lnTo>
                    <a:pt x="163" y="156"/>
                  </a:lnTo>
                  <a:lnTo>
                    <a:pt x="163" y="156"/>
                  </a:lnTo>
                  <a:lnTo>
                    <a:pt x="164" y="154"/>
                  </a:lnTo>
                  <a:lnTo>
                    <a:pt x="164" y="153"/>
                  </a:lnTo>
                  <a:lnTo>
                    <a:pt x="164" y="149"/>
                  </a:lnTo>
                  <a:lnTo>
                    <a:pt x="164" y="148"/>
                  </a:lnTo>
                  <a:lnTo>
                    <a:pt x="158" y="148"/>
                  </a:lnTo>
                  <a:lnTo>
                    <a:pt x="158" y="148"/>
                  </a:lnTo>
                  <a:lnTo>
                    <a:pt x="158" y="148"/>
                  </a:lnTo>
                  <a:lnTo>
                    <a:pt x="158" y="148"/>
                  </a:lnTo>
                  <a:lnTo>
                    <a:pt x="158" y="148"/>
                  </a:lnTo>
                  <a:lnTo>
                    <a:pt x="158" y="149"/>
                  </a:lnTo>
                  <a:lnTo>
                    <a:pt x="158" y="149"/>
                  </a:lnTo>
                  <a:lnTo>
                    <a:pt x="158" y="149"/>
                  </a:lnTo>
                  <a:lnTo>
                    <a:pt x="158" y="149"/>
                  </a:lnTo>
                  <a:lnTo>
                    <a:pt x="158" y="149"/>
                  </a:lnTo>
                  <a:lnTo>
                    <a:pt x="158" y="151"/>
                  </a:lnTo>
                  <a:lnTo>
                    <a:pt x="158" y="151"/>
                  </a:lnTo>
                  <a:lnTo>
                    <a:pt x="158" y="151"/>
                  </a:lnTo>
                  <a:lnTo>
                    <a:pt x="158" y="151"/>
                  </a:lnTo>
                  <a:lnTo>
                    <a:pt x="149" y="151"/>
                  </a:lnTo>
                  <a:lnTo>
                    <a:pt x="152" y="156"/>
                  </a:lnTo>
                  <a:lnTo>
                    <a:pt x="152" y="156"/>
                  </a:lnTo>
                  <a:lnTo>
                    <a:pt x="152" y="156"/>
                  </a:lnTo>
                  <a:lnTo>
                    <a:pt x="152" y="156"/>
                  </a:lnTo>
                  <a:lnTo>
                    <a:pt x="152" y="157"/>
                  </a:lnTo>
                  <a:lnTo>
                    <a:pt x="152" y="160"/>
                  </a:lnTo>
                  <a:lnTo>
                    <a:pt x="152" y="162"/>
                  </a:lnTo>
                  <a:lnTo>
                    <a:pt x="152" y="162"/>
                  </a:lnTo>
                  <a:lnTo>
                    <a:pt x="153" y="164"/>
                  </a:lnTo>
                  <a:lnTo>
                    <a:pt x="153" y="165"/>
                  </a:lnTo>
                  <a:lnTo>
                    <a:pt x="153" y="165"/>
                  </a:lnTo>
                  <a:lnTo>
                    <a:pt x="147" y="171"/>
                  </a:lnTo>
                  <a:lnTo>
                    <a:pt x="146" y="171"/>
                  </a:lnTo>
                  <a:lnTo>
                    <a:pt x="146" y="173"/>
                  </a:lnTo>
                  <a:lnTo>
                    <a:pt x="144" y="175"/>
                  </a:lnTo>
                  <a:lnTo>
                    <a:pt x="144" y="175"/>
                  </a:lnTo>
                  <a:lnTo>
                    <a:pt x="142" y="178"/>
                  </a:lnTo>
                  <a:lnTo>
                    <a:pt x="136" y="184"/>
                  </a:lnTo>
                  <a:lnTo>
                    <a:pt x="134" y="184"/>
                  </a:lnTo>
                  <a:lnTo>
                    <a:pt x="131" y="184"/>
                  </a:lnTo>
                  <a:lnTo>
                    <a:pt x="130" y="184"/>
                  </a:lnTo>
                  <a:lnTo>
                    <a:pt x="130" y="184"/>
                  </a:lnTo>
                  <a:lnTo>
                    <a:pt x="130" y="184"/>
                  </a:lnTo>
                  <a:lnTo>
                    <a:pt x="130" y="184"/>
                  </a:lnTo>
                  <a:lnTo>
                    <a:pt x="130" y="184"/>
                  </a:lnTo>
                  <a:lnTo>
                    <a:pt x="130" y="184"/>
                  </a:lnTo>
                  <a:lnTo>
                    <a:pt x="130" y="184"/>
                  </a:lnTo>
                  <a:lnTo>
                    <a:pt x="125" y="181"/>
                  </a:lnTo>
                  <a:lnTo>
                    <a:pt x="119" y="176"/>
                  </a:lnTo>
                  <a:lnTo>
                    <a:pt x="117" y="176"/>
                  </a:lnTo>
                  <a:lnTo>
                    <a:pt x="114" y="179"/>
                  </a:lnTo>
                  <a:lnTo>
                    <a:pt x="112" y="179"/>
                  </a:lnTo>
                  <a:lnTo>
                    <a:pt x="112" y="179"/>
                  </a:lnTo>
                  <a:lnTo>
                    <a:pt x="112" y="181"/>
                  </a:lnTo>
                  <a:lnTo>
                    <a:pt x="112" y="182"/>
                  </a:lnTo>
                  <a:lnTo>
                    <a:pt x="111" y="184"/>
                  </a:lnTo>
                  <a:lnTo>
                    <a:pt x="108" y="184"/>
                  </a:lnTo>
                  <a:lnTo>
                    <a:pt x="106" y="186"/>
                  </a:lnTo>
                  <a:lnTo>
                    <a:pt x="105" y="186"/>
                  </a:lnTo>
                  <a:lnTo>
                    <a:pt x="103" y="186"/>
                  </a:lnTo>
                  <a:lnTo>
                    <a:pt x="103" y="186"/>
                  </a:lnTo>
                  <a:lnTo>
                    <a:pt x="103" y="187"/>
                  </a:lnTo>
                  <a:lnTo>
                    <a:pt x="101" y="189"/>
                  </a:lnTo>
                  <a:lnTo>
                    <a:pt x="101" y="189"/>
                  </a:lnTo>
                  <a:lnTo>
                    <a:pt x="101" y="190"/>
                  </a:lnTo>
                  <a:lnTo>
                    <a:pt x="90" y="190"/>
                  </a:lnTo>
                  <a:lnTo>
                    <a:pt x="89" y="189"/>
                  </a:lnTo>
                  <a:lnTo>
                    <a:pt x="87" y="186"/>
                  </a:lnTo>
                  <a:lnTo>
                    <a:pt x="87" y="186"/>
                  </a:lnTo>
                  <a:lnTo>
                    <a:pt x="87" y="186"/>
                  </a:lnTo>
                  <a:lnTo>
                    <a:pt x="76" y="186"/>
                  </a:lnTo>
                  <a:lnTo>
                    <a:pt x="75" y="186"/>
                  </a:lnTo>
                  <a:lnTo>
                    <a:pt x="71" y="187"/>
                  </a:lnTo>
                  <a:lnTo>
                    <a:pt x="70" y="187"/>
                  </a:lnTo>
                  <a:lnTo>
                    <a:pt x="68" y="187"/>
                  </a:lnTo>
                  <a:lnTo>
                    <a:pt x="64" y="181"/>
                  </a:lnTo>
                  <a:lnTo>
                    <a:pt x="62" y="181"/>
                  </a:lnTo>
                  <a:lnTo>
                    <a:pt x="62" y="179"/>
                  </a:lnTo>
                  <a:lnTo>
                    <a:pt x="60" y="179"/>
                  </a:lnTo>
                  <a:lnTo>
                    <a:pt x="59" y="178"/>
                  </a:lnTo>
                  <a:lnTo>
                    <a:pt x="59" y="178"/>
                  </a:lnTo>
                  <a:lnTo>
                    <a:pt x="59" y="176"/>
                  </a:lnTo>
                  <a:lnTo>
                    <a:pt x="59" y="176"/>
                  </a:lnTo>
                  <a:lnTo>
                    <a:pt x="59" y="175"/>
                  </a:lnTo>
                  <a:lnTo>
                    <a:pt x="57" y="175"/>
                  </a:lnTo>
                  <a:lnTo>
                    <a:pt x="51" y="176"/>
                  </a:lnTo>
                  <a:lnTo>
                    <a:pt x="49" y="176"/>
                  </a:lnTo>
                  <a:lnTo>
                    <a:pt x="48" y="176"/>
                  </a:lnTo>
                  <a:lnTo>
                    <a:pt x="48" y="176"/>
                  </a:lnTo>
                  <a:lnTo>
                    <a:pt x="46" y="178"/>
                  </a:lnTo>
                  <a:lnTo>
                    <a:pt x="46" y="178"/>
                  </a:lnTo>
                  <a:lnTo>
                    <a:pt x="46" y="179"/>
                  </a:lnTo>
                  <a:lnTo>
                    <a:pt x="46" y="179"/>
                  </a:lnTo>
                  <a:lnTo>
                    <a:pt x="46" y="181"/>
                  </a:lnTo>
                  <a:lnTo>
                    <a:pt x="43" y="182"/>
                  </a:lnTo>
                  <a:lnTo>
                    <a:pt x="43" y="184"/>
                  </a:lnTo>
                  <a:lnTo>
                    <a:pt x="43" y="186"/>
                  </a:lnTo>
                  <a:lnTo>
                    <a:pt x="43" y="187"/>
                  </a:lnTo>
                  <a:lnTo>
                    <a:pt x="43" y="187"/>
                  </a:lnTo>
                  <a:lnTo>
                    <a:pt x="41" y="189"/>
                  </a:lnTo>
                  <a:lnTo>
                    <a:pt x="41" y="189"/>
                  </a:lnTo>
                  <a:lnTo>
                    <a:pt x="41" y="190"/>
                  </a:lnTo>
                  <a:lnTo>
                    <a:pt x="41" y="192"/>
                  </a:lnTo>
                  <a:lnTo>
                    <a:pt x="41" y="192"/>
                  </a:lnTo>
                  <a:lnTo>
                    <a:pt x="40" y="193"/>
                  </a:lnTo>
                  <a:lnTo>
                    <a:pt x="40" y="195"/>
                  </a:lnTo>
                  <a:lnTo>
                    <a:pt x="40" y="197"/>
                  </a:lnTo>
                  <a:lnTo>
                    <a:pt x="40" y="197"/>
                  </a:lnTo>
                  <a:lnTo>
                    <a:pt x="37" y="198"/>
                  </a:lnTo>
                  <a:lnTo>
                    <a:pt x="35" y="198"/>
                  </a:lnTo>
                  <a:lnTo>
                    <a:pt x="34" y="200"/>
                  </a:lnTo>
                  <a:lnTo>
                    <a:pt x="34" y="200"/>
                  </a:lnTo>
                  <a:lnTo>
                    <a:pt x="32" y="200"/>
                  </a:lnTo>
                  <a:lnTo>
                    <a:pt x="30" y="200"/>
                  </a:lnTo>
                  <a:lnTo>
                    <a:pt x="27" y="198"/>
                  </a:lnTo>
                  <a:lnTo>
                    <a:pt x="26" y="198"/>
                  </a:lnTo>
                  <a:lnTo>
                    <a:pt x="26" y="198"/>
                  </a:lnTo>
                  <a:lnTo>
                    <a:pt x="26" y="195"/>
                  </a:lnTo>
                  <a:lnTo>
                    <a:pt x="24" y="195"/>
                  </a:lnTo>
                  <a:lnTo>
                    <a:pt x="24" y="195"/>
                  </a:lnTo>
                  <a:lnTo>
                    <a:pt x="24" y="193"/>
                  </a:lnTo>
                  <a:lnTo>
                    <a:pt x="24" y="193"/>
                  </a:lnTo>
                  <a:lnTo>
                    <a:pt x="26" y="190"/>
                  </a:lnTo>
                  <a:lnTo>
                    <a:pt x="26" y="190"/>
                  </a:lnTo>
                  <a:lnTo>
                    <a:pt x="27" y="186"/>
                  </a:lnTo>
                  <a:lnTo>
                    <a:pt x="27" y="184"/>
                  </a:lnTo>
                  <a:lnTo>
                    <a:pt x="27" y="182"/>
                  </a:lnTo>
                  <a:lnTo>
                    <a:pt x="26" y="179"/>
                  </a:lnTo>
                  <a:lnTo>
                    <a:pt x="24" y="178"/>
                  </a:lnTo>
                  <a:lnTo>
                    <a:pt x="23" y="175"/>
                  </a:lnTo>
                  <a:lnTo>
                    <a:pt x="21" y="173"/>
                  </a:lnTo>
                  <a:lnTo>
                    <a:pt x="16" y="170"/>
                  </a:lnTo>
                  <a:lnTo>
                    <a:pt x="16" y="168"/>
                  </a:lnTo>
                  <a:lnTo>
                    <a:pt x="15" y="167"/>
                  </a:lnTo>
                  <a:lnTo>
                    <a:pt x="16" y="165"/>
                  </a:lnTo>
                  <a:lnTo>
                    <a:pt x="16" y="164"/>
                  </a:lnTo>
                  <a:lnTo>
                    <a:pt x="16" y="162"/>
                  </a:lnTo>
                  <a:lnTo>
                    <a:pt x="16" y="160"/>
                  </a:lnTo>
                  <a:lnTo>
                    <a:pt x="15" y="160"/>
                  </a:lnTo>
                  <a:lnTo>
                    <a:pt x="15" y="160"/>
                  </a:lnTo>
                  <a:lnTo>
                    <a:pt x="13" y="159"/>
                  </a:lnTo>
                  <a:lnTo>
                    <a:pt x="13" y="159"/>
                  </a:lnTo>
                  <a:lnTo>
                    <a:pt x="11" y="159"/>
                  </a:lnTo>
                  <a:lnTo>
                    <a:pt x="11" y="157"/>
                  </a:lnTo>
                  <a:lnTo>
                    <a:pt x="11" y="156"/>
                  </a:lnTo>
                  <a:lnTo>
                    <a:pt x="11" y="151"/>
                  </a:lnTo>
                  <a:lnTo>
                    <a:pt x="11" y="151"/>
                  </a:lnTo>
                  <a:lnTo>
                    <a:pt x="10" y="151"/>
                  </a:lnTo>
                  <a:lnTo>
                    <a:pt x="10" y="151"/>
                  </a:lnTo>
                  <a:lnTo>
                    <a:pt x="10" y="149"/>
                  </a:lnTo>
                  <a:lnTo>
                    <a:pt x="8" y="146"/>
                  </a:lnTo>
                  <a:lnTo>
                    <a:pt x="8" y="145"/>
                  </a:lnTo>
                  <a:lnTo>
                    <a:pt x="8" y="143"/>
                  </a:lnTo>
                  <a:lnTo>
                    <a:pt x="8" y="141"/>
                  </a:lnTo>
                  <a:lnTo>
                    <a:pt x="7" y="141"/>
                  </a:lnTo>
                  <a:lnTo>
                    <a:pt x="5" y="141"/>
                  </a:lnTo>
                  <a:lnTo>
                    <a:pt x="2" y="141"/>
                  </a:lnTo>
                  <a:lnTo>
                    <a:pt x="2" y="141"/>
                  </a:lnTo>
                  <a:lnTo>
                    <a:pt x="0" y="141"/>
                  </a:lnTo>
                  <a:lnTo>
                    <a:pt x="0" y="140"/>
                  </a:lnTo>
                  <a:lnTo>
                    <a:pt x="0" y="140"/>
                  </a:lnTo>
                  <a:lnTo>
                    <a:pt x="0" y="138"/>
                  </a:lnTo>
                  <a:lnTo>
                    <a:pt x="2" y="137"/>
                  </a:lnTo>
                  <a:lnTo>
                    <a:pt x="2" y="135"/>
                  </a:lnTo>
                  <a:lnTo>
                    <a:pt x="5" y="134"/>
                  </a:lnTo>
                  <a:lnTo>
                    <a:pt x="5" y="134"/>
                  </a:lnTo>
                  <a:lnTo>
                    <a:pt x="7" y="132"/>
                  </a:lnTo>
                  <a:lnTo>
                    <a:pt x="7" y="130"/>
                  </a:lnTo>
                  <a:lnTo>
                    <a:pt x="7" y="130"/>
                  </a:lnTo>
                  <a:lnTo>
                    <a:pt x="5" y="129"/>
                  </a:lnTo>
                  <a:lnTo>
                    <a:pt x="5" y="127"/>
                  </a:lnTo>
                  <a:lnTo>
                    <a:pt x="4" y="126"/>
                  </a:lnTo>
                  <a:lnTo>
                    <a:pt x="4" y="126"/>
                  </a:lnTo>
                  <a:lnTo>
                    <a:pt x="5" y="124"/>
                  </a:lnTo>
                  <a:lnTo>
                    <a:pt x="5" y="124"/>
                  </a:lnTo>
                  <a:lnTo>
                    <a:pt x="7" y="123"/>
                  </a:lnTo>
                  <a:lnTo>
                    <a:pt x="7" y="123"/>
                  </a:lnTo>
                  <a:lnTo>
                    <a:pt x="8" y="121"/>
                  </a:lnTo>
                  <a:lnTo>
                    <a:pt x="8" y="121"/>
                  </a:lnTo>
                  <a:lnTo>
                    <a:pt x="10" y="121"/>
                  </a:lnTo>
                  <a:lnTo>
                    <a:pt x="10" y="119"/>
                  </a:lnTo>
                  <a:lnTo>
                    <a:pt x="10" y="119"/>
                  </a:lnTo>
                  <a:lnTo>
                    <a:pt x="10" y="119"/>
                  </a:lnTo>
                  <a:lnTo>
                    <a:pt x="10" y="118"/>
                  </a:lnTo>
                  <a:lnTo>
                    <a:pt x="10" y="118"/>
                  </a:lnTo>
                  <a:lnTo>
                    <a:pt x="8" y="116"/>
                  </a:lnTo>
                  <a:lnTo>
                    <a:pt x="8" y="115"/>
                  </a:lnTo>
                  <a:lnTo>
                    <a:pt x="8" y="115"/>
                  </a:lnTo>
                  <a:lnTo>
                    <a:pt x="8" y="113"/>
                  </a:lnTo>
                  <a:lnTo>
                    <a:pt x="10" y="113"/>
                  </a:lnTo>
                  <a:lnTo>
                    <a:pt x="10" y="113"/>
                  </a:lnTo>
                  <a:lnTo>
                    <a:pt x="11" y="112"/>
                  </a:lnTo>
                  <a:lnTo>
                    <a:pt x="13" y="112"/>
                  </a:lnTo>
                  <a:lnTo>
                    <a:pt x="13" y="110"/>
                  </a:lnTo>
                  <a:lnTo>
                    <a:pt x="13" y="110"/>
                  </a:lnTo>
                  <a:lnTo>
                    <a:pt x="13" y="108"/>
                  </a:lnTo>
                  <a:lnTo>
                    <a:pt x="13" y="107"/>
                  </a:lnTo>
                  <a:lnTo>
                    <a:pt x="15" y="107"/>
                  </a:lnTo>
                  <a:lnTo>
                    <a:pt x="15" y="107"/>
                  </a:lnTo>
                  <a:lnTo>
                    <a:pt x="16" y="105"/>
                  </a:lnTo>
                  <a:lnTo>
                    <a:pt x="16" y="104"/>
                  </a:lnTo>
                  <a:lnTo>
                    <a:pt x="16" y="104"/>
                  </a:lnTo>
                  <a:lnTo>
                    <a:pt x="16" y="99"/>
                  </a:lnTo>
                  <a:lnTo>
                    <a:pt x="18" y="99"/>
                  </a:lnTo>
                  <a:lnTo>
                    <a:pt x="19" y="97"/>
                  </a:lnTo>
                  <a:lnTo>
                    <a:pt x="21" y="97"/>
                  </a:lnTo>
                  <a:lnTo>
                    <a:pt x="24" y="97"/>
                  </a:lnTo>
                  <a:lnTo>
                    <a:pt x="26" y="96"/>
                  </a:lnTo>
                  <a:lnTo>
                    <a:pt x="27" y="96"/>
                  </a:lnTo>
                  <a:lnTo>
                    <a:pt x="30" y="97"/>
                  </a:lnTo>
                  <a:lnTo>
                    <a:pt x="30" y="97"/>
                  </a:lnTo>
                  <a:lnTo>
                    <a:pt x="32" y="97"/>
                  </a:lnTo>
                  <a:lnTo>
                    <a:pt x="32" y="96"/>
                  </a:lnTo>
                  <a:lnTo>
                    <a:pt x="32" y="94"/>
                  </a:lnTo>
                  <a:lnTo>
                    <a:pt x="32" y="88"/>
                  </a:lnTo>
                  <a:lnTo>
                    <a:pt x="32" y="80"/>
                  </a:lnTo>
                  <a:lnTo>
                    <a:pt x="32" y="74"/>
                  </a:lnTo>
                  <a:lnTo>
                    <a:pt x="32" y="67"/>
                  </a:lnTo>
                  <a:lnTo>
                    <a:pt x="32" y="61"/>
                  </a:lnTo>
                  <a:lnTo>
                    <a:pt x="32" y="55"/>
                  </a:lnTo>
                  <a:lnTo>
                    <a:pt x="32" y="47"/>
                  </a:lnTo>
                  <a:lnTo>
                    <a:pt x="32" y="41"/>
                  </a:lnTo>
                  <a:lnTo>
                    <a:pt x="32" y="33"/>
                  </a:lnTo>
                  <a:lnTo>
                    <a:pt x="38" y="33"/>
                  </a:lnTo>
                  <a:lnTo>
                    <a:pt x="41" y="33"/>
                  </a:lnTo>
                  <a:lnTo>
                    <a:pt x="46" y="33"/>
                  </a:lnTo>
                  <a:lnTo>
                    <a:pt x="46" y="33"/>
                  </a:lnTo>
                  <a:lnTo>
                    <a:pt x="46" y="33"/>
                  </a:lnTo>
                  <a:lnTo>
                    <a:pt x="46" y="33"/>
                  </a:lnTo>
                  <a:lnTo>
                    <a:pt x="46" y="33"/>
                  </a:lnTo>
                  <a:lnTo>
                    <a:pt x="46" y="19"/>
                  </a:lnTo>
                  <a:lnTo>
                    <a:pt x="46" y="11"/>
                  </a:lnTo>
                  <a:lnTo>
                    <a:pt x="46" y="3"/>
                  </a:lnTo>
                  <a:lnTo>
                    <a:pt x="51" y="3"/>
                  </a:lnTo>
                  <a:lnTo>
                    <a:pt x="57" y="3"/>
                  </a:lnTo>
                  <a:lnTo>
                    <a:pt x="95" y="3"/>
                  </a:lnTo>
                  <a:lnTo>
                    <a:pt x="101" y="3"/>
                  </a:lnTo>
                  <a:lnTo>
                    <a:pt x="136" y="3"/>
                  </a:lnTo>
                  <a:lnTo>
                    <a:pt x="136" y="3"/>
                  </a:lnTo>
                  <a:lnTo>
                    <a:pt x="138" y="1"/>
                  </a:lnTo>
                  <a:lnTo>
                    <a:pt x="13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42" name="Freeform 61">
              <a:extLst>
                <a:ext uri="{FF2B5EF4-FFF2-40B4-BE49-F238E27FC236}">
                  <a16:creationId xmlns:a16="http://schemas.microsoft.com/office/drawing/2014/main" id="{2B41B4C3-42BD-4CC1-BDD1-13D0CE5B9BF2}"/>
                </a:ext>
              </a:extLst>
            </p:cNvPr>
            <p:cNvSpPr>
              <a:spLocks noEditPoints="1"/>
            </p:cNvSpPr>
            <p:nvPr/>
          </p:nvSpPr>
          <p:spPr bwMode="auto">
            <a:xfrm>
              <a:off x="10150742" y="4601098"/>
              <a:ext cx="317724" cy="146192"/>
            </a:xfrm>
            <a:custGeom>
              <a:avLst/>
              <a:gdLst>
                <a:gd name="T0" fmla="*/ 161 w 163"/>
                <a:gd name="T1" fmla="*/ 74 h 75"/>
                <a:gd name="T2" fmla="*/ 71 w 163"/>
                <a:gd name="T3" fmla="*/ 75 h 75"/>
                <a:gd name="T4" fmla="*/ 66 w 163"/>
                <a:gd name="T5" fmla="*/ 74 h 75"/>
                <a:gd name="T6" fmla="*/ 62 w 163"/>
                <a:gd name="T7" fmla="*/ 71 h 75"/>
                <a:gd name="T8" fmla="*/ 152 w 163"/>
                <a:gd name="T9" fmla="*/ 60 h 75"/>
                <a:gd name="T10" fmla="*/ 147 w 163"/>
                <a:gd name="T11" fmla="*/ 61 h 75"/>
                <a:gd name="T12" fmla="*/ 150 w 163"/>
                <a:gd name="T13" fmla="*/ 60 h 75"/>
                <a:gd name="T14" fmla="*/ 87 w 163"/>
                <a:gd name="T15" fmla="*/ 55 h 75"/>
                <a:gd name="T16" fmla="*/ 96 w 163"/>
                <a:gd name="T17" fmla="*/ 60 h 75"/>
                <a:gd name="T18" fmla="*/ 92 w 163"/>
                <a:gd name="T19" fmla="*/ 61 h 75"/>
                <a:gd name="T20" fmla="*/ 84 w 163"/>
                <a:gd name="T21" fmla="*/ 55 h 75"/>
                <a:gd name="T22" fmla="*/ 84 w 163"/>
                <a:gd name="T23" fmla="*/ 41 h 75"/>
                <a:gd name="T24" fmla="*/ 84 w 163"/>
                <a:gd name="T25" fmla="*/ 44 h 75"/>
                <a:gd name="T26" fmla="*/ 59 w 163"/>
                <a:gd name="T27" fmla="*/ 39 h 75"/>
                <a:gd name="T28" fmla="*/ 73 w 163"/>
                <a:gd name="T29" fmla="*/ 45 h 75"/>
                <a:gd name="T30" fmla="*/ 73 w 163"/>
                <a:gd name="T31" fmla="*/ 49 h 75"/>
                <a:gd name="T32" fmla="*/ 59 w 163"/>
                <a:gd name="T33" fmla="*/ 45 h 75"/>
                <a:gd name="T34" fmla="*/ 59 w 163"/>
                <a:gd name="T35" fmla="*/ 39 h 75"/>
                <a:gd name="T36" fmla="*/ 68 w 163"/>
                <a:gd name="T37" fmla="*/ 38 h 75"/>
                <a:gd name="T38" fmla="*/ 65 w 163"/>
                <a:gd name="T39" fmla="*/ 36 h 75"/>
                <a:gd name="T40" fmla="*/ 52 w 163"/>
                <a:gd name="T41" fmla="*/ 36 h 75"/>
                <a:gd name="T42" fmla="*/ 49 w 163"/>
                <a:gd name="T43" fmla="*/ 36 h 75"/>
                <a:gd name="T44" fmla="*/ 29 w 163"/>
                <a:gd name="T45" fmla="*/ 31 h 75"/>
                <a:gd name="T46" fmla="*/ 36 w 163"/>
                <a:gd name="T47" fmla="*/ 30 h 75"/>
                <a:gd name="T48" fmla="*/ 36 w 163"/>
                <a:gd name="T49" fmla="*/ 30 h 75"/>
                <a:gd name="T50" fmla="*/ 35 w 163"/>
                <a:gd name="T51" fmla="*/ 30 h 75"/>
                <a:gd name="T52" fmla="*/ 32 w 163"/>
                <a:gd name="T53" fmla="*/ 28 h 75"/>
                <a:gd name="T54" fmla="*/ 25 w 163"/>
                <a:gd name="T55" fmla="*/ 28 h 75"/>
                <a:gd name="T56" fmla="*/ 22 w 163"/>
                <a:gd name="T57" fmla="*/ 28 h 75"/>
                <a:gd name="T58" fmla="*/ 57 w 163"/>
                <a:gd name="T59" fmla="*/ 27 h 75"/>
                <a:gd name="T60" fmla="*/ 57 w 163"/>
                <a:gd name="T61" fmla="*/ 27 h 75"/>
                <a:gd name="T62" fmla="*/ 77 w 163"/>
                <a:gd name="T63" fmla="*/ 33 h 75"/>
                <a:gd name="T64" fmla="*/ 81 w 163"/>
                <a:gd name="T65" fmla="*/ 39 h 75"/>
                <a:gd name="T66" fmla="*/ 77 w 163"/>
                <a:gd name="T67" fmla="*/ 39 h 75"/>
                <a:gd name="T68" fmla="*/ 71 w 163"/>
                <a:gd name="T69" fmla="*/ 25 h 75"/>
                <a:gd name="T70" fmla="*/ 27 w 163"/>
                <a:gd name="T71" fmla="*/ 20 h 75"/>
                <a:gd name="T72" fmla="*/ 32 w 163"/>
                <a:gd name="T73" fmla="*/ 28 h 75"/>
                <a:gd name="T74" fmla="*/ 29 w 163"/>
                <a:gd name="T75" fmla="*/ 27 h 75"/>
                <a:gd name="T76" fmla="*/ 22 w 163"/>
                <a:gd name="T77" fmla="*/ 25 h 75"/>
                <a:gd name="T78" fmla="*/ 27 w 163"/>
                <a:gd name="T79" fmla="*/ 20 h 75"/>
                <a:gd name="T80" fmla="*/ 13 w 163"/>
                <a:gd name="T81" fmla="*/ 20 h 75"/>
                <a:gd name="T82" fmla="*/ 22 w 163"/>
                <a:gd name="T83" fmla="*/ 20 h 75"/>
                <a:gd name="T84" fmla="*/ 19 w 163"/>
                <a:gd name="T85" fmla="*/ 19 h 75"/>
                <a:gd name="T86" fmla="*/ 16 w 163"/>
                <a:gd name="T87" fmla="*/ 17 h 75"/>
                <a:gd name="T88" fmla="*/ 14 w 163"/>
                <a:gd name="T89" fmla="*/ 19 h 75"/>
                <a:gd name="T90" fmla="*/ 44 w 163"/>
                <a:gd name="T91" fmla="*/ 14 h 75"/>
                <a:gd name="T92" fmla="*/ 52 w 163"/>
                <a:gd name="T93" fmla="*/ 20 h 75"/>
                <a:gd name="T94" fmla="*/ 62 w 163"/>
                <a:gd name="T95" fmla="*/ 28 h 75"/>
                <a:gd name="T96" fmla="*/ 52 w 163"/>
                <a:gd name="T97" fmla="*/ 23 h 75"/>
                <a:gd name="T98" fmla="*/ 44 w 163"/>
                <a:gd name="T99" fmla="*/ 17 h 75"/>
                <a:gd name="T100" fmla="*/ 3 w 163"/>
                <a:gd name="T101" fmla="*/ 6 h 75"/>
                <a:gd name="T102" fmla="*/ 11 w 163"/>
                <a:gd name="T103" fmla="*/ 0 h 75"/>
                <a:gd name="T104" fmla="*/ 22 w 163"/>
                <a:gd name="T105" fmla="*/ 8 h 75"/>
                <a:gd name="T106" fmla="*/ 25 w 163"/>
                <a:gd name="T107" fmla="*/ 12 h 75"/>
                <a:gd name="T108" fmla="*/ 18 w 163"/>
                <a:gd name="T109" fmla="*/ 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3" h="75">
                  <a:moveTo>
                    <a:pt x="161" y="72"/>
                  </a:moveTo>
                  <a:lnTo>
                    <a:pt x="161" y="72"/>
                  </a:lnTo>
                  <a:lnTo>
                    <a:pt x="163" y="72"/>
                  </a:lnTo>
                  <a:lnTo>
                    <a:pt x="163" y="74"/>
                  </a:lnTo>
                  <a:lnTo>
                    <a:pt x="161" y="74"/>
                  </a:lnTo>
                  <a:lnTo>
                    <a:pt x="161" y="74"/>
                  </a:lnTo>
                  <a:lnTo>
                    <a:pt x="159" y="72"/>
                  </a:lnTo>
                  <a:lnTo>
                    <a:pt x="161" y="72"/>
                  </a:lnTo>
                  <a:close/>
                  <a:moveTo>
                    <a:pt x="63" y="71"/>
                  </a:moveTo>
                  <a:lnTo>
                    <a:pt x="63" y="71"/>
                  </a:lnTo>
                  <a:lnTo>
                    <a:pt x="70" y="74"/>
                  </a:lnTo>
                  <a:lnTo>
                    <a:pt x="71" y="75"/>
                  </a:lnTo>
                  <a:lnTo>
                    <a:pt x="71" y="75"/>
                  </a:lnTo>
                  <a:lnTo>
                    <a:pt x="70" y="75"/>
                  </a:lnTo>
                  <a:lnTo>
                    <a:pt x="70" y="75"/>
                  </a:lnTo>
                  <a:lnTo>
                    <a:pt x="68" y="75"/>
                  </a:lnTo>
                  <a:lnTo>
                    <a:pt x="68" y="74"/>
                  </a:lnTo>
                  <a:lnTo>
                    <a:pt x="66" y="74"/>
                  </a:lnTo>
                  <a:lnTo>
                    <a:pt x="65" y="74"/>
                  </a:lnTo>
                  <a:lnTo>
                    <a:pt x="65" y="72"/>
                  </a:lnTo>
                  <a:lnTo>
                    <a:pt x="63" y="72"/>
                  </a:lnTo>
                  <a:lnTo>
                    <a:pt x="63" y="72"/>
                  </a:lnTo>
                  <a:lnTo>
                    <a:pt x="62" y="72"/>
                  </a:lnTo>
                  <a:lnTo>
                    <a:pt x="62" y="71"/>
                  </a:lnTo>
                  <a:lnTo>
                    <a:pt x="63" y="71"/>
                  </a:lnTo>
                  <a:close/>
                  <a:moveTo>
                    <a:pt x="150" y="60"/>
                  </a:moveTo>
                  <a:lnTo>
                    <a:pt x="152" y="60"/>
                  </a:lnTo>
                  <a:lnTo>
                    <a:pt x="152" y="60"/>
                  </a:lnTo>
                  <a:lnTo>
                    <a:pt x="152" y="60"/>
                  </a:lnTo>
                  <a:lnTo>
                    <a:pt x="152" y="60"/>
                  </a:lnTo>
                  <a:lnTo>
                    <a:pt x="150" y="61"/>
                  </a:lnTo>
                  <a:lnTo>
                    <a:pt x="150" y="61"/>
                  </a:lnTo>
                  <a:lnTo>
                    <a:pt x="148" y="61"/>
                  </a:lnTo>
                  <a:lnTo>
                    <a:pt x="148" y="61"/>
                  </a:lnTo>
                  <a:lnTo>
                    <a:pt x="147" y="61"/>
                  </a:lnTo>
                  <a:lnTo>
                    <a:pt x="147" y="61"/>
                  </a:lnTo>
                  <a:lnTo>
                    <a:pt x="147" y="61"/>
                  </a:lnTo>
                  <a:lnTo>
                    <a:pt x="147" y="60"/>
                  </a:lnTo>
                  <a:lnTo>
                    <a:pt x="147" y="60"/>
                  </a:lnTo>
                  <a:lnTo>
                    <a:pt x="147" y="60"/>
                  </a:lnTo>
                  <a:lnTo>
                    <a:pt x="148" y="60"/>
                  </a:lnTo>
                  <a:lnTo>
                    <a:pt x="150" y="60"/>
                  </a:lnTo>
                  <a:close/>
                  <a:moveTo>
                    <a:pt x="82" y="52"/>
                  </a:moveTo>
                  <a:lnTo>
                    <a:pt x="82" y="52"/>
                  </a:lnTo>
                  <a:lnTo>
                    <a:pt x="84" y="53"/>
                  </a:lnTo>
                  <a:lnTo>
                    <a:pt x="87" y="55"/>
                  </a:lnTo>
                  <a:lnTo>
                    <a:pt x="87" y="55"/>
                  </a:lnTo>
                  <a:lnTo>
                    <a:pt x="87" y="55"/>
                  </a:lnTo>
                  <a:lnTo>
                    <a:pt x="89" y="56"/>
                  </a:lnTo>
                  <a:lnTo>
                    <a:pt x="90" y="55"/>
                  </a:lnTo>
                  <a:lnTo>
                    <a:pt x="92" y="56"/>
                  </a:lnTo>
                  <a:lnTo>
                    <a:pt x="93" y="56"/>
                  </a:lnTo>
                  <a:lnTo>
                    <a:pt x="93" y="56"/>
                  </a:lnTo>
                  <a:lnTo>
                    <a:pt x="96" y="60"/>
                  </a:lnTo>
                  <a:lnTo>
                    <a:pt x="96" y="61"/>
                  </a:lnTo>
                  <a:lnTo>
                    <a:pt x="96" y="61"/>
                  </a:lnTo>
                  <a:lnTo>
                    <a:pt x="96" y="61"/>
                  </a:lnTo>
                  <a:lnTo>
                    <a:pt x="95" y="61"/>
                  </a:lnTo>
                  <a:lnTo>
                    <a:pt x="93" y="61"/>
                  </a:lnTo>
                  <a:lnTo>
                    <a:pt x="92" y="61"/>
                  </a:lnTo>
                  <a:lnTo>
                    <a:pt x="90" y="60"/>
                  </a:lnTo>
                  <a:lnTo>
                    <a:pt x="89" y="60"/>
                  </a:lnTo>
                  <a:lnTo>
                    <a:pt x="85" y="58"/>
                  </a:lnTo>
                  <a:lnTo>
                    <a:pt x="85" y="56"/>
                  </a:lnTo>
                  <a:lnTo>
                    <a:pt x="84" y="56"/>
                  </a:lnTo>
                  <a:lnTo>
                    <a:pt x="84" y="55"/>
                  </a:lnTo>
                  <a:lnTo>
                    <a:pt x="82" y="53"/>
                  </a:lnTo>
                  <a:lnTo>
                    <a:pt x="81" y="53"/>
                  </a:lnTo>
                  <a:lnTo>
                    <a:pt x="81" y="53"/>
                  </a:lnTo>
                  <a:lnTo>
                    <a:pt x="82" y="52"/>
                  </a:lnTo>
                  <a:close/>
                  <a:moveTo>
                    <a:pt x="82" y="39"/>
                  </a:moveTo>
                  <a:lnTo>
                    <a:pt x="84" y="41"/>
                  </a:lnTo>
                  <a:lnTo>
                    <a:pt x="85" y="44"/>
                  </a:lnTo>
                  <a:lnTo>
                    <a:pt x="85" y="45"/>
                  </a:lnTo>
                  <a:lnTo>
                    <a:pt x="85" y="45"/>
                  </a:lnTo>
                  <a:lnTo>
                    <a:pt x="84" y="45"/>
                  </a:lnTo>
                  <a:lnTo>
                    <a:pt x="84" y="45"/>
                  </a:lnTo>
                  <a:lnTo>
                    <a:pt x="84" y="44"/>
                  </a:lnTo>
                  <a:lnTo>
                    <a:pt x="84" y="44"/>
                  </a:lnTo>
                  <a:lnTo>
                    <a:pt x="84" y="42"/>
                  </a:lnTo>
                  <a:lnTo>
                    <a:pt x="82" y="41"/>
                  </a:lnTo>
                  <a:lnTo>
                    <a:pt x="82" y="39"/>
                  </a:lnTo>
                  <a:close/>
                  <a:moveTo>
                    <a:pt x="59" y="39"/>
                  </a:moveTo>
                  <a:lnTo>
                    <a:pt x="59" y="39"/>
                  </a:lnTo>
                  <a:lnTo>
                    <a:pt x="62" y="41"/>
                  </a:lnTo>
                  <a:lnTo>
                    <a:pt x="63" y="41"/>
                  </a:lnTo>
                  <a:lnTo>
                    <a:pt x="68" y="41"/>
                  </a:lnTo>
                  <a:lnTo>
                    <a:pt x="70" y="42"/>
                  </a:lnTo>
                  <a:lnTo>
                    <a:pt x="71" y="44"/>
                  </a:lnTo>
                  <a:lnTo>
                    <a:pt x="73" y="45"/>
                  </a:lnTo>
                  <a:lnTo>
                    <a:pt x="74" y="45"/>
                  </a:lnTo>
                  <a:lnTo>
                    <a:pt x="74" y="45"/>
                  </a:lnTo>
                  <a:lnTo>
                    <a:pt x="74" y="47"/>
                  </a:lnTo>
                  <a:lnTo>
                    <a:pt x="74" y="47"/>
                  </a:lnTo>
                  <a:lnTo>
                    <a:pt x="73" y="49"/>
                  </a:lnTo>
                  <a:lnTo>
                    <a:pt x="73" y="49"/>
                  </a:lnTo>
                  <a:lnTo>
                    <a:pt x="70" y="47"/>
                  </a:lnTo>
                  <a:lnTo>
                    <a:pt x="68" y="47"/>
                  </a:lnTo>
                  <a:lnTo>
                    <a:pt x="63" y="47"/>
                  </a:lnTo>
                  <a:lnTo>
                    <a:pt x="60" y="47"/>
                  </a:lnTo>
                  <a:lnTo>
                    <a:pt x="60" y="45"/>
                  </a:lnTo>
                  <a:lnTo>
                    <a:pt x="59" y="45"/>
                  </a:lnTo>
                  <a:lnTo>
                    <a:pt x="59" y="44"/>
                  </a:lnTo>
                  <a:lnTo>
                    <a:pt x="57" y="42"/>
                  </a:lnTo>
                  <a:lnTo>
                    <a:pt x="57" y="42"/>
                  </a:lnTo>
                  <a:lnTo>
                    <a:pt x="57" y="39"/>
                  </a:lnTo>
                  <a:lnTo>
                    <a:pt x="57" y="39"/>
                  </a:lnTo>
                  <a:lnTo>
                    <a:pt x="59" y="39"/>
                  </a:lnTo>
                  <a:close/>
                  <a:moveTo>
                    <a:pt x="65" y="34"/>
                  </a:moveTo>
                  <a:lnTo>
                    <a:pt x="66" y="34"/>
                  </a:lnTo>
                  <a:lnTo>
                    <a:pt x="66" y="34"/>
                  </a:lnTo>
                  <a:lnTo>
                    <a:pt x="68" y="36"/>
                  </a:lnTo>
                  <a:lnTo>
                    <a:pt x="68" y="38"/>
                  </a:lnTo>
                  <a:lnTo>
                    <a:pt x="68" y="38"/>
                  </a:lnTo>
                  <a:lnTo>
                    <a:pt x="66" y="38"/>
                  </a:lnTo>
                  <a:lnTo>
                    <a:pt x="66" y="38"/>
                  </a:lnTo>
                  <a:lnTo>
                    <a:pt x="66" y="38"/>
                  </a:lnTo>
                  <a:lnTo>
                    <a:pt x="66" y="36"/>
                  </a:lnTo>
                  <a:lnTo>
                    <a:pt x="65" y="36"/>
                  </a:lnTo>
                  <a:lnTo>
                    <a:pt x="65" y="36"/>
                  </a:lnTo>
                  <a:lnTo>
                    <a:pt x="63" y="36"/>
                  </a:lnTo>
                  <a:lnTo>
                    <a:pt x="65" y="34"/>
                  </a:lnTo>
                  <a:close/>
                  <a:moveTo>
                    <a:pt x="51" y="34"/>
                  </a:moveTo>
                  <a:lnTo>
                    <a:pt x="51" y="34"/>
                  </a:lnTo>
                  <a:lnTo>
                    <a:pt x="51" y="34"/>
                  </a:lnTo>
                  <a:lnTo>
                    <a:pt x="52" y="36"/>
                  </a:lnTo>
                  <a:lnTo>
                    <a:pt x="52" y="36"/>
                  </a:lnTo>
                  <a:lnTo>
                    <a:pt x="51" y="36"/>
                  </a:lnTo>
                  <a:lnTo>
                    <a:pt x="51" y="36"/>
                  </a:lnTo>
                  <a:lnTo>
                    <a:pt x="51" y="36"/>
                  </a:lnTo>
                  <a:lnTo>
                    <a:pt x="49" y="36"/>
                  </a:lnTo>
                  <a:lnTo>
                    <a:pt x="49" y="36"/>
                  </a:lnTo>
                  <a:lnTo>
                    <a:pt x="49" y="34"/>
                  </a:lnTo>
                  <a:lnTo>
                    <a:pt x="51" y="34"/>
                  </a:lnTo>
                  <a:close/>
                  <a:moveTo>
                    <a:pt x="27" y="30"/>
                  </a:moveTo>
                  <a:lnTo>
                    <a:pt x="27" y="31"/>
                  </a:lnTo>
                  <a:lnTo>
                    <a:pt x="29" y="31"/>
                  </a:lnTo>
                  <a:lnTo>
                    <a:pt x="29" y="31"/>
                  </a:lnTo>
                  <a:lnTo>
                    <a:pt x="29" y="31"/>
                  </a:lnTo>
                  <a:lnTo>
                    <a:pt x="27" y="31"/>
                  </a:lnTo>
                  <a:lnTo>
                    <a:pt x="25" y="31"/>
                  </a:lnTo>
                  <a:lnTo>
                    <a:pt x="25" y="31"/>
                  </a:lnTo>
                  <a:lnTo>
                    <a:pt x="27" y="30"/>
                  </a:lnTo>
                  <a:close/>
                  <a:moveTo>
                    <a:pt x="36" y="30"/>
                  </a:moveTo>
                  <a:lnTo>
                    <a:pt x="36" y="31"/>
                  </a:lnTo>
                  <a:lnTo>
                    <a:pt x="38" y="31"/>
                  </a:lnTo>
                  <a:lnTo>
                    <a:pt x="36" y="33"/>
                  </a:lnTo>
                  <a:lnTo>
                    <a:pt x="36" y="33"/>
                  </a:lnTo>
                  <a:lnTo>
                    <a:pt x="36" y="31"/>
                  </a:lnTo>
                  <a:lnTo>
                    <a:pt x="36" y="30"/>
                  </a:lnTo>
                  <a:close/>
                  <a:moveTo>
                    <a:pt x="33" y="28"/>
                  </a:moveTo>
                  <a:lnTo>
                    <a:pt x="35" y="28"/>
                  </a:lnTo>
                  <a:lnTo>
                    <a:pt x="35" y="28"/>
                  </a:lnTo>
                  <a:lnTo>
                    <a:pt x="35" y="30"/>
                  </a:lnTo>
                  <a:lnTo>
                    <a:pt x="35" y="30"/>
                  </a:lnTo>
                  <a:lnTo>
                    <a:pt x="35" y="30"/>
                  </a:lnTo>
                  <a:lnTo>
                    <a:pt x="35" y="30"/>
                  </a:lnTo>
                  <a:lnTo>
                    <a:pt x="33" y="31"/>
                  </a:lnTo>
                  <a:lnTo>
                    <a:pt x="33" y="31"/>
                  </a:lnTo>
                  <a:lnTo>
                    <a:pt x="32" y="30"/>
                  </a:lnTo>
                  <a:lnTo>
                    <a:pt x="32" y="28"/>
                  </a:lnTo>
                  <a:lnTo>
                    <a:pt x="32" y="28"/>
                  </a:lnTo>
                  <a:lnTo>
                    <a:pt x="33" y="28"/>
                  </a:lnTo>
                  <a:lnTo>
                    <a:pt x="33" y="28"/>
                  </a:lnTo>
                  <a:lnTo>
                    <a:pt x="33" y="28"/>
                  </a:lnTo>
                  <a:close/>
                  <a:moveTo>
                    <a:pt x="25" y="27"/>
                  </a:moveTo>
                  <a:lnTo>
                    <a:pt x="25" y="27"/>
                  </a:lnTo>
                  <a:lnTo>
                    <a:pt x="25" y="28"/>
                  </a:lnTo>
                  <a:lnTo>
                    <a:pt x="24" y="28"/>
                  </a:lnTo>
                  <a:lnTo>
                    <a:pt x="24" y="30"/>
                  </a:lnTo>
                  <a:lnTo>
                    <a:pt x="25" y="31"/>
                  </a:lnTo>
                  <a:lnTo>
                    <a:pt x="25" y="31"/>
                  </a:lnTo>
                  <a:lnTo>
                    <a:pt x="24" y="30"/>
                  </a:lnTo>
                  <a:lnTo>
                    <a:pt x="22" y="28"/>
                  </a:lnTo>
                  <a:lnTo>
                    <a:pt x="22" y="28"/>
                  </a:lnTo>
                  <a:lnTo>
                    <a:pt x="24" y="27"/>
                  </a:lnTo>
                  <a:lnTo>
                    <a:pt x="25" y="27"/>
                  </a:lnTo>
                  <a:close/>
                  <a:moveTo>
                    <a:pt x="57" y="27"/>
                  </a:moveTo>
                  <a:lnTo>
                    <a:pt x="57" y="27"/>
                  </a:lnTo>
                  <a:lnTo>
                    <a:pt x="57" y="27"/>
                  </a:lnTo>
                  <a:lnTo>
                    <a:pt x="59" y="28"/>
                  </a:lnTo>
                  <a:lnTo>
                    <a:pt x="57" y="28"/>
                  </a:lnTo>
                  <a:lnTo>
                    <a:pt x="57" y="28"/>
                  </a:lnTo>
                  <a:lnTo>
                    <a:pt x="55" y="27"/>
                  </a:lnTo>
                  <a:lnTo>
                    <a:pt x="57" y="27"/>
                  </a:lnTo>
                  <a:lnTo>
                    <a:pt x="57" y="27"/>
                  </a:lnTo>
                  <a:close/>
                  <a:moveTo>
                    <a:pt x="73" y="25"/>
                  </a:moveTo>
                  <a:lnTo>
                    <a:pt x="77" y="30"/>
                  </a:lnTo>
                  <a:lnTo>
                    <a:pt x="77" y="30"/>
                  </a:lnTo>
                  <a:lnTo>
                    <a:pt x="76" y="30"/>
                  </a:lnTo>
                  <a:lnTo>
                    <a:pt x="76" y="31"/>
                  </a:lnTo>
                  <a:lnTo>
                    <a:pt x="77" y="33"/>
                  </a:lnTo>
                  <a:lnTo>
                    <a:pt x="77" y="33"/>
                  </a:lnTo>
                  <a:lnTo>
                    <a:pt x="79" y="34"/>
                  </a:lnTo>
                  <a:lnTo>
                    <a:pt x="81" y="36"/>
                  </a:lnTo>
                  <a:lnTo>
                    <a:pt x="81" y="36"/>
                  </a:lnTo>
                  <a:lnTo>
                    <a:pt x="81" y="38"/>
                  </a:lnTo>
                  <a:lnTo>
                    <a:pt x="81" y="39"/>
                  </a:lnTo>
                  <a:lnTo>
                    <a:pt x="82" y="42"/>
                  </a:lnTo>
                  <a:lnTo>
                    <a:pt x="82" y="44"/>
                  </a:lnTo>
                  <a:lnTo>
                    <a:pt x="82" y="44"/>
                  </a:lnTo>
                  <a:lnTo>
                    <a:pt x="82" y="44"/>
                  </a:lnTo>
                  <a:lnTo>
                    <a:pt x="81" y="41"/>
                  </a:lnTo>
                  <a:lnTo>
                    <a:pt x="77" y="39"/>
                  </a:lnTo>
                  <a:lnTo>
                    <a:pt x="77" y="39"/>
                  </a:lnTo>
                  <a:lnTo>
                    <a:pt x="76" y="38"/>
                  </a:lnTo>
                  <a:lnTo>
                    <a:pt x="74" y="34"/>
                  </a:lnTo>
                  <a:lnTo>
                    <a:pt x="73" y="30"/>
                  </a:lnTo>
                  <a:lnTo>
                    <a:pt x="73" y="28"/>
                  </a:lnTo>
                  <a:lnTo>
                    <a:pt x="71" y="25"/>
                  </a:lnTo>
                  <a:lnTo>
                    <a:pt x="71" y="25"/>
                  </a:lnTo>
                  <a:lnTo>
                    <a:pt x="73" y="25"/>
                  </a:lnTo>
                  <a:lnTo>
                    <a:pt x="73" y="25"/>
                  </a:lnTo>
                  <a:lnTo>
                    <a:pt x="73" y="25"/>
                  </a:lnTo>
                  <a:lnTo>
                    <a:pt x="73" y="25"/>
                  </a:lnTo>
                  <a:close/>
                  <a:moveTo>
                    <a:pt x="27" y="20"/>
                  </a:moveTo>
                  <a:lnTo>
                    <a:pt x="29" y="20"/>
                  </a:lnTo>
                  <a:lnTo>
                    <a:pt x="29" y="23"/>
                  </a:lnTo>
                  <a:lnTo>
                    <a:pt x="29" y="23"/>
                  </a:lnTo>
                  <a:lnTo>
                    <a:pt x="30" y="23"/>
                  </a:lnTo>
                  <a:lnTo>
                    <a:pt x="32" y="25"/>
                  </a:lnTo>
                  <a:lnTo>
                    <a:pt x="32" y="28"/>
                  </a:lnTo>
                  <a:lnTo>
                    <a:pt x="32" y="28"/>
                  </a:lnTo>
                  <a:lnTo>
                    <a:pt x="32" y="28"/>
                  </a:lnTo>
                  <a:lnTo>
                    <a:pt x="32" y="30"/>
                  </a:lnTo>
                  <a:lnTo>
                    <a:pt x="30" y="28"/>
                  </a:lnTo>
                  <a:lnTo>
                    <a:pt x="29" y="28"/>
                  </a:lnTo>
                  <a:lnTo>
                    <a:pt x="29" y="27"/>
                  </a:lnTo>
                  <a:lnTo>
                    <a:pt x="27" y="25"/>
                  </a:lnTo>
                  <a:lnTo>
                    <a:pt x="27" y="25"/>
                  </a:lnTo>
                  <a:lnTo>
                    <a:pt x="27" y="23"/>
                  </a:lnTo>
                  <a:lnTo>
                    <a:pt x="24" y="25"/>
                  </a:lnTo>
                  <a:lnTo>
                    <a:pt x="24" y="25"/>
                  </a:lnTo>
                  <a:lnTo>
                    <a:pt x="22" y="25"/>
                  </a:lnTo>
                  <a:lnTo>
                    <a:pt x="22" y="23"/>
                  </a:lnTo>
                  <a:lnTo>
                    <a:pt x="22" y="23"/>
                  </a:lnTo>
                  <a:lnTo>
                    <a:pt x="24" y="23"/>
                  </a:lnTo>
                  <a:lnTo>
                    <a:pt x="24" y="22"/>
                  </a:lnTo>
                  <a:lnTo>
                    <a:pt x="25" y="20"/>
                  </a:lnTo>
                  <a:lnTo>
                    <a:pt x="27" y="20"/>
                  </a:lnTo>
                  <a:close/>
                  <a:moveTo>
                    <a:pt x="13" y="20"/>
                  </a:moveTo>
                  <a:lnTo>
                    <a:pt x="14" y="22"/>
                  </a:lnTo>
                  <a:lnTo>
                    <a:pt x="13" y="23"/>
                  </a:lnTo>
                  <a:lnTo>
                    <a:pt x="13" y="23"/>
                  </a:lnTo>
                  <a:lnTo>
                    <a:pt x="13" y="22"/>
                  </a:lnTo>
                  <a:lnTo>
                    <a:pt x="13" y="20"/>
                  </a:lnTo>
                  <a:lnTo>
                    <a:pt x="13" y="20"/>
                  </a:lnTo>
                  <a:lnTo>
                    <a:pt x="13" y="20"/>
                  </a:lnTo>
                  <a:close/>
                  <a:moveTo>
                    <a:pt x="21" y="19"/>
                  </a:moveTo>
                  <a:lnTo>
                    <a:pt x="21" y="19"/>
                  </a:lnTo>
                  <a:lnTo>
                    <a:pt x="22" y="20"/>
                  </a:lnTo>
                  <a:lnTo>
                    <a:pt x="22" y="20"/>
                  </a:lnTo>
                  <a:lnTo>
                    <a:pt x="22" y="22"/>
                  </a:lnTo>
                  <a:lnTo>
                    <a:pt x="22" y="22"/>
                  </a:lnTo>
                  <a:lnTo>
                    <a:pt x="21" y="22"/>
                  </a:lnTo>
                  <a:lnTo>
                    <a:pt x="19" y="22"/>
                  </a:lnTo>
                  <a:lnTo>
                    <a:pt x="19" y="20"/>
                  </a:lnTo>
                  <a:lnTo>
                    <a:pt x="19" y="19"/>
                  </a:lnTo>
                  <a:lnTo>
                    <a:pt x="19" y="19"/>
                  </a:lnTo>
                  <a:lnTo>
                    <a:pt x="21" y="19"/>
                  </a:lnTo>
                  <a:close/>
                  <a:moveTo>
                    <a:pt x="13" y="14"/>
                  </a:moveTo>
                  <a:lnTo>
                    <a:pt x="14" y="16"/>
                  </a:lnTo>
                  <a:lnTo>
                    <a:pt x="16" y="16"/>
                  </a:lnTo>
                  <a:lnTo>
                    <a:pt x="16" y="17"/>
                  </a:lnTo>
                  <a:lnTo>
                    <a:pt x="16" y="17"/>
                  </a:lnTo>
                  <a:lnTo>
                    <a:pt x="14" y="19"/>
                  </a:lnTo>
                  <a:lnTo>
                    <a:pt x="14" y="19"/>
                  </a:lnTo>
                  <a:lnTo>
                    <a:pt x="14" y="19"/>
                  </a:lnTo>
                  <a:lnTo>
                    <a:pt x="14" y="19"/>
                  </a:lnTo>
                  <a:lnTo>
                    <a:pt x="14" y="19"/>
                  </a:lnTo>
                  <a:lnTo>
                    <a:pt x="14" y="17"/>
                  </a:lnTo>
                  <a:lnTo>
                    <a:pt x="13" y="16"/>
                  </a:lnTo>
                  <a:lnTo>
                    <a:pt x="13" y="16"/>
                  </a:lnTo>
                  <a:lnTo>
                    <a:pt x="13" y="14"/>
                  </a:lnTo>
                  <a:close/>
                  <a:moveTo>
                    <a:pt x="40" y="14"/>
                  </a:moveTo>
                  <a:lnTo>
                    <a:pt x="44" y="14"/>
                  </a:lnTo>
                  <a:lnTo>
                    <a:pt x="46" y="17"/>
                  </a:lnTo>
                  <a:lnTo>
                    <a:pt x="48" y="17"/>
                  </a:lnTo>
                  <a:lnTo>
                    <a:pt x="49" y="19"/>
                  </a:lnTo>
                  <a:lnTo>
                    <a:pt x="49" y="19"/>
                  </a:lnTo>
                  <a:lnTo>
                    <a:pt x="51" y="19"/>
                  </a:lnTo>
                  <a:lnTo>
                    <a:pt x="52" y="20"/>
                  </a:lnTo>
                  <a:lnTo>
                    <a:pt x="54" y="20"/>
                  </a:lnTo>
                  <a:lnTo>
                    <a:pt x="54" y="20"/>
                  </a:lnTo>
                  <a:lnTo>
                    <a:pt x="60" y="25"/>
                  </a:lnTo>
                  <a:lnTo>
                    <a:pt x="60" y="27"/>
                  </a:lnTo>
                  <a:lnTo>
                    <a:pt x="60" y="27"/>
                  </a:lnTo>
                  <a:lnTo>
                    <a:pt x="62" y="28"/>
                  </a:lnTo>
                  <a:lnTo>
                    <a:pt x="62" y="28"/>
                  </a:lnTo>
                  <a:lnTo>
                    <a:pt x="59" y="27"/>
                  </a:lnTo>
                  <a:lnTo>
                    <a:pt x="57" y="25"/>
                  </a:lnTo>
                  <a:lnTo>
                    <a:pt x="54" y="23"/>
                  </a:lnTo>
                  <a:lnTo>
                    <a:pt x="52" y="23"/>
                  </a:lnTo>
                  <a:lnTo>
                    <a:pt x="52" y="23"/>
                  </a:lnTo>
                  <a:lnTo>
                    <a:pt x="49" y="22"/>
                  </a:lnTo>
                  <a:lnTo>
                    <a:pt x="48" y="20"/>
                  </a:lnTo>
                  <a:lnTo>
                    <a:pt x="46" y="20"/>
                  </a:lnTo>
                  <a:lnTo>
                    <a:pt x="46" y="19"/>
                  </a:lnTo>
                  <a:lnTo>
                    <a:pt x="44" y="19"/>
                  </a:lnTo>
                  <a:lnTo>
                    <a:pt x="44" y="17"/>
                  </a:lnTo>
                  <a:lnTo>
                    <a:pt x="43" y="17"/>
                  </a:lnTo>
                  <a:lnTo>
                    <a:pt x="41" y="16"/>
                  </a:lnTo>
                  <a:lnTo>
                    <a:pt x="41" y="14"/>
                  </a:lnTo>
                  <a:lnTo>
                    <a:pt x="40" y="14"/>
                  </a:lnTo>
                  <a:close/>
                  <a:moveTo>
                    <a:pt x="2" y="6"/>
                  </a:moveTo>
                  <a:lnTo>
                    <a:pt x="3" y="6"/>
                  </a:lnTo>
                  <a:lnTo>
                    <a:pt x="2" y="8"/>
                  </a:lnTo>
                  <a:lnTo>
                    <a:pt x="2" y="8"/>
                  </a:lnTo>
                  <a:lnTo>
                    <a:pt x="0" y="8"/>
                  </a:lnTo>
                  <a:lnTo>
                    <a:pt x="0" y="6"/>
                  </a:lnTo>
                  <a:lnTo>
                    <a:pt x="2" y="6"/>
                  </a:lnTo>
                  <a:close/>
                  <a:moveTo>
                    <a:pt x="11" y="0"/>
                  </a:moveTo>
                  <a:lnTo>
                    <a:pt x="13" y="1"/>
                  </a:lnTo>
                  <a:lnTo>
                    <a:pt x="16" y="3"/>
                  </a:lnTo>
                  <a:lnTo>
                    <a:pt x="19" y="5"/>
                  </a:lnTo>
                  <a:lnTo>
                    <a:pt x="21" y="6"/>
                  </a:lnTo>
                  <a:lnTo>
                    <a:pt x="21" y="8"/>
                  </a:lnTo>
                  <a:lnTo>
                    <a:pt x="22" y="8"/>
                  </a:lnTo>
                  <a:lnTo>
                    <a:pt x="24" y="9"/>
                  </a:lnTo>
                  <a:lnTo>
                    <a:pt x="25" y="11"/>
                  </a:lnTo>
                  <a:lnTo>
                    <a:pt x="25" y="11"/>
                  </a:lnTo>
                  <a:lnTo>
                    <a:pt x="27" y="11"/>
                  </a:lnTo>
                  <a:lnTo>
                    <a:pt x="27" y="11"/>
                  </a:lnTo>
                  <a:lnTo>
                    <a:pt x="25" y="12"/>
                  </a:lnTo>
                  <a:lnTo>
                    <a:pt x="24" y="12"/>
                  </a:lnTo>
                  <a:lnTo>
                    <a:pt x="24" y="11"/>
                  </a:lnTo>
                  <a:lnTo>
                    <a:pt x="24" y="11"/>
                  </a:lnTo>
                  <a:lnTo>
                    <a:pt x="22" y="11"/>
                  </a:lnTo>
                  <a:lnTo>
                    <a:pt x="21" y="11"/>
                  </a:lnTo>
                  <a:lnTo>
                    <a:pt x="18" y="9"/>
                  </a:lnTo>
                  <a:lnTo>
                    <a:pt x="14" y="5"/>
                  </a:lnTo>
                  <a:lnTo>
                    <a:pt x="11" y="3"/>
                  </a:lnTo>
                  <a:lnTo>
                    <a:pt x="11" y="1"/>
                  </a:lnTo>
                  <a:lnTo>
                    <a:pt x="11" y="1"/>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43" name="Freeform 62">
              <a:extLst>
                <a:ext uri="{FF2B5EF4-FFF2-40B4-BE49-F238E27FC236}">
                  <a16:creationId xmlns:a16="http://schemas.microsoft.com/office/drawing/2014/main" id="{DCB308D4-45B0-47B6-B378-A35E1724F814}"/>
                </a:ext>
              </a:extLst>
            </p:cNvPr>
            <p:cNvSpPr>
              <a:spLocks noEditPoints="1"/>
            </p:cNvSpPr>
            <p:nvPr/>
          </p:nvSpPr>
          <p:spPr bwMode="auto">
            <a:xfrm>
              <a:off x="6739605" y="3486144"/>
              <a:ext cx="592563" cy="469763"/>
            </a:xfrm>
            <a:custGeom>
              <a:avLst/>
              <a:gdLst>
                <a:gd name="T0" fmla="*/ 107 w 304"/>
                <a:gd name="T1" fmla="*/ 235 h 241"/>
                <a:gd name="T2" fmla="*/ 109 w 304"/>
                <a:gd name="T3" fmla="*/ 238 h 241"/>
                <a:gd name="T4" fmla="*/ 104 w 304"/>
                <a:gd name="T5" fmla="*/ 235 h 241"/>
                <a:gd name="T6" fmla="*/ 28 w 304"/>
                <a:gd name="T7" fmla="*/ 101 h 241"/>
                <a:gd name="T8" fmla="*/ 31 w 304"/>
                <a:gd name="T9" fmla="*/ 104 h 241"/>
                <a:gd name="T10" fmla="*/ 28 w 304"/>
                <a:gd name="T11" fmla="*/ 99 h 241"/>
                <a:gd name="T12" fmla="*/ 66 w 304"/>
                <a:gd name="T13" fmla="*/ 0 h 241"/>
                <a:gd name="T14" fmla="*/ 93 w 304"/>
                <a:gd name="T15" fmla="*/ 8 h 241"/>
                <a:gd name="T16" fmla="*/ 120 w 304"/>
                <a:gd name="T17" fmla="*/ 25 h 241"/>
                <a:gd name="T18" fmla="*/ 147 w 304"/>
                <a:gd name="T19" fmla="*/ 46 h 241"/>
                <a:gd name="T20" fmla="*/ 180 w 304"/>
                <a:gd name="T21" fmla="*/ 49 h 241"/>
                <a:gd name="T22" fmla="*/ 192 w 304"/>
                <a:gd name="T23" fmla="*/ 57 h 241"/>
                <a:gd name="T24" fmla="*/ 205 w 304"/>
                <a:gd name="T25" fmla="*/ 66 h 241"/>
                <a:gd name="T26" fmla="*/ 210 w 304"/>
                <a:gd name="T27" fmla="*/ 72 h 241"/>
                <a:gd name="T28" fmla="*/ 222 w 304"/>
                <a:gd name="T29" fmla="*/ 83 h 241"/>
                <a:gd name="T30" fmla="*/ 222 w 304"/>
                <a:gd name="T31" fmla="*/ 88 h 241"/>
                <a:gd name="T32" fmla="*/ 224 w 304"/>
                <a:gd name="T33" fmla="*/ 94 h 241"/>
                <a:gd name="T34" fmla="*/ 229 w 304"/>
                <a:gd name="T35" fmla="*/ 104 h 241"/>
                <a:gd name="T36" fmla="*/ 236 w 304"/>
                <a:gd name="T37" fmla="*/ 116 h 241"/>
                <a:gd name="T38" fmla="*/ 243 w 304"/>
                <a:gd name="T39" fmla="*/ 118 h 241"/>
                <a:gd name="T40" fmla="*/ 246 w 304"/>
                <a:gd name="T41" fmla="*/ 121 h 241"/>
                <a:gd name="T42" fmla="*/ 249 w 304"/>
                <a:gd name="T43" fmla="*/ 129 h 241"/>
                <a:gd name="T44" fmla="*/ 254 w 304"/>
                <a:gd name="T45" fmla="*/ 135 h 241"/>
                <a:gd name="T46" fmla="*/ 260 w 304"/>
                <a:gd name="T47" fmla="*/ 142 h 241"/>
                <a:gd name="T48" fmla="*/ 271 w 304"/>
                <a:gd name="T49" fmla="*/ 143 h 241"/>
                <a:gd name="T50" fmla="*/ 292 w 304"/>
                <a:gd name="T51" fmla="*/ 146 h 241"/>
                <a:gd name="T52" fmla="*/ 298 w 304"/>
                <a:gd name="T53" fmla="*/ 148 h 241"/>
                <a:gd name="T54" fmla="*/ 303 w 304"/>
                <a:gd name="T55" fmla="*/ 159 h 241"/>
                <a:gd name="T56" fmla="*/ 300 w 304"/>
                <a:gd name="T57" fmla="*/ 172 h 241"/>
                <a:gd name="T58" fmla="*/ 296 w 304"/>
                <a:gd name="T59" fmla="*/ 183 h 241"/>
                <a:gd name="T60" fmla="*/ 284 w 304"/>
                <a:gd name="T61" fmla="*/ 191 h 241"/>
                <a:gd name="T62" fmla="*/ 265 w 304"/>
                <a:gd name="T63" fmla="*/ 197 h 241"/>
                <a:gd name="T64" fmla="*/ 247 w 304"/>
                <a:gd name="T65" fmla="*/ 202 h 241"/>
                <a:gd name="T66" fmla="*/ 219 w 304"/>
                <a:gd name="T67" fmla="*/ 206 h 241"/>
                <a:gd name="T68" fmla="*/ 195 w 304"/>
                <a:gd name="T69" fmla="*/ 214 h 241"/>
                <a:gd name="T70" fmla="*/ 186 w 304"/>
                <a:gd name="T71" fmla="*/ 230 h 241"/>
                <a:gd name="T72" fmla="*/ 175 w 304"/>
                <a:gd name="T73" fmla="*/ 227 h 241"/>
                <a:gd name="T74" fmla="*/ 156 w 304"/>
                <a:gd name="T75" fmla="*/ 227 h 241"/>
                <a:gd name="T76" fmla="*/ 140 w 304"/>
                <a:gd name="T77" fmla="*/ 225 h 241"/>
                <a:gd name="T78" fmla="*/ 132 w 304"/>
                <a:gd name="T79" fmla="*/ 227 h 241"/>
                <a:gd name="T80" fmla="*/ 126 w 304"/>
                <a:gd name="T81" fmla="*/ 224 h 241"/>
                <a:gd name="T82" fmla="*/ 123 w 304"/>
                <a:gd name="T83" fmla="*/ 230 h 241"/>
                <a:gd name="T84" fmla="*/ 123 w 304"/>
                <a:gd name="T85" fmla="*/ 236 h 241"/>
                <a:gd name="T86" fmla="*/ 117 w 304"/>
                <a:gd name="T87" fmla="*/ 236 h 241"/>
                <a:gd name="T88" fmla="*/ 112 w 304"/>
                <a:gd name="T89" fmla="*/ 227 h 241"/>
                <a:gd name="T90" fmla="*/ 96 w 304"/>
                <a:gd name="T91" fmla="*/ 206 h 241"/>
                <a:gd name="T92" fmla="*/ 90 w 304"/>
                <a:gd name="T93" fmla="*/ 192 h 241"/>
                <a:gd name="T94" fmla="*/ 74 w 304"/>
                <a:gd name="T95" fmla="*/ 181 h 241"/>
                <a:gd name="T96" fmla="*/ 65 w 304"/>
                <a:gd name="T97" fmla="*/ 162 h 241"/>
                <a:gd name="T98" fmla="*/ 65 w 304"/>
                <a:gd name="T99" fmla="*/ 148 h 241"/>
                <a:gd name="T100" fmla="*/ 60 w 304"/>
                <a:gd name="T101" fmla="*/ 140 h 241"/>
                <a:gd name="T102" fmla="*/ 49 w 304"/>
                <a:gd name="T103" fmla="*/ 124 h 241"/>
                <a:gd name="T104" fmla="*/ 39 w 304"/>
                <a:gd name="T105" fmla="*/ 116 h 241"/>
                <a:gd name="T106" fmla="*/ 33 w 304"/>
                <a:gd name="T107" fmla="*/ 101 h 241"/>
                <a:gd name="T108" fmla="*/ 22 w 304"/>
                <a:gd name="T109" fmla="*/ 83 h 241"/>
                <a:gd name="T110" fmla="*/ 6 w 304"/>
                <a:gd name="T111" fmla="*/ 63 h 241"/>
                <a:gd name="T112" fmla="*/ 3 w 304"/>
                <a:gd name="T113" fmla="*/ 53 h 241"/>
                <a:gd name="T114" fmla="*/ 20 w 304"/>
                <a:gd name="T115" fmla="*/ 46 h 241"/>
                <a:gd name="T116" fmla="*/ 38 w 304"/>
                <a:gd name="T117" fmla="*/ 35 h 241"/>
                <a:gd name="T118" fmla="*/ 47 w 304"/>
                <a:gd name="T119" fmla="*/ 27 h 241"/>
                <a:gd name="T120" fmla="*/ 35 w 304"/>
                <a:gd name="T121" fmla="*/ 9 h 241"/>
                <a:gd name="T122" fmla="*/ 63 w 304"/>
                <a:gd name="T12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4" h="241">
                  <a:moveTo>
                    <a:pt x="106" y="231"/>
                  </a:moveTo>
                  <a:lnTo>
                    <a:pt x="106" y="231"/>
                  </a:lnTo>
                  <a:lnTo>
                    <a:pt x="106" y="231"/>
                  </a:lnTo>
                  <a:lnTo>
                    <a:pt x="106" y="235"/>
                  </a:lnTo>
                  <a:lnTo>
                    <a:pt x="106" y="235"/>
                  </a:lnTo>
                  <a:lnTo>
                    <a:pt x="106" y="235"/>
                  </a:lnTo>
                  <a:lnTo>
                    <a:pt x="107" y="235"/>
                  </a:lnTo>
                  <a:lnTo>
                    <a:pt x="107" y="235"/>
                  </a:lnTo>
                  <a:lnTo>
                    <a:pt x="107" y="235"/>
                  </a:lnTo>
                  <a:lnTo>
                    <a:pt x="107" y="235"/>
                  </a:lnTo>
                  <a:lnTo>
                    <a:pt x="107" y="235"/>
                  </a:lnTo>
                  <a:lnTo>
                    <a:pt x="109" y="235"/>
                  </a:lnTo>
                  <a:lnTo>
                    <a:pt x="109" y="238"/>
                  </a:lnTo>
                  <a:lnTo>
                    <a:pt x="109" y="238"/>
                  </a:lnTo>
                  <a:lnTo>
                    <a:pt x="109" y="238"/>
                  </a:lnTo>
                  <a:lnTo>
                    <a:pt x="109" y="236"/>
                  </a:lnTo>
                  <a:lnTo>
                    <a:pt x="109" y="236"/>
                  </a:lnTo>
                  <a:lnTo>
                    <a:pt x="107" y="236"/>
                  </a:lnTo>
                  <a:lnTo>
                    <a:pt x="107" y="236"/>
                  </a:lnTo>
                  <a:lnTo>
                    <a:pt x="106" y="236"/>
                  </a:lnTo>
                  <a:lnTo>
                    <a:pt x="104" y="235"/>
                  </a:lnTo>
                  <a:lnTo>
                    <a:pt x="104" y="233"/>
                  </a:lnTo>
                  <a:lnTo>
                    <a:pt x="104" y="233"/>
                  </a:lnTo>
                  <a:lnTo>
                    <a:pt x="106" y="233"/>
                  </a:lnTo>
                  <a:lnTo>
                    <a:pt x="106" y="231"/>
                  </a:lnTo>
                  <a:lnTo>
                    <a:pt x="106" y="231"/>
                  </a:lnTo>
                  <a:close/>
                  <a:moveTo>
                    <a:pt x="28" y="101"/>
                  </a:moveTo>
                  <a:lnTo>
                    <a:pt x="28" y="101"/>
                  </a:lnTo>
                  <a:lnTo>
                    <a:pt x="28" y="101"/>
                  </a:lnTo>
                  <a:lnTo>
                    <a:pt x="31" y="102"/>
                  </a:lnTo>
                  <a:lnTo>
                    <a:pt x="33" y="104"/>
                  </a:lnTo>
                  <a:lnTo>
                    <a:pt x="35" y="104"/>
                  </a:lnTo>
                  <a:lnTo>
                    <a:pt x="33" y="105"/>
                  </a:lnTo>
                  <a:lnTo>
                    <a:pt x="33" y="105"/>
                  </a:lnTo>
                  <a:lnTo>
                    <a:pt x="31" y="104"/>
                  </a:lnTo>
                  <a:lnTo>
                    <a:pt x="31" y="104"/>
                  </a:lnTo>
                  <a:lnTo>
                    <a:pt x="30" y="102"/>
                  </a:lnTo>
                  <a:lnTo>
                    <a:pt x="28" y="102"/>
                  </a:lnTo>
                  <a:lnTo>
                    <a:pt x="27" y="101"/>
                  </a:lnTo>
                  <a:lnTo>
                    <a:pt x="28" y="101"/>
                  </a:lnTo>
                  <a:close/>
                  <a:moveTo>
                    <a:pt x="28" y="98"/>
                  </a:moveTo>
                  <a:lnTo>
                    <a:pt x="28" y="99"/>
                  </a:lnTo>
                  <a:lnTo>
                    <a:pt x="28" y="99"/>
                  </a:lnTo>
                  <a:lnTo>
                    <a:pt x="28" y="101"/>
                  </a:lnTo>
                  <a:lnTo>
                    <a:pt x="28" y="101"/>
                  </a:lnTo>
                  <a:lnTo>
                    <a:pt x="28" y="99"/>
                  </a:lnTo>
                  <a:lnTo>
                    <a:pt x="28" y="99"/>
                  </a:lnTo>
                  <a:lnTo>
                    <a:pt x="28" y="98"/>
                  </a:lnTo>
                  <a:close/>
                  <a:moveTo>
                    <a:pt x="66" y="0"/>
                  </a:moveTo>
                  <a:lnTo>
                    <a:pt x="69" y="0"/>
                  </a:lnTo>
                  <a:lnTo>
                    <a:pt x="74" y="1"/>
                  </a:lnTo>
                  <a:lnTo>
                    <a:pt x="79" y="1"/>
                  </a:lnTo>
                  <a:lnTo>
                    <a:pt x="83" y="3"/>
                  </a:lnTo>
                  <a:lnTo>
                    <a:pt x="85" y="3"/>
                  </a:lnTo>
                  <a:lnTo>
                    <a:pt x="90" y="6"/>
                  </a:lnTo>
                  <a:lnTo>
                    <a:pt x="93" y="8"/>
                  </a:lnTo>
                  <a:lnTo>
                    <a:pt x="96" y="9"/>
                  </a:lnTo>
                  <a:lnTo>
                    <a:pt x="101" y="12"/>
                  </a:lnTo>
                  <a:lnTo>
                    <a:pt x="104" y="14"/>
                  </a:lnTo>
                  <a:lnTo>
                    <a:pt x="109" y="16"/>
                  </a:lnTo>
                  <a:lnTo>
                    <a:pt x="110" y="19"/>
                  </a:lnTo>
                  <a:lnTo>
                    <a:pt x="115" y="22"/>
                  </a:lnTo>
                  <a:lnTo>
                    <a:pt x="120" y="25"/>
                  </a:lnTo>
                  <a:lnTo>
                    <a:pt x="123" y="28"/>
                  </a:lnTo>
                  <a:lnTo>
                    <a:pt x="128" y="31"/>
                  </a:lnTo>
                  <a:lnTo>
                    <a:pt x="132" y="36"/>
                  </a:lnTo>
                  <a:lnTo>
                    <a:pt x="137" y="39"/>
                  </a:lnTo>
                  <a:lnTo>
                    <a:pt x="140" y="42"/>
                  </a:lnTo>
                  <a:lnTo>
                    <a:pt x="147" y="46"/>
                  </a:lnTo>
                  <a:lnTo>
                    <a:pt x="147" y="46"/>
                  </a:lnTo>
                  <a:lnTo>
                    <a:pt x="151" y="47"/>
                  </a:lnTo>
                  <a:lnTo>
                    <a:pt x="158" y="47"/>
                  </a:lnTo>
                  <a:lnTo>
                    <a:pt x="164" y="47"/>
                  </a:lnTo>
                  <a:lnTo>
                    <a:pt x="170" y="49"/>
                  </a:lnTo>
                  <a:lnTo>
                    <a:pt x="172" y="47"/>
                  </a:lnTo>
                  <a:lnTo>
                    <a:pt x="175" y="49"/>
                  </a:lnTo>
                  <a:lnTo>
                    <a:pt x="180" y="49"/>
                  </a:lnTo>
                  <a:lnTo>
                    <a:pt x="181" y="49"/>
                  </a:lnTo>
                  <a:lnTo>
                    <a:pt x="186" y="49"/>
                  </a:lnTo>
                  <a:lnTo>
                    <a:pt x="186" y="52"/>
                  </a:lnTo>
                  <a:lnTo>
                    <a:pt x="188" y="53"/>
                  </a:lnTo>
                  <a:lnTo>
                    <a:pt x="188" y="55"/>
                  </a:lnTo>
                  <a:lnTo>
                    <a:pt x="189" y="57"/>
                  </a:lnTo>
                  <a:lnTo>
                    <a:pt x="192" y="57"/>
                  </a:lnTo>
                  <a:lnTo>
                    <a:pt x="194" y="57"/>
                  </a:lnTo>
                  <a:lnTo>
                    <a:pt x="197" y="57"/>
                  </a:lnTo>
                  <a:lnTo>
                    <a:pt x="200" y="57"/>
                  </a:lnTo>
                  <a:lnTo>
                    <a:pt x="200" y="58"/>
                  </a:lnTo>
                  <a:lnTo>
                    <a:pt x="202" y="60"/>
                  </a:lnTo>
                  <a:lnTo>
                    <a:pt x="203" y="63"/>
                  </a:lnTo>
                  <a:lnTo>
                    <a:pt x="205" y="66"/>
                  </a:lnTo>
                  <a:lnTo>
                    <a:pt x="205" y="66"/>
                  </a:lnTo>
                  <a:lnTo>
                    <a:pt x="205" y="68"/>
                  </a:lnTo>
                  <a:lnTo>
                    <a:pt x="205" y="68"/>
                  </a:lnTo>
                  <a:lnTo>
                    <a:pt x="205" y="69"/>
                  </a:lnTo>
                  <a:lnTo>
                    <a:pt x="206" y="71"/>
                  </a:lnTo>
                  <a:lnTo>
                    <a:pt x="210" y="72"/>
                  </a:lnTo>
                  <a:lnTo>
                    <a:pt x="210" y="72"/>
                  </a:lnTo>
                  <a:lnTo>
                    <a:pt x="211" y="72"/>
                  </a:lnTo>
                  <a:lnTo>
                    <a:pt x="211" y="74"/>
                  </a:lnTo>
                  <a:lnTo>
                    <a:pt x="213" y="75"/>
                  </a:lnTo>
                  <a:lnTo>
                    <a:pt x="214" y="77"/>
                  </a:lnTo>
                  <a:lnTo>
                    <a:pt x="216" y="77"/>
                  </a:lnTo>
                  <a:lnTo>
                    <a:pt x="219" y="80"/>
                  </a:lnTo>
                  <a:lnTo>
                    <a:pt x="222" y="83"/>
                  </a:lnTo>
                  <a:lnTo>
                    <a:pt x="225" y="85"/>
                  </a:lnTo>
                  <a:lnTo>
                    <a:pt x="224" y="85"/>
                  </a:lnTo>
                  <a:lnTo>
                    <a:pt x="224" y="85"/>
                  </a:lnTo>
                  <a:lnTo>
                    <a:pt x="222" y="85"/>
                  </a:lnTo>
                  <a:lnTo>
                    <a:pt x="222" y="85"/>
                  </a:lnTo>
                  <a:lnTo>
                    <a:pt x="222" y="87"/>
                  </a:lnTo>
                  <a:lnTo>
                    <a:pt x="222" y="88"/>
                  </a:lnTo>
                  <a:lnTo>
                    <a:pt x="224" y="88"/>
                  </a:lnTo>
                  <a:lnTo>
                    <a:pt x="225" y="90"/>
                  </a:lnTo>
                  <a:lnTo>
                    <a:pt x="225" y="91"/>
                  </a:lnTo>
                  <a:lnTo>
                    <a:pt x="225" y="94"/>
                  </a:lnTo>
                  <a:lnTo>
                    <a:pt x="224" y="94"/>
                  </a:lnTo>
                  <a:lnTo>
                    <a:pt x="224" y="94"/>
                  </a:lnTo>
                  <a:lnTo>
                    <a:pt x="224" y="94"/>
                  </a:lnTo>
                  <a:lnTo>
                    <a:pt x="222" y="94"/>
                  </a:lnTo>
                  <a:lnTo>
                    <a:pt x="224" y="96"/>
                  </a:lnTo>
                  <a:lnTo>
                    <a:pt x="224" y="98"/>
                  </a:lnTo>
                  <a:lnTo>
                    <a:pt x="225" y="99"/>
                  </a:lnTo>
                  <a:lnTo>
                    <a:pt x="225" y="101"/>
                  </a:lnTo>
                  <a:lnTo>
                    <a:pt x="227" y="102"/>
                  </a:lnTo>
                  <a:lnTo>
                    <a:pt x="229" y="104"/>
                  </a:lnTo>
                  <a:lnTo>
                    <a:pt x="230" y="107"/>
                  </a:lnTo>
                  <a:lnTo>
                    <a:pt x="230" y="110"/>
                  </a:lnTo>
                  <a:lnTo>
                    <a:pt x="232" y="112"/>
                  </a:lnTo>
                  <a:lnTo>
                    <a:pt x="233" y="113"/>
                  </a:lnTo>
                  <a:lnTo>
                    <a:pt x="235" y="115"/>
                  </a:lnTo>
                  <a:lnTo>
                    <a:pt x="235" y="116"/>
                  </a:lnTo>
                  <a:lnTo>
                    <a:pt x="236" y="116"/>
                  </a:lnTo>
                  <a:lnTo>
                    <a:pt x="236" y="118"/>
                  </a:lnTo>
                  <a:lnTo>
                    <a:pt x="238" y="118"/>
                  </a:lnTo>
                  <a:lnTo>
                    <a:pt x="238" y="118"/>
                  </a:lnTo>
                  <a:lnTo>
                    <a:pt x="240" y="118"/>
                  </a:lnTo>
                  <a:lnTo>
                    <a:pt x="241" y="116"/>
                  </a:lnTo>
                  <a:lnTo>
                    <a:pt x="241" y="118"/>
                  </a:lnTo>
                  <a:lnTo>
                    <a:pt x="243" y="118"/>
                  </a:lnTo>
                  <a:lnTo>
                    <a:pt x="243" y="118"/>
                  </a:lnTo>
                  <a:lnTo>
                    <a:pt x="243" y="120"/>
                  </a:lnTo>
                  <a:lnTo>
                    <a:pt x="241" y="121"/>
                  </a:lnTo>
                  <a:lnTo>
                    <a:pt x="243" y="121"/>
                  </a:lnTo>
                  <a:lnTo>
                    <a:pt x="244" y="121"/>
                  </a:lnTo>
                  <a:lnTo>
                    <a:pt x="244" y="121"/>
                  </a:lnTo>
                  <a:lnTo>
                    <a:pt x="246" y="121"/>
                  </a:lnTo>
                  <a:lnTo>
                    <a:pt x="246" y="123"/>
                  </a:lnTo>
                  <a:lnTo>
                    <a:pt x="246" y="124"/>
                  </a:lnTo>
                  <a:lnTo>
                    <a:pt x="246" y="124"/>
                  </a:lnTo>
                  <a:lnTo>
                    <a:pt x="246" y="126"/>
                  </a:lnTo>
                  <a:lnTo>
                    <a:pt x="247" y="126"/>
                  </a:lnTo>
                  <a:lnTo>
                    <a:pt x="247" y="127"/>
                  </a:lnTo>
                  <a:lnTo>
                    <a:pt x="249" y="129"/>
                  </a:lnTo>
                  <a:lnTo>
                    <a:pt x="249" y="129"/>
                  </a:lnTo>
                  <a:lnTo>
                    <a:pt x="251" y="131"/>
                  </a:lnTo>
                  <a:lnTo>
                    <a:pt x="251" y="131"/>
                  </a:lnTo>
                  <a:lnTo>
                    <a:pt x="252" y="132"/>
                  </a:lnTo>
                  <a:lnTo>
                    <a:pt x="252" y="134"/>
                  </a:lnTo>
                  <a:lnTo>
                    <a:pt x="254" y="135"/>
                  </a:lnTo>
                  <a:lnTo>
                    <a:pt x="254" y="135"/>
                  </a:lnTo>
                  <a:lnTo>
                    <a:pt x="255" y="137"/>
                  </a:lnTo>
                  <a:lnTo>
                    <a:pt x="255" y="137"/>
                  </a:lnTo>
                  <a:lnTo>
                    <a:pt x="257" y="139"/>
                  </a:lnTo>
                  <a:lnTo>
                    <a:pt x="257" y="140"/>
                  </a:lnTo>
                  <a:lnTo>
                    <a:pt x="259" y="140"/>
                  </a:lnTo>
                  <a:lnTo>
                    <a:pt x="259" y="142"/>
                  </a:lnTo>
                  <a:lnTo>
                    <a:pt x="260" y="142"/>
                  </a:lnTo>
                  <a:lnTo>
                    <a:pt x="260" y="143"/>
                  </a:lnTo>
                  <a:lnTo>
                    <a:pt x="262" y="143"/>
                  </a:lnTo>
                  <a:lnTo>
                    <a:pt x="262" y="143"/>
                  </a:lnTo>
                  <a:lnTo>
                    <a:pt x="263" y="143"/>
                  </a:lnTo>
                  <a:lnTo>
                    <a:pt x="266" y="143"/>
                  </a:lnTo>
                  <a:lnTo>
                    <a:pt x="268" y="143"/>
                  </a:lnTo>
                  <a:lnTo>
                    <a:pt x="271" y="143"/>
                  </a:lnTo>
                  <a:lnTo>
                    <a:pt x="274" y="145"/>
                  </a:lnTo>
                  <a:lnTo>
                    <a:pt x="277" y="145"/>
                  </a:lnTo>
                  <a:lnTo>
                    <a:pt x="281" y="145"/>
                  </a:lnTo>
                  <a:lnTo>
                    <a:pt x="284" y="145"/>
                  </a:lnTo>
                  <a:lnTo>
                    <a:pt x="287" y="146"/>
                  </a:lnTo>
                  <a:lnTo>
                    <a:pt x="290" y="146"/>
                  </a:lnTo>
                  <a:lnTo>
                    <a:pt x="292" y="146"/>
                  </a:lnTo>
                  <a:lnTo>
                    <a:pt x="293" y="146"/>
                  </a:lnTo>
                  <a:lnTo>
                    <a:pt x="295" y="146"/>
                  </a:lnTo>
                  <a:lnTo>
                    <a:pt x="295" y="146"/>
                  </a:lnTo>
                  <a:lnTo>
                    <a:pt x="296" y="146"/>
                  </a:lnTo>
                  <a:lnTo>
                    <a:pt x="296" y="146"/>
                  </a:lnTo>
                  <a:lnTo>
                    <a:pt x="298" y="146"/>
                  </a:lnTo>
                  <a:lnTo>
                    <a:pt x="298" y="148"/>
                  </a:lnTo>
                  <a:lnTo>
                    <a:pt x="300" y="150"/>
                  </a:lnTo>
                  <a:lnTo>
                    <a:pt x="301" y="151"/>
                  </a:lnTo>
                  <a:lnTo>
                    <a:pt x="303" y="153"/>
                  </a:lnTo>
                  <a:lnTo>
                    <a:pt x="303" y="154"/>
                  </a:lnTo>
                  <a:lnTo>
                    <a:pt x="304" y="156"/>
                  </a:lnTo>
                  <a:lnTo>
                    <a:pt x="304" y="157"/>
                  </a:lnTo>
                  <a:lnTo>
                    <a:pt x="303" y="159"/>
                  </a:lnTo>
                  <a:lnTo>
                    <a:pt x="303" y="161"/>
                  </a:lnTo>
                  <a:lnTo>
                    <a:pt x="303" y="164"/>
                  </a:lnTo>
                  <a:lnTo>
                    <a:pt x="301" y="165"/>
                  </a:lnTo>
                  <a:lnTo>
                    <a:pt x="301" y="167"/>
                  </a:lnTo>
                  <a:lnTo>
                    <a:pt x="301" y="168"/>
                  </a:lnTo>
                  <a:lnTo>
                    <a:pt x="300" y="170"/>
                  </a:lnTo>
                  <a:lnTo>
                    <a:pt x="300" y="172"/>
                  </a:lnTo>
                  <a:lnTo>
                    <a:pt x="300" y="173"/>
                  </a:lnTo>
                  <a:lnTo>
                    <a:pt x="298" y="175"/>
                  </a:lnTo>
                  <a:lnTo>
                    <a:pt x="298" y="176"/>
                  </a:lnTo>
                  <a:lnTo>
                    <a:pt x="298" y="178"/>
                  </a:lnTo>
                  <a:lnTo>
                    <a:pt x="296" y="179"/>
                  </a:lnTo>
                  <a:lnTo>
                    <a:pt x="296" y="181"/>
                  </a:lnTo>
                  <a:lnTo>
                    <a:pt x="296" y="183"/>
                  </a:lnTo>
                  <a:lnTo>
                    <a:pt x="295" y="184"/>
                  </a:lnTo>
                  <a:lnTo>
                    <a:pt x="295" y="186"/>
                  </a:lnTo>
                  <a:lnTo>
                    <a:pt x="293" y="187"/>
                  </a:lnTo>
                  <a:lnTo>
                    <a:pt x="290" y="187"/>
                  </a:lnTo>
                  <a:lnTo>
                    <a:pt x="288" y="189"/>
                  </a:lnTo>
                  <a:lnTo>
                    <a:pt x="285" y="189"/>
                  </a:lnTo>
                  <a:lnTo>
                    <a:pt x="284" y="191"/>
                  </a:lnTo>
                  <a:lnTo>
                    <a:pt x="281" y="192"/>
                  </a:lnTo>
                  <a:lnTo>
                    <a:pt x="277" y="192"/>
                  </a:lnTo>
                  <a:lnTo>
                    <a:pt x="276" y="194"/>
                  </a:lnTo>
                  <a:lnTo>
                    <a:pt x="273" y="194"/>
                  </a:lnTo>
                  <a:lnTo>
                    <a:pt x="271" y="195"/>
                  </a:lnTo>
                  <a:lnTo>
                    <a:pt x="268" y="195"/>
                  </a:lnTo>
                  <a:lnTo>
                    <a:pt x="265" y="197"/>
                  </a:lnTo>
                  <a:lnTo>
                    <a:pt x="263" y="197"/>
                  </a:lnTo>
                  <a:lnTo>
                    <a:pt x="260" y="198"/>
                  </a:lnTo>
                  <a:lnTo>
                    <a:pt x="259" y="198"/>
                  </a:lnTo>
                  <a:lnTo>
                    <a:pt x="255" y="200"/>
                  </a:lnTo>
                  <a:lnTo>
                    <a:pt x="254" y="202"/>
                  </a:lnTo>
                  <a:lnTo>
                    <a:pt x="251" y="202"/>
                  </a:lnTo>
                  <a:lnTo>
                    <a:pt x="247" y="202"/>
                  </a:lnTo>
                  <a:lnTo>
                    <a:pt x="244" y="203"/>
                  </a:lnTo>
                  <a:lnTo>
                    <a:pt x="241" y="203"/>
                  </a:lnTo>
                  <a:lnTo>
                    <a:pt x="236" y="203"/>
                  </a:lnTo>
                  <a:lnTo>
                    <a:pt x="233" y="205"/>
                  </a:lnTo>
                  <a:lnTo>
                    <a:pt x="227" y="205"/>
                  </a:lnTo>
                  <a:lnTo>
                    <a:pt x="224" y="205"/>
                  </a:lnTo>
                  <a:lnTo>
                    <a:pt x="219" y="206"/>
                  </a:lnTo>
                  <a:lnTo>
                    <a:pt x="214" y="206"/>
                  </a:lnTo>
                  <a:lnTo>
                    <a:pt x="211" y="206"/>
                  </a:lnTo>
                  <a:lnTo>
                    <a:pt x="208" y="208"/>
                  </a:lnTo>
                  <a:lnTo>
                    <a:pt x="206" y="209"/>
                  </a:lnTo>
                  <a:lnTo>
                    <a:pt x="202" y="211"/>
                  </a:lnTo>
                  <a:lnTo>
                    <a:pt x="199" y="213"/>
                  </a:lnTo>
                  <a:lnTo>
                    <a:pt x="195" y="214"/>
                  </a:lnTo>
                  <a:lnTo>
                    <a:pt x="194" y="217"/>
                  </a:lnTo>
                  <a:lnTo>
                    <a:pt x="192" y="217"/>
                  </a:lnTo>
                  <a:lnTo>
                    <a:pt x="191" y="220"/>
                  </a:lnTo>
                  <a:lnTo>
                    <a:pt x="189" y="222"/>
                  </a:lnTo>
                  <a:lnTo>
                    <a:pt x="188" y="225"/>
                  </a:lnTo>
                  <a:lnTo>
                    <a:pt x="186" y="227"/>
                  </a:lnTo>
                  <a:lnTo>
                    <a:pt x="186" y="230"/>
                  </a:lnTo>
                  <a:lnTo>
                    <a:pt x="184" y="230"/>
                  </a:lnTo>
                  <a:lnTo>
                    <a:pt x="183" y="231"/>
                  </a:lnTo>
                  <a:lnTo>
                    <a:pt x="181" y="231"/>
                  </a:lnTo>
                  <a:lnTo>
                    <a:pt x="178" y="231"/>
                  </a:lnTo>
                  <a:lnTo>
                    <a:pt x="178" y="230"/>
                  </a:lnTo>
                  <a:lnTo>
                    <a:pt x="177" y="228"/>
                  </a:lnTo>
                  <a:lnTo>
                    <a:pt x="175" y="227"/>
                  </a:lnTo>
                  <a:lnTo>
                    <a:pt x="175" y="227"/>
                  </a:lnTo>
                  <a:lnTo>
                    <a:pt x="172" y="227"/>
                  </a:lnTo>
                  <a:lnTo>
                    <a:pt x="169" y="228"/>
                  </a:lnTo>
                  <a:lnTo>
                    <a:pt x="165" y="227"/>
                  </a:lnTo>
                  <a:lnTo>
                    <a:pt x="162" y="227"/>
                  </a:lnTo>
                  <a:lnTo>
                    <a:pt x="158" y="227"/>
                  </a:lnTo>
                  <a:lnTo>
                    <a:pt x="156" y="227"/>
                  </a:lnTo>
                  <a:lnTo>
                    <a:pt x="154" y="225"/>
                  </a:lnTo>
                  <a:lnTo>
                    <a:pt x="153" y="225"/>
                  </a:lnTo>
                  <a:lnTo>
                    <a:pt x="153" y="225"/>
                  </a:lnTo>
                  <a:lnTo>
                    <a:pt x="150" y="225"/>
                  </a:lnTo>
                  <a:lnTo>
                    <a:pt x="147" y="225"/>
                  </a:lnTo>
                  <a:lnTo>
                    <a:pt x="143" y="225"/>
                  </a:lnTo>
                  <a:lnTo>
                    <a:pt x="140" y="225"/>
                  </a:lnTo>
                  <a:lnTo>
                    <a:pt x="139" y="225"/>
                  </a:lnTo>
                  <a:lnTo>
                    <a:pt x="137" y="225"/>
                  </a:lnTo>
                  <a:lnTo>
                    <a:pt x="136" y="225"/>
                  </a:lnTo>
                  <a:lnTo>
                    <a:pt x="136" y="227"/>
                  </a:lnTo>
                  <a:lnTo>
                    <a:pt x="134" y="227"/>
                  </a:lnTo>
                  <a:lnTo>
                    <a:pt x="134" y="225"/>
                  </a:lnTo>
                  <a:lnTo>
                    <a:pt x="132" y="227"/>
                  </a:lnTo>
                  <a:lnTo>
                    <a:pt x="132" y="225"/>
                  </a:lnTo>
                  <a:lnTo>
                    <a:pt x="131" y="225"/>
                  </a:lnTo>
                  <a:lnTo>
                    <a:pt x="129" y="224"/>
                  </a:lnTo>
                  <a:lnTo>
                    <a:pt x="129" y="224"/>
                  </a:lnTo>
                  <a:lnTo>
                    <a:pt x="128" y="224"/>
                  </a:lnTo>
                  <a:lnTo>
                    <a:pt x="128" y="224"/>
                  </a:lnTo>
                  <a:lnTo>
                    <a:pt x="126" y="224"/>
                  </a:lnTo>
                  <a:lnTo>
                    <a:pt x="126" y="224"/>
                  </a:lnTo>
                  <a:lnTo>
                    <a:pt x="124" y="225"/>
                  </a:lnTo>
                  <a:lnTo>
                    <a:pt x="124" y="227"/>
                  </a:lnTo>
                  <a:lnTo>
                    <a:pt x="124" y="227"/>
                  </a:lnTo>
                  <a:lnTo>
                    <a:pt x="124" y="227"/>
                  </a:lnTo>
                  <a:lnTo>
                    <a:pt x="123" y="228"/>
                  </a:lnTo>
                  <a:lnTo>
                    <a:pt x="123" y="230"/>
                  </a:lnTo>
                  <a:lnTo>
                    <a:pt x="123" y="230"/>
                  </a:lnTo>
                  <a:lnTo>
                    <a:pt x="123" y="231"/>
                  </a:lnTo>
                  <a:lnTo>
                    <a:pt x="123" y="233"/>
                  </a:lnTo>
                  <a:lnTo>
                    <a:pt x="124" y="235"/>
                  </a:lnTo>
                  <a:lnTo>
                    <a:pt x="124" y="235"/>
                  </a:lnTo>
                  <a:lnTo>
                    <a:pt x="124" y="236"/>
                  </a:lnTo>
                  <a:lnTo>
                    <a:pt x="123" y="236"/>
                  </a:lnTo>
                  <a:lnTo>
                    <a:pt x="123" y="238"/>
                  </a:lnTo>
                  <a:lnTo>
                    <a:pt x="121" y="238"/>
                  </a:lnTo>
                  <a:lnTo>
                    <a:pt x="121" y="238"/>
                  </a:lnTo>
                  <a:lnTo>
                    <a:pt x="118" y="241"/>
                  </a:lnTo>
                  <a:lnTo>
                    <a:pt x="118" y="239"/>
                  </a:lnTo>
                  <a:lnTo>
                    <a:pt x="118" y="238"/>
                  </a:lnTo>
                  <a:lnTo>
                    <a:pt x="117" y="236"/>
                  </a:lnTo>
                  <a:lnTo>
                    <a:pt x="117" y="235"/>
                  </a:lnTo>
                  <a:lnTo>
                    <a:pt x="117" y="235"/>
                  </a:lnTo>
                  <a:lnTo>
                    <a:pt x="115" y="233"/>
                  </a:lnTo>
                  <a:lnTo>
                    <a:pt x="115" y="231"/>
                  </a:lnTo>
                  <a:lnTo>
                    <a:pt x="113" y="230"/>
                  </a:lnTo>
                  <a:lnTo>
                    <a:pt x="112" y="230"/>
                  </a:lnTo>
                  <a:lnTo>
                    <a:pt x="112" y="227"/>
                  </a:lnTo>
                  <a:lnTo>
                    <a:pt x="112" y="225"/>
                  </a:lnTo>
                  <a:lnTo>
                    <a:pt x="107" y="220"/>
                  </a:lnTo>
                  <a:lnTo>
                    <a:pt x="104" y="217"/>
                  </a:lnTo>
                  <a:lnTo>
                    <a:pt x="102" y="216"/>
                  </a:lnTo>
                  <a:lnTo>
                    <a:pt x="99" y="213"/>
                  </a:lnTo>
                  <a:lnTo>
                    <a:pt x="99" y="209"/>
                  </a:lnTo>
                  <a:lnTo>
                    <a:pt x="96" y="206"/>
                  </a:lnTo>
                  <a:lnTo>
                    <a:pt x="96" y="205"/>
                  </a:lnTo>
                  <a:lnTo>
                    <a:pt x="95" y="203"/>
                  </a:lnTo>
                  <a:lnTo>
                    <a:pt x="95" y="202"/>
                  </a:lnTo>
                  <a:lnTo>
                    <a:pt x="95" y="200"/>
                  </a:lnTo>
                  <a:lnTo>
                    <a:pt x="91" y="194"/>
                  </a:lnTo>
                  <a:lnTo>
                    <a:pt x="90" y="194"/>
                  </a:lnTo>
                  <a:lnTo>
                    <a:pt x="90" y="192"/>
                  </a:lnTo>
                  <a:lnTo>
                    <a:pt x="90" y="191"/>
                  </a:lnTo>
                  <a:lnTo>
                    <a:pt x="88" y="191"/>
                  </a:lnTo>
                  <a:lnTo>
                    <a:pt x="87" y="189"/>
                  </a:lnTo>
                  <a:lnTo>
                    <a:pt x="85" y="187"/>
                  </a:lnTo>
                  <a:lnTo>
                    <a:pt x="79" y="183"/>
                  </a:lnTo>
                  <a:lnTo>
                    <a:pt x="76" y="183"/>
                  </a:lnTo>
                  <a:lnTo>
                    <a:pt x="74" y="181"/>
                  </a:lnTo>
                  <a:lnTo>
                    <a:pt x="72" y="179"/>
                  </a:lnTo>
                  <a:lnTo>
                    <a:pt x="71" y="175"/>
                  </a:lnTo>
                  <a:lnTo>
                    <a:pt x="68" y="172"/>
                  </a:lnTo>
                  <a:lnTo>
                    <a:pt x="65" y="167"/>
                  </a:lnTo>
                  <a:lnTo>
                    <a:pt x="66" y="165"/>
                  </a:lnTo>
                  <a:lnTo>
                    <a:pt x="66" y="164"/>
                  </a:lnTo>
                  <a:lnTo>
                    <a:pt x="65" y="162"/>
                  </a:lnTo>
                  <a:lnTo>
                    <a:pt x="65" y="161"/>
                  </a:lnTo>
                  <a:lnTo>
                    <a:pt x="63" y="159"/>
                  </a:lnTo>
                  <a:lnTo>
                    <a:pt x="65" y="156"/>
                  </a:lnTo>
                  <a:lnTo>
                    <a:pt x="65" y="153"/>
                  </a:lnTo>
                  <a:lnTo>
                    <a:pt x="65" y="153"/>
                  </a:lnTo>
                  <a:lnTo>
                    <a:pt x="65" y="151"/>
                  </a:lnTo>
                  <a:lnTo>
                    <a:pt x="65" y="148"/>
                  </a:lnTo>
                  <a:lnTo>
                    <a:pt x="63" y="146"/>
                  </a:lnTo>
                  <a:lnTo>
                    <a:pt x="63" y="145"/>
                  </a:lnTo>
                  <a:lnTo>
                    <a:pt x="63" y="145"/>
                  </a:lnTo>
                  <a:lnTo>
                    <a:pt x="61" y="143"/>
                  </a:lnTo>
                  <a:lnTo>
                    <a:pt x="63" y="143"/>
                  </a:lnTo>
                  <a:lnTo>
                    <a:pt x="61" y="142"/>
                  </a:lnTo>
                  <a:lnTo>
                    <a:pt x="60" y="140"/>
                  </a:lnTo>
                  <a:lnTo>
                    <a:pt x="60" y="139"/>
                  </a:lnTo>
                  <a:lnTo>
                    <a:pt x="60" y="137"/>
                  </a:lnTo>
                  <a:lnTo>
                    <a:pt x="57" y="132"/>
                  </a:lnTo>
                  <a:lnTo>
                    <a:pt x="55" y="131"/>
                  </a:lnTo>
                  <a:lnTo>
                    <a:pt x="54" y="127"/>
                  </a:lnTo>
                  <a:lnTo>
                    <a:pt x="50" y="126"/>
                  </a:lnTo>
                  <a:lnTo>
                    <a:pt x="49" y="124"/>
                  </a:lnTo>
                  <a:lnTo>
                    <a:pt x="47" y="123"/>
                  </a:lnTo>
                  <a:lnTo>
                    <a:pt x="47" y="123"/>
                  </a:lnTo>
                  <a:lnTo>
                    <a:pt x="46" y="123"/>
                  </a:lnTo>
                  <a:lnTo>
                    <a:pt x="44" y="123"/>
                  </a:lnTo>
                  <a:lnTo>
                    <a:pt x="42" y="121"/>
                  </a:lnTo>
                  <a:lnTo>
                    <a:pt x="41" y="120"/>
                  </a:lnTo>
                  <a:lnTo>
                    <a:pt x="39" y="116"/>
                  </a:lnTo>
                  <a:lnTo>
                    <a:pt x="38" y="113"/>
                  </a:lnTo>
                  <a:lnTo>
                    <a:pt x="38" y="113"/>
                  </a:lnTo>
                  <a:lnTo>
                    <a:pt x="38" y="112"/>
                  </a:lnTo>
                  <a:lnTo>
                    <a:pt x="38" y="110"/>
                  </a:lnTo>
                  <a:lnTo>
                    <a:pt x="38" y="109"/>
                  </a:lnTo>
                  <a:lnTo>
                    <a:pt x="36" y="107"/>
                  </a:lnTo>
                  <a:lnTo>
                    <a:pt x="33" y="101"/>
                  </a:lnTo>
                  <a:lnTo>
                    <a:pt x="33" y="101"/>
                  </a:lnTo>
                  <a:lnTo>
                    <a:pt x="31" y="99"/>
                  </a:lnTo>
                  <a:lnTo>
                    <a:pt x="30" y="98"/>
                  </a:lnTo>
                  <a:lnTo>
                    <a:pt x="30" y="94"/>
                  </a:lnTo>
                  <a:lnTo>
                    <a:pt x="28" y="94"/>
                  </a:lnTo>
                  <a:lnTo>
                    <a:pt x="24" y="87"/>
                  </a:lnTo>
                  <a:lnTo>
                    <a:pt x="22" y="83"/>
                  </a:lnTo>
                  <a:lnTo>
                    <a:pt x="20" y="82"/>
                  </a:lnTo>
                  <a:lnTo>
                    <a:pt x="17" y="79"/>
                  </a:lnTo>
                  <a:lnTo>
                    <a:pt x="17" y="75"/>
                  </a:lnTo>
                  <a:lnTo>
                    <a:pt x="14" y="74"/>
                  </a:lnTo>
                  <a:lnTo>
                    <a:pt x="13" y="69"/>
                  </a:lnTo>
                  <a:lnTo>
                    <a:pt x="8" y="64"/>
                  </a:lnTo>
                  <a:lnTo>
                    <a:pt x="6" y="63"/>
                  </a:lnTo>
                  <a:lnTo>
                    <a:pt x="3" y="63"/>
                  </a:lnTo>
                  <a:lnTo>
                    <a:pt x="2" y="63"/>
                  </a:lnTo>
                  <a:lnTo>
                    <a:pt x="0" y="64"/>
                  </a:lnTo>
                  <a:lnTo>
                    <a:pt x="0" y="63"/>
                  </a:lnTo>
                  <a:lnTo>
                    <a:pt x="2" y="61"/>
                  </a:lnTo>
                  <a:lnTo>
                    <a:pt x="3" y="57"/>
                  </a:lnTo>
                  <a:lnTo>
                    <a:pt x="3" y="53"/>
                  </a:lnTo>
                  <a:lnTo>
                    <a:pt x="5" y="44"/>
                  </a:lnTo>
                  <a:lnTo>
                    <a:pt x="8" y="44"/>
                  </a:lnTo>
                  <a:lnTo>
                    <a:pt x="11" y="44"/>
                  </a:lnTo>
                  <a:lnTo>
                    <a:pt x="14" y="46"/>
                  </a:lnTo>
                  <a:lnTo>
                    <a:pt x="19" y="46"/>
                  </a:lnTo>
                  <a:lnTo>
                    <a:pt x="20" y="46"/>
                  </a:lnTo>
                  <a:lnTo>
                    <a:pt x="20" y="46"/>
                  </a:lnTo>
                  <a:lnTo>
                    <a:pt x="24" y="44"/>
                  </a:lnTo>
                  <a:lnTo>
                    <a:pt x="27" y="41"/>
                  </a:lnTo>
                  <a:lnTo>
                    <a:pt x="28" y="39"/>
                  </a:lnTo>
                  <a:lnTo>
                    <a:pt x="30" y="36"/>
                  </a:lnTo>
                  <a:lnTo>
                    <a:pt x="31" y="36"/>
                  </a:lnTo>
                  <a:lnTo>
                    <a:pt x="33" y="35"/>
                  </a:lnTo>
                  <a:lnTo>
                    <a:pt x="38" y="35"/>
                  </a:lnTo>
                  <a:lnTo>
                    <a:pt x="41" y="33"/>
                  </a:lnTo>
                  <a:lnTo>
                    <a:pt x="41" y="33"/>
                  </a:lnTo>
                  <a:lnTo>
                    <a:pt x="42" y="31"/>
                  </a:lnTo>
                  <a:lnTo>
                    <a:pt x="44" y="28"/>
                  </a:lnTo>
                  <a:lnTo>
                    <a:pt x="44" y="28"/>
                  </a:lnTo>
                  <a:lnTo>
                    <a:pt x="44" y="28"/>
                  </a:lnTo>
                  <a:lnTo>
                    <a:pt x="47" y="27"/>
                  </a:lnTo>
                  <a:lnTo>
                    <a:pt x="49" y="25"/>
                  </a:lnTo>
                  <a:lnTo>
                    <a:pt x="46" y="24"/>
                  </a:lnTo>
                  <a:lnTo>
                    <a:pt x="44" y="20"/>
                  </a:lnTo>
                  <a:lnTo>
                    <a:pt x="41" y="17"/>
                  </a:lnTo>
                  <a:lnTo>
                    <a:pt x="39" y="16"/>
                  </a:lnTo>
                  <a:lnTo>
                    <a:pt x="36" y="12"/>
                  </a:lnTo>
                  <a:lnTo>
                    <a:pt x="35" y="9"/>
                  </a:lnTo>
                  <a:lnTo>
                    <a:pt x="38" y="9"/>
                  </a:lnTo>
                  <a:lnTo>
                    <a:pt x="42" y="8"/>
                  </a:lnTo>
                  <a:lnTo>
                    <a:pt x="46" y="6"/>
                  </a:lnTo>
                  <a:lnTo>
                    <a:pt x="50" y="5"/>
                  </a:lnTo>
                  <a:lnTo>
                    <a:pt x="55" y="5"/>
                  </a:lnTo>
                  <a:lnTo>
                    <a:pt x="60" y="3"/>
                  </a:lnTo>
                  <a:lnTo>
                    <a:pt x="63" y="1"/>
                  </a:lnTo>
                  <a:lnTo>
                    <a:pt x="63" y="1"/>
                  </a:lnTo>
                  <a:lnTo>
                    <a:pt x="6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44" name="Freeform 63">
              <a:extLst>
                <a:ext uri="{FF2B5EF4-FFF2-40B4-BE49-F238E27FC236}">
                  <a16:creationId xmlns:a16="http://schemas.microsoft.com/office/drawing/2014/main" id="{4BFF88FC-B3DD-4EFC-8E71-88A1906E95FB}"/>
                </a:ext>
              </a:extLst>
            </p:cNvPr>
            <p:cNvSpPr>
              <a:spLocks/>
            </p:cNvSpPr>
            <p:nvPr/>
          </p:nvSpPr>
          <p:spPr bwMode="auto">
            <a:xfrm>
              <a:off x="6575870" y="4447111"/>
              <a:ext cx="58477" cy="48731"/>
            </a:xfrm>
            <a:custGeom>
              <a:avLst/>
              <a:gdLst>
                <a:gd name="T0" fmla="*/ 24 w 30"/>
                <a:gd name="T1" fmla="*/ 0 h 25"/>
                <a:gd name="T2" fmla="*/ 24 w 30"/>
                <a:gd name="T3" fmla="*/ 0 h 25"/>
                <a:gd name="T4" fmla="*/ 24 w 30"/>
                <a:gd name="T5" fmla="*/ 2 h 25"/>
                <a:gd name="T6" fmla="*/ 27 w 30"/>
                <a:gd name="T7" fmla="*/ 5 h 25"/>
                <a:gd name="T8" fmla="*/ 29 w 30"/>
                <a:gd name="T9" fmla="*/ 6 h 25"/>
                <a:gd name="T10" fmla="*/ 29 w 30"/>
                <a:gd name="T11" fmla="*/ 11 h 25"/>
                <a:gd name="T12" fmla="*/ 30 w 30"/>
                <a:gd name="T13" fmla="*/ 14 h 25"/>
                <a:gd name="T14" fmla="*/ 30 w 30"/>
                <a:gd name="T15" fmla="*/ 17 h 25"/>
                <a:gd name="T16" fmla="*/ 29 w 30"/>
                <a:gd name="T17" fmla="*/ 19 h 25"/>
                <a:gd name="T18" fmla="*/ 27 w 30"/>
                <a:gd name="T19" fmla="*/ 19 h 25"/>
                <a:gd name="T20" fmla="*/ 26 w 30"/>
                <a:gd name="T21" fmla="*/ 19 h 25"/>
                <a:gd name="T22" fmla="*/ 26 w 30"/>
                <a:gd name="T23" fmla="*/ 19 h 25"/>
                <a:gd name="T24" fmla="*/ 24 w 30"/>
                <a:gd name="T25" fmla="*/ 17 h 25"/>
                <a:gd name="T26" fmla="*/ 21 w 30"/>
                <a:gd name="T27" fmla="*/ 17 h 25"/>
                <a:gd name="T28" fmla="*/ 19 w 30"/>
                <a:gd name="T29" fmla="*/ 19 h 25"/>
                <a:gd name="T30" fmla="*/ 19 w 30"/>
                <a:gd name="T31" fmla="*/ 19 h 25"/>
                <a:gd name="T32" fmla="*/ 16 w 30"/>
                <a:gd name="T33" fmla="*/ 17 h 25"/>
                <a:gd name="T34" fmla="*/ 16 w 30"/>
                <a:gd name="T35" fmla="*/ 22 h 25"/>
                <a:gd name="T36" fmla="*/ 15 w 30"/>
                <a:gd name="T37" fmla="*/ 24 h 25"/>
                <a:gd name="T38" fmla="*/ 13 w 30"/>
                <a:gd name="T39" fmla="*/ 24 h 25"/>
                <a:gd name="T40" fmla="*/ 8 w 30"/>
                <a:gd name="T41" fmla="*/ 25 h 25"/>
                <a:gd name="T42" fmla="*/ 7 w 30"/>
                <a:gd name="T43" fmla="*/ 22 h 25"/>
                <a:gd name="T44" fmla="*/ 5 w 30"/>
                <a:gd name="T45" fmla="*/ 22 h 25"/>
                <a:gd name="T46" fmla="*/ 4 w 30"/>
                <a:gd name="T47" fmla="*/ 22 h 25"/>
                <a:gd name="T48" fmla="*/ 2 w 30"/>
                <a:gd name="T49" fmla="*/ 22 h 25"/>
                <a:gd name="T50" fmla="*/ 2 w 30"/>
                <a:gd name="T51" fmla="*/ 20 h 25"/>
                <a:gd name="T52" fmla="*/ 0 w 30"/>
                <a:gd name="T53" fmla="*/ 19 h 25"/>
                <a:gd name="T54" fmla="*/ 4 w 30"/>
                <a:gd name="T55" fmla="*/ 19 h 25"/>
                <a:gd name="T56" fmla="*/ 4 w 30"/>
                <a:gd name="T57" fmla="*/ 17 h 25"/>
                <a:gd name="T58" fmla="*/ 5 w 30"/>
                <a:gd name="T59" fmla="*/ 17 h 25"/>
                <a:gd name="T60" fmla="*/ 7 w 30"/>
                <a:gd name="T61" fmla="*/ 14 h 25"/>
                <a:gd name="T62" fmla="*/ 8 w 30"/>
                <a:gd name="T63" fmla="*/ 14 h 25"/>
                <a:gd name="T64" fmla="*/ 7 w 30"/>
                <a:gd name="T65" fmla="*/ 11 h 25"/>
                <a:gd name="T66" fmla="*/ 7 w 30"/>
                <a:gd name="T67" fmla="*/ 8 h 25"/>
                <a:gd name="T68" fmla="*/ 8 w 30"/>
                <a:gd name="T69" fmla="*/ 6 h 25"/>
                <a:gd name="T70" fmla="*/ 10 w 30"/>
                <a:gd name="T71" fmla="*/ 5 h 25"/>
                <a:gd name="T72" fmla="*/ 11 w 30"/>
                <a:gd name="T73" fmla="*/ 5 h 25"/>
                <a:gd name="T74" fmla="*/ 15 w 30"/>
                <a:gd name="T75" fmla="*/ 3 h 25"/>
                <a:gd name="T76" fmla="*/ 16 w 30"/>
                <a:gd name="T77" fmla="*/ 5 h 25"/>
                <a:gd name="T78" fmla="*/ 16 w 30"/>
                <a:gd name="T79" fmla="*/ 5 h 25"/>
                <a:gd name="T80" fmla="*/ 19 w 30"/>
                <a:gd name="T81" fmla="*/ 5 h 25"/>
                <a:gd name="T82" fmla="*/ 21 w 30"/>
                <a:gd name="T83" fmla="*/ 2 h 25"/>
                <a:gd name="T84" fmla="*/ 22 w 30"/>
                <a:gd name="T85" fmla="*/ 0 h 25"/>
                <a:gd name="T86" fmla="*/ 24 w 30"/>
                <a:gd name="T8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 h="25">
                  <a:moveTo>
                    <a:pt x="24" y="0"/>
                  </a:moveTo>
                  <a:lnTo>
                    <a:pt x="24" y="0"/>
                  </a:lnTo>
                  <a:lnTo>
                    <a:pt x="24" y="0"/>
                  </a:lnTo>
                  <a:lnTo>
                    <a:pt x="24" y="0"/>
                  </a:lnTo>
                  <a:lnTo>
                    <a:pt x="24" y="0"/>
                  </a:lnTo>
                  <a:lnTo>
                    <a:pt x="24" y="2"/>
                  </a:lnTo>
                  <a:lnTo>
                    <a:pt x="27" y="5"/>
                  </a:lnTo>
                  <a:lnTo>
                    <a:pt x="27" y="5"/>
                  </a:lnTo>
                  <a:lnTo>
                    <a:pt x="29" y="5"/>
                  </a:lnTo>
                  <a:lnTo>
                    <a:pt x="29" y="6"/>
                  </a:lnTo>
                  <a:lnTo>
                    <a:pt x="29" y="8"/>
                  </a:lnTo>
                  <a:lnTo>
                    <a:pt x="29" y="11"/>
                  </a:lnTo>
                  <a:lnTo>
                    <a:pt x="29" y="13"/>
                  </a:lnTo>
                  <a:lnTo>
                    <a:pt x="30" y="14"/>
                  </a:lnTo>
                  <a:lnTo>
                    <a:pt x="30" y="16"/>
                  </a:lnTo>
                  <a:lnTo>
                    <a:pt x="30" y="17"/>
                  </a:lnTo>
                  <a:lnTo>
                    <a:pt x="29" y="17"/>
                  </a:lnTo>
                  <a:lnTo>
                    <a:pt x="29" y="19"/>
                  </a:lnTo>
                  <a:lnTo>
                    <a:pt x="29" y="19"/>
                  </a:lnTo>
                  <a:lnTo>
                    <a:pt x="27" y="19"/>
                  </a:lnTo>
                  <a:lnTo>
                    <a:pt x="27" y="19"/>
                  </a:lnTo>
                  <a:lnTo>
                    <a:pt x="26" y="19"/>
                  </a:lnTo>
                  <a:lnTo>
                    <a:pt x="26" y="19"/>
                  </a:lnTo>
                  <a:lnTo>
                    <a:pt x="26" y="19"/>
                  </a:lnTo>
                  <a:lnTo>
                    <a:pt x="24" y="19"/>
                  </a:lnTo>
                  <a:lnTo>
                    <a:pt x="24" y="17"/>
                  </a:lnTo>
                  <a:lnTo>
                    <a:pt x="21" y="17"/>
                  </a:lnTo>
                  <a:lnTo>
                    <a:pt x="21" y="17"/>
                  </a:lnTo>
                  <a:lnTo>
                    <a:pt x="21" y="19"/>
                  </a:lnTo>
                  <a:lnTo>
                    <a:pt x="19" y="19"/>
                  </a:lnTo>
                  <a:lnTo>
                    <a:pt x="19" y="19"/>
                  </a:lnTo>
                  <a:lnTo>
                    <a:pt x="19" y="19"/>
                  </a:lnTo>
                  <a:lnTo>
                    <a:pt x="18" y="17"/>
                  </a:lnTo>
                  <a:lnTo>
                    <a:pt x="16" y="17"/>
                  </a:lnTo>
                  <a:lnTo>
                    <a:pt x="16" y="20"/>
                  </a:lnTo>
                  <a:lnTo>
                    <a:pt x="16" y="22"/>
                  </a:lnTo>
                  <a:lnTo>
                    <a:pt x="16" y="24"/>
                  </a:lnTo>
                  <a:lnTo>
                    <a:pt x="15" y="24"/>
                  </a:lnTo>
                  <a:lnTo>
                    <a:pt x="13" y="25"/>
                  </a:lnTo>
                  <a:lnTo>
                    <a:pt x="13" y="24"/>
                  </a:lnTo>
                  <a:lnTo>
                    <a:pt x="10" y="25"/>
                  </a:lnTo>
                  <a:lnTo>
                    <a:pt x="8" y="25"/>
                  </a:lnTo>
                  <a:lnTo>
                    <a:pt x="8" y="24"/>
                  </a:lnTo>
                  <a:lnTo>
                    <a:pt x="7" y="22"/>
                  </a:lnTo>
                  <a:lnTo>
                    <a:pt x="5" y="22"/>
                  </a:lnTo>
                  <a:lnTo>
                    <a:pt x="5" y="22"/>
                  </a:lnTo>
                  <a:lnTo>
                    <a:pt x="4" y="22"/>
                  </a:lnTo>
                  <a:lnTo>
                    <a:pt x="4" y="22"/>
                  </a:lnTo>
                  <a:lnTo>
                    <a:pt x="4" y="24"/>
                  </a:lnTo>
                  <a:lnTo>
                    <a:pt x="2" y="22"/>
                  </a:lnTo>
                  <a:lnTo>
                    <a:pt x="2" y="22"/>
                  </a:lnTo>
                  <a:lnTo>
                    <a:pt x="2" y="20"/>
                  </a:lnTo>
                  <a:lnTo>
                    <a:pt x="0" y="19"/>
                  </a:lnTo>
                  <a:lnTo>
                    <a:pt x="0" y="19"/>
                  </a:lnTo>
                  <a:lnTo>
                    <a:pt x="2" y="19"/>
                  </a:lnTo>
                  <a:lnTo>
                    <a:pt x="4" y="19"/>
                  </a:lnTo>
                  <a:lnTo>
                    <a:pt x="4" y="19"/>
                  </a:lnTo>
                  <a:lnTo>
                    <a:pt x="4" y="17"/>
                  </a:lnTo>
                  <a:lnTo>
                    <a:pt x="5" y="17"/>
                  </a:lnTo>
                  <a:lnTo>
                    <a:pt x="5" y="17"/>
                  </a:lnTo>
                  <a:lnTo>
                    <a:pt x="7" y="16"/>
                  </a:lnTo>
                  <a:lnTo>
                    <a:pt x="7" y="14"/>
                  </a:lnTo>
                  <a:lnTo>
                    <a:pt x="7" y="14"/>
                  </a:lnTo>
                  <a:lnTo>
                    <a:pt x="8" y="14"/>
                  </a:lnTo>
                  <a:lnTo>
                    <a:pt x="8" y="13"/>
                  </a:lnTo>
                  <a:lnTo>
                    <a:pt x="7" y="11"/>
                  </a:lnTo>
                  <a:lnTo>
                    <a:pt x="7" y="9"/>
                  </a:lnTo>
                  <a:lnTo>
                    <a:pt x="7" y="8"/>
                  </a:lnTo>
                  <a:lnTo>
                    <a:pt x="7" y="8"/>
                  </a:lnTo>
                  <a:lnTo>
                    <a:pt x="8" y="6"/>
                  </a:lnTo>
                  <a:lnTo>
                    <a:pt x="8" y="6"/>
                  </a:lnTo>
                  <a:lnTo>
                    <a:pt x="10" y="5"/>
                  </a:lnTo>
                  <a:lnTo>
                    <a:pt x="11" y="5"/>
                  </a:lnTo>
                  <a:lnTo>
                    <a:pt x="11" y="5"/>
                  </a:lnTo>
                  <a:lnTo>
                    <a:pt x="11" y="5"/>
                  </a:lnTo>
                  <a:lnTo>
                    <a:pt x="15" y="3"/>
                  </a:lnTo>
                  <a:lnTo>
                    <a:pt x="15" y="3"/>
                  </a:lnTo>
                  <a:lnTo>
                    <a:pt x="16" y="5"/>
                  </a:lnTo>
                  <a:lnTo>
                    <a:pt x="16" y="5"/>
                  </a:lnTo>
                  <a:lnTo>
                    <a:pt x="16" y="5"/>
                  </a:lnTo>
                  <a:lnTo>
                    <a:pt x="18" y="5"/>
                  </a:lnTo>
                  <a:lnTo>
                    <a:pt x="19" y="5"/>
                  </a:lnTo>
                  <a:lnTo>
                    <a:pt x="19" y="3"/>
                  </a:lnTo>
                  <a:lnTo>
                    <a:pt x="21" y="2"/>
                  </a:lnTo>
                  <a:lnTo>
                    <a:pt x="21" y="2"/>
                  </a:lnTo>
                  <a:lnTo>
                    <a:pt x="22" y="0"/>
                  </a:lnTo>
                  <a:lnTo>
                    <a:pt x="22"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45" name="Freeform 64">
              <a:extLst>
                <a:ext uri="{FF2B5EF4-FFF2-40B4-BE49-F238E27FC236}">
                  <a16:creationId xmlns:a16="http://schemas.microsoft.com/office/drawing/2014/main" id="{799B6F8B-6FE6-4EDA-90D7-DA5CD801C632}"/>
                </a:ext>
              </a:extLst>
            </p:cNvPr>
            <p:cNvSpPr>
              <a:spLocks/>
            </p:cNvSpPr>
            <p:nvPr/>
          </p:nvSpPr>
          <p:spPr bwMode="auto">
            <a:xfrm>
              <a:off x="8141094" y="1794220"/>
              <a:ext cx="15594" cy="5848"/>
            </a:xfrm>
            <a:custGeom>
              <a:avLst/>
              <a:gdLst>
                <a:gd name="T0" fmla="*/ 8 w 8"/>
                <a:gd name="T1" fmla="*/ 0 h 3"/>
                <a:gd name="T2" fmla="*/ 6 w 8"/>
                <a:gd name="T3" fmla="*/ 1 h 3"/>
                <a:gd name="T4" fmla="*/ 5 w 8"/>
                <a:gd name="T5" fmla="*/ 3 h 3"/>
                <a:gd name="T6" fmla="*/ 2 w 8"/>
                <a:gd name="T7" fmla="*/ 3 h 3"/>
                <a:gd name="T8" fmla="*/ 0 w 8"/>
                <a:gd name="T9" fmla="*/ 1 h 3"/>
                <a:gd name="T10" fmla="*/ 3 w 8"/>
                <a:gd name="T11" fmla="*/ 0 h 3"/>
                <a:gd name="T12" fmla="*/ 5 w 8"/>
                <a:gd name="T13" fmla="*/ 0 h 3"/>
                <a:gd name="T14" fmla="*/ 8 w 8"/>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3">
                  <a:moveTo>
                    <a:pt x="8" y="0"/>
                  </a:moveTo>
                  <a:lnTo>
                    <a:pt x="6" y="1"/>
                  </a:lnTo>
                  <a:lnTo>
                    <a:pt x="5" y="3"/>
                  </a:lnTo>
                  <a:lnTo>
                    <a:pt x="2" y="3"/>
                  </a:lnTo>
                  <a:lnTo>
                    <a:pt x="0" y="1"/>
                  </a:lnTo>
                  <a:lnTo>
                    <a:pt x="3" y="0"/>
                  </a:lnTo>
                  <a:lnTo>
                    <a:pt x="5"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46" name="Freeform 65">
              <a:extLst>
                <a:ext uri="{FF2B5EF4-FFF2-40B4-BE49-F238E27FC236}">
                  <a16:creationId xmlns:a16="http://schemas.microsoft.com/office/drawing/2014/main" id="{4EEC5327-EEC2-44FB-B516-EDE598162A2B}"/>
                </a:ext>
              </a:extLst>
            </p:cNvPr>
            <p:cNvSpPr>
              <a:spLocks/>
            </p:cNvSpPr>
            <p:nvPr/>
          </p:nvSpPr>
          <p:spPr bwMode="auto">
            <a:xfrm>
              <a:off x="8195673" y="1766931"/>
              <a:ext cx="25340" cy="7797"/>
            </a:xfrm>
            <a:custGeom>
              <a:avLst/>
              <a:gdLst>
                <a:gd name="T0" fmla="*/ 5 w 13"/>
                <a:gd name="T1" fmla="*/ 0 h 4"/>
                <a:gd name="T2" fmla="*/ 5 w 13"/>
                <a:gd name="T3" fmla="*/ 0 h 4"/>
                <a:gd name="T4" fmla="*/ 7 w 13"/>
                <a:gd name="T5" fmla="*/ 1 h 4"/>
                <a:gd name="T6" fmla="*/ 10 w 13"/>
                <a:gd name="T7" fmla="*/ 0 h 4"/>
                <a:gd name="T8" fmla="*/ 11 w 13"/>
                <a:gd name="T9" fmla="*/ 0 h 4"/>
                <a:gd name="T10" fmla="*/ 13 w 13"/>
                <a:gd name="T11" fmla="*/ 1 h 4"/>
                <a:gd name="T12" fmla="*/ 10 w 13"/>
                <a:gd name="T13" fmla="*/ 4 h 4"/>
                <a:gd name="T14" fmla="*/ 10 w 13"/>
                <a:gd name="T15" fmla="*/ 4 h 4"/>
                <a:gd name="T16" fmla="*/ 7 w 13"/>
                <a:gd name="T17" fmla="*/ 4 h 4"/>
                <a:gd name="T18" fmla="*/ 2 w 13"/>
                <a:gd name="T19" fmla="*/ 4 h 4"/>
                <a:gd name="T20" fmla="*/ 0 w 13"/>
                <a:gd name="T21" fmla="*/ 3 h 4"/>
                <a:gd name="T22" fmla="*/ 0 w 13"/>
                <a:gd name="T23" fmla="*/ 1 h 4"/>
                <a:gd name="T24" fmla="*/ 4 w 13"/>
                <a:gd name="T25" fmla="*/ 1 h 4"/>
                <a:gd name="T26" fmla="*/ 5 w 13"/>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4">
                  <a:moveTo>
                    <a:pt x="5" y="0"/>
                  </a:moveTo>
                  <a:lnTo>
                    <a:pt x="5" y="0"/>
                  </a:lnTo>
                  <a:lnTo>
                    <a:pt x="7" y="1"/>
                  </a:lnTo>
                  <a:lnTo>
                    <a:pt x="10" y="0"/>
                  </a:lnTo>
                  <a:lnTo>
                    <a:pt x="11" y="0"/>
                  </a:lnTo>
                  <a:lnTo>
                    <a:pt x="13" y="1"/>
                  </a:lnTo>
                  <a:lnTo>
                    <a:pt x="10" y="4"/>
                  </a:lnTo>
                  <a:lnTo>
                    <a:pt x="10" y="4"/>
                  </a:lnTo>
                  <a:lnTo>
                    <a:pt x="7" y="4"/>
                  </a:lnTo>
                  <a:lnTo>
                    <a:pt x="2" y="4"/>
                  </a:lnTo>
                  <a:lnTo>
                    <a:pt x="0" y="3"/>
                  </a:lnTo>
                  <a:lnTo>
                    <a:pt x="0" y="1"/>
                  </a:lnTo>
                  <a:lnTo>
                    <a:pt x="4" y="1"/>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47" name="Freeform 66">
              <a:extLst>
                <a:ext uri="{FF2B5EF4-FFF2-40B4-BE49-F238E27FC236}">
                  <a16:creationId xmlns:a16="http://schemas.microsoft.com/office/drawing/2014/main" id="{7868FFD7-F574-4AE7-A1A3-830776754DC9}"/>
                </a:ext>
              </a:extLst>
            </p:cNvPr>
            <p:cNvSpPr>
              <a:spLocks/>
            </p:cNvSpPr>
            <p:nvPr/>
          </p:nvSpPr>
          <p:spPr bwMode="auto">
            <a:xfrm>
              <a:off x="8275591" y="1630485"/>
              <a:ext cx="15594" cy="9747"/>
            </a:xfrm>
            <a:custGeom>
              <a:avLst/>
              <a:gdLst>
                <a:gd name="T0" fmla="*/ 7 w 8"/>
                <a:gd name="T1" fmla="*/ 0 h 5"/>
                <a:gd name="T2" fmla="*/ 8 w 8"/>
                <a:gd name="T3" fmla="*/ 2 h 5"/>
                <a:gd name="T4" fmla="*/ 8 w 8"/>
                <a:gd name="T5" fmla="*/ 2 h 5"/>
                <a:gd name="T6" fmla="*/ 5 w 8"/>
                <a:gd name="T7" fmla="*/ 5 h 5"/>
                <a:gd name="T8" fmla="*/ 2 w 8"/>
                <a:gd name="T9" fmla="*/ 5 h 5"/>
                <a:gd name="T10" fmla="*/ 0 w 8"/>
                <a:gd name="T11" fmla="*/ 3 h 5"/>
                <a:gd name="T12" fmla="*/ 0 w 8"/>
                <a:gd name="T13" fmla="*/ 3 h 5"/>
                <a:gd name="T14" fmla="*/ 2 w 8"/>
                <a:gd name="T15" fmla="*/ 2 h 5"/>
                <a:gd name="T16" fmla="*/ 2 w 8"/>
                <a:gd name="T17" fmla="*/ 2 h 5"/>
                <a:gd name="T18" fmla="*/ 7 w 8"/>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
                  <a:moveTo>
                    <a:pt x="7" y="0"/>
                  </a:moveTo>
                  <a:lnTo>
                    <a:pt x="8" y="2"/>
                  </a:lnTo>
                  <a:lnTo>
                    <a:pt x="8" y="2"/>
                  </a:lnTo>
                  <a:lnTo>
                    <a:pt x="5" y="5"/>
                  </a:lnTo>
                  <a:lnTo>
                    <a:pt x="2" y="5"/>
                  </a:lnTo>
                  <a:lnTo>
                    <a:pt x="0" y="3"/>
                  </a:lnTo>
                  <a:lnTo>
                    <a:pt x="0" y="3"/>
                  </a:lnTo>
                  <a:lnTo>
                    <a:pt x="2" y="2"/>
                  </a:lnTo>
                  <a:lnTo>
                    <a:pt x="2" y="2"/>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48" name="Freeform 67">
              <a:extLst>
                <a:ext uri="{FF2B5EF4-FFF2-40B4-BE49-F238E27FC236}">
                  <a16:creationId xmlns:a16="http://schemas.microsoft.com/office/drawing/2014/main" id="{DD4F354F-2648-4B70-8A6F-CC34639A8108}"/>
                </a:ext>
              </a:extLst>
            </p:cNvPr>
            <p:cNvSpPr>
              <a:spLocks/>
            </p:cNvSpPr>
            <p:nvPr/>
          </p:nvSpPr>
          <p:spPr bwMode="auto">
            <a:xfrm>
              <a:off x="8451021" y="1692860"/>
              <a:ext cx="37036" cy="9747"/>
            </a:xfrm>
            <a:custGeom>
              <a:avLst/>
              <a:gdLst>
                <a:gd name="T0" fmla="*/ 13 w 19"/>
                <a:gd name="T1" fmla="*/ 0 h 5"/>
                <a:gd name="T2" fmla="*/ 18 w 19"/>
                <a:gd name="T3" fmla="*/ 0 h 5"/>
                <a:gd name="T4" fmla="*/ 19 w 19"/>
                <a:gd name="T5" fmla="*/ 1 h 5"/>
                <a:gd name="T6" fmla="*/ 18 w 19"/>
                <a:gd name="T7" fmla="*/ 1 h 5"/>
                <a:gd name="T8" fmla="*/ 16 w 19"/>
                <a:gd name="T9" fmla="*/ 1 h 5"/>
                <a:gd name="T10" fmla="*/ 14 w 19"/>
                <a:gd name="T11" fmla="*/ 1 h 5"/>
                <a:gd name="T12" fmla="*/ 14 w 19"/>
                <a:gd name="T13" fmla="*/ 3 h 5"/>
                <a:gd name="T14" fmla="*/ 14 w 19"/>
                <a:gd name="T15" fmla="*/ 5 h 5"/>
                <a:gd name="T16" fmla="*/ 11 w 19"/>
                <a:gd name="T17" fmla="*/ 5 h 5"/>
                <a:gd name="T18" fmla="*/ 7 w 19"/>
                <a:gd name="T19" fmla="*/ 3 h 5"/>
                <a:gd name="T20" fmla="*/ 5 w 19"/>
                <a:gd name="T21" fmla="*/ 3 h 5"/>
                <a:gd name="T22" fmla="*/ 0 w 19"/>
                <a:gd name="T23" fmla="*/ 1 h 5"/>
                <a:gd name="T24" fmla="*/ 0 w 19"/>
                <a:gd name="T25" fmla="*/ 1 h 5"/>
                <a:gd name="T26" fmla="*/ 0 w 19"/>
                <a:gd name="T27" fmla="*/ 0 h 5"/>
                <a:gd name="T28" fmla="*/ 3 w 19"/>
                <a:gd name="T29" fmla="*/ 1 h 5"/>
                <a:gd name="T30" fmla="*/ 7 w 19"/>
                <a:gd name="T31" fmla="*/ 0 h 5"/>
                <a:gd name="T32" fmla="*/ 11 w 19"/>
                <a:gd name="T33" fmla="*/ 0 h 5"/>
                <a:gd name="T34" fmla="*/ 13 w 19"/>
                <a:gd name="T3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5">
                  <a:moveTo>
                    <a:pt x="13" y="0"/>
                  </a:moveTo>
                  <a:lnTo>
                    <a:pt x="18" y="0"/>
                  </a:lnTo>
                  <a:lnTo>
                    <a:pt x="19" y="1"/>
                  </a:lnTo>
                  <a:lnTo>
                    <a:pt x="18" y="1"/>
                  </a:lnTo>
                  <a:lnTo>
                    <a:pt x="16" y="1"/>
                  </a:lnTo>
                  <a:lnTo>
                    <a:pt x="14" y="1"/>
                  </a:lnTo>
                  <a:lnTo>
                    <a:pt x="14" y="3"/>
                  </a:lnTo>
                  <a:lnTo>
                    <a:pt x="14" y="5"/>
                  </a:lnTo>
                  <a:lnTo>
                    <a:pt x="11" y="5"/>
                  </a:lnTo>
                  <a:lnTo>
                    <a:pt x="7" y="3"/>
                  </a:lnTo>
                  <a:lnTo>
                    <a:pt x="5" y="3"/>
                  </a:lnTo>
                  <a:lnTo>
                    <a:pt x="0" y="1"/>
                  </a:lnTo>
                  <a:lnTo>
                    <a:pt x="0" y="1"/>
                  </a:lnTo>
                  <a:lnTo>
                    <a:pt x="0" y="0"/>
                  </a:lnTo>
                  <a:lnTo>
                    <a:pt x="3" y="1"/>
                  </a:lnTo>
                  <a:lnTo>
                    <a:pt x="7" y="0"/>
                  </a:lnTo>
                  <a:lnTo>
                    <a:pt x="11"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49" name="Freeform 68">
              <a:extLst>
                <a:ext uri="{FF2B5EF4-FFF2-40B4-BE49-F238E27FC236}">
                  <a16:creationId xmlns:a16="http://schemas.microsoft.com/office/drawing/2014/main" id="{EB96EAAD-725F-4E40-99FB-7735E03574D5}"/>
                </a:ext>
              </a:extLst>
            </p:cNvPr>
            <p:cNvSpPr>
              <a:spLocks/>
            </p:cNvSpPr>
            <p:nvPr/>
          </p:nvSpPr>
          <p:spPr bwMode="auto">
            <a:xfrm>
              <a:off x="8491954" y="1688962"/>
              <a:ext cx="7797" cy="9747"/>
            </a:xfrm>
            <a:custGeom>
              <a:avLst/>
              <a:gdLst>
                <a:gd name="T0" fmla="*/ 1 w 4"/>
                <a:gd name="T1" fmla="*/ 0 h 5"/>
                <a:gd name="T2" fmla="*/ 3 w 4"/>
                <a:gd name="T3" fmla="*/ 0 h 5"/>
                <a:gd name="T4" fmla="*/ 3 w 4"/>
                <a:gd name="T5" fmla="*/ 2 h 5"/>
                <a:gd name="T6" fmla="*/ 4 w 4"/>
                <a:gd name="T7" fmla="*/ 2 h 5"/>
                <a:gd name="T8" fmla="*/ 3 w 4"/>
                <a:gd name="T9" fmla="*/ 3 h 5"/>
                <a:gd name="T10" fmla="*/ 1 w 4"/>
                <a:gd name="T11" fmla="*/ 5 h 5"/>
                <a:gd name="T12" fmla="*/ 0 w 4"/>
                <a:gd name="T13" fmla="*/ 5 h 5"/>
                <a:gd name="T14" fmla="*/ 0 w 4"/>
                <a:gd name="T15" fmla="*/ 5 h 5"/>
                <a:gd name="T16" fmla="*/ 0 w 4"/>
                <a:gd name="T17" fmla="*/ 5 h 5"/>
                <a:gd name="T18" fmla="*/ 0 w 4"/>
                <a:gd name="T19" fmla="*/ 3 h 5"/>
                <a:gd name="T20" fmla="*/ 1 w 4"/>
                <a:gd name="T21" fmla="*/ 0 h 5"/>
                <a:gd name="T22" fmla="*/ 1 w 4"/>
                <a:gd name="T23" fmla="*/ 0 h 5"/>
                <a:gd name="T24" fmla="*/ 1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1" y="0"/>
                  </a:moveTo>
                  <a:lnTo>
                    <a:pt x="3" y="0"/>
                  </a:lnTo>
                  <a:lnTo>
                    <a:pt x="3" y="2"/>
                  </a:lnTo>
                  <a:lnTo>
                    <a:pt x="4" y="2"/>
                  </a:lnTo>
                  <a:lnTo>
                    <a:pt x="3" y="3"/>
                  </a:lnTo>
                  <a:lnTo>
                    <a:pt x="1" y="5"/>
                  </a:lnTo>
                  <a:lnTo>
                    <a:pt x="0" y="5"/>
                  </a:lnTo>
                  <a:lnTo>
                    <a:pt x="0" y="5"/>
                  </a:lnTo>
                  <a:lnTo>
                    <a:pt x="0" y="5"/>
                  </a:lnTo>
                  <a:lnTo>
                    <a:pt x="0" y="3"/>
                  </a:lnTo>
                  <a:lnTo>
                    <a:pt x="1" y="0"/>
                  </a:lnTo>
                  <a:lnTo>
                    <a:pt x="1"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50" name="Freeform 69">
              <a:extLst>
                <a:ext uri="{FF2B5EF4-FFF2-40B4-BE49-F238E27FC236}">
                  <a16:creationId xmlns:a16="http://schemas.microsoft.com/office/drawing/2014/main" id="{15FF99D3-AC96-4BE7-8895-F1346B7CE959}"/>
                </a:ext>
              </a:extLst>
            </p:cNvPr>
            <p:cNvSpPr>
              <a:spLocks/>
            </p:cNvSpPr>
            <p:nvPr/>
          </p:nvSpPr>
          <p:spPr bwMode="auto">
            <a:xfrm>
              <a:off x="8086516" y="1811763"/>
              <a:ext cx="7797" cy="5848"/>
            </a:xfrm>
            <a:custGeom>
              <a:avLst/>
              <a:gdLst>
                <a:gd name="T0" fmla="*/ 1 w 4"/>
                <a:gd name="T1" fmla="*/ 0 h 3"/>
                <a:gd name="T2" fmla="*/ 3 w 4"/>
                <a:gd name="T3" fmla="*/ 2 h 3"/>
                <a:gd name="T4" fmla="*/ 4 w 4"/>
                <a:gd name="T5" fmla="*/ 2 h 3"/>
                <a:gd name="T6" fmla="*/ 4 w 4"/>
                <a:gd name="T7" fmla="*/ 3 h 3"/>
                <a:gd name="T8" fmla="*/ 3 w 4"/>
                <a:gd name="T9" fmla="*/ 3 h 3"/>
                <a:gd name="T10" fmla="*/ 1 w 4"/>
                <a:gd name="T11" fmla="*/ 3 h 3"/>
                <a:gd name="T12" fmla="*/ 0 w 4"/>
                <a:gd name="T13" fmla="*/ 3 h 3"/>
                <a:gd name="T14" fmla="*/ 0 w 4"/>
                <a:gd name="T15" fmla="*/ 2 h 3"/>
                <a:gd name="T16" fmla="*/ 0 w 4"/>
                <a:gd name="T17" fmla="*/ 2 h 3"/>
                <a:gd name="T18" fmla="*/ 1 w 4"/>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1" y="0"/>
                  </a:moveTo>
                  <a:lnTo>
                    <a:pt x="3" y="2"/>
                  </a:lnTo>
                  <a:lnTo>
                    <a:pt x="4" y="2"/>
                  </a:lnTo>
                  <a:lnTo>
                    <a:pt x="4" y="3"/>
                  </a:lnTo>
                  <a:lnTo>
                    <a:pt x="3" y="3"/>
                  </a:lnTo>
                  <a:lnTo>
                    <a:pt x="1" y="3"/>
                  </a:lnTo>
                  <a:lnTo>
                    <a:pt x="0" y="3"/>
                  </a:lnTo>
                  <a:lnTo>
                    <a:pt x="0" y="2"/>
                  </a:lnTo>
                  <a:lnTo>
                    <a:pt x="0" y="2"/>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51" name="Freeform 70">
              <a:extLst>
                <a:ext uri="{FF2B5EF4-FFF2-40B4-BE49-F238E27FC236}">
                  <a16:creationId xmlns:a16="http://schemas.microsoft.com/office/drawing/2014/main" id="{2255A4BF-CF58-4609-A416-3D7381C34E6E}"/>
                </a:ext>
              </a:extLst>
            </p:cNvPr>
            <p:cNvSpPr>
              <a:spLocks/>
            </p:cNvSpPr>
            <p:nvPr/>
          </p:nvSpPr>
          <p:spPr bwMode="auto">
            <a:xfrm>
              <a:off x="8098212" y="1815662"/>
              <a:ext cx="21442" cy="5848"/>
            </a:xfrm>
            <a:custGeom>
              <a:avLst/>
              <a:gdLst>
                <a:gd name="T0" fmla="*/ 5 w 11"/>
                <a:gd name="T1" fmla="*/ 0 h 3"/>
                <a:gd name="T2" fmla="*/ 9 w 11"/>
                <a:gd name="T3" fmla="*/ 0 h 3"/>
                <a:gd name="T4" fmla="*/ 11 w 11"/>
                <a:gd name="T5" fmla="*/ 1 h 3"/>
                <a:gd name="T6" fmla="*/ 11 w 11"/>
                <a:gd name="T7" fmla="*/ 1 h 3"/>
                <a:gd name="T8" fmla="*/ 9 w 11"/>
                <a:gd name="T9" fmla="*/ 1 h 3"/>
                <a:gd name="T10" fmla="*/ 9 w 11"/>
                <a:gd name="T11" fmla="*/ 1 h 3"/>
                <a:gd name="T12" fmla="*/ 8 w 11"/>
                <a:gd name="T13" fmla="*/ 3 h 3"/>
                <a:gd name="T14" fmla="*/ 5 w 11"/>
                <a:gd name="T15" fmla="*/ 1 h 3"/>
                <a:gd name="T16" fmla="*/ 0 w 11"/>
                <a:gd name="T17" fmla="*/ 1 h 3"/>
                <a:gd name="T18" fmla="*/ 1 w 11"/>
                <a:gd name="T19" fmla="*/ 0 h 3"/>
                <a:gd name="T20" fmla="*/ 5 w 11"/>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
                  <a:moveTo>
                    <a:pt x="5" y="0"/>
                  </a:moveTo>
                  <a:lnTo>
                    <a:pt x="9" y="0"/>
                  </a:lnTo>
                  <a:lnTo>
                    <a:pt x="11" y="1"/>
                  </a:lnTo>
                  <a:lnTo>
                    <a:pt x="11" y="1"/>
                  </a:lnTo>
                  <a:lnTo>
                    <a:pt x="9" y="1"/>
                  </a:lnTo>
                  <a:lnTo>
                    <a:pt x="9" y="1"/>
                  </a:lnTo>
                  <a:lnTo>
                    <a:pt x="8" y="3"/>
                  </a:lnTo>
                  <a:lnTo>
                    <a:pt x="5" y="1"/>
                  </a:lnTo>
                  <a:lnTo>
                    <a:pt x="0" y="1"/>
                  </a:lnTo>
                  <a:lnTo>
                    <a:pt x="1"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52" name="Freeform 71">
              <a:extLst>
                <a:ext uri="{FF2B5EF4-FFF2-40B4-BE49-F238E27FC236}">
                  <a16:creationId xmlns:a16="http://schemas.microsoft.com/office/drawing/2014/main" id="{E6D864F3-56B3-4BE7-B9DD-ECF742E4C904}"/>
                </a:ext>
              </a:extLst>
            </p:cNvPr>
            <p:cNvSpPr>
              <a:spLocks/>
            </p:cNvSpPr>
            <p:nvPr/>
          </p:nvSpPr>
          <p:spPr bwMode="auto">
            <a:xfrm>
              <a:off x="8297032" y="1384883"/>
              <a:ext cx="46781" cy="9747"/>
            </a:xfrm>
            <a:custGeom>
              <a:avLst/>
              <a:gdLst>
                <a:gd name="T0" fmla="*/ 4 w 24"/>
                <a:gd name="T1" fmla="*/ 0 h 5"/>
                <a:gd name="T2" fmla="*/ 18 w 24"/>
                <a:gd name="T3" fmla="*/ 0 h 5"/>
                <a:gd name="T4" fmla="*/ 22 w 24"/>
                <a:gd name="T5" fmla="*/ 2 h 5"/>
                <a:gd name="T6" fmla="*/ 24 w 24"/>
                <a:gd name="T7" fmla="*/ 3 h 5"/>
                <a:gd name="T8" fmla="*/ 19 w 24"/>
                <a:gd name="T9" fmla="*/ 5 h 5"/>
                <a:gd name="T10" fmla="*/ 2 w 24"/>
                <a:gd name="T11" fmla="*/ 3 h 5"/>
                <a:gd name="T12" fmla="*/ 0 w 24"/>
                <a:gd name="T13" fmla="*/ 2 h 5"/>
                <a:gd name="T14" fmla="*/ 0 w 24"/>
                <a:gd name="T15" fmla="*/ 2 h 5"/>
                <a:gd name="T16" fmla="*/ 4 w 24"/>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
                  <a:moveTo>
                    <a:pt x="4" y="0"/>
                  </a:moveTo>
                  <a:lnTo>
                    <a:pt x="18" y="0"/>
                  </a:lnTo>
                  <a:lnTo>
                    <a:pt x="22" y="2"/>
                  </a:lnTo>
                  <a:lnTo>
                    <a:pt x="24" y="3"/>
                  </a:lnTo>
                  <a:lnTo>
                    <a:pt x="19" y="5"/>
                  </a:lnTo>
                  <a:lnTo>
                    <a:pt x="2" y="3"/>
                  </a:lnTo>
                  <a:lnTo>
                    <a:pt x="0" y="2"/>
                  </a:lnTo>
                  <a:lnTo>
                    <a:pt x="0" y="2"/>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53" name="Freeform 72">
              <a:extLst>
                <a:ext uri="{FF2B5EF4-FFF2-40B4-BE49-F238E27FC236}">
                  <a16:creationId xmlns:a16="http://schemas.microsoft.com/office/drawing/2014/main" id="{804F1E02-447A-4219-A837-D4ED323AAFDB}"/>
                </a:ext>
              </a:extLst>
            </p:cNvPr>
            <p:cNvSpPr>
              <a:spLocks/>
            </p:cNvSpPr>
            <p:nvPr/>
          </p:nvSpPr>
          <p:spPr bwMode="auto">
            <a:xfrm>
              <a:off x="8332118" y="1462852"/>
              <a:ext cx="76020" cy="23391"/>
            </a:xfrm>
            <a:custGeom>
              <a:avLst/>
              <a:gdLst>
                <a:gd name="T0" fmla="*/ 9 w 39"/>
                <a:gd name="T1" fmla="*/ 0 h 12"/>
                <a:gd name="T2" fmla="*/ 15 w 39"/>
                <a:gd name="T3" fmla="*/ 0 h 12"/>
                <a:gd name="T4" fmla="*/ 22 w 39"/>
                <a:gd name="T5" fmla="*/ 1 h 12"/>
                <a:gd name="T6" fmla="*/ 34 w 39"/>
                <a:gd name="T7" fmla="*/ 3 h 12"/>
                <a:gd name="T8" fmla="*/ 39 w 39"/>
                <a:gd name="T9" fmla="*/ 4 h 12"/>
                <a:gd name="T10" fmla="*/ 36 w 39"/>
                <a:gd name="T11" fmla="*/ 7 h 12"/>
                <a:gd name="T12" fmla="*/ 33 w 39"/>
                <a:gd name="T13" fmla="*/ 7 h 12"/>
                <a:gd name="T14" fmla="*/ 30 w 39"/>
                <a:gd name="T15" fmla="*/ 9 h 12"/>
                <a:gd name="T16" fmla="*/ 27 w 39"/>
                <a:gd name="T17" fmla="*/ 11 h 12"/>
                <a:gd name="T18" fmla="*/ 22 w 39"/>
                <a:gd name="T19" fmla="*/ 12 h 12"/>
                <a:gd name="T20" fmla="*/ 19 w 39"/>
                <a:gd name="T21" fmla="*/ 12 h 12"/>
                <a:gd name="T22" fmla="*/ 15 w 39"/>
                <a:gd name="T23" fmla="*/ 12 h 12"/>
                <a:gd name="T24" fmla="*/ 8 w 39"/>
                <a:gd name="T25" fmla="*/ 7 h 12"/>
                <a:gd name="T26" fmla="*/ 3 w 39"/>
                <a:gd name="T27" fmla="*/ 6 h 12"/>
                <a:gd name="T28" fmla="*/ 0 w 39"/>
                <a:gd name="T29" fmla="*/ 4 h 12"/>
                <a:gd name="T30" fmla="*/ 0 w 39"/>
                <a:gd name="T31" fmla="*/ 1 h 12"/>
                <a:gd name="T32" fmla="*/ 1 w 39"/>
                <a:gd name="T33" fmla="*/ 0 h 12"/>
                <a:gd name="T34" fmla="*/ 4 w 39"/>
                <a:gd name="T35" fmla="*/ 0 h 12"/>
                <a:gd name="T36" fmla="*/ 9 w 39"/>
                <a:gd name="T3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12">
                  <a:moveTo>
                    <a:pt x="9" y="0"/>
                  </a:moveTo>
                  <a:lnTo>
                    <a:pt x="15" y="0"/>
                  </a:lnTo>
                  <a:lnTo>
                    <a:pt x="22" y="1"/>
                  </a:lnTo>
                  <a:lnTo>
                    <a:pt x="34" y="3"/>
                  </a:lnTo>
                  <a:lnTo>
                    <a:pt x="39" y="4"/>
                  </a:lnTo>
                  <a:lnTo>
                    <a:pt x="36" y="7"/>
                  </a:lnTo>
                  <a:lnTo>
                    <a:pt x="33" y="7"/>
                  </a:lnTo>
                  <a:lnTo>
                    <a:pt x="30" y="9"/>
                  </a:lnTo>
                  <a:lnTo>
                    <a:pt x="27" y="11"/>
                  </a:lnTo>
                  <a:lnTo>
                    <a:pt x="22" y="12"/>
                  </a:lnTo>
                  <a:lnTo>
                    <a:pt x="19" y="12"/>
                  </a:lnTo>
                  <a:lnTo>
                    <a:pt x="15" y="12"/>
                  </a:lnTo>
                  <a:lnTo>
                    <a:pt x="8" y="7"/>
                  </a:lnTo>
                  <a:lnTo>
                    <a:pt x="3" y="6"/>
                  </a:lnTo>
                  <a:lnTo>
                    <a:pt x="0" y="4"/>
                  </a:lnTo>
                  <a:lnTo>
                    <a:pt x="0" y="1"/>
                  </a:lnTo>
                  <a:lnTo>
                    <a:pt x="1" y="0"/>
                  </a:lnTo>
                  <a:lnTo>
                    <a:pt x="4"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54" name="Freeform 73">
              <a:extLst>
                <a:ext uri="{FF2B5EF4-FFF2-40B4-BE49-F238E27FC236}">
                  <a16:creationId xmlns:a16="http://schemas.microsoft.com/office/drawing/2014/main" id="{D3A67B69-2BC8-46FE-936E-1CF58C70DA65}"/>
                </a:ext>
              </a:extLst>
            </p:cNvPr>
            <p:cNvSpPr>
              <a:spLocks/>
            </p:cNvSpPr>
            <p:nvPr/>
          </p:nvSpPr>
          <p:spPr bwMode="auto">
            <a:xfrm>
              <a:off x="8449071" y="1636333"/>
              <a:ext cx="37036" cy="15594"/>
            </a:xfrm>
            <a:custGeom>
              <a:avLst/>
              <a:gdLst>
                <a:gd name="T0" fmla="*/ 19 w 19"/>
                <a:gd name="T1" fmla="*/ 0 h 8"/>
                <a:gd name="T2" fmla="*/ 19 w 19"/>
                <a:gd name="T3" fmla="*/ 2 h 8"/>
                <a:gd name="T4" fmla="*/ 19 w 19"/>
                <a:gd name="T5" fmla="*/ 4 h 8"/>
                <a:gd name="T6" fmla="*/ 17 w 19"/>
                <a:gd name="T7" fmla="*/ 5 h 8"/>
                <a:gd name="T8" fmla="*/ 15 w 19"/>
                <a:gd name="T9" fmla="*/ 7 h 8"/>
                <a:gd name="T10" fmla="*/ 14 w 19"/>
                <a:gd name="T11" fmla="*/ 7 h 8"/>
                <a:gd name="T12" fmla="*/ 14 w 19"/>
                <a:gd name="T13" fmla="*/ 8 h 8"/>
                <a:gd name="T14" fmla="*/ 12 w 19"/>
                <a:gd name="T15" fmla="*/ 7 h 8"/>
                <a:gd name="T16" fmla="*/ 9 w 19"/>
                <a:gd name="T17" fmla="*/ 8 h 8"/>
                <a:gd name="T18" fmla="*/ 8 w 19"/>
                <a:gd name="T19" fmla="*/ 8 h 8"/>
                <a:gd name="T20" fmla="*/ 6 w 19"/>
                <a:gd name="T21" fmla="*/ 7 h 8"/>
                <a:gd name="T22" fmla="*/ 1 w 19"/>
                <a:gd name="T23" fmla="*/ 7 h 8"/>
                <a:gd name="T24" fmla="*/ 0 w 19"/>
                <a:gd name="T25" fmla="*/ 7 h 8"/>
                <a:gd name="T26" fmla="*/ 3 w 19"/>
                <a:gd name="T27" fmla="*/ 5 h 8"/>
                <a:gd name="T28" fmla="*/ 9 w 19"/>
                <a:gd name="T29" fmla="*/ 5 h 8"/>
                <a:gd name="T30" fmla="*/ 19 w 19"/>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8">
                  <a:moveTo>
                    <a:pt x="19" y="0"/>
                  </a:moveTo>
                  <a:lnTo>
                    <a:pt x="19" y="2"/>
                  </a:lnTo>
                  <a:lnTo>
                    <a:pt x="19" y="4"/>
                  </a:lnTo>
                  <a:lnTo>
                    <a:pt x="17" y="5"/>
                  </a:lnTo>
                  <a:lnTo>
                    <a:pt x="15" y="7"/>
                  </a:lnTo>
                  <a:lnTo>
                    <a:pt x="14" y="7"/>
                  </a:lnTo>
                  <a:lnTo>
                    <a:pt x="14" y="8"/>
                  </a:lnTo>
                  <a:lnTo>
                    <a:pt x="12" y="7"/>
                  </a:lnTo>
                  <a:lnTo>
                    <a:pt x="9" y="8"/>
                  </a:lnTo>
                  <a:lnTo>
                    <a:pt x="8" y="8"/>
                  </a:lnTo>
                  <a:lnTo>
                    <a:pt x="6" y="7"/>
                  </a:lnTo>
                  <a:lnTo>
                    <a:pt x="1" y="7"/>
                  </a:lnTo>
                  <a:lnTo>
                    <a:pt x="0" y="7"/>
                  </a:lnTo>
                  <a:lnTo>
                    <a:pt x="3" y="5"/>
                  </a:lnTo>
                  <a:lnTo>
                    <a:pt x="9" y="5"/>
                  </a:lnTo>
                  <a:lnTo>
                    <a:pt x="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55" name="Freeform 74">
              <a:extLst>
                <a:ext uri="{FF2B5EF4-FFF2-40B4-BE49-F238E27FC236}">
                  <a16:creationId xmlns:a16="http://schemas.microsoft.com/office/drawing/2014/main" id="{3529B883-33E4-496C-84F5-D73BA94FED8C}"/>
                </a:ext>
              </a:extLst>
            </p:cNvPr>
            <p:cNvSpPr>
              <a:spLocks/>
            </p:cNvSpPr>
            <p:nvPr/>
          </p:nvSpPr>
          <p:spPr bwMode="auto">
            <a:xfrm>
              <a:off x="8343813" y="1382935"/>
              <a:ext cx="177380" cy="81867"/>
            </a:xfrm>
            <a:custGeom>
              <a:avLst/>
              <a:gdLst>
                <a:gd name="T0" fmla="*/ 63 w 91"/>
                <a:gd name="T1" fmla="*/ 0 h 42"/>
                <a:gd name="T2" fmla="*/ 66 w 91"/>
                <a:gd name="T3" fmla="*/ 1 h 42"/>
                <a:gd name="T4" fmla="*/ 71 w 91"/>
                <a:gd name="T5" fmla="*/ 4 h 42"/>
                <a:gd name="T6" fmla="*/ 73 w 91"/>
                <a:gd name="T7" fmla="*/ 8 h 42"/>
                <a:gd name="T8" fmla="*/ 76 w 91"/>
                <a:gd name="T9" fmla="*/ 11 h 42"/>
                <a:gd name="T10" fmla="*/ 90 w 91"/>
                <a:gd name="T11" fmla="*/ 14 h 42"/>
                <a:gd name="T12" fmla="*/ 91 w 91"/>
                <a:gd name="T13" fmla="*/ 17 h 42"/>
                <a:gd name="T14" fmla="*/ 90 w 91"/>
                <a:gd name="T15" fmla="*/ 19 h 42"/>
                <a:gd name="T16" fmla="*/ 82 w 91"/>
                <a:gd name="T17" fmla="*/ 20 h 42"/>
                <a:gd name="T18" fmla="*/ 79 w 91"/>
                <a:gd name="T19" fmla="*/ 25 h 42"/>
                <a:gd name="T20" fmla="*/ 80 w 91"/>
                <a:gd name="T21" fmla="*/ 25 h 42"/>
                <a:gd name="T22" fmla="*/ 84 w 91"/>
                <a:gd name="T23" fmla="*/ 31 h 42"/>
                <a:gd name="T24" fmla="*/ 84 w 91"/>
                <a:gd name="T25" fmla="*/ 33 h 42"/>
                <a:gd name="T26" fmla="*/ 63 w 91"/>
                <a:gd name="T27" fmla="*/ 36 h 42"/>
                <a:gd name="T28" fmla="*/ 46 w 91"/>
                <a:gd name="T29" fmla="*/ 37 h 42"/>
                <a:gd name="T30" fmla="*/ 41 w 91"/>
                <a:gd name="T31" fmla="*/ 39 h 42"/>
                <a:gd name="T32" fmla="*/ 30 w 91"/>
                <a:gd name="T33" fmla="*/ 42 h 42"/>
                <a:gd name="T34" fmla="*/ 9 w 91"/>
                <a:gd name="T35" fmla="*/ 36 h 42"/>
                <a:gd name="T36" fmla="*/ 5 w 91"/>
                <a:gd name="T37" fmla="*/ 34 h 42"/>
                <a:gd name="T38" fmla="*/ 0 w 91"/>
                <a:gd name="T39" fmla="*/ 30 h 42"/>
                <a:gd name="T40" fmla="*/ 5 w 91"/>
                <a:gd name="T41" fmla="*/ 26 h 42"/>
                <a:gd name="T42" fmla="*/ 16 w 91"/>
                <a:gd name="T43" fmla="*/ 25 h 42"/>
                <a:gd name="T44" fmla="*/ 21 w 91"/>
                <a:gd name="T45" fmla="*/ 19 h 42"/>
                <a:gd name="T46" fmla="*/ 17 w 91"/>
                <a:gd name="T47" fmla="*/ 17 h 42"/>
                <a:gd name="T48" fmla="*/ 16 w 91"/>
                <a:gd name="T49" fmla="*/ 15 h 42"/>
                <a:gd name="T50" fmla="*/ 17 w 91"/>
                <a:gd name="T51" fmla="*/ 12 h 42"/>
                <a:gd name="T52" fmla="*/ 22 w 91"/>
                <a:gd name="T53" fmla="*/ 9 h 42"/>
                <a:gd name="T54" fmla="*/ 28 w 91"/>
                <a:gd name="T55" fmla="*/ 8 h 42"/>
                <a:gd name="T56" fmla="*/ 35 w 91"/>
                <a:gd name="T57" fmla="*/ 6 h 42"/>
                <a:gd name="T58" fmla="*/ 41 w 91"/>
                <a:gd name="T59" fmla="*/ 4 h 42"/>
                <a:gd name="T60" fmla="*/ 47 w 91"/>
                <a:gd name="T61" fmla="*/ 4 h 42"/>
                <a:gd name="T62" fmla="*/ 52 w 91"/>
                <a:gd name="T6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42">
                  <a:moveTo>
                    <a:pt x="62" y="0"/>
                  </a:moveTo>
                  <a:lnTo>
                    <a:pt x="63" y="0"/>
                  </a:lnTo>
                  <a:lnTo>
                    <a:pt x="65" y="1"/>
                  </a:lnTo>
                  <a:lnTo>
                    <a:pt x="66" y="1"/>
                  </a:lnTo>
                  <a:lnTo>
                    <a:pt x="68" y="3"/>
                  </a:lnTo>
                  <a:lnTo>
                    <a:pt x="71" y="4"/>
                  </a:lnTo>
                  <a:lnTo>
                    <a:pt x="73" y="6"/>
                  </a:lnTo>
                  <a:lnTo>
                    <a:pt x="73" y="8"/>
                  </a:lnTo>
                  <a:lnTo>
                    <a:pt x="74" y="9"/>
                  </a:lnTo>
                  <a:lnTo>
                    <a:pt x="76" y="11"/>
                  </a:lnTo>
                  <a:lnTo>
                    <a:pt x="85" y="14"/>
                  </a:lnTo>
                  <a:lnTo>
                    <a:pt x="90" y="14"/>
                  </a:lnTo>
                  <a:lnTo>
                    <a:pt x="91" y="15"/>
                  </a:lnTo>
                  <a:lnTo>
                    <a:pt x="91" y="17"/>
                  </a:lnTo>
                  <a:lnTo>
                    <a:pt x="91" y="19"/>
                  </a:lnTo>
                  <a:lnTo>
                    <a:pt x="90" y="19"/>
                  </a:lnTo>
                  <a:lnTo>
                    <a:pt x="88" y="20"/>
                  </a:lnTo>
                  <a:lnTo>
                    <a:pt x="82" y="20"/>
                  </a:lnTo>
                  <a:lnTo>
                    <a:pt x="80" y="22"/>
                  </a:lnTo>
                  <a:lnTo>
                    <a:pt x="79" y="25"/>
                  </a:lnTo>
                  <a:lnTo>
                    <a:pt x="80" y="25"/>
                  </a:lnTo>
                  <a:lnTo>
                    <a:pt x="80" y="25"/>
                  </a:lnTo>
                  <a:lnTo>
                    <a:pt x="82" y="30"/>
                  </a:lnTo>
                  <a:lnTo>
                    <a:pt x="84" y="31"/>
                  </a:lnTo>
                  <a:lnTo>
                    <a:pt x="85" y="31"/>
                  </a:lnTo>
                  <a:lnTo>
                    <a:pt x="84" y="33"/>
                  </a:lnTo>
                  <a:lnTo>
                    <a:pt x="82" y="34"/>
                  </a:lnTo>
                  <a:lnTo>
                    <a:pt x="63" y="36"/>
                  </a:lnTo>
                  <a:lnTo>
                    <a:pt x="49" y="37"/>
                  </a:lnTo>
                  <a:lnTo>
                    <a:pt x="46" y="37"/>
                  </a:lnTo>
                  <a:lnTo>
                    <a:pt x="44" y="37"/>
                  </a:lnTo>
                  <a:lnTo>
                    <a:pt x="41" y="39"/>
                  </a:lnTo>
                  <a:lnTo>
                    <a:pt x="33" y="42"/>
                  </a:lnTo>
                  <a:lnTo>
                    <a:pt x="30" y="42"/>
                  </a:lnTo>
                  <a:lnTo>
                    <a:pt x="21" y="39"/>
                  </a:lnTo>
                  <a:lnTo>
                    <a:pt x="9" y="36"/>
                  </a:lnTo>
                  <a:lnTo>
                    <a:pt x="8" y="34"/>
                  </a:lnTo>
                  <a:lnTo>
                    <a:pt x="5" y="34"/>
                  </a:lnTo>
                  <a:lnTo>
                    <a:pt x="2" y="33"/>
                  </a:lnTo>
                  <a:lnTo>
                    <a:pt x="0" y="30"/>
                  </a:lnTo>
                  <a:lnTo>
                    <a:pt x="2" y="28"/>
                  </a:lnTo>
                  <a:lnTo>
                    <a:pt x="5" y="26"/>
                  </a:lnTo>
                  <a:lnTo>
                    <a:pt x="9" y="25"/>
                  </a:lnTo>
                  <a:lnTo>
                    <a:pt x="16" y="25"/>
                  </a:lnTo>
                  <a:lnTo>
                    <a:pt x="19" y="22"/>
                  </a:lnTo>
                  <a:lnTo>
                    <a:pt x="21" y="19"/>
                  </a:lnTo>
                  <a:lnTo>
                    <a:pt x="25" y="15"/>
                  </a:lnTo>
                  <a:lnTo>
                    <a:pt x="17" y="17"/>
                  </a:lnTo>
                  <a:lnTo>
                    <a:pt x="16" y="15"/>
                  </a:lnTo>
                  <a:lnTo>
                    <a:pt x="16" y="15"/>
                  </a:lnTo>
                  <a:lnTo>
                    <a:pt x="17" y="12"/>
                  </a:lnTo>
                  <a:lnTo>
                    <a:pt x="17" y="12"/>
                  </a:lnTo>
                  <a:lnTo>
                    <a:pt x="21" y="11"/>
                  </a:lnTo>
                  <a:lnTo>
                    <a:pt x="22" y="9"/>
                  </a:lnTo>
                  <a:lnTo>
                    <a:pt x="27" y="8"/>
                  </a:lnTo>
                  <a:lnTo>
                    <a:pt x="28" y="8"/>
                  </a:lnTo>
                  <a:lnTo>
                    <a:pt x="30" y="8"/>
                  </a:lnTo>
                  <a:lnTo>
                    <a:pt x="35" y="6"/>
                  </a:lnTo>
                  <a:lnTo>
                    <a:pt x="38" y="6"/>
                  </a:lnTo>
                  <a:lnTo>
                    <a:pt x="41" y="4"/>
                  </a:lnTo>
                  <a:lnTo>
                    <a:pt x="44" y="4"/>
                  </a:lnTo>
                  <a:lnTo>
                    <a:pt x="47" y="4"/>
                  </a:lnTo>
                  <a:lnTo>
                    <a:pt x="50" y="3"/>
                  </a:lnTo>
                  <a:lnTo>
                    <a:pt x="52" y="0"/>
                  </a:lnTo>
                  <a:lnTo>
                    <a:pt x="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56" name="Freeform 75">
              <a:extLst>
                <a:ext uri="{FF2B5EF4-FFF2-40B4-BE49-F238E27FC236}">
                  <a16:creationId xmlns:a16="http://schemas.microsoft.com/office/drawing/2014/main" id="{B1E10139-557B-4287-B4F7-B787CD9896B9}"/>
                </a:ext>
              </a:extLst>
            </p:cNvPr>
            <p:cNvSpPr>
              <a:spLocks/>
            </p:cNvSpPr>
            <p:nvPr/>
          </p:nvSpPr>
          <p:spPr bwMode="auto">
            <a:xfrm>
              <a:off x="7991005" y="1400477"/>
              <a:ext cx="38984" cy="11695"/>
            </a:xfrm>
            <a:custGeom>
              <a:avLst/>
              <a:gdLst>
                <a:gd name="T0" fmla="*/ 11 w 20"/>
                <a:gd name="T1" fmla="*/ 0 h 6"/>
                <a:gd name="T2" fmla="*/ 19 w 20"/>
                <a:gd name="T3" fmla="*/ 2 h 6"/>
                <a:gd name="T4" fmla="*/ 20 w 20"/>
                <a:gd name="T5" fmla="*/ 2 h 6"/>
                <a:gd name="T6" fmla="*/ 20 w 20"/>
                <a:gd name="T7" fmla="*/ 3 h 6"/>
                <a:gd name="T8" fmla="*/ 19 w 20"/>
                <a:gd name="T9" fmla="*/ 3 h 6"/>
                <a:gd name="T10" fmla="*/ 14 w 20"/>
                <a:gd name="T11" fmla="*/ 5 h 6"/>
                <a:gd name="T12" fmla="*/ 1 w 20"/>
                <a:gd name="T13" fmla="*/ 6 h 6"/>
                <a:gd name="T14" fmla="*/ 0 w 20"/>
                <a:gd name="T15" fmla="*/ 5 h 6"/>
                <a:gd name="T16" fmla="*/ 0 w 20"/>
                <a:gd name="T17" fmla="*/ 5 h 6"/>
                <a:gd name="T18" fmla="*/ 1 w 20"/>
                <a:gd name="T19" fmla="*/ 2 h 6"/>
                <a:gd name="T20" fmla="*/ 3 w 20"/>
                <a:gd name="T21" fmla="*/ 0 h 6"/>
                <a:gd name="T22" fmla="*/ 11 w 20"/>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6">
                  <a:moveTo>
                    <a:pt x="11" y="0"/>
                  </a:moveTo>
                  <a:lnTo>
                    <a:pt x="19" y="2"/>
                  </a:lnTo>
                  <a:lnTo>
                    <a:pt x="20" y="2"/>
                  </a:lnTo>
                  <a:lnTo>
                    <a:pt x="20" y="3"/>
                  </a:lnTo>
                  <a:lnTo>
                    <a:pt x="19" y="3"/>
                  </a:lnTo>
                  <a:lnTo>
                    <a:pt x="14" y="5"/>
                  </a:lnTo>
                  <a:lnTo>
                    <a:pt x="1" y="6"/>
                  </a:lnTo>
                  <a:lnTo>
                    <a:pt x="0" y="5"/>
                  </a:lnTo>
                  <a:lnTo>
                    <a:pt x="0" y="5"/>
                  </a:lnTo>
                  <a:lnTo>
                    <a:pt x="1" y="2"/>
                  </a:lnTo>
                  <a:lnTo>
                    <a:pt x="3"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57" name="Freeform 76">
              <a:extLst>
                <a:ext uri="{FF2B5EF4-FFF2-40B4-BE49-F238E27FC236}">
                  <a16:creationId xmlns:a16="http://schemas.microsoft.com/office/drawing/2014/main" id="{C6473E58-2ED3-405B-BC3D-753D827ABE10}"/>
                </a:ext>
              </a:extLst>
            </p:cNvPr>
            <p:cNvSpPr>
              <a:spLocks/>
            </p:cNvSpPr>
            <p:nvPr/>
          </p:nvSpPr>
          <p:spPr bwMode="auto">
            <a:xfrm>
              <a:off x="7279539" y="1649977"/>
              <a:ext cx="428829" cy="210516"/>
            </a:xfrm>
            <a:custGeom>
              <a:avLst/>
              <a:gdLst>
                <a:gd name="T0" fmla="*/ 216 w 220"/>
                <a:gd name="T1" fmla="*/ 4 h 108"/>
                <a:gd name="T2" fmla="*/ 218 w 220"/>
                <a:gd name="T3" fmla="*/ 11 h 108"/>
                <a:gd name="T4" fmla="*/ 209 w 220"/>
                <a:gd name="T5" fmla="*/ 22 h 108"/>
                <a:gd name="T6" fmla="*/ 193 w 220"/>
                <a:gd name="T7" fmla="*/ 27 h 108"/>
                <a:gd name="T8" fmla="*/ 171 w 220"/>
                <a:gd name="T9" fmla="*/ 33 h 108"/>
                <a:gd name="T10" fmla="*/ 144 w 220"/>
                <a:gd name="T11" fmla="*/ 41 h 108"/>
                <a:gd name="T12" fmla="*/ 120 w 220"/>
                <a:gd name="T13" fmla="*/ 47 h 108"/>
                <a:gd name="T14" fmla="*/ 108 w 220"/>
                <a:gd name="T15" fmla="*/ 52 h 108"/>
                <a:gd name="T16" fmla="*/ 100 w 220"/>
                <a:gd name="T17" fmla="*/ 58 h 108"/>
                <a:gd name="T18" fmla="*/ 93 w 220"/>
                <a:gd name="T19" fmla="*/ 60 h 108"/>
                <a:gd name="T20" fmla="*/ 97 w 220"/>
                <a:gd name="T21" fmla="*/ 63 h 108"/>
                <a:gd name="T22" fmla="*/ 90 w 220"/>
                <a:gd name="T23" fmla="*/ 67 h 108"/>
                <a:gd name="T24" fmla="*/ 87 w 220"/>
                <a:gd name="T25" fmla="*/ 71 h 108"/>
                <a:gd name="T26" fmla="*/ 78 w 220"/>
                <a:gd name="T27" fmla="*/ 69 h 108"/>
                <a:gd name="T28" fmla="*/ 76 w 220"/>
                <a:gd name="T29" fmla="*/ 75 h 108"/>
                <a:gd name="T30" fmla="*/ 70 w 220"/>
                <a:gd name="T31" fmla="*/ 77 h 108"/>
                <a:gd name="T32" fmla="*/ 68 w 220"/>
                <a:gd name="T33" fmla="*/ 85 h 108"/>
                <a:gd name="T34" fmla="*/ 59 w 220"/>
                <a:gd name="T35" fmla="*/ 93 h 108"/>
                <a:gd name="T36" fmla="*/ 56 w 220"/>
                <a:gd name="T37" fmla="*/ 94 h 108"/>
                <a:gd name="T38" fmla="*/ 54 w 220"/>
                <a:gd name="T39" fmla="*/ 96 h 108"/>
                <a:gd name="T40" fmla="*/ 46 w 220"/>
                <a:gd name="T41" fmla="*/ 107 h 108"/>
                <a:gd name="T42" fmla="*/ 32 w 220"/>
                <a:gd name="T43" fmla="*/ 107 h 108"/>
                <a:gd name="T44" fmla="*/ 15 w 220"/>
                <a:gd name="T45" fmla="*/ 104 h 108"/>
                <a:gd name="T46" fmla="*/ 7 w 220"/>
                <a:gd name="T47" fmla="*/ 101 h 108"/>
                <a:gd name="T48" fmla="*/ 4 w 220"/>
                <a:gd name="T49" fmla="*/ 94 h 108"/>
                <a:gd name="T50" fmla="*/ 13 w 220"/>
                <a:gd name="T51" fmla="*/ 90 h 108"/>
                <a:gd name="T52" fmla="*/ 18 w 220"/>
                <a:gd name="T53" fmla="*/ 83 h 108"/>
                <a:gd name="T54" fmla="*/ 34 w 220"/>
                <a:gd name="T55" fmla="*/ 74 h 108"/>
                <a:gd name="T56" fmla="*/ 27 w 220"/>
                <a:gd name="T57" fmla="*/ 72 h 108"/>
                <a:gd name="T58" fmla="*/ 35 w 220"/>
                <a:gd name="T59" fmla="*/ 63 h 108"/>
                <a:gd name="T60" fmla="*/ 32 w 220"/>
                <a:gd name="T61" fmla="*/ 60 h 108"/>
                <a:gd name="T62" fmla="*/ 30 w 220"/>
                <a:gd name="T63" fmla="*/ 55 h 108"/>
                <a:gd name="T64" fmla="*/ 38 w 220"/>
                <a:gd name="T65" fmla="*/ 56 h 108"/>
                <a:gd name="T66" fmla="*/ 45 w 220"/>
                <a:gd name="T67" fmla="*/ 52 h 108"/>
                <a:gd name="T68" fmla="*/ 48 w 220"/>
                <a:gd name="T69" fmla="*/ 49 h 108"/>
                <a:gd name="T70" fmla="*/ 57 w 220"/>
                <a:gd name="T71" fmla="*/ 47 h 108"/>
                <a:gd name="T72" fmla="*/ 62 w 220"/>
                <a:gd name="T73" fmla="*/ 41 h 108"/>
                <a:gd name="T74" fmla="*/ 76 w 220"/>
                <a:gd name="T75" fmla="*/ 34 h 108"/>
                <a:gd name="T76" fmla="*/ 90 w 220"/>
                <a:gd name="T77" fmla="*/ 31 h 108"/>
                <a:gd name="T78" fmla="*/ 101 w 220"/>
                <a:gd name="T79" fmla="*/ 28 h 108"/>
                <a:gd name="T80" fmla="*/ 106 w 220"/>
                <a:gd name="T81" fmla="*/ 27 h 108"/>
                <a:gd name="T82" fmla="*/ 108 w 220"/>
                <a:gd name="T83" fmla="*/ 22 h 108"/>
                <a:gd name="T84" fmla="*/ 127 w 220"/>
                <a:gd name="T85" fmla="*/ 23 h 108"/>
                <a:gd name="T86" fmla="*/ 155 w 220"/>
                <a:gd name="T87" fmla="*/ 19 h 108"/>
                <a:gd name="T88" fmla="*/ 164 w 220"/>
                <a:gd name="T89" fmla="*/ 15 h 108"/>
                <a:gd name="T90" fmla="*/ 174 w 220"/>
                <a:gd name="T91" fmla="*/ 14 h 108"/>
                <a:gd name="T92" fmla="*/ 182 w 220"/>
                <a:gd name="T93" fmla="*/ 6 h 108"/>
                <a:gd name="T94" fmla="*/ 201 w 220"/>
                <a:gd name="T9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0" h="108">
                  <a:moveTo>
                    <a:pt x="201" y="0"/>
                  </a:moveTo>
                  <a:lnTo>
                    <a:pt x="205" y="1"/>
                  </a:lnTo>
                  <a:lnTo>
                    <a:pt x="213" y="3"/>
                  </a:lnTo>
                  <a:lnTo>
                    <a:pt x="216" y="4"/>
                  </a:lnTo>
                  <a:lnTo>
                    <a:pt x="218" y="6"/>
                  </a:lnTo>
                  <a:lnTo>
                    <a:pt x="220" y="8"/>
                  </a:lnTo>
                  <a:lnTo>
                    <a:pt x="220" y="9"/>
                  </a:lnTo>
                  <a:lnTo>
                    <a:pt x="218" y="11"/>
                  </a:lnTo>
                  <a:lnTo>
                    <a:pt x="218" y="12"/>
                  </a:lnTo>
                  <a:lnTo>
                    <a:pt x="218" y="14"/>
                  </a:lnTo>
                  <a:lnTo>
                    <a:pt x="213" y="17"/>
                  </a:lnTo>
                  <a:lnTo>
                    <a:pt x="209" y="22"/>
                  </a:lnTo>
                  <a:lnTo>
                    <a:pt x="209" y="22"/>
                  </a:lnTo>
                  <a:lnTo>
                    <a:pt x="202" y="23"/>
                  </a:lnTo>
                  <a:lnTo>
                    <a:pt x="196" y="25"/>
                  </a:lnTo>
                  <a:lnTo>
                    <a:pt x="193" y="27"/>
                  </a:lnTo>
                  <a:lnTo>
                    <a:pt x="190" y="28"/>
                  </a:lnTo>
                  <a:lnTo>
                    <a:pt x="187" y="30"/>
                  </a:lnTo>
                  <a:lnTo>
                    <a:pt x="180" y="31"/>
                  </a:lnTo>
                  <a:lnTo>
                    <a:pt x="171" y="33"/>
                  </a:lnTo>
                  <a:lnTo>
                    <a:pt x="166" y="36"/>
                  </a:lnTo>
                  <a:lnTo>
                    <a:pt x="158" y="36"/>
                  </a:lnTo>
                  <a:lnTo>
                    <a:pt x="152" y="39"/>
                  </a:lnTo>
                  <a:lnTo>
                    <a:pt x="144" y="41"/>
                  </a:lnTo>
                  <a:lnTo>
                    <a:pt x="142" y="41"/>
                  </a:lnTo>
                  <a:lnTo>
                    <a:pt x="138" y="42"/>
                  </a:lnTo>
                  <a:lnTo>
                    <a:pt x="134" y="42"/>
                  </a:lnTo>
                  <a:lnTo>
                    <a:pt x="120" y="47"/>
                  </a:lnTo>
                  <a:lnTo>
                    <a:pt x="114" y="50"/>
                  </a:lnTo>
                  <a:lnTo>
                    <a:pt x="111" y="50"/>
                  </a:lnTo>
                  <a:lnTo>
                    <a:pt x="109" y="50"/>
                  </a:lnTo>
                  <a:lnTo>
                    <a:pt x="108" y="52"/>
                  </a:lnTo>
                  <a:lnTo>
                    <a:pt x="106" y="53"/>
                  </a:lnTo>
                  <a:lnTo>
                    <a:pt x="103" y="55"/>
                  </a:lnTo>
                  <a:lnTo>
                    <a:pt x="101" y="56"/>
                  </a:lnTo>
                  <a:lnTo>
                    <a:pt x="100" y="58"/>
                  </a:lnTo>
                  <a:lnTo>
                    <a:pt x="100" y="58"/>
                  </a:lnTo>
                  <a:lnTo>
                    <a:pt x="98" y="58"/>
                  </a:lnTo>
                  <a:lnTo>
                    <a:pt x="97" y="58"/>
                  </a:lnTo>
                  <a:lnTo>
                    <a:pt x="93" y="60"/>
                  </a:lnTo>
                  <a:lnTo>
                    <a:pt x="93" y="61"/>
                  </a:lnTo>
                  <a:lnTo>
                    <a:pt x="97" y="61"/>
                  </a:lnTo>
                  <a:lnTo>
                    <a:pt x="97" y="63"/>
                  </a:lnTo>
                  <a:lnTo>
                    <a:pt x="97" y="63"/>
                  </a:lnTo>
                  <a:lnTo>
                    <a:pt x="95" y="64"/>
                  </a:lnTo>
                  <a:lnTo>
                    <a:pt x="93" y="66"/>
                  </a:lnTo>
                  <a:lnTo>
                    <a:pt x="92" y="67"/>
                  </a:lnTo>
                  <a:lnTo>
                    <a:pt x="90" y="67"/>
                  </a:lnTo>
                  <a:lnTo>
                    <a:pt x="87" y="67"/>
                  </a:lnTo>
                  <a:lnTo>
                    <a:pt x="86" y="69"/>
                  </a:lnTo>
                  <a:lnTo>
                    <a:pt x="87" y="69"/>
                  </a:lnTo>
                  <a:lnTo>
                    <a:pt x="87" y="71"/>
                  </a:lnTo>
                  <a:lnTo>
                    <a:pt x="86" y="71"/>
                  </a:lnTo>
                  <a:lnTo>
                    <a:pt x="84" y="71"/>
                  </a:lnTo>
                  <a:lnTo>
                    <a:pt x="79" y="69"/>
                  </a:lnTo>
                  <a:lnTo>
                    <a:pt x="78" y="69"/>
                  </a:lnTo>
                  <a:lnTo>
                    <a:pt x="78" y="71"/>
                  </a:lnTo>
                  <a:lnTo>
                    <a:pt x="78" y="72"/>
                  </a:lnTo>
                  <a:lnTo>
                    <a:pt x="78" y="74"/>
                  </a:lnTo>
                  <a:lnTo>
                    <a:pt x="76" y="75"/>
                  </a:lnTo>
                  <a:lnTo>
                    <a:pt x="75" y="75"/>
                  </a:lnTo>
                  <a:lnTo>
                    <a:pt x="68" y="74"/>
                  </a:lnTo>
                  <a:lnTo>
                    <a:pt x="68" y="75"/>
                  </a:lnTo>
                  <a:lnTo>
                    <a:pt x="70" y="77"/>
                  </a:lnTo>
                  <a:lnTo>
                    <a:pt x="70" y="78"/>
                  </a:lnTo>
                  <a:lnTo>
                    <a:pt x="71" y="80"/>
                  </a:lnTo>
                  <a:lnTo>
                    <a:pt x="70" y="82"/>
                  </a:lnTo>
                  <a:lnTo>
                    <a:pt x="68" y="85"/>
                  </a:lnTo>
                  <a:lnTo>
                    <a:pt x="57" y="88"/>
                  </a:lnTo>
                  <a:lnTo>
                    <a:pt x="57" y="90"/>
                  </a:lnTo>
                  <a:lnTo>
                    <a:pt x="59" y="91"/>
                  </a:lnTo>
                  <a:lnTo>
                    <a:pt x="59" y="93"/>
                  </a:lnTo>
                  <a:lnTo>
                    <a:pt x="59" y="94"/>
                  </a:lnTo>
                  <a:lnTo>
                    <a:pt x="57" y="94"/>
                  </a:lnTo>
                  <a:lnTo>
                    <a:pt x="56" y="94"/>
                  </a:lnTo>
                  <a:lnTo>
                    <a:pt x="56" y="94"/>
                  </a:lnTo>
                  <a:lnTo>
                    <a:pt x="52" y="93"/>
                  </a:lnTo>
                  <a:lnTo>
                    <a:pt x="51" y="93"/>
                  </a:lnTo>
                  <a:lnTo>
                    <a:pt x="51" y="94"/>
                  </a:lnTo>
                  <a:lnTo>
                    <a:pt x="54" y="96"/>
                  </a:lnTo>
                  <a:lnTo>
                    <a:pt x="54" y="97"/>
                  </a:lnTo>
                  <a:lnTo>
                    <a:pt x="54" y="99"/>
                  </a:lnTo>
                  <a:lnTo>
                    <a:pt x="49" y="102"/>
                  </a:lnTo>
                  <a:lnTo>
                    <a:pt x="46" y="107"/>
                  </a:lnTo>
                  <a:lnTo>
                    <a:pt x="41" y="108"/>
                  </a:lnTo>
                  <a:lnTo>
                    <a:pt x="38" y="108"/>
                  </a:lnTo>
                  <a:lnTo>
                    <a:pt x="35" y="108"/>
                  </a:lnTo>
                  <a:lnTo>
                    <a:pt x="32" y="107"/>
                  </a:lnTo>
                  <a:lnTo>
                    <a:pt x="26" y="107"/>
                  </a:lnTo>
                  <a:lnTo>
                    <a:pt x="23" y="105"/>
                  </a:lnTo>
                  <a:lnTo>
                    <a:pt x="18" y="104"/>
                  </a:lnTo>
                  <a:lnTo>
                    <a:pt x="15" y="104"/>
                  </a:lnTo>
                  <a:lnTo>
                    <a:pt x="11" y="105"/>
                  </a:lnTo>
                  <a:lnTo>
                    <a:pt x="8" y="107"/>
                  </a:lnTo>
                  <a:lnTo>
                    <a:pt x="5" y="104"/>
                  </a:lnTo>
                  <a:lnTo>
                    <a:pt x="7" y="101"/>
                  </a:lnTo>
                  <a:lnTo>
                    <a:pt x="0" y="97"/>
                  </a:lnTo>
                  <a:lnTo>
                    <a:pt x="0" y="96"/>
                  </a:lnTo>
                  <a:lnTo>
                    <a:pt x="0" y="94"/>
                  </a:lnTo>
                  <a:lnTo>
                    <a:pt x="4" y="94"/>
                  </a:lnTo>
                  <a:lnTo>
                    <a:pt x="5" y="91"/>
                  </a:lnTo>
                  <a:lnTo>
                    <a:pt x="8" y="90"/>
                  </a:lnTo>
                  <a:lnTo>
                    <a:pt x="11" y="90"/>
                  </a:lnTo>
                  <a:lnTo>
                    <a:pt x="13" y="90"/>
                  </a:lnTo>
                  <a:lnTo>
                    <a:pt x="15" y="88"/>
                  </a:lnTo>
                  <a:lnTo>
                    <a:pt x="15" y="86"/>
                  </a:lnTo>
                  <a:lnTo>
                    <a:pt x="16" y="85"/>
                  </a:lnTo>
                  <a:lnTo>
                    <a:pt x="18" y="83"/>
                  </a:lnTo>
                  <a:lnTo>
                    <a:pt x="23" y="77"/>
                  </a:lnTo>
                  <a:lnTo>
                    <a:pt x="24" y="75"/>
                  </a:lnTo>
                  <a:lnTo>
                    <a:pt x="34" y="75"/>
                  </a:lnTo>
                  <a:lnTo>
                    <a:pt x="34" y="74"/>
                  </a:lnTo>
                  <a:lnTo>
                    <a:pt x="32" y="74"/>
                  </a:lnTo>
                  <a:lnTo>
                    <a:pt x="29" y="74"/>
                  </a:lnTo>
                  <a:lnTo>
                    <a:pt x="27" y="72"/>
                  </a:lnTo>
                  <a:lnTo>
                    <a:pt x="27" y="72"/>
                  </a:lnTo>
                  <a:lnTo>
                    <a:pt x="26" y="71"/>
                  </a:lnTo>
                  <a:lnTo>
                    <a:pt x="27" y="69"/>
                  </a:lnTo>
                  <a:lnTo>
                    <a:pt x="30" y="66"/>
                  </a:lnTo>
                  <a:lnTo>
                    <a:pt x="35" y="63"/>
                  </a:lnTo>
                  <a:lnTo>
                    <a:pt x="40" y="61"/>
                  </a:lnTo>
                  <a:lnTo>
                    <a:pt x="38" y="61"/>
                  </a:lnTo>
                  <a:lnTo>
                    <a:pt x="37" y="60"/>
                  </a:lnTo>
                  <a:lnTo>
                    <a:pt x="32" y="60"/>
                  </a:lnTo>
                  <a:lnTo>
                    <a:pt x="30" y="58"/>
                  </a:lnTo>
                  <a:lnTo>
                    <a:pt x="30" y="56"/>
                  </a:lnTo>
                  <a:lnTo>
                    <a:pt x="29" y="56"/>
                  </a:lnTo>
                  <a:lnTo>
                    <a:pt x="30" y="55"/>
                  </a:lnTo>
                  <a:lnTo>
                    <a:pt x="34" y="55"/>
                  </a:lnTo>
                  <a:lnTo>
                    <a:pt x="35" y="55"/>
                  </a:lnTo>
                  <a:lnTo>
                    <a:pt x="37" y="55"/>
                  </a:lnTo>
                  <a:lnTo>
                    <a:pt x="38" y="56"/>
                  </a:lnTo>
                  <a:lnTo>
                    <a:pt x="40" y="56"/>
                  </a:lnTo>
                  <a:lnTo>
                    <a:pt x="40" y="56"/>
                  </a:lnTo>
                  <a:lnTo>
                    <a:pt x="45" y="53"/>
                  </a:lnTo>
                  <a:lnTo>
                    <a:pt x="45" y="52"/>
                  </a:lnTo>
                  <a:lnTo>
                    <a:pt x="45" y="50"/>
                  </a:lnTo>
                  <a:lnTo>
                    <a:pt x="45" y="50"/>
                  </a:lnTo>
                  <a:lnTo>
                    <a:pt x="46" y="49"/>
                  </a:lnTo>
                  <a:lnTo>
                    <a:pt x="48" y="49"/>
                  </a:lnTo>
                  <a:lnTo>
                    <a:pt x="51" y="49"/>
                  </a:lnTo>
                  <a:lnTo>
                    <a:pt x="56" y="50"/>
                  </a:lnTo>
                  <a:lnTo>
                    <a:pt x="56" y="50"/>
                  </a:lnTo>
                  <a:lnTo>
                    <a:pt x="57" y="47"/>
                  </a:lnTo>
                  <a:lnTo>
                    <a:pt x="59" y="45"/>
                  </a:lnTo>
                  <a:lnTo>
                    <a:pt x="62" y="42"/>
                  </a:lnTo>
                  <a:lnTo>
                    <a:pt x="62" y="42"/>
                  </a:lnTo>
                  <a:lnTo>
                    <a:pt x="62" y="41"/>
                  </a:lnTo>
                  <a:lnTo>
                    <a:pt x="67" y="39"/>
                  </a:lnTo>
                  <a:lnTo>
                    <a:pt x="71" y="38"/>
                  </a:lnTo>
                  <a:lnTo>
                    <a:pt x="75" y="34"/>
                  </a:lnTo>
                  <a:lnTo>
                    <a:pt x="76" y="34"/>
                  </a:lnTo>
                  <a:lnTo>
                    <a:pt x="78" y="34"/>
                  </a:lnTo>
                  <a:lnTo>
                    <a:pt x="81" y="33"/>
                  </a:lnTo>
                  <a:lnTo>
                    <a:pt x="87" y="33"/>
                  </a:lnTo>
                  <a:lnTo>
                    <a:pt x="90" y="31"/>
                  </a:lnTo>
                  <a:lnTo>
                    <a:pt x="92" y="28"/>
                  </a:lnTo>
                  <a:lnTo>
                    <a:pt x="93" y="28"/>
                  </a:lnTo>
                  <a:lnTo>
                    <a:pt x="98" y="27"/>
                  </a:lnTo>
                  <a:lnTo>
                    <a:pt x="101" y="28"/>
                  </a:lnTo>
                  <a:lnTo>
                    <a:pt x="101" y="28"/>
                  </a:lnTo>
                  <a:lnTo>
                    <a:pt x="103" y="28"/>
                  </a:lnTo>
                  <a:lnTo>
                    <a:pt x="105" y="28"/>
                  </a:lnTo>
                  <a:lnTo>
                    <a:pt x="106" y="27"/>
                  </a:lnTo>
                  <a:lnTo>
                    <a:pt x="105" y="25"/>
                  </a:lnTo>
                  <a:lnTo>
                    <a:pt x="105" y="23"/>
                  </a:lnTo>
                  <a:lnTo>
                    <a:pt x="106" y="22"/>
                  </a:lnTo>
                  <a:lnTo>
                    <a:pt x="108" y="22"/>
                  </a:lnTo>
                  <a:lnTo>
                    <a:pt x="112" y="22"/>
                  </a:lnTo>
                  <a:lnTo>
                    <a:pt x="116" y="22"/>
                  </a:lnTo>
                  <a:lnTo>
                    <a:pt x="122" y="23"/>
                  </a:lnTo>
                  <a:lnTo>
                    <a:pt x="127" y="23"/>
                  </a:lnTo>
                  <a:lnTo>
                    <a:pt x="130" y="23"/>
                  </a:lnTo>
                  <a:lnTo>
                    <a:pt x="133" y="23"/>
                  </a:lnTo>
                  <a:lnTo>
                    <a:pt x="141" y="22"/>
                  </a:lnTo>
                  <a:lnTo>
                    <a:pt x="155" y="19"/>
                  </a:lnTo>
                  <a:lnTo>
                    <a:pt x="158" y="17"/>
                  </a:lnTo>
                  <a:lnTo>
                    <a:pt x="161" y="15"/>
                  </a:lnTo>
                  <a:lnTo>
                    <a:pt x="163" y="15"/>
                  </a:lnTo>
                  <a:lnTo>
                    <a:pt x="164" y="15"/>
                  </a:lnTo>
                  <a:lnTo>
                    <a:pt x="168" y="15"/>
                  </a:lnTo>
                  <a:lnTo>
                    <a:pt x="171" y="14"/>
                  </a:lnTo>
                  <a:lnTo>
                    <a:pt x="172" y="14"/>
                  </a:lnTo>
                  <a:lnTo>
                    <a:pt x="174" y="14"/>
                  </a:lnTo>
                  <a:lnTo>
                    <a:pt x="175" y="12"/>
                  </a:lnTo>
                  <a:lnTo>
                    <a:pt x="175" y="9"/>
                  </a:lnTo>
                  <a:lnTo>
                    <a:pt x="177" y="8"/>
                  </a:lnTo>
                  <a:lnTo>
                    <a:pt x="182" y="6"/>
                  </a:lnTo>
                  <a:lnTo>
                    <a:pt x="188" y="3"/>
                  </a:lnTo>
                  <a:lnTo>
                    <a:pt x="194" y="1"/>
                  </a:lnTo>
                  <a:lnTo>
                    <a:pt x="199" y="0"/>
                  </a:lnTo>
                  <a:lnTo>
                    <a:pt x="2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58" name="Freeform 77">
              <a:extLst>
                <a:ext uri="{FF2B5EF4-FFF2-40B4-BE49-F238E27FC236}">
                  <a16:creationId xmlns:a16="http://schemas.microsoft.com/office/drawing/2014/main" id="{88236D2C-B928-43D2-8815-3F5C98BB5BBB}"/>
                </a:ext>
              </a:extLst>
            </p:cNvPr>
            <p:cNvSpPr>
              <a:spLocks/>
            </p:cNvSpPr>
            <p:nvPr/>
          </p:nvSpPr>
          <p:spPr bwMode="auto">
            <a:xfrm>
              <a:off x="7634297" y="1993040"/>
              <a:ext cx="5848" cy="15594"/>
            </a:xfrm>
            <a:custGeom>
              <a:avLst/>
              <a:gdLst>
                <a:gd name="T0" fmla="*/ 1 w 3"/>
                <a:gd name="T1" fmla="*/ 0 h 8"/>
                <a:gd name="T2" fmla="*/ 1 w 3"/>
                <a:gd name="T3" fmla="*/ 0 h 8"/>
                <a:gd name="T4" fmla="*/ 1 w 3"/>
                <a:gd name="T5" fmla="*/ 2 h 8"/>
                <a:gd name="T6" fmla="*/ 3 w 3"/>
                <a:gd name="T7" fmla="*/ 6 h 8"/>
                <a:gd name="T8" fmla="*/ 3 w 3"/>
                <a:gd name="T9" fmla="*/ 8 h 8"/>
                <a:gd name="T10" fmla="*/ 3 w 3"/>
                <a:gd name="T11" fmla="*/ 6 h 8"/>
                <a:gd name="T12" fmla="*/ 1 w 3"/>
                <a:gd name="T13" fmla="*/ 6 h 8"/>
                <a:gd name="T14" fmla="*/ 1 w 3"/>
                <a:gd name="T15" fmla="*/ 5 h 8"/>
                <a:gd name="T16" fmla="*/ 0 w 3"/>
                <a:gd name="T17" fmla="*/ 2 h 8"/>
                <a:gd name="T18" fmla="*/ 1 w 3"/>
                <a:gd name="T19" fmla="*/ 0 h 8"/>
                <a:gd name="T20" fmla="*/ 1 w 3"/>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8">
                  <a:moveTo>
                    <a:pt x="1" y="0"/>
                  </a:moveTo>
                  <a:lnTo>
                    <a:pt x="1" y="0"/>
                  </a:lnTo>
                  <a:lnTo>
                    <a:pt x="1" y="2"/>
                  </a:lnTo>
                  <a:lnTo>
                    <a:pt x="3" y="6"/>
                  </a:lnTo>
                  <a:lnTo>
                    <a:pt x="3" y="8"/>
                  </a:lnTo>
                  <a:lnTo>
                    <a:pt x="3" y="6"/>
                  </a:lnTo>
                  <a:lnTo>
                    <a:pt x="1" y="6"/>
                  </a:lnTo>
                  <a:lnTo>
                    <a:pt x="1" y="5"/>
                  </a:lnTo>
                  <a:lnTo>
                    <a:pt x="0" y="2"/>
                  </a:lnTo>
                  <a:lnTo>
                    <a:pt x="1"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59" name="Freeform 78">
              <a:extLst>
                <a:ext uri="{FF2B5EF4-FFF2-40B4-BE49-F238E27FC236}">
                  <a16:creationId xmlns:a16="http://schemas.microsoft.com/office/drawing/2014/main" id="{91850941-A422-46CB-BD04-A35384833BDD}"/>
                </a:ext>
              </a:extLst>
            </p:cNvPr>
            <p:cNvSpPr>
              <a:spLocks/>
            </p:cNvSpPr>
            <p:nvPr/>
          </p:nvSpPr>
          <p:spPr bwMode="auto">
            <a:xfrm>
              <a:off x="7981258" y="1870240"/>
              <a:ext cx="25340" cy="21442"/>
            </a:xfrm>
            <a:custGeom>
              <a:avLst/>
              <a:gdLst>
                <a:gd name="T0" fmla="*/ 8 w 13"/>
                <a:gd name="T1" fmla="*/ 0 h 11"/>
                <a:gd name="T2" fmla="*/ 9 w 13"/>
                <a:gd name="T3" fmla="*/ 2 h 11"/>
                <a:gd name="T4" fmla="*/ 11 w 13"/>
                <a:gd name="T5" fmla="*/ 3 h 11"/>
                <a:gd name="T6" fmla="*/ 13 w 13"/>
                <a:gd name="T7" fmla="*/ 5 h 11"/>
                <a:gd name="T8" fmla="*/ 13 w 13"/>
                <a:gd name="T9" fmla="*/ 10 h 11"/>
                <a:gd name="T10" fmla="*/ 13 w 13"/>
                <a:gd name="T11" fmla="*/ 11 h 11"/>
                <a:gd name="T12" fmla="*/ 11 w 13"/>
                <a:gd name="T13" fmla="*/ 11 h 11"/>
                <a:gd name="T14" fmla="*/ 3 w 13"/>
                <a:gd name="T15" fmla="*/ 10 h 11"/>
                <a:gd name="T16" fmla="*/ 0 w 13"/>
                <a:gd name="T17" fmla="*/ 10 h 11"/>
                <a:gd name="T18" fmla="*/ 0 w 13"/>
                <a:gd name="T19" fmla="*/ 8 h 11"/>
                <a:gd name="T20" fmla="*/ 0 w 13"/>
                <a:gd name="T21" fmla="*/ 6 h 11"/>
                <a:gd name="T22" fmla="*/ 8 w 13"/>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1">
                  <a:moveTo>
                    <a:pt x="8" y="0"/>
                  </a:moveTo>
                  <a:lnTo>
                    <a:pt x="9" y="2"/>
                  </a:lnTo>
                  <a:lnTo>
                    <a:pt x="11" y="3"/>
                  </a:lnTo>
                  <a:lnTo>
                    <a:pt x="13" y="5"/>
                  </a:lnTo>
                  <a:lnTo>
                    <a:pt x="13" y="10"/>
                  </a:lnTo>
                  <a:lnTo>
                    <a:pt x="13" y="11"/>
                  </a:lnTo>
                  <a:lnTo>
                    <a:pt x="11" y="11"/>
                  </a:lnTo>
                  <a:lnTo>
                    <a:pt x="3" y="10"/>
                  </a:lnTo>
                  <a:lnTo>
                    <a:pt x="0" y="10"/>
                  </a:lnTo>
                  <a:lnTo>
                    <a:pt x="0" y="8"/>
                  </a:lnTo>
                  <a:lnTo>
                    <a:pt x="0" y="6"/>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60" name="Freeform 79">
              <a:extLst>
                <a:ext uri="{FF2B5EF4-FFF2-40B4-BE49-F238E27FC236}">
                  <a16:creationId xmlns:a16="http://schemas.microsoft.com/office/drawing/2014/main" id="{C99D2A76-FEBF-4F7F-972A-C9ADD69D7FCE}"/>
                </a:ext>
              </a:extLst>
            </p:cNvPr>
            <p:cNvSpPr>
              <a:spLocks/>
            </p:cNvSpPr>
            <p:nvPr/>
          </p:nvSpPr>
          <p:spPr bwMode="auto">
            <a:xfrm>
              <a:off x="7412086" y="2008634"/>
              <a:ext cx="56528" cy="40934"/>
            </a:xfrm>
            <a:custGeom>
              <a:avLst/>
              <a:gdLst>
                <a:gd name="T0" fmla="*/ 8 w 29"/>
                <a:gd name="T1" fmla="*/ 0 h 21"/>
                <a:gd name="T2" fmla="*/ 8 w 29"/>
                <a:gd name="T3" fmla="*/ 0 h 21"/>
                <a:gd name="T4" fmla="*/ 8 w 29"/>
                <a:gd name="T5" fmla="*/ 2 h 21"/>
                <a:gd name="T6" fmla="*/ 13 w 29"/>
                <a:gd name="T7" fmla="*/ 3 h 21"/>
                <a:gd name="T8" fmla="*/ 14 w 29"/>
                <a:gd name="T9" fmla="*/ 5 h 21"/>
                <a:gd name="T10" fmla="*/ 16 w 29"/>
                <a:gd name="T11" fmla="*/ 6 h 21"/>
                <a:gd name="T12" fmla="*/ 18 w 29"/>
                <a:gd name="T13" fmla="*/ 8 h 21"/>
                <a:gd name="T14" fmla="*/ 21 w 29"/>
                <a:gd name="T15" fmla="*/ 10 h 21"/>
                <a:gd name="T16" fmla="*/ 24 w 29"/>
                <a:gd name="T17" fmla="*/ 13 h 21"/>
                <a:gd name="T18" fmla="*/ 27 w 29"/>
                <a:gd name="T19" fmla="*/ 14 h 21"/>
                <a:gd name="T20" fmla="*/ 29 w 29"/>
                <a:gd name="T21" fmla="*/ 14 h 21"/>
                <a:gd name="T22" fmla="*/ 29 w 29"/>
                <a:gd name="T23" fmla="*/ 16 h 21"/>
                <a:gd name="T24" fmla="*/ 29 w 29"/>
                <a:gd name="T25" fmla="*/ 17 h 21"/>
                <a:gd name="T26" fmla="*/ 29 w 29"/>
                <a:gd name="T27" fmla="*/ 19 h 21"/>
                <a:gd name="T28" fmla="*/ 27 w 29"/>
                <a:gd name="T29" fmla="*/ 21 h 21"/>
                <a:gd name="T30" fmla="*/ 25 w 29"/>
                <a:gd name="T31" fmla="*/ 21 h 21"/>
                <a:gd name="T32" fmla="*/ 22 w 29"/>
                <a:gd name="T33" fmla="*/ 21 h 21"/>
                <a:gd name="T34" fmla="*/ 21 w 29"/>
                <a:gd name="T35" fmla="*/ 21 h 21"/>
                <a:gd name="T36" fmla="*/ 19 w 29"/>
                <a:gd name="T37" fmla="*/ 21 h 21"/>
                <a:gd name="T38" fmla="*/ 18 w 29"/>
                <a:gd name="T39" fmla="*/ 21 h 21"/>
                <a:gd name="T40" fmla="*/ 18 w 29"/>
                <a:gd name="T41" fmla="*/ 21 h 21"/>
                <a:gd name="T42" fmla="*/ 16 w 29"/>
                <a:gd name="T43" fmla="*/ 19 h 21"/>
                <a:gd name="T44" fmla="*/ 16 w 29"/>
                <a:gd name="T45" fmla="*/ 17 h 21"/>
                <a:gd name="T46" fmla="*/ 14 w 29"/>
                <a:gd name="T47" fmla="*/ 16 h 21"/>
                <a:gd name="T48" fmla="*/ 13 w 29"/>
                <a:gd name="T49" fmla="*/ 16 h 21"/>
                <a:gd name="T50" fmla="*/ 11 w 29"/>
                <a:gd name="T51" fmla="*/ 16 h 21"/>
                <a:gd name="T52" fmla="*/ 10 w 29"/>
                <a:gd name="T53" fmla="*/ 14 h 21"/>
                <a:gd name="T54" fmla="*/ 8 w 29"/>
                <a:gd name="T55" fmla="*/ 14 h 21"/>
                <a:gd name="T56" fmla="*/ 8 w 29"/>
                <a:gd name="T57" fmla="*/ 16 h 21"/>
                <a:gd name="T58" fmla="*/ 7 w 29"/>
                <a:gd name="T59" fmla="*/ 16 h 21"/>
                <a:gd name="T60" fmla="*/ 3 w 29"/>
                <a:gd name="T61" fmla="*/ 11 h 21"/>
                <a:gd name="T62" fmla="*/ 2 w 29"/>
                <a:gd name="T63" fmla="*/ 11 h 21"/>
                <a:gd name="T64" fmla="*/ 2 w 29"/>
                <a:gd name="T65" fmla="*/ 10 h 21"/>
                <a:gd name="T66" fmla="*/ 2 w 29"/>
                <a:gd name="T67" fmla="*/ 8 h 21"/>
                <a:gd name="T68" fmla="*/ 0 w 29"/>
                <a:gd name="T69" fmla="*/ 6 h 21"/>
                <a:gd name="T70" fmla="*/ 0 w 29"/>
                <a:gd name="T71" fmla="*/ 5 h 21"/>
                <a:gd name="T72" fmla="*/ 2 w 29"/>
                <a:gd name="T73" fmla="*/ 3 h 21"/>
                <a:gd name="T74" fmla="*/ 3 w 29"/>
                <a:gd name="T75" fmla="*/ 3 h 21"/>
                <a:gd name="T76" fmla="*/ 5 w 29"/>
                <a:gd name="T77" fmla="*/ 2 h 21"/>
                <a:gd name="T78" fmla="*/ 8 w 29"/>
                <a:gd name="T7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21">
                  <a:moveTo>
                    <a:pt x="8" y="0"/>
                  </a:moveTo>
                  <a:lnTo>
                    <a:pt x="8" y="0"/>
                  </a:lnTo>
                  <a:lnTo>
                    <a:pt x="8" y="2"/>
                  </a:lnTo>
                  <a:lnTo>
                    <a:pt x="13" y="3"/>
                  </a:lnTo>
                  <a:lnTo>
                    <a:pt x="14" y="5"/>
                  </a:lnTo>
                  <a:lnTo>
                    <a:pt x="16" y="6"/>
                  </a:lnTo>
                  <a:lnTo>
                    <a:pt x="18" y="8"/>
                  </a:lnTo>
                  <a:lnTo>
                    <a:pt x="21" y="10"/>
                  </a:lnTo>
                  <a:lnTo>
                    <a:pt x="24" y="13"/>
                  </a:lnTo>
                  <a:lnTo>
                    <a:pt x="27" y="14"/>
                  </a:lnTo>
                  <a:lnTo>
                    <a:pt x="29" y="14"/>
                  </a:lnTo>
                  <a:lnTo>
                    <a:pt x="29" y="16"/>
                  </a:lnTo>
                  <a:lnTo>
                    <a:pt x="29" y="17"/>
                  </a:lnTo>
                  <a:lnTo>
                    <a:pt x="29" y="19"/>
                  </a:lnTo>
                  <a:lnTo>
                    <a:pt x="27" y="21"/>
                  </a:lnTo>
                  <a:lnTo>
                    <a:pt x="25" y="21"/>
                  </a:lnTo>
                  <a:lnTo>
                    <a:pt x="22" y="21"/>
                  </a:lnTo>
                  <a:lnTo>
                    <a:pt x="21" y="21"/>
                  </a:lnTo>
                  <a:lnTo>
                    <a:pt x="19" y="21"/>
                  </a:lnTo>
                  <a:lnTo>
                    <a:pt x="18" y="21"/>
                  </a:lnTo>
                  <a:lnTo>
                    <a:pt x="18" y="21"/>
                  </a:lnTo>
                  <a:lnTo>
                    <a:pt x="16" y="19"/>
                  </a:lnTo>
                  <a:lnTo>
                    <a:pt x="16" y="17"/>
                  </a:lnTo>
                  <a:lnTo>
                    <a:pt x="14" y="16"/>
                  </a:lnTo>
                  <a:lnTo>
                    <a:pt x="13" y="16"/>
                  </a:lnTo>
                  <a:lnTo>
                    <a:pt x="11" y="16"/>
                  </a:lnTo>
                  <a:lnTo>
                    <a:pt x="10" y="14"/>
                  </a:lnTo>
                  <a:lnTo>
                    <a:pt x="8" y="14"/>
                  </a:lnTo>
                  <a:lnTo>
                    <a:pt x="8" y="16"/>
                  </a:lnTo>
                  <a:lnTo>
                    <a:pt x="7" y="16"/>
                  </a:lnTo>
                  <a:lnTo>
                    <a:pt x="3" y="11"/>
                  </a:lnTo>
                  <a:lnTo>
                    <a:pt x="2" y="11"/>
                  </a:lnTo>
                  <a:lnTo>
                    <a:pt x="2" y="10"/>
                  </a:lnTo>
                  <a:lnTo>
                    <a:pt x="2" y="8"/>
                  </a:lnTo>
                  <a:lnTo>
                    <a:pt x="0" y="6"/>
                  </a:lnTo>
                  <a:lnTo>
                    <a:pt x="0" y="5"/>
                  </a:lnTo>
                  <a:lnTo>
                    <a:pt x="2" y="3"/>
                  </a:lnTo>
                  <a:lnTo>
                    <a:pt x="3" y="3"/>
                  </a:lnTo>
                  <a:lnTo>
                    <a:pt x="5" y="2"/>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61" name="Freeform 80">
              <a:extLst>
                <a:ext uri="{FF2B5EF4-FFF2-40B4-BE49-F238E27FC236}">
                  <a16:creationId xmlns:a16="http://schemas.microsoft.com/office/drawing/2014/main" id="{316163C9-3DFD-4D3E-B749-6B1AC9F93662}"/>
                </a:ext>
              </a:extLst>
            </p:cNvPr>
            <p:cNvSpPr>
              <a:spLocks/>
            </p:cNvSpPr>
            <p:nvPr/>
          </p:nvSpPr>
          <p:spPr bwMode="auto">
            <a:xfrm>
              <a:off x="7336067" y="1441411"/>
              <a:ext cx="37036" cy="17544"/>
            </a:xfrm>
            <a:custGeom>
              <a:avLst/>
              <a:gdLst>
                <a:gd name="T0" fmla="*/ 17 w 19"/>
                <a:gd name="T1" fmla="*/ 0 h 9"/>
                <a:gd name="T2" fmla="*/ 19 w 19"/>
                <a:gd name="T3" fmla="*/ 1 h 9"/>
                <a:gd name="T4" fmla="*/ 19 w 19"/>
                <a:gd name="T5" fmla="*/ 1 h 9"/>
                <a:gd name="T6" fmla="*/ 19 w 19"/>
                <a:gd name="T7" fmla="*/ 6 h 9"/>
                <a:gd name="T8" fmla="*/ 19 w 19"/>
                <a:gd name="T9" fmla="*/ 7 h 9"/>
                <a:gd name="T10" fmla="*/ 19 w 19"/>
                <a:gd name="T11" fmla="*/ 9 h 9"/>
                <a:gd name="T12" fmla="*/ 17 w 19"/>
                <a:gd name="T13" fmla="*/ 9 h 9"/>
                <a:gd name="T14" fmla="*/ 6 w 19"/>
                <a:gd name="T15" fmla="*/ 9 h 9"/>
                <a:gd name="T16" fmla="*/ 0 w 19"/>
                <a:gd name="T17" fmla="*/ 9 h 9"/>
                <a:gd name="T18" fmla="*/ 0 w 19"/>
                <a:gd name="T19" fmla="*/ 9 h 9"/>
                <a:gd name="T20" fmla="*/ 3 w 19"/>
                <a:gd name="T21" fmla="*/ 7 h 9"/>
                <a:gd name="T22" fmla="*/ 3 w 19"/>
                <a:gd name="T23" fmla="*/ 6 h 9"/>
                <a:gd name="T24" fmla="*/ 3 w 19"/>
                <a:gd name="T25" fmla="*/ 1 h 9"/>
                <a:gd name="T26" fmla="*/ 3 w 19"/>
                <a:gd name="T27" fmla="*/ 1 h 9"/>
                <a:gd name="T28" fmla="*/ 12 w 19"/>
                <a:gd name="T29" fmla="*/ 1 h 9"/>
                <a:gd name="T30" fmla="*/ 14 w 19"/>
                <a:gd name="T31" fmla="*/ 0 h 9"/>
                <a:gd name="T32" fmla="*/ 17 w 19"/>
                <a:gd name="T3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9">
                  <a:moveTo>
                    <a:pt x="17" y="0"/>
                  </a:moveTo>
                  <a:lnTo>
                    <a:pt x="19" y="1"/>
                  </a:lnTo>
                  <a:lnTo>
                    <a:pt x="19" y="1"/>
                  </a:lnTo>
                  <a:lnTo>
                    <a:pt x="19" y="6"/>
                  </a:lnTo>
                  <a:lnTo>
                    <a:pt x="19" y="7"/>
                  </a:lnTo>
                  <a:lnTo>
                    <a:pt x="19" y="9"/>
                  </a:lnTo>
                  <a:lnTo>
                    <a:pt x="17" y="9"/>
                  </a:lnTo>
                  <a:lnTo>
                    <a:pt x="6" y="9"/>
                  </a:lnTo>
                  <a:lnTo>
                    <a:pt x="0" y="9"/>
                  </a:lnTo>
                  <a:lnTo>
                    <a:pt x="0" y="9"/>
                  </a:lnTo>
                  <a:lnTo>
                    <a:pt x="3" y="7"/>
                  </a:lnTo>
                  <a:lnTo>
                    <a:pt x="3" y="6"/>
                  </a:lnTo>
                  <a:lnTo>
                    <a:pt x="3" y="1"/>
                  </a:lnTo>
                  <a:lnTo>
                    <a:pt x="3" y="1"/>
                  </a:lnTo>
                  <a:lnTo>
                    <a:pt x="12" y="1"/>
                  </a:lnTo>
                  <a:lnTo>
                    <a:pt x="14" y="0"/>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62" name="Freeform 81">
              <a:extLst>
                <a:ext uri="{FF2B5EF4-FFF2-40B4-BE49-F238E27FC236}">
                  <a16:creationId xmlns:a16="http://schemas.microsoft.com/office/drawing/2014/main" id="{5796F9E1-FCAA-403D-B2E2-B9D72004B87F}"/>
                </a:ext>
              </a:extLst>
            </p:cNvPr>
            <p:cNvSpPr>
              <a:spLocks/>
            </p:cNvSpPr>
            <p:nvPr/>
          </p:nvSpPr>
          <p:spPr bwMode="auto">
            <a:xfrm>
              <a:off x="7314625" y="1443360"/>
              <a:ext cx="11695" cy="5848"/>
            </a:xfrm>
            <a:custGeom>
              <a:avLst/>
              <a:gdLst>
                <a:gd name="T0" fmla="*/ 3 w 6"/>
                <a:gd name="T1" fmla="*/ 0 h 3"/>
                <a:gd name="T2" fmla="*/ 5 w 6"/>
                <a:gd name="T3" fmla="*/ 0 h 3"/>
                <a:gd name="T4" fmla="*/ 6 w 6"/>
                <a:gd name="T5" fmla="*/ 2 h 3"/>
                <a:gd name="T6" fmla="*/ 6 w 6"/>
                <a:gd name="T7" fmla="*/ 2 h 3"/>
                <a:gd name="T8" fmla="*/ 3 w 6"/>
                <a:gd name="T9" fmla="*/ 3 h 3"/>
                <a:gd name="T10" fmla="*/ 0 w 6"/>
                <a:gd name="T11" fmla="*/ 3 h 3"/>
                <a:gd name="T12" fmla="*/ 0 w 6"/>
                <a:gd name="T13" fmla="*/ 3 h 3"/>
                <a:gd name="T14" fmla="*/ 1 w 6"/>
                <a:gd name="T15" fmla="*/ 2 h 3"/>
                <a:gd name="T16" fmla="*/ 3 w 6"/>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3" y="0"/>
                  </a:moveTo>
                  <a:lnTo>
                    <a:pt x="5" y="0"/>
                  </a:lnTo>
                  <a:lnTo>
                    <a:pt x="6" y="2"/>
                  </a:lnTo>
                  <a:lnTo>
                    <a:pt x="6" y="2"/>
                  </a:lnTo>
                  <a:lnTo>
                    <a:pt x="3" y="3"/>
                  </a:lnTo>
                  <a:lnTo>
                    <a:pt x="0" y="3"/>
                  </a:lnTo>
                  <a:lnTo>
                    <a:pt x="0" y="3"/>
                  </a:lnTo>
                  <a:lnTo>
                    <a:pt x="1" y="2"/>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63" name="Freeform 82">
              <a:extLst>
                <a:ext uri="{FF2B5EF4-FFF2-40B4-BE49-F238E27FC236}">
                  <a16:creationId xmlns:a16="http://schemas.microsoft.com/office/drawing/2014/main" id="{8B3162BF-FBE0-46DA-93E4-6B6005C9B87E}"/>
                </a:ext>
              </a:extLst>
            </p:cNvPr>
            <p:cNvSpPr>
              <a:spLocks/>
            </p:cNvSpPr>
            <p:nvPr/>
          </p:nvSpPr>
          <p:spPr bwMode="auto">
            <a:xfrm>
              <a:off x="7735656" y="1848798"/>
              <a:ext cx="44833" cy="25340"/>
            </a:xfrm>
            <a:custGeom>
              <a:avLst/>
              <a:gdLst>
                <a:gd name="T0" fmla="*/ 14 w 23"/>
                <a:gd name="T1" fmla="*/ 0 h 13"/>
                <a:gd name="T2" fmla="*/ 16 w 23"/>
                <a:gd name="T3" fmla="*/ 0 h 13"/>
                <a:gd name="T4" fmla="*/ 17 w 23"/>
                <a:gd name="T5" fmla="*/ 2 h 13"/>
                <a:gd name="T6" fmla="*/ 19 w 23"/>
                <a:gd name="T7" fmla="*/ 2 h 13"/>
                <a:gd name="T8" fmla="*/ 20 w 23"/>
                <a:gd name="T9" fmla="*/ 5 h 13"/>
                <a:gd name="T10" fmla="*/ 22 w 23"/>
                <a:gd name="T11" fmla="*/ 5 h 13"/>
                <a:gd name="T12" fmla="*/ 23 w 23"/>
                <a:gd name="T13" fmla="*/ 6 h 13"/>
                <a:gd name="T14" fmla="*/ 23 w 23"/>
                <a:gd name="T15" fmla="*/ 8 h 13"/>
                <a:gd name="T16" fmla="*/ 23 w 23"/>
                <a:gd name="T17" fmla="*/ 10 h 13"/>
                <a:gd name="T18" fmla="*/ 20 w 23"/>
                <a:gd name="T19" fmla="*/ 10 h 13"/>
                <a:gd name="T20" fmla="*/ 14 w 23"/>
                <a:gd name="T21" fmla="*/ 11 h 13"/>
                <a:gd name="T22" fmla="*/ 11 w 23"/>
                <a:gd name="T23" fmla="*/ 11 h 13"/>
                <a:gd name="T24" fmla="*/ 6 w 23"/>
                <a:gd name="T25" fmla="*/ 13 h 13"/>
                <a:gd name="T26" fmla="*/ 5 w 23"/>
                <a:gd name="T27" fmla="*/ 13 h 13"/>
                <a:gd name="T28" fmla="*/ 3 w 23"/>
                <a:gd name="T29" fmla="*/ 13 h 13"/>
                <a:gd name="T30" fmla="*/ 1 w 23"/>
                <a:gd name="T31" fmla="*/ 13 h 13"/>
                <a:gd name="T32" fmla="*/ 0 w 23"/>
                <a:gd name="T33" fmla="*/ 13 h 13"/>
                <a:gd name="T34" fmla="*/ 0 w 23"/>
                <a:gd name="T35" fmla="*/ 11 h 13"/>
                <a:gd name="T36" fmla="*/ 0 w 23"/>
                <a:gd name="T37" fmla="*/ 10 h 13"/>
                <a:gd name="T38" fmla="*/ 1 w 23"/>
                <a:gd name="T39" fmla="*/ 8 h 13"/>
                <a:gd name="T40" fmla="*/ 0 w 23"/>
                <a:gd name="T41" fmla="*/ 5 h 13"/>
                <a:gd name="T42" fmla="*/ 3 w 23"/>
                <a:gd name="T43" fmla="*/ 2 h 13"/>
                <a:gd name="T44" fmla="*/ 6 w 23"/>
                <a:gd name="T45" fmla="*/ 2 h 13"/>
                <a:gd name="T46" fmla="*/ 14 w 23"/>
                <a:gd name="T4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13">
                  <a:moveTo>
                    <a:pt x="14" y="0"/>
                  </a:moveTo>
                  <a:lnTo>
                    <a:pt x="16" y="0"/>
                  </a:lnTo>
                  <a:lnTo>
                    <a:pt x="17" y="2"/>
                  </a:lnTo>
                  <a:lnTo>
                    <a:pt x="19" y="2"/>
                  </a:lnTo>
                  <a:lnTo>
                    <a:pt x="20" y="5"/>
                  </a:lnTo>
                  <a:lnTo>
                    <a:pt x="22" y="5"/>
                  </a:lnTo>
                  <a:lnTo>
                    <a:pt x="23" y="6"/>
                  </a:lnTo>
                  <a:lnTo>
                    <a:pt x="23" y="8"/>
                  </a:lnTo>
                  <a:lnTo>
                    <a:pt x="23" y="10"/>
                  </a:lnTo>
                  <a:lnTo>
                    <a:pt x="20" y="10"/>
                  </a:lnTo>
                  <a:lnTo>
                    <a:pt x="14" y="11"/>
                  </a:lnTo>
                  <a:lnTo>
                    <a:pt x="11" y="11"/>
                  </a:lnTo>
                  <a:lnTo>
                    <a:pt x="6" y="13"/>
                  </a:lnTo>
                  <a:lnTo>
                    <a:pt x="5" y="13"/>
                  </a:lnTo>
                  <a:lnTo>
                    <a:pt x="3" y="13"/>
                  </a:lnTo>
                  <a:lnTo>
                    <a:pt x="1" y="13"/>
                  </a:lnTo>
                  <a:lnTo>
                    <a:pt x="0" y="13"/>
                  </a:lnTo>
                  <a:lnTo>
                    <a:pt x="0" y="11"/>
                  </a:lnTo>
                  <a:lnTo>
                    <a:pt x="0" y="10"/>
                  </a:lnTo>
                  <a:lnTo>
                    <a:pt x="1" y="8"/>
                  </a:lnTo>
                  <a:lnTo>
                    <a:pt x="0" y="5"/>
                  </a:lnTo>
                  <a:lnTo>
                    <a:pt x="3" y="2"/>
                  </a:lnTo>
                  <a:lnTo>
                    <a:pt x="6" y="2"/>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64" name="Freeform 83">
              <a:extLst>
                <a:ext uri="{FF2B5EF4-FFF2-40B4-BE49-F238E27FC236}">
                  <a16:creationId xmlns:a16="http://schemas.microsoft.com/office/drawing/2014/main" id="{BDEE7F3A-F644-434C-AB53-9CF4AE9252D9}"/>
                </a:ext>
              </a:extLst>
            </p:cNvPr>
            <p:cNvSpPr>
              <a:spLocks/>
            </p:cNvSpPr>
            <p:nvPr/>
          </p:nvSpPr>
          <p:spPr bwMode="auto">
            <a:xfrm>
              <a:off x="7932528" y="1897529"/>
              <a:ext cx="38984" cy="19492"/>
            </a:xfrm>
            <a:custGeom>
              <a:avLst/>
              <a:gdLst>
                <a:gd name="T0" fmla="*/ 12 w 20"/>
                <a:gd name="T1" fmla="*/ 0 h 10"/>
                <a:gd name="T2" fmla="*/ 19 w 20"/>
                <a:gd name="T3" fmla="*/ 2 h 10"/>
                <a:gd name="T4" fmla="*/ 20 w 20"/>
                <a:gd name="T5" fmla="*/ 3 h 10"/>
                <a:gd name="T6" fmla="*/ 20 w 20"/>
                <a:gd name="T7" fmla="*/ 3 h 10"/>
                <a:gd name="T8" fmla="*/ 17 w 20"/>
                <a:gd name="T9" fmla="*/ 5 h 10"/>
                <a:gd name="T10" fmla="*/ 16 w 20"/>
                <a:gd name="T11" fmla="*/ 7 h 10"/>
                <a:gd name="T12" fmla="*/ 12 w 20"/>
                <a:gd name="T13" fmla="*/ 8 h 10"/>
                <a:gd name="T14" fmla="*/ 11 w 20"/>
                <a:gd name="T15" fmla="*/ 8 h 10"/>
                <a:gd name="T16" fmla="*/ 3 w 20"/>
                <a:gd name="T17" fmla="*/ 10 h 10"/>
                <a:gd name="T18" fmla="*/ 0 w 20"/>
                <a:gd name="T19" fmla="*/ 8 h 10"/>
                <a:gd name="T20" fmla="*/ 0 w 20"/>
                <a:gd name="T21" fmla="*/ 8 h 10"/>
                <a:gd name="T22" fmla="*/ 0 w 20"/>
                <a:gd name="T23" fmla="*/ 7 h 10"/>
                <a:gd name="T24" fmla="*/ 3 w 20"/>
                <a:gd name="T25" fmla="*/ 5 h 10"/>
                <a:gd name="T26" fmla="*/ 4 w 20"/>
                <a:gd name="T27" fmla="*/ 3 h 10"/>
                <a:gd name="T28" fmla="*/ 6 w 20"/>
                <a:gd name="T29" fmla="*/ 2 h 10"/>
                <a:gd name="T30" fmla="*/ 9 w 20"/>
                <a:gd name="T31" fmla="*/ 0 h 10"/>
                <a:gd name="T32" fmla="*/ 12 w 20"/>
                <a:gd name="T3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0">
                  <a:moveTo>
                    <a:pt x="12" y="0"/>
                  </a:moveTo>
                  <a:lnTo>
                    <a:pt x="19" y="2"/>
                  </a:lnTo>
                  <a:lnTo>
                    <a:pt x="20" y="3"/>
                  </a:lnTo>
                  <a:lnTo>
                    <a:pt x="20" y="3"/>
                  </a:lnTo>
                  <a:lnTo>
                    <a:pt x="17" y="5"/>
                  </a:lnTo>
                  <a:lnTo>
                    <a:pt x="16" y="7"/>
                  </a:lnTo>
                  <a:lnTo>
                    <a:pt x="12" y="8"/>
                  </a:lnTo>
                  <a:lnTo>
                    <a:pt x="11" y="8"/>
                  </a:lnTo>
                  <a:lnTo>
                    <a:pt x="3" y="10"/>
                  </a:lnTo>
                  <a:lnTo>
                    <a:pt x="0" y="8"/>
                  </a:lnTo>
                  <a:lnTo>
                    <a:pt x="0" y="8"/>
                  </a:lnTo>
                  <a:lnTo>
                    <a:pt x="0" y="7"/>
                  </a:lnTo>
                  <a:lnTo>
                    <a:pt x="3" y="5"/>
                  </a:lnTo>
                  <a:lnTo>
                    <a:pt x="4" y="3"/>
                  </a:lnTo>
                  <a:lnTo>
                    <a:pt x="6" y="2"/>
                  </a:lnTo>
                  <a:lnTo>
                    <a:pt x="9" y="0"/>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65" name="Freeform 84">
              <a:extLst>
                <a:ext uri="{FF2B5EF4-FFF2-40B4-BE49-F238E27FC236}">
                  <a16:creationId xmlns:a16="http://schemas.microsoft.com/office/drawing/2014/main" id="{9C391574-80BE-40F5-B1BA-C342C9683EAC}"/>
                </a:ext>
              </a:extLst>
            </p:cNvPr>
            <p:cNvSpPr>
              <a:spLocks/>
            </p:cNvSpPr>
            <p:nvPr/>
          </p:nvSpPr>
          <p:spPr bwMode="auto">
            <a:xfrm>
              <a:off x="7907188" y="1486243"/>
              <a:ext cx="42883" cy="13645"/>
            </a:xfrm>
            <a:custGeom>
              <a:avLst/>
              <a:gdLst>
                <a:gd name="T0" fmla="*/ 2 w 22"/>
                <a:gd name="T1" fmla="*/ 0 h 7"/>
                <a:gd name="T2" fmla="*/ 3 w 22"/>
                <a:gd name="T3" fmla="*/ 0 h 7"/>
                <a:gd name="T4" fmla="*/ 5 w 22"/>
                <a:gd name="T5" fmla="*/ 2 h 7"/>
                <a:gd name="T6" fmla="*/ 6 w 22"/>
                <a:gd name="T7" fmla="*/ 0 h 7"/>
                <a:gd name="T8" fmla="*/ 19 w 22"/>
                <a:gd name="T9" fmla="*/ 3 h 7"/>
                <a:gd name="T10" fmla="*/ 22 w 22"/>
                <a:gd name="T11" fmla="*/ 5 h 7"/>
                <a:gd name="T12" fmla="*/ 22 w 22"/>
                <a:gd name="T13" fmla="*/ 5 h 7"/>
                <a:gd name="T14" fmla="*/ 11 w 22"/>
                <a:gd name="T15" fmla="*/ 7 h 7"/>
                <a:gd name="T16" fmla="*/ 8 w 22"/>
                <a:gd name="T17" fmla="*/ 7 h 7"/>
                <a:gd name="T18" fmla="*/ 8 w 22"/>
                <a:gd name="T19" fmla="*/ 3 h 7"/>
                <a:gd name="T20" fmla="*/ 6 w 22"/>
                <a:gd name="T21" fmla="*/ 3 h 7"/>
                <a:gd name="T22" fmla="*/ 2 w 22"/>
                <a:gd name="T23" fmla="*/ 3 h 7"/>
                <a:gd name="T24" fmla="*/ 0 w 22"/>
                <a:gd name="T25" fmla="*/ 2 h 7"/>
                <a:gd name="T26" fmla="*/ 0 w 22"/>
                <a:gd name="T27" fmla="*/ 0 h 7"/>
                <a:gd name="T28" fmla="*/ 2 w 22"/>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7">
                  <a:moveTo>
                    <a:pt x="2" y="0"/>
                  </a:moveTo>
                  <a:lnTo>
                    <a:pt x="3" y="0"/>
                  </a:lnTo>
                  <a:lnTo>
                    <a:pt x="5" y="2"/>
                  </a:lnTo>
                  <a:lnTo>
                    <a:pt x="6" y="0"/>
                  </a:lnTo>
                  <a:lnTo>
                    <a:pt x="19" y="3"/>
                  </a:lnTo>
                  <a:lnTo>
                    <a:pt x="22" y="5"/>
                  </a:lnTo>
                  <a:lnTo>
                    <a:pt x="22" y="5"/>
                  </a:lnTo>
                  <a:lnTo>
                    <a:pt x="11" y="7"/>
                  </a:lnTo>
                  <a:lnTo>
                    <a:pt x="8" y="7"/>
                  </a:lnTo>
                  <a:lnTo>
                    <a:pt x="8" y="3"/>
                  </a:lnTo>
                  <a:lnTo>
                    <a:pt x="6" y="3"/>
                  </a:lnTo>
                  <a:lnTo>
                    <a:pt x="2" y="3"/>
                  </a:lnTo>
                  <a:lnTo>
                    <a:pt x="0" y="2"/>
                  </a:lnTo>
                  <a:lnTo>
                    <a:pt x="0" y="0"/>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66" name="Freeform 85">
              <a:extLst>
                <a:ext uri="{FF2B5EF4-FFF2-40B4-BE49-F238E27FC236}">
                  <a16:creationId xmlns:a16="http://schemas.microsoft.com/office/drawing/2014/main" id="{78321BAD-83E2-4A9D-B166-6917B01B6FC7}"/>
                </a:ext>
              </a:extLst>
            </p:cNvPr>
            <p:cNvSpPr>
              <a:spLocks/>
            </p:cNvSpPr>
            <p:nvPr/>
          </p:nvSpPr>
          <p:spPr bwMode="auto">
            <a:xfrm>
              <a:off x="7907188" y="1846849"/>
              <a:ext cx="19492" cy="5848"/>
            </a:xfrm>
            <a:custGeom>
              <a:avLst/>
              <a:gdLst>
                <a:gd name="T0" fmla="*/ 3 w 10"/>
                <a:gd name="T1" fmla="*/ 0 h 3"/>
                <a:gd name="T2" fmla="*/ 10 w 10"/>
                <a:gd name="T3" fmla="*/ 3 h 3"/>
                <a:gd name="T4" fmla="*/ 10 w 10"/>
                <a:gd name="T5" fmla="*/ 3 h 3"/>
                <a:gd name="T6" fmla="*/ 3 w 10"/>
                <a:gd name="T7" fmla="*/ 3 h 3"/>
                <a:gd name="T8" fmla="*/ 0 w 10"/>
                <a:gd name="T9" fmla="*/ 1 h 3"/>
                <a:gd name="T10" fmla="*/ 2 w 10"/>
                <a:gd name="T11" fmla="*/ 0 h 3"/>
                <a:gd name="T12" fmla="*/ 3 w 10"/>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3" y="0"/>
                  </a:moveTo>
                  <a:lnTo>
                    <a:pt x="10" y="3"/>
                  </a:lnTo>
                  <a:lnTo>
                    <a:pt x="10" y="3"/>
                  </a:lnTo>
                  <a:lnTo>
                    <a:pt x="3" y="3"/>
                  </a:lnTo>
                  <a:lnTo>
                    <a:pt x="0" y="1"/>
                  </a:lnTo>
                  <a:lnTo>
                    <a:pt x="2"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67" name="Freeform 86">
              <a:extLst>
                <a:ext uri="{FF2B5EF4-FFF2-40B4-BE49-F238E27FC236}">
                  <a16:creationId xmlns:a16="http://schemas.microsoft.com/office/drawing/2014/main" id="{17557F4D-BCB2-45B8-8202-7452CF37A7C3}"/>
                </a:ext>
              </a:extLst>
            </p:cNvPr>
            <p:cNvSpPr>
              <a:spLocks/>
            </p:cNvSpPr>
            <p:nvPr/>
          </p:nvSpPr>
          <p:spPr bwMode="auto">
            <a:xfrm>
              <a:off x="7889645" y="1846849"/>
              <a:ext cx="17544" cy="5848"/>
            </a:xfrm>
            <a:custGeom>
              <a:avLst/>
              <a:gdLst>
                <a:gd name="T0" fmla="*/ 8 w 9"/>
                <a:gd name="T1" fmla="*/ 0 h 3"/>
                <a:gd name="T2" fmla="*/ 9 w 9"/>
                <a:gd name="T3" fmla="*/ 0 h 3"/>
                <a:gd name="T4" fmla="*/ 9 w 9"/>
                <a:gd name="T5" fmla="*/ 0 h 3"/>
                <a:gd name="T6" fmla="*/ 8 w 9"/>
                <a:gd name="T7" fmla="*/ 3 h 3"/>
                <a:gd name="T8" fmla="*/ 6 w 9"/>
                <a:gd name="T9" fmla="*/ 3 h 3"/>
                <a:gd name="T10" fmla="*/ 1 w 9"/>
                <a:gd name="T11" fmla="*/ 3 h 3"/>
                <a:gd name="T12" fmla="*/ 0 w 9"/>
                <a:gd name="T13" fmla="*/ 3 h 3"/>
                <a:gd name="T14" fmla="*/ 0 w 9"/>
                <a:gd name="T15" fmla="*/ 3 h 3"/>
                <a:gd name="T16" fmla="*/ 3 w 9"/>
                <a:gd name="T17" fmla="*/ 1 h 3"/>
                <a:gd name="T18" fmla="*/ 8 w 9"/>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3">
                  <a:moveTo>
                    <a:pt x="8" y="0"/>
                  </a:moveTo>
                  <a:lnTo>
                    <a:pt x="9" y="0"/>
                  </a:lnTo>
                  <a:lnTo>
                    <a:pt x="9" y="0"/>
                  </a:lnTo>
                  <a:lnTo>
                    <a:pt x="8" y="3"/>
                  </a:lnTo>
                  <a:lnTo>
                    <a:pt x="6" y="3"/>
                  </a:lnTo>
                  <a:lnTo>
                    <a:pt x="1" y="3"/>
                  </a:lnTo>
                  <a:lnTo>
                    <a:pt x="0" y="3"/>
                  </a:lnTo>
                  <a:lnTo>
                    <a:pt x="0" y="3"/>
                  </a:lnTo>
                  <a:lnTo>
                    <a:pt x="3"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68" name="Freeform 87">
              <a:extLst>
                <a:ext uri="{FF2B5EF4-FFF2-40B4-BE49-F238E27FC236}">
                  <a16:creationId xmlns:a16="http://schemas.microsoft.com/office/drawing/2014/main" id="{CA975236-2863-4C5D-A116-44E693969617}"/>
                </a:ext>
              </a:extLst>
            </p:cNvPr>
            <p:cNvSpPr>
              <a:spLocks/>
            </p:cNvSpPr>
            <p:nvPr/>
          </p:nvSpPr>
          <p:spPr bwMode="auto">
            <a:xfrm>
              <a:off x="7852610" y="1870240"/>
              <a:ext cx="23391" cy="11695"/>
            </a:xfrm>
            <a:custGeom>
              <a:avLst/>
              <a:gdLst>
                <a:gd name="T0" fmla="*/ 4 w 12"/>
                <a:gd name="T1" fmla="*/ 0 h 6"/>
                <a:gd name="T2" fmla="*/ 8 w 12"/>
                <a:gd name="T3" fmla="*/ 0 h 6"/>
                <a:gd name="T4" fmla="*/ 9 w 12"/>
                <a:gd name="T5" fmla="*/ 0 h 6"/>
                <a:gd name="T6" fmla="*/ 12 w 12"/>
                <a:gd name="T7" fmla="*/ 2 h 6"/>
                <a:gd name="T8" fmla="*/ 9 w 12"/>
                <a:gd name="T9" fmla="*/ 2 h 6"/>
                <a:gd name="T10" fmla="*/ 8 w 12"/>
                <a:gd name="T11" fmla="*/ 5 h 6"/>
                <a:gd name="T12" fmla="*/ 8 w 12"/>
                <a:gd name="T13" fmla="*/ 5 h 6"/>
                <a:gd name="T14" fmla="*/ 9 w 12"/>
                <a:gd name="T15" fmla="*/ 6 h 6"/>
                <a:gd name="T16" fmla="*/ 8 w 12"/>
                <a:gd name="T17" fmla="*/ 6 h 6"/>
                <a:gd name="T18" fmla="*/ 8 w 12"/>
                <a:gd name="T19" fmla="*/ 6 h 6"/>
                <a:gd name="T20" fmla="*/ 8 w 12"/>
                <a:gd name="T21" fmla="*/ 6 h 6"/>
                <a:gd name="T22" fmla="*/ 4 w 12"/>
                <a:gd name="T23" fmla="*/ 6 h 6"/>
                <a:gd name="T24" fmla="*/ 1 w 12"/>
                <a:gd name="T25" fmla="*/ 5 h 6"/>
                <a:gd name="T26" fmla="*/ 0 w 12"/>
                <a:gd name="T27" fmla="*/ 3 h 6"/>
                <a:gd name="T28" fmla="*/ 1 w 12"/>
                <a:gd name="T29" fmla="*/ 2 h 6"/>
                <a:gd name="T30" fmla="*/ 1 w 12"/>
                <a:gd name="T31" fmla="*/ 0 h 6"/>
                <a:gd name="T32" fmla="*/ 4 w 12"/>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6">
                  <a:moveTo>
                    <a:pt x="4" y="0"/>
                  </a:moveTo>
                  <a:lnTo>
                    <a:pt x="8" y="0"/>
                  </a:lnTo>
                  <a:lnTo>
                    <a:pt x="9" y="0"/>
                  </a:lnTo>
                  <a:lnTo>
                    <a:pt x="12" y="2"/>
                  </a:lnTo>
                  <a:lnTo>
                    <a:pt x="9" y="2"/>
                  </a:lnTo>
                  <a:lnTo>
                    <a:pt x="8" y="5"/>
                  </a:lnTo>
                  <a:lnTo>
                    <a:pt x="8" y="5"/>
                  </a:lnTo>
                  <a:lnTo>
                    <a:pt x="9" y="6"/>
                  </a:lnTo>
                  <a:lnTo>
                    <a:pt x="8" y="6"/>
                  </a:lnTo>
                  <a:lnTo>
                    <a:pt x="8" y="6"/>
                  </a:lnTo>
                  <a:lnTo>
                    <a:pt x="8" y="6"/>
                  </a:lnTo>
                  <a:lnTo>
                    <a:pt x="4" y="6"/>
                  </a:lnTo>
                  <a:lnTo>
                    <a:pt x="1" y="5"/>
                  </a:lnTo>
                  <a:lnTo>
                    <a:pt x="0" y="3"/>
                  </a:lnTo>
                  <a:lnTo>
                    <a:pt x="1" y="2"/>
                  </a:lnTo>
                  <a:lnTo>
                    <a:pt x="1" y="0"/>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69" name="Freeform 88">
              <a:extLst>
                <a:ext uri="{FF2B5EF4-FFF2-40B4-BE49-F238E27FC236}">
                  <a16:creationId xmlns:a16="http://schemas.microsoft.com/office/drawing/2014/main" id="{52D70435-E1A0-4A50-82E0-3727CC2753DC}"/>
                </a:ext>
              </a:extLst>
            </p:cNvPr>
            <p:cNvSpPr>
              <a:spLocks/>
            </p:cNvSpPr>
            <p:nvPr/>
          </p:nvSpPr>
          <p:spPr bwMode="auto">
            <a:xfrm>
              <a:off x="9698523" y="1827357"/>
              <a:ext cx="109156" cy="37036"/>
            </a:xfrm>
            <a:custGeom>
              <a:avLst/>
              <a:gdLst>
                <a:gd name="T0" fmla="*/ 34 w 56"/>
                <a:gd name="T1" fmla="*/ 0 h 19"/>
                <a:gd name="T2" fmla="*/ 37 w 56"/>
                <a:gd name="T3" fmla="*/ 0 h 19"/>
                <a:gd name="T4" fmla="*/ 41 w 56"/>
                <a:gd name="T5" fmla="*/ 2 h 19"/>
                <a:gd name="T6" fmla="*/ 43 w 56"/>
                <a:gd name="T7" fmla="*/ 3 h 19"/>
                <a:gd name="T8" fmla="*/ 54 w 56"/>
                <a:gd name="T9" fmla="*/ 10 h 19"/>
                <a:gd name="T10" fmla="*/ 56 w 56"/>
                <a:gd name="T11" fmla="*/ 11 h 19"/>
                <a:gd name="T12" fmla="*/ 56 w 56"/>
                <a:gd name="T13" fmla="*/ 13 h 19"/>
                <a:gd name="T14" fmla="*/ 56 w 56"/>
                <a:gd name="T15" fmla="*/ 19 h 19"/>
                <a:gd name="T16" fmla="*/ 56 w 56"/>
                <a:gd name="T17" fmla="*/ 19 h 19"/>
                <a:gd name="T18" fmla="*/ 52 w 56"/>
                <a:gd name="T19" fmla="*/ 19 h 19"/>
                <a:gd name="T20" fmla="*/ 46 w 56"/>
                <a:gd name="T21" fmla="*/ 19 h 19"/>
                <a:gd name="T22" fmla="*/ 43 w 56"/>
                <a:gd name="T23" fmla="*/ 19 h 19"/>
                <a:gd name="T24" fmla="*/ 40 w 56"/>
                <a:gd name="T25" fmla="*/ 19 h 19"/>
                <a:gd name="T26" fmla="*/ 37 w 56"/>
                <a:gd name="T27" fmla="*/ 17 h 19"/>
                <a:gd name="T28" fmla="*/ 29 w 56"/>
                <a:gd name="T29" fmla="*/ 17 h 19"/>
                <a:gd name="T30" fmla="*/ 22 w 56"/>
                <a:gd name="T31" fmla="*/ 14 h 19"/>
                <a:gd name="T32" fmla="*/ 16 w 56"/>
                <a:gd name="T33" fmla="*/ 13 h 19"/>
                <a:gd name="T34" fmla="*/ 15 w 56"/>
                <a:gd name="T35" fmla="*/ 13 h 19"/>
                <a:gd name="T36" fmla="*/ 11 w 56"/>
                <a:gd name="T37" fmla="*/ 13 h 19"/>
                <a:gd name="T38" fmla="*/ 7 w 56"/>
                <a:gd name="T39" fmla="*/ 16 h 19"/>
                <a:gd name="T40" fmla="*/ 5 w 56"/>
                <a:gd name="T41" fmla="*/ 16 h 19"/>
                <a:gd name="T42" fmla="*/ 2 w 56"/>
                <a:gd name="T43" fmla="*/ 16 h 19"/>
                <a:gd name="T44" fmla="*/ 0 w 56"/>
                <a:gd name="T45" fmla="*/ 14 h 19"/>
                <a:gd name="T46" fmla="*/ 5 w 56"/>
                <a:gd name="T47" fmla="*/ 13 h 19"/>
                <a:gd name="T48" fmla="*/ 8 w 56"/>
                <a:gd name="T49" fmla="*/ 13 h 19"/>
                <a:gd name="T50" fmla="*/ 11 w 56"/>
                <a:gd name="T51" fmla="*/ 13 h 19"/>
                <a:gd name="T52" fmla="*/ 15 w 56"/>
                <a:gd name="T53" fmla="*/ 10 h 19"/>
                <a:gd name="T54" fmla="*/ 16 w 56"/>
                <a:gd name="T55" fmla="*/ 8 h 19"/>
                <a:gd name="T56" fmla="*/ 18 w 56"/>
                <a:gd name="T57" fmla="*/ 3 h 19"/>
                <a:gd name="T58" fmla="*/ 19 w 56"/>
                <a:gd name="T59" fmla="*/ 2 h 19"/>
                <a:gd name="T60" fmla="*/ 21 w 56"/>
                <a:gd name="T61" fmla="*/ 2 h 19"/>
                <a:gd name="T62" fmla="*/ 22 w 56"/>
                <a:gd name="T63" fmla="*/ 2 h 19"/>
                <a:gd name="T64" fmla="*/ 24 w 56"/>
                <a:gd name="T65" fmla="*/ 2 h 19"/>
                <a:gd name="T66" fmla="*/ 30 w 56"/>
                <a:gd name="T67" fmla="*/ 0 h 19"/>
                <a:gd name="T68" fmla="*/ 34 w 56"/>
                <a:gd name="T6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19">
                  <a:moveTo>
                    <a:pt x="34" y="0"/>
                  </a:moveTo>
                  <a:lnTo>
                    <a:pt x="37" y="0"/>
                  </a:lnTo>
                  <a:lnTo>
                    <a:pt x="41" y="2"/>
                  </a:lnTo>
                  <a:lnTo>
                    <a:pt x="43" y="3"/>
                  </a:lnTo>
                  <a:lnTo>
                    <a:pt x="54" y="10"/>
                  </a:lnTo>
                  <a:lnTo>
                    <a:pt x="56" y="11"/>
                  </a:lnTo>
                  <a:lnTo>
                    <a:pt x="56" y="13"/>
                  </a:lnTo>
                  <a:lnTo>
                    <a:pt x="56" y="19"/>
                  </a:lnTo>
                  <a:lnTo>
                    <a:pt x="56" y="19"/>
                  </a:lnTo>
                  <a:lnTo>
                    <a:pt x="52" y="19"/>
                  </a:lnTo>
                  <a:lnTo>
                    <a:pt x="46" y="19"/>
                  </a:lnTo>
                  <a:lnTo>
                    <a:pt x="43" y="19"/>
                  </a:lnTo>
                  <a:lnTo>
                    <a:pt x="40" y="19"/>
                  </a:lnTo>
                  <a:lnTo>
                    <a:pt x="37" y="17"/>
                  </a:lnTo>
                  <a:lnTo>
                    <a:pt x="29" y="17"/>
                  </a:lnTo>
                  <a:lnTo>
                    <a:pt x="22" y="14"/>
                  </a:lnTo>
                  <a:lnTo>
                    <a:pt x="16" y="13"/>
                  </a:lnTo>
                  <a:lnTo>
                    <a:pt x="15" y="13"/>
                  </a:lnTo>
                  <a:lnTo>
                    <a:pt x="11" y="13"/>
                  </a:lnTo>
                  <a:lnTo>
                    <a:pt x="7" y="16"/>
                  </a:lnTo>
                  <a:lnTo>
                    <a:pt x="5" y="16"/>
                  </a:lnTo>
                  <a:lnTo>
                    <a:pt x="2" y="16"/>
                  </a:lnTo>
                  <a:lnTo>
                    <a:pt x="0" y="14"/>
                  </a:lnTo>
                  <a:lnTo>
                    <a:pt x="5" y="13"/>
                  </a:lnTo>
                  <a:lnTo>
                    <a:pt x="8" y="13"/>
                  </a:lnTo>
                  <a:lnTo>
                    <a:pt x="11" y="13"/>
                  </a:lnTo>
                  <a:lnTo>
                    <a:pt x="15" y="10"/>
                  </a:lnTo>
                  <a:lnTo>
                    <a:pt x="16" y="8"/>
                  </a:lnTo>
                  <a:lnTo>
                    <a:pt x="18" y="3"/>
                  </a:lnTo>
                  <a:lnTo>
                    <a:pt x="19" y="2"/>
                  </a:lnTo>
                  <a:lnTo>
                    <a:pt x="21" y="2"/>
                  </a:lnTo>
                  <a:lnTo>
                    <a:pt x="22" y="2"/>
                  </a:lnTo>
                  <a:lnTo>
                    <a:pt x="24" y="2"/>
                  </a:lnTo>
                  <a:lnTo>
                    <a:pt x="30"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70" name="Freeform 89">
              <a:extLst>
                <a:ext uri="{FF2B5EF4-FFF2-40B4-BE49-F238E27FC236}">
                  <a16:creationId xmlns:a16="http://schemas.microsoft.com/office/drawing/2014/main" id="{1DC753DE-741E-4F32-BC51-1D825112C779}"/>
                </a:ext>
              </a:extLst>
            </p:cNvPr>
            <p:cNvSpPr>
              <a:spLocks/>
            </p:cNvSpPr>
            <p:nvPr/>
          </p:nvSpPr>
          <p:spPr bwMode="auto">
            <a:xfrm>
              <a:off x="8507548" y="1667521"/>
              <a:ext cx="5848" cy="5848"/>
            </a:xfrm>
            <a:custGeom>
              <a:avLst/>
              <a:gdLst>
                <a:gd name="T0" fmla="*/ 1 w 3"/>
                <a:gd name="T1" fmla="*/ 0 h 3"/>
                <a:gd name="T2" fmla="*/ 3 w 3"/>
                <a:gd name="T3" fmla="*/ 3 h 3"/>
                <a:gd name="T4" fmla="*/ 3 w 3"/>
                <a:gd name="T5" fmla="*/ 3 h 3"/>
                <a:gd name="T6" fmla="*/ 1 w 3"/>
                <a:gd name="T7" fmla="*/ 3 h 3"/>
                <a:gd name="T8" fmla="*/ 0 w 3"/>
                <a:gd name="T9" fmla="*/ 3 h 3"/>
                <a:gd name="T10" fmla="*/ 0 w 3"/>
                <a:gd name="T11" fmla="*/ 0 h 3"/>
                <a:gd name="T12" fmla="*/ 1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0"/>
                  </a:moveTo>
                  <a:lnTo>
                    <a:pt x="3" y="3"/>
                  </a:lnTo>
                  <a:lnTo>
                    <a:pt x="3" y="3"/>
                  </a:lnTo>
                  <a:lnTo>
                    <a:pt x="1" y="3"/>
                  </a:lnTo>
                  <a:lnTo>
                    <a:pt x="0" y="3"/>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71" name="Freeform 90">
              <a:extLst>
                <a:ext uri="{FF2B5EF4-FFF2-40B4-BE49-F238E27FC236}">
                  <a16:creationId xmlns:a16="http://schemas.microsoft.com/office/drawing/2014/main" id="{479F7613-09F8-41A2-AEDD-EC17B4EFD02E}"/>
                </a:ext>
              </a:extLst>
            </p:cNvPr>
            <p:cNvSpPr>
              <a:spLocks/>
            </p:cNvSpPr>
            <p:nvPr/>
          </p:nvSpPr>
          <p:spPr bwMode="auto">
            <a:xfrm>
              <a:off x="9883698" y="1731845"/>
              <a:ext cx="128649" cy="46781"/>
            </a:xfrm>
            <a:custGeom>
              <a:avLst/>
              <a:gdLst>
                <a:gd name="T0" fmla="*/ 5 w 66"/>
                <a:gd name="T1" fmla="*/ 0 h 24"/>
                <a:gd name="T2" fmla="*/ 8 w 66"/>
                <a:gd name="T3" fmla="*/ 3 h 24"/>
                <a:gd name="T4" fmla="*/ 8 w 66"/>
                <a:gd name="T5" fmla="*/ 5 h 24"/>
                <a:gd name="T6" fmla="*/ 9 w 66"/>
                <a:gd name="T7" fmla="*/ 7 h 24"/>
                <a:gd name="T8" fmla="*/ 13 w 66"/>
                <a:gd name="T9" fmla="*/ 7 h 24"/>
                <a:gd name="T10" fmla="*/ 19 w 66"/>
                <a:gd name="T11" fmla="*/ 5 h 24"/>
                <a:gd name="T12" fmla="*/ 19 w 66"/>
                <a:gd name="T13" fmla="*/ 5 h 24"/>
                <a:gd name="T14" fmla="*/ 33 w 66"/>
                <a:gd name="T15" fmla="*/ 5 h 24"/>
                <a:gd name="T16" fmla="*/ 33 w 66"/>
                <a:gd name="T17" fmla="*/ 7 h 24"/>
                <a:gd name="T18" fmla="*/ 33 w 66"/>
                <a:gd name="T19" fmla="*/ 8 h 24"/>
                <a:gd name="T20" fmla="*/ 33 w 66"/>
                <a:gd name="T21" fmla="*/ 8 h 24"/>
                <a:gd name="T22" fmla="*/ 33 w 66"/>
                <a:gd name="T23" fmla="*/ 10 h 24"/>
                <a:gd name="T24" fmla="*/ 35 w 66"/>
                <a:gd name="T25" fmla="*/ 11 h 24"/>
                <a:gd name="T26" fmla="*/ 39 w 66"/>
                <a:gd name="T27" fmla="*/ 11 h 24"/>
                <a:gd name="T28" fmla="*/ 43 w 66"/>
                <a:gd name="T29" fmla="*/ 10 h 24"/>
                <a:gd name="T30" fmla="*/ 50 w 66"/>
                <a:gd name="T31" fmla="*/ 11 h 24"/>
                <a:gd name="T32" fmla="*/ 57 w 66"/>
                <a:gd name="T33" fmla="*/ 11 h 24"/>
                <a:gd name="T34" fmla="*/ 60 w 66"/>
                <a:gd name="T35" fmla="*/ 13 h 24"/>
                <a:gd name="T36" fmla="*/ 62 w 66"/>
                <a:gd name="T37" fmla="*/ 14 h 24"/>
                <a:gd name="T38" fmla="*/ 63 w 66"/>
                <a:gd name="T39" fmla="*/ 14 h 24"/>
                <a:gd name="T40" fmla="*/ 65 w 66"/>
                <a:gd name="T41" fmla="*/ 14 h 24"/>
                <a:gd name="T42" fmla="*/ 65 w 66"/>
                <a:gd name="T43" fmla="*/ 13 h 24"/>
                <a:gd name="T44" fmla="*/ 66 w 66"/>
                <a:gd name="T45" fmla="*/ 13 h 24"/>
                <a:gd name="T46" fmla="*/ 66 w 66"/>
                <a:gd name="T47" fmla="*/ 13 h 24"/>
                <a:gd name="T48" fmla="*/ 65 w 66"/>
                <a:gd name="T49" fmla="*/ 19 h 24"/>
                <a:gd name="T50" fmla="*/ 63 w 66"/>
                <a:gd name="T51" fmla="*/ 21 h 24"/>
                <a:gd name="T52" fmla="*/ 60 w 66"/>
                <a:gd name="T53" fmla="*/ 22 h 24"/>
                <a:gd name="T54" fmla="*/ 52 w 66"/>
                <a:gd name="T55" fmla="*/ 24 h 24"/>
                <a:gd name="T56" fmla="*/ 49 w 66"/>
                <a:gd name="T57" fmla="*/ 24 h 24"/>
                <a:gd name="T58" fmla="*/ 41 w 66"/>
                <a:gd name="T59" fmla="*/ 24 h 24"/>
                <a:gd name="T60" fmla="*/ 30 w 66"/>
                <a:gd name="T61" fmla="*/ 24 h 24"/>
                <a:gd name="T62" fmla="*/ 27 w 66"/>
                <a:gd name="T63" fmla="*/ 22 h 24"/>
                <a:gd name="T64" fmla="*/ 25 w 66"/>
                <a:gd name="T65" fmla="*/ 22 h 24"/>
                <a:gd name="T66" fmla="*/ 22 w 66"/>
                <a:gd name="T67" fmla="*/ 19 h 24"/>
                <a:gd name="T68" fmla="*/ 21 w 66"/>
                <a:gd name="T69" fmla="*/ 19 h 24"/>
                <a:gd name="T70" fmla="*/ 16 w 66"/>
                <a:gd name="T71" fmla="*/ 18 h 24"/>
                <a:gd name="T72" fmla="*/ 14 w 66"/>
                <a:gd name="T73" fmla="*/ 18 h 24"/>
                <a:gd name="T74" fmla="*/ 11 w 66"/>
                <a:gd name="T75" fmla="*/ 16 h 24"/>
                <a:gd name="T76" fmla="*/ 8 w 66"/>
                <a:gd name="T77" fmla="*/ 14 h 24"/>
                <a:gd name="T78" fmla="*/ 0 w 66"/>
                <a:gd name="T79" fmla="*/ 11 h 24"/>
                <a:gd name="T80" fmla="*/ 0 w 66"/>
                <a:gd name="T81" fmla="*/ 10 h 24"/>
                <a:gd name="T82" fmla="*/ 2 w 66"/>
                <a:gd name="T83" fmla="*/ 7 h 24"/>
                <a:gd name="T84" fmla="*/ 2 w 66"/>
                <a:gd name="T85" fmla="*/ 3 h 24"/>
                <a:gd name="T86" fmla="*/ 3 w 66"/>
                <a:gd name="T87" fmla="*/ 2 h 24"/>
                <a:gd name="T88" fmla="*/ 5 w 66"/>
                <a:gd name="T8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 h="24">
                  <a:moveTo>
                    <a:pt x="5" y="0"/>
                  </a:moveTo>
                  <a:lnTo>
                    <a:pt x="8" y="3"/>
                  </a:lnTo>
                  <a:lnTo>
                    <a:pt x="8" y="5"/>
                  </a:lnTo>
                  <a:lnTo>
                    <a:pt x="9" y="7"/>
                  </a:lnTo>
                  <a:lnTo>
                    <a:pt x="13" y="7"/>
                  </a:lnTo>
                  <a:lnTo>
                    <a:pt x="19" y="5"/>
                  </a:lnTo>
                  <a:lnTo>
                    <a:pt x="19" y="5"/>
                  </a:lnTo>
                  <a:lnTo>
                    <a:pt x="33" y="5"/>
                  </a:lnTo>
                  <a:lnTo>
                    <a:pt x="33" y="7"/>
                  </a:lnTo>
                  <a:lnTo>
                    <a:pt x="33" y="8"/>
                  </a:lnTo>
                  <a:lnTo>
                    <a:pt x="33" y="8"/>
                  </a:lnTo>
                  <a:lnTo>
                    <a:pt x="33" y="10"/>
                  </a:lnTo>
                  <a:lnTo>
                    <a:pt x="35" y="11"/>
                  </a:lnTo>
                  <a:lnTo>
                    <a:pt x="39" y="11"/>
                  </a:lnTo>
                  <a:lnTo>
                    <a:pt x="43" y="10"/>
                  </a:lnTo>
                  <a:lnTo>
                    <a:pt x="50" y="11"/>
                  </a:lnTo>
                  <a:lnTo>
                    <a:pt x="57" y="11"/>
                  </a:lnTo>
                  <a:lnTo>
                    <a:pt x="60" y="13"/>
                  </a:lnTo>
                  <a:lnTo>
                    <a:pt x="62" y="14"/>
                  </a:lnTo>
                  <a:lnTo>
                    <a:pt x="63" y="14"/>
                  </a:lnTo>
                  <a:lnTo>
                    <a:pt x="65" y="14"/>
                  </a:lnTo>
                  <a:lnTo>
                    <a:pt x="65" y="13"/>
                  </a:lnTo>
                  <a:lnTo>
                    <a:pt x="66" y="13"/>
                  </a:lnTo>
                  <a:lnTo>
                    <a:pt x="66" y="13"/>
                  </a:lnTo>
                  <a:lnTo>
                    <a:pt x="65" y="19"/>
                  </a:lnTo>
                  <a:lnTo>
                    <a:pt x="63" y="21"/>
                  </a:lnTo>
                  <a:lnTo>
                    <a:pt x="60" y="22"/>
                  </a:lnTo>
                  <a:lnTo>
                    <a:pt x="52" y="24"/>
                  </a:lnTo>
                  <a:lnTo>
                    <a:pt x="49" y="24"/>
                  </a:lnTo>
                  <a:lnTo>
                    <a:pt x="41" y="24"/>
                  </a:lnTo>
                  <a:lnTo>
                    <a:pt x="30" y="24"/>
                  </a:lnTo>
                  <a:lnTo>
                    <a:pt x="27" y="22"/>
                  </a:lnTo>
                  <a:lnTo>
                    <a:pt x="25" y="22"/>
                  </a:lnTo>
                  <a:lnTo>
                    <a:pt x="22" y="19"/>
                  </a:lnTo>
                  <a:lnTo>
                    <a:pt x="21" y="19"/>
                  </a:lnTo>
                  <a:lnTo>
                    <a:pt x="16" y="18"/>
                  </a:lnTo>
                  <a:lnTo>
                    <a:pt x="14" y="18"/>
                  </a:lnTo>
                  <a:lnTo>
                    <a:pt x="11" y="16"/>
                  </a:lnTo>
                  <a:lnTo>
                    <a:pt x="8" y="14"/>
                  </a:lnTo>
                  <a:lnTo>
                    <a:pt x="0" y="11"/>
                  </a:lnTo>
                  <a:lnTo>
                    <a:pt x="0" y="10"/>
                  </a:lnTo>
                  <a:lnTo>
                    <a:pt x="2" y="7"/>
                  </a:lnTo>
                  <a:lnTo>
                    <a:pt x="2" y="3"/>
                  </a:lnTo>
                  <a:lnTo>
                    <a:pt x="3"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72" name="Freeform 91">
              <a:extLst>
                <a:ext uri="{FF2B5EF4-FFF2-40B4-BE49-F238E27FC236}">
                  <a16:creationId xmlns:a16="http://schemas.microsoft.com/office/drawing/2014/main" id="{9E6D4F80-D3E9-4E54-8D72-87C613D0012C}"/>
                </a:ext>
              </a:extLst>
            </p:cNvPr>
            <p:cNvSpPr>
              <a:spLocks/>
            </p:cNvSpPr>
            <p:nvPr/>
          </p:nvSpPr>
          <p:spPr bwMode="auto">
            <a:xfrm>
              <a:off x="9946073" y="1665571"/>
              <a:ext cx="27289" cy="5848"/>
            </a:xfrm>
            <a:custGeom>
              <a:avLst/>
              <a:gdLst>
                <a:gd name="T0" fmla="*/ 14 w 14"/>
                <a:gd name="T1" fmla="*/ 0 h 3"/>
                <a:gd name="T2" fmla="*/ 12 w 14"/>
                <a:gd name="T3" fmla="*/ 0 h 3"/>
                <a:gd name="T4" fmla="*/ 12 w 14"/>
                <a:gd name="T5" fmla="*/ 3 h 3"/>
                <a:gd name="T6" fmla="*/ 11 w 14"/>
                <a:gd name="T7" fmla="*/ 3 h 3"/>
                <a:gd name="T8" fmla="*/ 0 w 14"/>
                <a:gd name="T9" fmla="*/ 3 h 3"/>
                <a:gd name="T10" fmla="*/ 1 w 14"/>
                <a:gd name="T11" fmla="*/ 3 h 3"/>
                <a:gd name="T12" fmla="*/ 4 w 14"/>
                <a:gd name="T13" fmla="*/ 0 h 3"/>
                <a:gd name="T14" fmla="*/ 14 w 1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
                  <a:moveTo>
                    <a:pt x="14" y="0"/>
                  </a:moveTo>
                  <a:lnTo>
                    <a:pt x="12" y="0"/>
                  </a:lnTo>
                  <a:lnTo>
                    <a:pt x="12" y="3"/>
                  </a:lnTo>
                  <a:lnTo>
                    <a:pt x="11" y="3"/>
                  </a:lnTo>
                  <a:lnTo>
                    <a:pt x="0" y="3"/>
                  </a:lnTo>
                  <a:lnTo>
                    <a:pt x="1" y="3"/>
                  </a:lnTo>
                  <a:lnTo>
                    <a:pt x="4" y="0"/>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73" name="Freeform 92">
              <a:extLst>
                <a:ext uri="{FF2B5EF4-FFF2-40B4-BE49-F238E27FC236}">
                  <a16:creationId xmlns:a16="http://schemas.microsoft.com/office/drawing/2014/main" id="{1AF34A3B-18F9-401E-AEA2-382DC850704A}"/>
                </a:ext>
              </a:extLst>
            </p:cNvPr>
            <p:cNvSpPr>
              <a:spLocks/>
            </p:cNvSpPr>
            <p:nvPr/>
          </p:nvSpPr>
          <p:spPr bwMode="auto">
            <a:xfrm>
              <a:off x="10061078" y="1698708"/>
              <a:ext cx="9747" cy="5848"/>
            </a:xfrm>
            <a:custGeom>
              <a:avLst/>
              <a:gdLst>
                <a:gd name="T0" fmla="*/ 5 w 5"/>
                <a:gd name="T1" fmla="*/ 0 h 3"/>
                <a:gd name="T2" fmla="*/ 5 w 5"/>
                <a:gd name="T3" fmla="*/ 0 h 3"/>
                <a:gd name="T4" fmla="*/ 5 w 5"/>
                <a:gd name="T5" fmla="*/ 0 h 3"/>
                <a:gd name="T6" fmla="*/ 5 w 5"/>
                <a:gd name="T7" fmla="*/ 2 h 3"/>
                <a:gd name="T8" fmla="*/ 4 w 5"/>
                <a:gd name="T9" fmla="*/ 3 h 3"/>
                <a:gd name="T10" fmla="*/ 0 w 5"/>
                <a:gd name="T11" fmla="*/ 2 h 3"/>
                <a:gd name="T12" fmla="*/ 2 w 5"/>
                <a:gd name="T13" fmla="*/ 0 h 3"/>
                <a:gd name="T14" fmla="*/ 5 w 5"/>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5" y="0"/>
                  </a:moveTo>
                  <a:lnTo>
                    <a:pt x="5" y="0"/>
                  </a:lnTo>
                  <a:lnTo>
                    <a:pt x="5" y="0"/>
                  </a:lnTo>
                  <a:lnTo>
                    <a:pt x="5" y="2"/>
                  </a:lnTo>
                  <a:lnTo>
                    <a:pt x="4" y="3"/>
                  </a:lnTo>
                  <a:lnTo>
                    <a:pt x="0" y="2"/>
                  </a:lnTo>
                  <a:lnTo>
                    <a:pt x="2"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74" name="Freeform 93">
              <a:extLst>
                <a:ext uri="{FF2B5EF4-FFF2-40B4-BE49-F238E27FC236}">
                  <a16:creationId xmlns:a16="http://schemas.microsoft.com/office/drawing/2014/main" id="{93E30A40-382F-46D6-BB4E-2AF5EA476C1D}"/>
                </a:ext>
              </a:extLst>
            </p:cNvPr>
            <p:cNvSpPr>
              <a:spLocks/>
            </p:cNvSpPr>
            <p:nvPr/>
          </p:nvSpPr>
          <p:spPr bwMode="auto">
            <a:xfrm>
              <a:off x="7375051" y="1390731"/>
              <a:ext cx="50680" cy="25340"/>
            </a:xfrm>
            <a:custGeom>
              <a:avLst/>
              <a:gdLst>
                <a:gd name="T0" fmla="*/ 13 w 26"/>
                <a:gd name="T1" fmla="*/ 0 h 13"/>
                <a:gd name="T2" fmla="*/ 13 w 26"/>
                <a:gd name="T3" fmla="*/ 0 h 13"/>
                <a:gd name="T4" fmla="*/ 15 w 26"/>
                <a:gd name="T5" fmla="*/ 2 h 13"/>
                <a:gd name="T6" fmla="*/ 19 w 26"/>
                <a:gd name="T7" fmla="*/ 2 h 13"/>
                <a:gd name="T8" fmla="*/ 21 w 26"/>
                <a:gd name="T9" fmla="*/ 4 h 13"/>
                <a:gd name="T10" fmla="*/ 22 w 26"/>
                <a:gd name="T11" fmla="*/ 5 h 13"/>
                <a:gd name="T12" fmla="*/ 24 w 26"/>
                <a:gd name="T13" fmla="*/ 7 h 13"/>
                <a:gd name="T14" fmla="*/ 26 w 26"/>
                <a:gd name="T15" fmla="*/ 8 h 13"/>
                <a:gd name="T16" fmla="*/ 26 w 26"/>
                <a:gd name="T17" fmla="*/ 10 h 13"/>
                <a:gd name="T18" fmla="*/ 24 w 26"/>
                <a:gd name="T19" fmla="*/ 11 h 13"/>
                <a:gd name="T20" fmla="*/ 21 w 26"/>
                <a:gd name="T21" fmla="*/ 13 h 13"/>
                <a:gd name="T22" fmla="*/ 16 w 26"/>
                <a:gd name="T23" fmla="*/ 13 h 13"/>
                <a:gd name="T24" fmla="*/ 11 w 26"/>
                <a:gd name="T25" fmla="*/ 11 h 13"/>
                <a:gd name="T26" fmla="*/ 8 w 26"/>
                <a:gd name="T27" fmla="*/ 8 h 13"/>
                <a:gd name="T28" fmla="*/ 3 w 26"/>
                <a:gd name="T29" fmla="*/ 7 h 13"/>
                <a:gd name="T30" fmla="*/ 0 w 26"/>
                <a:gd name="T31" fmla="*/ 4 h 13"/>
                <a:gd name="T32" fmla="*/ 3 w 26"/>
                <a:gd name="T33" fmla="*/ 4 h 13"/>
                <a:gd name="T34" fmla="*/ 7 w 26"/>
                <a:gd name="T35" fmla="*/ 4 h 13"/>
                <a:gd name="T36" fmla="*/ 13 w 26"/>
                <a:gd name="T3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3">
                  <a:moveTo>
                    <a:pt x="13" y="0"/>
                  </a:moveTo>
                  <a:lnTo>
                    <a:pt x="13" y="0"/>
                  </a:lnTo>
                  <a:lnTo>
                    <a:pt x="15" y="2"/>
                  </a:lnTo>
                  <a:lnTo>
                    <a:pt x="19" y="2"/>
                  </a:lnTo>
                  <a:lnTo>
                    <a:pt x="21" y="4"/>
                  </a:lnTo>
                  <a:lnTo>
                    <a:pt x="22" y="5"/>
                  </a:lnTo>
                  <a:lnTo>
                    <a:pt x="24" y="7"/>
                  </a:lnTo>
                  <a:lnTo>
                    <a:pt x="26" y="8"/>
                  </a:lnTo>
                  <a:lnTo>
                    <a:pt x="26" y="10"/>
                  </a:lnTo>
                  <a:lnTo>
                    <a:pt x="24" y="11"/>
                  </a:lnTo>
                  <a:lnTo>
                    <a:pt x="21" y="13"/>
                  </a:lnTo>
                  <a:lnTo>
                    <a:pt x="16" y="13"/>
                  </a:lnTo>
                  <a:lnTo>
                    <a:pt x="11" y="11"/>
                  </a:lnTo>
                  <a:lnTo>
                    <a:pt x="8" y="8"/>
                  </a:lnTo>
                  <a:lnTo>
                    <a:pt x="3" y="7"/>
                  </a:lnTo>
                  <a:lnTo>
                    <a:pt x="0" y="4"/>
                  </a:lnTo>
                  <a:lnTo>
                    <a:pt x="3" y="4"/>
                  </a:lnTo>
                  <a:lnTo>
                    <a:pt x="7" y="4"/>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75" name="Freeform 94">
              <a:extLst>
                <a:ext uri="{FF2B5EF4-FFF2-40B4-BE49-F238E27FC236}">
                  <a16:creationId xmlns:a16="http://schemas.microsoft.com/office/drawing/2014/main" id="{D44D4BDC-521D-48ED-9A7A-ABEDBFBF2B99}"/>
                </a:ext>
              </a:extLst>
            </p:cNvPr>
            <p:cNvSpPr>
              <a:spLocks/>
            </p:cNvSpPr>
            <p:nvPr/>
          </p:nvSpPr>
          <p:spPr bwMode="auto">
            <a:xfrm>
              <a:off x="9712167" y="1805915"/>
              <a:ext cx="27289" cy="21442"/>
            </a:xfrm>
            <a:custGeom>
              <a:avLst/>
              <a:gdLst>
                <a:gd name="T0" fmla="*/ 11 w 14"/>
                <a:gd name="T1" fmla="*/ 0 h 11"/>
                <a:gd name="T2" fmla="*/ 12 w 14"/>
                <a:gd name="T3" fmla="*/ 2 h 11"/>
                <a:gd name="T4" fmla="*/ 14 w 14"/>
                <a:gd name="T5" fmla="*/ 2 h 11"/>
                <a:gd name="T6" fmla="*/ 14 w 14"/>
                <a:gd name="T7" fmla="*/ 3 h 11"/>
                <a:gd name="T8" fmla="*/ 14 w 14"/>
                <a:gd name="T9" fmla="*/ 3 h 11"/>
                <a:gd name="T10" fmla="*/ 14 w 14"/>
                <a:gd name="T11" fmla="*/ 6 h 11"/>
                <a:gd name="T12" fmla="*/ 14 w 14"/>
                <a:gd name="T13" fmla="*/ 8 h 11"/>
                <a:gd name="T14" fmla="*/ 6 w 14"/>
                <a:gd name="T15" fmla="*/ 11 h 11"/>
                <a:gd name="T16" fmla="*/ 4 w 14"/>
                <a:gd name="T17" fmla="*/ 11 h 11"/>
                <a:gd name="T18" fmla="*/ 1 w 14"/>
                <a:gd name="T19" fmla="*/ 8 h 11"/>
                <a:gd name="T20" fmla="*/ 0 w 14"/>
                <a:gd name="T21" fmla="*/ 3 h 11"/>
                <a:gd name="T22" fmla="*/ 1 w 14"/>
                <a:gd name="T23" fmla="*/ 2 h 11"/>
                <a:gd name="T24" fmla="*/ 3 w 14"/>
                <a:gd name="T25" fmla="*/ 2 h 11"/>
                <a:gd name="T26" fmla="*/ 4 w 14"/>
                <a:gd name="T27" fmla="*/ 2 h 11"/>
                <a:gd name="T28" fmla="*/ 11 w 14"/>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1">
                  <a:moveTo>
                    <a:pt x="11" y="0"/>
                  </a:moveTo>
                  <a:lnTo>
                    <a:pt x="12" y="2"/>
                  </a:lnTo>
                  <a:lnTo>
                    <a:pt x="14" y="2"/>
                  </a:lnTo>
                  <a:lnTo>
                    <a:pt x="14" y="3"/>
                  </a:lnTo>
                  <a:lnTo>
                    <a:pt x="14" y="3"/>
                  </a:lnTo>
                  <a:lnTo>
                    <a:pt x="14" y="6"/>
                  </a:lnTo>
                  <a:lnTo>
                    <a:pt x="14" y="8"/>
                  </a:lnTo>
                  <a:lnTo>
                    <a:pt x="6" y="11"/>
                  </a:lnTo>
                  <a:lnTo>
                    <a:pt x="4" y="11"/>
                  </a:lnTo>
                  <a:lnTo>
                    <a:pt x="1" y="8"/>
                  </a:lnTo>
                  <a:lnTo>
                    <a:pt x="0" y="3"/>
                  </a:lnTo>
                  <a:lnTo>
                    <a:pt x="1" y="2"/>
                  </a:lnTo>
                  <a:lnTo>
                    <a:pt x="3" y="2"/>
                  </a:lnTo>
                  <a:lnTo>
                    <a:pt x="4" y="2"/>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76" name="Freeform 95">
              <a:extLst>
                <a:ext uri="{FF2B5EF4-FFF2-40B4-BE49-F238E27FC236}">
                  <a16:creationId xmlns:a16="http://schemas.microsoft.com/office/drawing/2014/main" id="{E3A01863-AE4E-4C0B-BD30-2431EF845D82}"/>
                </a:ext>
              </a:extLst>
            </p:cNvPr>
            <p:cNvSpPr>
              <a:spLocks/>
            </p:cNvSpPr>
            <p:nvPr/>
          </p:nvSpPr>
          <p:spPr bwMode="auto">
            <a:xfrm>
              <a:off x="9626401" y="1950157"/>
              <a:ext cx="27289" cy="9747"/>
            </a:xfrm>
            <a:custGeom>
              <a:avLst/>
              <a:gdLst>
                <a:gd name="T0" fmla="*/ 11 w 14"/>
                <a:gd name="T1" fmla="*/ 0 h 5"/>
                <a:gd name="T2" fmla="*/ 12 w 14"/>
                <a:gd name="T3" fmla="*/ 2 h 5"/>
                <a:gd name="T4" fmla="*/ 12 w 14"/>
                <a:gd name="T5" fmla="*/ 2 h 5"/>
                <a:gd name="T6" fmla="*/ 14 w 14"/>
                <a:gd name="T7" fmla="*/ 3 h 5"/>
                <a:gd name="T8" fmla="*/ 9 w 14"/>
                <a:gd name="T9" fmla="*/ 5 h 5"/>
                <a:gd name="T10" fmla="*/ 7 w 14"/>
                <a:gd name="T11" fmla="*/ 5 h 5"/>
                <a:gd name="T12" fmla="*/ 6 w 14"/>
                <a:gd name="T13" fmla="*/ 3 h 5"/>
                <a:gd name="T14" fmla="*/ 6 w 14"/>
                <a:gd name="T15" fmla="*/ 3 h 5"/>
                <a:gd name="T16" fmla="*/ 4 w 14"/>
                <a:gd name="T17" fmla="*/ 3 h 5"/>
                <a:gd name="T18" fmla="*/ 4 w 14"/>
                <a:gd name="T19" fmla="*/ 5 h 5"/>
                <a:gd name="T20" fmla="*/ 3 w 14"/>
                <a:gd name="T21" fmla="*/ 5 h 5"/>
                <a:gd name="T22" fmla="*/ 0 w 14"/>
                <a:gd name="T23" fmla="*/ 3 h 5"/>
                <a:gd name="T24" fmla="*/ 0 w 14"/>
                <a:gd name="T25" fmla="*/ 2 h 5"/>
                <a:gd name="T26" fmla="*/ 1 w 14"/>
                <a:gd name="T27" fmla="*/ 2 h 5"/>
                <a:gd name="T28" fmla="*/ 1 w 14"/>
                <a:gd name="T29" fmla="*/ 2 h 5"/>
                <a:gd name="T30" fmla="*/ 1 w 14"/>
                <a:gd name="T31" fmla="*/ 2 h 5"/>
                <a:gd name="T32" fmla="*/ 3 w 14"/>
                <a:gd name="T33" fmla="*/ 2 h 5"/>
                <a:gd name="T34" fmla="*/ 11 w 14"/>
                <a:gd name="T3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5">
                  <a:moveTo>
                    <a:pt x="11" y="0"/>
                  </a:moveTo>
                  <a:lnTo>
                    <a:pt x="12" y="2"/>
                  </a:lnTo>
                  <a:lnTo>
                    <a:pt x="12" y="2"/>
                  </a:lnTo>
                  <a:lnTo>
                    <a:pt x="14" y="3"/>
                  </a:lnTo>
                  <a:lnTo>
                    <a:pt x="9" y="5"/>
                  </a:lnTo>
                  <a:lnTo>
                    <a:pt x="7" y="5"/>
                  </a:lnTo>
                  <a:lnTo>
                    <a:pt x="6" y="3"/>
                  </a:lnTo>
                  <a:lnTo>
                    <a:pt x="6" y="3"/>
                  </a:lnTo>
                  <a:lnTo>
                    <a:pt x="4" y="3"/>
                  </a:lnTo>
                  <a:lnTo>
                    <a:pt x="4" y="5"/>
                  </a:lnTo>
                  <a:lnTo>
                    <a:pt x="3" y="5"/>
                  </a:lnTo>
                  <a:lnTo>
                    <a:pt x="0" y="3"/>
                  </a:lnTo>
                  <a:lnTo>
                    <a:pt x="0" y="2"/>
                  </a:lnTo>
                  <a:lnTo>
                    <a:pt x="1" y="2"/>
                  </a:lnTo>
                  <a:lnTo>
                    <a:pt x="1" y="2"/>
                  </a:lnTo>
                  <a:lnTo>
                    <a:pt x="1" y="2"/>
                  </a:lnTo>
                  <a:lnTo>
                    <a:pt x="3" y="2"/>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77" name="Freeform 96">
              <a:extLst>
                <a:ext uri="{FF2B5EF4-FFF2-40B4-BE49-F238E27FC236}">
                  <a16:creationId xmlns:a16="http://schemas.microsoft.com/office/drawing/2014/main" id="{2D0A3062-EC53-4A22-B449-24C17726C203}"/>
                </a:ext>
              </a:extLst>
            </p:cNvPr>
            <p:cNvSpPr>
              <a:spLocks/>
            </p:cNvSpPr>
            <p:nvPr/>
          </p:nvSpPr>
          <p:spPr bwMode="auto">
            <a:xfrm>
              <a:off x="10287188" y="1987193"/>
              <a:ext cx="5848" cy="5848"/>
            </a:xfrm>
            <a:custGeom>
              <a:avLst/>
              <a:gdLst>
                <a:gd name="T0" fmla="*/ 0 w 3"/>
                <a:gd name="T1" fmla="*/ 0 h 3"/>
                <a:gd name="T2" fmla="*/ 1 w 3"/>
                <a:gd name="T3" fmla="*/ 0 h 3"/>
                <a:gd name="T4" fmla="*/ 3 w 3"/>
                <a:gd name="T5" fmla="*/ 0 h 3"/>
                <a:gd name="T6" fmla="*/ 3 w 3"/>
                <a:gd name="T7" fmla="*/ 2 h 3"/>
                <a:gd name="T8" fmla="*/ 3 w 3"/>
                <a:gd name="T9" fmla="*/ 3 h 3"/>
                <a:gd name="T10" fmla="*/ 0 w 3"/>
                <a:gd name="T11" fmla="*/ 2 h 3"/>
                <a:gd name="T12" fmla="*/ 0 w 3"/>
                <a:gd name="T13" fmla="*/ 2 h 3"/>
                <a:gd name="T14" fmla="*/ 0 w 3"/>
                <a:gd name="T15" fmla="*/ 0 h 3"/>
                <a:gd name="T16" fmla="*/ 0 w 3"/>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0" y="0"/>
                  </a:moveTo>
                  <a:lnTo>
                    <a:pt x="1" y="0"/>
                  </a:lnTo>
                  <a:lnTo>
                    <a:pt x="3" y="0"/>
                  </a:lnTo>
                  <a:lnTo>
                    <a:pt x="3" y="2"/>
                  </a:lnTo>
                  <a:lnTo>
                    <a:pt x="3" y="3"/>
                  </a:lnTo>
                  <a:lnTo>
                    <a:pt x="0" y="2"/>
                  </a:lnTo>
                  <a:lnTo>
                    <a:pt x="0" y="2"/>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78" name="Freeform 97">
              <a:extLst>
                <a:ext uri="{FF2B5EF4-FFF2-40B4-BE49-F238E27FC236}">
                  <a16:creationId xmlns:a16="http://schemas.microsoft.com/office/drawing/2014/main" id="{7607FC55-CD9F-4743-B1BD-A808CD9C3C78}"/>
                </a:ext>
              </a:extLst>
            </p:cNvPr>
            <p:cNvSpPr>
              <a:spLocks/>
            </p:cNvSpPr>
            <p:nvPr/>
          </p:nvSpPr>
          <p:spPr bwMode="auto">
            <a:xfrm>
              <a:off x="10304730" y="2051517"/>
              <a:ext cx="11695" cy="37036"/>
            </a:xfrm>
            <a:custGeom>
              <a:avLst/>
              <a:gdLst>
                <a:gd name="T0" fmla="*/ 5 w 6"/>
                <a:gd name="T1" fmla="*/ 0 h 19"/>
                <a:gd name="T2" fmla="*/ 6 w 6"/>
                <a:gd name="T3" fmla="*/ 0 h 19"/>
                <a:gd name="T4" fmla="*/ 6 w 6"/>
                <a:gd name="T5" fmla="*/ 2 h 19"/>
                <a:gd name="T6" fmla="*/ 6 w 6"/>
                <a:gd name="T7" fmla="*/ 3 h 19"/>
                <a:gd name="T8" fmla="*/ 6 w 6"/>
                <a:gd name="T9" fmla="*/ 5 h 19"/>
                <a:gd name="T10" fmla="*/ 3 w 6"/>
                <a:gd name="T11" fmla="*/ 6 h 19"/>
                <a:gd name="T12" fmla="*/ 3 w 6"/>
                <a:gd name="T13" fmla="*/ 6 h 19"/>
                <a:gd name="T14" fmla="*/ 3 w 6"/>
                <a:gd name="T15" fmla="*/ 10 h 19"/>
                <a:gd name="T16" fmla="*/ 3 w 6"/>
                <a:gd name="T17" fmla="*/ 11 h 19"/>
                <a:gd name="T18" fmla="*/ 3 w 6"/>
                <a:gd name="T19" fmla="*/ 14 h 19"/>
                <a:gd name="T20" fmla="*/ 5 w 6"/>
                <a:gd name="T21" fmla="*/ 16 h 19"/>
                <a:gd name="T22" fmla="*/ 6 w 6"/>
                <a:gd name="T23" fmla="*/ 17 h 19"/>
                <a:gd name="T24" fmla="*/ 5 w 6"/>
                <a:gd name="T25" fmla="*/ 17 h 19"/>
                <a:gd name="T26" fmla="*/ 5 w 6"/>
                <a:gd name="T27" fmla="*/ 19 h 19"/>
                <a:gd name="T28" fmla="*/ 5 w 6"/>
                <a:gd name="T29" fmla="*/ 19 h 19"/>
                <a:gd name="T30" fmla="*/ 5 w 6"/>
                <a:gd name="T31" fmla="*/ 17 h 19"/>
                <a:gd name="T32" fmla="*/ 5 w 6"/>
                <a:gd name="T33" fmla="*/ 16 h 19"/>
                <a:gd name="T34" fmla="*/ 3 w 6"/>
                <a:gd name="T35" fmla="*/ 16 h 19"/>
                <a:gd name="T36" fmla="*/ 0 w 6"/>
                <a:gd name="T37" fmla="*/ 14 h 19"/>
                <a:gd name="T38" fmla="*/ 0 w 6"/>
                <a:gd name="T39" fmla="*/ 13 h 19"/>
                <a:gd name="T40" fmla="*/ 0 w 6"/>
                <a:gd name="T41" fmla="*/ 11 h 19"/>
                <a:gd name="T42" fmla="*/ 0 w 6"/>
                <a:gd name="T43" fmla="*/ 8 h 19"/>
                <a:gd name="T44" fmla="*/ 0 w 6"/>
                <a:gd name="T45" fmla="*/ 6 h 19"/>
                <a:gd name="T46" fmla="*/ 0 w 6"/>
                <a:gd name="T47" fmla="*/ 5 h 19"/>
                <a:gd name="T48" fmla="*/ 3 w 6"/>
                <a:gd name="T49" fmla="*/ 3 h 19"/>
                <a:gd name="T50" fmla="*/ 5 w 6"/>
                <a:gd name="T51" fmla="*/ 2 h 19"/>
                <a:gd name="T52" fmla="*/ 5 w 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 h="19">
                  <a:moveTo>
                    <a:pt x="5" y="0"/>
                  </a:moveTo>
                  <a:lnTo>
                    <a:pt x="6" y="0"/>
                  </a:lnTo>
                  <a:lnTo>
                    <a:pt x="6" y="2"/>
                  </a:lnTo>
                  <a:lnTo>
                    <a:pt x="6" y="3"/>
                  </a:lnTo>
                  <a:lnTo>
                    <a:pt x="6" y="5"/>
                  </a:lnTo>
                  <a:lnTo>
                    <a:pt x="3" y="6"/>
                  </a:lnTo>
                  <a:lnTo>
                    <a:pt x="3" y="6"/>
                  </a:lnTo>
                  <a:lnTo>
                    <a:pt x="3" y="10"/>
                  </a:lnTo>
                  <a:lnTo>
                    <a:pt x="3" y="11"/>
                  </a:lnTo>
                  <a:lnTo>
                    <a:pt x="3" y="14"/>
                  </a:lnTo>
                  <a:lnTo>
                    <a:pt x="5" y="16"/>
                  </a:lnTo>
                  <a:lnTo>
                    <a:pt x="6" y="17"/>
                  </a:lnTo>
                  <a:lnTo>
                    <a:pt x="5" y="17"/>
                  </a:lnTo>
                  <a:lnTo>
                    <a:pt x="5" y="19"/>
                  </a:lnTo>
                  <a:lnTo>
                    <a:pt x="5" y="19"/>
                  </a:lnTo>
                  <a:lnTo>
                    <a:pt x="5" y="17"/>
                  </a:lnTo>
                  <a:lnTo>
                    <a:pt x="5" y="16"/>
                  </a:lnTo>
                  <a:lnTo>
                    <a:pt x="3" y="16"/>
                  </a:lnTo>
                  <a:lnTo>
                    <a:pt x="0" y="14"/>
                  </a:lnTo>
                  <a:lnTo>
                    <a:pt x="0" y="13"/>
                  </a:lnTo>
                  <a:lnTo>
                    <a:pt x="0" y="11"/>
                  </a:lnTo>
                  <a:lnTo>
                    <a:pt x="0" y="8"/>
                  </a:lnTo>
                  <a:lnTo>
                    <a:pt x="0" y="6"/>
                  </a:lnTo>
                  <a:lnTo>
                    <a:pt x="0" y="5"/>
                  </a:lnTo>
                  <a:lnTo>
                    <a:pt x="3" y="3"/>
                  </a:lnTo>
                  <a:lnTo>
                    <a:pt x="5"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79" name="Freeform 98">
              <a:extLst>
                <a:ext uri="{FF2B5EF4-FFF2-40B4-BE49-F238E27FC236}">
                  <a16:creationId xmlns:a16="http://schemas.microsoft.com/office/drawing/2014/main" id="{85D5EFB2-996E-484C-9021-83C9A2E3F566}"/>
                </a:ext>
              </a:extLst>
            </p:cNvPr>
            <p:cNvSpPr>
              <a:spLocks/>
            </p:cNvSpPr>
            <p:nvPr/>
          </p:nvSpPr>
          <p:spPr bwMode="auto">
            <a:xfrm>
              <a:off x="10491855" y="2033975"/>
              <a:ext cx="46781" cy="21442"/>
            </a:xfrm>
            <a:custGeom>
              <a:avLst/>
              <a:gdLst>
                <a:gd name="T0" fmla="*/ 8 w 24"/>
                <a:gd name="T1" fmla="*/ 0 h 11"/>
                <a:gd name="T2" fmla="*/ 24 w 24"/>
                <a:gd name="T3" fmla="*/ 3 h 11"/>
                <a:gd name="T4" fmla="*/ 24 w 24"/>
                <a:gd name="T5" fmla="*/ 3 h 11"/>
                <a:gd name="T6" fmla="*/ 24 w 24"/>
                <a:gd name="T7" fmla="*/ 4 h 11"/>
                <a:gd name="T8" fmla="*/ 24 w 24"/>
                <a:gd name="T9" fmla="*/ 6 h 11"/>
                <a:gd name="T10" fmla="*/ 22 w 24"/>
                <a:gd name="T11" fmla="*/ 6 h 11"/>
                <a:gd name="T12" fmla="*/ 22 w 24"/>
                <a:gd name="T13" fmla="*/ 6 h 11"/>
                <a:gd name="T14" fmla="*/ 22 w 24"/>
                <a:gd name="T15" fmla="*/ 9 h 11"/>
                <a:gd name="T16" fmla="*/ 21 w 24"/>
                <a:gd name="T17" fmla="*/ 11 h 11"/>
                <a:gd name="T18" fmla="*/ 21 w 24"/>
                <a:gd name="T19" fmla="*/ 11 h 11"/>
                <a:gd name="T20" fmla="*/ 16 w 24"/>
                <a:gd name="T21" fmla="*/ 11 h 11"/>
                <a:gd name="T22" fmla="*/ 8 w 24"/>
                <a:gd name="T23" fmla="*/ 9 h 11"/>
                <a:gd name="T24" fmla="*/ 5 w 24"/>
                <a:gd name="T25" fmla="*/ 8 h 11"/>
                <a:gd name="T26" fmla="*/ 3 w 24"/>
                <a:gd name="T27" fmla="*/ 6 h 11"/>
                <a:gd name="T28" fmla="*/ 0 w 24"/>
                <a:gd name="T29" fmla="*/ 4 h 11"/>
                <a:gd name="T30" fmla="*/ 0 w 24"/>
                <a:gd name="T31" fmla="*/ 4 h 11"/>
                <a:gd name="T32" fmla="*/ 0 w 24"/>
                <a:gd name="T33" fmla="*/ 3 h 11"/>
                <a:gd name="T34" fmla="*/ 2 w 24"/>
                <a:gd name="T35" fmla="*/ 3 h 11"/>
                <a:gd name="T36" fmla="*/ 5 w 24"/>
                <a:gd name="T37" fmla="*/ 0 h 11"/>
                <a:gd name="T38" fmla="*/ 7 w 24"/>
                <a:gd name="T39" fmla="*/ 0 h 11"/>
                <a:gd name="T40" fmla="*/ 8 w 24"/>
                <a:gd name="T4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1">
                  <a:moveTo>
                    <a:pt x="8" y="0"/>
                  </a:moveTo>
                  <a:lnTo>
                    <a:pt x="24" y="3"/>
                  </a:lnTo>
                  <a:lnTo>
                    <a:pt x="24" y="3"/>
                  </a:lnTo>
                  <a:lnTo>
                    <a:pt x="24" y="4"/>
                  </a:lnTo>
                  <a:lnTo>
                    <a:pt x="24" y="6"/>
                  </a:lnTo>
                  <a:lnTo>
                    <a:pt x="22" y="6"/>
                  </a:lnTo>
                  <a:lnTo>
                    <a:pt x="22" y="6"/>
                  </a:lnTo>
                  <a:lnTo>
                    <a:pt x="22" y="9"/>
                  </a:lnTo>
                  <a:lnTo>
                    <a:pt x="21" y="11"/>
                  </a:lnTo>
                  <a:lnTo>
                    <a:pt x="21" y="11"/>
                  </a:lnTo>
                  <a:lnTo>
                    <a:pt x="16" y="11"/>
                  </a:lnTo>
                  <a:lnTo>
                    <a:pt x="8" y="9"/>
                  </a:lnTo>
                  <a:lnTo>
                    <a:pt x="5" y="8"/>
                  </a:lnTo>
                  <a:lnTo>
                    <a:pt x="3" y="6"/>
                  </a:lnTo>
                  <a:lnTo>
                    <a:pt x="0" y="4"/>
                  </a:lnTo>
                  <a:lnTo>
                    <a:pt x="0" y="4"/>
                  </a:lnTo>
                  <a:lnTo>
                    <a:pt x="0" y="3"/>
                  </a:lnTo>
                  <a:lnTo>
                    <a:pt x="2" y="3"/>
                  </a:lnTo>
                  <a:lnTo>
                    <a:pt x="5" y="0"/>
                  </a:lnTo>
                  <a:lnTo>
                    <a:pt x="7"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80" name="Freeform 99">
              <a:extLst>
                <a:ext uri="{FF2B5EF4-FFF2-40B4-BE49-F238E27FC236}">
                  <a16:creationId xmlns:a16="http://schemas.microsoft.com/office/drawing/2014/main" id="{AE69DB2A-90EA-4C53-B2D6-AB2CADBEDA99}"/>
                </a:ext>
              </a:extLst>
            </p:cNvPr>
            <p:cNvSpPr>
              <a:spLocks/>
            </p:cNvSpPr>
            <p:nvPr/>
          </p:nvSpPr>
          <p:spPr bwMode="auto">
            <a:xfrm>
              <a:off x="9622503" y="1698708"/>
              <a:ext cx="235856" cy="85766"/>
            </a:xfrm>
            <a:custGeom>
              <a:avLst/>
              <a:gdLst>
                <a:gd name="T0" fmla="*/ 28 w 121"/>
                <a:gd name="T1" fmla="*/ 0 h 44"/>
                <a:gd name="T2" fmla="*/ 32 w 121"/>
                <a:gd name="T3" fmla="*/ 2 h 44"/>
                <a:gd name="T4" fmla="*/ 38 w 121"/>
                <a:gd name="T5" fmla="*/ 5 h 44"/>
                <a:gd name="T6" fmla="*/ 46 w 121"/>
                <a:gd name="T7" fmla="*/ 11 h 44"/>
                <a:gd name="T8" fmla="*/ 49 w 121"/>
                <a:gd name="T9" fmla="*/ 11 h 44"/>
                <a:gd name="T10" fmla="*/ 52 w 121"/>
                <a:gd name="T11" fmla="*/ 14 h 44"/>
                <a:gd name="T12" fmla="*/ 54 w 121"/>
                <a:gd name="T13" fmla="*/ 16 h 44"/>
                <a:gd name="T14" fmla="*/ 57 w 121"/>
                <a:gd name="T15" fmla="*/ 16 h 44"/>
                <a:gd name="T16" fmla="*/ 58 w 121"/>
                <a:gd name="T17" fmla="*/ 14 h 44"/>
                <a:gd name="T18" fmla="*/ 58 w 121"/>
                <a:gd name="T19" fmla="*/ 11 h 44"/>
                <a:gd name="T20" fmla="*/ 58 w 121"/>
                <a:gd name="T21" fmla="*/ 8 h 44"/>
                <a:gd name="T22" fmla="*/ 60 w 121"/>
                <a:gd name="T23" fmla="*/ 6 h 44"/>
                <a:gd name="T24" fmla="*/ 66 w 121"/>
                <a:gd name="T25" fmla="*/ 2 h 44"/>
                <a:gd name="T26" fmla="*/ 74 w 121"/>
                <a:gd name="T27" fmla="*/ 5 h 44"/>
                <a:gd name="T28" fmla="*/ 84 w 121"/>
                <a:gd name="T29" fmla="*/ 9 h 44"/>
                <a:gd name="T30" fmla="*/ 90 w 121"/>
                <a:gd name="T31" fmla="*/ 11 h 44"/>
                <a:gd name="T32" fmla="*/ 96 w 121"/>
                <a:gd name="T33" fmla="*/ 9 h 44"/>
                <a:gd name="T34" fmla="*/ 120 w 121"/>
                <a:gd name="T35" fmla="*/ 17 h 44"/>
                <a:gd name="T36" fmla="*/ 121 w 121"/>
                <a:gd name="T37" fmla="*/ 19 h 44"/>
                <a:gd name="T38" fmla="*/ 114 w 121"/>
                <a:gd name="T39" fmla="*/ 22 h 44"/>
                <a:gd name="T40" fmla="*/ 114 w 121"/>
                <a:gd name="T41" fmla="*/ 25 h 44"/>
                <a:gd name="T42" fmla="*/ 109 w 121"/>
                <a:gd name="T43" fmla="*/ 31 h 44"/>
                <a:gd name="T44" fmla="*/ 102 w 121"/>
                <a:gd name="T45" fmla="*/ 33 h 44"/>
                <a:gd name="T46" fmla="*/ 93 w 121"/>
                <a:gd name="T47" fmla="*/ 33 h 44"/>
                <a:gd name="T48" fmla="*/ 87 w 121"/>
                <a:gd name="T49" fmla="*/ 28 h 44"/>
                <a:gd name="T50" fmla="*/ 84 w 121"/>
                <a:gd name="T51" fmla="*/ 25 h 44"/>
                <a:gd name="T52" fmla="*/ 84 w 121"/>
                <a:gd name="T53" fmla="*/ 19 h 44"/>
                <a:gd name="T54" fmla="*/ 88 w 121"/>
                <a:gd name="T55" fmla="*/ 16 h 44"/>
                <a:gd name="T56" fmla="*/ 87 w 121"/>
                <a:gd name="T57" fmla="*/ 14 h 44"/>
                <a:gd name="T58" fmla="*/ 77 w 121"/>
                <a:gd name="T59" fmla="*/ 14 h 44"/>
                <a:gd name="T60" fmla="*/ 76 w 121"/>
                <a:gd name="T61" fmla="*/ 22 h 44"/>
                <a:gd name="T62" fmla="*/ 77 w 121"/>
                <a:gd name="T63" fmla="*/ 25 h 44"/>
                <a:gd name="T64" fmla="*/ 84 w 121"/>
                <a:gd name="T65" fmla="*/ 31 h 44"/>
                <a:gd name="T66" fmla="*/ 90 w 121"/>
                <a:gd name="T67" fmla="*/ 36 h 44"/>
                <a:gd name="T68" fmla="*/ 82 w 121"/>
                <a:gd name="T69" fmla="*/ 39 h 44"/>
                <a:gd name="T70" fmla="*/ 79 w 121"/>
                <a:gd name="T71" fmla="*/ 39 h 44"/>
                <a:gd name="T72" fmla="*/ 76 w 121"/>
                <a:gd name="T73" fmla="*/ 38 h 44"/>
                <a:gd name="T74" fmla="*/ 73 w 121"/>
                <a:gd name="T75" fmla="*/ 35 h 44"/>
                <a:gd name="T76" fmla="*/ 66 w 121"/>
                <a:gd name="T77" fmla="*/ 36 h 44"/>
                <a:gd name="T78" fmla="*/ 54 w 121"/>
                <a:gd name="T79" fmla="*/ 38 h 44"/>
                <a:gd name="T80" fmla="*/ 49 w 121"/>
                <a:gd name="T81" fmla="*/ 39 h 44"/>
                <a:gd name="T82" fmla="*/ 41 w 121"/>
                <a:gd name="T83" fmla="*/ 36 h 44"/>
                <a:gd name="T84" fmla="*/ 39 w 121"/>
                <a:gd name="T85" fmla="*/ 36 h 44"/>
                <a:gd name="T86" fmla="*/ 38 w 121"/>
                <a:gd name="T87" fmla="*/ 39 h 44"/>
                <a:gd name="T88" fmla="*/ 35 w 121"/>
                <a:gd name="T89" fmla="*/ 44 h 44"/>
                <a:gd name="T90" fmla="*/ 32 w 121"/>
                <a:gd name="T91" fmla="*/ 44 h 44"/>
                <a:gd name="T92" fmla="*/ 28 w 121"/>
                <a:gd name="T93" fmla="*/ 44 h 44"/>
                <a:gd name="T94" fmla="*/ 16 w 121"/>
                <a:gd name="T95" fmla="*/ 39 h 44"/>
                <a:gd name="T96" fmla="*/ 11 w 121"/>
                <a:gd name="T97" fmla="*/ 35 h 44"/>
                <a:gd name="T98" fmla="*/ 8 w 121"/>
                <a:gd name="T99" fmla="*/ 33 h 44"/>
                <a:gd name="T100" fmla="*/ 2 w 121"/>
                <a:gd name="T101" fmla="*/ 28 h 44"/>
                <a:gd name="T102" fmla="*/ 0 w 121"/>
                <a:gd name="T103" fmla="*/ 25 h 44"/>
                <a:gd name="T104" fmla="*/ 3 w 121"/>
                <a:gd name="T105" fmla="*/ 25 h 44"/>
                <a:gd name="T106" fmla="*/ 5 w 121"/>
                <a:gd name="T107" fmla="*/ 19 h 44"/>
                <a:gd name="T108" fmla="*/ 6 w 121"/>
                <a:gd name="T109" fmla="*/ 13 h 44"/>
                <a:gd name="T110" fmla="*/ 9 w 121"/>
                <a:gd name="T111" fmla="*/ 11 h 44"/>
                <a:gd name="T112" fmla="*/ 9 w 121"/>
                <a:gd name="T113" fmla="*/ 6 h 44"/>
                <a:gd name="T114" fmla="*/ 13 w 121"/>
                <a:gd name="T115" fmla="*/ 5 h 44"/>
                <a:gd name="T116" fmla="*/ 16 w 121"/>
                <a:gd name="T117" fmla="*/ 5 h 44"/>
                <a:gd name="T118" fmla="*/ 19 w 121"/>
                <a:gd name="T119" fmla="*/ 2 h 44"/>
                <a:gd name="T120" fmla="*/ 27 w 121"/>
                <a:gd name="T1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1" h="44">
                  <a:moveTo>
                    <a:pt x="27" y="0"/>
                  </a:moveTo>
                  <a:lnTo>
                    <a:pt x="28" y="0"/>
                  </a:lnTo>
                  <a:lnTo>
                    <a:pt x="30" y="0"/>
                  </a:lnTo>
                  <a:lnTo>
                    <a:pt x="32" y="2"/>
                  </a:lnTo>
                  <a:lnTo>
                    <a:pt x="33" y="3"/>
                  </a:lnTo>
                  <a:lnTo>
                    <a:pt x="38" y="5"/>
                  </a:lnTo>
                  <a:lnTo>
                    <a:pt x="41" y="6"/>
                  </a:lnTo>
                  <a:lnTo>
                    <a:pt x="46" y="11"/>
                  </a:lnTo>
                  <a:lnTo>
                    <a:pt x="47" y="11"/>
                  </a:lnTo>
                  <a:lnTo>
                    <a:pt x="49" y="11"/>
                  </a:lnTo>
                  <a:lnTo>
                    <a:pt x="50" y="11"/>
                  </a:lnTo>
                  <a:lnTo>
                    <a:pt x="52" y="14"/>
                  </a:lnTo>
                  <a:lnTo>
                    <a:pt x="52" y="16"/>
                  </a:lnTo>
                  <a:lnTo>
                    <a:pt x="54" y="16"/>
                  </a:lnTo>
                  <a:lnTo>
                    <a:pt x="54" y="16"/>
                  </a:lnTo>
                  <a:lnTo>
                    <a:pt x="57" y="16"/>
                  </a:lnTo>
                  <a:lnTo>
                    <a:pt x="57" y="16"/>
                  </a:lnTo>
                  <a:lnTo>
                    <a:pt x="58" y="14"/>
                  </a:lnTo>
                  <a:lnTo>
                    <a:pt x="58" y="13"/>
                  </a:lnTo>
                  <a:lnTo>
                    <a:pt x="58" y="11"/>
                  </a:lnTo>
                  <a:lnTo>
                    <a:pt x="58" y="9"/>
                  </a:lnTo>
                  <a:lnTo>
                    <a:pt x="58" y="8"/>
                  </a:lnTo>
                  <a:lnTo>
                    <a:pt x="58" y="6"/>
                  </a:lnTo>
                  <a:lnTo>
                    <a:pt x="60" y="6"/>
                  </a:lnTo>
                  <a:lnTo>
                    <a:pt x="63" y="3"/>
                  </a:lnTo>
                  <a:lnTo>
                    <a:pt x="66" y="2"/>
                  </a:lnTo>
                  <a:lnTo>
                    <a:pt x="69" y="2"/>
                  </a:lnTo>
                  <a:lnTo>
                    <a:pt x="74" y="5"/>
                  </a:lnTo>
                  <a:lnTo>
                    <a:pt x="80" y="8"/>
                  </a:lnTo>
                  <a:lnTo>
                    <a:pt x="84" y="9"/>
                  </a:lnTo>
                  <a:lnTo>
                    <a:pt x="87" y="11"/>
                  </a:lnTo>
                  <a:lnTo>
                    <a:pt x="90" y="11"/>
                  </a:lnTo>
                  <a:lnTo>
                    <a:pt x="93" y="11"/>
                  </a:lnTo>
                  <a:lnTo>
                    <a:pt x="96" y="9"/>
                  </a:lnTo>
                  <a:lnTo>
                    <a:pt x="98" y="9"/>
                  </a:lnTo>
                  <a:lnTo>
                    <a:pt x="120" y="17"/>
                  </a:lnTo>
                  <a:lnTo>
                    <a:pt x="121" y="19"/>
                  </a:lnTo>
                  <a:lnTo>
                    <a:pt x="121" y="19"/>
                  </a:lnTo>
                  <a:lnTo>
                    <a:pt x="117" y="20"/>
                  </a:lnTo>
                  <a:lnTo>
                    <a:pt x="114" y="22"/>
                  </a:lnTo>
                  <a:lnTo>
                    <a:pt x="114" y="24"/>
                  </a:lnTo>
                  <a:lnTo>
                    <a:pt x="114" y="25"/>
                  </a:lnTo>
                  <a:lnTo>
                    <a:pt x="115" y="27"/>
                  </a:lnTo>
                  <a:lnTo>
                    <a:pt x="109" y="31"/>
                  </a:lnTo>
                  <a:lnTo>
                    <a:pt x="106" y="33"/>
                  </a:lnTo>
                  <a:lnTo>
                    <a:pt x="102" y="33"/>
                  </a:lnTo>
                  <a:lnTo>
                    <a:pt x="98" y="33"/>
                  </a:lnTo>
                  <a:lnTo>
                    <a:pt x="93" y="33"/>
                  </a:lnTo>
                  <a:lnTo>
                    <a:pt x="90" y="31"/>
                  </a:lnTo>
                  <a:lnTo>
                    <a:pt x="87" y="28"/>
                  </a:lnTo>
                  <a:lnTo>
                    <a:pt x="85" y="27"/>
                  </a:lnTo>
                  <a:lnTo>
                    <a:pt x="84" y="25"/>
                  </a:lnTo>
                  <a:lnTo>
                    <a:pt x="84" y="22"/>
                  </a:lnTo>
                  <a:lnTo>
                    <a:pt x="84" y="19"/>
                  </a:lnTo>
                  <a:lnTo>
                    <a:pt x="87" y="19"/>
                  </a:lnTo>
                  <a:lnTo>
                    <a:pt x="88" y="16"/>
                  </a:lnTo>
                  <a:lnTo>
                    <a:pt x="88" y="16"/>
                  </a:lnTo>
                  <a:lnTo>
                    <a:pt x="87" y="14"/>
                  </a:lnTo>
                  <a:lnTo>
                    <a:pt x="82" y="14"/>
                  </a:lnTo>
                  <a:lnTo>
                    <a:pt x="77" y="14"/>
                  </a:lnTo>
                  <a:lnTo>
                    <a:pt x="74" y="16"/>
                  </a:lnTo>
                  <a:lnTo>
                    <a:pt x="76" y="22"/>
                  </a:lnTo>
                  <a:lnTo>
                    <a:pt x="76" y="24"/>
                  </a:lnTo>
                  <a:lnTo>
                    <a:pt x="77" y="25"/>
                  </a:lnTo>
                  <a:lnTo>
                    <a:pt x="82" y="31"/>
                  </a:lnTo>
                  <a:lnTo>
                    <a:pt x="84" y="31"/>
                  </a:lnTo>
                  <a:lnTo>
                    <a:pt x="87" y="33"/>
                  </a:lnTo>
                  <a:lnTo>
                    <a:pt x="90" y="36"/>
                  </a:lnTo>
                  <a:lnTo>
                    <a:pt x="85" y="39"/>
                  </a:lnTo>
                  <a:lnTo>
                    <a:pt x="82" y="39"/>
                  </a:lnTo>
                  <a:lnTo>
                    <a:pt x="80" y="39"/>
                  </a:lnTo>
                  <a:lnTo>
                    <a:pt x="79" y="39"/>
                  </a:lnTo>
                  <a:lnTo>
                    <a:pt x="77" y="39"/>
                  </a:lnTo>
                  <a:lnTo>
                    <a:pt x="76" y="38"/>
                  </a:lnTo>
                  <a:lnTo>
                    <a:pt x="76" y="36"/>
                  </a:lnTo>
                  <a:lnTo>
                    <a:pt x="73" y="35"/>
                  </a:lnTo>
                  <a:lnTo>
                    <a:pt x="69" y="35"/>
                  </a:lnTo>
                  <a:lnTo>
                    <a:pt x="66" y="36"/>
                  </a:lnTo>
                  <a:lnTo>
                    <a:pt x="63" y="38"/>
                  </a:lnTo>
                  <a:lnTo>
                    <a:pt x="54" y="38"/>
                  </a:lnTo>
                  <a:lnTo>
                    <a:pt x="52" y="39"/>
                  </a:lnTo>
                  <a:lnTo>
                    <a:pt x="49" y="39"/>
                  </a:lnTo>
                  <a:lnTo>
                    <a:pt x="44" y="38"/>
                  </a:lnTo>
                  <a:lnTo>
                    <a:pt x="41" y="36"/>
                  </a:lnTo>
                  <a:lnTo>
                    <a:pt x="39" y="36"/>
                  </a:lnTo>
                  <a:lnTo>
                    <a:pt x="39" y="36"/>
                  </a:lnTo>
                  <a:lnTo>
                    <a:pt x="38" y="38"/>
                  </a:lnTo>
                  <a:lnTo>
                    <a:pt x="38" y="39"/>
                  </a:lnTo>
                  <a:lnTo>
                    <a:pt x="36" y="42"/>
                  </a:lnTo>
                  <a:lnTo>
                    <a:pt x="35" y="44"/>
                  </a:lnTo>
                  <a:lnTo>
                    <a:pt x="33" y="44"/>
                  </a:lnTo>
                  <a:lnTo>
                    <a:pt x="32" y="44"/>
                  </a:lnTo>
                  <a:lnTo>
                    <a:pt x="30" y="44"/>
                  </a:lnTo>
                  <a:lnTo>
                    <a:pt x="28" y="44"/>
                  </a:lnTo>
                  <a:lnTo>
                    <a:pt x="17" y="41"/>
                  </a:lnTo>
                  <a:lnTo>
                    <a:pt x="16" y="39"/>
                  </a:lnTo>
                  <a:lnTo>
                    <a:pt x="14" y="39"/>
                  </a:lnTo>
                  <a:lnTo>
                    <a:pt x="11" y="35"/>
                  </a:lnTo>
                  <a:lnTo>
                    <a:pt x="9" y="33"/>
                  </a:lnTo>
                  <a:lnTo>
                    <a:pt x="8" y="33"/>
                  </a:lnTo>
                  <a:lnTo>
                    <a:pt x="5" y="31"/>
                  </a:lnTo>
                  <a:lnTo>
                    <a:pt x="2" y="28"/>
                  </a:lnTo>
                  <a:lnTo>
                    <a:pt x="0" y="27"/>
                  </a:lnTo>
                  <a:lnTo>
                    <a:pt x="0" y="25"/>
                  </a:lnTo>
                  <a:lnTo>
                    <a:pt x="2" y="24"/>
                  </a:lnTo>
                  <a:lnTo>
                    <a:pt x="3" y="25"/>
                  </a:lnTo>
                  <a:lnTo>
                    <a:pt x="5" y="25"/>
                  </a:lnTo>
                  <a:lnTo>
                    <a:pt x="5" y="19"/>
                  </a:lnTo>
                  <a:lnTo>
                    <a:pt x="5" y="13"/>
                  </a:lnTo>
                  <a:lnTo>
                    <a:pt x="6" y="13"/>
                  </a:lnTo>
                  <a:lnTo>
                    <a:pt x="11" y="13"/>
                  </a:lnTo>
                  <a:lnTo>
                    <a:pt x="9" y="11"/>
                  </a:lnTo>
                  <a:lnTo>
                    <a:pt x="8" y="8"/>
                  </a:lnTo>
                  <a:lnTo>
                    <a:pt x="9" y="6"/>
                  </a:lnTo>
                  <a:lnTo>
                    <a:pt x="9" y="6"/>
                  </a:lnTo>
                  <a:lnTo>
                    <a:pt x="13" y="5"/>
                  </a:lnTo>
                  <a:lnTo>
                    <a:pt x="16" y="5"/>
                  </a:lnTo>
                  <a:lnTo>
                    <a:pt x="16" y="5"/>
                  </a:lnTo>
                  <a:lnTo>
                    <a:pt x="17" y="3"/>
                  </a:lnTo>
                  <a:lnTo>
                    <a:pt x="19" y="2"/>
                  </a:lnTo>
                  <a:lnTo>
                    <a:pt x="22" y="2"/>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81" name="Freeform 100">
              <a:extLst>
                <a:ext uri="{FF2B5EF4-FFF2-40B4-BE49-F238E27FC236}">
                  <a16:creationId xmlns:a16="http://schemas.microsoft.com/office/drawing/2014/main" id="{132C1ABF-B394-4CD9-873C-589F1A42E6F8}"/>
                </a:ext>
              </a:extLst>
            </p:cNvPr>
            <p:cNvSpPr>
              <a:spLocks/>
            </p:cNvSpPr>
            <p:nvPr/>
          </p:nvSpPr>
          <p:spPr bwMode="auto">
            <a:xfrm>
              <a:off x="8786287" y="1630485"/>
              <a:ext cx="11695" cy="5848"/>
            </a:xfrm>
            <a:custGeom>
              <a:avLst/>
              <a:gdLst>
                <a:gd name="T0" fmla="*/ 3 w 6"/>
                <a:gd name="T1" fmla="*/ 0 h 3"/>
                <a:gd name="T2" fmla="*/ 5 w 6"/>
                <a:gd name="T3" fmla="*/ 0 h 3"/>
                <a:gd name="T4" fmla="*/ 6 w 6"/>
                <a:gd name="T5" fmla="*/ 0 h 3"/>
                <a:gd name="T6" fmla="*/ 6 w 6"/>
                <a:gd name="T7" fmla="*/ 2 h 3"/>
                <a:gd name="T8" fmla="*/ 6 w 6"/>
                <a:gd name="T9" fmla="*/ 2 h 3"/>
                <a:gd name="T10" fmla="*/ 3 w 6"/>
                <a:gd name="T11" fmla="*/ 3 h 3"/>
                <a:gd name="T12" fmla="*/ 2 w 6"/>
                <a:gd name="T13" fmla="*/ 3 h 3"/>
                <a:gd name="T14" fmla="*/ 0 w 6"/>
                <a:gd name="T15" fmla="*/ 2 h 3"/>
                <a:gd name="T16" fmla="*/ 2 w 6"/>
                <a:gd name="T17" fmla="*/ 0 h 3"/>
                <a:gd name="T18" fmla="*/ 3 w 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3" y="0"/>
                  </a:moveTo>
                  <a:lnTo>
                    <a:pt x="5" y="0"/>
                  </a:lnTo>
                  <a:lnTo>
                    <a:pt x="6" y="0"/>
                  </a:lnTo>
                  <a:lnTo>
                    <a:pt x="6" y="2"/>
                  </a:lnTo>
                  <a:lnTo>
                    <a:pt x="6" y="2"/>
                  </a:lnTo>
                  <a:lnTo>
                    <a:pt x="3" y="3"/>
                  </a:lnTo>
                  <a:lnTo>
                    <a:pt x="2" y="3"/>
                  </a:lnTo>
                  <a:lnTo>
                    <a:pt x="0" y="2"/>
                  </a:lnTo>
                  <a:lnTo>
                    <a:pt x="2"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82" name="Freeform 101">
              <a:extLst>
                <a:ext uri="{FF2B5EF4-FFF2-40B4-BE49-F238E27FC236}">
                  <a16:creationId xmlns:a16="http://schemas.microsoft.com/office/drawing/2014/main" id="{77BEF7A6-F334-49BD-89A8-3A838D010FD4}"/>
                </a:ext>
              </a:extLst>
            </p:cNvPr>
            <p:cNvSpPr>
              <a:spLocks/>
            </p:cNvSpPr>
            <p:nvPr/>
          </p:nvSpPr>
          <p:spPr bwMode="auto">
            <a:xfrm>
              <a:off x="8753150" y="1570060"/>
              <a:ext cx="17544" cy="7797"/>
            </a:xfrm>
            <a:custGeom>
              <a:avLst/>
              <a:gdLst>
                <a:gd name="T0" fmla="*/ 6 w 9"/>
                <a:gd name="T1" fmla="*/ 0 h 4"/>
                <a:gd name="T2" fmla="*/ 8 w 9"/>
                <a:gd name="T3" fmla="*/ 0 h 4"/>
                <a:gd name="T4" fmla="*/ 9 w 9"/>
                <a:gd name="T5" fmla="*/ 0 h 4"/>
                <a:gd name="T6" fmla="*/ 9 w 9"/>
                <a:gd name="T7" fmla="*/ 1 h 4"/>
                <a:gd name="T8" fmla="*/ 9 w 9"/>
                <a:gd name="T9" fmla="*/ 3 h 4"/>
                <a:gd name="T10" fmla="*/ 9 w 9"/>
                <a:gd name="T11" fmla="*/ 3 h 4"/>
                <a:gd name="T12" fmla="*/ 6 w 9"/>
                <a:gd name="T13" fmla="*/ 3 h 4"/>
                <a:gd name="T14" fmla="*/ 6 w 9"/>
                <a:gd name="T15" fmla="*/ 3 h 4"/>
                <a:gd name="T16" fmla="*/ 3 w 9"/>
                <a:gd name="T17" fmla="*/ 4 h 4"/>
                <a:gd name="T18" fmla="*/ 1 w 9"/>
                <a:gd name="T19" fmla="*/ 4 h 4"/>
                <a:gd name="T20" fmla="*/ 0 w 9"/>
                <a:gd name="T21" fmla="*/ 3 h 4"/>
                <a:gd name="T22" fmla="*/ 0 w 9"/>
                <a:gd name="T23" fmla="*/ 3 h 4"/>
                <a:gd name="T24" fmla="*/ 4 w 9"/>
                <a:gd name="T25" fmla="*/ 1 h 4"/>
                <a:gd name="T26" fmla="*/ 6 w 9"/>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4">
                  <a:moveTo>
                    <a:pt x="6" y="0"/>
                  </a:moveTo>
                  <a:lnTo>
                    <a:pt x="8" y="0"/>
                  </a:lnTo>
                  <a:lnTo>
                    <a:pt x="9" y="0"/>
                  </a:lnTo>
                  <a:lnTo>
                    <a:pt x="9" y="1"/>
                  </a:lnTo>
                  <a:lnTo>
                    <a:pt x="9" y="3"/>
                  </a:lnTo>
                  <a:lnTo>
                    <a:pt x="9" y="3"/>
                  </a:lnTo>
                  <a:lnTo>
                    <a:pt x="6" y="3"/>
                  </a:lnTo>
                  <a:lnTo>
                    <a:pt x="6" y="3"/>
                  </a:lnTo>
                  <a:lnTo>
                    <a:pt x="3" y="4"/>
                  </a:lnTo>
                  <a:lnTo>
                    <a:pt x="1" y="4"/>
                  </a:lnTo>
                  <a:lnTo>
                    <a:pt x="0" y="3"/>
                  </a:lnTo>
                  <a:lnTo>
                    <a:pt x="0" y="3"/>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83" name="Freeform 102">
              <a:extLst>
                <a:ext uri="{FF2B5EF4-FFF2-40B4-BE49-F238E27FC236}">
                  <a16:creationId xmlns:a16="http://schemas.microsoft.com/office/drawing/2014/main" id="{3ABEEB5E-C25E-4C02-9388-7F70723C1BF3}"/>
                </a:ext>
              </a:extLst>
            </p:cNvPr>
            <p:cNvSpPr>
              <a:spLocks/>
            </p:cNvSpPr>
            <p:nvPr/>
          </p:nvSpPr>
          <p:spPr bwMode="auto">
            <a:xfrm>
              <a:off x="8562126" y="1501836"/>
              <a:ext cx="171531" cy="91614"/>
            </a:xfrm>
            <a:custGeom>
              <a:avLst/>
              <a:gdLst>
                <a:gd name="T0" fmla="*/ 50 w 88"/>
                <a:gd name="T1" fmla="*/ 2 h 47"/>
                <a:gd name="T2" fmla="*/ 55 w 88"/>
                <a:gd name="T3" fmla="*/ 5 h 47"/>
                <a:gd name="T4" fmla="*/ 54 w 88"/>
                <a:gd name="T5" fmla="*/ 5 h 47"/>
                <a:gd name="T6" fmla="*/ 50 w 88"/>
                <a:gd name="T7" fmla="*/ 8 h 47"/>
                <a:gd name="T8" fmla="*/ 46 w 88"/>
                <a:gd name="T9" fmla="*/ 17 h 47"/>
                <a:gd name="T10" fmla="*/ 47 w 88"/>
                <a:gd name="T11" fmla="*/ 17 h 47"/>
                <a:gd name="T12" fmla="*/ 52 w 88"/>
                <a:gd name="T13" fmla="*/ 13 h 47"/>
                <a:gd name="T14" fmla="*/ 55 w 88"/>
                <a:gd name="T15" fmla="*/ 13 h 47"/>
                <a:gd name="T16" fmla="*/ 60 w 88"/>
                <a:gd name="T17" fmla="*/ 10 h 47"/>
                <a:gd name="T18" fmla="*/ 65 w 88"/>
                <a:gd name="T19" fmla="*/ 10 h 47"/>
                <a:gd name="T20" fmla="*/ 68 w 88"/>
                <a:gd name="T21" fmla="*/ 11 h 47"/>
                <a:gd name="T22" fmla="*/ 74 w 88"/>
                <a:gd name="T23" fmla="*/ 14 h 47"/>
                <a:gd name="T24" fmla="*/ 76 w 88"/>
                <a:gd name="T25" fmla="*/ 16 h 47"/>
                <a:gd name="T26" fmla="*/ 77 w 88"/>
                <a:gd name="T27" fmla="*/ 19 h 47"/>
                <a:gd name="T28" fmla="*/ 84 w 88"/>
                <a:gd name="T29" fmla="*/ 19 h 47"/>
                <a:gd name="T30" fmla="*/ 85 w 88"/>
                <a:gd name="T31" fmla="*/ 21 h 47"/>
                <a:gd name="T32" fmla="*/ 87 w 88"/>
                <a:gd name="T33" fmla="*/ 24 h 47"/>
                <a:gd name="T34" fmla="*/ 87 w 88"/>
                <a:gd name="T35" fmla="*/ 30 h 47"/>
                <a:gd name="T36" fmla="*/ 79 w 88"/>
                <a:gd name="T37" fmla="*/ 35 h 47"/>
                <a:gd name="T38" fmla="*/ 73 w 88"/>
                <a:gd name="T39" fmla="*/ 35 h 47"/>
                <a:gd name="T40" fmla="*/ 54 w 88"/>
                <a:gd name="T41" fmla="*/ 38 h 47"/>
                <a:gd name="T42" fmla="*/ 50 w 88"/>
                <a:gd name="T43" fmla="*/ 39 h 47"/>
                <a:gd name="T44" fmla="*/ 49 w 88"/>
                <a:gd name="T45" fmla="*/ 38 h 47"/>
                <a:gd name="T46" fmla="*/ 35 w 88"/>
                <a:gd name="T47" fmla="*/ 39 h 47"/>
                <a:gd name="T48" fmla="*/ 25 w 88"/>
                <a:gd name="T49" fmla="*/ 41 h 47"/>
                <a:gd name="T50" fmla="*/ 11 w 88"/>
                <a:gd name="T51" fmla="*/ 46 h 47"/>
                <a:gd name="T52" fmla="*/ 3 w 88"/>
                <a:gd name="T53" fmla="*/ 46 h 47"/>
                <a:gd name="T54" fmla="*/ 0 w 88"/>
                <a:gd name="T55" fmla="*/ 44 h 47"/>
                <a:gd name="T56" fmla="*/ 3 w 88"/>
                <a:gd name="T57" fmla="*/ 39 h 47"/>
                <a:gd name="T58" fmla="*/ 11 w 88"/>
                <a:gd name="T59" fmla="*/ 35 h 47"/>
                <a:gd name="T60" fmla="*/ 13 w 88"/>
                <a:gd name="T61" fmla="*/ 30 h 47"/>
                <a:gd name="T62" fmla="*/ 14 w 88"/>
                <a:gd name="T63" fmla="*/ 28 h 47"/>
                <a:gd name="T64" fmla="*/ 14 w 88"/>
                <a:gd name="T65" fmla="*/ 25 h 47"/>
                <a:gd name="T66" fmla="*/ 16 w 88"/>
                <a:gd name="T67" fmla="*/ 22 h 47"/>
                <a:gd name="T68" fmla="*/ 19 w 88"/>
                <a:gd name="T69" fmla="*/ 21 h 47"/>
                <a:gd name="T70" fmla="*/ 24 w 88"/>
                <a:gd name="T71" fmla="*/ 21 h 47"/>
                <a:gd name="T72" fmla="*/ 22 w 88"/>
                <a:gd name="T73" fmla="*/ 17 h 47"/>
                <a:gd name="T74" fmla="*/ 24 w 88"/>
                <a:gd name="T75" fmla="*/ 14 h 47"/>
                <a:gd name="T76" fmla="*/ 25 w 88"/>
                <a:gd name="T77" fmla="*/ 13 h 47"/>
                <a:gd name="T78" fmla="*/ 25 w 88"/>
                <a:gd name="T79" fmla="*/ 10 h 47"/>
                <a:gd name="T80" fmla="*/ 28 w 88"/>
                <a:gd name="T81" fmla="*/ 6 h 47"/>
                <a:gd name="T82" fmla="*/ 33 w 88"/>
                <a:gd name="T83" fmla="*/ 5 h 47"/>
                <a:gd name="T84" fmla="*/ 33 w 88"/>
                <a:gd name="T85" fmla="*/ 2 h 47"/>
                <a:gd name="T86" fmla="*/ 36 w 88"/>
                <a:gd name="T87" fmla="*/ 2 h 47"/>
                <a:gd name="T88" fmla="*/ 38 w 88"/>
                <a:gd name="T89" fmla="*/ 3 h 47"/>
                <a:gd name="T90" fmla="*/ 41 w 88"/>
                <a:gd name="T91" fmla="*/ 5 h 47"/>
                <a:gd name="T92" fmla="*/ 43 w 88"/>
                <a:gd name="T93" fmla="*/ 3 h 47"/>
                <a:gd name="T94" fmla="*/ 43 w 88"/>
                <a:gd name="T95" fmla="*/ 0 h 47"/>
                <a:gd name="T96" fmla="*/ 46 w 88"/>
                <a:gd name="T9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47">
                  <a:moveTo>
                    <a:pt x="46" y="0"/>
                  </a:moveTo>
                  <a:lnTo>
                    <a:pt x="50" y="2"/>
                  </a:lnTo>
                  <a:lnTo>
                    <a:pt x="54" y="3"/>
                  </a:lnTo>
                  <a:lnTo>
                    <a:pt x="55" y="5"/>
                  </a:lnTo>
                  <a:lnTo>
                    <a:pt x="55" y="5"/>
                  </a:lnTo>
                  <a:lnTo>
                    <a:pt x="54" y="5"/>
                  </a:lnTo>
                  <a:lnTo>
                    <a:pt x="52" y="5"/>
                  </a:lnTo>
                  <a:lnTo>
                    <a:pt x="50" y="8"/>
                  </a:lnTo>
                  <a:lnTo>
                    <a:pt x="50" y="10"/>
                  </a:lnTo>
                  <a:lnTo>
                    <a:pt x="46" y="17"/>
                  </a:lnTo>
                  <a:lnTo>
                    <a:pt x="46" y="19"/>
                  </a:lnTo>
                  <a:lnTo>
                    <a:pt x="47" y="17"/>
                  </a:lnTo>
                  <a:lnTo>
                    <a:pt x="50" y="16"/>
                  </a:lnTo>
                  <a:lnTo>
                    <a:pt x="52" y="13"/>
                  </a:lnTo>
                  <a:lnTo>
                    <a:pt x="54" y="13"/>
                  </a:lnTo>
                  <a:lnTo>
                    <a:pt x="55" y="13"/>
                  </a:lnTo>
                  <a:lnTo>
                    <a:pt x="57" y="11"/>
                  </a:lnTo>
                  <a:lnTo>
                    <a:pt x="60" y="10"/>
                  </a:lnTo>
                  <a:lnTo>
                    <a:pt x="63" y="10"/>
                  </a:lnTo>
                  <a:lnTo>
                    <a:pt x="65" y="10"/>
                  </a:lnTo>
                  <a:lnTo>
                    <a:pt x="68" y="10"/>
                  </a:lnTo>
                  <a:lnTo>
                    <a:pt x="68" y="11"/>
                  </a:lnTo>
                  <a:lnTo>
                    <a:pt x="69" y="13"/>
                  </a:lnTo>
                  <a:lnTo>
                    <a:pt x="74" y="14"/>
                  </a:lnTo>
                  <a:lnTo>
                    <a:pt x="74" y="14"/>
                  </a:lnTo>
                  <a:lnTo>
                    <a:pt x="76" y="16"/>
                  </a:lnTo>
                  <a:lnTo>
                    <a:pt x="74" y="17"/>
                  </a:lnTo>
                  <a:lnTo>
                    <a:pt x="77" y="19"/>
                  </a:lnTo>
                  <a:lnTo>
                    <a:pt x="80" y="19"/>
                  </a:lnTo>
                  <a:lnTo>
                    <a:pt x="84" y="19"/>
                  </a:lnTo>
                  <a:lnTo>
                    <a:pt x="85" y="19"/>
                  </a:lnTo>
                  <a:lnTo>
                    <a:pt x="85" y="21"/>
                  </a:lnTo>
                  <a:lnTo>
                    <a:pt x="87" y="22"/>
                  </a:lnTo>
                  <a:lnTo>
                    <a:pt x="87" y="24"/>
                  </a:lnTo>
                  <a:lnTo>
                    <a:pt x="88" y="27"/>
                  </a:lnTo>
                  <a:lnTo>
                    <a:pt x="87" y="30"/>
                  </a:lnTo>
                  <a:lnTo>
                    <a:pt x="80" y="35"/>
                  </a:lnTo>
                  <a:lnTo>
                    <a:pt x="79" y="35"/>
                  </a:lnTo>
                  <a:lnTo>
                    <a:pt x="76" y="35"/>
                  </a:lnTo>
                  <a:lnTo>
                    <a:pt x="73" y="35"/>
                  </a:lnTo>
                  <a:lnTo>
                    <a:pt x="65" y="38"/>
                  </a:lnTo>
                  <a:lnTo>
                    <a:pt x="54" y="38"/>
                  </a:lnTo>
                  <a:lnTo>
                    <a:pt x="50" y="39"/>
                  </a:lnTo>
                  <a:lnTo>
                    <a:pt x="50" y="39"/>
                  </a:lnTo>
                  <a:lnTo>
                    <a:pt x="49" y="39"/>
                  </a:lnTo>
                  <a:lnTo>
                    <a:pt x="49" y="38"/>
                  </a:lnTo>
                  <a:lnTo>
                    <a:pt x="43" y="39"/>
                  </a:lnTo>
                  <a:lnTo>
                    <a:pt x="35" y="39"/>
                  </a:lnTo>
                  <a:lnTo>
                    <a:pt x="28" y="39"/>
                  </a:lnTo>
                  <a:lnTo>
                    <a:pt x="25" y="41"/>
                  </a:lnTo>
                  <a:lnTo>
                    <a:pt x="19" y="44"/>
                  </a:lnTo>
                  <a:lnTo>
                    <a:pt x="11" y="46"/>
                  </a:lnTo>
                  <a:lnTo>
                    <a:pt x="8" y="47"/>
                  </a:lnTo>
                  <a:lnTo>
                    <a:pt x="3" y="46"/>
                  </a:lnTo>
                  <a:lnTo>
                    <a:pt x="2" y="46"/>
                  </a:lnTo>
                  <a:lnTo>
                    <a:pt x="0" y="44"/>
                  </a:lnTo>
                  <a:lnTo>
                    <a:pt x="2" y="43"/>
                  </a:lnTo>
                  <a:lnTo>
                    <a:pt x="3" y="39"/>
                  </a:lnTo>
                  <a:lnTo>
                    <a:pt x="6" y="38"/>
                  </a:lnTo>
                  <a:lnTo>
                    <a:pt x="11" y="35"/>
                  </a:lnTo>
                  <a:lnTo>
                    <a:pt x="11" y="33"/>
                  </a:lnTo>
                  <a:lnTo>
                    <a:pt x="13" y="30"/>
                  </a:lnTo>
                  <a:lnTo>
                    <a:pt x="13" y="30"/>
                  </a:lnTo>
                  <a:lnTo>
                    <a:pt x="14" y="28"/>
                  </a:lnTo>
                  <a:lnTo>
                    <a:pt x="14" y="27"/>
                  </a:lnTo>
                  <a:lnTo>
                    <a:pt x="14" y="25"/>
                  </a:lnTo>
                  <a:lnTo>
                    <a:pt x="14" y="24"/>
                  </a:lnTo>
                  <a:lnTo>
                    <a:pt x="16" y="22"/>
                  </a:lnTo>
                  <a:lnTo>
                    <a:pt x="17" y="21"/>
                  </a:lnTo>
                  <a:lnTo>
                    <a:pt x="19" y="21"/>
                  </a:lnTo>
                  <a:lnTo>
                    <a:pt x="24" y="21"/>
                  </a:lnTo>
                  <a:lnTo>
                    <a:pt x="24" y="21"/>
                  </a:lnTo>
                  <a:lnTo>
                    <a:pt x="24" y="19"/>
                  </a:lnTo>
                  <a:lnTo>
                    <a:pt x="22" y="17"/>
                  </a:lnTo>
                  <a:lnTo>
                    <a:pt x="22" y="16"/>
                  </a:lnTo>
                  <a:lnTo>
                    <a:pt x="24" y="14"/>
                  </a:lnTo>
                  <a:lnTo>
                    <a:pt x="24" y="14"/>
                  </a:lnTo>
                  <a:lnTo>
                    <a:pt x="25" y="13"/>
                  </a:lnTo>
                  <a:lnTo>
                    <a:pt x="25" y="11"/>
                  </a:lnTo>
                  <a:lnTo>
                    <a:pt x="25" y="10"/>
                  </a:lnTo>
                  <a:lnTo>
                    <a:pt x="27" y="8"/>
                  </a:lnTo>
                  <a:lnTo>
                    <a:pt x="28" y="6"/>
                  </a:lnTo>
                  <a:lnTo>
                    <a:pt x="30" y="6"/>
                  </a:lnTo>
                  <a:lnTo>
                    <a:pt x="33" y="5"/>
                  </a:lnTo>
                  <a:lnTo>
                    <a:pt x="33" y="3"/>
                  </a:lnTo>
                  <a:lnTo>
                    <a:pt x="33" y="2"/>
                  </a:lnTo>
                  <a:lnTo>
                    <a:pt x="35" y="2"/>
                  </a:lnTo>
                  <a:lnTo>
                    <a:pt x="36" y="2"/>
                  </a:lnTo>
                  <a:lnTo>
                    <a:pt x="36" y="2"/>
                  </a:lnTo>
                  <a:lnTo>
                    <a:pt x="38" y="3"/>
                  </a:lnTo>
                  <a:lnTo>
                    <a:pt x="39" y="5"/>
                  </a:lnTo>
                  <a:lnTo>
                    <a:pt x="41" y="5"/>
                  </a:lnTo>
                  <a:lnTo>
                    <a:pt x="43" y="5"/>
                  </a:lnTo>
                  <a:lnTo>
                    <a:pt x="43" y="3"/>
                  </a:lnTo>
                  <a:lnTo>
                    <a:pt x="43" y="2"/>
                  </a:lnTo>
                  <a:lnTo>
                    <a:pt x="43" y="0"/>
                  </a:lnTo>
                  <a:lnTo>
                    <a:pt x="43" y="0"/>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84" name="Freeform 103">
              <a:extLst>
                <a:ext uri="{FF2B5EF4-FFF2-40B4-BE49-F238E27FC236}">
                  <a16:creationId xmlns:a16="http://schemas.microsoft.com/office/drawing/2014/main" id="{8DFA1D81-FB37-4C95-A81C-C913C06C9488}"/>
                </a:ext>
              </a:extLst>
            </p:cNvPr>
            <p:cNvSpPr>
              <a:spLocks/>
            </p:cNvSpPr>
            <p:nvPr/>
          </p:nvSpPr>
          <p:spPr bwMode="auto">
            <a:xfrm>
              <a:off x="8386696" y="1453107"/>
              <a:ext cx="196872" cy="89664"/>
            </a:xfrm>
            <a:custGeom>
              <a:avLst/>
              <a:gdLst>
                <a:gd name="T0" fmla="*/ 66 w 101"/>
                <a:gd name="T1" fmla="*/ 1 h 46"/>
                <a:gd name="T2" fmla="*/ 71 w 101"/>
                <a:gd name="T3" fmla="*/ 5 h 46"/>
                <a:gd name="T4" fmla="*/ 68 w 101"/>
                <a:gd name="T5" fmla="*/ 8 h 46"/>
                <a:gd name="T6" fmla="*/ 66 w 101"/>
                <a:gd name="T7" fmla="*/ 11 h 46"/>
                <a:gd name="T8" fmla="*/ 66 w 101"/>
                <a:gd name="T9" fmla="*/ 14 h 46"/>
                <a:gd name="T10" fmla="*/ 69 w 101"/>
                <a:gd name="T11" fmla="*/ 11 h 46"/>
                <a:gd name="T12" fmla="*/ 76 w 101"/>
                <a:gd name="T13" fmla="*/ 11 h 46"/>
                <a:gd name="T14" fmla="*/ 79 w 101"/>
                <a:gd name="T15" fmla="*/ 8 h 46"/>
                <a:gd name="T16" fmla="*/ 79 w 101"/>
                <a:gd name="T17" fmla="*/ 5 h 46"/>
                <a:gd name="T18" fmla="*/ 84 w 101"/>
                <a:gd name="T19" fmla="*/ 5 h 46"/>
                <a:gd name="T20" fmla="*/ 92 w 101"/>
                <a:gd name="T21" fmla="*/ 6 h 46"/>
                <a:gd name="T22" fmla="*/ 93 w 101"/>
                <a:gd name="T23" fmla="*/ 8 h 46"/>
                <a:gd name="T24" fmla="*/ 98 w 101"/>
                <a:gd name="T25" fmla="*/ 9 h 46"/>
                <a:gd name="T26" fmla="*/ 101 w 101"/>
                <a:gd name="T27" fmla="*/ 14 h 46"/>
                <a:gd name="T28" fmla="*/ 98 w 101"/>
                <a:gd name="T29" fmla="*/ 17 h 46"/>
                <a:gd name="T30" fmla="*/ 98 w 101"/>
                <a:gd name="T31" fmla="*/ 19 h 46"/>
                <a:gd name="T32" fmla="*/ 96 w 101"/>
                <a:gd name="T33" fmla="*/ 22 h 46"/>
                <a:gd name="T34" fmla="*/ 96 w 101"/>
                <a:gd name="T35" fmla="*/ 24 h 46"/>
                <a:gd name="T36" fmla="*/ 96 w 101"/>
                <a:gd name="T37" fmla="*/ 28 h 46"/>
                <a:gd name="T38" fmla="*/ 92 w 101"/>
                <a:gd name="T39" fmla="*/ 30 h 46"/>
                <a:gd name="T40" fmla="*/ 87 w 101"/>
                <a:gd name="T41" fmla="*/ 28 h 46"/>
                <a:gd name="T42" fmla="*/ 90 w 101"/>
                <a:gd name="T43" fmla="*/ 31 h 46"/>
                <a:gd name="T44" fmla="*/ 96 w 101"/>
                <a:gd name="T45" fmla="*/ 35 h 46"/>
                <a:gd name="T46" fmla="*/ 99 w 101"/>
                <a:gd name="T47" fmla="*/ 39 h 46"/>
                <a:gd name="T48" fmla="*/ 93 w 101"/>
                <a:gd name="T49" fmla="*/ 44 h 46"/>
                <a:gd name="T50" fmla="*/ 84 w 101"/>
                <a:gd name="T51" fmla="*/ 44 h 46"/>
                <a:gd name="T52" fmla="*/ 76 w 101"/>
                <a:gd name="T53" fmla="*/ 46 h 46"/>
                <a:gd name="T54" fmla="*/ 69 w 101"/>
                <a:gd name="T55" fmla="*/ 46 h 46"/>
                <a:gd name="T56" fmla="*/ 65 w 101"/>
                <a:gd name="T57" fmla="*/ 44 h 46"/>
                <a:gd name="T58" fmla="*/ 55 w 101"/>
                <a:gd name="T59" fmla="*/ 41 h 46"/>
                <a:gd name="T60" fmla="*/ 54 w 101"/>
                <a:gd name="T61" fmla="*/ 39 h 46"/>
                <a:gd name="T62" fmla="*/ 47 w 101"/>
                <a:gd name="T63" fmla="*/ 38 h 46"/>
                <a:gd name="T64" fmla="*/ 38 w 101"/>
                <a:gd name="T65" fmla="*/ 38 h 46"/>
                <a:gd name="T66" fmla="*/ 35 w 101"/>
                <a:gd name="T67" fmla="*/ 36 h 46"/>
                <a:gd name="T68" fmla="*/ 28 w 101"/>
                <a:gd name="T69" fmla="*/ 38 h 46"/>
                <a:gd name="T70" fmla="*/ 24 w 101"/>
                <a:gd name="T71" fmla="*/ 35 h 46"/>
                <a:gd name="T72" fmla="*/ 22 w 101"/>
                <a:gd name="T73" fmla="*/ 33 h 46"/>
                <a:gd name="T74" fmla="*/ 17 w 101"/>
                <a:gd name="T75" fmla="*/ 28 h 46"/>
                <a:gd name="T76" fmla="*/ 10 w 101"/>
                <a:gd name="T77" fmla="*/ 24 h 46"/>
                <a:gd name="T78" fmla="*/ 3 w 101"/>
                <a:gd name="T79" fmla="*/ 24 h 46"/>
                <a:gd name="T80" fmla="*/ 5 w 101"/>
                <a:gd name="T81" fmla="*/ 19 h 46"/>
                <a:gd name="T82" fmla="*/ 14 w 101"/>
                <a:gd name="T83" fmla="*/ 14 h 46"/>
                <a:gd name="T84" fmla="*/ 19 w 101"/>
                <a:gd name="T85" fmla="*/ 8 h 46"/>
                <a:gd name="T86" fmla="*/ 25 w 101"/>
                <a:gd name="T87" fmla="*/ 5 h 46"/>
                <a:gd name="T88" fmla="*/ 28 w 101"/>
                <a:gd name="T89" fmla="*/ 3 h 46"/>
                <a:gd name="T90" fmla="*/ 33 w 101"/>
                <a:gd name="T91" fmla="*/ 5 h 46"/>
                <a:gd name="T92" fmla="*/ 35 w 101"/>
                <a:gd name="T93" fmla="*/ 3 h 46"/>
                <a:gd name="T94" fmla="*/ 44 w 101"/>
                <a:gd name="T95" fmla="*/ 3 h 46"/>
                <a:gd name="T96" fmla="*/ 49 w 101"/>
                <a:gd name="T97" fmla="*/ 3 h 46"/>
                <a:gd name="T98" fmla="*/ 65 w 101"/>
                <a:gd name="T9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46">
                  <a:moveTo>
                    <a:pt x="65" y="0"/>
                  </a:moveTo>
                  <a:lnTo>
                    <a:pt x="66" y="1"/>
                  </a:lnTo>
                  <a:lnTo>
                    <a:pt x="69" y="3"/>
                  </a:lnTo>
                  <a:lnTo>
                    <a:pt x="71" y="5"/>
                  </a:lnTo>
                  <a:lnTo>
                    <a:pt x="69" y="6"/>
                  </a:lnTo>
                  <a:lnTo>
                    <a:pt x="68" y="8"/>
                  </a:lnTo>
                  <a:lnTo>
                    <a:pt x="68" y="9"/>
                  </a:lnTo>
                  <a:lnTo>
                    <a:pt x="66" y="11"/>
                  </a:lnTo>
                  <a:lnTo>
                    <a:pt x="65" y="14"/>
                  </a:lnTo>
                  <a:lnTo>
                    <a:pt x="66" y="14"/>
                  </a:lnTo>
                  <a:lnTo>
                    <a:pt x="68" y="14"/>
                  </a:lnTo>
                  <a:lnTo>
                    <a:pt x="69" y="11"/>
                  </a:lnTo>
                  <a:lnTo>
                    <a:pt x="73" y="9"/>
                  </a:lnTo>
                  <a:lnTo>
                    <a:pt x="76" y="11"/>
                  </a:lnTo>
                  <a:lnTo>
                    <a:pt x="76" y="9"/>
                  </a:lnTo>
                  <a:lnTo>
                    <a:pt x="79" y="8"/>
                  </a:lnTo>
                  <a:lnTo>
                    <a:pt x="79" y="6"/>
                  </a:lnTo>
                  <a:lnTo>
                    <a:pt x="79" y="5"/>
                  </a:lnTo>
                  <a:lnTo>
                    <a:pt x="81" y="5"/>
                  </a:lnTo>
                  <a:lnTo>
                    <a:pt x="84" y="5"/>
                  </a:lnTo>
                  <a:lnTo>
                    <a:pt x="90" y="6"/>
                  </a:lnTo>
                  <a:lnTo>
                    <a:pt x="92" y="6"/>
                  </a:lnTo>
                  <a:lnTo>
                    <a:pt x="93" y="8"/>
                  </a:lnTo>
                  <a:lnTo>
                    <a:pt x="93" y="8"/>
                  </a:lnTo>
                  <a:lnTo>
                    <a:pt x="96" y="9"/>
                  </a:lnTo>
                  <a:lnTo>
                    <a:pt x="98" y="9"/>
                  </a:lnTo>
                  <a:lnTo>
                    <a:pt x="99" y="11"/>
                  </a:lnTo>
                  <a:lnTo>
                    <a:pt x="101" y="14"/>
                  </a:lnTo>
                  <a:lnTo>
                    <a:pt x="99" y="14"/>
                  </a:lnTo>
                  <a:lnTo>
                    <a:pt x="98" y="17"/>
                  </a:lnTo>
                  <a:lnTo>
                    <a:pt x="98" y="17"/>
                  </a:lnTo>
                  <a:lnTo>
                    <a:pt x="98" y="19"/>
                  </a:lnTo>
                  <a:lnTo>
                    <a:pt x="96" y="20"/>
                  </a:lnTo>
                  <a:lnTo>
                    <a:pt x="96" y="22"/>
                  </a:lnTo>
                  <a:lnTo>
                    <a:pt x="96" y="24"/>
                  </a:lnTo>
                  <a:lnTo>
                    <a:pt x="96" y="24"/>
                  </a:lnTo>
                  <a:lnTo>
                    <a:pt x="96" y="27"/>
                  </a:lnTo>
                  <a:lnTo>
                    <a:pt x="96" y="28"/>
                  </a:lnTo>
                  <a:lnTo>
                    <a:pt x="93" y="30"/>
                  </a:lnTo>
                  <a:lnTo>
                    <a:pt x="92" y="30"/>
                  </a:lnTo>
                  <a:lnTo>
                    <a:pt x="88" y="28"/>
                  </a:lnTo>
                  <a:lnTo>
                    <a:pt x="87" y="28"/>
                  </a:lnTo>
                  <a:lnTo>
                    <a:pt x="87" y="30"/>
                  </a:lnTo>
                  <a:lnTo>
                    <a:pt x="90" y="31"/>
                  </a:lnTo>
                  <a:lnTo>
                    <a:pt x="93" y="35"/>
                  </a:lnTo>
                  <a:lnTo>
                    <a:pt x="96" y="35"/>
                  </a:lnTo>
                  <a:lnTo>
                    <a:pt x="98" y="36"/>
                  </a:lnTo>
                  <a:lnTo>
                    <a:pt x="99" y="39"/>
                  </a:lnTo>
                  <a:lnTo>
                    <a:pt x="99" y="39"/>
                  </a:lnTo>
                  <a:lnTo>
                    <a:pt x="93" y="44"/>
                  </a:lnTo>
                  <a:lnTo>
                    <a:pt x="92" y="44"/>
                  </a:lnTo>
                  <a:lnTo>
                    <a:pt x="84" y="44"/>
                  </a:lnTo>
                  <a:lnTo>
                    <a:pt x="77" y="46"/>
                  </a:lnTo>
                  <a:lnTo>
                    <a:pt x="76" y="46"/>
                  </a:lnTo>
                  <a:lnTo>
                    <a:pt x="73" y="44"/>
                  </a:lnTo>
                  <a:lnTo>
                    <a:pt x="69" y="46"/>
                  </a:lnTo>
                  <a:lnTo>
                    <a:pt x="66" y="44"/>
                  </a:lnTo>
                  <a:lnTo>
                    <a:pt x="65" y="44"/>
                  </a:lnTo>
                  <a:lnTo>
                    <a:pt x="60" y="42"/>
                  </a:lnTo>
                  <a:lnTo>
                    <a:pt x="55" y="41"/>
                  </a:lnTo>
                  <a:lnTo>
                    <a:pt x="55" y="39"/>
                  </a:lnTo>
                  <a:lnTo>
                    <a:pt x="54" y="39"/>
                  </a:lnTo>
                  <a:lnTo>
                    <a:pt x="49" y="39"/>
                  </a:lnTo>
                  <a:lnTo>
                    <a:pt x="47" y="38"/>
                  </a:lnTo>
                  <a:lnTo>
                    <a:pt x="40" y="39"/>
                  </a:lnTo>
                  <a:lnTo>
                    <a:pt x="38" y="38"/>
                  </a:lnTo>
                  <a:lnTo>
                    <a:pt x="36" y="36"/>
                  </a:lnTo>
                  <a:lnTo>
                    <a:pt x="35" y="36"/>
                  </a:lnTo>
                  <a:lnTo>
                    <a:pt x="30" y="38"/>
                  </a:lnTo>
                  <a:lnTo>
                    <a:pt x="28" y="38"/>
                  </a:lnTo>
                  <a:lnTo>
                    <a:pt x="25" y="36"/>
                  </a:lnTo>
                  <a:lnTo>
                    <a:pt x="24" y="35"/>
                  </a:lnTo>
                  <a:lnTo>
                    <a:pt x="22" y="35"/>
                  </a:lnTo>
                  <a:lnTo>
                    <a:pt x="22" y="33"/>
                  </a:lnTo>
                  <a:lnTo>
                    <a:pt x="21" y="31"/>
                  </a:lnTo>
                  <a:lnTo>
                    <a:pt x="17" y="28"/>
                  </a:lnTo>
                  <a:lnTo>
                    <a:pt x="17" y="25"/>
                  </a:lnTo>
                  <a:lnTo>
                    <a:pt x="10" y="24"/>
                  </a:lnTo>
                  <a:lnTo>
                    <a:pt x="6" y="24"/>
                  </a:lnTo>
                  <a:lnTo>
                    <a:pt x="3" y="24"/>
                  </a:lnTo>
                  <a:lnTo>
                    <a:pt x="0" y="22"/>
                  </a:lnTo>
                  <a:lnTo>
                    <a:pt x="5" y="19"/>
                  </a:lnTo>
                  <a:lnTo>
                    <a:pt x="11" y="16"/>
                  </a:lnTo>
                  <a:lnTo>
                    <a:pt x="14" y="14"/>
                  </a:lnTo>
                  <a:lnTo>
                    <a:pt x="17" y="12"/>
                  </a:lnTo>
                  <a:lnTo>
                    <a:pt x="19" y="8"/>
                  </a:lnTo>
                  <a:lnTo>
                    <a:pt x="24" y="6"/>
                  </a:lnTo>
                  <a:lnTo>
                    <a:pt x="25" y="5"/>
                  </a:lnTo>
                  <a:lnTo>
                    <a:pt x="27" y="3"/>
                  </a:lnTo>
                  <a:lnTo>
                    <a:pt x="28" y="3"/>
                  </a:lnTo>
                  <a:lnTo>
                    <a:pt x="32" y="5"/>
                  </a:lnTo>
                  <a:lnTo>
                    <a:pt x="33" y="5"/>
                  </a:lnTo>
                  <a:lnTo>
                    <a:pt x="33" y="3"/>
                  </a:lnTo>
                  <a:lnTo>
                    <a:pt x="35" y="3"/>
                  </a:lnTo>
                  <a:lnTo>
                    <a:pt x="41" y="3"/>
                  </a:lnTo>
                  <a:lnTo>
                    <a:pt x="44" y="3"/>
                  </a:lnTo>
                  <a:lnTo>
                    <a:pt x="46" y="3"/>
                  </a:lnTo>
                  <a:lnTo>
                    <a:pt x="49" y="3"/>
                  </a:lnTo>
                  <a:lnTo>
                    <a:pt x="58" y="1"/>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85" name="Freeform 104">
              <a:extLst>
                <a:ext uri="{FF2B5EF4-FFF2-40B4-BE49-F238E27FC236}">
                  <a16:creationId xmlns:a16="http://schemas.microsoft.com/office/drawing/2014/main" id="{53FB7F65-513A-405B-A18C-263443924E63}"/>
                </a:ext>
              </a:extLst>
            </p:cNvPr>
            <p:cNvSpPr>
              <a:spLocks/>
            </p:cNvSpPr>
            <p:nvPr/>
          </p:nvSpPr>
          <p:spPr bwMode="auto">
            <a:xfrm>
              <a:off x="8579670" y="1484294"/>
              <a:ext cx="9747" cy="5848"/>
            </a:xfrm>
            <a:custGeom>
              <a:avLst/>
              <a:gdLst>
                <a:gd name="T0" fmla="*/ 2 w 5"/>
                <a:gd name="T1" fmla="*/ 0 h 3"/>
                <a:gd name="T2" fmla="*/ 4 w 5"/>
                <a:gd name="T3" fmla="*/ 1 h 3"/>
                <a:gd name="T4" fmla="*/ 5 w 5"/>
                <a:gd name="T5" fmla="*/ 1 h 3"/>
                <a:gd name="T6" fmla="*/ 4 w 5"/>
                <a:gd name="T7" fmla="*/ 3 h 3"/>
                <a:gd name="T8" fmla="*/ 0 w 5"/>
                <a:gd name="T9" fmla="*/ 3 h 3"/>
                <a:gd name="T10" fmla="*/ 0 w 5"/>
                <a:gd name="T11" fmla="*/ 1 h 3"/>
                <a:gd name="T12" fmla="*/ 0 w 5"/>
                <a:gd name="T13" fmla="*/ 0 h 3"/>
                <a:gd name="T14" fmla="*/ 2 w 5"/>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2" y="0"/>
                  </a:moveTo>
                  <a:lnTo>
                    <a:pt x="4" y="1"/>
                  </a:lnTo>
                  <a:lnTo>
                    <a:pt x="5" y="1"/>
                  </a:lnTo>
                  <a:lnTo>
                    <a:pt x="4" y="3"/>
                  </a:lnTo>
                  <a:lnTo>
                    <a:pt x="0" y="3"/>
                  </a:lnTo>
                  <a:lnTo>
                    <a:pt x="0" y="1"/>
                  </a:lnTo>
                  <a:lnTo>
                    <a:pt x="0" y="0"/>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86" name="Freeform 105">
              <a:extLst>
                <a:ext uri="{FF2B5EF4-FFF2-40B4-BE49-F238E27FC236}">
                  <a16:creationId xmlns:a16="http://schemas.microsoft.com/office/drawing/2014/main" id="{E2E572B8-CBE4-413A-992C-3C00EC31135C}"/>
                </a:ext>
              </a:extLst>
            </p:cNvPr>
            <p:cNvSpPr>
              <a:spLocks/>
            </p:cNvSpPr>
            <p:nvPr/>
          </p:nvSpPr>
          <p:spPr bwMode="auto">
            <a:xfrm>
              <a:off x="9137147" y="1868290"/>
              <a:ext cx="15594" cy="5848"/>
            </a:xfrm>
            <a:custGeom>
              <a:avLst/>
              <a:gdLst>
                <a:gd name="T0" fmla="*/ 5 w 8"/>
                <a:gd name="T1" fmla="*/ 0 h 3"/>
                <a:gd name="T2" fmla="*/ 6 w 8"/>
                <a:gd name="T3" fmla="*/ 0 h 3"/>
                <a:gd name="T4" fmla="*/ 8 w 8"/>
                <a:gd name="T5" fmla="*/ 1 h 3"/>
                <a:gd name="T6" fmla="*/ 8 w 8"/>
                <a:gd name="T7" fmla="*/ 1 h 3"/>
                <a:gd name="T8" fmla="*/ 5 w 8"/>
                <a:gd name="T9" fmla="*/ 3 h 3"/>
                <a:gd name="T10" fmla="*/ 1 w 8"/>
                <a:gd name="T11" fmla="*/ 3 h 3"/>
                <a:gd name="T12" fmla="*/ 0 w 8"/>
                <a:gd name="T13" fmla="*/ 1 h 3"/>
                <a:gd name="T14" fmla="*/ 1 w 8"/>
                <a:gd name="T15" fmla="*/ 0 h 3"/>
                <a:gd name="T16" fmla="*/ 5 w 8"/>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3">
                  <a:moveTo>
                    <a:pt x="5" y="0"/>
                  </a:moveTo>
                  <a:lnTo>
                    <a:pt x="6" y="0"/>
                  </a:lnTo>
                  <a:lnTo>
                    <a:pt x="8" y="1"/>
                  </a:lnTo>
                  <a:lnTo>
                    <a:pt x="8" y="1"/>
                  </a:lnTo>
                  <a:lnTo>
                    <a:pt x="5" y="3"/>
                  </a:lnTo>
                  <a:lnTo>
                    <a:pt x="1" y="3"/>
                  </a:lnTo>
                  <a:lnTo>
                    <a:pt x="0" y="1"/>
                  </a:lnTo>
                  <a:lnTo>
                    <a:pt x="1"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87" name="Freeform 106">
              <a:extLst>
                <a:ext uri="{FF2B5EF4-FFF2-40B4-BE49-F238E27FC236}">
                  <a16:creationId xmlns:a16="http://schemas.microsoft.com/office/drawing/2014/main" id="{5EBBACED-AB88-46B2-8927-EF30D78BE030}"/>
                </a:ext>
              </a:extLst>
            </p:cNvPr>
            <p:cNvSpPr>
              <a:spLocks/>
            </p:cNvSpPr>
            <p:nvPr/>
          </p:nvSpPr>
          <p:spPr bwMode="auto">
            <a:xfrm>
              <a:off x="9269694" y="1825407"/>
              <a:ext cx="7797" cy="5848"/>
            </a:xfrm>
            <a:custGeom>
              <a:avLst/>
              <a:gdLst>
                <a:gd name="T0" fmla="*/ 1 w 4"/>
                <a:gd name="T1" fmla="*/ 0 h 3"/>
                <a:gd name="T2" fmla="*/ 3 w 4"/>
                <a:gd name="T3" fmla="*/ 1 h 3"/>
                <a:gd name="T4" fmla="*/ 3 w 4"/>
                <a:gd name="T5" fmla="*/ 1 h 3"/>
                <a:gd name="T6" fmla="*/ 4 w 4"/>
                <a:gd name="T7" fmla="*/ 1 h 3"/>
                <a:gd name="T8" fmla="*/ 3 w 4"/>
                <a:gd name="T9" fmla="*/ 3 h 3"/>
                <a:gd name="T10" fmla="*/ 1 w 4"/>
                <a:gd name="T11" fmla="*/ 3 h 3"/>
                <a:gd name="T12" fmla="*/ 0 w 4"/>
                <a:gd name="T13" fmla="*/ 3 h 3"/>
                <a:gd name="T14" fmla="*/ 0 w 4"/>
                <a:gd name="T15" fmla="*/ 1 h 3"/>
                <a:gd name="T16" fmla="*/ 0 w 4"/>
                <a:gd name="T17" fmla="*/ 1 h 3"/>
                <a:gd name="T18" fmla="*/ 1 w 4"/>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1" y="0"/>
                  </a:moveTo>
                  <a:lnTo>
                    <a:pt x="3" y="1"/>
                  </a:lnTo>
                  <a:lnTo>
                    <a:pt x="3" y="1"/>
                  </a:lnTo>
                  <a:lnTo>
                    <a:pt x="4" y="1"/>
                  </a:lnTo>
                  <a:lnTo>
                    <a:pt x="3" y="3"/>
                  </a:lnTo>
                  <a:lnTo>
                    <a:pt x="1" y="3"/>
                  </a:lnTo>
                  <a:lnTo>
                    <a:pt x="0" y="3"/>
                  </a:lnTo>
                  <a:lnTo>
                    <a:pt x="0" y="1"/>
                  </a:lnTo>
                  <a:lnTo>
                    <a:pt x="0" y="1"/>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88" name="Freeform 107">
              <a:extLst>
                <a:ext uri="{FF2B5EF4-FFF2-40B4-BE49-F238E27FC236}">
                  <a16:creationId xmlns:a16="http://schemas.microsoft.com/office/drawing/2014/main" id="{53D705B8-B248-4516-A3BD-DED331EE3781}"/>
                </a:ext>
              </a:extLst>
            </p:cNvPr>
            <p:cNvSpPr>
              <a:spLocks/>
            </p:cNvSpPr>
            <p:nvPr/>
          </p:nvSpPr>
          <p:spPr bwMode="auto">
            <a:xfrm>
              <a:off x="9579620" y="1809813"/>
              <a:ext cx="25340" cy="17544"/>
            </a:xfrm>
            <a:custGeom>
              <a:avLst/>
              <a:gdLst>
                <a:gd name="T0" fmla="*/ 0 w 13"/>
                <a:gd name="T1" fmla="*/ 0 h 9"/>
                <a:gd name="T2" fmla="*/ 3 w 13"/>
                <a:gd name="T3" fmla="*/ 0 h 9"/>
                <a:gd name="T4" fmla="*/ 9 w 13"/>
                <a:gd name="T5" fmla="*/ 4 h 9"/>
                <a:gd name="T6" fmla="*/ 13 w 13"/>
                <a:gd name="T7" fmla="*/ 8 h 9"/>
                <a:gd name="T8" fmla="*/ 11 w 13"/>
                <a:gd name="T9" fmla="*/ 9 h 9"/>
                <a:gd name="T10" fmla="*/ 11 w 13"/>
                <a:gd name="T11" fmla="*/ 9 h 9"/>
                <a:gd name="T12" fmla="*/ 9 w 13"/>
                <a:gd name="T13" fmla="*/ 9 h 9"/>
                <a:gd name="T14" fmla="*/ 5 w 13"/>
                <a:gd name="T15" fmla="*/ 4 h 9"/>
                <a:gd name="T16" fmla="*/ 3 w 13"/>
                <a:gd name="T17" fmla="*/ 3 h 9"/>
                <a:gd name="T18" fmla="*/ 2 w 13"/>
                <a:gd name="T19" fmla="*/ 1 h 9"/>
                <a:gd name="T20" fmla="*/ 0 w 13"/>
                <a:gd name="T21" fmla="*/ 1 h 9"/>
                <a:gd name="T22" fmla="*/ 0 w 13"/>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0"/>
                  </a:moveTo>
                  <a:lnTo>
                    <a:pt x="3" y="0"/>
                  </a:lnTo>
                  <a:lnTo>
                    <a:pt x="9" y="4"/>
                  </a:lnTo>
                  <a:lnTo>
                    <a:pt x="13" y="8"/>
                  </a:lnTo>
                  <a:lnTo>
                    <a:pt x="11" y="9"/>
                  </a:lnTo>
                  <a:lnTo>
                    <a:pt x="11" y="9"/>
                  </a:lnTo>
                  <a:lnTo>
                    <a:pt x="9" y="9"/>
                  </a:lnTo>
                  <a:lnTo>
                    <a:pt x="5" y="4"/>
                  </a:lnTo>
                  <a:lnTo>
                    <a:pt x="3" y="3"/>
                  </a:lnTo>
                  <a:lnTo>
                    <a:pt x="2"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89" name="Freeform 108">
              <a:extLst>
                <a:ext uri="{FF2B5EF4-FFF2-40B4-BE49-F238E27FC236}">
                  <a16:creationId xmlns:a16="http://schemas.microsoft.com/office/drawing/2014/main" id="{163B8243-8D2A-46E9-9B7A-07C89669ECA8}"/>
                </a:ext>
              </a:extLst>
            </p:cNvPr>
            <p:cNvSpPr>
              <a:spLocks/>
            </p:cNvSpPr>
            <p:nvPr/>
          </p:nvSpPr>
          <p:spPr bwMode="auto">
            <a:xfrm>
              <a:off x="8760947" y="1577857"/>
              <a:ext cx="37036" cy="9747"/>
            </a:xfrm>
            <a:custGeom>
              <a:avLst/>
              <a:gdLst>
                <a:gd name="T0" fmla="*/ 16 w 19"/>
                <a:gd name="T1" fmla="*/ 0 h 5"/>
                <a:gd name="T2" fmla="*/ 18 w 19"/>
                <a:gd name="T3" fmla="*/ 0 h 5"/>
                <a:gd name="T4" fmla="*/ 19 w 19"/>
                <a:gd name="T5" fmla="*/ 2 h 5"/>
                <a:gd name="T6" fmla="*/ 18 w 19"/>
                <a:gd name="T7" fmla="*/ 4 h 5"/>
                <a:gd name="T8" fmla="*/ 16 w 19"/>
                <a:gd name="T9" fmla="*/ 5 h 5"/>
                <a:gd name="T10" fmla="*/ 15 w 19"/>
                <a:gd name="T11" fmla="*/ 4 h 5"/>
                <a:gd name="T12" fmla="*/ 10 w 19"/>
                <a:gd name="T13" fmla="*/ 4 h 5"/>
                <a:gd name="T14" fmla="*/ 0 w 19"/>
                <a:gd name="T15" fmla="*/ 2 h 5"/>
                <a:gd name="T16" fmla="*/ 4 w 19"/>
                <a:gd name="T17" fmla="*/ 0 h 5"/>
                <a:gd name="T18" fmla="*/ 16 w 19"/>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5">
                  <a:moveTo>
                    <a:pt x="16" y="0"/>
                  </a:moveTo>
                  <a:lnTo>
                    <a:pt x="18" y="0"/>
                  </a:lnTo>
                  <a:lnTo>
                    <a:pt x="19" y="2"/>
                  </a:lnTo>
                  <a:lnTo>
                    <a:pt x="18" y="4"/>
                  </a:lnTo>
                  <a:lnTo>
                    <a:pt x="16" y="5"/>
                  </a:lnTo>
                  <a:lnTo>
                    <a:pt x="15" y="4"/>
                  </a:lnTo>
                  <a:lnTo>
                    <a:pt x="10" y="4"/>
                  </a:lnTo>
                  <a:lnTo>
                    <a:pt x="0" y="2"/>
                  </a:lnTo>
                  <a:lnTo>
                    <a:pt x="4" y="0"/>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90" name="Freeform 109">
              <a:extLst>
                <a:ext uri="{FF2B5EF4-FFF2-40B4-BE49-F238E27FC236}">
                  <a16:creationId xmlns:a16="http://schemas.microsoft.com/office/drawing/2014/main" id="{8E7F5820-50B4-47C8-8F54-381E7AAE5615}"/>
                </a:ext>
              </a:extLst>
            </p:cNvPr>
            <p:cNvSpPr>
              <a:spLocks/>
            </p:cNvSpPr>
            <p:nvPr/>
          </p:nvSpPr>
          <p:spPr bwMode="auto">
            <a:xfrm>
              <a:off x="8918834" y="1671419"/>
              <a:ext cx="21442" cy="11695"/>
            </a:xfrm>
            <a:custGeom>
              <a:avLst/>
              <a:gdLst>
                <a:gd name="T0" fmla="*/ 6 w 11"/>
                <a:gd name="T1" fmla="*/ 0 h 6"/>
                <a:gd name="T2" fmla="*/ 8 w 11"/>
                <a:gd name="T3" fmla="*/ 1 h 6"/>
                <a:gd name="T4" fmla="*/ 9 w 11"/>
                <a:gd name="T5" fmla="*/ 3 h 6"/>
                <a:gd name="T6" fmla="*/ 11 w 11"/>
                <a:gd name="T7" fmla="*/ 4 h 6"/>
                <a:gd name="T8" fmla="*/ 9 w 11"/>
                <a:gd name="T9" fmla="*/ 4 h 6"/>
                <a:gd name="T10" fmla="*/ 9 w 11"/>
                <a:gd name="T11" fmla="*/ 4 h 6"/>
                <a:gd name="T12" fmla="*/ 9 w 11"/>
                <a:gd name="T13" fmla="*/ 6 h 6"/>
                <a:gd name="T14" fmla="*/ 8 w 11"/>
                <a:gd name="T15" fmla="*/ 6 h 6"/>
                <a:gd name="T16" fmla="*/ 6 w 11"/>
                <a:gd name="T17" fmla="*/ 4 h 6"/>
                <a:gd name="T18" fmla="*/ 5 w 11"/>
                <a:gd name="T19" fmla="*/ 3 h 6"/>
                <a:gd name="T20" fmla="*/ 3 w 11"/>
                <a:gd name="T21" fmla="*/ 3 h 6"/>
                <a:gd name="T22" fmla="*/ 1 w 11"/>
                <a:gd name="T23" fmla="*/ 1 h 6"/>
                <a:gd name="T24" fmla="*/ 0 w 11"/>
                <a:gd name="T25" fmla="*/ 1 h 6"/>
                <a:gd name="T26" fmla="*/ 1 w 11"/>
                <a:gd name="T27" fmla="*/ 0 h 6"/>
                <a:gd name="T28" fmla="*/ 5 w 11"/>
                <a:gd name="T29" fmla="*/ 1 h 6"/>
                <a:gd name="T30" fmla="*/ 6 w 11"/>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6">
                  <a:moveTo>
                    <a:pt x="6" y="0"/>
                  </a:moveTo>
                  <a:lnTo>
                    <a:pt x="8" y="1"/>
                  </a:lnTo>
                  <a:lnTo>
                    <a:pt x="9" y="3"/>
                  </a:lnTo>
                  <a:lnTo>
                    <a:pt x="11" y="4"/>
                  </a:lnTo>
                  <a:lnTo>
                    <a:pt x="9" y="4"/>
                  </a:lnTo>
                  <a:lnTo>
                    <a:pt x="9" y="4"/>
                  </a:lnTo>
                  <a:lnTo>
                    <a:pt x="9" y="6"/>
                  </a:lnTo>
                  <a:lnTo>
                    <a:pt x="8" y="6"/>
                  </a:lnTo>
                  <a:lnTo>
                    <a:pt x="6" y="4"/>
                  </a:lnTo>
                  <a:lnTo>
                    <a:pt x="5" y="3"/>
                  </a:lnTo>
                  <a:lnTo>
                    <a:pt x="3" y="3"/>
                  </a:lnTo>
                  <a:lnTo>
                    <a:pt x="1" y="1"/>
                  </a:lnTo>
                  <a:lnTo>
                    <a:pt x="0" y="1"/>
                  </a:lnTo>
                  <a:lnTo>
                    <a:pt x="1" y="0"/>
                  </a:lnTo>
                  <a:lnTo>
                    <a:pt x="5"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91" name="Freeform 110">
              <a:extLst>
                <a:ext uri="{FF2B5EF4-FFF2-40B4-BE49-F238E27FC236}">
                  <a16:creationId xmlns:a16="http://schemas.microsoft.com/office/drawing/2014/main" id="{0E2016EE-AB3E-4563-B93B-E26C368B4678}"/>
                </a:ext>
              </a:extLst>
            </p:cNvPr>
            <p:cNvSpPr>
              <a:spLocks/>
            </p:cNvSpPr>
            <p:nvPr/>
          </p:nvSpPr>
          <p:spPr bwMode="auto">
            <a:xfrm>
              <a:off x="9583518" y="1716251"/>
              <a:ext cx="17544" cy="29239"/>
            </a:xfrm>
            <a:custGeom>
              <a:avLst/>
              <a:gdLst>
                <a:gd name="T0" fmla="*/ 3 w 9"/>
                <a:gd name="T1" fmla="*/ 0 h 15"/>
                <a:gd name="T2" fmla="*/ 4 w 9"/>
                <a:gd name="T3" fmla="*/ 2 h 15"/>
                <a:gd name="T4" fmla="*/ 4 w 9"/>
                <a:gd name="T5" fmla="*/ 5 h 15"/>
                <a:gd name="T6" fmla="*/ 6 w 9"/>
                <a:gd name="T7" fmla="*/ 5 h 15"/>
                <a:gd name="T8" fmla="*/ 9 w 9"/>
                <a:gd name="T9" fmla="*/ 8 h 15"/>
                <a:gd name="T10" fmla="*/ 9 w 9"/>
                <a:gd name="T11" fmla="*/ 8 h 15"/>
                <a:gd name="T12" fmla="*/ 6 w 9"/>
                <a:gd name="T13" fmla="*/ 10 h 15"/>
                <a:gd name="T14" fmla="*/ 6 w 9"/>
                <a:gd name="T15" fmla="*/ 11 h 15"/>
                <a:gd name="T16" fmla="*/ 7 w 9"/>
                <a:gd name="T17" fmla="*/ 13 h 15"/>
                <a:gd name="T18" fmla="*/ 6 w 9"/>
                <a:gd name="T19" fmla="*/ 15 h 15"/>
                <a:gd name="T20" fmla="*/ 3 w 9"/>
                <a:gd name="T21" fmla="*/ 15 h 15"/>
                <a:gd name="T22" fmla="*/ 0 w 9"/>
                <a:gd name="T23" fmla="*/ 15 h 15"/>
                <a:gd name="T24" fmla="*/ 0 w 9"/>
                <a:gd name="T25" fmla="*/ 13 h 15"/>
                <a:gd name="T26" fmla="*/ 0 w 9"/>
                <a:gd name="T27" fmla="*/ 11 h 15"/>
                <a:gd name="T28" fmla="*/ 1 w 9"/>
                <a:gd name="T29" fmla="*/ 8 h 15"/>
                <a:gd name="T30" fmla="*/ 1 w 9"/>
                <a:gd name="T31" fmla="*/ 7 h 15"/>
                <a:gd name="T32" fmla="*/ 1 w 9"/>
                <a:gd name="T33" fmla="*/ 5 h 15"/>
                <a:gd name="T34" fmla="*/ 1 w 9"/>
                <a:gd name="T35" fmla="*/ 4 h 15"/>
                <a:gd name="T36" fmla="*/ 3 w 9"/>
                <a:gd name="T3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5">
                  <a:moveTo>
                    <a:pt x="3" y="0"/>
                  </a:moveTo>
                  <a:lnTo>
                    <a:pt x="4" y="2"/>
                  </a:lnTo>
                  <a:lnTo>
                    <a:pt x="4" y="5"/>
                  </a:lnTo>
                  <a:lnTo>
                    <a:pt x="6" y="5"/>
                  </a:lnTo>
                  <a:lnTo>
                    <a:pt x="9" y="8"/>
                  </a:lnTo>
                  <a:lnTo>
                    <a:pt x="9" y="8"/>
                  </a:lnTo>
                  <a:lnTo>
                    <a:pt x="6" y="10"/>
                  </a:lnTo>
                  <a:lnTo>
                    <a:pt x="6" y="11"/>
                  </a:lnTo>
                  <a:lnTo>
                    <a:pt x="7" y="13"/>
                  </a:lnTo>
                  <a:lnTo>
                    <a:pt x="6" y="15"/>
                  </a:lnTo>
                  <a:lnTo>
                    <a:pt x="3" y="15"/>
                  </a:lnTo>
                  <a:lnTo>
                    <a:pt x="0" y="15"/>
                  </a:lnTo>
                  <a:lnTo>
                    <a:pt x="0" y="13"/>
                  </a:lnTo>
                  <a:lnTo>
                    <a:pt x="0" y="11"/>
                  </a:lnTo>
                  <a:lnTo>
                    <a:pt x="1" y="8"/>
                  </a:lnTo>
                  <a:lnTo>
                    <a:pt x="1" y="7"/>
                  </a:lnTo>
                  <a:lnTo>
                    <a:pt x="1" y="5"/>
                  </a:lnTo>
                  <a:lnTo>
                    <a:pt x="1" y="4"/>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92" name="Freeform 111">
              <a:extLst>
                <a:ext uri="{FF2B5EF4-FFF2-40B4-BE49-F238E27FC236}">
                  <a16:creationId xmlns:a16="http://schemas.microsoft.com/office/drawing/2014/main" id="{B280D72E-1EEC-4699-8347-A636B7BEC2A7}"/>
                </a:ext>
              </a:extLst>
            </p:cNvPr>
            <p:cNvSpPr>
              <a:spLocks/>
            </p:cNvSpPr>
            <p:nvPr/>
          </p:nvSpPr>
          <p:spPr bwMode="auto">
            <a:xfrm>
              <a:off x="8061177" y="1737693"/>
              <a:ext cx="21442" cy="15594"/>
            </a:xfrm>
            <a:custGeom>
              <a:avLst/>
              <a:gdLst>
                <a:gd name="T0" fmla="*/ 9 w 11"/>
                <a:gd name="T1" fmla="*/ 0 h 8"/>
                <a:gd name="T2" fmla="*/ 9 w 11"/>
                <a:gd name="T3" fmla="*/ 2 h 8"/>
                <a:gd name="T4" fmla="*/ 9 w 11"/>
                <a:gd name="T5" fmla="*/ 4 h 8"/>
                <a:gd name="T6" fmla="*/ 11 w 11"/>
                <a:gd name="T7" fmla="*/ 5 h 8"/>
                <a:gd name="T8" fmla="*/ 9 w 11"/>
                <a:gd name="T9" fmla="*/ 5 h 8"/>
                <a:gd name="T10" fmla="*/ 8 w 11"/>
                <a:gd name="T11" fmla="*/ 5 h 8"/>
                <a:gd name="T12" fmla="*/ 6 w 11"/>
                <a:gd name="T13" fmla="*/ 8 h 8"/>
                <a:gd name="T14" fmla="*/ 6 w 11"/>
                <a:gd name="T15" fmla="*/ 7 h 8"/>
                <a:gd name="T16" fmla="*/ 5 w 11"/>
                <a:gd name="T17" fmla="*/ 5 h 8"/>
                <a:gd name="T18" fmla="*/ 3 w 11"/>
                <a:gd name="T19" fmla="*/ 7 h 8"/>
                <a:gd name="T20" fmla="*/ 2 w 11"/>
                <a:gd name="T21" fmla="*/ 7 h 8"/>
                <a:gd name="T22" fmla="*/ 2 w 11"/>
                <a:gd name="T23" fmla="*/ 5 h 8"/>
                <a:gd name="T24" fmla="*/ 0 w 11"/>
                <a:gd name="T25" fmla="*/ 5 h 8"/>
                <a:gd name="T26" fmla="*/ 0 w 11"/>
                <a:gd name="T27" fmla="*/ 4 h 8"/>
                <a:gd name="T28" fmla="*/ 3 w 11"/>
                <a:gd name="T29" fmla="*/ 2 h 8"/>
                <a:gd name="T30" fmla="*/ 5 w 11"/>
                <a:gd name="T31" fmla="*/ 4 h 8"/>
                <a:gd name="T32" fmla="*/ 6 w 11"/>
                <a:gd name="T33" fmla="*/ 4 h 8"/>
                <a:gd name="T34" fmla="*/ 6 w 11"/>
                <a:gd name="T35" fmla="*/ 2 h 8"/>
                <a:gd name="T36" fmla="*/ 6 w 11"/>
                <a:gd name="T37" fmla="*/ 0 h 8"/>
                <a:gd name="T38" fmla="*/ 8 w 11"/>
                <a:gd name="T39" fmla="*/ 0 h 8"/>
                <a:gd name="T40" fmla="*/ 9 w 11"/>
                <a:gd name="T4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8">
                  <a:moveTo>
                    <a:pt x="9" y="0"/>
                  </a:moveTo>
                  <a:lnTo>
                    <a:pt x="9" y="2"/>
                  </a:lnTo>
                  <a:lnTo>
                    <a:pt x="9" y="4"/>
                  </a:lnTo>
                  <a:lnTo>
                    <a:pt x="11" y="5"/>
                  </a:lnTo>
                  <a:lnTo>
                    <a:pt x="9" y="5"/>
                  </a:lnTo>
                  <a:lnTo>
                    <a:pt x="8" y="5"/>
                  </a:lnTo>
                  <a:lnTo>
                    <a:pt x="6" y="8"/>
                  </a:lnTo>
                  <a:lnTo>
                    <a:pt x="6" y="7"/>
                  </a:lnTo>
                  <a:lnTo>
                    <a:pt x="5" y="5"/>
                  </a:lnTo>
                  <a:lnTo>
                    <a:pt x="3" y="7"/>
                  </a:lnTo>
                  <a:lnTo>
                    <a:pt x="2" y="7"/>
                  </a:lnTo>
                  <a:lnTo>
                    <a:pt x="2" y="5"/>
                  </a:lnTo>
                  <a:lnTo>
                    <a:pt x="0" y="5"/>
                  </a:lnTo>
                  <a:lnTo>
                    <a:pt x="0" y="4"/>
                  </a:lnTo>
                  <a:lnTo>
                    <a:pt x="3" y="2"/>
                  </a:lnTo>
                  <a:lnTo>
                    <a:pt x="5" y="4"/>
                  </a:lnTo>
                  <a:lnTo>
                    <a:pt x="6" y="4"/>
                  </a:lnTo>
                  <a:lnTo>
                    <a:pt x="6" y="2"/>
                  </a:lnTo>
                  <a:lnTo>
                    <a:pt x="6" y="0"/>
                  </a:lnTo>
                  <a:lnTo>
                    <a:pt x="8"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93" name="Freeform 112">
              <a:extLst>
                <a:ext uri="{FF2B5EF4-FFF2-40B4-BE49-F238E27FC236}">
                  <a16:creationId xmlns:a16="http://schemas.microsoft.com/office/drawing/2014/main" id="{AAB8B26C-BAFF-4B99-A49A-7197F4717D37}"/>
                </a:ext>
              </a:extLst>
            </p:cNvPr>
            <p:cNvSpPr>
              <a:spLocks/>
            </p:cNvSpPr>
            <p:nvPr/>
          </p:nvSpPr>
          <p:spPr bwMode="auto">
            <a:xfrm>
              <a:off x="10105910" y="2924768"/>
              <a:ext cx="5848" cy="5848"/>
            </a:xfrm>
            <a:custGeom>
              <a:avLst/>
              <a:gdLst>
                <a:gd name="T0" fmla="*/ 1 w 3"/>
                <a:gd name="T1" fmla="*/ 0 h 3"/>
                <a:gd name="T2" fmla="*/ 3 w 3"/>
                <a:gd name="T3" fmla="*/ 1 h 3"/>
                <a:gd name="T4" fmla="*/ 1 w 3"/>
                <a:gd name="T5" fmla="*/ 1 h 3"/>
                <a:gd name="T6" fmla="*/ 0 w 3"/>
                <a:gd name="T7" fmla="*/ 3 h 3"/>
                <a:gd name="T8" fmla="*/ 0 w 3"/>
                <a:gd name="T9" fmla="*/ 3 h 3"/>
                <a:gd name="T10" fmla="*/ 0 w 3"/>
                <a:gd name="T11" fmla="*/ 3 h 3"/>
                <a:gd name="T12" fmla="*/ 0 w 3"/>
                <a:gd name="T13" fmla="*/ 3 h 3"/>
                <a:gd name="T14" fmla="*/ 0 w 3"/>
                <a:gd name="T15" fmla="*/ 1 h 3"/>
                <a:gd name="T16" fmla="*/ 1 w 3"/>
                <a:gd name="T17" fmla="*/ 0 h 3"/>
                <a:gd name="T18" fmla="*/ 1 w 3"/>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0"/>
                  </a:moveTo>
                  <a:lnTo>
                    <a:pt x="3" y="1"/>
                  </a:lnTo>
                  <a:lnTo>
                    <a:pt x="1" y="1"/>
                  </a:lnTo>
                  <a:lnTo>
                    <a:pt x="0" y="3"/>
                  </a:lnTo>
                  <a:lnTo>
                    <a:pt x="0" y="3"/>
                  </a:lnTo>
                  <a:lnTo>
                    <a:pt x="0" y="3"/>
                  </a:lnTo>
                  <a:lnTo>
                    <a:pt x="0" y="3"/>
                  </a:lnTo>
                  <a:lnTo>
                    <a:pt x="0" y="1"/>
                  </a:lnTo>
                  <a:lnTo>
                    <a:pt x="1"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94" name="Freeform 113">
              <a:extLst>
                <a:ext uri="{FF2B5EF4-FFF2-40B4-BE49-F238E27FC236}">
                  <a16:creationId xmlns:a16="http://schemas.microsoft.com/office/drawing/2014/main" id="{83BD12BD-800C-49E2-90CE-706D0C40D7E9}"/>
                </a:ext>
              </a:extLst>
            </p:cNvPr>
            <p:cNvSpPr>
              <a:spLocks/>
            </p:cNvSpPr>
            <p:nvPr/>
          </p:nvSpPr>
          <p:spPr bwMode="auto">
            <a:xfrm>
              <a:off x="10164386" y="2852647"/>
              <a:ext cx="7797" cy="9747"/>
            </a:xfrm>
            <a:custGeom>
              <a:avLst/>
              <a:gdLst>
                <a:gd name="T0" fmla="*/ 3 w 4"/>
                <a:gd name="T1" fmla="*/ 0 h 5"/>
                <a:gd name="T2" fmla="*/ 4 w 4"/>
                <a:gd name="T3" fmla="*/ 0 h 5"/>
                <a:gd name="T4" fmla="*/ 4 w 4"/>
                <a:gd name="T5" fmla="*/ 0 h 5"/>
                <a:gd name="T6" fmla="*/ 4 w 4"/>
                <a:gd name="T7" fmla="*/ 2 h 5"/>
                <a:gd name="T8" fmla="*/ 4 w 4"/>
                <a:gd name="T9" fmla="*/ 5 h 5"/>
                <a:gd name="T10" fmla="*/ 3 w 4"/>
                <a:gd name="T11" fmla="*/ 5 h 5"/>
                <a:gd name="T12" fmla="*/ 3 w 4"/>
                <a:gd name="T13" fmla="*/ 5 h 5"/>
                <a:gd name="T14" fmla="*/ 1 w 4"/>
                <a:gd name="T15" fmla="*/ 3 h 5"/>
                <a:gd name="T16" fmla="*/ 0 w 4"/>
                <a:gd name="T17" fmla="*/ 3 h 5"/>
                <a:gd name="T18" fmla="*/ 1 w 4"/>
                <a:gd name="T19" fmla="*/ 2 h 5"/>
                <a:gd name="T20" fmla="*/ 3 w 4"/>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5">
                  <a:moveTo>
                    <a:pt x="3" y="0"/>
                  </a:moveTo>
                  <a:lnTo>
                    <a:pt x="4" y="0"/>
                  </a:lnTo>
                  <a:lnTo>
                    <a:pt x="4" y="0"/>
                  </a:lnTo>
                  <a:lnTo>
                    <a:pt x="4" y="2"/>
                  </a:lnTo>
                  <a:lnTo>
                    <a:pt x="4" y="5"/>
                  </a:lnTo>
                  <a:lnTo>
                    <a:pt x="3" y="5"/>
                  </a:lnTo>
                  <a:lnTo>
                    <a:pt x="3" y="5"/>
                  </a:lnTo>
                  <a:lnTo>
                    <a:pt x="1" y="3"/>
                  </a:lnTo>
                  <a:lnTo>
                    <a:pt x="0" y="3"/>
                  </a:lnTo>
                  <a:lnTo>
                    <a:pt x="1" y="2"/>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95" name="Freeform 114">
              <a:extLst>
                <a:ext uri="{FF2B5EF4-FFF2-40B4-BE49-F238E27FC236}">
                  <a16:creationId xmlns:a16="http://schemas.microsoft.com/office/drawing/2014/main" id="{48922A77-C28D-4635-A464-E9B248256403}"/>
                </a:ext>
              </a:extLst>
            </p:cNvPr>
            <p:cNvSpPr>
              <a:spLocks/>
            </p:cNvSpPr>
            <p:nvPr/>
          </p:nvSpPr>
          <p:spPr bwMode="auto">
            <a:xfrm>
              <a:off x="10074722" y="2963752"/>
              <a:ext cx="1950" cy="3898"/>
            </a:xfrm>
            <a:custGeom>
              <a:avLst/>
              <a:gdLst>
                <a:gd name="T0" fmla="*/ 1 w 1"/>
                <a:gd name="T1" fmla="*/ 0 h 2"/>
                <a:gd name="T2" fmla="*/ 1 w 1"/>
                <a:gd name="T3" fmla="*/ 2 h 2"/>
                <a:gd name="T4" fmla="*/ 1 w 1"/>
                <a:gd name="T5" fmla="*/ 2 h 2"/>
                <a:gd name="T6" fmla="*/ 0 w 1"/>
                <a:gd name="T7" fmla="*/ 2 h 2"/>
                <a:gd name="T8" fmla="*/ 0 w 1"/>
                <a:gd name="T9" fmla="*/ 2 h 2"/>
                <a:gd name="T10" fmla="*/ 1 w 1"/>
                <a:gd name="T11" fmla="*/ 0 h 2"/>
                <a:gd name="T12" fmla="*/ 1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0"/>
                  </a:moveTo>
                  <a:lnTo>
                    <a:pt x="1" y="2"/>
                  </a:lnTo>
                  <a:lnTo>
                    <a:pt x="1" y="2"/>
                  </a:lnTo>
                  <a:lnTo>
                    <a:pt x="0" y="2"/>
                  </a:lnTo>
                  <a:lnTo>
                    <a:pt x="0" y="2"/>
                  </a:lnTo>
                  <a:lnTo>
                    <a:pt x="1"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96" name="Freeform 115">
              <a:extLst>
                <a:ext uri="{FF2B5EF4-FFF2-40B4-BE49-F238E27FC236}">
                  <a16:creationId xmlns:a16="http://schemas.microsoft.com/office/drawing/2014/main" id="{C6EA330C-1F96-4B7D-922F-A3CA4B4DF6A4}"/>
                </a:ext>
              </a:extLst>
            </p:cNvPr>
            <p:cNvSpPr>
              <a:spLocks/>
            </p:cNvSpPr>
            <p:nvPr/>
          </p:nvSpPr>
          <p:spPr bwMode="auto">
            <a:xfrm>
              <a:off x="10144894" y="2850698"/>
              <a:ext cx="5848" cy="5848"/>
            </a:xfrm>
            <a:custGeom>
              <a:avLst/>
              <a:gdLst>
                <a:gd name="T0" fmla="*/ 2 w 3"/>
                <a:gd name="T1" fmla="*/ 0 h 3"/>
                <a:gd name="T2" fmla="*/ 3 w 3"/>
                <a:gd name="T3" fmla="*/ 0 h 3"/>
                <a:gd name="T4" fmla="*/ 3 w 3"/>
                <a:gd name="T5" fmla="*/ 1 h 3"/>
                <a:gd name="T6" fmla="*/ 3 w 3"/>
                <a:gd name="T7" fmla="*/ 3 h 3"/>
                <a:gd name="T8" fmla="*/ 2 w 3"/>
                <a:gd name="T9" fmla="*/ 3 h 3"/>
                <a:gd name="T10" fmla="*/ 0 w 3"/>
                <a:gd name="T11" fmla="*/ 1 h 3"/>
                <a:gd name="T12" fmla="*/ 0 w 3"/>
                <a:gd name="T13" fmla="*/ 1 h 3"/>
                <a:gd name="T14" fmla="*/ 0 w 3"/>
                <a:gd name="T15" fmla="*/ 0 h 3"/>
                <a:gd name="T16" fmla="*/ 2 w 3"/>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2" y="0"/>
                  </a:moveTo>
                  <a:lnTo>
                    <a:pt x="3" y="0"/>
                  </a:lnTo>
                  <a:lnTo>
                    <a:pt x="3" y="1"/>
                  </a:lnTo>
                  <a:lnTo>
                    <a:pt x="3" y="3"/>
                  </a:lnTo>
                  <a:lnTo>
                    <a:pt x="2" y="3"/>
                  </a:lnTo>
                  <a:lnTo>
                    <a:pt x="0" y="1"/>
                  </a:lnTo>
                  <a:lnTo>
                    <a:pt x="0" y="1"/>
                  </a:lnTo>
                  <a:lnTo>
                    <a:pt x="0" y="0"/>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97" name="Freeform 116">
              <a:extLst>
                <a:ext uri="{FF2B5EF4-FFF2-40B4-BE49-F238E27FC236}">
                  <a16:creationId xmlns:a16="http://schemas.microsoft.com/office/drawing/2014/main" id="{ABDC4E52-9857-48E4-8D2F-8A43914777CF}"/>
                </a:ext>
              </a:extLst>
            </p:cNvPr>
            <p:cNvSpPr>
              <a:spLocks/>
            </p:cNvSpPr>
            <p:nvPr/>
          </p:nvSpPr>
          <p:spPr bwMode="auto">
            <a:xfrm>
              <a:off x="10139047" y="2856546"/>
              <a:ext cx="25340" cy="27289"/>
            </a:xfrm>
            <a:custGeom>
              <a:avLst/>
              <a:gdLst>
                <a:gd name="T0" fmla="*/ 13 w 13"/>
                <a:gd name="T1" fmla="*/ 0 h 14"/>
                <a:gd name="T2" fmla="*/ 13 w 13"/>
                <a:gd name="T3" fmla="*/ 1 h 14"/>
                <a:gd name="T4" fmla="*/ 13 w 13"/>
                <a:gd name="T5" fmla="*/ 5 h 14"/>
                <a:gd name="T6" fmla="*/ 11 w 13"/>
                <a:gd name="T7" fmla="*/ 6 h 14"/>
                <a:gd name="T8" fmla="*/ 9 w 13"/>
                <a:gd name="T9" fmla="*/ 9 h 14"/>
                <a:gd name="T10" fmla="*/ 8 w 13"/>
                <a:gd name="T11" fmla="*/ 11 h 14"/>
                <a:gd name="T12" fmla="*/ 5 w 13"/>
                <a:gd name="T13" fmla="*/ 11 h 14"/>
                <a:gd name="T14" fmla="*/ 5 w 13"/>
                <a:gd name="T15" fmla="*/ 12 h 14"/>
                <a:gd name="T16" fmla="*/ 3 w 13"/>
                <a:gd name="T17" fmla="*/ 12 h 14"/>
                <a:gd name="T18" fmla="*/ 1 w 13"/>
                <a:gd name="T19" fmla="*/ 14 h 14"/>
                <a:gd name="T20" fmla="*/ 0 w 13"/>
                <a:gd name="T21" fmla="*/ 14 h 14"/>
                <a:gd name="T22" fmla="*/ 0 w 13"/>
                <a:gd name="T23" fmla="*/ 12 h 14"/>
                <a:gd name="T24" fmla="*/ 0 w 13"/>
                <a:gd name="T25" fmla="*/ 11 h 14"/>
                <a:gd name="T26" fmla="*/ 0 w 13"/>
                <a:gd name="T27" fmla="*/ 9 h 14"/>
                <a:gd name="T28" fmla="*/ 0 w 13"/>
                <a:gd name="T29" fmla="*/ 9 h 14"/>
                <a:gd name="T30" fmla="*/ 1 w 13"/>
                <a:gd name="T31" fmla="*/ 9 h 14"/>
                <a:gd name="T32" fmla="*/ 3 w 13"/>
                <a:gd name="T33" fmla="*/ 8 h 14"/>
                <a:gd name="T34" fmla="*/ 6 w 13"/>
                <a:gd name="T35" fmla="*/ 8 h 14"/>
                <a:gd name="T36" fmla="*/ 8 w 13"/>
                <a:gd name="T37" fmla="*/ 6 h 14"/>
                <a:gd name="T38" fmla="*/ 9 w 13"/>
                <a:gd name="T39" fmla="*/ 1 h 14"/>
                <a:gd name="T40" fmla="*/ 11 w 13"/>
                <a:gd name="T41" fmla="*/ 0 h 14"/>
                <a:gd name="T42" fmla="*/ 13 w 13"/>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4">
                  <a:moveTo>
                    <a:pt x="13" y="0"/>
                  </a:moveTo>
                  <a:lnTo>
                    <a:pt x="13" y="1"/>
                  </a:lnTo>
                  <a:lnTo>
                    <a:pt x="13" y="5"/>
                  </a:lnTo>
                  <a:lnTo>
                    <a:pt x="11" y="6"/>
                  </a:lnTo>
                  <a:lnTo>
                    <a:pt x="9" y="9"/>
                  </a:lnTo>
                  <a:lnTo>
                    <a:pt x="8" y="11"/>
                  </a:lnTo>
                  <a:lnTo>
                    <a:pt x="5" y="11"/>
                  </a:lnTo>
                  <a:lnTo>
                    <a:pt x="5" y="12"/>
                  </a:lnTo>
                  <a:lnTo>
                    <a:pt x="3" y="12"/>
                  </a:lnTo>
                  <a:lnTo>
                    <a:pt x="1" y="14"/>
                  </a:lnTo>
                  <a:lnTo>
                    <a:pt x="0" y="14"/>
                  </a:lnTo>
                  <a:lnTo>
                    <a:pt x="0" y="12"/>
                  </a:lnTo>
                  <a:lnTo>
                    <a:pt x="0" y="11"/>
                  </a:lnTo>
                  <a:lnTo>
                    <a:pt x="0" y="9"/>
                  </a:lnTo>
                  <a:lnTo>
                    <a:pt x="0" y="9"/>
                  </a:lnTo>
                  <a:lnTo>
                    <a:pt x="1" y="9"/>
                  </a:lnTo>
                  <a:lnTo>
                    <a:pt x="3" y="8"/>
                  </a:lnTo>
                  <a:lnTo>
                    <a:pt x="6" y="8"/>
                  </a:lnTo>
                  <a:lnTo>
                    <a:pt x="8" y="6"/>
                  </a:lnTo>
                  <a:lnTo>
                    <a:pt x="9" y="1"/>
                  </a:lnTo>
                  <a:lnTo>
                    <a:pt x="11"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98" name="Freeform 117">
              <a:extLst>
                <a:ext uri="{FF2B5EF4-FFF2-40B4-BE49-F238E27FC236}">
                  <a16:creationId xmlns:a16="http://schemas.microsoft.com/office/drawing/2014/main" id="{17D8EDDF-DF67-429E-9ED6-32096D237D3B}"/>
                </a:ext>
              </a:extLst>
            </p:cNvPr>
            <p:cNvSpPr>
              <a:spLocks/>
            </p:cNvSpPr>
            <p:nvPr/>
          </p:nvSpPr>
          <p:spPr bwMode="auto">
            <a:xfrm>
              <a:off x="10039636" y="2989093"/>
              <a:ext cx="15594" cy="11695"/>
            </a:xfrm>
            <a:custGeom>
              <a:avLst/>
              <a:gdLst>
                <a:gd name="T0" fmla="*/ 7 w 8"/>
                <a:gd name="T1" fmla="*/ 0 h 6"/>
                <a:gd name="T2" fmla="*/ 8 w 8"/>
                <a:gd name="T3" fmla="*/ 0 h 6"/>
                <a:gd name="T4" fmla="*/ 4 w 8"/>
                <a:gd name="T5" fmla="*/ 4 h 6"/>
                <a:gd name="T6" fmla="*/ 2 w 8"/>
                <a:gd name="T7" fmla="*/ 6 h 6"/>
                <a:gd name="T8" fmla="*/ 0 w 8"/>
                <a:gd name="T9" fmla="*/ 6 h 6"/>
                <a:gd name="T10" fmla="*/ 0 w 8"/>
                <a:gd name="T11" fmla="*/ 6 h 6"/>
                <a:gd name="T12" fmla="*/ 0 w 8"/>
                <a:gd name="T13" fmla="*/ 4 h 6"/>
                <a:gd name="T14" fmla="*/ 2 w 8"/>
                <a:gd name="T15" fmla="*/ 4 h 6"/>
                <a:gd name="T16" fmla="*/ 5 w 8"/>
                <a:gd name="T17" fmla="*/ 1 h 6"/>
                <a:gd name="T18" fmla="*/ 7 w 8"/>
                <a:gd name="T19" fmla="*/ 0 h 6"/>
                <a:gd name="T20" fmla="*/ 7 w 8"/>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6">
                  <a:moveTo>
                    <a:pt x="7" y="0"/>
                  </a:moveTo>
                  <a:lnTo>
                    <a:pt x="8" y="0"/>
                  </a:lnTo>
                  <a:lnTo>
                    <a:pt x="4" y="4"/>
                  </a:lnTo>
                  <a:lnTo>
                    <a:pt x="2" y="6"/>
                  </a:lnTo>
                  <a:lnTo>
                    <a:pt x="0" y="6"/>
                  </a:lnTo>
                  <a:lnTo>
                    <a:pt x="0" y="6"/>
                  </a:lnTo>
                  <a:lnTo>
                    <a:pt x="0" y="4"/>
                  </a:lnTo>
                  <a:lnTo>
                    <a:pt x="2" y="4"/>
                  </a:lnTo>
                  <a:lnTo>
                    <a:pt x="5" y="1"/>
                  </a:lnTo>
                  <a:lnTo>
                    <a:pt x="7" y="0"/>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99" name="Freeform 118">
              <a:extLst>
                <a:ext uri="{FF2B5EF4-FFF2-40B4-BE49-F238E27FC236}">
                  <a16:creationId xmlns:a16="http://schemas.microsoft.com/office/drawing/2014/main" id="{923914C5-443C-4B92-8462-3E08791F592C}"/>
                </a:ext>
              </a:extLst>
            </p:cNvPr>
            <p:cNvSpPr>
              <a:spLocks/>
            </p:cNvSpPr>
            <p:nvPr/>
          </p:nvSpPr>
          <p:spPr bwMode="auto">
            <a:xfrm>
              <a:off x="10119555" y="2899429"/>
              <a:ext cx="9747" cy="11695"/>
            </a:xfrm>
            <a:custGeom>
              <a:avLst/>
              <a:gdLst>
                <a:gd name="T0" fmla="*/ 4 w 5"/>
                <a:gd name="T1" fmla="*/ 0 h 6"/>
                <a:gd name="T2" fmla="*/ 5 w 5"/>
                <a:gd name="T3" fmla="*/ 0 h 6"/>
                <a:gd name="T4" fmla="*/ 5 w 5"/>
                <a:gd name="T5" fmla="*/ 2 h 6"/>
                <a:gd name="T6" fmla="*/ 4 w 5"/>
                <a:gd name="T7" fmla="*/ 3 h 6"/>
                <a:gd name="T8" fmla="*/ 4 w 5"/>
                <a:gd name="T9" fmla="*/ 5 h 6"/>
                <a:gd name="T10" fmla="*/ 4 w 5"/>
                <a:gd name="T11" fmla="*/ 6 h 6"/>
                <a:gd name="T12" fmla="*/ 2 w 5"/>
                <a:gd name="T13" fmla="*/ 6 h 6"/>
                <a:gd name="T14" fmla="*/ 0 w 5"/>
                <a:gd name="T15" fmla="*/ 6 h 6"/>
                <a:gd name="T16" fmla="*/ 0 w 5"/>
                <a:gd name="T17" fmla="*/ 5 h 6"/>
                <a:gd name="T18" fmla="*/ 4 w 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4" y="0"/>
                  </a:moveTo>
                  <a:lnTo>
                    <a:pt x="5" y="0"/>
                  </a:lnTo>
                  <a:lnTo>
                    <a:pt x="5" y="2"/>
                  </a:lnTo>
                  <a:lnTo>
                    <a:pt x="4" y="3"/>
                  </a:lnTo>
                  <a:lnTo>
                    <a:pt x="4" y="5"/>
                  </a:lnTo>
                  <a:lnTo>
                    <a:pt x="4" y="6"/>
                  </a:lnTo>
                  <a:lnTo>
                    <a:pt x="2" y="6"/>
                  </a:lnTo>
                  <a:lnTo>
                    <a:pt x="0" y="6"/>
                  </a:lnTo>
                  <a:lnTo>
                    <a:pt x="0" y="5"/>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00" name="Freeform 119">
              <a:extLst>
                <a:ext uri="{FF2B5EF4-FFF2-40B4-BE49-F238E27FC236}">
                  <a16:creationId xmlns:a16="http://schemas.microsoft.com/office/drawing/2014/main" id="{CD3AB2BB-CB2E-4BEB-9F9C-D237392EE0EE}"/>
                </a:ext>
              </a:extLst>
            </p:cNvPr>
            <p:cNvSpPr>
              <a:spLocks/>
            </p:cNvSpPr>
            <p:nvPr/>
          </p:nvSpPr>
          <p:spPr bwMode="auto">
            <a:xfrm>
              <a:off x="9862258" y="3080706"/>
              <a:ext cx="31188" cy="31188"/>
            </a:xfrm>
            <a:custGeom>
              <a:avLst/>
              <a:gdLst>
                <a:gd name="T0" fmla="*/ 9 w 16"/>
                <a:gd name="T1" fmla="*/ 0 h 16"/>
                <a:gd name="T2" fmla="*/ 11 w 16"/>
                <a:gd name="T3" fmla="*/ 0 h 16"/>
                <a:gd name="T4" fmla="*/ 14 w 16"/>
                <a:gd name="T5" fmla="*/ 1 h 16"/>
                <a:gd name="T6" fmla="*/ 16 w 16"/>
                <a:gd name="T7" fmla="*/ 1 h 16"/>
                <a:gd name="T8" fmla="*/ 16 w 16"/>
                <a:gd name="T9" fmla="*/ 3 h 16"/>
                <a:gd name="T10" fmla="*/ 14 w 16"/>
                <a:gd name="T11" fmla="*/ 3 h 16"/>
                <a:gd name="T12" fmla="*/ 13 w 16"/>
                <a:gd name="T13" fmla="*/ 5 h 16"/>
                <a:gd name="T14" fmla="*/ 11 w 16"/>
                <a:gd name="T15" fmla="*/ 5 h 16"/>
                <a:gd name="T16" fmla="*/ 9 w 16"/>
                <a:gd name="T17" fmla="*/ 5 h 16"/>
                <a:gd name="T18" fmla="*/ 6 w 16"/>
                <a:gd name="T19" fmla="*/ 8 h 16"/>
                <a:gd name="T20" fmla="*/ 6 w 16"/>
                <a:gd name="T21" fmla="*/ 8 h 16"/>
                <a:gd name="T22" fmla="*/ 5 w 16"/>
                <a:gd name="T23" fmla="*/ 9 h 16"/>
                <a:gd name="T24" fmla="*/ 2 w 16"/>
                <a:gd name="T25" fmla="*/ 13 h 16"/>
                <a:gd name="T26" fmla="*/ 2 w 16"/>
                <a:gd name="T27" fmla="*/ 16 h 16"/>
                <a:gd name="T28" fmla="*/ 0 w 16"/>
                <a:gd name="T29" fmla="*/ 14 h 16"/>
                <a:gd name="T30" fmla="*/ 0 w 16"/>
                <a:gd name="T31" fmla="*/ 13 h 16"/>
                <a:gd name="T32" fmla="*/ 0 w 16"/>
                <a:gd name="T33" fmla="*/ 11 h 16"/>
                <a:gd name="T34" fmla="*/ 3 w 16"/>
                <a:gd name="T35" fmla="*/ 9 h 16"/>
                <a:gd name="T36" fmla="*/ 5 w 16"/>
                <a:gd name="T37" fmla="*/ 8 h 16"/>
                <a:gd name="T38" fmla="*/ 5 w 16"/>
                <a:gd name="T39" fmla="*/ 6 h 16"/>
                <a:gd name="T40" fmla="*/ 6 w 16"/>
                <a:gd name="T41" fmla="*/ 6 h 16"/>
                <a:gd name="T42" fmla="*/ 6 w 16"/>
                <a:gd name="T43" fmla="*/ 5 h 16"/>
                <a:gd name="T44" fmla="*/ 8 w 16"/>
                <a:gd name="T45" fmla="*/ 5 h 16"/>
                <a:gd name="T46" fmla="*/ 9 w 16"/>
                <a:gd name="T4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16">
                  <a:moveTo>
                    <a:pt x="9" y="0"/>
                  </a:moveTo>
                  <a:lnTo>
                    <a:pt x="11" y="0"/>
                  </a:lnTo>
                  <a:lnTo>
                    <a:pt x="14" y="1"/>
                  </a:lnTo>
                  <a:lnTo>
                    <a:pt x="16" y="1"/>
                  </a:lnTo>
                  <a:lnTo>
                    <a:pt x="16" y="3"/>
                  </a:lnTo>
                  <a:lnTo>
                    <a:pt x="14" y="3"/>
                  </a:lnTo>
                  <a:lnTo>
                    <a:pt x="13" y="5"/>
                  </a:lnTo>
                  <a:lnTo>
                    <a:pt x="11" y="5"/>
                  </a:lnTo>
                  <a:lnTo>
                    <a:pt x="9" y="5"/>
                  </a:lnTo>
                  <a:lnTo>
                    <a:pt x="6" y="8"/>
                  </a:lnTo>
                  <a:lnTo>
                    <a:pt x="6" y="8"/>
                  </a:lnTo>
                  <a:lnTo>
                    <a:pt x="5" y="9"/>
                  </a:lnTo>
                  <a:lnTo>
                    <a:pt x="2" y="13"/>
                  </a:lnTo>
                  <a:lnTo>
                    <a:pt x="2" y="16"/>
                  </a:lnTo>
                  <a:lnTo>
                    <a:pt x="0" y="14"/>
                  </a:lnTo>
                  <a:lnTo>
                    <a:pt x="0" y="13"/>
                  </a:lnTo>
                  <a:lnTo>
                    <a:pt x="0" y="11"/>
                  </a:lnTo>
                  <a:lnTo>
                    <a:pt x="3" y="9"/>
                  </a:lnTo>
                  <a:lnTo>
                    <a:pt x="5" y="8"/>
                  </a:lnTo>
                  <a:lnTo>
                    <a:pt x="5" y="6"/>
                  </a:lnTo>
                  <a:lnTo>
                    <a:pt x="6" y="6"/>
                  </a:lnTo>
                  <a:lnTo>
                    <a:pt x="6" y="5"/>
                  </a:lnTo>
                  <a:lnTo>
                    <a:pt x="8" y="5"/>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01" name="Freeform 120">
              <a:extLst>
                <a:ext uri="{FF2B5EF4-FFF2-40B4-BE49-F238E27FC236}">
                  <a16:creationId xmlns:a16="http://schemas.microsoft.com/office/drawing/2014/main" id="{9C7B4263-81BD-414B-9ECE-851D62CA045F}"/>
                </a:ext>
              </a:extLst>
            </p:cNvPr>
            <p:cNvSpPr>
              <a:spLocks/>
            </p:cNvSpPr>
            <p:nvPr/>
          </p:nvSpPr>
          <p:spPr bwMode="auto">
            <a:xfrm>
              <a:off x="9895394" y="3102148"/>
              <a:ext cx="9747" cy="5848"/>
            </a:xfrm>
            <a:custGeom>
              <a:avLst/>
              <a:gdLst>
                <a:gd name="T0" fmla="*/ 3 w 5"/>
                <a:gd name="T1" fmla="*/ 0 h 3"/>
                <a:gd name="T2" fmla="*/ 3 w 5"/>
                <a:gd name="T3" fmla="*/ 2 h 3"/>
                <a:gd name="T4" fmla="*/ 5 w 5"/>
                <a:gd name="T5" fmla="*/ 2 h 3"/>
                <a:gd name="T6" fmla="*/ 2 w 5"/>
                <a:gd name="T7" fmla="*/ 3 h 3"/>
                <a:gd name="T8" fmla="*/ 2 w 5"/>
                <a:gd name="T9" fmla="*/ 3 h 3"/>
                <a:gd name="T10" fmla="*/ 0 w 5"/>
                <a:gd name="T11" fmla="*/ 3 h 3"/>
                <a:gd name="T12" fmla="*/ 0 w 5"/>
                <a:gd name="T13" fmla="*/ 2 h 3"/>
                <a:gd name="T14" fmla="*/ 0 w 5"/>
                <a:gd name="T15" fmla="*/ 2 h 3"/>
                <a:gd name="T16" fmla="*/ 3 w 5"/>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
                  <a:moveTo>
                    <a:pt x="3" y="0"/>
                  </a:moveTo>
                  <a:lnTo>
                    <a:pt x="3" y="2"/>
                  </a:lnTo>
                  <a:lnTo>
                    <a:pt x="5" y="2"/>
                  </a:lnTo>
                  <a:lnTo>
                    <a:pt x="2" y="3"/>
                  </a:lnTo>
                  <a:lnTo>
                    <a:pt x="2" y="3"/>
                  </a:lnTo>
                  <a:lnTo>
                    <a:pt x="0" y="3"/>
                  </a:lnTo>
                  <a:lnTo>
                    <a:pt x="0" y="2"/>
                  </a:lnTo>
                  <a:lnTo>
                    <a:pt x="0" y="2"/>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02" name="Freeform 121">
              <a:extLst>
                <a:ext uri="{FF2B5EF4-FFF2-40B4-BE49-F238E27FC236}">
                  <a16:creationId xmlns:a16="http://schemas.microsoft.com/office/drawing/2014/main" id="{A3CA1F1E-ECE0-4F0D-9362-E54659776922}"/>
                </a:ext>
              </a:extLst>
            </p:cNvPr>
            <p:cNvSpPr>
              <a:spLocks/>
            </p:cNvSpPr>
            <p:nvPr/>
          </p:nvSpPr>
          <p:spPr bwMode="auto">
            <a:xfrm>
              <a:off x="9975312" y="3022229"/>
              <a:ext cx="31188" cy="21442"/>
            </a:xfrm>
            <a:custGeom>
              <a:avLst/>
              <a:gdLst>
                <a:gd name="T0" fmla="*/ 13 w 16"/>
                <a:gd name="T1" fmla="*/ 0 h 11"/>
                <a:gd name="T2" fmla="*/ 16 w 16"/>
                <a:gd name="T3" fmla="*/ 0 h 11"/>
                <a:gd name="T4" fmla="*/ 11 w 16"/>
                <a:gd name="T5" fmla="*/ 3 h 11"/>
                <a:gd name="T6" fmla="*/ 11 w 16"/>
                <a:gd name="T7" fmla="*/ 5 h 11"/>
                <a:gd name="T8" fmla="*/ 8 w 16"/>
                <a:gd name="T9" fmla="*/ 6 h 11"/>
                <a:gd name="T10" fmla="*/ 8 w 16"/>
                <a:gd name="T11" fmla="*/ 6 h 11"/>
                <a:gd name="T12" fmla="*/ 7 w 16"/>
                <a:gd name="T13" fmla="*/ 8 h 11"/>
                <a:gd name="T14" fmla="*/ 3 w 16"/>
                <a:gd name="T15" fmla="*/ 9 h 11"/>
                <a:gd name="T16" fmla="*/ 2 w 16"/>
                <a:gd name="T17" fmla="*/ 11 h 11"/>
                <a:gd name="T18" fmla="*/ 0 w 16"/>
                <a:gd name="T19" fmla="*/ 11 h 11"/>
                <a:gd name="T20" fmla="*/ 3 w 16"/>
                <a:gd name="T21" fmla="*/ 6 h 11"/>
                <a:gd name="T22" fmla="*/ 5 w 16"/>
                <a:gd name="T23" fmla="*/ 6 h 11"/>
                <a:gd name="T24" fmla="*/ 8 w 16"/>
                <a:gd name="T25" fmla="*/ 3 h 11"/>
                <a:gd name="T26" fmla="*/ 13 w 16"/>
                <a:gd name="T27" fmla="*/ 0 h 11"/>
                <a:gd name="T28" fmla="*/ 13 w 16"/>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1">
                  <a:moveTo>
                    <a:pt x="13" y="0"/>
                  </a:moveTo>
                  <a:lnTo>
                    <a:pt x="16" y="0"/>
                  </a:lnTo>
                  <a:lnTo>
                    <a:pt x="11" y="3"/>
                  </a:lnTo>
                  <a:lnTo>
                    <a:pt x="11" y="5"/>
                  </a:lnTo>
                  <a:lnTo>
                    <a:pt x="8" y="6"/>
                  </a:lnTo>
                  <a:lnTo>
                    <a:pt x="8" y="6"/>
                  </a:lnTo>
                  <a:lnTo>
                    <a:pt x="7" y="8"/>
                  </a:lnTo>
                  <a:lnTo>
                    <a:pt x="3" y="9"/>
                  </a:lnTo>
                  <a:lnTo>
                    <a:pt x="2" y="11"/>
                  </a:lnTo>
                  <a:lnTo>
                    <a:pt x="0" y="11"/>
                  </a:lnTo>
                  <a:lnTo>
                    <a:pt x="3" y="6"/>
                  </a:lnTo>
                  <a:lnTo>
                    <a:pt x="5" y="6"/>
                  </a:lnTo>
                  <a:lnTo>
                    <a:pt x="8" y="3"/>
                  </a:lnTo>
                  <a:lnTo>
                    <a:pt x="13"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03" name="Freeform 122">
              <a:extLst>
                <a:ext uri="{FF2B5EF4-FFF2-40B4-BE49-F238E27FC236}">
                  <a16:creationId xmlns:a16="http://schemas.microsoft.com/office/drawing/2014/main" id="{3FAD6479-E220-4ADE-BCB3-30C771FA9140}"/>
                </a:ext>
              </a:extLst>
            </p:cNvPr>
            <p:cNvSpPr>
              <a:spLocks/>
            </p:cNvSpPr>
            <p:nvPr/>
          </p:nvSpPr>
          <p:spPr bwMode="auto">
            <a:xfrm>
              <a:off x="9901242" y="3047570"/>
              <a:ext cx="56528" cy="35086"/>
            </a:xfrm>
            <a:custGeom>
              <a:avLst/>
              <a:gdLst>
                <a:gd name="T0" fmla="*/ 29 w 29"/>
                <a:gd name="T1" fmla="*/ 0 h 18"/>
                <a:gd name="T2" fmla="*/ 29 w 29"/>
                <a:gd name="T3" fmla="*/ 0 h 18"/>
                <a:gd name="T4" fmla="*/ 29 w 29"/>
                <a:gd name="T5" fmla="*/ 0 h 18"/>
                <a:gd name="T6" fmla="*/ 29 w 29"/>
                <a:gd name="T7" fmla="*/ 0 h 18"/>
                <a:gd name="T8" fmla="*/ 29 w 29"/>
                <a:gd name="T9" fmla="*/ 1 h 18"/>
                <a:gd name="T10" fmla="*/ 29 w 29"/>
                <a:gd name="T11" fmla="*/ 1 h 18"/>
                <a:gd name="T12" fmla="*/ 29 w 29"/>
                <a:gd name="T13" fmla="*/ 3 h 18"/>
                <a:gd name="T14" fmla="*/ 26 w 29"/>
                <a:gd name="T15" fmla="*/ 3 h 18"/>
                <a:gd name="T16" fmla="*/ 23 w 29"/>
                <a:gd name="T17" fmla="*/ 4 h 18"/>
                <a:gd name="T18" fmla="*/ 21 w 29"/>
                <a:gd name="T19" fmla="*/ 4 h 18"/>
                <a:gd name="T20" fmla="*/ 18 w 29"/>
                <a:gd name="T21" fmla="*/ 7 h 18"/>
                <a:gd name="T22" fmla="*/ 16 w 29"/>
                <a:gd name="T23" fmla="*/ 9 h 18"/>
                <a:gd name="T24" fmla="*/ 15 w 29"/>
                <a:gd name="T25" fmla="*/ 9 h 18"/>
                <a:gd name="T26" fmla="*/ 12 w 29"/>
                <a:gd name="T27" fmla="*/ 9 h 18"/>
                <a:gd name="T28" fmla="*/ 12 w 29"/>
                <a:gd name="T29" fmla="*/ 9 h 18"/>
                <a:gd name="T30" fmla="*/ 12 w 29"/>
                <a:gd name="T31" fmla="*/ 11 h 18"/>
                <a:gd name="T32" fmla="*/ 12 w 29"/>
                <a:gd name="T33" fmla="*/ 11 h 18"/>
                <a:gd name="T34" fmla="*/ 7 w 29"/>
                <a:gd name="T35" fmla="*/ 14 h 18"/>
                <a:gd name="T36" fmla="*/ 5 w 29"/>
                <a:gd name="T37" fmla="*/ 17 h 18"/>
                <a:gd name="T38" fmla="*/ 4 w 29"/>
                <a:gd name="T39" fmla="*/ 17 h 18"/>
                <a:gd name="T40" fmla="*/ 0 w 29"/>
                <a:gd name="T41" fmla="*/ 18 h 18"/>
                <a:gd name="T42" fmla="*/ 2 w 29"/>
                <a:gd name="T43" fmla="*/ 17 h 18"/>
                <a:gd name="T44" fmla="*/ 2 w 29"/>
                <a:gd name="T45" fmla="*/ 15 h 18"/>
                <a:gd name="T46" fmla="*/ 5 w 29"/>
                <a:gd name="T47" fmla="*/ 14 h 18"/>
                <a:gd name="T48" fmla="*/ 5 w 29"/>
                <a:gd name="T49" fmla="*/ 12 h 18"/>
                <a:gd name="T50" fmla="*/ 7 w 29"/>
                <a:gd name="T51" fmla="*/ 11 h 18"/>
                <a:gd name="T52" fmla="*/ 8 w 29"/>
                <a:gd name="T53" fmla="*/ 9 h 18"/>
                <a:gd name="T54" fmla="*/ 12 w 29"/>
                <a:gd name="T55" fmla="*/ 7 h 18"/>
                <a:gd name="T56" fmla="*/ 12 w 29"/>
                <a:gd name="T57" fmla="*/ 6 h 18"/>
                <a:gd name="T58" fmla="*/ 13 w 29"/>
                <a:gd name="T59" fmla="*/ 4 h 18"/>
                <a:gd name="T60" fmla="*/ 16 w 29"/>
                <a:gd name="T61" fmla="*/ 4 h 18"/>
                <a:gd name="T62" fmla="*/ 15 w 29"/>
                <a:gd name="T63" fmla="*/ 3 h 18"/>
                <a:gd name="T64" fmla="*/ 16 w 29"/>
                <a:gd name="T65" fmla="*/ 1 h 18"/>
                <a:gd name="T66" fmla="*/ 16 w 29"/>
                <a:gd name="T67" fmla="*/ 1 h 18"/>
                <a:gd name="T68" fmla="*/ 18 w 29"/>
                <a:gd name="T69" fmla="*/ 4 h 18"/>
                <a:gd name="T70" fmla="*/ 19 w 29"/>
                <a:gd name="T71" fmla="*/ 4 h 18"/>
                <a:gd name="T72" fmla="*/ 23 w 29"/>
                <a:gd name="T73" fmla="*/ 3 h 18"/>
                <a:gd name="T74" fmla="*/ 26 w 29"/>
                <a:gd name="T75" fmla="*/ 0 h 18"/>
                <a:gd name="T76" fmla="*/ 27 w 29"/>
                <a:gd name="T77" fmla="*/ 0 h 18"/>
                <a:gd name="T78" fmla="*/ 29 w 29"/>
                <a:gd name="T7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18">
                  <a:moveTo>
                    <a:pt x="29" y="0"/>
                  </a:moveTo>
                  <a:lnTo>
                    <a:pt x="29" y="0"/>
                  </a:lnTo>
                  <a:lnTo>
                    <a:pt x="29" y="0"/>
                  </a:lnTo>
                  <a:lnTo>
                    <a:pt x="29" y="0"/>
                  </a:lnTo>
                  <a:lnTo>
                    <a:pt x="29" y="1"/>
                  </a:lnTo>
                  <a:lnTo>
                    <a:pt x="29" y="1"/>
                  </a:lnTo>
                  <a:lnTo>
                    <a:pt x="29" y="3"/>
                  </a:lnTo>
                  <a:lnTo>
                    <a:pt x="26" y="3"/>
                  </a:lnTo>
                  <a:lnTo>
                    <a:pt x="23" y="4"/>
                  </a:lnTo>
                  <a:lnTo>
                    <a:pt x="21" y="4"/>
                  </a:lnTo>
                  <a:lnTo>
                    <a:pt x="18" y="7"/>
                  </a:lnTo>
                  <a:lnTo>
                    <a:pt x="16" y="9"/>
                  </a:lnTo>
                  <a:lnTo>
                    <a:pt x="15" y="9"/>
                  </a:lnTo>
                  <a:lnTo>
                    <a:pt x="12" y="9"/>
                  </a:lnTo>
                  <a:lnTo>
                    <a:pt x="12" y="9"/>
                  </a:lnTo>
                  <a:lnTo>
                    <a:pt x="12" y="11"/>
                  </a:lnTo>
                  <a:lnTo>
                    <a:pt x="12" y="11"/>
                  </a:lnTo>
                  <a:lnTo>
                    <a:pt x="7" y="14"/>
                  </a:lnTo>
                  <a:lnTo>
                    <a:pt x="5" y="17"/>
                  </a:lnTo>
                  <a:lnTo>
                    <a:pt x="4" y="17"/>
                  </a:lnTo>
                  <a:lnTo>
                    <a:pt x="0" y="18"/>
                  </a:lnTo>
                  <a:lnTo>
                    <a:pt x="2" y="17"/>
                  </a:lnTo>
                  <a:lnTo>
                    <a:pt x="2" y="15"/>
                  </a:lnTo>
                  <a:lnTo>
                    <a:pt x="5" y="14"/>
                  </a:lnTo>
                  <a:lnTo>
                    <a:pt x="5" y="12"/>
                  </a:lnTo>
                  <a:lnTo>
                    <a:pt x="7" y="11"/>
                  </a:lnTo>
                  <a:lnTo>
                    <a:pt x="8" y="9"/>
                  </a:lnTo>
                  <a:lnTo>
                    <a:pt x="12" y="7"/>
                  </a:lnTo>
                  <a:lnTo>
                    <a:pt x="12" y="6"/>
                  </a:lnTo>
                  <a:lnTo>
                    <a:pt x="13" y="4"/>
                  </a:lnTo>
                  <a:lnTo>
                    <a:pt x="16" y="4"/>
                  </a:lnTo>
                  <a:lnTo>
                    <a:pt x="15" y="3"/>
                  </a:lnTo>
                  <a:lnTo>
                    <a:pt x="16" y="1"/>
                  </a:lnTo>
                  <a:lnTo>
                    <a:pt x="16" y="1"/>
                  </a:lnTo>
                  <a:lnTo>
                    <a:pt x="18" y="4"/>
                  </a:lnTo>
                  <a:lnTo>
                    <a:pt x="19" y="4"/>
                  </a:lnTo>
                  <a:lnTo>
                    <a:pt x="23" y="3"/>
                  </a:lnTo>
                  <a:lnTo>
                    <a:pt x="26" y="0"/>
                  </a:lnTo>
                  <a:lnTo>
                    <a:pt x="27"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04" name="Freeform 123">
              <a:extLst>
                <a:ext uri="{FF2B5EF4-FFF2-40B4-BE49-F238E27FC236}">
                  <a16:creationId xmlns:a16="http://schemas.microsoft.com/office/drawing/2014/main" id="{FD9A7292-37DF-4F3F-B6E4-C57A4A975DED}"/>
                </a:ext>
              </a:extLst>
            </p:cNvPr>
            <p:cNvSpPr>
              <a:spLocks/>
            </p:cNvSpPr>
            <p:nvPr/>
          </p:nvSpPr>
          <p:spPr bwMode="auto">
            <a:xfrm>
              <a:off x="10004550" y="2527127"/>
              <a:ext cx="7797" cy="5848"/>
            </a:xfrm>
            <a:custGeom>
              <a:avLst/>
              <a:gdLst>
                <a:gd name="T0" fmla="*/ 3 w 4"/>
                <a:gd name="T1" fmla="*/ 0 h 3"/>
                <a:gd name="T2" fmla="*/ 3 w 4"/>
                <a:gd name="T3" fmla="*/ 2 h 3"/>
                <a:gd name="T4" fmla="*/ 4 w 4"/>
                <a:gd name="T5" fmla="*/ 2 h 3"/>
                <a:gd name="T6" fmla="*/ 1 w 4"/>
                <a:gd name="T7" fmla="*/ 3 h 3"/>
                <a:gd name="T8" fmla="*/ 1 w 4"/>
                <a:gd name="T9" fmla="*/ 3 h 3"/>
                <a:gd name="T10" fmla="*/ 0 w 4"/>
                <a:gd name="T11" fmla="*/ 3 h 3"/>
                <a:gd name="T12" fmla="*/ 0 w 4"/>
                <a:gd name="T13" fmla="*/ 3 h 3"/>
                <a:gd name="T14" fmla="*/ 1 w 4"/>
                <a:gd name="T15" fmla="*/ 2 h 3"/>
                <a:gd name="T16" fmla="*/ 3 w 4"/>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3" y="0"/>
                  </a:moveTo>
                  <a:lnTo>
                    <a:pt x="3" y="2"/>
                  </a:lnTo>
                  <a:lnTo>
                    <a:pt x="4" y="2"/>
                  </a:lnTo>
                  <a:lnTo>
                    <a:pt x="1" y="3"/>
                  </a:lnTo>
                  <a:lnTo>
                    <a:pt x="1" y="3"/>
                  </a:lnTo>
                  <a:lnTo>
                    <a:pt x="0" y="3"/>
                  </a:lnTo>
                  <a:lnTo>
                    <a:pt x="0" y="3"/>
                  </a:lnTo>
                  <a:lnTo>
                    <a:pt x="1" y="2"/>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05" name="Freeform 124">
              <a:extLst>
                <a:ext uri="{FF2B5EF4-FFF2-40B4-BE49-F238E27FC236}">
                  <a16:creationId xmlns:a16="http://schemas.microsoft.com/office/drawing/2014/main" id="{B61763E0-72B5-4197-83B7-14B1B5AA3F41}"/>
                </a:ext>
              </a:extLst>
            </p:cNvPr>
            <p:cNvSpPr>
              <a:spLocks/>
            </p:cNvSpPr>
            <p:nvPr/>
          </p:nvSpPr>
          <p:spPr bwMode="auto">
            <a:xfrm>
              <a:off x="9632249" y="2686963"/>
              <a:ext cx="27289" cy="21442"/>
            </a:xfrm>
            <a:custGeom>
              <a:avLst/>
              <a:gdLst>
                <a:gd name="T0" fmla="*/ 4 w 14"/>
                <a:gd name="T1" fmla="*/ 0 h 11"/>
                <a:gd name="T2" fmla="*/ 9 w 14"/>
                <a:gd name="T3" fmla="*/ 2 h 11"/>
                <a:gd name="T4" fmla="*/ 9 w 14"/>
                <a:gd name="T5" fmla="*/ 3 h 11"/>
                <a:gd name="T6" fmla="*/ 11 w 14"/>
                <a:gd name="T7" fmla="*/ 3 h 11"/>
                <a:gd name="T8" fmla="*/ 14 w 14"/>
                <a:gd name="T9" fmla="*/ 3 h 11"/>
                <a:gd name="T10" fmla="*/ 14 w 14"/>
                <a:gd name="T11" fmla="*/ 3 h 11"/>
                <a:gd name="T12" fmla="*/ 12 w 14"/>
                <a:gd name="T13" fmla="*/ 5 h 11"/>
                <a:gd name="T14" fmla="*/ 11 w 14"/>
                <a:gd name="T15" fmla="*/ 7 h 11"/>
                <a:gd name="T16" fmla="*/ 11 w 14"/>
                <a:gd name="T17" fmla="*/ 8 h 11"/>
                <a:gd name="T18" fmla="*/ 11 w 14"/>
                <a:gd name="T19" fmla="*/ 8 h 11"/>
                <a:gd name="T20" fmla="*/ 9 w 14"/>
                <a:gd name="T21" fmla="*/ 10 h 11"/>
                <a:gd name="T22" fmla="*/ 8 w 14"/>
                <a:gd name="T23" fmla="*/ 11 h 11"/>
                <a:gd name="T24" fmla="*/ 6 w 14"/>
                <a:gd name="T25" fmla="*/ 11 h 11"/>
                <a:gd name="T26" fmla="*/ 6 w 14"/>
                <a:gd name="T27" fmla="*/ 11 h 11"/>
                <a:gd name="T28" fmla="*/ 4 w 14"/>
                <a:gd name="T29" fmla="*/ 8 h 11"/>
                <a:gd name="T30" fmla="*/ 3 w 14"/>
                <a:gd name="T31" fmla="*/ 7 h 11"/>
                <a:gd name="T32" fmla="*/ 0 w 14"/>
                <a:gd name="T33" fmla="*/ 8 h 11"/>
                <a:gd name="T34" fmla="*/ 0 w 14"/>
                <a:gd name="T35" fmla="*/ 8 h 11"/>
                <a:gd name="T36" fmla="*/ 0 w 14"/>
                <a:gd name="T37" fmla="*/ 7 h 11"/>
                <a:gd name="T38" fmla="*/ 1 w 14"/>
                <a:gd name="T39" fmla="*/ 5 h 11"/>
                <a:gd name="T40" fmla="*/ 3 w 14"/>
                <a:gd name="T41" fmla="*/ 5 h 11"/>
                <a:gd name="T42" fmla="*/ 4 w 14"/>
                <a:gd name="T43" fmla="*/ 2 h 11"/>
                <a:gd name="T44" fmla="*/ 4 w 14"/>
                <a:gd name="T4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1">
                  <a:moveTo>
                    <a:pt x="4" y="0"/>
                  </a:moveTo>
                  <a:lnTo>
                    <a:pt x="9" y="2"/>
                  </a:lnTo>
                  <a:lnTo>
                    <a:pt x="9" y="3"/>
                  </a:lnTo>
                  <a:lnTo>
                    <a:pt x="11" y="3"/>
                  </a:lnTo>
                  <a:lnTo>
                    <a:pt x="14" y="3"/>
                  </a:lnTo>
                  <a:lnTo>
                    <a:pt x="14" y="3"/>
                  </a:lnTo>
                  <a:lnTo>
                    <a:pt x="12" y="5"/>
                  </a:lnTo>
                  <a:lnTo>
                    <a:pt x="11" y="7"/>
                  </a:lnTo>
                  <a:lnTo>
                    <a:pt x="11" y="8"/>
                  </a:lnTo>
                  <a:lnTo>
                    <a:pt x="11" y="8"/>
                  </a:lnTo>
                  <a:lnTo>
                    <a:pt x="9" y="10"/>
                  </a:lnTo>
                  <a:lnTo>
                    <a:pt x="8" y="11"/>
                  </a:lnTo>
                  <a:lnTo>
                    <a:pt x="6" y="11"/>
                  </a:lnTo>
                  <a:lnTo>
                    <a:pt x="6" y="11"/>
                  </a:lnTo>
                  <a:lnTo>
                    <a:pt x="4" y="8"/>
                  </a:lnTo>
                  <a:lnTo>
                    <a:pt x="3" y="7"/>
                  </a:lnTo>
                  <a:lnTo>
                    <a:pt x="0" y="8"/>
                  </a:lnTo>
                  <a:lnTo>
                    <a:pt x="0" y="8"/>
                  </a:lnTo>
                  <a:lnTo>
                    <a:pt x="0" y="7"/>
                  </a:lnTo>
                  <a:lnTo>
                    <a:pt x="1" y="5"/>
                  </a:lnTo>
                  <a:lnTo>
                    <a:pt x="3" y="5"/>
                  </a:lnTo>
                  <a:lnTo>
                    <a:pt x="4" y="2"/>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06" name="Freeform 125">
              <a:extLst>
                <a:ext uri="{FF2B5EF4-FFF2-40B4-BE49-F238E27FC236}">
                  <a16:creationId xmlns:a16="http://schemas.microsoft.com/office/drawing/2014/main" id="{1AB2BCF0-07C0-44C7-8E83-4D42660A17C0}"/>
                </a:ext>
              </a:extLst>
            </p:cNvPr>
            <p:cNvSpPr>
              <a:spLocks/>
            </p:cNvSpPr>
            <p:nvPr/>
          </p:nvSpPr>
          <p:spPr bwMode="auto">
            <a:xfrm>
              <a:off x="7651840" y="2055415"/>
              <a:ext cx="9747" cy="5848"/>
            </a:xfrm>
            <a:custGeom>
              <a:avLst/>
              <a:gdLst>
                <a:gd name="T0" fmla="*/ 3 w 5"/>
                <a:gd name="T1" fmla="*/ 0 h 3"/>
                <a:gd name="T2" fmla="*/ 5 w 5"/>
                <a:gd name="T3" fmla="*/ 0 h 3"/>
                <a:gd name="T4" fmla="*/ 5 w 5"/>
                <a:gd name="T5" fmla="*/ 1 h 3"/>
                <a:gd name="T6" fmla="*/ 3 w 5"/>
                <a:gd name="T7" fmla="*/ 3 h 3"/>
                <a:gd name="T8" fmla="*/ 2 w 5"/>
                <a:gd name="T9" fmla="*/ 3 h 3"/>
                <a:gd name="T10" fmla="*/ 0 w 5"/>
                <a:gd name="T11" fmla="*/ 3 h 3"/>
                <a:gd name="T12" fmla="*/ 0 w 5"/>
                <a:gd name="T13" fmla="*/ 1 h 3"/>
                <a:gd name="T14" fmla="*/ 3 w 5"/>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3" y="0"/>
                  </a:moveTo>
                  <a:lnTo>
                    <a:pt x="5" y="0"/>
                  </a:lnTo>
                  <a:lnTo>
                    <a:pt x="5" y="1"/>
                  </a:lnTo>
                  <a:lnTo>
                    <a:pt x="3" y="3"/>
                  </a:lnTo>
                  <a:lnTo>
                    <a:pt x="2" y="3"/>
                  </a:lnTo>
                  <a:lnTo>
                    <a:pt x="0" y="3"/>
                  </a:lnTo>
                  <a:lnTo>
                    <a:pt x="0"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07" name="Freeform 126">
              <a:extLst>
                <a:ext uri="{FF2B5EF4-FFF2-40B4-BE49-F238E27FC236}">
                  <a16:creationId xmlns:a16="http://schemas.microsoft.com/office/drawing/2014/main" id="{36119199-4AB7-4B0C-9158-BD161313FF85}"/>
                </a:ext>
              </a:extLst>
            </p:cNvPr>
            <p:cNvSpPr>
              <a:spLocks/>
            </p:cNvSpPr>
            <p:nvPr/>
          </p:nvSpPr>
          <p:spPr bwMode="auto">
            <a:xfrm>
              <a:off x="10369055" y="2525178"/>
              <a:ext cx="35086" cy="29239"/>
            </a:xfrm>
            <a:custGeom>
              <a:avLst/>
              <a:gdLst>
                <a:gd name="T0" fmla="*/ 16 w 18"/>
                <a:gd name="T1" fmla="*/ 0 h 15"/>
                <a:gd name="T2" fmla="*/ 18 w 18"/>
                <a:gd name="T3" fmla="*/ 0 h 15"/>
                <a:gd name="T4" fmla="*/ 18 w 18"/>
                <a:gd name="T5" fmla="*/ 3 h 15"/>
                <a:gd name="T6" fmla="*/ 18 w 18"/>
                <a:gd name="T7" fmla="*/ 6 h 15"/>
                <a:gd name="T8" fmla="*/ 18 w 18"/>
                <a:gd name="T9" fmla="*/ 8 h 15"/>
                <a:gd name="T10" fmla="*/ 13 w 18"/>
                <a:gd name="T11" fmla="*/ 8 h 15"/>
                <a:gd name="T12" fmla="*/ 8 w 18"/>
                <a:gd name="T13" fmla="*/ 11 h 15"/>
                <a:gd name="T14" fmla="*/ 3 w 18"/>
                <a:gd name="T15" fmla="*/ 14 h 15"/>
                <a:gd name="T16" fmla="*/ 0 w 18"/>
                <a:gd name="T17" fmla="*/ 15 h 15"/>
                <a:gd name="T18" fmla="*/ 0 w 18"/>
                <a:gd name="T19" fmla="*/ 15 h 15"/>
                <a:gd name="T20" fmla="*/ 0 w 18"/>
                <a:gd name="T21" fmla="*/ 14 h 15"/>
                <a:gd name="T22" fmla="*/ 0 w 18"/>
                <a:gd name="T23" fmla="*/ 14 h 15"/>
                <a:gd name="T24" fmla="*/ 2 w 18"/>
                <a:gd name="T25" fmla="*/ 12 h 15"/>
                <a:gd name="T26" fmla="*/ 5 w 18"/>
                <a:gd name="T27" fmla="*/ 9 h 15"/>
                <a:gd name="T28" fmla="*/ 5 w 18"/>
                <a:gd name="T29" fmla="*/ 6 h 15"/>
                <a:gd name="T30" fmla="*/ 5 w 18"/>
                <a:gd name="T31" fmla="*/ 6 h 15"/>
                <a:gd name="T32" fmla="*/ 5 w 18"/>
                <a:gd name="T33" fmla="*/ 4 h 15"/>
                <a:gd name="T34" fmla="*/ 11 w 18"/>
                <a:gd name="T35" fmla="*/ 3 h 15"/>
                <a:gd name="T36" fmla="*/ 16 w 18"/>
                <a:gd name="T3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5">
                  <a:moveTo>
                    <a:pt x="16" y="0"/>
                  </a:moveTo>
                  <a:lnTo>
                    <a:pt x="18" y="0"/>
                  </a:lnTo>
                  <a:lnTo>
                    <a:pt x="18" y="3"/>
                  </a:lnTo>
                  <a:lnTo>
                    <a:pt x="18" y="6"/>
                  </a:lnTo>
                  <a:lnTo>
                    <a:pt x="18" y="8"/>
                  </a:lnTo>
                  <a:lnTo>
                    <a:pt x="13" y="8"/>
                  </a:lnTo>
                  <a:lnTo>
                    <a:pt x="8" y="11"/>
                  </a:lnTo>
                  <a:lnTo>
                    <a:pt x="3" y="14"/>
                  </a:lnTo>
                  <a:lnTo>
                    <a:pt x="0" y="15"/>
                  </a:lnTo>
                  <a:lnTo>
                    <a:pt x="0" y="15"/>
                  </a:lnTo>
                  <a:lnTo>
                    <a:pt x="0" y="14"/>
                  </a:lnTo>
                  <a:lnTo>
                    <a:pt x="0" y="14"/>
                  </a:lnTo>
                  <a:lnTo>
                    <a:pt x="2" y="12"/>
                  </a:lnTo>
                  <a:lnTo>
                    <a:pt x="5" y="9"/>
                  </a:lnTo>
                  <a:lnTo>
                    <a:pt x="5" y="6"/>
                  </a:lnTo>
                  <a:lnTo>
                    <a:pt x="5" y="6"/>
                  </a:lnTo>
                  <a:lnTo>
                    <a:pt x="5" y="4"/>
                  </a:lnTo>
                  <a:lnTo>
                    <a:pt x="11" y="3"/>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08" name="Freeform 127">
              <a:extLst>
                <a:ext uri="{FF2B5EF4-FFF2-40B4-BE49-F238E27FC236}">
                  <a16:creationId xmlns:a16="http://schemas.microsoft.com/office/drawing/2014/main" id="{9F8ADEA6-4406-4FC1-AE1F-E9CEA0A438A3}"/>
                </a:ext>
              </a:extLst>
            </p:cNvPr>
            <p:cNvSpPr>
              <a:spLocks/>
            </p:cNvSpPr>
            <p:nvPr/>
          </p:nvSpPr>
          <p:spPr bwMode="auto">
            <a:xfrm>
              <a:off x="6766894" y="2263983"/>
              <a:ext cx="9747" cy="11695"/>
            </a:xfrm>
            <a:custGeom>
              <a:avLst/>
              <a:gdLst>
                <a:gd name="T0" fmla="*/ 2 w 5"/>
                <a:gd name="T1" fmla="*/ 0 h 6"/>
                <a:gd name="T2" fmla="*/ 3 w 5"/>
                <a:gd name="T3" fmla="*/ 1 h 6"/>
                <a:gd name="T4" fmla="*/ 3 w 5"/>
                <a:gd name="T5" fmla="*/ 1 h 6"/>
                <a:gd name="T6" fmla="*/ 5 w 5"/>
                <a:gd name="T7" fmla="*/ 3 h 6"/>
                <a:gd name="T8" fmla="*/ 3 w 5"/>
                <a:gd name="T9" fmla="*/ 5 h 6"/>
                <a:gd name="T10" fmla="*/ 3 w 5"/>
                <a:gd name="T11" fmla="*/ 5 h 6"/>
                <a:gd name="T12" fmla="*/ 3 w 5"/>
                <a:gd name="T13" fmla="*/ 6 h 6"/>
                <a:gd name="T14" fmla="*/ 2 w 5"/>
                <a:gd name="T15" fmla="*/ 3 h 6"/>
                <a:gd name="T16" fmla="*/ 0 w 5"/>
                <a:gd name="T17" fmla="*/ 3 h 6"/>
                <a:gd name="T18" fmla="*/ 0 w 5"/>
                <a:gd name="T19" fmla="*/ 3 h 6"/>
                <a:gd name="T20" fmla="*/ 0 w 5"/>
                <a:gd name="T21" fmla="*/ 1 h 6"/>
                <a:gd name="T22" fmla="*/ 0 w 5"/>
                <a:gd name="T23" fmla="*/ 1 h 6"/>
                <a:gd name="T24" fmla="*/ 0 w 5"/>
                <a:gd name="T25" fmla="*/ 1 h 6"/>
                <a:gd name="T26" fmla="*/ 2 w 5"/>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2" y="0"/>
                  </a:moveTo>
                  <a:lnTo>
                    <a:pt x="3" y="1"/>
                  </a:lnTo>
                  <a:lnTo>
                    <a:pt x="3" y="1"/>
                  </a:lnTo>
                  <a:lnTo>
                    <a:pt x="5" y="3"/>
                  </a:lnTo>
                  <a:lnTo>
                    <a:pt x="3" y="5"/>
                  </a:lnTo>
                  <a:lnTo>
                    <a:pt x="3" y="5"/>
                  </a:lnTo>
                  <a:lnTo>
                    <a:pt x="3" y="6"/>
                  </a:lnTo>
                  <a:lnTo>
                    <a:pt x="2" y="3"/>
                  </a:lnTo>
                  <a:lnTo>
                    <a:pt x="0" y="3"/>
                  </a:lnTo>
                  <a:lnTo>
                    <a:pt x="0" y="3"/>
                  </a:lnTo>
                  <a:lnTo>
                    <a:pt x="0" y="1"/>
                  </a:lnTo>
                  <a:lnTo>
                    <a:pt x="0" y="1"/>
                  </a:lnTo>
                  <a:lnTo>
                    <a:pt x="0" y="1"/>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09" name="Freeform 128">
              <a:extLst>
                <a:ext uri="{FF2B5EF4-FFF2-40B4-BE49-F238E27FC236}">
                  <a16:creationId xmlns:a16="http://schemas.microsoft.com/office/drawing/2014/main" id="{4994A70F-2DBE-49AB-B54D-D8D6B82144E0}"/>
                </a:ext>
              </a:extLst>
            </p:cNvPr>
            <p:cNvSpPr>
              <a:spLocks/>
            </p:cNvSpPr>
            <p:nvPr/>
          </p:nvSpPr>
          <p:spPr bwMode="auto">
            <a:xfrm>
              <a:off x="7723961" y="2193811"/>
              <a:ext cx="17544" cy="11695"/>
            </a:xfrm>
            <a:custGeom>
              <a:avLst/>
              <a:gdLst>
                <a:gd name="T0" fmla="*/ 0 w 9"/>
                <a:gd name="T1" fmla="*/ 0 h 6"/>
                <a:gd name="T2" fmla="*/ 1 w 9"/>
                <a:gd name="T3" fmla="*/ 0 h 6"/>
                <a:gd name="T4" fmla="*/ 4 w 9"/>
                <a:gd name="T5" fmla="*/ 0 h 6"/>
                <a:gd name="T6" fmla="*/ 6 w 9"/>
                <a:gd name="T7" fmla="*/ 0 h 6"/>
                <a:gd name="T8" fmla="*/ 7 w 9"/>
                <a:gd name="T9" fmla="*/ 1 h 6"/>
                <a:gd name="T10" fmla="*/ 7 w 9"/>
                <a:gd name="T11" fmla="*/ 3 h 6"/>
                <a:gd name="T12" fmla="*/ 7 w 9"/>
                <a:gd name="T13" fmla="*/ 3 h 6"/>
                <a:gd name="T14" fmla="*/ 9 w 9"/>
                <a:gd name="T15" fmla="*/ 3 h 6"/>
                <a:gd name="T16" fmla="*/ 7 w 9"/>
                <a:gd name="T17" fmla="*/ 4 h 6"/>
                <a:gd name="T18" fmla="*/ 7 w 9"/>
                <a:gd name="T19" fmla="*/ 6 h 6"/>
                <a:gd name="T20" fmla="*/ 4 w 9"/>
                <a:gd name="T21" fmla="*/ 6 h 6"/>
                <a:gd name="T22" fmla="*/ 1 w 9"/>
                <a:gd name="T23" fmla="*/ 4 h 6"/>
                <a:gd name="T24" fmla="*/ 0 w 9"/>
                <a:gd name="T25" fmla="*/ 0 h 6"/>
                <a:gd name="T26" fmla="*/ 0 w 9"/>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6">
                  <a:moveTo>
                    <a:pt x="0" y="0"/>
                  </a:moveTo>
                  <a:lnTo>
                    <a:pt x="1" y="0"/>
                  </a:lnTo>
                  <a:lnTo>
                    <a:pt x="4" y="0"/>
                  </a:lnTo>
                  <a:lnTo>
                    <a:pt x="6" y="0"/>
                  </a:lnTo>
                  <a:lnTo>
                    <a:pt x="7" y="1"/>
                  </a:lnTo>
                  <a:lnTo>
                    <a:pt x="7" y="3"/>
                  </a:lnTo>
                  <a:lnTo>
                    <a:pt x="7" y="3"/>
                  </a:lnTo>
                  <a:lnTo>
                    <a:pt x="9" y="3"/>
                  </a:lnTo>
                  <a:lnTo>
                    <a:pt x="7" y="4"/>
                  </a:lnTo>
                  <a:lnTo>
                    <a:pt x="7" y="6"/>
                  </a:lnTo>
                  <a:lnTo>
                    <a:pt x="4" y="6"/>
                  </a:lnTo>
                  <a:lnTo>
                    <a:pt x="1" y="4"/>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10" name="Freeform 129">
              <a:extLst>
                <a:ext uri="{FF2B5EF4-FFF2-40B4-BE49-F238E27FC236}">
                  <a16:creationId xmlns:a16="http://schemas.microsoft.com/office/drawing/2014/main" id="{5ACEC5DD-E044-4676-BA5D-66613CBEFAF5}"/>
                </a:ext>
              </a:extLst>
            </p:cNvPr>
            <p:cNvSpPr>
              <a:spLocks/>
            </p:cNvSpPr>
            <p:nvPr/>
          </p:nvSpPr>
          <p:spPr bwMode="auto">
            <a:xfrm>
              <a:off x="8907139" y="1790321"/>
              <a:ext cx="50680" cy="27289"/>
            </a:xfrm>
            <a:custGeom>
              <a:avLst/>
              <a:gdLst>
                <a:gd name="T0" fmla="*/ 7 w 26"/>
                <a:gd name="T1" fmla="*/ 0 h 14"/>
                <a:gd name="T2" fmla="*/ 20 w 26"/>
                <a:gd name="T3" fmla="*/ 3 h 14"/>
                <a:gd name="T4" fmla="*/ 25 w 26"/>
                <a:gd name="T5" fmla="*/ 3 h 14"/>
                <a:gd name="T6" fmla="*/ 26 w 26"/>
                <a:gd name="T7" fmla="*/ 5 h 14"/>
                <a:gd name="T8" fmla="*/ 26 w 26"/>
                <a:gd name="T9" fmla="*/ 6 h 14"/>
                <a:gd name="T10" fmla="*/ 25 w 26"/>
                <a:gd name="T11" fmla="*/ 8 h 14"/>
                <a:gd name="T12" fmla="*/ 25 w 26"/>
                <a:gd name="T13" fmla="*/ 8 h 14"/>
                <a:gd name="T14" fmla="*/ 23 w 26"/>
                <a:gd name="T15" fmla="*/ 10 h 14"/>
                <a:gd name="T16" fmla="*/ 22 w 26"/>
                <a:gd name="T17" fmla="*/ 11 h 14"/>
                <a:gd name="T18" fmla="*/ 19 w 26"/>
                <a:gd name="T19" fmla="*/ 13 h 14"/>
                <a:gd name="T20" fmla="*/ 19 w 26"/>
                <a:gd name="T21" fmla="*/ 14 h 14"/>
                <a:gd name="T22" fmla="*/ 9 w 26"/>
                <a:gd name="T23" fmla="*/ 13 h 14"/>
                <a:gd name="T24" fmla="*/ 9 w 26"/>
                <a:gd name="T25" fmla="*/ 11 h 14"/>
                <a:gd name="T26" fmla="*/ 6 w 26"/>
                <a:gd name="T27" fmla="*/ 10 h 14"/>
                <a:gd name="T28" fmla="*/ 1 w 26"/>
                <a:gd name="T29" fmla="*/ 8 h 14"/>
                <a:gd name="T30" fmla="*/ 0 w 26"/>
                <a:gd name="T31" fmla="*/ 6 h 14"/>
                <a:gd name="T32" fmla="*/ 1 w 26"/>
                <a:gd name="T33" fmla="*/ 6 h 14"/>
                <a:gd name="T34" fmla="*/ 1 w 26"/>
                <a:gd name="T35" fmla="*/ 6 h 14"/>
                <a:gd name="T36" fmla="*/ 4 w 26"/>
                <a:gd name="T37" fmla="*/ 6 h 14"/>
                <a:gd name="T38" fmla="*/ 6 w 26"/>
                <a:gd name="T39" fmla="*/ 5 h 14"/>
                <a:gd name="T40" fmla="*/ 6 w 26"/>
                <a:gd name="T41" fmla="*/ 3 h 14"/>
                <a:gd name="T42" fmla="*/ 6 w 26"/>
                <a:gd name="T43" fmla="*/ 2 h 14"/>
                <a:gd name="T44" fmla="*/ 7 w 26"/>
                <a:gd name="T45" fmla="*/ 2 h 14"/>
                <a:gd name="T46" fmla="*/ 7 w 26"/>
                <a:gd name="T4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14">
                  <a:moveTo>
                    <a:pt x="7" y="0"/>
                  </a:moveTo>
                  <a:lnTo>
                    <a:pt x="20" y="3"/>
                  </a:lnTo>
                  <a:lnTo>
                    <a:pt x="25" y="3"/>
                  </a:lnTo>
                  <a:lnTo>
                    <a:pt x="26" y="5"/>
                  </a:lnTo>
                  <a:lnTo>
                    <a:pt x="26" y="6"/>
                  </a:lnTo>
                  <a:lnTo>
                    <a:pt x="25" y="8"/>
                  </a:lnTo>
                  <a:lnTo>
                    <a:pt x="25" y="8"/>
                  </a:lnTo>
                  <a:lnTo>
                    <a:pt x="23" y="10"/>
                  </a:lnTo>
                  <a:lnTo>
                    <a:pt x="22" y="11"/>
                  </a:lnTo>
                  <a:lnTo>
                    <a:pt x="19" y="13"/>
                  </a:lnTo>
                  <a:lnTo>
                    <a:pt x="19" y="14"/>
                  </a:lnTo>
                  <a:lnTo>
                    <a:pt x="9" y="13"/>
                  </a:lnTo>
                  <a:lnTo>
                    <a:pt x="9" y="11"/>
                  </a:lnTo>
                  <a:lnTo>
                    <a:pt x="6" y="10"/>
                  </a:lnTo>
                  <a:lnTo>
                    <a:pt x="1" y="8"/>
                  </a:lnTo>
                  <a:lnTo>
                    <a:pt x="0" y="6"/>
                  </a:lnTo>
                  <a:lnTo>
                    <a:pt x="1" y="6"/>
                  </a:lnTo>
                  <a:lnTo>
                    <a:pt x="1" y="6"/>
                  </a:lnTo>
                  <a:lnTo>
                    <a:pt x="4" y="6"/>
                  </a:lnTo>
                  <a:lnTo>
                    <a:pt x="6" y="5"/>
                  </a:lnTo>
                  <a:lnTo>
                    <a:pt x="6" y="3"/>
                  </a:lnTo>
                  <a:lnTo>
                    <a:pt x="6" y="2"/>
                  </a:lnTo>
                  <a:lnTo>
                    <a:pt x="7" y="2"/>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11" name="Freeform 130">
              <a:extLst>
                <a:ext uri="{FF2B5EF4-FFF2-40B4-BE49-F238E27FC236}">
                  <a16:creationId xmlns:a16="http://schemas.microsoft.com/office/drawing/2014/main" id="{5F57A6F2-189D-4878-B949-26ABAC3D2084}"/>
                </a:ext>
              </a:extLst>
            </p:cNvPr>
            <p:cNvSpPr>
              <a:spLocks/>
            </p:cNvSpPr>
            <p:nvPr/>
          </p:nvSpPr>
          <p:spPr bwMode="auto">
            <a:xfrm>
              <a:off x="7113855" y="3039773"/>
              <a:ext cx="3898" cy="7797"/>
            </a:xfrm>
            <a:custGeom>
              <a:avLst/>
              <a:gdLst>
                <a:gd name="T0" fmla="*/ 0 w 2"/>
                <a:gd name="T1" fmla="*/ 0 h 4"/>
                <a:gd name="T2" fmla="*/ 2 w 2"/>
                <a:gd name="T3" fmla="*/ 2 h 4"/>
                <a:gd name="T4" fmla="*/ 2 w 2"/>
                <a:gd name="T5" fmla="*/ 4 h 4"/>
                <a:gd name="T6" fmla="*/ 2 w 2"/>
                <a:gd name="T7" fmla="*/ 4 h 4"/>
                <a:gd name="T8" fmla="*/ 0 w 2"/>
                <a:gd name="T9" fmla="*/ 2 h 4"/>
                <a:gd name="T10" fmla="*/ 0 w 2"/>
                <a:gd name="T11" fmla="*/ 2 h 4"/>
                <a:gd name="T12" fmla="*/ 0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0"/>
                  </a:moveTo>
                  <a:lnTo>
                    <a:pt x="2" y="2"/>
                  </a:lnTo>
                  <a:lnTo>
                    <a:pt x="2" y="4"/>
                  </a:lnTo>
                  <a:lnTo>
                    <a:pt x="2" y="4"/>
                  </a:lnTo>
                  <a:lnTo>
                    <a:pt x="0" y="2"/>
                  </a:lnTo>
                  <a:lnTo>
                    <a:pt x="0"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12" name="Freeform 131">
              <a:extLst>
                <a:ext uri="{FF2B5EF4-FFF2-40B4-BE49-F238E27FC236}">
                  <a16:creationId xmlns:a16="http://schemas.microsoft.com/office/drawing/2014/main" id="{16887023-4FB2-44BA-9854-5EE57D6B3A5B}"/>
                </a:ext>
              </a:extLst>
            </p:cNvPr>
            <p:cNvSpPr>
              <a:spLocks/>
            </p:cNvSpPr>
            <p:nvPr/>
          </p:nvSpPr>
          <p:spPr bwMode="auto">
            <a:xfrm>
              <a:off x="10433379" y="2681116"/>
              <a:ext cx="27289" cy="27289"/>
            </a:xfrm>
            <a:custGeom>
              <a:avLst/>
              <a:gdLst>
                <a:gd name="T0" fmla="*/ 3 w 14"/>
                <a:gd name="T1" fmla="*/ 0 h 14"/>
                <a:gd name="T2" fmla="*/ 8 w 14"/>
                <a:gd name="T3" fmla="*/ 2 h 14"/>
                <a:gd name="T4" fmla="*/ 8 w 14"/>
                <a:gd name="T5" fmla="*/ 2 h 14"/>
                <a:gd name="T6" fmla="*/ 8 w 14"/>
                <a:gd name="T7" fmla="*/ 3 h 14"/>
                <a:gd name="T8" fmla="*/ 8 w 14"/>
                <a:gd name="T9" fmla="*/ 5 h 14"/>
                <a:gd name="T10" fmla="*/ 10 w 14"/>
                <a:gd name="T11" fmla="*/ 8 h 14"/>
                <a:gd name="T12" fmla="*/ 11 w 14"/>
                <a:gd name="T13" fmla="*/ 8 h 14"/>
                <a:gd name="T14" fmla="*/ 13 w 14"/>
                <a:gd name="T15" fmla="*/ 10 h 14"/>
                <a:gd name="T16" fmla="*/ 14 w 14"/>
                <a:gd name="T17" fmla="*/ 11 h 14"/>
                <a:gd name="T18" fmla="*/ 14 w 14"/>
                <a:gd name="T19" fmla="*/ 14 h 14"/>
                <a:gd name="T20" fmla="*/ 11 w 14"/>
                <a:gd name="T21" fmla="*/ 13 h 14"/>
                <a:gd name="T22" fmla="*/ 11 w 14"/>
                <a:gd name="T23" fmla="*/ 11 h 14"/>
                <a:gd name="T24" fmla="*/ 10 w 14"/>
                <a:gd name="T25" fmla="*/ 11 h 14"/>
                <a:gd name="T26" fmla="*/ 10 w 14"/>
                <a:gd name="T27" fmla="*/ 10 h 14"/>
                <a:gd name="T28" fmla="*/ 8 w 14"/>
                <a:gd name="T29" fmla="*/ 10 h 14"/>
                <a:gd name="T30" fmla="*/ 7 w 14"/>
                <a:gd name="T31" fmla="*/ 6 h 14"/>
                <a:gd name="T32" fmla="*/ 5 w 14"/>
                <a:gd name="T33" fmla="*/ 6 h 14"/>
                <a:gd name="T34" fmla="*/ 5 w 14"/>
                <a:gd name="T35" fmla="*/ 5 h 14"/>
                <a:gd name="T36" fmla="*/ 5 w 14"/>
                <a:gd name="T37" fmla="*/ 3 h 14"/>
                <a:gd name="T38" fmla="*/ 0 w 14"/>
                <a:gd name="T39" fmla="*/ 2 h 14"/>
                <a:gd name="T40" fmla="*/ 2 w 14"/>
                <a:gd name="T41" fmla="*/ 2 h 14"/>
                <a:gd name="T42" fmla="*/ 3 w 14"/>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3" y="0"/>
                  </a:moveTo>
                  <a:lnTo>
                    <a:pt x="8" y="2"/>
                  </a:lnTo>
                  <a:lnTo>
                    <a:pt x="8" y="2"/>
                  </a:lnTo>
                  <a:lnTo>
                    <a:pt x="8" y="3"/>
                  </a:lnTo>
                  <a:lnTo>
                    <a:pt x="8" y="5"/>
                  </a:lnTo>
                  <a:lnTo>
                    <a:pt x="10" y="8"/>
                  </a:lnTo>
                  <a:lnTo>
                    <a:pt x="11" y="8"/>
                  </a:lnTo>
                  <a:lnTo>
                    <a:pt x="13" y="10"/>
                  </a:lnTo>
                  <a:lnTo>
                    <a:pt x="14" y="11"/>
                  </a:lnTo>
                  <a:lnTo>
                    <a:pt x="14" y="14"/>
                  </a:lnTo>
                  <a:lnTo>
                    <a:pt x="11" y="13"/>
                  </a:lnTo>
                  <a:lnTo>
                    <a:pt x="11" y="11"/>
                  </a:lnTo>
                  <a:lnTo>
                    <a:pt x="10" y="11"/>
                  </a:lnTo>
                  <a:lnTo>
                    <a:pt x="10" y="10"/>
                  </a:lnTo>
                  <a:lnTo>
                    <a:pt x="8" y="10"/>
                  </a:lnTo>
                  <a:lnTo>
                    <a:pt x="7" y="6"/>
                  </a:lnTo>
                  <a:lnTo>
                    <a:pt x="5" y="6"/>
                  </a:lnTo>
                  <a:lnTo>
                    <a:pt x="5" y="5"/>
                  </a:lnTo>
                  <a:lnTo>
                    <a:pt x="5" y="3"/>
                  </a:lnTo>
                  <a:lnTo>
                    <a:pt x="0" y="2"/>
                  </a:lnTo>
                  <a:lnTo>
                    <a:pt x="2" y="2"/>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13" name="Freeform 132">
              <a:extLst>
                <a:ext uri="{FF2B5EF4-FFF2-40B4-BE49-F238E27FC236}">
                  <a16:creationId xmlns:a16="http://schemas.microsoft.com/office/drawing/2014/main" id="{A9B31DAB-581E-4D30-AABA-2A179770027C}"/>
                </a:ext>
              </a:extLst>
            </p:cNvPr>
            <p:cNvSpPr>
              <a:spLocks/>
            </p:cNvSpPr>
            <p:nvPr/>
          </p:nvSpPr>
          <p:spPr bwMode="auto">
            <a:xfrm>
              <a:off x="10484059" y="2702557"/>
              <a:ext cx="17544" cy="11695"/>
            </a:xfrm>
            <a:custGeom>
              <a:avLst/>
              <a:gdLst>
                <a:gd name="T0" fmla="*/ 0 w 9"/>
                <a:gd name="T1" fmla="*/ 0 h 6"/>
                <a:gd name="T2" fmla="*/ 1 w 9"/>
                <a:gd name="T3" fmla="*/ 0 h 6"/>
                <a:gd name="T4" fmla="*/ 3 w 9"/>
                <a:gd name="T5" fmla="*/ 2 h 6"/>
                <a:gd name="T6" fmla="*/ 6 w 9"/>
                <a:gd name="T7" fmla="*/ 3 h 6"/>
                <a:gd name="T8" fmla="*/ 7 w 9"/>
                <a:gd name="T9" fmla="*/ 5 h 6"/>
                <a:gd name="T10" fmla="*/ 9 w 9"/>
                <a:gd name="T11" fmla="*/ 6 h 6"/>
                <a:gd name="T12" fmla="*/ 3 w 9"/>
                <a:gd name="T13" fmla="*/ 3 h 6"/>
                <a:gd name="T14" fmla="*/ 0 w 9"/>
                <a:gd name="T15" fmla="*/ 0 h 6"/>
                <a:gd name="T16" fmla="*/ 0 w 9"/>
                <a:gd name="T17" fmla="*/ 0 h 6"/>
                <a:gd name="T18" fmla="*/ 0 w 9"/>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0"/>
                  </a:moveTo>
                  <a:lnTo>
                    <a:pt x="1" y="0"/>
                  </a:lnTo>
                  <a:lnTo>
                    <a:pt x="3" y="2"/>
                  </a:lnTo>
                  <a:lnTo>
                    <a:pt x="6" y="3"/>
                  </a:lnTo>
                  <a:lnTo>
                    <a:pt x="7" y="5"/>
                  </a:lnTo>
                  <a:lnTo>
                    <a:pt x="9" y="6"/>
                  </a:lnTo>
                  <a:lnTo>
                    <a:pt x="3"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14" name="Freeform 133">
              <a:extLst>
                <a:ext uri="{FF2B5EF4-FFF2-40B4-BE49-F238E27FC236}">
                  <a16:creationId xmlns:a16="http://schemas.microsoft.com/office/drawing/2014/main" id="{DC65CDA7-5EB6-46C4-9A66-E34118501ABA}"/>
                </a:ext>
              </a:extLst>
            </p:cNvPr>
            <p:cNvSpPr>
              <a:spLocks/>
            </p:cNvSpPr>
            <p:nvPr/>
          </p:nvSpPr>
          <p:spPr bwMode="auto">
            <a:xfrm>
              <a:off x="9616656" y="2690862"/>
              <a:ext cx="11695" cy="9747"/>
            </a:xfrm>
            <a:custGeom>
              <a:avLst/>
              <a:gdLst>
                <a:gd name="T0" fmla="*/ 6 w 6"/>
                <a:gd name="T1" fmla="*/ 0 h 5"/>
                <a:gd name="T2" fmla="*/ 6 w 6"/>
                <a:gd name="T3" fmla="*/ 0 h 5"/>
                <a:gd name="T4" fmla="*/ 5 w 6"/>
                <a:gd name="T5" fmla="*/ 5 h 5"/>
                <a:gd name="T6" fmla="*/ 3 w 6"/>
                <a:gd name="T7" fmla="*/ 5 h 5"/>
                <a:gd name="T8" fmla="*/ 3 w 6"/>
                <a:gd name="T9" fmla="*/ 3 h 5"/>
                <a:gd name="T10" fmla="*/ 1 w 6"/>
                <a:gd name="T11" fmla="*/ 3 h 5"/>
                <a:gd name="T12" fmla="*/ 0 w 6"/>
                <a:gd name="T13" fmla="*/ 3 h 5"/>
                <a:gd name="T14" fmla="*/ 1 w 6"/>
                <a:gd name="T15" fmla="*/ 3 h 5"/>
                <a:gd name="T16" fmla="*/ 5 w 6"/>
                <a:gd name="T17" fmla="*/ 1 h 5"/>
                <a:gd name="T18" fmla="*/ 5 w 6"/>
                <a:gd name="T19" fmla="*/ 1 h 5"/>
                <a:gd name="T20" fmla="*/ 6 w 6"/>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6" y="0"/>
                  </a:moveTo>
                  <a:lnTo>
                    <a:pt x="6" y="0"/>
                  </a:lnTo>
                  <a:lnTo>
                    <a:pt x="5" y="5"/>
                  </a:lnTo>
                  <a:lnTo>
                    <a:pt x="3" y="5"/>
                  </a:lnTo>
                  <a:lnTo>
                    <a:pt x="3" y="3"/>
                  </a:lnTo>
                  <a:lnTo>
                    <a:pt x="1" y="3"/>
                  </a:lnTo>
                  <a:lnTo>
                    <a:pt x="0" y="3"/>
                  </a:lnTo>
                  <a:lnTo>
                    <a:pt x="1" y="3"/>
                  </a:lnTo>
                  <a:lnTo>
                    <a:pt x="5" y="1"/>
                  </a:lnTo>
                  <a:lnTo>
                    <a:pt x="5"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15" name="Freeform 134">
              <a:extLst>
                <a:ext uri="{FF2B5EF4-FFF2-40B4-BE49-F238E27FC236}">
                  <a16:creationId xmlns:a16="http://schemas.microsoft.com/office/drawing/2014/main" id="{37401E9E-3DF2-4103-8624-35BAF67D6A24}"/>
                </a:ext>
              </a:extLst>
            </p:cNvPr>
            <p:cNvSpPr>
              <a:spLocks/>
            </p:cNvSpPr>
            <p:nvPr/>
          </p:nvSpPr>
          <p:spPr bwMode="auto">
            <a:xfrm>
              <a:off x="6536886" y="1607094"/>
              <a:ext cx="4588467" cy="1586666"/>
            </a:xfrm>
            <a:custGeom>
              <a:avLst/>
              <a:gdLst>
                <a:gd name="T0" fmla="*/ 1246 w 2354"/>
                <a:gd name="T1" fmla="*/ 66 h 814"/>
                <a:gd name="T2" fmla="*/ 1209 w 2354"/>
                <a:gd name="T3" fmla="*/ 112 h 814"/>
                <a:gd name="T4" fmla="*/ 1378 w 2354"/>
                <a:gd name="T5" fmla="*/ 141 h 814"/>
                <a:gd name="T6" fmla="*/ 1468 w 2354"/>
                <a:gd name="T7" fmla="*/ 164 h 814"/>
                <a:gd name="T8" fmla="*/ 1599 w 2354"/>
                <a:gd name="T9" fmla="*/ 182 h 814"/>
                <a:gd name="T10" fmla="*/ 1711 w 2354"/>
                <a:gd name="T11" fmla="*/ 160 h 814"/>
                <a:gd name="T12" fmla="*/ 1916 w 2354"/>
                <a:gd name="T13" fmla="*/ 212 h 814"/>
                <a:gd name="T14" fmla="*/ 2116 w 2354"/>
                <a:gd name="T15" fmla="*/ 222 h 814"/>
                <a:gd name="T16" fmla="*/ 2283 w 2354"/>
                <a:gd name="T17" fmla="*/ 304 h 814"/>
                <a:gd name="T18" fmla="*/ 2345 w 2354"/>
                <a:gd name="T19" fmla="*/ 312 h 814"/>
                <a:gd name="T20" fmla="*/ 2308 w 2354"/>
                <a:gd name="T21" fmla="*/ 349 h 814"/>
                <a:gd name="T22" fmla="*/ 2226 w 2354"/>
                <a:gd name="T23" fmla="*/ 308 h 814"/>
                <a:gd name="T24" fmla="*/ 2151 w 2354"/>
                <a:gd name="T25" fmla="*/ 351 h 814"/>
                <a:gd name="T26" fmla="*/ 2162 w 2354"/>
                <a:gd name="T27" fmla="*/ 398 h 814"/>
                <a:gd name="T28" fmla="*/ 2007 w 2354"/>
                <a:gd name="T29" fmla="*/ 446 h 814"/>
                <a:gd name="T30" fmla="*/ 1965 w 2354"/>
                <a:gd name="T31" fmla="*/ 534 h 814"/>
                <a:gd name="T32" fmla="*/ 1870 w 2354"/>
                <a:gd name="T33" fmla="*/ 636 h 814"/>
                <a:gd name="T34" fmla="*/ 1974 w 2354"/>
                <a:gd name="T35" fmla="*/ 417 h 814"/>
                <a:gd name="T36" fmla="*/ 1909 w 2354"/>
                <a:gd name="T37" fmla="*/ 416 h 814"/>
                <a:gd name="T38" fmla="*/ 1785 w 2354"/>
                <a:gd name="T39" fmla="*/ 464 h 814"/>
                <a:gd name="T40" fmla="*/ 1577 w 2354"/>
                <a:gd name="T41" fmla="*/ 546 h 814"/>
                <a:gd name="T42" fmla="*/ 1641 w 2354"/>
                <a:gd name="T43" fmla="*/ 589 h 814"/>
                <a:gd name="T44" fmla="*/ 1563 w 2354"/>
                <a:gd name="T45" fmla="*/ 765 h 814"/>
                <a:gd name="T46" fmla="*/ 1499 w 2354"/>
                <a:gd name="T47" fmla="*/ 773 h 814"/>
                <a:gd name="T48" fmla="*/ 1542 w 2354"/>
                <a:gd name="T49" fmla="*/ 712 h 814"/>
                <a:gd name="T50" fmla="*/ 1474 w 2354"/>
                <a:gd name="T51" fmla="*/ 668 h 814"/>
                <a:gd name="T52" fmla="*/ 1421 w 2354"/>
                <a:gd name="T53" fmla="*/ 600 h 814"/>
                <a:gd name="T54" fmla="*/ 1324 w 2354"/>
                <a:gd name="T55" fmla="*/ 657 h 814"/>
                <a:gd name="T56" fmla="*/ 1165 w 2354"/>
                <a:gd name="T57" fmla="*/ 663 h 814"/>
                <a:gd name="T58" fmla="*/ 1059 w 2354"/>
                <a:gd name="T59" fmla="*/ 624 h 814"/>
                <a:gd name="T60" fmla="*/ 995 w 2354"/>
                <a:gd name="T61" fmla="*/ 657 h 814"/>
                <a:gd name="T62" fmla="*/ 914 w 2354"/>
                <a:gd name="T63" fmla="*/ 650 h 814"/>
                <a:gd name="T64" fmla="*/ 847 w 2354"/>
                <a:gd name="T65" fmla="*/ 665 h 814"/>
                <a:gd name="T66" fmla="*/ 761 w 2354"/>
                <a:gd name="T67" fmla="*/ 639 h 814"/>
                <a:gd name="T68" fmla="*/ 664 w 2354"/>
                <a:gd name="T69" fmla="*/ 579 h 814"/>
                <a:gd name="T70" fmla="*/ 545 w 2354"/>
                <a:gd name="T71" fmla="*/ 572 h 814"/>
                <a:gd name="T72" fmla="*/ 482 w 2354"/>
                <a:gd name="T73" fmla="*/ 613 h 814"/>
                <a:gd name="T74" fmla="*/ 402 w 2354"/>
                <a:gd name="T75" fmla="*/ 641 h 814"/>
                <a:gd name="T76" fmla="*/ 309 w 2354"/>
                <a:gd name="T77" fmla="*/ 652 h 814"/>
                <a:gd name="T78" fmla="*/ 315 w 2354"/>
                <a:gd name="T79" fmla="*/ 724 h 814"/>
                <a:gd name="T80" fmla="*/ 303 w 2354"/>
                <a:gd name="T81" fmla="*/ 798 h 814"/>
                <a:gd name="T82" fmla="*/ 225 w 2354"/>
                <a:gd name="T83" fmla="*/ 781 h 814"/>
                <a:gd name="T84" fmla="*/ 151 w 2354"/>
                <a:gd name="T85" fmla="*/ 718 h 814"/>
                <a:gd name="T86" fmla="*/ 178 w 2354"/>
                <a:gd name="T87" fmla="*/ 676 h 814"/>
                <a:gd name="T88" fmla="*/ 115 w 2354"/>
                <a:gd name="T89" fmla="*/ 636 h 814"/>
                <a:gd name="T90" fmla="*/ 63 w 2354"/>
                <a:gd name="T91" fmla="*/ 595 h 814"/>
                <a:gd name="T92" fmla="*/ 28 w 2354"/>
                <a:gd name="T93" fmla="*/ 540 h 814"/>
                <a:gd name="T94" fmla="*/ 6 w 2354"/>
                <a:gd name="T95" fmla="*/ 485 h 814"/>
                <a:gd name="T96" fmla="*/ 60 w 2354"/>
                <a:gd name="T97" fmla="*/ 390 h 814"/>
                <a:gd name="T98" fmla="*/ 28 w 2354"/>
                <a:gd name="T99" fmla="*/ 267 h 814"/>
                <a:gd name="T100" fmla="*/ 83 w 2354"/>
                <a:gd name="T101" fmla="*/ 242 h 814"/>
                <a:gd name="T102" fmla="*/ 72 w 2354"/>
                <a:gd name="T103" fmla="*/ 296 h 814"/>
                <a:gd name="T104" fmla="*/ 161 w 2354"/>
                <a:gd name="T105" fmla="*/ 346 h 814"/>
                <a:gd name="T106" fmla="*/ 271 w 2354"/>
                <a:gd name="T107" fmla="*/ 263 h 814"/>
                <a:gd name="T108" fmla="*/ 381 w 2354"/>
                <a:gd name="T109" fmla="*/ 252 h 814"/>
                <a:gd name="T110" fmla="*/ 549 w 2354"/>
                <a:gd name="T111" fmla="*/ 239 h 814"/>
                <a:gd name="T112" fmla="*/ 643 w 2354"/>
                <a:gd name="T113" fmla="*/ 143 h 814"/>
                <a:gd name="T114" fmla="*/ 612 w 2354"/>
                <a:gd name="T115" fmla="*/ 307 h 814"/>
                <a:gd name="T116" fmla="*/ 667 w 2354"/>
                <a:gd name="T117" fmla="*/ 227 h 814"/>
                <a:gd name="T118" fmla="*/ 703 w 2354"/>
                <a:gd name="T119" fmla="*/ 168 h 814"/>
                <a:gd name="T120" fmla="*/ 814 w 2354"/>
                <a:gd name="T121" fmla="*/ 204 h 814"/>
                <a:gd name="T122" fmla="*/ 850 w 2354"/>
                <a:gd name="T123" fmla="*/ 124 h 814"/>
                <a:gd name="T124" fmla="*/ 990 w 2354"/>
                <a:gd name="T125" fmla="*/ 49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54" h="814">
                  <a:moveTo>
                    <a:pt x="1110" y="0"/>
                  </a:moveTo>
                  <a:lnTo>
                    <a:pt x="1119" y="3"/>
                  </a:lnTo>
                  <a:lnTo>
                    <a:pt x="1121" y="4"/>
                  </a:lnTo>
                  <a:lnTo>
                    <a:pt x="1126" y="6"/>
                  </a:lnTo>
                  <a:lnTo>
                    <a:pt x="1132" y="6"/>
                  </a:lnTo>
                  <a:lnTo>
                    <a:pt x="1135" y="8"/>
                  </a:lnTo>
                  <a:lnTo>
                    <a:pt x="1135" y="9"/>
                  </a:lnTo>
                  <a:lnTo>
                    <a:pt x="1137" y="11"/>
                  </a:lnTo>
                  <a:lnTo>
                    <a:pt x="1132" y="12"/>
                  </a:lnTo>
                  <a:lnTo>
                    <a:pt x="1127" y="15"/>
                  </a:lnTo>
                  <a:lnTo>
                    <a:pt x="1121" y="17"/>
                  </a:lnTo>
                  <a:lnTo>
                    <a:pt x="1112" y="19"/>
                  </a:lnTo>
                  <a:lnTo>
                    <a:pt x="1110" y="19"/>
                  </a:lnTo>
                  <a:lnTo>
                    <a:pt x="1126" y="20"/>
                  </a:lnTo>
                  <a:lnTo>
                    <a:pt x="1130" y="19"/>
                  </a:lnTo>
                  <a:lnTo>
                    <a:pt x="1132" y="22"/>
                  </a:lnTo>
                  <a:lnTo>
                    <a:pt x="1134" y="22"/>
                  </a:lnTo>
                  <a:lnTo>
                    <a:pt x="1138" y="22"/>
                  </a:lnTo>
                  <a:lnTo>
                    <a:pt x="1141" y="20"/>
                  </a:lnTo>
                  <a:lnTo>
                    <a:pt x="1146" y="22"/>
                  </a:lnTo>
                  <a:lnTo>
                    <a:pt x="1148" y="22"/>
                  </a:lnTo>
                  <a:lnTo>
                    <a:pt x="1149" y="22"/>
                  </a:lnTo>
                  <a:lnTo>
                    <a:pt x="1154" y="23"/>
                  </a:lnTo>
                  <a:lnTo>
                    <a:pt x="1157" y="25"/>
                  </a:lnTo>
                  <a:lnTo>
                    <a:pt x="1153" y="28"/>
                  </a:lnTo>
                  <a:lnTo>
                    <a:pt x="1149" y="31"/>
                  </a:lnTo>
                  <a:lnTo>
                    <a:pt x="1145" y="36"/>
                  </a:lnTo>
                  <a:lnTo>
                    <a:pt x="1145" y="34"/>
                  </a:lnTo>
                  <a:lnTo>
                    <a:pt x="1141" y="34"/>
                  </a:lnTo>
                  <a:lnTo>
                    <a:pt x="1141" y="37"/>
                  </a:lnTo>
                  <a:lnTo>
                    <a:pt x="1146" y="37"/>
                  </a:lnTo>
                  <a:lnTo>
                    <a:pt x="1148" y="37"/>
                  </a:lnTo>
                  <a:lnTo>
                    <a:pt x="1153" y="37"/>
                  </a:lnTo>
                  <a:lnTo>
                    <a:pt x="1159" y="37"/>
                  </a:lnTo>
                  <a:lnTo>
                    <a:pt x="1160" y="37"/>
                  </a:lnTo>
                  <a:lnTo>
                    <a:pt x="1164" y="36"/>
                  </a:lnTo>
                  <a:lnTo>
                    <a:pt x="1164" y="33"/>
                  </a:lnTo>
                  <a:lnTo>
                    <a:pt x="1165" y="31"/>
                  </a:lnTo>
                  <a:lnTo>
                    <a:pt x="1168" y="30"/>
                  </a:lnTo>
                  <a:lnTo>
                    <a:pt x="1170" y="31"/>
                  </a:lnTo>
                  <a:lnTo>
                    <a:pt x="1175" y="31"/>
                  </a:lnTo>
                  <a:lnTo>
                    <a:pt x="1184" y="30"/>
                  </a:lnTo>
                  <a:lnTo>
                    <a:pt x="1194" y="31"/>
                  </a:lnTo>
                  <a:lnTo>
                    <a:pt x="1201" y="30"/>
                  </a:lnTo>
                  <a:lnTo>
                    <a:pt x="1209" y="31"/>
                  </a:lnTo>
                  <a:lnTo>
                    <a:pt x="1214" y="31"/>
                  </a:lnTo>
                  <a:lnTo>
                    <a:pt x="1217" y="34"/>
                  </a:lnTo>
                  <a:lnTo>
                    <a:pt x="1220" y="34"/>
                  </a:lnTo>
                  <a:lnTo>
                    <a:pt x="1222" y="36"/>
                  </a:lnTo>
                  <a:lnTo>
                    <a:pt x="1223" y="37"/>
                  </a:lnTo>
                  <a:lnTo>
                    <a:pt x="1223" y="41"/>
                  </a:lnTo>
                  <a:lnTo>
                    <a:pt x="1222" y="41"/>
                  </a:lnTo>
                  <a:lnTo>
                    <a:pt x="1225" y="39"/>
                  </a:lnTo>
                  <a:lnTo>
                    <a:pt x="1227" y="39"/>
                  </a:lnTo>
                  <a:lnTo>
                    <a:pt x="1228" y="41"/>
                  </a:lnTo>
                  <a:lnTo>
                    <a:pt x="1231" y="41"/>
                  </a:lnTo>
                  <a:lnTo>
                    <a:pt x="1233" y="45"/>
                  </a:lnTo>
                  <a:lnTo>
                    <a:pt x="1233" y="47"/>
                  </a:lnTo>
                  <a:lnTo>
                    <a:pt x="1235" y="49"/>
                  </a:lnTo>
                  <a:lnTo>
                    <a:pt x="1233" y="50"/>
                  </a:lnTo>
                  <a:lnTo>
                    <a:pt x="1233" y="50"/>
                  </a:lnTo>
                  <a:lnTo>
                    <a:pt x="1235" y="50"/>
                  </a:lnTo>
                  <a:lnTo>
                    <a:pt x="1238" y="49"/>
                  </a:lnTo>
                  <a:lnTo>
                    <a:pt x="1239" y="49"/>
                  </a:lnTo>
                  <a:lnTo>
                    <a:pt x="1239" y="47"/>
                  </a:lnTo>
                  <a:lnTo>
                    <a:pt x="1238" y="45"/>
                  </a:lnTo>
                  <a:lnTo>
                    <a:pt x="1238" y="45"/>
                  </a:lnTo>
                  <a:lnTo>
                    <a:pt x="1239" y="45"/>
                  </a:lnTo>
                  <a:lnTo>
                    <a:pt x="1241" y="45"/>
                  </a:lnTo>
                  <a:lnTo>
                    <a:pt x="1242" y="47"/>
                  </a:lnTo>
                  <a:lnTo>
                    <a:pt x="1244" y="49"/>
                  </a:lnTo>
                  <a:lnTo>
                    <a:pt x="1246" y="56"/>
                  </a:lnTo>
                  <a:lnTo>
                    <a:pt x="1250" y="55"/>
                  </a:lnTo>
                  <a:lnTo>
                    <a:pt x="1250" y="56"/>
                  </a:lnTo>
                  <a:lnTo>
                    <a:pt x="1249" y="61"/>
                  </a:lnTo>
                  <a:lnTo>
                    <a:pt x="1246" y="64"/>
                  </a:lnTo>
                  <a:lnTo>
                    <a:pt x="1246" y="66"/>
                  </a:lnTo>
                  <a:lnTo>
                    <a:pt x="1244" y="66"/>
                  </a:lnTo>
                  <a:lnTo>
                    <a:pt x="1244" y="64"/>
                  </a:lnTo>
                  <a:lnTo>
                    <a:pt x="1244" y="63"/>
                  </a:lnTo>
                  <a:lnTo>
                    <a:pt x="1242" y="63"/>
                  </a:lnTo>
                  <a:lnTo>
                    <a:pt x="1239" y="61"/>
                  </a:lnTo>
                  <a:lnTo>
                    <a:pt x="1231" y="58"/>
                  </a:lnTo>
                  <a:lnTo>
                    <a:pt x="1230" y="56"/>
                  </a:lnTo>
                  <a:lnTo>
                    <a:pt x="1230" y="56"/>
                  </a:lnTo>
                  <a:lnTo>
                    <a:pt x="1230" y="58"/>
                  </a:lnTo>
                  <a:lnTo>
                    <a:pt x="1233" y="60"/>
                  </a:lnTo>
                  <a:lnTo>
                    <a:pt x="1236" y="66"/>
                  </a:lnTo>
                  <a:lnTo>
                    <a:pt x="1239" y="64"/>
                  </a:lnTo>
                  <a:lnTo>
                    <a:pt x="1241" y="64"/>
                  </a:lnTo>
                  <a:lnTo>
                    <a:pt x="1242" y="66"/>
                  </a:lnTo>
                  <a:lnTo>
                    <a:pt x="1246" y="67"/>
                  </a:lnTo>
                  <a:lnTo>
                    <a:pt x="1247" y="69"/>
                  </a:lnTo>
                  <a:lnTo>
                    <a:pt x="1246" y="74"/>
                  </a:lnTo>
                  <a:lnTo>
                    <a:pt x="1236" y="82"/>
                  </a:lnTo>
                  <a:lnTo>
                    <a:pt x="1225" y="86"/>
                  </a:lnTo>
                  <a:lnTo>
                    <a:pt x="1220" y="89"/>
                  </a:lnTo>
                  <a:lnTo>
                    <a:pt x="1212" y="91"/>
                  </a:lnTo>
                  <a:lnTo>
                    <a:pt x="1206" y="94"/>
                  </a:lnTo>
                  <a:lnTo>
                    <a:pt x="1200" y="97"/>
                  </a:lnTo>
                  <a:lnTo>
                    <a:pt x="1197" y="99"/>
                  </a:lnTo>
                  <a:lnTo>
                    <a:pt x="1192" y="102"/>
                  </a:lnTo>
                  <a:lnTo>
                    <a:pt x="1192" y="102"/>
                  </a:lnTo>
                  <a:lnTo>
                    <a:pt x="1192" y="104"/>
                  </a:lnTo>
                  <a:lnTo>
                    <a:pt x="1192" y="105"/>
                  </a:lnTo>
                  <a:lnTo>
                    <a:pt x="1190" y="105"/>
                  </a:lnTo>
                  <a:lnTo>
                    <a:pt x="1187" y="108"/>
                  </a:lnTo>
                  <a:lnTo>
                    <a:pt x="1181" y="110"/>
                  </a:lnTo>
                  <a:lnTo>
                    <a:pt x="1168" y="119"/>
                  </a:lnTo>
                  <a:lnTo>
                    <a:pt x="1162" y="121"/>
                  </a:lnTo>
                  <a:lnTo>
                    <a:pt x="1154" y="121"/>
                  </a:lnTo>
                  <a:lnTo>
                    <a:pt x="1153" y="123"/>
                  </a:lnTo>
                  <a:lnTo>
                    <a:pt x="1148" y="127"/>
                  </a:lnTo>
                  <a:lnTo>
                    <a:pt x="1146" y="129"/>
                  </a:lnTo>
                  <a:lnTo>
                    <a:pt x="1138" y="130"/>
                  </a:lnTo>
                  <a:lnTo>
                    <a:pt x="1132" y="140"/>
                  </a:lnTo>
                  <a:lnTo>
                    <a:pt x="1127" y="143"/>
                  </a:lnTo>
                  <a:lnTo>
                    <a:pt x="1124" y="145"/>
                  </a:lnTo>
                  <a:lnTo>
                    <a:pt x="1127" y="145"/>
                  </a:lnTo>
                  <a:lnTo>
                    <a:pt x="1132" y="143"/>
                  </a:lnTo>
                  <a:lnTo>
                    <a:pt x="1137" y="140"/>
                  </a:lnTo>
                  <a:lnTo>
                    <a:pt x="1138" y="138"/>
                  </a:lnTo>
                  <a:lnTo>
                    <a:pt x="1138" y="137"/>
                  </a:lnTo>
                  <a:lnTo>
                    <a:pt x="1140" y="135"/>
                  </a:lnTo>
                  <a:lnTo>
                    <a:pt x="1143" y="135"/>
                  </a:lnTo>
                  <a:lnTo>
                    <a:pt x="1153" y="134"/>
                  </a:lnTo>
                  <a:lnTo>
                    <a:pt x="1156" y="134"/>
                  </a:lnTo>
                  <a:lnTo>
                    <a:pt x="1162" y="134"/>
                  </a:lnTo>
                  <a:lnTo>
                    <a:pt x="1165" y="132"/>
                  </a:lnTo>
                  <a:lnTo>
                    <a:pt x="1167" y="132"/>
                  </a:lnTo>
                  <a:lnTo>
                    <a:pt x="1170" y="130"/>
                  </a:lnTo>
                  <a:lnTo>
                    <a:pt x="1170" y="130"/>
                  </a:lnTo>
                  <a:lnTo>
                    <a:pt x="1173" y="129"/>
                  </a:lnTo>
                  <a:lnTo>
                    <a:pt x="1181" y="127"/>
                  </a:lnTo>
                  <a:lnTo>
                    <a:pt x="1182" y="127"/>
                  </a:lnTo>
                  <a:lnTo>
                    <a:pt x="1184" y="124"/>
                  </a:lnTo>
                  <a:lnTo>
                    <a:pt x="1189" y="126"/>
                  </a:lnTo>
                  <a:lnTo>
                    <a:pt x="1192" y="126"/>
                  </a:lnTo>
                  <a:lnTo>
                    <a:pt x="1200" y="121"/>
                  </a:lnTo>
                  <a:lnTo>
                    <a:pt x="1205" y="119"/>
                  </a:lnTo>
                  <a:lnTo>
                    <a:pt x="1206" y="118"/>
                  </a:lnTo>
                  <a:lnTo>
                    <a:pt x="1206" y="118"/>
                  </a:lnTo>
                  <a:lnTo>
                    <a:pt x="1205" y="116"/>
                  </a:lnTo>
                  <a:lnTo>
                    <a:pt x="1200" y="118"/>
                  </a:lnTo>
                  <a:lnTo>
                    <a:pt x="1195" y="119"/>
                  </a:lnTo>
                  <a:lnTo>
                    <a:pt x="1190" y="118"/>
                  </a:lnTo>
                  <a:lnTo>
                    <a:pt x="1190" y="118"/>
                  </a:lnTo>
                  <a:lnTo>
                    <a:pt x="1189" y="116"/>
                  </a:lnTo>
                  <a:lnTo>
                    <a:pt x="1190" y="113"/>
                  </a:lnTo>
                  <a:lnTo>
                    <a:pt x="1192" y="113"/>
                  </a:lnTo>
                  <a:lnTo>
                    <a:pt x="1195" y="110"/>
                  </a:lnTo>
                  <a:lnTo>
                    <a:pt x="1198" y="110"/>
                  </a:lnTo>
                  <a:lnTo>
                    <a:pt x="1208" y="112"/>
                  </a:lnTo>
                  <a:lnTo>
                    <a:pt x="1209" y="112"/>
                  </a:lnTo>
                  <a:lnTo>
                    <a:pt x="1211" y="108"/>
                  </a:lnTo>
                  <a:lnTo>
                    <a:pt x="1214" y="108"/>
                  </a:lnTo>
                  <a:lnTo>
                    <a:pt x="1216" y="110"/>
                  </a:lnTo>
                  <a:lnTo>
                    <a:pt x="1216" y="110"/>
                  </a:lnTo>
                  <a:lnTo>
                    <a:pt x="1211" y="112"/>
                  </a:lnTo>
                  <a:lnTo>
                    <a:pt x="1212" y="113"/>
                  </a:lnTo>
                  <a:lnTo>
                    <a:pt x="1214" y="115"/>
                  </a:lnTo>
                  <a:lnTo>
                    <a:pt x="1220" y="118"/>
                  </a:lnTo>
                  <a:lnTo>
                    <a:pt x="1225" y="119"/>
                  </a:lnTo>
                  <a:lnTo>
                    <a:pt x="1228" y="118"/>
                  </a:lnTo>
                  <a:lnTo>
                    <a:pt x="1235" y="118"/>
                  </a:lnTo>
                  <a:lnTo>
                    <a:pt x="1235" y="116"/>
                  </a:lnTo>
                  <a:lnTo>
                    <a:pt x="1236" y="115"/>
                  </a:lnTo>
                  <a:lnTo>
                    <a:pt x="1235" y="112"/>
                  </a:lnTo>
                  <a:lnTo>
                    <a:pt x="1236" y="112"/>
                  </a:lnTo>
                  <a:lnTo>
                    <a:pt x="1238" y="113"/>
                  </a:lnTo>
                  <a:lnTo>
                    <a:pt x="1239" y="115"/>
                  </a:lnTo>
                  <a:lnTo>
                    <a:pt x="1242" y="119"/>
                  </a:lnTo>
                  <a:lnTo>
                    <a:pt x="1244" y="121"/>
                  </a:lnTo>
                  <a:lnTo>
                    <a:pt x="1242" y="123"/>
                  </a:lnTo>
                  <a:lnTo>
                    <a:pt x="1239" y="126"/>
                  </a:lnTo>
                  <a:lnTo>
                    <a:pt x="1241" y="127"/>
                  </a:lnTo>
                  <a:lnTo>
                    <a:pt x="1244" y="129"/>
                  </a:lnTo>
                  <a:lnTo>
                    <a:pt x="1244" y="135"/>
                  </a:lnTo>
                  <a:lnTo>
                    <a:pt x="1244" y="137"/>
                  </a:lnTo>
                  <a:lnTo>
                    <a:pt x="1242" y="140"/>
                  </a:lnTo>
                  <a:lnTo>
                    <a:pt x="1241" y="141"/>
                  </a:lnTo>
                  <a:lnTo>
                    <a:pt x="1239" y="143"/>
                  </a:lnTo>
                  <a:lnTo>
                    <a:pt x="1239" y="145"/>
                  </a:lnTo>
                  <a:lnTo>
                    <a:pt x="1239" y="146"/>
                  </a:lnTo>
                  <a:lnTo>
                    <a:pt x="1242" y="148"/>
                  </a:lnTo>
                  <a:lnTo>
                    <a:pt x="1247" y="148"/>
                  </a:lnTo>
                  <a:lnTo>
                    <a:pt x="1247" y="148"/>
                  </a:lnTo>
                  <a:lnTo>
                    <a:pt x="1247" y="148"/>
                  </a:lnTo>
                  <a:lnTo>
                    <a:pt x="1242" y="146"/>
                  </a:lnTo>
                  <a:lnTo>
                    <a:pt x="1241" y="146"/>
                  </a:lnTo>
                  <a:lnTo>
                    <a:pt x="1241" y="143"/>
                  </a:lnTo>
                  <a:lnTo>
                    <a:pt x="1242" y="141"/>
                  </a:lnTo>
                  <a:lnTo>
                    <a:pt x="1244" y="140"/>
                  </a:lnTo>
                  <a:lnTo>
                    <a:pt x="1246" y="137"/>
                  </a:lnTo>
                  <a:lnTo>
                    <a:pt x="1246" y="135"/>
                  </a:lnTo>
                  <a:lnTo>
                    <a:pt x="1246" y="132"/>
                  </a:lnTo>
                  <a:lnTo>
                    <a:pt x="1247" y="130"/>
                  </a:lnTo>
                  <a:lnTo>
                    <a:pt x="1249" y="129"/>
                  </a:lnTo>
                  <a:lnTo>
                    <a:pt x="1249" y="129"/>
                  </a:lnTo>
                  <a:lnTo>
                    <a:pt x="1250" y="129"/>
                  </a:lnTo>
                  <a:lnTo>
                    <a:pt x="1249" y="129"/>
                  </a:lnTo>
                  <a:lnTo>
                    <a:pt x="1247" y="127"/>
                  </a:lnTo>
                  <a:lnTo>
                    <a:pt x="1246" y="126"/>
                  </a:lnTo>
                  <a:lnTo>
                    <a:pt x="1244" y="124"/>
                  </a:lnTo>
                  <a:lnTo>
                    <a:pt x="1250" y="124"/>
                  </a:lnTo>
                  <a:lnTo>
                    <a:pt x="1252" y="123"/>
                  </a:lnTo>
                  <a:lnTo>
                    <a:pt x="1263" y="121"/>
                  </a:lnTo>
                  <a:lnTo>
                    <a:pt x="1271" y="119"/>
                  </a:lnTo>
                  <a:lnTo>
                    <a:pt x="1288" y="119"/>
                  </a:lnTo>
                  <a:lnTo>
                    <a:pt x="1299" y="121"/>
                  </a:lnTo>
                  <a:lnTo>
                    <a:pt x="1317" y="123"/>
                  </a:lnTo>
                  <a:lnTo>
                    <a:pt x="1323" y="124"/>
                  </a:lnTo>
                  <a:lnTo>
                    <a:pt x="1323" y="124"/>
                  </a:lnTo>
                  <a:lnTo>
                    <a:pt x="1323" y="126"/>
                  </a:lnTo>
                  <a:lnTo>
                    <a:pt x="1320" y="126"/>
                  </a:lnTo>
                  <a:lnTo>
                    <a:pt x="1317" y="126"/>
                  </a:lnTo>
                  <a:lnTo>
                    <a:pt x="1315" y="129"/>
                  </a:lnTo>
                  <a:lnTo>
                    <a:pt x="1317" y="132"/>
                  </a:lnTo>
                  <a:lnTo>
                    <a:pt x="1323" y="135"/>
                  </a:lnTo>
                  <a:lnTo>
                    <a:pt x="1331" y="137"/>
                  </a:lnTo>
                  <a:lnTo>
                    <a:pt x="1335" y="138"/>
                  </a:lnTo>
                  <a:lnTo>
                    <a:pt x="1337" y="140"/>
                  </a:lnTo>
                  <a:lnTo>
                    <a:pt x="1346" y="138"/>
                  </a:lnTo>
                  <a:lnTo>
                    <a:pt x="1353" y="140"/>
                  </a:lnTo>
                  <a:lnTo>
                    <a:pt x="1358" y="140"/>
                  </a:lnTo>
                  <a:lnTo>
                    <a:pt x="1364" y="140"/>
                  </a:lnTo>
                  <a:lnTo>
                    <a:pt x="1365" y="140"/>
                  </a:lnTo>
                  <a:lnTo>
                    <a:pt x="1369" y="141"/>
                  </a:lnTo>
                  <a:lnTo>
                    <a:pt x="1372" y="141"/>
                  </a:lnTo>
                  <a:lnTo>
                    <a:pt x="1375" y="141"/>
                  </a:lnTo>
                  <a:lnTo>
                    <a:pt x="1378" y="141"/>
                  </a:lnTo>
                  <a:lnTo>
                    <a:pt x="1378" y="141"/>
                  </a:lnTo>
                  <a:lnTo>
                    <a:pt x="1378" y="140"/>
                  </a:lnTo>
                  <a:lnTo>
                    <a:pt x="1375" y="140"/>
                  </a:lnTo>
                  <a:lnTo>
                    <a:pt x="1375" y="138"/>
                  </a:lnTo>
                  <a:lnTo>
                    <a:pt x="1376" y="138"/>
                  </a:lnTo>
                  <a:lnTo>
                    <a:pt x="1381" y="140"/>
                  </a:lnTo>
                  <a:lnTo>
                    <a:pt x="1384" y="140"/>
                  </a:lnTo>
                  <a:lnTo>
                    <a:pt x="1386" y="138"/>
                  </a:lnTo>
                  <a:lnTo>
                    <a:pt x="1387" y="137"/>
                  </a:lnTo>
                  <a:lnTo>
                    <a:pt x="1389" y="135"/>
                  </a:lnTo>
                  <a:lnTo>
                    <a:pt x="1389" y="134"/>
                  </a:lnTo>
                  <a:lnTo>
                    <a:pt x="1391" y="134"/>
                  </a:lnTo>
                  <a:lnTo>
                    <a:pt x="1391" y="134"/>
                  </a:lnTo>
                  <a:lnTo>
                    <a:pt x="1389" y="130"/>
                  </a:lnTo>
                  <a:lnTo>
                    <a:pt x="1387" y="129"/>
                  </a:lnTo>
                  <a:lnTo>
                    <a:pt x="1387" y="127"/>
                  </a:lnTo>
                  <a:lnTo>
                    <a:pt x="1386" y="126"/>
                  </a:lnTo>
                  <a:lnTo>
                    <a:pt x="1386" y="124"/>
                  </a:lnTo>
                  <a:lnTo>
                    <a:pt x="1387" y="121"/>
                  </a:lnTo>
                  <a:lnTo>
                    <a:pt x="1389" y="119"/>
                  </a:lnTo>
                  <a:lnTo>
                    <a:pt x="1394" y="121"/>
                  </a:lnTo>
                  <a:lnTo>
                    <a:pt x="1395" y="119"/>
                  </a:lnTo>
                  <a:lnTo>
                    <a:pt x="1397" y="118"/>
                  </a:lnTo>
                  <a:lnTo>
                    <a:pt x="1402" y="118"/>
                  </a:lnTo>
                  <a:lnTo>
                    <a:pt x="1405" y="118"/>
                  </a:lnTo>
                  <a:lnTo>
                    <a:pt x="1408" y="118"/>
                  </a:lnTo>
                  <a:lnTo>
                    <a:pt x="1419" y="124"/>
                  </a:lnTo>
                  <a:lnTo>
                    <a:pt x="1419" y="126"/>
                  </a:lnTo>
                  <a:lnTo>
                    <a:pt x="1422" y="126"/>
                  </a:lnTo>
                  <a:lnTo>
                    <a:pt x="1424" y="124"/>
                  </a:lnTo>
                  <a:lnTo>
                    <a:pt x="1427" y="124"/>
                  </a:lnTo>
                  <a:lnTo>
                    <a:pt x="1428" y="123"/>
                  </a:lnTo>
                  <a:lnTo>
                    <a:pt x="1430" y="124"/>
                  </a:lnTo>
                  <a:lnTo>
                    <a:pt x="1430" y="124"/>
                  </a:lnTo>
                  <a:lnTo>
                    <a:pt x="1430" y="126"/>
                  </a:lnTo>
                  <a:lnTo>
                    <a:pt x="1428" y="127"/>
                  </a:lnTo>
                  <a:lnTo>
                    <a:pt x="1430" y="127"/>
                  </a:lnTo>
                  <a:lnTo>
                    <a:pt x="1430" y="127"/>
                  </a:lnTo>
                  <a:lnTo>
                    <a:pt x="1433" y="129"/>
                  </a:lnTo>
                  <a:lnTo>
                    <a:pt x="1438" y="126"/>
                  </a:lnTo>
                  <a:lnTo>
                    <a:pt x="1440" y="124"/>
                  </a:lnTo>
                  <a:lnTo>
                    <a:pt x="1440" y="123"/>
                  </a:lnTo>
                  <a:lnTo>
                    <a:pt x="1451" y="126"/>
                  </a:lnTo>
                  <a:lnTo>
                    <a:pt x="1454" y="126"/>
                  </a:lnTo>
                  <a:lnTo>
                    <a:pt x="1454" y="127"/>
                  </a:lnTo>
                  <a:lnTo>
                    <a:pt x="1454" y="127"/>
                  </a:lnTo>
                  <a:lnTo>
                    <a:pt x="1457" y="129"/>
                  </a:lnTo>
                  <a:lnTo>
                    <a:pt x="1458" y="129"/>
                  </a:lnTo>
                  <a:lnTo>
                    <a:pt x="1458" y="130"/>
                  </a:lnTo>
                  <a:lnTo>
                    <a:pt x="1458" y="130"/>
                  </a:lnTo>
                  <a:lnTo>
                    <a:pt x="1463" y="130"/>
                  </a:lnTo>
                  <a:lnTo>
                    <a:pt x="1465" y="132"/>
                  </a:lnTo>
                  <a:lnTo>
                    <a:pt x="1466" y="134"/>
                  </a:lnTo>
                  <a:lnTo>
                    <a:pt x="1466" y="135"/>
                  </a:lnTo>
                  <a:lnTo>
                    <a:pt x="1468" y="135"/>
                  </a:lnTo>
                  <a:lnTo>
                    <a:pt x="1469" y="135"/>
                  </a:lnTo>
                  <a:lnTo>
                    <a:pt x="1469" y="135"/>
                  </a:lnTo>
                  <a:lnTo>
                    <a:pt x="1469" y="137"/>
                  </a:lnTo>
                  <a:lnTo>
                    <a:pt x="1466" y="140"/>
                  </a:lnTo>
                  <a:lnTo>
                    <a:pt x="1465" y="140"/>
                  </a:lnTo>
                  <a:lnTo>
                    <a:pt x="1463" y="141"/>
                  </a:lnTo>
                  <a:lnTo>
                    <a:pt x="1463" y="141"/>
                  </a:lnTo>
                  <a:lnTo>
                    <a:pt x="1469" y="141"/>
                  </a:lnTo>
                  <a:lnTo>
                    <a:pt x="1473" y="145"/>
                  </a:lnTo>
                  <a:lnTo>
                    <a:pt x="1473" y="146"/>
                  </a:lnTo>
                  <a:lnTo>
                    <a:pt x="1469" y="148"/>
                  </a:lnTo>
                  <a:lnTo>
                    <a:pt x="1466" y="149"/>
                  </a:lnTo>
                  <a:lnTo>
                    <a:pt x="1463" y="151"/>
                  </a:lnTo>
                  <a:lnTo>
                    <a:pt x="1462" y="151"/>
                  </a:lnTo>
                  <a:lnTo>
                    <a:pt x="1460" y="151"/>
                  </a:lnTo>
                  <a:lnTo>
                    <a:pt x="1462" y="152"/>
                  </a:lnTo>
                  <a:lnTo>
                    <a:pt x="1469" y="152"/>
                  </a:lnTo>
                  <a:lnTo>
                    <a:pt x="1473" y="154"/>
                  </a:lnTo>
                  <a:lnTo>
                    <a:pt x="1474" y="157"/>
                  </a:lnTo>
                  <a:lnTo>
                    <a:pt x="1474" y="162"/>
                  </a:lnTo>
                  <a:lnTo>
                    <a:pt x="1473" y="164"/>
                  </a:lnTo>
                  <a:lnTo>
                    <a:pt x="1468" y="164"/>
                  </a:lnTo>
                  <a:lnTo>
                    <a:pt x="1462" y="159"/>
                  </a:lnTo>
                  <a:lnTo>
                    <a:pt x="1457" y="157"/>
                  </a:lnTo>
                  <a:lnTo>
                    <a:pt x="1451" y="154"/>
                  </a:lnTo>
                  <a:lnTo>
                    <a:pt x="1451" y="154"/>
                  </a:lnTo>
                  <a:lnTo>
                    <a:pt x="1452" y="157"/>
                  </a:lnTo>
                  <a:lnTo>
                    <a:pt x="1454" y="159"/>
                  </a:lnTo>
                  <a:lnTo>
                    <a:pt x="1460" y="164"/>
                  </a:lnTo>
                  <a:lnTo>
                    <a:pt x="1468" y="173"/>
                  </a:lnTo>
                  <a:lnTo>
                    <a:pt x="1469" y="171"/>
                  </a:lnTo>
                  <a:lnTo>
                    <a:pt x="1469" y="170"/>
                  </a:lnTo>
                  <a:lnTo>
                    <a:pt x="1471" y="170"/>
                  </a:lnTo>
                  <a:lnTo>
                    <a:pt x="1471" y="167"/>
                  </a:lnTo>
                  <a:lnTo>
                    <a:pt x="1471" y="168"/>
                  </a:lnTo>
                  <a:lnTo>
                    <a:pt x="1473" y="170"/>
                  </a:lnTo>
                  <a:lnTo>
                    <a:pt x="1476" y="173"/>
                  </a:lnTo>
                  <a:lnTo>
                    <a:pt x="1473" y="173"/>
                  </a:lnTo>
                  <a:lnTo>
                    <a:pt x="1468" y="173"/>
                  </a:lnTo>
                  <a:lnTo>
                    <a:pt x="1466" y="175"/>
                  </a:lnTo>
                  <a:lnTo>
                    <a:pt x="1468" y="176"/>
                  </a:lnTo>
                  <a:lnTo>
                    <a:pt x="1471" y="176"/>
                  </a:lnTo>
                  <a:lnTo>
                    <a:pt x="1471" y="179"/>
                  </a:lnTo>
                  <a:lnTo>
                    <a:pt x="1474" y="182"/>
                  </a:lnTo>
                  <a:lnTo>
                    <a:pt x="1479" y="189"/>
                  </a:lnTo>
                  <a:lnTo>
                    <a:pt x="1484" y="190"/>
                  </a:lnTo>
                  <a:lnTo>
                    <a:pt x="1487" y="193"/>
                  </a:lnTo>
                  <a:lnTo>
                    <a:pt x="1492" y="195"/>
                  </a:lnTo>
                  <a:lnTo>
                    <a:pt x="1493" y="195"/>
                  </a:lnTo>
                  <a:lnTo>
                    <a:pt x="1495" y="193"/>
                  </a:lnTo>
                  <a:lnTo>
                    <a:pt x="1495" y="193"/>
                  </a:lnTo>
                  <a:lnTo>
                    <a:pt x="1496" y="198"/>
                  </a:lnTo>
                  <a:lnTo>
                    <a:pt x="1498" y="200"/>
                  </a:lnTo>
                  <a:lnTo>
                    <a:pt x="1499" y="200"/>
                  </a:lnTo>
                  <a:lnTo>
                    <a:pt x="1501" y="198"/>
                  </a:lnTo>
                  <a:lnTo>
                    <a:pt x="1504" y="197"/>
                  </a:lnTo>
                  <a:lnTo>
                    <a:pt x="1506" y="195"/>
                  </a:lnTo>
                  <a:lnTo>
                    <a:pt x="1509" y="190"/>
                  </a:lnTo>
                  <a:lnTo>
                    <a:pt x="1510" y="187"/>
                  </a:lnTo>
                  <a:lnTo>
                    <a:pt x="1512" y="186"/>
                  </a:lnTo>
                  <a:lnTo>
                    <a:pt x="1512" y="184"/>
                  </a:lnTo>
                  <a:lnTo>
                    <a:pt x="1512" y="182"/>
                  </a:lnTo>
                  <a:lnTo>
                    <a:pt x="1514" y="179"/>
                  </a:lnTo>
                  <a:lnTo>
                    <a:pt x="1515" y="176"/>
                  </a:lnTo>
                  <a:lnTo>
                    <a:pt x="1517" y="173"/>
                  </a:lnTo>
                  <a:lnTo>
                    <a:pt x="1520" y="168"/>
                  </a:lnTo>
                  <a:lnTo>
                    <a:pt x="1522" y="168"/>
                  </a:lnTo>
                  <a:lnTo>
                    <a:pt x="1522" y="170"/>
                  </a:lnTo>
                  <a:lnTo>
                    <a:pt x="1523" y="171"/>
                  </a:lnTo>
                  <a:lnTo>
                    <a:pt x="1523" y="171"/>
                  </a:lnTo>
                  <a:lnTo>
                    <a:pt x="1525" y="173"/>
                  </a:lnTo>
                  <a:lnTo>
                    <a:pt x="1528" y="176"/>
                  </a:lnTo>
                  <a:lnTo>
                    <a:pt x="1533" y="179"/>
                  </a:lnTo>
                  <a:lnTo>
                    <a:pt x="1536" y="181"/>
                  </a:lnTo>
                  <a:lnTo>
                    <a:pt x="1542" y="182"/>
                  </a:lnTo>
                  <a:lnTo>
                    <a:pt x="1551" y="182"/>
                  </a:lnTo>
                  <a:lnTo>
                    <a:pt x="1553" y="181"/>
                  </a:lnTo>
                  <a:lnTo>
                    <a:pt x="1556" y="179"/>
                  </a:lnTo>
                  <a:lnTo>
                    <a:pt x="1561" y="178"/>
                  </a:lnTo>
                  <a:lnTo>
                    <a:pt x="1564" y="176"/>
                  </a:lnTo>
                  <a:lnTo>
                    <a:pt x="1569" y="176"/>
                  </a:lnTo>
                  <a:lnTo>
                    <a:pt x="1570" y="176"/>
                  </a:lnTo>
                  <a:lnTo>
                    <a:pt x="1575" y="178"/>
                  </a:lnTo>
                  <a:lnTo>
                    <a:pt x="1586" y="181"/>
                  </a:lnTo>
                  <a:lnTo>
                    <a:pt x="1589" y="182"/>
                  </a:lnTo>
                  <a:lnTo>
                    <a:pt x="1591" y="184"/>
                  </a:lnTo>
                  <a:lnTo>
                    <a:pt x="1594" y="187"/>
                  </a:lnTo>
                  <a:lnTo>
                    <a:pt x="1596" y="189"/>
                  </a:lnTo>
                  <a:lnTo>
                    <a:pt x="1597" y="189"/>
                  </a:lnTo>
                  <a:lnTo>
                    <a:pt x="1599" y="189"/>
                  </a:lnTo>
                  <a:lnTo>
                    <a:pt x="1599" y="189"/>
                  </a:lnTo>
                  <a:lnTo>
                    <a:pt x="1597" y="187"/>
                  </a:lnTo>
                  <a:lnTo>
                    <a:pt x="1596" y="187"/>
                  </a:lnTo>
                  <a:lnTo>
                    <a:pt x="1599" y="186"/>
                  </a:lnTo>
                  <a:lnTo>
                    <a:pt x="1599" y="186"/>
                  </a:lnTo>
                  <a:lnTo>
                    <a:pt x="1600" y="184"/>
                  </a:lnTo>
                  <a:lnTo>
                    <a:pt x="1604" y="184"/>
                  </a:lnTo>
                  <a:lnTo>
                    <a:pt x="1600" y="182"/>
                  </a:lnTo>
                  <a:lnTo>
                    <a:pt x="1599" y="182"/>
                  </a:lnTo>
                  <a:lnTo>
                    <a:pt x="1597" y="182"/>
                  </a:lnTo>
                  <a:lnTo>
                    <a:pt x="1597" y="181"/>
                  </a:lnTo>
                  <a:lnTo>
                    <a:pt x="1599" y="181"/>
                  </a:lnTo>
                  <a:lnTo>
                    <a:pt x="1599" y="179"/>
                  </a:lnTo>
                  <a:lnTo>
                    <a:pt x="1600" y="178"/>
                  </a:lnTo>
                  <a:lnTo>
                    <a:pt x="1602" y="176"/>
                  </a:lnTo>
                  <a:lnTo>
                    <a:pt x="1604" y="176"/>
                  </a:lnTo>
                  <a:lnTo>
                    <a:pt x="1607" y="178"/>
                  </a:lnTo>
                  <a:lnTo>
                    <a:pt x="1608" y="176"/>
                  </a:lnTo>
                  <a:lnTo>
                    <a:pt x="1610" y="176"/>
                  </a:lnTo>
                  <a:lnTo>
                    <a:pt x="1613" y="178"/>
                  </a:lnTo>
                  <a:lnTo>
                    <a:pt x="1616" y="181"/>
                  </a:lnTo>
                  <a:lnTo>
                    <a:pt x="1618" y="181"/>
                  </a:lnTo>
                  <a:lnTo>
                    <a:pt x="1622" y="179"/>
                  </a:lnTo>
                  <a:lnTo>
                    <a:pt x="1627" y="179"/>
                  </a:lnTo>
                  <a:lnTo>
                    <a:pt x="1627" y="178"/>
                  </a:lnTo>
                  <a:lnTo>
                    <a:pt x="1622" y="175"/>
                  </a:lnTo>
                  <a:lnTo>
                    <a:pt x="1624" y="168"/>
                  </a:lnTo>
                  <a:lnTo>
                    <a:pt x="1621" y="168"/>
                  </a:lnTo>
                  <a:lnTo>
                    <a:pt x="1618" y="167"/>
                  </a:lnTo>
                  <a:lnTo>
                    <a:pt x="1622" y="165"/>
                  </a:lnTo>
                  <a:lnTo>
                    <a:pt x="1626" y="162"/>
                  </a:lnTo>
                  <a:lnTo>
                    <a:pt x="1627" y="162"/>
                  </a:lnTo>
                  <a:lnTo>
                    <a:pt x="1630" y="160"/>
                  </a:lnTo>
                  <a:lnTo>
                    <a:pt x="1629" y="160"/>
                  </a:lnTo>
                  <a:lnTo>
                    <a:pt x="1622" y="160"/>
                  </a:lnTo>
                  <a:lnTo>
                    <a:pt x="1621" y="160"/>
                  </a:lnTo>
                  <a:lnTo>
                    <a:pt x="1619" y="162"/>
                  </a:lnTo>
                  <a:lnTo>
                    <a:pt x="1616" y="162"/>
                  </a:lnTo>
                  <a:lnTo>
                    <a:pt x="1615" y="159"/>
                  </a:lnTo>
                  <a:lnTo>
                    <a:pt x="1615" y="157"/>
                  </a:lnTo>
                  <a:lnTo>
                    <a:pt x="1619" y="152"/>
                  </a:lnTo>
                  <a:lnTo>
                    <a:pt x="1622" y="152"/>
                  </a:lnTo>
                  <a:lnTo>
                    <a:pt x="1633" y="152"/>
                  </a:lnTo>
                  <a:lnTo>
                    <a:pt x="1638" y="151"/>
                  </a:lnTo>
                  <a:lnTo>
                    <a:pt x="1643" y="149"/>
                  </a:lnTo>
                  <a:lnTo>
                    <a:pt x="1641" y="149"/>
                  </a:lnTo>
                  <a:lnTo>
                    <a:pt x="1641" y="146"/>
                  </a:lnTo>
                  <a:lnTo>
                    <a:pt x="1637" y="143"/>
                  </a:lnTo>
                  <a:lnTo>
                    <a:pt x="1637" y="141"/>
                  </a:lnTo>
                  <a:lnTo>
                    <a:pt x="1638" y="141"/>
                  </a:lnTo>
                  <a:lnTo>
                    <a:pt x="1640" y="141"/>
                  </a:lnTo>
                  <a:lnTo>
                    <a:pt x="1646" y="143"/>
                  </a:lnTo>
                  <a:lnTo>
                    <a:pt x="1649" y="145"/>
                  </a:lnTo>
                  <a:lnTo>
                    <a:pt x="1657" y="146"/>
                  </a:lnTo>
                  <a:lnTo>
                    <a:pt x="1678" y="146"/>
                  </a:lnTo>
                  <a:lnTo>
                    <a:pt x="1681" y="148"/>
                  </a:lnTo>
                  <a:lnTo>
                    <a:pt x="1690" y="148"/>
                  </a:lnTo>
                  <a:lnTo>
                    <a:pt x="1693" y="149"/>
                  </a:lnTo>
                  <a:lnTo>
                    <a:pt x="1703" y="151"/>
                  </a:lnTo>
                  <a:lnTo>
                    <a:pt x="1708" y="151"/>
                  </a:lnTo>
                  <a:lnTo>
                    <a:pt x="1711" y="152"/>
                  </a:lnTo>
                  <a:lnTo>
                    <a:pt x="1715" y="152"/>
                  </a:lnTo>
                  <a:lnTo>
                    <a:pt x="1719" y="154"/>
                  </a:lnTo>
                  <a:lnTo>
                    <a:pt x="1717" y="156"/>
                  </a:lnTo>
                  <a:lnTo>
                    <a:pt x="1706" y="156"/>
                  </a:lnTo>
                  <a:lnTo>
                    <a:pt x="1703" y="156"/>
                  </a:lnTo>
                  <a:lnTo>
                    <a:pt x="1698" y="156"/>
                  </a:lnTo>
                  <a:lnTo>
                    <a:pt x="1697" y="156"/>
                  </a:lnTo>
                  <a:lnTo>
                    <a:pt x="1693" y="157"/>
                  </a:lnTo>
                  <a:lnTo>
                    <a:pt x="1690" y="159"/>
                  </a:lnTo>
                  <a:lnTo>
                    <a:pt x="1687" y="159"/>
                  </a:lnTo>
                  <a:lnTo>
                    <a:pt x="1690" y="160"/>
                  </a:lnTo>
                  <a:lnTo>
                    <a:pt x="1692" y="160"/>
                  </a:lnTo>
                  <a:lnTo>
                    <a:pt x="1700" y="159"/>
                  </a:lnTo>
                  <a:lnTo>
                    <a:pt x="1723" y="157"/>
                  </a:lnTo>
                  <a:lnTo>
                    <a:pt x="1726" y="157"/>
                  </a:lnTo>
                  <a:lnTo>
                    <a:pt x="1726" y="159"/>
                  </a:lnTo>
                  <a:lnTo>
                    <a:pt x="1723" y="162"/>
                  </a:lnTo>
                  <a:lnTo>
                    <a:pt x="1720" y="165"/>
                  </a:lnTo>
                  <a:lnTo>
                    <a:pt x="1715" y="167"/>
                  </a:lnTo>
                  <a:lnTo>
                    <a:pt x="1714" y="167"/>
                  </a:lnTo>
                  <a:lnTo>
                    <a:pt x="1717" y="162"/>
                  </a:lnTo>
                  <a:lnTo>
                    <a:pt x="1717" y="162"/>
                  </a:lnTo>
                  <a:lnTo>
                    <a:pt x="1715" y="162"/>
                  </a:lnTo>
                  <a:lnTo>
                    <a:pt x="1711" y="160"/>
                  </a:lnTo>
                  <a:lnTo>
                    <a:pt x="1711" y="160"/>
                  </a:lnTo>
                  <a:lnTo>
                    <a:pt x="1711" y="160"/>
                  </a:lnTo>
                  <a:lnTo>
                    <a:pt x="1711" y="160"/>
                  </a:lnTo>
                  <a:lnTo>
                    <a:pt x="1709" y="164"/>
                  </a:lnTo>
                  <a:lnTo>
                    <a:pt x="1711" y="165"/>
                  </a:lnTo>
                  <a:lnTo>
                    <a:pt x="1711" y="167"/>
                  </a:lnTo>
                  <a:lnTo>
                    <a:pt x="1706" y="168"/>
                  </a:lnTo>
                  <a:lnTo>
                    <a:pt x="1704" y="168"/>
                  </a:lnTo>
                  <a:lnTo>
                    <a:pt x="1701" y="168"/>
                  </a:lnTo>
                  <a:lnTo>
                    <a:pt x="1701" y="168"/>
                  </a:lnTo>
                  <a:lnTo>
                    <a:pt x="1701" y="168"/>
                  </a:lnTo>
                  <a:lnTo>
                    <a:pt x="1701" y="170"/>
                  </a:lnTo>
                  <a:lnTo>
                    <a:pt x="1701" y="170"/>
                  </a:lnTo>
                  <a:lnTo>
                    <a:pt x="1700" y="171"/>
                  </a:lnTo>
                  <a:lnTo>
                    <a:pt x="1700" y="173"/>
                  </a:lnTo>
                  <a:lnTo>
                    <a:pt x="1701" y="173"/>
                  </a:lnTo>
                  <a:lnTo>
                    <a:pt x="1703" y="175"/>
                  </a:lnTo>
                  <a:lnTo>
                    <a:pt x="1711" y="173"/>
                  </a:lnTo>
                  <a:lnTo>
                    <a:pt x="1715" y="171"/>
                  </a:lnTo>
                  <a:lnTo>
                    <a:pt x="1720" y="168"/>
                  </a:lnTo>
                  <a:lnTo>
                    <a:pt x="1726" y="160"/>
                  </a:lnTo>
                  <a:lnTo>
                    <a:pt x="1731" y="157"/>
                  </a:lnTo>
                  <a:lnTo>
                    <a:pt x="1733" y="157"/>
                  </a:lnTo>
                  <a:lnTo>
                    <a:pt x="1734" y="157"/>
                  </a:lnTo>
                  <a:lnTo>
                    <a:pt x="1749" y="157"/>
                  </a:lnTo>
                  <a:lnTo>
                    <a:pt x="1756" y="159"/>
                  </a:lnTo>
                  <a:lnTo>
                    <a:pt x="1764" y="162"/>
                  </a:lnTo>
                  <a:lnTo>
                    <a:pt x="1769" y="164"/>
                  </a:lnTo>
                  <a:lnTo>
                    <a:pt x="1772" y="167"/>
                  </a:lnTo>
                  <a:lnTo>
                    <a:pt x="1772" y="167"/>
                  </a:lnTo>
                  <a:lnTo>
                    <a:pt x="1772" y="168"/>
                  </a:lnTo>
                  <a:lnTo>
                    <a:pt x="1771" y="170"/>
                  </a:lnTo>
                  <a:lnTo>
                    <a:pt x="1761" y="170"/>
                  </a:lnTo>
                  <a:lnTo>
                    <a:pt x="1758" y="171"/>
                  </a:lnTo>
                  <a:lnTo>
                    <a:pt x="1756" y="171"/>
                  </a:lnTo>
                  <a:lnTo>
                    <a:pt x="1756" y="173"/>
                  </a:lnTo>
                  <a:lnTo>
                    <a:pt x="1756" y="173"/>
                  </a:lnTo>
                  <a:lnTo>
                    <a:pt x="1756" y="175"/>
                  </a:lnTo>
                  <a:lnTo>
                    <a:pt x="1761" y="175"/>
                  </a:lnTo>
                  <a:lnTo>
                    <a:pt x="1764" y="175"/>
                  </a:lnTo>
                  <a:lnTo>
                    <a:pt x="1771" y="176"/>
                  </a:lnTo>
                  <a:lnTo>
                    <a:pt x="1771" y="178"/>
                  </a:lnTo>
                  <a:lnTo>
                    <a:pt x="1772" y="179"/>
                  </a:lnTo>
                  <a:lnTo>
                    <a:pt x="1772" y="179"/>
                  </a:lnTo>
                  <a:lnTo>
                    <a:pt x="1780" y="179"/>
                  </a:lnTo>
                  <a:lnTo>
                    <a:pt x="1782" y="179"/>
                  </a:lnTo>
                  <a:lnTo>
                    <a:pt x="1782" y="181"/>
                  </a:lnTo>
                  <a:lnTo>
                    <a:pt x="1780" y="182"/>
                  </a:lnTo>
                  <a:lnTo>
                    <a:pt x="1777" y="184"/>
                  </a:lnTo>
                  <a:lnTo>
                    <a:pt x="1774" y="187"/>
                  </a:lnTo>
                  <a:lnTo>
                    <a:pt x="1775" y="186"/>
                  </a:lnTo>
                  <a:lnTo>
                    <a:pt x="1783" y="182"/>
                  </a:lnTo>
                  <a:lnTo>
                    <a:pt x="1786" y="182"/>
                  </a:lnTo>
                  <a:lnTo>
                    <a:pt x="1788" y="182"/>
                  </a:lnTo>
                  <a:lnTo>
                    <a:pt x="1794" y="186"/>
                  </a:lnTo>
                  <a:lnTo>
                    <a:pt x="1797" y="187"/>
                  </a:lnTo>
                  <a:lnTo>
                    <a:pt x="1802" y="192"/>
                  </a:lnTo>
                  <a:lnTo>
                    <a:pt x="1801" y="192"/>
                  </a:lnTo>
                  <a:lnTo>
                    <a:pt x="1797" y="193"/>
                  </a:lnTo>
                  <a:lnTo>
                    <a:pt x="1808" y="197"/>
                  </a:lnTo>
                  <a:lnTo>
                    <a:pt x="1813" y="197"/>
                  </a:lnTo>
                  <a:lnTo>
                    <a:pt x="1823" y="195"/>
                  </a:lnTo>
                  <a:lnTo>
                    <a:pt x="1827" y="195"/>
                  </a:lnTo>
                  <a:lnTo>
                    <a:pt x="1835" y="193"/>
                  </a:lnTo>
                  <a:lnTo>
                    <a:pt x="1845" y="192"/>
                  </a:lnTo>
                  <a:lnTo>
                    <a:pt x="1853" y="192"/>
                  </a:lnTo>
                  <a:lnTo>
                    <a:pt x="1857" y="190"/>
                  </a:lnTo>
                  <a:lnTo>
                    <a:pt x="1868" y="190"/>
                  </a:lnTo>
                  <a:lnTo>
                    <a:pt x="1879" y="190"/>
                  </a:lnTo>
                  <a:lnTo>
                    <a:pt x="1889" y="192"/>
                  </a:lnTo>
                  <a:lnTo>
                    <a:pt x="1898" y="193"/>
                  </a:lnTo>
                  <a:lnTo>
                    <a:pt x="1908" y="198"/>
                  </a:lnTo>
                  <a:lnTo>
                    <a:pt x="1913" y="201"/>
                  </a:lnTo>
                  <a:lnTo>
                    <a:pt x="1914" y="203"/>
                  </a:lnTo>
                  <a:lnTo>
                    <a:pt x="1916" y="206"/>
                  </a:lnTo>
                  <a:lnTo>
                    <a:pt x="1916" y="208"/>
                  </a:lnTo>
                  <a:lnTo>
                    <a:pt x="1917" y="211"/>
                  </a:lnTo>
                  <a:lnTo>
                    <a:pt x="1916" y="212"/>
                  </a:lnTo>
                  <a:lnTo>
                    <a:pt x="1916" y="214"/>
                  </a:lnTo>
                  <a:lnTo>
                    <a:pt x="1914" y="217"/>
                  </a:lnTo>
                  <a:lnTo>
                    <a:pt x="1914" y="219"/>
                  </a:lnTo>
                  <a:lnTo>
                    <a:pt x="1913" y="222"/>
                  </a:lnTo>
                  <a:lnTo>
                    <a:pt x="1914" y="225"/>
                  </a:lnTo>
                  <a:lnTo>
                    <a:pt x="1919" y="225"/>
                  </a:lnTo>
                  <a:lnTo>
                    <a:pt x="1927" y="228"/>
                  </a:lnTo>
                  <a:lnTo>
                    <a:pt x="1930" y="228"/>
                  </a:lnTo>
                  <a:lnTo>
                    <a:pt x="1930" y="233"/>
                  </a:lnTo>
                  <a:lnTo>
                    <a:pt x="1931" y="236"/>
                  </a:lnTo>
                  <a:lnTo>
                    <a:pt x="1931" y="242"/>
                  </a:lnTo>
                  <a:lnTo>
                    <a:pt x="1933" y="244"/>
                  </a:lnTo>
                  <a:lnTo>
                    <a:pt x="1936" y="245"/>
                  </a:lnTo>
                  <a:lnTo>
                    <a:pt x="1936" y="247"/>
                  </a:lnTo>
                  <a:lnTo>
                    <a:pt x="1933" y="253"/>
                  </a:lnTo>
                  <a:lnTo>
                    <a:pt x="1931" y="255"/>
                  </a:lnTo>
                  <a:lnTo>
                    <a:pt x="1928" y="256"/>
                  </a:lnTo>
                  <a:lnTo>
                    <a:pt x="1933" y="255"/>
                  </a:lnTo>
                  <a:lnTo>
                    <a:pt x="1935" y="253"/>
                  </a:lnTo>
                  <a:lnTo>
                    <a:pt x="1936" y="249"/>
                  </a:lnTo>
                  <a:lnTo>
                    <a:pt x="1938" y="249"/>
                  </a:lnTo>
                  <a:lnTo>
                    <a:pt x="1939" y="247"/>
                  </a:lnTo>
                  <a:lnTo>
                    <a:pt x="1939" y="242"/>
                  </a:lnTo>
                  <a:lnTo>
                    <a:pt x="1938" y="239"/>
                  </a:lnTo>
                  <a:lnTo>
                    <a:pt x="1938" y="236"/>
                  </a:lnTo>
                  <a:lnTo>
                    <a:pt x="1939" y="234"/>
                  </a:lnTo>
                  <a:lnTo>
                    <a:pt x="1944" y="230"/>
                  </a:lnTo>
                  <a:lnTo>
                    <a:pt x="1947" y="228"/>
                  </a:lnTo>
                  <a:lnTo>
                    <a:pt x="1950" y="228"/>
                  </a:lnTo>
                  <a:lnTo>
                    <a:pt x="1960" y="227"/>
                  </a:lnTo>
                  <a:lnTo>
                    <a:pt x="1963" y="227"/>
                  </a:lnTo>
                  <a:lnTo>
                    <a:pt x="1968" y="227"/>
                  </a:lnTo>
                  <a:lnTo>
                    <a:pt x="1971" y="227"/>
                  </a:lnTo>
                  <a:lnTo>
                    <a:pt x="1974" y="225"/>
                  </a:lnTo>
                  <a:lnTo>
                    <a:pt x="1977" y="227"/>
                  </a:lnTo>
                  <a:lnTo>
                    <a:pt x="1982" y="228"/>
                  </a:lnTo>
                  <a:lnTo>
                    <a:pt x="1999" y="230"/>
                  </a:lnTo>
                  <a:lnTo>
                    <a:pt x="2002" y="230"/>
                  </a:lnTo>
                  <a:lnTo>
                    <a:pt x="2015" y="231"/>
                  </a:lnTo>
                  <a:lnTo>
                    <a:pt x="2017" y="231"/>
                  </a:lnTo>
                  <a:lnTo>
                    <a:pt x="2018" y="230"/>
                  </a:lnTo>
                  <a:lnTo>
                    <a:pt x="2028" y="225"/>
                  </a:lnTo>
                  <a:lnTo>
                    <a:pt x="2031" y="225"/>
                  </a:lnTo>
                  <a:lnTo>
                    <a:pt x="2031" y="227"/>
                  </a:lnTo>
                  <a:lnTo>
                    <a:pt x="2032" y="228"/>
                  </a:lnTo>
                  <a:lnTo>
                    <a:pt x="2034" y="230"/>
                  </a:lnTo>
                  <a:lnTo>
                    <a:pt x="2036" y="233"/>
                  </a:lnTo>
                  <a:lnTo>
                    <a:pt x="2037" y="238"/>
                  </a:lnTo>
                  <a:lnTo>
                    <a:pt x="2039" y="238"/>
                  </a:lnTo>
                  <a:lnTo>
                    <a:pt x="2040" y="239"/>
                  </a:lnTo>
                  <a:lnTo>
                    <a:pt x="2047" y="241"/>
                  </a:lnTo>
                  <a:lnTo>
                    <a:pt x="2051" y="242"/>
                  </a:lnTo>
                  <a:lnTo>
                    <a:pt x="2053" y="247"/>
                  </a:lnTo>
                  <a:lnTo>
                    <a:pt x="2056" y="250"/>
                  </a:lnTo>
                  <a:lnTo>
                    <a:pt x="2062" y="250"/>
                  </a:lnTo>
                  <a:lnTo>
                    <a:pt x="2069" y="249"/>
                  </a:lnTo>
                  <a:lnTo>
                    <a:pt x="2075" y="244"/>
                  </a:lnTo>
                  <a:lnTo>
                    <a:pt x="2075" y="241"/>
                  </a:lnTo>
                  <a:lnTo>
                    <a:pt x="2073" y="238"/>
                  </a:lnTo>
                  <a:lnTo>
                    <a:pt x="2072" y="234"/>
                  </a:lnTo>
                  <a:lnTo>
                    <a:pt x="2070" y="230"/>
                  </a:lnTo>
                  <a:lnTo>
                    <a:pt x="2064" y="228"/>
                  </a:lnTo>
                  <a:lnTo>
                    <a:pt x="2064" y="227"/>
                  </a:lnTo>
                  <a:lnTo>
                    <a:pt x="2067" y="225"/>
                  </a:lnTo>
                  <a:lnTo>
                    <a:pt x="2069" y="222"/>
                  </a:lnTo>
                  <a:lnTo>
                    <a:pt x="2069" y="220"/>
                  </a:lnTo>
                  <a:lnTo>
                    <a:pt x="2069" y="216"/>
                  </a:lnTo>
                  <a:lnTo>
                    <a:pt x="2073" y="216"/>
                  </a:lnTo>
                  <a:lnTo>
                    <a:pt x="2080" y="217"/>
                  </a:lnTo>
                  <a:lnTo>
                    <a:pt x="2089" y="219"/>
                  </a:lnTo>
                  <a:lnTo>
                    <a:pt x="2099" y="220"/>
                  </a:lnTo>
                  <a:lnTo>
                    <a:pt x="2103" y="220"/>
                  </a:lnTo>
                  <a:lnTo>
                    <a:pt x="2105" y="222"/>
                  </a:lnTo>
                  <a:lnTo>
                    <a:pt x="2108" y="223"/>
                  </a:lnTo>
                  <a:lnTo>
                    <a:pt x="2110" y="220"/>
                  </a:lnTo>
                  <a:lnTo>
                    <a:pt x="2111" y="220"/>
                  </a:lnTo>
                  <a:lnTo>
                    <a:pt x="2116" y="222"/>
                  </a:lnTo>
                  <a:lnTo>
                    <a:pt x="2118" y="222"/>
                  </a:lnTo>
                  <a:lnTo>
                    <a:pt x="2124" y="222"/>
                  </a:lnTo>
                  <a:lnTo>
                    <a:pt x="2130" y="222"/>
                  </a:lnTo>
                  <a:lnTo>
                    <a:pt x="2138" y="222"/>
                  </a:lnTo>
                  <a:lnTo>
                    <a:pt x="2144" y="222"/>
                  </a:lnTo>
                  <a:lnTo>
                    <a:pt x="2148" y="222"/>
                  </a:lnTo>
                  <a:lnTo>
                    <a:pt x="2149" y="222"/>
                  </a:lnTo>
                  <a:lnTo>
                    <a:pt x="2154" y="225"/>
                  </a:lnTo>
                  <a:lnTo>
                    <a:pt x="2162" y="228"/>
                  </a:lnTo>
                  <a:lnTo>
                    <a:pt x="2168" y="228"/>
                  </a:lnTo>
                  <a:lnTo>
                    <a:pt x="2176" y="231"/>
                  </a:lnTo>
                  <a:lnTo>
                    <a:pt x="2184" y="233"/>
                  </a:lnTo>
                  <a:lnTo>
                    <a:pt x="2189" y="234"/>
                  </a:lnTo>
                  <a:lnTo>
                    <a:pt x="2190" y="234"/>
                  </a:lnTo>
                  <a:lnTo>
                    <a:pt x="2190" y="236"/>
                  </a:lnTo>
                  <a:lnTo>
                    <a:pt x="2190" y="236"/>
                  </a:lnTo>
                  <a:lnTo>
                    <a:pt x="2195" y="238"/>
                  </a:lnTo>
                  <a:lnTo>
                    <a:pt x="2204" y="244"/>
                  </a:lnTo>
                  <a:lnTo>
                    <a:pt x="2206" y="245"/>
                  </a:lnTo>
                  <a:lnTo>
                    <a:pt x="2209" y="245"/>
                  </a:lnTo>
                  <a:lnTo>
                    <a:pt x="2212" y="247"/>
                  </a:lnTo>
                  <a:lnTo>
                    <a:pt x="2212" y="247"/>
                  </a:lnTo>
                  <a:lnTo>
                    <a:pt x="2214" y="247"/>
                  </a:lnTo>
                  <a:lnTo>
                    <a:pt x="2215" y="249"/>
                  </a:lnTo>
                  <a:lnTo>
                    <a:pt x="2217" y="249"/>
                  </a:lnTo>
                  <a:lnTo>
                    <a:pt x="2222" y="250"/>
                  </a:lnTo>
                  <a:lnTo>
                    <a:pt x="2225" y="252"/>
                  </a:lnTo>
                  <a:lnTo>
                    <a:pt x="2226" y="255"/>
                  </a:lnTo>
                  <a:lnTo>
                    <a:pt x="2226" y="255"/>
                  </a:lnTo>
                  <a:lnTo>
                    <a:pt x="2223" y="253"/>
                  </a:lnTo>
                  <a:lnTo>
                    <a:pt x="2225" y="255"/>
                  </a:lnTo>
                  <a:lnTo>
                    <a:pt x="2225" y="256"/>
                  </a:lnTo>
                  <a:lnTo>
                    <a:pt x="2228" y="256"/>
                  </a:lnTo>
                  <a:lnTo>
                    <a:pt x="2231" y="258"/>
                  </a:lnTo>
                  <a:lnTo>
                    <a:pt x="2233" y="258"/>
                  </a:lnTo>
                  <a:lnTo>
                    <a:pt x="2234" y="260"/>
                  </a:lnTo>
                  <a:lnTo>
                    <a:pt x="2234" y="261"/>
                  </a:lnTo>
                  <a:lnTo>
                    <a:pt x="2234" y="263"/>
                  </a:lnTo>
                  <a:lnTo>
                    <a:pt x="2236" y="263"/>
                  </a:lnTo>
                  <a:lnTo>
                    <a:pt x="2237" y="261"/>
                  </a:lnTo>
                  <a:lnTo>
                    <a:pt x="2237" y="260"/>
                  </a:lnTo>
                  <a:lnTo>
                    <a:pt x="2231" y="256"/>
                  </a:lnTo>
                  <a:lnTo>
                    <a:pt x="2230" y="255"/>
                  </a:lnTo>
                  <a:lnTo>
                    <a:pt x="2231" y="256"/>
                  </a:lnTo>
                  <a:lnTo>
                    <a:pt x="2239" y="260"/>
                  </a:lnTo>
                  <a:lnTo>
                    <a:pt x="2242" y="263"/>
                  </a:lnTo>
                  <a:lnTo>
                    <a:pt x="2241" y="263"/>
                  </a:lnTo>
                  <a:lnTo>
                    <a:pt x="2241" y="263"/>
                  </a:lnTo>
                  <a:lnTo>
                    <a:pt x="2241" y="264"/>
                  </a:lnTo>
                  <a:lnTo>
                    <a:pt x="2242" y="263"/>
                  </a:lnTo>
                  <a:lnTo>
                    <a:pt x="2244" y="263"/>
                  </a:lnTo>
                  <a:lnTo>
                    <a:pt x="2245" y="264"/>
                  </a:lnTo>
                  <a:lnTo>
                    <a:pt x="2247" y="264"/>
                  </a:lnTo>
                  <a:lnTo>
                    <a:pt x="2250" y="266"/>
                  </a:lnTo>
                  <a:lnTo>
                    <a:pt x="2274" y="277"/>
                  </a:lnTo>
                  <a:lnTo>
                    <a:pt x="2274" y="279"/>
                  </a:lnTo>
                  <a:lnTo>
                    <a:pt x="2274" y="280"/>
                  </a:lnTo>
                  <a:lnTo>
                    <a:pt x="2275" y="282"/>
                  </a:lnTo>
                  <a:lnTo>
                    <a:pt x="2275" y="283"/>
                  </a:lnTo>
                  <a:lnTo>
                    <a:pt x="2272" y="285"/>
                  </a:lnTo>
                  <a:lnTo>
                    <a:pt x="2275" y="285"/>
                  </a:lnTo>
                  <a:lnTo>
                    <a:pt x="2277" y="285"/>
                  </a:lnTo>
                  <a:lnTo>
                    <a:pt x="2277" y="283"/>
                  </a:lnTo>
                  <a:lnTo>
                    <a:pt x="2278" y="283"/>
                  </a:lnTo>
                  <a:lnTo>
                    <a:pt x="2280" y="285"/>
                  </a:lnTo>
                  <a:lnTo>
                    <a:pt x="2280" y="285"/>
                  </a:lnTo>
                  <a:lnTo>
                    <a:pt x="2280" y="288"/>
                  </a:lnTo>
                  <a:lnTo>
                    <a:pt x="2278" y="290"/>
                  </a:lnTo>
                  <a:lnTo>
                    <a:pt x="2278" y="291"/>
                  </a:lnTo>
                  <a:lnTo>
                    <a:pt x="2280" y="294"/>
                  </a:lnTo>
                  <a:lnTo>
                    <a:pt x="2280" y="294"/>
                  </a:lnTo>
                  <a:lnTo>
                    <a:pt x="2282" y="296"/>
                  </a:lnTo>
                  <a:lnTo>
                    <a:pt x="2282" y="299"/>
                  </a:lnTo>
                  <a:lnTo>
                    <a:pt x="2280" y="301"/>
                  </a:lnTo>
                  <a:lnTo>
                    <a:pt x="2278" y="304"/>
                  </a:lnTo>
                  <a:lnTo>
                    <a:pt x="2280" y="304"/>
                  </a:lnTo>
                  <a:lnTo>
                    <a:pt x="2283" y="304"/>
                  </a:lnTo>
                  <a:lnTo>
                    <a:pt x="2283" y="304"/>
                  </a:lnTo>
                  <a:lnTo>
                    <a:pt x="2285" y="305"/>
                  </a:lnTo>
                  <a:lnTo>
                    <a:pt x="2286" y="307"/>
                  </a:lnTo>
                  <a:lnTo>
                    <a:pt x="2286" y="308"/>
                  </a:lnTo>
                  <a:lnTo>
                    <a:pt x="2286" y="310"/>
                  </a:lnTo>
                  <a:lnTo>
                    <a:pt x="2286" y="310"/>
                  </a:lnTo>
                  <a:lnTo>
                    <a:pt x="2288" y="310"/>
                  </a:lnTo>
                  <a:lnTo>
                    <a:pt x="2289" y="308"/>
                  </a:lnTo>
                  <a:lnTo>
                    <a:pt x="2289" y="307"/>
                  </a:lnTo>
                  <a:lnTo>
                    <a:pt x="2291" y="307"/>
                  </a:lnTo>
                  <a:lnTo>
                    <a:pt x="2293" y="308"/>
                  </a:lnTo>
                  <a:lnTo>
                    <a:pt x="2291" y="313"/>
                  </a:lnTo>
                  <a:lnTo>
                    <a:pt x="2293" y="313"/>
                  </a:lnTo>
                  <a:lnTo>
                    <a:pt x="2293" y="312"/>
                  </a:lnTo>
                  <a:lnTo>
                    <a:pt x="2293" y="312"/>
                  </a:lnTo>
                  <a:lnTo>
                    <a:pt x="2294" y="310"/>
                  </a:lnTo>
                  <a:lnTo>
                    <a:pt x="2296" y="310"/>
                  </a:lnTo>
                  <a:lnTo>
                    <a:pt x="2296" y="308"/>
                  </a:lnTo>
                  <a:lnTo>
                    <a:pt x="2294" y="307"/>
                  </a:lnTo>
                  <a:lnTo>
                    <a:pt x="2294" y="305"/>
                  </a:lnTo>
                  <a:lnTo>
                    <a:pt x="2291" y="305"/>
                  </a:lnTo>
                  <a:lnTo>
                    <a:pt x="2289" y="304"/>
                  </a:lnTo>
                  <a:lnTo>
                    <a:pt x="2289" y="304"/>
                  </a:lnTo>
                  <a:lnTo>
                    <a:pt x="2291" y="302"/>
                  </a:lnTo>
                  <a:lnTo>
                    <a:pt x="2291" y="302"/>
                  </a:lnTo>
                  <a:lnTo>
                    <a:pt x="2293" y="299"/>
                  </a:lnTo>
                  <a:lnTo>
                    <a:pt x="2293" y="299"/>
                  </a:lnTo>
                  <a:lnTo>
                    <a:pt x="2293" y="297"/>
                  </a:lnTo>
                  <a:lnTo>
                    <a:pt x="2291" y="296"/>
                  </a:lnTo>
                  <a:lnTo>
                    <a:pt x="2291" y="294"/>
                  </a:lnTo>
                  <a:lnTo>
                    <a:pt x="2288" y="294"/>
                  </a:lnTo>
                  <a:lnTo>
                    <a:pt x="2288" y="293"/>
                  </a:lnTo>
                  <a:lnTo>
                    <a:pt x="2286" y="293"/>
                  </a:lnTo>
                  <a:lnTo>
                    <a:pt x="2285" y="293"/>
                  </a:lnTo>
                  <a:lnTo>
                    <a:pt x="2285" y="293"/>
                  </a:lnTo>
                  <a:lnTo>
                    <a:pt x="2285" y="291"/>
                  </a:lnTo>
                  <a:lnTo>
                    <a:pt x="2286" y="291"/>
                  </a:lnTo>
                  <a:lnTo>
                    <a:pt x="2294" y="291"/>
                  </a:lnTo>
                  <a:lnTo>
                    <a:pt x="2297" y="291"/>
                  </a:lnTo>
                  <a:lnTo>
                    <a:pt x="2299" y="291"/>
                  </a:lnTo>
                  <a:lnTo>
                    <a:pt x="2300" y="291"/>
                  </a:lnTo>
                  <a:lnTo>
                    <a:pt x="2305" y="293"/>
                  </a:lnTo>
                  <a:lnTo>
                    <a:pt x="2305" y="293"/>
                  </a:lnTo>
                  <a:lnTo>
                    <a:pt x="2304" y="293"/>
                  </a:lnTo>
                  <a:lnTo>
                    <a:pt x="2302" y="296"/>
                  </a:lnTo>
                  <a:lnTo>
                    <a:pt x="2302" y="296"/>
                  </a:lnTo>
                  <a:lnTo>
                    <a:pt x="2302" y="297"/>
                  </a:lnTo>
                  <a:lnTo>
                    <a:pt x="2304" y="297"/>
                  </a:lnTo>
                  <a:lnTo>
                    <a:pt x="2305" y="297"/>
                  </a:lnTo>
                  <a:lnTo>
                    <a:pt x="2304" y="296"/>
                  </a:lnTo>
                  <a:lnTo>
                    <a:pt x="2304" y="294"/>
                  </a:lnTo>
                  <a:lnTo>
                    <a:pt x="2304" y="294"/>
                  </a:lnTo>
                  <a:lnTo>
                    <a:pt x="2305" y="294"/>
                  </a:lnTo>
                  <a:lnTo>
                    <a:pt x="2307" y="296"/>
                  </a:lnTo>
                  <a:lnTo>
                    <a:pt x="2307" y="296"/>
                  </a:lnTo>
                  <a:lnTo>
                    <a:pt x="2312" y="296"/>
                  </a:lnTo>
                  <a:lnTo>
                    <a:pt x="2313" y="296"/>
                  </a:lnTo>
                  <a:lnTo>
                    <a:pt x="2315" y="296"/>
                  </a:lnTo>
                  <a:lnTo>
                    <a:pt x="2313" y="294"/>
                  </a:lnTo>
                  <a:lnTo>
                    <a:pt x="2307" y="293"/>
                  </a:lnTo>
                  <a:lnTo>
                    <a:pt x="2307" y="293"/>
                  </a:lnTo>
                  <a:lnTo>
                    <a:pt x="2313" y="293"/>
                  </a:lnTo>
                  <a:lnTo>
                    <a:pt x="2315" y="294"/>
                  </a:lnTo>
                  <a:lnTo>
                    <a:pt x="2318" y="294"/>
                  </a:lnTo>
                  <a:lnTo>
                    <a:pt x="2321" y="294"/>
                  </a:lnTo>
                  <a:lnTo>
                    <a:pt x="2324" y="296"/>
                  </a:lnTo>
                  <a:lnTo>
                    <a:pt x="2327" y="299"/>
                  </a:lnTo>
                  <a:lnTo>
                    <a:pt x="2330" y="302"/>
                  </a:lnTo>
                  <a:lnTo>
                    <a:pt x="2334" y="304"/>
                  </a:lnTo>
                  <a:lnTo>
                    <a:pt x="2337" y="305"/>
                  </a:lnTo>
                  <a:lnTo>
                    <a:pt x="2343" y="310"/>
                  </a:lnTo>
                  <a:lnTo>
                    <a:pt x="2343" y="310"/>
                  </a:lnTo>
                  <a:lnTo>
                    <a:pt x="2343" y="310"/>
                  </a:lnTo>
                  <a:lnTo>
                    <a:pt x="2343" y="312"/>
                  </a:lnTo>
                  <a:lnTo>
                    <a:pt x="2341" y="312"/>
                  </a:lnTo>
                  <a:lnTo>
                    <a:pt x="2343" y="312"/>
                  </a:lnTo>
                  <a:lnTo>
                    <a:pt x="2345" y="312"/>
                  </a:lnTo>
                  <a:lnTo>
                    <a:pt x="2346" y="312"/>
                  </a:lnTo>
                  <a:lnTo>
                    <a:pt x="2346" y="312"/>
                  </a:lnTo>
                  <a:lnTo>
                    <a:pt x="2348" y="313"/>
                  </a:lnTo>
                  <a:lnTo>
                    <a:pt x="2348" y="313"/>
                  </a:lnTo>
                  <a:lnTo>
                    <a:pt x="2346" y="315"/>
                  </a:lnTo>
                  <a:lnTo>
                    <a:pt x="2353" y="315"/>
                  </a:lnTo>
                  <a:lnTo>
                    <a:pt x="2354" y="315"/>
                  </a:lnTo>
                  <a:lnTo>
                    <a:pt x="2354" y="316"/>
                  </a:lnTo>
                  <a:lnTo>
                    <a:pt x="2353" y="318"/>
                  </a:lnTo>
                  <a:lnTo>
                    <a:pt x="2353" y="318"/>
                  </a:lnTo>
                  <a:lnTo>
                    <a:pt x="2351" y="318"/>
                  </a:lnTo>
                  <a:lnTo>
                    <a:pt x="2351" y="318"/>
                  </a:lnTo>
                  <a:lnTo>
                    <a:pt x="2348" y="318"/>
                  </a:lnTo>
                  <a:lnTo>
                    <a:pt x="2345" y="319"/>
                  </a:lnTo>
                  <a:lnTo>
                    <a:pt x="2343" y="321"/>
                  </a:lnTo>
                  <a:lnTo>
                    <a:pt x="2341" y="323"/>
                  </a:lnTo>
                  <a:lnTo>
                    <a:pt x="2343" y="326"/>
                  </a:lnTo>
                  <a:lnTo>
                    <a:pt x="2341" y="326"/>
                  </a:lnTo>
                  <a:lnTo>
                    <a:pt x="2341" y="327"/>
                  </a:lnTo>
                  <a:lnTo>
                    <a:pt x="2337" y="327"/>
                  </a:lnTo>
                  <a:lnTo>
                    <a:pt x="2335" y="326"/>
                  </a:lnTo>
                  <a:lnTo>
                    <a:pt x="2334" y="326"/>
                  </a:lnTo>
                  <a:lnTo>
                    <a:pt x="2332" y="324"/>
                  </a:lnTo>
                  <a:lnTo>
                    <a:pt x="2330" y="323"/>
                  </a:lnTo>
                  <a:lnTo>
                    <a:pt x="2330" y="323"/>
                  </a:lnTo>
                  <a:lnTo>
                    <a:pt x="2329" y="323"/>
                  </a:lnTo>
                  <a:lnTo>
                    <a:pt x="2330" y="324"/>
                  </a:lnTo>
                  <a:lnTo>
                    <a:pt x="2332" y="326"/>
                  </a:lnTo>
                  <a:lnTo>
                    <a:pt x="2334" y="327"/>
                  </a:lnTo>
                  <a:lnTo>
                    <a:pt x="2335" y="329"/>
                  </a:lnTo>
                  <a:lnTo>
                    <a:pt x="2335" y="331"/>
                  </a:lnTo>
                  <a:lnTo>
                    <a:pt x="2334" y="331"/>
                  </a:lnTo>
                  <a:lnTo>
                    <a:pt x="2332" y="331"/>
                  </a:lnTo>
                  <a:lnTo>
                    <a:pt x="2330" y="329"/>
                  </a:lnTo>
                  <a:lnTo>
                    <a:pt x="2329" y="329"/>
                  </a:lnTo>
                  <a:lnTo>
                    <a:pt x="2324" y="331"/>
                  </a:lnTo>
                  <a:lnTo>
                    <a:pt x="2323" y="331"/>
                  </a:lnTo>
                  <a:lnTo>
                    <a:pt x="2323" y="331"/>
                  </a:lnTo>
                  <a:lnTo>
                    <a:pt x="2323" y="329"/>
                  </a:lnTo>
                  <a:lnTo>
                    <a:pt x="2319" y="329"/>
                  </a:lnTo>
                  <a:lnTo>
                    <a:pt x="2318" y="329"/>
                  </a:lnTo>
                  <a:lnTo>
                    <a:pt x="2318" y="329"/>
                  </a:lnTo>
                  <a:lnTo>
                    <a:pt x="2316" y="327"/>
                  </a:lnTo>
                  <a:lnTo>
                    <a:pt x="2315" y="326"/>
                  </a:lnTo>
                  <a:lnTo>
                    <a:pt x="2313" y="326"/>
                  </a:lnTo>
                  <a:lnTo>
                    <a:pt x="2312" y="326"/>
                  </a:lnTo>
                  <a:lnTo>
                    <a:pt x="2310" y="326"/>
                  </a:lnTo>
                  <a:lnTo>
                    <a:pt x="2313" y="327"/>
                  </a:lnTo>
                  <a:lnTo>
                    <a:pt x="2316" y="331"/>
                  </a:lnTo>
                  <a:lnTo>
                    <a:pt x="2316" y="331"/>
                  </a:lnTo>
                  <a:lnTo>
                    <a:pt x="2315" y="332"/>
                  </a:lnTo>
                  <a:lnTo>
                    <a:pt x="2318" y="332"/>
                  </a:lnTo>
                  <a:lnTo>
                    <a:pt x="2318" y="331"/>
                  </a:lnTo>
                  <a:lnTo>
                    <a:pt x="2318" y="332"/>
                  </a:lnTo>
                  <a:lnTo>
                    <a:pt x="2318" y="335"/>
                  </a:lnTo>
                  <a:lnTo>
                    <a:pt x="2316" y="335"/>
                  </a:lnTo>
                  <a:lnTo>
                    <a:pt x="2312" y="337"/>
                  </a:lnTo>
                  <a:lnTo>
                    <a:pt x="2313" y="337"/>
                  </a:lnTo>
                  <a:lnTo>
                    <a:pt x="2315" y="337"/>
                  </a:lnTo>
                  <a:lnTo>
                    <a:pt x="2316" y="337"/>
                  </a:lnTo>
                  <a:lnTo>
                    <a:pt x="2318" y="337"/>
                  </a:lnTo>
                  <a:lnTo>
                    <a:pt x="2318" y="338"/>
                  </a:lnTo>
                  <a:lnTo>
                    <a:pt x="2318" y="342"/>
                  </a:lnTo>
                  <a:lnTo>
                    <a:pt x="2318" y="342"/>
                  </a:lnTo>
                  <a:lnTo>
                    <a:pt x="2316" y="343"/>
                  </a:lnTo>
                  <a:lnTo>
                    <a:pt x="2313" y="345"/>
                  </a:lnTo>
                  <a:lnTo>
                    <a:pt x="2310" y="345"/>
                  </a:lnTo>
                  <a:lnTo>
                    <a:pt x="2308" y="345"/>
                  </a:lnTo>
                  <a:lnTo>
                    <a:pt x="2307" y="345"/>
                  </a:lnTo>
                  <a:lnTo>
                    <a:pt x="2307" y="346"/>
                  </a:lnTo>
                  <a:lnTo>
                    <a:pt x="2305" y="346"/>
                  </a:lnTo>
                  <a:lnTo>
                    <a:pt x="2307" y="346"/>
                  </a:lnTo>
                  <a:lnTo>
                    <a:pt x="2308" y="346"/>
                  </a:lnTo>
                  <a:lnTo>
                    <a:pt x="2310" y="346"/>
                  </a:lnTo>
                  <a:lnTo>
                    <a:pt x="2310" y="348"/>
                  </a:lnTo>
                  <a:lnTo>
                    <a:pt x="2308" y="348"/>
                  </a:lnTo>
                  <a:lnTo>
                    <a:pt x="2308" y="349"/>
                  </a:lnTo>
                  <a:lnTo>
                    <a:pt x="2308" y="349"/>
                  </a:lnTo>
                  <a:lnTo>
                    <a:pt x="2308" y="351"/>
                  </a:lnTo>
                  <a:lnTo>
                    <a:pt x="2308" y="351"/>
                  </a:lnTo>
                  <a:lnTo>
                    <a:pt x="2310" y="351"/>
                  </a:lnTo>
                  <a:lnTo>
                    <a:pt x="2313" y="353"/>
                  </a:lnTo>
                  <a:lnTo>
                    <a:pt x="2315" y="353"/>
                  </a:lnTo>
                  <a:lnTo>
                    <a:pt x="2315" y="353"/>
                  </a:lnTo>
                  <a:lnTo>
                    <a:pt x="2316" y="354"/>
                  </a:lnTo>
                  <a:lnTo>
                    <a:pt x="2316" y="356"/>
                  </a:lnTo>
                  <a:lnTo>
                    <a:pt x="2316" y="356"/>
                  </a:lnTo>
                  <a:lnTo>
                    <a:pt x="2312" y="356"/>
                  </a:lnTo>
                  <a:lnTo>
                    <a:pt x="2312" y="356"/>
                  </a:lnTo>
                  <a:lnTo>
                    <a:pt x="2310" y="354"/>
                  </a:lnTo>
                  <a:lnTo>
                    <a:pt x="2310" y="354"/>
                  </a:lnTo>
                  <a:lnTo>
                    <a:pt x="2308" y="353"/>
                  </a:lnTo>
                  <a:lnTo>
                    <a:pt x="2308" y="354"/>
                  </a:lnTo>
                  <a:lnTo>
                    <a:pt x="2308" y="357"/>
                  </a:lnTo>
                  <a:lnTo>
                    <a:pt x="2308" y="357"/>
                  </a:lnTo>
                  <a:lnTo>
                    <a:pt x="2307" y="359"/>
                  </a:lnTo>
                  <a:lnTo>
                    <a:pt x="2305" y="359"/>
                  </a:lnTo>
                  <a:lnTo>
                    <a:pt x="2304" y="359"/>
                  </a:lnTo>
                  <a:lnTo>
                    <a:pt x="2302" y="357"/>
                  </a:lnTo>
                  <a:lnTo>
                    <a:pt x="2302" y="356"/>
                  </a:lnTo>
                  <a:lnTo>
                    <a:pt x="2302" y="356"/>
                  </a:lnTo>
                  <a:lnTo>
                    <a:pt x="2302" y="354"/>
                  </a:lnTo>
                  <a:lnTo>
                    <a:pt x="2302" y="353"/>
                  </a:lnTo>
                  <a:lnTo>
                    <a:pt x="2302" y="354"/>
                  </a:lnTo>
                  <a:lnTo>
                    <a:pt x="2300" y="356"/>
                  </a:lnTo>
                  <a:lnTo>
                    <a:pt x="2299" y="357"/>
                  </a:lnTo>
                  <a:lnTo>
                    <a:pt x="2297" y="357"/>
                  </a:lnTo>
                  <a:lnTo>
                    <a:pt x="2296" y="357"/>
                  </a:lnTo>
                  <a:lnTo>
                    <a:pt x="2294" y="356"/>
                  </a:lnTo>
                  <a:lnTo>
                    <a:pt x="2293" y="354"/>
                  </a:lnTo>
                  <a:lnTo>
                    <a:pt x="2289" y="353"/>
                  </a:lnTo>
                  <a:lnTo>
                    <a:pt x="2288" y="351"/>
                  </a:lnTo>
                  <a:lnTo>
                    <a:pt x="2285" y="348"/>
                  </a:lnTo>
                  <a:lnTo>
                    <a:pt x="2280" y="348"/>
                  </a:lnTo>
                  <a:lnTo>
                    <a:pt x="2277" y="346"/>
                  </a:lnTo>
                  <a:lnTo>
                    <a:pt x="2275" y="346"/>
                  </a:lnTo>
                  <a:lnTo>
                    <a:pt x="2274" y="346"/>
                  </a:lnTo>
                  <a:lnTo>
                    <a:pt x="2272" y="346"/>
                  </a:lnTo>
                  <a:lnTo>
                    <a:pt x="2272" y="346"/>
                  </a:lnTo>
                  <a:lnTo>
                    <a:pt x="2271" y="345"/>
                  </a:lnTo>
                  <a:lnTo>
                    <a:pt x="2271" y="345"/>
                  </a:lnTo>
                  <a:lnTo>
                    <a:pt x="2267" y="343"/>
                  </a:lnTo>
                  <a:lnTo>
                    <a:pt x="2266" y="342"/>
                  </a:lnTo>
                  <a:lnTo>
                    <a:pt x="2266" y="340"/>
                  </a:lnTo>
                  <a:lnTo>
                    <a:pt x="2266" y="340"/>
                  </a:lnTo>
                  <a:lnTo>
                    <a:pt x="2266" y="337"/>
                  </a:lnTo>
                  <a:lnTo>
                    <a:pt x="2264" y="334"/>
                  </a:lnTo>
                  <a:lnTo>
                    <a:pt x="2263" y="331"/>
                  </a:lnTo>
                  <a:lnTo>
                    <a:pt x="2256" y="329"/>
                  </a:lnTo>
                  <a:lnTo>
                    <a:pt x="2250" y="327"/>
                  </a:lnTo>
                  <a:lnTo>
                    <a:pt x="2248" y="327"/>
                  </a:lnTo>
                  <a:lnTo>
                    <a:pt x="2247" y="327"/>
                  </a:lnTo>
                  <a:lnTo>
                    <a:pt x="2242" y="331"/>
                  </a:lnTo>
                  <a:lnTo>
                    <a:pt x="2239" y="331"/>
                  </a:lnTo>
                  <a:lnTo>
                    <a:pt x="2230" y="331"/>
                  </a:lnTo>
                  <a:lnTo>
                    <a:pt x="2230" y="331"/>
                  </a:lnTo>
                  <a:lnTo>
                    <a:pt x="2228" y="329"/>
                  </a:lnTo>
                  <a:lnTo>
                    <a:pt x="2226" y="327"/>
                  </a:lnTo>
                  <a:lnTo>
                    <a:pt x="2228" y="326"/>
                  </a:lnTo>
                  <a:lnTo>
                    <a:pt x="2228" y="324"/>
                  </a:lnTo>
                  <a:lnTo>
                    <a:pt x="2226" y="324"/>
                  </a:lnTo>
                  <a:lnTo>
                    <a:pt x="2226" y="324"/>
                  </a:lnTo>
                  <a:lnTo>
                    <a:pt x="2225" y="323"/>
                  </a:lnTo>
                  <a:lnTo>
                    <a:pt x="2223" y="321"/>
                  </a:lnTo>
                  <a:lnTo>
                    <a:pt x="2222" y="319"/>
                  </a:lnTo>
                  <a:lnTo>
                    <a:pt x="2222" y="318"/>
                  </a:lnTo>
                  <a:lnTo>
                    <a:pt x="2222" y="318"/>
                  </a:lnTo>
                  <a:lnTo>
                    <a:pt x="2223" y="318"/>
                  </a:lnTo>
                  <a:lnTo>
                    <a:pt x="2225" y="318"/>
                  </a:lnTo>
                  <a:lnTo>
                    <a:pt x="2225" y="315"/>
                  </a:lnTo>
                  <a:lnTo>
                    <a:pt x="2226" y="315"/>
                  </a:lnTo>
                  <a:lnTo>
                    <a:pt x="2226" y="313"/>
                  </a:lnTo>
                  <a:lnTo>
                    <a:pt x="2226" y="310"/>
                  </a:lnTo>
                  <a:lnTo>
                    <a:pt x="2226" y="308"/>
                  </a:lnTo>
                  <a:lnTo>
                    <a:pt x="2226" y="310"/>
                  </a:lnTo>
                  <a:lnTo>
                    <a:pt x="2223" y="313"/>
                  </a:lnTo>
                  <a:lnTo>
                    <a:pt x="2223" y="313"/>
                  </a:lnTo>
                  <a:lnTo>
                    <a:pt x="2222" y="313"/>
                  </a:lnTo>
                  <a:lnTo>
                    <a:pt x="2222" y="313"/>
                  </a:lnTo>
                  <a:lnTo>
                    <a:pt x="2220" y="313"/>
                  </a:lnTo>
                  <a:lnTo>
                    <a:pt x="2218" y="313"/>
                  </a:lnTo>
                  <a:lnTo>
                    <a:pt x="2218" y="310"/>
                  </a:lnTo>
                  <a:lnTo>
                    <a:pt x="2218" y="308"/>
                  </a:lnTo>
                  <a:lnTo>
                    <a:pt x="2218" y="310"/>
                  </a:lnTo>
                  <a:lnTo>
                    <a:pt x="2217" y="310"/>
                  </a:lnTo>
                  <a:lnTo>
                    <a:pt x="2215" y="312"/>
                  </a:lnTo>
                  <a:lnTo>
                    <a:pt x="2215" y="312"/>
                  </a:lnTo>
                  <a:lnTo>
                    <a:pt x="2215" y="313"/>
                  </a:lnTo>
                  <a:lnTo>
                    <a:pt x="2215" y="315"/>
                  </a:lnTo>
                  <a:lnTo>
                    <a:pt x="2214" y="315"/>
                  </a:lnTo>
                  <a:lnTo>
                    <a:pt x="2211" y="315"/>
                  </a:lnTo>
                  <a:lnTo>
                    <a:pt x="2211" y="313"/>
                  </a:lnTo>
                  <a:lnTo>
                    <a:pt x="2209" y="316"/>
                  </a:lnTo>
                  <a:lnTo>
                    <a:pt x="2209" y="318"/>
                  </a:lnTo>
                  <a:lnTo>
                    <a:pt x="2209" y="321"/>
                  </a:lnTo>
                  <a:lnTo>
                    <a:pt x="2209" y="323"/>
                  </a:lnTo>
                  <a:lnTo>
                    <a:pt x="2211" y="324"/>
                  </a:lnTo>
                  <a:lnTo>
                    <a:pt x="2214" y="326"/>
                  </a:lnTo>
                  <a:lnTo>
                    <a:pt x="2215" y="327"/>
                  </a:lnTo>
                  <a:lnTo>
                    <a:pt x="2215" y="329"/>
                  </a:lnTo>
                  <a:lnTo>
                    <a:pt x="2215" y="329"/>
                  </a:lnTo>
                  <a:lnTo>
                    <a:pt x="2214" y="332"/>
                  </a:lnTo>
                  <a:lnTo>
                    <a:pt x="2212" y="332"/>
                  </a:lnTo>
                  <a:lnTo>
                    <a:pt x="2211" y="337"/>
                  </a:lnTo>
                  <a:lnTo>
                    <a:pt x="2211" y="337"/>
                  </a:lnTo>
                  <a:lnTo>
                    <a:pt x="2206" y="340"/>
                  </a:lnTo>
                  <a:lnTo>
                    <a:pt x="2203" y="342"/>
                  </a:lnTo>
                  <a:lnTo>
                    <a:pt x="2201" y="343"/>
                  </a:lnTo>
                  <a:lnTo>
                    <a:pt x="2198" y="346"/>
                  </a:lnTo>
                  <a:lnTo>
                    <a:pt x="2193" y="346"/>
                  </a:lnTo>
                  <a:lnTo>
                    <a:pt x="2187" y="351"/>
                  </a:lnTo>
                  <a:lnTo>
                    <a:pt x="2184" y="351"/>
                  </a:lnTo>
                  <a:lnTo>
                    <a:pt x="2181" y="349"/>
                  </a:lnTo>
                  <a:lnTo>
                    <a:pt x="2173" y="348"/>
                  </a:lnTo>
                  <a:lnTo>
                    <a:pt x="2171" y="348"/>
                  </a:lnTo>
                  <a:lnTo>
                    <a:pt x="2168" y="343"/>
                  </a:lnTo>
                  <a:lnTo>
                    <a:pt x="2166" y="343"/>
                  </a:lnTo>
                  <a:lnTo>
                    <a:pt x="2165" y="342"/>
                  </a:lnTo>
                  <a:lnTo>
                    <a:pt x="2160" y="340"/>
                  </a:lnTo>
                  <a:lnTo>
                    <a:pt x="2157" y="342"/>
                  </a:lnTo>
                  <a:lnTo>
                    <a:pt x="2154" y="340"/>
                  </a:lnTo>
                  <a:lnTo>
                    <a:pt x="2152" y="342"/>
                  </a:lnTo>
                  <a:lnTo>
                    <a:pt x="2154" y="342"/>
                  </a:lnTo>
                  <a:lnTo>
                    <a:pt x="2157" y="342"/>
                  </a:lnTo>
                  <a:lnTo>
                    <a:pt x="2162" y="342"/>
                  </a:lnTo>
                  <a:lnTo>
                    <a:pt x="2163" y="342"/>
                  </a:lnTo>
                  <a:lnTo>
                    <a:pt x="2165" y="343"/>
                  </a:lnTo>
                  <a:lnTo>
                    <a:pt x="2166" y="345"/>
                  </a:lnTo>
                  <a:lnTo>
                    <a:pt x="2165" y="346"/>
                  </a:lnTo>
                  <a:lnTo>
                    <a:pt x="2163" y="346"/>
                  </a:lnTo>
                  <a:lnTo>
                    <a:pt x="2160" y="345"/>
                  </a:lnTo>
                  <a:lnTo>
                    <a:pt x="2155" y="346"/>
                  </a:lnTo>
                  <a:lnTo>
                    <a:pt x="2154" y="345"/>
                  </a:lnTo>
                  <a:lnTo>
                    <a:pt x="2149" y="343"/>
                  </a:lnTo>
                  <a:lnTo>
                    <a:pt x="2144" y="346"/>
                  </a:lnTo>
                  <a:lnTo>
                    <a:pt x="2140" y="346"/>
                  </a:lnTo>
                  <a:lnTo>
                    <a:pt x="2135" y="348"/>
                  </a:lnTo>
                  <a:lnTo>
                    <a:pt x="2127" y="349"/>
                  </a:lnTo>
                  <a:lnTo>
                    <a:pt x="2129" y="349"/>
                  </a:lnTo>
                  <a:lnTo>
                    <a:pt x="2135" y="348"/>
                  </a:lnTo>
                  <a:lnTo>
                    <a:pt x="2138" y="348"/>
                  </a:lnTo>
                  <a:lnTo>
                    <a:pt x="2143" y="346"/>
                  </a:lnTo>
                  <a:lnTo>
                    <a:pt x="2146" y="346"/>
                  </a:lnTo>
                  <a:lnTo>
                    <a:pt x="2148" y="345"/>
                  </a:lnTo>
                  <a:lnTo>
                    <a:pt x="2149" y="345"/>
                  </a:lnTo>
                  <a:lnTo>
                    <a:pt x="2151" y="345"/>
                  </a:lnTo>
                  <a:lnTo>
                    <a:pt x="2152" y="346"/>
                  </a:lnTo>
                  <a:lnTo>
                    <a:pt x="2152" y="346"/>
                  </a:lnTo>
                  <a:lnTo>
                    <a:pt x="2154" y="349"/>
                  </a:lnTo>
                  <a:lnTo>
                    <a:pt x="2152" y="349"/>
                  </a:lnTo>
                  <a:lnTo>
                    <a:pt x="2151" y="351"/>
                  </a:lnTo>
                  <a:lnTo>
                    <a:pt x="2151" y="351"/>
                  </a:lnTo>
                  <a:lnTo>
                    <a:pt x="2155" y="349"/>
                  </a:lnTo>
                  <a:lnTo>
                    <a:pt x="2159" y="351"/>
                  </a:lnTo>
                  <a:lnTo>
                    <a:pt x="2160" y="351"/>
                  </a:lnTo>
                  <a:lnTo>
                    <a:pt x="2163" y="348"/>
                  </a:lnTo>
                  <a:lnTo>
                    <a:pt x="2168" y="348"/>
                  </a:lnTo>
                  <a:lnTo>
                    <a:pt x="2168" y="348"/>
                  </a:lnTo>
                  <a:lnTo>
                    <a:pt x="2170" y="348"/>
                  </a:lnTo>
                  <a:lnTo>
                    <a:pt x="2168" y="353"/>
                  </a:lnTo>
                  <a:lnTo>
                    <a:pt x="2168" y="354"/>
                  </a:lnTo>
                  <a:lnTo>
                    <a:pt x="2173" y="359"/>
                  </a:lnTo>
                  <a:lnTo>
                    <a:pt x="2176" y="360"/>
                  </a:lnTo>
                  <a:lnTo>
                    <a:pt x="2177" y="360"/>
                  </a:lnTo>
                  <a:lnTo>
                    <a:pt x="2179" y="360"/>
                  </a:lnTo>
                  <a:lnTo>
                    <a:pt x="2179" y="357"/>
                  </a:lnTo>
                  <a:lnTo>
                    <a:pt x="2181" y="357"/>
                  </a:lnTo>
                  <a:lnTo>
                    <a:pt x="2182" y="357"/>
                  </a:lnTo>
                  <a:lnTo>
                    <a:pt x="2182" y="359"/>
                  </a:lnTo>
                  <a:lnTo>
                    <a:pt x="2184" y="362"/>
                  </a:lnTo>
                  <a:lnTo>
                    <a:pt x="2184" y="364"/>
                  </a:lnTo>
                  <a:lnTo>
                    <a:pt x="2184" y="365"/>
                  </a:lnTo>
                  <a:lnTo>
                    <a:pt x="2185" y="365"/>
                  </a:lnTo>
                  <a:lnTo>
                    <a:pt x="2187" y="367"/>
                  </a:lnTo>
                  <a:lnTo>
                    <a:pt x="2187" y="368"/>
                  </a:lnTo>
                  <a:lnTo>
                    <a:pt x="2187" y="373"/>
                  </a:lnTo>
                  <a:lnTo>
                    <a:pt x="2187" y="373"/>
                  </a:lnTo>
                  <a:lnTo>
                    <a:pt x="2185" y="373"/>
                  </a:lnTo>
                  <a:lnTo>
                    <a:pt x="2184" y="375"/>
                  </a:lnTo>
                  <a:lnTo>
                    <a:pt x="2184" y="375"/>
                  </a:lnTo>
                  <a:lnTo>
                    <a:pt x="2187" y="375"/>
                  </a:lnTo>
                  <a:lnTo>
                    <a:pt x="2187" y="376"/>
                  </a:lnTo>
                  <a:lnTo>
                    <a:pt x="2187" y="378"/>
                  </a:lnTo>
                  <a:lnTo>
                    <a:pt x="2187" y="379"/>
                  </a:lnTo>
                  <a:lnTo>
                    <a:pt x="2187" y="379"/>
                  </a:lnTo>
                  <a:lnTo>
                    <a:pt x="2189" y="378"/>
                  </a:lnTo>
                  <a:lnTo>
                    <a:pt x="2189" y="376"/>
                  </a:lnTo>
                  <a:lnTo>
                    <a:pt x="2189" y="376"/>
                  </a:lnTo>
                  <a:lnTo>
                    <a:pt x="2190" y="379"/>
                  </a:lnTo>
                  <a:lnTo>
                    <a:pt x="2190" y="381"/>
                  </a:lnTo>
                  <a:lnTo>
                    <a:pt x="2192" y="381"/>
                  </a:lnTo>
                  <a:lnTo>
                    <a:pt x="2196" y="384"/>
                  </a:lnTo>
                  <a:lnTo>
                    <a:pt x="2196" y="384"/>
                  </a:lnTo>
                  <a:lnTo>
                    <a:pt x="2198" y="386"/>
                  </a:lnTo>
                  <a:lnTo>
                    <a:pt x="2196" y="387"/>
                  </a:lnTo>
                  <a:lnTo>
                    <a:pt x="2195" y="387"/>
                  </a:lnTo>
                  <a:lnTo>
                    <a:pt x="2196" y="389"/>
                  </a:lnTo>
                  <a:lnTo>
                    <a:pt x="2196" y="390"/>
                  </a:lnTo>
                  <a:lnTo>
                    <a:pt x="2198" y="392"/>
                  </a:lnTo>
                  <a:lnTo>
                    <a:pt x="2200" y="394"/>
                  </a:lnTo>
                  <a:lnTo>
                    <a:pt x="2200" y="395"/>
                  </a:lnTo>
                  <a:lnTo>
                    <a:pt x="2198" y="397"/>
                  </a:lnTo>
                  <a:lnTo>
                    <a:pt x="2195" y="400"/>
                  </a:lnTo>
                  <a:lnTo>
                    <a:pt x="2193" y="400"/>
                  </a:lnTo>
                  <a:lnTo>
                    <a:pt x="2193" y="401"/>
                  </a:lnTo>
                  <a:lnTo>
                    <a:pt x="2193" y="403"/>
                  </a:lnTo>
                  <a:lnTo>
                    <a:pt x="2192" y="403"/>
                  </a:lnTo>
                  <a:lnTo>
                    <a:pt x="2190" y="403"/>
                  </a:lnTo>
                  <a:lnTo>
                    <a:pt x="2177" y="398"/>
                  </a:lnTo>
                  <a:lnTo>
                    <a:pt x="2173" y="398"/>
                  </a:lnTo>
                  <a:lnTo>
                    <a:pt x="2168" y="397"/>
                  </a:lnTo>
                  <a:lnTo>
                    <a:pt x="2166" y="397"/>
                  </a:lnTo>
                  <a:lnTo>
                    <a:pt x="2166" y="397"/>
                  </a:lnTo>
                  <a:lnTo>
                    <a:pt x="2166" y="395"/>
                  </a:lnTo>
                  <a:lnTo>
                    <a:pt x="2168" y="394"/>
                  </a:lnTo>
                  <a:lnTo>
                    <a:pt x="2168" y="394"/>
                  </a:lnTo>
                  <a:lnTo>
                    <a:pt x="2166" y="394"/>
                  </a:lnTo>
                  <a:lnTo>
                    <a:pt x="2166" y="394"/>
                  </a:lnTo>
                  <a:lnTo>
                    <a:pt x="2165" y="394"/>
                  </a:lnTo>
                  <a:lnTo>
                    <a:pt x="2163" y="394"/>
                  </a:lnTo>
                  <a:lnTo>
                    <a:pt x="2163" y="394"/>
                  </a:lnTo>
                  <a:lnTo>
                    <a:pt x="2162" y="395"/>
                  </a:lnTo>
                  <a:lnTo>
                    <a:pt x="2162" y="395"/>
                  </a:lnTo>
                  <a:lnTo>
                    <a:pt x="2162" y="395"/>
                  </a:lnTo>
                  <a:lnTo>
                    <a:pt x="2163" y="397"/>
                  </a:lnTo>
                  <a:lnTo>
                    <a:pt x="2165" y="397"/>
                  </a:lnTo>
                  <a:lnTo>
                    <a:pt x="2165" y="398"/>
                  </a:lnTo>
                  <a:lnTo>
                    <a:pt x="2162" y="398"/>
                  </a:lnTo>
                  <a:lnTo>
                    <a:pt x="2159" y="400"/>
                  </a:lnTo>
                  <a:lnTo>
                    <a:pt x="2154" y="401"/>
                  </a:lnTo>
                  <a:lnTo>
                    <a:pt x="2152" y="403"/>
                  </a:lnTo>
                  <a:lnTo>
                    <a:pt x="2143" y="406"/>
                  </a:lnTo>
                  <a:lnTo>
                    <a:pt x="2140" y="408"/>
                  </a:lnTo>
                  <a:lnTo>
                    <a:pt x="2138" y="408"/>
                  </a:lnTo>
                  <a:lnTo>
                    <a:pt x="2138" y="408"/>
                  </a:lnTo>
                  <a:lnTo>
                    <a:pt x="2136" y="409"/>
                  </a:lnTo>
                  <a:lnTo>
                    <a:pt x="2130" y="412"/>
                  </a:lnTo>
                  <a:lnTo>
                    <a:pt x="2130" y="412"/>
                  </a:lnTo>
                  <a:lnTo>
                    <a:pt x="2129" y="414"/>
                  </a:lnTo>
                  <a:lnTo>
                    <a:pt x="2127" y="414"/>
                  </a:lnTo>
                  <a:lnTo>
                    <a:pt x="2124" y="414"/>
                  </a:lnTo>
                  <a:lnTo>
                    <a:pt x="2121" y="416"/>
                  </a:lnTo>
                  <a:lnTo>
                    <a:pt x="2116" y="417"/>
                  </a:lnTo>
                  <a:lnTo>
                    <a:pt x="2114" y="417"/>
                  </a:lnTo>
                  <a:lnTo>
                    <a:pt x="2110" y="420"/>
                  </a:lnTo>
                  <a:lnTo>
                    <a:pt x="2107" y="423"/>
                  </a:lnTo>
                  <a:lnTo>
                    <a:pt x="2105" y="423"/>
                  </a:lnTo>
                  <a:lnTo>
                    <a:pt x="2102" y="422"/>
                  </a:lnTo>
                  <a:lnTo>
                    <a:pt x="2102" y="423"/>
                  </a:lnTo>
                  <a:lnTo>
                    <a:pt x="2102" y="425"/>
                  </a:lnTo>
                  <a:lnTo>
                    <a:pt x="2103" y="427"/>
                  </a:lnTo>
                  <a:lnTo>
                    <a:pt x="2103" y="427"/>
                  </a:lnTo>
                  <a:lnTo>
                    <a:pt x="2102" y="427"/>
                  </a:lnTo>
                  <a:lnTo>
                    <a:pt x="2100" y="425"/>
                  </a:lnTo>
                  <a:lnTo>
                    <a:pt x="2100" y="427"/>
                  </a:lnTo>
                  <a:lnTo>
                    <a:pt x="2100" y="427"/>
                  </a:lnTo>
                  <a:lnTo>
                    <a:pt x="2099" y="428"/>
                  </a:lnTo>
                  <a:lnTo>
                    <a:pt x="2097" y="428"/>
                  </a:lnTo>
                  <a:lnTo>
                    <a:pt x="2095" y="430"/>
                  </a:lnTo>
                  <a:lnTo>
                    <a:pt x="2095" y="430"/>
                  </a:lnTo>
                  <a:lnTo>
                    <a:pt x="2095" y="431"/>
                  </a:lnTo>
                  <a:lnTo>
                    <a:pt x="2094" y="433"/>
                  </a:lnTo>
                  <a:lnTo>
                    <a:pt x="2091" y="435"/>
                  </a:lnTo>
                  <a:lnTo>
                    <a:pt x="2091" y="435"/>
                  </a:lnTo>
                  <a:lnTo>
                    <a:pt x="2089" y="436"/>
                  </a:lnTo>
                  <a:lnTo>
                    <a:pt x="2088" y="436"/>
                  </a:lnTo>
                  <a:lnTo>
                    <a:pt x="2086" y="436"/>
                  </a:lnTo>
                  <a:lnTo>
                    <a:pt x="2083" y="439"/>
                  </a:lnTo>
                  <a:lnTo>
                    <a:pt x="2075" y="442"/>
                  </a:lnTo>
                  <a:lnTo>
                    <a:pt x="2073" y="444"/>
                  </a:lnTo>
                  <a:lnTo>
                    <a:pt x="2070" y="446"/>
                  </a:lnTo>
                  <a:lnTo>
                    <a:pt x="2070" y="446"/>
                  </a:lnTo>
                  <a:lnTo>
                    <a:pt x="2070" y="447"/>
                  </a:lnTo>
                  <a:lnTo>
                    <a:pt x="2069" y="449"/>
                  </a:lnTo>
                  <a:lnTo>
                    <a:pt x="2067" y="453"/>
                  </a:lnTo>
                  <a:lnTo>
                    <a:pt x="2067" y="455"/>
                  </a:lnTo>
                  <a:lnTo>
                    <a:pt x="2067" y="455"/>
                  </a:lnTo>
                  <a:lnTo>
                    <a:pt x="2064" y="455"/>
                  </a:lnTo>
                  <a:lnTo>
                    <a:pt x="2061" y="453"/>
                  </a:lnTo>
                  <a:lnTo>
                    <a:pt x="2061" y="452"/>
                  </a:lnTo>
                  <a:lnTo>
                    <a:pt x="2059" y="452"/>
                  </a:lnTo>
                  <a:lnTo>
                    <a:pt x="2059" y="450"/>
                  </a:lnTo>
                  <a:lnTo>
                    <a:pt x="2059" y="449"/>
                  </a:lnTo>
                  <a:lnTo>
                    <a:pt x="2059" y="449"/>
                  </a:lnTo>
                  <a:lnTo>
                    <a:pt x="2056" y="446"/>
                  </a:lnTo>
                  <a:lnTo>
                    <a:pt x="2051" y="442"/>
                  </a:lnTo>
                  <a:lnTo>
                    <a:pt x="2050" y="441"/>
                  </a:lnTo>
                  <a:lnTo>
                    <a:pt x="2043" y="442"/>
                  </a:lnTo>
                  <a:lnTo>
                    <a:pt x="2042" y="442"/>
                  </a:lnTo>
                  <a:lnTo>
                    <a:pt x="2039" y="442"/>
                  </a:lnTo>
                  <a:lnTo>
                    <a:pt x="2034" y="442"/>
                  </a:lnTo>
                  <a:lnTo>
                    <a:pt x="2029" y="444"/>
                  </a:lnTo>
                  <a:lnTo>
                    <a:pt x="2028" y="444"/>
                  </a:lnTo>
                  <a:lnTo>
                    <a:pt x="2021" y="446"/>
                  </a:lnTo>
                  <a:lnTo>
                    <a:pt x="2017" y="447"/>
                  </a:lnTo>
                  <a:lnTo>
                    <a:pt x="2010" y="455"/>
                  </a:lnTo>
                  <a:lnTo>
                    <a:pt x="2009" y="457"/>
                  </a:lnTo>
                  <a:lnTo>
                    <a:pt x="2007" y="458"/>
                  </a:lnTo>
                  <a:lnTo>
                    <a:pt x="2006" y="458"/>
                  </a:lnTo>
                  <a:lnTo>
                    <a:pt x="2006" y="457"/>
                  </a:lnTo>
                  <a:lnTo>
                    <a:pt x="2006" y="455"/>
                  </a:lnTo>
                  <a:lnTo>
                    <a:pt x="2006" y="452"/>
                  </a:lnTo>
                  <a:lnTo>
                    <a:pt x="2007" y="450"/>
                  </a:lnTo>
                  <a:lnTo>
                    <a:pt x="2007" y="447"/>
                  </a:lnTo>
                  <a:lnTo>
                    <a:pt x="2007" y="446"/>
                  </a:lnTo>
                  <a:lnTo>
                    <a:pt x="2009" y="444"/>
                  </a:lnTo>
                  <a:lnTo>
                    <a:pt x="2006" y="444"/>
                  </a:lnTo>
                  <a:lnTo>
                    <a:pt x="2002" y="447"/>
                  </a:lnTo>
                  <a:lnTo>
                    <a:pt x="1998" y="449"/>
                  </a:lnTo>
                  <a:lnTo>
                    <a:pt x="1995" y="450"/>
                  </a:lnTo>
                  <a:lnTo>
                    <a:pt x="1993" y="452"/>
                  </a:lnTo>
                  <a:lnTo>
                    <a:pt x="1991" y="452"/>
                  </a:lnTo>
                  <a:lnTo>
                    <a:pt x="1990" y="452"/>
                  </a:lnTo>
                  <a:lnTo>
                    <a:pt x="1990" y="455"/>
                  </a:lnTo>
                  <a:lnTo>
                    <a:pt x="1990" y="458"/>
                  </a:lnTo>
                  <a:lnTo>
                    <a:pt x="1988" y="458"/>
                  </a:lnTo>
                  <a:lnTo>
                    <a:pt x="1987" y="458"/>
                  </a:lnTo>
                  <a:lnTo>
                    <a:pt x="1985" y="457"/>
                  </a:lnTo>
                  <a:lnTo>
                    <a:pt x="1984" y="455"/>
                  </a:lnTo>
                  <a:lnTo>
                    <a:pt x="1982" y="453"/>
                  </a:lnTo>
                  <a:lnTo>
                    <a:pt x="1980" y="453"/>
                  </a:lnTo>
                  <a:lnTo>
                    <a:pt x="1980" y="453"/>
                  </a:lnTo>
                  <a:lnTo>
                    <a:pt x="1979" y="455"/>
                  </a:lnTo>
                  <a:lnTo>
                    <a:pt x="1976" y="457"/>
                  </a:lnTo>
                  <a:lnTo>
                    <a:pt x="1977" y="455"/>
                  </a:lnTo>
                  <a:lnTo>
                    <a:pt x="1974" y="453"/>
                  </a:lnTo>
                  <a:lnTo>
                    <a:pt x="1972" y="453"/>
                  </a:lnTo>
                  <a:lnTo>
                    <a:pt x="1971" y="453"/>
                  </a:lnTo>
                  <a:lnTo>
                    <a:pt x="1971" y="453"/>
                  </a:lnTo>
                  <a:lnTo>
                    <a:pt x="1969" y="455"/>
                  </a:lnTo>
                  <a:lnTo>
                    <a:pt x="1968" y="457"/>
                  </a:lnTo>
                  <a:lnTo>
                    <a:pt x="1968" y="457"/>
                  </a:lnTo>
                  <a:lnTo>
                    <a:pt x="1966" y="458"/>
                  </a:lnTo>
                  <a:lnTo>
                    <a:pt x="1965" y="460"/>
                  </a:lnTo>
                  <a:lnTo>
                    <a:pt x="1965" y="461"/>
                  </a:lnTo>
                  <a:lnTo>
                    <a:pt x="1965" y="464"/>
                  </a:lnTo>
                  <a:lnTo>
                    <a:pt x="1965" y="469"/>
                  </a:lnTo>
                  <a:lnTo>
                    <a:pt x="1961" y="474"/>
                  </a:lnTo>
                  <a:lnTo>
                    <a:pt x="1960" y="472"/>
                  </a:lnTo>
                  <a:lnTo>
                    <a:pt x="1960" y="472"/>
                  </a:lnTo>
                  <a:lnTo>
                    <a:pt x="1960" y="474"/>
                  </a:lnTo>
                  <a:lnTo>
                    <a:pt x="1960" y="475"/>
                  </a:lnTo>
                  <a:lnTo>
                    <a:pt x="1960" y="475"/>
                  </a:lnTo>
                  <a:lnTo>
                    <a:pt x="1960" y="477"/>
                  </a:lnTo>
                  <a:lnTo>
                    <a:pt x="1958" y="477"/>
                  </a:lnTo>
                  <a:lnTo>
                    <a:pt x="1955" y="480"/>
                  </a:lnTo>
                  <a:lnTo>
                    <a:pt x="1952" y="482"/>
                  </a:lnTo>
                  <a:lnTo>
                    <a:pt x="1947" y="488"/>
                  </a:lnTo>
                  <a:lnTo>
                    <a:pt x="1946" y="491"/>
                  </a:lnTo>
                  <a:lnTo>
                    <a:pt x="1946" y="496"/>
                  </a:lnTo>
                  <a:lnTo>
                    <a:pt x="1946" y="498"/>
                  </a:lnTo>
                  <a:lnTo>
                    <a:pt x="1946" y="499"/>
                  </a:lnTo>
                  <a:lnTo>
                    <a:pt x="1947" y="499"/>
                  </a:lnTo>
                  <a:lnTo>
                    <a:pt x="1949" y="501"/>
                  </a:lnTo>
                  <a:lnTo>
                    <a:pt x="1952" y="502"/>
                  </a:lnTo>
                  <a:lnTo>
                    <a:pt x="1952" y="502"/>
                  </a:lnTo>
                  <a:lnTo>
                    <a:pt x="1952" y="502"/>
                  </a:lnTo>
                  <a:lnTo>
                    <a:pt x="1952" y="502"/>
                  </a:lnTo>
                  <a:lnTo>
                    <a:pt x="1954" y="499"/>
                  </a:lnTo>
                  <a:lnTo>
                    <a:pt x="1955" y="498"/>
                  </a:lnTo>
                  <a:lnTo>
                    <a:pt x="1957" y="498"/>
                  </a:lnTo>
                  <a:lnTo>
                    <a:pt x="1961" y="501"/>
                  </a:lnTo>
                  <a:lnTo>
                    <a:pt x="1963" y="501"/>
                  </a:lnTo>
                  <a:lnTo>
                    <a:pt x="1963" y="504"/>
                  </a:lnTo>
                  <a:lnTo>
                    <a:pt x="1963" y="505"/>
                  </a:lnTo>
                  <a:lnTo>
                    <a:pt x="1961" y="505"/>
                  </a:lnTo>
                  <a:lnTo>
                    <a:pt x="1960" y="509"/>
                  </a:lnTo>
                  <a:lnTo>
                    <a:pt x="1957" y="510"/>
                  </a:lnTo>
                  <a:lnTo>
                    <a:pt x="1957" y="512"/>
                  </a:lnTo>
                  <a:lnTo>
                    <a:pt x="1957" y="513"/>
                  </a:lnTo>
                  <a:lnTo>
                    <a:pt x="1957" y="516"/>
                  </a:lnTo>
                  <a:lnTo>
                    <a:pt x="1957" y="518"/>
                  </a:lnTo>
                  <a:lnTo>
                    <a:pt x="1957" y="521"/>
                  </a:lnTo>
                  <a:lnTo>
                    <a:pt x="1957" y="521"/>
                  </a:lnTo>
                  <a:lnTo>
                    <a:pt x="1958" y="523"/>
                  </a:lnTo>
                  <a:lnTo>
                    <a:pt x="1958" y="524"/>
                  </a:lnTo>
                  <a:lnTo>
                    <a:pt x="1961" y="523"/>
                  </a:lnTo>
                  <a:lnTo>
                    <a:pt x="1963" y="523"/>
                  </a:lnTo>
                  <a:lnTo>
                    <a:pt x="1963" y="524"/>
                  </a:lnTo>
                  <a:lnTo>
                    <a:pt x="1963" y="527"/>
                  </a:lnTo>
                  <a:lnTo>
                    <a:pt x="1965" y="529"/>
                  </a:lnTo>
                  <a:lnTo>
                    <a:pt x="1965" y="534"/>
                  </a:lnTo>
                  <a:lnTo>
                    <a:pt x="1965" y="535"/>
                  </a:lnTo>
                  <a:lnTo>
                    <a:pt x="1963" y="535"/>
                  </a:lnTo>
                  <a:lnTo>
                    <a:pt x="1961" y="537"/>
                  </a:lnTo>
                  <a:lnTo>
                    <a:pt x="1960" y="537"/>
                  </a:lnTo>
                  <a:lnTo>
                    <a:pt x="1958" y="537"/>
                  </a:lnTo>
                  <a:lnTo>
                    <a:pt x="1955" y="534"/>
                  </a:lnTo>
                  <a:lnTo>
                    <a:pt x="1955" y="532"/>
                  </a:lnTo>
                  <a:lnTo>
                    <a:pt x="1958" y="531"/>
                  </a:lnTo>
                  <a:lnTo>
                    <a:pt x="1960" y="529"/>
                  </a:lnTo>
                  <a:lnTo>
                    <a:pt x="1960" y="527"/>
                  </a:lnTo>
                  <a:lnTo>
                    <a:pt x="1960" y="527"/>
                  </a:lnTo>
                  <a:lnTo>
                    <a:pt x="1958" y="529"/>
                  </a:lnTo>
                  <a:lnTo>
                    <a:pt x="1955" y="529"/>
                  </a:lnTo>
                  <a:lnTo>
                    <a:pt x="1954" y="529"/>
                  </a:lnTo>
                  <a:lnTo>
                    <a:pt x="1952" y="531"/>
                  </a:lnTo>
                  <a:lnTo>
                    <a:pt x="1954" y="534"/>
                  </a:lnTo>
                  <a:lnTo>
                    <a:pt x="1952" y="534"/>
                  </a:lnTo>
                  <a:lnTo>
                    <a:pt x="1950" y="534"/>
                  </a:lnTo>
                  <a:lnTo>
                    <a:pt x="1947" y="535"/>
                  </a:lnTo>
                  <a:lnTo>
                    <a:pt x="1947" y="537"/>
                  </a:lnTo>
                  <a:lnTo>
                    <a:pt x="1944" y="542"/>
                  </a:lnTo>
                  <a:lnTo>
                    <a:pt x="1943" y="545"/>
                  </a:lnTo>
                  <a:lnTo>
                    <a:pt x="1941" y="548"/>
                  </a:lnTo>
                  <a:lnTo>
                    <a:pt x="1941" y="551"/>
                  </a:lnTo>
                  <a:lnTo>
                    <a:pt x="1943" y="554"/>
                  </a:lnTo>
                  <a:lnTo>
                    <a:pt x="1943" y="556"/>
                  </a:lnTo>
                  <a:lnTo>
                    <a:pt x="1946" y="559"/>
                  </a:lnTo>
                  <a:lnTo>
                    <a:pt x="1947" y="561"/>
                  </a:lnTo>
                  <a:lnTo>
                    <a:pt x="1947" y="564"/>
                  </a:lnTo>
                  <a:lnTo>
                    <a:pt x="1946" y="565"/>
                  </a:lnTo>
                  <a:lnTo>
                    <a:pt x="1941" y="568"/>
                  </a:lnTo>
                  <a:lnTo>
                    <a:pt x="1941" y="568"/>
                  </a:lnTo>
                  <a:lnTo>
                    <a:pt x="1935" y="568"/>
                  </a:lnTo>
                  <a:lnTo>
                    <a:pt x="1933" y="567"/>
                  </a:lnTo>
                  <a:lnTo>
                    <a:pt x="1930" y="567"/>
                  </a:lnTo>
                  <a:lnTo>
                    <a:pt x="1928" y="568"/>
                  </a:lnTo>
                  <a:lnTo>
                    <a:pt x="1924" y="570"/>
                  </a:lnTo>
                  <a:lnTo>
                    <a:pt x="1920" y="573"/>
                  </a:lnTo>
                  <a:lnTo>
                    <a:pt x="1917" y="575"/>
                  </a:lnTo>
                  <a:lnTo>
                    <a:pt x="1917" y="576"/>
                  </a:lnTo>
                  <a:lnTo>
                    <a:pt x="1916" y="578"/>
                  </a:lnTo>
                  <a:lnTo>
                    <a:pt x="1914" y="583"/>
                  </a:lnTo>
                  <a:lnTo>
                    <a:pt x="1914" y="586"/>
                  </a:lnTo>
                  <a:lnTo>
                    <a:pt x="1916" y="586"/>
                  </a:lnTo>
                  <a:lnTo>
                    <a:pt x="1916" y="587"/>
                  </a:lnTo>
                  <a:lnTo>
                    <a:pt x="1916" y="589"/>
                  </a:lnTo>
                  <a:lnTo>
                    <a:pt x="1916" y="590"/>
                  </a:lnTo>
                  <a:lnTo>
                    <a:pt x="1917" y="592"/>
                  </a:lnTo>
                  <a:lnTo>
                    <a:pt x="1917" y="595"/>
                  </a:lnTo>
                  <a:lnTo>
                    <a:pt x="1916" y="595"/>
                  </a:lnTo>
                  <a:lnTo>
                    <a:pt x="1914" y="594"/>
                  </a:lnTo>
                  <a:lnTo>
                    <a:pt x="1911" y="594"/>
                  </a:lnTo>
                  <a:lnTo>
                    <a:pt x="1905" y="595"/>
                  </a:lnTo>
                  <a:lnTo>
                    <a:pt x="1902" y="597"/>
                  </a:lnTo>
                  <a:lnTo>
                    <a:pt x="1898" y="600"/>
                  </a:lnTo>
                  <a:lnTo>
                    <a:pt x="1898" y="600"/>
                  </a:lnTo>
                  <a:lnTo>
                    <a:pt x="1897" y="598"/>
                  </a:lnTo>
                  <a:lnTo>
                    <a:pt x="1895" y="597"/>
                  </a:lnTo>
                  <a:lnTo>
                    <a:pt x="1895" y="597"/>
                  </a:lnTo>
                  <a:lnTo>
                    <a:pt x="1894" y="598"/>
                  </a:lnTo>
                  <a:lnTo>
                    <a:pt x="1895" y="600"/>
                  </a:lnTo>
                  <a:lnTo>
                    <a:pt x="1897" y="600"/>
                  </a:lnTo>
                  <a:lnTo>
                    <a:pt x="1895" y="605"/>
                  </a:lnTo>
                  <a:lnTo>
                    <a:pt x="1895" y="606"/>
                  </a:lnTo>
                  <a:lnTo>
                    <a:pt x="1895" y="609"/>
                  </a:lnTo>
                  <a:lnTo>
                    <a:pt x="1895" y="611"/>
                  </a:lnTo>
                  <a:lnTo>
                    <a:pt x="1895" y="611"/>
                  </a:lnTo>
                  <a:lnTo>
                    <a:pt x="1892" y="616"/>
                  </a:lnTo>
                  <a:lnTo>
                    <a:pt x="1889" y="622"/>
                  </a:lnTo>
                  <a:lnTo>
                    <a:pt x="1886" y="625"/>
                  </a:lnTo>
                  <a:lnTo>
                    <a:pt x="1883" y="627"/>
                  </a:lnTo>
                  <a:lnTo>
                    <a:pt x="1881" y="628"/>
                  </a:lnTo>
                  <a:lnTo>
                    <a:pt x="1881" y="628"/>
                  </a:lnTo>
                  <a:lnTo>
                    <a:pt x="1876" y="633"/>
                  </a:lnTo>
                  <a:lnTo>
                    <a:pt x="1872" y="636"/>
                  </a:lnTo>
                  <a:lnTo>
                    <a:pt x="1870" y="638"/>
                  </a:lnTo>
                  <a:lnTo>
                    <a:pt x="1870" y="636"/>
                  </a:lnTo>
                  <a:lnTo>
                    <a:pt x="1868" y="635"/>
                  </a:lnTo>
                  <a:lnTo>
                    <a:pt x="1868" y="633"/>
                  </a:lnTo>
                  <a:lnTo>
                    <a:pt x="1867" y="631"/>
                  </a:lnTo>
                  <a:lnTo>
                    <a:pt x="1867" y="630"/>
                  </a:lnTo>
                  <a:lnTo>
                    <a:pt x="1867" y="628"/>
                  </a:lnTo>
                  <a:lnTo>
                    <a:pt x="1865" y="619"/>
                  </a:lnTo>
                  <a:lnTo>
                    <a:pt x="1864" y="611"/>
                  </a:lnTo>
                  <a:lnTo>
                    <a:pt x="1864" y="608"/>
                  </a:lnTo>
                  <a:lnTo>
                    <a:pt x="1862" y="606"/>
                  </a:lnTo>
                  <a:lnTo>
                    <a:pt x="1861" y="603"/>
                  </a:lnTo>
                  <a:lnTo>
                    <a:pt x="1861" y="602"/>
                  </a:lnTo>
                  <a:lnTo>
                    <a:pt x="1861" y="598"/>
                  </a:lnTo>
                  <a:lnTo>
                    <a:pt x="1857" y="584"/>
                  </a:lnTo>
                  <a:lnTo>
                    <a:pt x="1857" y="579"/>
                  </a:lnTo>
                  <a:lnTo>
                    <a:pt x="1854" y="568"/>
                  </a:lnTo>
                  <a:lnTo>
                    <a:pt x="1853" y="561"/>
                  </a:lnTo>
                  <a:lnTo>
                    <a:pt x="1853" y="554"/>
                  </a:lnTo>
                  <a:lnTo>
                    <a:pt x="1853" y="551"/>
                  </a:lnTo>
                  <a:lnTo>
                    <a:pt x="1854" y="543"/>
                  </a:lnTo>
                  <a:lnTo>
                    <a:pt x="1854" y="537"/>
                  </a:lnTo>
                  <a:lnTo>
                    <a:pt x="1859" y="524"/>
                  </a:lnTo>
                  <a:lnTo>
                    <a:pt x="1859" y="523"/>
                  </a:lnTo>
                  <a:lnTo>
                    <a:pt x="1861" y="523"/>
                  </a:lnTo>
                  <a:lnTo>
                    <a:pt x="1867" y="518"/>
                  </a:lnTo>
                  <a:lnTo>
                    <a:pt x="1870" y="515"/>
                  </a:lnTo>
                  <a:lnTo>
                    <a:pt x="1872" y="512"/>
                  </a:lnTo>
                  <a:lnTo>
                    <a:pt x="1873" y="509"/>
                  </a:lnTo>
                  <a:lnTo>
                    <a:pt x="1873" y="507"/>
                  </a:lnTo>
                  <a:lnTo>
                    <a:pt x="1873" y="505"/>
                  </a:lnTo>
                  <a:lnTo>
                    <a:pt x="1872" y="504"/>
                  </a:lnTo>
                  <a:lnTo>
                    <a:pt x="1870" y="502"/>
                  </a:lnTo>
                  <a:lnTo>
                    <a:pt x="1872" y="502"/>
                  </a:lnTo>
                  <a:lnTo>
                    <a:pt x="1872" y="501"/>
                  </a:lnTo>
                  <a:lnTo>
                    <a:pt x="1873" y="501"/>
                  </a:lnTo>
                  <a:lnTo>
                    <a:pt x="1876" y="502"/>
                  </a:lnTo>
                  <a:lnTo>
                    <a:pt x="1879" y="501"/>
                  </a:lnTo>
                  <a:lnTo>
                    <a:pt x="1883" y="496"/>
                  </a:lnTo>
                  <a:lnTo>
                    <a:pt x="1887" y="498"/>
                  </a:lnTo>
                  <a:lnTo>
                    <a:pt x="1890" y="496"/>
                  </a:lnTo>
                  <a:lnTo>
                    <a:pt x="1892" y="498"/>
                  </a:lnTo>
                  <a:lnTo>
                    <a:pt x="1892" y="496"/>
                  </a:lnTo>
                  <a:lnTo>
                    <a:pt x="1894" y="494"/>
                  </a:lnTo>
                  <a:lnTo>
                    <a:pt x="1898" y="491"/>
                  </a:lnTo>
                  <a:lnTo>
                    <a:pt x="1903" y="488"/>
                  </a:lnTo>
                  <a:lnTo>
                    <a:pt x="1905" y="486"/>
                  </a:lnTo>
                  <a:lnTo>
                    <a:pt x="1906" y="485"/>
                  </a:lnTo>
                  <a:lnTo>
                    <a:pt x="1909" y="482"/>
                  </a:lnTo>
                  <a:lnTo>
                    <a:pt x="1911" y="480"/>
                  </a:lnTo>
                  <a:lnTo>
                    <a:pt x="1914" y="474"/>
                  </a:lnTo>
                  <a:lnTo>
                    <a:pt x="1922" y="468"/>
                  </a:lnTo>
                  <a:lnTo>
                    <a:pt x="1925" y="464"/>
                  </a:lnTo>
                  <a:lnTo>
                    <a:pt x="1927" y="463"/>
                  </a:lnTo>
                  <a:lnTo>
                    <a:pt x="1928" y="463"/>
                  </a:lnTo>
                  <a:lnTo>
                    <a:pt x="1935" y="458"/>
                  </a:lnTo>
                  <a:lnTo>
                    <a:pt x="1938" y="453"/>
                  </a:lnTo>
                  <a:lnTo>
                    <a:pt x="1943" y="452"/>
                  </a:lnTo>
                  <a:lnTo>
                    <a:pt x="1944" y="449"/>
                  </a:lnTo>
                  <a:lnTo>
                    <a:pt x="1946" y="446"/>
                  </a:lnTo>
                  <a:lnTo>
                    <a:pt x="1947" y="444"/>
                  </a:lnTo>
                  <a:lnTo>
                    <a:pt x="1949" y="442"/>
                  </a:lnTo>
                  <a:lnTo>
                    <a:pt x="1955" y="441"/>
                  </a:lnTo>
                  <a:lnTo>
                    <a:pt x="1960" y="438"/>
                  </a:lnTo>
                  <a:lnTo>
                    <a:pt x="1965" y="438"/>
                  </a:lnTo>
                  <a:lnTo>
                    <a:pt x="1966" y="436"/>
                  </a:lnTo>
                  <a:lnTo>
                    <a:pt x="1968" y="436"/>
                  </a:lnTo>
                  <a:lnTo>
                    <a:pt x="1971" y="435"/>
                  </a:lnTo>
                  <a:lnTo>
                    <a:pt x="1968" y="433"/>
                  </a:lnTo>
                  <a:lnTo>
                    <a:pt x="1969" y="431"/>
                  </a:lnTo>
                  <a:lnTo>
                    <a:pt x="1969" y="430"/>
                  </a:lnTo>
                  <a:lnTo>
                    <a:pt x="1972" y="428"/>
                  </a:lnTo>
                  <a:lnTo>
                    <a:pt x="1974" y="425"/>
                  </a:lnTo>
                  <a:lnTo>
                    <a:pt x="1974" y="423"/>
                  </a:lnTo>
                  <a:lnTo>
                    <a:pt x="1974" y="423"/>
                  </a:lnTo>
                  <a:lnTo>
                    <a:pt x="1971" y="422"/>
                  </a:lnTo>
                  <a:lnTo>
                    <a:pt x="1972" y="420"/>
                  </a:lnTo>
                  <a:lnTo>
                    <a:pt x="1972" y="419"/>
                  </a:lnTo>
                  <a:lnTo>
                    <a:pt x="1974" y="417"/>
                  </a:lnTo>
                  <a:lnTo>
                    <a:pt x="1976" y="414"/>
                  </a:lnTo>
                  <a:lnTo>
                    <a:pt x="1976" y="409"/>
                  </a:lnTo>
                  <a:lnTo>
                    <a:pt x="1977" y="405"/>
                  </a:lnTo>
                  <a:lnTo>
                    <a:pt x="1979" y="403"/>
                  </a:lnTo>
                  <a:lnTo>
                    <a:pt x="1984" y="400"/>
                  </a:lnTo>
                  <a:lnTo>
                    <a:pt x="1984" y="400"/>
                  </a:lnTo>
                  <a:lnTo>
                    <a:pt x="1987" y="401"/>
                  </a:lnTo>
                  <a:lnTo>
                    <a:pt x="1991" y="401"/>
                  </a:lnTo>
                  <a:lnTo>
                    <a:pt x="1991" y="403"/>
                  </a:lnTo>
                  <a:lnTo>
                    <a:pt x="1993" y="401"/>
                  </a:lnTo>
                  <a:lnTo>
                    <a:pt x="1991" y="400"/>
                  </a:lnTo>
                  <a:lnTo>
                    <a:pt x="1993" y="400"/>
                  </a:lnTo>
                  <a:lnTo>
                    <a:pt x="1995" y="400"/>
                  </a:lnTo>
                  <a:lnTo>
                    <a:pt x="1995" y="400"/>
                  </a:lnTo>
                  <a:lnTo>
                    <a:pt x="1990" y="398"/>
                  </a:lnTo>
                  <a:lnTo>
                    <a:pt x="1987" y="398"/>
                  </a:lnTo>
                  <a:lnTo>
                    <a:pt x="1982" y="395"/>
                  </a:lnTo>
                  <a:lnTo>
                    <a:pt x="1980" y="395"/>
                  </a:lnTo>
                  <a:lnTo>
                    <a:pt x="1979" y="395"/>
                  </a:lnTo>
                  <a:lnTo>
                    <a:pt x="1965" y="398"/>
                  </a:lnTo>
                  <a:lnTo>
                    <a:pt x="1965" y="400"/>
                  </a:lnTo>
                  <a:lnTo>
                    <a:pt x="1963" y="400"/>
                  </a:lnTo>
                  <a:lnTo>
                    <a:pt x="1965" y="403"/>
                  </a:lnTo>
                  <a:lnTo>
                    <a:pt x="1963" y="403"/>
                  </a:lnTo>
                  <a:lnTo>
                    <a:pt x="1963" y="403"/>
                  </a:lnTo>
                  <a:lnTo>
                    <a:pt x="1963" y="405"/>
                  </a:lnTo>
                  <a:lnTo>
                    <a:pt x="1961" y="408"/>
                  </a:lnTo>
                  <a:lnTo>
                    <a:pt x="1961" y="409"/>
                  </a:lnTo>
                  <a:lnTo>
                    <a:pt x="1960" y="412"/>
                  </a:lnTo>
                  <a:lnTo>
                    <a:pt x="1960" y="416"/>
                  </a:lnTo>
                  <a:lnTo>
                    <a:pt x="1963" y="417"/>
                  </a:lnTo>
                  <a:lnTo>
                    <a:pt x="1963" y="417"/>
                  </a:lnTo>
                  <a:lnTo>
                    <a:pt x="1963" y="419"/>
                  </a:lnTo>
                  <a:lnTo>
                    <a:pt x="1961" y="419"/>
                  </a:lnTo>
                  <a:lnTo>
                    <a:pt x="1961" y="420"/>
                  </a:lnTo>
                  <a:lnTo>
                    <a:pt x="1961" y="420"/>
                  </a:lnTo>
                  <a:lnTo>
                    <a:pt x="1960" y="420"/>
                  </a:lnTo>
                  <a:lnTo>
                    <a:pt x="1958" y="420"/>
                  </a:lnTo>
                  <a:lnTo>
                    <a:pt x="1958" y="417"/>
                  </a:lnTo>
                  <a:lnTo>
                    <a:pt x="1957" y="417"/>
                  </a:lnTo>
                  <a:lnTo>
                    <a:pt x="1957" y="417"/>
                  </a:lnTo>
                  <a:lnTo>
                    <a:pt x="1955" y="419"/>
                  </a:lnTo>
                  <a:lnTo>
                    <a:pt x="1955" y="419"/>
                  </a:lnTo>
                  <a:lnTo>
                    <a:pt x="1954" y="417"/>
                  </a:lnTo>
                  <a:lnTo>
                    <a:pt x="1952" y="419"/>
                  </a:lnTo>
                  <a:lnTo>
                    <a:pt x="1949" y="420"/>
                  </a:lnTo>
                  <a:lnTo>
                    <a:pt x="1931" y="433"/>
                  </a:lnTo>
                  <a:lnTo>
                    <a:pt x="1930" y="435"/>
                  </a:lnTo>
                  <a:lnTo>
                    <a:pt x="1928" y="438"/>
                  </a:lnTo>
                  <a:lnTo>
                    <a:pt x="1924" y="438"/>
                  </a:lnTo>
                  <a:lnTo>
                    <a:pt x="1922" y="439"/>
                  </a:lnTo>
                  <a:lnTo>
                    <a:pt x="1920" y="439"/>
                  </a:lnTo>
                  <a:lnTo>
                    <a:pt x="1919" y="441"/>
                  </a:lnTo>
                  <a:lnTo>
                    <a:pt x="1919" y="439"/>
                  </a:lnTo>
                  <a:lnTo>
                    <a:pt x="1919" y="439"/>
                  </a:lnTo>
                  <a:lnTo>
                    <a:pt x="1920" y="436"/>
                  </a:lnTo>
                  <a:lnTo>
                    <a:pt x="1922" y="433"/>
                  </a:lnTo>
                  <a:lnTo>
                    <a:pt x="1920" y="431"/>
                  </a:lnTo>
                  <a:lnTo>
                    <a:pt x="1919" y="431"/>
                  </a:lnTo>
                  <a:lnTo>
                    <a:pt x="1917" y="433"/>
                  </a:lnTo>
                  <a:lnTo>
                    <a:pt x="1916" y="435"/>
                  </a:lnTo>
                  <a:lnTo>
                    <a:pt x="1914" y="433"/>
                  </a:lnTo>
                  <a:lnTo>
                    <a:pt x="1914" y="433"/>
                  </a:lnTo>
                  <a:lnTo>
                    <a:pt x="1916" y="430"/>
                  </a:lnTo>
                  <a:lnTo>
                    <a:pt x="1916" y="428"/>
                  </a:lnTo>
                  <a:lnTo>
                    <a:pt x="1916" y="427"/>
                  </a:lnTo>
                  <a:lnTo>
                    <a:pt x="1916" y="425"/>
                  </a:lnTo>
                  <a:lnTo>
                    <a:pt x="1919" y="420"/>
                  </a:lnTo>
                  <a:lnTo>
                    <a:pt x="1920" y="419"/>
                  </a:lnTo>
                  <a:lnTo>
                    <a:pt x="1922" y="416"/>
                  </a:lnTo>
                  <a:lnTo>
                    <a:pt x="1922" y="414"/>
                  </a:lnTo>
                  <a:lnTo>
                    <a:pt x="1920" y="412"/>
                  </a:lnTo>
                  <a:lnTo>
                    <a:pt x="1920" y="412"/>
                  </a:lnTo>
                  <a:lnTo>
                    <a:pt x="1919" y="412"/>
                  </a:lnTo>
                  <a:lnTo>
                    <a:pt x="1913" y="416"/>
                  </a:lnTo>
                  <a:lnTo>
                    <a:pt x="1911" y="417"/>
                  </a:lnTo>
                  <a:lnTo>
                    <a:pt x="1909" y="416"/>
                  </a:lnTo>
                  <a:lnTo>
                    <a:pt x="1908" y="416"/>
                  </a:lnTo>
                  <a:lnTo>
                    <a:pt x="1906" y="412"/>
                  </a:lnTo>
                  <a:lnTo>
                    <a:pt x="1905" y="412"/>
                  </a:lnTo>
                  <a:lnTo>
                    <a:pt x="1903" y="412"/>
                  </a:lnTo>
                  <a:lnTo>
                    <a:pt x="1900" y="414"/>
                  </a:lnTo>
                  <a:lnTo>
                    <a:pt x="1895" y="414"/>
                  </a:lnTo>
                  <a:lnTo>
                    <a:pt x="1892" y="414"/>
                  </a:lnTo>
                  <a:lnTo>
                    <a:pt x="1890" y="416"/>
                  </a:lnTo>
                  <a:lnTo>
                    <a:pt x="1889" y="416"/>
                  </a:lnTo>
                  <a:lnTo>
                    <a:pt x="1884" y="416"/>
                  </a:lnTo>
                  <a:lnTo>
                    <a:pt x="1879" y="416"/>
                  </a:lnTo>
                  <a:lnTo>
                    <a:pt x="1879" y="416"/>
                  </a:lnTo>
                  <a:lnTo>
                    <a:pt x="1875" y="417"/>
                  </a:lnTo>
                  <a:lnTo>
                    <a:pt x="1872" y="420"/>
                  </a:lnTo>
                  <a:lnTo>
                    <a:pt x="1870" y="420"/>
                  </a:lnTo>
                  <a:lnTo>
                    <a:pt x="1868" y="422"/>
                  </a:lnTo>
                  <a:lnTo>
                    <a:pt x="1868" y="427"/>
                  </a:lnTo>
                  <a:lnTo>
                    <a:pt x="1865" y="428"/>
                  </a:lnTo>
                  <a:lnTo>
                    <a:pt x="1864" y="430"/>
                  </a:lnTo>
                  <a:lnTo>
                    <a:pt x="1859" y="433"/>
                  </a:lnTo>
                  <a:lnTo>
                    <a:pt x="1857" y="438"/>
                  </a:lnTo>
                  <a:lnTo>
                    <a:pt x="1854" y="439"/>
                  </a:lnTo>
                  <a:lnTo>
                    <a:pt x="1851" y="442"/>
                  </a:lnTo>
                  <a:lnTo>
                    <a:pt x="1845" y="447"/>
                  </a:lnTo>
                  <a:lnTo>
                    <a:pt x="1838" y="452"/>
                  </a:lnTo>
                  <a:lnTo>
                    <a:pt x="1837" y="457"/>
                  </a:lnTo>
                  <a:lnTo>
                    <a:pt x="1835" y="457"/>
                  </a:lnTo>
                  <a:lnTo>
                    <a:pt x="1834" y="458"/>
                  </a:lnTo>
                  <a:lnTo>
                    <a:pt x="1834" y="460"/>
                  </a:lnTo>
                  <a:lnTo>
                    <a:pt x="1834" y="461"/>
                  </a:lnTo>
                  <a:lnTo>
                    <a:pt x="1834" y="463"/>
                  </a:lnTo>
                  <a:lnTo>
                    <a:pt x="1832" y="464"/>
                  </a:lnTo>
                  <a:lnTo>
                    <a:pt x="1834" y="466"/>
                  </a:lnTo>
                  <a:lnTo>
                    <a:pt x="1834" y="466"/>
                  </a:lnTo>
                  <a:lnTo>
                    <a:pt x="1835" y="466"/>
                  </a:lnTo>
                  <a:lnTo>
                    <a:pt x="1838" y="464"/>
                  </a:lnTo>
                  <a:lnTo>
                    <a:pt x="1845" y="466"/>
                  </a:lnTo>
                  <a:lnTo>
                    <a:pt x="1846" y="468"/>
                  </a:lnTo>
                  <a:lnTo>
                    <a:pt x="1846" y="471"/>
                  </a:lnTo>
                  <a:lnTo>
                    <a:pt x="1846" y="472"/>
                  </a:lnTo>
                  <a:lnTo>
                    <a:pt x="1845" y="472"/>
                  </a:lnTo>
                  <a:lnTo>
                    <a:pt x="1842" y="472"/>
                  </a:lnTo>
                  <a:lnTo>
                    <a:pt x="1840" y="472"/>
                  </a:lnTo>
                  <a:lnTo>
                    <a:pt x="1837" y="471"/>
                  </a:lnTo>
                  <a:lnTo>
                    <a:pt x="1835" y="472"/>
                  </a:lnTo>
                  <a:lnTo>
                    <a:pt x="1834" y="474"/>
                  </a:lnTo>
                  <a:lnTo>
                    <a:pt x="1831" y="474"/>
                  </a:lnTo>
                  <a:lnTo>
                    <a:pt x="1829" y="474"/>
                  </a:lnTo>
                  <a:lnTo>
                    <a:pt x="1826" y="471"/>
                  </a:lnTo>
                  <a:lnTo>
                    <a:pt x="1821" y="471"/>
                  </a:lnTo>
                  <a:lnTo>
                    <a:pt x="1820" y="474"/>
                  </a:lnTo>
                  <a:lnTo>
                    <a:pt x="1818" y="474"/>
                  </a:lnTo>
                  <a:lnTo>
                    <a:pt x="1816" y="474"/>
                  </a:lnTo>
                  <a:lnTo>
                    <a:pt x="1813" y="477"/>
                  </a:lnTo>
                  <a:lnTo>
                    <a:pt x="1813" y="477"/>
                  </a:lnTo>
                  <a:lnTo>
                    <a:pt x="1810" y="477"/>
                  </a:lnTo>
                  <a:lnTo>
                    <a:pt x="1807" y="475"/>
                  </a:lnTo>
                  <a:lnTo>
                    <a:pt x="1805" y="475"/>
                  </a:lnTo>
                  <a:lnTo>
                    <a:pt x="1804" y="475"/>
                  </a:lnTo>
                  <a:lnTo>
                    <a:pt x="1802" y="479"/>
                  </a:lnTo>
                  <a:lnTo>
                    <a:pt x="1797" y="479"/>
                  </a:lnTo>
                  <a:lnTo>
                    <a:pt x="1791" y="479"/>
                  </a:lnTo>
                  <a:lnTo>
                    <a:pt x="1788" y="474"/>
                  </a:lnTo>
                  <a:lnTo>
                    <a:pt x="1794" y="472"/>
                  </a:lnTo>
                  <a:lnTo>
                    <a:pt x="1797" y="472"/>
                  </a:lnTo>
                  <a:lnTo>
                    <a:pt x="1801" y="472"/>
                  </a:lnTo>
                  <a:lnTo>
                    <a:pt x="1805" y="471"/>
                  </a:lnTo>
                  <a:lnTo>
                    <a:pt x="1804" y="471"/>
                  </a:lnTo>
                  <a:lnTo>
                    <a:pt x="1802" y="469"/>
                  </a:lnTo>
                  <a:lnTo>
                    <a:pt x="1801" y="469"/>
                  </a:lnTo>
                  <a:lnTo>
                    <a:pt x="1797" y="469"/>
                  </a:lnTo>
                  <a:lnTo>
                    <a:pt x="1794" y="464"/>
                  </a:lnTo>
                  <a:lnTo>
                    <a:pt x="1791" y="464"/>
                  </a:lnTo>
                  <a:lnTo>
                    <a:pt x="1790" y="463"/>
                  </a:lnTo>
                  <a:lnTo>
                    <a:pt x="1786" y="463"/>
                  </a:lnTo>
                  <a:lnTo>
                    <a:pt x="1786" y="464"/>
                  </a:lnTo>
                  <a:lnTo>
                    <a:pt x="1785" y="464"/>
                  </a:lnTo>
                  <a:lnTo>
                    <a:pt x="1785" y="466"/>
                  </a:lnTo>
                  <a:lnTo>
                    <a:pt x="1783" y="466"/>
                  </a:lnTo>
                  <a:lnTo>
                    <a:pt x="1783" y="466"/>
                  </a:lnTo>
                  <a:lnTo>
                    <a:pt x="1782" y="464"/>
                  </a:lnTo>
                  <a:lnTo>
                    <a:pt x="1779" y="466"/>
                  </a:lnTo>
                  <a:lnTo>
                    <a:pt x="1780" y="464"/>
                  </a:lnTo>
                  <a:lnTo>
                    <a:pt x="1782" y="464"/>
                  </a:lnTo>
                  <a:lnTo>
                    <a:pt x="1779" y="463"/>
                  </a:lnTo>
                  <a:lnTo>
                    <a:pt x="1777" y="463"/>
                  </a:lnTo>
                  <a:lnTo>
                    <a:pt x="1775" y="461"/>
                  </a:lnTo>
                  <a:lnTo>
                    <a:pt x="1767" y="460"/>
                  </a:lnTo>
                  <a:lnTo>
                    <a:pt x="1764" y="460"/>
                  </a:lnTo>
                  <a:lnTo>
                    <a:pt x="1761" y="460"/>
                  </a:lnTo>
                  <a:lnTo>
                    <a:pt x="1758" y="463"/>
                  </a:lnTo>
                  <a:lnTo>
                    <a:pt x="1760" y="464"/>
                  </a:lnTo>
                  <a:lnTo>
                    <a:pt x="1760" y="464"/>
                  </a:lnTo>
                  <a:lnTo>
                    <a:pt x="1761" y="466"/>
                  </a:lnTo>
                  <a:lnTo>
                    <a:pt x="1760" y="466"/>
                  </a:lnTo>
                  <a:lnTo>
                    <a:pt x="1756" y="466"/>
                  </a:lnTo>
                  <a:lnTo>
                    <a:pt x="1755" y="464"/>
                  </a:lnTo>
                  <a:lnTo>
                    <a:pt x="1753" y="466"/>
                  </a:lnTo>
                  <a:lnTo>
                    <a:pt x="1753" y="468"/>
                  </a:lnTo>
                  <a:lnTo>
                    <a:pt x="1756" y="468"/>
                  </a:lnTo>
                  <a:lnTo>
                    <a:pt x="1756" y="468"/>
                  </a:lnTo>
                  <a:lnTo>
                    <a:pt x="1756" y="469"/>
                  </a:lnTo>
                  <a:lnTo>
                    <a:pt x="1753" y="471"/>
                  </a:lnTo>
                  <a:lnTo>
                    <a:pt x="1750" y="471"/>
                  </a:lnTo>
                  <a:lnTo>
                    <a:pt x="1747" y="468"/>
                  </a:lnTo>
                  <a:lnTo>
                    <a:pt x="1741" y="468"/>
                  </a:lnTo>
                  <a:lnTo>
                    <a:pt x="1739" y="469"/>
                  </a:lnTo>
                  <a:lnTo>
                    <a:pt x="1736" y="471"/>
                  </a:lnTo>
                  <a:lnTo>
                    <a:pt x="1730" y="468"/>
                  </a:lnTo>
                  <a:lnTo>
                    <a:pt x="1726" y="468"/>
                  </a:lnTo>
                  <a:lnTo>
                    <a:pt x="1722" y="466"/>
                  </a:lnTo>
                  <a:lnTo>
                    <a:pt x="1720" y="466"/>
                  </a:lnTo>
                  <a:lnTo>
                    <a:pt x="1719" y="471"/>
                  </a:lnTo>
                  <a:lnTo>
                    <a:pt x="1715" y="472"/>
                  </a:lnTo>
                  <a:lnTo>
                    <a:pt x="1714" y="472"/>
                  </a:lnTo>
                  <a:lnTo>
                    <a:pt x="1712" y="469"/>
                  </a:lnTo>
                  <a:lnTo>
                    <a:pt x="1711" y="468"/>
                  </a:lnTo>
                  <a:lnTo>
                    <a:pt x="1708" y="468"/>
                  </a:lnTo>
                  <a:lnTo>
                    <a:pt x="1692" y="468"/>
                  </a:lnTo>
                  <a:lnTo>
                    <a:pt x="1687" y="468"/>
                  </a:lnTo>
                  <a:lnTo>
                    <a:pt x="1684" y="468"/>
                  </a:lnTo>
                  <a:lnTo>
                    <a:pt x="1679" y="469"/>
                  </a:lnTo>
                  <a:lnTo>
                    <a:pt x="1674" y="468"/>
                  </a:lnTo>
                  <a:lnTo>
                    <a:pt x="1665" y="471"/>
                  </a:lnTo>
                  <a:lnTo>
                    <a:pt x="1662" y="472"/>
                  </a:lnTo>
                  <a:lnTo>
                    <a:pt x="1657" y="475"/>
                  </a:lnTo>
                  <a:lnTo>
                    <a:pt x="1652" y="482"/>
                  </a:lnTo>
                  <a:lnTo>
                    <a:pt x="1651" y="483"/>
                  </a:lnTo>
                  <a:lnTo>
                    <a:pt x="1648" y="486"/>
                  </a:lnTo>
                  <a:lnTo>
                    <a:pt x="1641" y="488"/>
                  </a:lnTo>
                  <a:lnTo>
                    <a:pt x="1640" y="491"/>
                  </a:lnTo>
                  <a:lnTo>
                    <a:pt x="1638" y="493"/>
                  </a:lnTo>
                  <a:lnTo>
                    <a:pt x="1635" y="499"/>
                  </a:lnTo>
                  <a:lnTo>
                    <a:pt x="1633" y="501"/>
                  </a:lnTo>
                  <a:lnTo>
                    <a:pt x="1627" y="504"/>
                  </a:lnTo>
                  <a:lnTo>
                    <a:pt x="1626" y="507"/>
                  </a:lnTo>
                  <a:lnTo>
                    <a:pt x="1624" y="507"/>
                  </a:lnTo>
                  <a:lnTo>
                    <a:pt x="1622" y="509"/>
                  </a:lnTo>
                  <a:lnTo>
                    <a:pt x="1621" y="510"/>
                  </a:lnTo>
                  <a:lnTo>
                    <a:pt x="1619" y="512"/>
                  </a:lnTo>
                  <a:lnTo>
                    <a:pt x="1616" y="512"/>
                  </a:lnTo>
                  <a:lnTo>
                    <a:pt x="1613" y="516"/>
                  </a:lnTo>
                  <a:lnTo>
                    <a:pt x="1608" y="518"/>
                  </a:lnTo>
                  <a:lnTo>
                    <a:pt x="1602" y="526"/>
                  </a:lnTo>
                  <a:lnTo>
                    <a:pt x="1602" y="526"/>
                  </a:lnTo>
                  <a:lnTo>
                    <a:pt x="1600" y="527"/>
                  </a:lnTo>
                  <a:lnTo>
                    <a:pt x="1600" y="529"/>
                  </a:lnTo>
                  <a:lnTo>
                    <a:pt x="1594" y="535"/>
                  </a:lnTo>
                  <a:lnTo>
                    <a:pt x="1592" y="535"/>
                  </a:lnTo>
                  <a:lnTo>
                    <a:pt x="1589" y="538"/>
                  </a:lnTo>
                  <a:lnTo>
                    <a:pt x="1588" y="540"/>
                  </a:lnTo>
                  <a:lnTo>
                    <a:pt x="1585" y="543"/>
                  </a:lnTo>
                  <a:lnTo>
                    <a:pt x="1581" y="545"/>
                  </a:lnTo>
                  <a:lnTo>
                    <a:pt x="1577" y="546"/>
                  </a:lnTo>
                  <a:lnTo>
                    <a:pt x="1575" y="548"/>
                  </a:lnTo>
                  <a:lnTo>
                    <a:pt x="1572" y="551"/>
                  </a:lnTo>
                  <a:lnTo>
                    <a:pt x="1566" y="556"/>
                  </a:lnTo>
                  <a:lnTo>
                    <a:pt x="1563" y="556"/>
                  </a:lnTo>
                  <a:lnTo>
                    <a:pt x="1559" y="559"/>
                  </a:lnTo>
                  <a:lnTo>
                    <a:pt x="1559" y="561"/>
                  </a:lnTo>
                  <a:lnTo>
                    <a:pt x="1558" y="562"/>
                  </a:lnTo>
                  <a:lnTo>
                    <a:pt x="1559" y="564"/>
                  </a:lnTo>
                  <a:lnTo>
                    <a:pt x="1559" y="564"/>
                  </a:lnTo>
                  <a:lnTo>
                    <a:pt x="1561" y="565"/>
                  </a:lnTo>
                  <a:lnTo>
                    <a:pt x="1567" y="567"/>
                  </a:lnTo>
                  <a:lnTo>
                    <a:pt x="1574" y="567"/>
                  </a:lnTo>
                  <a:lnTo>
                    <a:pt x="1578" y="567"/>
                  </a:lnTo>
                  <a:lnTo>
                    <a:pt x="1580" y="567"/>
                  </a:lnTo>
                  <a:lnTo>
                    <a:pt x="1581" y="567"/>
                  </a:lnTo>
                  <a:lnTo>
                    <a:pt x="1581" y="567"/>
                  </a:lnTo>
                  <a:lnTo>
                    <a:pt x="1581" y="570"/>
                  </a:lnTo>
                  <a:lnTo>
                    <a:pt x="1581" y="572"/>
                  </a:lnTo>
                  <a:lnTo>
                    <a:pt x="1580" y="578"/>
                  </a:lnTo>
                  <a:lnTo>
                    <a:pt x="1580" y="579"/>
                  </a:lnTo>
                  <a:lnTo>
                    <a:pt x="1580" y="583"/>
                  </a:lnTo>
                  <a:lnTo>
                    <a:pt x="1581" y="583"/>
                  </a:lnTo>
                  <a:lnTo>
                    <a:pt x="1583" y="581"/>
                  </a:lnTo>
                  <a:lnTo>
                    <a:pt x="1585" y="581"/>
                  </a:lnTo>
                  <a:lnTo>
                    <a:pt x="1586" y="583"/>
                  </a:lnTo>
                  <a:lnTo>
                    <a:pt x="1588" y="578"/>
                  </a:lnTo>
                  <a:lnTo>
                    <a:pt x="1586" y="578"/>
                  </a:lnTo>
                  <a:lnTo>
                    <a:pt x="1586" y="576"/>
                  </a:lnTo>
                  <a:lnTo>
                    <a:pt x="1586" y="575"/>
                  </a:lnTo>
                  <a:lnTo>
                    <a:pt x="1589" y="573"/>
                  </a:lnTo>
                  <a:lnTo>
                    <a:pt x="1592" y="573"/>
                  </a:lnTo>
                  <a:lnTo>
                    <a:pt x="1594" y="573"/>
                  </a:lnTo>
                  <a:lnTo>
                    <a:pt x="1591" y="575"/>
                  </a:lnTo>
                  <a:lnTo>
                    <a:pt x="1591" y="576"/>
                  </a:lnTo>
                  <a:lnTo>
                    <a:pt x="1589" y="576"/>
                  </a:lnTo>
                  <a:lnTo>
                    <a:pt x="1589" y="576"/>
                  </a:lnTo>
                  <a:lnTo>
                    <a:pt x="1591" y="578"/>
                  </a:lnTo>
                  <a:lnTo>
                    <a:pt x="1592" y="579"/>
                  </a:lnTo>
                  <a:lnTo>
                    <a:pt x="1596" y="579"/>
                  </a:lnTo>
                  <a:lnTo>
                    <a:pt x="1596" y="581"/>
                  </a:lnTo>
                  <a:lnTo>
                    <a:pt x="1594" y="581"/>
                  </a:lnTo>
                  <a:lnTo>
                    <a:pt x="1591" y="584"/>
                  </a:lnTo>
                  <a:lnTo>
                    <a:pt x="1589" y="586"/>
                  </a:lnTo>
                  <a:lnTo>
                    <a:pt x="1588" y="587"/>
                  </a:lnTo>
                  <a:lnTo>
                    <a:pt x="1588" y="587"/>
                  </a:lnTo>
                  <a:lnTo>
                    <a:pt x="1589" y="587"/>
                  </a:lnTo>
                  <a:lnTo>
                    <a:pt x="1596" y="587"/>
                  </a:lnTo>
                  <a:lnTo>
                    <a:pt x="1597" y="586"/>
                  </a:lnTo>
                  <a:lnTo>
                    <a:pt x="1602" y="584"/>
                  </a:lnTo>
                  <a:lnTo>
                    <a:pt x="1604" y="581"/>
                  </a:lnTo>
                  <a:lnTo>
                    <a:pt x="1605" y="579"/>
                  </a:lnTo>
                  <a:lnTo>
                    <a:pt x="1607" y="579"/>
                  </a:lnTo>
                  <a:lnTo>
                    <a:pt x="1607" y="579"/>
                  </a:lnTo>
                  <a:lnTo>
                    <a:pt x="1607" y="583"/>
                  </a:lnTo>
                  <a:lnTo>
                    <a:pt x="1605" y="584"/>
                  </a:lnTo>
                  <a:lnTo>
                    <a:pt x="1604" y="587"/>
                  </a:lnTo>
                  <a:lnTo>
                    <a:pt x="1602" y="587"/>
                  </a:lnTo>
                  <a:lnTo>
                    <a:pt x="1604" y="587"/>
                  </a:lnTo>
                  <a:lnTo>
                    <a:pt x="1605" y="587"/>
                  </a:lnTo>
                  <a:lnTo>
                    <a:pt x="1607" y="587"/>
                  </a:lnTo>
                  <a:lnTo>
                    <a:pt x="1608" y="584"/>
                  </a:lnTo>
                  <a:lnTo>
                    <a:pt x="1608" y="581"/>
                  </a:lnTo>
                  <a:lnTo>
                    <a:pt x="1610" y="578"/>
                  </a:lnTo>
                  <a:lnTo>
                    <a:pt x="1608" y="576"/>
                  </a:lnTo>
                  <a:lnTo>
                    <a:pt x="1608" y="575"/>
                  </a:lnTo>
                  <a:lnTo>
                    <a:pt x="1608" y="573"/>
                  </a:lnTo>
                  <a:lnTo>
                    <a:pt x="1608" y="572"/>
                  </a:lnTo>
                  <a:lnTo>
                    <a:pt x="1615" y="575"/>
                  </a:lnTo>
                  <a:lnTo>
                    <a:pt x="1618" y="575"/>
                  </a:lnTo>
                  <a:lnTo>
                    <a:pt x="1624" y="573"/>
                  </a:lnTo>
                  <a:lnTo>
                    <a:pt x="1624" y="573"/>
                  </a:lnTo>
                  <a:lnTo>
                    <a:pt x="1626" y="575"/>
                  </a:lnTo>
                  <a:lnTo>
                    <a:pt x="1630" y="578"/>
                  </a:lnTo>
                  <a:lnTo>
                    <a:pt x="1630" y="578"/>
                  </a:lnTo>
                  <a:lnTo>
                    <a:pt x="1632" y="583"/>
                  </a:lnTo>
                  <a:lnTo>
                    <a:pt x="1638" y="586"/>
                  </a:lnTo>
                  <a:lnTo>
                    <a:pt x="1641" y="589"/>
                  </a:lnTo>
                  <a:lnTo>
                    <a:pt x="1643" y="589"/>
                  </a:lnTo>
                  <a:lnTo>
                    <a:pt x="1644" y="592"/>
                  </a:lnTo>
                  <a:lnTo>
                    <a:pt x="1648" y="592"/>
                  </a:lnTo>
                  <a:lnTo>
                    <a:pt x="1648" y="595"/>
                  </a:lnTo>
                  <a:lnTo>
                    <a:pt x="1646" y="597"/>
                  </a:lnTo>
                  <a:lnTo>
                    <a:pt x="1644" y="598"/>
                  </a:lnTo>
                  <a:lnTo>
                    <a:pt x="1640" y="597"/>
                  </a:lnTo>
                  <a:lnTo>
                    <a:pt x="1640" y="597"/>
                  </a:lnTo>
                  <a:lnTo>
                    <a:pt x="1640" y="597"/>
                  </a:lnTo>
                  <a:lnTo>
                    <a:pt x="1643" y="600"/>
                  </a:lnTo>
                  <a:lnTo>
                    <a:pt x="1646" y="602"/>
                  </a:lnTo>
                  <a:lnTo>
                    <a:pt x="1646" y="605"/>
                  </a:lnTo>
                  <a:lnTo>
                    <a:pt x="1646" y="606"/>
                  </a:lnTo>
                  <a:lnTo>
                    <a:pt x="1644" y="609"/>
                  </a:lnTo>
                  <a:lnTo>
                    <a:pt x="1644" y="611"/>
                  </a:lnTo>
                  <a:lnTo>
                    <a:pt x="1646" y="613"/>
                  </a:lnTo>
                  <a:lnTo>
                    <a:pt x="1648" y="613"/>
                  </a:lnTo>
                  <a:lnTo>
                    <a:pt x="1649" y="614"/>
                  </a:lnTo>
                  <a:lnTo>
                    <a:pt x="1648" y="617"/>
                  </a:lnTo>
                  <a:lnTo>
                    <a:pt x="1648" y="619"/>
                  </a:lnTo>
                  <a:lnTo>
                    <a:pt x="1646" y="620"/>
                  </a:lnTo>
                  <a:lnTo>
                    <a:pt x="1644" y="624"/>
                  </a:lnTo>
                  <a:lnTo>
                    <a:pt x="1641" y="625"/>
                  </a:lnTo>
                  <a:lnTo>
                    <a:pt x="1640" y="628"/>
                  </a:lnTo>
                  <a:lnTo>
                    <a:pt x="1638" y="633"/>
                  </a:lnTo>
                  <a:lnTo>
                    <a:pt x="1637" y="636"/>
                  </a:lnTo>
                  <a:lnTo>
                    <a:pt x="1637" y="638"/>
                  </a:lnTo>
                  <a:lnTo>
                    <a:pt x="1635" y="641"/>
                  </a:lnTo>
                  <a:lnTo>
                    <a:pt x="1635" y="646"/>
                  </a:lnTo>
                  <a:lnTo>
                    <a:pt x="1635" y="653"/>
                  </a:lnTo>
                  <a:lnTo>
                    <a:pt x="1635" y="653"/>
                  </a:lnTo>
                  <a:lnTo>
                    <a:pt x="1637" y="653"/>
                  </a:lnTo>
                  <a:lnTo>
                    <a:pt x="1637" y="655"/>
                  </a:lnTo>
                  <a:lnTo>
                    <a:pt x="1637" y="655"/>
                  </a:lnTo>
                  <a:lnTo>
                    <a:pt x="1635" y="657"/>
                  </a:lnTo>
                  <a:lnTo>
                    <a:pt x="1635" y="658"/>
                  </a:lnTo>
                  <a:lnTo>
                    <a:pt x="1635" y="660"/>
                  </a:lnTo>
                  <a:lnTo>
                    <a:pt x="1635" y="663"/>
                  </a:lnTo>
                  <a:lnTo>
                    <a:pt x="1633" y="668"/>
                  </a:lnTo>
                  <a:lnTo>
                    <a:pt x="1633" y="669"/>
                  </a:lnTo>
                  <a:lnTo>
                    <a:pt x="1633" y="671"/>
                  </a:lnTo>
                  <a:lnTo>
                    <a:pt x="1632" y="671"/>
                  </a:lnTo>
                  <a:lnTo>
                    <a:pt x="1632" y="672"/>
                  </a:lnTo>
                  <a:lnTo>
                    <a:pt x="1632" y="674"/>
                  </a:lnTo>
                  <a:lnTo>
                    <a:pt x="1632" y="674"/>
                  </a:lnTo>
                  <a:lnTo>
                    <a:pt x="1633" y="676"/>
                  </a:lnTo>
                  <a:lnTo>
                    <a:pt x="1630" y="679"/>
                  </a:lnTo>
                  <a:lnTo>
                    <a:pt x="1630" y="683"/>
                  </a:lnTo>
                  <a:lnTo>
                    <a:pt x="1629" y="685"/>
                  </a:lnTo>
                  <a:lnTo>
                    <a:pt x="1627" y="687"/>
                  </a:lnTo>
                  <a:lnTo>
                    <a:pt x="1624" y="690"/>
                  </a:lnTo>
                  <a:lnTo>
                    <a:pt x="1622" y="691"/>
                  </a:lnTo>
                  <a:lnTo>
                    <a:pt x="1621" y="693"/>
                  </a:lnTo>
                  <a:lnTo>
                    <a:pt x="1619" y="694"/>
                  </a:lnTo>
                  <a:lnTo>
                    <a:pt x="1616" y="699"/>
                  </a:lnTo>
                  <a:lnTo>
                    <a:pt x="1613" y="704"/>
                  </a:lnTo>
                  <a:lnTo>
                    <a:pt x="1607" y="710"/>
                  </a:lnTo>
                  <a:lnTo>
                    <a:pt x="1607" y="712"/>
                  </a:lnTo>
                  <a:lnTo>
                    <a:pt x="1607" y="713"/>
                  </a:lnTo>
                  <a:lnTo>
                    <a:pt x="1605" y="717"/>
                  </a:lnTo>
                  <a:lnTo>
                    <a:pt x="1604" y="720"/>
                  </a:lnTo>
                  <a:lnTo>
                    <a:pt x="1602" y="721"/>
                  </a:lnTo>
                  <a:lnTo>
                    <a:pt x="1600" y="724"/>
                  </a:lnTo>
                  <a:lnTo>
                    <a:pt x="1596" y="731"/>
                  </a:lnTo>
                  <a:lnTo>
                    <a:pt x="1594" y="732"/>
                  </a:lnTo>
                  <a:lnTo>
                    <a:pt x="1591" y="735"/>
                  </a:lnTo>
                  <a:lnTo>
                    <a:pt x="1586" y="740"/>
                  </a:lnTo>
                  <a:lnTo>
                    <a:pt x="1581" y="745"/>
                  </a:lnTo>
                  <a:lnTo>
                    <a:pt x="1580" y="746"/>
                  </a:lnTo>
                  <a:lnTo>
                    <a:pt x="1578" y="748"/>
                  </a:lnTo>
                  <a:lnTo>
                    <a:pt x="1577" y="751"/>
                  </a:lnTo>
                  <a:lnTo>
                    <a:pt x="1574" y="753"/>
                  </a:lnTo>
                  <a:lnTo>
                    <a:pt x="1574" y="754"/>
                  </a:lnTo>
                  <a:lnTo>
                    <a:pt x="1572" y="756"/>
                  </a:lnTo>
                  <a:lnTo>
                    <a:pt x="1569" y="757"/>
                  </a:lnTo>
                  <a:lnTo>
                    <a:pt x="1567" y="759"/>
                  </a:lnTo>
                  <a:lnTo>
                    <a:pt x="1563" y="765"/>
                  </a:lnTo>
                  <a:lnTo>
                    <a:pt x="1563" y="767"/>
                  </a:lnTo>
                  <a:lnTo>
                    <a:pt x="1563" y="769"/>
                  </a:lnTo>
                  <a:lnTo>
                    <a:pt x="1559" y="770"/>
                  </a:lnTo>
                  <a:lnTo>
                    <a:pt x="1558" y="773"/>
                  </a:lnTo>
                  <a:lnTo>
                    <a:pt x="1555" y="775"/>
                  </a:lnTo>
                  <a:lnTo>
                    <a:pt x="1551" y="778"/>
                  </a:lnTo>
                  <a:lnTo>
                    <a:pt x="1544" y="781"/>
                  </a:lnTo>
                  <a:lnTo>
                    <a:pt x="1540" y="783"/>
                  </a:lnTo>
                  <a:lnTo>
                    <a:pt x="1537" y="786"/>
                  </a:lnTo>
                  <a:lnTo>
                    <a:pt x="1534" y="786"/>
                  </a:lnTo>
                  <a:lnTo>
                    <a:pt x="1531" y="787"/>
                  </a:lnTo>
                  <a:lnTo>
                    <a:pt x="1529" y="787"/>
                  </a:lnTo>
                  <a:lnTo>
                    <a:pt x="1528" y="787"/>
                  </a:lnTo>
                  <a:lnTo>
                    <a:pt x="1526" y="786"/>
                  </a:lnTo>
                  <a:lnTo>
                    <a:pt x="1525" y="786"/>
                  </a:lnTo>
                  <a:lnTo>
                    <a:pt x="1525" y="786"/>
                  </a:lnTo>
                  <a:lnTo>
                    <a:pt x="1522" y="784"/>
                  </a:lnTo>
                  <a:lnTo>
                    <a:pt x="1520" y="784"/>
                  </a:lnTo>
                  <a:lnTo>
                    <a:pt x="1518" y="784"/>
                  </a:lnTo>
                  <a:lnTo>
                    <a:pt x="1517" y="784"/>
                  </a:lnTo>
                  <a:lnTo>
                    <a:pt x="1517" y="778"/>
                  </a:lnTo>
                  <a:lnTo>
                    <a:pt x="1517" y="776"/>
                  </a:lnTo>
                  <a:lnTo>
                    <a:pt x="1515" y="778"/>
                  </a:lnTo>
                  <a:lnTo>
                    <a:pt x="1512" y="781"/>
                  </a:lnTo>
                  <a:lnTo>
                    <a:pt x="1510" y="781"/>
                  </a:lnTo>
                  <a:lnTo>
                    <a:pt x="1510" y="781"/>
                  </a:lnTo>
                  <a:lnTo>
                    <a:pt x="1510" y="780"/>
                  </a:lnTo>
                  <a:lnTo>
                    <a:pt x="1512" y="778"/>
                  </a:lnTo>
                  <a:lnTo>
                    <a:pt x="1512" y="778"/>
                  </a:lnTo>
                  <a:lnTo>
                    <a:pt x="1510" y="778"/>
                  </a:lnTo>
                  <a:lnTo>
                    <a:pt x="1509" y="778"/>
                  </a:lnTo>
                  <a:lnTo>
                    <a:pt x="1507" y="780"/>
                  </a:lnTo>
                  <a:lnTo>
                    <a:pt x="1504" y="783"/>
                  </a:lnTo>
                  <a:lnTo>
                    <a:pt x="1503" y="786"/>
                  </a:lnTo>
                  <a:lnTo>
                    <a:pt x="1501" y="786"/>
                  </a:lnTo>
                  <a:lnTo>
                    <a:pt x="1501" y="787"/>
                  </a:lnTo>
                  <a:lnTo>
                    <a:pt x="1499" y="789"/>
                  </a:lnTo>
                  <a:lnTo>
                    <a:pt x="1498" y="789"/>
                  </a:lnTo>
                  <a:lnTo>
                    <a:pt x="1496" y="789"/>
                  </a:lnTo>
                  <a:lnTo>
                    <a:pt x="1495" y="789"/>
                  </a:lnTo>
                  <a:lnTo>
                    <a:pt x="1493" y="789"/>
                  </a:lnTo>
                  <a:lnTo>
                    <a:pt x="1495" y="791"/>
                  </a:lnTo>
                  <a:lnTo>
                    <a:pt x="1493" y="794"/>
                  </a:lnTo>
                  <a:lnTo>
                    <a:pt x="1493" y="795"/>
                  </a:lnTo>
                  <a:lnTo>
                    <a:pt x="1493" y="794"/>
                  </a:lnTo>
                  <a:lnTo>
                    <a:pt x="1493" y="794"/>
                  </a:lnTo>
                  <a:lnTo>
                    <a:pt x="1492" y="792"/>
                  </a:lnTo>
                  <a:lnTo>
                    <a:pt x="1492" y="792"/>
                  </a:lnTo>
                  <a:lnTo>
                    <a:pt x="1490" y="791"/>
                  </a:lnTo>
                  <a:lnTo>
                    <a:pt x="1492" y="791"/>
                  </a:lnTo>
                  <a:lnTo>
                    <a:pt x="1492" y="789"/>
                  </a:lnTo>
                  <a:lnTo>
                    <a:pt x="1490" y="789"/>
                  </a:lnTo>
                  <a:lnTo>
                    <a:pt x="1490" y="787"/>
                  </a:lnTo>
                  <a:lnTo>
                    <a:pt x="1488" y="787"/>
                  </a:lnTo>
                  <a:lnTo>
                    <a:pt x="1488" y="787"/>
                  </a:lnTo>
                  <a:lnTo>
                    <a:pt x="1490" y="787"/>
                  </a:lnTo>
                  <a:lnTo>
                    <a:pt x="1490" y="786"/>
                  </a:lnTo>
                  <a:lnTo>
                    <a:pt x="1492" y="786"/>
                  </a:lnTo>
                  <a:lnTo>
                    <a:pt x="1493" y="786"/>
                  </a:lnTo>
                  <a:lnTo>
                    <a:pt x="1495" y="784"/>
                  </a:lnTo>
                  <a:lnTo>
                    <a:pt x="1496" y="784"/>
                  </a:lnTo>
                  <a:lnTo>
                    <a:pt x="1496" y="786"/>
                  </a:lnTo>
                  <a:lnTo>
                    <a:pt x="1498" y="784"/>
                  </a:lnTo>
                  <a:lnTo>
                    <a:pt x="1498" y="784"/>
                  </a:lnTo>
                  <a:lnTo>
                    <a:pt x="1499" y="783"/>
                  </a:lnTo>
                  <a:lnTo>
                    <a:pt x="1499" y="781"/>
                  </a:lnTo>
                  <a:lnTo>
                    <a:pt x="1499" y="781"/>
                  </a:lnTo>
                  <a:lnTo>
                    <a:pt x="1499" y="781"/>
                  </a:lnTo>
                  <a:lnTo>
                    <a:pt x="1499" y="780"/>
                  </a:lnTo>
                  <a:lnTo>
                    <a:pt x="1501" y="778"/>
                  </a:lnTo>
                  <a:lnTo>
                    <a:pt x="1501" y="776"/>
                  </a:lnTo>
                  <a:lnTo>
                    <a:pt x="1501" y="776"/>
                  </a:lnTo>
                  <a:lnTo>
                    <a:pt x="1501" y="775"/>
                  </a:lnTo>
                  <a:lnTo>
                    <a:pt x="1501" y="775"/>
                  </a:lnTo>
                  <a:lnTo>
                    <a:pt x="1501" y="773"/>
                  </a:lnTo>
                  <a:lnTo>
                    <a:pt x="1499" y="773"/>
                  </a:lnTo>
                  <a:lnTo>
                    <a:pt x="1499" y="773"/>
                  </a:lnTo>
                  <a:lnTo>
                    <a:pt x="1499" y="772"/>
                  </a:lnTo>
                  <a:lnTo>
                    <a:pt x="1499" y="770"/>
                  </a:lnTo>
                  <a:lnTo>
                    <a:pt x="1501" y="765"/>
                  </a:lnTo>
                  <a:lnTo>
                    <a:pt x="1501" y="764"/>
                  </a:lnTo>
                  <a:lnTo>
                    <a:pt x="1499" y="757"/>
                  </a:lnTo>
                  <a:lnTo>
                    <a:pt x="1499" y="754"/>
                  </a:lnTo>
                  <a:lnTo>
                    <a:pt x="1498" y="753"/>
                  </a:lnTo>
                  <a:lnTo>
                    <a:pt x="1498" y="751"/>
                  </a:lnTo>
                  <a:lnTo>
                    <a:pt x="1496" y="751"/>
                  </a:lnTo>
                  <a:lnTo>
                    <a:pt x="1498" y="750"/>
                  </a:lnTo>
                  <a:lnTo>
                    <a:pt x="1498" y="750"/>
                  </a:lnTo>
                  <a:lnTo>
                    <a:pt x="1499" y="750"/>
                  </a:lnTo>
                  <a:lnTo>
                    <a:pt x="1501" y="748"/>
                  </a:lnTo>
                  <a:lnTo>
                    <a:pt x="1501" y="748"/>
                  </a:lnTo>
                  <a:lnTo>
                    <a:pt x="1504" y="748"/>
                  </a:lnTo>
                  <a:lnTo>
                    <a:pt x="1504" y="746"/>
                  </a:lnTo>
                  <a:lnTo>
                    <a:pt x="1506" y="746"/>
                  </a:lnTo>
                  <a:lnTo>
                    <a:pt x="1506" y="745"/>
                  </a:lnTo>
                  <a:lnTo>
                    <a:pt x="1507" y="743"/>
                  </a:lnTo>
                  <a:lnTo>
                    <a:pt x="1509" y="743"/>
                  </a:lnTo>
                  <a:lnTo>
                    <a:pt x="1509" y="742"/>
                  </a:lnTo>
                  <a:lnTo>
                    <a:pt x="1510" y="742"/>
                  </a:lnTo>
                  <a:lnTo>
                    <a:pt x="1510" y="742"/>
                  </a:lnTo>
                  <a:lnTo>
                    <a:pt x="1512" y="743"/>
                  </a:lnTo>
                  <a:lnTo>
                    <a:pt x="1512" y="743"/>
                  </a:lnTo>
                  <a:lnTo>
                    <a:pt x="1512" y="743"/>
                  </a:lnTo>
                  <a:lnTo>
                    <a:pt x="1512" y="745"/>
                  </a:lnTo>
                  <a:lnTo>
                    <a:pt x="1512" y="746"/>
                  </a:lnTo>
                  <a:lnTo>
                    <a:pt x="1514" y="748"/>
                  </a:lnTo>
                  <a:lnTo>
                    <a:pt x="1514" y="750"/>
                  </a:lnTo>
                  <a:lnTo>
                    <a:pt x="1514" y="751"/>
                  </a:lnTo>
                  <a:lnTo>
                    <a:pt x="1514" y="753"/>
                  </a:lnTo>
                  <a:lnTo>
                    <a:pt x="1515" y="754"/>
                  </a:lnTo>
                  <a:lnTo>
                    <a:pt x="1515" y="754"/>
                  </a:lnTo>
                  <a:lnTo>
                    <a:pt x="1515" y="754"/>
                  </a:lnTo>
                  <a:lnTo>
                    <a:pt x="1517" y="756"/>
                  </a:lnTo>
                  <a:lnTo>
                    <a:pt x="1518" y="754"/>
                  </a:lnTo>
                  <a:lnTo>
                    <a:pt x="1522" y="753"/>
                  </a:lnTo>
                  <a:lnTo>
                    <a:pt x="1523" y="748"/>
                  </a:lnTo>
                  <a:lnTo>
                    <a:pt x="1523" y="746"/>
                  </a:lnTo>
                  <a:lnTo>
                    <a:pt x="1523" y="746"/>
                  </a:lnTo>
                  <a:lnTo>
                    <a:pt x="1525" y="746"/>
                  </a:lnTo>
                  <a:lnTo>
                    <a:pt x="1525" y="746"/>
                  </a:lnTo>
                  <a:lnTo>
                    <a:pt x="1526" y="746"/>
                  </a:lnTo>
                  <a:lnTo>
                    <a:pt x="1526" y="746"/>
                  </a:lnTo>
                  <a:lnTo>
                    <a:pt x="1528" y="745"/>
                  </a:lnTo>
                  <a:lnTo>
                    <a:pt x="1528" y="743"/>
                  </a:lnTo>
                  <a:lnTo>
                    <a:pt x="1528" y="742"/>
                  </a:lnTo>
                  <a:lnTo>
                    <a:pt x="1529" y="739"/>
                  </a:lnTo>
                  <a:lnTo>
                    <a:pt x="1531" y="737"/>
                  </a:lnTo>
                  <a:lnTo>
                    <a:pt x="1531" y="737"/>
                  </a:lnTo>
                  <a:lnTo>
                    <a:pt x="1531" y="737"/>
                  </a:lnTo>
                  <a:lnTo>
                    <a:pt x="1533" y="737"/>
                  </a:lnTo>
                  <a:lnTo>
                    <a:pt x="1533" y="735"/>
                  </a:lnTo>
                  <a:lnTo>
                    <a:pt x="1533" y="735"/>
                  </a:lnTo>
                  <a:lnTo>
                    <a:pt x="1533" y="734"/>
                  </a:lnTo>
                  <a:lnTo>
                    <a:pt x="1534" y="732"/>
                  </a:lnTo>
                  <a:lnTo>
                    <a:pt x="1534" y="732"/>
                  </a:lnTo>
                  <a:lnTo>
                    <a:pt x="1534" y="731"/>
                  </a:lnTo>
                  <a:lnTo>
                    <a:pt x="1536" y="731"/>
                  </a:lnTo>
                  <a:lnTo>
                    <a:pt x="1536" y="731"/>
                  </a:lnTo>
                  <a:lnTo>
                    <a:pt x="1536" y="729"/>
                  </a:lnTo>
                  <a:lnTo>
                    <a:pt x="1537" y="728"/>
                  </a:lnTo>
                  <a:lnTo>
                    <a:pt x="1537" y="728"/>
                  </a:lnTo>
                  <a:lnTo>
                    <a:pt x="1537" y="726"/>
                  </a:lnTo>
                  <a:lnTo>
                    <a:pt x="1539" y="726"/>
                  </a:lnTo>
                  <a:lnTo>
                    <a:pt x="1539" y="724"/>
                  </a:lnTo>
                  <a:lnTo>
                    <a:pt x="1539" y="724"/>
                  </a:lnTo>
                  <a:lnTo>
                    <a:pt x="1539" y="723"/>
                  </a:lnTo>
                  <a:lnTo>
                    <a:pt x="1539" y="723"/>
                  </a:lnTo>
                  <a:lnTo>
                    <a:pt x="1539" y="721"/>
                  </a:lnTo>
                  <a:lnTo>
                    <a:pt x="1539" y="720"/>
                  </a:lnTo>
                  <a:lnTo>
                    <a:pt x="1540" y="718"/>
                  </a:lnTo>
                  <a:lnTo>
                    <a:pt x="1540" y="717"/>
                  </a:lnTo>
                  <a:lnTo>
                    <a:pt x="1542" y="713"/>
                  </a:lnTo>
                  <a:lnTo>
                    <a:pt x="1542" y="713"/>
                  </a:lnTo>
                  <a:lnTo>
                    <a:pt x="1542" y="712"/>
                  </a:lnTo>
                  <a:lnTo>
                    <a:pt x="1542" y="712"/>
                  </a:lnTo>
                  <a:lnTo>
                    <a:pt x="1544" y="710"/>
                  </a:lnTo>
                  <a:lnTo>
                    <a:pt x="1544" y="709"/>
                  </a:lnTo>
                  <a:lnTo>
                    <a:pt x="1544" y="707"/>
                  </a:lnTo>
                  <a:lnTo>
                    <a:pt x="1544" y="707"/>
                  </a:lnTo>
                  <a:lnTo>
                    <a:pt x="1544" y="705"/>
                  </a:lnTo>
                  <a:lnTo>
                    <a:pt x="1544" y="705"/>
                  </a:lnTo>
                  <a:lnTo>
                    <a:pt x="1545" y="704"/>
                  </a:lnTo>
                  <a:lnTo>
                    <a:pt x="1545" y="704"/>
                  </a:lnTo>
                  <a:lnTo>
                    <a:pt x="1545" y="704"/>
                  </a:lnTo>
                  <a:lnTo>
                    <a:pt x="1547" y="704"/>
                  </a:lnTo>
                  <a:lnTo>
                    <a:pt x="1548" y="702"/>
                  </a:lnTo>
                  <a:lnTo>
                    <a:pt x="1548" y="702"/>
                  </a:lnTo>
                  <a:lnTo>
                    <a:pt x="1550" y="702"/>
                  </a:lnTo>
                  <a:lnTo>
                    <a:pt x="1551" y="699"/>
                  </a:lnTo>
                  <a:lnTo>
                    <a:pt x="1551" y="699"/>
                  </a:lnTo>
                  <a:lnTo>
                    <a:pt x="1551" y="698"/>
                  </a:lnTo>
                  <a:lnTo>
                    <a:pt x="1551" y="696"/>
                  </a:lnTo>
                  <a:lnTo>
                    <a:pt x="1550" y="696"/>
                  </a:lnTo>
                  <a:lnTo>
                    <a:pt x="1550" y="693"/>
                  </a:lnTo>
                  <a:lnTo>
                    <a:pt x="1548" y="693"/>
                  </a:lnTo>
                  <a:lnTo>
                    <a:pt x="1550" y="691"/>
                  </a:lnTo>
                  <a:lnTo>
                    <a:pt x="1550" y="691"/>
                  </a:lnTo>
                  <a:lnTo>
                    <a:pt x="1550" y="690"/>
                  </a:lnTo>
                  <a:lnTo>
                    <a:pt x="1550" y="690"/>
                  </a:lnTo>
                  <a:lnTo>
                    <a:pt x="1550" y="688"/>
                  </a:lnTo>
                  <a:lnTo>
                    <a:pt x="1548" y="687"/>
                  </a:lnTo>
                  <a:lnTo>
                    <a:pt x="1547" y="687"/>
                  </a:lnTo>
                  <a:lnTo>
                    <a:pt x="1545" y="687"/>
                  </a:lnTo>
                  <a:lnTo>
                    <a:pt x="1545" y="687"/>
                  </a:lnTo>
                  <a:lnTo>
                    <a:pt x="1544" y="687"/>
                  </a:lnTo>
                  <a:lnTo>
                    <a:pt x="1539" y="688"/>
                  </a:lnTo>
                  <a:lnTo>
                    <a:pt x="1536" y="690"/>
                  </a:lnTo>
                  <a:lnTo>
                    <a:pt x="1534" y="690"/>
                  </a:lnTo>
                  <a:lnTo>
                    <a:pt x="1533" y="691"/>
                  </a:lnTo>
                  <a:lnTo>
                    <a:pt x="1531" y="691"/>
                  </a:lnTo>
                  <a:lnTo>
                    <a:pt x="1528" y="691"/>
                  </a:lnTo>
                  <a:lnTo>
                    <a:pt x="1526" y="691"/>
                  </a:lnTo>
                  <a:lnTo>
                    <a:pt x="1525" y="693"/>
                  </a:lnTo>
                  <a:lnTo>
                    <a:pt x="1523" y="694"/>
                  </a:lnTo>
                  <a:lnTo>
                    <a:pt x="1522" y="694"/>
                  </a:lnTo>
                  <a:lnTo>
                    <a:pt x="1522" y="694"/>
                  </a:lnTo>
                  <a:lnTo>
                    <a:pt x="1520" y="698"/>
                  </a:lnTo>
                  <a:lnTo>
                    <a:pt x="1518" y="698"/>
                  </a:lnTo>
                  <a:lnTo>
                    <a:pt x="1517" y="698"/>
                  </a:lnTo>
                  <a:lnTo>
                    <a:pt x="1514" y="698"/>
                  </a:lnTo>
                  <a:lnTo>
                    <a:pt x="1509" y="699"/>
                  </a:lnTo>
                  <a:lnTo>
                    <a:pt x="1506" y="699"/>
                  </a:lnTo>
                  <a:lnTo>
                    <a:pt x="1504" y="698"/>
                  </a:lnTo>
                  <a:lnTo>
                    <a:pt x="1503" y="698"/>
                  </a:lnTo>
                  <a:lnTo>
                    <a:pt x="1499" y="699"/>
                  </a:lnTo>
                  <a:lnTo>
                    <a:pt x="1498" y="699"/>
                  </a:lnTo>
                  <a:lnTo>
                    <a:pt x="1496" y="698"/>
                  </a:lnTo>
                  <a:lnTo>
                    <a:pt x="1496" y="698"/>
                  </a:lnTo>
                  <a:lnTo>
                    <a:pt x="1496" y="696"/>
                  </a:lnTo>
                  <a:lnTo>
                    <a:pt x="1495" y="694"/>
                  </a:lnTo>
                  <a:lnTo>
                    <a:pt x="1493" y="693"/>
                  </a:lnTo>
                  <a:lnTo>
                    <a:pt x="1493" y="691"/>
                  </a:lnTo>
                  <a:lnTo>
                    <a:pt x="1495" y="688"/>
                  </a:lnTo>
                  <a:lnTo>
                    <a:pt x="1495" y="687"/>
                  </a:lnTo>
                  <a:lnTo>
                    <a:pt x="1495" y="685"/>
                  </a:lnTo>
                  <a:lnTo>
                    <a:pt x="1493" y="685"/>
                  </a:lnTo>
                  <a:lnTo>
                    <a:pt x="1493" y="683"/>
                  </a:lnTo>
                  <a:lnTo>
                    <a:pt x="1492" y="682"/>
                  </a:lnTo>
                  <a:lnTo>
                    <a:pt x="1492" y="682"/>
                  </a:lnTo>
                  <a:lnTo>
                    <a:pt x="1492" y="680"/>
                  </a:lnTo>
                  <a:lnTo>
                    <a:pt x="1492" y="679"/>
                  </a:lnTo>
                  <a:lnTo>
                    <a:pt x="1492" y="677"/>
                  </a:lnTo>
                  <a:lnTo>
                    <a:pt x="1488" y="677"/>
                  </a:lnTo>
                  <a:lnTo>
                    <a:pt x="1485" y="677"/>
                  </a:lnTo>
                  <a:lnTo>
                    <a:pt x="1484" y="676"/>
                  </a:lnTo>
                  <a:lnTo>
                    <a:pt x="1481" y="671"/>
                  </a:lnTo>
                  <a:lnTo>
                    <a:pt x="1479" y="669"/>
                  </a:lnTo>
                  <a:lnTo>
                    <a:pt x="1477" y="669"/>
                  </a:lnTo>
                  <a:lnTo>
                    <a:pt x="1476" y="668"/>
                  </a:lnTo>
                  <a:lnTo>
                    <a:pt x="1476" y="668"/>
                  </a:lnTo>
                  <a:lnTo>
                    <a:pt x="1474" y="668"/>
                  </a:lnTo>
                  <a:lnTo>
                    <a:pt x="1474" y="668"/>
                  </a:lnTo>
                  <a:lnTo>
                    <a:pt x="1474" y="668"/>
                  </a:lnTo>
                  <a:lnTo>
                    <a:pt x="1473" y="668"/>
                  </a:lnTo>
                  <a:lnTo>
                    <a:pt x="1473" y="668"/>
                  </a:lnTo>
                  <a:lnTo>
                    <a:pt x="1471" y="668"/>
                  </a:lnTo>
                  <a:lnTo>
                    <a:pt x="1471" y="668"/>
                  </a:lnTo>
                  <a:lnTo>
                    <a:pt x="1469" y="668"/>
                  </a:lnTo>
                  <a:lnTo>
                    <a:pt x="1469" y="666"/>
                  </a:lnTo>
                  <a:lnTo>
                    <a:pt x="1468" y="666"/>
                  </a:lnTo>
                  <a:lnTo>
                    <a:pt x="1466" y="666"/>
                  </a:lnTo>
                  <a:lnTo>
                    <a:pt x="1465" y="665"/>
                  </a:lnTo>
                  <a:lnTo>
                    <a:pt x="1466" y="665"/>
                  </a:lnTo>
                  <a:lnTo>
                    <a:pt x="1465" y="663"/>
                  </a:lnTo>
                  <a:lnTo>
                    <a:pt x="1465" y="663"/>
                  </a:lnTo>
                  <a:lnTo>
                    <a:pt x="1462" y="663"/>
                  </a:lnTo>
                  <a:lnTo>
                    <a:pt x="1457" y="665"/>
                  </a:lnTo>
                  <a:lnTo>
                    <a:pt x="1454" y="665"/>
                  </a:lnTo>
                  <a:lnTo>
                    <a:pt x="1452" y="663"/>
                  </a:lnTo>
                  <a:lnTo>
                    <a:pt x="1451" y="661"/>
                  </a:lnTo>
                  <a:lnTo>
                    <a:pt x="1449" y="661"/>
                  </a:lnTo>
                  <a:lnTo>
                    <a:pt x="1449" y="660"/>
                  </a:lnTo>
                  <a:lnTo>
                    <a:pt x="1447" y="660"/>
                  </a:lnTo>
                  <a:lnTo>
                    <a:pt x="1447" y="658"/>
                  </a:lnTo>
                  <a:lnTo>
                    <a:pt x="1447" y="657"/>
                  </a:lnTo>
                  <a:lnTo>
                    <a:pt x="1447" y="655"/>
                  </a:lnTo>
                  <a:lnTo>
                    <a:pt x="1447" y="652"/>
                  </a:lnTo>
                  <a:lnTo>
                    <a:pt x="1446" y="650"/>
                  </a:lnTo>
                  <a:lnTo>
                    <a:pt x="1444" y="649"/>
                  </a:lnTo>
                  <a:lnTo>
                    <a:pt x="1444" y="649"/>
                  </a:lnTo>
                  <a:lnTo>
                    <a:pt x="1444" y="647"/>
                  </a:lnTo>
                  <a:lnTo>
                    <a:pt x="1444" y="647"/>
                  </a:lnTo>
                  <a:lnTo>
                    <a:pt x="1444" y="646"/>
                  </a:lnTo>
                  <a:lnTo>
                    <a:pt x="1444" y="646"/>
                  </a:lnTo>
                  <a:lnTo>
                    <a:pt x="1444" y="644"/>
                  </a:lnTo>
                  <a:lnTo>
                    <a:pt x="1444" y="642"/>
                  </a:lnTo>
                  <a:lnTo>
                    <a:pt x="1443" y="639"/>
                  </a:lnTo>
                  <a:lnTo>
                    <a:pt x="1440" y="638"/>
                  </a:lnTo>
                  <a:lnTo>
                    <a:pt x="1438" y="635"/>
                  </a:lnTo>
                  <a:lnTo>
                    <a:pt x="1438" y="633"/>
                  </a:lnTo>
                  <a:lnTo>
                    <a:pt x="1438" y="633"/>
                  </a:lnTo>
                  <a:lnTo>
                    <a:pt x="1438" y="631"/>
                  </a:lnTo>
                  <a:lnTo>
                    <a:pt x="1438" y="631"/>
                  </a:lnTo>
                  <a:lnTo>
                    <a:pt x="1438" y="630"/>
                  </a:lnTo>
                  <a:lnTo>
                    <a:pt x="1438" y="628"/>
                  </a:lnTo>
                  <a:lnTo>
                    <a:pt x="1436" y="628"/>
                  </a:lnTo>
                  <a:lnTo>
                    <a:pt x="1436" y="627"/>
                  </a:lnTo>
                  <a:lnTo>
                    <a:pt x="1436" y="627"/>
                  </a:lnTo>
                  <a:lnTo>
                    <a:pt x="1435" y="627"/>
                  </a:lnTo>
                  <a:lnTo>
                    <a:pt x="1435" y="625"/>
                  </a:lnTo>
                  <a:lnTo>
                    <a:pt x="1435" y="624"/>
                  </a:lnTo>
                  <a:lnTo>
                    <a:pt x="1435" y="622"/>
                  </a:lnTo>
                  <a:lnTo>
                    <a:pt x="1433" y="619"/>
                  </a:lnTo>
                  <a:lnTo>
                    <a:pt x="1432" y="617"/>
                  </a:lnTo>
                  <a:lnTo>
                    <a:pt x="1432" y="616"/>
                  </a:lnTo>
                  <a:lnTo>
                    <a:pt x="1432" y="614"/>
                  </a:lnTo>
                  <a:lnTo>
                    <a:pt x="1432" y="614"/>
                  </a:lnTo>
                  <a:lnTo>
                    <a:pt x="1430" y="613"/>
                  </a:lnTo>
                  <a:lnTo>
                    <a:pt x="1430" y="611"/>
                  </a:lnTo>
                  <a:lnTo>
                    <a:pt x="1430" y="611"/>
                  </a:lnTo>
                  <a:lnTo>
                    <a:pt x="1430" y="611"/>
                  </a:lnTo>
                  <a:lnTo>
                    <a:pt x="1430" y="609"/>
                  </a:lnTo>
                  <a:lnTo>
                    <a:pt x="1428" y="609"/>
                  </a:lnTo>
                  <a:lnTo>
                    <a:pt x="1428" y="608"/>
                  </a:lnTo>
                  <a:lnTo>
                    <a:pt x="1428" y="608"/>
                  </a:lnTo>
                  <a:lnTo>
                    <a:pt x="1427" y="606"/>
                  </a:lnTo>
                  <a:lnTo>
                    <a:pt x="1425" y="606"/>
                  </a:lnTo>
                  <a:lnTo>
                    <a:pt x="1425" y="606"/>
                  </a:lnTo>
                  <a:lnTo>
                    <a:pt x="1425" y="605"/>
                  </a:lnTo>
                  <a:lnTo>
                    <a:pt x="1425" y="605"/>
                  </a:lnTo>
                  <a:lnTo>
                    <a:pt x="1425" y="605"/>
                  </a:lnTo>
                  <a:lnTo>
                    <a:pt x="1425" y="603"/>
                  </a:lnTo>
                  <a:lnTo>
                    <a:pt x="1425" y="603"/>
                  </a:lnTo>
                  <a:lnTo>
                    <a:pt x="1425" y="603"/>
                  </a:lnTo>
                  <a:lnTo>
                    <a:pt x="1424" y="602"/>
                  </a:lnTo>
                  <a:lnTo>
                    <a:pt x="1424" y="600"/>
                  </a:lnTo>
                  <a:lnTo>
                    <a:pt x="1422" y="600"/>
                  </a:lnTo>
                  <a:lnTo>
                    <a:pt x="1421" y="600"/>
                  </a:lnTo>
                  <a:lnTo>
                    <a:pt x="1421" y="600"/>
                  </a:lnTo>
                  <a:lnTo>
                    <a:pt x="1421" y="598"/>
                  </a:lnTo>
                  <a:lnTo>
                    <a:pt x="1421" y="598"/>
                  </a:lnTo>
                  <a:lnTo>
                    <a:pt x="1421" y="597"/>
                  </a:lnTo>
                  <a:lnTo>
                    <a:pt x="1419" y="597"/>
                  </a:lnTo>
                  <a:lnTo>
                    <a:pt x="1419" y="597"/>
                  </a:lnTo>
                  <a:lnTo>
                    <a:pt x="1417" y="597"/>
                  </a:lnTo>
                  <a:lnTo>
                    <a:pt x="1414" y="595"/>
                  </a:lnTo>
                  <a:lnTo>
                    <a:pt x="1411" y="594"/>
                  </a:lnTo>
                  <a:lnTo>
                    <a:pt x="1410" y="594"/>
                  </a:lnTo>
                  <a:lnTo>
                    <a:pt x="1410" y="595"/>
                  </a:lnTo>
                  <a:lnTo>
                    <a:pt x="1410" y="595"/>
                  </a:lnTo>
                  <a:lnTo>
                    <a:pt x="1408" y="595"/>
                  </a:lnTo>
                  <a:lnTo>
                    <a:pt x="1405" y="594"/>
                  </a:lnTo>
                  <a:lnTo>
                    <a:pt x="1403" y="594"/>
                  </a:lnTo>
                  <a:lnTo>
                    <a:pt x="1402" y="594"/>
                  </a:lnTo>
                  <a:lnTo>
                    <a:pt x="1400" y="592"/>
                  </a:lnTo>
                  <a:lnTo>
                    <a:pt x="1400" y="590"/>
                  </a:lnTo>
                  <a:lnTo>
                    <a:pt x="1399" y="590"/>
                  </a:lnTo>
                  <a:lnTo>
                    <a:pt x="1397" y="590"/>
                  </a:lnTo>
                  <a:lnTo>
                    <a:pt x="1392" y="589"/>
                  </a:lnTo>
                  <a:lnTo>
                    <a:pt x="1391" y="587"/>
                  </a:lnTo>
                  <a:lnTo>
                    <a:pt x="1391" y="587"/>
                  </a:lnTo>
                  <a:lnTo>
                    <a:pt x="1389" y="587"/>
                  </a:lnTo>
                  <a:lnTo>
                    <a:pt x="1389" y="587"/>
                  </a:lnTo>
                  <a:lnTo>
                    <a:pt x="1387" y="587"/>
                  </a:lnTo>
                  <a:lnTo>
                    <a:pt x="1386" y="587"/>
                  </a:lnTo>
                  <a:lnTo>
                    <a:pt x="1384" y="587"/>
                  </a:lnTo>
                  <a:lnTo>
                    <a:pt x="1381" y="589"/>
                  </a:lnTo>
                  <a:lnTo>
                    <a:pt x="1378" y="589"/>
                  </a:lnTo>
                  <a:lnTo>
                    <a:pt x="1375" y="589"/>
                  </a:lnTo>
                  <a:lnTo>
                    <a:pt x="1373" y="589"/>
                  </a:lnTo>
                  <a:lnTo>
                    <a:pt x="1372" y="589"/>
                  </a:lnTo>
                  <a:lnTo>
                    <a:pt x="1369" y="589"/>
                  </a:lnTo>
                  <a:lnTo>
                    <a:pt x="1364" y="590"/>
                  </a:lnTo>
                  <a:lnTo>
                    <a:pt x="1359" y="592"/>
                  </a:lnTo>
                  <a:lnTo>
                    <a:pt x="1353" y="592"/>
                  </a:lnTo>
                  <a:lnTo>
                    <a:pt x="1348" y="595"/>
                  </a:lnTo>
                  <a:lnTo>
                    <a:pt x="1345" y="598"/>
                  </a:lnTo>
                  <a:lnTo>
                    <a:pt x="1342" y="602"/>
                  </a:lnTo>
                  <a:lnTo>
                    <a:pt x="1340" y="603"/>
                  </a:lnTo>
                  <a:lnTo>
                    <a:pt x="1339" y="603"/>
                  </a:lnTo>
                  <a:lnTo>
                    <a:pt x="1340" y="605"/>
                  </a:lnTo>
                  <a:lnTo>
                    <a:pt x="1340" y="606"/>
                  </a:lnTo>
                  <a:lnTo>
                    <a:pt x="1343" y="606"/>
                  </a:lnTo>
                  <a:lnTo>
                    <a:pt x="1346" y="606"/>
                  </a:lnTo>
                  <a:lnTo>
                    <a:pt x="1348" y="606"/>
                  </a:lnTo>
                  <a:lnTo>
                    <a:pt x="1348" y="608"/>
                  </a:lnTo>
                  <a:lnTo>
                    <a:pt x="1348" y="609"/>
                  </a:lnTo>
                  <a:lnTo>
                    <a:pt x="1348" y="613"/>
                  </a:lnTo>
                  <a:lnTo>
                    <a:pt x="1350" y="614"/>
                  </a:lnTo>
                  <a:lnTo>
                    <a:pt x="1350" y="616"/>
                  </a:lnTo>
                  <a:lnTo>
                    <a:pt x="1348" y="619"/>
                  </a:lnTo>
                  <a:lnTo>
                    <a:pt x="1346" y="620"/>
                  </a:lnTo>
                  <a:lnTo>
                    <a:pt x="1342" y="624"/>
                  </a:lnTo>
                  <a:lnTo>
                    <a:pt x="1340" y="625"/>
                  </a:lnTo>
                  <a:lnTo>
                    <a:pt x="1339" y="628"/>
                  </a:lnTo>
                  <a:lnTo>
                    <a:pt x="1335" y="631"/>
                  </a:lnTo>
                  <a:lnTo>
                    <a:pt x="1335" y="633"/>
                  </a:lnTo>
                  <a:lnTo>
                    <a:pt x="1335" y="635"/>
                  </a:lnTo>
                  <a:lnTo>
                    <a:pt x="1334" y="636"/>
                  </a:lnTo>
                  <a:lnTo>
                    <a:pt x="1332" y="638"/>
                  </a:lnTo>
                  <a:lnTo>
                    <a:pt x="1331" y="639"/>
                  </a:lnTo>
                  <a:lnTo>
                    <a:pt x="1331" y="641"/>
                  </a:lnTo>
                  <a:lnTo>
                    <a:pt x="1331" y="642"/>
                  </a:lnTo>
                  <a:lnTo>
                    <a:pt x="1329" y="644"/>
                  </a:lnTo>
                  <a:lnTo>
                    <a:pt x="1328" y="646"/>
                  </a:lnTo>
                  <a:lnTo>
                    <a:pt x="1328" y="647"/>
                  </a:lnTo>
                  <a:lnTo>
                    <a:pt x="1328" y="647"/>
                  </a:lnTo>
                  <a:lnTo>
                    <a:pt x="1326" y="649"/>
                  </a:lnTo>
                  <a:lnTo>
                    <a:pt x="1328" y="649"/>
                  </a:lnTo>
                  <a:lnTo>
                    <a:pt x="1329" y="649"/>
                  </a:lnTo>
                  <a:lnTo>
                    <a:pt x="1329" y="650"/>
                  </a:lnTo>
                  <a:lnTo>
                    <a:pt x="1329" y="653"/>
                  </a:lnTo>
                  <a:lnTo>
                    <a:pt x="1328" y="655"/>
                  </a:lnTo>
                  <a:lnTo>
                    <a:pt x="1326" y="655"/>
                  </a:lnTo>
                  <a:lnTo>
                    <a:pt x="1324" y="657"/>
                  </a:lnTo>
                  <a:lnTo>
                    <a:pt x="1321" y="657"/>
                  </a:lnTo>
                  <a:lnTo>
                    <a:pt x="1317" y="658"/>
                  </a:lnTo>
                  <a:lnTo>
                    <a:pt x="1312" y="661"/>
                  </a:lnTo>
                  <a:lnTo>
                    <a:pt x="1307" y="665"/>
                  </a:lnTo>
                  <a:lnTo>
                    <a:pt x="1307" y="665"/>
                  </a:lnTo>
                  <a:lnTo>
                    <a:pt x="1305" y="665"/>
                  </a:lnTo>
                  <a:lnTo>
                    <a:pt x="1302" y="663"/>
                  </a:lnTo>
                  <a:lnTo>
                    <a:pt x="1299" y="663"/>
                  </a:lnTo>
                  <a:lnTo>
                    <a:pt x="1296" y="661"/>
                  </a:lnTo>
                  <a:lnTo>
                    <a:pt x="1293" y="661"/>
                  </a:lnTo>
                  <a:lnTo>
                    <a:pt x="1291" y="660"/>
                  </a:lnTo>
                  <a:lnTo>
                    <a:pt x="1290" y="658"/>
                  </a:lnTo>
                  <a:lnTo>
                    <a:pt x="1288" y="657"/>
                  </a:lnTo>
                  <a:lnTo>
                    <a:pt x="1285" y="657"/>
                  </a:lnTo>
                  <a:lnTo>
                    <a:pt x="1283" y="655"/>
                  </a:lnTo>
                  <a:lnTo>
                    <a:pt x="1282" y="655"/>
                  </a:lnTo>
                  <a:lnTo>
                    <a:pt x="1280" y="657"/>
                  </a:lnTo>
                  <a:lnTo>
                    <a:pt x="1277" y="658"/>
                  </a:lnTo>
                  <a:lnTo>
                    <a:pt x="1277" y="658"/>
                  </a:lnTo>
                  <a:lnTo>
                    <a:pt x="1274" y="658"/>
                  </a:lnTo>
                  <a:lnTo>
                    <a:pt x="1272" y="658"/>
                  </a:lnTo>
                  <a:lnTo>
                    <a:pt x="1271" y="657"/>
                  </a:lnTo>
                  <a:lnTo>
                    <a:pt x="1271" y="657"/>
                  </a:lnTo>
                  <a:lnTo>
                    <a:pt x="1268" y="655"/>
                  </a:lnTo>
                  <a:lnTo>
                    <a:pt x="1266" y="653"/>
                  </a:lnTo>
                  <a:lnTo>
                    <a:pt x="1264" y="652"/>
                  </a:lnTo>
                  <a:lnTo>
                    <a:pt x="1263" y="652"/>
                  </a:lnTo>
                  <a:lnTo>
                    <a:pt x="1261" y="650"/>
                  </a:lnTo>
                  <a:lnTo>
                    <a:pt x="1260" y="652"/>
                  </a:lnTo>
                  <a:lnTo>
                    <a:pt x="1257" y="650"/>
                  </a:lnTo>
                  <a:lnTo>
                    <a:pt x="1257" y="650"/>
                  </a:lnTo>
                  <a:lnTo>
                    <a:pt x="1255" y="650"/>
                  </a:lnTo>
                  <a:lnTo>
                    <a:pt x="1253" y="652"/>
                  </a:lnTo>
                  <a:lnTo>
                    <a:pt x="1250" y="653"/>
                  </a:lnTo>
                  <a:lnTo>
                    <a:pt x="1247" y="655"/>
                  </a:lnTo>
                  <a:lnTo>
                    <a:pt x="1246" y="655"/>
                  </a:lnTo>
                  <a:lnTo>
                    <a:pt x="1244" y="657"/>
                  </a:lnTo>
                  <a:lnTo>
                    <a:pt x="1242" y="658"/>
                  </a:lnTo>
                  <a:lnTo>
                    <a:pt x="1239" y="660"/>
                  </a:lnTo>
                  <a:lnTo>
                    <a:pt x="1239" y="661"/>
                  </a:lnTo>
                  <a:lnTo>
                    <a:pt x="1238" y="663"/>
                  </a:lnTo>
                  <a:lnTo>
                    <a:pt x="1236" y="665"/>
                  </a:lnTo>
                  <a:lnTo>
                    <a:pt x="1235" y="665"/>
                  </a:lnTo>
                  <a:lnTo>
                    <a:pt x="1233" y="665"/>
                  </a:lnTo>
                  <a:lnTo>
                    <a:pt x="1230" y="665"/>
                  </a:lnTo>
                  <a:lnTo>
                    <a:pt x="1228" y="665"/>
                  </a:lnTo>
                  <a:lnTo>
                    <a:pt x="1223" y="666"/>
                  </a:lnTo>
                  <a:lnTo>
                    <a:pt x="1222" y="666"/>
                  </a:lnTo>
                  <a:lnTo>
                    <a:pt x="1220" y="668"/>
                  </a:lnTo>
                  <a:lnTo>
                    <a:pt x="1219" y="668"/>
                  </a:lnTo>
                  <a:lnTo>
                    <a:pt x="1217" y="668"/>
                  </a:lnTo>
                  <a:lnTo>
                    <a:pt x="1216" y="668"/>
                  </a:lnTo>
                  <a:lnTo>
                    <a:pt x="1214" y="668"/>
                  </a:lnTo>
                  <a:lnTo>
                    <a:pt x="1212" y="668"/>
                  </a:lnTo>
                  <a:lnTo>
                    <a:pt x="1211" y="669"/>
                  </a:lnTo>
                  <a:lnTo>
                    <a:pt x="1206" y="671"/>
                  </a:lnTo>
                  <a:lnTo>
                    <a:pt x="1205" y="672"/>
                  </a:lnTo>
                  <a:lnTo>
                    <a:pt x="1203" y="672"/>
                  </a:lnTo>
                  <a:lnTo>
                    <a:pt x="1201" y="671"/>
                  </a:lnTo>
                  <a:lnTo>
                    <a:pt x="1200" y="671"/>
                  </a:lnTo>
                  <a:lnTo>
                    <a:pt x="1198" y="671"/>
                  </a:lnTo>
                  <a:lnTo>
                    <a:pt x="1197" y="671"/>
                  </a:lnTo>
                  <a:lnTo>
                    <a:pt x="1194" y="671"/>
                  </a:lnTo>
                  <a:lnTo>
                    <a:pt x="1190" y="669"/>
                  </a:lnTo>
                  <a:lnTo>
                    <a:pt x="1187" y="669"/>
                  </a:lnTo>
                  <a:lnTo>
                    <a:pt x="1186" y="669"/>
                  </a:lnTo>
                  <a:lnTo>
                    <a:pt x="1182" y="668"/>
                  </a:lnTo>
                  <a:lnTo>
                    <a:pt x="1178" y="668"/>
                  </a:lnTo>
                  <a:lnTo>
                    <a:pt x="1176" y="668"/>
                  </a:lnTo>
                  <a:lnTo>
                    <a:pt x="1175" y="668"/>
                  </a:lnTo>
                  <a:lnTo>
                    <a:pt x="1173" y="668"/>
                  </a:lnTo>
                  <a:lnTo>
                    <a:pt x="1171" y="668"/>
                  </a:lnTo>
                  <a:lnTo>
                    <a:pt x="1168" y="665"/>
                  </a:lnTo>
                  <a:lnTo>
                    <a:pt x="1167" y="665"/>
                  </a:lnTo>
                  <a:lnTo>
                    <a:pt x="1165" y="663"/>
                  </a:lnTo>
                  <a:lnTo>
                    <a:pt x="1165" y="663"/>
                  </a:lnTo>
                  <a:lnTo>
                    <a:pt x="1165" y="663"/>
                  </a:lnTo>
                  <a:lnTo>
                    <a:pt x="1164" y="661"/>
                  </a:lnTo>
                  <a:lnTo>
                    <a:pt x="1164" y="661"/>
                  </a:lnTo>
                  <a:lnTo>
                    <a:pt x="1164" y="658"/>
                  </a:lnTo>
                  <a:lnTo>
                    <a:pt x="1164" y="657"/>
                  </a:lnTo>
                  <a:lnTo>
                    <a:pt x="1164" y="657"/>
                  </a:lnTo>
                  <a:lnTo>
                    <a:pt x="1162" y="657"/>
                  </a:lnTo>
                  <a:lnTo>
                    <a:pt x="1160" y="657"/>
                  </a:lnTo>
                  <a:lnTo>
                    <a:pt x="1156" y="657"/>
                  </a:lnTo>
                  <a:lnTo>
                    <a:pt x="1154" y="657"/>
                  </a:lnTo>
                  <a:lnTo>
                    <a:pt x="1153" y="655"/>
                  </a:lnTo>
                  <a:lnTo>
                    <a:pt x="1151" y="653"/>
                  </a:lnTo>
                  <a:lnTo>
                    <a:pt x="1149" y="652"/>
                  </a:lnTo>
                  <a:lnTo>
                    <a:pt x="1148" y="650"/>
                  </a:lnTo>
                  <a:lnTo>
                    <a:pt x="1146" y="650"/>
                  </a:lnTo>
                  <a:lnTo>
                    <a:pt x="1145" y="649"/>
                  </a:lnTo>
                  <a:lnTo>
                    <a:pt x="1141" y="650"/>
                  </a:lnTo>
                  <a:lnTo>
                    <a:pt x="1140" y="650"/>
                  </a:lnTo>
                  <a:lnTo>
                    <a:pt x="1137" y="649"/>
                  </a:lnTo>
                  <a:lnTo>
                    <a:pt x="1137" y="649"/>
                  </a:lnTo>
                  <a:lnTo>
                    <a:pt x="1134" y="649"/>
                  </a:lnTo>
                  <a:lnTo>
                    <a:pt x="1132" y="647"/>
                  </a:lnTo>
                  <a:lnTo>
                    <a:pt x="1129" y="647"/>
                  </a:lnTo>
                  <a:lnTo>
                    <a:pt x="1127" y="647"/>
                  </a:lnTo>
                  <a:lnTo>
                    <a:pt x="1126" y="647"/>
                  </a:lnTo>
                  <a:lnTo>
                    <a:pt x="1124" y="647"/>
                  </a:lnTo>
                  <a:lnTo>
                    <a:pt x="1123" y="649"/>
                  </a:lnTo>
                  <a:lnTo>
                    <a:pt x="1121" y="649"/>
                  </a:lnTo>
                  <a:lnTo>
                    <a:pt x="1118" y="649"/>
                  </a:lnTo>
                  <a:lnTo>
                    <a:pt x="1116" y="650"/>
                  </a:lnTo>
                  <a:lnTo>
                    <a:pt x="1115" y="650"/>
                  </a:lnTo>
                  <a:lnTo>
                    <a:pt x="1112" y="650"/>
                  </a:lnTo>
                  <a:lnTo>
                    <a:pt x="1112" y="652"/>
                  </a:lnTo>
                  <a:lnTo>
                    <a:pt x="1110" y="652"/>
                  </a:lnTo>
                  <a:lnTo>
                    <a:pt x="1108" y="653"/>
                  </a:lnTo>
                  <a:lnTo>
                    <a:pt x="1107" y="653"/>
                  </a:lnTo>
                  <a:lnTo>
                    <a:pt x="1105" y="652"/>
                  </a:lnTo>
                  <a:lnTo>
                    <a:pt x="1104" y="652"/>
                  </a:lnTo>
                  <a:lnTo>
                    <a:pt x="1104" y="653"/>
                  </a:lnTo>
                  <a:lnTo>
                    <a:pt x="1102" y="653"/>
                  </a:lnTo>
                  <a:lnTo>
                    <a:pt x="1100" y="652"/>
                  </a:lnTo>
                  <a:lnTo>
                    <a:pt x="1099" y="652"/>
                  </a:lnTo>
                  <a:lnTo>
                    <a:pt x="1097" y="652"/>
                  </a:lnTo>
                  <a:lnTo>
                    <a:pt x="1096" y="650"/>
                  </a:lnTo>
                  <a:lnTo>
                    <a:pt x="1096" y="650"/>
                  </a:lnTo>
                  <a:lnTo>
                    <a:pt x="1093" y="650"/>
                  </a:lnTo>
                  <a:lnTo>
                    <a:pt x="1091" y="649"/>
                  </a:lnTo>
                  <a:lnTo>
                    <a:pt x="1089" y="649"/>
                  </a:lnTo>
                  <a:lnTo>
                    <a:pt x="1088" y="649"/>
                  </a:lnTo>
                  <a:lnTo>
                    <a:pt x="1086" y="647"/>
                  </a:lnTo>
                  <a:lnTo>
                    <a:pt x="1085" y="646"/>
                  </a:lnTo>
                  <a:lnTo>
                    <a:pt x="1085" y="646"/>
                  </a:lnTo>
                  <a:lnTo>
                    <a:pt x="1083" y="646"/>
                  </a:lnTo>
                  <a:lnTo>
                    <a:pt x="1083" y="644"/>
                  </a:lnTo>
                  <a:lnTo>
                    <a:pt x="1083" y="644"/>
                  </a:lnTo>
                  <a:lnTo>
                    <a:pt x="1083" y="642"/>
                  </a:lnTo>
                  <a:lnTo>
                    <a:pt x="1083" y="642"/>
                  </a:lnTo>
                  <a:lnTo>
                    <a:pt x="1082" y="641"/>
                  </a:lnTo>
                  <a:lnTo>
                    <a:pt x="1082" y="641"/>
                  </a:lnTo>
                  <a:lnTo>
                    <a:pt x="1082" y="639"/>
                  </a:lnTo>
                  <a:lnTo>
                    <a:pt x="1082" y="639"/>
                  </a:lnTo>
                  <a:lnTo>
                    <a:pt x="1082" y="638"/>
                  </a:lnTo>
                  <a:lnTo>
                    <a:pt x="1082" y="636"/>
                  </a:lnTo>
                  <a:lnTo>
                    <a:pt x="1080" y="635"/>
                  </a:lnTo>
                  <a:lnTo>
                    <a:pt x="1080" y="633"/>
                  </a:lnTo>
                  <a:lnTo>
                    <a:pt x="1080" y="631"/>
                  </a:lnTo>
                  <a:lnTo>
                    <a:pt x="1080" y="631"/>
                  </a:lnTo>
                  <a:lnTo>
                    <a:pt x="1080" y="630"/>
                  </a:lnTo>
                  <a:lnTo>
                    <a:pt x="1078" y="630"/>
                  </a:lnTo>
                  <a:lnTo>
                    <a:pt x="1075" y="628"/>
                  </a:lnTo>
                  <a:lnTo>
                    <a:pt x="1072" y="628"/>
                  </a:lnTo>
                  <a:lnTo>
                    <a:pt x="1071" y="628"/>
                  </a:lnTo>
                  <a:lnTo>
                    <a:pt x="1069" y="628"/>
                  </a:lnTo>
                  <a:lnTo>
                    <a:pt x="1069" y="628"/>
                  </a:lnTo>
                  <a:lnTo>
                    <a:pt x="1067" y="627"/>
                  </a:lnTo>
                  <a:lnTo>
                    <a:pt x="1066" y="627"/>
                  </a:lnTo>
                  <a:lnTo>
                    <a:pt x="1063" y="625"/>
                  </a:lnTo>
                  <a:lnTo>
                    <a:pt x="1059" y="624"/>
                  </a:lnTo>
                  <a:lnTo>
                    <a:pt x="1056" y="624"/>
                  </a:lnTo>
                  <a:lnTo>
                    <a:pt x="1056" y="624"/>
                  </a:lnTo>
                  <a:lnTo>
                    <a:pt x="1053" y="624"/>
                  </a:lnTo>
                  <a:lnTo>
                    <a:pt x="1050" y="622"/>
                  </a:lnTo>
                  <a:lnTo>
                    <a:pt x="1048" y="622"/>
                  </a:lnTo>
                  <a:lnTo>
                    <a:pt x="1047" y="620"/>
                  </a:lnTo>
                  <a:lnTo>
                    <a:pt x="1045" y="620"/>
                  </a:lnTo>
                  <a:lnTo>
                    <a:pt x="1044" y="620"/>
                  </a:lnTo>
                  <a:lnTo>
                    <a:pt x="1042" y="619"/>
                  </a:lnTo>
                  <a:lnTo>
                    <a:pt x="1041" y="619"/>
                  </a:lnTo>
                  <a:lnTo>
                    <a:pt x="1037" y="617"/>
                  </a:lnTo>
                  <a:lnTo>
                    <a:pt x="1036" y="617"/>
                  </a:lnTo>
                  <a:lnTo>
                    <a:pt x="1036" y="617"/>
                  </a:lnTo>
                  <a:lnTo>
                    <a:pt x="1034" y="616"/>
                  </a:lnTo>
                  <a:lnTo>
                    <a:pt x="1033" y="616"/>
                  </a:lnTo>
                  <a:lnTo>
                    <a:pt x="1033" y="616"/>
                  </a:lnTo>
                  <a:lnTo>
                    <a:pt x="1033" y="619"/>
                  </a:lnTo>
                  <a:lnTo>
                    <a:pt x="1031" y="619"/>
                  </a:lnTo>
                  <a:lnTo>
                    <a:pt x="1030" y="622"/>
                  </a:lnTo>
                  <a:lnTo>
                    <a:pt x="1025" y="624"/>
                  </a:lnTo>
                  <a:lnTo>
                    <a:pt x="1025" y="624"/>
                  </a:lnTo>
                  <a:lnTo>
                    <a:pt x="1025" y="625"/>
                  </a:lnTo>
                  <a:lnTo>
                    <a:pt x="1023" y="625"/>
                  </a:lnTo>
                  <a:lnTo>
                    <a:pt x="1023" y="627"/>
                  </a:lnTo>
                  <a:lnTo>
                    <a:pt x="1023" y="627"/>
                  </a:lnTo>
                  <a:lnTo>
                    <a:pt x="1022" y="628"/>
                  </a:lnTo>
                  <a:lnTo>
                    <a:pt x="1022" y="628"/>
                  </a:lnTo>
                  <a:lnTo>
                    <a:pt x="1020" y="630"/>
                  </a:lnTo>
                  <a:lnTo>
                    <a:pt x="1020" y="630"/>
                  </a:lnTo>
                  <a:lnTo>
                    <a:pt x="1020" y="631"/>
                  </a:lnTo>
                  <a:lnTo>
                    <a:pt x="1020" y="631"/>
                  </a:lnTo>
                  <a:lnTo>
                    <a:pt x="1018" y="633"/>
                  </a:lnTo>
                  <a:lnTo>
                    <a:pt x="1018" y="633"/>
                  </a:lnTo>
                  <a:lnTo>
                    <a:pt x="1018" y="636"/>
                  </a:lnTo>
                  <a:lnTo>
                    <a:pt x="1018" y="638"/>
                  </a:lnTo>
                  <a:lnTo>
                    <a:pt x="1018" y="638"/>
                  </a:lnTo>
                  <a:lnTo>
                    <a:pt x="1018" y="639"/>
                  </a:lnTo>
                  <a:lnTo>
                    <a:pt x="1020" y="639"/>
                  </a:lnTo>
                  <a:lnTo>
                    <a:pt x="1020" y="641"/>
                  </a:lnTo>
                  <a:lnTo>
                    <a:pt x="1020" y="641"/>
                  </a:lnTo>
                  <a:lnTo>
                    <a:pt x="1020" y="642"/>
                  </a:lnTo>
                  <a:lnTo>
                    <a:pt x="1020" y="644"/>
                  </a:lnTo>
                  <a:lnTo>
                    <a:pt x="1022" y="644"/>
                  </a:lnTo>
                  <a:lnTo>
                    <a:pt x="1023" y="646"/>
                  </a:lnTo>
                  <a:lnTo>
                    <a:pt x="1023" y="646"/>
                  </a:lnTo>
                  <a:lnTo>
                    <a:pt x="1025" y="646"/>
                  </a:lnTo>
                  <a:lnTo>
                    <a:pt x="1025" y="647"/>
                  </a:lnTo>
                  <a:lnTo>
                    <a:pt x="1025" y="647"/>
                  </a:lnTo>
                  <a:lnTo>
                    <a:pt x="1025" y="650"/>
                  </a:lnTo>
                  <a:lnTo>
                    <a:pt x="1023" y="652"/>
                  </a:lnTo>
                  <a:lnTo>
                    <a:pt x="1023" y="652"/>
                  </a:lnTo>
                  <a:lnTo>
                    <a:pt x="1022" y="653"/>
                  </a:lnTo>
                  <a:lnTo>
                    <a:pt x="1022" y="653"/>
                  </a:lnTo>
                  <a:lnTo>
                    <a:pt x="1020" y="655"/>
                  </a:lnTo>
                  <a:lnTo>
                    <a:pt x="1020" y="655"/>
                  </a:lnTo>
                  <a:lnTo>
                    <a:pt x="1018" y="657"/>
                  </a:lnTo>
                  <a:lnTo>
                    <a:pt x="1017" y="657"/>
                  </a:lnTo>
                  <a:lnTo>
                    <a:pt x="1017" y="657"/>
                  </a:lnTo>
                  <a:lnTo>
                    <a:pt x="1015" y="657"/>
                  </a:lnTo>
                  <a:lnTo>
                    <a:pt x="1014" y="657"/>
                  </a:lnTo>
                  <a:lnTo>
                    <a:pt x="1014" y="658"/>
                  </a:lnTo>
                  <a:lnTo>
                    <a:pt x="1012" y="660"/>
                  </a:lnTo>
                  <a:lnTo>
                    <a:pt x="1011" y="661"/>
                  </a:lnTo>
                  <a:lnTo>
                    <a:pt x="1009" y="661"/>
                  </a:lnTo>
                  <a:lnTo>
                    <a:pt x="1007" y="660"/>
                  </a:lnTo>
                  <a:lnTo>
                    <a:pt x="1007" y="660"/>
                  </a:lnTo>
                  <a:lnTo>
                    <a:pt x="1007" y="658"/>
                  </a:lnTo>
                  <a:lnTo>
                    <a:pt x="1006" y="658"/>
                  </a:lnTo>
                  <a:lnTo>
                    <a:pt x="1001" y="657"/>
                  </a:lnTo>
                  <a:lnTo>
                    <a:pt x="1001" y="658"/>
                  </a:lnTo>
                  <a:lnTo>
                    <a:pt x="1000" y="658"/>
                  </a:lnTo>
                  <a:lnTo>
                    <a:pt x="1000" y="658"/>
                  </a:lnTo>
                  <a:lnTo>
                    <a:pt x="1000" y="657"/>
                  </a:lnTo>
                  <a:lnTo>
                    <a:pt x="998" y="657"/>
                  </a:lnTo>
                  <a:lnTo>
                    <a:pt x="996" y="658"/>
                  </a:lnTo>
                  <a:lnTo>
                    <a:pt x="996" y="658"/>
                  </a:lnTo>
                  <a:lnTo>
                    <a:pt x="995" y="657"/>
                  </a:lnTo>
                  <a:lnTo>
                    <a:pt x="993" y="657"/>
                  </a:lnTo>
                  <a:lnTo>
                    <a:pt x="992" y="655"/>
                  </a:lnTo>
                  <a:lnTo>
                    <a:pt x="992" y="655"/>
                  </a:lnTo>
                  <a:lnTo>
                    <a:pt x="992" y="657"/>
                  </a:lnTo>
                  <a:lnTo>
                    <a:pt x="990" y="657"/>
                  </a:lnTo>
                  <a:lnTo>
                    <a:pt x="990" y="657"/>
                  </a:lnTo>
                  <a:lnTo>
                    <a:pt x="990" y="655"/>
                  </a:lnTo>
                  <a:lnTo>
                    <a:pt x="989" y="655"/>
                  </a:lnTo>
                  <a:lnTo>
                    <a:pt x="987" y="657"/>
                  </a:lnTo>
                  <a:lnTo>
                    <a:pt x="985" y="657"/>
                  </a:lnTo>
                  <a:lnTo>
                    <a:pt x="985" y="657"/>
                  </a:lnTo>
                  <a:lnTo>
                    <a:pt x="984" y="657"/>
                  </a:lnTo>
                  <a:lnTo>
                    <a:pt x="982" y="657"/>
                  </a:lnTo>
                  <a:lnTo>
                    <a:pt x="982" y="657"/>
                  </a:lnTo>
                  <a:lnTo>
                    <a:pt x="979" y="657"/>
                  </a:lnTo>
                  <a:lnTo>
                    <a:pt x="979" y="657"/>
                  </a:lnTo>
                  <a:lnTo>
                    <a:pt x="977" y="657"/>
                  </a:lnTo>
                  <a:lnTo>
                    <a:pt x="977" y="655"/>
                  </a:lnTo>
                  <a:lnTo>
                    <a:pt x="976" y="655"/>
                  </a:lnTo>
                  <a:lnTo>
                    <a:pt x="974" y="655"/>
                  </a:lnTo>
                  <a:lnTo>
                    <a:pt x="973" y="655"/>
                  </a:lnTo>
                  <a:lnTo>
                    <a:pt x="973" y="655"/>
                  </a:lnTo>
                  <a:lnTo>
                    <a:pt x="971" y="655"/>
                  </a:lnTo>
                  <a:lnTo>
                    <a:pt x="971" y="653"/>
                  </a:lnTo>
                  <a:lnTo>
                    <a:pt x="970" y="653"/>
                  </a:lnTo>
                  <a:lnTo>
                    <a:pt x="970" y="652"/>
                  </a:lnTo>
                  <a:lnTo>
                    <a:pt x="968" y="652"/>
                  </a:lnTo>
                  <a:lnTo>
                    <a:pt x="968" y="652"/>
                  </a:lnTo>
                  <a:lnTo>
                    <a:pt x="968" y="650"/>
                  </a:lnTo>
                  <a:lnTo>
                    <a:pt x="966" y="649"/>
                  </a:lnTo>
                  <a:lnTo>
                    <a:pt x="966" y="646"/>
                  </a:lnTo>
                  <a:lnTo>
                    <a:pt x="966" y="646"/>
                  </a:lnTo>
                  <a:lnTo>
                    <a:pt x="963" y="646"/>
                  </a:lnTo>
                  <a:lnTo>
                    <a:pt x="962" y="646"/>
                  </a:lnTo>
                  <a:lnTo>
                    <a:pt x="960" y="644"/>
                  </a:lnTo>
                  <a:lnTo>
                    <a:pt x="957" y="644"/>
                  </a:lnTo>
                  <a:lnTo>
                    <a:pt x="957" y="644"/>
                  </a:lnTo>
                  <a:lnTo>
                    <a:pt x="955" y="644"/>
                  </a:lnTo>
                  <a:lnTo>
                    <a:pt x="954" y="644"/>
                  </a:lnTo>
                  <a:lnTo>
                    <a:pt x="952" y="644"/>
                  </a:lnTo>
                  <a:lnTo>
                    <a:pt x="951" y="644"/>
                  </a:lnTo>
                  <a:lnTo>
                    <a:pt x="949" y="644"/>
                  </a:lnTo>
                  <a:lnTo>
                    <a:pt x="948" y="644"/>
                  </a:lnTo>
                  <a:lnTo>
                    <a:pt x="948" y="642"/>
                  </a:lnTo>
                  <a:lnTo>
                    <a:pt x="948" y="641"/>
                  </a:lnTo>
                  <a:lnTo>
                    <a:pt x="948" y="641"/>
                  </a:lnTo>
                  <a:lnTo>
                    <a:pt x="946" y="641"/>
                  </a:lnTo>
                  <a:lnTo>
                    <a:pt x="944" y="641"/>
                  </a:lnTo>
                  <a:lnTo>
                    <a:pt x="944" y="642"/>
                  </a:lnTo>
                  <a:lnTo>
                    <a:pt x="943" y="642"/>
                  </a:lnTo>
                  <a:lnTo>
                    <a:pt x="943" y="642"/>
                  </a:lnTo>
                  <a:lnTo>
                    <a:pt x="943" y="642"/>
                  </a:lnTo>
                  <a:lnTo>
                    <a:pt x="941" y="641"/>
                  </a:lnTo>
                  <a:lnTo>
                    <a:pt x="940" y="641"/>
                  </a:lnTo>
                  <a:lnTo>
                    <a:pt x="938" y="639"/>
                  </a:lnTo>
                  <a:lnTo>
                    <a:pt x="938" y="639"/>
                  </a:lnTo>
                  <a:lnTo>
                    <a:pt x="938" y="641"/>
                  </a:lnTo>
                  <a:lnTo>
                    <a:pt x="938" y="641"/>
                  </a:lnTo>
                  <a:lnTo>
                    <a:pt x="936" y="642"/>
                  </a:lnTo>
                  <a:lnTo>
                    <a:pt x="935" y="642"/>
                  </a:lnTo>
                  <a:lnTo>
                    <a:pt x="933" y="642"/>
                  </a:lnTo>
                  <a:lnTo>
                    <a:pt x="930" y="642"/>
                  </a:lnTo>
                  <a:lnTo>
                    <a:pt x="930" y="642"/>
                  </a:lnTo>
                  <a:lnTo>
                    <a:pt x="929" y="644"/>
                  </a:lnTo>
                  <a:lnTo>
                    <a:pt x="929" y="646"/>
                  </a:lnTo>
                  <a:lnTo>
                    <a:pt x="927" y="646"/>
                  </a:lnTo>
                  <a:lnTo>
                    <a:pt x="925" y="646"/>
                  </a:lnTo>
                  <a:lnTo>
                    <a:pt x="925" y="647"/>
                  </a:lnTo>
                  <a:lnTo>
                    <a:pt x="924" y="647"/>
                  </a:lnTo>
                  <a:lnTo>
                    <a:pt x="924" y="647"/>
                  </a:lnTo>
                  <a:lnTo>
                    <a:pt x="922" y="647"/>
                  </a:lnTo>
                  <a:lnTo>
                    <a:pt x="921" y="647"/>
                  </a:lnTo>
                  <a:lnTo>
                    <a:pt x="919" y="647"/>
                  </a:lnTo>
                  <a:lnTo>
                    <a:pt x="918" y="649"/>
                  </a:lnTo>
                  <a:lnTo>
                    <a:pt x="918" y="650"/>
                  </a:lnTo>
                  <a:lnTo>
                    <a:pt x="916" y="650"/>
                  </a:lnTo>
                  <a:lnTo>
                    <a:pt x="914" y="650"/>
                  </a:lnTo>
                  <a:lnTo>
                    <a:pt x="914" y="652"/>
                  </a:lnTo>
                  <a:lnTo>
                    <a:pt x="913" y="652"/>
                  </a:lnTo>
                  <a:lnTo>
                    <a:pt x="910" y="652"/>
                  </a:lnTo>
                  <a:lnTo>
                    <a:pt x="910" y="653"/>
                  </a:lnTo>
                  <a:lnTo>
                    <a:pt x="908" y="653"/>
                  </a:lnTo>
                  <a:lnTo>
                    <a:pt x="907" y="653"/>
                  </a:lnTo>
                  <a:lnTo>
                    <a:pt x="905" y="653"/>
                  </a:lnTo>
                  <a:lnTo>
                    <a:pt x="905" y="655"/>
                  </a:lnTo>
                  <a:lnTo>
                    <a:pt x="905" y="657"/>
                  </a:lnTo>
                  <a:lnTo>
                    <a:pt x="903" y="657"/>
                  </a:lnTo>
                  <a:lnTo>
                    <a:pt x="902" y="657"/>
                  </a:lnTo>
                  <a:lnTo>
                    <a:pt x="900" y="658"/>
                  </a:lnTo>
                  <a:lnTo>
                    <a:pt x="900" y="660"/>
                  </a:lnTo>
                  <a:lnTo>
                    <a:pt x="900" y="660"/>
                  </a:lnTo>
                  <a:lnTo>
                    <a:pt x="900" y="661"/>
                  </a:lnTo>
                  <a:lnTo>
                    <a:pt x="899" y="661"/>
                  </a:lnTo>
                  <a:lnTo>
                    <a:pt x="897" y="661"/>
                  </a:lnTo>
                  <a:lnTo>
                    <a:pt x="895" y="663"/>
                  </a:lnTo>
                  <a:lnTo>
                    <a:pt x="894" y="663"/>
                  </a:lnTo>
                  <a:lnTo>
                    <a:pt x="894" y="663"/>
                  </a:lnTo>
                  <a:lnTo>
                    <a:pt x="894" y="663"/>
                  </a:lnTo>
                  <a:lnTo>
                    <a:pt x="892" y="665"/>
                  </a:lnTo>
                  <a:lnTo>
                    <a:pt x="892" y="665"/>
                  </a:lnTo>
                  <a:lnTo>
                    <a:pt x="891" y="666"/>
                  </a:lnTo>
                  <a:lnTo>
                    <a:pt x="889" y="666"/>
                  </a:lnTo>
                  <a:lnTo>
                    <a:pt x="889" y="665"/>
                  </a:lnTo>
                  <a:lnTo>
                    <a:pt x="889" y="665"/>
                  </a:lnTo>
                  <a:lnTo>
                    <a:pt x="888" y="665"/>
                  </a:lnTo>
                  <a:lnTo>
                    <a:pt x="888" y="666"/>
                  </a:lnTo>
                  <a:lnTo>
                    <a:pt x="888" y="666"/>
                  </a:lnTo>
                  <a:lnTo>
                    <a:pt x="886" y="666"/>
                  </a:lnTo>
                  <a:lnTo>
                    <a:pt x="886" y="666"/>
                  </a:lnTo>
                  <a:lnTo>
                    <a:pt x="884" y="666"/>
                  </a:lnTo>
                  <a:lnTo>
                    <a:pt x="884" y="666"/>
                  </a:lnTo>
                  <a:lnTo>
                    <a:pt x="883" y="666"/>
                  </a:lnTo>
                  <a:lnTo>
                    <a:pt x="881" y="666"/>
                  </a:lnTo>
                  <a:lnTo>
                    <a:pt x="881" y="666"/>
                  </a:lnTo>
                  <a:lnTo>
                    <a:pt x="878" y="666"/>
                  </a:lnTo>
                  <a:lnTo>
                    <a:pt x="878" y="668"/>
                  </a:lnTo>
                  <a:lnTo>
                    <a:pt x="878" y="669"/>
                  </a:lnTo>
                  <a:lnTo>
                    <a:pt x="878" y="669"/>
                  </a:lnTo>
                  <a:lnTo>
                    <a:pt x="877" y="671"/>
                  </a:lnTo>
                  <a:lnTo>
                    <a:pt x="875" y="671"/>
                  </a:lnTo>
                  <a:lnTo>
                    <a:pt x="875" y="671"/>
                  </a:lnTo>
                  <a:lnTo>
                    <a:pt x="873" y="671"/>
                  </a:lnTo>
                  <a:lnTo>
                    <a:pt x="873" y="671"/>
                  </a:lnTo>
                  <a:lnTo>
                    <a:pt x="872" y="671"/>
                  </a:lnTo>
                  <a:lnTo>
                    <a:pt x="872" y="672"/>
                  </a:lnTo>
                  <a:lnTo>
                    <a:pt x="870" y="672"/>
                  </a:lnTo>
                  <a:lnTo>
                    <a:pt x="869" y="672"/>
                  </a:lnTo>
                  <a:lnTo>
                    <a:pt x="869" y="672"/>
                  </a:lnTo>
                  <a:lnTo>
                    <a:pt x="867" y="672"/>
                  </a:lnTo>
                  <a:lnTo>
                    <a:pt x="866" y="672"/>
                  </a:lnTo>
                  <a:lnTo>
                    <a:pt x="866" y="672"/>
                  </a:lnTo>
                  <a:lnTo>
                    <a:pt x="866" y="671"/>
                  </a:lnTo>
                  <a:lnTo>
                    <a:pt x="864" y="669"/>
                  </a:lnTo>
                  <a:lnTo>
                    <a:pt x="862" y="669"/>
                  </a:lnTo>
                  <a:lnTo>
                    <a:pt x="861" y="669"/>
                  </a:lnTo>
                  <a:lnTo>
                    <a:pt x="861" y="668"/>
                  </a:lnTo>
                  <a:lnTo>
                    <a:pt x="859" y="666"/>
                  </a:lnTo>
                  <a:lnTo>
                    <a:pt x="858" y="665"/>
                  </a:lnTo>
                  <a:lnTo>
                    <a:pt x="856" y="665"/>
                  </a:lnTo>
                  <a:lnTo>
                    <a:pt x="856" y="663"/>
                  </a:lnTo>
                  <a:lnTo>
                    <a:pt x="856" y="663"/>
                  </a:lnTo>
                  <a:lnTo>
                    <a:pt x="858" y="661"/>
                  </a:lnTo>
                  <a:lnTo>
                    <a:pt x="858" y="660"/>
                  </a:lnTo>
                  <a:lnTo>
                    <a:pt x="856" y="660"/>
                  </a:lnTo>
                  <a:lnTo>
                    <a:pt x="856" y="660"/>
                  </a:lnTo>
                  <a:lnTo>
                    <a:pt x="855" y="661"/>
                  </a:lnTo>
                  <a:lnTo>
                    <a:pt x="853" y="663"/>
                  </a:lnTo>
                  <a:lnTo>
                    <a:pt x="851" y="663"/>
                  </a:lnTo>
                  <a:lnTo>
                    <a:pt x="850" y="665"/>
                  </a:lnTo>
                  <a:lnTo>
                    <a:pt x="850" y="665"/>
                  </a:lnTo>
                  <a:lnTo>
                    <a:pt x="848" y="665"/>
                  </a:lnTo>
                  <a:lnTo>
                    <a:pt x="847" y="665"/>
                  </a:lnTo>
                  <a:lnTo>
                    <a:pt x="847" y="665"/>
                  </a:lnTo>
                  <a:lnTo>
                    <a:pt x="847" y="665"/>
                  </a:lnTo>
                  <a:lnTo>
                    <a:pt x="845" y="665"/>
                  </a:lnTo>
                  <a:lnTo>
                    <a:pt x="840" y="663"/>
                  </a:lnTo>
                  <a:lnTo>
                    <a:pt x="837" y="663"/>
                  </a:lnTo>
                  <a:lnTo>
                    <a:pt x="837" y="663"/>
                  </a:lnTo>
                  <a:lnTo>
                    <a:pt x="836" y="663"/>
                  </a:lnTo>
                  <a:lnTo>
                    <a:pt x="836" y="661"/>
                  </a:lnTo>
                  <a:lnTo>
                    <a:pt x="834" y="660"/>
                  </a:lnTo>
                  <a:lnTo>
                    <a:pt x="834" y="660"/>
                  </a:lnTo>
                  <a:lnTo>
                    <a:pt x="832" y="658"/>
                  </a:lnTo>
                  <a:lnTo>
                    <a:pt x="832" y="657"/>
                  </a:lnTo>
                  <a:lnTo>
                    <a:pt x="832" y="655"/>
                  </a:lnTo>
                  <a:lnTo>
                    <a:pt x="832" y="655"/>
                  </a:lnTo>
                  <a:lnTo>
                    <a:pt x="831" y="653"/>
                  </a:lnTo>
                  <a:lnTo>
                    <a:pt x="831" y="653"/>
                  </a:lnTo>
                  <a:lnTo>
                    <a:pt x="826" y="652"/>
                  </a:lnTo>
                  <a:lnTo>
                    <a:pt x="825" y="652"/>
                  </a:lnTo>
                  <a:lnTo>
                    <a:pt x="825" y="652"/>
                  </a:lnTo>
                  <a:lnTo>
                    <a:pt x="823" y="652"/>
                  </a:lnTo>
                  <a:lnTo>
                    <a:pt x="821" y="650"/>
                  </a:lnTo>
                  <a:lnTo>
                    <a:pt x="821" y="647"/>
                  </a:lnTo>
                  <a:lnTo>
                    <a:pt x="820" y="646"/>
                  </a:lnTo>
                  <a:lnTo>
                    <a:pt x="820" y="644"/>
                  </a:lnTo>
                  <a:lnTo>
                    <a:pt x="818" y="642"/>
                  </a:lnTo>
                  <a:lnTo>
                    <a:pt x="817" y="641"/>
                  </a:lnTo>
                  <a:lnTo>
                    <a:pt x="817" y="641"/>
                  </a:lnTo>
                  <a:lnTo>
                    <a:pt x="814" y="639"/>
                  </a:lnTo>
                  <a:lnTo>
                    <a:pt x="812" y="638"/>
                  </a:lnTo>
                  <a:lnTo>
                    <a:pt x="809" y="636"/>
                  </a:lnTo>
                  <a:lnTo>
                    <a:pt x="807" y="636"/>
                  </a:lnTo>
                  <a:lnTo>
                    <a:pt x="806" y="638"/>
                  </a:lnTo>
                  <a:lnTo>
                    <a:pt x="806" y="638"/>
                  </a:lnTo>
                  <a:lnTo>
                    <a:pt x="804" y="639"/>
                  </a:lnTo>
                  <a:lnTo>
                    <a:pt x="802" y="639"/>
                  </a:lnTo>
                  <a:lnTo>
                    <a:pt x="801" y="639"/>
                  </a:lnTo>
                  <a:lnTo>
                    <a:pt x="799" y="639"/>
                  </a:lnTo>
                  <a:lnTo>
                    <a:pt x="799" y="639"/>
                  </a:lnTo>
                  <a:lnTo>
                    <a:pt x="798" y="641"/>
                  </a:lnTo>
                  <a:lnTo>
                    <a:pt x="796" y="642"/>
                  </a:lnTo>
                  <a:lnTo>
                    <a:pt x="795" y="642"/>
                  </a:lnTo>
                  <a:lnTo>
                    <a:pt x="791" y="642"/>
                  </a:lnTo>
                  <a:lnTo>
                    <a:pt x="790" y="642"/>
                  </a:lnTo>
                  <a:lnTo>
                    <a:pt x="788" y="641"/>
                  </a:lnTo>
                  <a:lnTo>
                    <a:pt x="785" y="641"/>
                  </a:lnTo>
                  <a:lnTo>
                    <a:pt x="784" y="642"/>
                  </a:lnTo>
                  <a:lnTo>
                    <a:pt x="782" y="642"/>
                  </a:lnTo>
                  <a:lnTo>
                    <a:pt x="780" y="641"/>
                  </a:lnTo>
                  <a:lnTo>
                    <a:pt x="782" y="641"/>
                  </a:lnTo>
                  <a:lnTo>
                    <a:pt x="780" y="639"/>
                  </a:lnTo>
                  <a:lnTo>
                    <a:pt x="780" y="638"/>
                  </a:lnTo>
                  <a:lnTo>
                    <a:pt x="780" y="638"/>
                  </a:lnTo>
                  <a:lnTo>
                    <a:pt x="779" y="638"/>
                  </a:lnTo>
                  <a:lnTo>
                    <a:pt x="777" y="638"/>
                  </a:lnTo>
                  <a:lnTo>
                    <a:pt x="776" y="638"/>
                  </a:lnTo>
                  <a:lnTo>
                    <a:pt x="776" y="636"/>
                  </a:lnTo>
                  <a:lnTo>
                    <a:pt x="776" y="636"/>
                  </a:lnTo>
                  <a:lnTo>
                    <a:pt x="777" y="635"/>
                  </a:lnTo>
                  <a:lnTo>
                    <a:pt x="777" y="633"/>
                  </a:lnTo>
                  <a:lnTo>
                    <a:pt x="776" y="633"/>
                  </a:lnTo>
                  <a:lnTo>
                    <a:pt x="774" y="633"/>
                  </a:lnTo>
                  <a:lnTo>
                    <a:pt x="774" y="631"/>
                  </a:lnTo>
                  <a:lnTo>
                    <a:pt x="773" y="631"/>
                  </a:lnTo>
                  <a:lnTo>
                    <a:pt x="773" y="631"/>
                  </a:lnTo>
                  <a:lnTo>
                    <a:pt x="771" y="631"/>
                  </a:lnTo>
                  <a:lnTo>
                    <a:pt x="769" y="631"/>
                  </a:lnTo>
                  <a:lnTo>
                    <a:pt x="769" y="633"/>
                  </a:lnTo>
                  <a:lnTo>
                    <a:pt x="768" y="633"/>
                  </a:lnTo>
                  <a:lnTo>
                    <a:pt x="768" y="633"/>
                  </a:lnTo>
                  <a:lnTo>
                    <a:pt x="766" y="633"/>
                  </a:lnTo>
                  <a:lnTo>
                    <a:pt x="766" y="635"/>
                  </a:lnTo>
                  <a:lnTo>
                    <a:pt x="766" y="635"/>
                  </a:lnTo>
                  <a:lnTo>
                    <a:pt x="766" y="636"/>
                  </a:lnTo>
                  <a:lnTo>
                    <a:pt x="766" y="638"/>
                  </a:lnTo>
                  <a:lnTo>
                    <a:pt x="765" y="638"/>
                  </a:lnTo>
                  <a:lnTo>
                    <a:pt x="765" y="638"/>
                  </a:lnTo>
                  <a:lnTo>
                    <a:pt x="763" y="638"/>
                  </a:lnTo>
                  <a:lnTo>
                    <a:pt x="761" y="639"/>
                  </a:lnTo>
                  <a:lnTo>
                    <a:pt x="761" y="639"/>
                  </a:lnTo>
                  <a:lnTo>
                    <a:pt x="761" y="641"/>
                  </a:lnTo>
                  <a:lnTo>
                    <a:pt x="761" y="641"/>
                  </a:lnTo>
                  <a:lnTo>
                    <a:pt x="760" y="641"/>
                  </a:lnTo>
                  <a:lnTo>
                    <a:pt x="758" y="638"/>
                  </a:lnTo>
                  <a:lnTo>
                    <a:pt x="757" y="633"/>
                  </a:lnTo>
                  <a:lnTo>
                    <a:pt x="754" y="630"/>
                  </a:lnTo>
                  <a:lnTo>
                    <a:pt x="752" y="627"/>
                  </a:lnTo>
                  <a:lnTo>
                    <a:pt x="747" y="620"/>
                  </a:lnTo>
                  <a:lnTo>
                    <a:pt x="746" y="617"/>
                  </a:lnTo>
                  <a:lnTo>
                    <a:pt x="741" y="611"/>
                  </a:lnTo>
                  <a:lnTo>
                    <a:pt x="738" y="605"/>
                  </a:lnTo>
                  <a:lnTo>
                    <a:pt x="735" y="600"/>
                  </a:lnTo>
                  <a:lnTo>
                    <a:pt x="732" y="597"/>
                  </a:lnTo>
                  <a:lnTo>
                    <a:pt x="730" y="594"/>
                  </a:lnTo>
                  <a:lnTo>
                    <a:pt x="728" y="592"/>
                  </a:lnTo>
                  <a:lnTo>
                    <a:pt x="727" y="590"/>
                  </a:lnTo>
                  <a:lnTo>
                    <a:pt x="724" y="589"/>
                  </a:lnTo>
                  <a:lnTo>
                    <a:pt x="719" y="586"/>
                  </a:lnTo>
                  <a:lnTo>
                    <a:pt x="714" y="583"/>
                  </a:lnTo>
                  <a:lnTo>
                    <a:pt x="711" y="579"/>
                  </a:lnTo>
                  <a:lnTo>
                    <a:pt x="709" y="578"/>
                  </a:lnTo>
                  <a:lnTo>
                    <a:pt x="709" y="578"/>
                  </a:lnTo>
                  <a:lnTo>
                    <a:pt x="709" y="578"/>
                  </a:lnTo>
                  <a:lnTo>
                    <a:pt x="708" y="576"/>
                  </a:lnTo>
                  <a:lnTo>
                    <a:pt x="708" y="575"/>
                  </a:lnTo>
                  <a:lnTo>
                    <a:pt x="713" y="576"/>
                  </a:lnTo>
                  <a:lnTo>
                    <a:pt x="713" y="575"/>
                  </a:lnTo>
                  <a:lnTo>
                    <a:pt x="714" y="572"/>
                  </a:lnTo>
                  <a:lnTo>
                    <a:pt x="714" y="570"/>
                  </a:lnTo>
                  <a:lnTo>
                    <a:pt x="713" y="570"/>
                  </a:lnTo>
                  <a:lnTo>
                    <a:pt x="711" y="572"/>
                  </a:lnTo>
                  <a:lnTo>
                    <a:pt x="709" y="572"/>
                  </a:lnTo>
                  <a:lnTo>
                    <a:pt x="709" y="572"/>
                  </a:lnTo>
                  <a:lnTo>
                    <a:pt x="706" y="572"/>
                  </a:lnTo>
                  <a:lnTo>
                    <a:pt x="705" y="573"/>
                  </a:lnTo>
                  <a:lnTo>
                    <a:pt x="700" y="575"/>
                  </a:lnTo>
                  <a:lnTo>
                    <a:pt x="698" y="576"/>
                  </a:lnTo>
                  <a:lnTo>
                    <a:pt x="697" y="576"/>
                  </a:lnTo>
                  <a:lnTo>
                    <a:pt x="694" y="576"/>
                  </a:lnTo>
                  <a:lnTo>
                    <a:pt x="694" y="578"/>
                  </a:lnTo>
                  <a:lnTo>
                    <a:pt x="694" y="578"/>
                  </a:lnTo>
                  <a:lnTo>
                    <a:pt x="694" y="579"/>
                  </a:lnTo>
                  <a:lnTo>
                    <a:pt x="691" y="581"/>
                  </a:lnTo>
                  <a:lnTo>
                    <a:pt x="689" y="583"/>
                  </a:lnTo>
                  <a:lnTo>
                    <a:pt x="687" y="583"/>
                  </a:lnTo>
                  <a:lnTo>
                    <a:pt x="686" y="581"/>
                  </a:lnTo>
                  <a:lnTo>
                    <a:pt x="686" y="583"/>
                  </a:lnTo>
                  <a:lnTo>
                    <a:pt x="683" y="583"/>
                  </a:lnTo>
                  <a:lnTo>
                    <a:pt x="679" y="586"/>
                  </a:lnTo>
                  <a:lnTo>
                    <a:pt x="679" y="586"/>
                  </a:lnTo>
                  <a:lnTo>
                    <a:pt x="679" y="587"/>
                  </a:lnTo>
                  <a:lnTo>
                    <a:pt x="679" y="589"/>
                  </a:lnTo>
                  <a:lnTo>
                    <a:pt x="678" y="589"/>
                  </a:lnTo>
                  <a:lnTo>
                    <a:pt x="678" y="587"/>
                  </a:lnTo>
                  <a:lnTo>
                    <a:pt x="676" y="587"/>
                  </a:lnTo>
                  <a:lnTo>
                    <a:pt x="675" y="586"/>
                  </a:lnTo>
                  <a:lnTo>
                    <a:pt x="672" y="586"/>
                  </a:lnTo>
                  <a:lnTo>
                    <a:pt x="670" y="586"/>
                  </a:lnTo>
                  <a:lnTo>
                    <a:pt x="668" y="587"/>
                  </a:lnTo>
                  <a:lnTo>
                    <a:pt x="665" y="589"/>
                  </a:lnTo>
                  <a:lnTo>
                    <a:pt x="665" y="589"/>
                  </a:lnTo>
                  <a:lnTo>
                    <a:pt x="664" y="589"/>
                  </a:lnTo>
                  <a:lnTo>
                    <a:pt x="664" y="589"/>
                  </a:lnTo>
                  <a:lnTo>
                    <a:pt x="664" y="587"/>
                  </a:lnTo>
                  <a:lnTo>
                    <a:pt x="664" y="586"/>
                  </a:lnTo>
                  <a:lnTo>
                    <a:pt x="664" y="584"/>
                  </a:lnTo>
                  <a:lnTo>
                    <a:pt x="665" y="583"/>
                  </a:lnTo>
                  <a:lnTo>
                    <a:pt x="667" y="581"/>
                  </a:lnTo>
                  <a:lnTo>
                    <a:pt x="668" y="579"/>
                  </a:lnTo>
                  <a:lnTo>
                    <a:pt x="670" y="578"/>
                  </a:lnTo>
                  <a:lnTo>
                    <a:pt x="670" y="578"/>
                  </a:lnTo>
                  <a:lnTo>
                    <a:pt x="668" y="578"/>
                  </a:lnTo>
                  <a:lnTo>
                    <a:pt x="668" y="578"/>
                  </a:lnTo>
                  <a:lnTo>
                    <a:pt x="667" y="578"/>
                  </a:lnTo>
                  <a:lnTo>
                    <a:pt x="667" y="578"/>
                  </a:lnTo>
                  <a:lnTo>
                    <a:pt x="665" y="579"/>
                  </a:lnTo>
                  <a:lnTo>
                    <a:pt x="664" y="579"/>
                  </a:lnTo>
                  <a:lnTo>
                    <a:pt x="662" y="579"/>
                  </a:lnTo>
                  <a:lnTo>
                    <a:pt x="661" y="579"/>
                  </a:lnTo>
                  <a:lnTo>
                    <a:pt x="657" y="576"/>
                  </a:lnTo>
                  <a:lnTo>
                    <a:pt x="656" y="576"/>
                  </a:lnTo>
                  <a:lnTo>
                    <a:pt x="654" y="576"/>
                  </a:lnTo>
                  <a:lnTo>
                    <a:pt x="653" y="576"/>
                  </a:lnTo>
                  <a:lnTo>
                    <a:pt x="653" y="576"/>
                  </a:lnTo>
                  <a:lnTo>
                    <a:pt x="653" y="578"/>
                  </a:lnTo>
                  <a:lnTo>
                    <a:pt x="653" y="578"/>
                  </a:lnTo>
                  <a:lnTo>
                    <a:pt x="653" y="578"/>
                  </a:lnTo>
                  <a:lnTo>
                    <a:pt x="653" y="579"/>
                  </a:lnTo>
                  <a:lnTo>
                    <a:pt x="651" y="579"/>
                  </a:lnTo>
                  <a:lnTo>
                    <a:pt x="651" y="579"/>
                  </a:lnTo>
                  <a:lnTo>
                    <a:pt x="650" y="578"/>
                  </a:lnTo>
                  <a:lnTo>
                    <a:pt x="650" y="576"/>
                  </a:lnTo>
                  <a:lnTo>
                    <a:pt x="650" y="575"/>
                  </a:lnTo>
                  <a:lnTo>
                    <a:pt x="648" y="573"/>
                  </a:lnTo>
                  <a:lnTo>
                    <a:pt x="648" y="572"/>
                  </a:lnTo>
                  <a:lnTo>
                    <a:pt x="646" y="573"/>
                  </a:lnTo>
                  <a:lnTo>
                    <a:pt x="645" y="573"/>
                  </a:lnTo>
                  <a:lnTo>
                    <a:pt x="645" y="575"/>
                  </a:lnTo>
                  <a:lnTo>
                    <a:pt x="643" y="575"/>
                  </a:lnTo>
                  <a:lnTo>
                    <a:pt x="640" y="575"/>
                  </a:lnTo>
                  <a:lnTo>
                    <a:pt x="635" y="575"/>
                  </a:lnTo>
                  <a:lnTo>
                    <a:pt x="632" y="575"/>
                  </a:lnTo>
                  <a:lnTo>
                    <a:pt x="631" y="573"/>
                  </a:lnTo>
                  <a:lnTo>
                    <a:pt x="632" y="572"/>
                  </a:lnTo>
                  <a:lnTo>
                    <a:pt x="632" y="570"/>
                  </a:lnTo>
                  <a:lnTo>
                    <a:pt x="632" y="568"/>
                  </a:lnTo>
                  <a:lnTo>
                    <a:pt x="632" y="567"/>
                  </a:lnTo>
                  <a:lnTo>
                    <a:pt x="632" y="564"/>
                  </a:lnTo>
                  <a:lnTo>
                    <a:pt x="631" y="559"/>
                  </a:lnTo>
                  <a:lnTo>
                    <a:pt x="629" y="556"/>
                  </a:lnTo>
                  <a:lnTo>
                    <a:pt x="627" y="553"/>
                  </a:lnTo>
                  <a:lnTo>
                    <a:pt x="626" y="553"/>
                  </a:lnTo>
                  <a:lnTo>
                    <a:pt x="623" y="553"/>
                  </a:lnTo>
                  <a:lnTo>
                    <a:pt x="621" y="554"/>
                  </a:lnTo>
                  <a:lnTo>
                    <a:pt x="621" y="554"/>
                  </a:lnTo>
                  <a:lnTo>
                    <a:pt x="620" y="554"/>
                  </a:lnTo>
                  <a:lnTo>
                    <a:pt x="618" y="556"/>
                  </a:lnTo>
                  <a:lnTo>
                    <a:pt x="616" y="554"/>
                  </a:lnTo>
                  <a:lnTo>
                    <a:pt x="615" y="554"/>
                  </a:lnTo>
                  <a:lnTo>
                    <a:pt x="613" y="554"/>
                  </a:lnTo>
                  <a:lnTo>
                    <a:pt x="612" y="553"/>
                  </a:lnTo>
                  <a:lnTo>
                    <a:pt x="609" y="551"/>
                  </a:lnTo>
                  <a:lnTo>
                    <a:pt x="605" y="551"/>
                  </a:lnTo>
                  <a:lnTo>
                    <a:pt x="601" y="551"/>
                  </a:lnTo>
                  <a:lnTo>
                    <a:pt x="599" y="551"/>
                  </a:lnTo>
                  <a:lnTo>
                    <a:pt x="597" y="553"/>
                  </a:lnTo>
                  <a:lnTo>
                    <a:pt x="594" y="554"/>
                  </a:lnTo>
                  <a:lnTo>
                    <a:pt x="593" y="554"/>
                  </a:lnTo>
                  <a:lnTo>
                    <a:pt x="591" y="554"/>
                  </a:lnTo>
                  <a:lnTo>
                    <a:pt x="590" y="556"/>
                  </a:lnTo>
                  <a:lnTo>
                    <a:pt x="590" y="556"/>
                  </a:lnTo>
                  <a:lnTo>
                    <a:pt x="590" y="557"/>
                  </a:lnTo>
                  <a:lnTo>
                    <a:pt x="590" y="559"/>
                  </a:lnTo>
                  <a:lnTo>
                    <a:pt x="590" y="559"/>
                  </a:lnTo>
                  <a:lnTo>
                    <a:pt x="588" y="559"/>
                  </a:lnTo>
                  <a:lnTo>
                    <a:pt x="586" y="559"/>
                  </a:lnTo>
                  <a:lnTo>
                    <a:pt x="585" y="559"/>
                  </a:lnTo>
                  <a:lnTo>
                    <a:pt x="582" y="561"/>
                  </a:lnTo>
                  <a:lnTo>
                    <a:pt x="579" y="562"/>
                  </a:lnTo>
                  <a:lnTo>
                    <a:pt x="575" y="562"/>
                  </a:lnTo>
                  <a:lnTo>
                    <a:pt x="574" y="562"/>
                  </a:lnTo>
                  <a:lnTo>
                    <a:pt x="569" y="564"/>
                  </a:lnTo>
                  <a:lnTo>
                    <a:pt x="566" y="564"/>
                  </a:lnTo>
                  <a:lnTo>
                    <a:pt x="561" y="565"/>
                  </a:lnTo>
                  <a:lnTo>
                    <a:pt x="556" y="565"/>
                  </a:lnTo>
                  <a:lnTo>
                    <a:pt x="556" y="565"/>
                  </a:lnTo>
                  <a:lnTo>
                    <a:pt x="553" y="567"/>
                  </a:lnTo>
                  <a:lnTo>
                    <a:pt x="550" y="567"/>
                  </a:lnTo>
                  <a:lnTo>
                    <a:pt x="550" y="567"/>
                  </a:lnTo>
                  <a:lnTo>
                    <a:pt x="549" y="567"/>
                  </a:lnTo>
                  <a:lnTo>
                    <a:pt x="549" y="567"/>
                  </a:lnTo>
                  <a:lnTo>
                    <a:pt x="547" y="568"/>
                  </a:lnTo>
                  <a:lnTo>
                    <a:pt x="545" y="570"/>
                  </a:lnTo>
                  <a:lnTo>
                    <a:pt x="545" y="572"/>
                  </a:lnTo>
                  <a:lnTo>
                    <a:pt x="545" y="572"/>
                  </a:lnTo>
                  <a:lnTo>
                    <a:pt x="544" y="572"/>
                  </a:lnTo>
                  <a:lnTo>
                    <a:pt x="542" y="570"/>
                  </a:lnTo>
                  <a:lnTo>
                    <a:pt x="541" y="572"/>
                  </a:lnTo>
                  <a:lnTo>
                    <a:pt x="538" y="572"/>
                  </a:lnTo>
                  <a:lnTo>
                    <a:pt x="536" y="572"/>
                  </a:lnTo>
                  <a:lnTo>
                    <a:pt x="536" y="572"/>
                  </a:lnTo>
                  <a:lnTo>
                    <a:pt x="531" y="572"/>
                  </a:lnTo>
                  <a:lnTo>
                    <a:pt x="530" y="573"/>
                  </a:lnTo>
                  <a:lnTo>
                    <a:pt x="530" y="573"/>
                  </a:lnTo>
                  <a:lnTo>
                    <a:pt x="530" y="573"/>
                  </a:lnTo>
                  <a:lnTo>
                    <a:pt x="527" y="573"/>
                  </a:lnTo>
                  <a:lnTo>
                    <a:pt x="525" y="573"/>
                  </a:lnTo>
                  <a:lnTo>
                    <a:pt x="525" y="573"/>
                  </a:lnTo>
                  <a:lnTo>
                    <a:pt x="523" y="575"/>
                  </a:lnTo>
                  <a:lnTo>
                    <a:pt x="520" y="575"/>
                  </a:lnTo>
                  <a:lnTo>
                    <a:pt x="519" y="575"/>
                  </a:lnTo>
                  <a:lnTo>
                    <a:pt x="517" y="575"/>
                  </a:lnTo>
                  <a:lnTo>
                    <a:pt x="517" y="576"/>
                  </a:lnTo>
                  <a:lnTo>
                    <a:pt x="515" y="576"/>
                  </a:lnTo>
                  <a:lnTo>
                    <a:pt x="509" y="578"/>
                  </a:lnTo>
                  <a:lnTo>
                    <a:pt x="509" y="578"/>
                  </a:lnTo>
                  <a:lnTo>
                    <a:pt x="508" y="578"/>
                  </a:lnTo>
                  <a:lnTo>
                    <a:pt x="501" y="578"/>
                  </a:lnTo>
                  <a:lnTo>
                    <a:pt x="500" y="579"/>
                  </a:lnTo>
                  <a:lnTo>
                    <a:pt x="500" y="579"/>
                  </a:lnTo>
                  <a:lnTo>
                    <a:pt x="500" y="579"/>
                  </a:lnTo>
                  <a:lnTo>
                    <a:pt x="495" y="578"/>
                  </a:lnTo>
                  <a:lnTo>
                    <a:pt x="490" y="578"/>
                  </a:lnTo>
                  <a:lnTo>
                    <a:pt x="489" y="578"/>
                  </a:lnTo>
                  <a:lnTo>
                    <a:pt x="487" y="579"/>
                  </a:lnTo>
                  <a:lnTo>
                    <a:pt x="487" y="581"/>
                  </a:lnTo>
                  <a:lnTo>
                    <a:pt x="487" y="583"/>
                  </a:lnTo>
                  <a:lnTo>
                    <a:pt x="487" y="584"/>
                  </a:lnTo>
                  <a:lnTo>
                    <a:pt x="486" y="586"/>
                  </a:lnTo>
                  <a:lnTo>
                    <a:pt x="486" y="586"/>
                  </a:lnTo>
                  <a:lnTo>
                    <a:pt x="487" y="587"/>
                  </a:lnTo>
                  <a:lnTo>
                    <a:pt x="489" y="587"/>
                  </a:lnTo>
                  <a:lnTo>
                    <a:pt x="490" y="587"/>
                  </a:lnTo>
                  <a:lnTo>
                    <a:pt x="492" y="587"/>
                  </a:lnTo>
                  <a:lnTo>
                    <a:pt x="492" y="587"/>
                  </a:lnTo>
                  <a:lnTo>
                    <a:pt x="493" y="587"/>
                  </a:lnTo>
                  <a:lnTo>
                    <a:pt x="493" y="587"/>
                  </a:lnTo>
                  <a:lnTo>
                    <a:pt x="493" y="589"/>
                  </a:lnTo>
                  <a:lnTo>
                    <a:pt x="493" y="589"/>
                  </a:lnTo>
                  <a:lnTo>
                    <a:pt x="492" y="589"/>
                  </a:lnTo>
                  <a:lnTo>
                    <a:pt x="490" y="589"/>
                  </a:lnTo>
                  <a:lnTo>
                    <a:pt x="489" y="589"/>
                  </a:lnTo>
                  <a:lnTo>
                    <a:pt x="489" y="590"/>
                  </a:lnTo>
                  <a:lnTo>
                    <a:pt x="489" y="592"/>
                  </a:lnTo>
                  <a:lnTo>
                    <a:pt x="489" y="592"/>
                  </a:lnTo>
                  <a:lnTo>
                    <a:pt x="490" y="592"/>
                  </a:lnTo>
                  <a:lnTo>
                    <a:pt x="492" y="594"/>
                  </a:lnTo>
                  <a:lnTo>
                    <a:pt x="493" y="594"/>
                  </a:lnTo>
                  <a:lnTo>
                    <a:pt x="495" y="594"/>
                  </a:lnTo>
                  <a:lnTo>
                    <a:pt x="497" y="595"/>
                  </a:lnTo>
                  <a:lnTo>
                    <a:pt x="500" y="597"/>
                  </a:lnTo>
                  <a:lnTo>
                    <a:pt x="501" y="597"/>
                  </a:lnTo>
                  <a:lnTo>
                    <a:pt x="501" y="598"/>
                  </a:lnTo>
                  <a:lnTo>
                    <a:pt x="501" y="598"/>
                  </a:lnTo>
                  <a:lnTo>
                    <a:pt x="500" y="600"/>
                  </a:lnTo>
                  <a:lnTo>
                    <a:pt x="498" y="598"/>
                  </a:lnTo>
                  <a:lnTo>
                    <a:pt x="497" y="598"/>
                  </a:lnTo>
                  <a:lnTo>
                    <a:pt x="493" y="598"/>
                  </a:lnTo>
                  <a:lnTo>
                    <a:pt x="492" y="598"/>
                  </a:lnTo>
                  <a:lnTo>
                    <a:pt x="489" y="598"/>
                  </a:lnTo>
                  <a:lnTo>
                    <a:pt x="486" y="598"/>
                  </a:lnTo>
                  <a:lnTo>
                    <a:pt x="486" y="600"/>
                  </a:lnTo>
                  <a:lnTo>
                    <a:pt x="486" y="602"/>
                  </a:lnTo>
                  <a:lnTo>
                    <a:pt x="484" y="602"/>
                  </a:lnTo>
                  <a:lnTo>
                    <a:pt x="482" y="603"/>
                  </a:lnTo>
                  <a:lnTo>
                    <a:pt x="482" y="605"/>
                  </a:lnTo>
                  <a:lnTo>
                    <a:pt x="482" y="606"/>
                  </a:lnTo>
                  <a:lnTo>
                    <a:pt x="486" y="609"/>
                  </a:lnTo>
                  <a:lnTo>
                    <a:pt x="486" y="611"/>
                  </a:lnTo>
                  <a:lnTo>
                    <a:pt x="484" y="613"/>
                  </a:lnTo>
                  <a:lnTo>
                    <a:pt x="482" y="613"/>
                  </a:lnTo>
                  <a:lnTo>
                    <a:pt x="481" y="614"/>
                  </a:lnTo>
                  <a:lnTo>
                    <a:pt x="478" y="614"/>
                  </a:lnTo>
                  <a:lnTo>
                    <a:pt x="478" y="616"/>
                  </a:lnTo>
                  <a:lnTo>
                    <a:pt x="474" y="617"/>
                  </a:lnTo>
                  <a:lnTo>
                    <a:pt x="471" y="619"/>
                  </a:lnTo>
                  <a:lnTo>
                    <a:pt x="471" y="619"/>
                  </a:lnTo>
                  <a:lnTo>
                    <a:pt x="471" y="620"/>
                  </a:lnTo>
                  <a:lnTo>
                    <a:pt x="474" y="620"/>
                  </a:lnTo>
                  <a:lnTo>
                    <a:pt x="476" y="622"/>
                  </a:lnTo>
                  <a:lnTo>
                    <a:pt x="478" y="624"/>
                  </a:lnTo>
                  <a:lnTo>
                    <a:pt x="478" y="624"/>
                  </a:lnTo>
                  <a:lnTo>
                    <a:pt x="481" y="625"/>
                  </a:lnTo>
                  <a:lnTo>
                    <a:pt x="486" y="627"/>
                  </a:lnTo>
                  <a:lnTo>
                    <a:pt x="486" y="627"/>
                  </a:lnTo>
                  <a:lnTo>
                    <a:pt x="486" y="627"/>
                  </a:lnTo>
                  <a:lnTo>
                    <a:pt x="490" y="628"/>
                  </a:lnTo>
                  <a:lnTo>
                    <a:pt x="492" y="628"/>
                  </a:lnTo>
                  <a:lnTo>
                    <a:pt x="493" y="630"/>
                  </a:lnTo>
                  <a:lnTo>
                    <a:pt x="493" y="633"/>
                  </a:lnTo>
                  <a:lnTo>
                    <a:pt x="493" y="635"/>
                  </a:lnTo>
                  <a:lnTo>
                    <a:pt x="492" y="638"/>
                  </a:lnTo>
                  <a:lnTo>
                    <a:pt x="492" y="639"/>
                  </a:lnTo>
                  <a:lnTo>
                    <a:pt x="489" y="641"/>
                  </a:lnTo>
                  <a:lnTo>
                    <a:pt x="484" y="642"/>
                  </a:lnTo>
                  <a:lnTo>
                    <a:pt x="481" y="642"/>
                  </a:lnTo>
                  <a:lnTo>
                    <a:pt x="479" y="642"/>
                  </a:lnTo>
                  <a:lnTo>
                    <a:pt x="478" y="642"/>
                  </a:lnTo>
                  <a:lnTo>
                    <a:pt x="474" y="642"/>
                  </a:lnTo>
                  <a:lnTo>
                    <a:pt x="474" y="641"/>
                  </a:lnTo>
                  <a:lnTo>
                    <a:pt x="473" y="639"/>
                  </a:lnTo>
                  <a:lnTo>
                    <a:pt x="471" y="639"/>
                  </a:lnTo>
                  <a:lnTo>
                    <a:pt x="471" y="639"/>
                  </a:lnTo>
                  <a:lnTo>
                    <a:pt x="470" y="641"/>
                  </a:lnTo>
                  <a:lnTo>
                    <a:pt x="470" y="642"/>
                  </a:lnTo>
                  <a:lnTo>
                    <a:pt x="468" y="644"/>
                  </a:lnTo>
                  <a:lnTo>
                    <a:pt x="468" y="646"/>
                  </a:lnTo>
                  <a:lnTo>
                    <a:pt x="463" y="647"/>
                  </a:lnTo>
                  <a:lnTo>
                    <a:pt x="463" y="646"/>
                  </a:lnTo>
                  <a:lnTo>
                    <a:pt x="463" y="644"/>
                  </a:lnTo>
                  <a:lnTo>
                    <a:pt x="463" y="644"/>
                  </a:lnTo>
                  <a:lnTo>
                    <a:pt x="463" y="644"/>
                  </a:lnTo>
                  <a:lnTo>
                    <a:pt x="459" y="644"/>
                  </a:lnTo>
                  <a:lnTo>
                    <a:pt x="457" y="642"/>
                  </a:lnTo>
                  <a:lnTo>
                    <a:pt x="457" y="642"/>
                  </a:lnTo>
                  <a:lnTo>
                    <a:pt x="456" y="642"/>
                  </a:lnTo>
                  <a:lnTo>
                    <a:pt x="454" y="642"/>
                  </a:lnTo>
                  <a:lnTo>
                    <a:pt x="452" y="639"/>
                  </a:lnTo>
                  <a:lnTo>
                    <a:pt x="451" y="638"/>
                  </a:lnTo>
                  <a:lnTo>
                    <a:pt x="448" y="636"/>
                  </a:lnTo>
                  <a:lnTo>
                    <a:pt x="445" y="635"/>
                  </a:lnTo>
                  <a:lnTo>
                    <a:pt x="445" y="636"/>
                  </a:lnTo>
                  <a:lnTo>
                    <a:pt x="443" y="636"/>
                  </a:lnTo>
                  <a:lnTo>
                    <a:pt x="440" y="635"/>
                  </a:lnTo>
                  <a:lnTo>
                    <a:pt x="440" y="635"/>
                  </a:lnTo>
                  <a:lnTo>
                    <a:pt x="438" y="636"/>
                  </a:lnTo>
                  <a:lnTo>
                    <a:pt x="438" y="638"/>
                  </a:lnTo>
                  <a:lnTo>
                    <a:pt x="437" y="638"/>
                  </a:lnTo>
                  <a:lnTo>
                    <a:pt x="435" y="639"/>
                  </a:lnTo>
                  <a:lnTo>
                    <a:pt x="433" y="639"/>
                  </a:lnTo>
                  <a:lnTo>
                    <a:pt x="432" y="638"/>
                  </a:lnTo>
                  <a:lnTo>
                    <a:pt x="430" y="636"/>
                  </a:lnTo>
                  <a:lnTo>
                    <a:pt x="427" y="636"/>
                  </a:lnTo>
                  <a:lnTo>
                    <a:pt x="426" y="636"/>
                  </a:lnTo>
                  <a:lnTo>
                    <a:pt x="424" y="636"/>
                  </a:lnTo>
                  <a:lnTo>
                    <a:pt x="422" y="638"/>
                  </a:lnTo>
                  <a:lnTo>
                    <a:pt x="421" y="636"/>
                  </a:lnTo>
                  <a:lnTo>
                    <a:pt x="421" y="636"/>
                  </a:lnTo>
                  <a:lnTo>
                    <a:pt x="418" y="638"/>
                  </a:lnTo>
                  <a:lnTo>
                    <a:pt x="416" y="639"/>
                  </a:lnTo>
                  <a:lnTo>
                    <a:pt x="415" y="641"/>
                  </a:lnTo>
                  <a:lnTo>
                    <a:pt x="415" y="642"/>
                  </a:lnTo>
                  <a:lnTo>
                    <a:pt x="413" y="644"/>
                  </a:lnTo>
                  <a:lnTo>
                    <a:pt x="410" y="644"/>
                  </a:lnTo>
                  <a:lnTo>
                    <a:pt x="408" y="644"/>
                  </a:lnTo>
                  <a:lnTo>
                    <a:pt x="407" y="644"/>
                  </a:lnTo>
                  <a:lnTo>
                    <a:pt x="404" y="642"/>
                  </a:lnTo>
                  <a:lnTo>
                    <a:pt x="402" y="641"/>
                  </a:lnTo>
                  <a:lnTo>
                    <a:pt x="399" y="639"/>
                  </a:lnTo>
                  <a:lnTo>
                    <a:pt x="397" y="638"/>
                  </a:lnTo>
                  <a:lnTo>
                    <a:pt x="396" y="636"/>
                  </a:lnTo>
                  <a:lnTo>
                    <a:pt x="394" y="636"/>
                  </a:lnTo>
                  <a:lnTo>
                    <a:pt x="392" y="638"/>
                  </a:lnTo>
                  <a:lnTo>
                    <a:pt x="392" y="638"/>
                  </a:lnTo>
                  <a:lnTo>
                    <a:pt x="392" y="638"/>
                  </a:lnTo>
                  <a:lnTo>
                    <a:pt x="392" y="639"/>
                  </a:lnTo>
                  <a:lnTo>
                    <a:pt x="394" y="641"/>
                  </a:lnTo>
                  <a:lnTo>
                    <a:pt x="394" y="642"/>
                  </a:lnTo>
                  <a:lnTo>
                    <a:pt x="394" y="644"/>
                  </a:lnTo>
                  <a:lnTo>
                    <a:pt x="392" y="646"/>
                  </a:lnTo>
                  <a:lnTo>
                    <a:pt x="392" y="646"/>
                  </a:lnTo>
                  <a:lnTo>
                    <a:pt x="392" y="646"/>
                  </a:lnTo>
                  <a:lnTo>
                    <a:pt x="391" y="644"/>
                  </a:lnTo>
                  <a:lnTo>
                    <a:pt x="391" y="642"/>
                  </a:lnTo>
                  <a:lnTo>
                    <a:pt x="391" y="641"/>
                  </a:lnTo>
                  <a:lnTo>
                    <a:pt x="389" y="638"/>
                  </a:lnTo>
                  <a:lnTo>
                    <a:pt x="388" y="636"/>
                  </a:lnTo>
                  <a:lnTo>
                    <a:pt x="386" y="636"/>
                  </a:lnTo>
                  <a:lnTo>
                    <a:pt x="385" y="635"/>
                  </a:lnTo>
                  <a:lnTo>
                    <a:pt x="383" y="633"/>
                  </a:lnTo>
                  <a:lnTo>
                    <a:pt x="381" y="633"/>
                  </a:lnTo>
                  <a:lnTo>
                    <a:pt x="380" y="631"/>
                  </a:lnTo>
                  <a:lnTo>
                    <a:pt x="378" y="630"/>
                  </a:lnTo>
                  <a:lnTo>
                    <a:pt x="377" y="628"/>
                  </a:lnTo>
                  <a:lnTo>
                    <a:pt x="375" y="628"/>
                  </a:lnTo>
                  <a:lnTo>
                    <a:pt x="374" y="627"/>
                  </a:lnTo>
                  <a:lnTo>
                    <a:pt x="374" y="628"/>
                  </a:lnTo>
                  <a:lnTo>
                    <a:pt x="370" y="628"/>
                  </a:lnTo>
                  <a:lnTo>
                    <a:pt x="369" y="628"/>
                  </a:lnTo>
                  <a:lnTo>
                    <a:pt x="367" y="627"/>
                  </a:lnTo>
                  <a:lnTo>
                    <a:pt x="366" y="627"/>
                  </a:lnTo>
                  <a:lnTo>
                    <a:pt x="366" y="627"/>
                  </a:lnTo>
                  <a:lnTo>
                    <a:pt x="364" y="628"/>
                  </a:lnTo>
                  <a:lnTo>
                    <a:pt x="364" y="628"/>
                  </a:lnTo>
                  <a:lnTo>
                    <a:pt x="364" y="628"/>
                  </a:lnTo>
                  <a:lnTo>
                    <a:pt x="363" y="627"/>
                  </a:lnTo>
                  <a:lnTo>
                    <a:pt x="361" y="625"/>
                  </a:lnTo>
                  <a:lnTo>
                    <a:pt x="361" y="624"/>
                  </a:lnTo>
                  <a:lnTo>
                    <a:pt x="359" y="624"/>
                  </a:lnTo>
                  <a:lnTo>
                    <a:pt x="356" y="624"/>
                  </a:lnTo>
                  <a:lnTo>
                    <a:pt x="351" y="627"/>
                  </a:lnTo>
                  <a:lnTo>
                    <a:pt x="350" y="628"/>
                  </a:lnTo>
                  <a:lnTo>
                    <a:pt x="348" y="628"/>
                  </a:lnTo>
                  <a:lnTo>
                    <a:pt x="347" y="628"/>
                  </a:lnTo>
                  <a:lnTo>
                    <a:pt x="347" y="628"/>
                  </a:lnTo>
                  <a:lnTo>
                    <a:pt x="345" y="627"/>
                  </a:lnTo>
                  <a:lnTo>
                    <a:pt x="345" y="627"/>
                  </a:lnTo>
                  <a:lnTo>
                    <a:pt x="345" y="625"/>
                  </a:lnTo>
                  <a:lnTo>
                    <a:pt x="344" y="625"/>
                  </a:lnTo>
                  <a:lnTo>
                    <a:pt x="342" y="624"/>
                  </a:lnTo>
                  <a:lnTo>
                    <a:pt x="339" y="624"/>
                  </a:lnTo>
                  <a:lnTo>
                    <a:pt x="337" y="624"/>
                  </a:lnTo>
                  <a:lnTo>
                    <a:pt x="337" y="624"/>
                  </a:lnTo>
                  <a:lnTo>
                    <a:pt x="336" y="625"/>
                  </a:lnTo>
                  <a:lnTo>
                    <a:pt x="334" y="627"/>
                  </a:lnTo>
                  <a:lnTo>
                    <a:pt x="331" y="630"/>
                  </a:lnTo>
                  <a:lnTo>
                    <a:pt x="331" y="630"/>
                  </a:lnTo>
                  <a:lnTo>
                    <a:pt x="329" y="631"/>
                  </a:lnTo>
                  <a:lnTo>
                    <a:pt x="328" y="631"/>
                  </a:lnTo>
                  <a:lnTo>
                    <a:pt x="326" y="633"/>
                  </a:lnTo>
                  <a:lnTo>
                    <a:pt x="325" y="635"/>
                  </a:lnTo>
                  <a:lnTo>
                    <a:pt x="322" y="635"/>
                  </a:lnTo>
                  <a:lnTo>
                    <a:pt x="320" y="635"/>
                  </a:lnTo>
                  <a:lnTo>
                    <a:pt x="318" y="636"/>
                  </a:lnTo>
                  <a:lnTo>
                    <a:pt x="317" y="638"/>
                  </a:lnTo>
                  <a:lnTo>
                    <a:pt x="317" y="639"/>
                  </a:lnTo>
                  <a:lnTo>
                    <a:pt x="314" y="642"/>
                  </a:lnTo>
                  <a:lnTo>
                    <a:pt x="310" y="644"/>
                  </a:lnTo>
                  <a:lnTo>
                    <a:pt x="309" y="644"/>
                  </a:lnTo>
                  <a:lnTo>
                    <a:pt x="309" y="644"/>
                  </a:lnTo>
                  <a:lnTo>
                    <a:pt x="307" y="644"/>
                  </a:lnTo>
                  <a:lnTo>
                    <a:pt x="307" y="644"/>
                  </a:lnTo>
                  <a:lnTo>
                    <a:pt x="307" y="646"/>
                  </a:lnTo>
                  <a:lnTo>
                    <a:pt x="307" y="649"/>
                  </a:lnTo>
                  <a:lnTo>
                    <a:pt x="309" y="652"/>
                  </a:lnTo>
                  <a:lnTo>
                    <a:pt x="309" y="653"/>
                  </a:lnTo>
                  <a:lnTo>
                    <a:pt x="309" y="653"/>
                  </a:lnTo>
                  <a:lnTo>
                    <a:pt x="310" y="655"/>
                  </a:lnTo>
                  <a:lnTo>
                    <a:pt x="309" y="657"/>
                  </a:lnTo>
                  <a:lnTo>
                    <a:pt x="309" y="657"/>
                  </a:lnTo>
                  <a:lnTo>
                    <a:pt x="306" y="658"/>
                  </a:lnTo>
                  <a:lnTo>
                    <a:pt x="304" y="658"/>
                  </a:lnTo>
                  <a:lnTo>
                    <a:pt x="303" y="658"/>
                  </a:lnTo>
                  <a:lnTo>
                    <a:pt x="301" y="657"/>
                  </a:lnTo>
                  <a:lnTo>
                    <a:pt x="301" y="657"/>
                  </a:lnTo>
                  <a:lnTo>
                    <a:pt x="298" y="653"/>
                  </a:lnTo>
                  <a:lnTo>
                    <a:pt x="295" y="650"/>
                  </a:lnTo>
                  <a:lnTo>
                    <a:pt x="293" y="649"/>
                  </a:lnTo>
                  <a:lnTo>
                    <a:pt x="292" y="647"/>
                  </a:lnTo>
                  <a:lnTo>
                    <a:pt x="290" y="649"/>
                  </a:lnTo>
                  <a:lnTo>
                    <a:pt x="290" y="649"/>
                  </a:lnTo>
                  <a:lnTo>
                    <a:pt x="288" y="650"/>
                  </a:lnTo>
                  <a:lnTo>
                    <a:pt x="288" y="650"/>
                  </a:lnTo>
                  <a:lnTo>
                    <a:pt x="287" y="652"/>
                  </a:lnTo>
                  <a:lnTo>
                    <a:pt x="287" y="653"/>
                  </a:lnTo>
                  <a:lnTo>
                    <a:pt x="287" y="655"/>
                  </a:lnTo>
                  <a:lnTo>
                    <a:pt x="287" y="655"/>
                  </a:lnTo>
                  <a:lnTo>
                    <a:pt x="285" y="657"/>
                  </a:lnTo>
                  <a:lnTo>
                    <a:pt x="284" y="658"/>
                  </a:lnTo>
                  <a:lnTo>
                    <a:pt x="282" y="661"/>
                  </a:lnTo>
                  <a:lnTo>
                    <a:pt x="281" y="665"/>
                  </a:lnTo>
                  <a:lnTo>
                    <a:pt x="281" y="668"/>
                  </a:lnTo>
                  <a:lnTo>
                    <a:pt x="281" y="669"/>
                  </a:lnTo>
                  <a:lnTo>
                    <a:pt x="282" y="669"/>
                  </a:lnTo>
                  <a:lnTo>
                    <a:pt x="284" y="671"/>
                  </a:lnTo>
                  <a:lnTo>
                    <a:pt x="284" y="672"/>
                  </a:lnTo>
                  <a:lnTo>
                    <a:pt x="284" y="672"/>
                  </a:lnTo>
                  <a:lnTo>
                    <a:pt x="282" y="674"/>
                  </a:lnTo>
                  <a:lnTo>
                    <a:pt x="281" y="676"/>
                  </a:lnTo>
                  <a:lnTo>
                    <a:pt x="279" y="679"/>
                  </a:lnTo>
                  <a:lnTo>
                    <a:pt x="277" y="682"/>
                  </a:lnTo>
                  <a:lnTo>
                    <a:pt x="279" y="685"/>
                  </a:lnTo>
                  <a:lnTo>
                    <a:pt x="281" y="687"/>
                  </a:lnTo>
                  <a:lnTo>
                    <a:pt x="284" y="688"/>
                  </a:lnTo>
                  <a:lnTo>
                    <a:pt x="284" y="688"/>
                  </a:lnTo>
                  <a:lnTo>
                    <a:pt x="285" y="691"/>
                  </a:lnTo>
                  <a:lnTo>
                    <a:pt x="285" y="693"/>
                  </a:lnTo>
                  <a:lnTo>
                    <a:pt x="285" y="694"/>
                  </a:lnTo>
                  <a:lnTo>
                    <a:pt x="285" y="694"/>
                  </a:lnTo>
                  <a:lnTo>
                    <a:pt x="287" y="696"/>
                  </a:lnTo>
                  <a:lnTo>
                    <a:pt x="287" y="698"/>
                  </a:lnTo>
                  <a:lnTo>
                    <a:pt x="288" y="698"/>
                  </a:lnTo>
                  <a:lnTo>
                    <a:pt x="290" y="696"/>
                  </a:lnTo>
                  <a:lnTo>
                    <a:pt x="292" y="696"/>
                  </a:lnTo>
                  <a:lnTo>
                    <a:pt x="296" y="698"/>
                  </a:lnTo>
                  <a:lnTo>
                    <a:pt x="299" y="698"/>
                  </a:lnTo>
                  <a:lnTo>
                    <a:pt x="299" y="698"/>
                  </a:lnTo>
                  <a:lnTo>
                    <a:pt x="301" y="701"/>
                  </a:lnTo>
                  <a:lnTo>
                    <a:pt x="304" y="702"/>
                  </a:lnTo>
                  <a:lnTo>
                    <a:pt x="306" y="705"/>
                  </a:lnTo>
                  <a:lnTo>
                    <a:pt x="306" y="707"/>
                  </a:lnTo>
                  <a:lnTo>
                    <a:pt x="307" y="710"/>
                  </a:lnTo>
                  <a:lnTo>
                    <a:pt x="309" y="712"/>
                  </a:lnTo>
                  <a:lnTo>
                    <a:pt x="312" y="715"/>
                  </a:lnTo>
                  <a:lnTo>
                    <a:pt x="312" y="717"/>
                  </a:lnTo>
                  <a:lnTo>
                    <a:pt x="310" y="717"/>
                  </a:lnTo>
                  <a:lnTo>
                    <a:pt x="309" y="717"/>
                  </a:lnTo>
                  <a:lnTo>
                    <a:pt x="307" y="717"/>
                  </a:lnTo>
                  <a:lnTo>
                    <a:pt x="307" y="715"/>
                  </a:lnTo>
                  <a:lnTo>
                    <a:pt x="306" y="715"/>
                  </a:lnTo>
                  <a:lnTo>
                    <a:pt x="306" y="715"/>
                  </a:lnTo>
                  <a:lnTo>
                    <a:pt x="306" y="717"/>
                  </a:lnTo>
                  <a:lnTo>
                    <a:pt x="304" y="717"/>
                  </a:lnTo>
                  <a:lnTo>
                    <a:pt x="306" y="718"/>
                  </a:lnTo>
                  <a:lnTo>
                    <a:pt x="306" y="718"/>
                  </a:lnTo>
                  <a:lnTo>
                    <a:pt x="306" y="720"/>
                  </a:lnTo>
                  <a:lnTo>
                    <a:pt x="306" y="720"/>
                  </a:lnTo>
                  <a:lnTo>
                    <a:pt x="309" y="720"/>
                  </a:lnTo>
                  <a:lnTo>
                    <a:pt x="312" y="721"/>
                  </a:lnTo>
                  <a:lnTo>
                    <a:pt x="315" y="723"/>
                  </a:lnTo>
                  <a:lnTo>
                    <a:pt x="315" y="723"/>
                  </a:lnTo>
                  <a:lnTo>
                    <a:pt x="315" y="724"/>
                  </a:lnTo>
                  <a:lnTo>
                    <a:pt x="314" y="724"/>
                  </a:lnTo>
                  <a:lnTo>
                    <a:pt x="314" y="726"/>
                  </a:lnTo>
                  <a:lnTo>
                    <a:pt x="314" y="726"/>
                  </a:lnTo>
                  <a:lnTo>
                    <a:pt x="309" y="728"/>
                  </a:lnTo>
                  <a:lnTo>
                    <a:pt x="309" y="728"/>
                  </a:lnTo>
                  <a:lnTo>
                    <a:pt x="307" y="728"/>
                  </a:lnTo>
                  <a:lnTo>
                    <a:pt x="307" y="729"/>
                  </a:lnTo>
                  <a:lnTo>
                    <a:pt x="307" y="729"/>
                  </a:lnTo>
                  <a:lnTo>
                    <a:pt x="309" y="731"/>
                  </a:lnTo>
                  <a:lnTo>
                    <a:pt x="309" y="731"/>
                  </a:lnTo>
                  <a:lnTo>
                    <a:pt x="307" y="731"/>
                  </a:lnTo>
                  <a:lnTo>
                    <a:pt x="307" y="731"/>
                  </a:lnTo>
                  <a:lnTo>
                    <a:pt x="306" y="731"/>
                  </a:lnTo>
                  <a:lnTo>
                    <a:pt x="306" y="731"/>
                  </a:lnTo>
                  <a:lnTo>
                    <a:pt x="304" y="731"/>
                  </a:lnTo>
                  <a:lnTo>
                    <a:pt x="301" y="734"/>
                  </a:lnTo>
                  <a:lnTo>
                    <a:pt x="299" y="734"/>
                  </a:lnTo>
                  <a:lnTo>
                    <a:pt x="298" y="734"/>
                  </a:lnTo>
                  <a:lnTo>
                    <a:pt x="295" y="735"/>
                  </a:lnTo>
                  <a:lnTo>
                    <a:pt x="295" y="735"/>
                  </a:lnTo>
                  <a:lnTo>
                    <a:pt x="293" y="735"/>
                  </a:lnTo>
                  <a:lnTo>
                    <a:pt x="293" y="735"/>
                  </a:lnTo>
                  <a:lnTo>
                    <a:pt x="292" y="737"/>
                  </a:lnTo>
                  <a:lnTo>
                    <a:pt x="292" y="735"/>
                  </a:lnTo>
                  <a:lnTo>
                    <a:pt x="290" y="735"/>
                  </a:lnTo>
                  <a:lnTo>
                    <a:pt x="290" y="735"/>
                  </a:lnTo>
                  <a:lnTo>
                    <a:pt x="290" y="735"/>
                  </a:lnTo>
                  <a:lnTo>
                    <a:pt x="290" y="737"/>
                  </a:lnTo>
                  <a:lnTo>
                    <a:pt x="292" y="739"/>
                  </a:lnTo>
                  <a:lnTo>
                    <a:pt x="290" y="739"/>
                  </a:lnTo>
                  <a:lnTo>
                    <a:pt x="290" y="739"/>
                  </a:lnTo>
                  <a:lnTo>
                    <a:pt x="290" y="740"/>
                  </a:lnTo>
                  <a:lnTo>
                    <a:pt x="288" y="740"/>
                  </a:lnTo>
                  <a:lnTo>
                    <a:pt x="288" y="742"/>
                  </a:lnTo>
                  <a:lnTo>
                    <a:pt x="288" y="743"/>
                  </a:lnTo>
                  <a:lnTo>
                    <a:pt x="287" y="745"/>
                  </a:lnTo>
                  <a:lnTo>
                    <a:pt x="287" y="746"/>
                  </a:lnTo>
                  <a:lnTo>
                    <a:pt x="285" y="748"/>
                  </a:lnTo>
                  <a:lnTo>
                    <a:pt x="285" y="750"/>
                  </a:lnTo>
                  <a:lnTo>
                    <a:pt x="284" y="751"/>
                  </a:lnTo>
                  <a:lnTo>
                    <a:pt x="284" y="750"/>
                  </a:lnTo>
                  <a:lnTo>
                    <a:pt x="284" y="750"/>
                  </a:lnTo>
                  <a:lnTo>
                    <a:pt x="284" y="750"/>
                  </a:lnTo>
                  <a:lnTo>
                    <a:pt x="282" y="751"/>
                  </a:lnTo>
                  <a:lnTo>
                    <a:pt x="281" y="753"/>
                  </a:lnTo>
                  <a:lnTo>
                    <a:pt x="279" y="753"/>
                  </a:lnTo>
                  <a:lnTo>
                    <a:pt x="279" y="754"/>
                  </a:lnTo>
                  <a:lnTo>
                    <a:pt x="279" y="756"/>
                  </a:lnTo>
                  <a:lnTo>
                    <a:pt x="279" y="757"/>
                  </a:lnTo>
                  <a:lnTo>
                    <a:pt x="279" y="757"/>
                  </a:lnTo>
                  <a:lnTo>
                    <a:pt x="282" y="757"/>
                  </a:lnTo>
                  <a:lnTo>
                    <a:pt x="284" y="759"/>
                  </a:lnTo>
                  <a:lnTo>
                    <a:pt x="285" y="761"/>
                  </a:lnTo>
                  <a:lnTo>
                    <a:pt x="287" y="762"/>
                  </a:lnTo>
                  <a:lnTo>
                    <a:pt x="287" y="764"/>
                  </a:lnTo>
                  <a:lnTo>
                    <a:pt x="288" y="765"/>
                  </a:lnTo>
                  <a:lnTo>
                    <a:pt x="290" y="769"/>
                  </a:lnTo>
                  <a:lnTo>
                    <a:pt x="290" y="773"/>
                  </a:lnTo>
                  <a:lnTo>
                    <a:pt x="292" y="769"/>
                  </a:lnTo>
                  <a:lnTo>
                    <a:pt x="293" y="767"/>
                  </a:lnTo>
                  <a:lnTo>
                    <a:pt x="292" y="769"/>
                  </a:lnTo>
                  <a:lnTo>
                    <a:pt x="292" y="770"/>
                  </a:lnTo>
                  <a:lnTo>
                    <a:pt x="290" y="773"/>
                  </a:lnTo>
                  <a:lnTo>
                    <a:pt x="290" y="776"/>
                  </a:lnTo>
                  <a:lnTo>
                    <a:pt x="290" y="778"/>
                  </a:lnTo>
                  <a:lnTo>
                    <a:pt x="290" y="778"/>
                  </a:lnTo>
                  <a:lnTo>
                    <a:pt x="290" y="783"/>
                  </a:lnTo>
                  <a:lnTo>
                    <a:pt x="290" y="783"/>
                  </a:lnTo>
                  <a:lnTo>
                    <a:pt x="292" y="783"/>
                  </a:lnTo>
                  <a:lnTo>
                    <a:pt x="292" y="784"/>
                  </a:lnTo>
                  <a:lnTo>
                    <a:pt x="293" y="786"/>
                  </a:lnTo>
                  <a:lnTo>
                    <a:pt x="293" y="787"/>
                  </a:lnTo>
                  <a:lnTo>
                    <a:pt x="295" y="789"/>
                  </a:lnTo>
                  <a:lnTo>
                    <a:pt x="295" y="789"/>
                  </a:lnTo>
                  <a:lnTo>
                    <a:pt x="299" y="794"/>
                  </a:lnTo>
                  <a:lnTo>
                    <a:pt x="301" y="797"/>
                  </a:lnTo>
                  <a:lnTo>
                    <a:pt x="303" y="798"/>
                  </a:lnTo>
                  <a:lnTo>
                    <a:pt x="303" y="800"/>
                  </a:lnTo>
                  <a:lnTo>
                    <a:pt x="304" y="802"/>
                  </a:lnTo>
                  <a:lnTo>
                    <a:pt x="304" y="802"/>
                  </a:lnTo>
                  <a:lnTo>
                    <a:pt x="306" y="803"/>
                  </a:lnTo>
                  <a:lnTo>
                    <a:pt x="306" y="803"/>
                  </a:lnTo>
                  <a:lnTo>
                    <a:pt x="304" y="806"/>
                  </a:lnTo>
                  <a:lnTo>
                    <a:pt x="303" y="806"/>
                  </a:lnTo>
                  <a:lnTo>
                    <a:pt x="303" y="808"/>
                  </a:lnTo>
                  <a:lnTo>
                    <a:pt x="299" y="809"/>
                  </a:lnTo>
                  <a:lnTo>
                    <a:pt x="298" y="809"/>
                  </a:lnTo>
                  <a:lnTo>
                    <a:pt x="298" y="811"/>
                  </a:lnTo>
                  <a:lnTo>
                    <a:pt x="296" y="814"/>
                  </a:lnTo>
                  <a:lnTo>
                    <a:pt x="295" y="814"/>
                  </a:lnTo>
                  <a:lnTo>
                    <a:pt x="292" y="813"/>
                  </a:lnTo>
                  <a:lnTo>
                    <a:pt x="290" y="813"/>
                  </a:lnTo>
                  <a:lnTo>
                    <a:pt x="288" y="813"/>
                  </a:lnTo>
                  <a:lnTo>
                    <a:pt x="287" y="811"/>
                  </a:lnTo>
                  <a:lnTo>
                    <a:pt x="287" y="809"/>
                  </a:lnTo>
                  <a:lnTo>
                    <a:pt x="285" y="808"/>
                  </a:lnTo>
                  <a:lnTo>
                    <a:pt x="284" y="808"/>
                  </a:lnTo>
                  <a:lnTo>
                    <a:pt x="284" y="806"/>
                  </a:lnTo>
                  <a:lnTo>
                    <a:pt x="284" y="806"/>
                  </a:lnTo>
                  <a:lnTo>
                    <a:pt x="282" y="806"/>
                  </a:lnTo>
                  <a:lnTo>
                    <a:pt x="281" y="805"/>
                  </a:lnTo>
                  <a:lnTo>
                    <a:pt x="279" y="803"/>
                  </a:lnTo>
                  <a:lnTo>
                    <a:pt x="279" y="803"/>
                  </a:lnTo>
                  <a:lnTo>
                    <a:pt x="277" y="803"/>
                  </a:lnTo>
                  <a:lnTo>
                    <a:pt x="277" y="803"/>
                  </a:lnTo>
                  <a:lnTo>
                    <a:pt x="277" y="803"/>
                  </a:lnTo>
                  <a:lnTo>
                    <a:pt x="276" y="802"/>
                  </a:lnTo>
                  <a:lnTo>
                    <a:pt x="274" y="802"/>
                  </a:lnTo>
                  <a:lnTo>
                    <a:pt x="274" y="802"/>
                  </a:lnTo>
                  <a:lnTo>
                    <a:pt x="273" y="800"/>
                  </a:lnTo>
                  <a:lnTo>
                    <a:pt x="271" y="800"/>
                  </a:lnTo>
                  <a:lnTo>
                    <a:pt x="271" y="800"/>
                  </a:lnTo>
                  <a:lnTo>
                    <a:pt x="269" y="800"/>
                  </a:lnTo>
                  <a:lnTo>
                    <a:pt x="268" y="800"/>
                  </a:lnTo>
                  <a:lnTo>
                    <a:pt x="268" y="798"/>
                  </a:lnTo>
                  <a:lnTo>
                    <a:pt x="266" y="798"/>
                  </a:lnTo>
                  <a:lnTo>
                    <a:pt x="265" y="797"/>
                  </a:lnTo>
                  <a:lnTo>
                    <a:pt x="263" y="797"/>
                  </a:lnTo>
                  <a:lnTo>
                    <a:pt x="263" y="795"/>
                  </a:lnTo>
                  <a:lnTo>
                    <a:pt x="265" y="794"/>
                  </a:lnTo>
                  <a:lnTo>
                    <a:pt x="265" y="792"/>
                  </a:lnTo>
                  <a:lnTo>
                    <a:pt x="265" y="791"/>
                  </a:lnTo>
                  <a:lnTo>
                    <a:pt x="263" y="791"/>
                  </a:lnTo>
                  <a:lnTo>
                    <a:pt x="262" y="791"/>
                  </a:lnTo>
                  <a:lnTo>
                    <a:pt x="258" y="791"/>
                  </a:lnTo>
                  <a:lnTo>
                    <a:pt x="257" y="789"/>
                  </a:lnTo>
                  <a:lnTo>
                    <a:pt x="257" y="789"/>
                  </a:lnTo>
                  <a:lnTo>
                    <a:pt x="255" y="787"/>
                  </a:lnTo>
                  <a:lnTo>
                    <a:pt x="254" y="787"/>
                  </a:lnTo>
                  <a:lnTo>
                    <a:pt x="252" y="787"/>
                  </a:lnTo>
                  <a:lnTo>
                    <a:pt x="252" y="787"/>
                  </a:lnTo>
                  <a:lnTo>
                    <a:pt x="251" y="789"/>
                  </a:lnTo>
                  <a:lnTo>
                    <a:pt x="251" y="787"/>
                  </a:lnTo>
                  <a:lnTo>
                    <a:pt x="249" y="787"/>
                  </a:lnTo>
                  <a:lnTo>
                    <a:pt x="247" y="787"/>
                  </a:lnTo>
                  <a:lnTo>
                    <a:pt x="247" y="787"/>
                  </a:lnTo>
                  <a:lnTo>
                    <a:pt x="244" y="787"/>
                  </a:lnTo>
                  <a:lnTo>
                    <a:pt x="243" y="789"/>
                  </a:lnTo>
                  <a:lnTo>
                    <a:pt x="241" y="789"/>
                  </a:lnTo>
                  <a:lnTo>
                    <a:pt x="240" y="789"/>
                  </a:lnTo>
                  <a:lnTo>
                    <a:pt x="240" y="791"/>
                  </a:lnTo>
                  <a:lnTo>
                    <a:pt x="238" y="791"/>
                  </a:lnTo>
                  <a:lnTo>
                    <a:pt x="236" y="789"/>
                  </a:lnTo>
                  <a:lnTo>
                    <a:pt x="236" y="789"/>
                  </a:lnTo>
                  <a:lnTo>
                    <a:pt x="236" y="789"/>
                  </a:lnTo>
                  <a:lnTo>
                    <a:pt x="236" y="787"/>
                  </a:lnTo>
                  <a:lnTo>
                    <a:pt x="236" y="787"/>
                  </a:lnTo>
                  <a:lnTo>
                    <a:pt x="236" y="787"/>
                  </a:lnTo>
                  <a:lnTo>
                    <a:pt x="235" y="786"/>
                  </a:lnTo>
                  <a:lnTo>
                    <a:pt x="233" y="786"/>
                  </a:lnTo>
                  <a:lnTo>
                    <a:pt x="230" y="784"/>
                  </a:lnTo>
                  <a:lnTo>
                    <a:pt x="227" y="783"/>
                  </a:lnTo>
                  <a:lnTo>
                    <a:pt x="225" y="781"/>
                  </a:lnTo>
                  <a:lnTo>
                    <a:pt x="225" y="781"/>
                  </a:lnTo>
                  <a:lnTo>
                    <a:pt x="224" y="780"/>
                  </a:lnTo>
                  <a:lnTo>
                    <a:pt x="222" y="780"/>
                  </a:lnTo>
                  <a:lnTo>
                    <a:pt x="221" y="780"/>
                  </a:lnTo>
                  <a:lnTo>
                    <a:pt x="219" y="780"/>
                  </a:lnTo>
                  <a:lnTo>
                    <a:pt x="217" y="778"/>
                  </a:lnTo>
                  <a:lnTo>
                    <a:pt x="214" y="778"/>
                  </a:lnTo>
                  <a:lnTo>
                    <a:pt x="213" y="780"/>
                  </a:lnTo>
                  <a:lnTo>
                    <a:pt x="213" y="780"/>
                  </a:lnTo>
                  <a:lnTo>
                    <a:pt x="211" y="780"/>
                  </a:lnTo>
                  <a:lnTo>
                    <a:pt x="205" y="778"/>
                  </a:lnTo>
                  <a:lnTo>
                    <a:pt x="203" y="778"/>
                  </a:lnTo>
                  <a:lnTo>
                    <a:pt x="202" y="776"/>
                  </a:lnTo>
                  <a:lnTo>
                    <a:pt x="197" y="776"/>
                  </a:lnTo>
                  <a:lnTo>
                    <a:pt x="195" y="775"/>
                  </a:lnTo>
                  <a:lnTo>
                    <a:pt x="194" y="775"/>
                  </a:lnTo>
                  <a:lnTo>
                    <a:pt x="191" y="773"/>
                  </a:lnTo>
                  <a:lnTo>
                    <a:pt x="189" y="773"/>
                  </a:lnTo>
                  <a:lnTo>
                    <a:pt x="187" y="773"/>
                  </a:lnTo>
                  <a:lnTo>
                    <a:pt x="184" y="773"/>
                  </a:lnTo>
                  <a:lnTo>
                    <a:pt x="183" y="773"/>
                  </a:lnTo>
                  <a:lnTo>
                    <a:pt x="183" y="775"/>
                  </a:lnTo>
                  <a:lnTo>
                    <a:pt x="181" y="775"/>
                  </a:lnTo>
                  <a:lnTo>
                    <a:pt x="180" y="775"/>
                  </a:lnTo>
                  <a:lnTo>
                    <a:pt x="175" y="770"/>
                  </a:lnTo>
                  <a:lnTo>
                    <a:pt x="172" y="767"/>
                  </a:lnTo>
                  <a:lnTo>
                    <a:pt x="164" y="761"/>
                  </a:lnTo>
                  <a:lnTo>
                    <a:pt x="162" y="759"/>
                  </a:lnTo>
                  <a:lnTo>
                    <a:pt x="158" y="759"/>
                  </a:lnTo>
                  <a:lnTo>
                    <a:pt x="156" y="757"/>
                  </a:lnTo>
                  <a:lnTo>
                    <a:pt x="151" y="753"/>
                  </a:lnTo>
                  <a:lnTo>
                    <a:pt x="148" y="753"/>
                  </a:lnTo>
                  <a:lnTo>
                    <a:pt x="146" y="753"/>
                  </a:lnTo>
                  <a:lnTo>
                    <a:pt x="146" y="753"/>
                  </a:lnTo>
                  <a:lnTo>
                    <a:pt x="145" y="753"/>
                  </a:lnTo>
                  <a:lnTo>
                    <a:pt x="143" y="751"/>
                  </a:lnTo>
                  <a:lnTo>
                    <a:pt x="143" y="750"/>
                  </a:lnTo>
                  <a:lnTo>
                    <a:pt x="142" y="748"/>
                  </a:lnTo>
                  <a:lnTo>
                    <a:pt x="137" y="746"/>
                  </a:lnTo>
                  <a:lnTo>
                    <a:pt x="134" y="745"/>
                  </a:lnTo>
                  <a:lnTo>
                    <a:pt x="134" y="745"/>
                  </a:lnTo>
                  <a:lnTo>
                    <a:pt x="134" y="743"/>
                  </a:lnTo>
                  <a:lnTo>
                    <a:pt x="137" y="743"/>
                  </a:lnTo>
                  <a:lnTo>
                    <a:pt x="137" y="742"/>
                  </a:lnTo>
                  <a:lnTo>
                    <a:pt x="135" y="742"/>
                  </a:lnTo>
                  <a:lnTo>
                    <a:pt x="135" y="742"/>
                  </a:lnTo>
                  <a:lnTo>
                    <a:pt x="134" y="740"/>
                  </a:lnTo>
                  <a:lnTo>
                    <a:pt x="135" y="740"/>
                  </a:lnTo>
                  <a:lnTo>
                    <a:pt x="137" y="740"/>
                  </a:lnTo>
                  <a:lnTo>
                    <a:pt x="139" y="740"/>
                  </a:lnTo>
                  <a:lnTo>
                    <a:pt x="140" y="742"/>
                  </a:lnTo>
                  <a:lnTo>
                    <a:pt x="142" y="742"/>
                  </a:lnTo>
                  <a:lnTo>
                    <a:pt x="142" y="742"/>
                  </a:lnTo>
                  <a:lnTo>
                    <a:pt x="148" y="740"/>
                  </a:lnTo>
                  <a:lnTo>
                    <a:pt x="148" y="740"/>
                  </a:lnTo>
                  <a:lnTo>
                    <a:pt x="148" y="739"/>
                  </a:lnTo>
                  <a:lnTo>
                    <a:pt x="148" y="739"/>
                  </a:lnTo>
                  <a:lnTo>
                    <a:pt x="148" y="739"/>
                  </a:lnTo>
                  <a:lnTo>
                    <a:pt x="148" y="737"/>
                  </a:lnTo>
                  <a:lnTo>
                    <a:pt x="148" y="735"/>
                  </a:lnTo>
                  <a:lnTo>
                    <a:pt x="151" y="732"/>
                  </a:lnTo>
                  <a:lnTo>
                    <a:pt x="153" y="729"/>
                  </a:lnTo>
                  <a:lnTo>
                    <a:pt x="153" y="729"/>
                  </a:lnTo>
                  <a:lnTo>
                    <a:pt x="154" y="729"/>
                  </a:lnTo>
                  <a:lnTo>
                    <a:pt x="154" y="729"/>
                  </a:lnTo>
                  <a:lnTo>
                    <a:pt x="154" y="731"/>
                  </a:lnTo>
                  <a:lnTo>
                    <a:pt x="154" y="729"/>
                  </a:lnTo>
                  <a:lnTo>
                    <a:pt x="156" y="728"/>
                  </a:lnTo>
                  <a:lnTo>
                    <a:pt x="158" y="728"/>
                  </a:lnTo>
                  <a:lnTo>
                    <a:pt x="159" y="728"/>
                  </a:lnTo>
                  <a:lnTo>
                    <a:pt x="161" y="728"/>
                  </a:lnTo>
                  <a:lnTo>
                    <a:pt x="158" y="724"/>
                  </a:lnTo>
                  <a:lnTo>
                    <a:pt x="154" y="723"/>
                  </a:lnTo>
                  <a:lnTo>
                    <a:pt x="153" y="723"/>
                  </a:lnTo>
                  <a:lnTo>
                    <a:pt x="151" y="721"/>
                  </a:lnTo>
                  <a:lnTo>
                    <a:pt x="150" y="720"/>
                  </a:lnTo>
                  <a:lnTo>
                    <a:pt x="150" y="718"/>
                  </a:lnTo>
                  <a:lnTo>
                    <a:pt x="151" y="718"/>
                  </a:lnTo>
                  <a:lnTo>
                    <a:pt x="153" y="718"/>
                  </a:lnTo>
                  <a:lnTo>
                    <a:pt x="156" y="717"/>
                  </a:lnTo>
                  <a:lnTo>
                    <a:pt x="156" y="717"/>
                  </a:lnTo>
                  <a:lnTo>
                    <a:pt x="158" y="717"/>
                  </a:lnTo>
                  <a:lnTo>
                    <a:pt x="161" y="718"/>
                  </a:lnTo>
                  <a:lnTo>
                    <a:pt x="161" y="717"/>
                  </a:lnTo>
                  <a:lnTo>
                    <a:pt x="159" y="715"/>
                  </a:lnTo>
                  <a:lnTo>
                    <a:pt x="162" y="713"/>
                  </a:lnTo>
                  <a:lnTo>
                    <a:pt x="165" y="713"/>
                  </a:lnTo>
                  <a:lnTo>
                    <a:pt x="169" y="710"/>
                  </a:lnTo>
                  <a:lnTo>
                    <a:pt x="172" y="710"/>
                  </a:lnTo>
                  <a:lnTo>
                    <a:pt x="172" y="710"/>
                  </a:lnTo>
                  <a:lnTo>
                    <a:pt x="172" y="709"/>
                  </a:lnTo>
                  <a:lnTo>
                    <a:pt x="172" y="707"/>
                  </a:lnTo>
                  <a:lnTo>
                    <a:pt x="170" y="707"/>
                  </a:lnTo>
                  <a:lnTo>
                    <a:pt x="169" y="707"/>
                  </a:lnTo>
                  <a:lnTo>
                    <a:pt x="167" y="709"/>
                  </a:lnTo>
                  <a:lnTo>
                    <a:pt x="162" y="709"/>
                  </a:lnTo>
                  <a:lnTo>
                    <a:pt x="161" y="709"/>
                  </a:lnTo>
                  <a:lnTo>
                    <a:pt x="162" y="707"/>
                  </a:lnTo>
                  <a:lnTo>
                    <a:pt x="164" y="707"/>
                  </a:lnTo>
                  <a:lnTo>
                    <a:pt x="164" y="707"/>
                  </a:lnTo>
                  <a:lnTo>
                    <a:pt x="161" y="707"/>
                  </a:lnTo>
                  <a:lnTo>
                    <a:pt x="161" y="709"/>
                  </a:lnTo>
                  <a:lnTo>
                    <a:pt x="156" y="710"/>
                  </a:lnTo>
                  <a:lnTo>
                    <a:pt x="156" y="709"/>
                  </a:lnTo>
                  <a:lnTo>
                    <a:pt x="156" y="709"/>
                  </a:lnTo>
                  <a:lnTo>
                    <a:pt x="156" y="707"/>
                  </a:lnTo>
                  <a:lnTo>
                    <a:pt x="158" y="707"/>
                  </a:lnTo>
                  <a:lnTo>
                    <a:pt x="158" y="707"/>
                  </a:lnTo>
                  <a:lnTo>
                    <a:pt x="158" y="705"/>
                  </a:lnTo>
                  <a:lnTo>
                    <a:pt x="156" y="705"/>
                  </a:lnTo>
                  <a:lnTo>
                    <a:pt x="156" y="705"/>
                  </a:lnTo>
                  <a:lnTo>
                    <a:pt x="156" y="705"/>
                  </a:lnTo>
                  <a:lnTo>
                    <a:pt x="156" y="705"/>
                  </a:lnTo>
                  <a:lnTo>
                    <a:pt x="156" y="704"/>
                  </a:lnTo>
                  <a:lnTo>
                    <a:pt x="158" y="704"/>
                  </a:lnTo>
                  <a:lnTo>
                    <a:pt x="158" y="702"/>
                  </a:lnTo>
                  <a:lnTo>
                    <a:pt x="158" y="701"/>
                  </a:lnTo>
                  <a:lnTo>
                    <a:pt x="159" y="701"/>
                  </a:lnTo>
                  <a:lnTo>
                    <a:pt x="161" y="699"/>
                  </a:lnTo>
                  <a:lnTo>
                    <a:pt x="162" y="699"/>
                  </a:lnTo>
                  <a:lnTo>
                    <a:pt x="164" y="698"/>
                  </a:lnTo>
                  <a:lnTo>
                    <a:pt x="165" y="696"/>
                  </a:lnTo>
                  <a:lnTo>
                    <a:pt x="165" y="696"/>
                  </a:lnTo>
                  <a:lnTo>
                    <a:pt x="169" y="696"/>
                  </a:lnTo>
                  <a:lnTo>
                    <a:pt x="170" y="696"/>
                  </a:lnTo>
                  <a:lnTo>
                    <a:pt x="173" y="696"/>
                  </a:lnTo>
                  <a:lnTo>
                    <a:pt x="176" y="696"/>
                  </a:lnTo>
                  <a:lnTo>
                    <a:pt x="178" y="696"/>
                  </a:lnTo>
                  <a:lnTo>
                    <a:pt x="178" y="694"/>
                  </a:lnTo>
                  <a:lnTo>
                    <a:pt x="178" y="693"/>
                  </a:lnTo>
                  <a:lnTo>
                    <a:pt x="180" y="693"/>
                  </a:lnTo>
                  <a:lnTo>
                    <a:pt x="180" y="690"/>
                  </a:lnTo>
                  <a:lnTo>
                    <a:pt x="181" y="688"/>
                  </a:lnTo>
                  <a:lnTo>
                    <a:pt x="181" y="688"/>
                  </a:lnTo>
                  <a:lnTo>
                    <a:pt x="181" y="688"/>
                  </a:lnTo>
                  <a:lnTo>
                    <a:pt x="180" y="688"/>
                  </a:lnTo>
                  <a:lnTo>
                    <a:pt x="180" y="688"/>
                  </a:lnTo>
                  <a:lnTo>
                    <a:pt x="180" y="687"/>
                  </a:lnTo>
                  <a:lnTo>
                    <a:pt x="180" y="687"/>
                  </a:lnTo>
                  <a:lnTo>
                    <a:pt x="180" y="685"/>
                  </a:lnTo>
                  <a:lnTo>
                    <a:pt x="180" y="683"/>
                  </a:lnTo>
                  <a:lnTo>
                    <a:pt x="180" y="683"/>
                  </a:lnTo>
                  <a:lnTo>
                    <a:pt x="178" y="682"/>
                  </a:lnTo>
                  <a:lnTo>
                    <a:pt x="176" y="682"/>
                  </a:lnTo>
                  <a:lnTo>
                    <a:pt x="176" y="680"/>
                  </a:lnTo>
                  <a:lnTo>
                    <a:pt x="178" y="679"/>
                  </a:lnTo>
                  <a:lnTo>
                    <a:pt x="178" y="679"/>
                  </a:lnTo>
                  <a:lnTo>
                    <a:pt x="180" y="679"/>
                  </a:lnTo>
                  <a:lnTo>
                    <a:pt x="181" y="679"/>
                  </a:lnTo>
                  <a:lnTo>
                    <a:pt x="181" y="679"/>
                  </a:lnTo>
                  <a:lnTo>
                    <a:pt x="183" y="677"/>
                  </a:lnTo>
                  <a:lnTo>
                    <a:pt x="181" y="677"/>
                  </a:lnTo>
                  <a:lnTo>
                    <a:pt x="180" y="677"/>
                  </a:lnTo>
                  <a:lnTo>
                    <a:pt x="178" y="676"/>
                  </a:lnTo>
                  <a:lnTo>
                    <a:pt x="178" y="676"/>
                  </a:lnTo>
                  <a:lnTo>
                    <a:pt x="178" y="674"/>
                  </a:lnTo>
                  <a:lnTo>
                    <a:pt x="178" y="674"/>
                  </a:lnTo>
                  <a:lnTo>
                    <a:pt x="180" y="674"/>
                  </a:lnTo>
                  <a:lnTo>
                    <a:pt x="181" y="672"/>
                  </a:lnTo>
                  <a:lnTo>
                    <a:pt x="183" y="671"/>
                  </a:lnTo>
                  <a:lnTo>
                    <a:pt x="183" y="669"/>
                  </a:lnTo>
                  <a:lnTo>
                    <a:pt x="184" y="669"/>
                  </a:lnTo>
                  <a:lnTo>
                    <a:pt x="184" y="668"/>
                  </a:lnTo>
                  <a:lnTo>
                    <a:pt x="183" y="666"/>
                  </a:lnTo>
                  <a:lnTo>
                    <a:pt x="183" y="665"/>
                  </a:lnTo>
                  <a:lnTo>
                    <a:pt x="183" y="665"/>
                  </a:lnTo>
                  <a:lnTo>
                    <a:pt x="183" y="663"/>
                  </a:lnTo>
                  <a:lnTo>
                    <a:pt x="183" y="663"/>
                  </a:lnTo>
                  <a:lnTo>
                    <a:pt x="181" y="663"/>
                  </a:lnTo>
                  <a:lnTo>
                    <a:pt x="180" y="665"/>
                  </a:lnTo>
                  <a:lnTo>
                    <a:pt x="178" y="665"/>
                  </a:lnTo>
                  <a:lnTo>
                    <a:pt x="176" y="663"/>
                  </a:lnTo>
                  <a:lnTo>
                    <a:pt x="175" y="661"/>
                  </a:lnTo>
                  <a:lnTo>
                    <a:pt x="173" y="661"/>
                  </a:lnTo>
                  <a:lnTo>
                    <a:pt x="172" y="660"/>
                  </a:lnTo>
                  <a:lnTo>
                    <a:pt x="172" y="660"/>
                  </a:lnTo>
                  <a:lnTo>
                    <a:pt x="170" y="658"/>
                  </a:lnTo>
                  <a:lnTo>
                    <a:pt x="170" y="658"/>
                  </a:lnTo>
                  <a:lnTo>
                    <a:pt x="169" y="658"/>
                  </a:lnTo>
                  <a:lnTo>
                    <a:pt x="169" y="660"/>
                  </a:lnTo>
                  <a:lnTo>
                    <a:pt x="167" y="660"/>
                  </a:lnTo>
                  <a:lnTo>
                    <a:pt x="164" y="658"/>
                  </a:lnTo>
                  <a:lnTo>
                    <a:pt x="162" y="657"/>
                  </a:lnTo>
                  <a:lnTo>
                    <a:pt x="161" y="657"/>
                  </a:lnTo>
                  <a:lnTo>
                    <a:pt x="159" y="657"/>
                  </a:lnTo>
                  <a:lnTo>
                    <a:pt x="158" y="655"/>
                  </a:lnTo>
                  <a:lnTo>
                    <a:pt x="156" y="655"/>
                  </a:lnTo>
                  <a:lnTo>
                    <a:pt x="156" y="655"/>
                  </a:lnTo>
                  <a:lnTo>
                    <a:pt x="156" y="657"/>
                  </a:lnTo>
                  <a:lnTo>
                    <a:pt x="156" y="657"/>
                  </a:lnTo>
                  <a:lnTo>
                    <a:pt x="154" y="657"/>
                  </a:lnTo>
                  <a:lnTo>
                    <a:pt x="154" y="657"/>
                  </a:lnTo>
                  <a:lnTo>
                    <a:pt x="153" y="657"/>
                  </a:lnTo>
                  <a:lnTo>
                    <a:pt x="148" y="653"/>
                  </a:lnTo>
                  <a:lnTo>
                    <a:pt x="148" y="652"/>
                  </a:lnTo>
                  <a:lnTo>
                    <a:pt x="146" y="650"/>
                  </a:lnTo>
                  <a:lnTo>
                    <a:pt x="146" y="649"/>
                  </a:lnTo>
                  <a:lnTo>
                    <a:pt x="145" y="647"/>
                  </a:lnTo>
                  <a:lnTo>
                    <a:pt x="143" y="647"/>
                  </a:lnTo>
                  <a:lnTo>
                    <a:pt x="142" y="649"/>
                  </a:lnTo>
                  <a:lnTo>
                    <a:pt x="142" y="649"/>
                  </a:lnTo>
                  <a:lnTo>
                    <a:pt x="140" y="649"/>
                  </a:lnTo>
                  <a:lnTo>
                    <a:pt x="139" y="649"/>
                  </a:lnTo>
                  <a:lnTo>
                    <a:pt x="135" y="650"/>
                  </a:lnTo>
                  <a:lnTo>
                    <a:pt x="134" y="650"/>
                  </a:lnTo>
                  <a:lnTo>
                    <a:pt x="134" y="652"/>
                  </a:lnTo>
                  <a:lnTo>
                    <a:pt x="132" y="652"/>
                  </a:lnTo>
                  <a:lnTo>
                    <a:pt x="131" y="650"/>
                  </a:lnTo>
                  <a:lnTo>
                    <a:pt x="129" y="650"/>
                  </a:lnTo>
                  <a:lnTo>
                    <a:pt x="129" y="650"/>
                  </a:lnTo>
                  <a:lnTo>
                    <a:pt x="128" y="650"/>
                  </a:lnTo>
                  <a:lnTo>
                    <a:pt x="128" y="649"/>
                  </a:lnTo>
                  <a:lnTo>
                    <a:pt x="126" y="649"/>
                  </a:lnTo>
                  <a:lnTo>
                    <a:pt x="124" y="647"/>
                  </a:lnTo>
                  <a:lnTo>
                    <a:pt x="123" y="647"/>
                  </a:lnTo>
                  <a:lnTo>
                    <a:pt x="121" y="649"/>
                  </a:lnTo>
                  <a:lnTo>
                    <a:pt x="120" y="649"/>
                  </a:lnTo>
                  <a:lnTo>
                    <a:pt x="118" y="649"/>
                  </a:lnTo>
                  <a:lnTo>
                    <a:pt x="118" y="647"/>
                  </a:lnTo>
                  <a:lnTo>
                    <a:pt x="117" y="647"/>
                  </a:lnTo>
                  <a:lnTo>
                    <a:pt x="115" y="646"/>
                  </a:lnTo>
                  <a:lnTo>
                    <a:pt x="115" y="644"/>
                  </a:lnTo>
                  <a:lnTo>
                    <a:pt x="115" y="644"/>
                  </a:lnTo>
                  <a:lnTo>
                    <a:pt x="117" y="642"/>
                  </a:lnTo>
                  <a:lnTo>
                    <a:pt x="117" y="642"/>
                  </a:lnTo>
                  <a:lnTo>
                    <a:pt x="115" y="641"/>
                  </a:lnTo>
                  <a:lnTo>
                    <a:pt x="115" y="641"/>
                  </a:lnTo>
                  <a:lnTo>
                    <a:pt x="115" y="639"/>
                  </a:lnTo>
                  <a:lnTo>
                    <a:pt x="115" y="638"/>
                  </a:lnTo>
                  <a:lnTo>
                    <a:pt x="113" y="638"/>
                  </a:lnTo>
                  <a:lnTo>
                    <a:pt x="115" y="636"/>
                  </a:lnTo>
                  <a:lnTo>
                    <a:pt x="115" y="636"/>
                  </a:lnTo>
                  <a:lnTo>
                    <a:pt x="113" y="636"/>
                  </a:lnTo>
                  <a:lnTo>
                    <a:pt x="112" y="636"/>
                  </a:lnTo>
                  <a:lnTo>
                    <a:pt x="112" y="636"/>
                  </a:lnTo>
                  <a:lnTo>
                    <a:pt x="112" y="635"/>
                  </a:lnTo>
                  <a:lnTo>
                    <a:pt x="112" y="633"/>
                  </a:lnTo>
                  <a:lnTo>
                    <a:pt x="110" y="633"/>
                  </a:lnTo>
                  <a:lnTo>
                    <a:pt x="110" y="633"/>
                  </a:lnTo>
                  <a:lnTo>
                    <a:pt x="107" y="633"/>
                  </a:lnTo>
                  <a:lnTo>
                    <a:pt x="106" y="633"/>
                  </a:lnTo>
                  <a:lnTo>
                    <a:pt x="106" y="633"/>
                  </a:lnTo>
                  <a:lnTo>
                    <a:pt x="104" y="633"/>
                  </a:lnTo>
                  <a:lnTo>
                    <a:pt x="102" y="633"/>
                  </a:lnTo>
                  <a:lnTo>
                    <a:pt x="99" y="631"/>
                  </a:lnTo>
                  <a:lnTo>
                    <a:pt x="98" y="631"/>
                  </a:lnTo>
                  <a:lnTo>
                    <a:pt x="99" y="631"/>
                  </a:lnTo>
                  <a:lnTo>
                    <a:pt x="99" y="631"/>
                  </a:lnTo>
                  <a:lnTo>
                    <a:pt x="99" y="630"/>
                  </a:lnTo>
                  <a:lnTo>
                    <a:pt x="99" y="630"/>
                  </a:lnTo>
                  <a:lnTo>
                    <a:pt x="98" y="628"/>
                  </a:lnTo>
                  <a:lnTo>
                    <a:pt x="98" y="628"/>
                  </a:lnTo>
                  <a:lnTo>
                    <a:pt x="98" y="627"/>
                  </a:lnTo>
                  <a:lnTo>
                    <a:pt x="98" y="625"/>
                  </a:lnTo>
                  <a:lnTo>
                    <a:pt x="98" y="625"/>
                  </a:lnTo>
                  <a:lnTo>
                    <a:pt x="98" y="624"/>
                  </a:lnTo>
                  <a:lnTo>
                    <a:pt x="99" y="624"/>
                  </a:lnTo>
                  <a:lnTo>
                    <a:pt x="101" y="624"/>
                  </a:lnTo>
                  <a:lnTo>
                    <a:pt x="101" y="622"/>
                  </a:lnTo>
                  <a:lnTo>
                    <a:pt x="101" y="622"/>
                  </a:lnTo>
                  <a:lnTo>
                    <a:pt x="98" y="617"/>
                  </a:lnTo>
                  <a:lnTo>
                    <a:pt x="96" y="614"/>
                  </a:lnTo>
                  <a:lnTo>
                    <a:pt x="94" y="613"/>
                  </a:lnTo>
                  <a:lnTo>
                    <a:pt x="93" y="611"/>
                  </a:lnTo>
                  <a:lnTo>
                    <a:pt x="91" y="611"/>
                  </a:lnTo>
                  <a:lnTo>
                    <a:pt x="90" y="611"/>
                  </a:lnTo>
                  <a:lnTo>
                    <a:pt x="87" y="611"/>
                  </a:lnTo>
                  <a:lnTo>
                    <a:pt x="85" y="611"/>
                  </a:lnTo>
                  <a:lnTo>
                    <a:pt x="83" y="611"/>
                  </a:lnTo>
                  <a:lnTo>
                    <a:pt x="79" y="613"/>
                  </a:lnTo>
                  <a:lnTo>
                    <a:pt x="79" y="613"/>
                  </a:lnTo>
                  <a:lnTo>
                    <a:pt x="76" y="613"/>
                  </a:lnTo>
                  <a:lnTo>
                    <a:pt x="74" y="611"/>
                  </a:lnTo>
                  <a:lnTo>
                    <a:pt x="72" y="611"/>
                  </a:lnTo>
                  <a:lnTo>
                    <a:pt x="72" y="613"/>
                  </a:lnTo>
                  <a:lnTo>
                    <a:pt x="71" y="613"/>
                  </a:lnTo>
                  <a:lnTo>
                    <a:pt x="71" y="616"/>
                  </a:lnTo>
                  <a:lnTo>
                    <a:pt x="69" y="616"/>
                  </a:lnTo>
                  <a:lnTo>
                    <a:pt x="68" y="617"/>
                  </a:lnTo>
                  <a:lnTo>
                    <a:pt x="68" y="617"/>
                  </a:lnTo>
                  <a:lnTo>
                    <a:pt x="66" y="617"/>
                  </a:lnTo>
                  <a:lnTo>
                    <a:pt x="65" y="616"/>
                  </a:lnTo>
                  <a:lnTo>
                    <a:pt x="63" y="616"/>
                  </a:lnTo>
                  <a:lnTo>
                    <a:pt x="63" y="616"/>
                  </a:lnTo>
                  <a:lnTo>
                    <a:pt x="63" y="616"/>
                  </a:lnTo>
                  <a:lnTo>
                    <a:pt x="61" y="614"/>
                  </a:lnTo>
                  <a:lnTo>
                    <a:pt x="61" y="613"/>
                  </a:lnTo>
                  <a:lnTo>
                    <a:pt x="61" y="613"/>
                  </a:lnTo>
                  <a:lnTo>
                    <a:pt x="60" y="611"/>
                  </a:lnTo>
                  <a:lnTo>
                    <a:pt x="60" y="609"/>
                  </a:lnTo>
                  <a:lnTo>
                    <a:pt x="60" y="608"/>
                  </a:lnTo>
                  <a:lnTo>
                    <a:pt x="61" y="606"/>
                  </a:lnTo>
                  <a:lnTo>
                    <a:pt x="60" y="605"/>
                  </a:lnTo>
                  <a:lnTo>
                    <a:pt x="60" y="605"/>
                  </a:lnTo>
                  <a:lnTo>
                    <a:pt x="60" y="603"/>
                  </a:lnTo>
                  <a:lnTo>
                    <a:pt x="60" y="603"/>
                  </a:lnTo>
                  <a:lnTo>
                    <a:pt x="60" y="602"/>
                  </a:lnTo>
                  <a:lnTo>
                    <a:pt x="58" y="602"/>
                  </a:lnTo>
                  <a:lnTo>
                    <a:pt x="57" y="600"/>
                  </a:lnTo>
                  <a:lnTo>
                    <a:pt x="57" y="598"/>
                  </a:lnTo>
                  <a:lnTo>
                    <a:pt x="55" y="598"/>
                  </a:lnTo>
                  <a:lnTo>
                    <a:pt x="57" y="597"/>
                  </a:lnTo>
                  <a:lnTo>
                    <a:pt x="57" y="595"/>
                  </a:lnTo>
                  <a:lnTo>
                    <a:pt x="58" y="595"/>
                  </a:lnTo>
                  <a:lnTo>
                    <a:pt x="58" y="594"/>
                  </a:lnTo>
                  <a:lnTo>
                    <a:pt x="60" y="594"/>
                  </a:lnTo>
                  <a:lnTo>
                    <a:pt x="61" y="594"/>
                  </a:lnTo>
                  <a:lnTo>
                    <a:pt x="63" y="595"/>
                  </a:lnTo>
                  <a:lnTo>
                    <a:pt x="63" y="595"/>
                  </a:lnTo>
                  <a:lnTo>
                    <a:pt x="65" y="597"/>
                  </a:lnTo>
                  <a:lnTo>
                    <a:pt x="68" y="597"/>
                  </a:lnTo>
                  <a:lnTo>
                    <a:pt x="68" y="597"/>
                  </a:lnTo>
                  <a:lnTo>
                    <a:pt x="69" y="595"/>
                  </a:lnTo>
                  <a:lnTo>
                    <a:pt x="72" y="594"/>
                  </a:lnTo>
                  <a:lnTo>
                    <a:pt x="72" y="594"/>
                  </a:lnTo>
                  <a:lnTo>
                    <a:pt x="74" y="592"/>
                  </a:lnTo>
                  <a:lnTo>
                    <a:pt x="76" y="592"/>
                  </a:lnTo>
                  <a:lnTo>
                    <a:pt x="77" y="592"/>
                  </a:lnTo>
                  <a:lnTo>
                    <a:pt x="77" y="590"/>
                  </a:lnTo>
                  <a:lnTo>
                    <a:pt x="77" y="590"/>
                  </a:lnTo>
                  <a:lnTo>
                    <a:pt x="76" y="589"/>
                  </a:lnTo>
                  <a:lnTo>
                    <a:pt x="72" y="587"/>
                  </a:lnTo>
                  <a:lnTo>
                    <a:pt x="72" y="587"/>
                  </a:lnTo>
                  <a:lnTo>
                    <a:pt x="72" y="586"/>
                  </a:lnTo>
                  <a:lnTo>
                    <a:pt x="72" y="586"/>
                  </a:lnTo>
                  <a:lnTo>
                    <a:pt x="72" y="584"/>
                  </a:lnTo>
                  <a:lnTo>
                    <a:pt x="69" y="583"/>
                  </a:lnTo>
                  <a:lnTo>
                    <a:pt x="66" y="583"/>
                  </a:lnTo>
                  <a:lnTo>
                    <a:pt x="65" y="583"/>
                  </a:lnTo>
                  <a:lnTo>
                    <a:pt x="63" y="583"/>
                  </a:lnTo>
                  <a:lnTo>
                    <a:pt x="63" y="581"/>
                  </a:lnTo>
                  <a:lnTo>
                    <a:pt x="65" y="579"/>
                  </a:lnTo>
                  <a:lnTo>
                    <a:pt x="65" y="578"/>
                  </a:lnTo>
                  <a:lnTo>
                    <a:pt x="65" y="578"/>
                  </a:lnTo>
                  <a:lnTo>
                    <a:pt x="63" y="578"/>
                  </a:lnTo>
                  <a:lnTo>
                    <a:pt x="61" y="576"/>
                  </a:lnTo>
                  <a:lnTo>
                    <a:pt x="58" y="575"/>
                  </a:lnTo>
                  <a:lnTo>
                    <a:pt x="57" y="573"/>
                  </a:lnTo>
                  <a:lnTo>
                    <a:pt x="55" y="570"/>
                  </a:lnTo>
                  <a:lnTo>
                    <a:pt x="55" y="570"/>
                  </a:lnTo>
                  <a:lnTo>
                    <a:pt x="53" y="568"/>
                  </a:lnTo>
                  <a:lnTo>
                    <a:pt x="53" y="568"/>
                  </a:lnTo>
                  <a:lnTo>
                    <a:pt x="53" y="567"/>
                  </a:lnTo>
                  <a:lnTo>
                    <a:pt x="53" y="565"/>
                  </a:lnTo>
                  <a:lnTo>
                    <a:pt x="53" y="565"/>
                  </a:lnTo>
                  <a:lnTo>
                    <a:pt x="52" y="565"/>
                  </a:lnTo>
                  <a:lnTo>
                    <a:pt x="49" y="562"/>
                  </a:lnTo>
                  <a:lnTo>
                    <a:pt x="49" y="562"/>
                  </a:lnTo>
                  <a:lnTo>
                    <a:pt x="49" y="562"/>
                  </a:lnTo>
                  <a:lnTo>
                    <a:pt x="49" y="561"/>
                  </a:lnTo>
                  <a:lnTo>
                    <a:pt x="50" y="559"/>
                  </a:lnTo>
                  <a:lnTo>
                    <a:pt x="52" y="557"/>
                  </a:lnTo>
                  <a:lnTo>
                    <a:pt x="52" y="557"/>
                  </a:lnTo>
                  <a:lnTo>
                    <a:pt x="52" y="556"/>
                  </a:lnTo>
                  <a:lnTo>
                    <a:pt x="50" y="554"/>
                  </a:lnTo>
                  <a:lnTo>
                    <a:pt x="49" y="553"/>
                  </a:lnTo>
                  <a:lnTo>
                    <a:pt x="49" y="553"/>
                  </a:lnTo>
                  <a:lnTo>
                    <a:pt x="49" y="553"/>
                  </a:lnTo>
                  <a:lnTo>
                    <a:pt x="50" y="551"/>
                  </a:lnTo>
                  <a:lnTo>
                    <a:pt x="50" y="551"/>
                  </a:lnTo>
                  <a:lnTo>
                    <a:pt x="50" y="548"/>
                  </a:lnTo>
                  <a:lnTo>
                    <a:pt x="50" y="546"/>
                  </a:lnTo>
                  <a:lnTo>
                    <a:pt x="50" y="546"/>
                  </a:lnTo>
                  <a:lnTo>
                    <a:pt x="50" y="546"/>
                  </a:lnTo>
                  <a:lnTo>
                    <a:pt x="49" y="546"/>
                  </a:lnTo>
                  <a:lnTo>
                    <a:pt x="47" y="546"/>
                  </a:lnTo>
                  <a:lnTo>
                    <a:pt x="47" y="545"/>
                  </a:lnTo>
                  <a:lnTo>
                    <a:pt x="47" y="545"/>
                  </a:lnTo>
                  <a:lnTo>
                    <a:pt x="46" y="545"/>
                  </a:lnTo>
                  <a:lnTo>
                    <a:pt x="44" y="543"/>
                  </a:lnTo>
                  <a:lnTo>
                    <a:pt x="44" y="543"/>
                  </a:lnTo>
                  <a:lnTo>
                    <a:pt x="41" y="542"/>
                  </a:lnTo>
                  <a:lnTo>
                    <a:pt x="38" y="542"/>
                  </a:lnTo>
                  <a:lnTo>
                    <a:pt x="36" y="542"/>
                  </a:lnTo>
                  <a:lnTo>
                    <a:pt x="36" y="542"/>
                  </a:lnTo>
                  <a:lnTo>
                    <a:pt x="35" y="543"/>
                  </a:lnTo>
                  <a:lnTo>
                    <a:pt x="33" y="543"/>
                  </a:lnTo>
                  <a:lnTo>
                    <a:pt x="33" y="543"/>
                  </a:lnTo>
                  <a:lnTo>
                    <a:pt x="31" y="543"/>
                  </a:lnTo>
                  <a:lnTo>
                    <a:pt x="30" y="545"/>
                  </a:lnTo>
                  <a:lnTo>
                    <a:pt x="28" y="543"/>
                  </a:lnTo>
                  <a:lnTo>
                    <a:pt x="28" y="543"/>
                  </a:lnTo>
                  <a:lnTo>
                    <a:pt x="28" y="542"/>
                  </a:lnTo>
                  <a:lnTo>
                    <a:pt x="28" y="540"/>
                  </a:lnTo>
                  <a:lnTo>
                    <a:pt x="28" y="540"/>
                  </a:lnTo>
                  <a:lnTo>
                    <a:pt x="28" y="540"/>
                  </a:lnTo>
                  <a:lnTo>
                    <a:pt x="27" y="538"/>
                  </a:lnTo>
                  <a:lnTo>
                    <a:pt x="24" y="538"/>
                  </a:lnTo>
                  <a:lnTo>
                    <a:pt x="24" y="538"/>
                  </a:lnTo>
                  <a:lnTo>
                    <a:pt x="22" y="538"/>
                  </a:lnTo>
                  <a:lnTo>
                    <a:pt x="20" y="540"/>
                  </a:lnTo>
                  <a:lnTo>
                    <a:pt x="19" y="538"/>
                  </a:lnTo>
                  <a:lnTo>
                    <a:pt x="19" y="538"/>
                  </a:lnTo>
                  <a:lnTo>
                    <a:pt x="17" y="537"/>
                  </a:lnTo>
                  <a:lnTo>
                    <a:pt x="17" y="537"/>
                  </a:lnTo>
                  <a:lnTo>
                    <a:pt x="14" y="537"/>
                  </a:lnTo>
                  <a:lnTo>
                    <a:pt x="14" y="537"/>
                  </a:lnTo>
                  <a:lnTo>
                    <a:pt x="12" y="537"/>
                  </a:lnTo>
                  <a:lnTo>
                    <a:pt x="12" y="537"/>
                  </a:lnTo>
                  <a:lnTo>
                    <a:pt x="11" y="535"/>
                  </a:lnTo>
                  <a:lnTo>
                    <a:pt x="11" y="534"/>
                  </a:lnTo>
                  <a:lnTo>
                    <a:pt x="11" y="534"/>
                  </a:lnTo>
                  <a:lnTo>
                    <a:pt x="11" y="532"/>
                  </a:lnTo>
                  <a:lnTo>
                    <a:pt x="11" y="531"/>
                  </a:lnTo>
                  <a:lnTo>
                    <a:pt x="11" y="527"/>
                  </a:lnTo>
                  <a:lnTo>
                    <a:pt x="9" y="527"/>
                  </a:lnTo>
                  <a:lnTo>
                    <a:pt x="9" y="526"/>
                  </a:lnTo>
                  <a:lnTo>
                    <a:pt x="8" y="526"/>
                  </a:lnTo>
                  <a:lnTo>
                    <a:pt x="8" y="524"/>
                  </a:lnTo>
                  <a:lnTo>
                    <a:pt x="6" y="523"/>
                  </a:lnTo>
                  <a:lnTo>
                    <a:pt x="6" y="521"/>
                  </a:lnTo>
                  <a:lnTo>
                    <a:pt x="6" y="521"/>
                  </a:lnTo>
                  <a:lnTo>
                    <a:pt x="6" y="521"/>
                  </a:lnTo>
                  <a:lnTo>
                    <a:pt x="3" y="521"/>
                  </a:lnTo>
                  <a:lnTo>
                    <a:pt x="3" y="521"/>
                  </a:lnTo>
                  <a:lnTo>
                    <a:pt x="5" y="518"/>
                  </a:lnTo>
                  <a:lnTo>
                    <a:pt x="5" y="516"/>
                  </a:lnTo>
                  <a:lnTo>
                    <a:pt x="5" y="515"/>
                  </a:lnTo>
                  <a:lnTo>
                    <a:pt x="6" y="515"/>
                  </a:lnTo>
                  <a:lnTo>
                    <a:pt x="6" y="513"/>
                  </a:lnTo>
                  <a:lnTo>
                    <a:pt x="6" y="513"/>
                  </a:lnTo>
                  <a:lnTo>
                    <a:pt x="6" y="512"/>
                  </a:lnTo>
                  <a:lnTo>
                    <a:pt x="6" y="512"/>
                  </a:lnTo>
                  <a:lnTo>
                    <a:pt x="3" y="510"/>
                  </a:lnTo>
                  <a:lnTo>
                    <a:pt x="1" y="509"/>
                  </a:lnTo>
                  <a:lnTo>
                    <a:pt x="1" y="507"/>
                  </a:lnTo>
                  <a:lnTo>
                    <a:pt x="1" y="507"/>
                  </a:lnTo>
                  <a:lnTo>
                    <a:pt x="0" y="507"/>
                  </a:lnTo>
                  <a:lnTo>
                    <a:pt x="0" y="507"/>
                  </a:lnTo>
                  <a:lnTo>
                    <a:pt x="0" y="505"/>
                  </a:lnTo>
                  <a:lnTo>
                    <a:pt x="0" y="504"/>
                  </a:lnTo>
                  <a:lnTo>
                    <a:pt x="1" y="502"/>
                  </a:lnTo>
                  <a:lnTo>
                    <a:pt x="1" y="502"/>
                  </a:lnTo>
                  <a:lnTo>
                    <a:pt x="1" y="501"/>
                  </a:lnTo>
                  <a:lnTo>
                    <a:pt x="5" y="501"/>
                  </a:lnTo>
                  <a:lnTo>
                    <a:pt x="5" y="501"/>
                  </a:lnTo>
                  <a:lnTo>
                    <a:pt x="5" y="499"/>
                  </a:lnTo>
                  <a:lnTo>
                    <a:pt x="5" y="499"/>
                  </a:lnTo>
                  <a:lnTo>
                    <a:pt x="5" y="499"/>
                  </a:lnTo>
                  <a:lnTo>
                    <a:pt x="3" y="499"/>
                  </a:lnTo>
                  <a:lnTo>
                    <a:pt x="3" y="498"/>
                  </a:lnTo>
                  <a:lnTo>
                    <a:pt x="3" y="496"/>
                  </a:lnTo>
                  <a:lnTo>
                    <a:pt x="5" y="496"/>
                  </a:lnTo>
                  <a:lnTo>
                    <a:pt x="6" y="498"/>
                  </a:lnTo>
                  <a:lnTo>
                    <a:pt x="6" y="499"/>
                  </a:lnTo>
                  <a:lnTo>
                    <a:pt x="6" y="499"/>
                  </a:lnTo>
                  <a:lnTo>
                    <a:pt x="8" y="499"/>
                  </a:lnTo>
                  <a:lnTo>
                    <a:pt x="8" y="499"/>
                  </a:lnTo>
                  <a:lnTo>
                    <a:pt x="9" y="501"/>
                  </a:lnTo>
                  <a:lnTo>
                    <a:pt x="11" y="499"/>
                  </a:lnTo>
                  <a:lnTo>
                    <a:pt x="11" y="498"/>
                  </a:lnTo>
                  <a:lnTo>
                    <a:pt x="9" y="496"/>
                  </a:lnTo>
                  <a:lnTo>
                    <a:pt x="8" y="494"/>
                  </a:lnTo>
                  <a:lnTo>
                    <a:pt x="6" y="493"/>
                  </a:lnTo>
                  <a:lnTo>
                    <a:pt x="5" y="494"/>
                  </a:lnTo>
                  <a:lnTo>
                    <a:pt x="3" y="493"/>
                  </a:lnTo>
                  <a:lnTo>
                    <a:pt x="3" y="493"/>
                  </a:lnTo>
                  <a:lnTo>
                    <a:pt x="1" y="491"/>
                  </a:lnTo>
                  <a:lnTo>
                    <a:pt x="3" y="491"/>
                  </a:lnTo>
                  <a:lnTo>
                    <a:pt x="5" y="488"/>
                  </a:lnTo>
                  <a:lnTo>
                    <a:pt x="6" y="488"/>
                  </a:lnTo>
                  <a:lnTo>
                    <a:pt x="6" y="486"/>
                  </a:lnTo>
                  <a:lnTo>
                    <a:pt x="6" y="485"/>
                  </a:lnTo>
                  <a:lnTo>
                    <a:pt x="5" y="477"/>
                  </a:lnTo>
                  <a:lnTo>
                    <a:pt x="5" y="477"/>
                  </a:lnTo>
                  <a:lnTo>
                    <a:pt x="3" y="477"/>
                  </a:lnTo>
                  <a:lnTo>
                    <a:pt x="5" y="475"/>
                  </a:lnTo>
                  <a:lnTo>
                    <a:pt x="6" y="472"/>
                  </a:lnTo>
                  <a:lnTo>
                    <a:pt x="8" y="471"/>
                  </a:lnTo>
                  <a:lnTo>
                    <a:pt x="8" y="469"/>
                  </a:lnTo>
                  <a:lnTo>
                    <a:pt x="9" y="469"/>
                  </a:lnTo>
                  <a:lnTo>
                    <a:pt x="9" y="469"/>
                  </a:lnTo>
                  <a:lnTo>
                    <a:pt x="9" y="469"/>
                  </a:lnTo>
                  <a:lnTo>
                    <a:pt x="11" y="468"/>
                  </a:lnTo>
                  <a:lnTo>
                    <a:pt x="11" y="468"/>
                  </a:lnTo>
                  <a:lnTo>
                    <a:pt x="11" y="468"/>
                  </a:lnTo>
                  <a:lnTo>
                    <a:pt x="9" y="466"/>
                  </a:lnTo>
                  <a:lnTo>
                    <a:pt x="9" y="466"/>
                  </a:lnTo>
                  <a:lnTo>
                    <a:pt x="9" y="464"/>
                  </a:lnTo>
                  <a:lnTo>
                    <a:pt x="9" y="463"/>
                  </a:lnTo>
                  <a:lnTo>
                    <a:pt x="9" y="460"/>
                  </a:lnTo>
                  <a:lnTo>
                    <a:pt x="9" y="460"/>
                  </a:lnTo>
                  <a:lnTo>
                    <a:pt x="11" y="460"/>
                  </a:lnTo>
                  <a:lnTo>
                    <a:pt x="11" y="460"/>
                  </a:lnTo>
                  <a:lnTo>
                    <a:pt x="14" y="461"/>
                  </a:lnTo>
                  <a:lnTo>
                    <a:pt x="14" y="460"/>
                  </a:lnTo>
                  <a:lnTo>
                    <a:pt x="16" y="458"/>
                  </a:lnTo>
                  <a:lnTo>
                    <a:pt x="16" y="458"/>
                  </a:lnTo>
                  <a:lnTo>
                    <a:pt x="17" y="458"/>
                  </a:lnTo>
                  <a:lnTo>
                    <a:pt x="19" y="458"/>
                  </a:lnTo>
                  <a:lnTo>
                    <a:pt x="20" y="458"/>
                  </a:lnTo>
                  <a:lnTo>
                    <a:pt x="22" y="458"/>
                  </a:lnTo>
                  <a:lnTo>
                    <a:pt x="22" y="458"/>
                  </a:lnTo>
                  <a:lnTo>
                    <a:pt x="24" y="457"/>
                  </a:lnTo>
                  <a:lnTo>
                    <a:pt x="24" y="455"/>
                  </a:lnTo>
                  <a:lnTo>
                    <a:pt x="25" y="455"/>
                  </a:lnTo>
                  <a:lnTo>
                    <a:pt x="33" y="455"/>
                  </a:lnTo>
                  <a:lnTo>
                    <a:pt x="39" y="457"/>
                  </a:lnTo>
                  <a:lnTo>
                    <a:pt x="39" y="457"/>
                  </a:lnTo>
                  <a:lnTo>
                    <a:pt x="39" y="455"/>
                  </a:lnTo>
                  <a:lnTo>
                    <a:pt x="38" y="455"/>
                  </a:lnTo>
                  <a:lnTo>
                    <a:pt x="38" y="453"/>
                  </a:lnTo>
                  <a:lnTo>
                    <a:pt x="36" y="452"/>
                  </a:lnTo>
                  <a:lnTo>
                    <a:pt x="33" y="450"/>
                  </a:lnTo>
                  <a:lnTo>
                    <a:pt x="31" y="450"/>
                  </a:lnTo>
                  <a:lnTo>
                    <a:pt x="28" y="450"/>
                  </a:lnTo>
                  <a:lnTo>
                    <a:pt x="24" y="450"/>
                  </a:lnTo>
                  <a:lnTo>
                    <a:pt x="20" y="447"/>
                  </a:lnTo>
                  <a:lnTo>
                    <a:pt x="17" y="447"/>
                  </a:lnTo>
                  <a:lnTo>
                    <a:pt x="16" y="444"/>
                  </a:lnTo>
                  <a:lnTo>
                    <a:pt x="16" y="442"/>
                  </a:lnTo>
                  <a:lnTo>
                    <a:pt x="17" y="444"/>
                  </a:lnTo>
                  <a:lnTo>
                    <a:pt x="17" y="442"/>
                  </a:lnTo>
                  <a:lnTo>
                    <a:pt x="17" y="441"/>
                  </a:lnTo>
                  <a:lnTo>
                    <a:pt x="17" y="441"/>
                  </a:lnTo>
                  <a:lnTo>
                    <a:pt x="16" y="439"/>
                  </a:lnTo>
                  <a:lnTo>
                    <a:pt x="11" y="442"/>
                  </a:lnTo>
                  <a:lnTo>
                    <a:pt x="6" y="442"/>
                  </a:lnTo>
                  <a:lnTo>
                    <a:pt x="11" y="438"/>
                  </a:lnTo>
                  <a:lnTo>
                    <a:pt x="14" y="435"/>
                  </a:lnTo>
                  <a:lnTo>
                    <a:pt x="16" y="435"/>
                  </a:lnTo>
                  <a:lnTo>
                    <a:pt x="17" y="433"/>
                  </a:lnTo>
                  <a:lnTo>
                    <a:pt x="19" y="433"/>
                  </a:lnTo>
                  <a:lnTo>
                    <a:pt x="19" y="431"/>
                  </a:lnTo>
                  <a:lnTo>
                    <a:pt x="24" y="430"/>
                  </a:lnTo>
                  <a:lnTo>
                    <a:pt x="27" y="427"/>
                  </a:lnTo>
                  <a:lnTo>
                    <a:pt x="30" y="423"/>
                  </a:lnTo>
                  <a:lnTo>
                    <a:pt x="31" y="422"/>
                  </a:lnTo>
                  <a:lnTo>
                    <a:pt x="33" y="420"/>
                  </a:lnTo>
                  <a:lnTo>
                    <a:pt x="36" y="417"/>
                  </a:lnTo>
                  <a:lnTo>
                    <a:pt x="38" y="416"/>
                  </a:lnTo>
                  <a:lnTo>
                    <a:pt x="42" y="411"/>
                  </a:lnTo>
                  <a:lnTo>
                    <a:pt x="44" y="409"/>
                  </a:lnTo>
                  <a:lnTo>
                    <a:pt x="46" y="408"/>
                  </a:lnTo>
                  <a:lnTo>
                    <a:pt x="50" y="403"/>
                  </a:lnTo>
                  <a:lnTo>
                    <a:pt x="55" y="400"/>
                  </a:lnTo>
                  <a:lnTo>
                    <a:pt x="57" y="398"/>
                  </a:lnTo>
                  <a:lnTo>
                    <a:pt x="57" y="395"/>
                  </a:lnTo>
                  <a:lnTo>
                    <a:pt x="58" y="394"/>
                  </a:lnTo>
                  <a:lnTo>
                    <a:pt x="60" y="390"/>
                  </a:lnTo>
                  <a:lnTo>
                    <a:pt x="60" y="390"/>
                  </a:lnTo>
                  <a:lnTo>
                    <a:pt x="60" y="389"/>
                  </a:lnTo>
                  <a:lnTo>
                    <a:pt x="58" y="387"/>
                  </a:lnTo>
                  <a:lnTo>
                    <a:pt x="57" y="387"/>
                  </a:lnTo>
                  <a:lnTo>
                    <a:pt x="55" y="384"/>
                  </a:lnTo>
                  <a:lnTo>
                    <a:pt x="55" y="384"/>
                  </a:lnTo>
                  <a:lnTo>
                    <a:pt x="52" y="381"/>
                  </a:lnTo>
                  <a:lnTo>
                    <a:pt x="47" y="379"/>
                  </a:lnTo>
                  <a:lnTo>
                    <a:pt x="44" y="376"/>
                  </a:lnTo>
                  <a:lnTo>
                    <a:pt x="38" y="373"/>
                  </a:lnTo>
                  <a:lnTo>
                    <a:pt x="38" y="371"/>
                  </a:lnTo>
                  <a:lnTo>
                    <a:pt x="38" y="371"/>
                  </a:lnTo>
                  <a:lnTo>
                    <a:pt x="41" y="370"/>
                  </a:lnTo>
                  <a:lnTo>
                    <a:pt x="44" y="367"/>
                  </a:lnTo>
                  <a:lnTo>
                    <a:pt x="44" y="365"/>
                  </a:lnTo>
                  <a:lnTo>
                    <a:pt x="46" y="364"/>
                  </a:lnTo>
                  <a:lnTo>
                    <a:pt x="46" y="362"/>
                  </a:lnTo>
                  <a:lnTo>
                    <a:pt x="46" y="360"/>
                  </a:lnTo>
                  <a:lnTo>
                    <a:pt x="44" y="360"/>
                  </a:lnTo>
                  <a:lnTo>
                    <a:pt x="42" y="359"/>
                  </a:lnTo>
                  <a:lnTo>
                    <a:pt x="39" y="357"/>
                  </a:lnTo>
                  <a:lnTo>
                    <a:pt x="38" y="354"/>
                  </a:lnTo>
                  <a:lnTo>
                    <a:pt x="38" y="353"/>
                  </a:lnTo>
                  <a:lnTo>
                    <a:pt x="38" y="353"/>
                  </a:lnTo>
                  <a:lnTo>
                    <a:pt x="39" y="351"/>
                  </a:lnTo>
                  <a:lnTo>
                    <a:pt x="39" y="349"/>
                  </a:lnTo>
                  <a:lnTo>
                    <a:pt x="39" y="348"/>
                  </a:lnTo>
                  <a:lnTo>
                    <a:pt x="38" y="348"/>
                  </a:lnTo>
                  <a:lnTo>
                    <a:pt x="35" y="346"/>
                  </a:lnTo>
                  <a:lnTo>
                    <a:pt x="33" y="346"/>
                  </a:lnTo>
                  <a:lnTo>
                    <a:pt x="33" y="345"/>
                  </a:lnTo>
                  <a:lnTo>
                    <a:pt x="31" y="343"/>
                  </a:lnTo>
                  <a:lnTo>
                    <a:pt x="31" y="342"/>
                  </a:lnTo>
                  <a:lnTo>
                    <a:pt x="31" y="342"/>
                  </a:lnTo>
                  <a:lnTo>
                    <a:pt x="33" y="340"/>
                  </a:lnTo>
                  <a:lnTo>
                    <a:pt x="35" y="340"/>
                  </a:lnTo>
                  <a:lnTo>
                    <a:pt x="35" y="338"/>
                  </a:lnTo>
                  <a:lnTo>
                    <a:pt x="35" y="337"/>
                  </a:lnTo>
                  <a:lnTo>
                    <a:pt x="35" y="337"/>
                  </a:lnTo>
                  <a:lnTo>
                    <a:pt x="31" y="337"/>
                  </a:lnTo>
                  <a:lnTo>
                    <a:pt x="31" y="337"/>
                  </a:lnTo>
                  <a:lnTo>
                    <a:pt x="31" y="337"/>
                  </a:lnTo>
                  <a:lnTo>
                    <a:pt x="31" y="335"/>
                  </a:lnTo>
                  <a:lnTo>
                    <a:pt x="33" y="334"/>
                  </a:lnTo>
                  <a:lnTo>
                    <a:pt x="33" y="331"/>
                  </a:lnTo>
                  <a:lnTo>
                    <a:pt x="35" y="329"/>
                  </a:lnTo>
                  <a:lnTo>
                    <a:pt x="33" y="327"/>
                  </a:lnTo>
                  <a:lnTo>
                    <a:pt x="33" y="327"/>
                  </a:lnTo>
                  <a:lnTo>
                    <a:pt x="36" y="326"/>
                  </a:lnTo>
                  <a:lnTo>
                    <a:pt x="38" y="326"/>
                  </a:lnTo>
                  <a:lnTo>
                    <a:pt x="39" y="326"/>
                  </a:lnTo>
                  <a:lnTo>
                    <a:pt x="39" y="324"/>
                  </a:lnTo>
                  <a:lnTo>
                    <a:pt x="39" y="323"/>
                  </a:lnTo>
                  <a:lnTo>
                    <a:pt x="36" y="318"/>
                  </a:lnTo>
                  <a:lnTo>
                    <a:pt x="36" y="316"/>
                  </a:lnTo>
                  <a:lnTo>
                    <a:pt x="35" y="313"/>
                  </a:lnTo>
                  <a:lnTo>
                    <a:pt x="33" y="313"/>
                  </a:lnTo>
                  <a:lnTo>
                    <a:pt x="33" y="312"/>
                  </a:lnTo>
                  <a:lnTo>
                    <a:pt x="31" y="310"/>
                  </a:lnTo>
                  <a:lnTo>
                    <a:pt x="31" y="307"/>
                  </a:lnTo>
                  <a:lnTo>
                    <a:pt x="30" y="305"/>
                  </a:lnTo>
                  <a:lnTo>
                    <a:pt x="28" y="304"/>
                  </a:lnTo>
                  <a:lnTo>
                    <a:pt x="27" y="302"/>
                  </a:lnTo>
                  <a:lnTo>
                    <a:pt x="25" y="297"/>
                  </a:lnTo>
                  <a:lnTo>
                    <a:pt x="24" y="297"/>
                  </a:lnTo>
                  <a:lnTo>
                    <a:pt x="24" y="296"/>
                  </a:lnTo>
                  <a:lnTo>
                    <a:pt x="24" y="294"/>
                  </a:lnTo>
                  <a:lnTo>
                    <a:pt x="27" y="291"/>
                  </a:lnTo>
                  <a:lnTo>
                    <a:pt x="28" y="290"/>
                  </a:lnTo>
                  <a:lnTo>
                    <a:pt x="31" y="286"/>
                  </a:lnTo>
                  <a:lnTo>
                    <a:pt x="35" y="283"/>
                  </a:lnTo>
                  <a:lnTo>
                    <a:pt x="36" y="280"/>
                  </a:lnTo>
                  <a:lnTo>
                    <a:pt x="38" y="277"/>
                  </a:lnTo>
                  <a:lnTo>
                    <a:pt x="38" y="277"/>
                  </a:lnTo>
                  <a:lnTo>
                    <a:pt x="35" y="275"/>
                  </a:lnTo>
                  <a:lnTo>
                    <a:pt x="30" y="271"/>
                  </a:lnTo>
                  <a:lnTo>
                    <a:pt x="28" y="267"/>
                  </a:lnTo>
                  <a:lnTo>
                    <a:pt x="24" y="266"/>
                  </a:lnTo>
                  <a:lnTo>
                    <a:pt x="19" y="264"/>
                  </a:lnTo>
                  <a:lnTo>
                    <a:pt x="17" y="261"/>
                  </a:lnTo>
                  <a:lnTo>
                    <a:pt x="16" y="256"/>
                  </a:lnTo>
                  <a:lnTo>
                    <a:pt x="16" y="256"/>
                  </a:lnTo>
                  <a:lnTo>
                    <a:pt x="19" y="250"/>
                  </a:lnTo>
                  <a:lnTo>
                    <a:pt x="20" y="249"/>
                  </a:lnTo>
                  <a:lnTo>
                    <a:pt x="20" y="249"/>
                  </a:lnTo>
                  <a:lnTo>
                    <a:pt x="19" y="249"/>
                  </a:lnTo>
                  <a:lnTo>
                    <a:pt x="19" y="247"/>
                  </a:lnTo>
                  <a:lnTo>
                    <a:pt x="16" y="247"/>
                  </a:lnTo>
                  <a:lnTo>
                    <a:pt x="14" y="247"/>
                  </a:lnTo>
                  <a:lnTo>
                    <a:pt x="17" y="245"/>
                  </a:lnTo>
                  <a:lnTo>
                    <a:pt x="19" y="245"/>
                  </a:lnTo>
                  <a:lnTo>
                    <a:pt x="22" y="244"/>
                  </a:lnTo>
                  <a:lnTo>
                    <a:pt x="22" y="244"/>
                  </a:lnTo>
                  <a:lnTo>
                    <a:pt x="25" y="242"/>
                  </a:lnTo>
                  <a:lnTo>
                    <a:pt x="25" y="242"/>
                  </a:lnTo>
                  <a:lnTo>
                    <a:pt x="27" y="242"/>
                  </a:lnTo>
                  <a:lnTo>
                    <a:pt x="28" y="238"/>
                  </a:lnTo>
                  <a:lnTo>
                    <a:pt x="28" y="236"/>
                  </a:lnTo>
                  <a:lnTo>
                    <a:pt x="35" y="234"/>
                  </a:lnTo>
                  <a:lnTo>
                    <a:pt x="38" y="234"/>
                  </a:lnTo>
                  <a:lnTo>
                    <a:pt x="39" y="233"/>
                  </a:lnTo>
                  <a:lnTo>
                    <a:pt x="39" y="233"/>
                  </a:lnTo>
                  <a:lnTo>
                    <a:pt x="39" y="231"/>
                  </a:lnTo>
                  <a:lnTo>
                    <a:pt x="41" y="230"/>
                  </a:lnTo>
                  <a:lnTo>
                    <a:pt x="41" y="230"/>
                  </a:lnTo>
                  <a:lnTo>
                    <a:pt x="39" y="228"/>
                  </a:lnTo>
                  <a:lnTo>
                    <a:pt x="39" y="228"/>
                  </a:lnTo>
                  <a:lnTo>
                    <a:pt x="41" y="228"/>
                  </a:lnTo>
                  <a:lnTo>
                    <a:pt x="42" y="230"/>
                  </a:lnTo>
                  <a:lnTo>
                    <a:pt x="46" y="231"/>
                  </a:lnTo>
                  <a:lnTo>
                    <a:pt x="49" y="231"/>
                  </a:lnTo>
                  <a:lnTo>
                    <a:pt x="50" y="231"/>
                  </a:lnTo>
                  <a:lnTo>
                    <a:pt x="50" y="230"/>
                  </a:lnTo>
                  <a:lnTo>
                    <a:pt x="50" y="228"/>
                  </a:lnTo>
                  <a:lnTo>
                    <a:pt x="50" y="228"/>
                  </a:lnTo>
                  <a:lnTo>
                    <a:pt x="50" y="225"/>
                  </a:lnTo>
                  <a:lnTo>
                    <a:pt x="52" y="225"/>
                  </a:lnTo>
                  <a:lnTo>
                    <a:pt x="58" y="227"/>
                  </a:lnTo>
                  <a:lnTo>
                    <a:pt x="60" y="227"/>
                  </a:lnTo>
                  <a:lnTo>
                    <a:pt x="61" y="227"/>
                  </a:lnTo>
                  <a:lnTo>
                    <a:pt x="63" y="223"/>
                  </a:lnTo>
                  <a:lnTo>
                    <a:pt x="65" y="223"/>
                  </a:lnTo>
                  <a:lnTo>
                    <a:pt x="66" y="223"/>
                  </a:lnTo>
                  <a:lnTo>
                    <a:pt x="66" y="223"/>
                  </a:lnTo>
                  <a:lnTo>
                    <a:pt x="66" y="220"/>
                  </a:lnTo>
                  <a:lnTo>
                    <a:pt x="66" y="220"/>
                  </a:lnTo>
                  <a:lnTo>
                    <a:pt x="72" y="222"/>
                  </a:lnTo>
                  <a:lnTo>
                    <a:pt x="74" y="223"/>
                  </a:lnTo>
                  <a:lnTo>
                    <a:pt x="80" y="225"/>
                  </a:lnTo>
                  <a:lnTo>
                    <a:pt x="80" y="227"/>
                  </a:lnTo>
                  <a:lnTo>
                    <a:pt x="80" y="227"/>
                  </a:lnTo>
                  <a:lnTo>
                    <a:pt x="80" y="228"/>
                  </a:lnTo>
                  <a:lnTo>
                    <a:pt x="80" y="230"/>
                  </a:lnTo>
                  <a:lnTo>
                    <a:pt x="77" y="228"/>
                  </a:lnTo>
                  <a:lnTo>
                    <a:pt x="69" y="227"/>
                  </a:lnTo>
                  <a:lnTo>
                    <a:pt x="68" y="228"/>
                  </a:lnTo>
                  <a:lnTo>
                    <a:pt x="69" y="230"/>
                  </a:lnTo>
                  <a:lnTo>
                    <a:pt x="71" y="230"/>
                  </a:lnTo>
                  <a:lnTo>
                    <a:pt x="72" y="233"/>
                  </a:lnTo>
                  <a:lnTo>
                    <a:pt x="76" y="231"/>
                  </a:lnTo>
                  <a:lnTo>
                    <a:pt x="79" y="233"/>
                  </a:lnTo>
                  <a:lnTo>
                    <a:pt x="80" y="233"/>
                  </a:lnTo>
                  <a:lnTo>
                    <a:pt x="82" y="233"/>
                  </a:lnTo>
                  <a:lnTo>
                    <a:pt x="80" y="234"/>
                  </a:lnTo>
                  <a:lnTo>
                    <a:pt x="80" y="234"/>
                  </a:lnTo>
                  <a:lnTo>
                    <a:pt x="85" y="233"/>
                  </a:lnTo>
                  <a:lnTo>
                    <a:pt x="87" y="233"/>
                  </a:lnTo>
                  <a:lnTo>
                    <a:pt x="87" y="233"/>
                  </a:lnTo>
                  <a:lnTo>
                    <a:pt x="88" y="234"/>
                  </a:lnTo>
                  <a:lnTo>
                    <a:pt x="87" y="236"/>
                  </a:lnTo>
                  <a:lnTo>
                    <a:pt x="87" y="238"/>
                  </a:lnTo>
                  <a:lnTo>
                    <a:pt x="85" y="241"/>
                  </a:lnTo>
                  <a:lnTo>
                    <a:pt x="83" y="241"/>
                  </a:lnTo>
                  <a:lnTo>
                    <a:pt x="83" y="242"/>
                  </a:lnTo>
                  <a:lnTo>
                    <a:pt x="85" y="242"/>
                  </a:lnTo>
                  <a:lnTo>
                    <a:pt x="87" y="241"/>
                  </a:lnTo>
                  <a:lnTo>
                    <a:pt x="90" y="238"/>
                  </a:lnTo>
                  <a:lnTo>
                    <a:pt x="91" y="236"/>
                  </a:lnTo>
                  <a:lnTo>
                    <a:pt x="99" y="236"/>
                  </a:lnTo>
                  <a:lnTo>
                    <a:pt x="101" y="236"/>
                  </a:lnTo>
                  <a:lnTo>
                    <a:pt x="107" y="239"/>
                  </a:lnTo>
                  <a:lnTo>
                    <a:pt x="110" y="239"/>
                  </a:lnTo>
                  <a:lnTo>
                    <a:pt x="112" y="239"/>
                  </a:lnTo>
                  <a:lnTo>
                    <a:pt x="113" y="238"/>
                  </a:lnTo>
                  <a:lnTo>
                    <a:pt x="113" y="238"/>
                  </a:lnTo>
                  <a:lnTo>
                    <a:pt x="123" y="239"/>
                  </a:lnTo>
                  <a:lnTo>
                    <a:pt x="132" y="244"/>
                  </a:lnTo>
                  <a:lnTo>
                    <a:pt x="150" y="252"/>
                  </a:lnTo>
                  <a:lnTo>
                    <a:pt x="158" y="260"/>
                  </a:lnTo>
                  <a:lnTo>
                    <a:pt x="159" y="261"/>
                  </a:lnTo>
                  <a:lnTo>
                    <a:pt x="162" y="261"/>
                  </a:lnTo>
                  <a:lnTo>
                    <a:pt x="164" y="261"/>
                  </a:lnTo>
                  <a:lnTo>
                    <a:pt x="165" y="261"/>
                  </a:lnTo>
                  <a:lnTo>
                    <a:pt x="176" y="267"/>
                  </a:lnTo>
                  <a:lnTo>
                    <a:pt x="180" y="267"/>
                  </a:lnTo>
                  <a:lnTo>
                    <a:pt x="180" y="266"/>
                  </a:lnTo>
                  <a:lnTo>
                    <a:pt x="178" y="266"/>
                  </a:lnTo>
                  <a:lnTo>
                    <a:pt x="180" y="266"/>
                  </a:lnTo>
                  <a:lnTo>
                    <a:pt x="181" y="266"/>
                  </a:lnTo>
                  <a:lnTo>
                    <a:pt x="183" y="269"/>
                  </a:lnTo>
                  <a:lnTo>
                    <a:pt x="184" y="271"/>
                  </a:lnTo>
                  <a:lnTo>
                    <a:pt x="187" y="274"/>
                  </a:lnTo>
                  <a:lnTo>
                    <a:pt x="189" y="275"/>
                  </a:lnTo>
                  <a:lnTo>
                    <a:pt x="192" y="275"/>
                  </a:lnTo>
                  <a:lnTo>
                    <a:pt x="194" y="275"/>
                  </a:lnTo>
                  <a:lnTo>
                    <a:pt x="195" y="277"/>
                  </a:lnTo>
                  <a:lnTo>
                    <a:pt x="197" y="283"/>
                  </a:lnTo>
                  <a:lnTo>
                    <a:pt x="199" y="285"/>
                  </a:lnTo>
                  <a:lnTo>
                    <a:pt x="199" y="288"/>
                  </a:lnTo>
                  <a:lnTo>
                    <a:pt x="200" y="288"/>
                  </a:lnTo>
                  <a:lnTo>
                    <a:pt x="202" y="290"/>
                  </a:lnTo>
                  <a:lnTo>
                    <a:pt x="202" y="291"/>
                  </a:lnTo>
                  <a:lnTo>
                    <a:pt x="200" y="296"/>
                  </a:lnTo>
                  <a:lnTo>
                    <a:pt x="199" y="299"/>
                  </a:lnTo>
                  <a:lnTo>
                    <a:pt x="189" y="307"/>
                  </a:lnTo>
                  <a:lnTo>
                    <a:pt x="183" y="312"/>
                  </a:lnTo>
                  <a:lnTo>
                    <a:pt x="172" y="315"/>
                  </a:lnTo>
                  <a:lnTo>
                    <a:pt x="162" y="316"/>
                  </a:lnTo>
                  <a:lnTo>
                    <a:pt x="159" y="316"/>
                  </a:lnTo>
                  <a:lnTo>
                    <a:pt x="151" y="316"/>
                  </a:lnTo>
                  <a:lnTo>
                    <a:pt x="148" y="315"/>
                  </a:lnTo>
                  <a:lnTo>
                    <a:pt x="143" y="313"/>
                  </a:lnTo>
                  <a:lnTo>
                    <a:pt x="139" y="312"/>
                  </a:lnTo>
                  <a:lnTo>
                    <a:pt x="135" y="312"/>
                  </a:lnTo>
                  <a:lnTo>
                    <a:pt x="129" y="312"/>
                  </a:lnTo>
                  <a:lnTo>
                    <a:pt x="117" y="308"/>
                  </a:lnTo>
                  <a:lnTo>
                    <a:pt x="115" y="308"/>
                  </a:lnTo>
                  <a:lnTo>
                    <a:pt x="107" y="304"/>
                  </a:lnTo>
                  <a:lnTo>
                    <a:pt x="104" y="305"/>
                  </a:lnTo>
                  <a:lnTo>
                    <a:pt x="102" y="305"/>
                  </a:lnTo>
                  <a:lnTo>
                    <a:pt x="101" y="304"/>
                  </a:lnTo>
                  <a:lnTo>
                    <a:pt x="101" y="304"/>
                  </a:lnTo>
                  <a:lnTo>
                    <a:pt x="102" y="302"/>
                  </a:lnTo>
                  <a:lnTo>
                    <a:pt x="98" y="301"/>
                  </a:lnTo>
                  <a:lnTo>
                    <a:pt x="94" y="301"/>
                  </a:lnTo>
                  <a:lnTo>
                    <a:pt x="91" y="301"/>
                  </a:lnTo>
                  <a:lnTo>
                    <a:pt x="90" y="299"/>
                  </a:lnTo>
                  <a:lnTo>
                    <a:pt x="88" y="299"/>
                  </a:lnTo>
                  <a:lnTo>
                    <a:pt x="88" y="299"/>
                  </a:lnTo>
                  <a:lnTo>
                    <a:pt x="83" y="297"/>
                  </a:lnTo>
                  <a:lnTo>
                    <a:pt x="80" y="296"/>
                  </a:lnTo>
                  <a:lnTo>
                    <a:pt x="79" y="294"/>
                  </a:lnTo>
                  <a:lnTo>
                    <a:pt x="79" y="293"/>
                  </a:lnTo>
                  <a:lnTo>
                    <a:pt x="80" y="293"/>
                  </a:lnTo>
                  <a:lnTo>
                    <a:pt x="72" y="290"/>
                  </a:lnTo>
                  <a:lnTo>
                    <a:pt x="65" y="290"/>
                  </a:lnTo>
                  <a:lnTo>
                    <a:pt x="66" y="291"/>
                  </a:lnTo>
                  <a:lnTo>
                    <a:pt x="69" y="291"/>
                  </a:lnTo>
                  <a:lnTo>
                    <a:pt x="71" y="293"/>
                  </a:lnTo>
                  <a:lnTo>
                    <a:pt x="74" y="294"/>
                  </a:lnTo>
                  <a:lnTo>
                    <a:pt x="72" y="296"/>
                  </a:lnTo>
                  <a:lnTo>
                    <a:pt x="76" y="297"/>
                  </a:lnTo>
                  <a:lnTo>
                    <a:pt x="79" y="301"/>
                  </a:lnTo>
                  <a:lnTo>
                    <a:pt x="79" y="301"/>
                  </a:lnTo>
                  <a:lnTo>
                    <a:pt x="80" y="301"/>
                  </a:lnTo>
                  <a:lnTo>
                    <a:pt x="83" y="302"/>
                  </a:lnTo>
                  <a:lnTo>
                    <a:pt x="83" y="304"/>
                  </a:lnTo>
                  <a:lnTo>
                    <a:pt x="83" y="304"/>
                  </a:lnTo>
                  <a:lnTo>
                    <a:pt x="83" y="305"/>
                  </a:lnTo>
                  <a:lnTo>
                    <a:pt x="87" y="307"/>
                  </a:lnTo>
                  <a:lnTo>
                    <a:pt x="88" y="307"/>
                  </a:lnTo>
                  <a:lnTo>
                    <a:pt x="90" y="307"/>
                  </a:lnTo>
                  <a:lnTo>
                    <a:pt x="90" y="308"/>
                  </a:lnTo>
                  <a:lnTo>
                    <a:pt x="88" y="310"/>
                  </a:lnTo>
                  <a:lnTo>
                    <a:pt x="87" y="310"/>
                  </a:lnTo>
                  <a:lnTo>
                    <a:pt x="87" y="310"/>
                  </a:lnTo>
                  <a:lnTo>
                    <a:pt x="90" y="310"/>
                  </a:lnTo>
                  <a:lnTo>
                    <a:pt x="98" y="313"/>
                  </a:lnTo>
                  <a:lnTo>
                    <a:pt x="101" y="315"/>
                  </a:lnTo>
                  <a:lnTo>
                    <a:pt x="106" y="319"/>
                  </a:lnTo>
                  <a:lnTo>
                    <a:pt x="107" y="321"/>
                  </a:lnTo>
                  <a:lnTo>
                    <a:pt x="107" y="323"/>
                  </a:lnTo>
                  <a:lnTo>
                    <a:pt x="107" y="324"/>
                  </a:lnTo>
                  <a:lnTo>
                    <a:pt x="106" y="324"/>
                  </a:lnTo>
                  <a:lnTo>
                    <a:pt x="106" y="326"/>
                  </a:lnTo>
                  <a:lnTo>
                    <a:pt x="104" y="331"/>
                  </a:lnTo>
                  <a:lnTo>
                    <a:pt x="102" y="331"/>
                  </a:lnTo>
                  <a:lnTo>
                    <a:pt x="101" y="332"/>
                  </a:lnTo>
                  <a:lnTo>
                    <a:pt x="102" y="335"/>
                  </a:lnTo>
                  <a:lnTo>
                    <a:pt x="106" y="338"/>
                  </a:lnTo>
                  <a:lnTo>
                    <a:pt x="107" y="342"/>
                  </a:lnTo>
                  <a:lnTo>
                    <a:pt x="107" y="345"/>
                  </a:lnTo>
                  <a:lnTo>
                    <a:pt x="107" y="346"/>
                  </a:lnTo>
                  <a:lnTo>
                    <a:pt x="109" y="348"/>
                  </a:lnTo>
                  <a:lnTo>
                    <a:pt x="109" y="348"/>
                  </a:lnTo>
                  <a:lnTo>
                    <a:pt x="107" y="349"/>
                  </a:lnTo>
                  <a:lnTo>
                    <a:pt x="107" y="353"/>
                  </a:lnTo>
                  <a:lnTo>
                    <a:pt x="110" y="356"/>
                  </a:lnTo>
                  <a:lnTo>
                    <a:pt x="113" y="357"/>
                  </a:lnTo>
                  <a:lnTo>
                    <a:pt x="117" y="357"/>
                  </a:lnTo>
                  <a:lnTo>
                    <a:pt x="120" y="356"/>
                  </a:lnTo>
                  <a:lnTo>
                    <a:pt x="121" y="357"/>
                  </a:lnTo>
                  <a:lnTo>
                    <a:pt x="126" y="360"/>
                  </a:lnTo>
                  <a:lnTo>
                    <a:pt x="129" y="365"/>
                  </a:lnTo>
                  <a:lnTo>
                    <a:pt x="129" y="365"/>
                  </a:lnTo>
                  <a:lnTo>
                    <a:pt x="134" y="367"/>
                  </a:lnTo>
                  <a:lnTo>
                    <a:pt x="139" y="367"/>
                  </a:lnTo>
                  <a:lnTo>
                    <a:pt x="143" y="370"/>
                  </a:lnTo>
                  <a:lnTo>
                    <a:pt x="145" y="370"/>
                  </a:lnTo>
                  <a:lnTo>
                    <a:pt x="148" y="368"/>
                  </a:lnTo>
                  <a:lnTo>
                    <a:pt x="153" y="367"/>
                  </a:lnTo>
                  <a:lnTo>
                    <a:pt x="154" y="365"/>
                  </a:lnTo>
                  <a:lnTo>
                    <a:pt x="154" y="364"/>
                  </a:lnTo>
                  <a:lnTo>
                    <a:pt x="153" y="360"/>
                  </a:lnTo>
                  <a:lnTo>
                    <a:pt x="153" y="357"/>
                  </a:lnTo>
                  <a:lnTo>
                    <a:pt x="151" y="357"/>
                  </a:lnTo>
                  <a:lnTo>
                    <a:pt x="150" y="356"/>
                  </a:lnTo>
                  <a:lnTo>
                    <a:pt x="145" y="357"/>
                  </a:lnTo>
                  <a:lnTo>
                    <a:pt x="143" y="356"/>
                  </a:lnTo>
                  <a:lnTo>
                    <a:pt x="142" y="356"/>
                  </a:lnTo>
                  <a:lnTo>
                    <a:pt x="139" y="354"/>
                  </a:lnTo>
                  <a:lnTo>
                    <a:pt x="135" y="349"/>
                  </a:lnTo>
                  <a:lnTo>
                    <a:pt x="134" y="348"/>
                  </a:lnTo>
                  <a:lnTo>
                    <a:pt x="132" y="346"/>
                  </a:lnTo>
                  <a:lnTo>
                    <a:pt x="132" y="346"/>
                  </a:lnTo>
                  <a:lnTo>
                    <a:pt x="132" y="343"/>
                  </a:lnTo>
                  <a:lnTo>
                    <a:pt x="134" y="343"/>
                  </a:lnTo>
                  <a:lnTo>
                    <a:pt x="135" y="342"/>
                  </a:lnTo>
                  <a:lnTo>
                    <a:pt x="137" y="338"/>
                  </a:lnTo>
                  <a:lnTo>
                    <a:pt x="139" y="337"/>
                  </a:lnTo>
                  <a:lnTo>
                    <a:pt x="140" y="337"/>
                  </a:lnTo>
                  <a:lnTo>
                    <a:pt x="146" y="340"/>
                  </a:lnTo>
                  <a:lnTo>
                    <a:pt x="153" y="345"/>
                  </a:lnTo>
                  <a:lnTo>
                    <a:pt x="154" y="345"/>
                  </a:lnTo>
                  <a:lnTo>
                    <a:pt x="156" y="345"/>
                  </a:lnTo>
                  <a:lnTo>
                    <a:pt x="159" y="345"/>
                  </a:lnTo>
                  <a:lnTo>
                    <a:pt x="159" y="346"/>
                  </a:lnTo>
                  <a:lnTo>
                    <a:pt x="161" y="346"/>
                  </a:lnTo>
                  <a:lnTo>
                    <a:pt x="162" y="346"/>
                  </a:lnTo>
                  <a:lnTo>
                    <a:pt x="169" y="348"/>
                  </a:lnTo>
                  <a:lnTo>
                    <a:pt x="176" y="353"/>
                  </a:lnTo>
                  <a:lnTo>
                    <a:pt x="178" y="353"/>
                  </a:lnTo>
                  <a:lnTo>
                    <a:pt x="180" y="349"/>
                  </a:lnTo>
                  <a:lnTo>
                    <a:pt x="180" y="349"/>
                  </a:lnTo>
                  <a:lnTo>
                    <a:pt x="183" y="348"/>
                  </a:lnTo>
                  <a:lnTo>
                    <a:pt x="184" y="346"/>
                  </a:lnTo>
                  <a:lnTo>
                    <a:pt x="187" y="348"/>
                  </a:lnTo>
                  <a:lnTo>
                    <a:pt x="189" y="348"/>
                  </a:lnTo>
                  <a:lnTo>
                    <a:pt x="187" y="345"/>
                  </a:lnTo>
                  <a:lnTo>
                    <a:pt x="186" y="342"/>
                  </a:lnTo>
                  <a:lnTo>
                    <a:pt x="184" y="340"/>
                  </a:lnTo>
                  <a:lnTo>
                    <a:pt x="181" y="335"/>
                  </a:lnTo>
                  <a:lnTo>
                    <a:pt x="180" y="334"/>
                  </a:lnTo>
                  <a:lnTo>
                    <a:pt x="178" y="332"/>
                  </a:lnTo>
                  <a:lnTo>
                    <a:pt x="178" y="329"/>
                  </a:lnTo>
                  <a:lnTo>
                    <a:pt x="180" y="327"/>
                  </a:lnTo>
                  <a:lnTo>
                    <a:pt x="187" y="324"/>
                  </a:lnTo>
                  <a:lnTo>
                    <a:pt x="189" y="323"/>
                  </a:lnTo>
                  <a:lnTo>
                    <a:pt x="192" y="319"/>
                  </a:lnTo>
                  <a:lnTo>
                    <a:pt x="194" y="318"/>
                  </a:lnTo>
                  <a:lnTo>
                    <a:pt x="197" y="318"/>
                  </a:lnTo>
                  <a:lnTo>
                    <a:pt x="203" y="315"/>
                  </a:lnTo>
                  <a:lnTo>
                    <a:pt x="208" y="312"/>
                  </a:lnTo>
                  <a:lnTo>
                    <a:pt x="213" y="307"/>
                  </a:lnTo>
                  <a:lnTo>
                    <a:pt x="214" y="305"/>
                  </a:lnTo>
                  <a:lnTo>
                    <a:pt x="216" y="305"/>
                  </a:lnTo>
                  <a:lnTo>
                    <a:pt x="217" y="307"/>
                  </a:lnTo>
                  <a:lnTo>
                    <a:pt x="219" y="308"/>
                  </a:lnTo>
                  <a:lnTo>
                    <a:pt x="222" y="308"/>
                  </a:lnTo>
                  <a:lnTo>
                    <a:pt x="225" y="308"/>
                  </a:lnTo>
                  <a:lnTo>
                    <a:pt x="228" y="308"/>
                  </a:lnTo>
                  <a:lnTo>
                    <a:pt x="233" y="310"/>
                  </a:lnTo>
                  <a:lnTo>
                    <a:pt x="235" y="312"/>
                  </a:lnTo>
                  <a:lnTo>
                    <a:pt x="235" y="312"/>
                  </a:lnTo>
                  <a:lnTo>
                    <a:pt x="233" y="315"/>
                  </a:lnTo>
                  <a:lnTo>
                    <a:pt x="233" y="315"/>
                  </a:lnTo>
                  <a:lnTo>
                    <a:pt x="235" y="315"/>
                  </a:lnTo>
                  <a:lnTo>
                    <a:pt x="236" y="315"/>
                  </a:lnTo>
                  <a:lnTo>
                    <a:pt x="238" y="315"/>
                  </a:lnTo>
                  <a:lnTo>
                    <a:pt x="240" y="316"/>
                  </a:lnTo>
                  <a:lnTo>
                    <a:pt x="240" y="316"/>
                  </a:lnTo>
                  <a:lnTo>
                    <a:pt x="241" y="318"/>
                  </a:lnTo>
                  <a:lnTo>
                    <a:pt x="241" y="316"/>
                  </a:lnTo>
                  <a:lnTo>
                    <a:pt x="243" y="315"/>
                  </a:lnTo>
                  <a:lnTo>
                    <a:pt x="241" y="313"/>
                  </a:lnTo>
                  <a:lnTo>
                    <a:pt x="243" y="308"/>
                  </a:lnTo>
                  <a:lnTo>
                    <a:pt x="244" y="307"/>
                  </a:lnTo>
                  <a:lnTo>
                    <a:pt x="247" y="302"/>
                  </a:lnTo>
                  <a:lnTo>
                    <a:pt x="246" y="299"/>
                  </a:lnTo>
                  <a:lnTo>
                    <a:pt x="246" y="296"/>
                  </a:lnTo>
                  <a:lnTo>
                    <a:pt x="246" y="294"/>
                  </a:lnTo>
                  <a:lnTo>
                    <a:pt x="244" y="291"/>
                  </a:lnTo>
                  <a:lnTo>
                    <a:pt x="241" y="290"/>
                  </a:lnTo>
                  <a:lnTo>
                    <a:pt x="238" y="290"/>
                  </a:lnTo>
                  <a:lnTo>
                    <a:pt x="236" y="288"/>
                  </a:lnTo>
                  <a:lnTo>
                    <a:pt x="236" y="286"/>
                  </a:lnTo>
                  <a:lnTo>
                    <a:pt x="238" y="283"/>
                  </a:lnTo>
                  <a:lnTo>
                    <a:pt x="241" y="277"/>
                  </a:lnTo>
                  <a:lnTo>
                    <a:pt x="243" y="269"/>
                  </a:lnTo>
                  <a:lnTo>
                    <a:pt x="243" y="267"/>
                  </a:lnTo>
                  <a:lnTo>
                    <a:pt x="243" y="266"/>
                  </a:lnTo>
                  <a:lnTo>
                    <a:pt x="243" y="266"/>
                  </a:lnTo>
                  <a:lnTo>
                    <a:pt x="243" y="263"/>
                  </a:lnTo>
                  <a:lnTo>
                    <a:pt x="243" y="261"/>
                  </a:lnTo>
                  <a:lnTo>
                    <a:pt x="232" y="255"/>
                  </a:lnTo>
                  <a:lnTo>
                    <a:pt x="230" y="253"/>
                  </a:lnTo>
                  <a:lnTo>
                    <a:pt x="230" y="253"/>
                  </a:lnTo>
                  <a:lnTo>
                    <a:pt x="232" y="252"/>
                  </a:lnTo>
                  <a:lnTo>
                    <a:pt x="232" y="252"/>
                  </a:lnTo>
                  <a:lnTo>
                    <a:pt x="241" y="256"/>
                  </a:lnTo>
                  <a:lnTo>
                    <a:pt x="243" y="256"/>
                  </a:lnTo>
                  <a:lnTo>
                    <a:pt x="255" y="255"/>
                  </a:lnTo>
                  <a:lnTo>
                    <a:pt x="262" y="256"/>
                  </a:lnTo>
                  <a:lnTo>
                    <a:pt x="268" y="258"/>
                  </a:lnTo>
                  <a:lnTo>
                    <a:pt x="271" y="263"/>
                  </a:lnTo>
                  <a:lnTo>
                    <a:pt x="274" y="266"/>
                  </a:lnTo>
                  <a:lnTo>
                    <a:pt x="279" y="271"/>
                  </a:lnTo>
                  <a:lnTo>
                    <a:pt x="279" y="274"/>
                  </a:lnTo>
                  <a:lnTo>
                    <a:pt x="274" y="274"/>
                  </a:lnTo>
                  <a:lnTo>
                    <a:pt x="271" y="274"/>
                  </a:lnTo>
                  <a:lnTo>
                    <a:pt x="262" y="275"/>
                  </a:lnTo>
                  <a:lnTo>
                    <a:pt x="260" y="277"/>
                  </a:lnTo>
                  <a:lnTo>
                    <a:pt x="254" y="282"/>
                  </a:lnTo>
                  <a:lnTo>
                    <a:pt x="252" y="283"/>
                  </a:lnTo>
                  <a:lnTo>
                    <a:pt x="254" y="285"/>
                  </a:lnTo>
                  <a:lnTo>
                    <a:pt x="257" y="286"/>
                  </a:lnTo>
                  <a:lnTo>
                    <a:pt x="262" y="290"/>
                  </a:lnTo>
                  <a:lnTo>
                    <a:pt x="265" y="294"/>
                  </a:lnTo>
                  <a:lnTo>
                    <a:pt x="266" y="297"/>
                  </a:lnTo>
                  <a:lnTo>
                    <a:pt x="268" y="297"/>
                  </a:lnTo>
                  <a:lnTo>
                    <a:pt x="269" y="297"/>
                  </a:lnTo>
                  <a:lnTo>
                    <a:pt x="273" y="297"/>
                  </a:lnTo>
                  <a:lnTo>
                    <a:pt x="276" y="299"/>
                  </a:lnTo>
                  <a:lnTo>
                    <a:pt x="276" y="299"/>
                  </a:lnTo>
                  <a:lnTo>
                    <a:pt x="277" y="299"/>
                  </a:lnTo>
                  <a:lnTo>
                    <a:pt x="279" y="299"/>
                  </a:lnTo>
                  <a:lnTo>
                    <a:pt x="290" y="296"/>
                  </a:lnTo>
                  <a:lnTo>
                    <a:pt x="293" y="294"/>
                  </a:lnTo>
                  <a:lnTo>
                    <a:pt x="293" y="293"/>
                  </a:lnTo>
                  <a:lnTo>
                    <a:pt x="295" y="288"/>
                  </a:lnTo>
                  <a:lnTo>
                    <a:pt x="295" y="285"/>
                  </a:lnTo>
                  <a:lnTo>
                    <a:pt x="296" y="283"/>
                  </a:lnTo>
                  <a:lnTo>
                    <a:pt x="296" y="282"/>
                  </a:lnTo>
                  <a:lnTo>
                    <a:pt x="296" y="280"/>
                  </a:lnTo>
                  <a:lnTo>
                    <a:pt x="301" y="279"/>
                  </a:lnTo>
                  <a:lnTo>
                    <a:pt x="307" y="277"/>
                  </a:lnTo>
                  <a:lnTo>
                    <a:pt x="309" y="277"/>
                  </a:lnTo>
                  <a:lnTo>
                    <a:pt x="310" y="275"/>
                  </a:lnTo>
                  <a:lnTo>
                    <a:pt x="309" y="274"/>
                  </a:lnTo>
                  <a:lnTo>
                    <a:pt x="307" y="272"/>
                  </a:lnTo>
                  <a:lnTo>
                    <a:pt x="309" y="272"/>
                  </a:lnTo>
                  <a:lnTo>
                    <a:pt x="310" y="272"/>
                  </a:lnTo>
                  <a:lnTo>
                    <a:pt x="312" y="274"/>
                  </a:lnTo>
                  <a:lnTo>
                    <a:pt x="314" y="272"/>
                  </a:lnTo>
                  <a:lnTo>
                    <a:pt x="326" y="267"/>
                  </a:lnTo>
                  <a:lnTo>
                    <a:pt x="329" y="264"/>
                  </a:lnTo>
                  <a:lnTo>
                    <a:pt x="333" y="264"/>
                  </a:lnTo>
                  <a:lnTo>
                    <a:pt x="337" y="261"/>
                  </a:lnTo>
                  <a:lnTo>
                    <a:pt x="339" y="261"/>
                  </a:lnTo>
                  <a:lnTo>
                    <a:pt x="342" y="260"/>
                  </a:lnTo>
                  <a:lnTo>
                    <a:pt x="345" y="260"/>
                  </a:lnTo>
                  <a:lnTo>
                    <a:pt x="350" y="258"/>
                  </a:lnTo>
                  <a:lnTo>
                    <a:pt x="355" y="256"/>
                  </a:lnTo>
                  <a:lnTo>
                    <a:pt x="356" y="256"/>
                  </a:lnTo>
                  <a:lnTo>
                    <a:pt x="358" y="256"/>
                  </a:lnTo>
                  <a:lnTo>
                    <a:pt x="359" y="258"/>
                  </a:lnTo>
                  <a:lnTo>
                    <a:pt x="359" y="260"/>
                  </a:lnTo>
                  <a:lnTo>
                    <a:pt x="358" y="260"/>
                  </a:lnTo>
                  <a:lnTo>
                    <a:pt x="359" y="261"/>
                  </a:lnTo>
                  <a:lnTo>
                    <a:pt x="359" y="261"/>
                  </a:lnTo>
                  <a:lnTo>
                    <a:pt x="361" y="261"/>
                  </a:lnTo>
                  <a:lnTo>
                    <a:pt x="363" y="260"/>
                  </a:lnTo>
                  <a:lnTo>
                    <a:pt x="366" y="258"/>
                  </a:lnTo>
                  <a:lnTo>
                    <a:pt x="366" y="258"/>
                  </a:lnTo>
                  <a:lnTo>
                    <a:pt x="364" y="256"/>
                  </a:lnTo>
                  <a:lnTo>
                    <a:pt x="364" y="255"/>
                  </a:lnTo>
                  <a:lnTo>
                    <a:pt x="361" y="255"/>
                  </a:lnTo>
                  <a:lnTo>
                    <a:pt x="361" y="255"/>
                  </a:lnTo>
                  <a:lnTo>
                    <a:pt x="366" y="252"/>
                  </a:lnTo>
                  <a:lnTo>
                    <a:pt x="375" y="247"/>
                  </a:lnTo>
                  <a:lnTo>
                    <a:pt x="381" y="244"/>
                  </a:lnTo>
                  <a:lnTo>
                    <a:pt x="388" y="244"/>
                  </a:lnTo>
                  <a:lnTo>
                    <a:pt x="391" y="244"/>
                  </a:lnTo>
                  <a:lnTo>
                    <a:pt x="389" y="245"/>
                  </a:lnTo>
                  <a:lnTo>
                    <a:pt x="383" y="245"/>
                  </a:lnTo>
                  <a:lnTo>
                    <a:pt x="381" y="247"/>
                  </a:lnTo>
                  <a:lnTo>
                    <a:pt x="381" y="247"/>
                  </a:lnTo>
                  <a:lnTo>
                    <a:pt x="383" y="247"/>
                  </a:lnTo>
                  <a:lnTo>
                    <a:pt x="385" y="249"/>
                  </a:lnTo>
                  <a:lnTo>
                    <a:pt x="383" y="249"/>
                  </a:lnTo>
                  <a:lnTo>
                    <a:pt x="383" y="249"/>
                  </a:lnTo>
                  <a:lnTo>
                    <a:pt x="381" y="252"/>
                  </a:lnTo>
                  <a:lnTo>
                    <a:pt x="381" y="253"/>
                  </a:lnTo>
                  <a:lnTo>
                    <a:pt x="383" y="256"/>
                  </a:lnTo>
                  <a:lnTo>
                    <a:pt x="383" y="258"/>
                  </a:lnTo>
                  <a:lnTo>
                    <a:pt x="381" y="260"/>
                  </a:lnTo>
                  <a:lnTo>
                    <a:pt x="380" y="260"/>
                  </a:lnTo>
                  <a:lnTo>
                    <a:pt x="378" y="260"/>
                  </a:lnTo>
                  <a:lnTo>
                    <a:pt x="375" y="261"/>
                  </a:lnTo>
                  <a:lnTo>
                    <a:pt x="374" y="261"/>
                  </a:lnTo>
                  <a:lnTo>
                    <a:pt x="374" y="263"/>
                  </a:lnTo>
                  <a:lnTo>
                    <a:pt x="375" y="263"/>
                  </a:lnTo>
                  <a:lnTo>
                    <a:pt x="377" y="263"/>
                  </a:lnTo>
                  <a:lnTo>
                    <a:pt x="383" y="264"/>
                  </a:lnTo>
                  <a:lnTo>
                    <a:pt x="385" y="264"/>
                  </a:lnTo>
                  <a:lnTo>
                    <a:pt x="386" y="263"/>
                  </a:lnTo>
                  <a:lnTo>
                    <a:pt x="388" y="263"/>
                  </a:lnTo>
                  <a:lnTo>
                    <a:pt x="389" y="263"/>
                  </a:lnTo>
                  <a:lnTo>
                    <a:pt x="391" y="263"/>
                  </a:lnTo>
                  <a:lnTo>
                    <a:pt x="392" y="263"/>
                  </a:lnTo>
                  <a:lnTo>
                    <a:pt x="394" y="264"/>
                  </a:lnTo>
                  <a:lnTo>
                    <a:pt x="397" y="264"/>
                  </a:lnTo>
                  <a:lnTo>
                    <a:pt x="397" y="260"/>
                  </a:lnTo>
                  <a:lnTo>
                    <a:pt x="400" y="258"/>
                  </a:lnTo>
                  <a:lnTo>
                    <a:pt x="405" y="255"/>
                  </a:lnTo>
                  <a:lnTo>
                    <a:pt x="408" y="255"/>
                  </a:lnTo>
                  <a:lnTo>
                    <a:pt x="411" y="253"/>
                  </a:lnTo>
                  <a:lnTo>
                    <a:pt x="415" y="253"/>
                  </a:lnTo>
                  <a:lnTo>
                    <a:pt x="418" y="253"/>
                  </a:lnTo>
                  <a:lnTo>
                    <a:pt x="422" y="253"/>
                  </a:lnTo>
                  <a:lnTo>
                    <a:pt x="427" y="255"/>
                  </a:lnTo>
                  <a:lnTo>
                    <a:pt x="430" y="255"/>
                  </a:lnTo>
                  <a:lnTo>
                    <a:pt x="433" y="253"/>
                  </a:lnTo>
                  <a:lnTo>
                    <a:pt x="445" y="247"/>
                  </a:lnTo>
                  <a:lnTo>
                    <a:pt x="446" y="249"/>
                  </a:lnTo>
                  <a:lnTo>
                    <a:pt x="448" y="247"/>
                  </a:lnTo>
                  <a:lnTo>
                    <a:pt x="456" y="244"/>
                  </a:lnTo>
                  <a:lnTo>
                    <a:pt x="457" y="244"/>
                  </a:lnTo>
                  <a:lnTo>
                    <a:pt x="457" y="245"/>
                  </a:lnTo>
                  <a:lnTo>
                    <a:pt x="459" y="247"/>
                  </a:lnTo>
                  <a:lnTo>
                    <a:pt x="460" y="249"/>
                  </a:lnTo>
                  <a:lnTo>
                    <a:pt x="462" y="250"/>
                  </a:lnTo>
                  <a:lnTo>
                    <a:pt x="460" y="252"/>
                  </a:lnTo>
                  <a:lnTo>
                    <a:pt x="460" y="252"/>
                  </a:lnTo>
                  <a:lnTo>
                    <a:pt x="459" y="253"/>
                  </a:lnTo>
                  <a:lnTo>
                    <a:pt x="459" y="258"/>
                  </a:lnTo>
                  <a:lnTo>
                    <a:pt x="462" y="260"/>
                  </a:lnTo>
                  <a:lnTo>
                    <a:pt x="465" y="261"/>
                  </a:lnTo>
                  <a:lnTo>
                    <a:pt x="467" y="261"/>
                  </a:lnTo>
                  <a:lnTo>
                    <a:pt x="468" y="260"/>
                  </a:lnTo>
                  <a:lnTo>
                    <a:pt x="470" y="260"/>
                  </a:lnTo>
                  <a:lnTo>
                    <a:pt x="470" y="260"/>
                  </a:lnTo>
                  <a:lnTo>
                    <a:pt x="470" y="258"/>
                  </a:lnTo>
                  <a:lnTo>
                    <a:pt x="470" y="256"/>
                  </a:lnTo>
                  <a:lnTo>
                    <a:pt x="470" y="255"/>
                  </a:lnTo>
                  <a:lnTo>
                    <a:pt x="470" y="252"/>
                  </a:lnTo>
                  <a:lnTo>
                    <a:pt x="473" y="252"/>
                  </a:lnTo>
                  <a:lnTo>
                    <a:pt x="478" y="252"/>
                  </a:lnTo>
                  <a:lnTo>
                    <a:pt x="481" y="250"/>
                  </a:lnTo>
                  <a:lnTo>
                    <a:pt x="482" y="247"/>
                  </a:lnTo>
                  <a:lnTo>
                    <a:pt x="484" y="244"/>
                  </a:lnTo>
                  <a:lnTo>
                    <a:pt x="484" y="241"/>
                  </a:lnTo>
                  <a:lnTo>
                    <a:pt x="481" y="241"/>
                  </a:lnTo>
                  <a:lnTo>
                    <a:pt x="476" y="233"/>
                  </a:lnTo>
                  <a:lnTo>
                    <a:pt x="473" y="230"/>
                  </a:lnTo>
                  <a:lnTo>
                    <a:pt x="474" y="228"/>
                  </a:lnTo>
                  <a:lnTo>
                    <a:pt x="479" y="227"/>
                  </a:lnTo>
                  <a:lnTo>
                    <a:pt x="482" y="223"/>
                  </a:lnTo>
                  <a:lnTo>
                    <a:pt x="484" y="223"/>
                  </a:lnTo>
                  <a:lnTo>
                    <a:pt x="486" y="222"/>
                  </a:lnTo>
                  <a:lnTo>
                    <a:pt x="497" y="225"/>
                  </a:lnTo>
                  <a:lnTo>
                    <a:pt x="509" y="225"/>
                  </a:lnTo>
                  <a:lnTo>
                    <a:pt x="520" y="227"/>
                  </a:lnTo>
                  <a:lnTo>
                    <a:pt x="531" y="231"/>
                  </a:lnTo>
                  <a:lnTo>
                    <a:pt x="538" y="233"/>
                  </a:lnTo>
                  <a:lnTo>
                    <a:pt x="542" y="236"/>
                  </a:lnTo>
                  <a:lnTo>
                    <a:pt x="542" y="238"/>
                  </a:lnTo>
                  <a:lnTo>
                    <a:pt x="544" y="238"/>
                  </a:lnTo>
                  <a:lnTo>
                    <a:pt x="549" y="239"/>
                  </a:lnTo>
                  <a:lnTo>
                    <a:pt x="552" y="239"/>
                  </a:lnTo>
                  <a:lnTo>
                    <a:pt x="553" y="241"/>
                  </a:lnTo>
                  <a:lnTo>
                    <a:pt x="555" y="242"/>
                  </a:lnTo>
                  <a:lnTo>
                    <a:pt x="560" y="244"/>
                  </a:lnTo>
                  <a:lnTo>
                    <a:pt x="563" y="245"/>
                  </a:lnTo>
                  <a:lnTo>
                    <a:pt x="564" y="245"/>
                  </a:lnTo>
                  <a:lnTo>
                    <a:pt x="569" y="247"/>
                  </a:lnTo>
                  <a:lnTo>
                    <a:pt x="572" y="247"/>
                  </a:lnTo>
                  <a:lnTo>
                    <a:pt x="574" y="250"/>
                  </a:lnTo>
                  <a:lnTo>
                    <a:pt x="582" y="255"/>
                  </a:lnTo>
                  <a:lnTo>
                    <a:pt x="583" y="256"/>
                  </a:lnTo>
                  <a:lnTo>
                    <a:pt x="590" y="260"/>
                  </a:lnTo>
                  <a:lnTo>
                    <a:pt x="593" y="261"/>
                  </a:lnTo>
                  <a:lnTo>
                    <a:pt x="594" y="261"/>
                  </a:lnTo>
                  <a:lnTo>
                    <a:pt x="599" y="255"/>
                  </a:lnTo>
                  <a:lnTo>
                    <a:pt x="602" y="249"/>
                  </a:lnTo>
                  <a:lnTo>
                    <a:pt x="604" y="245"/>
                  </a:lnTo>
                  <a:lnTo>
                    <a:pt x="601" y="245"/>
                  </a:lnTo>
                  <a:lnTo>
                    <a:pt x="597" y="247"/>
                  </a:lnTo>
                  <a:lnTo>
                    <a:pt x="596" y="245"/>
                  </a:lnTo>
                  <a:lnTo>
                    <a:pt x="594" y="245"/>
                  </a:lnTo>
                  <a:lnTo>
                    <a:pt x="591" y="242"/>
                  </a:lnTo>
                  <a:lnTo>
                    <a:pt x="588" y="238"/>
                  </a:lnTo>
                  <a:lnTo>
                    <a:pt x="588" y="233"/>
                  </a:lnTo>
                  <a:lnTo>
                    <a:pt x="586" y="233"/>
                  </a:lnTo>
                  <a:lnTo>
                    <a:pt x="583" y="231"/>
                  </a:lnTo>
                  <a:lnTo>
                    <a:pt x="582" y="230"/>
                  </a:lnTo>
                  <a:lnTo>
                    <a:pt x="574" y="227"/>
                  </a:lnTo>
                  <a:lnTo>
                    <a:pt x="572" y="228"/>
                  </a:lnTo>
                  <a:lnTo>
                    <a:pt x="571" y="230"/>
                  </a:lnTo>
                  <a:lnTo>
                    <a:pt x="571" y="230"/>
                  </a:lnTo>
                  <a:lnTo>
                    <a:pt x="571" y="228"/>
                  </a:lnTo>
                  <a:lnTo>
                    <a:pt x="569" y="228"/>
                  </a:lnTo>
                  <a:lnTo>
                    <a:pt x="569" y="225"/>
                  </a:lnTo>
                  <a:lnTo>
                    <a:pt x="569" y="223"/>
                  </a:lnTo>
                  <a:lnTo>
                    <a:pt x="571" y="219"/>
                  </a:lnTo>
                  <a:lnTo>
                    <a:pt x="574" y="219"/>
                  </a:lnTo>
                  <a:lnTo>
                    <a:pt x="574" y="219"/>
                  </a:lnTo>
                  <a:lnTo>
                    <a:pt x="575" y="216"/>
                  </a:lnTo>
                  <a:lnTo>
                    <a:pt x="575" y="214"/>
                  </a:lnTo>
                  <a:lnTo>
                    <a:pt x="574" y="212"/>
                  </a:lnTo>
                  <a:lnTo>
                    <a:pt x="574" y="211"/>
                  </a:lnTo>
                  <a:lnTo>
                    <a:pt x="575" y="206"/>
                  </a:lnTo>
                  <a:lnTo>
                    <a:pt x="577" y="200"/>
                  </a:lnTo>
                  <a:lnTo>
                    <a:pt x="575" y="198"/>
                  </a:lnTo>
                  <a:lnTo>
                    <a:pt x="574" y="197"/>
                  </a:lnTo>
                  <a:lnTo>
                    <a:pt x="569" y="198"/>
                  </a:lnTo>
                  <a:lnTo>
                    <a:pt x="568" y="197"/>
                  </a:lnTo>
                  <a:lnTo>
                    <a:pt x="568" y="197"/>
                  </a:lnTo>
                  <a:lnTo>
                    <a:pt x="568" y="195"/>
                  </a:lnTo>
                  <a:lnTo>
                    <a:pt x="569" y="193"/>
                  </a:lnTo>
                  <a:lnTo>
                    <a:pt x="571" y="190"/>
                  </a:lnTo>
                  <a:lnTo>
                    <a:pt x="568" y="192"/>
                  </a:lnTo>
                  <a:lnTo>
                    <a:pt x="568" y="190"/>
                  </a:lnTo>
                  <a:lnTo>
                    <a:pt x="569" y="189"/>
                  </a:lnTo>
                  <a:lnTo>
                    <a:pt x="571" y="186"/>
                  </a:lnTo>
                  <a:lnTo>
                    <a:pt x="577" y="184"/>
                  </a:lnTo>
                  <a:lnTo>
                    <a:pt x="580" y="181"/>
                  </a:lnTo>
                  <a:lnTo>
                    <a:pt x="586" y="178"/>
                  </a:lnTo>
                  <a:lnTo>
                    <a:pt x="591" y="175"/>
                  </a:lnTo>
                  <a:lnTo>
                    <a:pt x="593" y="170"/>
                  </a:lnTo>
                  <a:lnTo>
                    <a:pt x="596" y="165"/>
                  </a:lnTo>
                  <a:lnTo>
                    <a:pt x="599" y="156"/>
                  </a:lnTo>
                  <a:lnTo>
                    <a:pt x="602" y="148"/>
                  </a:lnTo>
                  <a:lnTo>
                    <a:pt x="607" y="140"/>
                  </a:lnTo>
                  <a:lnTo>
                    <a:pt x="610" y="138"/>
                  </a:lnTo>
                  <a:lnTo>
                    <a:pt x="612" y="138"/>
                  </a:lnTo>
                  <a:lnTo>
                    <a:pt x="612" y="140"/>
                  </a:lnTo>
                  <a:lnTo>
                    <a:pt x="610" y="140"/>
                  </a:lnTo>
                  <a:lnTo>
                    <a:pt x="610" y="141"/>
                  </a:lnTo>
                  <a:lnTo>
                    <a:pt x="612" y="141"/>
                  </a:lnTo>
                  <a:lnTo>
                    <a:pt x="613" y="141"/>
                  </a:lnTo>
                  <a:lnTo>
                    <a:pt x="618" y="141"/>
                  </a:lnTo>
                  <a:lnTo>
                    <a:pt x="626" y="141"/>
                  </a:lnTo>
                  <a:lnTo>
                    <a:pt x="637" y="141"/>
                  </a:lnTo>
                  <a:lnTo>
                    <a:pt x="638" y="141"/>
                  </a:lnTo>
                  <a:lnTo>
                    <a:pt x="643" y="143"/>
                  </a:lnTo>
                  <a:lnTo>
                    <a:pt x="646" y="143"/>
                  </a:lnTo>
                  <a:lnTo>
                    <a:pt x="651" y="145"/>
                  </a:lnTo>
                  <a:lnTo>
                    <a:pt x="654" y="146"/>
                  </a:lnTo>
                  <a:lnTo>
                    <a:pt x="656" y="146"/>
                  </a:lnTo>
                  <a:lnTo>
                    <a:pt x="656" y="152"/>
                  </a:lnTo>
                  <a:lnTo>
                    <a:pt x="656" y="157"/>
                  </a:lnTo>
                  <a:lnTo>
                    <a:pt x="654" y="164"/>
                  </a:lnTo>
                  <a:lnTo>
                    <a:pt x="653" y="165"/>
                  </a:lnTo>
                  <a:lnTo>
                    <a:pt x="650" y="170"/>
                  </a:lnTo>
                  <a:lnTo>
                    <a:pt x="648" y="175"/>
                  </a:lnTo>
                  <a:lnTo>
                    <a:pt x="646" y="176"/>
                  </a:lnTo>
                  <a:lnTo>
                    <a:pt x="643" y="178"/>
                  </a:lnTo>
                  <a:lnTo>
                    <a:pt x="643" y="179"/>
                  </a:lnTo>
                  <a:lnTo>
                    <a:pt x="643" y="181"/>
                  </a:lnTo>
                  <a:lnTo>
                    <a:pt x="646" y="184"/>
                  </a:lnTo>
                  <a:lnTo>
                    <a:pt x="653" y="189"/>
                  </a:lnTo>
                  <a:lnTo>
                    <a:pt x="654" y="193"/>
                  </a:lnTo>
                  <a:lnTo>
                    <a:pt x="656" y="197"/>
                  </a:lnTo>
                  <a:lnTo>
                    <a:pt x="654" y="206"/>
                  </a:lnTo>
                  <a:lnTo>
                    <a:pt x="654" y="208"/>
                  </a:lnTo>
                  <a:lnTo>
                    <a:pt x="653" y="209"/>
                  </a:lnTo>
                  <a:lnTo>
                    <a:pt x="651" y="211"/>
                  </a:lnTo>
                  <a:lnTo>
                    <a:pt x="653" y="214"/>
                  </a:lnTo>
                  <a:lnTo>
                    <a:pt x="653" y="223"/>
                  </a:lnTo>
                  <a:lnTo>
                    <a:pt x="654" y="231"/>
                  </a:lnTo>
                  <a:lnTo>
                    <a:pt x="653" y="234"/>
                  </a:lnTo>
                  <a:lnTo>
                    <a:pt x="653" y="241"/>
                  </a:lnTo>
                  <a:lnTo>
                    <a:pt x="653" y="242"/>
                  </a:lnTo>
                  <a:lnTo>
                    <a:pt x="653" y="245"/>
                  </a:lnTo>
                  <a:lnTo>
                    <a:pt x="654" y="247"/>
                  </a:lnTo>
                  <a:lnTo>
                    <a:pt x="656" y="249"/>
                  </a:lnTo>
                  <a:lnTo>
                    <a:pt x="662" y="252"/>
                  </a:lnTo>
                  <a:lnTo>
                    <a:pt x="667" y="255"/>
                  </a:lnTo>
                  <a:lnTo>
                    <a:pt x="667" y="256"/>
                  </a:lnTo>
                  <a:lnTo>
                    <a:pt x="667" y="258"/>
                  </a:lnTo>
                  <a:lnTo>
                    <a:pt x="665" y="258"/>
                  </a:lnTo>
                  <a:lnTo>
                    <a:pt x="662" y="263"/>
                  </a:lnTo>
                  <a:lnTo>
                    <a:pt x="661" y="264"/>
                  </a:lnTo>
                  <a:lnTo>
                    <a:pt x="661" y="267"/>
                  </a:lnTo>
                  <a:lnTo>
                    <a:pt x="662" y="271"/>
                  </a:lnTo>
                  <a:lnTo>
                    <a:pt x="661" y="272"/>
                  </a:lnTo>
                  <a:lnTo>
                    <a:pt x="661" y="275"/>
                  </a:lnTo>
                  <a:lnTo>
                    <a:pt x="659" y="277"/>
                  </a:lnTo>
                  <a:lnTo>
                    <a:pt x="653" y="280"/>
                  </a:lnTo>
                  <a:lnTo>
                    <a:pt x="642" y="294"/>
                  </a:lnTo>
                  <a:lnTo>
                    <a:pt x="640" y="296"/>
                  </a:lnTo>
                  <a:lnTo>
                    <a:pt x="635" y="294"/>
                  </a:lnTo>
                  <a:lnTo>
                    <a:pt x="637" y="297"/>
                  </a:lnTo>
                  <a:lnTo>
                    <a:pt x="638" y="301"/>
                  </a:lnTo>
                  <a:lnTo>
                    <a:pt x="638" y="302"/>
                  </a:lnTo>
                  <a:lnTo>
                    <a:pt x="635" y="302"/>
                  </a:lnTo>
                  <a:lnTo>
                    <a:pt x="631" y="304"/>
                  </a:lnTo>
                  <a:lnTo>
                    <a:pt x="629" y="305"/>
                  </a:lnTo>
                  <a:lnTo>
                    <a:pt x="626" y="305"/>
                  </a:lnTo>
                  <a:lnTo>
                    <a:pt x="624" y="305"/>
                  </a:lnTo>
                  <a:lnTo>
                    <a:pt x="621" y="304"/>
                  </a:lnTo>
                  <a:lnTo>
                    <a:pt x="621" y="302"/>
                  </a:lnTo>
                  <a:lnTo>
                    <a:pt x="623" y="302"/>
                  </a:lnTo>
                  <a:lnTo>
                    <a:pt x="624" y="301"/>
                  </a:lnTo>
                  <a:lnTo>
                    <a:pt x="626" y="301"/>
                  </a:lnTo>
                  <a:lnTo>
                    <a:pt x="624" y="301"/>
                  </a:lnTo>
                  <a:lnTo>
                    <a:pt x="624" y="301"/>
                  </a:lnTo>
                  <a:lnTo>
                    <a:pt x="623" y="302"/>
                  </a:lnTo>
                  <a:lnTo>
                    <a:pt x="620" y="302"/>
                  </a:lnTo>
                  <a:lnTo>
                    <a:pt x="616" y="301"/>
                  </a:lnTo>
                  <a:lnTo>
                    <a:pt x="615" y="297"/>
                  </a:lnTo>
                  <a:lnTo>
                    <a:pt x="613" y="297"/>
                  </a:lnTo>
                  <a:lnTo>
                    <a:pt x="612" y="299"/>
                  </a:lnTo>
                  <a:lnTo>
                    <a:pt x="604" y="297"/>
                  </a:lnTo>
                  <a:lnTo>
                    <a:pt x="602" y="299"/>
                  </a:lnTo>
                  <a:lnTo>
                    <a:pt x="601" y="299"/>
                  </a:lnTo>
                  <a:lnTo>
                    <a:pt x="602" y="299"/>
                  </a:lnTo>
                  <a:lnTo>
                    <a:pt x="602" y="301"/>
                  </a:lnTo>
                  <a:lnTo>
                    <a:pt x="604" y="302"/>
                  </a:lnTo>
                  <a:lnTo>
                    <a:pt x="604" y="304"/>
                  </a:lnTo>
                  <a:lnTo>
                    <a:pt x="607" y="305"/>
                  </a:lnTo>
                  <a:lnTo>
                    <a:pt x="612" y="307"/>
                  </a:lnTo>
                  <a:lnTo>
                    <a:pt x="615" y="308"/>
                  </a:lnTo>
                  <a:lnTo>
                    <a:pt x="621" y="310"/>
                  </a:lnTo>
                  <a:lnTo>
                    <a:pt x="632" y="310"/>
                  </a:lnTo>
                  <a:lnTo>
                    <a:pt x="635" y="310"/>
                  </a:lnTo>
                  <a:lnTo>
                    <a:pt x="638" y="310"/>
                  </a:lnTo>
                  <a:lnTo>
                    <a:pt x="643" y="312"/>
                  </a:lnTo>
                  <a:lnTo>
                    <a:pt x="645" y="312"/>
                  </a:lnTo>
                  <a:lnTo>
                    <a:pt x="650" y="310"/>
                  </a:lnTo>
                  <a:lnTo>
                    <a:pt x="650" y="305"/>
                  </a:lnTo>
                  <a:lnTo>
                    <a:pt x="651" y="305"/>
                  </a:lnTo>
                  <a:lnTo>
                    <a:pt x="664" y="299"/>
                  </a:lnTo>
                  <a:lnTo>
                    <a:pt x="667" y="297"/>
                  </a:lnTo>
                  <a:lnTo>
                    <a:pt x="670" y="294"/>
                  </a:lnTo>
                  <a:lnTo>
                    <a:pt x="672" y="293"/>
                  </a:lnTo>
                  <a:lnTo>
                    <a:pt x="673" y="286"/>
                  </a:lnTo>
                  <a:lnTo>
                    <a:pt x="675" y="283"/>
                  </a:lnTo>
                  <a:lnTo>
                    <a:pt x="683" y="277"/>
                  </a:lnTo>
                  <a:lnTo>
                    <a:pt x="684" y="275"/>
                  </a:lnTo>
                  <a:lnTo>
                    <a:pt x="684" y="272"/>
                  </a:lnTo>
                  <a:lnTo>
                    <a:pt x="684" y="269"/>
                  </a:lnTo>
                  <a:lnTo>
                    <a:pt x="684" y="267"/>
                  </a:lnTo>
                  <a:lnTo>
                    <a:pt x="683" y="264"/>
                  </a:lnTo>
                  <a:lnTo>
                    <a:pt x="681" y="261"/>
                  </a:lnTo>
                  <a:lnTo>
                    <a:pt x="679" y="260"/>
                  </a:lnTo>
                  <a:lnTo>
                    <a:pt x="681" y="253"/>
                  </a:lnTo>
                  <a:lnTo>
                    <a:pt x="683" y="250"/>
                  </a:lnTo>
                  <a:lnTo>
                    <a:pt x="691" y="247"/>
                  </a:lnTo>
                  <a:lnTo>
                    <a:pt x="697" y="247"/>
                  </a:lnTo>
                  <a:lnTo>
                    <a:pt x="705" y="245"/>
                  </a:lnTo>
                  <a:lnTo>
                    <a:pt x="706" y="244"/>
                  </a:lnTo>
                  <a:lnTo>
                    <a:pt x="709" y="245"/>
                  </a:lnTo>
                  <a:lnTo>
                    <a:pt x="711" y="247"/>
                  </a:lnTo>
                  <a:lnTo>
                    <a:pt x="713" y="250"/>
                  </a:lnTo>
                  <a:lnTo>
                    <a:pt x="719" y="255"/>
                  </a:lnTo>
                  <a:lnTo>
                    <a:pt x="720" y="258"/>
                  </a:lnTo>
                  <a:lnTo>
                    <a:pt x="720" y="261"/>
                  </a:lnTo>
                  <a:lnTo>
                    <a:pt x="720" y="271"/>
                  </a:lnTo>
                  <a:lnTo>
                    <a:pt x="719" y="275"/>
                  </a:lnTo>
                  <a:lnTo>
                    <a:pt x="722" y="275"/>
                  </a:lnTo>
                  <a:lnTo>
                    <a:pt x="722" y="277"/>
                  </a:lnTo>
                  <a:lnTo>
                    <a:pt x="725" y="279"/>
                  </a:lnTo>
                  <a:lnTo>
                    <a:pt x="727" y="280"/>
                  </a:lnTo>
                  <a:lnTo>
                    <a:pt x="728" y="280"/>
                  </a:lnTo>
                  <a:lnTo>
                    <a:pt x="732" y="280"/>
                  </a:lnTo>
                  <a:lnTo>
                    <a:pt x="739" y="280"/>
                  </a:lnTo>
                  <a:lnTo>
                    <a:pt x="744" y="280"/>
                  </a:lnTo>
                  <a:lnTo>
                    <a:pt x="744" y="279"/>
                  </a:lnTo>
                  <a:lnTo>
                    <a:pt x="744" y="279"/>
                  </a:lnTo>
                  <a:lnTo>
                    <a:pt x="739" y="279"/>
                  </a:lnTo>
                  <a:lnTo>
                    <a:pt x="733" y="277"/>
                  </a:lnTo>
                  <a:lnTo>
                    <a:pt x="725" y="275"/>
                  </a:lnTo>
                  <a:lnTo>
                    <a:pt x="724" y="272"/>
                  </a:lnTo>
                  <a:lnTo>
                    <a:pt x="725" y="269"/>
                  </a:lnTo>
                  <a:lnTo>
                    <a:pt x="727" y="264"/>
                  </a:lnTo>
                  <a:lnTo>
                    <a:pt x="728" y="264"/>
                  </a:lnTo>
                  <a:lnTo>
                    <a:pt x="730" y="264"/>
                  </a:lnTo>
                  <a:lnTo>
                    <a:pt x="732" y="263"/>
                  </a:lnTo>
                  <a:lnTo>
                    <a:pt x="730" y="260"/>
                  </a:lnTo>
                  <a:lnTo>
                    <a:pt x="730" y="258"/>
                  </a:lnTo>
                  <a:lnTo>
                    <a:pt x="728" y="253"/>
                  </a:lnTo>
                  <a:lnTo>
                    <a:pt x="727" y="247"/>
                  </a:lnTo>
                  <a:lnTo>
                    <a:pt x="724" y="247"/>
                  </a:lnTo>
                  <a:lnTo>
                    <a:pt x="722" y="245"/>
                  </a:lnTo>
                  <a:lnTo>
                    <a:pt x="711" y="241"/>
                  </a:lnTo>
                  <a:lnTo>
                    <a:pt x="703" y="238"/>
                  </a:lnTo>
                  <a:lnTo>
                    <a:pt x="697" y="238"/>
                  </a:lnTo>
                  <a:lnTo>
                    <a:pt x="694" y="238"/>
                  </a:lnTo>
                  <a:lnTo>
                    <a:pt x="689" y="241"/>
                  </a:lnTo>
                  <a:lnTo>
                    <a:pt x="686" y="242"/>
                  </a:lnTo>
                  <a:lnTo>
                    <a:pt x="679" y="241"/>
                  </a:lnTo>
                  <a:lnTo>
                    <a:pt x="673" y="241"/>
                  </a:lnTo>
                  <a:lnTo>
                    <a:pt x="672" y="241"/>
                  </a:lnTo>
                  <a:lnTo>
                    <a:pt x="670" y="239"/>
                  </a:lnTo>
                  <a:lnTo>
                    <a:pt x="672" y="234"/>
                  </a:lnTo>
                  <a:lnTo>
                    <a:pt x="672" y="231"/>
                  </a:lnTo>
                  <a:lnTo>
                    <a:pt x="668" y="228"/>
                  </a:lnTo>
                  <a:lnTo>
                    <a:pt x="667" y="227"/>
                  </a:lnTo>
                  <a:lnTo>
                    <a:pt x="667" y="223"/>
                  </a:lnTo>
                  <a:lnTo>
                    <a:pt x="672" y="214"/>
                  </a:lnTo>
                  <a:lnTo>
                    <a:pt x="673" y="212"/>
                  </a:lnTo>
                  <a:lnTo>
                    <a:pt x="676" y="208"/>
                  </a:lnTo>
                  <a:lnTo>
                    <a:pt x="678" y="203"/>
                  </a:lnTo>
                  <a:lnTo>
                    <a:pt x="678" y="201"/>
                  </a:lnTo>
                  <a:lnTo>
                    <a:pt x="670" y="190"/>
                  </a:lnTo>
                  <a:lnTo>
                    <a:pt x="667" y="187"/>
                  </a:lnTo>
                  <a:lnTo>
                    <a:pt x="667" y="186"/>
                  </a:lnTo>
                  <a:lnTo>
                    <a:pt x="664" y="184"/>
                  </a:lnTo>
                  <a:lnTo>
                    <a:pt x="661" y="182"/>
                  </a:lnTo>
                  <a:lnTo>
                    <a:pt x="661" y="181"/>
                  </a:lnTo>
                  <a:lnTo>
                    <a:pt x="668" y="170"/>
                  </a:lnTo>
                  <a:lnTo>
                    <a:pt x="673" y="168"/>
                  </a:lnTo>
                  <a:lnTo>
                    <a:pt x="678" y="167"/>
                  </a:lnTo>
                  <a:lnTo>
                    <a:pt x="681" y="165"/>
                  </a:lnTo>
                  <a:lnTo>
                    <a:pt x="686" y="164"/>
                  </a:lnTo>
                  <a:lnTo>
                    <a:pt x="687" y="162"/>
                  </a:lnTo>
                  <a:lnTo>
                    <a:pt x="689" y="160"/>
                  </a:lnTo>
                  <a:lnTo>
                    <a:pt x="689" y="159"/>
                  </a:lnTo>
                  <a:lnTo>
                    <a:pt x="689" y="154"/>
                  </a:lnTo>
                  <a:lnTo>
                    <a:pt x="689" y="151"/>
                  </a:lnTo>
                  <a:lnTo>
                    <a:pt x="687" y="149"/>
                  </a:lnTo>
                  <a:lnTo>
                    <a:pt x="686" y="146"/>
                  </a:lnTo>
                  <a:lnTo>
                    <a:pt x="684" y="143"/>
                  </a:lnTo>
                  <a:lnTo>
                    <a:pt x="686" y="143"/>
                  </a:lnTo>
                  <a:lnTo>
                    <a:pt x="687" y="143"/>
                  </a:lnTo>
                  <a:lnTo>
                    <a:pt x="691" y="143"/>
                  </a:lnTo>
                  <a:lnTo>
                    <a:pt x="694" y="145"/>
                  </a:lnTo>
                  <a:lnTo>
                    <a:pt x="695" y="148"/>
                  </a:lnTo>
                  <a:lnTo>
                    <a:pt x="697" y="149"/>
                  </a:lnTo>
                  <a:lnTo>
                    <a:pt x="697" y="152"/>
                  </a:lnTo>
                  <a:lnTo>
                    <a:pt x="697" y="154"/>
                  </a:lnTo>
                  <a:lnTo>
                    <a:pt x="697" y="156"/>
                  </a:lnTo>
                  <a:lnTo>
                    <a:pt x="698" y="156"/>
                  </a:lnTo>
                  <a:lnTo>
                    <a:pt x="698" y="157"/>
                  </a:lnTo>
                  <a:lnTo>
                    <a:pt x="698" y="159"/>
                  </a:lnTo>
                  <a:lnTo>
                    <a:pt x="697" y="159"/>
                  </a:lnTo>
                  <a:lnTo>
                    <a:pt x="695" y="160"/>
                  </a:lnTo>
                  <a:lnTo>
                    <a:pt x="694" y="167"/>
                  </a:lnTo>
                  <a:lnTo>
                    <a:pt x="692" y="167"/>
                  </a:lnTo>
                  <a:lnTo>
                    <a:pt x="692" y="171"/>
                  </a:lnTo>
                  <a:lnTo>
                    <a:pt x="695" y="175"/>
                  </a:lnTo>
                  <a:lnTo>
                    <a:pt x="695" y="178"/>
                  </a:lnTo>
                  <a:lnTo>
                    <a:pt x="694" y="179"/>
                  </a:lnTo>
                  <a:lnTo>
                    <a:pt x="692" y="181"/>
                  </a:lnTo>
                  <a:lnTo>
                    <a:pt x="692" y="182"/>
                  </a:lnTo>
                  <a:lnTo>
                    <a:pt x="692" y="184"/>
                  </a:lnTo>
                  <a:lnTo>
                    <a:pt x="698" y="186"/>
                  </a:lnTo>
                  <a:lnTo>
                    <a:pt x="705" y="187"/>
                  </a:lnTo>
                  <a:lnTo>
                    <a:pt x="713" y="187"/>
                  </a:lnTo>
                  <a:lnTo>
                    <a:pt x="716" y="189"/>
                  </a:lnTo>
                  <a:lnTo>
                    <a:pt x="717" y="187"/>
                  </a:lnTo>
                  <a:lnTo>
                    <a:pt x="725" y="189"/>
                  </a:lnTo>
                  <a:lnTo>
                    <a:pt x="732" y="193"/>
                  </a:lnTo>
                  <a:lnTo>
                    <a:pt x="736" y="195"/>
                  </a:lnTo>
                  <a:lnTo>
                    <a:pt x="739" y="195"/>
                  </a:lnTo>
                  <a:lnTo>
                    <a:pt x="746" y="195"/>
                  </a:lnTo>
                  <a:lnTo>
                    <a:pt x="746" y="193"/>
                  </a:lnTo>
                  <a:lnTo>
                    <a:pt x="747" y="192"/>
                  </a:lnTo>
                  <a:lnTo>
                    <a:pt x="744" y="192"/>
                  </a:lnTo>
                  <a:lnTo>
                    <a:pt x="743" y="193"/>
                  </a:lnTo>
                  <a:lnTo>
                    <a:pt x="743" y="193"/>
                  </a:lnTo>
                  <a:lnTo>
                    <a:pt x="739" y="192"/>
                  </a:lnTo>
                  <a:lnTo>
                    <a:pt x="738" y="192"/>
                  </a:lnTo>
                  <a:lnTo>
                    <a:pt x="736" y="190"/>
                  </a:lnTo>
                  <a:lnTo>
                    <a:pt x="735" y="186"/>
                  </a:lnTo>
                  <a:lnTo>
                    <a:pt x="730" y="184"/>
                  </a:lnTo>
                  <a:lnTo>
                    <a:pt x="727" y="184"/>
                  </a:lnTo>
                  <a:lnTo>
                    <a:pt x="724" y="184"/>
                  </a:lnTo>
                  <a:lnTo>
                    <a:pt x="719" y="181"/>
                  </a:lnTo>
                  <a:lnTo>
                    <a:pt x="716" y="181"/>
                  </a:lnTo>
                  <a:lnTo>
                    <a:pt x="709" y="178"/>
                  </a:lnTo>
                  <a:lnTo>
                    <a:pt x="706" y="176"/>
                  </a:lnTo>
                  <a:lnTo>
                    <a:pt x="706" y="175"/>
                  </a:lnTo>
                  <a:lnTo>
                    <a:pt x="703" y="170"/>
                  </a:lnTo>
                  <a:lnTo>
                    <a:pt x="703" y="168"/>
                  </a:lnTo>
                  <a:lnTo>
                    <a:pt x="705" y="168"/>
                  </a:lnTo>
                  <a:lnTo>
                    <a:pt x="708" y="165"/>
                  </a:lnTo>
                  <a:lnTo>
                    <a:pt x="716" y="165"/>
                  </a:lnTo>
                  <a:lnTo>
                    <a:pt x="717" y="165"/>
                  </a:lnTo>
                  <a:lnTo>
                    <a:pt x="725" y="170"/>
                  </a:lnTo>
                  <a:lnTo>
                    <a:pt x="728" y="170"/>
                  </a:lnTo>
                  <a:lnTo>
                    <a:pt x="735" y="168"/>
                  </a:lnTo>
                  <a:lnTo>
                    <a:pt x="735" y="167"/>
                  </a:lnTo>
                  <a:lnTo>
                    <a:pt x="733" y="165"/>
                  </a:lnTo>
                  <a:lnTo>
                    <a:pt x="732" y="164"/>
                  </a:lnTo>
                  <a:lnTo>
                    <a:pt x="728" y="162"/>
                  </a:lnTo>
                  <a:lnTo>
                    <a:pt x="724" y="164"/>
                  </a:lnTo>
                  <a:lnTo>
                    <a:pt x="722" y="164"/>
                  </a:lnTo>
                  <a:lnTo>
                    <a:pt x="724" y="162"/>
                  </a:lnTo>
                  <a:lnTo>
                    <a:pt x="724" y="160"/>
                  </a:lnTo>
                  <a:lnTo>
                    <a:pt x="725" y="160"/>
                  </a:lnTo>
                  <a:lnTo>
                    <a:pt x="727" y="159"/>
                  </a:lnTo>
                  <a:lnTo>
                    <a:pt x="732" y="157"/>
                  </a:lnTo>
                  <a:lnTo>
                    <a:pt x="735" y="156"/>
                  </a:lnTo>
                  <a:lnTo>
                    <a:pt x="738" y="156"/>
                  </a:lnTo>
                  <a:lnTo>
                    <a:pt x="752" y="156"/>
                  </a:lnTo>
                  <a:lnTo>
                    <a:pt x="760" y="160"/>
                  </a:lnTo>
                  <a:lnTo>
                    <a:pt x="768" y="162"/>
                  </a:lnTo>
                  <a:lnTo>
                    <a:pt x="771" y="164"/>
                  </a:lnTo>
                  <a:lnTo>
                    <a:pt x="771" y="164"/>
                  </a:lnTo>
                  <a:lnTo>
                    <a:pt x="773" y="164"/>
                  </a:lnTo>
                  <a:lnTo>
                    <a:pt x="773" y="167"/>
                  </a:lnTo>
                  <a:lnTo>
                    <a:pt x="782" y="173"/>
                  </a:lnTo>
                  <a:lnTo>
                    <a:pt x="784" y="173"/>
                  </a:lnTo>
                  <a:lnTo>
                    <a:pt x="790" y="173"/>
                  </a:lnTo>
                  <a:lnTo>
                    <a:pt x="798" y="173"/>
                  </a:lnTo>
                  <a:lnTo>
                    <a:pt x="799" y="171"/>
                  </a:lnTo>
                  <a:lnTo>
                    <a:pt x="804" y="173"/>
                  </a:lnTo>
                  <a:lnTo>
                    <a:pt x="806" y="173"/>
                  </a:lnTo>
                  <a:lnTo>
                    <a:pt x="807" y="175"/>
                  </a:lnTo>
                  <a:lnTo>
                    <a:pt x="806" y="176"/>
                  </a:lnTo>
                  <a:lnTo>
                    <a:pt x="806" y="178"/>
                  </a:lnTo>
                  <a:lnTo>
                    <a:pt x="802" y="181"/>
                  </a:lnTo>
                  <a:lnTo>
                    <a:pt x="802" y="181"/>
                  </a:lnTo>
                  <a:lnTo>
                    <a:pt x="796" y="184"/>
                  </a:lnTo>
                  <a:lnTo>
                    <a:pt x="795" y="186"/>
                  </a:lnTo>
                  <a:lnTo>
                    <a:pt x="793" y="190"/>
                  </a:lnTo>
                  <a:lnTo>
                    <a:pt x="793" y="190"/>
                  </a:lnTo>
                  <a:lnTo>
                    <a:pt x="793" y="192"/>
                  </a:lnTo>
                  <a:lnTo>
                    <a:pt x="793" y="195"/>
                  </a:lnTo>
                  <a:lnTo>
                    <a:pt x="795" y="198"/>
                  </a:lnTo>
                  <a:lnTo>
                    <a:pt x="793" y="200"/>
                  </a:lnTo>
                  <a:lnTo>
                    <a:pt x="791" y="203"/>
                  </a:lnTo>
                  <a:lnTo>
                    <a:pt x="791" y="206"/>
                  </a:lnTo>
                  <a:lnTo>
                    <a:pt x="793" y="208"/>
                  </a:lnTo>
                  <a:lnTo>
                    <a:pt x="793" y="208"/>
                  </a:lnTo>
                  <a:lnTo>
                    <a:pt x="793" y="206"/>
                  </a:lnTo>
                  <a:lnTo>
                    <a:pt x="793" y="204"/>
                  </a:lnTo>
                  <a:lnTo>
                    <a:pt x="796" y="201"/>
                  </a:lnTo>
                  <a:lnTo>
                    <a:pt x="798" y="195"/>
                  </a:lnTo>
                  <a:lnTo>
                    <a:pt x="799" y="193"/>
                  </a:lnTo>
                  <a:lnTo>
                    <a:pt x="802" y="193"/>
                  </a:lnTo>
                  <a:lnTo>
                    <a:pt x="804" y="195"/>
                  </a:lnTo>
                  <a:lnTo>
                    <a:pt x="804" y="197"/>
                  </a:lnTo>
                  <a:lnTo>
                    <a:pt x="804" y="201"/>
                  </a:lnTo>
                  <a:lnTo>
                    <a:pt x="804" y="203"/>
                  </a:lnTo>
                  <a:lnTo>
                    <a:pt x="802" y="208"/>
                  </a:lnTo>
                  <a:lnTo>
                    <a:pt x="799" y="211"/>
                  </a:lnTo>
                  <a:lnTo>
                    <a:pt x="799" y="212"/>
                  </a:lnTo>
                  <a:lnTo>
                    <a:pt x="801" y="214"/>
                  </a:lnTo>
                  <a:lnTo>
                    <a:pt x="801" y="216"/>
                  </a:lnTo>
                  <a:lnTo>
                    <a:pt x="802" y="217"/>
                  </a:lnTo>
                  <a:lnTo>
                    <a:pt x="804" y="216"/>
                  </a:lnTo>
                  <a:lnTo>
                    <a:pt x="806" y="216"/>
                  </a:lnTo>
                  <a:lnTo>
                    <a:pt x="806" y="214"/>
                  </a:lnTo>
                  <a:lnTo>
                    <a:pt x="806" y="212"/>
                  </a:lnTo>
                  <a:lnTo>
                    <a:pt x="804" y="211"/>
                  </a:lnTo>
                  <a:lnTo>
                    <a:pt x="807" y="211"/>
                  </a:lnTo>
                  <a:lnTo>
                    <a:pt x="810" y="209"/>
                  </a:lnTo>
                  <a:lnTo>
                    <a:pt x="814" y="208"/>
                  </a:lnTo>
                  <a:lnTo>
                    <a:pt x="814" y="206"/>
                  </a:lnTo>
                  <a:lnTo>
                    <a:pt x="814" y="204"/>
                  </a:lnTo>
                  <a:lnTo>
                    <a:pt x="814" y="201"/>
                  </a:lnTo>
                  <a:lnTo>
                    <a:pt x="812" y="198"/>
                  </a:lnTo>
                  <a:lnTo>
                    <a:pt x="809" y="193"/>
                  </a:lnTo>
                  <a:lnTo>
                    <a:pt x="806" y="190"/>
                  </a:lnTo>
                  <a:lnTo>
                    <a:pt x="807" y="186"/>
                  </a:lnTo>
                  <a:lnTo>
                    <a:pt x="810" y="181"/>
                  </a:lnTo>
                  <a:lnTo>
                    <a:pt x="812" y="179"/>
                  </a:lnTo>
                  <a:lnTo>
                    <a:pt x="812" y="178"/>
                  </a:lnTo>
                  <a:lnTo>
                    <a:pt x="812" y="176"/>
                  </a:lnTo>
                  <a:lnTo>
                    <a:pt x="812" y="175"/>
                  </a:lnTo>
                  <a:lnTo>
                    <a:pt x="812" y="175"/>
                  </a:lnTo>
                  <a:lnTo>
                    <a:pt x="809" y="170"/>
                  </a:lnTo>
                  <a:lnTo>
                    <a:pt x="807" y="170"/>
                  </a:lnTo>
                  <a:lnTo>
                    <a:pt x="799" y="168"/>
                  </a:lnTo>
                  <a:lnTo>
                    <a:pt x="798" y="168"/>
                  </a:lnTo>
                  <a:lnTo>
                    <a:pt x="793" y="164"/>
                  </a:lnTo>
                  <a:lnTo>
                    <a:pt x="793" y="164"/>
                  </a:lnTo>
                  <a:lnTo>
                    <a:pt x="791" y="160"/>
                  </a:lnTo>
                  <a:lnTo>
                    <a:pt x="791" y="159"/>
                  </a:lnTo>
                  <a:lnTo>
                    <a:pt x="790" y="159"/>
                  </a:lnTo>
                  <a:lnTo>
                    <a:pt x="787" y="157"/>
                  </a:lnTo>
                  <a:lnTo>
                    <a:pt x="784" y="156"/>
                  </a:lnTo>
                  <a:lnTo>
                    <a:pt x="779" y="156"/>
                  </a:lnTo>
                  <a:lnTo>
                    <a:pt x="776" y="156"/>
                  </a:lnTo>
                  <a:lnTo>
                    <a:pt x="773" y="152"/>
                  </a:lnTo>
                  <a:lnTo>
                    <a:pt x="773" y="151"/>
                  </a:lnTo>
                  <a:lnTo>
                    <a:pt x="771" y="148"/>
                  </a:lnTo>
                  <a:lnTo>
                    <a:pt x="769" y="146"/>
                  </a:lnTo>
                  <a:lnTo>
                    <a:pt x="769" y="145"/>
                  </a:lnTo>
                  <a:lnTo>
                    <a:pt x="771" y="143"/>
                  </a:lnTo>
                  <a:lnTo>
                    <a:pt x="773" y="140"/>
                  </a:lnTo>
                  <a:lnTo>
                    <a:pt x="771" y="138"/>
                  </a:lnTo>
                  <a:lnTo>
                    <a:pt x="769" y="137"/>
                  </a:lnTo>
                  <a:lnTo>
                    <a:pt x="768" y="137"/>
                  </a:lnTo>
                  <a:lnTo>
                    <a:pt x="766" y="134"/>
                  </a:lnTo>
                  <a:lnTo>
                    <a:pt x="766" y="132"/>
                  </a:lnTo>
                  <a:lnTo>
                    <a:pt x="766" y="130"/>
                  </a:lnTo>
                  <a:lnTo>
                    <a:pt x="766" y="129"/>
                  </a:lnTo>
                  <a:lnTo>
                    <a:pt x="766" y="127"/>
                  </a:lnTo>
                  <a:lnTo>
                    <a:pt x="769" y="126"/>
                  </a:lnTo>
                  <a:lnTo>
                    <a:pt x="768" y="124"/>
                  </a:lnTo>
                  <a:lnTo>
                    <a:pt x="769" y="123"/>
                  </a:lnTo>
                  <a:lnTo>
                    <a:pt x="782" y="121"/>
                  </a:lnTo>
                  <a:lnTo>
                    <a:pt x="787" y="119"/>
                  </a:lnTo>
                  <a:lnTo>
                    <a:pt x="812" y="119"/>
                  </a:lnTo>
                  <a:lnTo>
                    <a:pt x="814" y="119"/>
                  </a:lnTo>
                  <a:lnTo>
                    <a:pt x="825" y="118"/>
                  </a:lnTo>
                  <a:lnTo>
                    <a:pt x="829" y="118"/>
                  </a:lnTo>
                  <a:lnTo>
                    <a:pt x="834" y="118"/>
                  </a:lnTo>
                  <a:lnTo>
                    <a:pt x="836" y="118"/>
                  </a:lnTo>
                  <a:lnTo>
                    <a:pt x="839" y="118"/>
                  </a:lnTo>
                  <a:lnTo>
                    <a:pt x="842" y="116"/>
                  </a:lnTo>
                  <a:lnTo>
                    <a:pt x="847" y="115"/>
                  </a:lnTo>
                  <a:lnTo>
                    <a:pt x="856" y="113"/>
                  </a:lnTo>
                  <a:lnTo>
                    <a:pt x="859" y="113"/>
                  </a:lnTo>
                  <a:lnTo>
                    <a:pt x="861" y="115"/>
                  </a:lnTo>
                  <a:lnTo>
                    <a:pt x="862" y="115"/>
                  </a:lnTo>
                  <a:lnTo>
                    <a:pt x="858" y="118"/>
                  </a:lnTo>
                  <a:lnTo>
                    <a:pt x="853" y="121"/>
                  </a:lnTo>
                  <a:lnTo>
                    <a:pt x="848" y="123"/>
                  </a:lnTo>
                  <a:lnTo>
                    <a:pt x="845" y="124"/>
                  </a:lnTo>
                  <a:lnTo>
                    <a:pt x="843" y="126"/>
                  </a:lnTo>
                  <a:lnTo>
                    <a:pt x="843" y="126"/>
                  </a:lnTo>
                  <a:lnTo>
                    <a:pt x="843" y="129"/>
                  </a:lnTo>
                  <a:lnTo>
                    <a:pt x="845" y="129"/>
                  </a:lnTo>
                  <a:lnTo>
                    <a:pt x="848" y="130"/>
                  </a:lnTo>
                  <a:lnTo>
                    <a:pt x="851" y="134"/>
                  </a:lnTo>
                  <a:lnTo>
                    <a:pt x="855" y="135"/>
                  </a:lnTo>
                  <a:lnTo>
                    <a:pt x="856" y="135"/>
                  </a:lnTo>
                  <a:lnTo>
                    <a:pt x="858" y="135"/>
                  </a:lnTo>
                  <a:lnTo>
                    <a:pt x="848" y="130"/>
                  </a:lnTo>
                  <a:lnTo>
                    <a:pt x="847" y="129"/>
                  </a:lnTo>
                  <a:lnTo>
                    <a:pt x="845" y="127"/>
                  </a:lnTo>
                  <a:lnTo>
                    <a:pt x="847" y="126"/>
                  </a:lnTo>
                  <a:lnTo>
                    <a:pt x="847" y="124"/>
                  </a:lnTo>
                  <a:lnTo>
                    <a:pt x="848" y="124"/>
                  </a:lnTo>
                  <a:lnTo>
                    <a:pt x="850" y="124"/>
                  </a:lnTo>
                  <a:lnTo>
                    <a:pt x="853" y="123"/>
                  </a:lnTo>
                  <a:lnTo>
                    <a:pt x="862" y="121"/>
                  </a:lnTo>
                  <a:lnTo>
                    <a:pt x="866" y="119"/>
                  </a:lnTo>
                  <a:lnTo>
                    <a:pt x="867" y="118"/>
                  </a:lnTo>
                  <a:lnTo>
                    <a:pt x="870" y="116"/>
                  </a:lnTo>
                  <a:lnTo>
                    <a:pt x="869" y="115"/>
                  </a:lnTo>
                  <a:lnTo>
                    <a:pt x="866" y="115"/>
                  </a:lnTo>
                  <a:lnTo>
                    <a:pt x="864" y="113"/>
                  </a:lnTo>
                  <a:lnTo>
                    <a:pt x="858" y="105"/>
                  </a:lnTo>
                  <a:lnTo>
                    <a:pt x="855" y="104"/>
                  </a:lnTo>
                  <a:lnTo>
                    <a:pt x="850" y="102"/>
                  </a:lnTo>
                  <a:lnTo>
                    <a:pt x="847" y="102"/>
                  </a:lnTo>
                  <a:lnTo>
                    <a:pt x="850" y="99"/>
                  </a:lnTo>
                  <a:lnTo>
                    <a:pt x="853" y="97"/>
                  </a:lnTo>
                  <a:lnTo>
                    <a:pt x="855" y="97"/>
                  </a:lnTo>
                  <a:lnTo>
                    <a:pt x="856" y="99"/>
                  </a:lnTo>
                  <a:lnTo>
                    <a:pt x="859" y="100"/>
                  </a:lnTo>
                  <a:lnTo>
                    <a:pt x="864" y="100"/>
                  </a:lnTo>
                  <a:lnTo>
                    <a:pt x="862" y="99"/>
                  </a:lnTo>
                  <a:lnTo>
                    <a:pt x="859" y="97"/>
                  </a:lnTo>
                  <a:lnTo>
                    <a:pt x="858" y="96"/>
                  </a:lnTo>
                  <a:lnTo>
                    <a:pt x="853" y="94"/>
                  </a:lnTo>
                  <a:lnTo>
                    <a:pt x="848" y="93"/>
                  </a:lnTo>
                  <a:lnTo>
                    <a:pt x="843" y="93"/>
                  </a:lnTo>
                  <a:lnTo>
                    <a:pt x="845" y="89"/>
                  </a:lnTo>
                  <a:lnTo>
                    <a:pt x="848" y="89"/>
                  </a:lnTo>
                  <a:lnTo>
                    <a:pt x="848" y="89"/>
                  </a:lnTo>
                  <a:lnTo>
                    <a:pt x="850" y="88"/>
                  </a:lnTo>
                  <a:lnTo>
                    <a:pt x="856" y="91"/>
                  </a:lnTo>
                  <a:lnTo>
                    <a:pt x="859" y="89"/>
                  </a:lnTo>
                  <a:lnTo>
                    <a:pt x="862" y="88"/>
                  </a:lnTo>
                  <a:lnTo>
                    <a:pt x="867" y="83"/>
                  </a:lnTo>
                  <a:lnTo>
                    <a:pt x="869" y="82"/>
                  </a:lnTo>
                  <a:lnTo>
                    <a:pt x="866" y="80"/>
                  </a:lnTo>
                  <a:lnTo>
                    <a:pt x="864" y="80"/>
                  </a:lnTo>
                  <a:lnTo>
                    <a:pt x="861" y="80"/>
                  </a:lnTo>
                  <a:lnTo>
                    <a:pt x="861" y="78"/>
                  </a:lnTo>
                  <a:lnTo>
                    <a:pt x="861" y="77"/>
                  </a:lnTo>
                  <a:lnTo>
                    <a:pt x="864" y="77"/>
                  </a:lnTo>
                  <a:lnTo>
                    <a:pt x="872" y="78"/>
                  </a:lnTo>
                  <a:lnTo>
                    <a:pt x="883" y="74"/>
                  </a:lnTo>
                  <a:lnTo>
                    <a:pt x="886" y="71"/>
                  </a:lnTo>
                  <a:lnTo>
                    <a:pt x="895" y="67"/>
                  </a:lnTo>
                  <a:lnTo>
                    <a:pt x="899" y="69"/>
                  </a:lnTo>
                  <a:lnTo>
                    <a:pt x="908" y="64"/>
                  </a:lnTo>
                  <a:lnTo>
                    <a:pt x="919" y="63"/>
                  </a:lnTo>
                  <a:lnTo>
                    <a:pt x="925" y="63"/>
                  </a:lnTo>
                  <a:lnTo>
                    <a:pt x="932" y="61"/>
                  </a:lnTo>
                  <a:lnTo>
                    <a:pt x="940" y="60"/>
                  </a:lnTo>
                  <a:lnTo>
                    <a:pt x="943" y="60"/>
                  </a:lnTo>
                  <a:lnTo>
                    <a:pt x="955" y="56"/>
                  </a:lnTo>
                  <a:lnTo>
                    <a:pt x="963" y="55"/>
                  </a:lnTo>
                  <a:lnTo>
                    <a:pt x="965" y="53"/>
                  </a:lnTo>
                  <a:lnTo>
                    <a:pt x="959" y="55"/>
                  </a:lnTo>
                  <a:lnTo>
                    <a:pt x="957" y="53"/>
                  </a:lnTo>
                  <a:lnTo>
                    <a:pt x="955" y="55"/>
                  </a:lnTo>
                  <a:lnTo>
                    <a:pt x="954" y="55"/>
                  </a:lnTo>
                  <a:lnTo>
                    <a:pt x="951" y="53"/>
                  </a:lnTo>
                  <a:lnTo>
                    <a:pt x="949" y="55"/>
                  </a:lnTo>
                  <a:lnTo>
                    <a:pt x="949" y="55"/>
                  </a:lnTo>
                  <a:lnTo>
                    <a:pt x="948" y="55"/>
                  </a:lnTo>
                  <a:lnTo>
                    <a:pt x="946" y="55"/>
                  </a:lnTo>
                  <a:lnTo>
                    <a:pt x="946" y="53"/>
                  </a:lnTo>
                  <a:lnTo>
                    <a:pt x="948" y="50"/>
                  </a:lnTo>
                  <a:lnTo>
                    <a:pt x="949" y="52"/>
                  </a:lnTo>
                  <a:lnTo>
                    <a:pt x="952" y="50"/>
                  </a:lnTo>
                  <a:lnTo>
                    <a:pt x="954" y="50"/>
                  </a:lnTo>
                  <a:lnTo>
                    <a:pt x="957" y="50"/>
                  </a:lnTo>
                  <a:lnTo>
                    <a:pt x="960" y="50"/>
                  </a:lnTo>
                  <a:lnTo>
                    <a:pt x="963" y="49"/>
                  </a:lnTo>
                  <a:lnTo>
                    <a:pt x="968" y="50"/>
                  </a:lnTo>
                  <a:lnTo>
                    <a:pt x="970" y="49"/>
                  </a:lnTo>
                  <a:lnTo>
                    <a:pt x="971" y="49"/>
                  </a:lnTo>
                  <a:lnTo>
                    <a:pt x="977" y="49"/>
                  </a:lnTo>
                  <a:lnTo>
                    <a:pt x="982" y="49"/>
                  </a:lnTo>
                  <a:lnTo>
                    <a:pt x="985" y="49"/>
                  </a:lnTo>
                  <a:lnTo>
                    <a:pt x="990" y="49"/>
                  </a:lnTo>
                  <a:lnTo>
                    <a:pt x="993" y="50"/>
                  </a:lnTo>
                  <a:lnTo>
                    <a:pt x="992" y="52"/>
                  </a:lnTo>
                  <a:lnTo>
                    <a:pt x="987" y="56"/>
                  </a:lnTo>
                  <a:lnTo>
                    <a:pt x="989" y="56"/>
                  </a:lnTo>
                  <a:lnTo>
                    <a:pt x="990" y="55"/>
                  </a:lnTo>
                  <a:lnTo>
                    <a:pt x="1000" y="52"/>
                  </a:lnTo>
                  <a:lnTo>
                    <a:pt x="1000" y="53"/>
                  </a:lnTo>
                  <a:lnTo>
                    <a:pt x="1000" y="55"/>
                  </a:lnTo>
                  <a:lnTo>
                    <a:pt x="998" y="56"/>
                  </a:lnTo>
                  <a:lnTo>
                    <a:pt x="1004" y="55"/>
                  </a:lnTo>
                  <a:lnTo>
                    <a:pt x="1009" y="52"/>
                  </a:lnTo>
                  <a:lnTo>
                    <a:pt x="1011" y="52"/>
                  </a:lnTo>
                  <a:lnTo>
                    <a:pt x="1014" y="53"/>
                  </a:lnTo>
                  <a:lnTo>
                    <a:pt x="1015" y="52"/>
                  </a:lnTo>
                  <a:lnTo>
                    <a:pt x="1015" y="50"/>
                  </a:lnTo>
                  <a:lnTo>
                    <a:pt x="1018" y="50"/>
                  </a:lnTo>
                  <a:lnTo>
                    <a:pt x="1020" y="49"/>
                  </a:lnTo>
                  <a:lnTo>
                    <a:pt x="1023" y="47"/>
                  </a:lnTo>
                  <a:lnTo>
                    <a:pt x="1025" y="47"/>
                  </a:lnTo>
                  <a:lnTo>
                    <a:pt x="1030" y="45"/>
                  </a:lnTo>
                  <a:lnTo>
                    <a:pt x="1031" y="45"/>
                  </a:lnTo>
                  <a:lnTo>
                    <a:pt x="1034" y="47"/>
                  </a:lnTo>
                  <a:lnTo>
                    <a:pt x="1037" y="47"/>
                  </a:lnTo>
                  <a:lnTo>
                    <a:pt x="1044" y="49"/>
                  </a:lnTo>
                  <a:lnTo>
                    <a:pt x="1044" y="50"/>
                  </a:lnTo>
                  <a:lnTo>
                    <a:pt x="1044" y="50"/>
                  </a:lnTo>
                  <a:lnTo>
                    <a:pt x="1045" y="52"/>
                  </a:lnTo>
                  <a:lnTo>
                    <a:pt x="1045" y="53"/>
                  </a:lnTo>
                  <a:lnTo>
                    <a:pt x="1044" y="56"/>
                  </a:lnTo>
                  <a:lnTo>
                    <a:pt x="1041" y="58"/>
                  </a:lnTo>
                  <a:lnTo>
                    <a:pt x="1042" y="58"/>
                  </a:lnTo>
                  <a:lnTo>
                    <a:pt x="1044" y="58"/>
                  </a:lnTo>
                  <a:lnTo>
                    <a:pt x="1045" y="56"/>
                  </a:lnTo>
                  <a:lnTo>
                    <a:pt x="1047" y="55"/>
                  </a:lnTo>
                  <a:lnTo>
                    <a:pt x="1047" y="49"/>
                  </a:lnTo>
                  <a:lnTo>
                    <a:pt x="1044" y="45"/>
                  </a:lnTo>
                  <a:lnTo>
                    <a:pt x="1042" y="44"/>
                  </a:lnTo>
                  <a:lnTo>
                    <a:pt x="1036" y="41"/>
                  </a:lnTo>
                  <a:lnTo>
                    <a:pt x="1034" y="39"/>
                  </a:lnTo>
                  <a:lnTo>
                    <a:pt x="1033" y="37"/>
                  </a:lnTo>
                  <a:lnTo>
                    <a:pt x="1033" y="37"/>
                  </a:lnTo>
                  <a:lnTo>
                    <a:pt x="1044" y="39"/>
                  </a:lnTo>
                  <a:lnTo>
                    <a:pt x="1048" y="37"/>
                  </a:lnTo>
                  <a:lnTo>
                    <a:pt x="1055" y="37"/>
                  </a:lnTo>
                  <a:lnTo>
                    <a:pt x="1061" y="37"/>
                  </a:lnTo>
                  <a:lnTo>
                    <a:pt x="1064" y="37"/>
                  </a:lnTo>
                  <a:lnTo>
                    <a:pt x="1069" y="37"/>
                  </a:lnTo>
                  <a:lnTo>
                    <a:pt x="1072" y="39"/>
                  </a:lnTo>
                  <a:lnTo>
                    <a:pt x="1074" y="37"/>
                  </a:lnTo>
                  <a:lnTo>
                    <a:pt x="1067" y="36"/>
                  </a:lnTo>
                  <a:lnTo>
                    <a:pt x="1064" y="36"/>
                  </a:lnTo>
                  <a:lnTo>
                    <a:pt x="1063" y="36"/>
                  </a:lnTo>
                  <a:lnTo>
                    <a:pt x="1064" y="34"/>
                  </a:lnTo>
                  <a:lnTo>
                    <a:pt x="1066" y="31"/>
                  </a:lnTo>
                  <a:lnTo>
                    <a:pt x="1064" y="30"/>
                  </a:lnTo>
                  <a:lnTo>
                    <a:pt x="1063" y="28"/>
                  </a:lnTo>
                  <a:lnTo>
                    <a:pt x="1063" y="25"/>
                  </a:lnTo>
                  <a:lnTo>
                    <a:pt x="1064" y="23"/>
                  </a:lnTo>
                  <a:lnTo>
                    <a:pt x="1066" y="22"/>
                  </a:lnTo>
                  <a:lnTo>
                    <a:pt x="1067" y="19"/>
                  </a:lnTo>
                  <a:lnTo>
                    <a:pt x="1071" y="17"/>
                  </a:lnTo>
                  <a:lnTo>
                    <a:pt x="1086" y="8"/>
                  </a:lnTo>
                  <a:lnTo>
                    <a:pt x="1094" y="3"/>
                  </a:lnTo>
                  <a:lnTo>
                    <a:pt x="1097" y="3"/>
                  </a:lnTo>
                  <a:lnTo>
                    <a:pt x="1100" y="3"/>
                  </a:lnTo>
                  <a:lnTo>
                    <a:pt x="1107" y="0"/>
                  </a:lnTo>
                  <a:lnTo>
                    <a:pt x="111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16" name="Freeform 135">
              <a:extLst>
                <a:ext uri="{FF2B5EF4-FFF2-40B4-BE49-F238E27FC236}">
                  <a16:creationId xmlns:a16="http://schemas.microsoft.com/office/drawing/2014/main" id="{32B3E06B-B033-4D4E-BFF4-D65018F3EA64}"/>
                </a:ext>
              </a:extLst>
            </p:cNvPr>
            <p:cNvSpPr>
              <a:spLocks/>
            </p:cNvSpPr>
            <p:nvPr/>
          </p:nvSpPr>
          <p:spPr bwMode="auto">
            <a:xfrm>
              <a:off x="9887597" y="3111893"/>
              <a:ext cx="1950" cy="0"/>
            </a:xfrm>
            <a:custGeom>
              <a:avLst/>
              <a:gdLst>
                <a:gd name="T0" fmla="*/ 0 w 1"/>
                <a:gd name="T1" fmla="*/ 0 w 1"/>
                <a:gd name="T2" fmla="*/ 0 w 1"/>
                <a:gd name="T3" fmla="*/ 1 w 1"/>
                <a:gd name="T4" fmla="*/ 0 w 1"/>
                <a:gd name="T5" fmla="*/ 0 w 1"/>
                <a:gd name="T6" fmla="*/ 0 w 1"/>
                <a:gd name="T7" fmla="*/ 0 w 1"/>
                <a:gd name="T8"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0" y="0"/>
                  </a:moveTo>
                  <a:lnTo>
                    <a:pt x="0" y="0"/>
                  </a:lnTo>
                  <a:lnTo>
                    <a:pt x="0" y="0"/>
                  </a:lnTo>
                  <a:lnTo>
                    <a:pt x="1" y="0"/>
                  </a:lnTo>
                  <a:lnTo>
                    <a:pt x="0" y="0"/>
                  </a:lnTo>
                  <a:lnTo>
                    <a:pt x="0" y="0"/>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17" name="Freeform 136">
              <a:extLst>
                <a:ext uri="{FF2B5EF4-FFF2-40B4-BE49-F238E27FC236}">
                  <a16:creationId xmlns:a16="http://schemas.microsoft.com/office/drawing/2014/main" id="{6723EE06-A1B0-494A-9F31-81FD7595FED6}"/>
                </a:ext>
              </a:extLst>
            </p:cNvPr>
            <p:cNvSpPr>
              <a:spLocks/>
            </p:cNvSpPr>
            <p:nvPr/>
          </p:nvSpPr>
          <p:spPr bwMode="auto">
            <a:xfrm>
              <a:off x="7425731" y="1455055"/>
              <a:ext cx="27289" cy="15594"/>
            </a:xfrm>
            <a:custGeom>
              <a:avLst/>
              <a:gdLst>
                <a:gd name="T0" fmla="*/ 9 w 14"/>
                <a:gd name="T1" fmla="*/ 0 h 8"/>
                <a:gd name="T2" fmla="*/ 12 w 14"/>
                <a:gd name="T3" fmla="*/ 2 h 8"/>
                <a:gd name="T4" fmla="*/ 14 w 14"/>
                <a:gd name="T5" fmla="*/ 5 h 8"/>
                <a:gd name="T6" fmla="*/ 11 w 14"/>
                <a:gd name="T7" fmla="*/ 7 h 8"/>
                <a:gd name="T8" fmla="*/ 6 w 14"/>
                <a:gd name="T9" fmla="*/ 8 h 8"/>
                <a:gd name="T10" fmla="*/ 4 w 14"/>
                <a:gd name="T11" fmla="*/ 7 h 8"/>
                <a:gd name="T12" fmla="*/ 3 w 14"/>
                <a:gd name="T13" fmla="*/ 7 h 8"/>
                <a:gd name="T14" fmla="*/ 3 w 14"/>
                <a:gd name="T15" fmla="*/ 7 h 8"/>
                <a:gd name="T16" fmla="*/ 0 w 14"/>
                <a:gd name="T17" fmla="*/ 5 h 8"/>
                <a:gd name="T18" fmla="*/ 0 w 14"/>
                <a:gd name="T19" fmla="*/ 4 h 8"/>
                <a:gd name="T20" fmla="*/ 1 w 14"/>
                <a:gd name="T21" fmla="*/ 4 h 8"/>
                <a:gd name="T22" fmla="*/ 9 w 14"/>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8">
                  <a:moveTo>
                    <a:pt x="9" y="0"/>
                  </a:moveTo>
                  <a:lnTo>
                    <a:pt x="12" y="2"/>
                  </a:lnTo>
                  <a:lnTo>
                    <a:pt x="14" y="5"/>
                  </a:lnTo>
                  <a:lnTo>
                    <a:pt x="11" y="7"/>
                  </a:lnTo>
                  <a:lnTo>
                    <a:pt x="6" y="8"/>
                  </a:lnTo>
                  <a:lnTo>
                    <a:pt x="4" y="7"/>
                  </a:lnTo>
                  <a:lnTo>
                    <a:pt x="3" y="7"/>
                  </a:lnTo>
                  <a:lnTo>
                    <a:pt x="3" y="7"/>
                  </a:lnTo>
                  <a:lnTo>
                    <a:pt x="0" y="5"/>
                  </a:lnTo>
                  <a:lnTo>
                    <a:pt x="0" y="4"/>
                  </a:lnTo>
                  <a:lnTo>
                    <a:pt x="1" y="4"/>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18" name="Freeform 137">
              <a:extLst>
                <a:ext uri="{FF2B5EF4-FFF2-40B4-BE49-F238E27FC236}">
                  <a16:creationId xmlns:a16="http://schemas.microsoft.com/office/drawing/2014/main" id="{86F97AC0-531C-4C7A-AD94-13E12694B9B6}"/>
                </a:ext>
              </a:extLst>
            </p:cNvPr>
            <p:cNvSpPr>
              <a:spLocks/>
            </p:cNvSpPr>
            <p:nvPr/>
          </p:nvSpPr>
          <p:spPr bwMode="auto">
            <a:xfrm>
              <a:off x="7326320" y="1361493"/>
              <a:ext cx="89664" cy="29239"/>
            </a:xfrm>
            <a:custGeom>
              <a:avLst/>
              <a:gdLst>
                <a:gd name="T0" fmla="*/ 33 w 46"/>
                <a:gd name="T1" fmla="*/ 0 h 15"/>
                <a:gd name="T2" fmla="*/ 35 w 46"/>
                <a:gd name="T3" fmla="*/ 1 h 15"/>
                <a:gd name="T4" fmla="*/ 35 w 46"/>
                <a:gd name="T5" fmla="*/ 3 h 15"/>
                <a:gd name="T6" fmla="*/ 38 w 46"/>
                <a:gd name="T7" fmla="*/ 3 h 15"/>
                <a:gd name="T8" fmla="*/ 44 w 46"/>
                <a:gd name="T9" fmla="*/ 4 h 15"/>
                <a:gd name="T10" fmla="*/ 46 w 46"/>
                <a:gd name="T11" fmla="*/ 6 h 15"/>
                <a:gd name="T12" fmla="*/ 43 w 46"/>
                <a:gd name="T13" fmla="*/ 6 h 15"/>
                <a:gd name="T14" fmla="*/ 35 w 46"/>
                <a:gd name="T15" fmla="*/ 8 h 15"/>
                <a:gd name="T16" fmla="*/ 36 w 46"/>
                <a:gd name="T17" fmla="*/ 9 h 15"/>
                <a:gd name="T18" fmla="*/ 38 w 46"/>
                <a:gd name="T19" fmla="*/ 11 h 15"/>
                <a:gd name="T20" fmla="*/ 36 w 46"/>
                <a:gd name="T21" fmla="*/ 12 h 15"/>
                <a:gd name="T22" fmla="*/ 33 w 46"/>
                <a:gd name="T23" fmla="*/ 14 h 15"/>
                <a:gd name="T24" fmla="*/ 28 w 46"/>
                <a:gd name="T25" fmla="*/ 15 h 15"/>
                <a:gd name="T26" fmla="*/ 25 w 46"/>
                <a:gd name="T27" fmla="*/ 14 h 15"/>
                <a:gd name="T28" fmla="*/ 21 w 46"/>
                <a:gd name="T29" fmla="*/ 11 h 15"/>
                <a:gd name="T30" fmla="*/ 17 w 46"/>
                <a:gd name="T31" fmla="*/ 12 h 15"/>
                <a:gd name="T32" fmla="*/ 16 w 46"/>
                <a:gd name="T33" fmla="*/ 14 h 15"/>
                <a:gd name="T34" fmla="*/ 14 w 46"/>
                <a:gd name="T35" fmla="*/ 14 h 15"/>
                <a:gd name="T36" fmla="*/ 11 w 46"/>
                <a:gd name="T37" fmla="*/ 12 h 15"/>
                <a:gd name="T38" fmla="*/ 5 w 46"/>
                <a:gd name="T39" fmla="*/ 14 h 15"/>
                <a:gd name="T40" fmla="*/ 2 w 46"/>
                <a:gd name="T41" fmla="*/ 12 h 15"/>
                <a:gd name="T42" fmla="*/ 0 w 46"/>
                <a:gd name="T43" fmla="*/ 9 h 15"/>
                <a:gd name="T44" fmla="*/ 5 w 46"/>
                <a:gd name="T45" fmla="*/ 8 h 15"/>
                <a:gd name="T46" fmla="*/ 11 w 46"/>
                <a:gd name="T47" fmla="*/ 9 h 15"/>
                <a:gd name="T48" fmla="*/ 14 w 46"/>
                <a:gd name="T49" fmla="*/ 6 h 15"/>
                <a:gd name="T50" fmla="*/ 19 w 46"/>
                <a:gd name="T51" fmla="*/ 4 h 15"/>
                <a:gd name="T52" fmla="*/ 22 w 46"/>
                <a:gd name="T53" fmla="*/ 3 h 15"/>
                <a:gd name="T54" fmla="*/ 24 w 46"/>
                <a:gd name="T55" fmla="*/ 1 h 15"/>
                <a:gd name="T56" fmla="*/ 28 w 46"/>
                <a:gd name="T57" fmla="*/ 1 h 15"/>
                <a:gd name="T58" fmla="*/ 30 w 46"/>
                <a:gd name="T59" fmla="*/ 1 h 15"/>
                <a:gd name="T60" fmla="*/ 33 w 46"/>
                <a:gd name="T6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 h="15">
                  <a:moveTo>
                    <a:pt x="33" y="0"/>
                  </a:moveTo>
                  <a:lnTo>
                    <a:pt x="35" y="1"/>
                  </a:lnTo>
                  <a:lnTo>
                    <a:pt x="35" y="3"/>
                  </a:lnTo>
                  <a:lnTo>
                    <a:pt x="38" y="3"/>
                  </a:lnTo>
                  <a:lnTo>
                    <a:pt x="44" y="4"/>
                  </a:lnTo>
                  <a:lnTo>
                    <a:pt x="46" y="6"/>
                  </a:lnTo>
                  <a:lnTo>
                    <a:pt x="43" y="6"/>
                  </a:lnTo>
                  <a:lnTo>
                    <a:pt x="35" y="8"/>
                  </a:lnTo>
                  <a:lnTo>
                    <a:pt x="36" y="9"/>
                  </a:lnTo>
                  <a:lnTo>
                    <a:pt x="38" y="11"/>
                  </a:lnTo>
                  <a:lnTo>
                    <a:pt x="36" y="12"/>
                  </a:lnTo>
                  <a:lnTo>
                    <a:pt x="33" y="14"/>
                  </a:lnTo>
                  <a:lnTo>
                    <a:pt x="28" y="15"/>
                  </a:lnTo>
                  <a:lnTo>
                    <a:pt x="25" y="14"/>
                  </a:lnTo>
                  <a:lnTo>
                    <a:pt x="21" y="11"/>
                  </a:lnTo>
                  <a:lnTo>
                    <a:pt x="17" y="12"/>
                  </a:lnTo>
                  <a:lnTo>
                    <a:pt x="16" y="14"/>
                  </a:lnTo>
                  <a:lnTo>
                    <a:pt x="14" y="14"/>
                  </a:lnTo>
                  <a:lnTo>
                    <a:pt x="11" y="12"/>
                  </a:lnTo>
                  <a:lnTo>
                    <a:pt x="5" y="14"/>
                  </a:lnTo>
                  <a:lnTo>
                    <a:pt x="2" y="12"/>
                  </a:lnTo>
                  <a:lnTo>
                    <a:pt x="0" y="9"/>
                  </a:lnTo>
                  <a:lnTo>
                    <a:pt x="5" y="8"/>
                  </a:lnTo>
                  <a:lnTo>
                    <a:pt x="11" y="9"/>
                  </a:lnTo>
                  <a:lnTo>
                    <a:pt x="14" y="6"/>
                  </a:lnTo>
                  <a:lnTo>
                    <a:pt x="19" y="4"/>
                  </a:lnTo>
                  <a:lnTo>
                    <a:pt x="22" y="3"/>
                  </a:lnTo>
                  <a:lnTo>
                    <a:pt x="24" y="1"/>
                  </a:lnTo>
                  <a:lnTo>
                    <a:pt x="28" y="1"/>
                  </a:lnTo>
                  <a:lnTo>
                    <a:pt x="30" y="1"/>
                  </a:lnTo>
                  <a:lnTo>
                    <a:pt x="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19" name="Freeform 138">
              <a:extLst>
                <a:ext uri="{FF2B5EF4-FFF2-40B4-BE49-F238E27FC236}">
                  <a16:creationId xmlns:a16="http://schemas.microsoft.com/office/drawing/2014/main" id="{75E9FEA9-42B8-4BD5-BCC3-294D32C4FFD2}"/>
                </a:ext>
              </a:extLst>
            </p:cNvPr>
            <p:cNvSpPr>
              <a:spLocks/>
            </p:cNvSpPr>
            <p:nvPr/>
          </p:nvSpPr>
          <p:spPr bwMode="auto">
            <a:xfrm>
              <a:off x="7396492" y="1342000"/>
              <a:ext cx="40934" cy="9747"/>
            </a:xfrm>
            <a:custGeom>
              <a:avLst/>
              <a:gdLst>
                <a:gd name="T0" fmla="*/ 19 w 21"/>
                <a:gd name="T1" fmla="*/ 0 h 5"/>
                <a:gd name="T2" fmla="*/ 21 w 21"/>
                <a:gd name="T3" fmla="*/ 2 h 5"/>
                <a:gd name="T4" fmla="*/ 21 w 21"/>
                <a:gd name="T5" fmla="*/ 3 h 5"/>
                <a:gd name="T6" fmla="*/ 21 w 21"/>
                <a:gd name="T7" fmla="*/ 3 h 5"/>
                <a:gd name="T8" fmla="*/ 5 w 21"/>
                <a:gd name="T9" fmla="*/ 5 h 5"/>
                <a:gd name="T10" fmla="*/ 0 w 21"/>
                <a:gd name="T11" fmla="*/ 5 h 5"/>
                <a:gd name="T12" fmla="*/ 0 w 21"/>
                <a:gd name="T13" fmla="*/ 5 h 5"/>
                <a:gd name="T14" fmla="*/ 0 w 21"/>
                <a:gd name="T15" fmla="*/ 5 h 5"/>
                <a:gd name="T16" fmla="*/ 0 w 21"/>
                <a:gd name="T17" fmla="*/ 3 h 5"/>
                <a:gd name="T18" fmla="*/ 0 w 21"/>
                <a:gd name="T19" fmla="*/ 2 h 5"/>
                <a:gd name="T20" fmla="*/ 4 w 21"/>
                <a:gd name="T21" fmla="*/ 0 h 5"/>
                <a:gd name="T22" fmla="*/ 19 w 21"/>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
                  <a:moveTo>
                    <a:pt x="19" y="0"/>
                  </a:moveTo>
                  <a:lnTo>
                    <a:pt x="21" y="2"/>
                  </a:lnTo>
                  <a:lnTo>
                    <a:pt x="21" y="3"/>
                  </a:lnTo>
                  <a:lnTo>
                    <a:pt x="21" y="3"/>
                  </a:lnTo>
                  <a:lnTo>
                    <a:pt x="5" y="5"/>
                  </a:lnTo>
                  <a:lnTo>
                    <a:pt x="0" y="5"/>
                  </a:lnTo>
                  <a:lnTo>
                    <a:pt x="0" y="5"/>
                  </a:lnTo>
                  <a:lnTo>
                    <a:pt x="0" y="5"/>
                  </a:lnTo>
                  <a:lnTo>
                    <a:pt x="0" y="3"/>
                  </a:lnTo>
                  <a:lnTo>
                    <a:pt x="0" y="2"/>
                  </a:lnTo>
                  <a:lnTo>
                    <a:pt x="4" y="0"/>
                  </a:lnTo>
                  <a:lnTo>
                    <a:pt x="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20" name="Freeform 139">
              <a:extLst>
                <a:ext uri="{FF2B5EF4-FFF2-40B4-BE49-F238E27FC236}">
                  <a16:creationId xmlns:a16="http://schemas.microsoft.com/office/drawing/2014/main" id="{F40D98AD-CA14-4856-B801-35DBF339C243}"/>
                </a:ext>
              </a:extLst>
            </p:cNvPr>
            <p:cNvSpPr>
              <a:spLocks/>
            </p:cNvSpPr>
            <p:nvPr/>
          </p:nvSpPr>
          <p:spPr bwMode="auto">
            <a:xfrm>
              <a:off x="7433528" y="1406325"/>
              <a:ext cx="83817" cy="31188"/>
            </a:xfrm>
            <a:custGeom>
              <a:avLst/>
              <a:gdLst>
                <a:gd name="T0" fmla="*/ 33 w 43"/>
                <a:gd name="T1" fmla="*/ 0 h 16"/>
                <a:gd name="T2" fmla="*/ 38 w 43"/>
                <a:gd name="T3" fmla="*/ 0 h 16"/>
                <a:gd name="T4" fmla="*/ 41 w 43"/>
                <a:gd name="T5" fmla="*/ 2 h 16"/>
                <a:gd name="T6" fmla="*/ 43 w 43"/>
                <a:gd name="T7" fmla="*/ 2 h 16"/>
                <a:gd name="T8" fmla="*/ 43 w 43"/>
                <a:gd name="T9" fmla="*/ 3 h 16"/>
                <a:gd name="T10" fmla="*/ 43 w 43"/>
                <a:gd name="T11" fmla="*/ 5 h 16"/>
                <a:gd name="T12" fmla="*/ 41 w 43"/>
                <a:gd name="T13" fmla="*/ 7 h 16"/>
                <a:gd name="T14" fmla="*/ 41 w 43"/>
                <a:gd name="T15" fmla="*/ 10 h 16"/>
                <a:gd name="T16" fmla="*/ 37 w 43"/>
                <a:gd name="T17" fmla="*/ 10 h 16"/>
                <a:gd name="T18" fmla="*/ 35 w 43"/>
                <a:gd name="T19" fmla="*/ 11 h 16"/>
                <a:gd name="T20" fmla="*/ 33 w 43"/>
                <a:gd name="T21" fmla="*/ 13 h 16"/>
                <a:gd name="T22" fmla="*/ 30 w 43"/>
                <a:gd name="T23" fmla="*/ 13 h 16"/>
                <a:gd name="T24" fmla="*/ 26 w 43"/>
                <a:gd name="T25" fmla="*/ 16 h 16"/>
                <a:gd name="T26" fmla="*/ 21 w 43"/>
                <a:gd name="T27" fmla="*/ 16 h 16"/>
                <a:gd name="T28" fmla="*/ 14 w 43"/>
                <a:gd name="T29" fmla="*/ 13 h 16"/>
                <a:gd name="T30" fmla="*/ 10 w 43"/>
                <a:gd name="T31" fmla="*/ 16 h 16"/>
                <a:gd name="T32" fmla="*/ 7 w 43"/>
                <a:gd name="T33" fmla="*/ 16 h 16"/>
                <a:gd name="T34" fmla="*/ 2 w 43"/>
                <a:gd name="T35" fmla="*/ 13 h 16"/>
                <a:gd name="T36" fmla="*/ 0 w 43"/>
                <a:gd name="T37" fmla="*/ 13 h 16"/>
                <a:gd name="T38" fmla="*/ 0 w 43"/>
                <a:gd name="T39" fmla="*/ 11 h 16"/>
                <a:gd name="T40" fmla="*/ 0 w 43"/>
                <a:gd name="T41" fmla="*/ 10 h 16"/>
                <a:gd name="T42" fmla="*/ 2 w 43"/>
                <a:gd name="T43" fmla="*/ 7 h 16"/>
                <a:gd name="T44" fmla="*/ 3 w 43"/>
                <a:gd name="T45" fmla="*/ 5 h 16"/>
                <a:gd name="T46" fmla="*/ 5 w 43"/>
                <a:gd name="T47" fmla="*/ 3 h 16"/>
                <a:gd name="T48" fmla="*/ 5 w 43"/>
                <a:gd name="T49" fmla="*/ 3 h 16"/>
                <a:gd name="T50" fmla="*/ 7 w 43"/>
                <a:gd name="T51" fmla="*/ 2 h 16"/>
                <a:gd name="T52" fmla="*/ 13 w 43"/>
                <a:gd name="T53" fmla="*/ 2 h 16"/>
                <a:gd name="T54" fmla="*/ 14 w 43"/>
                <a:gd name="T55" fmla="*/ 2 h 16"/>
                <a:gd name="T56" fmla="*/ 14 w 43"/>
                <a:gd name="T57" fmla="*/ 3 h 16"/>
                <a:gd name="T58" fmla="*/ 18 w 43"/>
                <a:gd name="T59" fmla="*/ 3 h 16"/>
                <a:gd name="T60" fmla="*/ 22 w 43"/>
                <a:gd name="T61" fmla="*/ 2 h 16"/>
                <a:gd name="T62" fmla="*/ 30 w 43"/>
                <a:gd name="T63" fmla="*/ 2 h 16"/>
                <a:gd name="T64" fmla="*/ 33 w 43"/>
                <a:gd name="T6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 h="16">
                  <a:moveTo>
                    <a:pt x="33" y="0"/>
                  </a:moveTo>
                  <a:lnTo>
                    <a:pt x="38" y="0"/>
                  </a:lnTo>
                  <a:lnTo>
                    <a:pt x="41" y="2"/>
                  </a:lnTo>
                  <a:lnTo>
                    <a:pt x="43" y="2"/>
                  </a:lnTo>
                  <a:lnTo>
                    <a:pt x="43" y="3"/>
                  </a:lnTo>
                  <a:lnTo>
                    <a:pt x="43" y="5"/>
                  </a:lnTo>
                  <a:lnTo>
                    <a:pt x="41" y="7"/>
                  </a:lnTo>
                  <a:lnTo>
                    <a:pt x="41" y="10"/>
                  </a:lnTo>
                  <a:lnTo>
                    <a:pt x="37" y="10"/>
                  </a:lnTo>
                  <a:lnTo>
                    <a:pt x="35" y="11"/>
                  </a:lnTo>
                  <a:lnTo>
                    <a:pt x="33" y="13"/>
                  </a:lnTo>
                  <a:lnTo>
                    <a:pt x="30" y="13"/>
                  </a:lnTo>
                  <a:lnTo>
                    <a:pt x="26" y="16"/>
                  </a:lnTo>
                  <a:lnTo>
                    <a:pt x="21" y="16"/>
                  </a:lnTo>
                  <a:lnTo>
                    <a:pt x="14" y="13"/>
                  </a:lnTo>
                  <a:lnTo>
                    <a:pt x="10" y="16"/>
                  </a:lnTo>
                  <a:lnTo>
                    <a:pt x="7" y="16"/>
                  </a:lnTo>
                  <a:lnTo>
                    <a:pt x="2" y="13"/>
                  </a:lnTo>
                  <a:lnTo>
                    <a:pt x="0" y="13"/>
                  </a:lnTo>
                  <a:lnTo>
                    <a:pt x="0" y="11"/>
                  </a:lnTo>
                  <a:lnTo>
                    <a:pt x="0" y="10"/>
                  </a:lnTo>
                  <a:lnTo>
                    <a:pt x="2" y="7"/>
                  </a:lnTo>
                  <a:lnTo>
                    <a:pt x="3" y="5"/>
                  </a:lnTo>
                  <a:lnTo>
                    <a:pt x="5" y="3"/>
                  </a:lnTo>
                  <a:lnTo>
                    <a:pt x="5" y="3"/>
                  </a:lnTo>
                  <a:lnTo>
                    <a:pt x="7" y="2"/>
                  </a:lnTo>
                  <a:lnTo>
                    <a:pt x="13" y="2"/>
                  </a:lnTo>
                  <a:lnTo>
                    <a:pt x="14" y="2"/>
                  </a:lnTo>
                  <a:lnTo>
                    <a:pt x="14" y="3"/>
                  </a:lnTo>
                  <a:lnTo>
                    <a:pt x="18" y="3"/>
                  </a:lnTo>
                  <a:lnTo>
                    <a:pt x="22" y="2"/>
                  </a:lnTo>
                  <a:lnTo>
                    <a:pt x="30" y="2"/>
                  </a:lnTo>
                  <a:lnTo>
                    <a:pt x="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21" name="Freeform 140">
              <a:extLst>
                <a:ext uri="{FF2B5EF4-FFF2-40B4-BE49-F238E27FC236}">
                  <a16:creationId xmlns:a16="http://schemas.microsoft.com/office/drawing/2014/main" id="{397DA961-4554-4C6D-819F-4C8749B9076B}"/>
                </a:ext>
              </a:extLst>
            </p:cNvPr>
            <p:cNvSpPr>
              <a:spLocks/>
            </p:cNvSpPr>
            <p:nvPr/>
          </p:nvSpPr>
          <p:spPr bwMode="auto">
            <a:xfrm>
              <a:off x="7287335" y="1390731"/>
              <a:ext cx="103309" cy="35086"/>
            </a:xfrm>
            <a:custGeom>
              <a:avLst/>
              <a:gdLst>
                <a:gd name="T0" fmla="*/ 9 w 53"/>
                <a:gd name="T1" fmla="*/ 0 h 18"/>
                <a:gd name="T2" fmla="*/ 20 w 53"/>
                <a:gd name="T3" fmla="*/ 4 h 18"/>
                <a:gd name="T4" fmla="*/ 31 w 53"/>
                <a:gd name="T5" fmla="*/ 4 h 18"/>
                <a:gd name="T6" fmla="*/ 36 w 53"/>
                <a:gd name="T7" fmla="*/ 5 h 18"/>
                <a:gd name="T8" fmla="*/ 42 w 53"/>
                <a:gd name="T9" fmla="*/ 8 h 18"/>
                <a:gd name="T10" fmla="*/ 52 w 53"/>
                <a:gd name="T11" fmla="*/ 11 h 18"/>
                <a:gd name="T12" fmla="*/ 53 w 53"/>
                <a:gd name="T13" fmla="*/ 11 h 18"/>
                <a:gd name="T14" fmla="*/ 52 w 53"/>
                <a:gd name="T15" fmla="*/ 13 h 18"/>
                <a:gd name="T16" fmla="*/ 41 w 53"/>
                <a:gd name="T17" fmla="*/ 16 h 18"/>
                <a:gd name="T18" fmla="*/ 33 w 53"/>
                <a:gd name="T19" fmla="*/ 18 h 18"/>
                <a:gd name="T20" fmla="*/ 26 w 53"/>
                <a:gd name="T21" fmla="*/ 18 h 18"/>
                <a:gd name="T22" fmla="*/ 25 w 53"/>
                <a:gd name="T23" fmla="*/ 16 h 18"/>
                <a:gd name="T24" fmla="*/ 22 w 53"/>
                <a:gd name="T25" fmla="*/ 15 h 18"/>
                <a:gd name="T26" fmla="*/ 15 w 53"/>
                <a:gd name="T27" fmla="*/ 13 h 18"/>
                <a:gd name="T28" fmla="*/ 9 w 53"/>
                <a:gd name="T29" fmla="*/ 13 h 18"/>
                <a:gd name="T30" fmla="*/ 9 w 53"/>
                <a:gd name="T31" fmla="*/ 13 h 18"/>
                <a:gd name="T32" fmla="*/ 7 w 53"/>
                <a:gd name="T33" fmla="*/ 11 h 18"/>
                <a:gd name="T34" fmla="*/ 4 w 53"/>
                <a:gd name="T35" fmla="*/ 11 h 18"/>
                <a:gd name="T36" fmla="*/ 0 w 53"/>
                <a:gd name="T37" fmla="*/ 11 h 18"/>
                <a:gd name="T38" fmla="*/ 0 w 53"/>
                <a:gd name="T39" fmla="*/ 8 h 18"/>
                <a:gd name="T40" fmla="*/ 3 w 53"/>
                <a:gd name="T41" fmla="*/ 8 h 18"/>
                <a:gd name="T42" fmla="*/ 4 w 53"/>
                <a:gd name="T43" fmla="*/ 8 h 18"/>
                <a:gd name="T44" fmla="*/ 6 w 53"/>
                <a:gd name="T45" fmla="*/ 5 h 18"/>
                <a:gd name="T46" fmla="*/ 9 w 53"/>
                <a:gd name="T47" fmla="*/ 0 h 18"/>
                <a:gd name="T48" fmla="*/ 9 w 53"/>
                <a:gd name="T4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 h="18">
                  <a:moveTo>
                    <a:pt x="9" y="0"/>
                  </a:moveTo>
                  <a:lnTo>
                    <a:pt x="20" y="4"/>
                  </a:lnTo>
                  <a:lnTo>
                    <a:pt x="31" y="4"/>
                  </a:lnTo>
                  <a:lnTo>
                    <a:pt x="36" y="5"/>
                  </a:lnTo>
                  <a:lnTo>
                    <a:pt x="42" y="8"/>
                  </a:lnTo>
                  <a:lnTo>
                    <a:pt x="52" y="11"/>
                  </a:lnTo>
                  <a:lnTo>
                    <a:pt x="53" y="11"/>
                  </a:lnTo>
                  <a:lnTo>
                    <a:pt x="52" y="13"/>
                  </a:lnTo>
                  <a:lnTo>
                    <a:pt x="41" y="16"/>
                  </a:lnTo>
                  <a:lnTo>
                    <a:pt x="33" y="18"/>
                  </a:lnTo>
                  <a:lnTo>
                    <a:pt x="26" y="18"/>
                  </a:lnTo>
                  <a:lnTo>
                    <a:pt x="25" y="16"/>
                  </a:lnTo>
                  <a:lnTo>
                    <a:pt x="22" y="15"/>
                  </a:lnTo>
                  <a:lnTo>
                    <a:pt x="15" y="13"/>
                  </a:lnTo>
                  <a:lnTo>
                    <a:pt x="9" y="13"/>
                  </a:lnTo>
                  <a:lnTo>
                    <a:pt x="9" y="13"/>
                  </a:lnTo>
                  <a:lnTo>
                    <a:pt x="7" y="11"/>
                  </a:lnTo>
                  <a:lnTo>
                    <a:pt x="4" y="11"/>
                  </a:lnTo>
                  <a:lnTo>
                    <a:pt x="0" y="11"/>
                  </a:lnTo>
                  <a:lnTo>
                    <a:pt x="0" y="8"/>
                  </a:lnTo>
                  <a:lnTo>
                    <a:pt x="3" y="8"/>
                  </a:lnTo>
                  <a:lnTo>
                    <a:pt x="4" y="8"/>
                  </a:lnTo>
                  <a:lnTo>
                    <a:pt x="6" y="5"/>
                  </a:lnTo>
                  <a:lnTo>
                    <a:pt x="9"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22" name="Freeform 141">
              <a:extLst>
                <a:ext uri="{FF2B5EF4-FFF2-40B4-BE49-F238E27FC236}">
                  <a16:creationId xmlns:a16="http://schemas.microsoft.com/office/drawing/2014/main" id="{0B2D0DE8-C336-42B8-8BE2-39E188AAE020}"/>
                </a:ext>
              </a:extLst>
            </p:cNvPr>
            <p:cNvSpPr>
              <a:spLocks/>
            </p:cNvSpPr>
            <p:nvPr/>
          </p:nvSpPr>
          <p:spPr bwMode="auto">
            <a:xfrm>
              <a:off x="7279539" y="1425817"/>
              <a:ext cx="19492" cy="11695"/>
            </a:xfrm>
            <a:custGeom>
              <a:avLst/>
              <a:gdLst>
                <a:gd name="T0" fmla="*/ 2 w 10"/>
                <a:gd name="T1" fmla="*/ 0 h 6"/>
                <a:gd name="T2" fmla="*/ 5 w 10"/>
                <a:gd name="T3" fmla="*/ 1 h 6"/>
                <a:gd name="T4" fmla="*/ 7 w 10"/>
                <a:gd name="T5" fmla="*/ 1 h 6"/>
                <a:gd name="T6" fmla="*/ 10 w 10"/>
                <a:gd name="T7" fmla="*/ 3 h 6"/>
                <a:gd name="T8" fmla="*/ 10 w 10"/>
                <a:gd name="T9" fmla="*/ 3 h 6"/>
                <a:gd name="T10" fmla="*/ 10 w 10"/>
                <a:gd name="T11" fmla="*/ 4 h 6"/>
                <a:gd name="T12" fmla="*/ 7 w 10"/>
                <a:gd name="T13" fmla="*/ 6 h 6"/>
                <a:gd name="T14" fmla="*/ 0 w 10"/>
                <a:gd name="T15" fmla="*/ 4 h 6"/>
                <a:gd name="T16" fmla="*/ 0 w 10"/>
                <a:gd name="T17" fmla="*/ 3 h 6"/>
                <a:gd name="T18" fmla="*/ 2 w 10"/>
                <a:gd name="T19" fmla="*/ 3 h 6"/>
                <a:gd name="T20" fmla="*/ 2 w 10"/>
                <a:gd name="T21" fmla="*/ 1 h 6"/>
                <a:gd name="T22" fmla="*/ 2 w 10"/>
                <a:gd name="T23" fmla="*/ 1 h 6"/>
                <a:gd name="T24" fmla="*/ 2 w 10"/>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6">
                  <a:moveTo>
                    <a:pt x="2" y="0"/>
                  </a:moveTo>
                  <a:lnTo>
                    <a:pt x="5" y="1"/>
                  </a:lnTo>
                  <a:lnTo>
                    <a:pt x="7" y="1"/>
                  </a:lnTo>
                  <a:lnTo>
                    <a:pt x="10" y="3"/>
                  </a:lnTo>
                  <a:lnTo>
                    <a:pt x="10" y="3"/>
                  </a:lnTo>
                  <a:lnTo>
                    <a:pt x="10" y="4"/>
                  </a:lnTo>
                  <a:lnTo>
                    <a:pt x="7" y="6"/>
                  </a:lnTo>
                  <a:lnTo>
                    <a:pt x="0" y="4"/>
                  </a:lnTo>
                  <a:lnTo>
                    <a:pt x="0" y="3"/>
                  </a:lnTo>
                  <a:lnTo>
                    <a:pt x="2" y="3"/>
                  </a:lnTo>
                  <a:lnTo>
                    <a:pt x="2" y="1"/>
                  </a:lnTo>
                  <a:lnTo>
                    <a:pt x="2" y="1"/>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23" name="Freeform 142">
              <a:extLst>
                <a:ext uri="{FF2B5EF4-FFF2-40B4-BE49-F238E27FC236}">
                  <a16:creationId xmlns:a16="http://schemas.microsoft.com/office/drawing/2014/main" id="{BF895085-08B0-4F3C-ABFC-CF3EED5D224C}"/>
                </a:ext>
              </a:extLst>
            </p:cNvPr>
            <p:cNvSpPr>
              <a:spLocks/>
            </p:cNvSpPr>
            <p:nvPr/>
          </p:nvSpPr>
          <p:spPr bwMode="auto">
            <a:xfrm>
              <a:off x="7234707" y="1437513"/>
              <a:ext cx="44833" cy="15594"/>
            </a:xfrm>
            <a:custGeom>
              <a:avLst/>
              <a:gdLst>
                <a:gd name="T0" fmla="*/ 14 w 23"/>
                <a:gd name="T1" fmla="*/ 0 h 8"/>
                <a:gd name="T2" fmla="*/ 17 w 23"/>
                <a:gd name="T3" fmla="*/ 0 h 8"/>
                <a:gd name="T4" fmla="*/ 17 w 23"/>
                <a:gd name="T5" fmla="*/ 2 h 8"/>
                <a:gd name="T6" fmla="*/ 19 w 23"/>
                <a:gd name="T7" fmla="*/ 3 h 8"/>
                <a:gd name="T8" fmla="*/ 23 w 23"/>
                <a:gd name="T9" fmla="*/ 5 h 8"/>
                <a:gd name="T10" fmla="*/ 23 w 23"/>
                <a:gd name="T11" fmla="*/ 6 h 8"/>
                <a:gd name="T12" fmla="*/ 22 w 23"/>
                <a:gd name="T13" fmla="*/ 6 h 8"/>
                <a:gd name="T14" fmla="*/ 19 w 23"/>
                <a:gd name="T15" fmla="*/ 8 h 8"/>
                <a:gd name="T16" fmla="*/ 9 w 23"/>
                <a:gd name="T17" fmla="*/ 8 h 8"/>
                <a:gd name="T18" fmla="*/ 6 w 23"/>
                <a:gd name="T19" fmla="*/ 8 h 8"/>
                <a:gd name="T20" fmla="*/ 6 w 23"/>
                <a:gd name="T21" fmla="*/ 8 h 8"/>
                <a:gd name="T22" fmla="*/ 6 w 23"/>
                <a:gd name="T23" fmla="*/ 8 h 8"/>
                <a:gd name="T24" fmla="*/ 3 w 23"/>
                <a:gd name="T25" fmla="*/ 6 h 8"/>
                <a:gd name="T26" fmla="*/ 0 w 23"/>
                <a:gd name="T27" fmla="*/ 5 h 8"/>
                <a:gd name="T28" fmla="*/ 1 w 23"/>
                <a:gd name="T29" fmla="*/ 5 h 8"/>
                <a:gd name="T30" fmla="*/ 6 w 23"/>
                <a:gd name="T31" fmla="*/ 5 h 8"/>
                <a:gd name="T32" fmla="*/ 8 w 23"/>
                <a:gd name="T33" fmla="*/ 3 h 8"/>
                <a:gd name="T34" fmla="*/ 8 w 23"/>
                <a:gd name="T35" fmla="*/ 3 h 8"/>
                <a:gd name="T36" fmla="*/ 9 w 23"/>
                <a:gd name="T37" fmla="*/ 0 h 8"/>
                <a:gd name="T38" fmla="*/ 14 w 23"/>
                <a:gd name="T3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8">
                  <a:moveTo>
                    <a:pt x="14" y="0"/>
                  </a:moveTo>
                  <a:lnTo>
                    <a:pt x="17" y="0"/>
                  </a:lnTo>
                  <a:lnTo>
                    <a:pt x="17" y="2"/>
                  </a:lnTo>
                  <a:lnTo>
                    <a:pt x="19" y="3"/>
                  </a:lnTo>
                  <a:lnTo>
                    <a:pt x="23" y="5"/>
                  </a:lnTo>
                  <a:lnTo>
                    <a:pt x="23" y="6"/>
                  </a:lnTo>
                  <a:lnTo>
                    <a:pt x="22" y="6"/>
                  </a:lnTo>
                  <a:lnTo>
                    <a:pt x="19" y="8"/>
                  </a:lnTo>
                  <a:lnTo>
                    <a:pt x="9" y="8"/>
                  </a:lnTo>
                  <a:lnTo>
                    <a:pt x="6" y="8"/>
                  </a:lnTo>
                  <a:lnTo>
                    <a:pt x="6" y="8"/>
                  </a:lnTo>
                  <a:lnTo>
                    <a:pt x="6" y="8"/>
                  </a:lnTo>
                  <a:lnTo>
                    <a:pt x="3" y="6"/>
                  </a:lnTo>
                  <a:lnTo>
                    <a:pt x="0" y="5"/>
                  </a:lnTo>
                  <a:lnTo>
                    <a:pt x="1" y="5"/>
                  </a:lnTo>
                  <a:lnTo>
                    <a:pt x="6" y="5"/>
                  </a:lnTo>
                  <a:lnTo>
                    <a:pt x="8" y="3"/>
                  </a:lnTo>
                  <a:lnTo>
                    <a:pt x="8" y="3"/>
                  </a:lnTo>
                  <a:lnTo>
                    <a:pt x="9" y="0"/>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24" name="Freeform 143">
              <a:extLst>
                <a:ext uri="{FF2B5EF4-FFF2-40B4-BE49-F238E27FC236}">
                  <a16:creationId xmlns:a16="http://schemas.microsoft.com/office/drawing/2014/main" id="{3E717382-4B2E-4BEF-9F97-A1423CF52D0C}"/>
                </a:ext>
              </a:extLst>
            </p:cNvPr>
            <p:cNvSpPr>
              <a:spLocks/>
            </p:cNvSpPr>
            <p:nvPr/>
          </p:nvSpPr>
          <p:spPr bwMode="auto">
            <a:xfrm>
              <a:off x="7369203" y="1433614"/>
              <a:ext cx="64325" cy="25340"/>
            </a:xfrm>
            <a:custGeom>
              <a:avLst/>
              <a:gdLst>
                <a:gd name="T0" fmla="*/ 2 w 33"/>
                <a:gd name="T1" fmla="*/ 0 h 13"/>
                <a:gd name="T2" fmla="*/ 8 w 33"/>
                <a:gd name="T3" fmla="*/ 0 h 13"/>
                <a:gd name="T4" fmla="*/ 22 w 33"/>
                <a:gd name="T5" fmla="*/ 0 h 13"/>
                <a:gd name="T6" fmla="*/ 29 w 33"/>
                <a:gd name="T7" fmla="*/ 2 h 13"/>
                <a:gd name="T8" fmla="*/ 32 w 33"/>
                <a:gd name="T9" fmla="*/ 4 h 13"/>
                <a:gd name="T10" fmla="*/ 33 w 33"/>
                <a:gd name="T11" fmla="*/ 5 h 13"/>
                <a:gd name="T12" fmla="*/ 21 w 33"/>
                <a:gd name="T13" fmla="*/ 5 h 13"/>
                <a:gd name="T14" fmla="*/ 19 w 33"/>
                <a:gd name="T15" fmla="*/ 7 h 13"/>
                <a:gd name="T16" fmla="*/ 19 w 33"/>
                <a:gd name="T17" fmla="*/ 8 h 13"/>
                <a:gd name="T18" fmla="*/ 19 w 33"/>
                <a:gd name="T19" fmla="*/ 10 h 13"/>
                <a:gd name="T20" fmla="*/ 18 w 33"/>
                <a:gd name="T21" fmla="*/ 10 h 13"/>
                <a:gd name="T22" fmla="*/ 14 w 33"/>
                <a:gd name="T23" fmla="*/ 11 h 13"/>
                <a:gd name="T24" fmla="*/ 13 w 33"/>
                <a:gd name="T25" fmla="*/ 13 h 13"/>
                <a:gd name="T26" fmla="*/ 6 w 33"/>
                <a:gd name="T27" fmla="*/ 11 h 13"/>
                <a:gd name="T28" fmla="*/ 5 w 33"/>
                <a:gd name="T29" fmla="*/ 11 h 13"/>
                <a:gd name="T30" fmla="*/ 5 w 33"/>
                <a:gd name="T31" fmla="*/ 10 h 13"/>
                <a:gd name="T32" fmla="*/ 3 w 33"/>
                <a:gd name="T33" fmla="*/ 5 h 13"/>
                <a:gd name="T34" fmla="*/ 3 w 33"/>
                <a:gd name="T35" fmla="*/ 4 h 13"/>
                <a:gd name="T36" fmla="*/ 3 w 33"/>
                <a:gd name="T37" fmla="*/ 4 h 13"/>
                <a:gd name="T38" fmla="*/ 2 w 33"/>
                <a:gd name="T39" fmla="*/ 2 h 13"/>
                <a:gd name="T40" fmla="*/ 0 w 33"/>
                <a:gd name="T41" fmla="*/ 0 h 13"/>
                <a:gd name="T42" fmla="*/ 2 w 33"/>
                <a:gd name="T4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13">
                  <a:moveTo>
                    <a:pt x="2" y="0"/>
                  </a:moveTo>
                  <a:lnTo>
                    <a:pt x="8" y="0"/>
                  </a:lnTo>
                  <a:lnTo>
                    <a:pt x="22" y="0"/>
                  </a:lnTo>
                  <a:lnTo>
                    <a:pt x="29" y="2"/>
                  </a:lnTo>
                  <a:lnTo>
                    <a:pt x="32" y="4"/>
                  </a:lnTo>
                  <a:lnTo>
                    <a:pt x="33" y="5"/>
                  </a:lnTo>
                  <a:lnTo>
                    <a:pt x="21" y="5"/>
                  </a:lnTo>
                  <a:lnTo>
                    <a:pt x="19" y="7"/>
                  </a:lnTo>
                  <a:lnTo>
                    <a:pt x="19" y="8"/>
                  </a:lnTo>
                  <a:lnTo>
                    <a:pt x="19" y="10"/>
                  </a:lnTo>
                  <a:lnTo>
                    <a:pt x="18" y="10"/>
                  </a:lnTo>
                  <a:lnTo>
                    <a:pt x="14" y="11"/>
                  </a:lnTo>
                  <a:lnTo>
                    <a:pt x="13" y="13"/>
                  </a:lnTo>
                  <a:lnTo>
                    <a:pt x="6" y="11"/>
                  </a:lnTo>
                  <a:lnTo>
                    <a:pt x="5" y="11"/>
                  </a:lnTo>
                  <a:lnTo>
                    <a:pt x="5" y="10"/>
                  </a:lnTo>
                  <a:lnTo>
                    <a:pt x="3" y="5"/>
                  </a:lnTo>
                  <a:lnTo>
                    <a:pt x="3" y="4"/>
                  </a:lnTo>
                  <a:lnTo>
                    <a:pt x="3" y="4"/>
                  </a:lnTo>
                  <a:lnTo>
                    <a:pt x="2" y="2"/>
                  </a:lnTo>
                  <a:lnTo>
                    <a:pt x="0" y="0"/>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25" name="Freeform 144">
              <a:extLst>
                <a:ext uri="{FF2B5EF4-FFF2-40B4-BE49-F238E27FC236}">
                  <a16:creationId xmlns:a16="http://schemas.microsoft.com/office/drawing/2014/main" id="{4B8FF44D-06EF-42F5-8A4D-14A7CAC81919}"/>
                </a:ext>
              </a:extLst>
            </p:cNvPr>
            <p:cNvSpPr>
              <a:spLocks/>
            </p:cNvSpPr>
            <p:nvPr/>
          </p:nvSpPr>
          <p:spPr bwMode="auto">
            <a:xfrm>
              <a:off x="7415984" y="1373188"/>
              <a:ext cx="21442" cy="5848"/>
            </a:xfrm>
            <a:custGeom>
              <a:avLst/>
              <a:gdLst>
                <a:gd name="T0" fmla="*/ 6 w 11"/>
                <a:gd name="T1" fmla="*/ 0 h 3"/>
                <a:gd name="T2" fmla="*/ 9 w 11"/>
                <a:gd name="T3" fmla="*/ 2 h 3"/>
                <a:gd name="T4" fmla="*/ 11 w 11"/>
                <a:gd name="T5" fmla="*/ 3 h 3"/>
                <a:gd name="T6" fmla="*/ 11 w 11"/>
                <a:gd name="T7" fmla="*/ 3 h 3"/>
                <a:gd name="T8" fmla="*/ 8 w 11"/>
                <a:gd name="T9" fmla="*/ 3 h 3"/>
                <a:gd name="T10" fmla="*/ 1 w 11"/>
                <a:gd name="T11" fmla="*/ 3 h 3"/>
                <a:gd name="T12" fmla="*/ 0 w 11"/>
                <a:gd name="T13" fmla="*/ 2 h 3"/>
                <a:gd name="T14" fmla="*/ 0 w 11"/>
                <a:gd name="T15" fmla="*/ 2 h 3"/>
                <a:gd name="T16" fmla="*/ 5 w 11"/>
                <a:gd name="T17" fmla="*/ 0 h 3"/>
                <a:gd name="T18" fmla="*/ 6 w 11"/>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3">
                  <a:moveTo>
                    <a:pt x="6" y="0"/>
                  </a:moveTo>
                  <a:lnTo>
                    <a:pt x="9" y="2"/>
                  </a:lnTo>
                  <a:lnTo>
                    <a:pt x="11" y="3"/>
                  </a:lnTo>
                  <a:lnTo>
                    <a:pt x="11" y="3"/>
                  </a:lnTo>
                  <a:lnTo>
                    <a:pt x="8" y="3"/>
                  </a:lnTo>
                  <a:lnTo>
                    <a:pt x="1" y="3"/>
                  </a:lnTo>
                  <a:lnTo>
                    <a:pt x="0" y="2"/>
                  </a:lnTo>
                  <a:lnTo>
                    <a:pt x="0" y="2"/>
                  </a:lnTo>
                  <a:lnTo>
                    <a:pt x="5" y="0"/>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26" name="Freeform 145">
              <a:extLst>
                <a:ext uri="{FF2B5EF4-FFF2-40B4-BE49-F238E27FC236}">
                  <a16:creationId xmlns:a16="http://schemas.microsoft.com/office/drawing/2014/main" id="{E634310A-7301-4DA4-BBF0-27B43660F2AA}"/>
                </a:ext>
              </a:extLst>
            </p:cNvPr>
            <p:cNvSpPr>
              <a:spLocks/>
            </p:cNvSpPr>
            <p:nvPr/>
          </p:nvSpPr>
          <p:spPr bwMode="auto">
            <a:xfrm>
              <a:off x="7213265" y="1854646"/>
              <a:ext cx="175430" cy="150091"/>
            </a:xfrm>
            <a:custGeom>
              <a:avLst/>
              <a:gdLst>
                <a:gd name="T0" fmla="*/ 53 w 90"/>
                <a:gd name="T1" fmla="*/ 2 h 77"/>
                <a:gd name="T2" fmla="*/ 68 w 90"/>
                <a:gd name="T3" fmla="*/ 5 h 77"/>
                <a:gd name="T4" fmla="*/ 72 w 90"/>
                <a:gd name="T5" fmla="*/ 8 h 77"/>
                <a:gd name="T6" fmla="*/ 69 w 90"/>
                <a:gd name="T7" fmla="*/ 11 h 77"/>
                <a:gd name="T8" fmla="*/ 68 w 90"/>
                <a:gd name="T9" fmla="*/ 16 h 77"/>
                <a:gd name="T10" fmla="*/ 63 w 90"/>
                <a:gd name="T11" fmla="*/ 18 h 77"/>
                <a:gd name="T12" fmla="*/ 61 w 90"/>
                <a:gd name="T13" fmla="*/ 22 h 77"/>
                <a:gd name="T14" fmla="*/ 58 w 90"/>
                <a:gd name="T15" fmla="*/ 25 h 77"/>
                <a:gd name="T16" fmla="*/ 58 w 90"/>
                <a:gd name="T17" fmla="*/ 29 h 77"/>
                <a:gd name="T18" fmla="*/ 60 w 90"/>
                <a:gd name="T19" fmla="*/ 33 h 77"/>
                <a:gd name="T20" fmla="*/ 57 w 90"/>
                <a:gd name="T21" fmla="*/ 41 h 77"/>
                <a:gd name="T22" fmla="*/ 61 w 90"/>
                <a:gd name="T23" fmla="*/ 48 h 77"/>
                <a:gd name="T24" fmla="*/ 72 w 90"/>
                <a:gd name="T25" fmla="*/ 63 h 77"/>
                <a:gd name="T26" fmla="*/ 88 w 90"/>
                <a:gd name="T27" fmla="*/ 71 h 77"/>
                <a:gd name="T28" fmla="*/ 86 w 90"/>
                <a:gd name="T29" fmla="*/ 74 h 77"/>
                <a:gd name="T30" fmla="*/ 83 w 90"/>
                <a:gd name="T31" fmla="*/ 76 h 77"/>
                <a:gd name="T32" fmla="*/ 74 w 90"/>
                <a:gd name="T33" fmla="*/ 73 h 77"/>
                <a:gd name="T34" fmla="*/ 71 w 90"/>
                <a:gd name="T35" fmla="*/ 73 h 77"/>
                <a:gd name="T36" fmla="*/ 74 w 90"/>
                <a:gd name="T37" fmla="*/ 76 h 77"/>
                <a:gd name="T38" fmla="*/ 68 w 90"/>
                <a:gd name="T39" fmla="*/ 74 h 77"/>
                <a:gd name="T40" fmla="*/ 66 w 90"/>
                <a:gd name="T41" fmla="*/ 74 h 77"/>
                <a:gd name="T42" fmla="*/ 61 w 90"/>
                <a:gd name="T43" fmla="*/ 74 h 77"/>
                <a:gd name="T44" fmla="*/ 55 w 90"/>
                <a:gd name="T45" fmla="*/ 74 h 77"/>
                <a:gd name="T46" fmla="*/ 47 w 90"/>
                <a:gd name="T47" fmla="*/ 73 h 77"/>
                <a:gd name="T48" fmla="*/ 45 w 90"/>
                <a:gd name="T49" fmla="*/ 74 h 77"/>
                <a:gd name="T50" fmla="*/ 33 w 90"/>
                <a:gd name="T51" fmla="*/ 71 h 77"/>
                <a:gd name="T52" fmla="*/ 31 w 90"/>
                <a:gd name="T53" fmla="*/ 68 h 77"/>
                <a:gd name="T54" fmla="*/ 31 w 90"/>
                <a:gd name="T55" fmla="*/ 65 h 77"/>
                <a:gd name="T56" fmla="*/ 34 w 90"/>
                <a:gd name="T57" fmla="*/ 62 h 77"/>
                <a:gd name="T58" fmla="*/ 39 w 90"/>
                <a:gd name="T59" fmla="*/ 62 h 77"/>
                <a:gd name="T60" fmla="*/ 31 w 90"/>
                <a:gd name="T61" fmla="*/ 57 h 77"/>
                <a:gd name="T62" fmla="*/ 28 w 90"/>
                <a:gd name="T63" fmla="*/ 55 h 77"/>
                <a:gd name="T64" fmla="*/ 28 w 90"/>
                <a:gd name="T65" fmla="*/ 51 h 77"/>
                <a:gd name="T66" fmla="*/ 14 w 90"/>
                <a:gd name="T67" fmla="*/ 51 h 77"/>
                <a:gd name="T68" fmla="*/ 6 w 90"/>
                <a:gd name="T69" fmla="*/ 52 h 77"/>
                <a:gd name="T70" fmla="*/ 1 w 90"/>
                <a:gd name="T71" fmla="*/ 48 h 77"/>
                <a:gd name="T72" fmla="*/ 0 w 90"/>
                <a:gd name="T73" fmla="*/ 41 h 77"/>
                <a:gd name="T74" fmla="*/ 3 w 90"/>
                <a:gd name="T75" fmla="*/ 37 h 77"/>
                <a:gd name="T76" fmla="*/ 9 w 90"/>
                <a:gd name="T77" fmla="*/ 35 h 77"/>
                <a:gd name="T78" fmla="*/ 14 w 90"/>
                <a:gd name="T79" fmla="*/ 33 h 77"/>
                <a:gd name="T80" fmla="*/ 17 w 90"/>
                <a:gd name="T81" fmla="*/ 30 h 77"/>
                <a:gd name="T82" fmla="*/ 19 w 90"/>
                <a:gd name="T83" fmla="*/ 27 h 77"/>
                <a:gd name="T84" fmla="*/ 20 w 90"/>
                <a:gd name="T85" fmla="*/ 22 h 77"/>
                <a:gd name="T86" fmla="*/ 19 w 90"/>
                <a:gd name="T87" fmla="*/ 21 h 77"/>
                <a:gd name="T88" fmla="*/ 17 w 90"/>
                <a:gd name="T89" fmla="*/ 18 h 77"/>
                <a:gd name="T90" fmla="*/ 22 w 90"/>
                <a:gd name="T91" fmla="*/ 14 h 77"/>
                <a:gd name="T92" fmla="*/ 27 w 90"/>
                <a:gd name="T93" fmla="*/ 14 h 77"/>
                <a:gd name="T94" fmla="*/ 27 w 90"/>
                <a:gd name="T95" fmla="*/ 11 h 77"/>
                <a:gd name="T96" fmla="*/ 27 w 90"/>
                <a:gd name="T97" fmla="*/ 7 h 77"/>
                <a:gd name="T98" fmla="*/ 31 w 90"/>
                <a:gd name="T99" fmla="*/ 3 h 77"/>
                <a:gd name="T100" fmla="*/ 39 w 90"/>
                <a:gd name="T101" fmla="*/ 3 h 77"/>
                <a:gd name="T102" fmla="*/ 47 w 90"/>
                <a:gd name="T103" fmla="*/ 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0" h="77">
                  <a:moveTo>
                    <a:pt x="49" y="0"/>
                  </a:moveTo>
                  <a:lnTo>
                    <a:pt x="50" y="0"/>
                  </a:lnTo>
                  <a:lnTo>
                    <a:pt x="53" y="2"/>
                  </a:lnTo>
                  <a:lnTo>
                    <a:pt x="57" y="3"/>
                  </a:lnTo>
                  <a:lnTo>
                    <a:pt x="63" y="3"/>
                  </a:lnTo>
                  <a:lnTo>
                    <a:pt x="68" y="5"/>
                  </a:lnTo>
                  <a:lnTo>
                    <a:pt x="71" y="5"/>
                  </a:lnTo>
                  <a:lnTo>
                    <a:pt x="72" y="7"/>
                  </a:lnTo>
                  <a:lnTo>
                    <a:pt x="72" y="8"/>
                  </a:lnTo>
                  <a:lnTo>
                    <a:pt x="71" y="8"/>
                  </a:lnTo>
                  <a:lnTo>
                    <a:pt x="69" y="10"/>
                  </a:lnTo>
                  <a:lnTo>
                    <a:pt x="69" y="11"/>
                  </a:lnTo>
                  <a:lnTo>
                    <a:pt x="69" y="14"/>
                  </a:lnTo>
                  <a:lnTo>
                    <a:pt x="69" y="16"/>
                  </a:lnTo>
                  <a:lnTo>
                    <a:pt x="68" y="16"/>
                  </a:lnTo>
                  <a:lnTo>
                    <a:pt x="68" y="18"/>
                  </a:lnTo>
                  <a:lnTo>
                    <a:pt x="64" y="18"/>
                  </a:lnTo>
                  <a:lnTo>
                    <a:pt x="63" y="18"/>
                  </a:lnTo>
                  <a:lnTo>
                    <a:pt x="63" y="19"/>
                  </a:lnTo>
                  <a:lnTo>
                    <a:pt x="61" y="21"/>
                  </a:lnTo>
                  <a:lnTo>
                    <a:pt x="61" y="22"/>
                  </a:lnTo>
                  <a:lnTo>
                    <a:pt x="58" y="22"/>
                  </a:lnTo>
                  <a:lnTo>
                    <a:pt x="58" y="24"/>
                  </a:lnTo>
                  <a:lnTo>
                    <a:pt x="58" y="25"/>
                  </a:lnTo>
                  <a:lnTo>
                    <a:pt x="57" y="25"/>
                  </a:lnTo>
                  <a:lnTo>
                    <a:pt x="57" y="27"/>
                  </a:lnTo>
                  <a:lnTo>
                    <a:pt x="58" y="29"/>
                  </a:lnTo>
                  <a:lnTo>
                    <a:pt x="58" y="30"/>
                  </a:lnTo>
                  <a:lnTo>
                    <a:pt x="60" y="33"/>
                  </a:lnTo>
                  <a:lnTo>
                    <a:pt x="60" y="33"/>
                  </a:lnTo>
                  <a:lnTo>
                    <a:pt x="58" y="37"/>
                  </a:lnTo>
                  <a:lnTo>
                    <a:pt x="57" y="38"/>
                  </a:lnTo>
                  <a:lnTo>
                    <a:pt x="57" y="41"/>
                  </a:lnTo>
                  <a:lnTo>
                    <a:pt x="58" y="43"/>
                  </a:lnTo>
                  <a:lnTo>
                    <a:pt x="60" y="44"/>
                  </a:lnTo>
                  <a:lnTo>
                    <a:pt x="61" y="48"/>
                  </a:lnTo>
                  <a:lnTo>
                    <a:pt x="64" y="52"/>
                  </a:lnTo>
                  <a:lnTo>
                    <a:pt x="68" y="57"/>
                  </a:lnTo>
                  <a:lnTo>
                    <a:pt x="72" y="63"/>
                  </a:lnTo>
                  <a:lnTo>
                    <a:pt x="79" y="68"/>
                  </a:lnTo>
                  <a:lnTo>
                    <a:pt x="82" y="68"/>
                  </a:lnTo>
                  <a:lnTo>
                    <a:pt x="88" y="71"/>
                  </a:lnTo>
                  <a:lnTo>
                    <a:pt x="88" y="71"/>
                  </a:lnTo>
                  <a:lnTo>
                    <a:pt x="90" y="73"/>
                  </a:lnTo>
                  <a:lnTo>
                    <a:pt x="86" y="74"/>
                  </a:lnTo>
                  <a:lnTo>
                    <a:pt x="85" y="74"/>
                  </a:lnTo>
                  <a:lnTo>
                    <a:pt x="85" y="76"/>
                  </a:lnTo>
                  <a:lnTo>
                    <a:pt x="83" y="76"/>
                  </a:lnTo>
                  <a:lnTo>
                    <a:pt x="75" y="74"/>
                  </a:lnTo>
                  <a:lnTo>
                    <a:pt x="75" y="74"/>
                  </a:lnTo>
                  <a:lnTo>
                    <a:pt x="74" y="73"/>
                  </a:lnTo>
                  <a:lnTo>
                    <a:pt x="74" y="73"/>
                  </a:lnTo>
                  <a:lnTo>
                    <a:pt x="72" y="73"/>
                  </a:lnTo>
                  <a:lnTo>
                    <a:pt x="71" y="73"/>
                  </a:lnTo>
                  <a:lnTo>
                    <a:pt x="71" y="74"/>
                  </a:lnTo>
                  <a:lnTo>
                    <a:pt x="72" y="74"/>
                  </a:lnTo>
                  <a:lnTo>
                    <a:pt x="74" y="76"/>
                  </a:lnTo>
                  <a:lnTo>
                    <a:pt x="74" y="77"/>
                  </a:lnTo>
                  <a:lnTo>
                    <a:pt x="72" y="77"/>
                  </a:lnTo>
                  <a:lnTo>
                    <a:pt x="68" y="74"/>
                  </a:lnTo>
                  <a:lnTo>
                    <a:pt x="68" y="74"/>
                  </a:lnTo>
                  <a:lnTo>
                    <a:pt x="68" y="76"/>
                  </a:lnTo>
                  <a:lnTo>
                    <a:pt x="66" y="74"/>
                  </a:lnTo>
                  <a:lnTo>
                    <a:pt x="64" y="76"/>
                  </a:lnTo>
                  <a:lnTo>
                    <a:pt x="63" y="76"/>
                  </a:lnTo>
                  <a:lnTo>
                    <a:pt x="61" y="74"/>
                  </a:lnTo>
                  <a:lnTo>
                    <a:pt x="61" y="74"/>
                  </a:lnTo>
                  <a:lnTo>
                    <a:pt x="61" y="74"/>
                  </a:lnTo>
                  <a:lnTo>
                    <a:pt x="55" y="74"/>
                  </a:lnTo>
                  <a:lnTo>
                    <a:pt x="52" y="74"/>
                  </a:lnTo>
                  <a:lnTo>
                    <a:pt x="50" y="74"/>
                  </a:lnTo>
                  <a:lnTo>
                    <a:pt x="47" y="73"/>
                  </a:lnTo>
                  <a:lnTo>
                    <a:pt x="45" y="73"/>
                  </a:lnTo>
                  <a:lnTo>
                    <a:pt x="45" y="74"/>
                  </a:lnTo>
                  <a:lnTo>
                    <a:pt x="45" y="74"/>
                  </a:lnTo>
                  <a:lnTo>
                    <a:pt x="42" y="73"/>
                  </a:lnTo>
                  <a:lnTo>
                    <a:pt x="41" y="71"/>
                  </a:lnTo>
                  <a:lnTo>
                    <a:pt x="33" y="71"/>
                  </a:lnTo>
                  <a:lnTo>
                    <a:pt x="28" y="70"/>
                  </a:lnTo>
                  <a:lnTo>
                    <a:pt x="30" y="68"/>
                  </a:lnTo>
                  <a:lnTo>
                    <a:pt x="31" y="68"/>
                  </a:lnTo>
                  <a:lnTo>
                    <a:pt x="31" y="66"/>
                  </a:lnTo>
                  <a:lnTo>
                    <a:pt x="31" y="65"/>
                  </a:lnTo>
                  <a:lnTo>
                    <a:pt x="31" y="65"/>
                  </a:lnTo>
                  <a:lnTo>
                    <a:pt x="33" y="63"/>
                  </a:lnTo>
                  <a:lnTo>
                    <a:pt x="36" y="63"/>
                  </a:lnTo>
                  <a:lnTo>
                    <a:pt x="34" y="62"/>
                  </a:lnTo>
                  <a:lnTo>
                    <a:pt x="36" y="62"/>
                  </a:lnTo>
                  <a:lnTo>
                    <a:pt x="39" y="63"/>
                  </a:lnTo>
                  <a:lnTo>
                    <a:pt x="39" y="62"/>
                  </a:lnTo>
                  <a:lnTo>
                    <a:pt x="36" y="60"/>
                  </a:lnTo>
                  <a:lnTo>
                    <a:pt x="31" y="57"/>
                  </a:lnTo>
                  <a:lnTo>
                    <a:pt x="31" y="57"/>
                  </a:lnTo>
                  <a:lnTo>
                    <a:pt x="30" y="57"/>
                  </a:lnTo>
                  <a:lnTo>
                    <a:pt x="28" y="57"/>
                  </a:lnTo>
                  <a:lnTo>
                    <a:pt x="28" y="55"/>
                  </a:lnTo>
                  <a:lnTo>
                    <a:pt x="28" y="52"/>
                  </a:lnTo>
                  <a:lnTo>
                    <a:pt x="28" y="51"/>
                  </a:lnTo>
                  <a:lnTo>
                    <a:pt x="28" y="51"/>
                  </a:lnTo>
                  <a:lnTo>
                    <a:pt x="22" y="52"/>
                  </a:lnTo>
                  <a:lnTo>
                    <a:pt x="19" y="52"/>
                  </a:lnTo>
                  <a:lnTo>
                    <a:pt x="14" y="51"/>
                  </a:lnTo>
                  <a:lnTo>
                    <a:pt x="11" y="52"/>
                  </a:lnTo>
                  <a:lnTo>
                    <a:pt x="8" y="52"/>
                  </a:lnTo>
                  <a:lnTo>
                    <a:pt x="6" y="52"/>
                  </a:lnTo>
                  <a:lnTo>
                    <a:pt x="4" y="52"/>
                  </a:lnTo>
                  <a:lnTo>
                    <a:pt x="3" y="51"/>
                  </a:lnTo>
                  <a:lnTo>
                    <a:pt x="1" y="48"/>
                  </a:lnTo>
                  <a:lnTo>
                    <a:pt x="0" y="44"/>
                  </a:lnTo>
                  <a:lnTo>
                    <a:pt x="0" y="43"/>
                  </a:lnTo>
                  <a:lnTo>
                    <a:pt x="0" y="41"/>
                  </a:lnTo>
                  <a:lnTo>
                    <a:pt x="1" y="40"/>
                  </a:lnTo>
                  <a:lnTo>
                    <a:pt x="3" y="37"/>
                  </a:lnTo>
                  <a:lnTo>
                    <a:pt x="3" y="37"/>
                  </a:lnTo>
                  <a:lnTo>
                    <a:pt x="6" y="35"/>
                  </a:lnTo>
                  <a:lnTo>
                    <a:pt x="6" y="35"/>
                  </a:lnTo>
                  <a:lnTo>
                    <a:pt x="9" y="35"/>
                  </a:lnTo>
                  <a:lnTo>
                    <a:pt x="12" y="35"/>
                  </a:lnTo>
                  <a:lnTo>
                    <a:pt x="14" y="35"/>
                  </a:lnTo>
                  <a:lnTo>
                    <a:pt x="14" y="33"/>
                  </a:lnTo>
                  <a:lnTo>
                    <a:pt x="16" y="32"/>
                  </a:lnTo>
                  <a:lnTo>
                    <a:pt x="17" y="32"/>
                  </a:lnTo>
                  <a:lnTo>
                    <a:pt x="17" y="30"/>
                  </a:lnTo>
                  <a:lnTo>
                    <a:pt x="19" y="30"/>
                  </a:lnTo>
                  <a:lnTo>
                    <a:pt x="19" y="29"/>
                  </a:lnTo>
                  <a:lnTo>
                    <a:pt x="19" y="27"/>
                  </a:lnTo>
                  <a:lnTo>
                    <a:pt x="19" y="25"/>
                  </a:lnTo>
                  <a:lnTo>
                    <a:pt x="20" y="24"/>
                  </a:lnTo>
                  <a:lnTo>
                    <a:pt x="20" y="22"/>
                  </a:lnTo>
                  <a:lnTo>
                    <a:pt x="20" y="22"/>
                  </a:lnTo>
                  <a:lnTo>
                    <a:pt x="22" y="21"/>
                  </a:lnTo>
                  <a:lnTo>
                    <a:pt x="19" y="21"/>
                  </a:lnTo>
                  <a:lnTo>
                    <a:pt x="17" y="19"/>
                  </a:lnTo>
                  <a:lnTo>
                    <a:pt x="16" y="19"/>
                  </a:lnTo>
                  <a:lnTo>
                    <a:pt x="17" y="18"/>
                  </a:lnTo>
                  <a:lnTo>
                    <a:pt x="17" y="18"/>
                  </a:lnTo>
                  <a:lnTo>
                    <a:pt x="20" y="14"/>
                  </a:lnTo>
                  <a:lnTo>
                    <a:pt x="22" y="14"/>
                  </a:lnTo>
                  <a:lnTo>
                    <a:pt x="23" y="14"/>
                  </a:lnTo>
                  <a:lnTo>
                    <a:pt x="25" y="14"/>
                  </a:lnTo>
                  <a:lnTo>
                    <a:pt x="27" y="14"/>
                  </a:lnTo>
                  <a:lnTo>
                    <a:pt x="28" y="14"/>
                  </a:lnTo>
                  <a:lnTo>
                    <a:pt x="27" y="13"/>
                  </a:lnTo>
                  <a:lnTo>
                    <a:pt x="27" y="11"/>
                  </a:lnTo>
                  <a:lnTo>
                    <a:pt x="25" y="8"/>
                  </a:lnTo>
                  <a:lnTo>
                    <a:pt x="25" y="7"/>
                  </a:lnTo>
                  <a:lnTo>
                    <a:pt x="27" y="7"/>
                  </a:lnTo>
                  <a:lnTo>
                    <a:pt x="28" y="5"/>
                  </a:lnTo>
                  <a:lnTo>
                    <a:pt x="30" y="5"/>
                  </a:lnTo>
                  <a:lnTo>
                    <a:pt x="31" y="3"/>
                  </a:lnTo>
                  <a:lnTo>
                    <a:pt x="34" y="3"/>
                  </a:lnTo>
                  <a:lnTo>
                    <a:pt x="36" y="3"/>
                  </a:lnTo>
                  <a:lnTo>
                    <a:pt x="39" y="3"/>
                  </a:lnTo>
                  <a:lnTo>
                    <a:pt x="41" y="3"/>
                  </a:lnTo>
                  <a:lnTo>
                    <a:pt x="42" y="3"/>
                  </a:lnTo>
                  <a:lnTo>
                    <a:pt x="47" y="2"/>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27" name="Freeform 146">
              <a:extLst>
                <a:ext uri="{FF2B5EF4-FFF2-40B4-BE49-F238E27FC236}">
                  <a16:creationId xmlns:a16="http://schemas.microsoft.com/office/drawing/2014/main" id="{27834134-2173-462C-91AB-BA0BD87F2044}"/>
                </a:ext>
              </a:extLst>
            </p:cNvPr>
            <p:cNvSpPr>
              <a:spLocks/>
            </p:cNvSpPr>
            <p:nvPr/>
          </p:nvSpPr>
          <p:spPr bwMode="auto">
            <a:xfrm>
              <a:off x="7454969" y="1390731"/>
              <a:ext cx="42883" cy="13645"/>
            </a:xfrm>
            <a:custGeom>
              <a:avLst/>
              <a:gdLst>
                <a:gd name="T0" fmla="*/ 21 w 22"/>
                <a:gd name="T1" fmla="*/ 0 h 7"/>
                <a:gd name="T2" fmla="*/ 22 w 22"/>
                <a:gd name="T3" fmla="*/ 4 h 7"/>
                <a:gd name="T4" fmla="*/ 21 w 22"/>
                <a:gd name="T5" fmla="*/ 4 h 7"/>
                <a:gd name="T6" fmla="*/ 16 w 22"/>
                <a:gd name="T7" fmla="*/ 7 h 7"/>
                <a:gd name="T8" fmla="*/ 11 w 22"/>
                <a:gd name="T9" fmla="*/ 7 h 7"/>
                <a:gd name="T10" fmla="*/ 5 w 22"/>
                <a:gd name="T11" fmla="*/ 7 h 7"/>
                <a:gd name="T12" fmla="*/ 0 w 22"/>
                <a:gd name="T13" fmla="*/ 5 h 7"/>
                <a:gd name="T14" fmla="*/ 2 w 22"/>
                <a:gd name="T15" fmla="*/ 5 h 7"/>
                <a:gd name="T16" fmla="*/ 2 w 22"/>
                <a:gd name="T17" fmla="*/ 4 h 7"/>
                <a:gd name="T18" fmla="*/ 8 w 22"/>
                <a:gd name="T19" fmla="*/ 2 h 7"/>
                <a:gd name="T20" fmla="*/ 21 w 22"/>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7">
                  <a:moveTo>
                    <a:pt x="21" y="0"/>
                  </a:moveTo>
                  <a:lnTo>
                    <a:pt x="22" y="4"/>
                  </a:lnTo>
                  <a:lnTo>
                    <a:pt x="21" y="4"/>
                  </a:lnTo>
                  <a:lnTo>
                    <a:pt x="16" y="7"/>
                  </a:lnTo>
                  <a:lnTo>
                    <a:pt x="11" y="7"/>
                  </a:lnTo>
                  <a:lnTo>
                    <a:pt x="5" y="7"/>
                  </a:lnTo>
                  <a:lnTo>
                    <a:pt x="0" y="5"/>
                  </a:lnTo>
                  <a:lnTo>
                    <a:pt x="2" y="5"/>
                  </a:lnTo>
                  <a:lnTo>
                    <a:pt x="2" y="4"/>
                  </a:lnTo>
                  <a:lnTo>
                    <a:pt x="8" y="2"/>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28" name="Freeform 147">
              <a:extLst>
                <a:ext uri="{FF2B5EF4-FFF2-40B4-BE49-F238E27FC236}">
                  <a16:creationId xmlns:a16="http://schemas.microsoft.com/office/drawing/2014/main" id="{436EAF07-A34F-4534-A149-9924016A625F}"/>
                </a:ext>
              </a:extLst>
            </p:cNvPr>
            <p:cNvSpPr>
              <a:spLocks/>
            </p:cNvSpPr>
            <p:nvPr/>
          </p:nvSpPr>
          <p:spPr bwMode="auto">
            <a:xfrm>
              <a:off x="7527090" y="1384883"/>
              <a:ext cx="81867" cy="35086"/>
            </a:xfrm>
            <a:custGeom>
              <a:avLst/>
              <a:gdLst>
                <a:gd name="T0" fmla="*/ 30 w 42"/>
                <a:gd name="T1" fmla="*/ 0 h 18"/>
                <a:gd name="T2" fmla="*/ 33 w 42"/>
                <a:gd name="T3" fmla="*/ 0 h 18"/>
                <a:gd name="T4" fmla="*/ 36 w 42"/>
                <a:gd name="T5" fmla="*/ 2 h 18"/>
                <a:gd name="T6" fmla="*/ 37 w 42"/>
                <a:gd name="T7" fmla="*/ 3 h 18"/>
                <a:gd name="T8" fmla="*/ 41 w 42"/>
                <a:gd name="T9" fmla="*/ 5 h 18"/>
                <a:gd name="T10" fmla="*/ 41 w 42"/>
                <a:gd name="T11" fmla="*/ 5 h 18"/>
                <a:gd name="T12" fmla="*/ 41 w 42"/>
                <a:gd name="T13" fmla="*/ 7 h 18"/>
                <a:gd name="T14" fmla="*/ 41 w 42"/>
                <a:gd name="T15" fmla="*/ 8 h 18"/>
                <a:gd name="T16" fmla="*/ 42 w 42"/>
                <a:gd name="T17" fmla="*/ 10 h 18"/>
                <a:gd name="T18" fmla="*/ 36 w 42"/>
                <a:gd name="T19" fmla="*/ 14 h 18"/>
                <a:gd name="T20" fmla="*/ 30 w 42"/>
                <a:gd name="T21" fmla="*/ 16 h 18"/>
                <a:gd name="T22" fmla="*/ 12 w 42"/>
                <a:gd name="T23" fmla="*/ 18 h 18"/>
                <a:gd name="T24" fmla="*/ 9 w 42"/>
                <a:gd name="T25" fmla="*/ 18 h 18"/>
                <a:gd name="T26" fmla="*/ 6 w 42"/>
                <a:gd name="T27" fmla="*/ 18 h 18"/>
                <a:gd name="T28" fmla="*/ 3 w 42"/>
                <a:gd name="T29" fmla="*/ 16 h 18"/>
                <a:gd name="T30" fmla="*/ 0 w 42"/>
                <a:gd name="T31" fmla="*/ 13 h 18"/>
                <a:gd name="T32" fmla="*/ 1 w 42"/>
                <a:gd name="T33" fmla="*/ 13 h 18"/>
                <a:gd name="T34" fmla="*/ 4 w 42"/>
                <a:gd name="T35" fmla="*/ 11 h 18"/>
                <a:gd name="T36" fmla="*/ 7 w 42"/>
                <a:gd name="T37" fmla="*/ 8 h 18"/>
                <a:gd name="T38" fmla="*/ 15 w 42"/>
                <a:gd name="T39" fmla="*/ 8 h 18"/>
                <a:gd name="T40" fmla="*/ 19 w 42"/>
                <a:gd name="T41" fmla="*/ 8 h 18"/>
                <a:gd name="T42" fmla="*/ 22 w 42"/>
                <a:gd name="T43" fmla="*/ 8 h 18"/>
                <a:gd name="T44" fmla="*/ 23 w 42"/>
                <a:gd name="T45" fmla="*/ 7 h 18"/>
                <a:gd name="T46" fmla="*/ 23 w 42"/>
                <a:gd name="T47" fmla="*/ 3 h 18"/>
                <a:gd name="T48" fmla="*/ 25 w 42"/>
                <a:gd name="T49" fmla="*/ 3 h 18"/>
                <a:gd name="T50" fmla="*/ 25 w 42"/>
                <a:gd name="T51" fmla="*/ 2 h 18"/>
                <a:gd name="T52" fmla="*/ 30 w 42"/>
                <a:gd name="T5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18">
                  <a:moveTo>
                    <a:pt x="30" y="0"/>
                  </a:moveTo>
                  <a:lnTo>
                    <a:pt x="33" y="0"/>
                  </a:lnTo>
                  <a:lnTo>
                    <a:pt x="36" y="2"/>
                  </a:lnTo>
                  <a:lnTo>
                    <a:pt x="37" y="3"/>
                  </a:lnTo>
                  <a:lnTo>
                    <a:pt x="41" y="5"/>
                  </a:lnTo>
                  <a:lnTo>
                    <a:pt x="41" y="5"/>
                  </a:lnTo>
                  <a:lnTo>
                    <a:pt x="41" y="7"/>
                  </a:lnTo>
                  <a:lnTo>
                    <a:pt x="41" y="8"/>
                  </a:lnTo>
                  <a:lnTo>
                    <a:pt x="42" y="10"/>
                  </a:lnTo>
                  <a:lnTo>
                    <a:pt x="36" y="14"/>
                  </a:lnTo>
                  <a:lnTo>
                    <a:pt x="30" y="16"/>
                  </a:lnTo>
                  <a:lnTo>
                    <a:pt x="12" y="18"/>
                  </a:lnTo>
                  <a:lnTo>
                    <a:pt x="9" y="18"/>
                  </a:lnTo>
                  <a:lnTo>
                    <a:pt x="6" y="18"/>
                  </a:lnTo>
                  <a:lnTo>
                    <a:pt x="3" y="16"/>
                  </a:lnTo>
                  <a:lnTo>
                    <a:pt x="0" y="13"/>
                  </a:lnTo>
                  <a:lnTo>
                    <a:pt x="1" y="13"/>
                  </a:lnTo>
                  <a:lnTo>
                    <a:pt x="4" y="11"/>
                  </a:lnTo>
                  <a:lnTo>
                    <a:pt x="7" y="8"/>
                  </a:lnTo>
                  <a:lnTo>
                    <a:pt x="15" y="8"/>
                  </a:lnTo>
                  <a:lnTo>
                    <a:pt x="19" y="8"/>
                  </a:lnTo>
                  <a:lnTo>
                    <a:pt x="22" y="8"/>
                  </a:lnTo>
                  <a:lnTo>
                    <a:pt x="23" y="7"/>
                  </a:lnTo>
                  <a:lnTo>
                    <a:pt x="23" y="3"/>
                  </a:lnTo>
                  <a:lnTo>
                    <a:pt x="25" y="3"/>
                  </a:lnTo>
                  <a:lnTo>
                    <a:pt x="25" y="2"/>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29" name="Freeform 148">
              <a:extLst>
                <a:ext uri="{FF2B5EF4-FFF2-40B4-BE49-F238E27FC236}">
                  <a16:creationId xmlns:a16="http://schemas.microsoft.com/office/drawing/2014/main" id="{0B500B07-EE71-411F-89A6-F1F116CBE9B3}"/>
                </a:ext>
              </a:extLst>
            </p:cNvPr>
            <p:cNvSpPr>
              <a:spLocks/>
            </p:cNvSpPr>
            <p:nvPr/>
          </p:nvSpPr>
          <p:spPr bwMode="auto">
            <a:xfrm>
              <a:off x="9879800" y="311774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30" name="Freeform 149">
              <a:extLst>
                <a:ext uri="{FF2B5EF4-FFF2-40B4-BE49-F238E27FC236}">
                  <a16:creationId xmlns:a16="http://schemas.microsoft.com/office/drawing/2014/main" id="{E528C244-FDCA-4A77-BEE7-5D5E2F7B1CEF}"/>
                </a:ext>
              </a:extLst>
            </p:cNvPr>
            <p:cNvSpPr>
              <a:spLocks/>
            </p:cNvSpPr>
            <p:nvPr/>
          </p:nvSpPr>
          <p:spPr bwMode="auto">
            <a:xfrm>
              <a:off x="7513445" y="1351747"/>
              <a:ext cx="50680" cy="9747"/>
            </a:xfrm>
            <a:custGeom>
              <a:avLst/>
              <a:gdLst>
                <a:gd name="T0" fmla="*/ 10 w 26"/>
                <a:gd name="T1" fmla="*/ 0 h 5"/>
                <a:gd name="T2" fmla="*/ 24 w 26"/>
                <a:gd name="T3" fmla="*/ 1 h 5"/>
                <a:gd name="T4" fmla="*/ 24 w 26"/>
                <a:gd name="T5" fmla="*/ 1 h 5"/>
                <a:gd name="T6" fmla="*/ 26 w 26"/>
                <a:gd name="T7" fmla="*/ 1 h 5"/>
                <a:gd name="T8" fmla="*/ 22 w 26"/>
                <a:gd name="T9" fmla="*/ 3 h 5"/>
                <a:gd name="T10" fmla="*/ 21 w 26"/>
                <a:gd name="T11" fmla="*/ 5 h 5"/>
                <a:gd name="T12" fmla="*/ 11 w 26"/>
                <a:gd name="T13" fmla="*/ 3 h 5"/>
                <a:gd name="T14" fmla="*/ 7 w 26"/>
                <a:gd name="T15" fmla="*/ 3 h 5"/>
                <a:gd name="T16" fmla="*/ 7 w 26"/>
                <a:gd name="T17" fmla="*/ 3 h 5"/>
                <a:gd name="T18" fmla="*/ 7 w 26"/>
                <a:gd name="T19" fmla="*/ 1 h 5"/>
                <a:gd name="T20" fmla="*/ 0 w 26"/>
                <a:gd name="T21" fmla="*/ 1 h 5"/>
                <a:gd name="T22" fmla="*/ 3 w 26"/>
                <a:gd name="T23" fmla="*/ 0 h 5"/>
                <a:gd name="T24" fmla="*/ 10 w 26"/>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5">
                  <a:moveTo>
                    <a:pt x="10" y="0"/>
                  </a:moveTo>
                  <a:lnTo>
                    <a:pt x="24" y="1"/>
                  </a:lnTo>
                  <a:lnTo>
                    <a:pt x="24" y="1"/>
                  </a:lnTo>
                  <a:lnTo>
                    <a:pt x="26" y="1"/>
                  </a:lnTo>
                  <a:lnTo>
                    <a:pt x="22" y="3"/>
                  </a:lnTo>
                  <a:lnTo>
                    <a:pt x="21" y="5"/>
                  </a:lnTo>
                  <a:lnTo>
                    <a:pt x="11" y="3"/>
                  </a:lnTo>
                  <a:lnTo>
                    <a:pt x="7" y="3"/>
                  </a:lnTo>
                  <a:lnTo>
                    <a:pt x="7" y="3"/>
                  </a:lnTo>
                  <a:lnTo>
                    <a:pt x="7" y="1"/>
                  </a:lnTo>
                  <a:lnTo>
                    <a:pt x="0" y="1"/>
                  </a:lnTo>
                  <a:lnTo>
                    <a:pt x="3" y="0"/>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31" name="Freeform 150">
              <a:extLst>
                <a:ext uri="{FF2B5EF4-FFF2-40B4-BE49-F238E27FC236}">
                  <a16:creationId xmlns:a16="http://schemas.microsoft.com/office/drawing/2014/main" id="{6C7FBE33-CDCC-4BC4-B8C1-FC0B1CE9AAB3}"/>
                </a:ext>
              </a:extLst>
            </p:cNvPr>
            <p:cNvSpPr>
              <a:spLocks/>
            </p:cNvSpPr>
            <p:nvPr/>
          </p:nvSpPr>
          <p:spPr bwMode="auto">
            <a:xfrm>
              <a:off x="6318573" y="2685014"/>
              <a:ext cx="89664" cy="37036"/>
            </a:xfrm>
            <a:custGeom>
              <a:avLst/>
              <a:gdLst>
                <a:gd name="T0" fmla="*/ 17 w 46"/>
                <a:gd name="T1" fmla="*/ 0 h 19"/>
                <a:gd name="T2" fmla="*/ 19 w 46"/>
                <a:gd name="T3" fmla="*/ 0 h 19"/>
                <a:gd name="T4" fmla="*/ 17 w 46"/>
                <a:gd name="T5" fmla="*/ 1 h 19"/>
                <a:gd name="T6" fmla="*/ 14 w 46"/>
                <a:gd name="T7" fmla="*/ 6 h 19"/>
                <a:gd name="T8" fmla="*/ 14 w 46"/>
                <a:gd name="T9" fmla="*/ 6 h 19"/>
                <a:gd name="T10" fmla="*/ 16 w 46"/>
                <a:gd name="T11" fmla="*/ 6 h 19"/>
                <a:gd name="T12" fmla="*/ 17 w 46"/>
                <a:gd name="T13" fmla="*/ 8 h 19"/>
                <a:gd name="T14" fmla="*/ 19 w 46"/>
                <a:gd name="T15" fmla="*/ 8 h 19"/>
                <a:gd name="T16" fmla="*/ 22 w 46"/>
                <a:gd name="T17" fmla="*/ 8 h 19"/>
                <a:gd name="T18" fmla="*/ 22 w 46"/>
                <a:gd name="T19" fmla="*/ 3 h 19"/>
                <a:gd name="T20" fmla="*/ 22 w 46"/>
                <a:gd name="T21" fmla="*/ 0 h 19"/>
                <a:gd name="T22" fmla="*/ 24 w 46"/>
                <a:gd name="T23" fmla="*/ 0 h 19"/>
                <a:gd name="T24" fmla="*/ 25 w 46"/>
                <a:gd name="T25" fmla="*/ 0 h 19"/>
                <a:gd name="T26" fmla="*/ 25 w 46"/>
                <a:gd name="T27" fmla="*/ 1 h 19"/>
                <a:gd name="T28" fmla="*/ 27 w 46"/>
                <a:gd name="T29" fmla="*/ 1 h 19"/>
                <a:gd name="T30" fmla="*/ 30 w 46"/>
                <a:gd name="T31" fmla="*/ 3 h 19"/>
                <a:gd name="T32" fmla="*/ 31 w 46"/>
                <a:gd name="T33" fmla="*/ 3 h 19"/>
                <a:gd name="T34" fmla="*/ 35 w 46"/>
                <a:gd name="T35" fmla="*/ 4 h 19"/>
                <a:gd name="T36" fmla="*/ 36 w 46"/>
                <a:gd name="T37" fmla="*/ 4 h 19"/>
                <a:gd name="T38" fmla="*/ 39 w 46"/>
                <a:gd name="T39" fmla="*/ 4 h 19"/>
                <a:gd name="T40" fmla="*/ 42 w 46"/>
                <a:gd name="T41" fmla="*/ 4 h 19"/>
                <a:gd name="T42" fmla="*/ 42 w 46"/>
                <a:gd name="T43" fmla="*/ 6 h 19"/>
                <a:gd name="T44" fmla="*/ 44 w 46"/>
                <a:gd name="T45" fmla="*/ 8 h 19"/>
                <a:gd name="T46" fmla="*/ 46 w 46"/>
                <a:gd name="T47" fmla="*/ 8 h 19"/>
                <a:gd name="T48" fmla="*/ 46 w 46"/>
                <a:gd name="T49" fmla="*/ 9 h 19"/>
                <a:gd name="T50" fmla="*/ 44 w 46"/>
                <a:gd name="T51" fmla="*/ 12 h 19"/>
                <a:gd name="T52" fmla="*/ 44 w 46"/>
                <a:gd name="T53" fmla="*/ 14 h 19"/>
                <a:gd name="T54" fmla="*/ 44 w 46"/>
                <a:gd name="T55" fmla="*/ 15 h 19"/>
                <a:gd name="T56" fmla="*/ 44 w 46"/>
                <a:gd name="T57" fmla="*/ 17 h 19"/>
                <a:gd name="T58" fmla="*/ 46 w 46"/>
                <a:gd name="T59" fmla="*/ 19 h 19"/>
                <a:gd name="T60" fmla="*/ 44 w 46"/>
                <a:gd name="T61" fmla="*/ 19 h 19"/>
                <a:gd name="T62" fmla="*/ 36 w 46"/>
                <a:gd name="T63" fmla="*/ 19 h 19"/>
                <a:gd name="T64" fmla="*/ 28 w 46"/>
                <a:gd name="T65" fmla="*/ 19 h 19"/>
                <a:gd name="T66" fmla="*/ 22 w 46"/>
                <a:gd name="T67" fmla="*/ 17 h 19"/>
                <a:gd name="T68" fmla="*/ 14 w 46"/>
                <a:gd name="T69" fmla="*/ 17 h 19"/>
                <a:gd name="T70" fmla="*/ 8 w 46"/>
                <a:gd name="T71" fmla="*/ 17 h 19"/>
                <a:gd name="T72" fmla="*/ 3 w 46"/>
                <a:gd name="T73" fmla="*/ 17 h 19"/>
                <a:gd name="T74" fmla="*/ 0 w 46"/>
                <a:gd name="T75" fmla="*/ 17 h 19"/>
                <a:gd name="T76" fmla="*/ 0 w 46"/>
                <a:gd name="T77" fmla="*/ 17 h 19"/>
                <a:gd name="T78" fmla="*/ 1 w 46"/>
                <a:gd name="T79" fmla="*/ 15 h 19"/>
                <a:gd name="T80" fmla="*/ 3 w 46"/>
                <a:gd name="T81" fmla="*/ 12 h 19"/>
                <a:gd name="T82" fmla="*/ 5 w 46"/>
                <a:gd name="T83" fmla="*/ 11 h 19"/>
                <a:gd name="T84" fmla="*/ 5 w 46"/>
                <a:gd name="T85" fmla="*/ 9 h 19"/>
                <a:gd name="T86" fmla="*/ 5 w 46"/>
                <a:gd name="T87" fmla="*/ 8 h 19"/>
                <a:gd name="T88" fmla="*/ 6 w 46"/>
                <a:gd name="T89" fmla="*/ 6 h 19"/>
                <a:gd name="T90" fmla="*/ 11 w 46"/>
                <a:gd name="T91" fmla="*/ 6 h 19"/>
                <a:gd name="T92" fmla="*/ 13 w 46"/>
                <a:gd name="T93" fmla="*/ 6 h 19"/>
                <a:gd name="T94" fmla="*/ 14 w 46"/>
                <a:gd name="T95" fmla="*/ 3 h 19"/>
                <a:gd name="T96" fmla="*/ 17 w 46"/>
                <a:gd name="T97" fmla="*/ 1 h 19"/>
                <a:gd name="T98" fmla="*/ 17 w 46"/>
                <a:gd name="T9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 h="19">
                  <a:moveTo>
                    <a:pt x="17" y="0"/>
                  </a:moveTo>
                  <a:lnTo>
                    <a:pt x="19" y="0"/>
                  </a:lnTo>
                  <a:lnTo>
                    <a:pt x="17" y="1"/>
                  </a:lnTo>
                  <a:lnTo>
                    <a:pt x="14" y="6"/>
                  </a:lnTo>
                  <a:lnTo>
                    <a:pt x="14" y="6"/>
                  </a:lnTo>
                  <a:lnTo>
                    <a:pt x="16" y="6"/>
                  </a:lnTo>
                  <a:lnTo>
                    <a:pt x="17" y="8"/>
                  </a:lnTo>
                  <a:lnTo>
                    <a:pt x="19" y="8"/>
                  </a:lnTo>
                  <a:lnTo>
                    <a:pt x="22" y="8"/>
                  </a:lnTo>
                  <a:lnTo>
                    <a:pt x="22" y="3"/>
                  </a:lnTo>
                  <a:lnTo>
                    <a:pt x="22" y="0"/>
                  </a:lnTo>
                  <a:lnTo>
                    <a:pt x="24" y="0"/>
                  </a:lnTo>
                  <a:lnTo>
                    <a:pt x="25" y="0"/>
                  </a:lnTo>
                  <a:lnTo>
                    <a:pt x="25" y="1"/>
                  </a:lnTo>
                  <a:lnTo>
                    <a:pt x="27" y="1"/>
                  </a:lnTo>
                  <a:lnTo>
                    <a:pt x="30" y="3"/>
                  </a:lnTo>
                  <a:lnTo>
                    <a:pt x="31" y="3"/>
                  </a:lnTo>
                  <a:lnTo>
                    <a:pt x="35" y="4"/>
                  </a:lnTo>
                  <a:lnTo>
                    <a:pt x="36" y="4"/>
                  </a:lnTo>
                  <a:lnTo>
                    <a:pt x="39" y="4"/>
                  </a:lnTo>
                  <a:lnTo>
                    <a:pt x="42" y="4"/>
                  </a:lnTo>
                  <a:lnTo>
                    <a:pt x="42" y="6"/>
                  </a:lnTo>
                  <a:lnTo>
                    <a:pt x="44" y="8"/>
                  </a:lnTo>
                  <a:lnTo>
                    <a:pt x="46" y="8"/>
                  </a:lnTo>
                  <a:lnTo>
                    <a:pt x="46" y="9"/>
                  </a:lnTo>
                  <a:lnTo>
                    <a:pt x="44" y="12"/>
                  </a:lnTo>
                  <a:lnTo>
                    <a:pt x="44" y="14"/>
                  </a:lnTo>
                  <a:lnTo>
                    <a:pt x="44" y="15"/>
                  </a:lnTo>
                  <a:lnTo>
                    <a:pt x="44" y="17"/>
                  </a:lnTo>
                  <a:lnTo>
                    <a:pt x="46" y="19"/>
                  </a:lnTo>
                  <a:lnTo>
                    <a:pt x="44" y="19"/>
                  </a:lnTo>
                  <a:lnTo>
                    <a:pt x="36" y="19"/>
                  </a:lnTo>
                  <a:lnTo>
                    <a:pt x="28" y="19"/>
                  </a:lnTo>
                  <a:lnTo>
                    <a:pt x="22" y="17"/>
                  </a:lnTo>
                  <a:lnTo>
                    <a:pt x="14" y="17"/>
                  </a:lnTo>
                  <a:lnTo>
                    <a:pt x="8" y="17"/>
                  </a:lnTo>
                  <a:lnTo>
                    <a:pt x="3" y="17"/>
                  </a:lnTo>
                  <a:lnTo>
                    <a:pt x="0" y="17"/>
                  </a:lnTo>
                  <a:lnTo>
                    <a:pt x="0" y="17"/>
                  </a:lnTo>
                  <a:lnTo>
                    <a:pt x="1" y="15"/>
                  </a:lnTo>
                  <a:lnTo>
                    <a:pt x="3" y="12"/>
                  </a:lnTo>
                  <a:lnTo>
                    <a:pt x="5" y="11"/>
                  </a:lnTo>
                  <a:lnTo>
                    <a:pt x="5" y="9"/>
                  </a:lnTo>
                  <a:lnTo>
                    <a:pt x="5" y="8"/>
                  </a:lnTo>
                  <a:lnTo>
                    <a:pt x="6" y="6"/>
                  </a:lnTo>
                  <a:lnTo>
                    <a:pt x="11" y="6"/>
                  </a:lnTo>
                  <a:lnTo>
                    <a:pt x="13" y="6"/>
                  </a:lnTo>
                  <a:lnTo>
                    <a:pt x="14" y="3"/>
                  </a:lnTo>
                  <a:lnTo>
                    <a:pt x="17" y="1"/>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32" name="Freeform 151">
              <a:extLst>
                <a:ext uri="{FF2B5EF4-FFF2-40B4-BE49-F238E27FC236}">
                  <a16:creationId xmlns:a16="http://schemas.microsoft.com/office/drawing/2014/main" id="{314DD009-8202-4092-8DFE-68327EED9678}"/>
                </a:ext>
              </a:extLst>
            </p:cNvPr>
            <p:cNvSpPr>
              <a:spLocks/>
            </p:cNvSpPr>
            <p:nvPr/>
          </p:nvSpPr>
          <p:spPr bwMode="auto">
            <a:xfrm>
              <a:off x="6959866" y="2189912"/>
              <a:ext cx="7797" cy="5848"/>
            </a:xfrm>
            <a:custGeom>
              <a:avLst/>
              <a:gdLst>
                <a:gd name="T0" fmla="*/ 2 w 4"/>
                <a:gd name="T1" fmla="*/ 0 h 3"/>
                <a:gd name="T2" fmla="*/ 4 w 4"/>
                <a:gd name="T3" fmla="*/ 0 h 3"/>
                <a:gd name="T4" fmla="*/ 4 w 4"/>
                <a:gd name="T5" fmla="*/ 2 h 3"/>
                <a:gd name="T6" fmla="*/ 4 w 4"/>
                <a:gd name="T7" fmla="*/ 2 h 3"/>
                <a:gd name="T8" fmla="*/ 4 w 4"/>
                <a:gd name="T9" fmla="*/ 3 h 3"/>
                <a:gd name="T10" fmla="*/ 0 w 4"/>
                <a:gd name="T11" fmla="*/ 2 h 3"/>
                <a:gd name="T12" fmla="*/ 0 w 4"/>
                <a:gd name="T13" fmla="*/ 0 h 3"/>
                <a:gd name="T14" fmla="*/ 0 w 4"/>
                <a:gd name="T15" fmla="*/ 0 h 3"/>
                <a:gd name="T16" fmla="*/ 2 w 4"/>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2" y="0"/>
                  </a:moveTo>
                  <a:lnTo>
                    <a:pt x="4" y="0"/>
                  </a:lnTo>
                  <a:lnTo>
                    <a:pt x="4" y="2"/>
                  </a:lnTo>
                  <a:lnTo>
                    <a:pt x="4" y="2"/>
                  </a:lnTo>
                  <a:lnTo>
                    <a:pt x="4" y="3"/>
                  </a:lnTo>
                  <a:lnTo>
                    <a:pt x="0" y="2"/>
                  </a:lnTo>
                  <a:lnTo>
                    <a:pt x="0" y="0"/>
                  </a:lnTo>
                  <a:lnTo>
                    <a:pt x="0" y="0"/>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33" name="Freeform 152">
              <a:extLst>
                <a:ext uri="{FF2B5EF4-FFF2-40B4-BE49-F238E27FC236}">
                  <a16:creationId xmlns:a16="http://schemas.microsoft.com/office/drawing/2014/main" id="{07272332-D649-4FB4-B780-230303CBC1CA}"/>
                </a:ext>
              </a:extLst>
            </p:cNvPr>
            <p:cNvSpPr>
              <a:spLocks/>
            </p:cNvSpPr>
            <p:nvPr/>
          </p:nvSpPr>
          <p:spPr bwMode="auto">
            <a:xfrm>
              <a:off x="7028090" y="1410224"/>
              <a:ext cx="107208" cy="27289"/>
            </a:xfrm>
            <a:custGeom>
              <a:avLst/>
              <a:gdLst>
                <a:gd name="T0" fmla="*/ 38 w 55"/>
                <a:gd name="T1" fmla="*/ 0 h 14"/>
                <a:gd name="T2" fmla="*/ 44 w 55"/>
                <a:gd name="T3" fmla="*/ 1 h 14"/>
                <a:gd name="T4" fmla="*/ 49 w 55"/>
                <a:gd name="T5" fmla="*/ 0 h 14"/>
                <a:gd name="T6" fmla="*/ 51 w 55"/>
                <a:gd name="T7" fmla="*/ 1 h 14"/>
                <a:gd name="T8" fmla="*/ 52 w 55"/>
                <a:gd name="T9" fmla="*/ 1 h 14"/>
                <a:gd name="T10" fmla="*/ 54 w 55"/>
                <a:gd name="T11" fmla="*/ 1 h 14"/>
                <a:gd name="T12" fmla="*/ 55 w 55"/>
                <a:gd name="T13" fmla="*/ 5 h 14"/>
                <a:gd name="T14" fmla="*/ 55 w 55"/>
                <a:gd name="T15" fmla="*/ 8 h 14"/>
                <a:gd name="T16" fmla="*/ 55 w 55"/>
                <a:gd name="T17" fmla="*/ 8 h 14"/>
                <a:gd name="T18" fmla="*/ 46 w 55"/>
                <a:gd name="T19" fmla="*/ 6 h 14"/>
                <a:gd name="T20" fmla="*/ 43 w 55"/>
                <a:gd name="T21" fmla="*/ 3 h 14"/>
                <a:gd name="T22" fmla="*/ 41 w 55"/>
                <a:gd name="T23" fmla="*/ 3 h 14"/>
                <a:gd name="T24" fmla="*/ 40 w 55"/>
                <a:gd name="T25" fmla="*/ 3 h 14"/>
                <a:gd name="T26" fmla="*/ 38 w 55"/>
                <a:gd name="T27" fmla="*/ 5 h 14"/>
                <a:gd name="T28" fmla="*/ 36 w 55"/>
                <a:gd name="T29" fmla="*/ 6 h 14"/>
                <a:gd name="T30" fmla="*/ 35 w 55"/>
                <a:gd name="T31" fmla="*/ 8 h 14"/>
                <a:gd name="T32" fmla="*/ 33 w 55"/>
                <a:gd name="T33" fmla="*/ 8 h 14"/>
                <a:gd name="T34" fmla="*/ 33 w 55"/>
                <a:gd name="T35" fmla="*/ 8 h 14"/>
                <a:gd name="T36" fmla="*/ 32 w 55"/>
                <a:gd name="T37" fmla="*/ 9 h 14"/>
                <a:gd name="T38" fmla="*/ 27 w 55"/>
                <a:gd name="T39" fmla="*/ 9 h 14"/>
                <a:gd name="T40" fmla="*/ 25 w 55"/>
                <a:gd name="T41" fmla="*/ 11 h 14"/>
                <a:gd name="T42" fmla="*/ 24 w 55"/>
                <a:gd name="T43" fmla="*/ 12 h 14"/>
                <a:gd name="T44" fmla="*/ 22 w 55"/>
                <a:gd name="T45" fmla="*/ 12 h 14"/>
                <a:gd name="T46" fmla="*/ 19 w 55"/>
                <a:gd name="T47" fmla="*/ 14 h 14"/>
                <a:gd name="T48" fmla="*/ 17 w 55"/>
                <a:gd name="T49" fmla="*/ 12 h 14"/>
                <a:gd name="T50" fmla="*/ 17 w 55"/>
                <a:gd name="T51" fmla="*/ 9 h 14"/>
                <a:gd name="T52" fmla="*/ 16 w 55"/>
                <a:gd name="T53" fmla="*/ 9 h 14"/>
                <a:gd name="T54" fmla="*/ 11 w 55"/>
                <a:gd name="T55" fmla="*/ 11 h 14"/>
                <a:gd name="T56" fmla="*/ 8 w 55"/>
                <a:gd name="T57" fmla="*/ 9 h 14"/>
                <a:gd name="T58" fmla="*/ 5 w 55"/>
                <a:gd name="T59" fmla="*/ 8 h 14"/>
                <a:gd name="T60" fmla="*/ 0 w 55"/>
                <a:gd name="T61" fmla="*/ 8 h 14"/>
                <a:gd name="T62" fmla="*/ 3 w 55"/>
                <a:gd name="T63" fmla="*/ 6 h 14"/>
                <a:gd name="T64" fmla="*/ 22 w 55"/>
                <a:gd name="T65" fmla="*/ 3 h 14"/>
                <a:gd name="T66" fmla="*/ 29 w 55"/>
                <a:gd name="T67" fmla="*/ 3 h 14"/>
                <a:gd name="T68" fmla="*/ 32 w 55"/>
                <a:gd name="T69" fmla="*/ 1 h 14"/>
                <a:gd name="T70" fmla="*/ 36 w 55"/>
                <a:gd name="T71" fmla="*/ 0 h 14"/>
                <a:gd name="T72" fmla="*/ 38 w 55"/>
                <a:gd name="T7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 h="14">
                  <a:moveTo>
                    <a:pt x="38" y="0"/>
                  </a:moveTo>
                  <a:lnTo>
                    <a:pt x="44" y="1"/>
                  </a:lnTo>
                  <a:lnTo>
                    <a:pt x="49" y="0"/>
                  </a:lnTo>
                  <a:lnTo>
                    <a:pt x="51" y="1"/>
                  </a:lnTo>
                  <a:lnTo>
                    <a:pt x="52" y="1"/>
                  </a:lnTo>
                  <a:lnTo>
                    <a:pt x="54" y="1"/>
                  </a:lnTo>
                  <a:lnTo>
                    <a:pt x="55" y="5"/>
                  </a:lnTo>
                  <a:lnTo>
                    <a:pt x="55" y="8"/>
                  </a:lnTo>
                  <a:lnTo>
                    <a:pt x="55" y="8"/>
                  </a:lnTo>
                  <a:lnTo>
                    <a:pt x="46" y="6"/>
                  </a:lnTo>
                  <a:lnTo>
                    <a:pt x="43" y="3"/>
                  </a:lnTo>
                  <a:lnTo>
                    <a:pt x="41" y="3"/>
                  </a:lnTo>
                  <a:lnTo>
                    <a:pt x="40" y="3"/>
                  </a:lnTo>
                  <a:lnTo>
                    <a:pt x="38" y="5"/>
                  </a:lnTo>
                  <a:lnTo>
                    <a:pt x="36" y="6"/>
                  </a:lnTo>
                  <a:lnTo>
                    <a:pt x="35" y="8"/>
                  </a:lnTo>
                  <a:lnTo>
                    <a:pt x="33" y="8"/>
                  </a:lnTo>
                  <a:lnTo>
                    <a:pt x="33" y="8"/>
                  </a:lnTo>
                  <a:lnTo>
                    <a:pt x="32" y="9"/>
                  </a:lnTo>
                  <a:lnTo>
                    <a:pt x="27" y="9"/>
                  </a:lnTo>
                  <a:lnTo>
                    <a:pt x="25" y="11"/>
                  </a:lnTo>
                  <a:lnTo>
                    <a:pt x="24" y="12"/>
                  </a:lnTo>
                  <a:lnTo>
                    <a:pt x="22" y="12"/>
                  </a:lnTo>
                  <a:lnTo>
                    <a:pt x="19" y="14"/>
                  </a:lnTo>
                  <a:lnTo>
                    <a:pt x="17" y="12"/>
                  </a:lnTo>
                  <a:lnTo>
                    <a:pt x="17" y="9"/>
                  </a:lnTo>
                  <a:lnTo>
                    <a:pt x="16" y="9"/>
                  </a:lnTo>
                  <a:lnTo>
                    <a:pt x="11" y="11"/>
                  </a:lnTo>
                  <a:lnTo>
                    <a:pt x="8" y="9"/>
                  </a:lnTo>
                  <a:lnTo>
                    <a:pt x="5" y="8"/>
                  </a:lnTo>
                  <a:lnTo>
                    <a:pt x="0" y="8"/>
                  </a:lnTo>
                  <a:lnTo>
                    <a:pt x="3" y="6"/>
                  </a:lnTo>
                  <a:lnTo>
                    <a:pt x="22" y="3"/>
                  </a:lnTo>
                  <a:lnTo>
                    <a:pt x="29" y="3"/>
                  </a:lnTo>
                  <a:lnTo>
                    <a:pt x="32" y="1"/>
                  </a:lnTo>
                  <a:lnTo>
                    <a:pt x="36" y="0"/>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34" name="Freeform 153">
              <a:extLst>
                <a:ext uri="{FF2B5EF4-FFF2-40B4-BE49-F238E27FC236}">
                  <a16:creationId xmlns:a16="http://schemas.microsoft.com/office/drawing/2014/main" id="{8734B3A6-B582-4650-AF86-A37214421CEC}"/>
                </a:ext>
              </a:extLst>
            </p:cNvPr>
            <p:cNvSpPr>
              <a:spLocks/>
            </p:cNvSpPr>
            <p:nvPr/>
          </p:nvSpPr>
          <p:spPr bwMode="auto">
            <a:xfrm>
              <a:off x="9873953" y="3117742"/>
              <a:ext cx="3898" cy="0"/>
            </a:xfrm>
            <a:custGeom>
              <a:avLst/>
              <a:gdLst>
                <a:gd name="T0" fmla="*/ 0 w 2"/>
                <a:gd name="T1" fmla="*/ 0 w 2"/>
                <a:gd name="T2" fmla="*/ 0 w 2"/>
                <a:gd name="T3" fmla="*/ 2 w 2"/>
                <a:gd name="T4" fmla="*/ 2 w 2"/>
                <a:gd name="T5" fmla="*/ 2 w 2"/>
                <a:gd name="T6" fmla="*/ 2 w 2"/>
                <a:gd name="T7" fmla="*/ 0 w 2"/>
                <a:gd name="T8" fmla="*/ 0 w 2"/>
                <a:gd name="T9" fmla="*/ 0 w 2"/>
                <a:gd name="T10" fmla="*/ 0 w 2"/>
                <a:gd name="T11" fmla="*/ 0 w 2"/>
                <a:gd name="T12" fmla="*/ 0 w 2"/>
                <a:gd name="T13"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Lst>
              <a:rect l="0" t="0" r="r" b="b"/>
              <a:pathLst>
                <a:path w="2">
                  <a:moveTo>
                    <a:pt x="0" y="0"/>
                  </a:moveTo>
                  <a:lnTo>
                    <a:pt x="0" y="0"/>
                  </a:lnTo>
                  <a:lnTo>
                    <a:pt x="0" y="0"/>
                  </a:lnTo>
                  <a:lnTo>
                    <a:pt x="2" y="0"/>
                  </a:lnTo>
                  <a:lnTo>
                    <a:pt x="2" y="0"/>
                  </a:lnTo>
                  <a:lnTo>
                    <a:pt x="2" y="0"/>
                  </a:lnTo>
                  <a:lnTo>
                    <a:pt x="2" y="0"/>
                  </a:lnTo>
                  <a:lnTo>
                    <a:pt x="0" y="0"/>
                  </a:lnTo>
                  <a:lnTo>
                    <a:pt x="0" y="0"/>
                  </a:lnTo>
                  <a:lnTo>
                    <a:pt x="0" y="0"/>
                  </a:lnTo>
                  <a:lnTo>
                    <a:pt x="0" y="0"/>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35" name="Freeform 154">
              <a:extLst>
                <a:ext uri="{FF2B5EF4-FFF2-40B4-BE49-F238E27FC236}">
                  <a16:creationId xmlns:a16="http://schemas.microsoft.com/office/drawing/2014/main" id="{69F84DF2-7428-4F3A-8CC9-AA7C9A6F5F92}"/>
                </a:ext>
              </a:extLst>
            </p:cNvPr>
            <p:cNvSpPr>
              <a:spLocks/>
            </p:cNvSpPr>
            <p:nvPr/>
          </p:nvSpPr>
          <p:spPr bwMode="auto">
            <a:xfrm>
              <a:off x="9755050" y="2718151"/>
              <a:ext cx="85766" cy="313825"/>
            </a:xfrm>
            <a:custGeom>
              <a:avLst/>
              <a:gdLst>
                <a:gd name="T0" fmla="*/ 20 w 44"/>
                <a:gd name="T1" fmla="*/ 6 h 161"/>
                <a:gd name="T2" fmla="*/ 19 w 44"/>
                <a:gd name="T3" fmla="*/ 9 h 161"/>
                <a:gd name="T4" fmla="*/ 19 w 44"/>
                <a:gd name="T5" fmla="*/ 13 h 161"/>
                <a:gd name="T6" fmla="*/ 23 w 44"/>
                <a:gd name="T7" fmla="*/ 24 h 161"/>
                <a:gd name="T8" fmla="*/ 25 w 44"/>
                <a:gd name="T9" fmla="*/ 35 h 161"/>
                <a:gd name="T10" fmla="*/ 23 w 44"/>
                <a:gd name="T11" fmla="*/ 38 h 161"/>
                <a:gd name="T12" fmla="*/ 22 w 44"/>
                <a:gd name="T13" fmla="*/ 46 h 161"/>
                <a:gd name="T14" fmla="*/ 23 w 44"/>
                <a:gd name="T15" fmla="*/ 52 h 161"/>
                <a:gd name="T16" fmla="*/ 27 w 44"/>
                <a:gd name="T17" fmla="*/ 57 h 161"/>
                <a:gd name="T18" fmla="*/ 27 w 44"/>
                <a:gd name="T19" fmla="*/ 61 h 161"/>
                <a:gd name="T20" fmla="*/ 31 w 44"/>
                <a:gd name="T21" fmla="*/ 76 h 161"/>
                <a:gd name="T22" fmla="*/ 36 w 44"/>
                <a:gd name="T23" fmla="*/ 91 h 161"/>
                <a:gd name="T24" fmla="*/ 38 w 44"/>
                <a:gd name="T25" fmla="*/ 99 h 161"/>
                <a:gd name="T26" fmla="*/ 42 w 44"/>
                <a:gd name="T27" fmla="*/ 106 h 161"/>
                <a:gd name="T28" fmla="*/ 44 w 44"/>
                <a:gd name="T29" fmla="*/ 112 h 161"/>
                <a:gd name="T30" fmla="*/ 42 w 44"/>
                <a:gd name="T31" fmla="*/ 107 h 161"/>
                <a:gd name="T32" fmla="*/ 36 w 44"/>
                <a:gd name="T33" fmla="*/ 101 h 161"/>
                <a:gd name="T34" fmla="*/ 31 w 44"/>
                <a:gd name="T35" fmla="*/ 99 h 161"/>
                <a:gd name="T36" fmla="*/ 23 w 44"/>
                <a:gd name="T37" fmla="*/ 99 h 161"/>
                <a:gd name="T38" fmla="*/ 20 w 44"/>
                <a:gd name="T39" fmla="*/ 106 h 161"/>
                <a:gd name="T40" fmla="*/ 14 w 44"/>
                <a:gd name="T41" fmla="*/ 124 h 161"/>
                <a:gd name="T42" fmla="*/ 16 w 44"/>
                <a:gd name="T43" fmla="*/ 131 h 161"/>
                <a:gd name="T44" fmla="*/ 19 w 44"/>
                <a:gd name="T45" fmla="*/ 134 h 161"/>
                <a:gd name="T46" fmla="*/ 20 w 44"/>
                <a:gd name="T47" fmla="*/ 137 h 161"/>
                <a:gd name="T48" fmla="*/ 23 w 44"/>
                <a:gd name="T49" fmla="*/ 145 h 161"/>
                <a:gd name="T50" fmla="*/ 27 w 44"/>
                <a:gd name="T51" fmla="*/ 145 h 161"/>
                <a:gd name="T52" fmla="*/ 28 w 44"/>
                <a:gd name="T53" fmla="*/ 153 h 161"/>
                <a:gd name="T54" fmla="*/ 27 w 44"/>
                <a:gd name="T55" fmla="*/ 156 h 161"/>
                <a:gd name="T56" fmla="*/ 27 w 44"/>
                <a:gd name="T57" fmla="*/ 159 h 161"/>
                <a:gd name="T58" fmla="*/ 25 w 44"/>
                <a:gd name="T59" fmla="*/ 151 h 161"/>
                <a:gd name="T60" fmla="*/ 17 w 44"/>
                <a:gd name="T61" fmla="*/ 148 h 161"/>
                <a:gd name="T62" fmla="*/ 16 w 44"/>
                <a:gd name="T63" fmla="*/ 147 h 161"/>
                <a:gd name="T64" fmla="*/ 12 w 44"/>
                <a:gd name="T65" fmla="*/ 148 h 161"/>
                <a:gd name="T66" fmla="*/ 9 w 44"/>
                <a:gd name="T67" fmla="*/ 153 h 161"/>
                <a:gd name="T68" fmla="*/ 6 w 44"/>
                <a:gd name="T69" fmla="*/ 161 h 161"/>
                <a:gd name="T70" fmla="*/ 5 w 44"/>
                <a:gd name="T71" fmla="*/ 158 h 161"/>
                <a:gd name="T72" fmla="*/ 3 w 44"/>
                <a:gd name="T73" fmla="*/ 147 h 161"/>
                <a:gd name="T74" fmla="*/ 6 w 44"/>
                <a:gd name="T75" fmla="*/ 137 h 161"/>
                <a:gd name="T76" fmla="*/ 5 w 44"/>
                <a:gd name="T77" fmla="*/ 131 h 161"/>
                <a:gd name="T78" fmla="*/ 8 w 44"/>
                <a:gd name="T79" fmla="*/ 124 h 161"/>
                <a:gd name="T80" fmla="*/ 6 w 44"/>
                <a:gd name="T81" fmla="*/ 113 h 161"/>
                <a:gd name="T82" fmla="*/ 3 w 44"/>
                <a:gd name="T83" fmla="*/ 109 h 161"/>
                <a:gd name="T84" fmla="*/ 6 w 44"/>
                <a:gd name="T85" fmla="*/ 99 h 161"/>
                <a:gd name="T86" fmla="*/ 8 w 44"/>
                <a:gd name="T87" fmla="*/ 82 h 161"/>
                <a:gd name="T88" fmla="*/ 6 w 44"/>
                <a:gd name="T89" fmla="*/ 74 h 161"/>
                <a:gd name="T90" fmla="*/ 9 w 44"/>
                <a:gd name="T91" fmla="*/ 66 h 161"/>
                <a:gd name="T92" fmla="*/ 6 w 44"/>
                <a:gd name="T93" fmla="*/ 57 h 161"/>
                <a:gd name="T94" fmla="*/ 1 w 44"/>
                <a:gd name="T95" fmla="*/ 52 h 161"/>
                <a:gd name="T96" fmla="*/ 1 w 44"/>
                <a:gd name="T97" fmla="*/ 50 h 161"/>
                <a:gd name="T98" fmla="*/ 1 w 44"/>
                <a:gd name="T99" fmla="*/ 41 h 161"/>
                <a:gd name="T100" fmla="*/ 3 w 44"/>
                <a:gd name="T101" fmla="*/ 32 h 161"/>
                <a:gd name="T102" fmla="*/ 3 w 44"/>
                <a:gd name="T103" fmla="*/ 22 h 161"/>
                <a:gd name="T104" fmla="*/ 8 w 44"/>
                <a:gd name="T105" fmla="*/ 19 h 161"/>
                <a:gd name="T106" fmla="*/ 11 w 44"/>
                <a:gd name="T107" fmla="*/ 20 h 161"/>
                <a:gd name="T108" fmla="*/ 14 w 44"/>
                <a:gd name="T109" fmla="*/ 17 h 161"/>
                <a:gd name="T110" fmla="*/ 16 w 44"/>
                <a:gd name="T111" fmla="*/ 14 h 161"/>
                <a:gd name="T112" fmla="*/ 16 w 44"/>
                <a:gd name="T113" fmla="*/ 13 h 161"/>
                <a:gd name="T114" fmla="*/ 12 w 44"/>
                <a:gd name="T115" fmla="*/ 6 h 161"/>
                <a:gd name="T116" fmla="*/ 14 w 44"/>
                <a:gd name="T117"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 h="161">
                  <a:moveTo>
                    <a:pt x="16" y="0"/>
                  </a:moveTo>
                  <a:lnTo>
                    <a:pt x="17" y="0"/>
                  </a:lnTo>
                  <a:lnTo>
                    <a:pt x="20" y="6"/>
                  </a:lnTo>
                  <a:lnTo>
                    <a:pt x="20" y="6"/>
                  </a:lnTo>
                  <a:lnTo>
                    <a:pt x="19" y="8"/>
                  </a:lnTo>
                  <a:lnTo>
                    <a:pt x="19" y="9"/>
                  </a:lnTo>
                  <a:lnTo>
                    <a:pt x="19" y="11"/>
                  </a:lnTo>
                  <a:lnTo>
                    <a:pt x="19" y="13"/>
                  </a:lnTo>
                  <a:lnTo>
                    <a:pt x="19" y="13"/>
                  </a:lnTo>
                  <a:lnTo>
                    <a:pt x="22" y="19"/>
                  </a:lnTo>
                  <a:lnTo>
                    <a:pt x="23" y="22"/>
                  </a:lnTo>
                  <a:lnTo>
                    <a:pt x="23" y="24"/>
                  </a:lnTo>
                  <a:lnTo>
                    <a:pt x="23" y="25"/>
                  </a:lnTo>
                  <a:lnTo>
                    <a:pt x="25" y="28"/>
                  </a:lnTo>
                  <a:lnTo>
                    <a:pt x="25" y="35"/>
                  </a:lnTo>
                  <a:lnTo>
                    <a:pt x="25" y="36"/>
                  </a:lnTo>
                  <a:lnTo>
                    <a:pt x="23" y="38"/>
                  </a:lnTo>
                  <a:lnTo>
                    <a:pt x="23" y="38"/>
                  </a:lnTo>
                  <a:lnTo>
                    <a:pt x="23" y="39"/>
                  </a:lnTo>
                  <a:lnTo>
                    <a:pt x="22" y="41"/>
                  </a:lnTo>
                  <a:lnTo>
                    <a:pt x="22" y="46"/>
                  </a:lnTo>
                  <a:lnTo>
                    <a:pt x="23" y="49"/>
                  </a:lnTo>
                  <a:lnTo>
                    <a:pt x="23" y="50"/>
                  </a:lnTo>
                  <a:lnTo>
                    <a:pt x="23" y="52"/>
                  </a:lnTo>
                  <a:lnTo>
                    <a:pt x="25" y="55"/>
                  </a:lnTo>
                  <a:lnTo>
                    <a:pt x="25" y="55"/>
                  </a:lnTo>
                  <a:lnTo>
                    <a:pt x="27" y="57"/>
                  </a:lnTo>
                  <a:lnTo>
                    <a:pt x="27" y="58"/>
                  </a:lnTo>
                  <a:lnTo>
                    <a:pt x="27" y="60"/>
                  </a:lnTo>
                  <a:lnTo>
                    <a:pt x="27" y="61"/>
                  </a:lnTo>
                  <a:lnTo>
                    <a:pt x="27" y="61"/>
                  </a:lnTo>
                  <a:lnTo>
                    <a:pt x="28" y="61"/>
                  </a:lnTo>
                  <a:lnTo>
                    <a:pt x="31" y="76"/>
                  </a:lnTo>
                  <a:lnTo>
                    <a:pt x="31" y="80"/>
                  </a:lnTo>
                  <a:lnTo>
                    <a:pt x="34" y="88"/>
                  </a:lnTo>
                  <a:lnTo>
                    <a:pt x="36" y="91"/>
                  </a:lnTo>
                  <a:lnTo>
                    <a:pt x="38" y="95"/>
                  </a:lnTo>
                  <a:lnTo>
                    <a:pt x="38" y="96"/>
                  </a:lnTo>
                  <a:lnTo>
                    <a:pt x="38" y="99"/>
                  </a:lnTo>
                  <a:lnTo>
                    <a:pt x="39" y="101"/>
                  </a:lnTo>
                  <a:lnTo>
                    <a:pt x="41" y="104"/>
                  </a:lnTo>
                  <a:lnTo>
                    <a:pt x="42" y="106"/>
                  </a:lnTo>
                  <a:lnTo>
                    <a:pt x="44" y="107"/>
                  </a:lnTo>
                  <a:lnTo>
                    <a:pt x="44" y="107"/>
                  </a:lnTo>
                  <a:lnTo>
                    <a:pt x="44" y="112"/>
                  </a:lnTo>
                  <a:lnTo>
                    <a:pt x="44" y="110"/>
                  </a:lnTo>
                  <a:lnTo>
                    <a:pt x="44" y="107"/>
                  </a:lnTo>
                  <a:lnTo>
                    <a:pt x="42" y="107"/>
                  </a:lnTo>
                  <a:lnTo>
                    <a:pt x="41" y="104"/>
                  </a:lnTo>
                  <a:lnTo>
                    <a:pt x="39" y="102"/>
                  </a:lnTo>
                  <a:lnTo>
                    <a:pt x="36" y="101"/>
                  </a:lnTo>
                  <a:lnTo>
                    <a:pt x="34" y="99"/>
                  </a:lnTo>
                  <a:lnTo>
                    <a:pt x="34" y="99"/>
                  </a:lnTo>
                  <a:lnTo>
                    <a:pt x="31" y="99"/>
                  </a:lnTo>
                  <a:lnTo>
                    <a:pt x="30" y="99"/>
                  </a:lnTo>
                  <a:lnTo>
                    <a:pt x="25" y="99"/>
                  </a:lnTo>
                  <a:lnTo>
                    <a:pt x="23" y="99"/>
                  </a:lnTo>
                  <a:lnTo>
                    <a:pt x="22" y="101"/>
                  </a:lnTo>
                  <a:lnTo>
                    <a:pt x="20" y="102"/>
                  </a:lnTo>
                  <a:lnTo>
                    <a:pt x="20" y="106"/>
                  </a:lnTo>
                  <a:lnTo>
                    <a:pt x="16" y="118"/>
                  </a:lnTo>
                  <a:lnTo>
                    <a:pt x="14" y="121"/>
                  </a:lnTo>
                  <a:lnTo>
                    <a:pt x="14" y="124"/>
                  </a:lnTo>
                  <a:lnTo>
                    <a:pt x="14" y="128"/>
                  </a:lnTo>
                  <a:lnTo>
                    <a:pt x="14" y="129"/>
                  </a:lnTo>
                  <a:lnTo>
                    <a:pt x="16" y="131"/>
                  </a:lnTo>
                  <a:lnTo>
                    <a:pt x="16" y="132"/>
                  </a:lnTo>
                  <a:lnTo>
                    <a:pt x="17" y="134"/>
                  </a:lnTo>
                  <a:lnTo>
                    <a:pt x="19" y="134"/>
                  </a:lnTo>
                  <a:lnTo>
                    <a:pt x="19" y="134"/>
                  </a:lnTo>
                  <a:lnTo>
                    <a:pt x="19" y="135"/>
                  </a:lnTo>
                  <a:lnTo>
                    <a:pt x="20" y="137"/>
                  </a:lnTo>
                  <a:lnTo>
                    <a:pt x="22" y="142"/>
                  </a:lnTo>
                  <a:lnTo>
                    <a:pt x="22" y="143"/>
                  </a:lnTo>
                  <a:lnTo>
                    <a:pt x="23" y="145"/>
                  </a:lnTo>
                  <a:lnTo>
                    <a:pt x="25" y="145"/>
                  </a:lnTo>
                  <a:lnTo>
                    <a:pt x="25" y="145"/>
                  </a:lnTo>
                  <a:lnTo>
                    <a:pt x="27" y="145"/>
                  </a:lnTo>
                  <a:lnTo>
                    <a:pt x="27" y="147"/>
                  </a:lnTo>
                  <a:lnTo>
                    <a:pt x="28" y="150"/>
                  </a:lnTo>
                  <a:lnTo>
                    <a:pt x="28" y="153"/>
                  </a:lnTo>
                  <a:lnTo>
                    <a:pt x="28" y="153"/>
                  </a:lnTo>
                  <a:lnTo>
                    <a:pt x="27" y="156"/>
                  </a:lnTo>
                  <a:lnTo>
                    <a:pt x="27" y="156"/>
                  </a:lnTo>
                  <a:lnTo>
                    <a:pt x="27" y="158"/>
                  </a:lnTo>
                  <a:lnTo>
                    <a:pt x="27" y="158"/>
                  </a:lnTo>
                  <a:lnTo>
                    <a:pt x="27" y="159"/>
                  </a:lnTo>
                  <a:lnTo>
                    <a:pt x="27" y="156"/>
                  </a:lnTo>
                  <a:lnTo>
                    <a:pt x="25" y="153"/>
                  </a:lnTo>
                  <a:lnTo>
                    <a:pt x="25" y="151"/>
                  </a:lnTo>
                  <a:lnTo>
                    <a:pt x="23" y="150"/>
                  </a:lnTo>
                  <a:lnTo>
                    <a:pt x="20" y="148"/>
                  </a:lnTo>
                  <a:lnTo>
                    <a:pt x="17" y="148"/>
                  </a:lnTo>
                  <a:lnTo>
                    <a:pt x="17" y="148"/>
                  </a:lnTo>
                  <a:lnTo>
                    <a:pt x="16" y="147"/>
                  </a:lnTo>
                  <a:lnTo>
                    <a:pt x="16" y="147"/>
                  </a:lnTo>
                  <a:lnTo>
                    <a:pt x="14" y="147"/>
                  </a:lnTo>
                  <a:lnTo>
                    <a:pt x="14" y="147"/>
                  </a:lnTo>
                  <a:lnTo>
                    <a:pt x="12" y="148"/>
                  </a:lnTo>
                  <a:lnTo>
                    <a:pt x="11" y="150"/>
                  </a:lnTo>
                  <a:lnTo>
                    <a:pt x="11" y="151"/>
                  </a:lnTo>
                  <a:lnTo>
                    <a:pt x="9" y="153"/>
                  </a:lnTo>
                  <a:lnTo>
                    <a:pt x="9" y="158"/>
                  </a:lnTo>
                  <a:lnTo>
                    <a:pt x="8" y="159"/>
                  </a:lnTo>
                  <a:lnTo>
                    <a:pt x="6" y="161"/>
                  </a:lnTo>
                  <a:lnTo>
                    <a:pt x="6" y="161"/>
                  </a:lnTo>
                  <a:lnTo>
                    <a:pt x="5" y="159"/>
                  </a:lnTo>
                  <a:lnTo>
                    <a:pt x="5" y="158"/>
                  </a:lnTo>
                  <a:lnTo>
                    <a:pt x="5" y="156"/>
                  </a:lnTo>
                  <a:lnTo>
                    <a:pt x="3" y="151"/>
                  </a:lnTo>
                  <a:lnTo>
                    <a:pt x="3" y="147"/>
                  </a:lnTo>
                  <a:lnTo>
                    <a:pt x="6" y="140"/>
                  </a:lnTo>
                  <a:lnTo>
                    <a:pt x="6" y="139"/>
                  </a:lnTo>
                  <a:lnTo>
                    <a:pt x="6" y="137"/>
                  </a:lnTo>
                  <a:lnTo>
                    <a:pt x="5" y="135"/>
                  </a:lnTo>
                  <a:lnTo>
                    <a:pt x="5" y="131"/>
                  </a:lnTo>
                  <a:lnTo>
                    <a:pt x="5" y="131"/>
                  </a:lnTo>
                  <a:lnTo>
                    <a:pt x="6" y="129"/>
                  </a:lnTo>
                  <a:lnTo>
                    <a:pt x="6" y="126"/>
                  </a:lnTo>
                  <a:lnTo>
                    <a:pt x="8" y="124"/>
                  </a:lnTo>
                  <a:lnTo>
                    <a:pt x="8" y="123"/>
                  </a:lnTo>
                  <a:lnTo>
                    <a:pt x="8" y="118"/>
                  </a:lnTo>
                  <a:lnTo>
                    <a:pt x="6" y="113"/>
                  </a:lnTo>
                  <a:lnTo>
                    <a:pt x="5" y="110"/>
                  </a:lnTo>
                  <a:lnTo>
                    <a:pt x="3" y="110"/>
                  </a:lnTo>
                  <a:lnTo>
                    <a:pt x="3" y="109"/>
                  </a:lnTo>
                  <a:lnTo>
                    <a:pt x="5" y="106"/>
                  </a:lnTo>
                  <a:lnTo>
                    <a:pt x="6" y="102"/>
                  </a:lnTo>
                  <a:lnTo>
                    <a:pt x="6" y="99"/>
                  </a:lnTo>
                  <a:lnTo>
                    <a:pt x="8" y="96"/>
                  </a:lnTo>
                  <a:lnTo>
                    <a:pt x="8" y="95"/>
                  </a:lnTo>
                  <a:lnTo>
                    <a:pt x="8" y="82"/>
                  </a:lnTo>
                  <a:lnTo>
                    <a:pt x="8" y="80"/>
                  </a:lnTo>
                  <a:lnTo>
                    <a:pt x="6" y="76"/>
                  </a:lnTo>
                  <a:lnTo>
                    <a:pt x="6" y="74"/>
                  </a:lnTo>
                  <a:lnTo>
                    <a:pt x="8" y="71"/>
                  </a:lnTo>
                  <a:lnTo>
                    <a:pt x="8" y="69"/>
                  </a:lnTo>
                  <a:lnTo>
                    <a:pt x="9" y="66"/>
                  </a:lnTo>
                  <a:lnTo>
                    <a:pt x="8" y="63"/>
                  </a:lnTo>
                  <a:lnTo>
                    <a:pt x="6" y="58"/>
                  </a:lnTo>
                  <a:lnTo>
                    <a:pt x="6" y="57"/>
                  </a:lnTo>
                  <a:lnTo>
                    <a:pt x="3" y="55"/>
                  </a:lnTo>
                  <a:lnTo>
                    <a:pt x="3" y="54"/>
                  </a:lnTo>
                  <a:lnTo>
                    <a:pt x="1" y="52"/>
                  </a:lnTo>
                  <a:lnTo>
                    <a:pt x="3" y="52"/>
                  </a:lnTo>
                  <a:lnTo>
                    <a:pt x="3" y="52"/>
                  </a:lnTo>
                  <a:lnTo>
                    <a:pt x="1" y="50"/>
                  </a:lnTo>
                  <a:lnTo>
                    <a:pt x="1" y="49"/>
                  </a:lnTo>
                  <a:lnTo>
                    <a:pt x="0" y="43"/>
                  </a:lnTo>
                  <a:lnTo>
                    <a:pt x="1" y="41"/>
                  </a:lnTo>
                  <a:lnTo>
                    <a:pt x="1" y="39"/>
                  </a:lnTo>
                  <a:lnTo>
                    <a:pt x="3" y="36"/>
                  </a:lnTo>
                  <a:lnTo>
                    <a:pt x="3" y="32"/>
                  </a:lnTo>
                  <a:lnTo>
                    <a:pt x="3" y="27"/>
                  </a:lnTo>
                  <a:lnTo>
                    <a:pt x="3" y="25"/>
                  </a:lnTo>
                  <a:lnTo>
                    <a:pt x="3" y="22"/>
                  </a:lnTo>
                  <a:lnTo>
                    <a:pt x="3" y="20"/>
                  </a:lnTo>
                  <a:lnTo>
                    <a:pt x="5" y="19"/>
                  </a:lnTo>
                  <a:lnTo>
                    <a:pt x="8" y="19"/>
                  </a:lnTo>
                  <a:lnTo>
                    <a:pt x="8" y="19"/>
                  </a:lnTo>
                  <a:lnTo>
                    <a:pt x="11" y="20"/>
                  </a:lnTo>
                  <a:lnTo>
                    <a:pt x="11" y="20"/>
                  </a:lnTo>
                  <a:lnTo>
                    <a:pt x="11" y="20"/>
                  </a:lnTo>
                  <a:lnTo>
                    <a:pt x="12" y="19"/>
                  </a:lnTo>
                  <a:lnTo>
                    <a:pt x="14" y="17"/>
                  </a:lnTo>
                  <a:lnTo>
                    <a:pt x="12" y="17"/>
                  </a:lnTo>
                  <a:lnTo>
                    <a:pt x="14" y="16"/>
                  </a:lnTo>
                  <a:lnTo>
                    <a:pt x="16" y="14"/>
                  </a:lnTo>
                  <a:lnTo>
                    <a:pt x="16" y="14"/>
                  </a:lnTo>
                  <a:lnTo>
                    <a:pt x="14" y="14"/>
                  </a:lnTo>
                  <a:lnTo>
                    <a:pt x="16" y="13"/>
                  </a:lnTo>
                  <a:lnTo>
                    <a:pt x="16" y="11"/>
                  </a:lnTo>
                  <a:lnTo>
                    <a:pt x="16" y="9"/>
                  </a:lnTo>
                  <a:lnTo>
                    <a:pt x="12" y="6"/>
                  </a:lnTo>
                  <a:lnTo>
                    <a:pt x="11" y="3"/>
                  </a:lnTo>
                  <a:lnTo>
                    <a:pt x="14" y="3"/>
                  </a:lnTo>
                  <a:lnTo>
                    <a:pt x="14" y="3"/>
                  </a:lnTo>
                  <a:lnTo>
                    <a:pt x="16" y="2"/>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36" name="Freeform 155">
              <a:extLst>
                <a:ext uri="{FF2B5EF4-FFF2-40B4-BE49-F238E27FC236}">
                  <a16:creationId xmlns:a16="http://schemas.microsoft.com/office/drawing/2014/main" id="{DAE1EAAC-17F2-4C9A-BD1A-048B4E1321DC}"/>
                </a:ext>
              </a:extLst>
            </p:cNvPr>
            <p:cNvSpPr>
              <a:spLocks/>
            </p:cNvSpPr>
            <p:nvPr/>
          </p:nvSpPr>
          <p:spPr bwMode="auto">
            <a:xfrm>
              <a:off x="7176230" y="1458954"/>
              <a:ext cx="37036" cy="11695"/>
            </a:xfrm>
            <a:custGeom>
              <a:avLst/>
              <a:gdLst>
                <a:gd name="T0" fmla="*/ 12 w 19"/>
                <a:gd name="T1" fmla="*/ 0 h 6"/>
                <a:gd name="T2" fmla="*/ 17 w 19"/>
                <a:gd name="T3" fmla="*/ 2 h 6"/>
                <a:gd name="T4" fmla="*/ 17 w 19"/>
                <a:gd name="T5" fmla="*/ 3 h 6"/>
                <a:gd name="T6" fmla="*/ 17 w 19"/>
                <a:gd name="T7" fmla="*/ 3 h 6"/>
                <a:gd name="T8" fmla="*/ 17 w 19"/>
                <a:gd name="T9" fmla="*/ 5 h 6"/>
                <a:gd name="T10" fmla="*/ 19 w 19"/>
                <a:gd name="T11" fmla="*/ 5 h 6"/>
                <a:gd name="T12" fmla="*/ 19 w 19"/>
                <a:gd name="T13" fmla="*/ 5 h 6"/>
                <a:gd name="T14" fmla="*/ 19 w 19"/>
                <a:gd name="T15" fmla="*/ 6 h 6"/>
                <a:gd name="T16" fmla="*/ 14 w 19"/>
                <a:gd name="T17" fmla="*/ 5 h 6"/>
                <a:gd name="T18" fmla="*/ 5 w 19"/>
                <a:gd name="T19" fmla="*/ 6 h 6"/>
                <a:gd name="T20" fmla="*/ 0 w 19"/>
                <a:gd name="T21" fmla="*/ 3 h 6"/>
                <a:gd name="T22" fmla="*/ 6 w 19"/>
                <a:gd name="T23" fmla="*/ 2 h 6"/>
                <a:gd name="T24" fmla="*/ 8 w 19"/>
                <a:gd name="T25" fmla="*/ 2 h 6"/>
                <a:gd name="T26" fmla="*/ 12 w 19"/>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6">
                  <a:moveTo>
                    <a:pt x="12" y="0"/>
                  </a:moveTo>
                  <a:lnTo>
                    <a:pt x="17" y="2"/>
                  </a:lnTo>
                  <a:lnTo>
                    <a:pt x="17" y="3"/>
                  </a:lnTo>
                  <a:lnTo>
                    <a:pt x="17" y="3"/>
                  </a:lnTo>
                  <a:lnTo>
                    <a:pt x="17" y="5"/>
                  </a:lnTo>
                  <a:lnTo>
                    <a:pt x="19" y="5"/>
                  </a:lnTo>
                  <a:lnTo>
                    <a:pt x="19" y="5"/>
                  </a:lnTo>
                  <a:lnTo>
                    <a:pt x="19" y="6"/>
                  </a:lnTo>
                  <a:lnTo>
                    <a:pt x="14" y="5"/>
                  </a:lnTo>
                  <a:lnTo>
                    <a:pt x="5" y="6"/>
                  </a:lnTo>
                  <a:lnTo>
                    <a:pt x="0" y="3"/>
                  </a:lnTo>
                  <a:lnTo>
                    <a:pt x="6" y="2"/>
                  </a:lnTo>
                  <a:lnTo>
                    <a:pt x="8"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37" name="Freeform 156">
              <a:extLst>
                <a:ext uri="{FF2B5EF4-FFF2-40B4-BE49-F238E27FC236}">
                  <a16:creationId xmlns:a16="http://schemas.microsoft.com/office/drawing/2014/main" id="{1722C961-9381-48F3-893A-CCD20D09BBCA}"/>
                </a:ext>
              </a:extLst>
            </p:cNvPr>
            <p:cNvSpPr>
              <a:spLocks/>
            </p:cNvSpPr>
            <p:nvPr/>
          </p:nvSpPr>
          <p:spPr bwMode="auto">
            <a:xfrm>
              <a:off x="7123601" y="2057365"/>
              <a:ext cx="58477" cy="40934"/>
            </a:xfrm>
            <a:custGeom>
              <a:avLst/>
              <a:gdLst>
                <a:gd name="T0" fmla="*/ 14 w 30"/>
                <a:gd name="T1" fmla="*/ 0 h 21"/>
                <a:gd name="T2" fmla="*/ 25 w 30"/>
                <a:gd name="T3" fmla="*/ 5 h 21"/>
                <a:gd name="T4" fmla="*/ 28 w 30"/>
                <a:gd name="T5" fmla="*/ 7 h 21"/>
                <a:gd name="T6" fmla="*/ 30 w 30"/>
                <a:gd name="T7" fmla="*/ 8 h 21"/>
                <a:gd name="T8" fmla="*/ 30 w 30"/>
                <a:gd name="T9" fmla="*/ 11 h 21"/>
                <a:gd name="T10" fmla="*/ 28 w 30"/>
                <a:gd name="T11" fmla="*/ 11 h 21"/>
                <a:gd name="T12" fmla="*/ 28 w 30"/>
                <a:gd name="T13" fmla="*/ 13 h 21"/>
                <a:gd name="T14" fmla="*/ 27 w 30"/>
                <a:gd name="T15" fmla="*/ 11 h 21"/>
                <a:gd name="T16" fmla="*/ 27 w 30"/>
                <a:gd name="T17" fmla="*/ 10 h 21"/>
                <a:gd name="T18" fmla="*/ 24 w 30"/>
                <a:gd name="T19" fmla="*/ 11 h 21"/>
                <a:gd name="T20" fmla="*/ 24 w 30"/>
                <a:gd name="T21" fmla="*/ 14 h 21"/>
                <a:gd name="T22" fmla="*/ 21 w 30"/>
                <a:gd name="T23" fmla="*/ 18 h 21"/>
                <a:gd name="T24" fmla="*/ 14 w 30"/>
                <a:gd name="T25" fmla="*/ 19 h 21"/>
                <a:gd name="T26" fmla="*/ 9 w 30"/>
                <a:gd name="T27" fmla="*/ 19 h 21"/>
                <a:gd name="T28" fmla="*/ 6 w 30"/>
                <a:gd name="T29" fmla="*/ 21 h 21"/>
                <a:gd name="T30" fmla="*/ 3 w 30"/>
                <a:gd name="T31" fmla="*/ 18 h 21"/>
                <a:gd name="T32" fmla="*/ 2 w 30"/>
                <a:gd name="T33" fmla="*/ 14 h 21"/>
                <a:gd name="T34" fmla="*/ 2 w 30"/>
                <a:gd name="T35" fmla="*/ 14 h 21"/>
                <a:gd name="T36" fmla="*/ 0 w 30"/>
                <a:gd name="T37" fmla="*/ 13 h 21"/>
                <a:gd name="T38" fmla="*/ 0 w 30"/>
                <a:gd name="T39" fmla="*/ 11 h 21"/>
                <a:gd name="T40" fmla="*/ 2 w 30"/>
                <a:gd name="T41" fmla="*/ 8 h 21"/>
                <a:gd name="T42" fmla="*/ 2 w 30"/>
                <a:gd name="T43" fmla="*/ 7 h 21"/>
                <a:gd name="T44" fmla="*/ 3 w 30"/>
                <a:gd name="T45" fmla="*/ 5 h 21"/>
                <a:gd name="T46" fmla="*/ 6 w 30"/>
                <a:gd name="T47" fmla="*/ 2 h 21"/>
                <a:gd name="T48" fmla="*/ 9 w 30"/>
                <a:gd name="T49" fmla="*/ 0 h 21"/>
                <a:gd name="T50" fmla="*/ 11 w 30"/>
                <a:gd name="T51" fmla="*/ 0 h 21"/>
                <a:gd name="T52" fmla="*/ 14 w 30"/>
                <a:gd name="T5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 h="21">
                  <a:moveTo>
                    <a:pt x="14" y="0"/>
                  </a:moveTo>
                  <a:lnTo>
                    <a:pt x="25" y="5"/>
                  </a:lnTo>
                  <a:lnTo>
                    <a:pt x="28" y="7"/>
                  </a:lnTo>
                  <a:lnTo>
                    <a:pt x="30" y="8"/>
                  </a:lnTo>
                  <a:lnTo>
                    <a:pt x="30" y="11"/>
                  </a:lnTo>
                  <a:lnTo>
                    <a:pt x="28" y="11"/>
                  </a:lnTo>
                  <a:lnTo>
                    <a:pt x="28" y="13"/>
                  </a:lnTo>
                  <a:lnTo>
                    <a:pt x="27" y="11"/>
                  </a:lnTo>
                  <a:lnTo>
                    <a:pt x="27" y="10"/>
                  </a:lnTo>
                  <a:lnTo>
                    <a:pt x="24" y="11"/>
                  </a:lnTo>
                  <a:lnTo>
                    <a:pt x="24" y="14"/>
                  </a:lnTo>
                  <a:lnTo>
                    <a:pt x="21" y="18"/>
                  </a:lnTo>
                  <a:lnTo>
                    <a:pt x="14" y="19"/>
                  </a:lnTo>
                  <a:lnTo>
                    <a:pt x="9" y="19"/>
                  </a:lnTo>
                  <a:lnTo>
                    <a:pt x="6" y="21"/>
                  </a:lnTo>
                  <a:lnTo>
                    <a:pt x="3" y="18"/>
                  </a:lnTo>
                  <a:lnTo>
                    <a:pt x="2" y="14"/>
                  </a:lnTo>
                  <a:lnTo>
                    <a:pt x="2" y="14"/>
                  </a:lnTo>
                  <a:lnTo>
                    <a:pt x="0" y="13"/>
                  </a:lnTo>
                  <a:lnTo>
                    <a:pt x="0" y="11"/>
                  </a:lnTo>
                  <a:lnTo>
                    <a:pt x="2" y="8"/>
                  </a:lnTo>
                  <a:lnTo>
                    <a:pt x="2" y="7"/>
                  </a:lnTo>
                  <a:lnTo>
                    <a:pt x="3" y="5"/>
                  </a:lnTo>
                  <a:lnTo>
                    <a:pt x="6" y="2"/>
                  </a:lnTo>
                  <a:lnTo>
                    <a:pt x="9" y="0"/>
                  </a:lnTo>
                  <a:lnTo>
                    <a:pt x="11" y="0"/>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38" name="Freeform 157">
              <a:extLst>
                <a:ext uri="{FF2B5EF4-FFF2-40B4-BE49-F238E27FC236}">
                  <a16:creationId xmlns:a16="http://schemas.microsoft.com/office/drawing/2014/main" id="{30616232-A7F6-4A2B-B855-BEA8B2B73BF9}"/>
                </a:ext>
              </a:extLst>
            </p:cNvPr>
            <p:cNvSpPr>
              <a:spLocks/>
            </p:cNvSpPr>
            <p:nvPr/>
          </p:nvSpPr>
          <p:spPr bwMode="auto">
            <a:xfrm>
              <a:off x="7160637" y="1449208"/>
              <a:ext cx="21442" cy="13645"/>
            </a:xfrm>
            <a:custGeom>
              <a:avLst/>
              <a:gdLst>
                <a:gd name="T0" fmla="*/ 5 w 11"/>
                <a:gd name="T1" fmla="*/ 0 h 7"/>
                <a:gd name="T2" fmla="*/ 9 w 11"/>
                <a:gd name="T3" fmla="*/ 0 h 7"/>
                <a:gd name="T4" fmla="*/ 11 w 11"/>
                <a:gd name="T5" fmla="*/ 2 h 7"/>
                <a:gd name="T6" fmla="*/ 11 w 11"/>
                <a:gd name="T7" fmla="*/ 2 h 7"/>
                <a:gd name="T8" fmla="*/ 8 w 11"/>
                <a:gd name="T9" fmla="*/ 5 h 7"/>
                <a:gd name="T10" fmla="*/ 8 w 11"/>
                <a:gd name="T11" fmla="*/ 5 h 7"/>
                <a:gd name="T12" fmla="*/ 6 w 11"/>
                <a:gd name="T13" fmla="*/ 7 h 7"/>
                <a:gd name="T14" fmla="*/ 0 w 11"/>
                <a:gd name="T15" fmla="*/ 3 h 7"/>
                <a:gd name="T16" fmla="*/ 0 w 11"/>
                <a:gd name="T17" fmla="*/ 3 h 7"/>
                <a:gd name="T18" fmla="*/ 5 w 11"/>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
                  <a:moveTo>
                    <a:pt x="5" y="0"/>
                  </a:moveTo>
                  <a:lnTo>
                    <a:pt x="9" y="0"/>
                  </a:lnTo>
                  <a:lnTo>
                    <a:pt x="11" y="2"/>
                  </a:lnTo>
                  <a:lnTo>
                    <a:pt x="11" y="2"/>
                  </a:lnTo>
                  <a:lnTo>
                    <a:pt x="8" y="5"/>
                  </a:lnTo>
                  <a:lnTo>
                    <a:pt x="8" y="5"/>
                  </a:lnTo>
                  <a:lnTo>
                    <a:pt x="6" y="7"/>
                  </a:lnTo>
                  <a:lnTo>
                    <a:pt x="0" y="3"/>
                  </a:lnTo>
                  <a:lnTo>
                    <a:pt x="0" y="3"/>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39" name="Freeform 158">
              <a:extLst>
                <a:ext uri="{FF2B5EF4-FFF2-40B4-BE49-F238E27FC236}">
                  <a16:creationId xmlns:a16="http://schemas.microsoft.com/office/drawing/2014/main" id="{B1E67E93-C3B5-4130-895A-2D7AB53EC354}"/>
                </a:ext>
              </a:extLst>
            </p:cNvPr>
            <p:cNvSpPr>
              <a:spLocks/>
            </p:cNvSpPr>
            <p:nvPr/>
          </p:nvSpPr>
          <p:spPr bwMode="auto">
            <a:xfrm>
              <a:off x="7185976" y="1388782"/>
              <a:ext cx="13645" cy="9747"/>
            </a:xfrm>
            <a:custGeom>
              <a:avLst/>
              <a:gdLst>
                <a:gd name="T0" fmla="*/ 4 w 7"/>
                <a:gd name="T1" fmla="*/ 0 h 5"/>
                <a:gd name="T2" fmla="*/ 6 w 7"/>
                <a:gd name="T3" fmla="*/ 0 h 5"/>
                <a:gd name="T4" fmla="*/ 7 w 7"/>
                <a:gd name="T5" fmla="*/ 1 h 5"/>
                <a:gd name="T6" fmla="*/ 4 w 7"/>
                <a:gd name="T7" fmla="*/ 3 h 5"/>
                <a:gd name="T8" fmla="*/ 4 w 7"/>
                <a:gd name="T9" fmla="*/ 5 h 5"/>
                <a:gd name="T10" fmla="*/ 3 w 7"/>
                <a:gd name="T11" fmla="*/ 5 h 5"/>
                <a:gd name="T12" fmla="*/ 1 w 7"/>
                <a:gd name="T13" fmla="*/ 5 h 5"/>
                <a:gd name="T14" fmla="*/ 0 w 7"/>
                <a:gd name="T15" fmla="*/ 3 h 5"/>
                <a:gd name="T16" fmla="*/ 0 w 7"/>
                <a:gd name="T17" fmla="*/ 1 h 5"/>
                <a:gd name="T18" fmla="*/ 0 w 7"/>
                <a:gd name="T19" fmla="*/ 1 h 5"/>
                <a:gd name="T20" fmla="*/ 0 w 7"/>
                <a:gd name="T21" fmla="*/ 1 h 5"/>
                <a:gd name="T22" fmla="*/ 1 w 7"/>
                <a:gd name="T23" fmla="*/ 1 h 5"/>
                <a:gd name="T24" fmla="*/ 1 w 7"/>
                <a:gd name="T25" fmla="*/ 0 h 5"/>
                <a:gd name="T26" fmla="*/ 3 w 7"/>
                <a:gd name="T27" fmla="*/ 0 h 5"/>
                <a:gd name="T28" fmla="*/ 4 w 7"/>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4" y="0"/>
                  </a:moveTo>
                  <a:lnTo>
                    <a:pt x="6" y="0"/>
                  </a:lnTo>
                  <a:lnTo>
                    <a:pt x="7" y="1"/>
                  </a:lnTo>
                  <a:lnTo>
                    <a:pt x="4" y="3"/>
                  </a:lnTo>
                  <a:lnTo>
                    <a:pt x="4" y="5"/>
                  </a:lnTo>
                  <a:lnTo>
                    <a:pt x="3" y="5"/>
                  </a:lnTo>
                  <a:lnTo>
                    <a:pt x="1" y="5"/>
                  </a:lnTo>
                  <a:lnTo>
                    <a:pt x="0" y="3"/>
                  </a:lnTo>
                  <a:lnTo>
                    <a:pt x="0" y="1"/>
                  </a:lnTo>
                  <a:lnTo>
                    <a:pt x="0" y="1"/>
                  </a:lnTo>
                  <a:lnTo>
                    <a:pt x="0" y="1"/>
                  </a:lnTo>
                  <a:lnTo>
                    <a:pt x="1" y="1"/>
                  </a:lnTo>
                  <a:lnTo>
                    <a:pt x="1" y="0"/>
                  </a:lnTo>
                  <a:lnTo>
                    <a:pt x="3" y="0"/>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40" name="Freeform 159">
              <a:extLst>
                <a:ext uri="{FF2B5EF4-FFF2-40B4-BE49-F238E27FC236}">
                  <a16:creationId xmlns:a16="http://schemas.microsoft.com/office/drawing/2014/main" id="{43EECC4C-419B-42B6-8B87-7BD626F3ED8E}"/>
                </a:ext>
              </a:extLst>
            </p:cNvPr>
            <p:cNvSpPr>
              <a:spLocks/>
            </p:cNvSpPr>
            <p:nvPr/>
          </p:nvSpPr>
          <p:spPr bwMode="auto">
            <a:xfrm>
              <a:off x="7236656" y="1961853"/>
              <a:ext cx="29239" cy="21442"/>
            </a:xfrm>
            <a:custGeom>
              <a:avLst/>
              <a:gdLst>
                <a:gd name="T0" fmla="*/ 7 w 15"/>
                <a:gd name="T1" fmla="*/ 0 h 11"/>
                <a:gd name="T2" fmla="*/ 8 w 15"/>
                <a:gd name="T3" fmla="*/ 0 h 11"/>
                <a:gd name="T4" fmla="*/ 10 w 15"/>
                <a:gd name="T5" fmla="*/ 0 h 11"/>
                <a:gd name="T6" fmla="*/ 11 w 15"/>
                <a:gd name="T7" fmla="*/ 2 h 11"/>
                <a:gd name="T8" fmla="*/ 11 w 15"/>
                <a:gd name="T9" fmla="*/ 4 h 11"/>
                <a:gd name="T10" fmla="*/ 13 w 15"/>
                <a:gd name="T11" fmla="*/ 4 h 11"/>
                <a:gd name="T12" fmla="*/ 13 w 15"/>
                <a:gd name="T13" fmla="*/ 5 h 11"/>
                <a:gd name="T14" fmla="*/ 15 w 15"/>
                <a:gd name="T15" fmla="*/ 7 h 11"/>
                <a:gd name="T16" fmla="*/ 11 w 15"/>
                <a:gd name="T17" fmla="*/ 8 h 11"/>
                <a:gd name="T18" fmla="*/ 11 w 15"/>
                <a:gd name="T19" fmla="*/ 10 h 11"/>
                <a:gd name="T20" fmla="*/ 13 w 15"/>
                <a:gd name="T21" fmla="*/ 10 h 11"/>
                <a:gd name="T22" fmla="*/ 13 w 15"/>
                <a:gd name="T23" fmla="*/ 11 h 11"/>
                <a:gd name="T24" fmla="*/ 11 w 15"/>
                <a:gd name="T25" fmla="*/ 11 h 11"/>
                <a:gd name="T26" fmla="*/ 11 w 15"/>
                <a:gd name="T27" fmla="*/ 10 h 11"/>
                <a:gd name="T28" fmla="*/ 10 w 15"/>
                <a:gd name="T29" fmla="*/ 8 h 11"/>
                <a:gd name="T30" fmla="*/ 8 w 15"/>
                <a:gd name="T31" fmla="*/ 8 h 11"/>
                <a:gd name="T32" fmla="*/ 8 w 15"/>
                <a:gd name="T33" fmla="*/ 7 h 11"/>
                <a:gd name="T34" fmla="*/ 7 w 15"/>
                <a:gd name="T35" fmla="*/ 5 h 11"/>
                <a:gd name="T36" fmla="*/ 5 w 15"/>
                <a:gd name="T37" fmla="*/ 4 h 11"/>
                <a:gd name="T38" fmla="*/ 2 w 15"/>
                <a:gd name="T39" fmla="*/ 4 h 11"/>
                <a:gd name="T40" fmla="*/ 0 w 15"/>
                <a:gd name="T41" fmla="*/ 4 h 11"/>
                <a:gd name="T42" fmla="*/ 0 w 15"/>
                <a:gd name="T43" fmla="*/ 4 h 11"/>
                <a:gd name="T44" fmla="*/ 0 w 15"/>
                <a:gd name="T45" fmla="*/ 2 h 11"/>
                <a:gd name="T46" fmla="*/ 0 w 15"/>
                <a:gd name="T47" fmla="*/ 0 h 11"/>
                <a:gd name="T48" fmla="*/ 4 w 15"/>
                <a:gd name="T49" fmla="*/ 0 h 11"/>
                <a:gd name="T50" fmla="*/ 5 w 15"/>
                <a:gd name="T51" fmla="*/ 0 h 11"/>
                <a:gd name="T52" fmla="*/ 7 w 15"/>
                <a:gd name="T53" fmla="*/ 0 h 11"/>
                <a:gd name="T54" fmla="*/ 7 w 15"/>
                <a:gd name="T55" fmla="*/ 0 h 11"/>
                <a:gd name="T56" fmla="*/ 7 w 15"/>
                <a:gd name="T5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11">
                  <a:moveTo>
                    <a:pt x="7" y="0"/>
                  </a:moveTo>
                  <a:lnTo>
                    <a:pt x="8" y="0"/>
                  </a:lnTo>
                  <a:lnTo>
                    <a:pt x="10" y="0"/>
                  </a:lnTo>
                  <a:lnTo>
                    <a:pt x="11" y="2"/>
                  </a:lnTo>
                  <a:lnTo>
                    <a:pt x="11" y="4"/>
                  </a:lnTo>
                  <a:lnTo>
                    <a:pt x="13" y="4"/>
                  </a:lnTo>
                  <a:lnTo>
                    <a:pt x="13" y="5"/>
                  </a:lnTo>
                  <a:lnTo>
                    <a:pt x="15" y="7"/>
                  </a:lnTo>
                  <a:lnTo>
                    <a:pt x="11" y="8"/>
                  </a:lnTo>
                  <a:lnTo>
                    <a:pt x="11" y="10"/>
                  </a:lnTo>
                  <a:lnTo>
                    <a:pt x="13" y="10"/>
                  </a:lnTo>
                  <a:lnTo>
                    <a:pt x="13" y="11"/>
                  </a:lnTo>
                  <a:lnTo>
                    <a:pt x="11" y="11"/>
                  </a:lnTo>
                  <a:lnTo>
                    <a:pt x="11" y="10"/>
                  </a:lnTo>
                  <a:lnTo>
                    <a:pt x="10" y="8"/>
                  </a:lnTo>
                  <a:lnTo>
                    <a:pt x="8" y="8"/>
                  </a:lnTo>
                  <a:lnTo>
                    <a:pt x="8" y="7"/>
                  </a:lnTo>
                  <a:lnTo>
                    <a:pt x="7" y="5"/>
                  </a:lnTo>
                  <a:lnTo>
                    <a:pt x="5" y="4"/>
                  </a:lnTo>
                  <a:lnTo>
                    <a:pt x="2" y="4"/>
                  </a:lnTo>
                  <a:lnTo>
                    <a:pt x="0" y="4"/>
                  </a:lnTo>
                  <a:lnTo>
                    <a:pt x="0" y="4"/>
                  </a:lnTo>
                  <a:lnTo>
                    <a:pt x="0" y="2"/>
                  </a:lnTo>
                  <a:lnTo>
                    <a:pt x="0" y="0"/>
                  </a:lnTo>
                  <a:lnTo>
                    <a:pt x="4" y="0"/>
                  </a:lnTo>
                  <a:lnTo>
                    <a:pt x="5" y="0"/>
                  </a:lnTo>
                  <a:lnTo>
                    <a:pt x="7" y="0"/>
                  </a:lnTo>
                  <a:lnTo>
                    <a:pt x="7" y="0"/>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41" name="Freeform 160">
              <a:extLst>
                <a:ext uri="{FF2B5EF4-FFF2-40B4-BE49-F238E27FC236}">
                  <a16:creationId xmlns:a16="http://schemas.microsoft.com/office/drawing/2014/main" id="{639C71F0-A181-4A2C-B3F0-24E0033E7DAE}"/>
                </a:ext>
              </a:extLst>
            </p:cNvPr>
            <p:cNvSpPr>
              <a:spLocks/>
            </p:cNvSpPr>
            <p:nvPr/>
          </p:nvSpPr>
          <p:spPr bwMode="auto">
            <a:xfrm>
              <a:off x="7076820" y="1404375"/>
              <a:ext cx="144242" cy="54578"/>
            </a:xfrm>
            <a:custGeom>
              <a:avLst/>
              <a:gdLst>
                <a:gd name="T0" fmla="*/ 54 w 74"/>
                <a:gd name="T1" fmla="*/ 0 h 28"/>
                <a:gd name="T2" fmla="*/ 56 w 74"/>
                <a:gd name="T3" fmla="*/ 1 h 28"/>
                <a:gd name="T4" fmla="*/ 62 w 74"/>
                <a:gd name="T5" fmla="*/ 0 h 28"/>
                <a:gd name="T6" fmla="*/ 63 w 74"/>
                <a:gd name="T7" fmla="*/ 1 h 28"/>
                <a:gd name="T8" fmla="*/ 71 w 74"/>
                <a:gd name="T9" fmla="*/ 6 h 28"/>
                <a:gd name="T10" fmla="*/ 73 w 74"/>
                <a:gd name="T11" fmla="*/ 6 h 28"/>
                <a:gd name="T12" fmla="*/ 74 w 74"/>
                <a:gd name="T13" fmla="*/ 8 h 28"/>
                <a:gd name="T14" fmla="*/ 67 w 74"/>
                <a:gd name="T15" fmla="*/ 11 h 28"/>
                <a:gd name="T16" fmla="*/ 63 w 74"/>
                <a:gd name="T17" fmla="*/ 14 h 28"/>
                <a:gd name="T18" fmla="*/ 54 w 74"/>
                <a:gd name="T19" fmla="*/ 14 h 28"/>
                <a:gd name="T20" fmla="*/ 48 w 74"/>
                <a:gd name="T21" fmla="*/ 14 h 28"/>
                <a:gd name="T22" fmla="*/ 46 w 74"/>
                <a:gd name="T23" fmla="*/ 15 h 28"/>
                <a:gd name="T24" fmla="*/ 46 w 74"/>
                <a:gd name="T25" fmla="*/ 17 h 28"/>
                <a:gd name="T26" fmla="*/ 43 w 74"/>
                <a:gd name="T27" fmla="*/ 19 h 28"/>
                <a:gd name="T28" fmla="*/ 33 w 74"/>
                <a:gd name="T29" fmla="*/ 19 h 28"/>
                <a:gd name="T30" fmla="*/ 32 w 74"/>
                <a:gd name="T31" fmla="*/ 19 h 28"/>
                <a:gd name="T32" fmla="*/ 30 w 74"/>
                <a:gd name="T33" fmla="*/ 22 h 28"/>
                <a:gd name="T34" fmla="*/ 30 w 74"/>
                <a:gd name="T35" fmla="*/ 22 h 28"/>
                <a:gd name="T36" fmla="*/ 33 w 74"/>
                <a:gd name="T37" fmla="*/ 22 h 28"/>
                <a:gd name="T38" fmla="*/ 35 w 74"/>
                <a:gd name="T39" fmla="*/ 22 h 28"/>
                <a:gd name="T40" fmla="*/ 35 w 74"/>
                <a:gd name="T41" fmla="*/ 23 h 28"/>
                <a:gd name="T42" fmla="*/ 35 w 74"/>
                <a:gd name="T43" fmla="*/ 25 h 28"/>
                <a:gd name="T44" fmla="*/ 35 w 74"/>
                <a:gd name="T45" fmla="*/ 26 h 28"/>
                <a:gd name="T46" fmla="*/ 33 w 74"/>
                <a:gd name="T47" fmla="*/ 26 h 28"/>
                <a:gd name="T48" fmla="*/ 32 w 74"/>
                <a:gd name="T49" fmla="*/ 26 h 28"/>
                <a:gd name="T50" fmla="*/ 29 w 74"/>
                <a:gd name="T51" fmla="*/ 25 h 28"/>
                <a:gd name="T52" fmla="*/ 29 w 74"/>
                <a:gd name="T53" fmla="*/ 25 h 28"/>
                <a:gd name="T54" fmla="*/ 29 w 74"/>
                <a:gd name="T55" fmla="*/ 26 h 28"/>
                <a:gd name="T56" fmla="*/ 27 w 74"/>
                <a:gd name="T57" fmla="*/ 28 h 28"/>
                <a:gd name="T58" fmla="*/ 26 w 74"/>
                <a:gd name="T59" fmla="*/ 28 h 28"/>
                <a:gd name="T60" fmla="*/ 22 w 74"/>
                <a:gd name="T61" fmla="*/ 26 h 28"/>
                <a:gd name="T62" fmla="*/ 22 w 74"/>
                <a:gd name="T63" fmla="*/ 26 h 28"/>
                <a:gd name="T64" fmla="*/ 21 w 74"/>
                <a:gd name="T65" fmla="*/ 28 h 28"/>
                <a:gd name="T66" fmla="*/ 19 w 74"/>
                <a:gd name="T67" fmla="*/ 28 h 28"/>
                <a:gd name="T68" fmla="*/ 16 w 74"/>
                <a:gd name="T69" fmla="*/ 28 h 28"/>
                <a:gd name="T70" fmla="*/ 15 w 74"/>
                <a:gd name="T71" fmla="*/ 28 h 28"/>
                <a:gd name="T72" fmla="*/ 16 w 74"/>
                <a:gd name="T73" fmla="*/ 26 h 28"/>
                <a:gd name="T74" fmla="*/ 21 w 74"/>
                <a:gd name="T75" fmla="*/ 23 h 28"/>
                <a:gd name="T76" fmla="*/ 19 w 74"/>
                <a:gd name="T77" fmla="*/ 23 h 28"/>
                <a:gd name="T78" fmla="*/ 16 w 74"/>
                <a:gd name="T79" fmla="*/ 23 h 28"/>
                <a:gd name="T80" fmla="*/ 13 w 74"/>
                <a:gd name="T81" fmla="*/ 23 h 28"/>
                <a:gd name="T82" fmla="*/ 11 w 74"/>
                <a:gd name="T83" fmla="*/ 25 h 28"/>
                <a:gd name="T84" fmla="*/ 10 w 74"/>
                <a:gd name="T85" fmla="*/ 25 h 28"/>
                <a:gd name="T86" fmla="*/ 7 w 74"/>
                <a:gd name="T87" fmla="*/ 25 h 28"/>
                <a:gd name="T88" fmla="*/ 4 w 74"/>
                <a:gd name="T89" fmla="*/ 23 h 28"/>
                <a:gd name="T90" fmla="*/ 2 w 74"/>
                <a:gd name="T91" fmla="*/ 23 h 28"/>
                <a:gd name="T92" fmla="*/ 0 w 74"/>
                <a:gd name="T93" fmla="*/ 22 h 28"/>
                <a:gd name="T94" fmla="*/ 11 w 74"/>
                <a:gd name="T95" fmla="*/ 17 h 28"/>
                <a:gd name="T96" fmla="*/ 16 w 74"/>
                <a:gd name="T97" fmla="*/ 14 h 28"/>
                <a:gd name="T98" fmla="*/ 19 w 74"/>
                <a:gd name="T99" fmla="*/ 14 h 28"/>
                <a:gd name="T100" fmla="*/ 24 w 74"/>
                <a:gd name="T101" fmla="*/ 12 h 28"/>
                <a:gd name="T102" fmla="*/ 26 w 74"/>
                <a:gd name="T103" fmla="*/ 12 h 28"/>
                <a:gd name="T104" fmla="*/ 27 w 74"/>
                <a:gd name="T105" fmla="*/ 12 h 28"/>
                <a:gd name="T106" fmla="*/ 27 w 74"/>
                <a:gd name="T107" fmla="*/ 12 h 28"/>
                <a:gd name="T108" fmla="*/ 30 w 74"/>
                <a:gd name="T109" fmla="*/ 14 h 28"/>
                <a:gd name="T110" fmla="*/ 37 w 74"/>
                <a:gd name="T111" fmla="*/ 14 h 28"/>
                <a:gd name="T112" fmla="*/ 38 w 74"/>
                <a:gd name="T113" fmla="*/ 12 h 28"/>
                <a:gd name="T114" fmla="*/ 38 w 74"/>
                <a:gd name="T115" fmla="*/ 9 h 28"/>
                <a:gd name="T116" fmla="*/ 37 w 74"/>
                <a:gd name="T117" fmla="*/ 8 h 28"/>
                <a:gd name="T118" fmla="*/ 38 w 74"/>
                <a:gd name="T119" fmla="*/ 3 h 28"/>
                <a:gd name="T120" fmla="*/ 43 w 74"/>
                <a:gd name="T121" fmla="*/ 3 h 28"/>
                <a:gd name="T122" fmla="*/ 51 w 74"/>
                <a:gd name="T123" fmla="*/ 0 h 28"/>
                <a:gd name="T124" fmla="*/ 54 w 74"/>
                <a:gd name="T1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 h="28">
                  <a:moveTo>
                    <a:pt x="54" y="0"/>
                  </a:moveTo>
                  <a:lnTo>
                    <a:pt x="56" y="1"/>
                  </a:lnTo>
                  <a:lnTo>
                    <a:pt x="62" y="0"/>
                  </a:lnTo>
                  <a:lnTo>
                    <a:pt x="63" y="1"/>
                  </a:lnTo>
                  <a:lnTo>
                    <a:pt x="71" y="6"/>
                  </a:lnTo>
                  <a:lnTo>
                    <a:pt x="73" y="6"/>
                  </a:lnTo>
                  <a:lnTo>
                    <a:pt x="74" y="8"/>
                  </a:lnTo>
                  <a:lnTo>
                    <a:pt x="67" y="11"/>
                  </a:lnTo>
                  <a:lnTo>
                    <a:pt x="63" y="14"/>
                  </a:lnTo>
                  <a:lnTo>
                    <a:pt x="54" y="14"/>
                  </a:lnTo>
                  <a:lnTo>
                    <a:pt x="48" y="14"/>
                  </a:lnTo>
                  <a:lnTo>
                    <a:pt x="46" y="15"/>
                  </a:lnTo>
                  <a:lnTo>
                    <a:pt x="46" y="17"/>
                  </a:lnTo>
                  <a:lnTo>
                    <a:pt x="43" y="19"/>
                  </a:lnTo>
                  <a:lnTo>
                    <a:pt x="33" y="19"/>
                  </a:lnTo>
                  <a:lnTo>
                    <a:pt x="32" y="19"/>
                  </a:lnTo>
                  <a:lnTo>
                    <a:pt x="30" y="22"/>
                  </a:lnTo>
                  <a:lnTo>
                    <a:pt x="30" y="22"/>
                  </a:lnTo>
                  <a:lnTo>
                    <a:pt x="33" y="22"/>
                  </a:lnTo>
                  <a:lnTo>
                    <a:pt x="35" y="22"/>
                  </a:lnTo>
                  <a:lnTo>
                    <a:pt x="35" y="23"/>
                  </a:lnTo>
                  <a:lnTo>
                    <a:pt x="35" y="25"/>
                  </a:lnTo>
                  <a:lnTo>
                    <a:pt x="35" y="26"/>
                  </a:lnTo>
                  <a:lnTo>
                    <a:pt x="33" y="26"/>
                  </a:lnTo>
                  <a:lnTo>
                    <a:pt x="32" y="26"/>
                  </a:lnTo>
                  <a:lnTo>
                    <a:pt x="29" y="25"/>
                  </a:lnTo>
                  <a:lnTo>
                    <a:pt x="29" y="25"/>
                  </a:lnTo>
                  <a:lnTo>
                    <a:pt x="29" y="26"/>
                  </a:lnTo>
                  <a:lnTo>
                    <a:pt x="27" y="28"/>
                  </a:lnTo>
                  <a:lnTo>
                    <a:pt x="26" y="28"/>
                  </a:lnTo>
                  <a:lnTo>
                    <a:pt x="22" y="26"/>
                  </a:lnTo>
                  <a:lnTo>
                    <a:pt x="22" y="26"/>
                  </a:lnTo>
                  <a:lnTo>
                    <a:pt x="21" y="28"/>
                  </a:lnTo>
                  <a:lnTo>
                    <a:pt x="19" y="28"/>
                  </a:lnTo>
                  <a:lnTo>
                    <a:pt x="16" y="28"/>
                  </a:lnTo>
                  <a:lnTo>
                    <a:pt x="15" y="28"/>
                  </a:lnTo>
                  <a:lnTo>
                    <a:pt x="16" y="26"/>
                  </a:lnTo>
                  <a:lnTo>
                    <a:pt x="21" y="23"/>
                  </a:lnTo>
                  <a:lnTo>
                    <a:pt x="19" y="23"/>
                  </a:lnTo>
                  <a:lnTo>
                    <a:pt x="16" y="23"/>
                  </a:lnTo>
                  <a:lnTo>
                    <a:pt x="13" y="23"/>
                  </a:lnTo>
                  <a:lnTo>
                    <a:pt x="11" y="25"/>
                  </a:lnTo>
                  <a:lnTo>
                    <a:pt x="10" y="25"/>
                  </a:lnTo>
                  <a:lnTo>
                    <a:pt x="7" y="25"/>
                  </a:lnTo>
                  <a:lnTo>
                    <a:pt x="4" y="23"/>
                  </a:lnTo>
                  <a:lnTo>
                    <a:pt x="2" y="23"/>
                  </a:lnTo>
                  <a:lnTo>
                    <a:pt x="0" y="22"/>
                  </a:lnTo>
                  <a:lnTo>
                    <a:pt x="11" y="17"/>
                  </a:lnTo>
                  <a:lnTo>
                    <a:pt x="16" y="14"/>
                  </a:lnTo>
                  <a:lnTo>
                    <a:pt x="19" y="14"/>
                  </a:lnTo>
                  <a:lnTo>
                    <a:pt x="24" y="12"/>
                  </a:lnTo>
                  <a:lnTo>
                    <a:pt x="26" y="12"/>
                  </a:lnTo>
                  <a:lnTo>
                    <a:pt x="27" y="12"/>
                  </a:lnTo>
                  <a:lnTo>
                    <a:pt x="27" y="12"/>
                  </a:lnTo>
                  <a:lnTo>
                    <a:pt x="30" y="14"/>
                  </a:lnTo>
                  <a:lnTo>
                    <a:pt x="37" y="14"/>
                  </a:lnTo>
                  <a:lnTo>
                    <a:pt x="38" y="12"/>
                  </a:lnTo>
                  <a:lnTo>
                    <a:pt x="38" y="9"/>
                  </a:lnTo>
                  <a:lnTo>
                    <a:pt x="37" y="8"/>
                  </a:lnTo>
                  <a:lnTo>
                    <a:pt x="38" y="3"/>
                  </a:lnTo>
                  <a:lnTo>
                    <a:pt x="43" y="3"/>
                  </a:lnTo>
                  <a:lnTo>
                    <a:pt x="51" y="0"/>
                  </a:ln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42" name="Freeform 161">
              <a:extLst>
                <a:ext uri="{FF2B5EF4-FFF2-40B4-BE49-F238E27FC236}">
                  <a16:creationId xmlns:a16="http://schemas.microsoft.com/office/drawing/2014/main" id="{1525B929-E604-4596-9B6D-FEC0A2F9D63F}"/>
                </a:ext>
              </a:extLst>
            </p:cNvPr>
            <p:cNvSpPr>
              <a:spLocks/>
            </p:cNvSpPr>
            <p:nvPr/>
          </p:nvSpPr>
          <p:spPr bwMode="auto">
            <a:xfrm>
              <a:off x="10795934" y="1950157"/>
              <a:ext cx="111106" cy="40934"/>
            </a:xfrm>
            <a:custGeom>
              <a:avLst/>
              <a:gdLst>
                <a:gd name="T0" fmla="*/ 33 w 57"/>
                <a:gd name="T1" fmla="*/ 0 h 21"/>
                <a:gd name="T2" fmla="*/ 35 w 57"/>
                <a:gd name="T3" fmla="*/ 0 h 21"/>
                <a:gd name="T4" fmla="*/ 37 w 57"/>
                <a:gd name="T5" fmla="*/ 2 h 21"/>
                <a:gd name="T6" fmla="*/ 43 w 57"/>
                <a:gd name="T7" fmla="*/ 2 h 21"/>
                <a:gd name="T8" fmla="*/ 45 w 57"/>
                <a:gd name="T9" fmla="*/ 2 h 21"/>
                <a:gd name="T10" fmla="*/ 46 w 57"/>
                <a:gd name="T11" fmla="*/ 3 h 21"/>
                <a:gd name="T12" fmla="*/ 48 w 57"/>
                <a:gd name="T13" fmla="*/ 5 h 21"/>
                <a:gd name="T14" fmla="*/ 49 w 57"/>
                <a:gd name="T15" fmla="*/ 5 h 21"/>
                <a:gd name="T16" fmla="*/ 51 w 57"/>
                <a:gd name="T17" fmla="*/ 6 h 21"/>
                <a:gd name="T18" fmla="*/ 52 w 57"/>
                <a:gd name="T19" fmla="*/ 8 h 21"/>
                <a:gd name="T20" fmla="*/ 56 w 57"/>
                <a:gd name="T21" fmla="*/ 10 h 21"/>
                <a:gd name="T22" fmla="*/ 57 w 57"/>
                <a:gd name="T23" fmla="*/ 10 h 21"/>
                <a:gd name="T24" fmla="*/ 57 w 57"/>
                <a:gd name="T25" fmla="*/ 11 h 21"/>
                <a:gd name="T26" fmla="*/ 57 w 57"/>
                <a:gd name="T27" fmla="*/ 13 h 21"/>
                <a:gd name="T28" fmla="*/ 52 w 57"/>
                <a:gd name="T29" fmla="*/ 14 h 21"/>
                <a:gd name="T30" fmla="*/ 49 w 57"/>
                <a:gd name="T31" fmla="*/ 16 h 21"/>
                <a:gd name="T32" fmla="*/ 41 w 57"/>
                <a:gd name="T33" fmla="*/ 16 h 21"/>
                <a:gd name="T34" fmla="*/ 33 w 57"/>
                <a:gd name="T35" fmla="*/ 17 h 21"/>
                <a:gd name="T36" fmla="*/ 29 w 57"/>
                <a:gd name="T37" fmla="*/ 19 h 21"/>
                <a:gd name="T38" fmla="*/ 27 w 57"/>
                <a:gd name="T39" fmla="*/ 19 h 21"/>
                <a:gd name="T40" fmla="*/ 24 w 57"/>
                <a:gd name="T41" fmla="*/ 17 h 21"/>
                <a:gd name="T42" fmla="*/ 21 w 57"/>
                <a:gd name="T43" fmla="*/ 17 h 21"/>
                <a:gd name="T44" fmla="*/ 19 w 57"/>
                <a:gd name="T45" fmla="*/ 17 h 21"/>
                <a:gd name="T46" fmla="*/ 16 w 57"/>
                <a:gd name="T47" fmla="*/ 19 h 21"/>
                <a:gd name="T48" fmla="*/ 8 w 57"/>
                <a:gd name="T49" fmla="*/ 19 h 21"/>
                <a:gd name="T50" fmla="*/ 5 w 57"/>
                <a:gd name="T51" fmla="*/ 21 h 21"/>
                <a:gd name="T52" fmla="*/ 4 w 57"/>
                <a:gd name="T53" fmla="*/ 21 h 21"/>
                <a:gd name="T54" fmla="*/ 2 w 57"/>
                <a:gd name="T55" fmla="*/ 16 h 21"/>
                <a:gd name="T56" fmla="*/ 0 w 57"/>
                <a:gd name="T57" fmla="*/ 16 h 21"/>
                <a:gd name="T58" fmla="*/ 2 w 57"/>
                <a:gd name="T59" fmla="*/ 14 h 21"/>
                <a:gd name="T60" fmla="*/ 4 w 57"/>
                <a:gd name="T61" fmla="*/ 11 h 21"/>
                <a:gd name="T62" fmla="*/ 5 w 57"/>
                <a:gd name="T63" fmla="*/ 11 h 21"/>
                <a:gd name="T64" fmla="*/ 10 w 57"/>
                <a:gd name="T65" fmla="*/ 8 h 21"/>
                <a:gd name="T66" fmla="*/ 15 w 57"/>
                <a:gd name="T67" fmla="*/ 5 h 21"/>
                <a:gd name="T68" fmla="*/ 16 w 57"/>
                <a:gd name="T69" fmla="*/ 5 h 21"/>
                <a:gd name="T70" fmla="*/ 19 w 57"/>
                <a:gd name="T71" fmla="*/ 3 h 21"/>
                <a:gd name="T72" fmla="*/ 21 w 57"/>
                <a:gd name="T73" fmla="*/ 2 h 21"/>
                <a:gd name="T74" fmla="*/ 22 w 57"/>
                <a:gd name="T75" fmla="*/ 2 h 21"/>
                <a:gd name="T76" fmla="*/ 26 w 57"/>
                <a:gd name="T77" fmla="*/ 2 h 21"/>
                <a:gd name="T78" fmla="*/ 27 w 57"/>
                <a:gd name="T79" fmla="*/ 2 h 21"/>
                <a:gd name="T80" fmla="*/ 29 w 57"/>
                <a:gd name="T81" fmla="*/ 2 h 21"/>
                <a:gd name="T82" fmla="*/ 32 w 57"/>
                <a:gd name="T83" fmla="*/ 2 h 21"/>
                <a:gd name="T84" fmla="*/ 33 w 57"/>
                <a:gd name="T8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21">
                  <a:moveTo>
                    <a:pt x="33" y="0"/>
                  </a:moveTo>
                  <a:lnTo>
                    <a:pt x="35" y="0"/>
                  </a:lnTo>
                  <a:lnTo>
                    <a:pt x="37" y="2"/>
                  </a:lnTo>
                  <a:lnTo>
                    <a:pt x="43" y="2"/>
                  </a:lnTo>
                  <a:lnTo>
                    <a:pt x="45" y="2"/>
                  </a:lnTo>
                  <a:lnTo>
                    <a:pt x="46" y="3"/>
                  </a:lnTo>
                  <a:lnTo>
                    <a:pt x="48" y="5"/>
                  </a:lnTo>
                  <a:lnTo>
                    <a:pt x="49" y="5"/>
                  </a:lnTo>
                  <a:lnTo>
                    <a:pt x="51" y="6"/>
                  </a:lnTo>
                  <a:lnTo>
                    <a:pt x="52" y="8"/>
                  </a:lnTo>
                  <a:lnTo>
                    <a:pt x="56" y="10"/>
                  </a:lnTo>
                  <a:lnTo>
                    <a:pt x="57" y="10"/>
                  </a:lnTo>
                  <a:lnTo>
                    <a:pt x="57" y="11"/>
                  </a:lnTo>
                  <a:lnTo>
                    <a:pt x="57" y="13"/>
                  </a:lnTo>
                  <a:lnTo>
                    <a:pt x="52" y="14"/>
                  </a:lnTo>
                  <a:lnTo>
                    <a:pt x="49" y="16"/>
                  </a:lnTo>
                  <a:lnTo>
                    <a:pt x="41" y="16"/>
                  </a:lnTo>
                  <a:lnTo>
                    <a:pt x="33" y="17"/>
                  </a:lnTo>
                  <a:lnTo>
                    <a:pt x="29" y="19"/>
                  </a:lnTo>
                  <a:lnTo>
                    <a:pt x="27" y="19"/>
                  </a:lnTo>
                  <a:lnTo>
                    <a:pt x="24" y="17"/>
                  </a:lnTo>
                  <a:lnTo>
                    <a:pt x="21" y="17"/>
                  </a:lnTo>
                  <a:lnTo>
                    <a:pt x="19" y="17"/>
                  </a:lnTo>
                  <a:lnTo>
                    <a:pt x="16" y="19"/>
                  </a:lnTo>
                  <a:lnTo>
                    <a:pt x="8" y="19"/>
                  </a:lnTo>
                  <a:lnTo>
                    <a:pt x="5" y="21"/>
                  </a:lnTo>
                  <a:lnTo>
                    <a:pt x="4" y="21"/>
                  </a:lnTo>
                  <a:lnTo>
                    <a:pt x="2" y="16"/>
                  </a:lnTo>
                  <a:lnTo>
                    <a:pt x="0" y="16"/>
                  </a:lnTo>
                  <a:lnTo>
                    <a:pt x="2" y="14"/>
                  </a:lnTo>
                  <a:lnTo>
                    <a:pt x="4" y="11"/>
                  </a:lnTo>
                  <a:lnTo>
                    <a:pt x="5" y="11"/>
                  </a:lnTo>
                  <a:lnTo>
                    <a:pt x="10" y="8"/>
                  </a:lnTo>
                  <a:lnTo>
                    <a:pt x="15" y="5"/>
                  </a:lnTo>
                  <a:lnTo>
                    <a:pt x="16" y="5"/>
                  </a:lnTo>
                  <a:lnTo>
                    <a:pt x="19" y="3"/>
                  </a:lnTo>
                  <a:lnTo>
                    <a:pt x="21" y="2"/>
                  </a:lnTo>
                  <a:lnTo>
                    <a:pt x="22" y="2"/>
                  </a:lnTo>
                  <a:lnTo>
                    <a:pt x="26" y="2"/>
                  </a:lnTo>
                  <a:lnTo>
                    <a:pt x="27" y="2"/>
                  </a:lnTo>
                  <a:lnTo>
                    <a:pt x="29" y="2"/>
                  </a:lnTo>
                  <a:lnTo>
                    <a:pt x="32" y="2"/>
                  </a:lnTo>
                  <a:lnTo>
                    <a:pt x="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43" name="Freeform 162">
              <a:extLst>
                <a:ext uri="{FF2B5EF4-FFF2-40B4-BE49-F238E27FC236}">
                  <a16:creationId xmlns:a16="http://schemas.microsoft.com/office/drawing/2014/main" id="{326186A1-FCA1-4FF5-AB70-6A3EC3FAB42D}"/>
                </a:ext>
              </a:extLst>
            </p:cNvPr>
            <p:cNvSpPr>
              <a:spLocks/>
            </p:cNvSpPr>
            <p:nvPr/>
          </p:nvSpPr>
          <p:spPr bwMode="auto">
            <a:xfrm>
              <a:off x="6297131" y="3022229"/>
              <a:ext cx="113055" cy="134497"/>
            </a:xfrm>
            <a:custGeom>
              <a:avLst/>
              <a:gdLst>
                <a:gd name="T0" fmla="*/ 19 w 58"/>
                <a:gd name="T1" fmla="*/ 2 h 69"/>
                <a:gd name="T2" fmla="*/ 22 w 58"/>
                <a:gd name="T3" fmla="*/ 5 h 69"/>
                <a:gd name="T4" fmla="*/ 27 w 58"/>
                <a:gd name="T5" fmla="*/ 8 h 69"/>
                <a:gd name="T6" fmla="*/ 27 w 58"/>
                <a:gd name="T7" fmla="*/ 9 h 69"/>
                <a:gd name="T8" fmla="*/ 27 w 58"/>
                <a:gd name="T9" fmla="*/ 13 h 69"/>
                <a:gd name="T10" fmla="*/ 31 w 58"/>
                <a:gd name="T11" fmla="*/ 16 h 69"/>
                <a:gd name="T12" fmla="*/ 38 w 58"/>
                <a:gd name="T13" fmla="*/ 19 h 69"/>
                <a:gd name="T14" fmla="*/ 36 w 58"/>
                <a:gd name="T15" fmla="*/ 20 h 69"/>
                <a:gd name="T16" fmla="*/ 36 w 58"/>
                <a:gd name="T17" fmla="*/ 22 h 69"/>
                <a:gd name="T18" fmla="*/ 38 w 58"/>
                <a:gd name="T19" fmla="*/ 24 h 69"/>
                <a:gd name="T20" fmla="*/ 38 w 58"/>
                <a:gd name="T21" fmla="*/ 25 h 69"/>
                <a:gd name="T22" fmla="*/ 46 w 58"/>
                <a:gd name="T23" fmla="*/ 28 h 69"/>
                <a:gd name="T24" fmla="*/ 53 w 58"/>
                <a:gd name="T25" fmla="*/ 27 h 69"/>
                <a:gd name="T26" fmla="*/ 53 w 58"/>
                <a:gd name="T27" fmla="*/ 30 h 69"/>
                <a:gd name="T28" fmla="*/ 53 w 58"/>
                <a:gd name="T29" fmla="*/ 33 h 69"/>
                <a:gd name="T30" fmla="*/ 53 w 58"/>
                <a:gd name="T31" fmla="*/ 36 h 69"/>
                <a:gd name="T32" fmla="*/ 50 w 58"/>
                <a:gd name="T33" fmla="*/ 39 h 69"/>
                <a:gd name="T34" fmla="*/ 50 w 58"/>
                <a:gd name="T35" fmla="*/ 46 h 69"/>
                <a:gd name="T36" fmla="*/ 57 w 58"/>
                <a:gd name="T37" fmla="*/ 50 h 69"/>
                <a:gd name="T38" fmla="*/ 58 w 58"/>
                <a:gd name="T39" fmla="*/ 55 h 69"/>
                <a:gd name="T40" fmla="*/ 53 w 58"/>
                <a:gd name="T41" fmla="*/ 58 h 69"/>
                <a:gd name="T42" fmla="*/ 52 w 58"/>
                <a:gd name="T43" fmla="*/ 61 h 69"/>
                <a:gd name="T44" fmla="*/ 52 w 58"/>
                <a:gd name="T45" fmla="*/ 66 h 69"/>
                <a:gd name="T46" fmla="*/ 49 w 58"/>
                <a:gd name="T47" fmla="*/ 68 h 69"/>
                <a:gd name="T48" fmla="*/ 44 w 58"/>
                <a:gd name="T49" fmla="*/ 68 h 69"/>
                <a:gd name="T50" fmla="*/ 38 w 58"/>
                <a:gd name="T51" fmla="*/ 69 h 69"/>
                <a:gd name="T52" fmla="*/ 39 w 58"/>
                <a:gd name="T53" fmla="*/ 66 h 69"/>
                <a:gd name="T54" fmla="*/ 39 w 58"/>
                <a:gd name="T55" fmla="*/ 61 h 69"/>
                <a:gd name="T56" fmla="*/ 33 w 58"/>
                <a:gd name="T57" fmla="*/ 57 h 69"/>
                <a:gd name="T58" fmla="*/ 28 w 58"/>
                <a:gd name="T59" fmla="*/ 54 h 69"/>
                <a:gd name="T60" fmla="*/ 27 w 58"/>
                <a:gd name="T61" fmla="*/ 52 h 69"/>
                <a:gd name="T62" fmla="*/ 25 w 58"/>
                <a:gd name="T63" fmla="*/ 55 h 69"/>
                <a:gd name="T64" fmla="*/ 22 w 58"/>
                <a:gd name="T65" fmla="*/ 58 h 69"/>
                <a:gd name="T66" fmla="*/ 19 w 58"/>
                <a:gd name="T67" fmla="*/ 57 h 69"/>
                <a:gd name="T68" fmla="*/ 11 w 58"/>
                <a:gd name="T69" fmla="*/ 54 h 69"/>
                <a:gd name="T70" fmla="*/ 5 w 58"/>
                <a:gd name="T71" fmla="*/ 49 h 69"/>
                <a:gd name="T72" fmla="*/ 6 w 58"/>
                <a:gd name="T73" fmla="*/ 46 h 69"/>
                <a:gd name="T74" fmla="*/ 8 w 58"/>
                <a:gd name="T75" fmla="*/ 44 h 69"/>
                <a:gd name="T76" fmla="*/ 6 w 58"/>
                <a:gd name="T77" fmla="*/ 39 h 69"/>
                <a:gd name="T78" fmla="*/ 9 w 58"/>
                <a:gd name="T79" fmla="*/ 38 h 69"/>
                <a:gd name="T80" fmla="*/ 3 w 58"/>
                <a:gd name="T81" fmla="*/ 33 h 69"/>
                <a:gd name="T82" fmla="*/ 3 w 58"/>
                <a:gd name="T83" fmla="*/ 30 h 69"/>
                <a:gd name="T84" fmla="*/ 6 w 58"/>
                <a:gd name="T85" fmla="*/ 24 h 69"/>
                <a:gd name="T86" fmla="*/ 1 w 58"/>
                <a:gd name="T87" fmla="*/ 24 h 69"/>
                <a:gd name="T88" fmla="*/ 3 w 58"/>
                <a:gd name="T89" fmla="*/ 22 h 69"/>
                <a:gd name="T90" fmla="*/ 3 w 58"/>
                <a:gd name="T91" fmla="*/ 17 h 69"/>
                <a:gd name="T92" fmla="*/ 8 w 58"/>
                <a:gd name="T93" fmla="*/ 17 h 69"/>
                <a:gd name="T94" fmla="*/ 3 w 58"/>
                <a:gd name="T95" fmla="*/ 16 h 69"/>
                <a:gd name="T96" fmla="*/ 1 w 58"/>
                <a:gd name="T97" fmla="*/ 13 h 69"/>
                <a:gd name="T98" fmla="*/ 0 w 58"/>
                <a:gd name="T99" fmla="*/ 6 h 69"/>
                <a:gd name="T100" fmla="*/ 1 w 58"/>
                <a:gd name="T101" fmla="*/ 5 h 69"/>
                <a:gd name="T102" fmla="*/ 5 w 58"/>
                <a:gd name="T103" fmla="*/ 3 h 69"/>
                <a:gd name="T104" fmla="*/ 8 w 58"/>
                <a:gd name="T105"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8" h="69">
                  <a:moveTo>
                    <a:pt x="11" y="0"/>
                  </a:moveTo>
                  <a:lnTo>
                    <a:pt x="12" y="0"/>
                  </a:lnTo>
                  <a:lnTo>
                    <a:pt x="14" y="0"/>
                  </a:lnTo>
                  <a:lnTo>
                    <a:pt x="16" y="0"/>
                  </a:lnTo>
                  <a:lnTo>
                    <a:pt x="19" y="2"/>
                  </a:lnTo>
                  <a:lnTo>
                    <a:pt x="19" y="2"/>
                  </a:lnTo>
                  <a:lnTo>
                    <a:pt x="19" y="2"/>
                  </a:lnTo>
                  <a:lnTo>
                    <a:pt x="20" y="3"/>
                  </a:lnTo>
                  <a:lnTo>
                    <a:pt x="20" y="3"/>
                  </a:lnTo>
                  <a:lnTo>
                    <a:pt x="22" y="5"/>
                  </a:lnTo>
                  <a:lnTo>
                    <a:pt x="24" y="5"/>
                  </a:lnTo>
                  <a:lnTo>
                    <a:pt x="24" y="6"/>
                  </a:lnTo>
                  <a:lnTo>
                    <a:pt x="25" y="8"/>
                  </a:lnTo>
                  <a:lnTo>
                    <a:pt x="27" y="8"/>
                  </a:lnTo>
                  <a:lnTo>
                    <a:pt x="27" y="8"/>
                  </a:lnTo>
                  <a:lnTo>
                    <a:pt x="27" y="8"/>
                  </a:lnTo>
                  <a:lnTo>
                    <a:pt x="27" y="8"/>
                  </a:lnTo>
                  <a:lnTo>
                    <a:pt x="27" y="8"/>
                  </a:lnTo>
                  <a:lnTo>
                    <a:pt x="27" y="8"/>
                  </a:lnTo>
                  <a:lnTo>
                    <a:pt x="27" y="9"/>
                  </a:lnTo>
                  <a:lnTo>
                    <a:pt x="27" y="11"/>
                  </a:lnTo>
                  <a:lnTo>
                    <a:pt x="27" y="11"/>
                  </a:lnTo>
                  <a:lnTo>
                    <a:pt x="27" y="13"/>
                  </a:lnTo>
                  <a:lnTo>
                    <a:pt x="27" y="13"/>
                  </a:lnTo>
                  <a:lnTo>
                    <a:pt x="27" y="13"/>
                  </a:lnTo>
                  <a:lnTo>
                    <a:pt x="27" y="13"/>
                  </a:lnTo>
                  <a:lnTo>
                    <a:pt x="28" y="14"/>
                  </a:lnTo>
                  <a:lnTo>
                    <a:pt x="30" y="14"/>
                  </a:lnTo>
                  <a:lnTo>
                    <a:pt x="31" y="16"/>
                  </a:lnTo>
                  <a:lnTo>
                    <a:pt x="31" y="16"/>
                  </a:lnTo>
                  <a:lnTo>
                    <a:pt x="33" y="16"/>
                  </a:lnTo>
                  <a:lnTo>
                    <a:pt x="33" y="17"/>
                  </a:lnTo>
                  <a:lnTo>
                    <a:pt x="36" y="17"/>
                  </a:lnTo>
                  <a:lnTo>
                    <a:pt x="36" y="17"/>
                  </a:lnTo>
                  <a:lnTo>
                    <a:pt x="38" y="19"/>
                  </a:lnTo>
                  <a:lnTo>
                    <a:pt x="38" y="19"/>
                  </a:lnTo>
                  <a:lnTo>
                    <a:pt x="38" y="19"/>
                  </a:lnTo>
                  <a:lnTo>
                    <a:pt x="38" y="19"/>
                  </a:lnTo>
                  <a:lnTo>
                    <a:pt x="36" y="20"/>
                  </a:lnTo>
                  <a:lnTo>
                    <a:pt x="36" y="20"/>
                  </a:lnTo>
                  <a:lnTo>
                    <a:pt x="36" y="20"/>
                  </a:lnTo>
                  <a:lnTo>
                    <a:pt x="36" y="20"/>
                  </a:lnTo>
                  <a:lnTo>
                    <a:pt x="36" y="20"/>
                  </a:lnTo>
                  <a:lnTo>
                    <a:pt x="36" y="22"/>
                  </a:lnTo>
                  <a:lnTo>
                    <a:pt x="36" y="22"/>
                  </a:lnTo>
                  <a:lnTo>
                    <a:pt x="36" y="22"/>
                  </a:lnTo>
                  <a:lnTo>
                    <a:pt x="38" y="22"/>
                  </a:lnTo>
                  <a:lnTo>
                    <a:pt x="38" y="22"/>
                  </a:lnTo>
                  <a:lnTo>
                    <a:pt x="38" y="24"/>
                  </a:lnTo>
                  <a:lnTo>
                    <a:pt x="38" y="24"/>
                  </a:lnTo>
                  <a:lnTo>
                    <a:pt x="36" y="24"/>
                  </a:lnTo>
                  <a:lnTo>
                    <a:pt x="36" y="24"/>
                  </a:lnTo>
                  <a:lnTo>
                    <a:pt x="36" y="24"/>
                  </a:lnTo>
                  <a:lnTo>
                    <a:pt x="36" y="24"/>
                  </a:lnTo>
                  <a:lnTo>
                    <a:pt x="38" y="25"/>
                  </a:lnTo>
                  <a:lnTo>
                    <a:pt x="39" y="25"/>
                  </a:lnTo>
                  <a:lnTo>
                    <a:pt x="39" y="27"/>
                  </a:lnTo>
                  <a:lnTo>
                    <a:pt x="41" y="27"/>
                  </a:lnTo>
                  <a:lnTo>
                    <a:pt x="44" y="27"/>
                  </a:lnTo>
                  <a:lnTo>
                    <a:pt x="46" y="28"/>
                  </a:lnTo>
                  <a:lnTo>
                    <a:pt x="46" y="30"/>
                  </a:lnTo>
                  <a:lnTo>
                    <a:pt x="47" y="28"/>
                  </a:lnTo>
                  <a:lnTo>
                    <a:pt x="50" y="27"/>
                  </a:lnTo>
                  <a:lnTo>
                    <a:pt x="52" y="27"/>
                  </a:lnTo>
                  <a:lnTo>
                    <a:pt x="53" y="27"/>
                  </a:lnTo>
                  <a:lnTo>
                    <a:pt x="55" y="28"/>
                  </a:lnTo>
                  <a:lnTo>
                    <a:pt x="55" y="28"/>
                  </a:lnTo>
                  <a:lnTo>
                    <a:pt x="55" y="30"/>
                  </a:lnTo>
                  <a:lnTo>
                    <a:pt x="53" y="28"/>
                  </a:lnTo>
                  <a:lnTo>
                    <a:pt x="53" y="30"/>
                  </a:lnTo>
                  <a:lnTo>
                    <a:pt x="52" y="30"/>
                  </a:lnTo>
                  <a:lnTo>
                    <a:pt x="52" y="31"/>
                  </a:lnTo>
                  <a:lnTo>
                    <a:pt x="52" y="33"/>
                  </a:lnTo>
                  <a:lnTo>
                    <a:pt x="53" y="33"/>
                  </a:lnTo>
                  <a:lnTo>
                    <a:pt x="53" y="33"/>
                  </a:lnTo>
                  <a:lnTo>
                    <a:pt x="55" y="35"/>
                  </a:lnTo>
                  <a:lnTo>
                    <a:pt x="55" y="35"/>
                  </a:lnTo>
                  <a:lnTo>
                    <a:pt x="55" y="35"/>
                  </a:lnTo>
                  <a:lnTo>
                    <a:pt x="55" y="35"/>
                  </a:lnTo>
                  <a:lnTo>
                    <a:pt x="53" y="36"/>
                  </a:lnTo>
                  <a:lnTo>
                    <a:pt x="53" y="36"/>
                  </a:lnTo>
                  <a:lnTo>
                    <a:pt x="53" y="38"/>
                  </a:lnTo>
                  <a:lnTo>
                    <a:pt x="52" y="39"/>
                  </a:lnTo>
                  <a:lnTo>
                    <a:pt x="50" y="39"/>
                  </a:lnTo>
                  <a:lnTo>
                    <a:pt x="50" y="39"/>
                  </a:lnTo>
                  <a:lnTo>
                    <a:pt x="50" y="41"/>
                  </a:lnTo>
                  <a:lnTo>
                    <a:pt x="50" y="43"/>
                  </a:lnTo>
                  <a:lnTo>
                    <a:pt x="50" y="44"/>
                  </a:lnTo>
                  <a:lnTo>
                    <a:pt x="50" y="44"/>
                  </a:lnTo>
                  <a:lnTo>
                    <a:pt x="50" y="46"/>
                  </a:lnTo>
                  <a:lnTo>
                    <a:pt x="52" y="46"/>
                  </a:lnTo>
                  <a:lnTo>
                    <a:pt x="52" y="47"/>
                  </a:lnTo>
                  <a:lnTo>
                    <a:pt x="53" y="49"/>
                  </a:lnTo>
                  <a:lnTo>
                    <a:pt x="55" y="50"/>
                  </a:lnTo>
                  <a:lnTo>
                    <a:pt x="57" y="50"/>
                  </a:lnTo>
                  <a:lnTo>
                    <a:pt x="57" y="52"/>
                  </a:lnTo>
                  <a:lnTo>
                    <a:pt x="57" y="52"/>
                  </a:lnTo>
                  <a:lnTo>
                    <a:pt x="58" y="54"/>
                  </a:lnTo>
                  <a:lnTo>
                    <a:pt x="58" y="54"/>
                  </a:lnTo>
                  <a:lnTo>
                    <a:pt x="58" y="55"/>
                  </a:lnTo>
                  <a:lnTo>
                    <a:pt x="58" y="55"/>
                  </a:lnTo>
                  <a:lnTo>
                    <a:pt x="57" y="57"/>
                  </a:lnTo>
                  <a:lnTo>
                    <a:pt x="57" y="57"/>
                  </a:lnTo>
                  <a:lnTo>
                    <a:pt x="55" y="58"/>
                  </a:lnTo>
                  <a:lnTo>
                    <a:pt x="53" y="58"/>
                  </a:lnTo>
                  <a:lnTo>
                    <a:pt x="52" y="58"/>
                  </a:lnTo>
                  <a:lnTo>
                    <a:pt x="52" y="60"/>
                  </a:lnTo>
                  <a:lnTo>
                    <a:pt x="52" y="60"/>
                  </a:lnTo>
                  <a:lnTo>
                    <a:pt x="52" y="61"/>
                  </a:lnTo>
                  <a:lnTo>
                    <a:pt x="52" y="61"/>
                  </a:lnTo>
                  <a:lnTo>
                    <a:pt x="50" y="63"/>
                  </a:lnTo>
                  <a:lnTo>
                    <a:pt x="52" y="65"/>
                  </a:lnTo>
                  <a:lnTo>
                    <a:pt x="52" y="65"/>
                  </a:lnTo>
                  <a:lnTo>
                    <a:pt x="52" y="66"/>
                  </a:lnTo>
                  <a:lnTo>
                    <a:pt x="52" y="66"/>
                  </a:lnTo>
                  <a:lnTo>
                    <a:pt x="52" y="68"/>
                  </a:lnTo>
                  <a:lnTo>
                    <a:pt x="50" y="68"/>
                  </a:lnTo>
                  <a:lnTo>
                    <a:pt x="50" y="68"/>
                  </a:lnTo>
                  <a:lnTo>
                    <a:pt x="49" y="68"/>
                  </a:lnTo>
                  <a:lnTo>
                    <a:pt x="49" y="68"/>
                  </a:lnTo>
                  <a:lnTo>
                    <a:pt x="49" y="68"/>
                  </a:lnTo>
                  <a:lnTo>
                    <a:pt x="47" y="68"/>
                  </a:lnTo>
                  <a:lnTo>
                    <a:pt x="46" y="69"/>
                  </a:lnTo>
                  <a:lnTo>
                    <a:pt x="44" y="68"/>
                  </a:lnTo>
                  <a:lnTo>
                    <a:pt x="44" y="68"/>
                  </a:lnTo>
                  <a:lnTo>
                    <a:pt x="42" y="69"/>
                  </a:lnTo>
                  <a:lnTo>
                    <a:pt x="42" y="69"/>
                  </a:lnTo>
                  <a:lnTo>
                    <a:pt x="41" y="69"/>
                  </a:lnTo>
                  <a:lnTo>
                    <a:pt x="39" y="69"/>
                  </a:lnTo>
                  <a:lnTo>
                    <a:pt x="38" y="69"/>
                  </a:lnTo>
                  <a:lnTo>
                    <a:pt x="38" y="69"/>
                  </a:lnTo>
                  <a:lnTo>
                    <a:pt x="38" y="68"/>
                  </a:lnTo>
                  <a:lnTo>
                    <a:pt x="38" y="68"/>
                  </a:lnTo>
                  <a:lnTo>
                    <a:pt x="39" y="68"/>
                  </a:lnTo>
                  <a:lnTo>
                    <a:pt x="39" y="66"/>
                  </a:lnTo>
                  <a:lnTo>
                    <a:pt x="41" y="63"/>
                  </a:lnTo>
                  <a:lnTo>
                    <a:pt x="41" y="63"/>
                  </a:lnTo>
                  <a:lnTo>
                    <a:pt x="41" y="63"/>
                  </a:lnTo>
                  <a:lnTo>
                    <a:pt x="41" y="61"/>
                  </a:lnTo>
                  <a:lnTo>
                    <a:pt x="39" y="61"/>
                  </a:lnTo>
                  <a:lnTo>
                    <a:pt x="36" y="61"/>
                  </a:lnTo>
                  <a:lnTo>
                    <a:pt x="36" y="60"/>
                  </a:lnTo>
                  <a:lnTo>
                    <a:pt x="35" y="58"/>
                  </a:lnTo>
                  <a:lnTo>
                    <a:pt x="33" y="58"/>
                  </a:lnTo>
                  <a:lnTo>
                    <a:pt x="33" y="57"/>
                  </a:lnTo>
                  <a:lnTo>
                    <a:pt x="31" y="55"/>
                  </a:lnTo>
                  <a:lnTo>
                    <a:pt x="31" y="55"/>
                  </a:lnTo>
                  <a:lnTo>
                    <a:pt x="30" y="55"/>
                  </a:lnTo>
                  <a:lnTo>
                    <a:pt x="28" y="54"/>
                  </a:lnTo>
                  <a:lnTo>
                    <a:pt x="28" y="54"/>
                  </a:lnTo>
                  <a:lnTo>
                    <a:pt x="28" y="54"/>
                  </a:lnTo>
                  <a:lnTo>
                    <a:pt x="28" y="52"/>
                  </a:lnTo>
                  <a:lnTo>
                    <a:pt x="27" y="52"/>
                  </a:lnTo>
                  <a:lnTo>
                    <a:pt x="27" y="52"/>
                  </a:lnTo>
                  <a:lnTo>
                    <a:pt x="27" y="52"/>
                  </a:lnTo>
                  <a:lnTo>
                    <a:pt x="25" y="54"/>
                  </a:lnTo>
                  <a:lnTo>
                    <a:pt x="25" y="54"/>
                  </a:lnTo>
                  <a:lnTo>
                    <a:pt x="25" y="54"/>
                  </a:lnTo>
                  <a:lnTo>
                    <a:pt x="25" y="55"/>
                  </a:lnTo>
                  <a:lnTo>
                    <a:pt x="25" y="55"/>
                  </a:lnTo>
                  <a:lnTo>
                    <a:pt x="25" y="57"/>
                  </a:lnTo>
                  <a:lnTo>
                    <a:pt x="24" y="57"/>
                  </a:lnTo>
                  <a:lnTo>
                    <a:pt x="22" y="58"/>
                  </a:lnTo>
                  <a:lnTo>
                    <a:pt x="24" y="58"/>
                  </a:lnTo>
                  <a:lnTo>
                    <a:pt x="22" y="58"/>
                  </a:lnTo>
                  <a:lnTo>
                    <a:pt x="20" y="60"/>
                  </a:lnTo>
                  <a:lnTo>
                    <a:pt x="20" y="60"/>
                  </a:lnTo>
                  <a:lnTo>
                    <a:pt x="20" y="58"/>
                  </a:lnTo>
                  <a:lnTo>
                    <a:pt x="20" y="58"/>
                  </a:lnTo>
                  <a:lnTo>
                    <a:pt x="19" y="57"/>
                  </a:lnTo>
                  <a:lnTo>
                    <a:pt x="16" y="55"/>
                  </a:lnTo>
                  <a:lnTo>
                    <a:pt x="14" y="55"/>
                  </a:lnTo>
                  <a:lnTo>
                    <a:pt x="12" y="55"/>
                  </a:lnTo>
                  <a:lnTo>
                    <a:pt x="11" y="54"/>
                  </a:lnTo>
                  <a:lnTo>
                    <a:pt x="11" y="54"/>
                  </a:lnTo>
                  <a:lnTo>
                    <a:pt x="9" y="54"/>
                  </a:lnTo>
                  <a:lnTo>
                    <a:pt x="8" y="50"/>
                  </a:lnTo>
                  <a:lnTo>
                    <a:pt x="6" y="49"/>
                  </a:lnTo>
                  <a:lnTo>
                    <a:pt x="5" y="49"/>
                  </a:lnTo>
                  <a:lnTo>
                    <a:pt x="5" y="49"/>
                  </a:lnTo>
                  <a:lnTo>
                    <a:pt x="5" y="47"/>
                  </a:lnTo>
                  <a:lnTo>
                    <a:pt x="5" y="47"/>
                  </a:lnTo>
                  <a:lnTo>
                    <a:pt x="5" y="46"/>
                  </a:lnTo>
                  <a:lnTo>
                    <a:pt x="6" y="46"/>
                  </a:lnTo>
                  <a:lnTo>
                    <a:pt x="6" y="46"/>
                  </a:lnTo>
                  <a:lnTo>
                    <a:pt x="8" y="47"/>
                  </a:lnTo>
                  <a:lnTo>
                    <a:pt x="8" y="47"/>
                  </a:lnTo>
                  <a:lnTo>
                    <a:pt x="8" y="46"/>
                  </a:lnTo>
                  <a:lnTo>
                    <a:pt x="9" y="46"/>
                  </a:lnTo>
                  <a:lnTo>
                    <a:pt x="8" y="44"/>
                  </a:lnTo>
                  <a:lnTo>
                    <a:pt x="6" y="43"/>
                  </a:lnTo>
                  <a:lnTo>
                    <a:pt x="5" y="39"/>
                  </a:lnTo>
                  <a:lnTo>
                    <a:pt x="5" y="39"/>
                  </a:lnTo>
                  <a:lnTo>
                    <a:pt x="5" y="39"/>
                  </a:lnTo>
                  <a:lnTo>
                    <a:pt x="6" y="39"/>
                  </a:lnTo>
                  <a:lnTo>
                    <a:pt x="6" y="39"/>
                  </a:lnTo>
                  <a:lnTo>
                    <a:pt x="8" y="39"/>
                  </a:lnTo>
                  <a:lnTo>
                    <a:pt x="9" y="39"/>
                  </a:lnTo>
                  <a:lnTo>
                    <a:pt x="9" y="39"/>
                  </a:lnTo>
                  <a:lnTo>
                    <a:pt x="9" y="38"/>
                  </a:lnTo>
                  <a:lnTo>
                    <a:pt x="9" y="38"/>
                  </a:lnTo>
                  <a:lnTo>
                    <a:pt x="8" y="36"/>
                  </a:lnTo>
                  <a:lnTo>
                    <a:pt x="6" y="35"/>
                  </a:lnTo>
                  <a:lnTo>
                    <a:pt x="5" y="35"/>
                  </a:lnTo>
                  <a:lnTo>
                    <a:pt x="3" y="33"/>
                  </a:lnTo>
                  <a:lnTo>
                    <a:pt x="3" y="33"/>
                  </a:lnTo>
                  <a:lnTo>
                    <a:pt x="3" y="33"/>
                  </a:lnTo>
                  <a:lnTo>
                    <a:pt x="3" y="31"/>
                  </a:lnTo>
                  <a:lnTo>
                    <a:pt x="3" y="30"/>
                  </a:lnTo>
                  <a:lnTo>
                    <a:pt x="3" y="30"/>
                  </a:lnTo>
                  <a:lnTo>
                    <a:pt x="5" y="28"/>
                  </a:lnTo>
                  <a:lnTo>
                    <a:pt x="6" y="27"/>
                  </a:lnTo>
                  <a:lnTo>
                    <a:pt x="6" y="25"/>
                  </a:lnTo>
                  <a:lnTo>
                    <a:pt x="6" y="24"/>
                  </a:lnTo>
                  <a:lnTo>
                    <a:pt x="6" y="24"/>
                  </a:lnTo>
                  <a:lnTo>
                    <a:pt x="6" y="24"/>
                  </a:lnTo>
                  <a:lnTo>
                    <a:pt x="5" y="22"/>
                  </a:lnTo>
                  <a:lnTo>
                    <a:pt x="3" y="24"/>
                  </a:lnTo>
                  <a:lnTo>
                    <a:pt x="1" y="24"/>
                  </a:lnTo>
                  <a:lnTo>
                    <a:pt x="1" y="24"/>
                  </a:lnTo>
                  <a:lnTo>
                    <a:pt x="1" y="24"/>
                  </a:lnTo>
                  <a:lnTo>
                    <a:pt x="1" y="22"/>
                  </a:lnTo>
                  <a:lnTo>
                    <a:pt x="1" y="22"/>
                  </a:lnTo>
                  <a:lnTo>
                    <a:pt x="3" y="24"/>
                  </a:lnTo>
                  <a:lnTo>
                    <a:pt x="3" y="22"/>
                  </a:lnTo>
                  <a:lnTo>
                    <a:pt x="3" y="22"/>
                  </a:lnTo>
                  <a:lnTo>
                    <a:pt x="3" y="19"/>
                  </a:lnTo>
                  <a:lnTo>
                    <a:pt x="3" y="19"/>
                  </a:lnTo>
                  <a:lnTo>
                    <a:pt x="3" y="19"/>
                  </a:lnTo>
                  <a:lnTo>
                    <a:pt x="3" y="17"/>
                  </a:lnTo>
                  <a:lnTo>
                    <a:pt x="5" y="19"/>
                  </a:lnTo>
                  <a:lnTo>
                    <a:pt x="6" y="19"/>
                  </a:lnTo>
                  <a:lnTo>
                    <a:pt x="8" y="19"/>
                  </a:lnTo>
                  <a:lnTo>
                    <a:pt x="8" y="17"/>
                  </a:lnTo>
                  <a:lnTo>
                    <a:pt x="8" y="17"/>
                  </a:lnTo>
                  <a:lnTo>
                    <a:pt x="6" y="17"/>
                  </a:lnTo>
                  <a:lnTo>
                    <a:pt x="6" y="17"/>
                  </a:lnTo>
                  <a:lnTo>
                    <a:pt x="6" y="16"/>
                  </a:lnTo>
                  <a:lnTo>
                    <a:pt x="5" y="16"/>
                  </a:lnTo>
                  <a:lnTo>
                    <a:pt x="3" y="16"/>
                  </a:lnTo>
                  <a:lnTo>
                    <a:pt x="1" y="14"/>
                  </a:lnTo>
                  <a:lnTo>
                    <a:pt x="1" y="13"/>
                  </a:lnTo>
                  <a:lnTo>
                    <a:pt x="1" y="13"/>
                  </a:lnTo>
                  <a:lnTo>
                    <a:pt x="3" y="13"/>
                  </a:lnTo>
                  <a:lnTo>
                    <a:pt x="1" y="13"/>
                  </a:lnTo>
                  <a:lnTo>
                    <a:pt x="1" y="11"/>
                  </a:lnTo>
                  <a:lnTo>
                    <a:pt x="0" y="11"/>
                  </a:lnTo>
                  <a:lnTo>
                    <a:pt x="0" y="9"/>
                  </a:lnTo>
                  <a:lnTo>
                    <a:pt x="0" y="8"/>
                  </a:lnTo>
                  <a:lnTo>
                    <a:pt x="0" y="6"/>
                  </a:lnTo>
                  <a:lnTo>
                    <a:pt x="0" y="6"/>
                  </a:lnTo>
                  <a:lnTo>
                    <a:pt x="0" y="5"/>
                  </a:lnTo>
                  <a:lnTo>
                    <a:pt x="0" y="5"/>
                  </a:lnTo>
                  <a:lnTo>
                    <a:pt x="0" y="5"/>
                  </a:lnTo>
                  <a:lnTo>
                    <a:pt x="1" y="5"/>
                  </a:lnTo>
                  <a:lnTo>
                    <a:pt x="1" y="3"/>
                  </a:lnTo>
                  <a:lnTo>
                    <a:pt x="3" y="3"/>
                  </a:lnTo>
                  <a:lnTo>
                    <a:pt x="3" y="3"/>
                  </a:lnTo>
                  <a:lnTo>
                    <a:pt x="3" y="3"/>
                  </a:lnTo>
                  <a:lnTo>
                    <a:pt x="5" y="3"/>
                  </a:lnTo>
                  <a:lnTo>
                    <a:pt x="6" y="3"/>
                  </a:lnTo>
                  <a:lnTo>
                    <a:pt x="6" y="3"/>
                  </a:lnTo>
                  <a:lnTo>
                    <a:pt x="8" y="3"/>
                  </a:lnTo>
                  <a:lnTo>
                    <a:pt x="8" y="2"/>
                  </a:lnTo>
                  <a:lnTo>
                    <a:pt x="8" y="2"/>
                  </a:lnTo>
                  <a:lnTo>
                    <a:pt x="9"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44" name="Freeform 163">
              <a:extLst>
                <a:ext uri="{FF2B5EF4-FFF2-40B4-BE49-F238E27FC236}">
                  <a16:creationId xmlns:a16="http://schemas.microsoft.com/office/drawing/2014/main" id="{489D6CD5-9C87-4EEE-94BA-E37E908ED0A1}"/>
                </a:ext>
              </a:extLst>
            </p:cNvPr>
            <p:cNvSpPr>
              <a:spLocks/>
            </p:cNvSpPr>
            <p:nvPr/>
          </p:nvSpPr>
          <p:spPr bwMode="auto">
            <a:xfrm>
              <a:off x="6334167" y="2948159"/>
              <a:ext cx="267044" cy="159836"/>
            </a:xfrm>
            <a:custGeom>
              <a:avLst/>
              <a:gdLst>
                <a:gd name="T0" fmla="*/ 98 w 137"/>
                <a:gd name="T1" fmla="*/ 3 h 82"/>
                <a:gd name="T2" fmla="*/ 102 w 137"/>
                <a:gd name="T3" fmla="*/ 10 h 82"/>
                <a:gd name="T4" fmla="*/ 107 w 137"/>
                <a:gd name="T5" fmla="*/ 17 h 82"/>
                <a:gd name="T6" fmla="*/ 112 w 137"/>
                <a:gd name="T7" fmla="*/ 22 h 82"/>
                <a:gd name="T8" fmla="*/ 116 w 137"/>
                <a:gd name="T9" fmla="*/ 32 h 82"/>
                <a:gd name="T10" fmla="*/ 115 w 137"/>
                <a:gd name="T11" fmla="*/ 43 h 82"/>
                <a:gd name="T12" fmla="*/ 115 w 137"/>
                <a:gd name="T13" fmla="*/ 47 h 82"/>
                <a:gd name="T14" fmla="*/ 115 w 137"/>
                <a:gd name="T15" fmla="*/ 51 h 82"/>
                <a:gd name="T16" fmla="*/ 124 w 137"/>
                <a:gd name="T17" fmla="*/ 55 h 82"/>
                <a:gd name="T18" fmla="*/ 126 w 137"/>
                <a:gd name="T19" fmla="*/ 54 h 82"/>
                <a:gd name="T20" fmla="*/ 137 w 137"/>
                <a:gd name="T21" fmla="*/ 54 h 82"/>
                <a:gd name="T22" fmla="*/ 135 w 137"/>
                <a:gd name="T23" fmla="*/ 60 h 82"/>
                <a:gd name="T24" fmla="*/ 128 w 137"/>
                <a:gd name="T25" fmla="*/ 60 h 82"/>
                <a:gd name="T26" fmla="*/ 126 w 137"/>
                <a:gd name="T27" fmla="*/ 63 h 82"/>
                <a:gd name="T28" fmla="*/ 124 w 137"/>
                <a:gd name="T29" fmla="*/ 66 h 82"/>
                <a:gd name="T30" fmla="*/ 123 w 137"/>
                <a:gd name="T31" fmla="*/ 77 h 82"/>
                <a:gd name="T32" fmla="*/ 116 w 137"/>
                <a:gd name="T33" fmla="*/ 81 h 82"/>
                <a:gd name="T34" fmla="*/ 109 w 137"/>
                <a:gd name="T35" fmla="*/ 77 h 82"/>
                <a:gd name="T36" fmla="*/ 99 w 137"/>
                <a:gd name="T37" fmla="*/ 74 h 82"/>
                <a:gd name="T38" fmla="*/ 80 w 137"/>
                <a:gd name="T39" fmla="*/ 81 h 82"/>
                <a:gd name="T40" fmla="*/ 61 w 137"/>
                <a:gd name="T41" fmla="*/ 81 h 82"/>
                <a:gd name="T42" fmla="*/ 39 w 137"/>
                <a:gd name="T43" fmla="*/ 81 h 82"/>
                <a:gd name="T44" fmla="*/ 41 w 137"/>
                <a:gd name="T45" fmla="*/ 77 h 82"/>
                <a:gd name="T46" fmla="*/ 36 w 137"/>
                <a:gd name="T47" fmla="*/ 73 h 82"/>
                <a:gd name="T48" fmla="*/ 33 w 137"/>
                <a:gd name="T49" fmla="*/ 71 h 82"/>
                <a:gd name="T50" fmla="*/ 36 w 137"/>
                <a:gd name="T51" fmla="*/ 68 h 82"/>
                <a:gd name="T52" fmla="*/ 31 w 137"/>
                <a:gd name="T53" fmla="*/ 65 h 82"/>
                <a:gd name="T54" fmla="*/ 22 w 137"/>
                <a:gd name="T55" fmla="*/ 65 h 82"/>
                <a:gd name="T56" fmla="*/ 17 w 137"/>
                <a:gd name="T57" fmla="*/ 62 h 82"/>
                <a:gd name="T58" fmla="*/ 19 w 137"/>
                <a:gd name="T59" fmla="*/ 60 h 82"/>
                <a:gd name="T60" fmla="*/ 17 w 137"/>
                <a:gd name="T61" fmla="*/ 58 h 82"/>
                <a:gd name="T62" fmla="*/ 19 w 137"/>
                <a:gd name="T63" fmla="*/ 57 h 82"/>
                <a:gd name="T64" fmla="*/ 17 w 137"/>
                <a:gd name="T65" fmla="*/ 55 h 82"/>
                <a:gd name="T66" fmla="*/ 11 w 137"/>
                <a:gd name="T67" fmla="*/ 52 h 82"/>
                <a:gd name="T68" fmla="*/ 8 w 137"/>
                <a:gd name="T69" fmla="*/ 51 h 82"/>
                <a:gd name="T70" fmla="*/ 8 w 137"/>
                <a:gd name="T71" fmla="*/ 46 h 82"/>
                <a:gd name="T72" fmla="*/ 6 w 137"/>
                <a:gd name="T73" fmla="*/ 46 h 82"/>
                <a:gd name="T74" fmla="*/ 1 w 137"/>
                <a:gd name="T75" fmla="*/ 41 h 82"/>
                <a:gd name="T76" fmla="*/ 6 w 137"/>
                <a:gd name="T77" fmla="*/ 38 h 82"/>
                <a:gd name="T78" fmla="*/ 9 w 137"/>
                <a:gd name="T79" fmla="*/ 36 h 82"/>
                <a:gd name="T80" fmla="*/ 14 w 137"/>
                <a:gd name="T81" fmla="*/ 35 h 82"/>
                <a:gd name="T82" fmla="*/ 16 w 137"/>
                <a:gd name="T83" fmla="*/ 30 h 82"/>
                <a:gd name="T84" fmla="*/ 19 w 137"/>
                <a:gd name="T85" fmla="*/ 27 h 82"/>
                <a:gd name="T86" fmla="*/ 22 w 137"/>
                <a:gd name="T87" fmla="*/ 22 h 82"/>
                <a:gd name="T88" fmla="*/ 25 w 137"/>
                <a:gd name="T89" fmla="*/ 16 h 82"/>
                <a:gd name="T90" fmla="*/ 30 w 137"/>
                <a:gd name="T91" fmla="*/ 11 h 82"/>
                <a:gd name="T92" fmla="*/ 34 w 137"/>
                <a:gd name="T93" fmla="*/ 10 h 82"/>
                <a:gd name="T94" fmla="*/ 39 w 137"/>
                <a:gd name="T95" fmla="*/ 5 h 82"/>
                <a:gd name="T96" fmla="*/ 46 w 137"/>
                <a:gd name="T97" fmla="*/ 5 h 82"/>
                <a:gd name="T98" fmla="*/ 55 w 137"/>
                <a:gd name="T99" fmla="*/ 6 h 82"/>
                <a:gd name="T100" fmla="*/ 60 w 137"/>
                <a:gd name="T101" fmla="*/ 6 h 82"/>
                <a:gd name="T102" fmla="*/ 68 w 137"/>
                <a:gd name="T103" fmla="*/ 10 h 82"/>
                <a:gd name="T104" fmla="*/ 79 w 137"/>
                <a:gd name="T105" fmla="*/ 6 h 82"/>
                <a:gd name="T106" fmla="*/ 88 w 137"/>
                <a:gd name="T107"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7" h="82">
                  <a:moveTo>
                    <a:pt x="94" y="0"/>
                  </a:moveTo>
                  <a:lnTo>
                    <a:pt x="94" y="0"/>
                  </a:lnTo>
                  <a:lnTo>
                    <a:pt x="96" y="2"/>
                  </a:lnTo>
                  <a:lnTo>
                    <a:pt x="98" y="2"/>
                  </a:lnTo>
                  <a:lnTo>
                    <a:pt x="98" y="3"/>
                  </a:lnTo>
                  <a:lnTo>
                    <a:pt x="99" y="3"/>
                  </a:lnTo>
                  <a:lnTo>
                    <a:pt x="101" y="6"/>
                  </a:lnTo>
                  <a:lnTo>
                    <a:pt x="101" y="8"/>
                  </a:lnTo>
                  <a:lnTo>
                    <a:pt x="102" y="10"/>
                  </a:lnTo>
                  <a:lnTo>
                    <a:pt x="102" y="10"/>
                  </a:lnTo>
                  <a:lnTo>
                    <a:pt x="102" y="11"/>
                  </a:lnTo>
                  <a:lnTo>
                    <a:pt x="104" y="13"/>
                  </a:lnTo>
                  <a:lnTo>
                    <a:pt x="105" y="13"/>
                  </a:lnTo>
                  <a:lnTo>
                    <a:pt x="105" y="14"/>
                  </a:lnTo>
                  <a:lnTo>
                    <a:pt x="107" y="17"/>
                  </a:lnTo>
                  <a:lnTo>
                    <a:pt x="109" y="17"/>
                  </a:lnTo>
                  <a:lnTo>
                    <a:pt x="109" y="19"/>
                  </a:lnTo>
                  <a:lnTo>
                    <a:pt x="110" y="21"/>
                  </a:lnTo>
                  <a:lnTo>
                    <a:pt x="110" y="21"/>
                  </a:lnTo>
                  <a:lnTo>
                    <a:pt x="112" y="22"/>
                  </a:lnTo>
                  <a:lnTo>
                    <a:pt x="113" y="24"/>
                  </a:lnTo>
                  <a:lnTo>
                    <a:pt x="115" y="27"/>
                  </a:lnTo>
                  <a:lnTo>
                    <a:pt x="115" y="29"/>
                  </a:lnTo>
                  <a:lnTo>
                    <a:pt x="116" y="30"/>
                  </a:lnTo>
                  <a:lnTo>
                    <a:pt x="116" y="32"/>
                  </a:lnTo>
                  <a:lnTo>
                    <a:pt x="116" y="33"/>
                  </a:lnTo>
                  <a:lnTo>
                    <a:pt x="115" y="35"/>
                  </a:lnTo>
                  <a:lnTo>
                    <a:pt x="115" y="40"/>
                  </a:lnTo>
                  <a:lnTo>
                    <a:pt x="113" y="41"/>
                  </a:lnTo>
                  <a:lnTo>
                    <a:pt x="115" y="43"/>
                  </a:lnTo>
                  <a:lnTo>
                    <a:pt x="115" y="44"/>
                  </a:lnTo>
                  <a:lnTo>
                    <a:pt x="115" y="46"/>
                  </a:lnTo>
                  <a:lnTo>
                    <a:pt x="115" y="46"/>
                  </a:lnTo>
                  <a:lnTo>
                    <a:pt x="115" y="47"/>
                  </a:lnTo>
                  <a:lnTo>
                    <a:pt x="115" y="47"/>
                  </a:lnTo>
                  <a:lnTo>
                    <a:pt x="113" y="49"/>
                  </a:lnTo>
                  <a:lnTo>
                    <a:pt x="113" y="49"/>
                  </a:lnTo>
                  <a:lnTo>
                    <a:pt x="115" y="49"/>
                  </a:lnTo>
                  <a:lnTo>
                    <a:pt x="115" y="51"/>
                  </a:lnTo>
                  <a:lnTo>
                    <a:pt x="115" y="51"/>
                  </a:lnTo>
                  <a:lnTo>
                    <a:pt x="116" y="54"/>
                  </a:lnTo>
                  <a:lnTo>
                    <a:pt x="120" y="54"/>
                  </a:lnTo>
                  <a:lnTo>
                    <a:pt x="123" y="55"/>
                  </a:lnTo>
                  <a:lnTo>
                    <a:pt x="124" y="55"/>
                  </a:lnTo>
                  <a:lnTo>
                    <a:pt x="124" y="55"/>
                  </a:lnTo>
                  <a:lnTo>
                    <a:pt x="124" y="54"/>
                  </a:lnTo>
                  <a:lnTo>
                    <a:pt x="124" y="54"/>
                  </a:lnTo>
                  <a:lnTo>
                    <a:pt x="124" y="54"/>
                  </a:lnTo>
                  <a:lnTo>
                    <a:pt x="124" y="54"/>
                  </a:lnTo>
                  <a:lnTo>
                    <a:pt x="126" y="54"/>
                  </a:lnTo>
                  <a:lnTo>
                    <a:pt x="128" y="54"/>
                  </a:lnTo>
                  <a:lnTo>
                    <a:pt x="131" y="52"/>
                  </a:lnTo>
                  <a:lnTo>
                    <a:pt x="132" y="52"/>
                  </a:lnTo>
                  <a:lnTo>
                    <a:pt x="135" y="52"/>
                  </a:lnTo>
                  <a:lnTo>
                    <a:pt x="137" y="54"/>
                  </a:lnTo>
                  <a:lnTo>
                    <a:pt x="137" y="55"/>
                  </a:lnTo>
                  <a:lnTo>
                    <a:pt x="137" y="55"/>
                  </a:lnTo>
                  <a:lnTo>
                    <a:pt x="137" y="57"/>
                  </a:lnTo>
                  <a:lnTo>
                    <a:pt x="135" y="60"/>
                  </a:lnTo>
                  <a:lnTo>
                    <a:pt x="135" y="60"/>
                  </a:lnTo>
                  <a:lnTo>
                    <a:pt x="135" y="62"/>
                  </a:lnTo>
                  <a:lnTo>
                    <a:pt x="128" y="63"/>
                  </a:lnTo>
                  <a:lnTo>
                    <a:pt x="128" y="63"/>
                  </a:lnTo>
                  <a:lnTo>
                    <a:pt x="128" y="62"/>
                  </a:lnTo>
                  <a:lnTo>
                    <a:pt x="128" y="60"/>
                  </a:lnTo>
                  <a:lnTo>
                    <a:pt x="129" y="60"/>
                  </a:lnTo>
                  <a:lnTo>
                    <a:pt x="126" y="60"/>
                  </a:lnTo>
                  <a:lnTo>
                    <a:pt x="126" y="60"/>
                  </a:lnTo>
                  <a:lnTo>
                    <a:pt x="126" y="60"/>
                  </a:lnTo>
                  <a:lnTo>
                    <a:pt x="126" y="63"/>
                  </a:lnTo>
                  <a:lnTo>
                    <a:pt x="124" y="63"/>
                  </a:lnTo>
                  <a:lnTo>
                    <a:pt x="124" y="65"/>
                  </a:lnTo>
                  <a:lnTo>
                    <a:pt x="124" y="66"/>
                  </a:lnTo>
                  <a:lnTo>
                    <a:pt x="124" y="66"/>
                  </a:lnTo>
                  <a:lnTo>
                    <a:pt x="124" y="66"/>
                  </a:lnTo>
                  <a:lnTo>
                    <a:pt x="126" y="66"/>
                  </a:lnTo>
                  <a:lnTo>
                    <a:pt x="124" y="68"/>
                  </a:lnTo>
                  <a:lnTo>
                    <a:pt x="123" y="71"/>
                  </a:lnTo>
                  <a:lnTo>
                    <a:pt x="121" y="71"/>
                  </a:lnTo>
                  <a:lnTo>
                    <a:pt x="123" y="77"/>
                  </a:lnTo>
                  <a:lnTo>
                    <a:pt x="121" y="81"/>
                  </a:lnTo>
                  <a:lnTo>
                    <a:pt x="121" y="82"/>
                  </a:lnTo>
                  <a:lnTo>
                    <a:pt x="118" y="82"/>
                  </a:lnTo>
                  <a:lnTo>
                    <a:pt x="118" y="82"/>
                  </a:lnTo>
                  <a:lnTo>
                    <a:pt x="116" y="81"/>
                  </a:lnTo>
                  <a:lnTo>
                    <a:pt x="113" y="81"/>
                  </a:lnTo>
                  <a:lnTo>
                    <a:pt x="112" y="79"/>
                  </a:lnTo>
                  <a:lnTo>
                    <a:pt x="110" y="77"/>
                  </a:lnTo>
                  <a:lnTo>
                    <a:pt x="109" y="77"/>
                  </a:lnTo>
                  <a:lnTo>
                    <a:pt x="109" y="77"/>
                  </a:lnTo>
                  <a:lnTo>
                    <a:pt x="107" y="77"/>
                  </a:lnTo>
                  <a:lnTo>
                    <a:pt x="105" y="77"/>
                  </a:lnTo>
                  <a:lnTo>
                    <a:pt x="104" y="77"/>
                  </a:lnTo>
                  <a:lnTo>
                    <a:pt x="99" y="74"/>
                  </a:lnTo>
                  <a:lnTo>
                    <a:pt x="99" y="74"/>
                  </a:lnTo>
                  <a:lnTo>
                    <a:pt x="96" y="74"/>
                  </a:lnTo>
                  <a:lnTo>
                    <a:pt x="91" y="76"/>
                  </a:lnTo>
                  <a:lnTo>
                    <a:pt x="87" y="77"/>
                  </a:lnTo>
                  <a:lnTo>
                    <a:pt x="83" y="79"/>
                  </a:lnTo>
                  <a:lnTo>
                    <a:pt x="80" y="81"/>
                  </a:lnTo>
                  <a:lnTo>
                    <a:pt x="79" y="82"/>
                  </a:lnTo>
                  <a:lnTo>
                    <a:pt x="77" y="82"/>
                  </a:lnTo>
                  <a:lnTo>
                    <a:pt x="71" y="82"/>
                  </a:lnTo>
                  <a:lnTo>
                    <a:pt x="66" y="82"/>
                  </a:lnTo>
                  <a:lnTo>
                    <a:pt x="61" y="81"/>
                  </a:lnTo>
                  <a:lnTo>
                    <a:pt x="58" y="81"/>
                  </a:lnTo>
                  <a:lnTo>
                    <a:pt x="53" y="81"/>
                  </a:lnTo>
                  <a:lnTo>
                    <a:pt x="49" y="79"/>
                  </a:lnTo>
                  <a:lnTo>
                    <a:pt x="44" y="79"/>
                  </a:lnTo>
                  <a:lnTo>
                    <a:pt x="39" y="81"/>
                  </a:lnTo>
                  <a:lnTo>
                    <a:pt x="38" y="79"/>
                  </a:lnTo>
                  <a:lnTo>
                    <a:pt x="38" y="79"/>
                  </a:lnTo>
                  <a:lnTo>
                    <a:pt x="38" y="77"/>
                  </a:lnTo>
                  <a:lnTo>
                    <a:pt x="39" y="77"/>
                  </a:lnTo>
                  <a:lnTo>
                    <a:pt x="41" y="77"/>
                  </a:lnTo>
                  <a:lnTo>
                    <a:pt x="41" y="76"/>
                  </a:lnTo>
                  <a:lnTo>
                    <a:pt x="41" y="76"/>
                  </a:lnTo>
                  <a:lnTo>
                    <a:pt x="39" y="74"/>
                  </a:lnTo>
                  <a:lnTo>
                    <a:pt x="38" y="74"/>
                  </a:lnTo>
                  <a:lnTo>
                    <a:pt x="36" y="73"/>
                  </a:lnTo>
                  <a:lnTo>
                    <a:pt x="36" y="73"/>
                  </a:lnTo>
                  <a:lnTo>
                    <a:pt x="36" y="73"/>
                  </a:lnTo>
                  <a:lnTo>
                    <a:pt x="34" y="71"/>
                  </a:lnTo>
                  <a:lnTo>
                    <a:pt x="34" y="71"/>
                  </a:lnTo>
                  <a:lnTo>
                    <a:pt x="33" y="71"/>
                  </a:lnTo>
                  <a:lnTo>
                    <a:pt x="33" y="69"/>
                  </a:lnTo>
                  <a:lnTo>
                    <a:pt x="33" y="68"/>
                  </a:lnTo>
                  <a:lnTo>
                    <a:pt x="34" y="68"/>
                  </a:lnTo>
                  <a:lnTo>
                    <a:pt x="34" y="66"/>
                  </a:lnTo>
                  <a:lnTo>
                    <a:pt x="36" y="68"/>
                  </a:lnTo>
                  <a:lnTo>
                    <a:pt x="36" y="66"/>
                  </a:lnTo>
                  <a:lnTo>
                    <a:pt x="36" y="66"/>
                  </a:lnTo>
                  <a:lnTo>
                    <a:pt x="34" y="65"/>
                  </a:lnTo>
                  <a:lnTo>
                    <a:pt x="33" y="65"/>
                  </a:lnTo>
                  <a:lnTo>
                    <a:pt x="31" y="65"/>
                  </a:lnTo>
                  <a:lnTo>
                    <a:pt x="28" y="66"/>
                  </a:lnTo>
                  <a:lnTo>
                    <a:pt x="27" y="68"/>
                  </a:lnTo>
                  <a:lnTo>
                    <a:pt x="27" y="66"/>
                  </a:lnTo>
                  <a:lnTo>
                    <a:pt x="25" y="65"/>
                  </a:lnTo>
                  <a:lnTo>
                    <a:pt x="22" y="65"/>
                  </a:lnTo>
                  <a:lnTo>
                    <a:pt x="20" y="65"/>
                  </a:lnTo>
                  <a:lnTo>
                    <a:pt x="20" y="63"/>
                  </a:lnTo>
                  <a:lnTo>
                    <a:pt x="19" y="63"/>
                  </a:lnTo>
                  <a:lnTo>
                    <a:pt x="17" y="62"/>
                  </a:lnTo>
                  <a:lnTo>
                    <a:pt x="17" y="62"/>
                  </a:lnTo>
                  <a:lnTo>
                    <a:pt x="17" y="62"/>
                  </a:lnTo>
                  <a:lnTo>
                    <a:pt x="17" y="62"/>
                  </a:lnTo>
                  <a:lnTo>
                    <a:pt x="19" y="62"/>
                  </a:lnTo>
                  <a:lnTo>
                    <a:pt x="19" y="62"/>
                  </a:lnTo>
                  <a:lnTo>
                    <a:pt x="19" y="60"/>
                  </a:lnTo>
                  <a:lnTo>
                    <a:pt x="19" y="60"/>
                  </a:lnTo>
                  <a:lnTo>
                    <a:pt x="17" y="60"/>
                  </a:lnTo>
                  <a:lnTo>
                    <a:pt x="17" y="60"/>
                  </a:lnTo>
                  <a:lnTo>
                    <a:pt x="17" y="60"/>
                  </a:lnTo>
                  <a:lnTo>
                    <a:pt x="17" y="58"/>
                  </a:lnTo>
                  <a:lnTo>
                    <a:pt x="17" y="58"/>
                  </a:lnTo>
                  <a:lnTo>
                    <a:pt x="17" y="58"/>
                  </a:lnTo>
                  <a:lnTo>
                    <a:pt x="17" y="58"/>
                  </a:lnTo>
                  <a:lnTo>
                    <a:pt x="17" y="58"/>
                  </a:lnTo>
                  <a:lnTo>
                    <a:pt x="19" y="57"/>
                  </a:lnTo>
                  <a:lnTo>
                    <a:pt x="19" y="57"/>
                  </a:lnTo>
                  <a:lnTo>
                    <a:pt x="19" y="57"/>
                  </a:lnTo>
                  <a:lnTo>
                    <a:pt x="19" y="57"/>
                  </a:lnTo>
                  <a:lnTo>
                    <a:pt x="17" y="55"/>
                  </a:lnTo>
                  <a:lnTo>
                    <a:pt x="17" y="55"/>
                  </a:lnTo>
                  <a:lnTo>
                    <a:pt x="14" y="55"/>
                  </a:lnTo>
                  <a:lnTo>
                    <a:pt x="14" y="54"/>
                  </a:lnTo>
                  <a:lnTo>
                    <a:pt x="12" y="54"/>
                  </a:lnTo>
                  <a:lnTo>
                    <a:pt x="12" y="54"/>
                  </a:lnTo>
                  <a:lnTo>
                    <a:pt x="11" y="52"/>
                  </a:lnTo>
                  <a:lnTo>
                    <a:pt x="9" y="52"/>
                  </a:lnTo>
                  <a:lnTo>
                    <a:pt x="8" y="51"/>
                  </a:lnTo>
                  <a:lnTo>
                    <a:pt x="8" y="51"/>
                  </a:lnTo>
                  <a:lnTo>
                    <a:pt x="8" y="51"/>
                  </a:lnTo>
                  <a:lnTo>
                    <a:pt x="8" y="51"/>
                  </a:lnTo>
                  <a:lnTo>
                    <a:pt x="8" y="49"/>
                  </a:lnTo>
                  <a:lnTo>
                    <a:pt x="8" y="49"/>
                  </a:lnTo>
                  <a:lnTo>
                    <a:pt x="8" y="47"/>
                  </a:lnTo>
                  <a:lnTo>
                    <a:pt x="8" y="46"/>
                  </a:lnTo>
                  <a:lnTo>
                    <a:pt x="8" y="46"/>
                  </a:lnTo>
                  <a:lnTo>
                    <a:pt x="8" y="46"/>
                  </a:lnTo>
                  <a:lnTo>
                    <a:pt x="8" y="46"/>
                  </a:lnTo>
                  <a:lnTo>
                    <a:pt x="8" y="46"/>
                  </a:lnTo>
                  <a:lnTo>
                    <a:pt x="8" y="46"/>
                  </a:lnTo>
                  <a:lnTo>
                    <a:pt x="6" y="46"/>
                  </a:lnTo>
                  <a:lnTo>
                    <a:pt x="5" y="44"/>
                  </a:lnTo>
                  <a:lnTo>
                    <a:pt x="5" y="43"/>
                  </a:lnTo>
                  <a:lnTo>
                    <a:pt x="3" y="43"/>
                  </a:lnTo>
                  <a:lnTo>
                    <a:pt x="1" y="41"/>
                  </a:lnTo>
                  <a:lnTo>
                    <a:pt x="1" y="41"/>
                  </a:lnTo>
                  <a:lnTo>
                    <a:pt x="0" y="40"/>
                  </a:lnTo>
                  <a:lnTo>
                    <a:pt x="1" y="40"/>
                  </a:lnTo>
                  <a:lnTo>
                    <a:pt x="5" y="38"/>
                  </a:lnTo>
                  <a:lnTo>
                    <a:pt x="6" y="40"/>
                  </a:lnTo>
                  <a:lnTo>
                    <a:pt x="6" y="38"/>
                  </a:lnTo>
                  <a:lnTo>
                    <a:pt x="8" y="38"/>
                  </a:lnTo>
                  <a:lnTo>
                    <a:pt x="8" y="38"/>
                  </a:lnTo>
                  <a:lnTo>
                    <a:pt x="8" y="38"/>
                  </a:lnTo>
                  <a:lnTo>
                    <a:pt x="8" y="36"/>
                  </a:lnTo>
                  <a:lnTo>
                    <a:pt x="9" y="36"/>
                  </a:lnTo>
                  <a:lnTo>
                    <a:pt x="12" y="36"/>
                  </a:lnTo>
                  <a:lnTo>
                    <a:pt x="12" y="36"/>
                  </a:lnTo>
                  <a:lnTo>
                    <a:pt x="14" y="36"/>
                  </a:lnTo>
                  <a:lnTo>
                    <a:pt x="14" y="35"/>
                  </a:lnTo>
                  <a:lnTo>
                    <a:pt x="14" y="35"/>
                  </a:lnTo>
                  <a:lnTo>
                    <a:pt x="16" y="33"/>
                  </a:lnTo>
                  <a:lnTo>
                    <a:pt x="16" y="33"/>
                  </a:lnTo>
                  <a:lnTo>
                    <a:pt x="16" y="33"/>
                  </a:lnTo>
                  <a:lnTo>
                    <a:pt x="16" y="32"/>
                  </a:lnTo>
                  <a:lnTo>
                    <a:pt x="16" y="30"/>
                  </a:lnTo>
                  <a:lnTo>
                    <a:pt x="17" y="30"/>
                  </a:lnTo>
                  <a:lnTo>
                    <a:pt x="17" y="30"/>
                  </a:lnTo>
                  <a:lnTo>
                    <a:pt x="19" y="29"/>
                  </a:lnTo>
                  <a:lnTo>
                    <a:pt x="19" y="29"/>
                  </a:lnTo>
                  <a:lnTo>
                    <a:pt x="19" y="27"/>
                  </a:lnTo>
                  <a:lnTo>
                    <a:pt x="20" y="25"/>
                  </a:lnTo>
                  <a:lnTo>
                    <a:pt x="20" y="24"/>
                  </a:lnTo>
                  <a:lnTo>
                    <a:pt x="20" y="24"/>
                  </a:lnTo>
                  <a:lnTo>
                    <a:pt x="20" y="22"/>
                  </a:lnTo>
                  <a:lnTo>
                    <a:pt x="22" y="22"/>
                  </a:lnTo>
                  <a:lnTo>
                    <a:pt x="23" y="21"/>
                  </a:lnTo>
                  <a:lnTo>
                    <a:pt x="23" y="17"/>
                  </a:lnTo>
                  <a:lnTo>
                    <a:pt x="25" y="17"/>
                  </a:lnTo>
                  <a:lnTo>
                    <a:pt x="25" y="16"/>
                  </a:lnTo>
                  <a:lnTo>
                    <a:pt x="25" y="16"/>
                  </a:lnTo>
                  <a:lnTo>
                    <a:pt x="25" y="14"/>
                  </a:lnTo>
                  <a:lnTo>
                    <a:pt x="27" y="13"/>
                  </a:lnTo>
                  <a:lnTo>
                    <a:pt x="28" y="13"/>
                  </a:lnTo>
                  <a:lnTo>
                    <a:pt x="28" y="11"/>
                  </a:lnTo>
                  <a:lnTo>
                    <a:pt x="30" y="11"/>
                  </a:lnTo>
                  <a:lnTo>
                    <a:pt x="30" y="10"/>
                  </a:lnTo>
                  <a:lnTo>
                    <a:pt x="31" y="10"/>
                  </a:lnTo>
                  <a:lnTo>
                    <a:pt x="31" y="10"/>
                  </a:lnTo>
                  <a:lnTo>
                    <a:pt x="33" y="10"/>
                  </a:lnTo>
                  <a:lnTo>
                    <a:pt x="34" y="10"/>
                  </a:lnTo>
                  <a:lnTo>
                    <a:pt x="34" y="10"/>
                  </a:lnTo>
                  <a:lnTo>
                    <a:pt x="36" y="8"/>
                  </a:lnTo>
                  <a:lnTo>
                    <a:pt x="38" y="6"/>
                  </a:lnTo>
                  <a:lnTo>
                    <a:pt x="39" y="6"/>
                  </a:lnTo>
                  <a:lnTo>
                    <a:pt x="39" y="5"/>
                  </a:lnTo>
                  <a:lnTo>
                    <a:pt x="41" y="5"/>
                  </a:lnTo>
                  <a:lnTo>
                    <a:pt x="41" y="3"/>
                  </a:lnTo>
                  <a:lnTo>
                    <a:pt x="42" y="3"/>
                  </a:lnTo>
                  <a:lnTo>
                    <a:pt x="44" y="3"/>
                  </a:lnTo>
                  <a:lnTo>
                    <a:pt x="46" y="5"/>
                  </a:lnTo>
                  <a:lnTo>
                    <a:pt x="49" y="5"/>
                  </a:lnTo>
                  <a:lnTo>
                    <a:pt x="50" y="5"/>
                  </a:lnTo>
                  <a:lnTo>
                    <a:pt x="50" y="5"/>
                  </a:lnTo>
                  <a:lnTo>
                    <a:pt x="50" y="5"/>
                  </a:lnTo>
                  <a:lnTo>
                    <a:pt x="55" y="6"/>
                  </a:lnTo>
                  <a:lnTo>
                    <a:pt x="55" y="6"/>
                  </a:lnTo>
                  <a:lnTo>
                    <a:pt x="55" y="6"/>
                  </a:lnTo>
                  <a:lnTo>
                    <a:pt x="57" y="6"/>
                  </a:lnTo>
                  <a:lnTo>
                    <a:pt x="58" y="6"/>
                  </a:lnTo>
                  <a:lnTo>
                    <a:pt x="60" y="6"/>
                  </a:lnTo>
                  <a:lnTo>
                    <a:pt x="61" y="6"/>
                  </a:lnTo>
                  <a:lnTo>
                    <a:pt x="63" y="6"/>
                  </a:lnTo>
                  <a:lnTo>
                    <a:pt x="64" y="6"/>
                  </a:lnTo>
                  <a:lnTo>
                    <a:pt x="68" y="10"/>
                  </a:lnTo>
                  <a:lnTo>
                    <a:pt x="68" y="10"/>
                  </a:lnTo>
                  <a:lnTo>
                    <a:pt x="69" y="10"/>
                  </a:lnTo>
                  <a:lnTo>
                    <a:pt x="71" y="10"/>
                  </a:lnTo>
                  <a:lnTo>
                    <a:pt x="72" y="8"/>
                  </a:lnTo>
                  <a:lnTo>
                    <a:pt x="75" y="6"/>
                  </a:lnTo>
                  <a:lnTo>
                    <a:pt x="79" y="6"/>
                  </a:lnTo>
                  <a:lnTo>
                    <a:pt x="82" y="5"/>
                  </a:lnTo>
                  <a:lnTo>
                    <a:pt x="87" y="5"/>
                  </a:lnTo>
                  <a:lnTo>
                    <a:pt x="87" y="3"/>
                  </a:lnTo>
                  <a:lnTo>
                    <a:pt x="88" y="3"/>
                  </a:lnTo>
                  <a:lnTo>
                    <a:pt x="88" y="2"/>
                  </a:lnTo>
                  <a:lnTo>
                    <a:pt x="90" y="0"/>
                  </a:lnTo>
                  <a:lnTo>
                    <a:pt x="91" y="0"/>
                  </a:lnTo>
                  <a:lnTo>
                    <a:pt x="93" y="0"/>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45" name="Freeform 164">
              <a:extLst>
                <a:ext uri="{FF2B5EF4-FFF2-40B4-BE49-F238E27FC236}">
                  <a16:creationId xmlns:a16="http://schemas.microsoft.com/office/drawing/2014/main" id="{65CC18D7-8F82-440F-A9A6-B1F8401E4DD5}"/>
                </a:ext>
              </a:extLst>
            </p:cNvPr>
            <p:cNvSpPr>
              <a:spLocks/>
            </p:cNvSpPr>
            <p:nvPr/>
          </p:nvSpPr>
          <p:spPr bwMode="auto">
            <a:xfrm>
              <a:off x="7320473" y="5008486"/>
              <a:ext cx="17544" cy="15594"/>
            </a:xfrm>
            <a:custGeom>
              <a:avLst/>
              <a:gdLst>
                <a:gd name="T0" fmla="*/ 3 w 9"/>
                <a:gd name="T1" fmla="*/ 0 h 8"/>
                <a:gd name="T2" fmla="*/ 5 w 9"/>
                <a:gd name="T3" fmla="*/ 0 h 8"/>
                <a:gd name="T4" fmla="*/ 6 w 9"/>
                <a:gd name="T5" fmla="*/ 0 h 8"/>
                <a:gd name="T6" fmla="*/ 8 w 9"/>
                <a:gd name="T7" fmla="*/ 2 h 8"/>
                <a:gd name="T8" fmla="*/ 9 w 9"/>
                <a:gd name="T9" fmla="*/ 3 h 8"/>
                <a:gd name="T10" fmla="*/ 9 w 9"/>
                <a:gd name="T11" fmla="*/ 7 h 8"/>
                <a:gd name="T12" fmla="*/ 8 w 9"/>
                <a:gd name="T13" fmla="*/ 7 h 8"/>
                <a:gd name="T14" fmla="*/ 6 w 9"/>
                <a:gd name="T15" fmla="*/ 8 h 8"/>
                <a:gd name="T16" fmla="*/ 5 w 9"/>
                <a:gd name="T17" fmla="*/ 8 h 8"/>
                <a:gd name="T18" fmla="*/ 2 w 9"/>
                <a:gd name="T19" fmla="*/ 7 h 8"/>
                <a:gd name="T20" fmla="*/ 2 w 9"/>
                <a:gd name="T21" fmla="*/ 5 h 8"/>
                <a:gd name="T22" fmla="*/ 0 w 9"/>
                <a:gd name="T23" fmla="*/ 3 h 8"/>
                <a:gd name="T24" fmla="*/ 0 w 9"/>
                <a:gd name="T25" fmla="*/ 2 h 8"/>
                <a:gd name="T26" fmla="*/ 2 w 9"/>
                <a:gd name="T27" fmla="*/ 0 h 8"/>
                <a:gd name="T28" fmla="*/ 3 w 9"/>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8">
                  <a:moveTo>
                    <a:pt x="3" y="0"/>
                  </a:moveTo>
                  <a:lnTo>
                    <a:pt x="5" y="0"/>
                  </a:lnTo>
                  <a:lnTo>
                    <a:pt x="6" y="0"/>
                  </a:lnTo>
                  <a:lnTo>
                    <a:pt x="8" y="2"/>
                  </a:lnTo>
                  <a:lnTo>
                    <a:pt x="9" y="3"/>
                  </a:lnTo>
                  <a:lnTo>
                    <a:pt x="9" y="7"/>
                  </a:lnTo>
                  <a:lnTo>
                    <a:pt x="8" y="7"/>
                  </a:lnTo>
                  <a:lnTo>
                    <a:pt x="6" y="8"/>
                  </a:lnTo>
                  <a:lnTo>
                    <a:pt x="5" y="8"/>
                  </a:lnTo>
                  <a:lnTo>
                    <a:pt x="2" y="7"/>
                  </a:lnTo>
                  <a:lnTo>
                    <a:pt x="2" y="5"/>
                  </a:lnTo>
                  <a:lnTo>
                    <a:pt x="0" y="3"/>
                  </a:lnTo>
                  <a:lnTo>
                    <a:pt x="0" y="2"/>
                  </a:lnTo>
                  <a:lnTo>
                    <a:pt x="2"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46" name="Freeform 165">
              <a:extLst>
                <a:ext uri="{FF2B5EF4-FFF2-40B4-BE49-F238E27FC236}">
                  <a16:creationId xmlns:a16="http://schemas.microsoft.com/office/drawing/2014/main" id="{19682F87-769C-4ABA-B30A-690BA19F65CD}"/>
                </a:ext>
              </a:extLst>
            </p:cNvPr>
            <p:cNvSpPr>
              <a:spLocks/>
            </p:cNvSpPr>
            <p:nvPr/>
          </p:nvSpPr>
          <p:spPr bwMode="auto">
            <a:xfrm>
              <a:off x="7193773" y="3667422"/>
              <a:ext cx="25340" cy="48731"/>
            </a:xfrm>
            <a:custGeom>
              <a:avLst/>
              <a:gdLst>
                <a:gd name="T0" fmla="*/ 8 w 13"/>
                <a:gd name="T1" fmla="*/ 0 h 25"/>
                <a:gd name="T2" fmla="*/ 10 w 13"/>
                <a:gd name="T3" fmla="*/ 3 h 25"/>
                <a:gd name="T4" fmla="*/ 11 w 13"/>
                <a:gd name="T5" fmla="*/ 5 h 25"/>
                <a:gd name="T6" fmla="*/ 13 w 13"/>
                <a:gd name="T7" fmla="*/ 6 h 25"/>
                <a:gd name="T8" fmla="*/ 11 w 13"/>
                <a:gd name="T9" fmla="*/ 8 h 25"/>
                <a:gd name="T10" fmla="*/ 11 w 13"/>
                <a:gd name="T11" fmla="*/ 9 h 25"/>
                <a:gd name="T12" fmla="*/ 11 w 13"/>
                <a:gd name="T13" fmla="*/ 11 h 25"/>
                <a:gd name="T14" fmla="*/ 11 w 13"/>
                <a:gd name="T15" fmla="*/ 12 h 25"/>
                <a:gd name="T16" fmla="*/ 11 w 13"/>
                <a:gd name="T17" fmla="*/ 14 h 25"/>
                <a:gd name="T18" fmla="*/ 13 w 13"/>
                <a:gd name="T19" fmla="*/ 16 h 25"/>
                <a:gd name="T20" fmla="*/ 13 w 13"/>
                <a:gd name="T21" fmla="*/ 17 h 25"/>
                <a:gd name="T22" fmla="*/ 13 w 13"/>
                <a:gd name="T23" fmla="*/ 19 h 25"/>
                <a:gd name="T24" fmla="*/ 11 w 13"/>
                <a:gd name="T25" fmla="*/ 20 h 25"/>
                <a:gd name="T26" fmla="*/ 10 w 13"/>
                <a:gd name="T27" fmla="*/ 23 h 25"/>
                <a:gd name="T28" fmla="*/ 10 w 13"/>
                <a:gd name="T29" fmla="*/ 23 h 25"/>
                <a:gd name="T30" fmla="*/ 8 w 13"/>
                <a:gd name="T31" fmla="*/ 23 h 25"/>
                <a:gd name="T32" fmla="*/ 7 w 13"/>
                <a:gd name="T33" fmla="*/ 25 h 25"/>
                <a:gd name="T34" fmla="*/ 5 w 13"/>
                <a:gd name="T35" fmla="*/ 25 h 25"/>
                <a:gd name="T36" fmla="*/ 5 w 13"/>
                <a:gd name="T37" fmla="*/ 25 h 25"/>
                <a:gd name="T38" fmla="*/ 3 w 13"/>
                <a:gd name="T39" fmla="*/ 25 h 25"/>
                <a:gd name="T40" fmla="*/ 3 w 13"/>
                <a:gd name="T41" fmla="*/ 23 h 25"/>
                <a:gd name="T42" fmla="*/ 2 w 13"/>
                <a:gd name="T43" fmla="*/ 23 h 25"/>
                <a:gd name="T44" fmla="*/ 2 w 13"/>
                <a:gd name="T45" fmla="*/ 22 h 25"/>
                <a:gd name="T46" fmla="*/ 2 w 13"/>
                <a:gd name="T47" fmla="*/ 20 h 25"/>
                <a:gd name="T48" fmla="*/ 2 w 13"/>
                <a:gd name="T49" fmla="*/ 20 h 25"/>
                <a:gd name="T50" fmla="*/ 0 w 13"/>
                <a:gd name="T51" fmla="*/ 16 h 25"/>
                <a:gd name="T52" fmla="*/ 0 w 13"/>
                <a:gd name="T53" fmla="*/ 12 h 25"/>
                <a:gd name="T54" fmla="*/ 0 w 13"/>
                <a:gd name="T55" fmla="*/ 11 h 25"/>
                <a:gd name="T56" fmla="*/ 2 w 13"/>
                <a:gd name="T57" fmla="*/ 11 h 25"/>
                <a:gd name="T58" fmla="*/ 2 w 13"/>
                <a:gd name="T59" fmla="*/ 9 h 25"/>
                <a:gd name="T60" fmla="*/ 2 w 13"/>
                <a:gd name="T61" fmla="*/ 6 h 25"/>
                <a:gd name="T62" fmla="*/ 3 w 13"/>
                <a:gd name="T63" fmla="*/ 3 h 25"/>
                <a:gd name="T64" fmla="*/ 5 w 13"/>
                <a:gd name="T65" fmla="*/ 1 h 25"/>
                <a:gd name="T66" fmla="*/ 8 w 13"/>
                <a:gd name="T6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 h="25">
                  <a:moveTo>
                    <a:pt x="8" y="0"/>
                  </a:moveTo>
                  <a:lnTo>
                    <a:pt x="10" y="3"/>
                  </a:lnTo>
                  <a:lnTo>
                    <a:pt x="11" y="5"/>
                  </a:lnTo>
                  <a:lnTo>
                    <a:pt x="13" y="6"/>
                  </a:lnTo>
                  <a:lnTo>
                    <a:pt x="11" y="8"/>
                  </a:lnTo>
                  <a:lnTo>
                    <a:pt x="11" y="9"/>
                  </a:lnTo>
                  <a:lnTo>
                    <a:pt x="11" y="11"/>
                  </a:lnTo>
                  <a:lnTo>
                    <a:pt x="11" y="12"/>
                  </a:lnTo>
                  <a:lnTo>
                    <a:pt x="11" y="14"/>
                  </a:lnTo>
                  <a:lnTo>
                    <a:pt x="13" y="16"/>
                  </a:lnTo>
                  <a:lnTo>
                    <a:pt x="13" y="17"/>
                  </a:lnTo>
                  <a:lnTo>
                    <a:pt x="13" y="19"/>
                  </a:lnTo>
                  <a:lnTo>
                    <a:pt x="11" y="20"/>
                  </a:lnTo>
                  <a:lnTo>
                    <a:pt x="10" y="23"/>
                  </a:lnTo>
                  <a:lnTo>
                    <a:pt x="10" y="23"/>
                  </a:lnTo>
                  <a:lnTo>
                    <a:pt x="8" y="23"/>
                  </a:lnTo>
                  <a:lnTo>
                    <a:pt x="7" y="25"/>
                  </a:lnTo>
                  <a:lnTo>
                    <a:pt x="5" y="25"/>
                  </a:lnTo>
                  <a:lnTo>
                    <a:pt x="5" y="25"/>
                  </a:lnTo>
                  <a:lnTo>
                    <a:pt x="3" y="25"/>
                  </a:lnTo>
                  <a:lnTo>
                    <a:pt x="3" y="23"/>
                  </a:lnTo>
                  <a:lnTo>
                    <a:pt x="2" y="23"/>
                  </a:lnTo>
                  <a:lnTo>
                    <a:pt x="2" y="22"/>
                  </a:lnTo>
                  <a:lnTo>
                    <a:pt x="2" y="20"/>
                  </a:lnTo>
                  <a:lnTo>
                    <a:pt x="2" y="20"/>
                  </a:lnTo>
                  <a:lnTo>
                    <a:pt x="0" y="16"/>
                  </a:lnTo>
                  <a:lnTo>
                    <a:pt x="0" y="12"/>
                  </a:lnTo>
                  <a:lnTo>
                    <a:pt x="0" y="11"/>
                  </a:lnTo>
                  <a:lnTo>
                    <a:pt x="2" y="11"/>
                  </a:lnTo>
                  <a:lnTo>
                    <a:pt x="2" y="9"/>
                  </a:lnTo>
                  <a:lnTo>
                    <a:pt x="2" y="6"/>
                  </a:lnTo>
                  <a:lnTo>
                    <a:pt x="3" y="3"/>
                  </a:lnTo>
                  <a:lnTo>
                    <a:pt x="5"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47" name="Freeform 166">
              <a:extLst>
                <a:ext uri="{FF2B5EF4-FFF2-40B4-BE49-F238E27FC236}">
                  <a16:creationId xmlns:a16="http://schemas.microsoft.com/office/drawing/2014/main" id="{9DF1D579-70C1-490D-9AE7-A77FAE196DFA}"/>
                </a:ext>
              </a:extLst>
            </p:cNvPr>
            <p:cNvSpPr>
              <a:spLocks/>
            </p:cNvSpPr>
            <p:nvPr/>
          </p:nvSpPr>
          <p:spPr bwMode="auto">
            <a:xfrm>
              <a:off x="3997050" y="4963654"/>
              <a:ext cx="239755" cy="245602"/>
            </a:xfrm>
            <a:custGeom>
              <a:avLst/>
              <a:gdLst>
                <a:gd name="T0" fmla="*/ 67 w 123"/>
                <a:gd name="T1" fmla="*/ 8 h 126"/>
                <a:gd name="T2" fmla="*/ 67 w 123"/>
                <a:gd name="T3" fmla="*/ 15 h 126"/>
                <a:gd name="T4" fmla="*/ 68 w 123"/>
                <a:gd name="T5" fmla="*/ 19 h 126"/>
                <a:gd name="T6" fmla="*/ 70 w 123"/>
                <a:gd name="T7" fmla="*/ 22 h 126"/>
                <a:gd name="T8" fmla="*/ 70 w 123"/>
                <a:gd name="T9" fmla="*/ 23 h 126"/>
                <a:gd name="T10" fmla="*/ 70 w 123"/>
                <a:gd name="T11" fmla="*/ 30 h 126"/>
                <a:gd name="T12" fmla="*/ 70 w 123"/>
                <a:gd name="T13" fmla="*/ 34 h 126"/>
                <a:gd name="T14" fmla="*/ 70 w 123"/>
                <a:gd name="T15" fmla="*/ 37 h 126"/>
                <a:gd name="T16" fmla="*/ 68 w 123"/>
                <a:gd name="T17" fmla="*/ 42 h 126"/>
                <a:gd name="T18" fmla="*/ 73 w 123"/>
                <a:gd name="T19" fmla="*/ 42 h 126"/>
                <a:gd name="T20" fmla="*/ 79 w 123"/>
                <a:gd name="T21" fmla="*/ 44 h 126"/>
                <a:gd name="T22" fmla="*/ 86 w 123"/>
                <a:gd name="T23" fmla="*/ 44 h 126"/>
                <a:gd name="T24" fmla="*/ 90 w 123"/>
                <a:gd name="T25" fmla="*/ 42 h 126"/>
                <a:gd name="T26" fmla="*/ 93 w 123"/>
                <a:gd name="T27" fmla="*/ 44 h 126"/>
                <a:gd name="T28" fmla="*/ 100 w 123"/>
                <a:gd name="T29" fmla="*/ 45 h 126"/>
                <a:gd name="T30" fmla="*/ 103 w 123"/>
                <a:gd name="T31" fmla="*/ 50 h 126"/>
                <a:gd name="T32" fmla="*/ 103 w 123"/>
                <a:gd name="T33" fmla="*/ 55 h 126"/>
                <a:gd name="T34" fmla="*/ 103 w 123"/>
                <a:gd name="T35" fmla="*/ 60 h 126"/>
                <a:gd name="T36" fmla="*/ 104 w 123"/>
                <a:gd name="T37" fmla="*/ 64 h 126"/>
                <a:gd name="T38" fmla="*/ 106 w 123"/>
                <a:gd name="T39" fmla="*/ 69 h 126"/>
                <a:gd name="T40" fmla="*/ 112 w 123"/>
                <a:gd name="T41" fmla="*/ 71 h 126"/>
                <a:gd name="T42" fmla="*/ 117 w 123"/>
                <a:gd name="T43" fmla="*/ 67 h 126"/>
                <a:gd name="T44" fmla="*/ 122 w 123"/>
                <a:gd name="T45" fmla="*/ 72 h 126"/>
                <a:gd name="T46" fmla="*/ 120 w 123"/>
                <a:gd name="T47" fmla="*/ 83 h 126"/>
                <a:gd name="T48" fmla="*/ 117 w 123"/>
                <a:gd name="T49" fmla="*/ 94 h 126"/>
                <a:gd name="T50" fmla="*/ 114 w 123"/>
                <a:gd name="T51" fmla="*/ 112 h 126"/>
                <a:gd name="T52" fmla="*/ 109 w 123"/>
                <a:gd name="T53" fmla="*/ 115 h 126"/>
                <a:gd name="T54" fmla="*/ 104 w 123"/>
                <a:gd name="T55" fmla="*/ 118 h 126"/>
                <a:gd name="T56" fmla="*/ 103 w 123"/>
                <a:gd name="T57" fmla="*/ 123 h 126"/>
                <a:gd name="T58" fmla="*/ 97 w 123"/>
                <a:gd name="T59" fmla="*/ 121 h 126"/>
                <a:gd name="T60" fmla="*/ 90 w 123"/>
                <a:gd name="T61" fmla="*/ 126 h 126"/>
                <a:gd name="T62" fmla="*/ 84 w 123"/>
                <a:gd name="T63" fmla="*/ 123 h 126"/>
                <a:gd name="T64" fmla="*/ 67 w 123"/>
                <a:gd name="T65" fmla="*/ 121 h 126"/>
                <a:gd name="T66" fmla="*/ 60 w 123"/>
                <a:gd name="T67" fmla="*/ 116 h 126"/>
                <a:gd name="T68" fmla="*/ 63 w 123"/>
                <a:gd name="T69" fmla="*/ 113 h 126"/>
                <a:gd name="T70" fmla="*/ 65 w 123"/>
                <a:gd name="T71" fmla="*/ 112 h 126"/>
                <a:gd name="T72" fmla="*/ 65 w 123"/>
                <a:gd name="T73" fmla="*/ 105 h 126"/>
                <a:gd name="T74" fmla="*/ 67 w 123"/>
                <a:gd name="T75" fmla="*/ 104 h 126"/>
                <a:gd name="T76" fmla="*/ 71 w 123"/>
                <a:gd name="T77" fmla="*/ 97 h 126"/>
                <a:gd name="T78" fmla="*/ 74 w 123"/>
                <a:gd name="T79" fmla="*/ 94 h 126"/>
                <a:gd name="T80" fmla="*/ 68 w 123"/>
                <a:gd name="T81" fmla="*/ 86 h 126"/>
                <a:gd name="T82" fmla="*/ 62 w 123"/>
                <a:gd name="T83" fmla="*/ 85 h 126"/>
                <a:gd name="T84" fmla="*/ 48 w 123"/>
                <a:gd name="T85" fmla="*/ 77 h 126"/>
                <a:gd name="T86" fmla="*/ 32 w 123"/>
                <a:gd name="T87" fmla="*/ 71 h 126"/>
                <a:gd name="T88" fmla="*/ 19 w 123"/>
                <a:gd name="T89" fmla="*/ 63 h 126"/>
                <a:gd name="T90" fmla="*/ 13 w 123"/>
                <a:gd name="T91" fmla="*/ 58 h 126"/>
                <a:gd name="T92" fmla="*/ 2 w 123"/>
                <a:gd name="T93" fmla="*/ 45 h 126"/>
                <a:gd name="T94" fmla="*/ 2 w 123"/>
                <a:gd name="T95" fmla="*/ 41 h 126"/>
                <a:gd name="T96" fmla="*/ 8 w 123"/>
                <a:gd name="T97" fmla="*/ 15 h 126"/>
                <a:gd name="T98" fmla="*/ 18 w 123"/>
                <a:gd name="T99" fmla="*/ 4 h 126"/>
                <a:gd name="T100" fmla="*/ 46 w 123"/>
                <a:gd name="T10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 h="126">
                  <a:moveTo>
                    <a:pt x="52" y="0"/>
                  </a:moveTo>
                  <a:lnTo>
                    <a:pt x="57" y="3"/>
                  </a:lnTo>
                  <a:lnTo>
                    <a:pt x="62" y="4"/>
                  </a:lnTo>
                  <a:lnTo>
                    <a:pt x="65" y="8"/>
                  </a:lnTo>
                  <a:lnTo>
                    <a:pt x="67" y="8"/>
                  </a:lnTo>
                  <a:lnTo>
                    <a:pt x="67" y="11"/>
                  </a:lnTo>
                  <a:lnTo>
                    <a:pt x="67" y="12"/>
                  </a:lnTo>
                  <a:lnTo>
                    <a:pt x="67" y="14"/>
                  </a:lnTo>
                  <a:lnTo>
                    <a:pt x="67" y="14"/>
                  </a:lnTo>
                  <a:lnTo>
                    <a:pt x="67" y="15"/>
                  </a:lnTo>
                  <a:lnTo>
                    <a:pt x="68" y="15"/>
                  </a:lnTo>
                  <a:lnTo>
                    <a:pt x="68" y="17"/>
                  </a:lnTo>
                  <a:lnTo>
                    <a:pt x="68" y="17"/>
                  </a:lnTo>
                  <a:lnTo>
                    <a:pt x="68" y="19"/>
                  </a:lnTo>
                  <a:lnTo>
                    <a:pt x="68" y="19"/>
                  </a:lnTo>
                  <a:lnTo>
                    <a:pt x="68" y="20"/>
                  </a:lnTo>
                  <a:lnTo>
                    <a:pt x="68" y="20"/>
                  </a:lnTo>
                  <a:lnTo>
                    <a:pt x="70" y="20"/>
                  </a:lnTo>
                  <a:lnTo>
                    <a:pt x="70" y="22"/>
                  </a:lnTo>
                  <a:lnTo>
                    <a:pt x="70" y="22"/>
                  </a:lnTo>
                  <a:lnTo>
                    <a:pt x="70" y="22"/>
                  </a:lnTo>
                  <a:lnTo>
                    <a:pt x="70" y="23"/>
                  </a:lnTo>
                  <a:lnTo>
                    <a:pt x="70" y="23"/>
                  </a:lnTo>
                  <a:lnTo>
                    <a:pt x="70" y="23"/>
                  </a:lnTo>
                  <a:lnTo>
                    <a:pt x="70" y="23"/>
                  </a:lnTo>
                  <a:lnTo>
                    <a:pt x="71" y="25"/>
                  </a:lnTo>
                  <a:lnTo>
                    <a:pt x="71" y="26"/>
                  </a:lnTo>
                  <a:lnTo>
                    <a:pt x="70" y="28"/>
                  </a:lnTo>
                  <a:lnTo>
                    <a:pt x="70" y="30"/>
                  </a:lnTo>
                  <a:lnTo>
                    <a:pt x="70" y="30"/>
                  </a:lnTo>
                  <a:lnTo>
                    <a:pt x="70" y="31"/>
                  </a:lnTo>
                  <a:lnTo>
                    <a:pt x="70" y="31"/>
                  </a:lnTo>
                  <a:lnTo>
                    <a:pt x="70" y="33"/>
                  </a:lnTo>
                  <a:lnTo>
                    <a:pt x="70" y="33"/>
                  </a:lnTo>
                  <a:lnTo>
                    <a:pt x="70" y="34"/>
                  </a:lnTo>
                  <a:lnTo>
                    <a:pt x="70" y="34"/>
                  </a:lnTo>
                  <a:lnTo>
                    <a:pt x="70" y="36"/>
                  </a:lnTo>
                  <a:lnTo>
                    <a:pt x="70" y="36"/>
                  </a:lnTo>
                  <a:lnTo>
                    <a:pt x="70" y="37"/>
                  </a:lnTo>
                  <a:lnTo>
                    <a:pt x="70" y="37"/>
                  </a:lnTo>
                  <a:lnTo>
                    <a:pt x="70" y="39"/>
                  </a:lnTo>
                  <a:lnTo>
                    <a:pt x="68" y="39"/>
                  </a:lnTo>
                  <a:lnTo>
                    <a:pt x="68" y="41"/>
                  </a:lnTo>
                  <a:lnTo>
                    <a:pt x="68" y="41"/>
                  </a:lnTo>
                  <a:lnTo>
                    <a:pt x="68" y="42"/>
                  </a:lnTo>
                  <a:lnTo>
                    <a:pt x="70" y="42"/>
                  </a:lnTo>
                  <a:lnTo>
                    <a:pt x="71" y="42"/>
                  </a:lnTo>
                  <a:lnTo>
                    <a:pt x="71" y="42"/>
                  </a:lnTo>
                  <a:lnTo>
                    <a:pt x="73" y="42"/>
                  </a:lnTo>
                  <a:lnTo>
                    <a:pt x="73" y="42"/>
                  </a:lnTo>
                  <a:lnTo>
                    <a:pt x="74" y="42"/>
                  </a:lnTo>
                  <a:lnTo>
                    <a:pt x="76" y="44"/>
                  </a:lnTo>
                  <a:lnTo>
                    <a:pt x="78" y="44"/>
                  </a:lnTo>
                  <a:lnTo>
                    <a:pt x="78" y="44"/>
                  </a:lnTo>
                  <a:lnTo>
                    <a:pt x="79" y="44"/>
                  </a:lnTo>
                  <a:lnTo>
                    <a:pt x="81" y="44"/>
                  </a:lnTo>
                  <a:lnTo>
                    <a:pt x="82" y="44"/>
                  </a:lnTo>
                  <a:lnTo>
                    <a:pt x="84" y="44"/>
                  </a:lnTo>
                  <a:lnTo>
                    <a:pt x="86" y="44"/>
                  </a:lnTo>
                  <a:lnTo>
                    <a:pt x="86" y="44"/>
                  </a:lnTo>
                  <a:lnTo>
                    <a:pt x="87" y="44"/>
                  </a:lnTo>
                  <a:lnTo>
                    <a:pt x="89" y="44"/>
                  </a:lnTo>
                  <a:lnTo>
                    <a:pt x="89" y="42"/>
                  </a:lnTo>
                  <a:lnTo>
                    <a:pt x="89" y="42"/>
                  </a:lnTo>
                  <a:lnTo>
                    <a:pt x="90" y="42"/>
                  </a:lnTo>
                  <a:lnTo>
                    <a:pt x="90" y="41"/>
                  </a:lnTo>
                  <a:lnTo>
                    <a:pt x="92" y="42"/>
                  </a:lnTo>
                  <a:lnTo>
                    <a:pt x="92" y="42"/>
                  </a:lnTo>
                  <a:lnTo>
                    <a:pt x="93" y="44"/>
                  </a:lnTo>
                  <a:lnTo>
                    <a:pt x="93" y="44"/>
                  </a:lnTo>
                  <a:lnTo>
                    <a:pt x="95" y="44"/>
                  </a:lnTo>
                  <a:lnTo>
                    <a:pt x="97" y="44"/>
                  </a:lnTo>
                  <a:lnTo>
                    <a:pt x="97" y="44"/>
                  </a:lnTo>
                  <a:lnTo>
                    <a:pt x="98" y="45"/>
                  </a:lnTo>
                  <a:lnTo>
                    <a:pt x="100" y="45"/>
                  </a:lnTo>
                  <a:lnTo>
                    <a:pt x="100" y="45"/>
                  </a:lnTo>
                  <a:lnTo>
                    <a:pt x="101" y="47"/>
                  </a:lnTo>
                  <a:lnTo>
                    <a:pt x="101" y="49"/>
                  </a:lnTo>
                  <a:lnTo>
                    <a:pt x="101" y="49"/>
                  </a:lnTo>
                  <a:lnTo>
                    <a:pt x="103" y="50"/>
                  </a:lnTo>
                  <a:lnTo>
                    <a:pt x="103" y="50"/>
                  </a:lnTo>
                  <a:lnTo>
                    <a:pt x="103" y="52"/>
                  </a:lnTo>
                  <a:lnTo>
                    <a:pt x="103" y="52"/>
                  </a:lnTo>
                  <a:lnTo>
                    <a:pt x="103" y="53"/>
                  </a:lnTo>
                  <a:lnTo>
                    <a:pt x="103" y="55"/>
                  </a:lnTo>
                  <a:lnTo>
                    <a:pt x="103" y="56"/>
                  </a:lnTo>
                  <a:lnTo>
                    <a:pt x="103" y="56"/>
                  </a:lnTo>
                  <a:lnTo>
                    <a:pt x="103" y="58"/>
                  </a:lnTo>
                  <a:lnTo>
                    <a:pt x="104" y="60"/>
                  </a:lnTo>
                  <a:lnTo>
                    <a:pt x="103" y="60"/>
                  </a:lnTo>
                  <a:lnTo>
                    <a:pt x="104" y="61"/>
                  </a:lnTo>
                  <a:lnTo>
                    <a:pt x="104" y="61"/>
                  </a:lnTo>
                  <a:lnTo>
                    <a:pt x="104" y="63"/>
                  </a:lnTo>
                  <a:lnTo>
                    <a:pt x="104" y="63"/>
                  </a:lnTo>
                  <a:lnTo>
                    <a:pt x="104" y="64"/>
                  </a:lnTo>
                  <a:lnTo>
                    <a:pt x="104" y="64"/>
                  </a:lnTo>
                  <a:lnTo>
                    <a:pt x="104" y="66"/>
                  </a:lnTo>
                  <a:lnTo>
                    <a:pt x="106" y="67"/>
                  </a:lnTo>
                  <a:lnTo>
                    <a:pt x="106" y="69"/>
                  </a:lnTo>
                  <a:lnTo>
                    <a:pt x="106" y="69"/>
                  </a:lnTo>
                  <a:lnTo>
                    <a:pt x="106" y="71"/>
                  </a:lnTo>
                  <a:lnTo>
                    <a:pt x="108" y="71"/>
                  </a:lnTo>
                  <a:lnTo>
                    <a:pt x="109" y="71"/>
                  </a:lnTo>
                  <a:lnTo>
                    <a:pt x="111" y="71"/>
                  </a:lnTo>
                  <a:lnTo>
                    <a:pt x="112" y="71"/>
                  </a:lnTo>
                  <a:lnTo>
                    <a:pt x="112" y="69"/>
                  </a:lnTo>
                  <a:lnTo>
                    <a:pt x="114" y="69"/>
                  </a:lnTo>
                  <a:lnTo>
                    <a:pt x="115" y="69"/>
                  </a:lnTo>
                  <a:lnTo>
                    <a:pt x="117" y="67"/>
                  </a:lnTo>
                  <a:lnTo>
                    <a:pt x="117" y="67"/>
                  </a:lnTo>
                  <a:lnTo>
                    <a:pt x="119" y="69"/>
                  </a:lnTo>
                  <a:lnTo>
                    <a:pt x="120" y="69"/>
                  </a:lnTo>
                  <a:lnTo>
                    <a:pt x="120" y="71"/>
                  </a:lnTo>
                  <a:lnTo>
                    <a:pt x="123" y="71"/>
                  </a:lnTo>
                  <a:lnTo>
                    <a:pt x="122" y="72"/>
                  </a:lnTo>
                  <a:lnTo>
                    <a:pt x="122" y="72"/>
                  </a:lnTo>
                  <a:lnTo>
                    <a:pt x="122" y="74"/>
                  </a:lnTo>
                  <a:lnTo>
                    <a:pt x="122" y="75"/>
                  </a:lnTo>
                  <a:lnTo>
                    <a:pt x="122" y="78"/>
                  </a:lnTo>
                  <a:lnTo>
                    <a:pt x="120" y="83"/>
                  </a:lnTo>
                  <a:lnTo>
                    <a:pt x="120" y="86"/>
                  </a:lnTo>
                  <a:lnTo>
                    <a:pt x="120" y="88"/>
                  </a:lnTo>
                  <a:lnTo>
                    <a:pt x="119" y="89"/>
                  </a:lnTo>
                  <a:lnTo>
                    <a:pt x="117" y="93"/>
                  </a:lnTo>
                  <a:lnTo>
                    <a:pt x="117" y="94"/>
                  </a:lnTo>
                  <a:lnTo>
                    <a:pt x="117" y="101"/>
                  </a:lnTo>
                  <a:lnTo>
                    <a:pt x="117" y="105"/>
                  </a:lnTo>
                  <a:lnTo>
                    <a:pt x="115" y="110"/>
                  </a:lnTo>
                  <a:lnTo>
                    <a:pt x="114" y="112"/>
                  </a:lnTo>
                  <a:lnTo>
                    <a:pt x="114" y="112"/>
                  </a:lnTo>
                  <a:lnTo>
                    <a:pt x="112" y="112"/>
                  </a:lnTo>
                  <a:lnTo>
                    <a:pt x="112" y="113"/>
                  </a:lnTo>
                  <a:lnTo>
                    <a:pt x="111" y="113"/>
                  </a:lnTo>
                  <a:lnTo>
                    <a:pt x="111" y="115"/>
                  </a:lnTo>
                  <a:lnTo>
                    <a:pt x="109" y="115"/>
                  </a:lnTo>
                  <a:lnTo>
                    <a:pt x="109" y="115"/>
                  </a:lnTo>
                  <a:lnTo>
                    <a:pt x="109" y="116"/>
                  </a:lnTo>
                  <a:lnTo>
                    <a:pt x="106" y="116"/>
                  </a:lnTo>
                  <a:lnTo>
                    <a:pt x="106" y="116"/>
                  </a:lnTo>
                  <a:lnTo>
                    <a:pt x="104" y="118"/>
                  </a:lnTo>
                  <a:lnTo>
                    <a:pt x="104" y="118"/>
                  </a:lnTo>
                  <a:lnTo>
                    <a:pt x="103" y="119"/>
                  </a:lnTo>
                  <a:lnTo>
                    <a:pt x="103" y="119"/>
                  </a:lnTo>
                  <a:lnTo>
                    <a:pt x="103" y="121"/>
                  </a:lnTo>
                  <a:lnTo>
                    <a:pt x="103" y="123"/>
                  </a:lnTo>
                  <a:lnTo>
                    <a:pt x="101" y="123"/>
                  </a:lnTo>
                  <a:lnTo>
                    <a:pt x="100" y="123"/>
                  </a:lnTo>
                  <a:lnTo>
                    <a:pt x="100" y="123"/>
                  </a:lnTo>
                  <a:lnTo>
                    <a:pt x="98" y="121"/>
                  </a:lnTo>
                  <a:lnTo>
                    <a:pt x="97" y="121"/>
                  </a:lnTo>
                  <a:lnTo>
                    <a:pt x="95" y="121"/>
                  </a:lnTo>
                  <a:lnTo>
                    <a:pt x="93" y="123"/>
                  </a:lnTo>
                  <a:lnTo>
                    <a:pt x="93" y="123"/>
                  </a:lnTo>
                  <a:lnTo>
                    <a:pt x="92" y="124"/>
                  </a:lnTo>
                  <a:lnTo>
                    <a:pt x="90" y="126"/>
                  </a:lnTo>
                  <a:lnTo>
                    <a:pt x="90" y="124"/>
                  </a:lnTo>
                  <a:lnTo>
                    <a:pt x="89" y="124"/>
                  </a:lnTo>
                  <a:lnTo>
                    <a:pt x="87" y="124"/>
                  </a:lnTo>
                  <a:lnTo>
                    <a:pt x="86" y="124"/>
                  </a:lnTo>
                  <a:lnTo>
                    <a:pt x="84" y="123"/>
                  </a:lnTo>
                  <a:lnTo>
                    <a:pt x="82" y="123"/>
                  </a:lnTo>
                  <a:lnTo>
                    <a:pt x="81" y="124"/>
                  </a:lnTo>
                  <a:lnTo>
                    <a:pt x="78" y="123"/>
                  </a:lnTo>
                  <a:lnTo>
                    <a:pt x="71" y="121"/>
                  </a:lnTo>
                  <a:lnTo>
                    <a:pt x="67" y="121"/>
                  </a:lnTo>
                  <a:lnTo>
                    <a:pt x="60" y="121"/>
                  </a:lnTo>
                  <a:lnTo>
                    <a:pt x="59" y="119"/>
                  </a:lnTo>
                  <a:lnTo>
                    <a:pt x="59" y="118"/>
                  </a:lnTo>
                  <a:lnTo>
                    <a:pt x="60" y="118"/>
                  </a:lnTo>
                  <a:lnTo>
                    <a:pt x="60" y="116"/>
                  </a:lnTo>
                  <a:lnTo>
                    <a:pt x="62" y="116"/>
                  </a:lnTo>
                  <a:lnTo>
                    <a:pt x="62" y="115"/>
                  </a:lnTo>
                  <a:lnTo>
                    <a:pt x="63" y="115"/>
                  </a:lnTo>
                  <a:lnTo>
                    <a:pt x="63" y="115"/>
                  </a:lnTo>
                  <a:lnTo>
                    <a:pt x="63" y="113"/>
                  </a:lnTo>
                  <a:lnTo>
                    <a:pt x="63" y="113"/>
                  </a:lnTo>
                  <a:lnTo>
                    <a:pt x="65" y="113"/>
                  </a:lnTo>
                  <a:lnTo>
                    <a:pt x="65" y="112"/>
                  </a:lnTo>
                  <a:lnTo>
                    <a:pt x="65" y="112"/>
                  </a:lnTo>
                  <a:lnTo>
                    <a:pt x="65" y="112"/>
                  </a:lnTo>
                  <a:lnTo>
                    <a:pt x="65" y="112"/>
                  </a:lnTo>
                  <a:lnTo>
                    <a:pt x="65" y="110"/>
                  </a:lnTo>
                  <a:lnTo>
                    <a:pt x="65" y="108"/>
                  </a:lnTo>
                  <a:lnTo>
                    <a:pt x="65" y="107"/>
                  </a:lnTo>
                  <a:lnTo>
                    <a:pt x="65" y="105"/>
                  </a:lnTo>
                  <a:lnTo>
                    <a:pt x="67" y="105"/>
                  </a:lnTo>
                  <a:lnTo>
                    <a:pt x="67" y="105"/>
                  </a:lnTo>
                  <a:lnTo>
                    <a:pt x="67" y="105"/>
                  </a:lnTo>
                  <a:lnTo>
                    <a:pt x="67" y="104"/>
                  </a:lnTo>
                  <a:lnTo>
                    <a:pt x="67" y="104"/>
                  </a:lnTo>
                  <a:lnTo>
                    <a:pt x="70" y="102"/>
                  </a:lnTo>
                  <a:lnTo>
                    <a:pt x="70" y="101"/>
                  </a:lnTo>
                  <a:lnTo>
                    <a:pt x="70" y="101"/>
                  </a:lnTo>
                  <a:lnTo>
                    <a:pt x="70" y="99"/>
                  </a:lnTo>
                  <a:lnTo>
                    <a:pt x="71" y="97"/>
                  </a:lnTo>
                  <a:lnTo>
                    <a:pt x="71" y="97"/>
                  </a:lnTo>
                  <a:lnTo>
                    <a:pt x="71" y="96"/>
                  </a:lnTo>
                  <a:lnTo>
                    <a:pt x="73" y="96"/>
                  </a:lnTo>
                  <a:lnTo>
                    <a:pt x="74" y="94"/>
                  </a:lnTo>
                  <a:lnTo>
                    <a:pt x="74" y="94"/>
                  </a:lnTo>
                  <a:lnTo>
                    <a:pt x="74" y="93"/>
                  </a:lnTo>
                  <a:lnTo>
                    <a:pt x="74" y="93"/>
                  </a:lnTo>
                  <a:lnTo>
                    <a:pt x="73" y="91"/>
                  </a:lnTo>
                  <a:lnTo>
                    <a:pt x="71" y="88"/>
                  </a:lnTo>
                  <a:lnTo>
                    <a:pt x="68" y="86"/>
                  </a:lnTo>
                  <a:lnTo>
                    <a:pt x="67" y="85"/>
                  </a:lnTo>
                  <a:lnTo>
                    <a:pt x="65" y="85"/>
                  </a:lnTo>
                  <a:lnTo>
                    <a:pt x="63" y="85"/>
                  </a:lnTo>
                  <a:lnTo>
                    <a:pt x="63" y="85"/>
                  </a:lnTo>
                  <a:lnTo>
                    <a:pt x="62" y="85"/>
                  </a:lnTo>
                  <a:lnTo>
                    <a:pt x="60" y="83"/>
                  </a:lnTo>
                  <a:lnTo>
                    <a:pt x="57" y="83"/>
                  </a:lnTo>
                  <a:lnTo>
                    <a:pt x="51" y="78"/>
                  </a:lnTo>
                  <a:lnTo>
                    <a:pt x="48" y="77"/>
                  </a:lnTo>
                  <a:lnTo>
                    <a:pt x="48" y="77"/>
                  </a:lnTo>
                  <a:lnTo>
                    <a:pt x="45" y="75"/>
                  </a:lnTo>
                  <a:lnTo>
                    <a:pt x="41" y="72"/>
                  </a:lnTo>
                  <a:lnTo>
                    <a:pt x="38" y="71"/>
                  </a:lnTo>
                  <a:lnTo>
                    <a:pt x="35" y="71"/>
                  </a:lnTo>
                  <a:lnTo>
                    <a:pt x="32" y="71"/>
                  </a:lnTo>
                  <a:lnTo>
                    <a:pt x="27" y="69"/>
                  </a:lnTo>
                  <a:lnTo>
                    <a:pt x="24" y="67"/>
                  </a:lnTo>
                  <a:lnTo>
                    <a:pt x="24" y="66"/>
                  </a:lnTo>
                  <a:lnTo>
                    <a:pt x="22" y="64"/>
                  </a:lnTo>
                  <a:lnTo>
                    <a:pt x="19" y="63"/>
                  </a:lnTo>
                  <a:lnTo>
                    <a:pt x="18" y="61"/>
                  </a:lnTo>
                  <a:lnTo>
                    <a:pt x="18" y="61"/>
                  </a:lnTo>
                  <a:lnTo>
                    <a:pt x="16" y="60"/>
                  </a:lnTo>
                  <a:lnTo>
                    <a:pt x="15" y="60"/>
                  </a:lnTo>
                  <a:lnTo>
                    <a:pt x="13" y="58"/>
                  </a:lnTo>
                  <a:lnTo>
                    <a:pt x="11" y="56"/>
                  </a:lnTo>
                  <a:lnTo>
                    <a:pt x="10" y="53"/>
                  </a:lnTo>
                  <a:lnTo>
                    <a:pt x="7" y="50"/>
                  </a:lnTo>
                  <a:lnTo>
                    <a:pt x="5" y="47"/>
                  </a:lnTo>
                  <a:lnTo>
                    <a:pt x="2" y="45"/>
                  </a:lnTo>
                  <a:lnTo>
                    <a:pt x="2" y="44"/>
                  </a:lnTo>
                  <a:lnTo>
                    <a:pt x="2" y="44"/>
                  </a:lnTo>
                  <a:lnTo>
                    <a:pt x="0" y="44"/>
                  </a:lnTo>
                  <a:lnTo>
                    <a:pt x="2" y="42"/>
                  </a:lnTo>
                  <a:lnTo>
                    <a:pt x="2" y="41"/>
                  </a:lnTo>
                  <a:lnTo>
                    <a:pt x="4" y="36"/>
                  </a:lnTo>
                  <a:lnTo>
                    <a:pt x="5" y="31"/>
                  </a:lnTo>
                  <a:lnTo>
                    <a:pt x="7" y="26"/>
                  </a:lnTo>
                  <a:lnTo>
                    <a:pt x="7" y="19"/>
                  </a:lnTo>
                  <a:lnTo>
                    <a:pt x="8" y="15"/>
                  </a:lnTo>
                  <a:lnTo>
                    <a:pt x="10" y="14"/>
                  </a:lnTo>
                  <a:lnTo>
                    <a:pt x="11" y="11"/>
                  </a:lnTo>
                  <a:lnTo>
                    <a:pt x="13" y="8"/>
                  </a:lnTo>
                  <a:lnTo>
                    <a:pt x="15" y="4"/>
                  </a:lnTo>
                  <a:lnTo>
                    <a:pt x="18" y="4"/>
                  </a:lnTo>
                  <a:lnTo>
                    <a:pt x="24" y="3"/>
                  </a:lnTo>
                  <a:lnTo>
                    <a:pt x="27" y="3"/>
                  </a:lnTo>
                  <a:lnTo>
                    <a:pt x="33" y="1"/>
                  </a:lnTo>
                  <a:lnTo>
                    <a:pt x="40" y="0"/>
                  </a:lnTo>
                  <a:lnTo>
                    <a:pt x="46" y="0"/>
                  </a:lnTo>
                  <a:lnTo>
                    <a:pt x="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48" name="Freeform 167">
              <a:extLst>
                <a:ext uri="{FF2B5EF4-FFF2-40B4-BE49-F238E27FC236}">
                  <a16:creationId xmlns:a16="http://schemas.microsoft.com/office/drawing/2014/main" id="{5B597544-7028-4AA9-8A95-CC0503BF3598}"/>
                </a:ext>
              </a:extLst>
            </p:cNvPr>
            <p:cNvSpPr>
              <a:spLocks noEditPoints="1"/>
            </p:cNvSpPr>
            <p:nvPr/>
          </p:nvSpPr>
          <p:spPr bwMode="auto">
            <a:xfrm>
              <a:off x="9458768" y="4201509"/>
              <a:ext cx="99411" cy="132547"/>
            </a:xfrm>
            <a:custGeom>
              <a:avLst/>
              <a:gdLst>
                <a:gd name="T0" fmla="*/ 0 w 51"/>
                <a:gd name="T1" fmla="*/ 66 h 68"/>
                <a:gd name="T2" fmla="*/ 0 w 51"/>
                <a:gd name="T3" fmla="*/ 66 h 68"/>
                <a:gd name="T4" fmla="*/ 0 w 51"/>
                <a:gd name="T5" fmla="*/ 66 h 68"/>
                <a:gd name="T6" fmla="*/ 0 w 51"/>
                <a:gd name="T7" fmla="*/ 66 h 68"/>
                <a:gd name="T8" fmla="*/ 0 w 51"/>
                <a:gd name="T9" fmla="*/ 68 h 68"/>
                <a:gd name="T10" fmla="*/ 0 w 51"/>
                <a:gd name="T11" fmla="*/ 68 h 68"/>
                <a:gd name="T12" fmla="*/ 0 w 51"/>
                <a:gd name="T13" fmla="*/ 66 h 68"/>
                <a:gd name="T14" fmla="*/ 0 w 51"/>
                <a:gd name="T15" fmla="*/ 66 h 68"/>
                <a:gd name="T16" fmla="*/ 0 w 51"/>
                <a:gd name="T17" fmla="*/ 66 h 68"/>
                <a:gd name="T18" fmla="*/ 51 w 51"/>
                <a:gd name="T19" fmla="*/ 0 h 68"/>
                <a:gd name="T20" fmla="*/ 51 w 51"/>
                <a:gd name="T21" fmla="*/ 0 h 68"/>
                <a:gd name="T22" fmla="*/ 51 w 51"/>
                <a:gd name="T23" fmla="*/ 3 h 68"/>
                <a:gd name="T24" fmla="*/ 51 w 51"/>
                <a:gd name="T25" fmla="*/ 3 h 68"/>
                <a:gd name="T26" fmla="*/ 51 w 51"/>
                <a:gd name="T27" fmla="*/ 5 h 68"/>
                <a:gd name="T28" fmla="*/ 49 w 51"/>
                <a:gd name="T29" fmla="*/ 5 h 68"/>
                <a:gd name="T30" fmla="*/ 49 w 51"/>
                <a:gd name="T31" fmla="*/ 3 h 68"/>
                <a:gd name="T32" fmla="*/ 49 w 51"/>
                <a:gd name="T33" fmla="*/ 2 h 68"/>
                <a:gd name="T34" fmla="*/ 49 w 51"/>
                <a:gd name="T35" fmla="*/ 2 h 68"/>
                <a:gd name="T36" fmla="*/ 51 w 51"/>
                <a:gd name="T37" fmla="*/ 2 h 68"/>
                <a:gd name="T38" fmla="*/ 51 w 51"/>
                <a:gd name="T39" fmla="*/ 2 h 68"/>
                <a:gd name="T40" fmla="*/ 51 w 51"/>
                <a:gd name="T4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8">
                  <a:moveTo>
                    <a:pt x="0" y="66"/>
                  </a:moveTo>
                  <a:lnTo>
                    <a:pt x="0" y="66"/>
                  </a:lnTo>
                  <a:lnTo>
                    <a:pt x="0" y="66"/>
                  </a:lnTo>
                  <a:lnTo>
                    <a:pt x="0" y="66"/>
                  </a:lnTo>
                  <a:lnTo>
                    <a:pt x="0" y="68"/>
                  </a:lnTo>
                  <a:lnTo>
                    <a:pt x="0" y="68"/>
                  </a:lnTo>
                  <a:lnTo>
                    <a:pt x="0" y="66"/>
                  </a:lnTo>
                  <a:lnTo>
                    <a:pt x="0" y="66"/>
                  </a:lnTo>
                  <a:lnTo>
                    <a:pt x="0" y="66"/>
                  </a:lnTo>
                  <a:close/>
                  <a:moveTo>
                    <a:pt x="51" y="0"/>
                  </a:moveTo>
                  <a:lnTo>
                    <a:pt x="51" y="0"/>
                  </a:lnTo>
                  <a:lnTo>
                    <a:pt x="51" y="3"/>
                  </a:lnTo>
                  <a:lnTo>
                    <a:pt x="51" y="3"/>
                  </a:lnTo>
                  <a:lnTo>
                    <a:pt x="51" y="5"/>
                  </a:lnTo>
                  <a:lnTo>
                    <a:pt x="49" y="5"/>
                  </a:lnTo>
                  <a:lnTo>
                    <a:pt x="49" y="3"/>
                  </a:lnTo>
                  <a:lnTo>
                    <a:pt x="49" y="2"/>
                  </a:lnTo>
                  <a:lnTo>
                    <a:pt x="49" y="2"/>
                  </a:lnTo>
                  <a:lnTo>
                    <a:pt x="51" y="2"/>
                  </a:lnTo>
                  <a:lnTo>
                    <a:pt x="51" y="2"/>
                  </a:lnTo>
                  <a:lnTo>
                    <a:pt x="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49" name="Freeform 168">
              <a:extLst>
                <a:ext uri="{FF2B5EF4-FFF2-40B4-BE49-F238E27FC236}">
                  <a16:creationId xmlns:a16="http://schemas.microsoft.com/office/drawing/2014/main" id="{5900A6BF-6A55-4118-81FF-A78556DBD370}"/>
                </a:ext>
              </a:extLst>
            </p:cNvPr>
            <p:cNvSpPr>
              <a:spLocks noEditPoints="1"/>
            </p:cNvSpPr>
            <p:nvPr/>
          </p:nvSpPr>
          <p:spPr bwMode="auto">
            <a:xfrm>
              <a:off x="4883946" y="3160624"/>
              <a:ext cx="705618" cy="309927"/>
            </a:xfrm>
            <a:custGeom>
              <a:avLst/>
              <a:gdLst>
                <a:gd name="T0" fmla="*/ 211 w 362"/>
                <a:gd name="T1" fmla="*/ 156 h 159"/>
                <a:gd name="T2" fmla="*/ 203 w 362"/>
                <a:gd name="T3" fmla="*/ 156 h 159"/>
                <a:gd name="T4" fmla="*/ 89 w 362"/>
                <a:gd name="T5" fmla="*/ 88 h 159"/>
                <a:gd name="T6" fmla="*/ 88 w 362"/>
                <a:gd name="T7" fmla="*/ 87 h 159"/>
                <a:gd name="T8" fmla="*/ 86 w 362"/>
                <a:gd name="T9" fmla="*/ 74 h 159"/>
                <a:gd name="T10" fmla="*/ 80 w 362"/>
                <a:gd name="T11" fmla="*/ 75 h 159"/>
                <a:gd name="T12" fmla="*/ 41 w 362"/>
                <a:gd name="T13" fmla="*/ 61 h 159"/>
                <a:gd name="T14" fmla="*/ 42 w 362"/>
                <a:gd name="T15" fmla="*/ 64 h 159"/>
                <a:gd name="T16" fmla="*/ 41 w 362"/>
                <a:gd name="T17" fmla="*/ 61 h 159"/>
                <a:gd name="T18" fmla="*/ 37 w 362"/>
                <a:gd name="T19" fmla="*/ 61 h 159"/>
                <a:gd name="T20" fmla="*/ 47 w 362"/>
                <a:gd name="T21" fmla="*/ 60 h 159"/>
                <a:gd name="T22" fmla="*/ 42 w 362"/>
                <a:gd name="T23" fmla="*/ 58 h 159"/>
                <a:gd name="T24" fmla="*/ 61 w 362"/>
                <a:gd name="T25" fmla="*/ 60 h 159"/>
                <a:gd name="T26" fmla="*/ 56 w 362"/>
                <a:gd name="T27" fmla="*/ 58 h 159"/>
                <a:gd name="T28" fmla="*/ 1 w 362"/>
                <a:gd name="T29" fmla="*/ 49 h 159"/>
                <a:gd name="T30" fmla="*/ 332 w 362"/>
                <a:gd name="T31" fmla="*/ 0 h 159"/>
                <a:gd name="T32" fmla="*/ 334 w 362"/>
                <a:gd name="T33" fmla="*/ 3 h 159"/>
                <a:gd name="T34" fmla="*/ 334 w 362"/>
                <a:gd name="T35" fmla="*/ 6 h 159"/>
                <a:gd name="T36" fmla="*/ 340 w 362"/>
                <a:gd name="T37" fmla="*/ 5 h 159"/>
                <a:gd name="T38" fmla="*/ 346 w 362"/>
                <a:gd name="T39" fmla="*/ 5 h 159"/>
                <a:gd name="T40" fmla="*/ 348 w 362"/>
                <a:gd name="T41" fmla="*/ 3 h 159"/>
                <a:gd name="T42" fmla="*/ 354 w 362"/>
                <a:gd name="T43" fmla="*/ 3 h 159"/>
                <a:gd name="T44" fmla="*/ 357 w 362"/>
                <a:gd name="T45" fmla="*/ 6 h 159"/>
                <a:gd name="T46" fmla="*/ 361 w 362"/>
                <a:gd name="T47" fmla="*/ 9 h 159"/>
                <a:gd name="T48" fmla="*/ 361 w 362"/>
                <a:gd name="T49" fmla="*/ 12 h 159"/>
                <a:gd name="T50" fmla="*/ 353 w 362"/>
                <a:gd name="T51" fmla="*/ 19 h 159"/>
                <a:gd name="T52" fmla="*/ 353 w 362"/>
                <a:gd name="T53" fmla="*/ 27 h 159"/>
                <a:gd name="T54" fmla="*/ 353 w 362"/>
                <a:gd name="T55" fmla="*/ 31 h 159"/>
                <a:gd name="T56" fmla="*/ 350 w 362"/>
                <a:gd name="T57" fmla="*/ 35 h 159"/>
                <a:gd name="T58" fmla="*/ 351 w 362"/>
                <a:gd name="T59" fmla="*/ 41 h 159"/>
                <a:gd name="T60" fmla="*/ 343 w 362"/>
                <a:gd name="T61" fmla="*/ 42 h 159"/>
                <a:gd name="T62" fmla="*/ 346 w 362"/>
                <a:gd name="T63" fmla="*/ 49 h 159"/>
                <a:gd name="T64" fmla="*/ 350 w 362"/>
                <a:gd name="T65" fmla="*/ 55 h 159"/>
                <a:gd name="T66" fmla="*/ 346 w 362"/>
                <a:gd name="T67" fmla="*/ 61 h 159"/>
                <a:gd name="T68" fmla="*/ 351 w 362"/>
                <a:gd name="T69" fmla="*/ 68 h 159"/>
                <a:gd name="T70" fmla="*/ 346 w 362"/>
                <a:gd name="T71" fmla="*/ 72 h 159"/>
                <a:gd name="T72" fmla="*/ 343 w 362"/>
                <a:gd name="T73" fmla="*/ 80 h 159"/>
                <a:gd name="T74" fmla="*/ 334 w 362"/>
                <a:gd name="T75" fmla="*/ 87 h 159"/>
                <a:gd name="T76" fmla="*/ 323 w 362"/>
                <a:gd name="T77" fmla="*/ 87 h 159"/>
                <a:gd name="T78" fmla="*/ 324 w 362"/>
                <a:gd name="T79" fmla="*/ 75 h 159"/>
                <a:gd name="T80" fmla="*/ 323 w 362"/>
                <a:gd name="T81" fmla="*/ 63 h 159"/>
                <a:gd name="T82" fmla="*/ 323 w 362"/>
                <a:gd name="T83" fmla="*/ 63 h 159"/>
                <a:gd name="T84" fmla="*/ 318 w 362"/>
                <a:gd name="T85" fmla="*/ 60 h 159"/>
                <a:gd name="T86" fmla="*/ 321 w 362"/>
                <a:gd name="T87" fmla="*/ 55 h 159"/>
                <a:gd name="T88" fmla="*/ 320 w 362"/>
                <a:gd name="T89" fmla="*/ 57 h 159"/>
                <a:gd name="T90" fmla="*/ 315 w 362"/>
                <a:gd name="T91" fmla="*/ 58 h 159"/>
                <a:gd name="T92" fmla="*/ 316 w 362"/>
                <a:gd name="T93" fmla="*/ 50 h 159"/>
                <a:gd name="T94" fmla="*/ 320 w 362"/>
                <a:gd name="T95" fmla="*/ 46 h 159"/>
                <a:gd name="T96" fmla="*/ 323 w 362"/>
                <a:gd name="T97" fmla="*/ 33 h 159"/>
                <a:gd name="T98" fmla="*/ 326 w 362"/>
                <a:gd name="T99" fmla="*/ 20 h 159"/>
                <a:gd name="T100" fmla="*/ 324 w 362"/>
                <a:gd name="T101" fmla="*/ 9 h 159"/>
                <a:gd name="T102" fmla="*/ 324 w 362"/>
                <a:gd name="T103" fmla="*/ 5 h 159"/>
                <a:gd name="T104" fmla="*/ 332 w 362"/>
                <a:gd name="T105"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2" h="159">
                  <a:moveTo>
                    <a:pt x="203" y="154"/>
                  </a:moveTo>
                  <a:lnTo>
                    <a:pt x="205" y="156"/>
                  </a:lnTo>
                  <a:lnTo>
                    <a:pt x="208" y="156"/>
                  </a:lnTo>
                  <a:lnTo>
                    <a:pt x="209" y="156"/>
                  </a:lnTo>
                  <a:lnTo>
                    <a:pt x="211" y="156"/>
                  </a:lnTo>
                  <a:lnTo>
                    <a:pt x="209" y="157"/>
                  </a:lnTo>
                  <a:lnTo>
                    <a:pt x="208" y="159"/>
                  </a:lnTo>
                  <a:lnTo>
                    <a:pt x="206" y="157"/>
                  </a:lnTo>
                  <a:lnTo>
                    <a:pt x="203" y="157"/>
                  </a:lnTo>
                  <a:lnTo>
                    <a:pt x="203" y="156"/>
                  </a:lnTo>
                  <a:lnTo>
                    <a:pt x="203" y="156"/>
                  </a:lnTo>
                  <a:lnTo>
                    <a:pt x="203" y="154"/>
                  </a:lnTo>
                  <a:close/>
                  <a:moveTo>
                    <a:pt x="89" y="87"/>
                  </a:moveTo>
                  <a:lnTo>
                    <a:pt x="89" y="88"/>
                  </a:lnTo>
                  <a:lnTo>
                    <a:pt x="89" y="88"/>
                  </a:lnTo>
                  <a:lnTo>
                    <a:pt x="89" y="88"/>
                  </a:lnTo>
                  <a:lnTo>
                    <a:pt x="89" y="88"/>
                  </a:lnTo>
                  <a:lnTo>
                    <a:pt x="88" y="88"/>
                  </a:lnTo>
                  <a:lnTo>
                    <a:pt x="88" y="88"/>
                  </a:lnTo>
                  <a:lnTo>
                    <a:pt x="88" y="87"/>
                  </a:lnTo>
                  <a:lnTo>
                    <a:pt x="89" y="87"/>
                  </a:lnTo>
                  <a:close/>
                  <a:moveTo>
                    <a:pt x="78" y="72"/>
                  </a:moveTo>
                  <a:lnTo>
                    <a:pt x="82" y="74"/>
                  </a:lnTo>
                  <a:lnTo>
                    <a:pt x="82" y="74"/>
                  </a:lnTo>
                  <a:lnTo>
                    <a:pt x="86" y="74"/>
                  </a:lnTo>
                  <a:lnTo>
                    <a:pt x="88" y="74"/>
                  </a:lnTo>
                  <a:lnTo>
                    <a:pt x="88" y="75"/>
                  </a:lnTo>
                  <a:lnTo>
                    <a:pt x="86" y="75"/>
                  </a:lnTo>
                  <a:lnTo>
                    <a:pt x="85" y="75"/>
                  </a:lnTo>
                  <a:lnTo>
                    <a:pt x="80" y="75"/>
                  </a:lnTo>
                  <a:lnTo>
                    <a:pt x="78" y="74"/>
                  </a:lnTo>
                  <a:lnTo>
                    <a:pt x="78" y="72"/>
                  </a:lnTo>
                  <a:lnTo>
                    <a:pt x="78" y="72"/>
                  </a:lnTo>
                  <a:lnTo>
                    <a:pt x="78" y="72"/>
                  </a:lnTo>
                  <a:close/>
                  <a:moveTo>
                    <a:pt x="41" y="61"/>
                  </a:moveTo>
                  <a:lnTo>
                    <a:pt x="45" y="63"/>
                  </a:lnTo>
                  <a:lnTo>
                    <a:pt x="47" y="64"/>
                  </a:lnTo>
                  <a:lnTo>
                    <a:pt x="44" y="64"/>
                  </a:lnTo>
                  <a:lnTo>
                    <a:pt x="44" y="64"/>
                  </a:lnTo>
                  <a:lnTo>
                    <a:pt x="42" y="64"/>
                  </a:lnTo>
                  <a:lnTo>
                    <a:pt x="41" y="64"/>
                  </a:lnTo>
                  <a:lnTo>
                    <a:pt x="39" y="63"/>
                  </a:lnTo>
                  <a:lnTo>
                    <a:pt x="39" y="63"/>
                  </a:lnTo>
                  <a:lnTo>
                    <a:pt x="39" y="61"/>
                  </a:lnTo>
                  <a:lnTo>
                    <a:pt x="41" y="61"/>
                  </a:lnTo>
                  <a:close/>
                  <a:moveTo>
                    <a:pt x="37" y="60"/>
                  </a:moveTo>
                  <a:lnTo>
                    <a:pt x="37" y="61"/>
                  </a:lnTo>
                  <a:lnTo>
                    <a:pt x="37" y="61"/>
                  </a:lnTo>
                  <a:lnTo>
                    <a:pt x="39" y="61"/>
                  </a:lnTo>
                  <a:lnTo>
                    <a:pt x="37" y="61"/>
                  </a:lnTo>
                  <a:lnTo>
                    <a:pt x="36" y="63"/>
                  </a:lnTo>
                  <a:lnTo>
                    <a:pt x="34" y="61"/>
                  </a:lnTo>
                  <a:lnTo>
                    <a:pt x="37" y="60"/>
                  </a:lnTo>
                  <a:close/>
                  <a:moveTo>
                    <a:pt x="42" y="58"/>
                  </a:moveTo>
                  <a:lnTo>
                    <a:pt x="47" y="60"/>
                  </a:lnTo>
                  <a:lnTo>
                    <a:pt x="50" y="61"/>
                  </a:lnTo>
                  <a:lnTo>
                    <a:pt x="50" y="61"/>
                  </a:lnTo>
                  <a:lnTo>
                    <a:pt x="45" y="60"/>
                  </a:lnTo>
                  <a:lnTo>
                    <a:pt x="44" y="60"/>
                  </a:lnTo>
                  <a:lnTo>
                    <a:pt x="42" y="58"/>
                  </a:lnTo>
                  <a:close/>
                  <a:moveTo>
                    <a:pt x="58" y="58"/>
                  </a:moveTo>
                  <a:lnTo>
                    <a:pt x="59" y="58"/>
                  </a:lnTo>
                  <a:lnTo>
                    <a:pt x="61" y="58"/>
                  </a:lnTo>
                  <a:lnTo>
                    <a:pt x="61" y="60"/>
                  </a:lnTo>
                  <a:lnTo>
                    <a:pt x="61" y="60"/>
                  </a:lnTo>
                  <a:lnTo>
                    <a:pt x="59" y="60"/>
                  </a:lnTo>
                  <a:lnTo>
                    <a:pt x="56" y="60"/>
                  </a:lnTo>
                  <a:lnTo>
                    <a:pt x="56" y="60"/>
                  </a:lnTo>
                  <a:lnTo>
                    <a:pt x="56" y="58"/>
                  </a:lnTo>
                  <a:lnTo>
                    <a:pt x="56" y="58"/>
                  </a:lnTo>
                  <a:lnTo>
                    <a:pt x="58" y="58"/>
                  </a:lnTo>
                  <a:close/>
                  <a:moveTo>
                    <a:pt x="1" y="46"/>
                  </a:moveTo>
                  <a:lnTo>
                    <a:pt x="1" y="46"/>
                  </a:lnTo>
                  <a:lnTo>
                    <a:pt x="1" y="47"/>
                  </a:lnTo>
                  <a:lnTo>
                    <a:pt x="1" y="49"/>
                  </a:lnTo>
                  <a:lnTo>
                    <a:pt x="0" y="47"/>
                  </a:lnTo>
                  <a:lnTo>
                    <a:pt x="0" y="47"/>
                  </a:lnTo>
                  <a:lnTo>
                    <a:pt x="0" y="46"/>
                  </a:lnTo>
                  <a:lnTo>
                    <a:pt x="1" y="46"/>
                  </a:lnTo>
                  <a:close/>
                  <a:moveTo>
                    <a:pt x="332" y="0"/>
                  </a:moveTo>
                  <a:lnTo>
                    <a:pt x="332" y="0"/>
                  </a:lnTo>
                  <a:lnTo>
                    <a:pt x="334" y="1"/>
                  </a:lnTo>
                  <a:lnTo>
                    <a:pt x="334" y="1"/>
                  </a:lnTo>
                  <a:lnTo>
                    <a:pt x="334" y="3"/>
                  </a:lnTo>
                  <a:lnTo>
                    <a:pt x="334" y="3"/>
                  </a:lnTo>
                  <a:lnTo>
                    <a:pt x="332" y="5"/>
                  </a:lnTo>
                  <a:lnTo>
                    <a:pt x="332" y="5"/>
                  </a:lnTo>
                  <a:lnTo>
                    <a:pt x="334" y="6"/>
                  </a:lnTo>
                  <a:lnTo>
                    <a:pt x="334" y="6"/>
                  </a:lnTo>
                  <a:lnTo>
                    <a:pt x="334" y="6"/>
                  </a:lnTo>
                  <a:lnTo>
                    <a:pt x="335" y="6"/>
                  </a:lnTo>
                  <a:lnTo>
                    <a:pt x="337" y="6"/>
                  </a:lnTo>
                  <a:lnTo>
                    <a:pt x="337" y="5"/>
                  </a:lnTo>
                  <a:lnTo>
                    <a:pt x="337" y="5"/>
                  </a:lnTo>
                  <a:lnTo>
                    <a:pt x="340" y="5"/>
                  </a:lnTo>
                  <a:lnTo>
                    <a:pt x="342" y="5"/>
                  </a:lnTo>
                  <a:lnTo>
                    <a:pt x="342" y="6"/>
                  </a:lnTo>
                  <a:lnTo>
                    <a:pt x="343" y="6"/>
                  </a:lnTo>
                  <a:lnTo>
                    <a:pt x="345" y="6"/>
                  </a:lnTo>
                  <a:lnTo>
                    <a:pt x="346" y="5"/>
                  </a:lnTo>
                  <a:lnTo>
                    <a:pt x="348" y="5"/>
                  </a:lnTo>
                  <a:lnTo>
                    <a:pt x="348" y="5"/>
                  </a:lnTo>
                  <a:lnTo>
                    <a:pt x="348" y="3"/>
                  </a:lnTo>
                  <a:lnTo>
                    <a:pt x="348" y="3"/>
                  </a:lnTo>
                  <a:lnTo>
                    <a:pt x="348" y="3"/>
                  </a:lnTo>
                  <a:lnTo>
                    <a:pt x="350" y="3"/>
                  </a:lnTo>
                  <a:lnTo>
                    <a:pt x="350" y="3"/>
                  </a:lnTo>
                  <a:lnTo>
                    <a:pt x="353" y="5"/>
                  </a:lnTo>
                  <a:lnTo>
                    <a:pt x="353" y="3"/>
                  </a:lnTo>
                  <a:lnTo>
                    <a:pt x="354" y="3"/>
                  </a:lnTo>
                  <a:lnTo>
                    <a:pt x="354" y="5"/>
                  </a:lnTo>
                  <a:lnTo>
                    <a:pt x="356" y="5"/>
                  </a:lnTo>
                  <a:lnTo>
                    <a:pt x="357" y="5"/>
                  </a:lnTo>
                  <a:lnTo>
                    <a:pt x="357" y="5"/>
                  </a:lnTo>
                  <a:lnTo>
                    <a:pt x="357" y="6"/>
                  </a:lnTo>
                  <a:lnTo>
                    <a:pt x="357" y="8"/>
                  </a:lnTo>
                  <a:lnTo>
                    <a:pt x="357" y="9"/>
                  </a:lnTo>
                  <a:lnTo>
                    <a:pt x="357" y="9"/>
                  </a:lnTo>
                  <a:lnTo>
                    <a:pt x="359" y="9"/>
                  </a:lnTo>
                  <a:lnTo>
                    <a:pt x="361" y="9"/>
                  </a:lnTo>
                  <a:lnTo>
                    <a:pt x="362" y="9"/>
                  </a:lnTo>
                  <a:lnTo>
                    <a:pt x="362" y="11"/>
                  </a:lnTo>
                  <a:lnTo>
                    <a:pt x="362" y="11"/>
                  </a:lnTo>
                  <a:lnTo>
                    <a:pt x="362" y="11"/>
                  </a:lnTo>
                  <a:lnTo>
                    <a:pt x="361" y="12"/>
                  </a:lnTo>
                  <a:lnTo>
                    <a:pt x="359" y="14"/>
                  </a:lnTo>
                  <a:lnTo>
                    <a:pt x="357" y="16"/>
                  </a:lnTo>
                  <a:lnTo>
                    <a:pt x="354" y="17"/>
                  </a:lnTo>
                  <a:lnTo>
                    <a:pt x="354" y="19"/>
                  </a:lnTo>
                  <a:lnTo>
                    <a:pt x="353" y="19"/>
                  </a:lnTo>
                  <a:lnTo>
                    <a:pt x="351" y="19"/>
                  </a:lnTo>
                  <a:lnTo>
                    <a:pt x="351" y="20"/>
                  </a:lnTo>
                  <a:lnTo>
                    <a:pt x="353" y="22"/>
                  </a:lnTo>
                  <a:lnTo>
                    <a:pt x="353" y="23"/>
                  </a:lnTo>
                  <a:lnTo>
                    <a:pt x="353" y="27"/>
                  </a:lnTo>
                  <a:lnTo>
                    <a:pt x="353" y="27"/>
                  </a:lnTo>
                  <a:lnTo>
                    <a:pt x="353" y="28"/>
                  </a:lnTo>
                  <a:lnTo>
                    <a:pt x="353" y="30"/>
                  </a:lnTo>
                  <a:lnTo>
                    <a:pt x="353" y="30"/>
                  </a:lnTo>
                  <a:lnTo>
                    <a:pt x="353" y="31"/>
                  </a:lnTo>
                  <a:lnTo>
                    <a:pt x="353" y="31"/>
                  </a:lnTo>
                  <a:lnTo>
                    <a:pt x="353" y="31"/>
                  </a:lnTo>
                  <a:lnTo>
                    <a:pt x="351" y="33"/>
                  </a:lnTo>
                  <a:lnTo>
                    <a:pt x="350" y="33"/>
                  </a:lnTo>
                  <a:lnTo>
                    <a:pt x="350" y="35"/>
                  </a:lnTo>
                  <a:lnTo>
                    <a:pt x="350" y="35"/>
                  </a:lnTo>
                  <a:lnTo>
                    <a:pt x="351" y="36"/>
                  </a:lnTo>
                  <a:lnTo>
                    <a:pt x="353" y="36"/>
                  </a:lnTo>
                  <a:lnTo>
                    <a:pt x="351" y="38"/>
                  </a:lnTo>
                  <a:lnTo>
                    <a:pt x="351" y="41"/>
                  </a:lnTo>
                  <a:lnTo>
                    <a:pt x="350" y="42"/>
                  </a:lnTo>
                  <a:lnTo>
                    <a:pt x="350" y="42"/>
                  </a:lnTo>
                  <a:lnTo>
                    <a:pt x="350" y="42"/>
                  </a:lnTo>
                  <a:lnTo>
                    <a:pt x="343" y="42"/>
                  </a:lnTo>
                  <a:lnTo>
                    <a:pt x="343" y="42"/>
                  </a:lnTo>
                  <a:lnTo>
                    <a:pt x="343" y="44"/>
                  </a:lnTo>
                  <a:lnTo>
                    <a:pt x="345" y="46"/>
                  </a:lnTo>
                  <a:lnTo>
                    <a:pt x="345" y="46"/>
                  </a:lnTo>
                  <a:lnTo>
                    <a:pt x="346" y="46"/>
                  </a:lnTo>
                  <a:lnTo>
                    <a:pt x="346" y="49"/>
                  </a:lnTo>
                  <a:lnTo>
                    <a:pt x="348" y="52"/>
                  </a:lnTo>
                  <a:lnTo>
                    <a:pt x="350" y="52"/>
                  </a:lnTo>
                  <a:lnTo>
                    <a:pt x="351" y="53"/>
                  </a:lnTo>
                  <a:lnTo>
                    <a:pt x="351" y="55"/>
                  </a:lnTo>
                  <a:lnTo>
                    <a:pt x="350" y="55"/>
                  </a:lnTo>
                  <a:lnTo>
                    <a:pt x="348" y="57"/>
                  </a:lnTo>
                  <a:lnTo>
                    <a:pt x="348" y="58"/>
                  </a:lnTo>
                  <a:lnTo>
                    <a:pt x="346" y="58"/>
                  </a:lnTo>
                  <a:lnTo>
                    <a:pt x="346" y="60"/>
                  </a:lnTo>
                  <a:lnTo>
                    <a:pt x="346" y="61"/>
                  </a:lnTo>
                  <a:lnTo>
                    <a:pt x="346" y="63"/>
                  </a:lnTo>
                  <a:lnTo>
                    <a:pt x="345" y="63"/>
                  </a:lnTo>
                  <a:lnTo>
                    <a:pt x="350" y="68"/>
                  </a:lnTo>
                  <a:lnTo>
                    <a:pt x="351" y="68"/>
                  </a:lnTo>
                  <a:lnTo>
                    <a:pt x="351" y="68"/>
                  </a:lnTo>
                  <a:lnTo>
                    <a:pt x="351" y="69"/>
                  </a:lnTo>
                  <a:lnTo>
                    <a:pt x="350" y="71"/>
                  </a:lnTo>
                  <a:lnTo>
                    <a:pt x="350" y="71"/>
                  </a:lnTo>
                  <a:lnTo>
                    <a:pt x="348" y="71"/>
                  </a:lnTo>
                  <a:lnTo>
                    <a:pt x="346" y="72"/>
                  </a:lnTo>
                  <a:lnTo>
                    <a:pt x="345" y="74"/>
                  </a:lnTo>
                  <a:lnTo>
                    <a:pt x="345" y="75"/>
                  </a:lnTo>
                  <a:lnTo>
                    <a:pt x="343" y="77"/>
                  </a:lnTo>
                  <a:lnTo>
                    <a:pt x="343" y="79"/>
                  </a:lnTo>
                  <a:lnTo>
                    <a:pt x="343" y="80"/>
                  </a:lnTo>
                  <a:lnTo>
                    <a:pt x="345" y="85"/>
                  </a:lnTo>
                  <a:lnTo>
                    <a:pt x="343" y="85"/>
                  </a:lnTo>
                  <a:lnTo>
                    <a:pt x="339" y="88"/>
                  </a:lnTo>
                  <a:lnTo>
                    <a:pt x="337" y="88"/>
                  </a:lnTo>
                  <a:lnTo>
                    <a:pt x="334" y="87"/>
                  </a:lnTo>
                  <a:lnTo>
                    <a:pt x="329" y="87"/>
                  </a:lnTo>
                  <a:lnTo>
                    <a:pt x="327" y="85"/>
                  </a:lnTo>
                  <a:lnTo>
                    <a:pt x="326" y="87"/>
                  </a:lnTo>
                  <a:lnTo>
                    <a:pt x="324" y="87"/>
                  </a:lnTo>
                  <a:lnTo>
                    <a:pt x="323" y="87"/>
                  </a:lnTo>
                  <a:lnTo>
                    <a:pt x="321" y="87"/>
                  </a:lnTo>
                  <a:lnTo>
                    <a:pt x="323" y="85"/>
                  </a:lnTo>
                  <a:lnTo>
                    <a:pt x="324" y="80"/>
                  </a:lnTo>
                  <a:lnTo>
                    <a:pt x="324" y="77"/>
                  </a:lnTo>
                  <a:lnTo>
                    <a:pt x="324" y="75"/>
                  </a:lnTo>
                  <a:lnTo>
                    <a:pt x="324" y="72"/>
                  </a:lnTo>
                  <a:lnTo>
                    <a:pt x="323" y="72"/>
                  </a:lnTo>
                  <a:lnTo>
                    <a:pt x="324" y="68"/>
                  </a:lnTo>
                  <a:lnTo>
                    <a:pt x="324" y="66"/>
                  </a:lnTo>
                  <a:lnTo>
                    <a:pt x="323" y="63"/>
                  </a:lnTo>
                  <a:lnTo>
                    <a:pt x="326" y="64"/>
                  </a:lnTo>
                  <a:lnTo>
                    <a:pt x="326" y="63"/>
                  </a:lnTo>
                  <a:lnTo>
                    <a:pt x="324" y="63"/>
                  </a:lnTo>
                  <a:lnTo>
                    <a:pt x="324" y="63"/>
                  </a:lnTo>
                  <a:lnTo>
                    <a:pt x="323" y="63"/>
                  </a:lnTo>
                  <a:lnTo>
                    <a:pt x="320" y="63"/>
                  </a:lnTo>
                  <a:lnTo>
                    <a:pt x="320" y="63"/>
                  </a:lnTo>
                  <a:lnTo>
                    <a:pt x="318" y="63"/>
                  </a:lnTo>
                  <a:lnTo>
                    <a:pt x="318" y="61"/>
                  </a:lnTo>
                  <a:lnTo>
                    <a:pt x="318" y="60"/>
                  </a:lnTo>
                  <a:lnTo>
                    <a:pt x="320" y="60"/>
                  </a:lnTo>
                  <a:lnTo>
                    <a:pt x="320" y="60"/>
                  </a:lnTo>
                  <a:lnTo>
                    <a:pt x="321" y="58"/>
                  </a:lnTo>
                  <a:lnTo>
                    <a:pt x="321" y="58"/>
                  </a:lnTo>
                  <a:lnTo>
                    <a:pt x="321" y="55"/>
                  </a:lnTo>
                  <a:lnTo>
                    <a:pt x="323" y="53"/>
                  </a:lnTo>
                  <a:lnTo>
                    <a:pt x="324" y="53"/>
                  </a:lnTo>
                  <a:lnTo>
                    <a:pt x="324" y="53"/>
                  </a:lnTo>
                  <a:lnTo>
                    <a:pt x="323" y="53"/>
                  </a:lnTo>
                  <a:lnTo>
                    <a:pt x="320" y="57"/>
                  </a:lnTo>
                  <a:lnTo>
                    <a:pt x="320" y="58"/>
                  </a:lnTo>
                  <a:lnTo>
                    <a:pt x="318" y="58"/>
                  </a:lnTo>
                  <a:lnTo>
                    <a:pt x="316" y="60"/>
                  </a:lnTo>
                  <a:lnTo>
                    <a:pt x="316" y="60"/>
                  </a:lnTo>
                  <a:lnTo>
                    <a:pt x="315" y="58"/>
                  </a:lnTo>
                  <a:lnTo>
                    <a:pt x="315" y="58"/>
                  </a:lnTo>
                  <a:lnTo>
                    <a:pt x="315" y="57"/>
                  </a:lnTo>
                  <a:lnTo>
                    <a:pt x="315" y="55"/>
                  </a:lnTo>
                  <a:lnTo>
                    <a:pt x="315" y="52"/>
                  </a:lnTo>
                  <a:lnTo>
                    <a:pt x="316" y="50"/>
                  </a:lnTo>
                  <a:lnTo>
                    <a:pt x="316" y="49"/>
                  </a:lnTo>
                  <a:lnTo>
                    <a:pt x="316" y="49"/>
                  </a:lnTo>
                  <a:lnTo>
                    <a:pt x="316" y="47"/>
                  </a:lnTo>
                  <a:lnTo>
                    <a:pt x="318" y="47"/>
                  </a:lnTo>
                  <a:lnTo>
                    <a:pt x="320" y="46"/>
                  </a:lnTo>
                  <a:lnTo>
                    <a:pt x="321" y="41"/>
                  </a:lnTo>
                  <a:lnTo>
                    <a:pt x="324" y="35"/>
                  </a:lnTo>
                  <a:lnTo>
                    <a:pt x="324" y="35"/>
                  </a:lnTo>
                  <a:lnTo>
                    <a:pt x="323" y="35"/>
                  </a:lnTo>
                  <a:lnTo>
                    <a:pt x="323" y="33"/>
                  </a:lnTo>
                  <a:lnTo>
                    <a:pt x="324" y="27"/>
                  </a:lnTo>
                  <a:lnTo>
                    <a:pt x="326" y="27"/>
                  </a:lnTo>
                  <a:lnTo>
                    <a:pt x="326" y="25"/>
                  </a:lnTo>
                  <a:lnTo>
                    <a:pt x="326" y="22"/>
                  </a:lnTo>
                  <a:lnTo>
                    <a:pt x="326" y="20"/>
                  </a:lnTo>
                  <a:lnTo>
                    <a:pt x="326" y="19"/>
                  </a:lnTo>
                  <a:lnTo>
                    <a:pt x="326" y="17"/>
                  </a:lnTo>
                  <a:lnTo>
                    <a:pt x="326" y="16"/>
                  </a:lnTo>
                  <a:lnTo>
                    <a:pt x="324" y="11"/>
                  </a:lnTo>
                  <a:lnTo>
                    <a:pt x="324" y="9"/>
                  </a:lnTo>
                  <a:lnTo>
                    <a:pt x="326" y="8"/>
                  </a:lnTo>
                  <a:lnTo>
                    <a:pt x="324" y="8"/>
                  </a:lnTo>
                  <a:lnTo>
                    <a:pt x="323" y="8"/>
                  </a:lnTo>
                  <a:lnTo>
                    <a:pt x="323" y="6"/>
                  </a:lnTo>
                  <a:lnTo>
                    <a:pt x="324" y="5"/>
                  </a:lnTo>
                  <a:lnTo>
                    <a:pt x="326" y="3"/>
                  </a:lnTo>
                  <a:lnTo>
                    <a:pt x="327" y="1"/>
                  </a:lnTo>
                  <a:lnTo>
                    <a:pt x="329" y="1"/>
                  </a:lnTo>
                  <a:lnTo>
                    <a:pt x="331" y="1"/>
                  </a:lnTo>
                  <a:lnTo>
                    <a:pt x="3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50" name="Freeform 169">
              <a:extLst>
                <a:ext uri="{FF2B5EF4-FFF2-40B4-BE49-F238E27FC236}">
                  <a16:creationId xmlns:a16="http://schemas.microsoft.com/office/drawing/2014/main" id="{C6723C98-E24C-4C7D-B98E-CDDA975D6247}"/>
                </a:ext>
              </a:extLst>
            </p:cNvPr>
            <p:cNvSpPr>
              <a:spLocks noEditPoints="1"/>
            </p:cNvSpPr>
            <p:nvPr/>
          </p:nvSpPr>
          <p:spPr bwMode="auto">
            <a:xfrm>
              <a:off x="6727910" y="3474448"/>
              <a:ext cx="38984" cy="38984"/>
            </a:xfrm>
            <a:custGeom>
              <a:avLst/>
              <a:gdLst>
                <a:gd name="T0" fmla="*/ 4 w 20"/>
                <a:gd name="T1" fmla="*/ 14 h 20"/>
                <a:gd name="T2" fmla="*/ 4 w 20"/>
                <a:gd name="T3" fmla="*/ 15 h 20"/>
                <a:gd name="T4" fmla="*/ 4 w 20"/>
                <a:gd name="T5" fmla="*/ 15 h 20"/>
                <a:gd name="T6" fmla="*/ 3 w 20"/>
                <a:gd name="T7" fmla="*/ 18 h 20"/>
                <a:gd name="T8" fmla="*/ 3 w 20"/>
                <a:gd name="T9" fmla="*/ 18 h 20"/>
                <a:gd name="T10" fmla="*/ 1 w 20"/>
                <a:gd name="T11" fmla="*/ 20 h 20"/>
                <a:gd name="T12" fmla="*/ 0 w 20"/>
                <a:gd name="T13" fmla="*/ 18 h 20"/>
                <a:gd name="T14" fmla="*/ 0 w 20"/>
                <a:gd name="T15" fmla="*/ 18 h 20"/>
                <a:gd name="T16" fmla="*/ 3 w 20"/>
                <a:gd name="T17" fmla="*/ 15 h 20"/>
                <a:gd name="T18" fmla="*/ 4 w 20"/>
                <a:gd name="T19" fmla="*/ 14 h 20"/>
                <a:gd name="T20" fmla="*/ 14 w 20"/>
                <a:gd name="T21" fmla="*/ 0 h 20"/>
                <a:gd name="T22" fmla="*/ 15 w 20"/>
                <a:gd name="T23" fmla="*/ 0 h 20"/>
                <a:gd name="T24" fmla="*/ 17 w 20"/>
                <a:gd name="T25" fmla="*/ 0 h 20"/>
                <a:gd name="T26" fmla="*/ 17 w 20"/>
                <a:gd name="T27" fmla="*/ 0 h 20"/>
                <a:gd name="T28" fmla="*/ 17 w 20"/>
                <a:gd name="T29" fmla="*/ 1 h 20"/>
                <a:gd name="T30" fmla="*/ 19 w 20"/>
                <a:gd name="T31" fmla="*/ 1 h 20"/>
                <a:gd name="T32" fmla="*/ 20 w 20"/>
                <a:gd name="T33" fmla="*/ 1 h 20"/>
                <a:gd name="T34" fmla="*/ 20 w 20"/>
                <a:gd name="T35" fmla="*/ 4 h 20"/>
                <a:gd name="T36" fmla="*/ 20 w 20"/>
                <a:gd name="T37" fmla="*/ 6 h 20"/>
                <a:gd name="T38" fmla="*/ 20 w 20"/>
                <a:gd name="T39" fmla="*/ 7 h 20"/>
                <a:gd name="T40" fmla="*/ 20 w 20"/>
                <a:gd name="T41" fmla="*/ 12 h 20"/>
                <a:gd name="T42" fmla="*/ 19 w 20"/>
                <a:gd name="T43" fmla="*/ 12 h 20"/>
                <a:gd name="T44" fmla="*/ 19 w 20"/>
                <a:gd name="T45" fmla="*/ 15 h 20"/>
                <a:gd name="T46" fmla="*/ 19 w 20"/>
                <a:gd name="T47" fmla="*/ 15 h 20"/>
                <a:gd name="T48" fmla="*/ 17 w 20"/>
                <a:gd name="T49" fmla="*/ 15 h 20"/>
                <a:gd name="T50" fmla="*/ 15 w 20"/>
                <a:gd name="T51" fmla="*/ 17 h 20"/>
                <a:gd name="T52" fmla="*/ 14 w 20"/>
                <a:gd name="T53" fmla="*/ 18 h 20"/>
                <a:gd name="T54" fmla="*/ 11 w 20"/>
                <a:gd name="T55" fmla="*/ 18 h 20"/>
                <a:gd name="T56" fmla="*/ 11 w 20"/>
                <a:gd name="T57" fmla="*/ 18 h 20"/>
                <a:gd name="T58" fmla="*/ 9 w 20"/>
                <a:gd name="T59" fmla="*/ 17 h 20"/>
                <a:gd name="T60" fmla="*/ 11 w 20"/>
                <a:gd name="T61" fmla="*/ 15 h 20"/>
                <a:gd name="T62" fmla="*/ 11 w 20"/>
                <a:gd name="T63" fmla="*/ 14 h 20"/>
                <a:gd name="T64" fmla="*/ 12 w 20"/>
                <a:gd name="T65" fmla="*/ 12 h 20"/>
                <a:gd name="T66" fmla="*/ 14 w 20"/>
                <a:gd name="T67" fmla="*/ 12 h 20"/>
                <a:gd name="T68" fmla="*/ 15 w 20"/>
                <a:gd name="T69" fmla="*/ 12 h 20"/>
                <a:gd name="T70" fmla="*/ 14 w 20"/>
                <a:gd name="T71" fmla="*/ 11 h 20"/>
                <a:gd name="T72" fmla="*/ 14 w 20"/>
                <a:gd name="T73" fmla="*/ 11 h 20"/>
                <a:gd name="T74" fmla="*/ 12 w 20"/>
                <a:gd name="T75" fmla="*/ 11 h 20"/>
                <a:gd name="T76" fmla="*/ 12 w 20"/>
                <a:gd name="T77" fmla="*/ 11 h 20"/>
                <a:gd name="T78" fmla="*/ 11 w 20"/>
                <a:gd name="T79" fmla="*/ 11 h 20"/>
                <a:gd name="T80" fmla="*/ 11 w 20"/>
                <a:gd name="T81" fmla="*/ 11 h 20"/>
                <a:gd name="T82" fmla="*/ 11 w 20"/>
                <a:gd name="T83" fmla="*/ 11 h 20"/>
                <a:gd name="T84" fmla="*/ 12 w 20"/>
                <a:gd name="T85" fmla="*/ 9 h 20"/>
                <a:gd name="T86" fmla="*/ 11 w 20"/>
                <a:gd name="T87" fmla="*/ 7 h 20"/>
                <a:gd name="T88" fmla="*/ 11 w 20"/>
                <a:gd name="T89" fmla="*/ 6 h 20"/>
                <a:gd name="T90" fmla="*/ 11 w 20"/>
                <a:gd name="T91" fmla="*/ 6 h 20"/>
                <a:gd name="T92" fmla="*/ 12 w 20"/>
                <a:gd name="T93" fmla="*/ 3 h 20"/>
                <a:gd name="T94" fmla="*/ 12 w 20"/>
                <a:gd name="T95" fmla="*/ 3 h 20"/>
                <a:gd name="T96" fmla="*/ 12 w 20"/>
                <a:gd name="T97" fmla="*/ 1 h 20"/>
                <a:gd name="T98" fmla="*/ 14 w 20"/>
                <a:gd name="T9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 h="20">
                  <a:moveTo>
                    <a:pt x="4" y="14"/>
                  </a:moveTo>
                  <a:lnTo>
                    <a:pt x="4" y="15"/>
                  </a:lnTo>
                  <a:lnTo>
                    <a:pt x="4" y="15"/>
                  </a:lnTo>
                  <a:lnTo>
                    <a:pt x="3" y="18"/>
                  </a:lnTo>
                  <a:lnTo>
                    <a:pt x="3" y="18"/>
                  </a:lnTo>
                  <a:lnTo>
                    <a:pt x="1" y="20"/>
                  </a:lnTo>
                  <a:lnTo>
                    <a:pt x="0" y="18"/>
                  </a:lnTo>
                  <a:lnTo>
                    <a:pt x="0" y="18"/>
                  </a:lnTo>
                  <a:lnTo>
                    <a:pt x="3" y="15"/>
                  </a:lnTo>
                  <a:lnTo>
                    <a:pt x="4" y="14"/>
                  </a:lnTo>
                  <a:close/>
                  <a:moveTo>
                    <a:pt x="14" y="0"/>
                  </a:moveTo>
                  <a:lnTo>
                    <a:pt x="15" y="0"/>
                  </a:lnTo>
                  <a:lnTo>
                    <a:pt x="17" y="0"/>
                  </a:lnTo>
                  <a:lnTo>
                    <a:pt x="17" y="0"/>
                  </a:lnTo>
                  <a:lnTo>
                    <a:pt x="17" y="1"/>
                  </a:lnTo>
                  <a:lnTo>
                    <a:pt x="19" y="1"/>
                  </a:lnTo>
                  <a:lnTo>
                    <a:pt x="20" y="1"/>
                  </a:lnTo>
                  <a:lnTo>
                    <a:pt x="20" y="4"/>
                  </a:lnTo>
                  <a:lnTo>
                    <a:pt x="20" y="6"/>
                  </a:lnTo>
                  <a:lnTo>
                    <a:pt x="20" y="7"/>
                  </a:lnTo>
                  <a:lnTo>
                    <a:pt x="20" y="12"/>
                  </a:lnTo>
                  <a:lnTo>
                    <a:pt x="19" y="12"/>
                  </a:lnTo>
                  <a:lnTo>
                    <a:pt x="19" y="15"/>
                  </a:lnTo>
                  <a:lnTo>
                    <a:pt x="19" y="15"/>
                  </a:lnTo>
                  <a:lnTo>
                    <a:pt x="17" y="15"/>
                  </a:lnTo>
                  <a:lnTo>
                    <a:pt x="15" y="17"/>
                  </a:lnTo>
                  <a:lnTo>
                    <a:pt x="14" y="18"/>
                  </a:lnTo>
                  <a:lnTo>
                    <a:pt x="11" y="18"/>
                  </a:lnTo>
                  <a:lnTo>
                    <a:pt x="11" y="18"/>
                  </a:lnTo>
                  <a:lnTo>
                    <a:pt x="9" y="17"/>
                  </a:lnTo>
                  <a:lnTo>
                    <a:pt x="11" y="15"/>
                  </a:lnTo>
                  <a:lnTo>
                    <a:pt x="11" y="14"/>
                  </a:lnTo>
                  <a:lnTo>
                    <a:pt x="12" y="12"/>
                  </a:lnTo>
                  <a:lnTo>
                    <a:pt x="14" y="12"/>
                  </a:lnTo>
                  <a:lnTo>
                    <a:pt x="15" y="12"/>
                  </a:lnTo>
                  <a:lnTo>
                    <a:pt x="14" y="11"/>
                  </a:lnTo>
                  <a:lnTo>
                    <a:pt x="14" y="11"/>
                  </a:lnTo>
                  <a:lnTo>
                    <a:pt x="12" y="11"/>
                  </a:lnTo>
                  <a:lnTo>
                    <a:pt x="12" y="11"/>
                  </a:lnTo>
                  <a:lnTo>
                    <a:pt x="11" y="11"/>
                  </a:lnTo>
                  <a:lnTo>
                    <a:pt x="11" y="11"/>
                  </a:lnTo>
                  <a:lnTo>
                    <a:pt x="11" y="11"/>
                  </a:lnTo>
                  <a:lnTo>
                    <a:pt x="12" y="9"/>
                  </a:lnTo>
                  <a:lnTo>
                    <a:pt x="11" y="7"/>
                  </a:lnTo>
                  <a:lnTo>
                    <a:pt x="11" y="6"/>
                  </a:lnTo>
                  <a:lnTo>
                    <a:pt x="11" y="6"/>
                  </a:lnTo>
                  <a:lnTo>
                    <a:pt x="12" y="3"/>
                  </a:lnTo>
                  <a:lnTo>
                    <a:pt x="12" y="3"/>
                  </a:lnTo>
                  <a:lnTo>
                    <a:pt x="12" y="1"/>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51" name="Freeform 170">
              <a:extLst>
                <a:ext uri="{FF2B5EF4-FFF2-40B4-BE49-F238E27FC236}">
                  <a16:creationId xmlns:a16="http://schemas.microsoft.com/office/drawing/2014/main" id="{4407F5DE-1036-49A2-9C00-FA5469A66A3E}"/>
                </a:ext>
              </a:extLst>
            </p:cNvPr>
            <p:cNvSpPr>
              <a:spLocks noEditPoints="1"/>
            </p:cNvSpPr>
            <p:nvPr/>
          </p:nvSpPr>
          <p:spPr bwMode="auto">
            <a:xfrm>
              <a:off x="3850859" y="3891582"/>
              <a:ext cx="74070" cy="17544"/>
            </a:xfrm>
            <a:custGeom>
              <a:avLst/>
              <a:gdLst>
                <a:gd name="T0" fmla="*/ 1 w 38"/>
                <a:gd name="T1" fmla="*/ 6 h 9"/>
                <a:gd name="T2" fmla="*/ 1 w 38"/>
                <a:gd name="T3" fmla="*/ 6 h 9"/>
                <a:gd name="T4" fmla="*/ 1 w 38"/>
                <a:gd name="T5" fmla="*/ 8 h 9"/>
                <a:gd name="T6" fmla="*/ 1 w 38"/>
                <a:gd name="T7" fmla="*/ 8 h 9"/>
                <a:gd name="T8" fmla="*/ 1 w 38"/>
                <a:gd name="T9" fmla="*/ 8 h 9"/>
                <a:gd name="T10" fmla="*/ 0 w 38"/>
                <a:gd name="T11" fmla="*/ 8 h 9"/>
                <a:gd name="T12" fmla="*/ 0 w 38"/>
                <a:gd name="T13" fmla="*/ 8 h 9"/>
                <a:gd name="T14" fmla="*/ 0 w 38"/>
                <a:gd name="T15" fmla="*/ 6 h 9"/>
                <a:gd name="T16" fmla="*/ 0 w 38"/>
                <a:gd name="T17" fmla="*/ 6 h 9"/>
                <a:gd name="T18" fmla="*/ 36 w 38"/>
                <a:gd name="T19" fmla="*/ 6 h 9"/>
                <a:gd name="T20" fmla="*/ 38 w 38"/>
                <a:gd name="T21" fmla="*/ 6 h 9"/>
                <a:gd name="T22" fmla="*/ 36 w 38"/>
                <a:gd name="T23" fmla="*/ 6 h 9"/>
                <a:gd name="T24" fmla="*/ 34 w 38"/>
                <a:gd name="T25" fmla="*/ 6 h 9"/>
                <a:gd name="T26" fmla="*/ 36 w 38"/>
                <a:gd name="T27" fmla="*/ 6 h 9"/>
                <a:gd name="T28" fmla="*/ 15 w 38"/>
                <a:gd name="T29" fmla="*/ 1 h 9"/>
                <a:gd name="T30" fmla="*/ 25 w 38"/>
                <a:gd name="T31" fmla="*/ 1 h 9"/>
                <a:gd name="T32" fmla="*/ 27 w 38"/>
                <a:gd name="T33" fmla="*/ 1 h 9"/>
                <a:gd name="T34" fmla="*/ 27 w 38"/>
                <a:gd name="T35" fmla="*/ 1 h 9"/>
                <a:gd name="T36" fmla="*/ 30 w 38"/>
                <a:gd name="T37" fmla="*/ 1 h 9"/>
                <a:gd name="T38" fmla="*/ 33 w 38"/>
                <a:gd name="T39" fmla="*/ 3 h 9"/>
                <a:gd name="T40" fmla="*/ 31 w 38"/>
                <a:gd name="T41" fmla="*/ 6 h 9"/>
                <a:gd name="T42" fmla="*/ 30 w 38"/>
                <a:gd name="T43" fmla="*/ 8 h 9"/>
                <a:gd name="T44" fmla="*/ 25 w 38"/>
                <a:gd name="T45" fmla="*/ 9 h 9"/>
                <a:gd name="T46" fmla="*/ 23 w 38"/>
                <a:gd name="T47" fmla="*/ 9 h 9"/>
                <a:gd name="T48" fmla="*/ 22 w 38"/>
                <a:gd name="T49" fmla="*/ 9 h 9"/>
                <a:gd name="T50" fmla="*/ 19 w 38"/>
                <a:gd name="T51" fmla="*/ 9 h 9"/>
                <a:gd name="T52" fmla="*/ 15 w 38"/>
                <a:gd name="T53" fmla="*/ 9 h 9"/>
                <a:gd name="T54" fmla="*/ 14 w 38"/>
                <a:gd name="T55" fmla="*/ 9 h 9"/>
                <a:gd name="T56" fmla="*/ 11 w 38"/>
                <a:gd name="T57" fmla="*/ 9 h 9"/>
                <a:gd name="T58" fmla="*/ 11 w 38"/>
                <a:gd name="T59" fmla="*/ 6 h 9"/>
                <a:gd name="T60" fmla="*/ 11 w 38"/>
                <a:gd name="T61" fmla="*/ 5 h 9"/>
                <a:gd name="T62" fmla="*/ 9 w 38"/>
                <a:gd name="T63" fmla="*/ 3 h 9"/>
                <a:gd name="T64" fmla="*/ 11 w 38"/>
                <a:gd name="T65" fmla="*/ 1 h 9"/>
                <a:gd name="T66" fmla="*/ 12 w 38"/>
                <a:gd name="T6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 h="9">
                  <a:moveTo>
                    <a:pt x="1" y="6"/>
                  </a:moveTo>
                  <a:lnTo>
                    <a:pt x="1" y="6"/>
                  </a:lnTo>
                  <a:lnTo>
                    <a:pt x="1" y="6"/>
                  </a:lnTo>
                  <a:lnTo>
                    <a:pt x="1" y="6"/>
                  </a:lnTo>
                  <a:lnTo>
                    <a:pt x="1" y="6"/>
                  </a:lnTo>
                  <a:lnTo>
                    <a:pt x="1" y="8"/>
                  </a:lnTo>
                  <a:lnTo>
                    <a:pt x="1" y="8"/>
                  </a:lnTo>
                  <a:lnTo>
                    <a:pt x="1" y="8"/>
                  </a:lnTo>
                  <a:lnTo>
                    <a:pt x="1" y="8"/>
                  </a:lnTo>
                  <a:lnTo>
                    <a:pt x="1" y="8"/>
                  </a:lnTo>
                  <a:lnTo>
                    <a:pt x="0" y="8"/>
                  </a:lnTo>
                  <a:lnTo>
                    <a:pt x="0" y="8"/>
                  </a:lnTo>
                  <a:lnTo>
                    <a:pt x="0" y="8"/>
                  </a:lnTo>
                  <a:lnTo>
                    <a:pt x="0" y="8"/>
                  </a:lnTo>
                  <a:lnTo>
                    <a:pt x="0" y="8"/>
                  </a:lnTo>
                  <a:lnTo>
                    <a:pt x="0" y="6"/>
                  </a:lnTo>
                  <a:lnTo>
                    <a:pt x="0" y="6"/>
                  </a:lnTo>
                  <a:lnTo>
                    <a:pt x="0" y="6"/>
                  </a:lnTo>
                  <a:lnTo>
                    <a:pt x="1" y="6"/>
                  </a:lnTo>
                  <a:close/>
                  <a:moveTo>
                    <a:pt x="36" y="6"/>
                  </a:moveTo>
                  <a:lnTo>
                    <a:pt x="38" y="6"/>
                  </a:lnTo>
                  <a:lnTo>
                    <a:pt x="38" y="6"/>
                  </a:lnTo>
                  <a:lnTo>
                    <a:pt x="38" y="6"/>
                  </a:lnTo>
                  <a:lnTo>
                    <a:pt x="36" y="6"/>
                  </a:lnTo>
                  <a:lnTo>
                    <a:pt x="34" y="6"/>
                  </a:lnTo>
                  <a:lnTo>
                    <a:pt x="34" y="6"/>
                  </a:lnTo>
                  <a:lnTo>
                    <a:pt x="34" y="6"/>
                  </a:lnTo>
                  <a:lnTo>
                    <a:pt x="36" y="6"/>
                  </a:lnTo>
                  <a:close/>
                  <a:moveTo>
                    <a:pt x="12" y="0"/>
                  </a:moveTo>
                  <a:lnTo>
                    <a:pt x="15" y="1"/>
                  </a:lnTo>
                  <a:lnTo>
                    <a:pt x="25" y="1"/>
                  </a:lnTo>
                  <a:lnTo>
                    <a:pt x="25" y="1"/>
                  </a:lnTo>
                  <a:lnTo>
                    <a:pt x="27" y="1"/>
                  </a:lnTo>
                  <a:lnTo>
                    <a:pt x="27" y="1"/>
                  </a:lnTo>
                  <a:lnTo>
                    <a:pt x="27" y="1"/>
                  </a:lnTo>
                  <a:lnTo>
                    <a:pt x="27" y="1"/>
                  </a:lnTo>
                  <a:lnTo>
                    <a:pt x="27" y="1"/>
                  </a:lnTo>
                  <a:lnTo>
                    <a:pt x="30" y="1"/>
                  </a:lnTo>
                  <a:lnTo>
                    <a:pt x="31" y="3"/>
                  </a:lnTo>
                  <a:lnTo>
                    <a:pt x="33" y="3"/>
                  </a:lnTo>
                  <a:lnTo>
                    <a:pt x="33" y="5"/>
                  </a:lnTo>
                  <a:lnTo>
                    <a:pt x="31" y="6"/>
                  </a:lnTo>
                  <a:lnTo>
                    <a:pt x="31" y="6"/>
                  </a:lnTo>
                  <a:lnTo>
                    <a:pt x="30" y="8"/>
                  </a:lnTo>
                  <a:lnTo>
                    <a:pt x="28" y="9"/>
                  </a:lnTo>
                  <a:lnTo>
                    <a:pt x="25" y="9"/>
                  </a:lnTo>
                  <a:lnTo>
                    <a:pt x="23" y="9"/>
                  </a:lnTo>
                  <a:lnTo>
                    <a:pt x="23" y="9"/>
                  </a:lnTo>
                  <a:lnTo>
                    <a:pt x="23" y="9"/>
                  </a:lnTo>
                  <a:lnTo>
                    <a:pt x="22" y="9"/>
                  </a:lnTo>
                  <a:lnTo>
                    <a:pt x="20" y="8"/>
                  </a:lnTo>
                  <a:lnTo>
                    <a:pt x="19" y="9"/>
                  </a:lnTo>
                  <a:lnTo>
                    <a:pt x="17" y="8"/>
                  </a:lnTo>
                  <a:lnTo>
                    <a:pt x="15" y="9"/>
                  </a:lnTo>
                  <a:lnTo>
                    <a:pt x="14" y="9"/>
                  </a:lnTo>
                  <a:lnTo>
                    <a:pt x="14" y="9"/>
                  </a:lnTo>
                  <a:lnTo>
                    <a:pt x="12" y="9"/>
                  </a:lnTo>
                  <a:lnTo>
                    <a:pt x="11" y="9"/>
                  </a:lnTo>
                  <a:lnTo>
                    <a:pt x="11" y="8"/>
                  </a:lnTo>
                  <a:lnTo>
                    <a:pt x="11" y="6"/>
                  </a:lnTo>
                  <a:lnTo>
                    <a:pt x="11" y="5"/>
                  </a:lnTo>
                  <a:lnTo>
                    <a:pt x="11" y="5"/>
                  </a:lnTo>
                  <a:lnTo>
                    <a:pt x="9" y="3"/>
                  </a:lnTo>
                  <a:lnTo>
                    <a:pt x="9" y="3"/>
                  </a:lnTo>
                  <a:lnTo>
                    <a:pt x="11" y="3"/>
                  </a:lnTo>
                  <a:lnTo>
                    <a:pt x="11" y="1"/>
                  </a:lnTo>
                  <a:lnTo>
                    <a:pt x="11" y="1"/>
                  </a:lnTo>
                  <a:lnTo>
                    <a:pt x="12" y="0"/>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52" name="Freeform 171">
              <a:extLst>
                <a:ext uri="{FF2B5EF4-FFF2-40B4-BE49-F238E27FC236}">
                  <a16:creationId xmlns:a16="http://schemas.microsoft.com/office/drawing/2014/main" id="{B4A2D83E-8E7B-423C-A5AB-3CD9E1DA706A}"/>
                </a:ext>
              </a:extLst>
            </p:cNvPr>
            <p:cNvSpPr>
              <a:spLocks/>
            </p:cNvSpPr>
            <p:nvPr/>
          </p:nvSpPr>
          <p:spPr bwMode="auto">
            <a:xfrm>
              <a:off x="2147239" y="5109846"/>
              <a:ext cx="3898" cy="3898"/>
            </a:xfrm>
            <a:custGeom>
              <a:avLst/>
              <a:gdLst>
                <a:gd name="T0" fmla="*/ 0 w 2"/>
                <a:gd name="T1" fmla="*/ 0 h 2"/>
                <a:gd name="T2" fmla="*/ 2 w 2"/>
                <a:gd name="T3" fmla="*/ 0 h 2"/>
                <a:gd name="T4" fmla="*/ 2 w 2"/>
                <a:gd name="T5" fmla="*/ 0 h 2"/>
                <a:gd name="T6" fmla="*/ 2 w 2"/>
                <a:gd name="T7" fmla="*/ 2 h 2"/>
                <a:gd name="T8" fmla="*/ 2 w 2"/>
                <a:gd name="T9" fmla="*/ 2 h 2"/>
                <a:gd name="T10" fmla="*/ 0 w 2"/>
                <a:gd name="T11" fmla="*/ 2 h 2"/>
                <a:gd name="T12" fmla="*/ 0 w 2"/>
                <a:gd name="T13" fmla="*/ 2 h 2"/>
                <a:gd name="T14" fmla="*/ 0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2" y="0"/>
                  </a:lnTo>
                  <a:lnTo>
                    <a:pt x="2" y="0"/>
                  </a:lnTo>
                  <a:lnTo>
                    <a:pt x="2" y="2"/>
                  </a:lnTo>
                  <a:lnTo>
                    <a:pt x="2" y="2"/>
                  </a:lnTo>
                  <a:lnTo>
                    <a:pt x="0" y="2"/>
                  </a:lnTo>
                  <a:lnTo>
                    <a:pt x="0" y="2"/>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53" name="Freeform 172">
              <a:extLst>
                <a:ext uri="{FF2B5EF4-FFF2-40B4-BE49-F238E27FC236}">
                  <a16:creationId xmlns:a16="http://schemas.microsoft.com/office/drawing/2014/main" id="{1504A8A7-6F03-40B4-A7DA-4AAFB22FA274}"/>
                </a:ext>
              </a:extLst>
            </p:cNvPr>
            <p:cNvSpPr>
              <a:spLocks noEditPoints="1"/>
            </p:cNvSpPr>
            <p:nvPr/>
          </p:nvSpPr>
          <p:spPr bwMode="auto">
            <a:xfrm>
              <a:off x="4176378" y="2991042"/>
              <a:ext cx="5848" cy="13645"/>
            </a:xfrm>
            <a:custGeom>
              <a:avLst/>
              <a:gdLst>
                <a:gd name="T0" fmla="*/ 3 w 3"/>
                <a:gd name="T1" fmla="*/ 5 h 7"/>
                <a:gd name="T2" fmla="*/ 3 w 3"/>
                <a:gd name="T3" fmla="*/ 5 h 7"/>
                <a:gd name="T4" fmla="*/ 3 w 3"/>
                <a:gd name="T5" fmla="*/ 5 h 7"/>
                <a:gd name="T6" fmla="*/ 3 w 3"/>
                <a:gd name="T7" fmla="*/ 5 h 7"/>
                <a:gd name="T8" fmla="*/ 3 w 3"/>
                <a:gd name="T9" fmla="*/ 7 h 7"/>
                <a:gd name="T10" fmla="*/ 1 w 3"/>
                <a:gd name="T11" fmla="*/ 5 h 7"/>
                <a:gd name="T12" fmla="*/ 1 w 3"/>
                <a:gd name="T13" fmla="*/ 5 h 7"/>
                <a:gd name="T14" fmla="*/ 3 w 3"/>
                <a:gd name="T15" fmla="*/ 5 h 7"/>
                <a:gd name="T16" fmla="*/ 3 w 3"/>
                <a:gd name="T17" fmla="*/ 5 h 7"/>
                <a:gd name="T18" fmla="*/ 0 w 3"/>
                <a:gd name="T19" fmla="*/ 0 h 7"/>
                <a:gd name="T20" fmla="*/ 1 w 3"/>
                <a:gd name="T21" fmla="*/ 0 h 7"/>
                <a:gd name="T22" fmla="*/ 1 w 3"/>
                <a:gd name="T23" fmla="*/ 0 h 7"/>
                <a:gd name="T24" fmla="*/ 1 w 3"/>
                <a:gd name="T25" fmla="*/ 2 h 7"/>
                <a:gd name="T26" fmla="*/ 1 w 3"/>
                <a:gd name="T27" fmla="*/ 3 h 7"/>
                <a:gd name="T28" fmla="*/ 1 w 3"/>
                <a:gd name="T29" fmla="*/ 3 h 7"/>
                <a:gd name="T30" fmla="*/ 1 w 3"/>
                <a:gd name="T31" fmla="*/ 5 h 7"/>
                <a:gd name="T32" fmla="*/ 0 w 3"/>
                <a:gd name="T33" fmla="*/ 5 h 7"/>
                <a:gd name="T34" fmla="*/ 0 w 3"/>
                <a:gd name="T35" fmla="*/ 5 h 7"/>
                <a:gd name="T36" fmla="*/ 0 w 3"/>
                <a:gd name="T37" fmla="*/ 3 h 7"/>
                <a:gd name="T38" fmla="*/ 0 w 3"/>
                <a:gd name="T39" fmla="*/ 3 h 7"/>
                <a:gd name="T40" fmla="*/ 0 w 3"/>
                <a:gd name="T41" fmla="*/ 2 h 7"/>
                <a:gd name="T42" fmla="*/ 0 w 3"/>
                <a:gd name="T43" fmla="*/ 0 h 7"/>
                <a:gd name="T44" fmla="*/ 0 w 3"/>
                <a:gd name="T45" fmla="*/ 0 h 7"/>
                <a:gd name="T46" fmla="*/ 0 w 3"/>
                <a:gd name="T4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7">
                  <a:moveTo>
                    <a:pt x="3" y="5"/>
                  </a:moveTo>
                  <a:lnTo>
                    <a:pt x="3" y="5"/>
                  </a:lnTo>
                  <a:lnTo>
                    <a:pt x="3" y="5"/>
                  </a:lnTo>
                  <a:lnTo>
                    <a:pt x="3" y="5"/>
                  </a:lnTo>
                  <a:lnTo>
                    <a:pt x="3" y="7"/>
                  </a:lnTo>
                  <a:lnTo>
                    <a:pt x="1" y="5"/>
                  </a:lnTo>
                  <a:lnTo>
                    <a:pt x="1" y="5"/>
                  </a:lnTo>
                  <a:lnTo>
                    <a:pt x="3" y="5"/>
                  </a:lnTo>
                  <a:lnTo>
                    <a:pt x="3" y="5"/>
                  </a:lnTo>
                  <a:close/>
                  <a:moveTo>
                    <a:pt x="0" y="0"/>
                  </a:moveTo>
                  <a:lnTo>
                    <a:pt x="1" y="0"/>
                  </a:lnTo>
                  <a:lnTo>
                    <a:pt x="1" y="0"/>
                  </a:lnTo>
                  <a:lnTo>
                    <a:pt x="1" y="2"/>
                  </a:lnTo>
                  <a:lnTo>
                    <a:pt x="1" y="3"/>
                  </a:lnTo>
                  <a:lnTo>
                    <a:pt x="1" y="3"/>
                  </a:lnTo>
                  <a:lnTo>
                    <a:pt x="1" y="5"/>
                  </a:lnTo>
                  <a:lnTo>
                    <a:pt x="0" y="5"/>
                  </a:lnTo>
                  <a:lnTo>
                    <a:pt x="0" y="5"/>
                  </a:lnTo>
                  <a:lnTo>
                    <a:pt x="0" y="3"/>
                  </a:lnTo>
                  <a:lnTo>
                    <a:pt x="0" y="3"/>
                  </a:lnTo>
                  <a:lnTo>
                    <a:pt x="0" y="2"/>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54" name="Freeform 173">
              <a:extLst>
                <a:ext uri="{FF2B5EF4-FFF2-40B4-BE49-F238E27FC236}">
                  <a16:creationId xmlns:a16="http://schemas.microsoft.com/office/drawing/2014/main" id="{D71016B5-6124-4A90-9F3D-63E9C3E10817}"/>
                </a:ext>
              </a:extLst>
            </p:cNvPr>
            <p:cNvSpPr>
              <a:spLocks/>
            </p:cNvSpPr>
            <p:nvPr/>
          </p:nvSpPr>
          <p:spPr bwMode="auto">
            <a:xfrm>
              <a:off x="6160686" y="2702557"/>
              <a:ext cx="284586" cy="218313"/>
            </a:xfrm>
            <a:custGeom>
              <a:avLst/>
              <a:gdLst>
                <a:gd name="T0" fmla="*/ 67 w 146"/>
                <a:gd name="T1" fmla="*/ 3 h 112"/>
                <a:gd name="T2" fmla="*/ 68 w 146"/>
                <a:gd name="T3" fmla="*/ 10 h 112"/>
                <a:gd name="T4" fmla="*/ 81 w 146"/>
                <a:gd name="T5" fmla="*/ 8 h 112"/>
                <a:gd name="T6" fmla="*/ 109 w 146"/>
                <a:gd name="T7" fmla="*/ 10 h 112"/>
                <a:gd name="T8" fmla="*/ 128 w 146"/>
                <a:gd name="T9" fmla="*/ 8 h 112"/>
                <a:gd name="T10" fmla="*/ 130 w 146"/>
                <a:gd name="T11" fmla="*/ 11 h 112"/>
                <a:gd name="T12" fmla="*/ 136 w 146"/>
                <a:gd name="T13" fmla="*/ 14 h 112"/>
                <a:gd name="T14" fmla="*/ 141 w 146"/>
                <a:gd name="T15" fmla="*/ 32 h 112"/>
                <a:gd name="T16" fmla="*/ 142 w 146"/>
                <a:gd name="T17" fmla="*/ 41 h 112"/>
                <a:gd name="T18" fmla="*/ 133 w 146"/>
                <a:gd name="T19" fmla="*/ 47 h 112"/>
                <a:gd name="T20" fmla="*/ 135 w 146"/>
                <a:gd name="T21" fmla="*/ 52 h 112"/>
                <a:gd name="T22" fmla="*/ 139 w 146"/>
                <a:gd name="T23" fmla="*/ 55 h 112"/>
                <a:gd name="T24" fmla="*/ 138 w 146"/>
                <a:gd name="T25" fmla="*/ 62 h 112"/>
                <a:gd name="T26" fmla="*/ 139 w 146"/>
                <a:gd name="T27" fmla="*/ 68 h 112"/>
                <a:gd name="T28" fmla="*/ 144 w 146"/>
                <a:gd name="T29" fmla="*/ 76 h 112"/>
                <a:gd name="T30" fmla="*/ 144 w 146"/>
                <a:gd name="T31" fmla="*/ 79 h 112"/>
                <a:gd name="T32" fmla="*/ 146 w 146"/>
                <a:gd name="T33" fmla="*/ 84 h 112"/>
                <a:gd name="T34" fmla="*/ 139 w 146"/>
                <a:gd name="T35" fmla="*/ 87 h 112"/>
                <a:gd name="T36" fmla="*/ 128 w 146"/>
                <a:gd name="T37" fmla="*/ 96 h 112"/>
                <a:gd name="T38" fmla="*/ 125 w 146"/>
                <a:gd name="T39" fmla="*/ 106 h 112"/>
                <a:gd name="T40" fmla="*/ 125 w 146"/>
                <a:gd name="T41" fmla="*/ 110 h 112"/>
                <a:gd name="T42" fmla="*/ 125 w 146"/>
                <a:gd name="T43" fmla="*/ 112 h 112"/>
                <a:gd name="T44" fmla="*/ 116 w 146"/>
                <a:gd name="T45" fmla="*/ 109 h 112"/>
                <a:gd name="T46" fmla="*/ 109 w 146"/>
                <a:gd name="T47" fmla="*/ 104 h 112"/>
                <a:gd name="T48" fmla="*/ 100 w 146"/>
                <a:gd name="T49" fmla="*/ 106 h 112"/>
                <a:gd name="T50" fmla="*/ 95 w 146"/>
                <a:gd name="T51" fmla="*/ 106 h 112"/>
                <a:gd name="T52" fmla="*/ 90 w 146"/>
                <a:gd name="T53" fmla="*/ 106 h 112"/>
                <a:gd name="T54" fmla="*/ 87 w 146"/>
                <a:gd name="T55" fmla="*/ 109 h 112"/>
                <a:gd name="T56" fmla="*/ 82 w 146"/>
                <a:gd name="T57" fmla="*/ 109 h 112"/>
                <a:gd name="T58" fmla="*/ 81 w 146"/>
                <a:gd name="T59" fmla="*/ 106 h 112"/>
                <a:gd name="T60" fmla="*/ 78 w 146"/>
                <a:gd name="T61" fmla="*/ 101 h 112"/>
                <a:gd name="T62" fmla="*/ 73 w 146"/>
                <a:gd name="T63" fmla="*/ 106 h 112"/>
                <a:gd name="T64" fmla="*/ 68 w 146"/>
                <a:gd name="T65" fmla="*/ 103 h 112"/>
                <a:gd name="T66" fmla="*/ 65 w 146"/>
                <a:gd name="T67" fmla="*/ 96 h 112"/>
                <a:gd name="T68" fmla="*/ 60 w 146"/>
                <a:gd name="T69" fmla="*/ 95 h 112"/>
                <a:gd name="T70" fmla="*/ 57 w 146"/>
                <a:gd name="T71" fmla="*/ 93 h 112"/>
                <a:gd name="T72" fmla="*/ 53 w 146"/>
                <a:gd name="T73" fmla="*/ 93 h 112"/>
                <a:gd name="T74" fmla="*/ 53 w 146"/>
                <a:gd name="T75" fmla="*/ 90 h 112"/>
                <a:gd name="T76" fmla="*/ 51 w 146"/>
                <a:gd name="T77" fmla="*/ 88 h 112"/>
                <a:gd name="T78" fmla="*/ 41 w 146"/>
                <a:gd name="T79" fmla="*/ 85 h 112"/>
                <a:gd name="T80" fmla="*/ 41 w 146"/>
                <a:gd name="T81" fmla="*/ 90 h 112"/>
                <a:gd name="T82" fmla="*/ 37 w 146"/>
                <a:gd name="T83" fmla="*/ 91 h 112"/>
                <a:gd name="T84" fmla="*/ 32 w 146"/>
                <a:gd name="T85" fmla="*/ 87 h 112"/>
                <a:gd name="T86" fmla="*/ 34 w 146"/>
                <a:gd name="T87" fmla="*/ 84 h 112"/>
                <a:gd name="T88" fmla="*/ 34 w 146"/>
                <a:gd name="T89" fmla="*/ 82 h 112"/>
                <a:gd name="T90" fmla="*/ 27 w 146"/>
                <a:gd name="T91" fmla="*/ 80 h 112"/>
                <a:gd name="T92" fmla="*/ 21 w 146"/>
                <a:gd name="T93" fmla="*/ 79 h 112"/>
                <a:gd name="T94" fmla="*/ 18 w 146"/>
                <a:gd name="T95" fmla="*/ 76 h 112"/>
                <a:gd name="T96" fmla="*/ 13 w 146"/>
                <a:gd name="T97" fmla="*/ 77 h 112"/>
                <a:gd name="T98" fmla="*/ 13 w 146"/>
                <a:gd name="T99" fmla="*/ 73 h 112"/>
                <a:gd name="T100" fmla="*/ 10 w 146"/>
                <a:gd name="T101" fmla="*/ 65 h 112"/>
                <a:gd name="T102" fmla="*/ 8 w 146"/>
                <a:gd name="T103" fmla="*/ 60 h 112"/>
                <a:gd name="T104" fmla="*/ 10 w 146"/>
                <a:gd name="T105" fmla="*/ 54 h 112"/>
                <a:gd name="T106" fmla="*/ 8 w 146"/>
                <a:gd name="T107" fmla="*/ 51 h 112"/>
                <a:gd name="T108" fmla="*/ 8 w 146"/>
                <a:gd name="T109" fmla="*/ 46 h 112"/>
                <a:gd name="T110" fmla="*/ 2 w 146"/>
                <a:gd name="T111" fmla="*/ 36 h 112"/>
                <a:gd name="T112" fmla="*/ 5 w 146"/>
                <a:gd name="T113" fmla="*/ 30 h 112"/>
                <a:gd name="T114" fmla="*/ 7 w 146"/>
                <a:gd name="T115" fmla="*/ 24 h 112"/>
                <a:gd name="T116" fmla="*/ 7 w 146"/>
                <a:gd name="T117" fmla="*/ 21 h 112"/>
                <a:gd name="T118" fmla="*/ 2 w 146"/>
                <a:gd name="T119" fmla="*/ 17 h 112"/>
                <a:gd name="T120" fmla="*/ 29 w 146"/>
                <a:gd name="T121" fmla="*/ 11 h 112"/>
                <a:gd name="T122" fmla="*/ 37 w 146"/>
                <a:gd name="T123" fmla="*/ 5 h 112"/>
                <a:gd name="T124" fmla="*/ 59 w 146"/>
                <a:gd name="T1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 h="112">
                  <a:moveTo>
                    <a:pt x="62" y="0"/>
                  </a:moveTo>
                  <a:lnTo>
                    <a:pt x="65" y="2"/>
                  </a:lnTo>
                  <a:lnTo>
                    <a:pt x="68" y="3"/>
                  </a:lnTo>
                  <a:lnTo>
                    <a:pt x="68" y="3"/>
                  </a:lnTo>
                  <a:lnTo>
                    <a:pt x="67" y="3"/>
                  </a:lnTo>
                  <a:lnTo>
                    <a:pt x="64" y="2"/>
                  </a:lnTo>
                  <a:lnTo>
                    <a:pt x="64" y="2"/>
                  </a:lnTo>
                  <a:lnTo>
                    <a:pt x="65" y="6"/>
                  </a:lnTo>
                  <a:lnTo>
                    <a:pt x="67" y="8"/>
                  </a:lnTo>
                  <a:lnTo>
                    <a:pt x="68" y="10"/>
                  </a:lnTo>
                  <a:lnTo>
                    <a:pt x="71" y="10"/>
                  </a:lnTo>
                  <a:lnTo>
                    <a:pt x="78" y="10"/>
                  </a:lnTo>
                  <a:lnTo>
                    <a:pt x="79" y="8"/>
                  </a:lnTo>
                  <a:lnTo>
                    <a:pt x="81" y="8"/>
                  </a:lnTo>
                  <a:lnTo>
                    <a:pt x="81" y="8"/>
                  </a:lnTo>
                  <a:lnTo>
                    <a:pt x="84" y="8"/>
                  </a:lnTo>
                  <a:lnTo>
                    <a:pt x="89" y="8"/>
                  </a:lnTo>
                  <a:lnTo>
                    <a:pt x="95" y="8"/>
                  </a:lnTo>
                  <a:lnTo>
                    <a:pt x="103" y="8"/>
                  </a:lnTo>
                  <a:lnTo>
                    <a:pt x="109" y="10"/>
                  </a:lnTo>
                  <a:lnTo>
                    <a:pt x="117" y="10"/>
                  </a:lnTo>
                  <a:lnTo>
                    <a:pt x="125" y="10"/>
                  </a:lnTo>
                  <a:lnTo>
                    <a:pt x="127" y="10"/>
                  </a:lnTo>
                  <a:lnTo>
                    <a:pt x="127" y="8"/>
                  </a:lnTo>
                  <a:lnTo>
                    <a:pt x="128" y="8"/>
                  </a:lnTo>
                  <a:lnTo>
                    <a:pt x="128" y="10"/>
                  </a:lnTo>
                  <a:lnTo>
                    <a:pt x="130" y="10"/>
                  </a:lnTo>
                  <a:lnTo>
                    <a:pt x="130" y="10"/>
                  </a:lnTo>
                  <a:lnTo>
                    <a:pt x="130" y="11"/>
                  </a:lnTo>
                  <a:lnTo>
                    <a:pt x="130" y="11"/>
                  </a:lnTo>
                  <a:lnTo>
                    <a:pt x="131" y="11"/>
                  </a:lnTo>
                  <a:lnTo>
                    <a:pt x="133" y="11"/>
                  </a:lnTo>
                  <a:lnTo>
                    <a:pt x="135" y="13"/>
                  </a:lnTo>
                  <a:lnTo>
                    <a:pt x="136" y="14"/>
                  </a:lnTo>
                  <a:lnTo>
                    <a:pt x="136" y="14"/>
                  </a:lnTo>
                  <a:lnTo>
                    <a:pt x="136" y="16"/>
                  </a:lnTo>
                  <a:lnTo>
                    <a:pt x="136" y="17"/>
                  </a:lnTo>
                  <a:lnTo>
                    <a:pt x="136" y="17"/>
                  </a:lnTo>
                  <a:lnTo>
                    <a:pt x="138" y="24"/>
                  </a:lnTo>
                  <a:lnTo>
                    <a:pt x="141" y="32"/>
                  </a:lnTo>
                  <a:lnTo>
                    <a:pt x="142" y="33"/>
                  </a:lnTo>
                  <a:lnTo>
                    <a:pt x="142" y="36"/>
                  </a:lnTo>
                  <a:lnTo>
                    <a:pt x="142" y="38"/>
                  </a:lnTo>
                  <a:lnTo>
                    <a:pt x="142" y="40"/>
                  </a:lnTo>
                  <a:lnTo>
                    <a:pt x="142" y="41"/>
                  </a:lnTo>
                  <a:lnTo>
                    <a:pt x="142" y="43"/>
                  </a:lnTo>
                  <a:lnTo>
                    <a:pt x="141" y="43"/>
                  </a:lnTo>
                  <a:lnTo>
                    <a:pt x="136" y="44"/>
                  </a:lnTo>
                  <a:lnTo>
                    <a:pt x="135" y="46"/>
                  </a:lnTo>
                  <a:lnTo>
                    <a:pt x="133" y="47"/>
                  </a:lnTo>
                  <a:lnTo>
                    <a:pt x="133" y="49"/>
                  </a:lnTo>
                  <a:lnTo>
                    <a:pt x="131" y="49"/>
                  </a:lnTo>
                  <a:lnTo>
                    <a:pt x="131" y="51"/>
                  </a:lnTo>
                  <a:lnTo>
                    <a:pt x="131" y="51"/>
                  </a:lnTo>
                  <a:lnTo>
                    <a:pt x="135" y="52"/>
                  </a:lnTo>
                  <a:lnTo>
                    <a:pt x="136" y="52"/>
                  </a:lnTo>
                  <a:lnTo>
                    <a:pt x="136" y="52"/>
                  </a:lnTo>
                  <a:lnTo>
                    <a:pt x="138" y="54"/>
                  </a:lnTo>
                  <a:lnTo>
                    <a:pt x="138" y="54"/>
                  </a:lnTo>
                  <a:lnTo>
                    <a:pt x="139" y="55"/>
                  </a:lnTo>
                  <a:lnTo>
                    <a:pt x="139" y="57"/>
                  </a:lnTo>
                  <a:lnTo>
                    <a:pt x="138" y="58"/>
                  </a:lnTo>
                  <a:lnTo>
                    <a:pt x="138" y="60"/>
                  </a:lnTo>
                  <a:lnTo>
                    <a:pt x="138" y="60"/>
                  </a:lnTo>
                  <a:lnTo>
                    <a:pt x="138" y="62"/>
                  </a:lnTo>
                  <a:lnTo>
                    <a:pt x="138" y="63"/>
                  </a:lnTo>
                  <a:lnTo>
                    <a:pt x="138" y="65"/>
                  </a:lnTo>
                  <a:lnTo>
                    <a:pt x="139" y="66"/>
                  </a:lnTo>
                  <a:lnTo>
                    <a:pt x="139" y="68"/>
                  </a:lnTo>
                  <a:lnTo>
                    <a:pt x="139" y="68"/>
                  </a:lnTo>
                  <a:lnTo>
                    <a:pt x="139" y="69"/>
                  </a:lnTo>
                  <a:lnTo>
                    <a:pt x="139" y="69"/>
                  </a:lnTo>
                  <a:lnTo>
                    <a:pt x="142" y="73"/>
                  </a:lnTo>
                  <a:lnTo>
                    <a:pt x="142" y="74"/>
                  </a:lnTo>
                  <a:lnTo>
                    <a:pt x="144" y="76"/>
                  </a:lnTo>
                  <a:lnTo>
                    <a:pt x="146" y="77"/>
                  </a:lnTo>
                  <a:lnTo>
                    <a:pt x="146" y="77"/>
                  </a:lnTo>
                  <a:lnTo>
                    <a:pt x="144" y="79"/>
                  </a:lnTo>
                  <a:lnTo>
                    <a:pt x="144" y="79"/>
                  </a:lnTo>
                  <a:lnTo>
                    <a:pt x="144" y="79"/>
                  </a:lnTo>
                  <a:lnTo>
                    <a:pt x="144" y="79"/>
                  </a:lnTo>
                  <a:lnTo>
                    <a:pt x="144" y="79"/>
                  </a:lnTo>
                  <a:lnTo>
                    <a:pt x="144" y="80"/>
                  </a:lnTo>
                  <a:lnTo>
                    <a:pt x="146" y="82"/>
                  </a:lnTo>
                  <a:lnTo>
                    <a:pt x="146" y="84"/>
                  </a:lnTo>
                  <a:lnTo>
                    <a:pt x="144" y="84"/>
                  </a:lnTo>
                  <a:lnTo>
                    <a:pt x="144" y="85"/>
                  </a:lnTo>
                  <a:lnTo>
                    <a:pt x="144" y="85"/>
                  </a:lnTo>
                  <a:lnTo>
                    <a:pt x="139" y="87"/>
                  </a:lnTo>
                  <a:lnTo>
                    <a:pt x="139" y="87"/>
                  </a:lnTo>
                  <a:lnTo>
                    <a:pt x="136" y="90"/>
                  </a:lnTo>
                  <a:lnTo>
                    <a:pt x="135" y="90"/>
                  </a:lnTo>
                  <a:lnTo>
                    <a:pt x="133" y="93"/>
                  </a:lnTo>
                  <a:lnTo>
                    <a:pt x="130" y="96"/>
                  </a:lnTo>
                  <a:lnTo>
                    <a:pt x="128" y="96"/>
                  </a:lnTo>
                  <a:lnTo>
                    <a:pt x="128" y="98"/>
                  </a:lnTo>
                  <a:lnTo>
                    <a:pt x="125" y="101"/>
                  </a:lnTo>
                  <a:lnTo>
                    <a:pt x="123" y="103"/>
                  </a:lnTo>
                  <a:lnTo>
                    <a:pt x="125" y="104"/>
                  </a:lnTo>
                  <a:lnTo>
                    <a:pt x="125" y="106"/>
                  </a:lnTo>
                  <a:lnTo>
                    <a:pt x="125" y="107"/>
                  </a:lnTo>
                  <a:lnTo>
                    <a:pt x="125" y="107"/>
                  </a:lnTo>
                  <a:lnTo>
                    <a:pt x="125" y="109"/>
                  </a:lnTo>
                  <a:lnTo>
                    <a:pt x="125" y="109"/>
                  </a:lnTo>
                  <a:lnTo>
                    <a:pt x="125" y="110"/>
                  </a:lnTo>
                  <a:lnTo>
                    <a:pt x="127" y="110"/>
                  </a:lnTo>
                  <a:lnTo>
                    <a:pt x="127" y="112"/>
                  </a:lnTo>
                  <a:lnTo>
                    <a:pt x="127" y="112"/>
                  </a:lnTo>
                  <a:lnTo>
                    <a:pt x="127" y="112"/>
                  </a:lnTo>
                  <a:lnTo>
                    <a:pt x="125" y="112"/>
                  </a:lnTo>
                  <a:lnTo>
                    <a:pt x="123" y="110"/>
                  </a:lnTo>
                  <a:lnTo>
                    <a:pt x="122" y="110"/>
                  </a:lnTo>
                  <a:lnTo>
                    <a:pt x="122" y="110"/>
                  </a:lnTo>
                  <a:lnTo>
                    <a:pt x="117" y="109"/>
                  </a:lnTo>
                  <a:lnTo>
                    <a:pt x="116" y="109"/>
                  </a:lnTo>
                  <a:lnTo>
                    <a:pt x="116" y="107"/>
                  </a:lnTo>
                  <a:lnTo>
                    <a:pt x="114" y="107"/>
                  </a:lnTo>
                  <a:lnTo>
                    <a:pt x="112" y="106"/>
                  </a:lnTo>
                  <a:lnTo>
                    <a:pt x="111" y="106"/>
                  </a:lnTo>
                  <a:lnTo>
                    <a:pt x="109" y="104"/>
                  </a:lnTo>
                  <a:lnTo>
                    <a:pt x="106" y="104"/>
                  </a:lnTo>
                  <a:lnTo>
                    <a:pt x="103" y="104"/>
                  </a:lnTo>
                  <a:lnTo>
                    <a:pt x="103" y="104"/>
                  </a:lnTo>
                  <a:lnTo>
                    <a:pt x="101" y="104"/>
                  </a:lnTo>
                  <a:lnTo>
                    <a:pt x="100" y="106"/>
                  </a:lnTo>
                  <a:lnTo>
                    <a:pt x="100" y="107"/>
                  </a:lnTo>
                  <a:lnTo>
                    <a:pt x="98" y="107"/>
                  </a:lnTo>
                  <a:lnTo>
                    <a:pt x="97" y="106"/>
                  </a:lnTo>
                  <a:lnTo>
                    <a:pt x="97" y="106"/>
                  </a:lnTo>
                  <a:lnTo>
                    <a:pt x="95" y="106"/>
                  </a:lnTo>
                  <a:lnTo>
                    <a:pt x="94" y="106"/>
                  </a:lnTo>
                  <a:lnTo>
                    <a:pt x="92" y="106"/>
                  </a:lnTo>
                  <a:lnTo>
                    <a:pt x="92" y="106"/>
                  </a:lnTo>
                  <a:lnTo>
                    <a:pt x="92" y="106"/>
                  </a:lnTo>
                  <a:lnTo>
                    <a:pt x="90" y="106"/>
                  </a:lnTo>
                  <a:lnTo>
                    <a:pt x="90" y="106"/>
                  </a:lnTo>
                  <a:lnTo>
                    <a:pt x="89" y="106"/>
                  </a:lnTo>
                  <a:lnTo>
                    <a:pt x="89" y="107"/>
                  </a:lnTo>
                  <a:lnTo>
                    <a:pt x="87" y="107"/>
                  </a:lnTo>
                  <a:lnTo>
                    <a:pt x="87" y="109"/>
                  </a:lnTo>
                  <a:lnTo>
                    <a:pt x="84" y="109"/>
                  </a:lnTo>
                  <a:lnTo>
                    <a:pt x="84" y="109"/>
                  </a:lnTo>
                  <a:lnTo>
                    <a:pt x="82" y="109"/>
                  </a:lnTo>
                  <a:lnTo>
                    <a:pt x="82" y="109"/>
                  </a:lnTo>
                  <a:lnTo>
                    <a:pt x="82" y="109"/>
                  </a:lnTo>
                  <a:lnTo>
                    <a:pt x="82" y="107"/>
                  </a:lnTo>
                  <a:lnTo>
                    <a:pt x="82" y="107"/>
                  </a:lnTo>
                  <a:lnTo>
                    <a:pt x="82" y="106"/>
                  </a:lnTo>
                  <a:lnTo>
                    <a:pt x="82" y="106"/>
                  </a:lnTo>
                  <a:lnTo>
                    <a:pt x="81" y="106"/>
                  </a:lnTo>
                  <a:lnTo>
                    <a:pt x="81" y="104"/>
                  </a:lnTo>
                  <a:lnTo>
                    <a:pt x="81" y="104"/>
                  </a:lnTo>
                  <a:lnTo>
                    <a:pt x="79" y="104"/>
                  </a:lnTo>
                  <a:lnTo>
                    <a:pt x="79" y="103"/>
                  </a:lnTo>
                  <a:lnTo>
                    <a:pt x="78" y="101"/>
                  </a:lnTo>
                  <a:lnTo>
                    <a:pt x="78" y="101"/>
                  </a:lnTo>
                  <a:lnTo>
                    <a:pt x="78" y="103"/>
                  </a:lnTo>
                  <a:lnTo>
                    <a:pt x="76" y="103"/>
                  </a:lnTo>
                  <a:lnTo>
                    <a:pt x="75" y="103"/>
                  </a:lnTo>
                  <a:lnTo>
                    <a:pt x="73" y="106"/>
                  </a:lnTo>
                  <a:lnTo>
                    <a:pt x="71" y="106"/>
                  </a:lnTo>
                  <a:lnTo>
                    <a:pt x="71" y="104"/>
                  </a:lnTo>
                  <a:lnTo>
                    <a:pt x="70" y="103"/>
                  </a:lnTo>
                  <a:lnTo>
                    <a:pt x="68" y="103"/>
                  </a:lnTo>
                  <a:lnTo>
                    <a:pt x="68" y="103"/>
                  </a:lnTo>
                  <a:lnTo>
                    <a:pt x="68" y="101"/>
                  </a:lnTo>
                  <a:lnTo>
                    <a:pt x="65" y="98"/>
                  </a:lnTo>
                  <a:lnTo>
                    <a:pt x="65" y="98"/>
                  </a:lnTo>
                  <a:lnTo>
                    <a:pt x="65" y="96"/>
                  </a:lnTo>
                  <a:lnTo>
                    <a:pt x="65" y="96"/>
                  </a:lnTo>
                  <a:lnTo>
                    <a:pt x="65" y="96"/>
                  </a:lnTo>
                  <a:lnTo>
                    <a:pt x="62" y="95"/>
                  </a:lnTo>
                  <a:lnTo>
                    <a:pt x="62" y="95"/>
                  </a:lnTo>
                  <a:lnTo>
                    <a:pt x="60" y="95"/>
                  </a:lnTo>
                  <a:lnTo>
                    <a:pt x="60" y="95"/>
                  </a:lnTo>
                  <a:lnTo>
                    <a:pt x="59" y="95"/>
                  </a:lnTo>
                  <a:lnTo>
                    <a:pt x="59" y="93"/>
                  </a:lnTo>
                  <a:lnTo>
                    <a:pt x="57" y="93"/>
                  </a:lnTo>
                  <a:lnTo>
                    <a:pt x="57" y="93"/>
                  </a:lnTo>
                  <a:lnTo>
                    <a:pt x="57" y="93"/>
                  </a:lnTo>
                  <a:lnTo>
                    <a:pt x="57" y="93"/>
                  </a:lnTo>
                  <a:lnTo>
                    <a:pt x="56" y="95"/>
                  </a:lnTo>
                  <a:lnTo>
                    <a:pt x="54" y="95"/>
                  </a:lnTo>
                  <a:lnTo>
                    <a:pt x="54" y="93"/>
                  </a:lnTo>
                  <a:lnTo>
                    <a:pt x="53" y="93"/>
                  </a:lnTo>
                  <a:lnTo>
                    <a:pt x="53" y="91"/>
                  </a:lnTo>
                  <a:lnTo>
                    <a:pt x="51" y="91"/>
                  </a:lnTo>
                  <a:lnTo>
                    <a:pt x="51" y="91"/>
                  </a:lnTo>
                  <a:lnTo>
                    <a:pt x="51" y="91"/>
                  </a:lnTo>
                  <a:lnTo>
                    <a:pt x="53" y="90"/>
                  </a:lnTo>
                  <a:lnTo>
                    <a:pt x="53" y="90"/>
                  </a:lnTo>
                  <a:lnTo>
                    <a:pt x="53" y="88"/>
                  </a:lnTo>
                  <a:lnTo>
                    <a:pt x="53" y="88"/>
                  </a:lnTo>
                  <a:lnTo>
                    <a:pt x="53" y="88"/>
                  </a:lnTo>
                  <a:lnTo>
                    <a:pt x="51" y="88"/>
                  </a:lnTo>
                  <a:lnTo>
                    <a:pt x="49" y="88"/>
                  </a:lnTo>
                  <a:lnTo>
                    <a:pt x="48" y="88"/>
                  </a:lnTo>
                  <a:lnTo>
                    <a:pt x="45" y="87"/>
                  </a:lnTo>
                  <a:lnTo>
                    <a:pt x="41" y="85"/>
                  </a:lnTo>
                  <a:lnTo>
                    <a:pt x="41" y="85"/>
                  </a:lnTo>
                  <a:lnTo>
                    <a:pt x="40" y="85"/>
                  </a:lnTo>
                  <a:lnTo>
                    <a:pt x="41" y="87"/>
                  </a:lnTo>
                  <a:lnTo>
                    <a:pt x="43" y="88"/>
                  </a:lnTo>
                  <a:lnTo>
                    <a:pt x="43" y="90"/>
                  </a:lnTo>
                  <a:lnTo>
                    <a:pt x="41" y="90"/>
                  </a:lnTo>
                  <a:lnTo>
                    <a:pt x="40" y="90"/>
                  </a:lnTo>
                  <a:lnTo>
                    <a:pt x="40" y="91"/>
                  </a:lnTo>
                  <a:lnTo>
                    <a:pt x="38" y="91"/>
                  </a:lnTo>
                  <a:lnTo>
                    <a:pt x="38" y="91"/>
                  </a:lnTo>
                  <a:lnTo>
                    <a:pt x="37" y="91"/>
                  </a:lnTo>
                  <a:lnTo>
                    <a:pt x="37" y="91"/>
                  </a:lnTo>
                  <a:lnTo>
                    <a:pt x="35" y="88"/>
                  </a:lnTo>
                  <a:lnTo>
                    <a:pt x="34" y="87"/>
                  </a:lnTo>
                  <a:lnTo>
                    <a:pt x="34" y="87"/>
                  </a:lnTo>
                  <a:lnTo>
                    <a:pt x="32" y="87"/>
                  </a:lnTo>
                  <a:lnTo>
                    <a:pt x="32" y="87"/>
                  </a:lnTo>
                  <a:lnTo>
                    <a:pt x="30" y="85"/>
                  </a:lnTo>
                  <a:lnTo>
                    <a:pt x="32" y="85"/>
                  </a:lnTo>
                  <a:lnTo>
                    <a:pt x="32" y="85"/>
                  </a:lnTo>
                  <a:lnTo>
                    <a:pt x="34" y="84"/>
                  </a:lnTo>
                  <a:lnTo>
                    <a:pt x="34" y="84"/>
                  </a:lnTo>
                  <a:lnTo>
                    <a:pt x="34" y="84"/>
                  </a:lnTo>
                  <a:lnTo>
                    <a:pt x="34" y="84"/>
                  </a:lnTo>
                  <a:lnTo>
                    <a:pt x="34" y="82"/>
                  </a:lnTo>
                  <a:lnTo>
                    <a:pt x="34" y="82"/>
                  </a:lnTo>
                  <a:lnTo>
                    <a:pt x="32" y="82"/>
                  </a:lnTo>
                  <a:lnTo>
                    <a:pt x="29" y="82"/>
                  </a:lnTo>
                  <a:lnTo>
                    <a:pt x="29" y="82"/>
                  </a:lnTo>
                  <a:lnTo>
                    <a:pt x="27" y="82"/>
                  </a:lnTo>
                  <a:lnTo>
                    <a:pt x="27" y="80"/>
                  </a:lnTo>
                  <a:lnTo>
                    <a:pt x="27" y="80"/>
                  </a:lnTo>
                  <a:lnTo>
                    <a:pt x="26" y="80"/>
                  </a:lnTo>
                  <a:lnTo>
                    <a:pt x="24" y="80"/>
                  </a:lnTo>
                  <a:lnTo>
                    <a:pt x="23" y="79"/>
                  </a:lnTo>
                  <a:lnTo>
                    <a:pt x="21" y="79"/>
                  </a:lnTo>
                  <a:lnTo>
                    <a:pt x="19" y="79"/>
                  </a:lnTo>
                  <a:lnTo>
                    <a:pt x="19" y="79"/>
                  </a:lnTo>
                  <a:lnTo>
                    <a:pt x="18" y="77"/>
                  </a:lnTo>
                  <a:lnTo>
                    <a:pt x="18" y="77"/>
                  </a:lnTo>
                  <a:lnTo>
                    <a:pt x="18" y="76"/>
                  </a:lnTo>
                  <a:lnTo>
                    <a:pt x="15" y="74"/>
                  </a:lnTo>
                  <a:lnTo>
                    <a:pt x="13" y="74"/>
                  </a:lnTo>
                  <a:lnTo>
                    <a:pt x="13" y="74"/>
                  </a:lnTo>
                  <a:lnTo>
                    <a:pt x="13" y="76"/>
                  </a:lnTo>
                  <a:lnTo>
                    <a:pt x="13" y="77"/>
                  </a:lnTo>
                  <a:lnTo>
                    <a:pt x="12" y="77"/>
                  </a:lnTo>
                  <a:lnTo>
                    <a:pt x="12" y="77"/>
                  </a:lnTo>
                  <a:lnTo>
                    <a:pt x="12" y="77"/>
                  </a:lnTo>
                  <a:lnTo>
                    <a:pt x="13" y="74"/>
                  </a:lnTo>
                  <a:lnTo>
                    <a:pt x="13" y="73"/>
                  </a:lnTo>
                  <a:lnTo>
                    <a:pt x="13" y="69"/>
                  </a:lnTo>
                  <a:lnTo>
                    <a:pt x="13" y="68"/>
                  </a:lnTo>
                  <a:lnTo>
                    <a:pt x="13" y="66"/>
                  </a:lnTo>
                  <a:lnTo>
                    <a:pt x="12" y="66"/>
                  </a:lnTo>
                  <a:lnTo>
                    <a:pt x="10" y="65"/>
                  </a:lnTo>
                  <a:lnTo>
                    <a:pt x="10" y="65"/>
                  </a:lnTo>
                  <a:lnTo>
                    <a:pt x="10" y="63"/>
                  </a:lnTo>
                  <a:lnTo>
                    <a:pt x="10" y="62"/>
                  </a:lnTo>
                  <a:lnTo>
                    <a:pt x="8" y="62"/>
                  </a:lnTo>
                  <a:lnTo>
                    <a:pt x="8" y="60"/>
                  </a:lnTo>
                  <a:lnTo>
                    <a:pt x="8" y="58"/>
                  </a:lnTo>
                  <a:lnTo>
                    <a:pt x="8" y="57"/>
                  </a:lnTo>
                  <a:lnTo>
                    <a:pt x="8" y="57"/>
                  </a:lnTo>
                  <a:lnTo>
                    <a:pt x="10" y="55"/>
                  </a:lnTo>
                  <a:lnTo>
                    <a:pt x="10" y="54"/>
                  </a:lnTo>
                  <a:lnTo>
                    <a:pt x="10" y="54"/>
                  </a:lnTo>
                  <a:lnTo>
                    <a:pt x="10" y="54"/>
                  </a:lnTo>
                  <a:lnTo>
                    <a:pt x="8" y="52"/>
                  </a:lnTo>
                  <a:lnTo>
                    <a:pt x="10" y="52"/>
                  </a:lnTo>
                  <a:lnTo>
                    <a:pt x="8" y="51"/>
                  </a:lnTo>
                  <a:lnTo>
                    <a:pt x="8" y="51"/>
                  </a:lnTo>
                  <a:lnTo>
                    <a:pt x="7" y="49"/>
                  </a:lnTo>
                  <a:lnTo>
                    <a:pt x="7" y="49"/>
                  </a:lnTo>
                  <a:lnTo>
                    <a:pt x="7" y="47"/>
                  </a:lnTo>
                  <a:lnTo>
                    <a:pt x="8" y="46"/>
                  </a:lnTo>
                  <a:lnTo>
                    <a:pt x="7" y="43"/>
                  </a:lnTo>
                  <a:lnTo>
                    <a:pt x="2" y="41"/>
                  </a:lnTo>
                  <a:lnTo>
                    <a:pt x="0" y="38"/>
                  </a:lnTo>
                  <a:lnTo>
                    <a:pt x="0" y="38"/>
                  </a:lnTo>
                  <a:lnTo>
                    <a:pt x="2" y="36"/>
                  </a:lnTo>
                  <a:lnTo>
                    <a:pt x="4" y="36"/>
                  </a:lnTo>
                  <a:lnTo>
                    <a:pt x="5" y="35"/>
                  </a:lnTo>
                  <a:lnTo>
                    <a:pt x="5" y="32"/>
                  </a:lnTo>
                  <a:lnTo>
                    <a:pt x="5" y="32"/>
                  </a:lnTo>
                  <a:lnTo>
                    <a:pt x="5" y="30"/>
                  </a:lnTo>
                  <a:lnTo>
                    <a:pt x="4" y="25"/>
                  </a:lnTo>
                  <a:lnTo>
                    <a:pt x="4" y="24"/>
                  </a:lnTo>
                  <a:lnTo>
                    <a:pt x="4" y="22"/>
                  </a:lnTo>
                  <a:lnTo>
                    <a:pt x="4" y="22"/>
                  </a:lnTo>
                  <a:lnTo>
                    <a:pt x="7" y="24"/>
                  </a:lnTo>
                  <a:lnTo>
                    <a:pt x="7" y="24"/>
                  </a:lnTo>
                  <a:lnTo>
                    <a:pt x="7" y="22"/>
                  </a:lnTo>
                  <a:lnTo>
                    <a:pt x="7" y="22"/>
                  </a:lnTo>
                  <a:lnTo>
                    <a:pt x="7" y="21"/>
                  </a:lnTo>
                  <a:lnTo>
                    <a:pt x="7" y="21"/>
                  </a:lnTo>
                  <a:lnTo>
                    <a:pt x="4" y="19"/>
                  </a:lnTo>
                  <a:lnTo>
                    <a:pt x="2" y="19"/>
                  </a:lnTo>
                  <a:lnTo>
                    <a:pt x="2" y="17"/>
                  </a:lnTo>
                  <a:lnTo>
                    <a:pt x="2" y="17"/>
                  </a:lnTo>
                  <a:lnTo>
                    <a:pt x="2" y="17"/>
                  </a:lnTo>
                  <a:lnTo>
                    <a:pt x="5" y="17"/>
                  </a:lnTo>
                  <a:lnTo>
                    <a:pt x="10" y="16"/>
                  </a:lnTo>
                  <a:lnTo>
                    <a:pt x="18" y="14"/>
                  </a:lnTo>
                  <a:lnTo>
                    <a:pt x="27" y="11"/>
                  </a:lnTo>
                  <a:lnTo>
                    <a:pt x="29" y="11"/>
                  </a:lnTo>
                  <a:lnTo>
                    <a:pt x="30" y="11"/>
                  </a:lnTo>
                  <a:lnTo>
                    <a:pt x="32" y="10"/>
                  </a:lnTo>
                  <a:lnTo>
                    <a:pt x="32" y="10"/>
                  </a:lnTo>
                  <a:lnTo>
                    <a:pt x="34" y="8"/>
                  </a:lnTo>
                  <a:lnTo>
                    <a:pt x="37" y="5"/>
                  </a:lnTo>
                  <a:lnTo>
                    <a:pt x="41" y="5"/>
                  </a:lnTo>
                  <a:lnTo>
                    <a:pt x="43" y="3"/>
                  </a:lnTo>
                  <a:lnTo>
                    <a:pt x="46" y="2"/>
                  </a:lnTo>
                  <a:lnTo>
                    <a:pt x="54" y="0"/>
                  </a:lnTo>
                  <a:lnTo>
                    <a:pt x="59" y="0"/>
                  </a:lnTo>
                  <a:lnTo>
                    <a:pt x="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55" name="Freeform 174">
              <a:extLst>
                <a:ext uri="{FF2B5EF4-FFF2-40B4-BE49-F238E27FC236}">
                  <a16:creationId xmlns:a16="http://schemas.microsoft.com/office/drawing/2014/main" id="{94F156DB-B1EB-4B8B-9379-7D63E6DA858D}"/>
                </a:ext>
              </a:extLst>
            </p:cNvPr>
            <p:cNvSpPr>
              <a:spLocks/>
            </p:cNvSpPr>
            <p:nvPr/>
          </p:nvSpPr>
          <p:spPr bwMode="auto">
            <a:xfrm>
              <a:off x="7480309" y="3330206"/>
              <a:ext cx="454169" cy="411286"/>
            </a:xfrm>
            <a:custGeom>
              <a:avLst/>
              <a:gdLst>
                <a:gd name="T0" fmla="*/ 210 w 233"/>
                <a:gd name="T1" fmla="*/ 3 h 211"/>
                <a:gd name="T2" fmla="*/ 218 w 233"/>
                <a:gd name="T3" fmla="*/ 9 h 211"/>
                <a:gd name="T4" fmla="*/ 219 w 233"/>
                <a:gd name="T5" fmla="*/ 17 h 211"/>
                <a:gd name="T6" fmla="*/ 227 w 233"/>
                <a:gd name="T7" fmla="*/ 22 h 211"/>
                <a:gd name="T8" fmla="*/ 233 w 233"/>
                <a:gd name="T9" fmla="*/ 33 h 211"/>
                <a:gd name="T10" fmla="*/ 225 w 233"/>
                <a:gd name="T11" fmla="*/ 37 h 211"/>
                <a:gd name="T12" fmla="*/ 207 w 233"/>
                <a:gd name="T13" fmla="*/ 39 h 211"/>
                <a:gd name="T14" fmla="*/ 189 w 233"/>
                <a:gd name="T15" fmla="*/ 39 h 211"/>
                <a:gd name="T16" fmla="*/ 189 w 233"/>
                <a:gd name="T17" fmla="*/ 47 h 211"/>
                <a:gd name="T18" fmla="*/ 192 w 233"/>
                <a:gd name="T19" fmla="*/ 52 h 211"/>
                <a:gd name="T20" fmla="*/ 192 w 233"/>
                <a:gd name="T21" fmla="*/ 58 h 211"/>
                <a:gd name="T22" fmla="*/ 194 w 233"/>
                <a:gd name="T23" fmla="*/ 66 h 211"/>
                <a:gd name="T24" fmla="*/ 199 w 233"/>
                <a:gd name="T25" fmla="*/ 69 h 211"/>
                <a:gd name="T26" fmla="*/ 208 w 233"/>
                <a:gd name="T27" fmla="*/ 77 h 211"/>
                <a:gd name="T28" fmla="*/ 197 w 233"/>
                <a:gd name="T29" fmla="*/ 86 h 211"/>
                <a:gd name="T30" fmla="*/ 197 w 233"/>
                <a:gd name="T31" fmla="*/ 99 h 211"/>
                <a:gd name="T32" fmla="*/ 189 w 233"/>
                <a:gd name="T33" fmla="*/ 110 h 211"/>
                <a:gd name="T34" fmla="*/ 177 w 233"/>
                <a:gd name="T35" fmla="*/ 124 h 211"/>
                <a:gd name="T36" fmla="*/ 159 w 233"/>
                <a:gd name="T37" fmla="*/ 141 h 211"/>
                <a:gd name="T38" fmla="*/ 142 w 233"/>
                <a:gd name="T39" fmla="*/ 149 h 211"/>
                <a:gd name="T40" fmla="*/ 134 w 233"/>
                <a:gd name="T41" fmla="*/ 146 h 211"/>
                <a:gd name="T42" fmla="*/ 125 w 233"/>
                <a:gd name="T43" fmla="*/ 160 h 211"/>
                <a:gd name="T44" fmla="*/ 134 w 233"/>
                <a:gd name="T45" fmla="*/ 168 h 211"/>
                <a:gd name="T46" fmla="*/ 139 w 233"/>
                <a:gd name="T47" fmla="*/ 181 h 211"/>
                <a:gd name="T48" fmla="*/ 145 w 233"/>
                <a:gd name="T49" fmla="*/ 190 h 211"/>
                <a:gd name="T50" fmla="*/ 147 w 233"/>
                <a:gd name="T51" fmla="*/ 200 h 211"/>
                <a:gd name="T52" fmla="*/ 142 w 233"/>
                <a:gd name="T53" fmla="*/ 203 h 211"/>
                <a:gd name="T54" fmla="*/ 132 w 233"/>
                <a:gd name="T55" fmla="*/ 203 h 211"/>
                <a:gd name="T56" fmla="*/ 118 w 233"/>
                <a:gd name="T57" fmla="*/ 201 h 211"/>
                <a:gd name="T58" fmla="*/ 113 w 233"/>
                <a:gd name="T59" fmla="*/ 203 h 211"/>
                <a:gd name="T60" fmla="*/ 104 w 233"/>
                <a:gd name="T61" fmla="*/ 211 h 211"/>
                <a:gd name="T62" fmla="*/ 98 w 233"/>
                <a:gd name="T63" fmla="*/ 207 h 211"/>
                <a:gd name="T64" fmla="*/ 93 w 233"/>
                <a:gd name="T65" fmla="*/ 201 h 211"/>
                <a:gd name="T66" fmla="*/ 80 w 233"/>
                <a:gd name="T67" fmla="*/ 182 h 211"/>
                <a:gd name="T68" fmla="*/ 79 w 233"/>
                <a:gd name="T69" fmla="*/ 184 h 211"/>
                <a:gd name="T70" fmla="*/ 54 w 233"/>
                <a:gd name="T71" fmla="*/ 187 h 211"/>
                <a:gd name="T72" fmla="*/ 38 w 233"/>
                <a:gd name="T73" fmla="*/ 187 h 211"/>
                <a:gd name="T74" fmla="*/ 19 w 233"/>
                <a:gd name="T75" fmla="*/ 189 h 211"/>
                <a:gd name="T76" fmla="*/ 11 w 233"/>
                <a:gd name="T77" fmla="*/ 182 h 211"/>
                <a:gd name="T78" fmla="*/ 14 w 233"/>
                <a:gd name="T79" fmla="*/ 171 h 211"/>
                <a:gd name="T80" fmla="*/ 25 w 233"/>
                <a:gd name="T81" fmla="*/ 167 h 211"/>
                <a:gd name="T82" fmla="*/ 33 w 233"/>
                <a:gd name="T83" fmla="*/ 160 h 211"/>
                <a:gd name="T84" fmla="*/ 27 w 233"/>
                <a:gd name="T85" fmla="*/ 157 h 211"/>
                <a:gd name="T86" fmla="*/ 27 w 233"/>
                <a:gd name="T87" fmla="*/ 141 h 211"/>
                <a:gd name="T88" fmla="*/ 13 w 233"/>
                <a:gd name="T89" fmla="*/ 135 h 211"/>
                <a:gd name="T90" fmla="*/ 0 w 233"/>
                <a:gd name="T91" fmla="*/ 116 h 211"/>
                <a:gd name="T92" fmla="*/ 47 w 233"/>
                <a:gd name="T93" fmla="*/ 122 h 211"/>
                <a:gd name="T94" fmla="*/ 61 w 233"/>
                <a:gd name="T95" fmla="*/ 119 h 211"/>
                <a:gd name="T96" fmla="*/ 77 w 233"/>
                <a:gd name="T97" fmla="*/ 111 h 211"/>
                <a:gd name="T98" fmla="*/ 82 w 233"/>
                <a:gd name="T99" fmla="*/ 97 h 211"/>
                <a:gd name="T100" fmla="*/ 96 w 233"/>
                <a:gd name="T101" fmla="*/ 92 h 211"/>
                <a:gd name="T102" fmla="*/ 102 w 233"/>
                <a:gd name="T103" fmla="*/ 86 h 211"/>
                <a:gd name="T104" fmla="*/ 113 w 233"/>
                <a:gd name="T105" fmla="*/ 86 h 211"/>
                <a:gd name="T106" fmla="*/ 121 w 233"/>
                <a:gd name="T107" fmla="*/ 74 h 211"/>
                <a:gd name="T108" fmla="*/ 132 w 233"/>
                <a:gd name="T109" fmla="*/ 63 h 211"/>
                <a:gd name="T110" fmla="*/ 136 w 233"/>
                <a:gd name="T111" fmla="*/ 50 h 211"/>
                <a:gd name="T112" fmla="*/ 148 w 233"/>
                <a:gd name="T113" fmla="*/ 44 h 211"/>
                <a:gd name="T114" fmla="*/ 151 w 233"/>
                <a:gd name="T115" fmla="*/ 34 h 211"/>
                <a:gd name="T116" fmla="*/ 154 w 233"/>
                <a:gd name="T117" fmla="*/ 28 h 211"/>
                <a:gd name="T118" fmla="*/ 151 w 233"/>
                <a:gd name="T119" fmla="*/ 18 h 211"/>
                <a:gd name="T120" fmla="*/ 158 w 233"/>
                <a:gd name="T121" fmla="*/ 11 h 211"/>
                <a:gd name="T122" fmla="*/ 170 w 233"/>
                <a:gd name="T123" fmla="*/ 3 h 211"/>
                <a:gd name="T124" fmla="*/ 191 w 233"/>
                <a:gd name="T125" fmla="*/ 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3" h="211">
                  <a:moveTo>
                    <a:pt x="199" y="0"/>
                  </a:moveTo>
                  <a:lnTo>
                    <a:pt x="200" y="0"/>
                  </a:lnTo>
                  <a:lnTo>
                    <a:pt x="200" y="0"/>
                  </a:lnTo>
                  <a:lnTo>
                    <a:pt x="202" y="1"/>
                  </a:lnTo>
                  <a:lnTo>
                    <a:pt x="202" y="1"/>
                  </a:lnTo>
                  <a:lnTo>
                    <a:pt x="203" y="1"/>
                  </a:lnTo>
                  <a:lnTo>
                    <a:pt x="205" y="1"/>
                  </a:lnTo>
                  <a:lnTo>
                    <a:pt x="207" y="1"/>
                  </a:lnTo>
                  <a:lnTo>
                    <a:pt x="210" y="3"/>
                  </a:lnTo>
                  <a:lnTo>
                    <a:pt x="210" y="3"/>
                  </a:lnTo>
                  <a:lnTo>
                    <a:pt x="210" y="4"/>
                  </a:lnTo>
                  <a:lnTo>
                    <a:pt x="211" y="6"/>
                  </a:lnTo>
                  <a:lnTo>
                    <a:pt x="213" y="4"/>
                  </a:lnTo>
                  <a:lnTo>
                    <a:pt x="213" y="4"/>
                  </a:lnTo>
                  <a:lnTo>
                    <a:pt x="214" y="6"/>
                  </a:lnTo>
                  <a:lnTo>
                    <a:pt x="216" y="6"/>
                  </a:lnTo>
                  <a:lnTo>
                    <a:pt x="216" y="7"/>
                  </a:lnTo>
                  <a:lnTo>
                    <a:pt x="218" y="9"/>
                  </a:lnTo>
                  <a:lnTo>
                    <a:pt x="218" y="9"/>
                  </a:lnTo>
                  <a:lnTo>
                    <a:pt x="218" y="11"/>
                  </a:lnTo>
                  <a:lnTo>
                    <a:pt x="218" y="14"/>
                  </a:lnTo>
                  <a:lnTo>
                    <a:pt x="218" y="15"/>
                  </a:lnTo>
                  <a:lnTo>
                    <a:pt x="218" y="15"/>
                  </a:lnTo>
                  <a:lnTo>
                    <a:pt x="218" y="17"/>
                  </a:lnTo>
                  <a:lnTo>
                    <a:pt x="218" y="17"/>
                  </a:lnTo>
                  <a:lnTo>
                    <a:pt x="219" y="17"/>
                  </a:lnTo>
                  <a:lnTo>
                    <a:pt x="219" y="17"/>
                  </a:lnTo>
                  <a:lnTo>
                    <a:pt x="219" y="18"/>
                  </a:lnTo>
                  <a:lnTo>
                    <a:pt x="221" y="20"/>
                  </a:lnTo>
                  <a:lnTo>
                    <a:pt x="221" y="20"/>
                  </a:lnTo>
                  <a:lnTo>
                    <a:pt x="222" y="20"/>
                  </a:lnTo>
                  <a:lnTo>
                    <a:pt x="224" y="20"/>
                  </a:lnTo>
                  <a:lnTo>
                    <a:pt x="225" y="18"/>
                  </a:lnTo>
                  <a:lnTo>
                    <a:pt x="227" y="18"/>
                  </a:lnTo>
                  <a:lnTo>
                    <a:pt x="227" y="20"/>
                  </a:lnTo>
                  <a:lnTo>
                    <a:pt x="227" y="22"/>
                  </a:lnTo>
                  <a:lnTo>
                    <a:pt x="229" y="22"/>
                  </a:lnTo>
                  <a:lnTo>
                    <a:pt x="230" y="23"/>
                  </a:lnTo>
                  <a:lnTo>
                    <a:pt x="230" y="25"/>
                  </a:lnTo>
                  <a:lnTo>
                    <a:pt x="232" y="26"/>
                  </a:lnTo>
                  <a:lnTo>
                    <a:pt x="232" y="28"/>
                  </a:lnTo>
                  <a:lnTo>
                    <a:pt x="233" y="29"/>
                  </a:lnTo>
                  <a:lnTo>
                    <a:pt x="233" y="29"/>
                  </a:lnTo>
                  <a:lnTo>
                    <a:pt x="233" y="31"/>
                  </a:lnTo>
                  <a:lnTo>
                    <a:pt x="233" y="33"/>
                  </a:lnTo>
                  <a:lnTo>
                    <a:pt x="233" y="34"/>
                  </a:lnTo>
                  <a:lnTo>
                    <a:pt x="232" y="34"/>
                  </a:lnTo>
                  <a:lnTo>
                    <a:pt x="230" y="36"/>
                  </a:lnTo>
                  <a:lnTo>
                    <a:pt x="229" y="36"/>
                  </a:lnTo>
                  <a:lnTo>
                    <a:pt x="229" y="36"/>
                  </a:lnTo>
                  <a:lnTo>
                    <a:pt x="229" y="37"/>
                  </a:lnTo>
                  <a:lnTo>
                    <a:pt x="227" y="37"/>
                  </a:lnTo>
                  <a:lnTo>
                    <a:pt x="225" y="37"/>
                  </a:lnTo>
                  <a:lnTo>
                    <a:pt x="225" y="37"/>
                  </a:lnTo>
                  <a:lnTo>
                    <a:pt x="221" y="39"/>
                  </a:lnTo>
                  <a:lnTo>
                    <a:pt x="219" y="39"/>
                  </a:lnTo>
                  <a:lnTo>
                    <a:pt x="218" y="39"/>
                  </a:lnTo>
                  <a:lnTo>
                    <a:pt x="216" y="40"/>
                  </a:lnTo>
                  <a:lnTo>
                    <a:pt x="214" y="42"/>
                  </a:lnTo>
                  <a:lnTo>
                    <a:pt x="213" y="42"/>
                  </a:lnTo>
                  <a:lnTo>
                    <a:pt x="211" y="40"/>
                  </a:lnTo>
                  <a:lnTo>
                    <a:pt x="208" y="40"/>
                  </a:lnTo>
                  <a:lnTo>
                    <a:pt x="207" y="39"/>
                  </a:lnTo>
                  <a:lnTo>
                    <a:pt x="205" y="39"/>
                  </a:lnTo>
                  <a:lnTo>
                    <a:pt x="203" y="39"/>
                  </a:lnTo>
                  <a:lnTo>
                    <a:pt x="200" y="39"/>
                  </a:lnTo>
                  <a:lnTo>
                    <a:pt x="199" y="37"/>
                  </a:lnTo>
                  <a:lnTo>
                    <a:pt x="197" y="37"/>
                  </a:lnTo>
                  <a:lnTo>
                    <a:pt x="194" y="37"/>
                  </a:lnTo>
                  <a:lnTo>
                    <a:pt x="192" y="37"/>
                  </a:lnTo>
                  <a:lnTo>
                    <a:pt x="191" y="39"/>
                  </a:lnTo>
                  <a:lnTo>
                    <a:pt x="189" y="39"/>
                  </a:lnTo>
                  <a:lnTo>
                    <a:pt x="188" y="40"/>
                  </a:lnTo>
                  <a:lnTo>
                    <a:pt x="188" y="42"/>
                  </a:lnTo>
                  <a:lnTo>
                    <a:pt x="186" y="42"/>
                  </a:lnTo>
                  <a:lnTo>
                    <a:pt x="186" y="44"/>
                  </a:lnTo>
                  <a:lnTo>
                    <a:pt x="186" y="44"/>
                  </a:lnTo>
                  <a:lnTo>
                    <a:pt x="189" y="45"/>
                  </a:lnTo>
                  <a:lnTo>
                    <a:pt x="189" y="45"/>
                  </a:lnTo>
                  <a:lnTo>
                    <a:pt x="189" y="47"/>
                  </a:lnTo>
                  <a:lnTo>
                    <a:pt x="189" y="47"/>
                  </a:lnTo>
                  <a:lnTo>
                    <a:pt x="188" y="48"/>
                  </a:lnTo>
                  <a:lnTo>
                    <a:pt x="188" y="48"/>
                  </a:lnTo>
                  <a:lnTo>
                    <a:pt x="188" y="48"/>
                  </a:lnTo>
                  <a:lnTo>
                    <a:pt x="189" y="50"/>
                  </a:lnTo>
                  <a:lnTo>
                    <a:pt x="191" y="50"/>
                  </a:lnTo>
                  <a:lnTo>
                    <a:pt x="192" y="50"/>
                  </a:lnTo>
                  <a:lnTo>
                    <a:pt x="192" y="50"/>
                  </a:lnTo>
                  <a:lnTo>
                    <a:pt x="192" y="50"/>
                  </a:lnTo>
                  <a:lnTo>
                    <a:pt x="192" y="52"/>
                  </a:lnTo>
                  <a:lnTo>
                    <a:pt x="191" y="52"/>
                  </a:lnTo>
                  <a:lnTo>
                    <a:pt x="189" y="53"/>
                  </a:lnTo>
                  <a:lnTo>
                    <a:pt x="189" y="55"/>
                  </a:lnTo>
                  <a:lnTo>
                    <a:pt x="189" y="55"/>
                  </a:lnTo>
                  <a:lnTo>
                    <a:pt x="189" y="56"/>
                  </a:lnTo>
                  <a:lnTo>
                    <a:pt x="191" y="56"/>
                  </a:lnTo>
                  <a:lnTo>
                    <a:pt x="191" y="56"/>
                  </a:lnTo>
                  <a:lnTo>
                    <a:pt x="192" y="58"/>
                  </a:lnTo>
                  <a:lnTo>
                    <a:pt x="192" y="58"/>
                  </a:lnTo>
                  <a:lnTo>
                    <a:pt x="191" y="59"/>
                  </a:lnTo>
                  <a:lnTo>
                    <a:pt x="191" y="61"/>
                  </a:lnTo>
                  <a:lnTo>
                    <a:pt x="189" y="63"/>
                  </a:lnTo>
                  <a:lnTo>
                    <a:pt x="189" y="63"/>
                  </a:lnTo>
                  <a:lnTo>
                    <a:pt x="189" y="63"/>
                  </a:lnTo>
                  <a:lnTo>
                    <a:pt x="191" y="64"/>
                  </a:lnTo>
                  <a:lnTo>
                    <a:pt x="191" y="64"/>
                  </a:lnTo>
                  <a:lnTo>
                    <a:pt x="192" y="66"/>
                  </a:lnTo>
                  <a:lnTo>
                    <a:pt x="194" y="66"/>
                  </a:lnTo>
                  <a:lnTo>
                    <a:pt x="194" y="66"/>
                  </a:lnTo>
                  <a:lnTo>
                    <a:pt x="194" y="67"/>
                  </a:lnTo>
                  <a:lnTo>
                    <a:pt x="194" y="67"/>
                  </a:lnTo>
                  <a:lnTo>
                    <a:pt x="194" y="69"/>
                  </a:lnTo>
                  <a:lnTo>
                    <a:pt x="194" y="69"/>
                  </a:lnTo>
                  <a:lnTo>
                    <a:pt x="197" y="69"/>
                  </a:lnTo>
                  <a:lnTo>
                    <a:pt x="199" y="70"/>
                  </a:lnTo>
                  <a:lnTo>
                    <a:pt x="199" y="69"/>
                  </a:lnTo>
                  <a:lnTo>
                    <a:pt x="199" y="69"/>
                  </a:lnTo>
                  <a:lnTo>
                    <a:pt x="199" y="72"/>
                  </a:lnTo>
                  <a:lnTo>
                    <a:pt x="199" y="74"/>
                  </a:lnTo>
                  <a:lnTo>
                    <a:pt x="199" y="74"/>
                  </a:lnTo>
                  <a:lnTo>
                    <a:pt x="200" y="75"/>
                  </a:lnTo>
                  <a:lnTo>
                    <a:pt x="203" y="74"/>
                  </a:lnTo>
                  <a:lnTo>
                    <a:pt x="205" y="75"/>
                  </a:lnTo>
                  <a:lnTo>
                    <a:pt x="208" y="75"/>
                  </a:lnTo>
                  <a:lnTo>
                    <a:pt x="208" y="77"/>
                  </a:lnTo>
                  <a:lnTo>
                    <a:pt x="208" y="77"/>
                  </a:lnTo>
                  <a:lnTo>
                    <a:pt x="208" y="78"/>
                  </a:lnTo>
                  <a:lnTo>
                    <a:pt x="208" y="80"/>
                  </a:lnTo>
                  <a:lnTo>
                    <a:pt x="207" y="80"/>
                  </a:lnTo>
                  <a:lnTo>
                    <a:pt x="205" y="80"/>
                  </a:lnTo>
                  <a:lnTo>
                    <a:pt x="200" y="83"/>
                  </a:lnTo>
                  <a:lnTo>
                    <a:pt x="199" y="83"/>
                  </a:lnTo>
                  <a:lnTo>
                    <a:pt x="197" y="85"/>
                  </a:lnTo>
                  <a:lnTo>
                    <a:pt x="197" y="86"/>
                  </a:lnTo>
                  <a:lnTo>
                    <a:pt x="197" y="86"/>
                  </a:lnTo>
                  <a:lnTo>
                    <a:pt x="199" y="89"/>
                  </a:lnTo>
                  <a:lnTo>
                    <a:pt x="199" y="91"/>
                  </a:lnTo>
                  <a:lnTo>
                    <a:pt x="197" y="94"/>
                  </a:lnTo>
                  <a:lnTo>
                    <a:pt x="197" y="94"/>
                  </a:lnTo>
                  <a:lnTo>
                    <a:pt x="197" y="96"/>
                  </a:lnTo>
                  <a:lnTo>
                    <a:pt x="199" y="96"/>
                  </a:lnTo>
                  <a:lnTo>
                    <a:pt x="199" y="97"/>
                  </a:lnTo>
                  <a:lnTo>
                    <a:pt x="199" y="97"/>
                  </a:lnTo>
                  <a:lnTo>
                    <a:pt x="197" y="99"/>
                  </a:lnTo>
                  <a:lnTo>
                    <a:pt x="195" y="99"/>
                  </a:lnTo>
                  <a:lnTo>
                    <a:pt x="194" y="99"/>
                  </a:lnTo>
                  <a:lnTo>
                    <a:pt x="192" y="102"/>
                  </a:lnTo>
                  <a:lnTo>
                    <a:pt x="189" y="105"/>
                  </a:lnTo>
                  <a:lnTo>
                    <a:pt x="188" y="107"/>
                  </a:lnTo>
                  <a:lnTo>
                    <a:pt x="188" y="107"/>
                  </a:lnTo>
                  <a:lnTo>
                    <a:pt x="188" y="108"/>
                  </a:lnTo>
                  <a:lnTo>
                    <a:pt x="189" y="108"/>
                  </a:lnTo>
                  <a:lnTo>
                    <a:pt x="189" y="110"/>
                  </a:lnTo>
                  <a:lnTo>
                    <a:pt x="188" y="111"/>
                  </a:lnTo>
                  <a:lnTo>
                    <a:pt x="186" y="111"/>
                  </a:lnTo>
                  <a:lnTo>
                    <a:pt x="184" y="113"/>
                  </a:lnTo>
                  <a:lnTo>
                    <a:pt x="181" y="115"/>
                  </a:lnTo>
                  <a:lnTo>
                    <a:pt x="181" y="115"/>
                  </a:lnTo>
                  <a:lnTo>
                    <a:pt x="180" y="118"/>
                  </a:lnTo>
                  <a:lnTo>
                    <a:pt x="178" y="119"/>
                  </a:lnTo>
                  <a:lnTo>
                    <a:pt x="178" y="121"/>
                  </a:lnTo>
                  <a:lnTo>
                    <a:pt x="177" y="124"/>
                  </a:lnTo>
                  <a:lnTo>
                    <a:pt x="175" y="127"/>
                  </a:lnTo>
                  <a:lnTo>
                    <a:pt x="173" y="129"/>
                  </a:lnTo>
                  <a:lnTo>
                    <a:pt x="170" y="130"/>
                  </a:lnTo>
                  <a:lnTo>
                    <a:pt x="166" y="133"/>
                  </a:lnTo>
                  <a:lnTo>
                    <a:pt x="166" y="133"/>
                  </a:lnTo>
                  <a:lnTo>
                    <a:pt x="164" y="137"/>
                  </a:lnTo>
                  <a:lnTo>
                    <a:pt x="164" y="138"/>
                  </a:lnTo>
                  <a:lnTo>
                    <a:pt x="162" y="140"/>
                  </a:lnTo>
                  <a:lnTo>
                    <a:pt x="159" y="141"/>
                  </a:lnTo>
                  <a:lnTo>
                    <a:pt x="159" y="144"/>
                  </a:lnTo>
                  <a:lnTo>
                    <a:pt x="159" y="146"/>
                  </a:lnTo>
                  <a:lnTo>
                    <a:pt x="156" y="146"/>
                  </a:lnTo>
                  <a:lnTo>
                    <a:pt x="154" y="146"/>
                  </a:lnTo>
                  <a:lnTo>
                    <a:pt x="150" y="148"/>
                  </a:lnTo>
                  <a:lnTo>
                    <a:pt x="148" y="148"/>
                  </a:lnTo>
                  <a:lnTo>
                    <a:pt x="145" y="149"/>
                  </a:lnTo>
                  <a:lnTo>
                    <a:pt x="143" y="149"/>
                  </a:lnTo>
                  <a:lnTo>
                    <a:pt x="142" y="149"/>
                  </a:lnTo>
                  <a:lnTo>
                    <a:pt x="142" y="148"/>
                  </a:lnTo>
                  <a:lnTo>
                    <a:pt x="140" y="148"/>
                  </a:lnTo>
                  <a:lnTo>
                    <a:pt x="140" y="146"/>
                  </a:lnTo>
                  <a:lnTo>
                    <a:pt x="140" y="144"/>
                  </a:lnTo>
                  <a:lnTo>
                    <a:pt x="139" y="144"/>
                  </a:lnTo>
                  <a:lnTo>
                    <a:pt x="137" y="144"/>
                  </a:lnTo>
                  <a:lnTo>
                    <a:pt x="136" y="144"/>
                  </a:lnTo>
                  <a:lnTo>
                    <a:pt x="136" y="146"/>
                  </a:lnTo>
                  <a:lnTo>
                    <a:pt x="134" y="146"/>
                  </a:lnTo>
                  <a:lnTo>
                    <a:pt x="134" y="148"/>
                  </a:lnTo>
                  <a:lnTo>
                    <a:pt x="132" y="149"/>
                  </a:lnTo>
                  <a:lnTo>
                    <a:pt x="131" y="152"/>
                  </a:lnTo>
                  <a:lnTo>
                    <a:pt x="128" y="155"/>
                  </a:lnTo>
                  <a:lnTo>
                    <a:pt x="126" y="155"/>
                  </a:lnTo>
                  <a:lnTo>
                    <a:pt x="126" y="157"/>
                  </a:lnTo>
                  <a:lnTo>
                    <a:pt x="126" y="157"/>
                  </a:lnTo>
                  <a:lnTo>
                    <a:pt x="125" y="159"/>
                  </a:lnTo>
                  <a:lnTo>
                    <a:pt x="125" y="160"/>
                  </a:lnTo>
                  <a:lnTo>
                    <a:pt x="125" y="163"/>
                  </a:lnTo>
                  <a:lnTo>
                    <a:pt x="125" y="163"/>
                  </a:lnTo>
                  <a:lnTo>
                    <a:pt x="125" y="165"/>
                  </a:lnTo>
                  <a:lnTo>
                    <a:pt x="126" y="165"/>
                  </a:lnTo>
                  <a:lnTo>
                    <a:pt x="128" y="167"/>
                  </a:lnTo>
                  <a:lnTo>
                    <a:pt x="131" y="167"/>
                  </a:lnTo>
                  <a:lnTo>
                    <a:pt x="132" y="167"/>
                  </a:lnTo>
                  <a:lnTo>
                    <a:pt x="134" y="167"/>
                  </a:lnTo>
                  <a:lnTo>
                    <a:pt x="134" y="168"/>
                  </a:lnTo>
                  <a:lnTo>
                    <a:pt x="134" y="168"/>
                  </a:lnTo>
                  <a:lnTo>
                    <a:pt x="134" y="170"/>
                  </a:lnTo>
                  <a:lnTo>
                    <a:pt x="134" y="173"/>
                  </a:lnTo>
                  <a:lnTo>
                    <a:pt x="132" y="174"/>
                  </a:lnTo>
                  <a:lnTo>
                    <a:pt x="132" y="176"/>
                  </a:lnTo>
                  <a:lnTo>
                    <a:pt x="132" y="178"/>
                  </a:lnTo>
                  <a:lnTo>
                    <a:pt x="136" y="181"/>
                  </a:lnTo>
                  <a:lnTo>
                    <a:pt x="137" y="181"/>
                  </a:lnTo>
                  <a:lnTo>
                    <a:pt x="139" y="181"/>
                  </a:lnTo>
                  <a:lnTo>
                    <a:pt x="139" y="181"/>
                  </a:lnTo>
                  <a:lnTo>
                    <a:pt x="140" y="181"/>
                  </a:lnTo>
                  <a:lnTo>
                    <a:pt x="140" y="181"/>
                  </a:lnTo>
                  <a:lnTo>
                    <a:pt x="140" y="181"/>
                  </a:lnTo>
                  <a:lnTo>
                    <a:pt x="142" y="181"/>
                  </a:lnTo>
                  <a:lnTo>
                    <a:pt x="142" y="184"/>
                  </a:lnTo>
                  <a:lnTo>
                    <a:pt x="142" y="185"/>
                  </a:lnTo>
                  <a:lnTo>
                    <a:pt x="143" y="189"/>
                  </a:lnTo>
                  <a:lnTo>
                    <a:pt x="145" y="190"/>
                  </a:lnTo>
                  <a:lnTo>
                    <a:pt x="145" y="193"/>
                  </a:lnTo>
                  <a:lnTo>
                    <a:pt x="147" y="195"/>
                  </a:lnTo>
                  <a:lnTo>
                    <a:pt x="147" y="196"/>
                  </a:lnTo>
                  <a:lnTo>
                    <a:pt x="147" y="196"/>
                  </a:lnTo>
                  <a:lnTo>
                    <a:pt x="145" y="196"/>
                  </a:lnTo>
                  <a:lnTo>
                    <a:pt x="145" y="198"/>
                  </a:lnTo>
                  <a:lnTo>
                    <a:pt x="147" y="198"/>
                  </a:lnTo>
                  <a:lnTo>
                    <a:pt x="145" y="198"/>
                  </a:lnTo>
                  <a:lnTo>
                    <a:pt x="147" y="200"/>
                  </a:lnTo>
                  <a:lnTo>
                    <a:pt x="147" y="200"/>
                  </a:lnTo>
                  <a:lnTo>
                    <a:pt x="147" y="200"/>
                  </a:lnTo>
                  <a:lnTo>
                    <a:pt x="147" y="201"/>
                  </a:lnTo>
                  <a:lnTo>
                    <a:pt x="145" y="201"/>
                  </a:lnTo>
                  <a:lnTo>
                    <a:pt x="145" y="201"/>
                  </a:lnTo>
                  <a:lnTo>
                    <a:pt x="143" y="203"/>
                  </a:lnTo>
                  <a:lnTo>
                    <a:pt x="143" y="203"/>
                  </a:lnTo>
                  <a:lnTo>
                    <a:pt x="142" y="203"/>
                  </a:lnTo>
                  <a:lnTo>
                    <a:pt x="142" y="203"/>
                  </a:lnTo>
                  <a:lnTo>
                    <a:pt x="140" y="201"/>
                  </a:lnTo>
                  <a:lnTo>
                    <a:pt x="140" y="201"/>
                  </a:lnTo>
                  <a:lnTo>
                    <a:pt x="140" y="200"/>
                  </a:lnTo>
                  <a:lnTo>
                    <a:pt x="140" y="200"/>
                  </a:lnTo>
                  <a:lnTo>
                    <a:pt x="139" y="200"/>
                  </a:lnTo>
                  <a:lnTo>
                    <a:pt x="136" y="201"/>
                  </a:lnTo>
                  <a:lnTo>
                    <a:pt x="132" y="201"/>
                  </a:lnTo>
                  <a:lnTo>
                    <a:pt x="132" y="203"/>
                  </a:lnTo>
                  <a:lnTo>
                    <a:pt x="132" y="203"/>
                  </a:lnTo>
                  <a:lnTo>
                    <a:pt x="131" y="204"/>
                  </a:lnTo>
                  <a:lnTo>
                    <a:pt x="129" y="204"/>
                  </a:lnTo>
                  <a:lnTo>
                    <a:pt x="128" y="204"/>
                  </a:lnTo>
                  <a:lnTo>
                    <a:pt x="126" y="203"/>
                  </a:lnTo>
                  <a:lnTo>
                    <a:pt x="125" y="203"/>
                  </a:lnTo>
                  <a:lnTo>
                    <a:pt x="123" y="203"/>
                  </a:lnTo>
                  <a:lnTo>
                    <a:pt x="121" y="203"/>
                  </a:lnTo>
                  <a:lnTo>
                    <a:pt x="118" y="203"/>
                  </a:lnTo>
                  <a:lnTo>
                    <a:pt x="118" y="201"/>
                  </a:lnTo>
                  <a:lnTo>
                    <a:pt x="117" y="203"/>
                  </a:lnTo>
                  <a:lnTo>
                    <a:pt x="115" y="201"/>
                  </a:lnTo>
                  <a:lnTo>
                    <a:pt x="115" y="203"/>
                  </a:lnTo>
                  <a:lnTo>
                    <a:pt x="115" y="203"/>
                  </a:lnTo>
                  <a:lnTo>
                    <a:pt x="115" y="201"/>
                  </a:lnTo>
                  <a:lnTo>
                    <a:pt x="113" y="201"/>
                  </a:lnTo>
                  <a:lnTo>
                    <a:pt x="113" y="201"/>
                  </a:lnTo>
                  <a:lnTo>
                    <a:pt x="113" y="201"/>
                  </a:lnTo>
                  <a:lnTo>
                    <a:pt x="113" y="203"/>
                  </a:lnTo>
                  <a:lnTo>
                    <a:pt x="113" y="207"/>
                  </a:lnTo>
                  <a:lnTo>
                    <a:pt x="112" y="207"/>
                  </a:lnTo>
                  <a:lnTo>
                    <a:pt x="110" y="207"/>
                  </a:lnTo>
                  <a:lnTo>
                    <a:pt x="109" y="207"/>
                  </a:lnTo>
                  <a:lnTo>
                    <a:pt x="107" y="207"/>
                  </a:lnTo>
                  <a:lnTo>
                    <a:pt x="106" y="207"/>
                  </a:lnTo>
                  <a:lnTo>
                    <a:pt x="106" y="209"/>
                  </a:lnTo>
                  <a:lnTo>
                    <a:pt x="106" y="209"/>
                  </a:lnTo>
                  <a:lnTo>
                    <a:pt x="104" y="211"/>
                  </a:lnTo>
                  <a:lnTo>
                    <a:pt x="104" y="209"/>
                  </a:lnTo>
                  <a:lnTo>
                    <a:pt x="104" y="209"/>
                  </a:lnTo>
                  <a:lnTo>
                    <a:pt x="102" y="209"/>
                  </a:lnTo>
                  <a:lnTo>
                    <a:pt x="102" y="209"/>
                  </a:lnTo>
                  <a:lnTo>
                    <a:pt x="101" y="207"/>
                  </a:lnTo>
                  <a:lnTo>
                    <a:pt x="101" y="209"/>
                  </a:lnTo>
                  <a:lnTo>
                    <a:pt x="98" y="209"/>
                  </a:lnTo>
                  <a:lnTo>
                    <a:pt x="98" y="207"/>
                  </a:lnTo>
                  <a:lnTo>
                    <a:pt x="98" y="207"/>
                  </a:lnTo>
                  <a:lnTo>
                    <a:pt x="96" y="207"/>
                  </a:lnTo>
                  <a:lnTo>
                    <a:pt x="96" y="207"/>
                  </a:lnTo>
                  <a:lnTo>
                    <a:pt x="95" y="206"/>
                  </a:lnTo>
                  <a:lnTo>
                    <a:pt x="95" y="206"/>
                  </a:lnTo>
                  <a:lnTo>
                    <a:pt x="95" y="206"/>
                  </a:lnTo>
                  <a:lnTo>
                    <a:pt x="93" y="204"/>
                  </a:lnTo>
                  <a:lnTo>
                    <a:pt x="93" y="203"/>
                  </a:lnTo>
                  <a:lnTo>
                    <a:pt x="93" y="203"/>
                  </a:lnTo>
                  <a:lnTo>
                    <a:pt x="93" y="201"/>
                  </a:lnTo>
                  <a:lnTo>
                    <a:pt x="91" y="195"/>
                  </a:lnTo>
                  <a:lnTo>
                    <a:pt x="90" y="195"/>
                  </a:lnTo>
                  <a:lnTo>
                    <a:pt x="84" y="193"/>
                  </a:lnTo>
                  <a:lnTo>
                    <a:pt x="84" y="192"/>
                  </a:lnTo>
                  <a:lnTo>
                    <a:pt x="84" y="189"/>
                  </a:lnTo>
                  <a:lnTo>
                    <a:pt x="84" y="187"/>
                  </a:lnTo>
                  <a:lnTo>
                    <a:pt x="82" y="185"/>
                  </a:lnTo>
                  <a:lnTo>
                    <a:pt x="82" y="184"/>
                  </a:lnTo>
                  <a:lnTo>
                    <a:pt x="80" y="182"/>
                  </a:lnTo>
                  <a:lnTo>
                    <a:pt x="79" y="182"/>
                  </a:lnTo>
                  <a:lnTo>
                    <a:pt x="77" y="182"/>
                  </a:lnTo>
                  <a:lnTo>
                    <a:pt x="76" y="182"/>
                  </a:lnTo>
                  <a:lnTo>
                    <a:pt x="76" y="184"/>
                  </a:lnTo>
                  <a:lnTo>
                    <a:pt x="79" y="184"/>
                  </a:lnTo>
                  <a:lnTo>
                    <a:pt x="80" y="184"/>
                  </a:lnTo>
                  <a:lnTo>
                    <a:pt x="80" y="184"/>
                  </a:lnTo>
                  <a:lnTo>
                    <a:pt x="80" y="184"/>
                  </a:lnTo>
                  <a:lnTo>
                    <a:pt x="79" y="184"/>
                  </a:lnTo>
                  <a:lnTo>
                    <a:pt x="77" y="184"/>
                  </a:lnTo>
                  <a:lnTo>
                    <a:pt x="72" y="184"/>
                  </a:lnTo>
                  <a:lnTo>
                    <a:pt x="69" y="185"/>
                  </a:lnTo>
                  <a:lnTo>
                    <a:pt x="65" y="185"/>
                  </a:lnTo>
                  <a:lnTo>
                    <a:pt x="60" y="185"/>
                  </a:lnTo>
                  <a:lnTo>
                    <a:pt x="57" y="187"/>
                  </a:lnTo>
                  <a:lnTo>
                    <a:pt x="55" y="189"/>
                  </a:lnTo>
                  <a:lnTo>
                    <a:pt x="54" y="189"/>
                  </a:lnTo>
                  <a:lnTo>
                    <a:pt x="54" y="187"/>
                  </a:lnTo>
                  <a:lnTo>
                    <a:pt x="47" y="185"/>
                  </a:lnTo>
                  <a:lnTo>
                    <a:pt x="47" y="185"/>
                  </a:lnTo>
                  <a:lnTo>
                    <a:pt x="46" y="185"/>
                  </a:lnTo>
                  <a:lnTo>
                    <a:pt x="44" y="185"/>
                  </a:lnTo>
                  <a:lnTo>
                    <a:pt x="44" y="185"/>
                  </a:lnTo>
                  <a:lnTo>
                    <a:pt x="41" y="185"/>
                  </a:lnTo>
                  <a:lnTo>
                    <a:pt x="38" y="185"/>
                  </a:lnTo>
                  <a:lnTo>
                    <a:pt x="38" y="187"/>
                  </a:lnTo>
                  <a:lnTo>
                    <a:pt x="38" y="187"/>
                  </a:lnTo>
                  <a:lnTo>
                    <a:pt x="35" y="187"/>
                  </a:lnTo>
                  <a:lnTo>
                    <a:pt x="33" y="187"/>
                  </a:lnTo>
                  <a:lnTo>
                    <a:pt x="30" y="187"/>
                  </a:lnTo>
                  <a:lnTo>
                    <a:pt x="25" y="187"/>
                  </a:lnTo>
                  <a:lnTo>
                    <a:pt x="24" y="187"/>
                  </a:lnTo>
                  <a:lnTo>
                    <a:pt x="22" y="189"/>
                  </a:lnTo>
                  <a:lnTo>
                    <a:pt x="22" y="189"/>
                  </a:lnTo>
                  <a:lnTo>
                    <a:pt x="20" y="189"/>
                  </a:lnTo>
                  <a:lnTo>
                    <a:pt x="19" y="189"/>
                  </a:lnTo>
                  <a:lnTo>
                    <a:pt x="19" y="187"/>
                  </a:lnTo>
                  <a:lnTo>
                    <a:pt x="19" y="187"/>
                  </a:lnTo>
                  <a:lnTo>
                    <a:pt x="17" y="189"/>
                  </a:lnTo>
                  <a:lnTo>
                    <a:pt x="14" y="189"/>
                  </a:lnTo>
                  <a:lnTo>
                    <a:pt x="13" y="189"/>
                  </a:lnTo>
                  <a:lnTo>
                    <a:pt x="9" y="189"/>
                  </a:lnTo>
                  <a:lnTo>
                    <a:pt x="9" y="189"/>
                  </a:lnTo>
                  <a:lnTo>
                    <a:pt x="11" y="187"/>
                  </a:lnTo>
                  <a:lnTo>
                    <a:pt x="11" y="182"/>
                  </a:lnTo>
                  <a:lnTo>
                    <a:pt x="11" y="181"/>
                  </a:lnTo>
                  <a:lnTo>
                    <a:pt x="11" y="179"/>
                  </a:lnTo>
                  <a:lnTo>
                    <a:pt x="11" y="179"/>
                  </a:lnTo>
                  <a:lnTo>
                    <a:pt x="13" y="179"/>
                  </a:lnTo>
                  <a:lnTo>
                    <a:pt x="13" y="178"/>
                  </a:lnTo>
                  <a:lnTo>
                    <a:pt x="13" y="176"/>
                  </a:lnTo>
                  <a:lnTo>
                    <a:pt x="13" y="173"/>
                  </a:lnTo>
                  <a:lnTo>
                    <a:pt x="14" y="173"/>
                  </a:lnTo>
                  <a:lnTo>
                    <a:pt x="14" y="171"/>
                  </a:lnTo>
                  <a:lnTo>
                    <a:pt x="17" y="171"/>
                  </a:lnTo>
                  <a:lnTo>
                    <a:pt x="17" y="170"/>
                  </a:lnTo>
                  <a:lnTo>
                    <a:pt x="19" y="170"/>
                  </a:lnTo>
                  <a:lnTo>
                    <a:pt x="19" y="170"/>
                  </a:lnTo>
                  <a:lnTo>
                    <a:pt x="20" y="170"/>
                  </a:lnTo>
                  <a:lnTo>
                    <a:pt x="20" y="168"/>
                  </a:lnTo>
                  <a:lnTo>
                    <a:pt x="22" y="167"/>
                  </a:lnTo>
                  <a:lnTo>
                    <a:pt x="22" y="167"/>
                  </a:lnTo>
                  <a:lnTo>
                    <a:pt x="25" y="167"/>
                  </a:lnTo>
                  <a:lnTo>
                    <a:pt x="27" y="167"/>
                  </a:lnTo>
                  <a:lnTo>
                    <a:pt x="27" y="165"/>
                  </a:lnTo>
                  <a:lnTo>
                    <a:pt x="31" y="167"/>
                  </a:lnTo>
                  <a:lnTo>
                    <a:pt x="33" y="165"/>
                  </a:lnTo>
                  <a:lnTo>
                    <a:pt x="33" y="165"/>
                  </a:lnTo>
                  <a:lnTo>
                    <a:pt x="33" y="163"/>
                  </a:lnTo>
                  <a:lnTo>
                    <a:pt x="35" y="162"/>
                  </a:lnTo>
                  <a:lnTo>
                    <a:pt x="35" y="162"/>
                  </a:lnTo>
                  <a:lnTo>
                    <a:pt x="33" y="160"/>
                  </a:lnTo>
                  <a:lnTo>
                    <a:pt x="35" y="159"/>
                  </a:lnTo>
                  <a:lnTo>
                    <a:pt x="35" y="159"/>
                  </a:lnTo>
                  <a:lnTo>
                    <a:pt x="35" y="157"/>
                  </a:lnTo>
                  <a:lnTo>
                    <a:pt x="35" y="157"/>
                  </a:lnTo>
                  <a:lnTo>
                    <a:pt x="33" y="157"/>
                  </a:lnTo>
                  <a:lnTo>
                    <a:pt x="33" y="157"/>
                  </a:lnTo>
                  <a:lnTo>
                    <a:pt x="30" y="157"/>
                  </a:lnTo>
                  <a:lnTo>
                    <a:pt x="28" y="157"/>
                  </a:lnTo>
                  <a:lnTo>
                    <a:pt x="27" y="157"/>
                  </a:lnTo>
                  <a:lnTo>
                    <a:pt x="27" y="155"/>
                  </a:lnTo>
                  <a:lnTo>
                    <a:pt x="27" y="155"/>
                  </a:lnTo>
                  <a:lnTo>
                    <a:pt x="27" y="154"/>
                  </a:lnTo>
                  <a:lnTo>
                    <a:pt x="28" y="154"/>
                  </a:lnTo>
                  <a:lnTo>
                    <a:pt x="28" y="152"/>
                  </a:lnTo>
                  <a:lnTo>
                    <a:pt x="27" y="148"/>
                  </a:lnTo>
                  <a:lnTo>
                    <a:pt x="27" y="144"/>
                  </a:lnTo>
                  <a:lnTo>
                    <a:pt x="27" y="141"/>
                  </a:lnTo>
                  <a:lnTo>
                    <a:pt x="27" y="141"/>
                  </a:lnTo>
                  <a:lnTo>
                    <a:pt x="27" y="141"/>
                  </a:lnTo>
                  <a:lnTo>
                    <a:pt x="27" y="141"/>
                  </a:lnTo>
                  <a:lnTo>
                    <a:pt x="24" y="141"/>
                  </a:lnTo>
                  <a:lnTo>
                    <a:pt x="22" y="140"/>
                  </a:lnTo>
                  <a:lnTo>
                    <a:pt x="20" y="138"/>
                  </a:lnTo>
                  <a:lnTo>
                    <a:pt x="17" y="137"/>
                  </a:lnTo>
                  <a:lnTo>
                    <a:pt x="16" y="137"/>
                  </a:lnTo>
                  <a:lnTo>
                    <a:pt x="14" y="137"/>
                  </a:lnTo>
                  <a:lnTo>
                    <a:pt x="13" y="135"/>
                  </a:lnTo>
                  <a:lnTo>
                    <a:pt x="11" y="132"/>
                  </a:lnTo>
                  <a:lnTo>
                    <a:pt x="9" y="132"/>
                  </a:lnTo>
                  <a:lnTo>
                    <a:pt x="9" y="129"/>
                  </a:lnTo>
                  <a:lnTo>
                    <a:pt x="6" y="126"/>
                  </a:lnTo>
                  <a:lnTo>
                    <a:pt x="6" y="124"/>
                  </a:lnTo>
                  <a:lnTo>
                    <a:pt x="6" y="124"/>
                  </a:lnTo>
                  <a:lnTo>
                    <a:pt x="3" y="121"/>
                  </a:lnTo>
                  <a:lnTo>
                    <a:pt x="2" y="119"/>
                  </a:lnTo>
                  <a:lnTo>
                    <a:pt x="0" y="116"/>
                  </a:lnTo>
                  <a:lnTo>
                    <a:pt x="5" y="118"/>
                  </a:lnTo>
                  <a:lnTo>
                    <a:pt x="9" y="119"/>
                  </a:lnTo>
                  <a:lnTo>
                    <a:pt x="16" y="121"/>
                  </a:lnTo>
                  <a:lnTo>
                    <a:pt x="22" y="122"/>
                  </a:lnTo>
                  <a:lnTo>
                    <a:pt x="24" y="122"/>
                  </a:lnTo>
                  <a:lnTo>
                    <a:pt x="39" y="121"/>
                  </a:lnTo>
                  <a:lnTo>
                    <a:pt x="44" y="122"/>
                  </a:lnTo>
                  <a:lnTo>
                    <a:pt x="46" y="122"/>
                  </a:lnTo>
                  <a:lnTo>
                    <a:pt x="47" y="122"/>
                  </a:lnTo>
                  <a:lnTo>
                    <a:pt x="47" y="122"/>
                  </a:lnTo>
                  <a:lnTo>
                    <a:pt x="49" y="121"/>
                  </a:lnTo>
                  <a:lnTo>
                    <a:pt x="50" y="121"/>
                  </a:lnTo>
                  <a:lnTo>
                    <a:pt x="52" y="121"/>
                  </a:lnTo>
                  <a:lnTo>
                    <a:pt x="55" y="121"/>
                  </a:lnTo>
                  <a:lnTo>
                    <a:pt x="57" y="121"/>
                  </a:lnTo>
                  <a:lnTo>
                    <a:pt x="58" y="121"/>
                  </a:lnTo>
                  <a:lnTo>
                    <a:pt x="61" y="121"/>
                  </a:lnTo>
                  <a:lnTo>
                    <a:pt x="61" y="119"/>
                  </a:lnTo>
                  <a:lnTo>
                    <a:pt x="66" y="119"/>
                  </a:lnTo>
                  <a:lnTo>
                    <a:pt x="69" y="118"/>
                  </a:lnTo>
                  <a:lnTo>
                    <a:pt x="74" y="116"/>
                  </a:lnTo>
                  <a:lnTo>
                    <a:pt x="76" y="116"/>
                  </a:lnTo>
                  <a:lnTo>
                    <a:pt x="77" y="116"/>
                  </a:lnTo>
                  <a:lnTo>
                    <a:pt x="77" y="115"/>
                  </a:lnTo>
                  <a:lnTo>
                    <a:pt x="79" y="115"/>
                  </a:lnTo>
                  <a:lnTo>
                    <a:pt x="77" y="113"/>
                  </a:lnTo>
                  <a:lnTo>
                    <a:pt x="77" y="111"/>
                  </a:lnTo>
                  <a:lnTo>
                    <a:pt x="77" y="110"/>
                  </a:lnTo>
                  <a:lnTo>
                    <a:pt x="79" y="108"/>
                  </a:lnTo>
                  <a:lnTo>
                    <a:pt x="79" y="105"/>
                  </a:lnTo>
                  <a:lnTo>
                    <a:pt x="77" y="104"/>
                  </a:lnTo>
                  <a:lnTo>
                    <a:pt x="79" y="100"/>
                  </a:lnTo>
                  <a:lnTo>
                    <a:pt x="79" y="99"/>
                  </a:lnTo>
                  <a:lnTo>
                    <a:pt x="80" y="99"/>
                  </a:lnTo>
                  <a:lnTo>
                    <a:pt x="82" y="97"/>
                  </a:lnTo>
                  <a:lnTo>
                    <a:pt x="82" y="97"/>
                  </a:lnTo>
                  <a:lnTo>
                    <a:pt x="84" y="97"/>
                  </a:lnTo>
                  <a:lnTo>
                    <a:pt x="85" y="94"/>
                  </a:lnTo>
                  <a:lnTo>
                    <a:pt x="85" y="94"/>
                  </a:lnTo>
                  <a:lnTo>
                    <a:pt x="87" y="92"/>
                  </a:lnTo>
                  <a:lnTo>
                    <a:pt x="88" y="92"/>
                  </a:lnTo>
                  <a:lnTo>
                    <a:pt x="90" y="94"/>
                  </a:lnTo>
                  <a:lnTo>
                    <a:pt x="93" y="94"/>
                  </a:lnTo>
                  <a:lnTo>
                    <a:pt x="95" y="94"/>
                  </a:lnTo>
                  <a:lnTo>
                    <a:pt x="96" y="92"/>
                  </a:lnTo>
                  <a:lnTo>
                    <a:pt x="98" y="92"/>
                  </a:lnTo>
                  <a:lnTo>
                    <a:pt x="99" y="92"/>
                  </a:lnTo>
                  <a:lnTo>
                    <a:pt x="99" y="91"/>
                  </a:lnTo>
                  <a:lnTo>
                    <a:pt x="98" y="91"/>
                  </a:lnTo>
                  <a:lnTo>
                    <a:pt x="98" y="91"/>
                  </a:lnTo>
                  <a:lnTo>
                    <a:pt x="96" y="89"/>
                  </a:lnTo>
                  <a:lnTo>
                    <a:pt x="98" y="89"/>
                  </a:lnTo>
                  <a:lnTo>
                    <a:pt x="99" y="89"/>
                  </a:lnTo>
                  <a:lnTo>
                    <a:pt x="102" y="86"/>
                  </a:lnTo>
                  <a:lnTo>
                    <a:pt x="104" y="86"/>
                  </a:lnTo>
                  <a:lnTo>
                    <a:pt x="106" y="85"/>
                  </a:lnTo>
                  <a:lnTo>
                    <a:pt x="106" y="85"/>
                  </a:lnTo>
                  <a:lnTo>
                    <a:pt x="107" y="86"/>
                  </a:lnTo>
                  <a:lnTo>
                    <a:pt x="109" y="86"/>
                  </a:lnTo>
                  <a:lnTo>
                    <a:pt x="110" y="85"/>
                  </a:lnTo>
                  <a:lnTo>
                    <a:pt x="112" y="85"/>
                  </a:lnTo>
                  <a:lnTo>
                    <a:pt x="112" y="86"/>
                  </a:lnTo>
                  <a:lnTo>
                    <a:pt x="113" y="86"/>
                  </a:lnTo>
                  <a:lnTo>
                    <a:pt x="113" y="88"/>
                  </a:lnTo>
                  <a:lnTo>
                    <a:pt x="115" y="88"/>
                  </a:lnTo>
                  <a:lnTo>
                    <a:pt x="117" y="88"/>
                  </a:lnTo>
                  <a:lnTo>
                    <a:pt x="118" y="86"/>
                  </a:lnTo>
                  <a:lnTo>
                    <a:pt x="120" y="85"/>
                  </a:lnTo>
                  <a:lnTo>
                    <a:pt x="121" y="83"/>
                  </a:lnTo>
                  <a:lnTo>
                    <a:pt x="121" y="78"/>
                  </a:lnTo>
                  <a:lnTo>
                    <a:pt x="121" y="75"/>
                  </a:lnTo>
                  <a:lnTo>
                    <a:pt x="121" y="74"/>
                  </a:lnTo>
                  <a:lnTo>
                    <a:pt x="123" y="72"/>
                  </a:lnTo>
                  <a:lnTo>
                    <a:pt x="123" y="70"/>
                  </a:lnTo>
                  <a:lnTo>
                    <a:pt x="123" y="69"/>
                  </a:lnTo>
                  <a:lnTo>
                    <a:pt x="125" y="69"/>
                  </a:lnTo>
                  <a:lnTo>
                    <a:pt x="125" y="66"/>
                  </a:lnTo>
                  <a:lnTo>
                    <a:pt x="126" y="64"/>
                  </a:lnTo>
                  <a:lnTo>
                    <a:pt x="128" y="64"/>
                  </a:lnTo>
                  <a:lnTo>
                    <a:pt x="131" y="64"/>
                  </a:lnTo>
                  <a:lnTo>
                    <a:pt x="132" y="63"/>
                  </a:lnTo>
                  <a:lnTo>
                    <a:pt x="136" y="61"/>
                  </a:lnTo>
                  <a:lnTo>
                    <a:pt x="136" y="59"/>
                  </a:lnTo>
                  <a:lnTo>
                    <a:pt x="136" y="58"/>
                  </a:lnTo>
                  <a:lnTo>
                    <a:pt x="134" y="56"/>
                  </a:lnTo>
                  <a:lnTo>
                    <a:pt x="132" y="55"/>
                  </a:lnTo>
                  <a:lnTo>
                    <a:pt x="129" y="52"/>
                  </a:lnTo>
                  <a:lnTo>
                    <a:pt x="131" y="50"/>
                  </a:lnTo>
                  <a:lnTo>
                    <a:pt x="131" y="48"/>
                  </a:lnTo>
                  <a:lnTo>
                    <a:pt x="136" y="50"/>
                  </a:lnTo>
                  <a:lnTo>
                    <a:pt x="137" y="50"/>
                  </a:lnTo>
                  <a:lnTo>
                    <a:pt x="137" y="50"/>
                  </a:lnTo>
                  <a:lnTo>
                    <a:pt x="142" y="50"/>
                  </a:lnTo>
                  <a:lnTo>
                    <a:pt x="143" y="50"/>
                  </a:lnTo>
                  <a:lnTo>
                    <a:pt x="147" y="48"/>
                  </a:lnTo>
                  <a:lnTo>
                    <a:pt x="148" y="48"/>
                  </a:lnTo>
                  <a:lnTo>
                    <a:pt x="148" y="47"/>
                  </a:lnTo>
                  <a:lnTo>
                    <a:pt x="148" y="45"/>
                  </a:lnTo>
                  <a:lnTo>
                    <a:pt x="148" y="44"/>
                  </a:lnTo>
                  <a:lnTo>
                    <a:pt x="147" y="42"/>
                  </a:lnTo>
                  <a:lnTo>
                    <a:pt x="147" y="42"/>
                  </a:lnTo>
                  <a:lnTo>
                    <a:pt x="145" y="40"/>
                  </a:lnTo>
                  <a:lnTo>
                    <a:pt x="147" y="40"/>
                  </a:lnTo>
                  <a:lnTo>
                    <a:pt x="147" y="40"/>
                  </a:lnTo>
                  <a:lnTo>
                    <a:pt x="148" y="39"/>
                  </a:lnTo>
                  <a:lnTo>
                    <a:pt x="150" y="37"/>
                  </a:lnTo>
                  <a:lnTo>
                    <a:pt x="150" y="36"/>
                  </a:lnTo>
                  <a:lnTo>
                    <a:pt x="151" y="34"/>
                  </a:lnTo>
                  <a:lnTo>
                    <a:pt x="153" y="34"/>
                  </a:lnTo>
                  <a:lnTo>
                    <a:pt x="153" y="33"/>
                  </a:lnTo>
                  <a:lnTo>
                    <a:pt x="154" y="31"/>
                  </a:lnTo>
                  <a:lnTo>
                    <a:pt x="154" y="31"/>
                  </a:lnTo>
                  <a:lnTo>
                    <a:pt x="154" y="31"/>
                  </a:lnTo>
                  <a:lnTo>
                    <a:pt x="154" y="29"/>
                  </a:lnTo>
                  <a:lnTo>
                    <a:pt x="154" y="29"/>
                  </a:lnTo>
                  <a:lnTo>
                    <a:pt x="154" y="28"/>
                  </a:lnTo>
                  <a:lnTo>
                    <a:pt x="154" y="28"/>
                  </a:lnTo>
                  <a:lnTo>
                    <a:pt x="154" y="28"/>
                  </a:lnTo>
                  <a:lnTo>
                    <a:pt x="154" y="26"/>
                  </a:lnTo>
                  <a:lnTo>
                    <a:pt x="154" y="26"/>
                  </a:lnTo>
                  <a:lnTo>
                    <a:pt x="154" y="25"/>
                  </a:lnTo>
                  <a:lnTo>
                    <a:pt x="153" y="23"/>
                  </a:lnTo>
                  <a:lnTo>
                    <a:pt x="153" y="22"/>
                  </a:lnTo>
                  <a:lnTo>
                    <a:pt x="153" y="20"/>
                  </a:lnTo>
                  <a:lnTo>
                    <a:pt x="151" y="18"/>
                  </a:lnTo>
                  <a:lnTo>
                    <a:pt x="151" y="18"/>
                  </a:lnTo>
                  <a:lnTo>
                    <a:pt x="150" y="17"/>
                  </a:lnTo>
                  <a:lnTo>
                    <a:pt x="148" y="17"/>
                  </a:lnTo>
                  <a:lnTo>
                    <a:pt x="150" y="15"/>
                  </a:lnTo>
                  <a:lnTo>
                    <a:pt x="151" y="14"/>
                  </a:lnTo>
                  <a:lnTo>
                    <a:pt x="153" y="12"/>
                  </a:lnTo>
                  <a:lnTo>
                    <a:pt x="154" y="11"/>
                  </a:lnTo>
                  <a:lnTo>
                    <a:pt x="154" y="11"/>
                  </a:lnTo>
                  <a:lnTo>
                    <a:pt x="156" y="11"/>
                  </a:lnTo>
                  <a:lnTo>
                    <a:pt x="158" y="11"/>
                  </a:lnTo>
                  <a:lnTo>
                    <a:pt x="158" y="9"/>
                  </a:lnTo>
                  <a:lnTo>
                    <a:pt x="159" y="9"/>
                  </a:lnTo>
                  <a:lnTo>
                    <a:pt x="162" y="6"/>
                  </a:lnTo>
                  <a:lnTo>
                    <a:pt x="162" y="6"/>
                  </a:lnTo>
                  <a:lnTo>
                    <a:pt x="164" y="4"/>
                  </a:lnTo>
                  <a:lnTo>
                    <a:pt x="166" y="4"/>
                  </a:lnTo>
                  <a:lnTo>
                    <a:pt x="167" y="4"/>
                  </a:lnTo>
                  <a:lnTo>
                    <a:pt x="169" y="4"/>
                  </a:lnTo>
                  <a:lnTo>
                    <a:pt x="170" y="3"/>
                  </a:lnTo>
                  <a:lnTo>
                    <a:pt x="172" y="3"/>
                  </a:lnTo>
                  <a:lnTo>
                    <a:pt x="175" y="3"/>
                  </a:lnTo>
                  <a:lnTo>
                    <a:pt x="177" y="3"/>
                  </a:lnTo>
                  <a:lnTo>
                    <a:pt x="181" y="3"/>
                  </a:lnTo>
                  <a:lnTo>
                    <a:pt x="186" y="3"/>
                  </a:lnTo>
                  <a:lnTo>
                    <a:pt x="186" y="3"/>
                  </a:lnTo>
                  <a:lnTo>
                    <a:pt x="188" y="3"/>
                  </a:lnTo>
                  <a:lnTo>
                    <a:pt x="189" y="3"/>
                  </a:lnTo>
                  <a:lnTo>
                    <a:pt x="191" y="3"/>
                  </a:lnTo>
                  <a:lnTo>
                    <a:pt x="192" y="3"/>
                  </a:lnTo>
                  <a:lnTo>
                    <a:pt x="195" y="1"/>
                  </a:lnTo>
                  <a:lnTo>
                    <a:pt x="197" y="0"/>
                  </a:lnTo>
                  <a:lnTo>
                    <a:pt x="1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56" name="Freeform 175">
              <a:extLst>
                <a:ext uri="{FF2B5EF4-FFF2-40B4-BE49-F238E27FC236}">
                  <a16:creationId xmlns:a16="http://schemas.microsoft.com/office/drawing/2014/main" id="{C7AEE9B0-8477-418B-B7B8-F15B31E6C738}"/>
                </a:ext>
              </a:extLst>
            </p:cNvPr>
            <p:cNvSpPr>
              <a:spLocks noEditPoints="1"/>
            </p:cNvSpPr>
            <p:nvPr/>
          </p:nvSpPr>
          <p:spPr bwMode="auto">
            <a:xfrm>
              <a:off x="9059178" y="3823360"/>
              <a:ext cx="270942" cy="452219"/>
            </a:xfrm>
            <a:custGeom>
              <a:avLst/>
              <a:gdLst>
                <a:gd name="T0" fmla="*/ 62 w 139"/>
                <a:gd name="T1" fmla="*/ 218 h 232"/>
                <a:gd name="T2" fmla="*/ 73 w 139"/>
                <a:gd name="T3" fmla="*/ 213 h 232"/>
                <a:gd name="T4" fmla="*/ 86 w 139"/>
                <a:gd name="T5" fmla="*/ 199 h 232"/>
                <a:gd name="T6" fmla="*/ 114 w 139"/>
                <a:gd name="T7" fmla="*/ 172 h 232"/>
                <a:gd name="T8" fmla="*/ 130 w 139"/>
                <a:gd name="T9" fmla="*/ 167 h 232"/>
                <a:gd name="T10" fmla="*/ 136 w 139"/>
                <a:gd name="T11" fmla="*/ 181 h 232"/>
                <a:gd name="T12" fmla="*/ 134 w 139"/>
                <a:gd name="T13" fmla="*/ 214 h 232"/>
                <a:gd name="T14" fmla="*/ 125 w 139"/>
                <a:gd name="T15" fmla="*/ 211 h 232"/>
                <a:gd name="T16" fmla="*/ 108 w 139"/>
                <a:gd name="T17" fmla="*/ 216 h 232"/>
                <a:gd name="T18" fmla="*/ 97 w 139"/>
                <a:gd name="T19" fmla="*/ 192 h 232"/>
                <a:gd name="T20" fmla="*/ 82 w 139"/>
                <a:gd name="T21" fmla="*/ 192 h 232"/>
                <a:gd name="T22" fmla="*/ 79 w 139"/>
                <a:gd name="T23" fmla="*/ 189 h 232"/>
                <a:gd name="T24" fmla="*/ 100 w 139"/>
                <a:gd name="T25" fmla="*/ 183 h 232"/>
                <a:gd name="T26" fmla="*/ 114 w 139"/>
                <a:gd name="T27" fmla="*/ 177 h 232"/>
                <a:gd name="T28" fmla="*/ 133 w 139"/>
                <a:gd name="T29" fmla="*/ 164 h 232"/>
                <a:gd name="T30" fmla="*/ 111 w 139"/>
                <a:gd name="T31" fmla="*/ 162 h 232"/>
                <a:gd name="T32" fmla="*/ 127 w 139"/>
                <a:gd name="T33" fmla="*/ 156 h 232"/>
                <a:gd name="T34" fmla="*/ 43 w 139"/>
                <a:gd name="T35" fmla="*/ 153 h 232"/>
                <a:gd name="T36" fmla="*/ 81 w 139"/>
                <a:gd name="T37" fmla="*/ 151 h 232"/>
                <a:gd name="T38" fmla="*/ 92 w 139"/>
                <a:gd name="T39" fmla="*/ 170 h 232"/>
                <a:gd name="T40" fmla="*/ 82 w 139"/>
                <a:gd name="T41" fmla="*/ 161 h 232"/>
                <a:gd name="T42" fmla="*/ 103 w 139"/>
                <a:gd name="T43" fmla="*/ 145 h 232"/>
                <a:gd name="T44" fmla="*/ 98 w 139"/>
                <a:gd name="T45" fmla="*/ 153 h 232"/>
                <a:gd name="T46" fmla="*/ 38 w 139"/>
                <a:gd name="T47" fmla="*/ 145 h 232"/>
                <a:gd name="T48" fmla="*/ 23 w 139"/>
                <a:gd name="T49" fmla="*/ 172 h 232"/>
                <a:gd name="T50" fmla="*/ 8 w 139"/>
                <a:gd name="T51" fmla="*/ 177 h 232"/>
                <a:gd name="T52" fmla="*/ 34 w 139"/>
                <a:gd name="T53" fmla="*/ 150 h 232"/>
                <a:gd name="T54" fmla="*/ 111 w 139"/>
                <a:gd name="T55" fmla="*/ 140 h 232"/>
                <a:gd name="T56" fmla="*/ 119 w 139"/>
                <a:gd name="T57" fmla="*/ 156 h 232"/>
                <a:gd name="T58" fmla="*/ 111 w 139"/>
                <a:gd name="T59" fmla="*/ 147 h 232"/>
                <a:gd name="T60" fmla="*/ 114 w 139"/>
                <a:gd name="T61" fmla="*/ 137 h 232"/>
                <a:gd name="T62" fmla="*/ 90 w 139"/>
                <a:gd name="T63" fmla="*/ 139 h 232"/>
                <a:gd name="T64" fmla="*/ 73 w 139"/>
                <a:gd name="T65" fmla="*/ 151 h 232"/>
                <a:gd name="T66" fmla="*/ 46 w 139"/>
                <a:gd name="T67" fmla="*/ 134 h 232"/>
                <a:gd name="T68" fmla="*/ 46 w 139"/>
                <a:gd name="T69" fmla="*/ 131 h 232"/>
                <a:gd name="T70" fmla="*/ 81 w 139"/>
                <a:gd name="T71" fmla="*/ 125 h 232"/>
                <a:gd name="T72" fmla="*/ 125 w 139"/>
                <a:gd name="T73" fmla="*/ 142 h 232"/>
                <a:gd name="T74" fmla="*/ 116 w 139"/>
                <a:gd name="T75" fmla="*/ 134 h 232"/>
                <a:gd name="T76" fmla="*/ 101 w 139"/>
                <a:gd name="T77" fmla="*/ 129 h 232"/>
                <a:gd name="T78" fmla="*/ 92 w 139"/>
                <a:gd name="T79" fmla="*/ 126 h 232"/>
                <a:gd name="T80" fmla="*/ 73 w 139"/>
                <a:gd name="T81" fmla="*/ 125 h 232"/>
                <a:gd name="T82" fmla="*/ 87 w 139"/>
                <a:gd name="T83" fmla="*/ 117 h 232"/>
                <a:gd name="T84" fmla="*/ 65 w 139"/>
                <a:gd name="T85" fmla="*/ 118 h 232"/>
                <a:gd name="T86" fmla="*/ 57 w 139"/>
                <a:gd name="T87" fmla="*/ 123 h 232"/>
                <a:gd name="T88" fmla="*/ 71 w 139"/>
                <a:gd name="T89" fmla="*/ 109 h 232"/>
                <a:gd name="T90" fmla="*/ 46 w 139"/>
                <a:gd name="T91" fmla="*/ 104 h 232"/>
                <a:gd name="T92" fmla="*/ 76 w 139"/>
                <a:gd name="T93" fmla="*/ 101 h 232"/>
                <a:gd name="T94" fmla="*/ 71 w 139"/>
                <a:gd name="T95" fmla="*/ 88 h 232"/>
                <a:gd name="T96" fmla="*/ 76 w 139"/>
                <a:gd name="T97" fmla="*/ 47 h 232"/>
                <a:gd name="T98" fmla="*/ 68 w 139"/>
                <a:gd name="T99" fmla="*/ 74 h 232"/>
                <a:gd name="T100" fmla="*/ 70 w 139"/>
                <a:gd name="T101" fmla="*/ 99 h 232"/>
                <a:gd name="T102" fmla="*/ 89 w 139"/>
                <a:gd name="T103" fmla="*/ 101 h 232"/>
                <a:gd name="T104" fmla="*/ 97 w 139"/>
                <a:gd name="T105" fmla="*/ 106 h 232"/>
                <a:gd name="T106" fmla="*/ 100 w 139"/>
                <a:gd name="T107" fmla="*/ 118 h 232"/>
                <a:gd name="T108" fmla="*/ 81 w 139"/>
                <a:gd name="T109" fmla="*/ 106 h 232"/>
                <a:gd name="T110" fmla="*/ 65 w 139"/>
                <a:gd name="T111" fmla="*/ 106 h 232"/>
                <a:gd name="T112" fmla="*/ 52 w 139"/>
                <a:gd name="T113" fmla="*/ 90 h 232"/>
                <a:gd name="T114" fmla="*/ 43 w 139"/>
                <a:gd name="T115" fmla="*/ 74 h 232"/>
                <a:gd name="T116" fmla="*/ 49 w 139"/>
                <a:gd name="T117" fmla="*/ 65 h 232"/>
                <a:gd name="T118" fmla="*/ 73 w 139"/>
                <a:gd name="T119" fmla="*/ 29 h 232"/>
                <a:gd name="T120" fmla="*/ 65 w 139"/>
                <a:gd name="T121" fmla="*/ 2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 h="232">
                  <a:moveTo>
                    <a:pt x="48" y="227"/>
                  </a:moveTo>
                  <a:lnTo>
                    <a:pt x="48" y="229"/>
                  </a:lnTo>
                  <a:lnTo>
                    <a:pt x="48" y="229"/>
                  </a:lnTo>
                  <a:lnTo>
                    <a:pt x="48" y="230"/>
                  </a:lnTo>
                  <a:lnTo>
                    <a:pt x="48" y="230"/>
                  </a:lnTo>
                  <a:lnTo>
                    <a:pt x="46" y="230"/>
                  </a:lnTo>
                  <a:lnTo>
                    <a:pt x="46" y="230"/>
                  </a:lnTo>
                  <a:lnTo>
                    <a:pt x="46" y="230"/>
                  </a:lnTo>
                  <a:lnTo>
                    <a:pt x="45" y="230"/>
                  </a:lnTo>
                  <a:lnTo>
                    <a:pt x="45" y="232"/>
                  </a:lnTo>
                  <a:lnTo>
                    <a:pt x="43" y="232"/>
                  </a:lnTo>
                  <a:lnTo>
                    <a:pt x="41" y="232"/>
                  </a:lnTo>
                  <a:lnTo>
                    <a:pt x="41" y="230"/>
                  </a:lnTo>
                  <a:lnTo>
                    <a:pt x="45" y="229"/>
                  </a:lnTo>
                  <a:lnTo>
                    <a:pt x="46" y="229"/>
                  </a:lnTo>
                  <a:lnTo>
                    <a:pt x="46" y="227"/>
                  </a:lnTo>
                  <a:lnTo>
                    <a:pt x="48" y="227"/>
                  </a:lnTo>
                  <a:close/>
                  <a:moveTo>
                    <a:pt x="59" y="216"/>
                  </a:moveTo>
                  <a:lnTo>
                    <a:pt x="62" y="218"/>
                  </a:lnTo>
                  <a:lnTo>
                    <a:pt x="62" y="218"/>
                  </a:lnTo>
                  <a:lnTo>
                    <a:pt x="64" y="218"/>
                  </a:lnTo>
                  <a:lnTo>
                    <a:pt x="65" y="218"/>
                  </a:lnTo>
                  <a:lnTo>
                    <a:pt x="65" y="219"/>
                  </a:lnTo>
                  <a:lnTo>
                    <a:pt x="65" y="219"/>
                  </a:lnTo>
                  <a:lnTo>
                    <a:pt x="64" y="221"/>
                  </a:lnTo>
                  <a:lnTo>
                    <a:pt x="62" y="219"/>
                  </a:lnTo>
                  <a:lnTo>
                    <a:pt x="60" y="219"/>
                  </a:lnTo>
                  <a:lnTo>
                    <a:pt x="59" y="219"/>
                  </a:lnTo>
                  <a:lnTo>
                    <a:pt x="57" y="219"/>
                  </a:lnTo>
                  <a:lnTo>
                    <a:pt x="57" y="219"/>
                  </a:lnTo>
                  <a:lnTo>
                    <a:pt x="57" y="218"/>
                  </a:lnTo>
                  <a:lnTo>
                    <a:pt x="59" y="216"/>
                  </a:lnTo>
                  <a:close/>
                  <a:moveTo>
                    <a:pt x="75" y="208"/>
                  </a:moveTo>
                  <a:lnTo>
                    <a:pt x="78" y="210"/>
                  </a:lnTo>
                  <a:lnTo>
                    <a:pt x="78" y="210"/>
                  </a:lnTo>
                  <a:lnTo>
                    <a:pt x="78" y="210"/>
                  </a:lnTo>
                  <a:lnTo>
                    <a:pt x="76" y="211"/>
                  </a:lnTo>
                  <a:lnTo>
                    <a:pt x="75" y="211"/>
                  </a:lnTo>
                  <a:lnTo>
                    <a:pt x="73" y="213"/>
                  </a:lnTo>
                  <a:lnTo>
                    <a:pt x="73" y="213"/>
                  </a:lnTo>
                  <a:lnTo>
                    <a:pt x="71" y="211"/>
                  </a:lnTo>
                  <a:lnTo>
                    <a:pt x="71" y="210"/>
                  </a:lnTo>
                  <a:lnTo>
                    <a:pt x="70" y="210"/>
                  </a:lnTo>
                  <a:lnTo>
                    <a:pt x="71" y="208"/>
                  </a:lnTo>
                  <a:lnTo>
                    <a:pt x="71" y="208"/>
                  </a:lnTo>
                  <a:lnTo>
                    <a:pt x="75" y="208"/>
                  </a:lnTo>
                  <a:close/>
                  <a:moveTo>
                    <a:pt x="127" y="202"/>
                  </a:moveTo>
                  <a:lnTo>
                    <a:pt x="128" y="202"/>
                  </a:lnTo>
                  <a:lnTo>
                    <a:pt x="128" y="205"/>
                  </a:lnTo>
                  <a:lnTo>
                    <a:pt x="128" y="205"/>
                  </a:lnTo>
                  <a:lnTo>
                    <a:pt x="127" y="203"/>
                  </a:lnTo>
                  <a:lnTo>
                    <a:pt x="127" y="203"/>
                  </a:lnTo>
                  <a:lnTo>
                    <a:pt x="127" y="202"/>
                  </a:lnTo>
                  <a:close/>
                  <a:moveTo>
                    <a:pt x="87" y="197"/>
                  </a:moveTo>
                  <a:lnTo>
                    <a:pt x="87" y="197"/>
                  </a:lnTo>
                  <a:lnTo>
                    <a:pt x="87" y="199"/>
                  </a:lnTo>
                  <a:lnTo>
                    <a:pt x="87" y="199"/>
                  </a:lnTo>
                  <a:lnTo>
                    <a:pt x="86" y="199"/>
                  </a:lnTo>
                  <a:lnTo>
                    <a:pt x="86" y="199"/>
                  </a:lnTo>
                  <a:lnTo>
                    <a:pt x="86" y="199"/>
                  </a:lnTo>
                  <a:lnTo>
                    <a:pt x="86" y="197"/>
                  </a:lnTo>
                  <a:lnTo>
                    <a:pt x="86" y="199"/>
                  </a:lnTo>
                  <a:lnTo>
                    <a:pt x="87" y="197"/>
                  </a:lnTo>
                  <a:close/>
                  <a:moveTo>
                    <a:pt x="2" y="188"/>
                  </a:moveTo>
                  <a:lnTo>
                    <a:pt x="2" y="191"/>
                  </a:lnTo>
                  <a:lnTo>
                    <a:pt x="2" y="192"/>
                  </a:lnTo>
                  <a:lnTo>
                    <a:pt x="0" y="191"/>
                  </a:lnTo>
                  <a:lnTo>
                    <a:pt x="0" y="189"/>
                  </a:lnTo>
                  <a:lnTo>
                    <a:pt x="0" y="189"/>
                  </a:lnTo>
                  <a:lnTo>
                    <a:pt x="2" y="188"/>
                  </a:lnTo>
                  <a:close/>
                  <a:moveTo>
                    <a:pt x="5" y="185"/>
                  </a:moveTo>
                  <a:lnTo>
                    <a:pt x="5" y="185"/>
                  </a:lnTo>
                  <a:lnTo>
                    <a:pt x="7" y="185"/>
                  </a:lnTo>
                  <a:lnTo>
                    <a:pt x="7" y="186"/>
                  </a:lnTo>
                  <a:lnTo>
                    <a:pt x="5" y="186"/>
                  </a:lnTo>
                  <a:lnTo>
                    <a:pt x="5" y="186"/>
                  </a:lnTo>
                  <a:lnTo>
                    <a:pt x="5" y="185"/>
                  </a:lnTo>
                  <a:close/>
                  <a:moveTo>
                    <a:pt x="112" y="172"/>
                  </a:moveTo>
                  <a:lnTo>
                    <a:pt x="112" y="172"/>
                  </a:lnTo>
                  <a:lnTo>
                    <a:pt x="114" y="172"/>
                  </a:lnTo>
                  <a:lnTo>
                    <a:pt x="114" y="173"/>
                  </a:lnTo>
                  <a:lnTo>
                    <a:pt x="114" y="173"/>
                  </a:lnTo>
                  <a:lnTo>
                    <a:pt x="112" y="173"/>
                  </a:lnTo>
                  <a:lnTo>
                    <a:pt x="111" y="172"/>
                  </a:lnTo>
                  <a:lnTo>
                    <a:pt x="112" y="172"/>
                  </a:lnTo>
                  <a:lnTo>
                    <a:pt x="112" y="172"/>
                  </a:lnTo>
                  <a:close/>
                  <a:moveTo>
                    <a:pt x="97" y="170"/>
                  </a:moveTo>
                  <a:lnTo>
                    <a:pt x="98" y="172"/>
                  </a:lnTo>
                  <a:lnTo>
                    <a:pt x="98" y="173"/>
                  </a:lnTo>
                  <a:lnTo>
                    <a:pt x="97" y="173"/>
                  </a:lnTo>
                  <a:lnTo>
                    <a:pt x="95" y="173"/>
                  </a:lnTo>
                  <a:lnTo>
                    <a:pt x="95" y="172"/>
                  </a:lnTo>
                  <a:lnTo>
                    <a:pt x="95" y="172"/>
                  </a:lnTo>
                  <a:lnTo>
                    <a:pt x="95" y="172"/>
                  </a:lnTo>
                  <a:lnTo>
                    <a:pt x="97" y="170"/>
                  </a:lnTo>
                  <a:lnTo>
                    <a:pt x="97" y="170"/>
                  </a:lnTo>
                  <a:close/>
                  <a:moveTo>
                    <a:pt x="131" y="164"/>
                  </a:moveTo>
                  <a:lnTo>
                    <a:pt x="131" y="166"/>
                  </a:lnTo>
                  <a:lnTo>
                    <a:pt x="131" y="166"/>
                  </a:lnTo>
                  <a:lnTo>
                    <a:pt x="130" y="167"/>
                  </a:lnTo>
                  <a:lnTo>
                    <a:pt x="130" y="166"/>
                  </a:lnTo>
                  <a:lnTo>
                    <a:pt x="130" y="164"/>
                  </a:lnTo>
                  <a:lnTo>
                    <a:pt x="131" y="164"/>
                  </a:lnTo>
                  <a:close/>
                  <a:moveTo>
                    <a:pt x="125" y="164"/>
                  </a:moveTo>
                  <a:lnTo>
                    <a:pt x="127" y="166"/>
                  </a:lnTo>
                  <a:lnTo>
                    <a:pt x="130" y="167"/>
                  </a:lnTo>
                  <a:lnTo>
                    <a:pt x="131" y="169"/>
                  </a:lnTo>
                  <a:lnTo>
                    <a:pt x="131" y="170"/>
                  </a:lnTo>
                  <a:lnTo>
                    <a:pt x="133" y="170"/>
                  </a:lnTo>
                  <a:lnTo>
                    <a:pt x="134" y="170"/>
                  </a:lnTo>
                  <a:lnTo>
                    <a:pt x="134" y="173"/>
                  </a:lnTo>
                  <a:lnTo>
                    <a:pt x="134" y="173"/>
                  </a:lnTo>
                  <a:lnTo>
                    <a:pt x="136" y="175"/>
                  </a:lnTo>
                  <a:lnTo>
                    <a:pt x="136" y="177"/>
                  </a:lnTo>
                  <a:lnTo>
                    <a:pt x="134" y="178"/>
                  </a:lnTo>
                  <a:lnTo>
                    <a:pt x="134" y="180"/>
                  </a:lnTo>
                  <a:lnTo>
                    <a:pt x="133" y="180"/>
                  </a:lnTo>
                  <a:lnTo>
                    <a:pt x="133" y="181"/>
                  </a:lnTo>
                  <a:lnTo>
                    <a:pt x="134" y="181"/>
                  </a:lnTo>
                  <a:lnTo>
                    <a:pt x="136" y="181"/>
                  </a:lnTo>
                  <a:lnTo>
                    <a:pt x="136" y="183"/>
                  </a:lnTo>
                  <a:lnTo>
                    <a:pt x="136" y="185"/>
                  </a:lnTo>
                  <a:lnTo>
                    <a:pt x="138" y="186"/>
                  </a:lnTo>
                  <a:lnTo>
                    <a:pt x="138" y="188"/>
                  </a:lnTo>
                  <a:lnTo>
                    <a:pt x="138" y="191"/>
                  </a:lnTo>
                  <a:lnTo>
                    <a:pt x="138" y="192"/>
                  </a:lnTo>
                  <a:lnTo>
                    <a:pt x="138" y="192"/>
                  </a:lnTo>
                  <a:lnTo>
                    <a:pt x="139" y="194"/>
                  </a:lnTo>
                  <a:lnTo>
                    <a:pt x="139" y="194"/>
                  </a:lnTo>
                  <a:lnTo>
                    <a:pt x="139" y="196"/>
                  </a:lnTo>
                  <a:lnTo>
                    <a:pt x="139" y="199"/>
                  </a:lnTo>
                  <a:lnTo>
                    <a:pt x="139" y="200"/>
                  </a:lnTo>
                  <a:lnTo>
                    <a:pt x="139" y="202"/>
                  </a:lnTo>
                  <a:lnTo>
                    <a:pt x="138" y="203"/>
                  </a:lnTo>
                  <a:lnTo>
                    <a:pt x="136" y="205"/>
                  </a:lnTo>
                  <a:lnTo>
                    <a:pt x="134" y="205"/>
                  </a:lnTo>
                  <a:lnTo>
                    <a:pt x="134" y="207"/>
                  </a:lnTo>
                  <a:lnTo>
                    <a:pt x="134" y="208"/>
                  </a:lnTo>
                  <a:lnTo>
                    <a:pt x="134" y="211"/>
                  </a:lnTo>
                  <a:lnTo>
                    <a:pt x="134" y="214"/>
                  </a:lnTo>
                  <a:lnTo>
                    <a:pt x="133" y="213"/>
                  </a:lnTo>
                  <a:lnTo>
                    <a:pt x="133" y="211"/>
                  </a:lnTo>
                  <a:lnTo>
                    <a:pt x="133" y="208"/>
                  </a:lnTo>
                  <a:lnTo>
                    <a:pt x="131" y="207"/>
                  </a:lnTo>
                  <a:lnTo>
                    <a:pt x="131" y="205"/>
                  </a:lnTo>
                  <a:lnTo>
                    <a:pt x="131" y="203"/>
                  </a:lnTo>
                  <a:lnTo>
                    <a:pt x="130" y="202"/>
                  </a:lnTo>
                  <a:lnTo>
                    <a:pt x="128" y="199"/>
                  </a:lnTo>
                  <a:lnTo>
                    <a:pt x="128" y="199"/>
                  </a:lnTo>
                  <a:lnTo>
                    <a:pt x="127" y="200"/>
                  </a:lnTo>
                  <a:lnTo>
                    <a:pt x="127" y="200"/>
                  </a:lnTo>
                  <a:lnTo>
                    <a:pt x="127" y="202"/>
                  </a:lnTo>
                  <a:lnTo>
                    <a:pt x="127" y="202"/>
                  </a:lnTo>
                  <a:lnTo>
                    <a:pt x="125" y="203"/>
                  </a:lnTo>
                  <a:lnTo>
                    <a:pt x="123" y="205"/>
                  </a:lnTo>
                  <a:lnTo>
                    <a:pt x="122" y="207"/>
                  </a:lnTo>
                  <a:lnTo>
                    <a:pt x="122" y="208"/>
                  </a:lnTo>
                  <a:lnTo>
                    <a:pt x="123" y="210"/>
                  </a:lnTo>
                  <a:lnTo>
                    <a:pt x="123" y="210"/>
                  </a:lnTo>
                  <a:lnTo>
                    <a:pt x="125" y="211"/>
                  </a:lnTo>
                  <a:lnTo>
                    <a:pt x="125" y="211"/>
                  </a:lnTo>
                  <a:lnTo>
                    <a:pt x="127" y="214"/>
                  </a:lnTo>
                  <a:lnTo>
                    <a:pt x="127" y="219"/>
                  </a:lnTo>
                  <a:lnTo>
                    <a:pt x="125" y="221"/>
                  </a:lnTo>
                  <a:lnTo>
                    <a:pt x="123" y="222"/>
                  </a:lnTo>
                  <a:lnTo>
                    <a:pt x="122" y="224"/>
                  </a:lnTo>
                  <a:lnTo>
                    <a:pt x="120" y="224"/>
                  </a:lnTo>
                  <a:lnTo>
                    <a:pt x="120" y="222"/>
                  </a:lnTo>
                  <a:lnTo>
                    <a:pt x="120" y="221"/>
                  </a:lnTo>
                  <a:lnTo>
                    <a:pt x="120" y="219"/>
                  </a:lnTo>
                  <a:lnTo>
                    <a:pt x="120" y="218"/>
                  </a:lnTo>
                  <a:lnTo>
                    <a:pt x="120" y="218"/>
                  </a:lnTo>
                  <a:lnTo>
                    <a:pt x="120" y="218"/>
                  </a:lnTo>
                  <a:lnTo>
                    <a:pt x="119" y="218"/>
                  </a:lnTo>
                  <a:lnTo>
                    <a:pt x="117" y="219"/>
                  </a:lnTo>
                  <a:lnTo>
                    <a:pt x="117" y="221"/>
                  </a:lnTo>
                  <a:lnTo>
                    <a:pt x="117" y="221"/>
                  </a:lnTo>
                  <a:lnTo>
                    <a:pt x="116" y="219"/>
                  </a:lnTo>
                  <a:lnTo>
                    <a:pt x="111" y="218"/>
                  </a:lnTo>
                  <a:lnTo>
                    <a:pt x="108" y="216"/>
                  </a:lnTo>
                  <a:lnTo>
                    <a:pt x="106" y="214"/>
                  </a:lnTo>
                  <a:lnTo>
                    <a:pt x="103" y="213"/>
                  </a:lnTo>
                  <a:lnTo>
                    <a:pt x="103" y="210"/>
                  </a:lnTo>
                  <a:lnTo>
                    <a:pt x="103" y="208"/>
                  </a:lnTo>
                  <a:lnTo>
                    <a:pt x="101" y="205"/>
                  </a:lnTo>
                  <a:lnTo>
                    <a:pt x="101" y="205"/>
                  </a:lnTo>
                  <a:lnTo>
                    <a:pt x="101" y="203"/>
                  </a:lnTo>
                  <a:lnTo>
                    <a:pt x="103" y="202"/>
                  </a:lnTo>
                  <a:lnTo>
                    <a:pt x="105" y="202"/>
                  </a:lnTo>
                  <a:lnTo>
                    <a:pt x="105" y="200"/>
                  </a:lnTo>
                  <a:lnTo>
                    <a:pt x="105" y="200"/>
                  </a:lnTo>
                  <a:lnTo>
                    <a:pt x="106" y="199"/>
                  </a:lnTo>
                  <a:lnTo>
                    <a:pt x="105" y="199"/>
                  </a:lnTo>
                  <a:lnTo>
                    <a:pt x="105" y="197"/>
                  </a:lnTo>
                  <a:lnTo>
                    <a:pt x="103" y="196"/>
                  </a:lnTo>
                  <a:lnTo>
                    <a:pt x="101" y="194"/>
                  </a:lnTo>
                  <a:lnTo>
                    <a:pt x="98" y="192"/>
                  </a:lnTo>
                  <a:lnTo>
                    <a:pt x="98" y="192"/>
                  </a:lnTo>
                  <a:lnTo>
                    <a:pt x="98" y="192"/>
                  </a:lnTo>
                  <a:lnTo>
                    <a:pt x="97" y="192"/>
                  </a:lnTo>
                  <a:lnTo>
                    <a:pt x="95" y="192"/>
                  </a:lnTo>
                  <a:lnTo>
                    <a:pt x="95" y="192"/>
                  </a:lnTo>
                  <a:lnTo>
                    <a:pt x="95" y="192"/>
                  </a:lnTo>
                  <a:lnTo>
                    <a:pt x="95" y="194"/>
                  </a:lnTo>
                  <a:lnTo>
                    <a:pt x="95" y="194"/>
                  </a:lnTo>
                  <a:lnTo>
                    <a:pt x="93" y="197"/>
                  </a:lnTo>
                  <a:lnTo>
                    <a:pt x="92" y="197"/>
                  </a:lnTo>
                  <a:lnTo>
                    <a:pt x="90" y="196"/>
                  </a:lnTo>
                  <a:lnTo>
                    <a:pt x="90" y="196"/>
                  </a:lnTo>
                  <a:lnTo>
                    <a:pt x="90" y="194"/>
                  </a:lnTo>
                  <a:lnTo>
                    <a:pt x="90" y="194"/>
                  </a:lnTo>
                  <a:lnTo>
                    <a:pt x="89" y="194"/>
                  </a:lnTo>
                  <a:lnTo>
                    <a:pt x="89" y="196"/>
                  </a:lnTo>
                  <a:lnTo>
                    <a:pt x="87" y="196"/>
                  </a:lnTo>
                  <a:lnTo>
                    <a:pt x="87" y="196"/>
                  </a:lnTo>
                  <a:lnTo>
                    <a:pt x="86" y="196"/>
                  </a:lnTo>
                  <a:lnTo>
                    <a:pt x="86" y="196"/>
                  </a:lnTo>
                  <a:lnTo>
                    <a:pt x="86" y="194"/>
                  </a:lnTo>
                  <a:lnTo>
                    <a:pt x="84" y="192"/>
                  </a:lnTo>
                  <a:lnTo>
                    <a:pt x="82" y="192"/>
                  </a:lnTo>
                  <a:lnTo>
                    <a:pt x="81" y="194"/>
                  </a:lnTo>
                  <a:lnTo>
                    <a:pt x="81" y="194"/>
                  </a:lnTo>
                  <a:lnTo>
                    <a:pt x="79" y="196"/>
                  </a:lnTo>
                  <a:lnTo>
                    <a:pt x="78" y="199"/>
                  </a:lnTo>
                  <a:lnTo>
                    <a:pt x="78" y="202"/>
                  </a:lnTo>
                  <a:lnTo>
                    <a:pt x="76" y="203"/>
                  </a:lnTo>
                  <a:lnTo>
                    <a:pt x="76" y="205"/>
                  </a:lnTo>
                  <a:lnTo>
                    <a:pt x="75" y="205"/>
                  </a:lnTo>
                  <a:lnTo>
                    <a:pt x="75" y="205"/>
                  </a:lnTo>
                  <a:lnTo>
                    <a:pt x="73" y="205"/>
                  </a:lnTo>
                  <a:lnTo>
                    <a:pt x="71" y="203"/>
                  </a:lnTo>
                  <a:lnTo>
                    <a:pt x="73" y="200"/>
                  </a:lnTo>
                  <a:lnTo>
                    <a:pt x="73" y="200"/>
                  </a:lnTo>
                  <a:lnTo>
                    <a:pt x="75" y="199"/>
                  </a:lnTo>
                  <a:lnTo>
                    <a:pt x="75" y="194"/>
                  </a:lnTo>
                  <a:lnTo>
                    <a:pt x="75" y="192"/>
                  </a:lnTo>
                  <a:lnTo>
                    <a:pt x="75" y="192"/>
                  </a:lnTo>
                  <a:lnTo>
                    <a:pt x="76" y="191"/>
                  </a:lnTo>
                  <a:lnTo>
                    <a:pt x="78" y="189"/>
                  </a:lnTo>
                  <a:lnTo>
                    <a:pt x="79" y="189"/>
                  </a:lnTo>
                  <a:lnTo>
                    <a:pt x="82" y="188"/>
                  </a:lnTo>
                  <a:lnTo>
                    <a:pt x="82" y="188"/>
                  </a:lnTo>
                  <a:lnTo>
                    <a:pt x="86" y="188"/>
                  </a:lnTo>
                  <a:lnTo>
                    <a:pt x="87" y="188"/>
                  </a:lnTo>
                  <a:lnTo>
                    <a:pt x="87" y="186"/>
                  </a:lnTo>
                  <a:lnTo>
                    <a:pt x="87" y="185"/>
                  </a:lnTo>
                  <a:lnTo>
                    <a:pt x="87" y="185"/>
                  </a:lnTo>
                  <a:lnTo>
                    <a:pt x="89" y="183"/>
                  </a:lnTo>
                  <a:lnTo>
                    <a:pt x="89" y="183"/>
                  </a:lnTo>
                  <a:lnTo>
                    <a:pt x="89" y="183"/>
                  </a:lnTo>
                  <a:lnTo>
                    <a:pt x="90" y="181"/>
                  </a:lnTo>
                  <a:lnTo>
                    <a:pt x="92" y="181"/>
                  </a:lnTo>
                  <a:lnTo>
                    <a:pt x="93" y="181"/>
                  </a:lnTo>
                  <a:lnTo>
                    <a:pt x="93" y="180"/>
                  </a:lnTo>
                  <a:lnTo>
                    <a:pt x="93" y="180"/>
                  </a:lnTo>
                  <a:lnTo>
                    <a:pt x="95" y="180"/>
                  </a:lnTo>
                  <a:lnTo>
                    <a:pt x="97" y="180"/>
                  </a:lnTo>
                  <a:lnTo>
                    <a:pt x="98" y="180"/>
                  </a:lnTo>
                  <a:lnTo>
                    <a:pt x="100" y="181"/>
                  </a:lnTo>
                  <a:lnTo>
                    <a:pt x="100" y="183"/>
                  </a:lnTo>
                  <a:lnTo>
                    <a:pt x="100" y="185"/>
                  </a:lnTo>
                  <a:lnTo>
                    <a:pt x="100" y="186"/>
                  </a:lnTo>
                  <a:lnTo>
                    <a:pt x="100" y="188"/>
                  </a:lnTo>
                  <a:lnTo>
                    <a:pt x="98" y="189"/>
                  </a:lnTo>
                  <a:lnTo>
                    <a:pt x="100" y="189"/>
                  </a:lnTo>
                  <a:lnTo>
                    <a:pt x="101" y="188"/>
                  </a:lnTo>
                  <a:lnTo>
                    <a:pt x="103" y="188"/>
                  </a:lnTo>
                  <a:lnTo>
                    <a:pt x="105" y="186"/>
                  </a:lnTo>
                  <a:lnTo>
                    <a:pt x="105" y="186"/>
                  </a:lnTo>
                  <a:lnTo>
                    <a:pt x="106" y="186"/>
                  </a:lnTo>
                  <a:lnTo>
                    <a:pt x="106" y="185"/>
                  </a:lnTo>
                  <a:lnTo>
                    <a:pt x="108" y="181"/>
                  </a:lnTo>
                  <a:lnTo>
                    <a:pt x="108" y="181"/>
                  </a:lnTo>
                  <a:lnTo>
                    <a:pt x="108" y="181"/>
                  </a:lnTo>
                  <a:lnTo>
                    <a:pt x="109" y="180"/>
                  </a:lnTo>
                  <a:lnTo>
                    <a:pt x="111" y="181"/>
                  </a:lnTo>
                  <a:lnTo>
                    <a:pt x="112" y="181"/>
                  </a:lnTo>
                  <a:lnTo>
                    <a:pt x="114" y="180"/>
                  </a:lnTo>
                  <a:lnTo>
                    <a:pt x="114" y="177"/>
                  </a:lnTo>
                  <a:lnTo>
                    <a:pt x="114" y="177"/>
                  </a:lnTo>
                  <a:lnTo>
                    <a:pt x="116" y="175"/>
                  </a:lnTo>
                  <a:lnTo>
                    <a:pt x="116" y="175"/>
                  </a:lnTo>
                  <a:lnTo>
                    <a:pt x="117" y="177"/>
                  </a:lnTo>
                  <a:lnTo>
                    <a:pt x="119" y="177"/>
                  </a:lnTo>
                  <a:lnTo>
                    <a:pt x="119" y="177"/>
                  </a:lnTo>
                  <a:lnTo>
                    <a:pt x="120" y="175"/>
                  </a:lnTo>
                  <a:lnTo>
                    <a:pt x="120" y="175"/>
                  </a:lnTo>
                  <a:lnTo>
                    <a:pt x="122" y="175"/>
                  </a:lnTo>
                  <a:lnTo>
                    <a:pt x="123" y="175"/>
                  </a:lnTo>
                  <a:lnTo>
                    <a:pt x="125" y="173"/>
                  </a:lnTo>
                  <a:lnTo>
                    <a:pt x="123" y="170"/>
                  </a:lnTo>
                  <a:lnTo>
                    <a:pt x="123" y="166"/>
                  </a:lnTo>
                  <a:lnTo>
                    <a:pt x="123" y="164"/>
                  </a:lnTo>
                  <a:lnTo>
                    <a:pt x="125" y="164"/>
                  </a:lnTo>
                  <a:close/>
                  <a:moveTo>
                    <a:pt x="133" y="159"/>
                  </a:moveTo>
                  <a:lnTo>
                    <a:pt x="133" y="161"/>
                  </a:lnTo>
                  <a:lnTo>
                    <a:pt x="133" y="162"/>
                  </a:lnTo>
                  <a:lnTo>
                    <a:pt x="133" y="162"/>
                  </a:lnTo>
                  <a:lnTo>
                    <a:pt x="133" y="164"/>
                  </a:lnTo>
                  <a:lnTo>
                    <a:pt x="133" y="164"/>
                  </a:lnTo>
                  <a:lnTo>
                    <a:pt x="131" y="164"/>
                  </a:lnTo>
                  <a:lnTo>
                    <a:pt x="131" y="164"/>
                  </a:lnTo>
                  <a:lnTo>
                    <a:pt x="131" y="162"/>
                  </a:lnTo>
                  <a:lnTo>
                    <a:pt x="131" y="161"/>
                  </a:lnTo>
                  <a:lnTo>
                    <a:pt x="133" y="159"/>
                  </a:lnTo>
                  <a:close/>
                  <a:moveTo>
                    <a:pt x="119" y="158"/>
                  </a:moveTo>
                  <a:lnTo>
                    <a:pt x="119" y="158"/>
                  </a:lnTo>
                  <a:lnTo>
                    <a:pt x="120" y="159"/>
                  </a:lnTo>
                  <a:lnTo>
                    <a:pt x="120" y="161"/>
                  </a:lnTo>
                  <a:lnTo>
                    <a:pt x="120" y="161"/>
                  </a:lnTo>
                  <a:lnTo>
                    <a:pt x="119" y="159"/>
                  </a:lnTo>
                  <a:lnTo>
                    <a:pt x="119" y="158"/>
                  </a:lnTo>
                  <a:close/>
                  <a:moveTo>
                    <a:pt x="108" y="158"/>
                  </a:moveTo>
                  <a:lnTo>
                    <a:pt x="108" y="158"/>
                  </a:lnTo>
                  <a:lnTo>
                    <a:pt x="108" y="159"/>
                  </a:lnTo>
                  <a:lnTo>
                    <a:pt x="108" y="159"/>
                  </a:lnTo>
                  <a:lnTo>
                    <a:pt x="109" y="159"/>
                  </a:lnTo>
                  <a:lnTo>
                    <a:pt x="111" y="159"/>
                  </a:lnTo>
                  <a:lnTo>
                    <a:pt x="111" y="162"/>
                  </a:lnTo>
                  <a:lnTo>
                    <a:pt x="111" y="162"/>
                  </a:lnTo>
                  <a:lnTo>
                    <a:pt x="111" y="164"/>
                  </a:lnTo>
                  <a:lnTo>
                    <a:pt x="111" y="164"/>
                  </a:lnTo>
                  <a:lnTo>
                    <a:pt x="109" y="164"/>
                  </a:lnTo>
                  <a:lnTo>
                    <a:pt x="109" y="164"/>
                  </a:lnTo>
                  <a:lnTo>
                    <a:pt x="108" y="166"/>
                  </a:lnTo>
                  <a:lnTo>
                    <a:pt x="108" y="166"/>
                  </a:lnTo>
                  <a:lnTo>
                    <a:pt x="105" y="166"/>
                  </a:lnTo>
                  <a:lnTo>
                    <a:pt x="101" y="166"/>
                  </a:lnTo>
                  <a:lnTo>
                    <a:pt x="100" y="166"/>
                  </a:lnTo>
                  <a:lnTo>
                    <a:pt x="100" y="164"/>
                  </a:lnTo>
                  <a:lnTo>
                    <a:pt x="100" y="162"/>
                  </a:lnTo>
                  <a:lnTo>
                    <a:pt x="100" y="162"/>
                  </a:lnTo>
                  <a:lnTo>
                    <a:pt x="101" y="161"/>
                  </a:lnTo>
                  <a:lnTo>
                    <a:pt x="103" y="161"/>
                  </a:lnTo>
                  <a:lnTo>
                    <a:pt x="103" y="159"/>
                  </a:lnTo>
                  <a:lnTo>
                    <a:pt x="105" y="158"/>
                  </a:lnTo>
                  <a:lnTo>
                    <a:pt x="108" y="158"/>
                  </a:lnTo>
                  <a:close/>
                  <a:moveTo>
                    <a:pt x="127" y="155"/>
                  </a:moveTo>
                  <a:lnTo>
                    <a:pt x="127" y="155"/>
                  </a:lnTo>
                  <a:lnTo>
                    <a:pt x="127" y="156"/>
                  </a:lnTo>
                  <a:lnTo>
                    <a:pt x="127" y="159"/>
                  </a:lnTo>
                  <a:lnTo>
                    <a:pt x="127" y="161"/>
                  </a:lnTo>
                  <a:lnTo>
                    <a:pt x="127" y="161"/>
                  </a:lnTo>
                  <a:lnTo>
                    <a:pt x="127" y="161"/>
                  </a:lnTo>
                  <a:lnTo>
                    <a:pt x="127" y="162"/>
                  </a:lnTo>
                  <a:lnTo>
                    <a:pt x="127" y="161"/>
                  </a:lnTo>
                  <a:lnTo>
                    <a:pt x="125" y="161"/>
                  </a:lnTo>
                  <a:lnTo>
                    <a:pt x="125" y="159"/>
                  </a:lnTo>
                  <a:lnTo>
                    <a:pt x="123" y="159"/>
                  </a:lnTo>
                  <a:lnTo>
                    <a:pt x="125" y="158"/>
                  </a:lnTo>
                  <a:lnTo>
                    <a:pt x="125" y="156"/>
                  </a:lnTo>
                  <a:lnTo>
                    <a:pt x="125" y="155"/>
                  </a:lnTo>
                  <a:lnTo>
                    <a:pt x="125" y="155"/>
                  </a:lnTo>
                  <a:lnTo>
                    <a:pt x="127" y="155"/>
                  </a:lnTo>
                  <a:lnTo>
                    <a:pt x="127" y="155"/>
                  </a:lnTo>
                  <a:close/>
                  <a:moveTo>
                    <a:pt x="43" y="151"/>
                  </a:moveTo>
                  <a:lnTo>
                    <a:pt x="43" y="151"/>
                  </a:lnTo>
                  <a:lnTo>
                    <a:pt x="45" y="151"/>
                  </a:lnTo>
                  <a:lnTo>
                    <a:pt x="45" y="153"/>
                  </a:lnTo>
                  <a:lnTo>
                    <a:pt x="43" y="153"/>
                  </a:lnTo>
                  <a:lnTo>
                    <a:pt x="41" y="155"/>
                  </a:lnTo>
                  <a:lnTo>
                    <a:pt x="41" y="153"/>
                  </a:lnTo>
                  <a:lnTo>
                    <a:pt x="43" y="151"/>
                  </a:lnTo>
                  <a:close/>
                  <a:moveTo>
                    <a:pt x="108" y="150"/>
                  </a:moveTo>
                  <a:lnTo>
                    <a:pt x="108" y="150"/>
                  </a:lnTo>
                  <a:lnTo>
                    <a:pt x="108" y="150"/>
                  </a:lnTo>
                  <a:lnTo>
                    <a:pt x="108" y="151"/>
                  </a:lnTo>
                  <a:lnTo>
                    <a:pt x="106" y="151"/>
                  </a:lnTo>
                  <a:lnTo>
                    <a:pt x="106" y="151"/>
                  </a:lnTo>
                  <a:lnTo>
                    <a:pt x="108" y="150"/>
                  </a:lnTo>
                  <a:close/>
                  <a:moveTo>
                    <a:pt x="84" y="150"/>
                  </a:moveTo>
                  <a:lnTo>
                    <a:pt x="84" y="150"/>
                  </a:lnTo>
                  <a:lnTo>
                    <a:pt x="84" y="151"/>
                  </a:lnTo>
                  <a:lnTo>
                    <a:pt x="82" y="153"/>
                  </a:lnTo>
                  <a:lnTo>
                    <a:pt x="82" y="153"/>
                  </a:lnTo>
                  <a:lnTo>
                    <a:pt x="82" y="153"/>
                  </a:lnTo>
                  <a:lnTo>
                    <a:pt x="82" y="153"/>
                  </a:lnTo>
                  <a:lnTo>
                    <a:pt x="81" y="155"/>
                  </a:lnTo>
                  <a:lnTo>
                    <a:pt x="81" y="153"/>
                  </a:lnTo>
                  <a:lnTo>
                    <a:pt x="81" y="151"/>
                  </a:lnTo>
                  <a:lnTo>
                    <a:pt x="82" y="150"/>
                  </a:lnTo>
                  <a:lnTo>
                    <a:pt x="82" y="150"/>
                  </a:lnTo>
                  <a:lnTo>
                    <a:pt x="82" y="150"/>
                  </a:lnTo>
                  <a:lnTo>
                    <a:pt x="84" y="150"/>
                  </a:lnTo>
                  <a:close/>
                  <a:moveTo>
                    <a:pt x="92" y="147"/>
                  </a:moveTo>
                  <a:lnTo>
                    <a:pt x="95" y="147"/>
                  </a:lnTo>
                  <a:lnTo>
                    <a:pt x="97" y="148"/>
                  </a:lnTo>
                  <a:lnTo>
                    <a:pt x="97" y="150"/>
                  </a:lnTo>
                  <a:lnTo>
                    <a:pt x="95" y="151"/>
                  </a:lnTo>
                  <a:lnTo>
                    <a:pt x="95" y="151"/>
                  </a:lnTo>
                  <a:lnTo>
                    <a:pt x="93" y="153"/>
                  </a:lnTo>
                  <a:lnTo>
                    <a:pt x="93" y="156"/>
                  </a:lnTo>
                  <a:lnTo>
                    <a:pt x="92" y="159"/>
                  </a:lnTo>
                  <a:lnTo>
                    <a:pt x="92" y="159"/>
                  </a:lnTo>
                  <a:lnTo>
                    <a:pt x="90" y="161"/>
                  </a:lnTo>
                  <a:lnTo>
                    <a:pt x="90" y="162"/>
                  </a:lnTo>
                  <a:lnTo>
                    <a:pt x="90" y="164"/>
                  </a:lnTo>
                  <a:lnTo>
                    <a:pt x="90" y="166"/>
                  </a:lnTo>
                  <a:lnTo>
                    <a:pt x="90" y="166"/>
                  </a:lnTo>
                  <a:lnTo>
                    <a:pt x="92" y="170"/>
                  </a:lnTo>
                  <a:lnTo>
                    <a:pt x="92" y="170"/>
                  </a:lnTo>
                  <a:lnTo>
                    <a:pt x="92" y="170"/>
                  </a:lnTo>
                  <a:lnTo>
                    <a:pt x="92" y="172"/>
                  </a:lnTo>
                  <a:lnTo>
                    <a:pt x="92" y="173"/>
                  </a:lnTo>
                  <a:lnTo>
                    <a:pt x="90" y="173"/>
                  </a:lnTo>
                  <a:lnTo>
                    <a:pt x="90" y="173"/>
                  </a:lnTo>
                  <a:lnTo>
                    <a:pt x="89" y="173"/>
                  </a:lnTo>
                  <a:lnTo>
                    <a:pt x="87" y="173"/>
                  </a:lnTo>
                  <a:lnTo>
                    <a:pt x="87" y="173"/>
                  </a:lnTo>
                  <a:lnTo>
                    <a:pt x="86" y="170"/>
                  </a:lnTo>
                  <a:lnTo>
                    <a:pt x="84" y="169"/>
                  </a:lnTo>
                  <a:lnTo>
                    <a:pt x="82" y="169"/>
                  </a:lnTo>
                  <a:lnTo>
                    <a:pt x="82" y="169"/>
                  </a:lnTo>
                  <a:lnTo>
                    <a:pt x="81" y="167"/>
                  </a:lnTo>
                  <a:lnTo>
                    <a:pt x="79" y="166"/>
                  </a:lnTo>
                  <a:lnTo>
                    <a:pt x="79" y="162"/>
                  </a:lnTo>
                  <a:lnTo>
                    <a:pt x="79" y="162"/>
                  </a:lnTo>
                  <a:lnTo>
                    <a:pt x="81" y="161"/>
                  </a:lnTo>
                  <a:lnTo>
                    <a:pt x="81" y="161"/>
                  </a:lnTo>
                  <a:lnTo>
                    <a:pt x="82" y="161"/>
                  </a:lnTo>
                  <a:lnTo>
                    <a:pt x="84" y="161"/>
                  </a:lnTo>
                  <a:lnTo>
                    <a:pt x="86" y="159"/>
                  </a:lnTo>
                  <a:lnTo>
                    <a:pt x="86" y="159"/>
                  </a:lnTo>
                  <a:lnTo>
                    <a:pt x="86" y="156"/>
                  </a:lnTo>
                  <a:lnTo>
                    <a:pt x="86" y="155"/>
                  </a:lnTo>
                  <a:lnTo>
                    <a:pt x="86" y="153"/>
                  </a:lnTo>
                  <a:lnTo>
                    <a:pt x="86" y="153"/>
                  </a:lnTo>
                  <a:lnTo>
                    <a:pt x="87" y="151"/>
                  </a:lnTo>
                  <a:lnTo>
                    <a:pt x="87" y="150"/>
                  </a:lnTo>
                  <a:lnTo>
                    <a:pt x="87" y="150"/>
                  </a:lnTo>
                  <a:lnTo>
                    <a:pt x="87" y="148"/>
                  </a:lnTo>
                  <a:lnTo>
                    <a:pt x="87" y="148"/>
                  </a:lnTo>
                  <a:lnTo>
                    <a:pt x="89" y="147"/>
                  </a:lnTo>
                  <a:lnTo>
                    <a:pt x="90" y="147"/>
                  </a:lnTo>
                  <a:lnTo>
                    <a:pt x="92" y="147"/>
                  </a:lnTo>
                  <a:close/>
                  <a:moveTo>
                    <a:pt x="103" y="142"/>
                  </a:moveTo>
                  <a:lnTo>
                    <a:pt x="103" y="142"/>
                  </a:lnTo>
                  <a:lnTo>
                    <a:pt x="103" y="145"/>
                  </a:lnTo>
                  <a:lnTo>
                    <a:pt x="103" y="145"/>
                  </a:lnTo>
                  <a:lnTo>
                    <a:pt x="103" y="145"/>
                  </a:lnTo>
                  <a:lnTo>
                    <a:pt x="103" y="147"/>
                  </a:lnTo>
                  <a:lnTo>
                    <a:pt x="103" y="150"/>
                  </a:lnTo>
                  <a:lnTo>
                    <a:pt x="103" y="151"/>
                  </a:lnTo>
                  <a:lnTo>
                    <a:pt x="103" y="155"/>
                  </a:lnTo>
                  <a:lnTo>
                    <a:pt x="101" y="156"/>
                  </a:lnTo>
                  <a:lnTo>
                    <a:pt x="100" y="156"/>
                  </a:lnTo>
                  <a:lnTo>
                    <a:pt x="100" y="158"/>
                  </a:lnTo>
                  <a:lnTo>
                    <a:pt x="98" y="159"/>
                  </a:lnTo>
                  <a:lnTo>
                    <a:pt x="97" y="161"/>
                  </a:lnTo>
                  <a:lnTo>
                    <a:pt x="97" y="161"/>
                  </a:lnTo>
                  <a:lnTo>
                    <a:pt x="95" y="166"/>
                  </a:lnTo>
                  <a:lnTo>
                    <a:pt x="93" y="169"/>
                  </a:lnTo>
                  <a:lnTo>
                    <a:pt x="92" y="169"/>
                  </a:lnTo>
                  <a:lnTo>
                    <a:pt x="92" y="167"/>
                  </a:lnTo>
                  <a:lnTo>
                    <a:pt x="92" y="167"/>
                  </a:lnTo>
                  <a:lnTo>
                    <a:pt x="93" y="162"/>
                  </a:lnTo>
                  <a:lnTo>
                    <a:pt x="93" y="161"/>
                  </a:lnTo>
                  <a:lnTo>
                    <a:pt x="95" y="158"/>
                  </a:lnTo>
                  <a:lnTo>
                    <a:pt x="97" y="156"/>
                  </a:lnTo>
                  <a:lnTo>
                    <a:pt x="98" y="153"/>
                  </a:lnTo>
                  <a:lnTo>
                    <a:pt x="98" y="153"/>
                  </a:lnTo>
                  <a:lnTo>
                    <a:pt x="100" y="150"/>
                  </a:lnTo>
                  <a:lnTo>
                    <a:pt x="101" y="147"/>
                  </a:lnTo>
                  <a:lnTo>
                    <a:pt x="101" y="145"/>
                  </a:lnTo>
                  <a:lnTo>
                    <a:pt x="101" y="145"/>
                  </a:lnTo>
                  <a:lnTo>
                    <a:pt x="101" y="144"/>
                  </a:lnTo>
                  <a:lnTo>
                    <a:pt x="101" y="144"/>
                  </a:lnTo>
                  <a:lnTo>
                    <a:pt x="103" y="142"/>
                  </a:lnTo>
                  <a:close/>
                  <a:moveTo>
                    <a:pt x="98" y="142"/>
                  </a:moveTo>
                  <a:lnTo>
                    <a:pt x="100" y="144"/>
                  </a:lnTo>
                  <a:lnTo>
                    <a:pt x="98" y="144"/>
                  </a:lnTo>
                  <a:lnTo>
                    <a:pt x="98" y="142"/>
                  </a:lnTo>
                  <a:lnTo>
                    <a:pt x="98" y="142"/>
                  </a:lnTo>
                  <a:lnTo>
                    <a:pt x="98" y="142"/>
                  </a:lnTo>
                  <a:close/>
                  <a:moveTo>
                    <a:pt x="37" y="140"/>
                  </a:moveTo>
                  <a:lnTo>
                    <a:pt x="38" y="142"/>
                  </a:lnTo>
                  <a:lnTo>
                    <a:pt x="38" y="142"/>
                  </a:lnTo>
                  <a:lnTo>
                    <a:pt x="38" y="144"/>
                  </a:lnTo>
                  <a:lnTo>
                    <a:pt x="38" y="145"/>
                  </a:lnTo>
                  <a:lnTo>
                    <a:pt x="38" y="145"/>
                  </a:lnTo>
                  <a:lnTo>
                    <a:pt x="38" y="147"/>
                  </a:lnTo>
                  <a:lnTo>
                    <a:pt x="38" y="150"/>
                  </a:lnTo>
                  <a:lnTo>
                    <a:pt x="40" y="153"/>
                  </a:lnTo>
                  <a:lnTo>
                    <a:pt x="40" y="153"/>
                  </a:lnTo>
                  <a:lnTo>
                    <a:pt x="38" y="155"/>
                  </a:lnTo>
                  <a:lnTo>
                    <a:pt x="38" y="155"/>
                  </a:lnTo>
                  <a:lnTo>
                    <a:pt x="37" y="155"/>
                  </a:lnTo>
                  <a:lnTo>
                    <a:pt x="35" y="156"/>
                  </a:lnTo>
                  <a:lnTo>
                    <a:pt x="34" y="156"/>
                  </a:lnTo>
                  <a:lnTo>
                    <a:pt x="34" y="158"/>
                  </a:lnTo>
                  <a:lnTo>
                    <a:pt x="34" y="159"/>
                  </a:lnTo>
                  <a:lnTo>
                    <a:pt x="32" y="159"/>
                  </a:lnTo>
                  <a:lnTo>
                    <a:pt x="29" y="161"/>
                  </a:lnTo>
                  <a:lnTo>
                    <a:pt x="27" y="161"/>
                  </a:lnTo>
                  <a:lnTo>
                    <a:pt x="27" y="161"/>
                  </a:lnTo>
                  <a:lnTo>
                    <a:pt x="26" y="162"/>
                  </a:lnTo>
                  <a:lnTo>
                    <a:pt x="27" y="164"/>
                  </a:lnTo>
                  <a:lnTo>
                    <a:pt x="24" y="169"/>
                  </a:lnTo>
                  <a:lnTo>
                    <a:pt x="23" y="170"/>
                  </a:lnTo>
                  <a:lnTo>
                    <a:pt x="23" y="172"/>
                  </a:lnTo>
                  <a:lnTo>
                    <a:pt x="21" y="172"/>
                  </a:lnTo>
                  <a:lnTo>
                    <a:pt x="19" y="172"/>
                  </a:lnTo>
                  <a:lnTo>
                    <a:pt x="18" y="173"/>
                  </a:lnTo>
                  <a:lnTo>
                    <a:pt x="16" y="175"/>
                  </a:lnTo>
                  <a:lnTo>
                    <a:pt x="15" y="177"/>
                  </a:lnTo>
                  <a:lnTo>
                    <a:pt x="15" y="178"/>
                  </a:lnTo>
                  <a:lnTo>
                    <a:pt x="13" y="178"/>
                  </a:lnTo>
                  <a:lnTo>
                    <a:pt x="11" y="180"/>
                  </a:lnTo>
                  <a:lnTo>
                    <a:pt x="10" y="180"/>
                  </a:lnTo>
                  <a:lnTo>
                    <a:pt x="8" y="181"/>
                  </a:lnTo>
                  <a:lnTo>
                    <a:pt x="8" y="181"/>
                  </a:lnTo>
                  <a:lnTo>
                    <a:pt x="8" y="181"/>
                  </a:lnTo>
                  <a:lnTo>
                    <a:pt x="7" y="183"/>
                  </a:lnTo>
                  <a:lnTo>
                    <a:pt x="5" y="183"/>
                  </a:lnTo>
                  <a:lnTo>
                    <a:pt x="4" y="185"/>
                  </a:lnTo>
                  <a:lnTo>
                    <a:pt x="5" y="183"/>
                  </a:lnTo>
                  <a:lnTo>
                    <a:pt x="5" y="181"/>
                  </a:lnTo>
                  <a:lnTo>
                    <a:pt x="7" y="180"/>
                  </a:lnTo>
                  <a:lnTo>
                    <a:pt x="7" y="178"/>
                  </a:lnTo>
                  <a:lnTo>
                    <a:pt x="8" y="177"/>
                  </a:lnTo>
                  <a:lnTo>
                    <a:pt x="10" y="175"/>
                  </a:lnTo>
                  <a:lnTo>
                    <a:pt x="11" y="173"/>
                  </a:lnTo>
                  <a:lnTo>
                    <a:pt x="15" y="172"/>
                  </a:lnTo>
                  <a:lnTo>
                    <a:pt x="15" y="172"/>
                  </a:lnTo>
                  <a:lnTo>
                    <a:pt x="15" y="172"/>
                  </a:lnTo>
                  <a:lnTo>
                    <a:pt x="16" y="170"/>
                  </a:lnTo>
                  <a:lnTo>
                    <a:pt x="18" y="170"/>
                  </a:lnTo>
                  <a:lnTo>
                    <a:pt x="21" y="166"/>
                  </a:lnTo>
                  <a:lnTo>
                    <a:pt x="23" y="164"/>
                  </a:lnTo>
                  <a:lnTo>
                    <a:pt x="26" y="159"/>
                  </a:lnTo>
                  <a:lnTo>
                    <a:pt x="27" y="159"/>
                  </a:lnTo>
                  <a:lnTo>
                    <a:pt x="27" y="158"/>
                  </a:lnTo>
                  <a:lnTo>
                    <a:pt x="30" y="155"/>
                  </a:lnTo>
                  <a:lnTo>
                    <a:pt x="30" y="155"/>
                  </a:lnTo>
                  <a:lnTo>
                    <a:pt x="32" y="155"/>
                  </a:lnTo>
                  <a:lnTo>
                    <a:pt x="32" y="155"/>
                  </a:lnTo>
                  <a:lnTo>
                    <a:pt x="34" y="153"/>
                  </a:lnTo>
                  <a:lnTo>
                    <a:pt x="34" y="151"/>
                  </a:lnTo>
                  <a:lnTo>
                    <a:pt x="35" y="150"/>
                  </a:lnTo>
                  <a:lnTo>
                    <a:pt x="34" y="150"/>
                  </a:lnTo>
                  <a:lnTo>
                    <a:pt x="34" y="148"/>
                  </a:lnTo>
                  <a:lnTo>
                    <a:pt x="35" y="147"/>
                  </a:lnTo>
                  <a:lnTo>
                    <a:pt x="35" y="145"/>
                  </a:lnTo>
                  <a:lnTo>
                    <a:pt x="37" y="142"/>
                  </a:lnTo>
                  <a:lnTo>
                    <a:pt x="37" y="140"/>
                  </a:lnTo>
                  <a:close/>
                  <a:moveTo>
                    <a:pt x="43" y="139"/>
                  </a:moveTo>
                  <a:lnTo>
                    <a:pt x="43" y="139"/>
                  </a:lnTo>
                  <a:lnTo>
                    <a:pt x="43" y="140"/>
                  </a:lnTo>
                  <a:lnTo>
                    <a:pt x="41" y="140"/>
                  </a:lnTo>
                  <a:lnTo>
                    <a:pt x="41" y="140"/>
                  </a:lnTo>
                  <a:lnTo>
                    <a:pt x="40" y="139"/>
                  </a:lnTo>
                  <a:lnTo>
                    <a:pt x="40" y="139"/>
                  </a:lnTo>
                  <a:lnTo>
                    <a:pt x="41" y="139"/>
                  </a:lnTo>
                  <a:lnTo>
                    <a:pt x="41" y="139"/>
                  </a:lnTo>
                  <a:lnTo>
                    <a:pt x="43" y="139"/>
                  </a:lnTo>
                  <a:close/>
                  <a:moveTo>
                    <a:pt x="108" y="139"/>
                  </a:moveTo>
                  <a:lnTo>
                    <a:pt x="108" y="139"/>
                  </a:lnTo>
                  <a:lnTo>
                    <a:pt x="109" y="139"/>
                  </a:lnTo>
                  <a:lnTo>
                    <a:pt x="109" y="140"/>
                  </a:lnTo>
                  <a:lnTo>
                    <a:pt x="111" y="140"/>
                  </a:lnTo>
                  <a:lnTo>
                    <a:pt x="111" y="140"/>
                  </a:lnTo>
                  <a:lnTo>
                    <a:pt x="111" y="142"/>
                  </a:lnTo>
                  <a:lnTo>
                    <a:pt x="112" y="142"/>
                  </a:lnTo>
                  <a:lnTo>
                    <a:pt x="114" y="140"/>
                  </a:lnTo>
                  <a:lnTo>
                    <a:pt x="116" y="140"/>
                  </a:lnTo>
                  <a:lnTo>
                    <a:pt x="117" y="142"/>
                  </a:lnTo>
                  <a:lnTo>
                    <a:pt x="117" y="144"/>
                  </a:lnTo>
                  <a:lnTo>
                    <a:pt x="117" y="144"/>
                  </a:lnTo>
                  <a:lnTo>
                    <a:pt x="117" y="147"/>
                  </a:lnTo>
                  <a:lnTo>
                    <a:pt x="117" y="148"/>
                  </a:lnTo>
                  <a:lnTo>
                    <a:pt x="117" y="150"/>
                  </a:lnTo>
                  <a:lnTo>
                    <a:pt x="119" y="150"/>
                  </a:lnTo>
                  <a:lnTo>
                    <a:pt x="119" y="150"/>
                  </a:lnTo>
                  <a:lnTo>
                    <a:pt x="119" y="151"/>
                  </a:lnTo>
                  <a:lnTo>
                    <a:pt x="119" y="151"/>
                  </a:lnTo>
                  <a:lnTo>
                    <a:pt x="120" y="153"/>
                  </a:lnTo>
                  <a:lnTo>
                    <a:pt x="120" y="155"/>
                  </a:lnTo>
                  <a:lnTo>
                    <a:pt x="120" y="156"/>
                  </a:lnTo>
                  <a:lnTo>
                    <a:pt x="120" y="156"/>
                  </a:lnTo>
                  <a:lnTo>
                    <a:pt x="119" y="156"/>
                  </a:lnTo>
                  <a:lnTo>
                    <a:pt x="119" y="158"/>
                  </a:lnTo>
                  <a:lnTo>
                    <a:pt x="119" y="158"/>
                  </a:lnTo>
                  <a:lnTo>
                    <a:pt x="119" y="158"/>
                  </a:lnTo>
                  <a:lnTo>
                    <a:pt x="117" y="156"/>
                  </a:lnTo>
                  <a:lnTo>
                    <a:pt x="117" y="155"/>
                  </a:lnTo>
                  <a:lnTo>
                    <a:pt x="117" y="158"/>
                  </a:lnTo>
                  <a:lnTo>
                    <a:pt x="117" y="159"/>
                  </a:lnTo>
                  <a:lnTo>
                    <a:pt x="117" y="159"/>
                  </a:lnTo>
                  <a:lnTo>
                    <a:pt x="116" y="159"/>
                  </a:lnTo>
                  <a:lnTo>
                    <a:pt x="114" y="158"/>
                  </a:lnTo>
                  <a:lnTo>
                    <a:pt x="114" y="158"/>
                  </a:lnTo>
                  <a:lnTo>
                    <a:pt x="114" y="156"/>
                  </a:lnTo>
                  <a:lnTo>
                    <a:pt x="114" y="156"/>
                  </a:lnTo>
                  <a:lnTo>
                    <a:pt x="112" y="155"/>
                  </a:lnTo>
                  <a:lnTo>
                    <a:pt x="114" y="150"/>
                  </a:lnTo>
                  <a:lnTo>
                    <a:pt x="114" y="150"/>
                  </a:lnTo>
                  <a:lnTo>
                    <a:pt x="114" y="150"/>
                  </a:lnTo>
                  <a:lnTo>
                    <a:pt x="112" y="148"/>
                  </a:lnTo>
                  <a:lnTo>
                    <a:pt x="112" y="147"/>
                  </a:lnTo>
                  <a:lnTo>
                    <a:pt x="111" y="147"/>
                  </a:lnTo>
                  <a:lnTo>
                    <a:pt x="109" y="147"/>
                  </a:lnTo>
                  <a:lnTo>
                    <a:pt x="109" y="147"/>
                  </a:lnTo>
                  <a:lnTo>
                    <a:pt x="108" y="144"/>
                  </a:lnTo>
                  <a:lnTo>
                    <a:pt x="108" y="140"/>
                  </a:lnTo>
                  <a:lnTo>
                    <a:pt x="108" y="140"/>
                  </a:lnTo>
                  <a:lnTo>
                    <a:pt x="106" y="139"/>
                  </a:lnTo>
                  <a:lnTo>
                    <a:pt x="108" y="139"/>
                  </a:lnTo>
                  <a:close/>
                  <a:moveTo>
                    <a:pt x="109" y="136"/>
                  </a:moveTo>
                  <a:lnTo>
                    <a:pt x="109" y="136"/>
                  </a:lnTo>
                  <a:lnTo>
                    <a:pt x="111" y="137"/>
                  </a:lnTo>
                  <a:lnTo>
                    <a:pt x="111" y="137"/>
                  </a:lnTo>
                  <a:lnTo>
                    <a:pt x="111" y="139"/>
                  </a:lnTo>
                  <a:lnTo>
                    <a:pt x="109" y="139"/>
                  </a:lnTo>
                  <a:lnTo>
                    <a:pt x="109" y="139"/>
                  </a:lnTo>
                  <a:lnTo>
                    <a:pt x="108" y="136"/>
                  </a:lnTo>
                  <a:lnTo>
                    <a:pt x="109" y="136"/>
                  </a:lnTo>
                  <a:close/>
                  <a:moveTo>
                    <a:pt x="112" y="136"/>
                  </a:moveTo>
                  <a:lnTo>
                    <a:pt x="114" y="136"/>
                  </a:lnTo>
                  <a:lnTo>
                    <a:pt x="114" y="137"/>
                  </a:lnTo>
                  <a:lnTo>
                    <a:pt x="114" y="137"/>
                  </a:lnTo>
                  <a:lnTo>
                    <a:pt x="114" y="137"/>
                  </a:lnTo>
                  <a:lnTo>
                    <a:pt x="114" y="137"/>
                  </a:lnTo>
                  <a:lnTo>
                    <a:pt x="114" y="137"/>
                  </a:lnTo>
                  <a:lnTo>
                    <a:pt x="112" y="136"/>
                  </a:lnTo>
                  <a:lnTo>
                    <a:pt x="112" y="136"/>
                  </a:lnTo>
                  <a:close/>
                  <a:moveTo>
                    <a:pt x="73" y="133"/>
                  </a:moveTo>
                  <a:lnTo>
                    <a:pt x="75" y="133"/>
                  </a:lnTo>
                  <a:lnTo>
                    <a:pt x="75" y="134"/>
                  </a:lnTo>
                  <a:lnTo>
                    <a:pt x="78" y="134"/>
                  </a:lnTo>
                  <a:lnTo>
                    <a:pt x="79" y="136"/>
                  </a:lnTo>
                  <a:lnTo>
                    <a:pt x="81" y="137"/>
                  </a:lnTo>
                  <a:lnTo>
                    <a:pt x="82" y="137"/>
                  </a:lnTo>
                  <a:lnTo>
                    <a:pt x="84" y="137"/>
                  </a:lnTo>
                  <a:lnTo>
                    <a:pt x="86" y="137"/>
                  </a:lnTo>
                  <a:lnTo>
                    <a:pt x="87" y="139"/>
                  </a:lnTo>
                  <a:lnTo>
                    <a:pt x="87" y="139"/>
                  </a:lnTo>
                  <a:lnTo>
                    <a:pt x="86" y="139"/>
                  </a:lnTo>
                  <a:lnTo>
                    <a:pt x="89" y="137"/>
                  </a:lnTo>
                  <a:lnTo>
                    <a:pt x="90" y="139"/>
                  </a:lnTo>
                  <a:lnTo>
                    <a:pt x="90" y="139"/>
                  </a:lnTo>
                  <a:lnTo>
                    <a:pt x="90" y="140"/>
                  </a:lnTo>
                  <a:lnTo>
                    <a:pt x="90" y="142"/>
                  </a:lnTo>
                  <a:lnTo>
                    <a:pt x="89" y="144"/>
                  </a:lnTo>
                  <a:lnTo>
                    <a:pt x="89" y="144"/>
                  </a:lnTo>
                  <a:lnTo>
                    <a:pt x="87" y="145"/>
                  </a:lnTo>
                  <a:lnTo>
                    <a:pt x="86" y="145"/>
                  </a:lnTo>
                  <a:lnTo>
                    <a:pt x="86" y="147"/>
                  </a:lnTo>
                  <a:lnTo>
                    <a:pt x="84" y="147"/>
                  </a:lnTo>
                  <a:lnTo>
                    <a:pt x="84" y="148"/>
                  </a:lnTo>
                  <a:lnTo>
                    <a:pt x="84" y="148"/>
                  </a:lnTo>
                  <a:lnTo>
                    <a:pt x="82" y="148"/>
                  </a:lnTo>
                  <a:lnTo>
                    <a:pt x="81" y="150"/>
                  </a:lnTo>
                  <a:lnTo>
                    <a:pt x="76" y="151"/>
                  </a:lnTo>
                  <a:lnTo>
                    <a:pt x="75" y="151"/>
                  </a:lnTo>
                  <a:lnTo>
                    <a:pt x="75" y="153"/>
                  </a:lnTo>
                  <a:lnTo>
                    <a:pt x="73" y="153"/>
                  </a:lnTo>
                  <a:lnTo>
                    <a:pt x="73" y="155"/>
                  </a:lnTo>
                  <a:lnTo>
                    <a:pt x="73" y="153"/>
                  </a:lnTo>
                  <a:lnTo>
                    <a:pt x="73" y="153"/>
                  </a:lnTo>
                  <a:lnTo>
                    <a:pt x="73" y="151"/>
                  </a:lnTo>
                  <a:lnTo>
                    <a:pt x="73" y="150"/>
                  </a:lnTo>
                  <a:lnTo>
                    <a:pt x="73" y="150"/>
                  </a:lnTo>
                  <a:lnTo>
                    <a:pt x="73" y="148"/>
                  </a:lnTo>
                  <a:lnTo>
                    <a:pt x="73" y="147"/>
                  </a:lnTo>
                  <a:lnTo>
                    <a:pt x="75" y="145"/>
                  </a:lnTo>
                  <a:lnTo>
                    <a:pt x="75" y="140"/>
                  </a:lnTo>
                  <a:lnTo>
                    <a:pt x="75" y="137"/>
                  </a:lnTo>
                  <a:lnTo>
                    <a:pt x="75" y="136"/>
                  </a:lnTo>
                  <a:lnTo>
                    <a:pt x="75" y="136"/>
                  </a:lnTo>
                  <a:lnTo>
                    <a:pt x="73" y="134"/>
                  </a:lnTo>
                  <a:lnTo>
                    <a:pt x="71" y="134"/>
                  </a:lnTo>
                  <a:lnTo>
                    <a:pt x="71" y="134"/>
                  </a:lnTo>
                  <a:lnTo>
                    <a:pt x="73" y="133"/>
                  </a:lnTo>
                  <a:close/>
                  <a:moveTo>
                    <a:pt x="43" y="131"/>
                  </a:moveTo>
                  <a:lnTo>
                    <a:pt x="45" y="133"/>
                  </a:lnTo>
                  <a:lnTo>
                    <a:pt x="45" y="133"/>
                  </a:lnTo>
                  <a:lnTo>
                    <a:pt x="45" y="133"/>
                  </a:lnTo>
                  <a:lnTo>
                    <a:pt x="46" y="134"/>
                  </a:lnTo>
                  <a:lnTo>
                    <a:pt x="45" y="134"/>
                  </a:lnTo>
                  <a:lnTo>
                    <a:pt x="46" y="134"/>
                  </a:lnTo>
                  <a:lnTo>
                    <a:pt x="45" y="136"/>
                  </a:lnTo>
                  <a:lnTo>
                    <a:pt x="45" y="136"/>
                  </a:lnTo>
                  <a:lnTo>
                    <a:pt x="43" y="136"/>
                  </a:lnTo>
                  <a:lnTo>
                    <a:pt x="43" y="136"/>
                  </a:lnTo>
                  <a:lnTo>
                    <a:pt x="43" y="134"/>
                  </a:lnTo>
                  <a:lnTo>
                    <a:pt x="43" y="133"/>
                  </a:lnTo>
                  <a:lnTo>
                    <a:pt x="43" y="131"/>
                  </a:lnTo>
                  <a:close/>
                  <a:moveTo>
                    <a:pt x="43" y="126"/>
                  </a:moveTo>
                  <a:lnTo>
                    <a:pt x="45" y="128"/>
                  </a:lnTo>
                  <a:lnTo>
                    <a:pt x="46" y="128"/>
                  </a:lnTo>
                  <a:lnTo>
                    <a:pt x="46" y="129"/>
                  </a:lnTo>
                  <a:lnTo>
                    <a:pt x="46" y="129"/>
                  </a:lnTo>
                  <a:lnTo>
                    <a:pt x="48" y="129"/>
                  </a:lnTo>
                  <a:lnTo>
                    <a:pt x="48" y="128"/>
                  </a:lnTo>
                  <a:lnTo>
                    <a:pt x="48" y="129"/>
                  </a:lnTo>
                  <a:lnTo>
                    <a:pt x="49" y="131"/>
                  </a:lnTo>
                  <a:lnTo>
                    <a:pt x="49" y="131"/>
                  </a:lnTo>
                  <a:lnTo>
                    <a:pt x="48" y="131"/>
                  </a:lnTo>
                  <a:lnTo>
                    <a:pt x="48" y="131"/>
                  </a:lnTo>
                  <a:lnTo>
                    <a:pt x="46" y="131"/>
                  </a:lnTo>
                  <a:lnTo>
                    <a:pt x="45" y="131"/>
                  </a:lnTo>
                  <a:lnTo>
                    <a:pt x="45" y="131"/>
                  </a:lnTo>
                  <a:lnTo>
                    <a:pt x="43" y="129"/>
                  </a:lnTo>
                  <a:lnTo>
                    <a:pt x="43" y="128"/>
                  </a:lnTo>
                  <a:lnTo>
                    <a:pt x="43" y="128"/>
                  </a:lnTo>
                  <a:lnTo>
                    <a:pt x="43" y="128"/>
                  </a:lnTo>
                  <a:lnTo>
                    <a:pt x="43" y="128"/>
                  </a:lnTo>
                  <a:lnTo>
                    <a:pt x="43" y="126"/>
                  </a:lnTo>
                  <a:lnTo>
                    <a:pt x="43" y="126"/>
                  </a:lnTo>
                  <a:lnTo>
                    <a:pt x="43" y="126"/>
                  </a:lnTo>
                  <a:close/>
                  <a:moveTo>
                    <a:pt x="81" y="125"/>
                  </a:moveTo>
                  <a:lnTo>
                    <a:pt x="82" y="125"/>
                  </a:lnTo>
                  <a:lnTo>
                    <a:pt x="82" y="125"/>
                  </a:lnTo>
                  <a:lnTo>
                    <a:pt x="84" y="126"/>
                  </a:lnTo>
                  <a:lnTo>
                    <a:pt x="82" y="126"/>
                  </a:lnTo>
                  <a:lnTo>
                    <a:pt x="82" y="128"/>
                  </a:lnTo>
                  <a:lnTo>
                    <a:pt x="81" y="126"/>
                  </a:lnTo>
                  <a:lnTo>
                    <a:pt x="79" y="125"/>
                  </a:lnTo>
                  <a:lnTo>
                    <a:pt x="79" y="125"/>
                  </a:lnTo>
                  <a:lnTo>
                    <a:pt x="81" y="125"/>
                  </a:lnTo>
                  <a:close/>
                  <a:moveTo>
                    <a:pt x="119" y="123"/>
                  </a:moveTo>
                  <a:lnTo>
                    <a:pt x="120" y="123"/>
                  </a:lnTo>
                  <a:lnTo>
                    <a:pt x="122" y="125"/>
                  </a:lnTo>
                  <a:lnTo>
                    <a:pt x="122" y="126"/>
                  </a:lnTo>
                  <a:lnTo>
                    <a:pt x="122" y="126"/>
                  </a:lnTo>
                  <a:lnTo>
                    <a:pt x="122" y="128"/>
                  </a:lnTo>
                  <a:lnTo>
                    <a:pt x="122" y="128"/>
                  </a:lnTo>
                  <a:lnTo>
                    <a:pt x="123" y="128"/>
                  </a:lnTo>
                  <a:lnTo>
                    <a:pt x="125" y="128"/>
                  </a:lnTo>
                  <a:lnTo>
                    <a:pt x="123" y="129"/>
                  </a:lnTo>
                  <a:lnTo>
                    <a:pt x="123" y="131"/>
                  </a:lnTo>
                  <a:lnTo>
                    <a:pt x="123" y="133"/>
                  </a:lnTo>
                  <a:lnTo>
                    <a:pt x="123" y="134"/>
                  </a:lnTo>
                  <a:lnTo>
                    <a:pt x="123" y="136"/>
                  </a:lnTo>
                  <a:lnTo>
                    <a:pt x="123" y="136"/>
                  </a:lnTo>
                  <a:lnTo>
                    <a:pt x="123" y="137"/>
                  </a:lnTo>
                  <a:lnTo>
                    <a:pt x="123" y="137"/>
                  </a:lnTo>
                  <a:lnTo>
                    <a:pt x="125" y="140"/>
                  </a:lnTo>
                  <a:lnTo>
                    <a:pt x="125" y="142"/>
                  </a:lnTo>
                  <a:lnTo>
                    <a:pt x="125" y="142"/>
                  </a:lnTo>
                  <a:lnTo>
                    <a:pt x="125" y="142"/>
                  </a:lnTo>
                  <a:lnTo>
                    <a:pt x="127" y="142"/>
                  </a:lnTo>
                  <a:lnTo>
                    <a:pt x="127" y="144"/>
                  </a:lnTo>
                  <a:lnTo>
                    <a:pt x="128" y="145"/>
                  </a:lnTo>
                  <a:lnTo>
                    <a:pt x="127" y="145"/>
                  </a:lnTo>
                  <a:lnTo>
                    <a:pt x="127" y="144"/>
                  </a:lnTo>
                  <a:lnTo>
                    <a:pt x="127" y="144"/>
                  </a:lnTo>
                  <a:lnTo>
                    <a:pt x="123" y="144"/>
                  </a:lnTo>
                  <a:lnTo>
                    <a:pt x="122" y="144"/>
                  </a:lnTo>
                  <a:lnTo>
                    <a:pt x="120" y="144"/>
                  </a:lnTo>
                  <a:lnTo>
                    <a:pt x="119" y="142"/>
                  </a:lnTo>
                  <a:lnTo>
                    <a:pt x="119" y="142"/>
                  </a:lnTo>
                  <a:lnTo>
                    <a:pt x="117" y="140"/>
                  </a:lnTo>
                  <a:lnTo>
                    <a:pt x="116" y="139"/>
                  </a:lnTo>
                  <a:lnTo>
                    <a:pt x="116" y="137"/>
                  </a:lnTo>
                  <a:lnTo>
                    <a:pt x="117" y="137"/>
                  </a:lnTo>
                  <a:lnTo>
                    <a:pt x="117" y="136"/>
                  </a:lnTo>
                  <a:lnTo>
                    <a:pt x="117" y="134"/>
                  </a:lnTo>
                  <a:lnTo>
                    <a:pt x="116" y="136"/>
                  </a:lnTo>
                  <a:lnTo>
                    <a:pt x="116" y="134"/>
                  </a:lnTo>
                  <a:lnTo>
                    <a:pt x="114" y="134"/>
                  </a:lnTo>
                  <a:lnTo>
                    <a:pt x="114" y="133"/>
                  </a:lnTo>
                  <a:lnTo>
                    <a:pt x="112" y="133"/>
                  </a:lnTo>
                  <a:lnTo>
                    <a:pt x="112" y="131"/>
                  </a:lnTo>
                  <a:lnTo>
                    <a:pt x="111" y="131"/>
                  </a:lnTo>
                  <a:lnTo>
                    <a:pt x="109" y="131"/>
                  </a:lnTo>
                  <a:lnTo>
                    <a:pt x="109" y="129"/>
                  </a:lnTo>
                  <a:lnTo>
                    <a:pt x="108" y="128"/>
                  </a:lnTo>
                  <a:lnTo>
                    <a:pt x="108" y="126"/>
                  </a:lnTo>
                  <a:lnTo>
                    <a:pt x="106" y="123"/>
                  </a:lnTo>
                  <a:lnTo>
                    <a:pt x="111" y="123"/>
                  </a:lnTo>
                  <a:lnTo>
                    <a:pt x="114" y="123"/>
                  </a:lnTo>
                  <a:lnTo>
                    <a:pt x="119" y="123"/>
                  </a:lnTo>
                  <a:close/>
                  <a:moveTo>
                    <a:pt x="92" y="123"/>
                  </a:moveTo>
                  <a:lnTo>
                    <a:pt x="93" y="123"/>
                  </a:lnTo>
                  <a:lnTo>
                    <a:pt x="95" y="125"/>
                  </a:lnTo>
                  <a:lnTo>
                    <a:pt x="97" y="125"/>
                  </a:lnTo>
                  <a:lnTo>
                    <a:pt x="97" y="125"/>
                  </a:lnTo>
                  <a:lnTo>
                    <a:pt x="98" y="128"/>
                  </a:lnTo>
                  <a:lnTo>
                    <a:pt x="101" y="129"/>
                  </a:lnTo>
                  <a:lnTo>
                    <a:pt x="103" y="133"/>
                  </a:lnTo>
                  <a:lnTo>
                    <a:pt x="103" y="134"/>
                  </a:lnTo>
                  <a:lnTo>
                    <a:pt x="103" y="136"/>
                  </a:lnTo>
                  <a:lnTo>
                    <a:pt x="101" y="134"/>
                  </a:lnTo>
                  <a:lnTo>
                    <a:pt x="100" y="133"/>
                  </a:lnTo>
                  <a:lnTo>
                    <a:pt x="98" y="133"/>
                  </a:lnTo>
                  <a:lnTo>
                    <a:pt x="98" y="133"/>
                  </a:lnTo>
                  <a:lnTo>
                    <a:pt x="98" y="131"/>
                  </a:lnTo>
                  <a:lnTo>
                    <a:pt x="98" y="131"/>
                  </a:lnTo>
                  <a:lnTo>
                    <a:pt x="98" y="131"/>
                  </a:lnTo>
                  <a:lnTo>
                    <a:pt x="97" y="129"/>
                  </a:lnTo>
                  <a:lnTo>
                    <a:pt x="95" y="128"/>
                  </a:lnTo>
                  <a:lnTo>
                    <a:pt x="95" y="128"/>
                  </a:lnTo>
                  <a:lnTo>
                    <a:pt x="93" y="128"/>
                  </a:lnTo>
                  <a:lnTo>
                    <a:pt x="92" y="131"/>
                  </a:lnTo>
                  <a:lnTo>
                    <a:pt x="90" y="133"/>
                  </a:lnTo>
                  <a:lnTo>
                    <a:pt x="90" y="133"/>
                  </a:lnTo>
                  <a:lnTo>
                    <a:pt x="90" y="129"/>
                  </a:lnTo>
                  <a:lnTo>
                    <a:pt x="92" y="126"/>
                  </a:lnTo>
                  <a:lnTo>
                    <a:pt x="92" y="126"/>
                  </a:lnTo>
                  <a:lnTo>
                    <a:pt x="92" y="125"/>
                  </a:lnTo>
                  <a:lnTo>
                    <a:pt x="92" y="123"/>
                  </a:lnTo>
                  <a:close/>
                  <a:moveTo>
                    <a:pt x="78" y="123"/>
                  </a:moveTo>
                  <a:lnTo>
                    <a:pt x="78" y="123"/>
                  </a:lnTo>
                  <a:lnTo>
                    <a:pt x="78" y="123"/>
                  </a:lnTo>
                  <a:lnTo>
                    <a:pt x="78" y="125"/>
                  </a:lnTo>
                  <a:lnTo>
                    <a:pt x="78" y="125"/>
                  </a:lnTo>
                  <a:lnTo>
                    <a:pt x="78" y="123"/>
                  </a:lnTo>
                  <a:lnTo>
                    <a:pt x="78" y="123"/>
                  </a:lnTo>
                  <a:close/>
                  <a:moveTo>
                    <a:pt x="76" y="121"/>
                  </a:moveTo>
                  <a:lnTo>
                    <a:pt x="75" y="123"/>
                  </a:lnTo>
                  <a:lnTo>
                    <a:pt x="75" y="123"/>
                  </a:lnTo>
                  <a:lnTo>
                    <a:pt x="75" y="126"/>
                  </a:lnTo>
                  <a:lnTo>
                    <a:pt x="73" y="129"/>
                  </a:lnTo>
                  <a:lnTo>
                    <a:pt x="73" y="128"/>
                  </a:lnTo>
                  <a:lnTo>
                    <a:pt x="73" y="128"/>
                  </a:lnTo>
                  <a:lnTo>
                    <a:pt x="73" y="128"/>
                  </a:lnTo>
                  <a:lnTo>
                    <a:pt x="73" y="126"/>
                  </a:lnTo>
                  <a:lnTo>
                    <a:pt x="73" y="126"/>
                  </a:lnTo>
                  <a:lnTo>
                    <a:pt x="73" y="125"/>
                  </a:lnTo>
                  <a:lnTo>
                    <a:pt x="73" y="123"/>
                  </a:lnTo>
                  <a:lnTo>
                    <a:pt x="75" y="121"/>
                  </a:lnTo>
                  <a:lnTo>
                    <a:pt x="76" y="121"/>
                  </a:lnTo>
                  <a:close/>
                  <a:moveTo>
                    <a:pt x="97" y="121"/>
                  </a:moveTo>
                  <a:lnTo>
                    <a:pt x="98" y="123"/>
                  </a:lnTo>
                  <a:lnTo>
                    <a:pt x="100" y="125"/>
                  </a:lnTo>
                  <a:lnTo>
                    <a:pt x="100" y="126"/>
                  </a:lnTo>
                  <a:lnTo>
                    <a:pt x="98" y="126"/>
                  </a:lnTo>
                  <a:lnTo>
                    <a:pt x="97" y="123"/>
                  </a:lnTo>
                  <a:lnTo>
                    <a:pt x="97" y="121"/>
                  </a:lnTo>
                  <a:lnTo>
                    <a:pt x="97" y="121"/>
                  </a:lnTo>
                  <a:close/>
                  <a:moveTo>
                    <a:pt x="89" y="115"/>
                  </a:moveTo>
                  <a:lnTo>
                    <a:pt x="89" y="115"/>
                  </a:lnTo>
                  <a:lnTo>
                    <a:pt x="90" y="118"/>
                  </a:lnTo>
                  <a:lnTo>
                    <a:pt x="92" y="118"/>
                  </a:lnTo>
                  <a:lnTo>
                    <a:pt x="93" y="121"/>
                  </a:lnTo>
                  <a:lnTo>
                    <a:pt x="92" y="120"/>
                  </a:lnTo>
                  <a:lnTo>
                    <a:pt x="90" y="118"/>
                  </a:lnTo>
                  <a:lnTo>
                    <a:pt x="89" y="117"/>
                  </a:lnTo>
                  <a:lnTo>
                    <a:pt x="87" y="117"/>
                  </a:lnTo>
                  <a:lnTo>
                    <a:pt x="87" y="115"/>
                  </a:lnTo>
                  <a:lnTo>
                    <a:pt x="87" y="115"/>
                  </a:lnTo>
                  <a:lnTo>
                    <a:pt x="89" y="115"/>
                  </a:lnTo>
                  <a:close/>
                  <a:moveTo>
                    <a:pt x="51" y="109"/>
                  </a:moveTo>
                  <a:lnTo>
                    <a:pt x="54" y="109"/>
                  </a:lnTo>
                  <a:lnTo>
                    <a:pt x="54" y="110"/>
                  </a:lnTo>
                  <a:lnTo>
                    <a:pt x="56" y="110"/>
                  </a:lnTo>
                  <a:lnTo>
                    <a:pt x="57" y="109"/>
                  </a:lnTo>
                  <a:lnTo>
                    <a:pt x="59" y="110"/>
                  </a:lnTo>
                  <a:lnTo>
                    <a:pt x="59" y="110"/>
                  </a:lnTo>
                  <a:lnTo>
                    <a:pt x="60" y="110"/>
                  </a:lnTo>
                  <a:lnTo>
                    <a:pt x="60" y="110"/>
                  </a:lnTo>
                  <a:lnTo>
                    <a:pt x="62" y="110"/>
                  </a:lnTo>
                  <a:lnTo>
                    <a:pt x="64" y="112"/>
                  </a:lnTo>
                  <a:lnTo>
                    <a:pt x="64" y="114"/>
                  </a:lnTo>
                  <a:lnTo>
                    <a:pt x="65" y="114"/>
                  </a:lnTo>
                  <a:lnTo>
                    <a:pt x="67" y="115"/>
                  </a:lnTo>
                  <a:lnTo>
                    <a:pt x="67" y="115"/>
                  </a:lnTo>
                  <a:lnTo>
                    <a:pt x="67" y="117"/>
                  </a:lnTo>
                  <a:lnTo>
                    <a:pt x="65" y="118"/>
                  </a:lnTo>
                  <a:lnTo>
                    <a:pt x="65" y="120"/>
                  </a:lnTo>
                  <a:lnTo>
                    <a:pt x="67" y="121"/>
                  </a:lnTo>
                  <a:lnTo>
                    <a:pt x="67" y="123"/>
                  </a:lnTo>
                  <a:lnTo>
                    <a:pt x="65" y="125"/>
                  </a:lnTo>
                  <a:lnTo>
                    <a:pt x="65" y="125"/>
                  </a:lnTo>
                  <a:lnTo>
                    <a:pt x="65" y="126"/>
                  </a:lnTo>
                  <a:lnTo>
                    <a:pt x="65" y="126"/>
                  </a:lnTo>
                  <a:lnTo>
                    <a:pt x="65" y="126"/>
                  </a:lnTo>
                  <a:lnTo>
                    <a:pt x="64" y="126"/>
                  </a:lnTo>
                  <a:lnTo>
                    <a:pt x="64" y="126"/>
                  </a:lnTo>
                  <a:lnTo>
                    <a:pt x="64" y="128"/>
                  </a:lnTo>
                  <a:lnTo>
                    <a:pt x="62" y="128"/>
                  </a:lnTo>
                  <a:lnTo>
                    <a:pt x="62" y="128"/>
                  </a:lnTo>
                  <a:lnTo>
                    <a:pt x="60" y="128"/>
                  </a:lnTo>
                  <a:lnTo>
                    <a:pt x="60" y="126"/>
                  </a:lnTo>
                  <a:lnTo>
                    <a:pt x="60" y="126"/>
                  </a:lnTo>
                  <a:lnTo>
                    <a:pt x="60" y="126"/>
                  </a:lnTo>
                  <a:lnTo>
                    <a:pt x="59" y="125"/>
                  </a:lnTo>
                  <a:lnTo>
                    <a:pt x="57" y="125"/>
                  </a:lnTo>
                  <a:lnTo>
                    <a:pt x="57" y="123"/>
                  </a:lnTo>
                  <a:lnTo>
                    <a:pt x="57" y="121"/>
                  </a:lnTo>
                  <a:lnTo>
                    <a:pt x="57" y="121"/>
                  </a:lnTo>
                  <a:lnTo>
                    <a:pt x="56" y="120"/>
                  </a:lnTo>
                  <a:lnTo>
                    <a:pt x="56" y="120"/>
                  </a:lnTo>
                  <a:lnTo>
                    <a:pt x="56" y="118"/>
                  </a:lnTo>
                  <a:lnTo>
                    <a:pt x="56" y="117"/>
                  </a:lnTo>
                  <a:lnTo>
                    <a:pt x="54" y="115"/>
                  </a:lnTo>
                  <a:lnTo>
                    <a:pt x="54" y="114"/>
                  </a:lnTo>
                  <a:lnTo>
                    <a:pt x="52" y="114"/>
                  </a:lnTo>
                  <a:lnTo>
                    <a:pt x="52" y="114"/>
                  </a:lnTo>
                  <a:lnTo>
                    <a:pt x="51" y="112"/>
                  </a:lnTo>
                  <a:lnTo>
                    <a:pt x="51" y="110"/>
                  </a:lnTo>
                  <a:lnTo>
                    <a:pt x="51" y="110"/>
                  </a:lnTo>
                  <a:lnTo>
                    <a:pt x="49" y="110"/>
                  </a:lnTo>
                  <a:lnTo>
                    <a:pt x="49" y="110"/>
                  </a:lnTo>
                  <a:lnTo>
                    <a:pt x="49" y="110"/>
                  </a:lnTo>
                  <a:lnTo>
                    <a:pt x="51" y="109"/>
                  </a:lnTo>
                  <a:lnTo>
                    <a:pt x="51" y="109"/>
                  </a:lnTo>
                  <a:close/>
                  <a:moveTo>
                    <a:pt x="71" y="109"/>
                  </a:moveTo>
                  <a:lnTo>
                    <a:pt x="71" y="109"/>
                  </a:lnTo>
                  <a:lnTo>
                    <a:pt x="73" y="109"/>
                  </a:lnTo>
                  <a:lnTo>
                    <a:pt x="73" y="109"/>
                  </a:lnTo>
                  <a:lnTo>
                    <a:pt x="75" y="110"/>
                  </a:lnTo>
                  <a:lnTo>
                    <a:pt x="75" y="110"/>
                  </a:lnTo>
                  <a:lnTo>
                    <a:pt x="75" y="112"/>
                  </a:lnTo>
                  <a:lnTo>
                    <a:pt x="75" y="114"/>
                  </a:lnTo>
                  <a:lnTo>
                    <a:pt x="75" y="114"/>
                  </a:lnTo>
                  <a:lnTo>
                    <a:pt x="73" y="114"/>
                  </a:lnTo>
                  <a:lnTo>
                    <a:pt x="71" y="112"/>
                  </a:lnTo>
                  <a:lnTo>
                    <a:pt x="71" y="112"/>
                  </a:lnTo>
                  <a:lnTo>
                    <a:pt x="71" y="110"/>
                  </a:lnTo>
                  <a:lnTo>
                    <a:pt x="71" y="109"/>
                  </a:lnTo>
                  <a:close/>
                  <a:moveTo>
                    <a:pt x="46" y="104"/>
                  </a:moveTo>
                  <a:lnTo>
                    <a:pt x="48" y="104"/>
                  </a:lnTo>
                  <a:lnTo>
                    <a:pt x="48" y="106"/>
                  </a:lnTo>
                  <a:lnTo>
                    <a:pt x="48" y="107"/>
                  </a:lnTo>
                  <a:lnTo>
                    <a:pt x="46" y="106"/>
                  </a:lnTo>
                  <a:lnTo>
                    <a:pt x="46" y="104"/>
                  </a:lnTo>
                  <a:lnTo>
                    <a:pt x="46" y="104"/>
                  </a:lnTo>
                  <a:lnTo>
                    <a:pt x="46" y="104"/>
                  </a:lnTo>
                  <a:close/>
                  <a:moveTo>
                    <a:pt x="106" y="101"/>
                  </a:moveTo>
                  <a:lnTo>
                    <a:pt x="106" y="103"/>
                  </a:lnTo>
                  <a:lnTo>
                    <a:pt x="108" y="103"/>
                  </a:lnTo>
                  <a:lnTo>
                    <a:pt x="108" y="104"/>
                  </a:lnTo>
                  <a:lnTo>
                    <a:pt x="108" y="106"/>
                  </a:lnTo>
                  <a:lnTo>
                    <a:pt x="108" y="107"/>
                  </a:lnTo>
                  <a:lnTo>
                    <a:pt x="108" y="107"/>
                  </a:lnTo>
                  <a:lnTo>
                    <a:pt x="108" y="109"/>
                  </a:lnTo>
                  <a:lnTo>
                    <a:pt x="106" y="109"/>
                  </a:lnTo>
                  <a:lnTo>
                    <a:pt x="106" y="109"/>
                  </a:lnTo>
                  <a:lnTo>
                    <a:pt x="105" y="109"/>
                  </a:lnTo>
                  <a:lnTo>
                    <a:pt x="103" y="107"/>
                  </a:lnTo>
                  <a:lnTo>
                    <a:pt x="103" y="107"/>
                  </a:lnTo>
                  <a:lnTo>
                    <a:pt x="105" y="106"/>
                  </a:lnTo>
                  <a:lnTo>
                    <a:pt x="105" y="103"/>
                  </a:lnTo>
                  <a:lnTo>
                    <a:pt x="105" y="101"/>
                  </a:lnTo>
                  <a:lnTo>
                    <a:pt x="105" y="101"/>
                  </a:lnTo>
                  <a:lnTo>
                    <a:pt x="106" y="101"/>
                  </a:lnTo>
                  <a:close/>
                  <a:moveTo>
                    <a:pt x="73" y="99"/>
                  </a:moveTo>
                  <a:lnTo>
                    <a:pt x="76" y="101"/>
                  </a:lnTo>
                  <a:lnTo>
                    <a:pt x="76" y="103"/>
                  </a:lnTo>
                  <a:lnTo>
                    <a:pt x="73" y="99"/>
                  </a:lnTo>
                  <a:lnTo>
                    <a:pt x="73" y="99"/>
                  </a:lnTo>
                  <a:lnTo>
                    <a:pt x="73" y="99"/>
                  </a:lnTo>
                  <a:lnTo>
                    <a:pt x="73" y="99"/>
                  </a:lnTo>
                  <a:close/>
                  <a:moveTo>
                    <a:pt x="73" y="87"/>
                  </a:moveTo>
                  <a:lnTo>
                    <a:pt x="75" y="87"/>
                  </a:lnTo>
                  <a:lnTo>
                    <a:pt x="75" y="88"/>
                  </a:lnTo>
                  <a:lnTo>
                    <a:pt x="75" y="88"/>
                  </a:lnTo>
                  <a:lnTo>
                    <a:pt x="73" y="88"/>
                  </a:lnTo>
                  <a:lnTo>
                    <a:pt x="73" y="88"/>
                  </a:lnTo>
                  <a:lnTo>
                    <a:pt x="73" y="92"/>
                  </a:lnTo>
                  <a:lnTo>
                    <a:pt x="73" y="93"/>
                  </a:lnTo>
                  <a:lnTo>
                    <a:pt x="73" y="93"/>
                  </a:lnTo>
                  <a:lnTo>
                    <a:pt x="71" y="93"/>
                  </a:lnTo>
                  <a:lnTo>
                    <a:pt x="73" y="92"/>
                  </a:lnTo>
                  <a:lnTo>
                    <a:pt x="73" y="92"/>
                  </a:lnTo>
                  <a:lnTo>
                    <a:pt x="73" y="90"/>
                  </a:lnTo>
                  <a:lnTo>
                    <a:pt x="71" y="90"/>
                  </a:lnTo>
                  <a:lnTo>
                    <a:pt x="71" y="88"/>
                  </a:lnTo>
                  <a:lnTo>
                    <a:pt x="71" y="88"/>
                  </a:lnTo>
                  <a:lnTo>
                    <a:pt x="71" y="87"/>
                  </a:lnTo>
                  <a:lnTo>
                    <a:pt x="73" y="87"/>
                  </a:lnTo>
                  <a:close/>
                  <a:moveTo>
                    <a:pt x="60" y="35"/>
                  </a:moveTo>
                  <a:lnTo>
                    <a:pt x="62" y="35"/>
                  </a:lnTo>
                  <a:lnTo>
                    <a:pt x="68" y="38"/>
                  </a:lnTo>
                  <a:lnTo>
                    <a:pt x="70" y="38"/>
                  </a:lnTo>
                  <a:lnTo>
                    <a:pt x="71" y="40"/>
                  </a:lnTo>
                  <a:lnTo>
                    <a:pt x="73" y="40"/>
                  </a:lnTo>
                  <a:lnTo>
                    <a:pt x="75" y="38"/>
                  </a:lnTo>
                  <a:lnTo>
                    <a:pt x="75" y="38"/>
                  </a:lnTo>
                  <a:lnTo>
                    <a:pt x="76" y="36"/>
                  </a:lnTo>
                  <a:lnTo>
                    <a:pt x="76" y="36"/>
                  </a:lnTo>
                  <a:lnTo>
                    <a:pt x="78" y="36"/>
                  </a:lnTo>
                  <a:lnTo>
                    <a:pt x="78" y="38"/>
                  </a:lnTo>
                  <a:lnTo>
                    <a:pt x="78" y="38"/>
                  </a:lnTo>
                  <a:lnTo>
                    <a:pt x="78" y="40"/>
                  </a:lnTo>
                  <a:lnTo>
                    <a:pt x="76" y="41"/>
                  </a:lnTo>
                  <a:lnTo>
                    <a:pt x="76" y="43"/>
                  </a:lnTo>
                  <a:lnTo>
                    <a:pt x="76" y="47"/>
                  </a:lnTo>
                  <a:lnTo>
                    <a:pt x="76" y="49"/>
                  </a:lnTo>
                  <a:lnTo>
                    <a:pt x="76" y="49"/>
                  </a:lnTo>
                  <a:lnTo>
                    <a:pt x="76" y="52"/>
                  </a:lnTo>
                  <a:lnTo>
                    <a:pt x="78" y="52"/>
                  </a:lnTo>
                  <a:lnTo>
                    <a:pt x="79" y="54"/>
                  </a:lnTo>
                  <a:lnTo>
                    <a:pt x="79" y="54"/>
                  </a:lnTo>
                  <a:lnTo>
                    <a:pt x="79" y="55"/>
                  </a:lnTo>
                  <a:lnTo>
                    <a:pt x="79" y="55"/>
                  </a:lnTo>
                  <a:lnTo>
                    <a:pt x="81" y="55"/>
                  </a:lnTo>
                  <a:lnTo>
                    <a:pt x="81" y="57"/>
                  </a:lnTo>
                  <a:lnTo>
                    <a:pt x="81" y="57"/>
                  </a:lnTo>
                  <a:lnTo>
                    <a:pt x="81" y="58"/>
                  </a:lnTo>
                  <a:lnTo>
                    <a:pt x="79" y="60"/>
                  </a:lnTo>
                  <a:lnTo>
                    <a:pt x="76" y="66"/>
                  </a:lnTo>
                  <a:lnTo>
                    <a:pt x="76" y="68"/>
                  </a:lnTo>
                  <a:lnTo>
                    <a:pt x="75" y="69"/>
                  </a:lnTo>
                  <a:lnTo>
                    <a:pt x="73" y="71"/>
                  </a:lnTo>
                  <a:lnTo>
                    <a:pt x="70" y="71"/>
                  </a:lnTo>
                  <a:lnTo>
                    <a:pt x="68" y="73"/>
                  </a:lnTo>
                  <a:lnTo>
                    <a:pt x="68" y="74"/>
                  </a:lnTo>
                  <a:lnTo>
                    <a:pt x="67" y="76"/>
                  </a:lnTo>
                  <a:lnTo>
                    <a:pt x="67" y="76"/>
                  </a:lnTo>
                  <a:lnTo>
                    <a:pt x="68" y="77"/>
                  </a:lnTo>
                  <a:lnTo>
                    <a:pt x="68" y="77"/>
                  </a:lnTo>
                  <a:lnTo>
                    <a:pt x="67" y="79"/>
                  </a:lnTo>
                  <a:lnTo>
                    <a:pt x="67" y="81"/>
                  </a:lnTo>
                  <a:lnTo>
                    <a:pt x="65" y="82"/>
                  </a:lnTo>
                  <a:lnTo>
                    <a:pt x="65" y="82"/>
                  </a:lnTo>
                  <a:lnTo>
                    <a:pt x="65" y="82"/>
                  </a:lnTo>
                  <a:lnTo>
                    <a:pt x="65" y="84"/>
                  </a:lnTo>
                  <a:lnTo>
                    <a:pt x="65" y="84"/>
                  </a:lnTo>
                  <a:lnTo>
                    <a:pt x="67" y="87"/>
                  </a:lnTo>
                  <a:lnTo>
                    <a:pt x="68" y="90"/>
                  </a:lnTo>
                  <a:lnTo>
                    <a:pt x="68" y="92"/>
                  </a:lnTo>
                  <a:lnTo>
                    <a:pt x="68" y="92"/>
                  </a:lnTo>
                  <a:lnTo>
                    <a:pt x="68" y="92"/>
                  </a:lnTo>
                  <a:lnTo>
                    <a:pt x="68" y="93"/>
                  </a:lnTo>
                  <a:lnTo>
                    <a:pt x="68" y="95"/>
                  </a:lnTo>
                  <a:lnTo>
                    <a:pt x="70" y="99"/>
                  </a:lnTo>
                  <a:lnTo>
                    <a:pt x="70" y="99"/>
                  </a:lnTo>
                  <a:lnTo>
                    <a:pt x="70" y="101"/>
                  </a:lnTo>
                  <a:lnTo>
                    <a:pt x="71" y="101"/>
                  </a:lnTo>
                  <a:lnTo>
                    <a:pt x="71" y="103"/>
                  </a:lnTo>
                  <a:lnTo>
                    <a:pt x="75" y="103"/>
                  </a:lnTo>
                  <a:lnTo>
                    <a:pt x="76" y="103"/>
                  </a:lnTo>
                  <a:lnTo>
                    <a:pt x="76" y="103"/>
                  </a:lnTo>
                  <a:lnTo>
                    <a:pt x="76" y="103"/>
                  </a:lnTo>
                  <a:lnTo>
                    <a:pt x="78" y="103"/>
                  </a:lnTo>
                  <a:lnTo>
                    <a:pt x="78" y="101"/>
                  </a:lnTo>
                  <a:lnTo>
                    <a:pt x="76" y="101"/>
                  </a:lnTo>
                  <a:lnTo>
                    <a:pt x="76" y="99"/>
                  </a:lnTo>
                  <a:lnTo>
                    <a:pt x="76" y="99"/>
                  </a:lnTo>
                  <a:lnTo>
                    <a:pt x="78" y="99"/>
                  </a:lnTo>
                  <a:lnTo>
                    <a:pt x="79" y="98"/>
                  </a:lnTo>
                  <a:lnTo>
                    <a:pt x="81" y="98"/>
                  </a:lnTo>
                  <a:lnTo>
                    <a:pt x="82" y="98"/>
                  </a:lnTo>
                  <a:lnTo>
                    <a:pt x="84" y="98"/>
                  </a:lnTo>
                  <a:lnTo>
                    <a:pt x="86" y="98"/>
                  </a:lnTo>
                  <a:lnTo>
                    <a:pt x="87" y="99"/>
                  </a:lnTo>
                  <a:lnTo>
                    <a:pt x="89" y="101"/>
                  </a:lnTo>
                  <a:lnTo>
                    <a:pt x="89" y="103"/>
                  </a:lnTo>
                  <a:lnTo>
                    <a:pt x="89" y="104"/>
                  </a:lnTo>
                  <a:lnTo>
                    <a:pt x="89" y="104"/>
                  </a:lnTo>
                  <a:lnTo>
                    <a:pt x="89" y="106"/>
                  </a:lnTo>
                  <a:lnTo>
                    <a:pt x="89" y="106"/>
                  </a:lnTo>
                  <a:lnTo>
                    <a:pt x="92" y="106"/>
                  </a:lnTo>
                  <a:lnTo>
                    <a:pt x="92" y="104"/>
                  </a:lnTo>
                  <a:lnTo>
                    <a:pt x="92" y="103"/>
                  </a:lnTo>
                  <a:lnTo>
                    <a:pt x="92" y="103"/>
                  </a:lnTo>
                  <a:lnTo>
                    <a:pt x="92" y="103"/>
                  </a:lnTo>
                  <a:lnTo>
                    <a:pt x="92" y="101"/>
                  </a:lnTo>
                  <a:lnTo>
                    <a:pt x="93" y="101"/>
                  </a:lnTo>
                  <a:lnTo>
                    <a:pt x="93" y="103"/>
                  </a:lnTo>
                  <a:lnTo>
                    <a:pt x="97" y="104"/>
                  </a:lnTo>
                  <a:lnTo>
                    <a:pt x="98" y="104"/>
                  </a:lnTo>
                  <a:lnTo>
                    <a:pt x="98" y="104"/>
                  </a:lnTo>
                  <a:lnTo>
                    <a:pt x="100" y="104"/>
                  </a:lnTo>
                  <a:lnTo>
                    <a:pt x="100" y="106"/>
                  </a:lnTo>
                  <a:lnTo>
                    <a:pt x="100" y="106"/>
                  </a:lnTo>
                  <a:lnTo>
                    <a:pt x="97" y="106"/>
                  </a:lnTo>
                  <a:lnTo>
                    <a:pt x="95" y="107"/>
                  </a:lnTo>
                  <a:lnTo>
                    <a:pt x="97" y="109"/>
                  </a:lnTo>
                  <a:lnTo>
                    <a:pt x="98" y="110"/>
                  </a:lnTo>
                  <a:lnTo>
                    <a:pt x="98" y="112"/>
                  </a:lnTo>
                  <a:lnTo>
                    <a:pt x="100" y="114"/>
                  </a:lnTo>
                  <a:lnTo>
                    <a:pt x="100" y="114"/>
                  </a:lnTo>
                  <a:lnTo>
                    <a:pt x="100" y="115"/>
                  </a:lnTo>
                  <a:lnTo>
                    <a:pt x="100" y="115"/>
                  </a:lnTo>
                  <a:lnTo>
                    <a:pt x="101" y="115"/>
                  </a:lnTo>
                  <a:lnTo>
                    <a:pt x="103" y="117"/>
                  </a:lnTo>
                  <a:lnTo>
                    <a:pt x="105" y="117"/>
                  </a:lnTo>
                  <a:lnTo>
                    <a:pt x="105" y="117"/>
                  </a:lnTo>
                  <a:lnTo>
                    <a:pt x="105" y="120"/>
                  </a:lnTo>
                  <a:lnTo>
                    <a:pt x="103" y="123"/>
                  </a:lnTo>
                  <a:lnTo>
                    <a:pt x="101" y="123"/>
                  </a:lnTo>
                  <a:lnTo>
                    <a:pt x="100" y="121"/>
                  </a:lnTo>
                  <a:lnTo>
                    <a:pt x="101" y="120"/>
                  </a:lnTo>
                  <a:lnTo>
                    <a:pt x="101" y="118"/>
                  </a:lnTo>
                  <a:lnTo>
                    <a:pt x="101" y="118"/>
                  </a:lnTo>
                  <a:lnTo>
                    <a:pt x="100" y="118"/>
                  </a:lnTo>
                  <a:lnTo>
                    <a:pt x="100" y="118"/>
                  </a:lnTo>
                  <a:lnTo>
                    <a:pt x="98" y="118"/>
                  </a:lnTo>
                  <a:lnTo>
                    <a:pt x="97" y="118"/>
                  </a:lnTo>
                  <a:lnTo>
                    <a:pt x="93" y="117"/>
                  </a:lnTo>
                  <a:lnTo>
                    <a:pt x="92" y="117"/>
                  </a:lnTo>
                  <a:lnTo>
                    <a:pt x="92" y="115"/>
                  </a:lnTo>
                  <a:lnTo>
                    <a:pt x="92" y="114"/>
                  </a:lnTo>
                  <a:lnTo>
                    <a:pt x="90" y="112"/>
                  </a:lnTo>
                  <a:lnTo>
                    <a:pt x="90" y="110"/>
                  </a:lnTo>
                  <a:lnTo>
                    <a:pt x="90" y="110"/>
                  </a:lnTo>
                  <a:lnTo>
                    <a:pt x="86" y="109"/>
                  </a:lnTo>
                  <a:lnTo>
                    <a:pt x="86" y="107"/>
                  </a:lnTo>
                  <a:lnTo>
                    <a:pt x="84" y="106"/>
                  </a:lnTo>
                  <a:lnTo>
                    <a:pt x="82" y="104"/>
                  </a:lnTo>
                  <a:lnTo>
                    <a:pt x="81" y="103"/>
                  </a:lnTo>
                  <a:lnTo>
                    <a:pt x="81" y="103"/>
                  </a:lnTo>
                  <a:lnTo>
                    <a:pt x="81" y="104"/>
                  </a:lnTo>
                  <a:lnTo>
                    <a:pt x="81" y="104"/>
                  </a:lnTo>
                  <a:lnTo>
                    <a:pt x="81" y="106"/>
                  </a:lnTo>
                  <a:lnTo>
                    <a:pt x="81" y="106"/>
                  </a:lnTo>
                  <a:lnTo>
                    <a:pt x="81" y="107"/>
                  </a:lnTo>
                  <a:lnTo>
                    <a:pt x="82" y="109"/>
                  </a:lnTo>
                  <a:lnTo>
                    <a:pt x="82" y="109"/>
                  </a:lnTo>
                  <a:lnTo>
                    <a:pt x="82" y="110"/>
                  </a:lnTo>
                  <a:lnTo>
                    <a:pt x="82" y="114"/>
                  </a:lnTo>
                  <a:lnTo>
                    <a:pt x="82" y="114"/>
                  </a:lnTo>
                  <a:lnTo>
                    <a:pt x="81" y="114"/>
                  </a:lnTo>
                  <a:lnTo>
                    <a:pt x="81" y="112"/>
                  </a:lnTo>
                  <a:lnTo>
                    <a:pt x="81" y="112"/>
                  </a:lnTo>
                  <a:lnTo>
                    <a:pt x="79" y="109"/>
                  </a:lnTo>
                  <a:lnTo>
                    <a:pt x="79" y="109"/>
                  </a:lnTo>
                  <a:lnTo>
                    <a:pt x="76" y="107"/>
                  </a:lnTo>
                  <a:lnTo>
                    <a:pt x="75" y="106"/>
                  </a:lnTo>
                  <a:lnTo>
                    <a:pt x="70" y="103"/>
                  </a:lnTo>
                  <a:lnTo>
                    <a:pt x="70" y="103"/>
                  </a:lnTo>
                  <a:lnTo>
                    <a:pt x="68" y="103"/>
                  </a:lnTo>
                  <a:lnTo>
                    <a:pt x="68" y="104"/>
                  </a:lnTo>
                  <a:lnTo>
                    <a:pt x="67" y="104"/>
                  </a:lnTo>
                  <a:lnTo>
                    <a:pt x="65" y="106"/>
                  </a:lnTo>
                  <a:lnTo>
                    <a:pt x="65" y="106"/>
                  </a:lnTo>
                  <a:lnTo>
                    <a:pt x="64" y="107"/>
                  </a:lnTo>
                  <a:lnTo>
                    <a:pt x="62" y="107"/>
                  </a:lnTo>
                  <a:lnTo>
                    <a:pt x="60" y="107"/>
                  </a:lnTo>
                  <a:lnTo>
                    <a:pt x="59" y="106"/>
                  </a:lnTo>
                  <a:lnTo>
                    <a:pt x="57" y="106"/>
                  </a:lnTo>
                  <a:lnTo>
                    <a:pt x="57" y="104"/>
                  </a:lnTo>
                  <a:lnTo>
                    <a:pt x="56" y="104"/>
                  </a:lnTo>
                  <a:lnTo>
                    <a:pt x="54" y="106"/>
                  </a:lnTo>
                  <a:lnTo>
                    <a:pt x="54" y="103"/>
                  </a:lnTo>
                  <a:lnTo>
                    <a:pt x="54" y="99"/>
                  </a:lnTo>
                  <a:lnTo>
                    <a:pt x="54" y="98"/>
                  </a:lnTo>
                  <a:lnTo>
                    <a:pt x="54" y="98"/>
                  </a:lnTo>
                  <a:lnTo>
                    <a:pt x="57" y="95"/>
                  </a:lnTo>
                  <a:lnTo>
                    <a:pt x="59" y="95"/>
                  </a:lnTo>
                  <a:lnTo>
                    <a:pt x="59" y="93"/>
                  </a:lnTo>
                  <a:lnTo>
                    <a:pt x="57" y="92"/>
                  </a:lnTo>
                  <a:lnTo>
                    <a:pt x="56" y="92"/>
                  </a:lnTo>
                  <a:lnTo>
                    <a:pt x="54" y="92"/>
                  </a:lnTo>
                  <a:lnTo>
                    <a:pt x="54" y="90"/>
                  </a:lnTo>
                  <a:lnTo>
                    <a:pt x="52" y="90"/>
                  </a:lnTo>
                  <a:lnTo>
                    <a:pt x="52" y="92"/>
                  </a:lnTo>
                  <a:lnTo>
                    <a:pt x="52" y="93"/>
                  </a:lnTo>
                  <a:lnTo>
                    <a:pt x="52" y="95"/>
                  </a:lnTo>
                  <a:lnTo>
                    <a:pt x="52" y="96"/>
                  </a:lnTo>
                  <a:lnTo>
                    <a:pt x="51" y="96"/>
                  </a:lnTo>
                  <a:lnTo>
                    <a:pt x="51" y="96"/>
                  </a:lnTo>
                  <a:lnTo>
                    <a:pt x="51" y="95"/>
                  </a:lnTo>
                  <a:lnTo>
                    <a:pt x="49" y="93"/>
                  </a:lnTo>
                  <a:lnTo>
                    <a:pt x="49" y="92"/>
                  </a:lnTo>
                  <a:lnTo>
                    <a:pt x="48" y="90"/>
                  </a:lnTo>
                  <a:lnTo>
                    <a:pt x="48" y="90"/>
                  </a:lnTo>
                  <a:lnTo>
                    <a:pt x="46" y="90"/>
                  </a:lnTo>
                  <a:lnTo>
                    <a:pt x="46" y="90"/>
                  </a:lnTo>
                  <a:lnTo>
                    <a:pt x="45" y="88"/>
                  </a:lnTo>
                  <a:lnTo>
                    <a:pt x="45" y="85"/>
                  </a:lnTo>
                  <a:lnTo>
                    <a:pt x="45" y="84"/>
                  </a:lnTo>
                  <a:lnTo>
                    <a:pt x="45" y="82"/>
                  </a:lnTo>
                  <a:lnTo>
                    <a:pt x="43" y="81"/>
                  </a:lnTo>
                  <a:lnTo>
                    <a:pt x="43" y="76"/>
                  </a:lnTo>
                  <a:lnTo>
                    <a:pt x="43" y="74"/>
                  </a:lnTo>
                  <a:lnTo>
                    <a:pt x="43" y="74"/>
                  </a:lnTo>
                  <a:lnTo>
                    <a:pt x="41" y="74"/>
                  </a:lnTo>
                  <a:lnTo>
                    <a:pt x="41" y="73"/>
                  </a:lnTo>
                  <a:lnTo>
                    <a:pt x="41" y="73"/>
                  </a:lnTo>
                  <a:lnTo>
                    <a:pt x="41" y="69"/>
                  </a:lnTo>
                  <a:lnTo>
                    <a:pt x="41" y="68"/>
                  </a:lnTo>
                  <a:lnTo>
                    <a:pt x="41" y="68"/>
                  </a:lnTo>
                  <a:lnTo>
                    <a:pt x="43" y="68"/>
                  </a:lnTo>
                  <a:lnTo>
                    <a:pt x="43" y="69"/>
                  </a:lnTo>
                  <a:lnTo>
                    <a:pt x="45" y="69"/>
                  </a:lnTo>
                  <a:lnTo>
                    <a:pt x="45" y="69"/>
                  </a:lnTo>
                  <a:lnTo>
                    <a:pt x="46" y="71"/>
                  </a:lnTo>
                  <a:lnTo>
                    <a:pt x="46" y="73"/>
                  </a:lnTo>
                  <a:lnTo>
                    <a:pt x="48" y="73"/>
                  </a:lnTo>
                  <a:lnTo>
                    <a:pt x="49" y="71"/>
                  </a:lnTo>
                  <a:lnTo>
                    <a:pt x="49" y="71"/>
                  </a:lnTo>
                  <a:lnTo>
                    <a:pt x="49" y="71"/>
                  </a:lnTo>
                  <a:lnTo>
                    <a:pt x="49" y="69"/>
                  </a:lnTo>
                  <a:lnTo>
                    <a:pt x="49" y="66"/>
                  </a:lnTo>
                  <a:lnTo>
                    <a:pt x="49" y="65"/>
                  </a:lnTo>
                  <a:lnTo>
                    <a:pt x="49" y="63"/>
                  </a:lnTo>
                  <a:lnTo>
                    <a:pt x="49" y="62"/>
                  </a:lnTo>
                  <a:lnTo>
                    <a:pt x="51" y="58"/>
                  </a:lnTo>
                  <a:lnTo>
                    <a:pt x="51" y="57"/>
                  </a:lnTo>
                  <a:lnTo>
                    <a:pt x="51" y="54"/>
                  </a:lnTo>
                  <a:lnTo>
                    <a:pt x="51" y="52"/>
                  </a:lnTo>
                  <a:lnTo>
                    <a:pt x="51" y="52"/>
                  </a:lnTo>
                  <a:lnTo>
                    <a:pt x="49" y="51"/>
                  </a:lnTo>
                  <a:lnTo>
                    <a:pt x="49" y="49"/>
                  </a:lnTo>
                  <a:lnTo>
                    <a:pt x="52" y="41"/>
                  </a:lnTo>
                  <a:lnTo>
                    <a:pt x="52" y="40"/>
                  </a:lnTo>
                  <a:lnTo>
                    <a:pt x="52" y="38"/>
                  </a:lnTo>
                  <a:lnTo>
                    <a:pt x="52" y="36"/>
                  </a:lnTo>
                  <a:lnTo>
                    <a:pt x="54" y="35"/>
                  </a:lnTo>
                  <a:lnTo>
                    <a:pt x="56" y="35"/>
                  </a:lnTo>
                  <a:lnTo>
                    <a:pt x="57" y="35"/>
                  </a:lnTo>
                  <a:lnTo>
                    <a:pt x="57" y="35"/>
                  </a:lnTo>
                  <a:lnTo>
                    <a:pt x="60" y="35"/>
                  </a:lnTo>
                  <a:lnTo>
                    <a:pt x="60" y="35"/>
                  </a:lnTo>
                  <a:close/>
                  <a:moveTo>
                    <a:pt x="73" y="29"/>
                  </a:moveTo>
                  <a:lnTo>
                    <a:pt x="73" y="29"/>
                  </a:lnTo>
                  <a:lnTo>
                    <a:pt x="73" y="30"/>
                  </a:lnTo>
                  <a:lnTo>
                    <a:pt x="71" y="32"/>
                  </a:lnTo>
                  <a:lnTo>
                    <a:pt x="71" y="30"/>
                  </a:lnTo>
                  <a:lnTo>
                    <a:pt x="71" y="30"/>
                  </a:lnTo>
                  <a:lnTo>
                    <a:pt x="71" y="30"/>
                  </a:lnTo>
                  <a:lnTo>
                    <a:pt x="71" y="29"/>
                  </a:lnTo>
                  <a:lnTo>
                    <a:pt x="73" y="29"/>
                  </a:lnTo>
                  <a:close/>
                  <a:moveTo>
                    <a:pt x="62" y="25"/>
                  </a:moveTo>
                  <a:lnTo>
                    <a:pt x="62" y="27"/>
                  </a:lnTo>
                  <a:lnTo>
                    <a:pt x="62" y="27"/>
                  </a:lnTo>
                  <a:lnTo>
                    <a:pt x="62" y="29"/>
                  </a:lnTo>
                  <a:lnTo>
                    <a:pt x="62" y="27"/>
                  </a:lnTo>
                  <a:lnTo>
                    <a:pt x="62" y="27"/>
                  </a:lnTo>
                  <a:lnTo>
                    <a:pt x="62" y="27"/>
                  </a:lnTo>
                  <a:lnTo>
                    <a:pt x="62" y="25"/>
                  </a:lnTo>
                  <a:close/>
                  <a:moveTo>
                    <a:pt x="65" y="22"/>
                  </a:moveTo>
                  <a:lnTo>
                    <a:pt x="67" y="22"/>
                  </a:lnTo>
                  <a:lnTo>
                    <a:pt x="67" y="24"/>
                  </a:lnTo>
                  <a:lnTo>
                    <a:pt x="65" y="24"/>
                  </a:lnTo>
                  <a:lnTo>
                    <a:pt x="65" y="24"/>
                  </a:lnTo>
                  <a:lnTo>
                    <a:pt x="65" y="24"/>
                  </a:lnTo>
                  <a:lnTo>
                    <a:pt x="65" y="22"/>
                  </a:lnTo>
                  <a:lnTo>
                    <a:pt x="65" y="22"/>
                  </a:lnTo>
                  <a:close/>
                  <a:moveTo>
                    <a:pt x="73" y="6"/>
                  </a:moveTo>
                  <a:lnTo>
                    <a:pt x="75" y="6"/>
                  </a:lnTo>
                  <a:lnTo>
                    <a:pt x="73" y="8"/>
                  </a:lnTo>
                  <a:lnTo>
                    <a:pt x="73" y="8"/>
                  </a:lnTo>
                  <a:lnTo>
                    <a:pt x="71" y="8"/>
                  </a:lnTo>
                  <a:lnTo>
                    <a:pt x="73" y="6"/>
                  </a:lnTo>
                  <a:lnTo>
                    <a:pt x="73" y="6"/>
                  </a:lnTo>
                  <a:close/>
                  <a:moveTo>
                    <a:pt x="71" y="0"/>
                  </a:moveTo>
                  <a:lnTo>
                    <a:pt x="71" y="0"/>
                  </a:lnTo>
                  <a:lnTo>
                    <a:pt x="71" y="2"/>
                  </a:lnTo>
                  <a:lnTo>
                    <a:pt x="71" y="3"/>
                  </a:lnTo>
                  <a:lnTo>
                    <a:pt x="70" y="3"/>
                  </a:lnTo>
                  <a:lnTo>
                    <a:pt x="70" y="2"/>
                  </a:lnTo>
                  <a:lnTo>
                    <a:pt x="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57" name="Freeform 176">
              <a:extLst>
                <a:ext uri="{FF2B5EF4-FFF2-40B4-BE49-F238E27FC236}">
                  <a16:creationId xmlns:a16="http://schemas.microsoft.com/office/drawing/2014/main" id="{9FADA467-0D9C-4D65-8F69-567011DE4BD2}"/>
                </a:ext>
              </a:extLst>
            </p:cNvPr>
            <p:cNvSpPr>
              <a:spLocks noEditPoints="1"/>
            </p:cNvSpPr>
            <p:nvPr/>
          </p:nvSpPr>
          <p:spPr bwMode="auto">
            <a:xfrm>
              <a:off x="9733609" y="4452958"/>
              <a:ext cx="426880" cy="288485"/>
            </a:xfrm>
            <a:custGeom>
              <a:avLst/>
              <a:gdLst>
                <a:gd name="T0" fmla="*/ 180 w 219"/>
                <a:gd name="T1" fmla="*/ 147 h 148"/>
                <a:gd name="T2" fmla="*/ 191 w 219"/>
                <a:gd name="T3" fmla="*/ 145 h 148"/>
                <a:gd name="T4" fmla="*/ 145 w 219"/>
                <a:gd name="T5" fmla="*/ 123 h 148"/>
                <a:gd name="T6" fmla="*/ 145 w 219"/>
                <a:gd name="T7" fmla="*/ 125 h 148"/>
                <a:gd name="T8" fmla="*/ 145 w 219"/>
                <a:gd name="T9" fmla="*/ 120 h 148"/>
                <a:gd name="T10" fmla="*/ 140 w 219"/>
                <a:gd name="T11" fmla="*/ 115 h 148"/>
                <a:gd name="T12" fmla="*/ 172 w 219"/>
                <a:gd name="T13" fmla="*/ 110 h 148"/>
                <a:gd name="T14" fmla="*/ 172 w 219"/>
                <a:gd name="T15" fmla="*/ 114 h 148"/>
                <a:gd name="T16" fmla="*/ 38 w 219"/>
                <a:gd name="T17" fmla="*/ 106 h 148"/>
                <a:gd name="T18" fmla="*/ 148 w 219"/>
                <a:gd name="T19" fmla="*/ 104 h 148"/>
                <a:gd name="T20" fmla="*/ 36 w 219"/>
                <a:gd name="T21" fmla="*/ 101 h 148"/>
                <a:gd name="T22" fmla="*/ 101 w 219"/>
                <a:gd name="T23" fmla="*/ 60 h 148"/>
                <a:gd name="T24" fmla="*/ 211 w 219"/>
                <a:gd name="T25" fmla="*/ 69 h 148"/>
                <a:gd name="T26" fmla="*/ 216 w 219"/>
                <a:gd name="T27" fmla="*/ 79 h 148"/>
                <a:gd name="T28" fmla="*/ 205 w 219"/>
                <a:gd name="T29" fmla="*/ 71 h 148"/>
                <a:gd name="T30" fmla="*/ 91 w 219"/>
                <a:gd name="T31" fmla="*/ 60 h 148"/>
                <a:gd name="T32" fmla="*/ 198 w 219"/>
                <a:gd name="T33" fmla="*/ 60 h 148"/>
                <a:gd name="T34" fmla="*/ 72 w 219"/>
                <a:gd name="T35" fmla="*/ 49 h 148"/>
                <a:gd name="T36" fmla="*/ 165 w 219"/>
                <a:gd name="T37" fmla="*/ 43 h 148"/>
                <a:gd name="T38" fmla="*/ 161 w 219"/>
                <a:gd name="T39" fmla="*/ 55 h 148"/>
                <a:gd name="T40" fmla="*/ 151 w 219"/>
                <a:gd name="T41" fmla="*/ 65 h 148"/>
                <a:gd name="T42" fmla="*/ 131 w 219"/>
                <a:gd name="T43" fmla="*/ 71 h 148"/>
                <a:gd name="T44" fmla="*/ 110 w 219"/>
                <a:gd name="T45" fmla="*/ 65 h 148"/>
                <a:gd name="T46" fmla="*/ 121 w 219"/>
                <a:gd name="T47" fmla="*/ 62 h 148"/>
                <a:gd name="T48" fmla="*/ 134 w 219"/>
                <a:gd name="T49" fmla="*/ 55 h 148"/>
                <a:gd name="T50" fmla="*/ 145 w 219"/>
                <a:gd name="T51" fmla="*/ 60 h 148"/>
                <a:gd name="T52" fmla="*/ 154 w 219"/>
                <a:gd name="T53" fmla="*/ 44 h 148"/>
                <a:gd name="T54" fmla="*/ 170 w 219"/>
                <a:gd name="T55" fmla="*/ 27 h 148"/>
                <a:gd name="T56" fmla="*/ 161 w 219"/>
                <a:gd name="T57" fmla="*/ 22 h 148"/>
                <a:gd name="T58" fmla="*/ 4 w 219"/>
                <a:gd name="T59" fmla="*/ 19 h 148"/>
                <a:gd name="T60" fmla="*/ 38 w 219"/>
                <a:gd name="T61" fmla="*/ 30 h 148"/>
                <a:gd name="T62" fmla="*/ 53 w 219"/>
                <a:gd name="T63" fmla="*/ 38 h 148"/>
                <a:gd name="T64" fmla="*/ 71 w 219"/>
                <a:gd name="T65" fmla="*/ 58 h 148"/>
                <a:gd name="T66" fmla="*/ 98 w 219"/>
                <a:gd name="T67" fmla="*/ 69 h 148"/>
                <a:gd name="T68" fmla="*/ 88 w 219"/>
                <a:gd name="T69" fmla="*/ 81 h 148"/>
                <a:gd name="T70" fmla="*/ 105 w 219"/>
                <a:gd name="T71" fmla="*/ 99 h 148"/>
                <a:gd name="T72" fmla="*/ 120 w 219"/>
                <a:gd name="T73" fmla="*/ 110 h 148"/>
                <a:gd name="T74" fmla="*/ 132 w 219"/>
                <a:gd name="T75" fmla="*/ 121 h 148"/>
                <a:gd name="T76" fmla="*/ 137 w 219"/>
                <a:gd name="T77" fmla="*/ 128 h 148"/>
                <a:gd name="T78" fmla="*/ 142 w 219"/>
                <a:gd name="T79" fmla="*/ 134 h 148"/>
                <a:gd name="T80" fmla="*/ 123 w 219"/>
                <a:gd name="T81" fmla="*/ 129 h 148"/>
                <a:gd name="T82" fmla="*/ 102 w 219"/>
                <a:gd name="T83" fmla="*/ 126 h 148"/>
                <a:gd name="T84" fmla="*/ 88 w 219"/>
                <a:gd name="T85" fmla="*/ 112 h 148"/>
                <a:gd name="T86" fmla="*/ 75 w 219"/>
                <a:gd name="T87" fmla="*/ 98 h 148"/>
                <a:gd name="T88" fmla="*/ 58 w 219"/>
                <a:gd name="T89" fmla="*/ 93 h 148"/>
                <a:gd name="T90" fmla="*/ 49 w 219"/>
                <a:gd name="T91" fmla="*/ 93 h 148"/>
                <a:gd name="T92" fmla="*/ 44 w 219"/>
                <a:gd name="T93" fmla="*/ 96 h 148"/>
                <a:gd name="T94" fmla="*/ 30 w 219"/>
                <a:gd name="T95" fmla="*/ 101 h 148"/>
                <a:gd name="T96" fmla="*/ 22 w 219"/>
                <a:gd name="T97" fmla="*/ 99 h 148"/>
                <a:gd name="T98" fmla="*/ 36 w 219"/>
                <a:gd name="T99" fmla="*/ 109 h 148"/>
                <a:gd name="T100" fmla="*/ 12 w 219"/>
                <a:gd name="T101" fmla="*/ 114 h 148"/>
                <a:gd name="T102" fmla="*/ 1 w 219"/>
                <a:gd name="T103" fmla="*/ 81 h 148"/>
                <a:gd name="T104" fmla="*/ 1 w 219"/>
                <a:gd name="T105" fmla="*/ 19 h 148"/>
                <a:gd name="T106" fmla="*/ 164 w 219"/>
                <a:gd name="T107" fmla="*/ 30 h 148"/>
                <a:gd name="T108" fmla="*/ 173 w 219"/>
                <a:gd name="T109" fmla="*/ 49 h 148"/>
                <a:gd name="T110" fmla="*/ 164 w 219"/>
                <a:gd name="T111" fmla="*/ 32 h 148"/>
                <a:gd name="T112" fmla="*/ 145 w 219"/>
                <a:gd name="T113" fmla="*/ 21 h 148"/>
                <a:gd name="T114" fmla="*/ 132 w 219"/>
                <a:gd name="T115" fmla="*/ 17 h 148"/>
                <a:gd name="T116" fmla="*/ 101 w 219"/>
                <a:gd name="T117" fmla="*/ 14 h 148"/>
                <a:gd name="T118" fmla="*/ 91 w 219"/>
                <a:gd name="T119" fmla="*/ 13 h 148"/>
                <a:gd name="T120" fmla="*/ 83 w 219"/>
                <a:gd name="T121" fmla="*/ 10 h 148"/>
                <a:gd name="T122" fmla="*/ 126 w 219"/>
                <a:gd name="T123" fmla="*/ 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 h="148">
                  <a:moveTo>
                    <a:pt x="178" y="145"/>
                  </a:moveTo>
                  <a:lnTo>
                    <a:pt x="180" y="145"/>
                  </a:lnTo>
                  <a:lnTo>
                    <a:pt x="183" y="147"/>
                  </a:lnTo>
                  <a:lnTo>
                    <a:pt x="186" y="148"/>
                  </a:lnTo>
                  <a:lnTo>
                    <a:pt x="186" y="148"/>
                  </a:lnTo>
                  <a:lnTo>
                    <a:pt x="186" y="148"/>
                  </a:lnTo>
                  <a:lnTo>
                    <a:pt x="184" y="148"/>
                  </a:lnTo>
                  <a:lnTo>
                    <a:pt x="183" y="148"/>
                  </a:lnTo>
                  <a:lnTo>
                    <a:pt x="181" y="148"/>
                  </a:lnTo>
                  <a:lnTo>
                    <a:pt x="181" y="147"/>
                  </a:lnTo>
                  <a:lnTo>
                    <a:pt x="180" y="147"/>
                  </a:lnTo>
                  <a:lnTo>
                    <a:pt x="180" y="147"/>
                  </a:lnTo>
                  <a:lnTo>
                    <a:pt x="180" y="147"/>
                  </a:lnTo>
                  <a:lnTo>
                    <a:pt x="178" y="145"/>
                  </a:lnTo>
                  <a:lnTo>
                    <a:pt x="178" y="145"/>
                  </a:lnTo>
                  <a:close/>
                  <a:moveTo>
                    <a:pt x="192" y="145"/>
                  </a:moveTo>
                  <a:lnTo>
                    <a:pt x="194" y="145"/>
                  </a:lnTo>
                  <a:lnTo>
                    <a:pt x="194" y="145"/>
                  </a:lnTo>
                  <a:lnTo>
                    <a:pt x="194" y="145"/>
                  </a:lnTo>
                  <a:lnTo>
                    <a:pt x="194" y="145"/>
                  </a:lnTo>
                  <a:lnTo>
                    <a:pt x="192" y="147"/>
                  </a:lnTo>
                  <a:lnTo>
                    <a:pt x="191" y="147"/>
                  </a:lnTo>
                  <a:lnTo>
                    <a:pt x="191" y="145"/>
                  </a:lnTo>
                  <a:lnTo>
                    <a:pt x="191" y="145"/>
                  </a:lnTo>
                  <a:lnTo>
                    <a:pt x="192" y="145"/>
                  </a:lnTo>
                  <a:lnTo>
                    <a:pt x="192" y="145"/>
                  </a:lnTo>
                  <a:close/>
                  <a:moveTo>
                    <a:pt x="145" y="134"/>
                  </a:moveTo>
                  <a:lnTo>
                    <a:pt x="145" y="134"/>
                  </a:lnTo>
                  <a:lnTo>
                    <a:pt x="145" y="134"/>
                  </a:lnTo>
                  <a:lnTo>
                    <a:pt x="143" y="134"/>
                  </a:lnTo>
                  <a:lnTo>
                    <a:pt x="143" y="134"/>
                  </a:lnTo>
                  <a:lnTo>
                    <a:pt x="143" y="134"/>
                  </a:lnTo>
                  <a:lnTo>
                    <a:pt x="145" y="134"/>
                  </a:lnTo>
                  <a:close/>
                  <a:moveTo>
                    <a:pt x="143" y="121"/>
                  </a:moveTo>
                  <a:lnTo>
                    <a:pt x="143" y="121"/>
                  </a:lnTo>
                  <a:lnTo>
                    <a:pt x="145" y="123"/>
                  </a:lnTo>
                  <a:lnTo>
                    <a:pt x="148" y="125"/>
                  </a:lnTo>
                  <a:lnTo>
                    <a:pt x="148" y="125"/>
                  </a:lnTo>
                  <a:lnTo>
                    <a:pt x="148" y="126"/>
                  </a:lnTo>
                  <a:lnTo>
                    <a:pt x="148" y="126"/>
                  </a:lnTo>
                  <a:lnTo>
                    <a:pt x="150" y="125"/>
                  </a:lnTo>
                  <a:lnTo>
                    <a:pt x="150" y="125"/>
                  </a:lnTo>
                  <a:lnTo>
                    <a:pt x="151" y="125"/>
                  </a:lnTo>
                  <a:lnTo>
                    <a:pt x="150" y="128"/>
                  </a:lnTo>
                  <a:lnTo>
                    <a:pt x="150" y="128"/>
                  </a:lnTo>
                  <a:lnTo>
                    <a:pt x="146" y="126"/>
                  </a:lnTo>
                  <a:lnTo>
                    <a:pt x="146" y="125"/>
                  </a:lnTo>
                  <a:lnTo>
                    <a:pt x="145" y="125"/>
                  </a:lnTo>
                  <a:lnTo>
                    <a:pt x="145" y="123"/>
                  </a:lnTo>
                  <a:lnTo>
                    <a:pt x="143" y="121"/>
                  </a:lnTo>
                  <a:lnTo>
                    <a:pt x="143" y="121"/>
                  </a:lnTo>
                  <a:close/>
                  <a:moveTo>
                    <a:pt x="140" y="115"/>
                  </a:moveTo>
                  <a:lnTo>
                    <a:pt x="140" y="115"/>
                  </a:lnTo>
                  <a:lnTo>
                    <a:pt x="142" y="117"/>
                  </a:lnTo>
                  <a:lnTo>
                    <a:pt x="143" y="117"/>
                  </a:lnTo>
                  <a:lnTo>
                    <a:pt x="143" y="117"/>
                  </a:lnTo>
                  <a:lnTo>
                    <a:pt x="145" y="118"/>
                  </a:lnTo>
                  <a:lnTo>
                    <a:pt x="145" y="120"/>
                  </a:lnTo>
                  <a:lnTo>
                    <a:pt x="145" y="120"/>
                  </a:lnTo>
                  <a:lnTo>
                    <a:pt x="145" y="120"/>
                  </a:lnTo>
                  <a:lnTo>
                    <a:pt x="145" y="121"/>
                  </a:lnTo>
                  <a:lnTo>
                    <a:pt x="145" y="120"/>
                  </a:lnTo>
                  <a:lnTo>
                    <a:pt x="143" y="120"/>
                  </a:lnTo>
                  <a:lnTo>
                    <a:pt x="142" y="120"/>
                  </a:lnTo>
                  <a:lnTo>
                    <a:pt x="140" y="120"/>
                  </a:lnTo>
                  <a:lnTo>
                    <a:pt x="139" y="120"/>
                  </a:lnTo>
                  <a:lnTo>
                    <a:pt x="139" y="118"/>
                  </a:lnTo>
                  <a:lnTo>
                    <a:pt x="140" y="118"/>
                  </a:lnTo>
                  <a:lnTo>
                    <a:pt x="139" y="117"/>
                  </a:lnTo>
                  <a:lnTo>
                    <a:pt x="139" y="117"/>
                  </a:lnTo>
                  <a:lnTo>
                    <a:pt x="139" y="117"/>
                  </a:lnTo>
                  <a:lnTo>
                    <a:pt x="140" y="115"/>
                  </a:lnTo>
                  <a:close/>
                  <a:moveTo>
                    <a:pt x="135" y="114"/>
                  </a:moveTo>
                  <a:lnTo>
                    <a:pt x="137" y="115"/>
                  </a:lnTo>
                  <a:lnTo>
                    <a:pt x="137" y="115"/>
                  </a:lnTo>
                  <a:lnTo>
                    <a:pt x="137" y="117"/>
                  </a:lnTo>
                  <a:lnTo>
                    <a:pt x="137" y="118"/>
                  </a:lnTo>
                  <a:lnTo>
                    <a:pt x="137" y="118"/>
                  </a:lnTo>
                  <a:lnTo>
                    <a:pt x="135" y="118"/>
                  </a:lnTo>
                  <a:lnTo>
                    <a:pt x="134" y="117"/>
                  </a:lnTo>
                  <a:lnTo>
                    <a:pt x="134" y="115"/>
                  </a:lnTo>
                  <a:lnTo>
                    <a:pt x="135" y="114"/>
                  </a:lnTo>
                  <a:close/>
                  <a:moveTo>
                    <a:pt x="170" y="110"/>
                  </a:moveTo>
                  <a:lnTo>
                    <a:pt x="172" y="110"/>
                  </a:lnTo>
                  <a:lnTo>
                    <a:pt x="173" y="110"/>
                  </a:lnTo>
                  <a:lnTo>
                    <a:pt x="173" y="110"/>
                  </a:lnTo>
                  <a:lnTo>
                    <a:pt x="175" y="112"/>
                  </a:lnTo>
                  <a:lnTo>
                    <a:pt x="175" y="112"/>
                  </a:lnTo>
                  <a:lnTo>
                    <a:pt x="175" y="112"/>
                  </a:lnTo>
                  <a:lnTo>
                    <a:pt x="175" y="112"/>
                  </a:lnTo>
                  <a:lnTo>
                    <a:pt x="175" y="114"/>
                  </a:lnTo>
                  <a:lnTo>
                    <a:pt x="175" y="114"/>
                  </a:lnTo>
                  <a:lnTo>
                    <a:pt x="175" y="114"/>
                  </a:lnTo>
                  <a:lnTo>
                    <a:pt x="175" y="114"/>
                  </a:lnTo>
                  <a:lnTo>
                    <a:pt x="173" y="114"/>
                  </a:lnTo>
                  <a:lnTo>
                    <a:pt x="172" y="114"/>
                  </a:lnTo>
                  <a:lnTo>
                    <a:pt x="172" y="114"/>
                  </a:lnTo>
                  <a:lnTo>
                    <a:pt x="172" y="112"/>
                  </a:lnTo>
                  <a:lnTo>
                    <a:pt x="170" y="112"/>
                  </a:lnTo>
                  <a:lnTo>
                    <a:pt x="168" y="110"/>
                  </a:lnTo>
                  <a:lnTo>
                    <a:pt x="170" y="110"/>
                  </a:lnTo>
                  <a:lnTo>
                    <a:pt x="170" y="110"/>
                  </a:lnTo>
                  <a:close/>
                  <a:moveTo>
                    <a:pt x="34" y="103"/>
                  </a:moveTo>
                  <a:lnTo>
                    <a:pt x="34" y="103"/>
                  </a:lnTo>
                  <a:lnTo>
                    <a:pt x="38" y="104"/>
                  </a:lnTo>
                  <a:lnTo>
                    <a:pt x="39" y="106"/>
                  </a:lnTo>
                  <a:lnTo>
                    <a:pt x="39" y="106"/>
                  </a:lnTo>
                  <a:lnTo>
                    <a:pt x="38" y="106"/>
                  </a:lnTo>
                  <a:lnTo>
                    <a:pt x="36" y="104"/>
                  </a:lnTo>
                  <a:lnTo>
                    <a:pt x="34" y="104"/>
                  </a:lnTo>
                  <a:lnTo>
                    <a:pt x="34" y="103"/>
                  </a:lnTo>
                  <a:close/>
                  <a:moveTo>
                    <a:pt x="148" y="103"/>
                  </a:moveTo>
                  <a:lnTo>
                    <a:pt x="148" y="104"/>
                  </a:lnTo>
                  <a:lnTo>
                    <a:pt x="148" y="104"/>
                  </a:lnTo>
                  <a:lnTo>
                    <a:pt x="148" y="107"/>
                  </a:lnTo>
                  <a:lnTo>
                    <a:pt x="148" y="107"/>
                  </a:lnTo>
                  <a:lnTo>
                    <a:pt x="148" y="107"/>
                  </a:lnTo>
                  <a:lnTo>
                    <a:pt x="148" y="106"/>
                  </a:lnTo>
                  <a:lnTo>
                    <a:pt x="148" y="106"/>
                  </a:lnTo>
                  <a:lnTo>
                    <a:pt x="148" y="104"/>
                  </a:lnTo>
                  <a:lnTo>
                    <a:pt x="146" y="104"/>
                  </a:lnTo>
                  <a:lnTo>
                    <a:pt x="148" y="103"/>
                  </a:lnTo>
                  <a:lnTo>
                    <a:pt x="148" y="103"/>
                  </a:lnTo>
                  <a:lnTo>
                    <a:pt x="148" y="103"/>
                  </a:lnTo>
                  <a:close/>
                  <a:moveTo>
                    <a:pt x="36" y="101"/>
                  </a:moveTo>
                  <a:lnTo>
                    <a:pt x="39" y="103"/>
                  </a:lnTo>
                  <a:lnTo>
                    <a:pt x="39" y="103"/>
                  </a:lnTo>
                  <a:lnTo>
                    <a:pt x="39" y="103"/>
                  </a:lnTo>
                  <a:lnTo>
                    <a:pt x="39" y="103"/>
                  </a:lnTo>
                  <a:lnTo>
                    <a:pt x="39" y="104"/>
                  </a:lnTo>
                  <a:lnTo>
                    <a:pt x="36" y="103"/>
                  </a:lnTo>
                  <a:lnTo>
                    <a:pt x="36" y="101"/>
                  </a:lnTo>
                  <a:close/>
                  <a:moveTo>
                    <a:pt x="101" y="60"/>
                  </a:moveTo>
                  <a:lnTo>
                    <a:pt x="104" y="62"/>
                  </a:lnTo>
                  <a:lnTo>
                    <a:pt x="104" y="63"/>
                  </a:lnTo>
                  <a:lnTo>
                    <a:pt x="104" y="65"/>
                  </a:lnTo>
                  <a:lnTo>
                    <a:pt x="104" y="65"/>
                  </a:lnTo>
                  <a:lnTo>
                    <a:pt x="102" y="65"/>
                  </a:lnTo>
                  <a:lnTo>
                    <a:pt x="102" y="65"/>
                  </a:lnTo>
                  <a:lnTo>
                    <a:pt x="101" y="63"/>
                  </a:lnTo>
                  <a:lnTo>
                    <a:pt x="101" y="62"/>
                  </a:lnTo>
                  <a:lnTo>
                    <a:pt x="101" y="60"/>
                  </a:lnTo>
                  <a:lnTo>
                    <a:pt x="101" y="60"/>
                  </a:lnTo>
                  <a:lnTo>
                    <a:pt x="101" y="60"/>
                  </a:lnTo>
                  <a:close/>
                  <a:moveTo>
                    <a:pt x="200" y="60"/>
                  </a:moveTo>
                  <a:lnTo>
                    <a:pt x="202" y="60"/>
                  </a:lnTo>
                  <a:lnTo>
                    <a:pt x="202" y="60"/>
                  </a:lnTo>
                  <a:lnTo>
                    <a:pt x="203" y="60"/>
                  </a:lnTo>
                  <a:lnTo>
                    <a:pt x="205" y="62"/>
                  </a:lnTo>
                  <a:lnTo>
                    <a:pt x="206" y="62"/>
                  </a:lnTo>
                  <a:lnTo>
                    <a:pt x="206" y="65"/>
                  </a:lnTo>
                  <a:lnTo>
                    <a:pt x="208" y="65"/>
                  </a:lnTo>
                  <a:lnTo>
                    <a:pt x="208" y="66"/>
                  </a:lnTo>
                  <a:lnTo>
                    <a:pt x="209" y="66"/>
                  </a:lnTo>
                  <a:lnTo>
                    <a:pt x="209" y="68"/>
                  </a:lnTo>
                  <a:lnTo>
                    <a:pt x="211" y="69"/>
                  </a:lnTo>
                  <a:lnTo>
                    <a:pt x="213" y="69"/>
                  </a:lnTo>
                  <a:lnTo>
                    <a:pt x="213" y="71"/>
                  </a:lnTo>
                  <a:lnTo>
                    <a:pt x="214" y="71"/>
                  </a:lnTo>
                  <a:lnTo>
                    <a:pt x="216" y="71"/>
                  </a:lnTo>
                  <a:lnTo>
                    <a:pt x="216" y="73"/>
                  </a:lnTo>
                  <a:lnTo>
                    <a:pt x="217" y="74"/>
                  </a:lnTo>
                  <a:lnTo>
                    <a:pt x="217" y="76"/>
                  </a:lnTo>
                  <a:lnTo>
                    <a:pt x="219" y="77"/>
                  </a:lnTo>
                  <a:lnTo>
                    <a:pt x="217" y="79"/>
                  </a:lnTo>
                  <a:lnTo>
                    <a:pt x="217" y="79"/>
                  </a:lnTo>
                  <a:lnTo>
                    <a:pt x="217" y="79"/>
                  </a:lnTo>
                  <a:lnTo>
                    <a:pt x="216" y="79"/>
                  </a:lnTo>
                  <a:lnTo>
                    <a:pt x="216" y="79"/>
                  </a:lnTo>
                  <a:lnTo>
                    <a:pt x="214" y="81"/>
                  </a:lnTo>
                  <a:lnTo>
                    <a:pt x="213" y="81"/>
                  </a:lnTo>
                  <a:lnTo>
                    <a:pt x="213" y="79"/>
                  </a:lnTo>
                  <a:lnTo>
                    <a:pt x="211" y="79"/>
                  </a:lnTo>
                  <a:lnTo>
                    <a:pt x="209" y="77"/>
                  </a:lnTo>
                  <a:lnTo>
                    <a:pt x="208" y="76"/>
                  </a:lnTo>
                  <a:lnTo>
                    <a:pt x="208" y="76"/>
                  </a:lnTo>
                  <a:lnTo>
                    <a:pt x="208" y="74"/>
                  </a:lnTo>
                  <a:lnTo>
                    <a:pt x="208" y="73"/>
                  </a:lnTo>
                  <a:lnTo>
                    <a:pt x="205" y="71"/>
                  </a:lnTo>
                  <a:lnTo>
                    <a:pt x="205" y="71"/>
                  </a:lnTo>
                  <a:lnTo>
                    <a:pt x="203" y="69"/>
                  </a:lnTo>
                  <a:lnTo>
                    <a:pt x="203" y="68"/>
                  </a:lnTo>
                  <a:lnTo>
                    <a:pt x="202" y="66"/>
                  </a:lnTo>
                  <a:lnTo>
                    <a:pt x="202" y="66"/>
                  </a:lnTo>
                  <a:lnTo>
                    <a:pt x="200" y="65"/>
                  </a:lnTo>
                  <a:lnTo>
                    <a:pt x="200" y="63"/>
                  </a:lnTo>
                  <a:lnTo>
                    <a:pt x="200" y="62"/>
                  </a:lnTo>
                  <a:lnTo>
                    <a:pt x="200" y="60"/>
                  </a:lnTo>
                  <a:close/>
                  <a:moveTo>
                    <a:pt x="91" y="55"/>
                  </a:moveTo>
                  <a:lnTo>
                    <a:pt x="91" y="57"/>
                  </a:lnTo>
                  <a:lnTo>
                    <a:pt x="91" y="58"/>
                  </a:lnTo>
                  <a:lnTo>
                    <a:pt x="91" y="60"/>
                  </a:lnTo>
                  <a:lnTo>
                    <a:pt x="91" y="60"/>
                  </a:lnTo>
                  <a:lnTo>
                    <a:pt x="90" y="58"/>
                  </a:lnTo>
                  <a:lnTo>
                    <a:pt x="88" y="57"/>
                  </a:lnTo>
                  <a:lnTo>
                    <a:pt x="90" y="57"/>
                  </a:lnTo>
                  <a:lnTo>
                    <a:pt x="91" y="55"/>
                  </a:lnTo>
                  <a:close/>
                  <a:moveTo>
                    <a:pt x="198" y="54"/>
                  </a:moveTo>
                  <a:lnTo>
                    <a:pt x="200" y="54"/>
                  </a:lnTo>
                  <a:lnTo>
                    <a:pt x="200" y="55"/>
                  </a:lnTo>
                  <a:lnTo>
                    <a:pt x="200" y="57"/>
                  </a:lnTo>
                  <a:lnTo>
                    <a:pt x="200" y="58"/>
                  </a:lnTo>
                  <a:lnTo>
                    <a:pt x="200" y="60"/>
                  </a:lnTo>
                  <a:lnTo>
                    <a:pt x="198" y="60"/>
                  </a:lnTo>
                  <a:lnTo>
                    <a:pt x="198" y="58"/>
                  </a:lnTo>
                  <a:lnTo>
                    <a:pt x="198" y="57"/>
                  </a:lnTo>
                  <a:lnTo>
                    <a:pt x="198" y="55"/>
                  </a:lnTo>
                  <a:lnTo>
                    <a:pt x="198" y="55"/>
                  </a:lnTo>
                  <a:lnTo>
                    <a:pt x="198" y="54"/>
                  </a:lnTo>
                  <a:lnTo>
                    <a:pt x="198" y="54"/>
                  </a:lnTo>
                  <a:close/>
                  <a:moveTo>
                    <a:pt x="74" y="46"/>
                  </a:moveTo>
                  <a:lnTo>
                    <a:pt x="75" y="47"/>
                  </a:lnTo>
                  <a:lnTo>
                    <a:pt x="75" y="47"/>
                  </a:lnTo>
                  <a:lnTo>
                    <a:pt x="74" y="49"/>
                  </a:lnTo>
                  <a:lnTo>
                    <a:pt x="74" y="49"/>
                  </a:lnTo>
                  <a:lnTo>
                    <a:pt x="72" y="49"/>
                  </a:lnTo>
                  <a:lnTo>
                    <a:pt x="72" y="49"/>
                  </a:lnTo>
                  <a:lnTo>
                    <a:pt x="72" y="47"/>
                  </a:lnTo>
                  <a:lnTo>
                    <a:pt x="74" y="47"/>
                  </a:lnTo>
                  <a:lnTo>
                    <a:pt x="74" y="46"/>
                  </a:lnTo>
                  <a:close/>
                  <a:moveTo>
                    <a:pt x="157" y="41"/>
                  </a:moveTo>
                  <a:lnTo>
                    <a:pt x="159" y="41"/>
                  </a:lnTo>
                  <a:lnTo>
                    <a:pt x="159" y="43"/>
                  </a:lnTo>
                  <a:lnTo>
                    <a:pt x="161" y="43"/>
                  </a:lnTo>
                  <a:lnTo>
                    <a:pt x="161" y="43"/>
                  </a:lnTo>
                  <a:lnTo>
                    <a:pt x="162" y="41"/>
                  </a:lnTo>
                  <a:lnTo>
                    <a:pt x="164" y="43"/>
                  </a:lnTo>
                  <a:lnTo>
                    <a:pt x="165" y="43"/>
                  </a:lnTo>
                  <a:lnTo>
                    <a:pt x="167" y="44"/>
                  </a:lnTo>
                  <a:lnTo>
                    <a:pt x="167" y="46"/>
                  </a:lnTo>
                  <a:lnTo>
                    <a:pt x="167" y="47"/>
                  </a:lnTo>
                  <a:lnTo>
                    <a:pt x="167" y="47"/>
                  </a:lnTo>
                  <a:lnTo>
                    <a:pt x="167" y="49"/>
                  </a:lnTo>
                  <a:lnTo>
                    <a:pt x="165" y="51"/>
                  </a:lnTo>
                  <a:lnTo>
                    <a:pt x="165" y="52"/>
                  </a:lnTo>
                  <a:lnTo>
                    <a:pt x="164" y="52"/>
                  </a:lnTo>
                  <a:lnTo>
                    <a:pt x="164" y="54"/>
                  </a:lnTo>
                  <a:lnTo>
                    <a:pt x="161" y="54"/>
                  </a:lnTo>
                  <a:lnTo>
                    <a:pt x="161" y="54"/>
                  </a:lnTo>
                  <a:lnTo>
                    <a:pt x="161" y="55"/>
                  </a:lnTo>
                  <a:lnTo>
                    <a:pt x="162" y="57"/>
                  </a:lnTo>
                  <a:lnTo>
                    <a:pt x="164" y="58"/>
                  </a:lnTo>
                  <a:lnTo>
                    <a:pt x="162" y="60"/>
                  </a:lnTo>
                  <a:lnTo>
                    <a:pt x="161" y="60"/>
                  </a:lnTo>
                  <a:lnTo>
                    <a:pt x="159" y="62"/>
                  </a:lnTo>
                  <a:lnTo>
                    <a:pt x="156" y="62"/>
                  </a:lnTo>
                  <a:lnTo>
                    <a:pt x="154" y="62"/>
                  </a:lnTo>
                  <a:lnTo>
                    <a:pt x="154" y="62"/>
                  </a:lnTo>
                  <a:lnTo>
                    <a:pt x="154" y="63"/>
                  </a:lnTo>
                  <a:lnTo>
                    <a:pt x="153" y="63"/>
                  </a:lnTo>
                  <a:lnTo>
                    <a:pt x="153" y="63"/>
                  </a:lnTo>
                  <a:lnTo>
                    <a:pt x="151" y="65"/>
                  </a:lnTo>
                  <a:lnTo>
                    <a:pt x="150" y="66"/>
                  </a:lnTo>
                  <a:lnTo>
                    <a:pt x="148" y="68"/>
                  </a:lnTo>
                  <a:lnTo>
                    <a:pt x="148" y="68"/>
                  </a:lnTo>
                  <a:lnTo>
                    <a:pt x="145" y="68"/>
                  </a:lnTo>
                  <a:lnTo>
                    <a:pt x="143" y="68"/>
                  </a:lnTo>
                  <a:lnTo>
                    <a:pt x="143" y="69"/>
                  </a:lnTo>
                  <a:lnTo>
                    <a:pt x="142" y="69"/>
                  </a:lnTo>
                  <a:lnTo>
                    <a:pt x="140" y="69"/>
                  </a:lnTo>
                  <a:lnTo>
                    <a:pt x="139" y="71"/>
                  </a:lnTo>
                  <a:lnTo>
                    <a:pt x="139" y="71"/>
                  </a:lnTo>
                  <a:lnTo>
                    <a:pt x="135" y="71"/>
                  </a:lnTo>
                  <a:lnTo>
                    <a:pt x="131" y="71"/>
                  </a:lnTo>
                  <a:lnTo>
                    <a:pt x="129" y="73"/>
                  </a:lnTo>
                  <a:lnTo>
                    <a:pt x="127" y="71"/>
                  </a:lnTo>
                  <a:lnTo>
                    <a:pt x="126" y="71"/>
                  </a:lnTo>
                  <a:lnTo>
                    <a:pt x="124" y="69"/>
                  </a:lnTo>
                  <a:lnTo>
                    <a:pt x="123" y="68"/>
                  </a:lnTo>
                  <a:lnTo>
                    <a:pt x="121" y="68"/>
                  </a:lnTo>
                  <a:lnTo>
                    <a:pt x="120" y="69"/>
                  </a:lnTo>
                  <a:lnTo>
                    <a:pt x="120" y="69"/>
                  </a:lnTo>
                  <a:lnTo>
                    <a:pt x="115" y="66"/>
                  </a:lnTo>
                  <a:lnTo>
                    <a:pt x="113" y="66"/>
                  </a:lnTo>
                  <a:lnTo>
                    <a:pt x="112" y="65"/>
                  </a:lnTo>
                  <a:lnTo>
                    <a:pt x="110" y="65"/>
                  </a:lnTo>
                  <a:lnTo>
                    <a:pt x="109" y="65"/>
                  </a:lnTo>
                  <a:lnTo>
                    <a:pt x="109" y="63"/>
                  </a:lnTo>
                  <a:lnTo>
                    <a:pt x="109" y="62"/>
                  </a:lnTo>
                  <a:lnTo>
                    <a:pt x="110" y="60"/>
                  </a:lnTo>
                  <a:lnTo>
                    <a:pt x="112" y="60"/>
                  </a:lnTo>
                  <a:lnTo>
                    <a:pt x="112" y="60"/>
                  </a:lnTo>
                  <a:lnTo>
                    <a:pt x="113" y="60"/>
                  </a:lnTo>
                  <a:lnTo>
                    <a:pt x="113" y="60"/>
                  </a:lnTo>
                  <a:lnTo>
                    <a:pt x="115" y="60"/>
                  </a:lnTo>
                  <a:lnTo>
                    <a:pt x="118" y="60"/>
                  </a:lnTo>
                  <a:lnTo>
                    <a:pt x="120" y="60"/>
                  </a:lnTo>
                  <a:lnTo>
                    <a:pt x="121" y="62"/>
                  </a:lnTo>
                  <a:lnTo>
                    <a:pt x="123" y="62"/>
                  </a:lnTo>
                  <a:lnTo>
                    <a:pt x="124" y="62"/>
                  </a:lnTo>
                  <a:lnTo>
                    <a:pt x="127" y="60"/>
                  </a:lnTo>
                  <a:lnTo>
                    <a:pt x="127" y="60"/>
                  </a:lnTo>
                  <a:lnTo>
                    <a:pt x="129" y="60"/>
                  </a:lnTo>
                  <a:lnTo>
                    <a:pt x="132" y="60"/>
                  </a:lnTo>
                  <a:lnTo>
                    <a:pt x="132" y="55"/>
                  </a:lnTo>
                  <a:lnTo>
                    <a:pt x="132" y="54"/>
                  </a:lnTo>
                  <a:lnTo>
                    <a:pt x="134" y="54"/>
                  </a:lnTo>
                  <a:lnTo>
                    <a:pt x="134" y="54"/>
                  </a:lnTo>
                  <a:lnTo>
                    <a:pt x="134" y="54"/>
                  </a:lnTo>
                  <a:lnTo>
                    <a:pt x="134" y="55"/>
                  </a:lnTo>
                  <a:lnTo>
                    <a:pt x="134" y="55"/>
                  </a:lnTo>
                  <a:lnTo>
                    <a:pt x="134" y="57"/>
                  </a:lnTo>
                  <a:lnTo>
                    <a:pt x="134" y="60"/>
                  </a:lnTo>
                  <a:lnTo>
                    <a:pt x="135" y="60"/>
                  </a:lnTo>
                  <a:lnTo>
                    <a:pt x="137" y="62"/>
                  </a:lnTo>
                  <a:lnTo>
                    <a:pt x="139" y="60"/>
                  </a:lnTo>
                  <a:lnTo>
                    <a:pt x="140" y="60"/>
                  </a:lnTo>
                  <a:lnTo>
                    <a:pt x="142" y="60"/>
                  </a:lnTo>
                  <a:lnTo>
                    <a:pt x="143" y="60"/>
                  </a:lnTo>
                  <a:lnTo>
                    <a:pt x="143" y="60"/>
                  </a:lnTo>
                  <a:lnTo>
                    <a:pt x="145" y="60"/>
                  </a:lnTo>
                  <a:lnTo>
                    <a:pt x="145" y="60"/>
                  </a:lnTo>
                  <a:lnTo>
                    <a:pt x="146" y="58"/>
                  </a:lnTo>
                  <a:lnTo>
                    <a:pt x="146" y="58"/>
                  </a:lnTo>
                  <a:lnTo>
                    <a:pt x="148" y="55"/>
                  </a:lnTo>
                  <a:lnTo>
                    <a:pt x="148" y="55"/>
                  </a:lnTo>
                  <a:lnTo>
                    <a:pt x="151" y="52"/>
                  </a:lnTo>
                  <a:lnTo>
                    <a:pt x="153" y="52"/>
                  </a:lnTo>
                  <a:lnTo>
                    <a:pt x="153" y="52"/>
                  </a:lnTo>
                  <a:lnTo>
                    <a:pt x="154" y="52"/>
                  </a:lnTo>
                  <a:lnTo>
                    <a:pt x="156" y="52"/>
                  </a:lnTo>
                  <a:lnTo>
                    <a:pt x="156" y="49"/>
                  </a:lnTo>
                  <a:lnTo>
                    <a:pt x="156" y="47"/>
                  </a:lnTo>
                  <a:lnTo>
                    <a:pt x="154" y="44"/>
                  </a:lnTo>
                  <a:lnTo>
                    <a:pt x="154" y="43"/>
                  </a:lnTo>
                  <a:lnTo>
                    <a:pt x="154" y="43"/>
                  </a:lnTo>
                  <a:lnTo>
                    <a:pt x="156" y="41"/>
                  </a:lnTo>
                  <a:lnTo>
                    <a:pt x="157" y="41"/>
                  </a:lnTo>
                  <a:close/>
                  <a:moveTo>
                    <a:pt x="186" y="40"/>
                  </a:moveTo>
                  <a:lnTo>
                    <a:pt x="184" y="40"/>
                  </a:lnTo>
                  <a:lnTo>
                    <a:pt x="184" y="41"/>
                  </a:lnTo>
                  <a:lnTo>
                    <a:pt x="184" y="40"/>
                  </a:lnTo>
                  <a:lnTo>
                    <a:pt x="184" y="40"/>
                  </a:lnTo>
                  <a:lnTo>
                    <a:pt x="186" y="40"/>
                  </a:lnTo>
                  <a:close/>
                  <a:moveTo>
                    <a:pt x="170" y="25"/>
                  </a:moveTo>
                  <a:lnTo>
                    <a:pt x="170" y="27"/>
                  </a:lnTo>
                  <a:lnTo>
                    <a:pt x="170" y="27"/>
                  </a:lnTo>
                  <a:lnTo>
                    <a:pt x="170" y="27"/>
                  </a:lnTo>
                  <a:lnTo>
                    <a:pt x="168" y="25"/>
                  </a:lnTo>
                  <a:lnTo>
                    <a:pt x="168" y="25"/>
                  </a:lnTo>
                  <a:lnTo>
                    <a:pt x="170" y="25"/>
                  </a:lnTo>
                  <a:close/>
                  <a:moveTo>
                    <a:pt x="161" y="22"/>
                  </a:moveTo>
                  <a:lnTo>
                    <a:pt x="162" y="24"/>
                  </a:lnTo>
                  <a:lnTo>
                    <a:pt x="162" y="24"/>
                  </a:lnTo>
                  <a:lnTo>
                    <a:pt x="162" y="24"/>
                  </a:lnTo>
                  <a:lnTo>
                    <a:pt x="162" y="24"/>
                  </a:lnTo>
                  <a:lnTo>
                    <a:pt x="161" y="22"/>
                  </a:lnTo>
                  <a:lnTo>
                    <a:pt x="161" y="22"/>
                  </a:lnTo>
                  <a:lnTo>
                    <a:pt x="161" y="22"/>
                  </a:lnTo>
                  <a:close/>
                  <a:moveTo>
                    <a:pt x="161" y="21"/>
                  </a:moveTo>
                  <a:lnTo>
                    <a:pt x="161" y="21"/>
                  </a:lnTo>
                  <a:lnTo>
                    <a:pt x="161" y="22"/>
                  </a:lnTo>
                  <a:lnTo>
                    <a:pt x="161" y="22"/>
                  </a:lnTo>
                  <a:lnTo>
                    <a:pt x="161" y="22"/>
                  </a:lnTo>
                  <a:lnTo>
                    <a:pt x="161" y="21"/>
                  </a:lnTo>
                  <a:lnTo>
                    <a:pt x="161" y="21"/>
                  </a:lnTo>
                  <a:close/>
                  <a:moveTo>
                    <a:pt x="1" y="19"/>
                  </a:moveTo>
                  <a:lnTo>
                    <a:pt x="1" y="19"/>
                  </a:lnTo>
                  <a:lnTo>
                    <a:pt x="3" y="19"/>
                  </a:lnTo>
                  <a:lnTo>
                    <a:pt x="4" y="19"/>
                  </a:lnTo>
                  <a:lnTo>
                    <a:pt x="12" y="22"/>
                  </a:lnTo>
                  <a:lnTo>
                    <a:pt x="14" y="24"/>
                  </a:lnTo>
                  <a:lnTo>
                    <a:pt x="16" y="24"/>
                  </a:lnTo>
                  <a:lnTo>
                    <a:pt x="16" y="24"/>
                  </a:lnTo>
                  <a:lnTo>
                    <a:pt x="16" y="24"/>
                  </a:lnTo>
                  <a:lnTo>
                    <a:pt x="20" y="25"/>
                  </a:lnTo>
                  <a:lnTo>
                    <a:pt x="25" y="27"/>
                  </a:lnTo>
                  <a:lnTo>
                    <a:pt x="30" y="29"/>
                  </a:lnTo>
                  <a:lnTo>
                    <a:pt x="31" y="30"/>
                  </a:lnTo>
                  <a:lnTo>
                    <a:pt x="33" y="30"/>
                  </a:lnTo>
                  <a:lnTo>
                    <a:pt x="36" y="30"/>
                  </a:lnTo>
                  <a:lnTo>
                    <a:pt x="38" y="30"/>
                  </a:lnTo>
                  <a:lnTo>
                    <a:pt x="41" y="33"/>
                  </a:lnTo>
                  <a:lnTo>
                    <a:pt x="42" y="33"/>
                  </a:lnTo>
                  <a:lnTo>
                    <a:pt x="44" y="35"/>
                  </a:lnTo>
                  <a:lnTo>
                    <a:pt x="45" y="36"/>
                  </a:lnTo>
                  <a:lnTo>
                    <a:pt x="47" y="36"/>
                  </a:lnTo>
                  <a:lnTo>
                    <a:pt x="47" y="36"/>
                  </a:lnTo>
                  <a:lnTo>
                    <a:pt x="49" y="36"/>
                  </a:lnTo>
                  <a:lnTo>
                    <a:pt x="50" y="36"/>
                  </a:lnTo>
                  <a:lnTo>
                    <a:pt x="52" y="36"/>
                  </a:lnTo>
                  <a:lnTo>
                    <a:pt x="52" y="36"/>
                  </a:lnTo>
                  <a:lnTo>
                    <a:pt x="53" y="36"/>
                  </a:lnTo>
                  <a:lnTo>
                    <a:pt x="53" y="38"/>
                  </a:lnTo>
                  <a:lnTo>
                    <a:pt x="55" y="38"/>
                  </a:lnTo>
                  <a:lnTo>
                    <a:pt x="57" y="40"/>
                  </a:lnTo>
                  <a:lnTo>
                    <a:pt x="58" y="40"/>
                  </a:lnTo>
                  <a:lnTo>
                    <a:pt x="60" y="41"/>
                  </a:lnTo>
                  <a:lnTo>
                    <a:pt x="60" y="43"/>
                  </a:lnTo>
                  <a:lnTo>
                    <a:pt x="61" y="44"/>
                  </a:lnTo>
                  <a:lnTo>
                    <a:pt x="63" y="44"/>
                  </a:lnTo>
                  <a:lnTo>
                    <a:pt x="64" y="44"/>
                  </a:lnTo>
                  <a:lnTo>
                    <a:pt x="71" y="51"/>
                  </a:lnTo>
                  <a:lnTo>
                    <a:pt x="71" y="52"/>
                  </a:lnTo>
                  <a:lnTo>
                    <a:pt x="71" y="55"/>
                  </a:lnTo>
                  <a:lnTo>
                    <a:pt x="71" y="58"/>
                  </a:lnTo>
                  <a:lnTo>
                    <a:pt x="72" y="60"/>
                  </a:lnTo>
                  <a:lnTo>
                    <a:pt x="74" y="60"/>
                  </a:lnTo>
                  <a:lnTo>
                    <a:pt x="77" y="62"/>
                  </a:lnTo>
                  <a:lnTo>
                    <a:pt x="80" y="62"/>
                  </a:lnTo>
                  <a:lnTo>
                    <a:pt x="90" y="66"/>
                  </a:lnTo>
                  <a:lnTo>
                    <a:pt x="91" y="66"/>
                  </a:lnTo>
                  <a:lnTo>
                    <a:pt x="93" y="66"/>
                  </a:lnTo>
                  <a:lnTo>
                    <a:pt x="94" y="66"/>
                  </a:lnTo>
                  <a:lnTo>
                    <a:pt x="94" y="66"/>
                  </a:lnTo>
                  <a:lnTo>
                    <a:pt x="96" y="68"/>
                  </a:lnTo>
                  <a:lnTo>
                    <a:pt x="98" y="68"/>
                  </a:lnTo>
                  <a:lnTo>
                    <a:pt x="98" y="69"/>
                  </a:lnTo>
                  <a:lnTo>
                    <a:pt x="99" y="71"/>
                  </a:lnTo>
                  <a:lnTo>
                    <a:pt x="99" y="71"/>
                  </a:lnTo>
                  <a:lnTo>
                    <a:pt x="101" y="73"/>
                  </a:lnTo>
                  <a:lnTo>
                    <a:pt x="101" y="73"/>
                  </a:lnTo>
                  <a:lnTo>
                    <a:pt x="101" y="76"/>
                  </a:lnTo>
                  <a:lnTo>
                    <a:pt x="101" y="77"/>
                  </a:lnTo>
                  <a:lnTo>
                    <a:pt x="101" y="77"/>
                  </a:lnTo>
                  <a:lnTo>
                    <a:pt x="99" y="77"/>
                  </a:lnTo>
                  <a:lnTo>
                    <a:pt x="94" y="79"/>
                  </a:lnTo>
                  <a:lnTo>
                    <a:pt x="91" y="77"/>
                  </a:lnTo>
                  <a:lnTo>
                    <a:pt x="88" y="79"/>
                  </a:lnTo>
                  <a:lnTo>
                    <a:pt x="88" y="81"/>
                  </a:lnTo>
                  <a:lnTo>
                    <a:pt x="88" y="81"/>
                  </a:lnTo>
                  <a:lnTo>
                    <a:pt x="90" y="84"/>
                  </a:lnTo>
                  <a:lnTo>
                    <a:pt x="91" y="87"/>
                  </a:lnTo>
                  <a:lnTo>
                    <a:pt x="93" y="88"/>
                  </a:lnTo>
                  <a:lnTo>
                    <a:pt x="94" y="90"/>
                  </a:lnTo>
                  <a:lnTo>
                    <a:pt x="96" y="92"/>
                  </a:lnTo>
                  <a:lnTo>
                    <a:pt x="96" y="92"/>
                  </a:lnTo>
                  <a:lnTo>
                    <a:pt x="99" y="95"/>
                  </a:lnTo>
                  <a:lnTo>
                    <a:pt x="101" y="95"/>
                  </a:lnTo>
                  <a:lnTo>
                    <a:pt x="102" y="96"/>
                  </a:lnTo>
                  <a:lnTo>
                    <a:pt x="105" y="98"/>
                  </a:lnTo>
                  <a:lnTo>
                    <a:pt x="105" y="99"/>
                  </a:lnTo>
                  <a:lnTo>
                    <a:pt x="105" y="101"/>
                  </a:lnTo>
                  <a:lnTo>
                    <a:pt x="107" y="103"/>
                  </a:lnTo>
                  <a:lnTo>
                    <a:pt x="107" y="104"/>
                  </a:lnTo>
                  <a:lnTo>
                    <a:pt x="107" y="104"/>
                  </a:lnTo>
                  <a:lnTo>
                    <a:pt x="109" y="106"/>
                  </a:lnTo>
                  <a:lnTo>
                    <a:pt x="110" y="106"/>
                  </a:lnTo>
                  <a:lnTo>
                    <a:pt x="110" y="110"/>
                  </a:lnTo>
                  <a:lnTo>
                    <a:pt x="112" y="112"/>
                  </a:lnTo>
                  <a:lnTo>
                    <a:pt x="113" y="112"/>
                  </a:lnTo>
                  <a:lnTo>
                    <a:pt x="115" y="112"/>
                  </a:lnTo>
                  <a:lnTo>
                    <a:pt x="120" y="110"/>
                  </a:lnTo>
                  <a:lnTo>
                    <a:pt x="120" y="110"/>
                  </a:lnTo>
                  <a:lnTo>
                    <a:pt x="121" y="112"/>
                  </a:lnTo>
                  <a:lnTo>
                    <a:pt x="121" y="112"/>
                  </a:lnTo>
                  <a:lnTo>
                    <a:pt x="121" y="114"/>
                  </a:lnTo>
                  <a:lnTo>
                    <a:pt x="121" y="115"/>
                  </a:lnTo>
                  <a:lnTo>
                    <a:pt x="121" y="117"/>
                  </a:lnTo>
                  <a:lnTo>
                    <a:pt x="121" y="118"/>
                  </a:lnTo>
                  <a:lnTo>
                    <a:pt x="124" y="118"/>
                  </a:lnTo>
                  <a:lnTo>
                    <a:pt x="124" y="120"/>
                  </a:lnTo>
                  <a:lnTo>
                    <a:pt x="129" y="120"/>
                  </a:lnTo>
                  <a:lnTo>
                    <a:pt x="131" y="120"/>
                  </a:lnTo>
                  <a:lnTo>
                    <a:pt x="132" y="120"/>
                  </a:lnTo>
                  <a:lnTo>
                    <a:pt x="132" y="121"/>
                  </a:lnTo>
                  <a:lnTo>
                    <a:pt x="132" y="121"/>
                  </a:lnTo>
                  <a:lnTo>
                    <a:pt x="131" y="121"/>
                  </a:lnTo>
                  <a:lnTo>
                    <a:pt x="131" y="121"/>
                  </a:lnTo>
                  <a:lnTo>
                    <a:pt x="129" y="123"/>
                  </a:lnTo>
                  <a:lnTo>
                    <a:pt x="129" y="123"/>
                  </a:lnTo>
                  <a:lnTo>
                    <a:pt x="129" y="125"/>
                  </a:lnTo>
                  <a:lnTo>
                    <a:pt x="131" y="126"/>
                  </a:lnTo>
                  <a:lnTo>
                    <a:pt x="131" y="126"/>
                  </a:lnTo>
                  <a:lnTo>
                    <a:pt x="132" y="126"/>
                  </a:lnTo>
                  <a:lnTo>
                    <a:pt x="134" y="126"/>
                  </a:lnTo>
                  <a:lnTo>
                    <a:pt x="135" y="128"/>
                  </a:lnTo>
                  <a:lnTo>
                    <a:pt x="137" y="128"/>
                  </a:lnTo>
                  <a:lnTo>
                    <a:pt x="137" y="128"/>
                  </a:lnTo>
                  <a:lnTo>
                    <a:pt x="140" y="128"/>
                  </a:lnTo>
                  <a:lnTo>
                    <a:pt x="142" y="129"/>
                  </a:lnTo>
                  <a:lnTo>
                    <a:pt x="145" y="129"/>
                  </a:lnTo>
                  <a:lnTo>
                    <a:pt x="142" y="129"/>
                  </a:lnTo>
                  <a:lnTo>
                    <a:pt x="142" y="131"/>
                  </a:lnTo>
                  <a:lnTo>
                    <a:pt x="139" y="129"/>
                  </a:lnTo>
                  <a:lnTo>
                    <a:pt x="139" y="131"/>
                  </a:lnTo>
                  <a:lnTo>
                    <a:pt x="139" y="131"/>
                  </a:lnTo>
                  <a:lnTo>
                    <a:pt x="140" y="132"/>
                  </a:lnTo>
                  <a:lnTo>
                    <a:pt x="142" y="132"/>
                  </a:lnTo>
                  <a:lnTo>
                    <a:pt x="142" y="134"/>
                  </a:lnTo>
                  <a:lnTo>
                    <a:pt x="139" y="134"/>
                  </a:lnTo>
                  <a:lnTo>
                    <a:pt x="139" y="134"/>
                  </a:lnTo>
                  <a:lnTo>
                    <a:pt x="137" y="134"/>
                  </a:lnTo>
                  <a:lnTo>
                    <a:pt x="134" y="134"/>
                  </a:lnTo>
                  <a:lnTo>
                    <a:pt x="132" y="134"/>
                  </a:lnTo>
                  <a:lnTo>
                    <a:pt x="132" y="132"/>
                  </a:lnTo>
                  <a:lnTo>
                    <a:pt x="131" y="132"/>
                  </a:lnTo>
                  <a:lnTo>
                    <a:pt x="129" y="131"/>
                  </a:lnTo>
                  <a:lnTo>
                    <a:pt x="129" y="131"/>
                  </a:lnTo>
                  <a:lnTo>
                    <a:pt x="127" y="131"/>
                  </a:lnTo>
                  <a:lnTo>
                    <a:pt x="126" y="131"/>
                  </a:lnTo>
                  <a:lnTo>
                    <a:pt x="123" y="129"/>
                  </a:lnTo>
                  <a:lnTo>
                    <a:pt x="116" y="129"/>
                  </a:lnTo>
                  <a:lnTo>
                    <a:pt x="115" y="129"/>
                  </a:lnTo>
                  <a:lnTo>
                    <a:pt x="113" y="128"/>
                  </a:lnTo>
                  <a:lnTo>
                    <a:pt x="113" y="128"/>
                  </a:lnTo>
                  <a:lnTo>
                    <a:pt x="112" y="128"/>
                  </a:lnTo>
                  <a:lnTo>
                    <a:pt x="110" y="128"/>
                  </a:lnTo>
                  <a:lnTo>
                    <a:pt x="109" y="128"/>
                  </a:lnTo>
                  <a:lnTo>
                    <a:pt x="107" y="128"/>
                  </a:lnTo>
                  <a:lnTo>
                    <a:pt x="105" y="126"/>
                  </a:lnTo>
                  <a:lnTo>
                    <a:pt x="105" y="128"/>
                  </a:lnTo>
                  <a:lnTo>
                    <a:pt x="104" y="128"/>
                  </a:lnTo>
                  <a:lnTo>
                    <a:pt x="102" y="126"/>
                  </a:lnTo>
                  <a:lnTo>
                    <a:pt x="99" y="126"/>
                  </a:lnTo>
                  <a:lnTo>
                    <a:pt x="99" y="126"/>
                  </a:lnTo>
                  <a:lnTo>
                    <a:pt x="98" y="125"/>
                  </a:lnTo>
                  <a:lnTo>
                    <a:pt x="98" y="125"/>
                  </a:lnTo>
                  <a:lnTo>
                    <a:pt x="96" y="121"/>
                  </a:lnTo>
                  <a:lnTo>
                    <a:pt x="94" y="120"/>
                  </a:lnTo>
                  <a:lnTo>
                    <a:pt x="93" y="120"/>
                  </a:lnTo>
                  <a:lnTo>
                    <a:pt x="90" y="117"/>
                  </a:lnTo>
                  <a:lnTo>
                    <a:pt x="90" y="117"/>
                  </a:lnTo>
                  <a:lnTo>
                    <a:pt x="88" y="115"/>
                  </a:lnTo>
                  <a:lnTo>
                    <a:pt x="88" y="114"/>
                  </a:lnTo>
                  <a:lnTo>
                    <a:pt x="88" y="112"/>
                  </a:lnTo>
                  <a:lnTo>
                    <a:pt x="88" y="112"/>
                  </a:lnTo>
                  <a:lnTo>
                    <a:pt x="86" y="112"/>
                  </a:lnTo>
                  <a:lnTo>
                    <a:pt x="85" y="110"/>
                  </a:lnTo>
                  <a:lnTo>
                    <a:pt x="83" y="110"/>
                  </a:lnTo>
                  <a:lnTo>
                    <a:pt x="82" y="107"/>
                  </a:lnTo>
                  <a:lnTo>
                    <a:pt x="80" y="106"/>
                  </a:lnTo>
                  <a:lnTo>
                    <a:pt x="79" y="103"/>
                  </a:lnTo>
                  <a:lnTo>
                    <a:pt x="79" y="101"/>
                  </a:lnTo>
                  <a:lnTo>
                    <a:pt x="77" y="99"/>
                  </a:lnTo>
                  <a:lnTo>
                    <a:pt x="77" y="99"/>
                  </a:lnTo>
                  <a:lnTo>
                    <a:pt x="75" y="99"/>
                  </a:lnTo>
                  <a:lnTo>
                    <a:pt x="75" y="98"/>
                  </a:lnTo>
                  <a:lnTo>
                    <a:pt x="75" y="98"/>
                  </a:lnTo>
                  <a:lnTo>
                    <a:pt x="72" y="96"/>
                  </a:lnTo>
                  <a:lnTo>
                    <a:pt x="71" y="96"/>
                  </a:lnTo>
                  <a:lnTo>
                    <a:pt x="71" y="96"/>
                  </a:lnTo>
                  <a:lnTo>
                    <a:pt x="68" y="96"/>
                  </a:lnTo>
                  <a:lnTo>
                    <a:pt x="66" y="95"/>
                  </a:lnTo>
                  <a:lnTo>
                    <a:pt x="64" y="95"/>
                  </a:lnTo>
                  <a:lnTo>
                    <a:pt x="63" y="95"/>
                  </a:lnTo>
                  <a:lnTo>
                    <a:pt x="61" y="93"/>
                  </a:lnTo>
                  <a:lnTo>
                    <a:pt x="60" y="93"/>
                  </a:lnTo>
                  <a:lnTo>
                    <a:pt x="58" y="93"/>
                  </a:lnTo>
                  <a:lnTo>
                    <a:pt x="58" y="93"/>
                  </a:lnTo>
                  <a:lnTo>
                    <a:pt x="58" y="92"/>
                  </a:lnTo>
                  <a:lnTo>
                    <a:pt x="57" y="92"/>
                  </a:lnTo>
                  <a:lnTo>
                    <a:pt x="55" y="92"/>
                  </a:lnTo>
                  <a:lnTo>
                    <a:pt x="53" y="90"/>
                  </a:lnTo>
                  <a:lnTo>
                    <a:pt x="53" y="90"/>
                  </a:lnTo>
                  <a:lnTo>
                    <a:pt x="52" y="90"/>
                  </a:lnTo>
                  <a:lnTo>
                    <a:pt x="52" y="92"/>
                  </a:lnTo>
                  <a:lnTo>
                    <a:pt x="52" y="92"/>
                  </a:lnTo>
                  <a:lnTo>
                    <a:pt x="50" y="92"/>
                  </a:lnTo>
                  <a:lnTo>
                    <a:pt x="50" y="92"/>
                  </a:lnTo>
                  <a:lnTo>
                    <a:pt x="49" y="92"/>
                  </a:lnTo>
                  <a:lnTo>
                    <a:pt x="49" y="93"/>
                  </a:lnTo>
                  <a:lnTo>
                    <a:pt x="47" y="93"/>
                  </a:lnTo>
                  <a:lnTo>
                    <a:pt x="45" y="92"/>
                  </a:lnTo>
                  <a:lnTo>
                    <a:pt x="44" y="92"/>
                  </a:lnTo>
                  <a:lnTo>
                    <a:pt x="42" y="92"/>
                  </a:lnTo>
                  <a:lnTo>
                    <a:pt x="42" y="90"/>
                  </a:lnTo>
                  <a:lnTo>
                    <a:pt x="41" y="88"/>
                  </a:lnTo>
                  <a:lnTo>
                    <a:pt x="41" y="88"/>
                  </a:lnTo>
                  <a:lnTo>
                    <a:pt x="42" y="90"/>
                  </a:lnTo>
                  <a:lnTo>
                    <a:pt x="44" y="96"/>
                  </a:lnTo>
                  <a:lnTo>
                    <a:pt x="44" y="96"/>
                  </a:lnTo>
                  <a:lnTo>
                    <a:pt x="42" y="96"/>
                  </a:lnTo>
                  <a:lnTo>
                    <a:pt x="44" y="96"/>
                  </a:lnTo>
                  <a:lnTo>
                    <a:pt x="42" y="96"/>
                  </a:lnTo>
                  <a:lnTo>
                    <a:pt x="42" y="96"/>
                  </a:lnTo>
                  <a:lnTo>
                    <a:pt x="41" y="96"/>
                  </a:lnTo>
                  <a:lnTo>
                    <a:pt x="39" y="96"/>
                  </a:lnTo>
                  <a:lnTo>
                    <a:pt x="39" y="96"/>
                  </a:lnTo>
                  <a:lnTo>
                    <a:pt x="39" y="96"/>
                  </a:lnTo>
                  <a:lnTo>
                    <a:pt x="39" y="98"/>
                  </a:lnTo>
                  <a:lnTo>
                    <a:pt x="39" y="99"/>
                  </a:lnTo>
                  <a:lnTo>
                    <a:pt x="38" y="99"/>
                  </a:lnTo>
                  <a:lnTo>
                    <a:pt x="34" y="99"/>
                  </a:lnTo>
                  <a:lnTo>
                    <a:pt x="33" y="101"/>
                  </a:lnTo>
                  <a:lnTo>
                    <a:pt x="30" y="101"/>
                  </a:lnTo>
                  <a:lnTo>
                    <a:pt x="28" y="101"/>
                  </a:lnTo>
                  <a:lnTo>
                    <a:pt x="27" y="101"/>
                  </a:lnTo>
                  <a:lnTo>
                    <a:pt x="25" y="101"/>
                  </a:lnTo>
                  <a:lnTo>
                    <a:pt x="23" y="101"/>
                  </a:lnTo>
                  <a:lnTo>
                    <a:pt x="23" y="101"/>
                  </a:lnTo>
                  <a:lnTo>
                    <a:pt x="22" y="99"/>
                  </a:lnTo>
                  <a:lnTo>
                    <a:pt x="22" y="99"/>
                  </a:lnTo>
                  <a:lnTo>
                    <a:pt x="22" y="99"/>
                  </a:lnTo>
                  <a:lnTo>
                    <a:pt x="20" y="99"/>
                  </a:lnTo>
                  <a:lnTo>
                    <a:pt x="19" y="99"/>
                  </a:lnTo>
                  <a:lnTo>
                    <a:pt x="22" y="99"/>
                  </a:lnTo>
                  <a:lnTo>
                    <a:pt x="22" y="99"/>
                  </a:lnTo>
                  <a:lnTo>
                    <a:pt x="22" y="101"/>
                  </a:lnTo>
                  <a:lnTo>
                    <a:pt x="23" y="101"/>
                  </a:lnTo>
                  <a:lnTo>
                    <a:pt x="25" y="101"/>
                  </a:lnTo>
                  <a:lnTo>
                    <a:pt x="28" y="101"/>
                  </a:lnTo>
                  <a:lnTo>
                    <a:pt x="31" y="103"/>
                  </a:lnTo>
                  <a:lnTo>
                    <a:pt x="31" y="103"/>
                  </a:lnTo>
                  <a:lnTo>
                    <a:pt x="33" y="103"/>
                  </a:lnTo>
                  <a:lnTo>
                    <a:pt x="34" y="104"/>
                  </a:lnTo>
                  <a:lnTo>
                    <a:pt x="36" y="106"/>
                  </a:lnTo>
                  <a:lnTo>
                    <a:pt x="36" y="107"/>
                  </a:lnTo>
                  <a:lnTo>
                    <a:pt x="36" y="107"/>
                  </a:lnTo>
                  <a:lnTo>
                    <a:pt x="36" y="109"/>
                  </a:lnTo>
                  <a:lnTo>
                    <a:pt x="36" y="110"/>
                  </a:lnTo>
                  <a:lnTo>
                    <a:pt x="34" y="112"/>
                  </a:lnTo>
                  <a:lnTo>
                    <a:pt x="31" y="112"/>
                  </a:lnTo>
                  <a:lnTo>
                    <a:pt x="28" y="114"/>
                  </a:lnTo>
                  <a:lnTo>
                    <a:pt x="27" y="115"/>
                  </a:lnTo>
                  <a:lnTo>
                    <a:pt x="25" y="115"/>
                  </a:lnTo>
                  <a:lnTo>
                    <a:pt x="23" y="114"/>
                  </a:lnTo>
                  <a:lnTo>
                    <a:pt x="22" y="114"/>
                  </a:lnTo>
                  <a:lnTo>
                    <a:pt x="20" y="114"/>
                  </a:lnTo>
                  <a:lnTo>
                    <a:pt x="20" y="114"/>
                  </a:lnTo>
                  <a:lnTo>
                    <a:pt x="16" y="114"/>
                  </a:lnTo>
                  <a:lnTo>
                    <a:pt x="12" y="114"/>
                  </a:lnTo>
                  <a:lnTo>
                    <a:pt x="11" y="114"/>
                  </a:lnTo>
                  <a:lnTo>
                    <a:pt x="9" y="114"/>
                  </a:lnTo>
                  <a:lnTo>
                    <a:pt x="8" y="114"/>
                  </a:lnTo>
                  <a:lnTo>
                    <a:pt x="6" y="114"/>
                  </a:lnTo>
                  <a:lnTo>
                    <a:pt x="4" y="114"/>
                  </a:lnTo>
                  <a:lnTo>
                    <a:pt x="4" y="114"/>
                  </a:lnTo>
                  <a:lnTo>
                    <a:pt x="1" y="112"/>
                  </a:lnTo>
                  <a:lnTo>
                    <a:pt x="1" y="109"/>
                  </a:lnTo>
                  <a:lnTo>
                    <a:pt x="1" y="106"/>
                  </a:lnTo>
                  <a:lnTo>
                    <a:pt x="1" y="92"/>
                  </a:lnTo>
                  <a:lnTo>
                    <a:pt x="1" y="88"/>
                  </a:lnTo>
                  <a:lnTo>
                    <a:pt x="1" y="81"/>
                  </a:lnTo>
                  <a:lnTo>
                    <a:pt x="1" y="79"/>
                  </a:lnTo>
                  <a:lnTo>
                    <a:pt x="0" y="79"/>
                  </a:lnTo>
                  <a:lnTo>
                    <a:pt x="0" y="76"/>
                  </a:lnTo>
                  <a:lnTo>
                    <a:pt x="1" y="74"/>
                  </a:lnTo>
                  <a:lnTo>
                    <a:pt x="1" y="73"/>
                  </a:lnTo>
                  <a:lnTo>
                    <a:pt x="1" y="68"/>
                  </a:lnTo>
                  <a:lnTo>
                    <a:pt x="1" y="65"/>
                  </a:lnTo>
                  <a:lnTo>
                    <a:pt x="1" y="47"/>
                  </a:lnTo>
                  <a:lnTo>
                    <a:pt x="1" y="44"/>
                  </a:lnTo>
                  <a:lnTo>
                    <a:pt x="1" y="27"/>
                  </a:lnTo>
                  <a:lnTo>
                    <a:pt x="1" y="24"/>
                  </a:lnTo>
                  <a:lnTo>
                    <a:pt x="1" y="19"/>
                  </a:lnTo>
                  <a:close/>
                  <a:moveTo>
                    <a:pt x="145" y="17"/>
                  </a:moveTo>
                  <a:lnTo>
                    <a:pt x="146" y="21"/>
                  </a:lnTo>
                  <a:lnTo>
                    <a:pt x="150" y="21"/>
                  </a:lnTo>
                  <a:lnTo>
                    <a:pt x="150" y="22"/>
                  </a:lnTo>
                  <a:lnTo>
                    <a:pt x="151" y="22"/>
                  </a:lnTo>
                  <a:lnTo>
                    <a:pt x="153" y="24"/>
                  </a:lnTo>
                  <a:lnTo>
                    <a:pt x="154" y="24"/>
                  </a:lnTo>
                  <a:lnTo>
                    <a:pt x="156" y="25"/>
                  </a:lnTo>
                  <a:lnTo>
                    <a:pt x="159" y="27"/>
                  </a:lnTo>
                  <a:lnTo>
                    <a:pt x="162" y="29"/>
                  </a:lnTo>
                  <a:lnTo>
                    <a:pt x="162" y="29"/>
                  </a:lnTo>
                  <a:lnTo>
                    <a:pt x="164" y="30"/>
                  </a:lnTo>
                  <a:lnTo>
                    <a:pt x="165" y="32"/>
                  </a:lnTo>
                  <a:lnTo>
                    <a:pt x="167" y="33"/>
                  </a:lnTo>
                  <a:lnTo>
                    <a:pt x="176" y="40"/>
                  </a:lnTo>
                  <a:lnTo>
                    <a:pt x="178" y="43"/>
                  </a:lnTo>
                  <a:lnTo>
                    <a:pt x="178" y="44"/>
                  </a:lnTo>
                  <a:lnTo>
                    <a:pt x="176" y="44"/>
                  </a:lnTo>
                  <a:lnTo>
                    <a:pt x="176" y="46"/>
                  </a:lnTo>
                  <a:lnTo>
                    <a:pt x="176" y="47"/>
                  </a:lnTo>
                  <a:lnTo>
                    <a:pt x="176" y="49"/>
                  </a:lnTo>
                  <a:lnTo>
                    <a:pt x="175" y="49"/>
                  </a:lnTo>
                  <a:lnTo>
                    <a:pt x="173" y="51"/>
                  </a:lnTo>
                  <a:lnTo>
                    <a:pt x="173" y="49"/>
                  </a:lnTo>
                  <a:lnTo>
                    <a:pt x="172" y="49"/>
                  </a:lnTo>
                  <a:lnTo>
                    <a:pt x="172" y="47"/>
                  </a:lnTo>
                  <a:lnTo>
                    <a:pt x="172" y="46"/>
                  </a:lnTo>
                  <a:lnTo>
                    <a:pt x="170" y="44"/>
                  </a:lnTo>
                  <a:lnTo>
                    <a:pt x="172" y="44"/>
                  </a:lnTo>
                  <a:lnTo>
                    <a:pt x="172" y="43"/>
                  </a:lnTo>
                  <a:lnTo>
                    <a:pt x="170" y="41"/>
                  </a:lnTo>
                  <a:lnTo>
                    <a:pt x="170" y="38"/>
                  </a:lnTo>
                  <a:lnTo>
                    <a:pt x="167" y="33"/>
                  </a:lnTo>
                  <a:lnTo>
                    <a:pt x="165" y="33"/>
                  </a:lnTo>
                  <a:lnTo>
                    <a:pt x="164" y="32"/>
                  </a:lnTo>
                  <a:lnTo>
                    <a:pt x="164" y="32"/>
                  </a:lnTo>
                  <a:lnTo>
                    <a:pt x="161" y="32"/>
                  </a:lnTo>
                  <a:lnTo>
                    <a:pt x="161" y="32"/>
                  </a:lnTo>
                  <a:lnTo>
                    <a:pt x="159" y="30"/>
                  </a:lnTo>
                  <a:lnTo>
                    <a:pt x="157" y="29"/>
                  </a:lnTo>
                  <a:lnTo>
                    <a:pt x="154" y="27"/>
                  </a:lnTo>
                  <a:lnTo>
                    <a:pt x="153" y="25"/>
                  </a:lnTo>
                  <a:lnTo>
                    <a:pt x="153" y="25"/>
                  </a:lnTo>
                  <a:lnTo>
                    <a:pt x="148" y="22"/>
                  </a:lnTo>
                  <a:lnTo>
                    <a:pt x="146" y="21"/>
                  </a:lnTo>
                  <a:lnTo>
                    <a:pt x="145" y="21"/>
                  </a:lnTo>
                  <a:lnTo>
                    <a:pt x="143" y="21"/>
                  </a:lnTo>
                  <a:lnTo>
                    <a:pt x="145" y="21"/>
                  </a:lnTo>
                  <a:lnTo>
                    <a:pt x="145" y="19"/>
                  </a:lnTo>
                  <a:lnTo>
                    <a:pt x="145" y="17"/>
                  </a:lnTo>
                  <a:close/>
                  <a:moveTo>
                    <a:pt x="135" y="16"/>
                  </a:moveTo>
                  <a:lnTo>
                    <a:pt x="139" y="17"/>
                  </a:lnTo>
                  <a:lnTo>
                    <a:pt x="139" y="17"/>
                  </a:lnTo>
                  <a:lnTo>
                    <a:pt x="139" y="17"/>
                  </a:lnTo>
                  <a:lnTo>
                    <a:pt x="139" y="19"/>
                  </a:lnTo>
                  <a:lnTo>
                    <a:pt x="139" y="19"/>
                  </a:lnTo>
                  <a:lnTo>
                    <a:pt x="135" y="19"/>
                  </a:lnTo>
                  <a:lnTo>
                    <a:pt x="134" y="19"/>
                  </a:lnTo>
                  <a:lnTo>
                    <a:pt x="134" y="19"/>
                  </a:lnTo>
                  <a:lnTo>
                    <a:pt x="132" y="17"/>
                  </a:lnTo>
                  <a:lnTo>
                    <a:pt x="132" y="17"/>
                  </a:lnTo>
                  <a:lnTo>
                    <a:pt x="132" y="17"/>
                  </a:lnTo>
                  <a:lnTo>
                    <a:pt x="134" y="16"/>
                  </a:lnTo>
                  <a:lnTo>
                    <a:pt x="135" y="16"/>
                  </a:lnTo>
                  <a:close/>
                  <a:moveTo>
                    <a:pt x="101" y="14"/>
                  </a:moveTo>
                  <a:lnTo>
                    <a:pt x="101" y="14"/>
                  </a:lnTo>
                  <a:lnTo>
                    <a:pt x="101" y="14"/>
                  </a:lnTo>
                  <a:lnTo>
                    <a:pt x="99" y="14"/>
                  </a:lnTo>
                  <a:lnTo>
                    <a:pt x="99" y="14"/>
                  </a:lnTo>
                  <a:lnTo>
                    <a:pt x="101" y="14"/>
                  </a:lnTo>
                  <a:lnTo>
                    <a:pt x="101" y="14"/>
                  </a:lnTo>
                  <a:lnTo>
                    <a:pt x="101" y="14"/>
                  </a:lnTo>
                  <a:close/>
                  <a:moveTo>
                    <a:pt x="86" y="10"/>
                  </a:moveTo>
                  <a:lnTo>
                    <a:pt x="90" y="10"/>
                  </a:lnTo>
                  <a:lnTo>
                    <a:pt x="94" y="11"/>
                  </a:lnTo>
                  <a:lnTo>
                    <a:pt x="94" y="10"/>
                  </a:lnTo>
                  <a:lnTo>
                    <a:pt x="94" y="10"/>
                  </a:lnTo>
                  <a:lnTo>
                    <a:pt x="94" y="10"/>
                  </a:lnTo>
                  <a:lnTo>
                    <a:pt x="96" y="10"/>
                  </a:lnTo>
                  <a:lnTo>
                    <a:pt x="94" y="11"/>
                  </a:lnTo>
                  <a:lnTo>
                    <a:pt x="94" y="11"/>
                  </a:lnTo>
                  <a:lnTo>
                    <a:pt x="94" y="11"/>
                  </a:lnTo>
                  <a:lnTo>
                    <a:pt x="93" y="11"/>
                  </a:lnTo>
                  <a:lnTo>
                    <a:pt x="91" y="13"/>
                  </a:lnTo>
                  <a:lnTo>
                    <a:pt x="91" y="13"/>
                  </a:lnTo>
                  <a:lnTo>
                    <a:pt x="90" y="13"/>
                  </a:lnTo>
                  <a:lnTo>
                    <a:pt x="88" y="13"/>
                  </a:lnTo>
                  <a:lnTo>
                    <a:pt x="85" y="13"/>
                  </a:lnTo>
                  <a:lnTo>
                    <a:pt x="85" y="13"/>
                  </a:lnTo>
                  <a:lnTo>
                    <a:pt x="83" y="13"/>
                  </a:lnTo>
                  <a:lnTo>
                    <a:pt x="83" y="13"/>
                  </a:lnTo>
                  <a:lnTo>
                    <a:pt x="82" y="13"/>
                  </a:lnTo>
                  <a:lnTo>
                    <a:pt x="82" y="13"/>
                  </a:lnTo>
                  <a:lnTo>
                    <a:pt x="82" y="11"/>
                  </a:lnTo>
                  <a:lnTo>
                    <a:pt x="83" y="11"/>
                  </a:lnTo>
                  <a:lnTo>
                    <a:pt x="83" y="10"/>
                  </a:lnTo>
                  <a:lnTo>
                    <a:pt x="83" y="10"/>
                  </a:lnTo>
                  <a:lnTo>
                    <a:pt x="85" y="10"/>
                  </a:lnTo>
                  <a:lnTo>
                    <a:pt x="86" y="10"/>
                  </a:lnTo>
                  <a:close/>
                  <a:moveTo>
                    <a:pt x="126" y="0"/>
                  </a:moveTo>
                  <a:lnTo>
                    <a:pt x="127" y="0"/>
                  </a:lnTo>
                  <a:lnTo>
                    <a:pt x="127" y="2"/>
                  </a:lnTo>
                  <a:lnTo>
                    <a:pt x="129" y="3"/>
                  </a:lnTo>
                  <a:lnTo>
                    <a:pt x="129" y="5"/>
                  </a:lnTo>
                  <a:lnTo>
                    <a:pt x="127" y="3"/>
                  </a:lnTo>
                  <a:lnTo>
                    <a:pt x="127" y="3"/>
                  </a:lnTo>
                  <a:lnTo>
                    <a:pt x="126" y="2"/>
                  </a:lnTo>
                  <a:lnTo>
                    <a:pt x="126" y="2"/>
                  </a:lnTo>
                  <a:lnTo>
                    <a:pt x="1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58" name="Freeform 177">
              <a:extLst>
                <a:ext uri="{FF2B5EF4-FFF2-40B4-BE49-F238E27FC236}">
                  <a16:creationId xmlns:a16="http://schemas.microsoft.com/office/drawing/2014/main" id="{A8AEFDC0-FC95-40B3-A72D-2E4BD0DF6213}"/>
                </a:ext>
              </a:extLst>
            </p:cNvPr>
            <p:cNvSpPr>
              <a:spLocks noEditPoints="1"/>
            </p:cNvSpPr>
            <p:nvPr/>
          </p:nvSpPr>
          <p:spPr bwMode="auto">
            <a:xfrm>
              <a:off x="1496199" y="4661525"/>
              <a:ext cx="426880" cy="346961"/>
            </a:xfrm>
            <a:custGeom>
              <a:avLst/>
              <a:gdLst>
                <a:gd name="T0" fmla="*/ 187 w 219"/>
                <a:gd name="T1" fmla="*/ 178 h 178"/>
                <a:gd name="T2" fmla="*/ 187 w 219"/>
                <a:gd name="T3" fmla="*/ 177 h 178"/>
                <a:gd name="T4" fmla="*/ 217 w 219"/>
                <a:gd name="T5" fmla="*/ 142 h 178"/>
                <a:gd name="T6" fmla="*/ 219 w 219"/>
                <a:gd name="T7" fmla="*/ 144 h 178"/>
                <a:gd name="T8" fmla="*/ 219 w 219"/>
                <a:gd name="T9" fmla="*/ 144 h 178"/>
                <a:gd name="T10" fmla="*/ 217 w 219"/>
                <a:gd name="T11" fmla="*/ 142 h 178"/>
                <a:gd name="T12" fmla="*/ 217 w 219"/>
                <a:gd name="T13" fmla="*/ 142 h 178"/>
                <a:gd name="T14" fmla="*/ 156 w 219"/>
                <a:gd name="T15" fmla="*/ 142 h 178"/>
                <a:gd name="T16" fmla="*/ 154 w 219"/>
                <a:gd name="T17" fmla="*/ 141 h 178"/>
                <a:gd name="T18" fmla="*/ 210 w 219"/>
                <a:gd name="T19" fmla="*/ 141 h 178"/>
                <a:gd name="T20" fmla="*/ 151 w 219"/>
                <a:gd name="T21" fmla="*/ 136 h 178"/>
                <a:gd name="T22" fmla="*/ 154 w 219"/>
                <a:gd name="T23" fmla="*/ 139 h 178"/>
                <a:gd name="T24" fmla="*/ 153 w 219"/>
                <a:gd name="T25" fmla="*/ 137 h 178"/>
                <a:gd name="T26" fmla="*/ 156 w 219"/>
                <a:gd name="T27" fmla="*/ 131 h 178"/>
                <a:gd name="T28" fmla="*/ 154 w 219"/>
                <a:gd name="T29" fmla="*/ 131 h 178"/>
                <a:gd name="T30" fmla="*/ 154 w 219"/>
                <a:gd name="T31" fmla="*/ 133 h 178"/>
                <a:gd name="T32" fmla="*/ 154 w 219"/>
                <a:gd name="T33" fmla="*/ 134 h 178"/>
                <a:gd name="T34" fmla="*/ 154 w 219"/>
                <a:gd name="T35" fmla="*/ 133 h 178"/>
                <a:gd name="T36" fmla="*/ 156 w 219"/>
                <a:gd name="T37" fmla="*/ 131 h 178"/>
                <a:gd name="T38" fmla="*/ 30 w 219"/>
                <a:gd name="T39" fmla="*/ 128 h 178"/>
                <a:gd name="T40" fmla="*/ 33 w 219"/>
                <a:gd name="T41" fmla="*/ 131 h 178"/>
                <a:gd name="T42" fmla="*/ 31 w 219"/>
                <a:gd name="T43" fmla="*/ 133 h 178"/>
                <a:gd name="T44" fmla="*/ 28 w 219"/>
                <a:gd name="T45" fmla="*/ 131 h 178"/>
                <a:gd name="T46" fmla="*/ 27 w 219"/>
                <a:gd name="T47" fmla="*/ 129 h 178"/>
                <a:gd name="T48" fmla="*/ 23 w 219"/>
                <a:gd name="T49" fmla="*/ 128 h 178"/>
                <a:gd name="T50" fmla="*/ 23 w 219"/>
                <a:gd name="T51" fmla="*/ 129 h 178"/>
                <a:gd name="T52" fmla="*/ 23 w 219"/>
                <a:gd name="T53" fmla="*/ 128 h 178"/>
                <a:gd name="T54" fmla="*/ 0 w 219"/>
                <a:gd name="T55" fmla="*/ 117 h 178"/>
                <a:gd name="T56" fmla="*/ 1 w 219"/>
                <a:gd name="T57" fmla="*/ 118 h 178"/>
                <a:gd name="T58" fmla="*/ 0 w 219"/>
                <a:gd name="T59" fmla="*/ 117 h 178"/>
                <a:gd name="T60" fmla="*/ 117 w 219"/>
                <a:gd name="T61" fmla="*/ 115 h 178"/>
                <a:gd name="T62" fmla="*/ 117 w 219"/>
                <a:gd name="T63" fmla="*/ 115 h 178"/>
                <a:gd name="T64" fmla="*/ 112 w 219"/>
                <a:gd name="T65" fmla="*/ 114 h 178"/>
                <a:gd name="T66" fmla="*/ 115 w 219"/>
                <a:gd name="T67" fmla="*/ 115 h 178"/>
                <a:gd name="T68" fmla="*/ 0 w 219"/>
                <a:gd name="T69" fmla="*/ 114 h 178"/>
                <a:gd name="T70" fmla="*/ 0 w 219"/>
                <a:gd name="T71" fmla="*/ 115 h 178"/>
                <a:gd name="T72" fmla="*/ 0 w 219"/>
                <a:gd name="T73" fmla="*/ 115 h 178"/>
                <a:gd name="T74" fmla="*/ 85 w 219"/>
                <a:gd name="T75" fmla="*/ 109 h 178"/>
                <a:gd name="T76" fmla="*/ 87 w 219"/>
                <a:gd name="T77" fmla="*/ 111 h 178"/>
                <a:gd name="T78" fmla="*/ 87 w 219"/>
                <a:gd name="T79" fmla="*/ 111 h 178"/>
                <a:gd name="T80" fmla="*/ 85 w 219"/>
                <a:gd name="T81" fmla="*/ 109 h 178"/>
                <a:gd name="T82" fmla="*/ 131 w 219"/>
                <a:gd name="T83" fmla="*/ 106 h 178"/>
                <a:gd name="T84" fmla="*/ 129 w 219"/>
                <a:gd name="T85" fmla="*/ 106 h 178"/>
                <a:gd name="T86" fmla="*/ 91 w 219"/>
                <a:gd name="T87" fmla="*/ 103 h 178"/>
                <a:gd name="T88" fmla="*/ 93 w 219"/>
                <a:gd name="T89" fmla="*/ 104 h 178"/>
                <a:gd name="T90" fmla="*/ 184 w 219"/>
                <a:gd name="T91" fmla="*/ 24 h 178"/>
                <a:gd name="T92" fmla="*/ 186 w 219"/>
                <a:gd name="T93" fmla="*/ 25 h 178"/>
                <a:gd name="T94" fmla="*/ 184 w 219"/>
                <a:gd name="T95" fmla="*/ 24 h 178"/>
                <a:gd name="T96" fmla="*/ 180 w 219"/>
                <a:gd name="T97" fmla="*/ 18 h 178"/>
                <a:gd name="T98" fmla="*/ 180 w 219"/>
                <a:gd name="T99" fmla="*/ 18 h 178"/>
                <a:gd name="T100" fmla="*/ 183 w 219"/>
                <a:gd name="T101" fmla="*/ 14 h 178"/>
                <a:gd name="T102" fmla="*/ 180 w 219"/>
                <a:gd name="T103" fmla="*/ 16 h 178"/>
                <a:gd name="T104" fmla="*/ 180 w 219"/>
                <a:gd name="T105" fmla="*/ 14 h 178"/>
                <a:gd name="T106" fmla="*/ 165 w 219"/>
                <a:gd name="T107" fmla="*/ 10 h 178"/>
                <a:gd name="T108" fmla="*/ 164 w 219"/>
                <a:gd name="T109" fmla="*/ 10 h 178"/>
                <a:gd name="T110" fmla="*/ 173 w 219"/>
                <a:gd name="T111" fmla="*/ 2 h 178"/>
                <a:gd name="T112" fmla="*/ 172 w 219"/>
                <a:gd name="T113" fmla="*/ 3 h 178"/>
                <a:gd name="T114" fmla="*/ 172 w 219"/>
                <a:gd name="T115" fmla="*/ 2 h 178"/>
                <a:gd name="T116" fmla="*/ 165 w 219"/>
                <a:gd name="T117" fmla="*/ 0 h 178"/>
                <a:gd name="T118" fmla="*/ 165 w 219"/>
                <a:gd name="T119" fmla="*/ 2 h 178"/>
                <a:gd name="T120" fmla="*/ 162 w 219"/>
                <a:gd name="T121" fmla="*/ 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9" h="178">
                  <a:moveTo>
                    <a:pt x="187" y="177"/>
                  </a:moveTo>
                  <a:lnTo>
                    <a:pt x="187" y="177"/>
                  </a:lnTo>
                  <a:lnTo>
                    <a:pt x="187" y="178"/>
                  </a:lnTo>
                  <a:lnTo>
                    <a:pt x="187" y="178"/>
                  </a:lnTo>
                  <a:lnTo>
                    <a:pt x="187" y="178"/>
                  </a:lnTo>
                  <a:lnTo>
                    <a:pt x="187" y="177"/>
                  </a:lnTo>
                  <a:lnTo>
                    <a:pt x="186" y="177"/>
                  </a:lnTo>
                  <a:lnTo>
                    <a:pt x="187" y="177"/>
                  </a:lnTo>
                  <a:close/>
                  <a:moveTo>
                    <a:pt x="217" y="142"/>
                  </a:moveTo>
                  <a:lnTo>
                    <a:pt x="217" y="142"/>
                  </a:lnTo>
                  <a:lnTo>
                    <a:pt x="219" y="142"/>
                  </a:lnTo>
                  <a:lnTo>
                    <a:pt x="219" y="144"/>
                  </a:lnTo>
                  <a:lnTo>
                    <a:pt x="219" y="144"/>
                  </a:lnTo>
                  <a:lnTo>
                    <a:pt x="219" y="144"/>
                  </a:lnTo>
                  <a:lnTo>
                    <a:pt x="219" y="144"/>
                  </a:lnTo>
                  <a:lnTo>
                    <a:pt x="219" y="144"/>
                  </a:lnTo>
                  <a:lnTo>
                    <a:pt x="217" y="144"/>
                  </a:lnTo>
                  <a:lnTo>
                    <a:pt x="217" y="142"/>
                  </a:lnTo>
                  <a:lnTo>
                    <a:pt x="217" y="142"/>
                  </a:lnTo>
                  <a:lnTo>
                    <a:pt x="217" y="142"/>
                  </a:lnTo>
                  <a:lnTo>
                    <a:pt x="217" y="142"/>
                  </a:lnTo>
                  <a:close/>
                  <a:moveTo>
                    <a:pt x="154" y="141"/>
                  </a:moveTo>
                  <a:lnTo>
                    <a:pt x="156" y="141"/>
                  </a:lnTo>
                  <a:lnTo>
                    <a:pt x="156" y="142"/>
                  </a:lnTo>
                  <a:lnTo>
                    <a:pt x="156" y="142"/>
                  </a:lnTo>
                  <a:lnTo>
                    <a:pt x="154" y="141"/>
                  </a:lnTo>
                  <a:lnTo>
                    <a:pt x="154" y="141"/>
                  </a:lnTo>
                  <a:close/>
                  <a:moveTo>
                    <a:pt x="208" y="139"/>
                  </a:moveTo>
                  <a:lnTo>
                    <a:pt x="210" y="139"/>
                  </a:lnTo>
                  <a:lnTo>
                    <a:pt x="210" y="141"/>
                  </a:lnTo>
                  <a:lnTo>
                    <a:pt x="210" y="141"/>
                  </a:lnTo>
                  <a:lnTo>
                    <a:pt x="208" y="139"/>
                  </a:lnTo>
                  <a:close/>
                  <a:moveTo>
                    <a:pt x="151" y="136"/>
                  </a:moveTo>
                  <a:lnTo>
                    <a:pt x="153" y="137"/>
                  </a:lnTo>
                  <a:lnTo>
                    <a:pt x="153" y="137"/>
                  </a:lnTo>
                  <a:lnTo>
                    <a:pt x="154" y="139"/>
                  </a:lnTo>
                  <a:lnTo>
                    <a:pt x="154" y="139"/>
                  </a:lnTo>
                  <a:lnTo>
                    <a:pt x="153" y="139"/>
                  </a:lnTo>
                  <a:lnTo>
                    <a:pt x="153" y="137"/>
                  </a:lnTo>
                  <a:lnTo>
                    <a:pt x="153" y="137"/>
                  </a:lnTo>
                  <a:lnTo>
                    <a:pt x="151" y="136"/>
                  </a:lnTo>
                  <a:close/>
                  <a:moveTo>
                    <a:pt x="156" y="131"/>
                  </a:moveTo>
                  <a:lnTo>
                    <a:pt x="156" y="131"/>
                  </a:lnTo>
                  <a:lnTo>
                    <a:pt x="156" y="131"/>
                  </a:lnTo>
                  <a:lnTo>
                    <a:pt x="154" y="131"/>
                  </a:lnTo>
                  <a:lnTo>
                    <a:pt x="154" y="133"/>
                  </a:lnTo>
                  <a:lnTo>
                    <a:pt x="154" y="133"/>
                  </a:lnTo>
                  <a:lnTo>
                    <a:pt x="154" y="133"/>
                  </a:lnTo>
                  <a:lnTo>
                    <a:pt x="154" y="133"/>
                  </a:lnTo>
                  <a:lnTo>
                    <a:pt x="154" y="134"/>
                  </a:lnTo>
                  <a:lnTo>
                    <a:pt x="154" y="134"/>
                  </a:lnTo>
                  <a:lnTo>
                    <a:pt x="154" y="134"/>
                  </a:lnTo>
                  <a:lnTo>
                    <a:pt x="154" y="133"/>
                  </a:lnTo>
                  <a:lnTo>
                    <a:pt x="154" y="133"/>
                  </a:lnTo>
                  <a:lnTo>
                    <a:pt x="154" y="131"/>
                  </a:lnTo>
                  <a:lnTo>
                    <a:pt x="154" y="131"/>
                  </a:lnTo>
                  <a:lnTo>
                    <a:pt x="156" y="131"/>
                  </a:lnTo>
                  <a:lnTo>
                    <a:pt x="156" y="131"/>
                  </a:lnTo>
                  <a:close/>
                  <a:moveTo>
                    <a:pt x="28" y="128"/>
                  </a:moveTo>
                  <a:lnTo>
                    <a:pt x="30" y="128"/>
                  </a:lnTo>
                  <a:lnTo>
                    <a:pt x="31" y="129"/>
                  </a:lnTo>
                  <a:lnTo>
                    <a:pt x="31" y="131"/>
                  </a:lnTo>
                  <a:lnTo>
                    <a:pt x="33" y="131"/>
                  </a:lnTo>
                  <a:lnTo>
                    <a:pt x="33" y="133"/>
                  </a:lnTo>
                  <a:lnTo>
                    <a:pt x="33" y="133"/>
                  </a:lnTo>
                  <a:lnTo>
                    <a:pt x="31" y="133"/>
                  </a:lnTo>
                  <a:lnTo>
                    <a:pt x="31" y="133"/>
                  </a:lnTo>
                  <a:lnTo>
                    <a:pt x="31" y="131"/>
                  </a:lnTo>
                  <a:lnTo>
                    <a:pt x="28" y="131"/>
                  </a:lnTo>
                  <a:lnTo>
                    <a:pt x="28" y="131"/>
                  </a:lnTo>
                  <a:lnTo>
                    <a:pt x="27" y="129"/>
                  </a:lnTo>
                  <a:lnTo>
                    <a:pt x="27" y="129"/>
                  </a:lnTo>
                  <a:lnTo>
                    <a:pt x="27" y="128"/>
                  </a:lnTo>
                  <a:lnTo>
                    <a:pt x="28" y="128"/>
                  </a:lnTo>
                  <a:close/>
                  <a:moveTo>
                    <a:pt x="23" y="128"/>
                  </a:moveTo>
                  <a:lnTo>
                    <a:pt x="23" y="128"/>
                  </a:lnTo>
                  <a:lnTo>
                    <a:pt x="25" y="128"/>
                  </a:lnTo>
                  <a:lnTo>
                    <a:pt x="23" y="129"/>
                  </a:lnTo>
                  <a:lnTo>
                    <a:pt x="23" y="129"/>
                  </a:lnTo>
                  <a:lnTo>
                    <a:pt x="23" y="129"/>
                  </a:lnTo>
                  <a:lnTo>
                    <a:pt x="23" y="128"/>
                  </a:lnTo>
                  <a:lnTo>
                    <a:pt x="22" y="128"/>
                  </a:lnTo>
                  <a:lnTo>
                    <a:pt x="23" y="128"/>
                  </a:lnTo>
                  <a:close/>
                  <a:moveTo>
                    <a:pt x="0" y="117"/>
                  </a:moveTo>
                  <a:lnTo>
                    <a:pt x="1" y="117"/>
                  </a:lnTo>
                  <a:lnTo>
                    <a:pt x="1" y="118"/>
                  </a:lnTo>
                  <a:lnTo>
                    <a:pt x="1" y="118"/>
                  </a:lnTo>
                  <a:lnTo>
                    <a:pt x="0" y="118"/>
                  </a:lnTo>
                  <a:lnTo>
                    <a:pt x="0" y="118"/>
                  </a:lnTo>
                  <a:lnTo>
                    <a:pt x="0" y="117"/>
                  </a:lnTo>
                  <a:lnTo>
                    <a:pt x="0" y="117"/>
                  </a:lnTo>
                  <a:close/>
                  <a:moveTo>
                    <a:pt x="115" y="115"/>
                  </a:moveTo>
                  <a:lnTo>
                    <a:pt x="117" y="115"/>
                  </a:lnTo>
                  <a:lnTo>
                    <a:pt x="117" y="115"/>
                  </a:lnTo>
                  <a:lnTo>
                    <a:pt x="117" y="115"/>
                  </a:lnTo>
                  <a:lnTo>
                    <a:pt x="117" y="115"/>
                  </a:lnTo>
                  <a:lnTo>
                    <a:pt x="115" y="115"/>
                  </a:lnTo>
                  <a:lnTo>
                    <a:pt x="115" y="115"/>
                  </a:lnTo>
                  <a:close/>
                  <a:moveTo>
                    <a:pt x="112" y="114"/>
                  </a:moveTo>
                  <a:lnTo>
                    <a:pt x="113" y="114"/>
                  </a:lnTo>
                  <a:lnTo>
                    <a:pt x="113" y="115"/>
                  </a:lnTo>
                  <a:lnTo>
                    <a:pt x="115" y="115"/>
                  </a:lnTo>
                  <a:lnTo>
                    <a:pt x="113" y="115"/>
                  </a:lnTo>
                  <a:lnTo>
                    <a:pt x="112" y="114"/>
                  </a:lnTo>
                  <a:close/>
                  <a:moveTo>
                    <a:pt x="0" y="114"/>
                  </a:moveTo>
                  <a:lnTo>
                    <a:pt x="0" y="115"/>
                  </a:lnTo>
                  <a:lnTo>
                    <a:pt x="0" y="115"/>
                  </a:lnTo>
                  <a:lnTo>
                    <a:pt x="0" y="115"/>
                  </a:lnTo>
                  <a:lnTo>
                    <a:pt x="0" y="115"/>
                  </a:lnTo>
                  <a:lnTo>
                    <a:pt x="0" y="115"/>
                  </a:lnTo>
                  <a:lnTo>
                    <a:pt x="0" y="115"/>
                  </a:lnTo>
                  <a:lnTo>
                    <a:pt x="0" y="114"/>
                  </a:lnTo>
                  <a:close/>
                  <a:moveTo>
                    <a:pt x="85" y="107"/>
                  </a:moveTo>
                  <a:lnTo>
                    <a:pt x="85" y="109"/>
                  </a:lnTo>
                  <a:lnTo>
                    <a:pt x="87" y="109"/>
                  </a:lnTo>
                  <a:lnTo>
                    <a:pt x="87" y="111"/>
                  </a:lnTo>
                  <a:lnTo>
                    <a:pt x="87" y="111"/>
                  </a:lnTo>
                  <a:lnTo>
                    <a:pt x="87" y="111"/>
                  </a:lnTo>
                  <a:lnTo>
                    <a:pt x="87" y="111"/>
                  </a:lnTo>
                  <a:lnTo>
                    <a:pt x="87" y="111"/>
                  </a:lnTo>
                  <a:lnTo>
                    <a:pt x="85" y="109"/>
                  </a:lnTo>
                  <a:lnTo>
                    <a:pt x="85" y="109"/>
                  </a:lnTo>
                  <a:lnTo>
                    <a:pt x="85" y="109"/>
                  </a:lnTo>
                  <a:lnTo>
                    <a:pt x="85" y="107"/>
                  </a:lnTo>
                  <a:lnTo>
                    <a:pt x="85" y="107"/>
                  </a:lnTo>
                  <a:close/>
                  <a:moveTo>
                    <a:pt x="131" y="106"/>
                  </a:moveTo>
                  <a:lnTo>
                    <a:pt x="129" y="107"/>
                  </a:lnTo>
                  <a:lnTo>
                    <a:pt x="129" y="107"/>
                  </a:lnTo>
                  <a:lnTo>
                    <a:pt x="129" y="106"/>
                  </a:lnTo>
                  <a:lnTo>
                    <a:pt x="131" y="106"/>
                  </a:lnTo>
                  <a:close/>
                  <a:moveTo>
                    <a:pt x="91" y="103"/>
                  </a:moveTo>
                  <a:lnTo>
                    <a:pt x="91" y="103"/>
                  </a:lnTo>
                  <a:lnTo>
                    <a:pt x="93" y="104"/>
                  </a:lnTo>
                  <a:lnTo>
                    <a:pt x="93" y="104"/>
                  </a:lnTo>
                  <a:lnTo>
                    <a:pt x="93" y="104"/>
                  </a:lnTo>
                  <a:lnTo>
                    <a:pt x="91" y="103"/>
                  </a:lnTo>
                  <a:lnTo>
                    <a:pt x="91" y="103"/>
                  </a:lnTo>
                  <a:close/>
                  <a:moveTo>
                    <a:pt x="184" y="24"/>
                  </a:moveTo>
                  <a:lnTo>
                    <a:pt x="186" y="25"/>
                  </a:lnTo>
                  <a:lnTo>
                    <a:pt x="186" y="25"/>
                  </a:lnTo>
                  <a:lnTo>
                    <a:pt x="186" y="25"/>
                  </a:lnTo>
                  <a:lnTo>
                    <a:pt x="186" y="25"/>
                  </a:lnTo>
                  <a:lnTo>
                    <a:pt x="184" y="25"/>
                  </a:lnTo>
                  <a:lnTo>
                    <a:pt x="184" y="24"/>
                  </a:lnTo>
                  <a:close/>
                  <a:moveTo>
                    <a:pt x="180" y="18"/>
                  </a:moveTo>
                  <a:lnTo>
                    <a:pt x="180" y="18"/>
                  </a:lnTo>
                  <a:lnTo>
                    <a:pt x="180" y="18"/>
                  </a:lnTo>
                  <a:lnTo>
                    <a:pt x="178" y="19"/>
                  </a:lnTo>
                  <a:lnTo>
                    <a:pt x="178" y="18"/>
                  </a:lnTo>
                  <a:lnTo>
                    <a:pt x="180" y="18"/>
                  </a:lnTo>
                  <a:close/>
                  <a:moveTo>
                    <a:pt x="180" y="14"/>
                  </a:moveTo>
                  <a:lnTo>
                    <a:pt x="183" y="14"/>
                  </a:lnTo>
                  <a:lnTo>
                    <a:pt x="183" y="14"/>
                  </a:lnTo>
                  <a:lnTo>
                    <a:pt x="183" y="16"/>
                  </a:lnTo>
                  <a:lnTo>
                    <a:pt x="180" y="16"/>
                  </a:lnTo>
                  <a:lnTo>
                    <a:pt x="180" y="16"/>
                  </a:lnTo>
                  <a:lnTo>
                    <a:pt x="178" y="16"/>
                  </a:lnTo>
                  <a:lnTo>
                    <a:pt x="178" y="14"/>
                  </a:lnTo>
                  <a:lnTo>
                    <a:pt x="180" y="14"/>
                  </a:lnTo>
                  <a:close/>
                  <a:moveTo>
                    <a:pt x="165" y="8"/>
                  </a:moveTo>
                  <a:lnTo>
                    <a:pt x="165" y="8"/>
                  </a:lnTo>
                  <a:lnTo>
                    <a:pt x="165" y="10"/>
                  </a:lnTo>
                  <a:lnTo>
                    <a:pt x="164" y="10"/>
                  </a:lnTo>
                  <a:lnTo>
                    <a:pt x="164" y="10"/>
                  </a:lnTo>
                  <a:lnTo>
                    <a:pt x="164" y="10"/>
                  </a:lnTo>
                  <a:lnTo>
                    <a:pt x="165" y="8"/>
                  </a:lnTo>
                  <a:close/>
                  <a:moveTo>
                    <a:pt x="172" y="2"/>
                  </a:moveTo>
                  <a:lnTo>
                    <a:pt x="173" y="2"/>
                  </a:lnTo>
                  <a:lnTo>
                    <a:pt x="173" y="2"/>
                  </a:lnTo>
                  <a:lnTo>
                    <a:pt x="173" y="2"/>
                  </a:lnTo>
                  <a:lnTo>
                    <a:pt x="172" y="3"/>
                  </a:lnTo>
                  <a:lnTo>
                    <a:pt x="172" y="3"/>
                  </a:lnTo>
                  <a:lnTo>
                    <a:pt x="172" y="2"/>
                  </a:lnTo>
                  <a:lnTo>
                    <a:pt x="172" y="2"/>
                  </a:lnTo>
                  <a:lnTo>
                    <a:pt x="172" y="2"/>
                  </a:lnTo>
                  <a:close/>
                  <a:moveTo>
                    <a:pt x="162" y="0"/>
                  </a:moveTo>
                  <a:lnTo>
                    <a:pt x="165" y="0"/>
                  </a:lnTo>
                  <a:lnTo>
                    <a:pt x="165" y="2"/>
                  </a:lnTo>
                  <a:lnTo>
                    <a:pt x="165" y="2"/>
                  </a:lnTo>
                  <a:lnTo>
                    <a:pt x="165" y="2"/>
                  </a:lnTo>
                  <a:lnTo>
                    <a:pt x="164" y="3"/>
                  </a:lnTo>
                  <a:lnTo>
                    <a:pt x="162" y="3"/>
                  </a:lnTo>
                  <a:lnTo>
                    <a:pt x="162" y="2"/>
                  </a:lnTo>
                  <a:lnTo>
                    <a:pt x="162" y="0"/>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59" name="Freeform 178">
              <a:extLst>
                <a:ext uri="{FF2B5EF4-FFF2-40B4-BE49-F238E27FC236}">
                  <a16:creationId xmlns:a16="http://schemas.microsoft.com/office/drawing/2014/main" id="{682C2D5F-9232-4E7B-86E1-F1A82AE3B015}"/>
                </a:ext>
              </a:extLst>
            </p:cNvPr>
            <p:cNvSpPr>
              <a:spLocks/>
            </p:cNvSpPr>
            <p:nvPr/>
          </p:nvSpPr>
          <p:spPr bwMode="auto">
            <a:xfrm>
              <a:off x="3472710" y="4415923"/>
              <a:ext cx="356708" cy="520443"/>
            </a:xfrm>
            <a:custGeom>
              <a:avLst/>
              <a:gdLst>
                <a:gd name="T0" fmla="*/ 94 w 183"/>
                <a:gd name="T1" fmla="*/ 5 h 267"/>
                <a:gd name="T2" fmla="*/ 102 w 183"/>
                <a:gd name="T3" fmla="*/ 14 h 267"/>
                <a:gd name="T4" fmla="*/ 112 w 183"/>
                <a:gd name="T5" fmla="*/ 21 h 267"/>
                <a:gd name="T6" fmla="*/ 118 w 183"/>
                <a:gd name="T7" fmla="*/ 29 h 267"/>
                <a:gd name="T8" fmla="*/ 126 w 183"/>
                <a:gd name="T9" fmla="*/ 35 h 267"/>
                <a:gd name="T10" fmla="*/ 137 w 183"/>
                <a:gd name="T11" fmla="*/ 32 h 267"/>
                <a:gd name="T12" fmla="*/ 150 w 183"/>
                <a:gd name="T13" fmla="*/ 32 h 267"/>
                <a:gd name="T14" fmla="*/ 162 w 183"/>
                <a:gd name="T15" fmla="*/ 38 h 267"/>
                <a:gd name="T16" fmla="*/ 156 w 183"/>
                <a:gd name="T17" fmla="*/ 55 h 267"/>
                <a:gd name="T18" fmla="*/ 164 w 183"/>
                <a:gd name="T19" fmla="*/ 62 h 267"/>
                <a:gd name="T20" fmla="*/ 154 w 183"/>
                <a:gd name="T21" fmla="*/ 60 h 267"/>
                <a:gd name="T22" fmla="*/ 140 w 183"/>
                <a:gd name="T23" fmla="*/ 65 h 267"/>
                <a:gd name="T24" fmla="*/ 123 w 183"/>
                <a:gd name="T25" fmla="*/ 74 h 267"/>
                <a:gd name="T26" fmla="*/ 118 w 183"/>
                <a:gd name="T27" fmla="*/ 88 h 267"/>
                <a:gd name="T28" fmla="*/ 109 w 183"/>
                <a:gd name="T29" fmla="*/ 101 h 267"/>
                <a:gd name="T30" fmla="*/ 107 w 183"/>
                <a:gd name="T31" fmla="*/ 106 h 267"/>
                <a:gd name="T32" fmla="*/ 110 w 183"/>
                <a:gd name="T33" fmla="*/ 112 h 267"/>
                <a:gd name="T34" fmla="*/ 113 w 183"/>
                <a:gd name="T35" fmla="*/ 120 h 267"/>
                <a:gd name="T36" fmla="*/ 120 w 183"/>
                <a:gd name="T37" fmla="*/ 128 h 267"/>
                <a:gd name="T38" fmla="*/ 131 w 183"/>
                <a:gd name="T39" fmla="*/ 139 h 267"/>
                <a:gd name="T40" fmla="*/ 148 w 183"/>
                <a:gd name="T41" fmla="*/ 142 h 267"/>
                <a:gd name="T42" fmla="*/ 156 w 183"/>
                <a:gd name="T43" fmla="*/ 137 h 267"/>
                <a:gd name="T44" fmla="*/ 156 w 183"/>
                <a:gd name="T45" fmla="*/ 158 h 267"/>
                <a:gd name="T46" fmla="*/ 170 w 183"/>
                <a:gd name="T47" fmla="*/ 158 h 267"/>
                <a:gd name="T48" fmla="*/ 181 w 183"/>
                <a:gd name="T49" fmla="*/ 183 h 267"/>
                <a:gd name="T50" fmla="*/ 178 w 183"/>
                <a:gd name="T51" fmla="*/ 199 h 267"/>
                <a:gd name="T52" fmla="*/ 176 w 183"/>
                <a:gd name="T53" fmla="*/ 210 h 267"/>
                <a:gd name="T54" fmla="*/ 175 w 183"/>
                <a:gd name="T55" fmla="*/ 222 h 267"/>
                <a:gd name="T56" fmla="*/ 167 w 183"/>
                <a:gd name="T57" fmla="*/ 222 h 267"/>
                <a:gd name="T58" fmla="*/ 165 w 183"/>
                <a:gd name="T59" fmla="*/ 227 h 267"/>
                <a:gd name="T60" fmla="*/ 165 w 183"/>
                <a:gd name="T61" fmla="*/ 230 h 267"/>
                <a:gd name="T62" fmla="*/ 167 w 183"/>
                <a:gd name="T63" fmla="*/ 229 h 267"/>
                <a:gd name="T64" fmla="*/ 172 w 183"/>
                <a:gd name="T65" fmla="*/ 233 h 267"/>
                <a:gd name="T66" fmla="*/ 176 w 183"/>
                <a:gd name="T67" fmla="*/ 235 h 267"/>
                <a:gd name="T68" fmla="*/ 178 w 183"/>
                <a:gd name="T69" fmla="*/ 240 h 267"/>
                <a:gd name="T70" fmla="*/ 170 w 183"/>
                <a:gd name="T71" fmla="*/ 249 h 267"/>
                <a:gd name="T72" fmla="*/ 167 w 183"/>
                <a:gd name="T73" fmla="*/ 259 h 267"/>
                <a:gd name="T74" fmla="*/ 153 w 183"/>
                <a:gd name="T75" fmla="*/ 262 h 267"/>
                <a:gd name="T76" fmla="*/ 134 w 183"/>
                <a:gd name="T77" fmla="*/ 246 h 267"/>
                <a:gd name="T78" fmla="*/ 101 w 183"/>
                <a:gd name="T79" fmla="*/ 229 h 267"/>
                <a:gd name="T80" fmla="*/ 74 w 183"/>
                <a:gd name="T81" fmla="*/ 205 h 267"/>
                <a:gd name="T82" fmla="*/ 68 w 183"/>
                <a:gd name="T83" fmla="*/ 185 h 267"/>
                <a:gd name="T84" fmla="*/ 53 w 183"/>
                <a:gd name="T85" fmla="*/ 161 h 267"/>
                <a:gd name="T86" fmla="*/ 38 w 183"/>
                <a:gd name="T87" fmla="*/ 125 h 267"/>
                <a:gd name="T88" fmla="*/ 17 w 183"/>
                <a:gd name="T89" fmla="*/ 96 h 267"/>
                <a:gd name="T90" fmla="*/ 6 w 183"/>
                <a:gd name="T91" fmla="*/ 79 h 267"/>
                <a:gd name="T92" fmla="*/ 9 w 183"/>
                <a:gd name="T93" fmla="*/ 52 h 267"/>
                <a:gd name="T94" fmla="*/ 16 w 183"/>
                <a:gd name="T95" fmla="*/ 54 h 267"/>
                <a:gd name="T96" fmla="*/ 12 w 183"/>
                <a:gd name="T97" fmla="*/ 59 h 267"/>
                <a:gd name="T98" fmla="*/ 16 w 183"/>
                <a:gd name="T99" fmla="*/ 63 h 267"/>
                <a:gd name="T100" fmla="*/ 27 w 183"/>
                <a:gd name="T101" fmla="*/ 68 h 267"/>
                <a:gd name="T102" fmla="*/ 34 w 183"/>
                <a:gd name="T103" fmla="*/ 70 h 267"/>
                <a:gd name="T104" fmla="*/ 39 w 183"/>
                <a:gd name="T105" fmla="*/ 62 h 267"/>
                <a:gd name="T106" fmla="*/ 44 w 183"/>
                <a:gd name="T107" fmla="*/ 49 h 267"/>
                <a:gd name="T108" fmla="*/ 45 w 183"/>
                <a:gd name="T109" fmla="*/ 49 h 267"/>
                <a:gd name="T110" fmla="*/ 68 w 183"/>
                <a:gd name="T111" fmla="*/ 36 h 267"/>
                <a:gd name="T112" fmla="*/ 85 w 183"/>
                <a:gd name="T113" fmla="*/ 14 h 267"/>
                <a:gd name="T114" fmla="*/ 86 w 183"/>
                <a:gd name="T115" fmla="*/ 8 h 267"/>
                <a:gd name="T116" fmla="*/ 88 w 183"/>
                <a:gd name="T117" fmla="*/ 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3" h="267">
                  <a:moveTo>
                    <a:pt x="88" y="0"/>
                  </a:moveTo>
                  <a:lnTo>
                    <a:pt x="90" y="0"/>
                  </a:lnTo>
                  <a:lnTo>
                    <a:pt x="90" y="2"/>
                  </a:lnTo>
                  <a:lnTo>
                    <a:pt x="91" y="2"/>
                  </a:lnTo>
                  <a:lnTo>
                    <a:pt x="91" y="2"/>
                  </a:lnTo>
                  <a:lnTo>
                    <a:pt x="93" y="3"/>
                  </a:lnTo>
                  <a:lnTo>
                    <a:pt x="93" y="3"/>
                  </a:lnTo>
                  <a:lnTo>
                    <a:pt x="94" y="3"/>
                  </a:lnTo>
                  <a:lnTo>
                    <a:pt x="94" y="3"/>
                  </a:lnTo>
                  <a:lnTo>
                    <a:pt x="94" y="3"/>
                  </a:lnTo>
                  <a:lnTo>
                    <a:pt x="94" y="5"/>
                  </a:lnTo>
                  <a:lnTo>
                    <a:pt x="96" y="5"/>
                  </a:lnTo>
                  <a:lnTo>
                    <a:pt x="98" y="5"/>
                  </a:lnTo>
                  <a:lnTo>
                    <a:pt x="98" y="7"/>
                  </a:lnTo>
                  <a:lnTo>
                    <a:pt x="99" y="7"/>
                  </a:lnTo>
                  <a:lnTo>
                    <a:pt x="99" y="8"/>
                  </a:lnTo>
                  <a:lnTo>
                    <a:pt x="101" y="8"/>
                  </a:lnTo>
                  <a:lnTo>
                    <a:pt x="101" y="10"/>
                  </a:lnTo>
                  <a:lnTo>
                    <a:pt x="101" y="11"/>
                  </a:lnTo>
                  <a:lnTo>
                    <a:pt x="101" y="11"/>
                  </a:lnTo>
                  <a:lnTo>
                    <a:pt x="101" y="13"/>
                  </a:lnTo>
                  <a:lnTo>
                    <a:pt x="102" y="14"/>
                  </a:lnTo>
                  <a:lnTo>
                    <a:pt x="102" y="14"/>
                  </a:lnTo>
                  <a:lnTo>
                    <a:pt x="104" y="14"/>
                  </a:lnTo>
                  <a:lnTo>
                    <a:pt x="105" y="14"/>
                  </a:lnTo>
                  <a:lnTo>
                    <a:pt x="107" y="16"/>
                  </a:lnTo>
                  <a:lnTo>
                    <a:pt x="107" y="16"/>
                  </a:lnTo>
                  <a:lnTo>
                    <a:pt x="109" y="18"/>
                  </a:lnTo>
                  <a:lnTo>
                    <a:pt x="109" y="18"/>
                  </a:lnTo>
                  <a:lnTo>
                    <a:pt x="110" y="18"/>
                  </a:lnTo>
                  <a:lnTo>
                    <a:pt x="110" y="18"/>
                  </a:lnTo>
                  <a:lnTo>
                    <a:pt x="112" y="19"/>
                  </a:lnTo>
                  <a:lnTo>
                    <a:pt x="112" y="21"/>
                  </a:lnTo>
                  <a:lnTo>
                    <a:pt x="113" y="21"/>
                  </a:lnTo>
                  <a:lnTo>
                    <a:pt x="113" y="22"/>
                  </a:lnTo>
                  <a:lnTo>
                    <a:pt x="113" y="24"/>
                  </a:lnTo>
                  <a:lnTo>
                    <a:pt x="113" y="24"/>
                  </a:lnTo>
                  <a:lnTo>
                    <a:pt x="115" y="25"/>
                  </a:lnTo>
                  <a:lnTo>
                    <a:pt x="115" y="25"/>
                  </a:lnTo>
                  <a:lnTo>
                    <a:pt x="116" y="25"/>
                  </a:lnTo>
                  <a:lnTo>
                    <a:pt x="118" y="25"/>
                  </a:lnTo>
                  <a:lnTo>
                    <a:pt x="118" y="27"/>
                  </a:lnTo>
                  <a:lnTo>
                    <a:pt x="118" y="27"/>
                  </a:lnTo>
                  <a:lnTo>
                    <a:pt x="118" y="29"/>
                  </a:lnTo>
                  <a:lnTo>
                    <a:pt x="118" y="30"/>
                  </a:lnTo>
                  <a:lnTo>
                    <a:pt x="118" y="32"/>
                  </a:lnTo>
                  <a:lnTo>
                    <a:pt x="118" y="32"/>
                  </a:lnTo>
                  <a:lnTo>
                    <a:pt x="118" y="33"/>
                  </a:lnTo>
                  <a:lnTo>
                    <a:pt x="120" y="33"/>
                  </a:lnTo>
                  <a:lnTo>
                    <a:pt x="121" y="33"/>
                  </a:lnTo>
                  <a:lnTo>
                    <a:pt x="121" y="35"/>
                  </a:lnTo>
                  <a:lnTo>
                    <a:pt x="123" y="35"/>
                  </a:lnTo>
                  <a:lnTo>
                    <a:pt x="123" y="35"/>
                  </a:lnTo>
                  <a:lnTo>
                    <a:pt x="124" y="35"/>
                  </a:lnTo>
                  <a:lnTo>
                    <a:pt x="126" y="35"/>
                  </a:lnTo>
                  <a:lnTo>
                    <a:pt x="126" y="33"/>
                  </a:lnTo>
                  <a:lnTo>
                    <a:pt x="126" y="35"/>
                  </a:lnTo>
                  <a:lnTo>
                    <a:pt x="127" y="35"/>
                  </a:lnTo>
                  <a:lnTo>
                    <a:pt x="129" y="35"/>
                  </a:lnTo>
                  <a:lnTo>
                    <a:pt x="131" y="35"/>
                  </a:lnTo>
                  <a:lnTo>
                    <a:pt x="132" y="35"/>
                  </a:lnTo>
                  <a:lnTo>
                    <a:pt x="132" y="35"/>
                  </a:lnTo>
                  <a:lnTo>
                    <a:pt x="134" y="33"/>
                  </a:lnTo>
                  <a:lnTo>
                    <a:pt x="135" y="33"/>
                  </a:lnTo>
                  <a:lnTo>
                    <a:pt x="135" y="33"/>
                  </a:lnTo>
                  <a:lnTo>
                    <a:pt x="137" y="32"/>
                  </a:lnTo>
                  <a:lnTo>
                    <a:pt x="139" y="32"/>
                  </a:lnTo>
                  <a:lnTo>
                    <a:pt x="139" y="32"/>
                  </a:lnTo>
                  <a:lnTo>
                    <a:pt x="140" y="32"/>
                  </a:lnTo>
                  <a:lnTo>
                    <a:pt x="142" y="32"/>
                  </a:lnTo>
                  <a:lnTo>
                    <a:pt x="142" y="33"/>
                  </a:lnTo>
                  <a:lnTo>
                    <a:pt x="143" y="33"/>
                  </a:lnTo>
                  <a:lnTo>
                    <a:pt x="143" y="33"/>
                  </a:lnTo>
                  <a:lnTo>
                    <a:pt x="145" y="33"/>
                  </a:lnTo>
                  <a:lnTo>
                    <a:pt x="146" y="33"/>
                  </a:lnTo>
                  <a:lnTo>
                    <a:pt x="148" y="33"/>
                  </a:lnTo>
                  <a:lnTo>
                    <a:pt x="150" y="32"/>
                  </a:lnTo>
                  <a:lnTo>
                    <a:pt x="150" y="32"/>
                  </a:lnTo>
                  <a:lnTo>
                    <a:pt x="151" y="32"/>
                  </a:lnTo>
                  <a:lnTo>
                    <a:pt x="154" y="33"/>
                  </a:lnTo>
                  <a:lnTo>
                    <a:pt x="154" y="35"/>
                  </a:lnTo>
                  <a:lnTo>
                    <a:pt x="156" y="35"/>
                  </a:lnTo>
                  <a:lnTo>
                    <a:pt x="156" y="35"/>
                  </a:lnTo>
                  <a:lnTo>
                    <a:pt x="157" y="36"/>
                  </a:lnTo>
                  <a:lnTo>
                    <a:pt x="159" y="36"/>
                  </a:lnTo>
                  <a:lnTo>
                    <a:pt x="159" y="36"/>
                  </a:lnTo>
                  <a:lnTo>
                    <a:pt x="161" y="38"/>
                  </a:lnTo>
                  <a:lnTo>
                    <a:pt x="162" y="38"/>
                  </a:lnTo>
                  <a:lnTo>
                    <a:pt x="162" y="38"/>
                  </a:lnTo>
                  <a:lnTo>
                    <a:pt x="162" y="40"/>
                  </a:lnTo>
                  <a:lnTo>
                    <a:pt x="162" y="40"/>
                  </a:lnTo>
                  <a:lnTo>
                    <a:pt x="162" y="40"/>
                  </a:lnTo>
                  <a:lnTo>
                    <a:pt x="162" y="41"/>
                  </a:lnTo>
                  <a:lnTo>
                    <a:pt x="159" y="44"/>
                  </a:lnTo>
                  <a:lnTo>
                    <a:pt x="157" y="48"/>
                  </a:lnTo>
                  <a:lnTo>
                    <a:pt x="154" y="52"/>
                  </a:lnTo>
                  <a:lnTo>
                    <a:pt x="153" y="55"/>
                  </a:lnTo>
                  <a:lnTo>
                    <a:pt x="154" y="55"/>
                  </a:lnTo>
                  <a:lnTo>
                    <a:pt x="156" y="55"/>
                  </a:lnTo>
                  <a:lnTo>
                    <a:pt x="157" y="55"/>
                  </a:lnTo>
                  <a:lnTo>
                    <a:pt x="157" y="55"/>
                  </a:lnTo>
                  <a:lnTo>
                    <a:pt x="159" y="55"/>
                  </a:lnTo>
                  <a:lnTo>
                    <a:pt x="159" y="55"/>
                  </a:lnTo>
                  <a:lnTo>
                    <a:pt x="159" y="55"/>
                  </a:lnTo>
                  <a:lnTo>
                    <a:pt x="161" y="55"/>
                  </a:lnTo>
                  <a:lnTo>
                    <a:pt x="161" y="57"/>
                  </a:lnTo>
                  <a:lnTo>
                    <a:pt x="162" y="59"/>
                  </a:lnTo>
                  <a:lnTo>
                    <a:pt x="162" y="59"/>
                  </a:lnTo>
                  <a:lnTo>
                    <a:pt x="164" y="60"/>
                  </a:lnTo>
                  <a:lnTo>
                    <a:pt x="164" y="62"/>
                  </a:lnTo>
                  <a:lnTo>
                    <a:pt x="164" y="62"/>
                  </a:lnTo>
                  <a:lnTo>
                    <a:pt x="164" y="62"/>
                  </a:lnTo>
                  <a:lnTo>
                    <a:pt x="164" y="63"/>
                  </a:lnTo>
                  <a:lnTo>
                    <a:pt x="162" y="62"/>
                  </a:lnTo>
                  <a:lnTo>
                    <a:pt x="161" y="62"/>
                  </a:lnTo>
                  <a:lnTo>
                    <a:pt x="161" y="62"/>
                  </a:lnTo>
                  <a:lnTo>
                    <a:pt x="159" y="62"/>
                  </a:lnTo>
                  <a:lnTo>
                    <a:pt x="159" y="60"/>
                  </a:lnTo>
                  <a:lnTo>
                    <a:pt x="157" y="60"/>
                  </a:lnTo>
                  <a:lnTo>
                    <a:pt x="156" y="60"/>
                  </a:lnTo>
                  <a:lnTo>
                    <a:pt x="154" y="60"/>
                  </a:lnTo>
                  <a:lnTo>
                    <a:pt x="153" y="60"/>
                  </a:lnTo>
                  <a:lnTo>
                    <a:pt x="153" y="60"/>
                  </a:lnTo>
                  <a:lnTo>
                    <a:pt x="151" y="62"/>
                  </a:lnTo>
                  <a:lnTo>
                    <a:pt x="151" y="62"/>
                  </a:lnTo>
                  <a:lnTo>
                    <a:pt x="150" y="63"/>
                  </a:lnTo>
                  <a:lnTo>
                    <a:pt x="148" y="63"/>
                  </a:lnTo>
                  <a:lnTo>
                    <a:pt x="146" y="63"/>
                  </a:lnTo>
                  <a:lnTo>
                    <a:pt x="145" y="63"/>
                  </a:lnTo>
                  <a:lnTo>
                    <a:pt x="143" y="63"/>
                  </a:lnTo>
                  <a:lnTo>
                    <a:pt x="142" y="65"/>
                  </a:lnTo>
                  <a:lnTo>
                    <a:pt x="140" y="65"/>
                  </a:lnTo>
                  <a:lnTo>
                    <a:pt x="137" y="65"/>
                  </a:lnTo>
                  <a:lnTo>
                    <a:pt x="135" y="66"/>
                  </a:lnTo>
                  <a:lnTo>
                    <a:pt x="135" y="66"/>
                  </a:lnTo>
                  <a:lnTo>
                    <a:pt x="134" y="66"/>
                  </a:lnTo>
                  <a:lnTo>
                    <a:pt x="131" y="68"/>
                  </a:lnTo>
                  <a:lnTo>
                    <a:pt x="129" y="70"/>
                  </a:lnTo>
                  <a:lnTo>
                    <a:pt x="127" y="71"/>
                  </a:lnTo>
                  <a:lnTo>
                    <a:pt x="126" y="73"/>
                  </a:lnTo>
                  <a:lnTo>
                    <a:pt x="124" y="73"/>
                  </a:lnTo>
                  <a:lnTo>
                    <a:pt x="123" y="73"/>
                  </a:lnTo>
                  <a:lnTo>
                    <a:pt x="123" y="74"/>
                  </a:lnTo>
                  <a:lnTo>
                    <a:pt x="121" y="74"/>
                  </a:lnTo>
                  <a:lnTo>
                    <a:pt x="123" y="74"/>
                  </a:lnTo>
                  <a:lnTo>
                    <a:pt x="121" y="76"/>
                  </a:lnTo>
                  <a:lnTo>
                    <a:pt x="121" y="79"/>
                  </a:lnTo>
                  <a:lnTo>
                    <a:pt x="121" y="81"/>
                  </a:lnTo>
                  <a:lnTo>
                    <a:pt x="121" y="81"/>
                  </a:lnTo>
                  <a:lnTo>
                    <a:pt x="120" y="84"/>
                  </a:lnTo>
                  <a:lnTo>
                    <a:pt x="118" y="85"/>
                  </a:lnTo>
                  <a:lnTo>
                    <a:pt x="118" y="87"/>
                  </a:lnTo>
                  <a:lnTo>
                    <a:pt x="116" y="88"/>
                  </a:lnTo>
                  <a:lnTo>
                    <a:pt x="118" y="88"/>
                  </a:lnTo>
                  <a:lnTo>
                    <a:pt x="118" y="90"/>
                  </a:lnTo>
                  <a:lnTo>
                    <a:pt x="118" y="92"/>
                  </a:lnTo>
                  <a:lnTo>
                    <a:pt x="118" y="92"/>
                  </a:lnTo>
                  <a:lnTo>
                    <a:pt x="118" y="93"/>
                  </a:lnTo>
                  <a:lnTo>
                    <a:pt x="118" y="95"/>
                  </a:lnTo>
                  <a:lnTo>
                    <a:pt x="116" y="95"/>
                  </a:lnTo>
                  <a:lnTo>
                    <a:pt x="116" y="95"/>
                  </a:lnTo>
                  <a:lnTo>
                    <a:pt x="113" y="96"/>
                  </a:lnTo>
                  <a:lnTo>
                    <a:pt x="110" y="98"/>
                  </a:lnTo>
                  <a:lnTo>
                    <a:pt x="110" y="100"/>
                  </a:lnTo>
                  <a:lnTo>
                    <a:pt x="109" y="101"/>
                  </a:lnTo>
                  <a:lnTo>
                    <a:pt x="109" y="103"/>
                  </a:lnTo>
                  <a:lnTo>
                    <a:pt x="109" y="103"/>
                  </a:lnTo>
                  <a:lnTo>
                    <a:pt x="110" y="103"/>
                  </a:lnTo>
                  <a:lnTo>
                    <a:pt x="110" y="104"/>
                  </a:lnTo>
                  <a:lnTo>
                    <a:pt x="110" y="106"/>
                  </a:lnTo>
                  <a:lnTo>
                    <a:pt x="110" y="106"/>
                  </a:lnTo>
                  <a:lnTo>
                    <a:pt x="109" y="106"/>
                  </a:lnTo>
                  <a:lnTo>
                    <a:pt x="109" y="106"/>
                  </a:lnTo>
                  <a:lnTo>
                    <a:pt x="107" y="106"/>
                  </a:lnTo>
                  <a:lnTo>
                    <a:pt x="107" y="106"/>
                  </a:lnTo>
                  <a:lnTo>
                    <a:pt x="107" y="106"/>
                  </a:lnTo>
                  <a:lnTo>
                    <a:pt x="107" y="107"/>
                  </a:lnTo>
                  <a:lnTo>
                    <a:pt x="107" y="107"/>
                  </a:lnTo>
                  <a:lnTo>
                    <a:pt x="107" y="109"/>
                  </a:lnTo>
                  <a:lnTo>
                    <a:pt x="107" y="109"/>
                  </a:lnTo>
                  <a:lnTo>
                    <a:pt x="105" y="109"/>
                  </a:lnTo>
                  <a:lnTo>
                    <a:pt x="107" y="109"/>
                  </a:lnTo>
                  <a:lnTo>
                    <a:pt x="107" y="111"/>
                  </a:lnTo>
                  <a:lnTo>
                    <a:pt x="107" y="111"/>
                  </a:lnTo>
                  <a:lnTo>
                    <a:pt x="109" y="112"/>
                  </a:lnTo>
                  <a:lnTo>
                    <a:pt x="110" y="112"/>
                  </a:lnTo>
                  <a:lnTo>
                    <a:pt x="110" y="112"/>
                  </a:lnTo>
                  <a:lnTo>
                    <a:pt x="110" y="114"/>
                  </a:lnTo>
                  <a:lnTo>
                    <a:pt x="110" y="114"/>
                  </a:lnTo>
                  <a:lnTo>
                    <a:pt x="109" y="114"/>
                  </a:lnTo>
                  <a:lnTo>
                    <a:pt x="109" y="114"/>
                  </a:lnTo>
                  <a:lnTo>
                    <a:pt x="110" y="115"/>
                  </a:lnTo>
                  <a:lnTo>
                    <a:pt x="110" y="115"/>
                  </a:lnTo>
                  <a:lnTo>
                    <a:pt x="112" y="117"/>
                  </a:lnTo>
                  <a:lnTo>
                    <a:pt x="112" y="117"/>
                  </a:lnTo>
                  <a:lnTo>
                    <a:pt x="112" y="118"/>
                  </a:lnTo>
                  <a:lnTo>
                    <a:pt x="112" y="118"/>
                  </a:lnTo>
                  <a:lnTo>
                    <a:pt x="113" y="120"/>
                  </a:lnTo>
                  <a:lnTo>
                    <a:pt x="113" y="120"/>
                  </a:lnTo>
                  <a:lnTo>
                    <a:pt x="113" y="122"/>
                  </a:lnTo>
                  <a:lnTo>
                    <a:pt x="115" y="122"/>
                  </a:lnTo>
                  <a:lnTo>
                    <a:pt x="115" y="122"/>
                  </a:lnTo>
                  <a:lnTo>
                    <a:pt x="115" y="122"/>
                  </a:lnTo>
                  <a:lnTo>
                    <a:pt x="115" y="123"/>
                  </a:lnTo>
                  <a:lnTo>
                    <a:pt x="115" y="123"/>
                  </a:lnTo>
                  <a:lnTo>
                    <a:pt x="116" y="125"/>
                  </a:lnTo>
                  <a:lnTo>
                    <a:pt x="118" y="126"/>
                  </a:lnTo>
                  <a:lnTo>
                    <a:pt x="118" y="128"/>
                  </a:lnTo>
                  <a:lnTo>
                    <a:pt x="120" y="128"/>
                  </a:lnTo>
                  <a:lnTo>
                    <a:pt x="121" y="129"/>
                  </a:lnTo>
                  <a:lnTo>
                    <a:pt x="121" y="131"/>
                  </a:lnTo>
                  <a:lnTo>
                    <a:pt x="120" y="134"/>
                  </a:lnTo>
                  <a:lnTo>
                    <a:pt x="118" y="136"/>
                  </a:lnTo>
                  <a:lnTo>
                    <a:pt x="120" y="136"/>
                  </a:lnTo>
                  <a:lnTo>
                    <a:pt x="123" y="136"/>
                  </a:lnTo>
                  <a:lnTo>
                    <a:pt x="126" y="136"/>
                  </a:lnTo>
                  <a:lnTo>
                    <a:pt x="127" y="137"/>
                  </a:lnTo>
                  <a:lnTo>
                    <a:pt x="129" y="137"/>
                  </a:lnTo>
                  <a:lnTo>
                    <a:pt x="131" y="137"/>
                  </a:lnTo>
                  <a:lnTo>
                    <a:pt x="131" y="139"/>
                  </a:lnTo>
                  <a:lnTo>
                    <a:pt x="131" y="140"/>
                  </a:lnTo>
                  <a:lnTo>
                    <a:pt x="131" y="140"/>
                  </a:lnTo>
                  <a:lnTo>
                    <a:pt x="132" y="142"/>
                  </a:lnTo>
                  <a:lnTo>
                    <a:pt x="132" y="144"/>
                  </a:lnTo>
                  <a:lnTo>
                    <a:pt x="132" y="144"/>
                  </a:lnTo>
                  <a:lnTo>
                    <a:pt x="132" y="144"/>
                  </a:lnTo>
                  <a:lnTo>
                    <a:pt x="137" y="144"/>
                  </a:lnTo>
                  <a:lnTo>
                    <a:pt x="140" y="144"/>
                  </a:lnTo>
                  <a:lnTo>
                    <a:pt x="145" y="144"/>
                  </a:lnTo>
                  <a:lnTo>
                    <a:pt x="146" y="144"/>
                  </a:lnTo>
                  <a:lnTo>
                    <a:pt x="148" y="142"/>
                  </a:lnTo>
                  <a:lnTo>
                    <a:pt x="150" y="142"/>
                  </a:lnTo>
                  <a:lnTo>
                    <a:pt x="150" y="140"/>
                  </a:lnTo>
                  <a:lnTo>
                    <a:pt x="151" y="139"/>
                  </a:lnTo>
                  <a:lnTo>
                    <a:pt x="153" y="139"/>
                  </a:lnTo>
                  <a:lnTo>
                    <a:pt x="153" y="137"/>
                  </a:lnTo>
                  <a:lnTo>
                    <a:pt x="154" y="137"/>
                  </a:lnTo>
                  <a:lnTo>
                    <a:pt x="154" y="137"/>
                  </a:lnTo>
                  <a:lnTo>
                    <a:pt x="154" y="136"/>
                  </a:lnTo>
                  <a:lnTo>
                    <a:pt x="156" y="136"/>
                  </a:lnTo>
                  <a:lnTo>
                    <a:pt x="156" y="137"/>
                  </a:lnTo>
                  <a:lnTo>
                    <a:pt x="156" y="137"/>
                  </a:lnTo>
                  <a:lnTo>
                    <a:pt x="156" y="139"/>
                  </a:lnTo>
                  <a:lnTo>
                    <a:pt x="156" y="140"/>
                  </a:lnTo>
                  <a:lnTo>
                    <a:pt x="156" y="140"/>
                  </a:lnTo>
                  <a:lnTo>
                    <a:pt x="154" y="142"/>
                  </a:lnTo>
                  <a:lnTo>
                    <a:pt x="154" y="144"/>
                  </a:lnTo>
                  <a:lnTo>
                    <a:pt x="154" y="147"/>
                  </a:lnTo>
                  <a:lnTo>
                    <a:pt x="154" y="150"/>
                  </a:lnTo>
                  <a:lnTo>
                    <a:pt x="154" y="153"/>
                  </a:lnTo>
                  <a:lnTo>
                    <a:pt x="154" y="156"/>
                  </a:lnTo>
                  <a:lnTo>
                    <a:pt x="154" y="159"/>
                  </a:lnTo>
                  <a:lnTo>
                    <a:pt x="156" y="158"/>
                  </a:lnTo>
                  <a:lnTo>
                    <a:pt x="156" y="158"/>
                  </a:lnTo>
                  <a:lnTo>
                    <a:pt x="157" y="159"/>
                  </a:lnTo>
                  <a:lnTo>
                    <a:pt x="157" y="159"/>
                  </a:lnTo>
                  <a:lnTo>
                    <a:pt x="159" y="159"/>
                  </a:lnTo>
                  <a:lnTo>
                    <a:pt x="159" y="159"/>
                  </a:lnTo>
                  <a:lnTo>
                    <a:pt x="161" y="159"/>
                  </a:lnTo>
                  <a:lnTo>
                    <a:pt x="162" y="158"/>
                  </a:lnTo>
                  <a:lnTo>
                    <a:pt x="164" y="158"/>
                  </a:lnTo>
                  <a:lnTo>
                    <a:pt x="167" y="158"/>
                  </a:lnTo>
                  <a:lnTo>
                    <a:pt x="168" y="158"/>
                  </a:lnTo>
                  <a:lnTo>
                    <a:pt x="170" y="158"/>
                  </a:lnTo>
                  <a:lnTo>
                    <a:pt x="172" y="161"/>
                  </a:lnTo>
                  <a:lnTo>
                    <a:pt x="173" y="164"/>
                  </a:lnTo>
                  <a:lnTo>
                    <a:pt x="175" y="166"/>
                  </a:lnTo>
                  <a:lnTo>
                    <a:pt x="176" y="169"/>
                  </a:lnTo>
                  <a:lnTo>
                    <a:pt x="178" y="172"/>
                  </a:lnTo>
                  <a:lnTo>
                    <a:pt x="180" y="174"/>
                  </a:lnTo>
                  <a:lnTo>
                    <a:pt x="181" y="177"/>
                  </a:lnTo>
                  <a:lnTo>
                    <a:pt x="183" y="181"/>
                  </a:lnTo>
                  <a:lnTo>
                    <a:pt x="183" y="181"/>
                  </a:lnTo>
                  <a:lnTo>
                    <a:pt x="181" y="181"/>
                  </a:lnTo>
                  <a:lnTo>
                    <a:pt x="181" y="183"/>
                  </a:lnTo>
                  <a:lnTo>
                    <a:pt x="181" y="185"/>
                  </a:lnTo>
                  <a:lnTo>
                    <a:pt x="180" y="185"/>
                  </a:lnTo>
                  <a:lnTo>
                    <a:pt x="180" y="185"/>
                  </a:lnTo>
                  <a:lnTo>
                    <a:pt x="178" y="186"/>
                  </a:lnTo>
                  <a:lnTo>
                    <a:pt x="178" y="188"/>
                  </a:lnTo>
                  <a:lnTo>
                    <a:pt x="178" y="194"/>
                  </a:lnTo>
                  <a:lnTo>
                    <a:pt x="178" y="196"/>
                  </a:lnTo>
                  <a:lnTo>
                    <a:pt x="178" y="197"/>
                  </a:lnTo>
                  <a:lnTo>
                    <a:pt x="178" y="197"/>
                  </a:lnTo>
                  <a:lnTo>
                    <a:pt x="178" y="197"/>
                  </a:lnTo>
                  <a:lnTo>
                    <a:pt x="178" y="199"/>
                  </a:lnTo>
                  <a:lnTo>
                    <a:pt x="178" y="202"/>
                  </a:lnTo>
                  <a:lnTo>
                    <a:pt x="180" y="203"/>
                  </a:lnTo>
                  <a:lnTo>
                    <a:pt x="180" y="203"/>
                  </a:lnTo>
                  <a:lnTo>
                    <a:pt x="180" y="205"/>
                  </a:lnTo>
                  <a:lnTo>
                    <a:pt x="180" y="205"/>
                  </a:lnTo>
                  <a:lnTo>
                    <a:pt x="178" y="207"/>
                  </a:lnTo>
                  <a:lnTo>
                    <a:pt x="178" y="207"/>
                  </a:lnTo>
                  <a:lnTo>
                    <a:pt x="178" y="208"/>
                  </a:lnTo>
                  <a:lnTo>
                    <a:pt x="178" y="208"/>
                  </a:lnTo>
                  <a:lnTo>
                    <a:pt x="176" y="210"/>
                  </a:lnTo>
                  <a:lnTo>
                    <a:pt x="176" y="210"/>
                  </a:lnTo>
                  <a:lnTo>
                    <a:pt x="175" y="211"/>
                  </a:lnTo>
                  <a:lnTo>
                    <a:pt x="175" y="211"/>
                  </a:lnTo>
                  <a:lnTo>
                    <a:pt x="175" y="213"/>
                  </a:lnTo>
                  <a:lnTo>
                    <a:pt x="175" y="213"/>
                  </a:lnTo>
                  <a:lnTo>
                    <a:pt x="173" y="215"/>
                  </a:lnTo>
                  <a:lnTo>
                    <a:pt x="173" y="216"/>
                  </a:lnTo>
                  <a:lnTo>
                    <a:pt x="173" y="216"/>
                  </a:lnTo>
                  <a:lnTo>
                    <a:pt x="173" y="218"/>
                  </a:lnTo>
                  <a:lnTo>
                    <a:pt x="176" y="221"/>
                  </a:lnTo>
                  <a:lnTo>
                    <a:pt x="176" y="221"/>
                  </a:lnTo>
                  <a:lnTo>
                    <a:pt x="175" y="222"/>
                  </a:lnTo>
                  <a:lnTo>
                    <a:pt x="173" y="222"/>
                  </a:lnTo>
                  <a:lnTo>
                    <a:pt x="173" y="224"/>
                  </a:lnTo>
                  <a:lnTo>
                    <a:pt x="173" y="224"/>
                  </a:lnTo>
                  <a:lnTo>
                    <a:pt x="172" y="224"/>
                  </a:lnTo>
                  <a:lnTo>
                    <a:pt x="170" y="222"/>
                  </a:lnTo>
                  <a:lnTo>
                    <a:pt x="168" y="222"/>
                  </a:lnTo>
                  <a:lnTo>
                    <a:pt x="168" y="221"/>
                  </a:lnTo>
                  <a:lnTo>
                    <a:pt x="167" y="221"/>
                  </a:lnTo>
                  <a:lnTo>
                    <a:pt x="167" y="221"/>
                  </a:lnTo>
                  <a:lnTo>
                    <a:pt x="167" y="221"/>
                  </a:lnTo>
                  <a:lnTo>
                    <a:pt x="167" y="222"/>
                  </a:lnTo>
                  <a:lnTo>
                    <a:pt x="165" y="222"/>
                  </a:lnTo>
                  <a:lnTo>
                    <a:pt x="165" y="222"/>
                  </a:lnTo>
                  <a:lnTo>
                    <a:pt x="165" y="222"/>
                  </a:lnTo>
                  <a:lnTo>
                    <a:pt x="165" y="222"/>
                  </a:lnTo>
                  <a:lnTo>
                    <a:pt x="165" y="224"/>
                  </a:lnTo>
                  <a:lnTo>
                    <a:pt x="165" y="226"/>
                  </a:lnTo>
                  <a:lnTo>
                    <a:pt x="167" y="227"/>
                  </a:lnTo>
                  <a:lnTo>
                    <a:pt x="167" y="227"/>
                  </a:lnTo>
                  <a:lnTo>
                    <a:pt x="167" y="227"/>
                  </a:lnTo>
                  <a:lnTo>
                    <a:pt x="165" y="227"/>
                  </a:lnTo>
                  <a:lnTo>
                    <a:pt x="165" y="227"/>
                  </a:lnTo>
                  <a:lnTo>
                    <a:pt x="164" y="227"/>
                  </a:lnTo>
                  <a:lnTo>
                    <a:pt x="164" y="227"/>
                  </a:lnTo>
                  <a:lnTo>
                    <a:pt x="164" y="227"/>
                  </a:lnTo>
                  <a:lnTo>
                    <a:pt x="164" y="229"/>
                  </a:lnTo>
                  <a:lnTo>
                    <a:pt x="164" y="229"/>
                  </a:lnTo>
                  <a:lnTo>
                    <a:pt x="164" y="229"/>
                  </a:lnTo>
                  <a:lnTo>
                    <a:pt x="164" y="229"/>
                  </a:lnTo>
                  <a:lnTo>
                    <a:pt x="164" y="230"/>
                  </a:lnTo>
                  <a:lnTo>
                    <a:pt x="164" y="230"/>
                  </a:lnTo>
                  <a:lnTo>
                    <a:pt x="165" y="230"/>
                  </a:lnTo>
                  <a:lnTo>
                    <a:pt x="165" y="230"/>
                  </a:lnTo>
                  <a:lnTo>
                    <a:pt x="165" y="230"/>
                  </a:lnTo>
                  <a:lnTo>
                    <a:pt x="165" y="230"/>
                  </a:lnTo>
                  <a:lnTo>
                    <a:pt x="165" y="230"/>
                  </a:lnTo>
                  <a:lnTo>
                    <a:pt x="167" y="230"/>
                  </a:lnTo>
                  <a:lnTo>
                    <a:pt x="167" y="230"/>
                  </a:lnTo>
                  <a:lnTo>
                    <a:pt x="167" y="230"/>
                  </a:lnTo>
                  <a:lnTo>
                    <a:pt x="165" y="230"/>
                  </a:lnTo>
                  <a:lnTo>
                    <a:pt x="165" y="230"/>
                  </a:lnTo>
                  <a:lnTo>
                    <a:pt x="165" y="229"/>
                  </a:lnTo>
                  <a:lnTo>
                    <a:pt x="167" y="229"/>
                  </a:lnTo>
                  <a:lnTo>
                    <a:pt x="167" y="229"/>
                  </a:lnTo>
                  <a:lnTo>
                    <a:pt x="167" y="230"/>
                  </a:lnTo>
                  <a:lnTo>
                    <a:pt x="167" y="230"/>
                  </a:lnTo>
                  <a:lnTo>
                    <a:pt x="168" y="230"/>
                  </a:lnTo>
                  <a:lnTo>
                    <a:pt x="168" y="230"/>
                  </a:lnTo>
                  <a:lnTo>
                    <a:pt x="168" y="230"/>
                  </a:lnTo>
                  <a:lnTo>
                    <a:pt x="168" y="232"/>
                  </a:lnTo>
                  <a:lnTo>
                    <a:pt x="170" y="232"/>
                  </a:lnTo>
                  <a:lnTo>
                    <a:pt x="172" y="232"/>
                  </a:lnTo>
                  <a:lnTo>
                    <a:pt x="172" y="232"/>
                  </a:lnTo>
                  <a:lnTo>
                    <a:pt x="172" y="233"/>
                  </a:lnTo>
                  <a:lnTo>
                    <a:pt x="172" y="233"/>
                  </a:lnTo>
                  <a:lnTo>
                    <a:pt x="172" y="235"/>
                  </a:lnTo>
                  <a:lnTo>
                    <a:pt x="172" y="235"/>
                  </a:lnTo>
                  <a:lnTo>
                    <a:pt x="172" y="235"/>
                  </a:lnTo>
                  <a:lnTo>
                    <a:pt x="173" y="235"/>
                  </a:lnTo>
                  <a:lnTo>
                    <a:pt x="173" y="235"/>
                  </a:lnTo>
                  <a:lnTo>
                    <a:pt x="173" y="235"/>
                  </a:lnTo>
                  <a:lnTo>
                    <a:pt x="175" y="235"/>
                  </a:lnTo>
                  <a:lnTo>
                    <a:pt x="175" y="235"/>
                  </a:lnTo>
                  <a:lnTo>
                    <a:pt x="176" y="235"/>
                  </a:lnTo>
                  <a:lnTo>
                    <a:pt x="176" y="235"/>
                  </a:lnTo>
                  <a:lnTo>
                    <a:pt x="176" y="235"/>
                  </a:lnTo>
                  <a:lnTo>
                    <a:pt x="178" y="235"/>
                  </a:lnTo>
                  <a:lnTo>
                    <a:pt x="178" y="235"/>
                  </a:lnTo>
                  <a:lnTo>
                    <a:pt x="178" y="235"/>
                  </a:lnTo>
                  <a:lnTo>
                    <a:pt x="178" y="237"/>
                  </a:lnTo>
                  <a:lnTo>
                    <a:pt x="178" y="237"/>
                  </a:lnTo>
                  <a:lnTo>
                    <a:pt x="178" y="237"/>
                  </a:lnTo>
                  <a:lnTo>
                    <a:pt x="178" y="238"/>
                  </a:lnTo>
                  <a:lnTo>
                    <a:pt x="176" y="240"/>
                  </a:lnTo>
                  <a:lnTo>
                    <a:pt x="178" y="240"/>
                  </a:lnTo>
                  <a:lnTo>
                    <a:pt x="178" y="240"/>
                  </a:lnTo>
                  <a:lnTo>
                    <a:pt x="178" y="240"/>
                  </a:lnTo>
                  <a:lnTo>
                    <a:pt x="178" y="240"/>
                  </a:lnTo>
                  <a:lnTo>
                    <a:pt x="178" y="241"/>
                  </a:lnTo>
                  <a:lnTo>
                    <a:pt x="178" y="241"/>
                  </a:lnTo>
                  <a:lnTo>
                    <a:pt x="176" y="243"/>
                  </a:lnTo>
                  <a:lnTo>
                    <a:pt x="175" y="243"/>
                  </a:lnTo>
                  <a:lnTo>
                    <a:pt x="175" y="244"/>
                  </a:lnTo>
                  <a:lnTo>
                    <a:pt x="173" y="246"/>
                  </a:lnTo>
                  <a:lnTo>
                    <a:pt x="172" y="248"/>
                  </a:lnTo>
                  <a:lnTo>
                    <a:pt x="172" y="248"/>
                  </a:lnTo>
                  <a:lnTo>
                    <a:pt x="172" y="248"/>
                  </a:lnTo>
                  <a:lnTo>
                    <a:pt x="170" y="249"/>
                  </a:lnTo>
                  <a:lnTo>
                    <a:pt x="168" y="251"/>
                  </a:lnTo>
                  <a:lnTo>
                    <a:pt x="168" y="251"/>
                  </a:lnTo>
                  <a:lnTo>
                    <a:pt x="170" y="252"/>
                  </a:lnTo>
                  <a:lnTo>
                    <a:pt x="170" y="252"/>
                  </a:lnTo>
                  <a:lnTo>
                    <a:pt x="172" y="254"/>
                  </a:lnTo>
                  <a:lnTo>
                    <a:pt x="172" y="254"/>
                  </a:lnTo>
                  <a:lnTo>
                    <a:pt x="170" y="255"/>
                  </a:lnTo>
                  <a:lnTo>
                    <a:pt x="168" y="255"/>
                  </a:lnTo>
                  <a:lnTo>
                    <a:pt x="167" y="257"/>
                  </a:lnTo>
                  <a:lnTo>
                    <a:pt x="165" y="257"/>
                  </a:lnTo>
                  <a:lnTo>
                    <a:pt x="167" y="259"/>
                  </a:lnTo>
                  <a:lnTo>
                    <a:pt x="167" y="260"/>
                  </a:lnTo>
                  <a:lnTo>
                    <a:pt x="167" y="262"/>
                  </a:lnTo>
                  <a:lnTo>
                    <a:pt x="167" y="263"/>
                  </a:lnTo>
                  <a:lnTo>
                    <a:pt x="165" y="265"/>
                  </a:lnTo>
                  <a:lnTo>
                    <a:pt x="164" y="265"/>
                  </a:lnTo>
                  <a:lnTo>
                    <a:pt x="161" y="267"/>
                  </a:lnTo>
                  <a:lnTo>
                    <a:pt x="159" y="267"/>
                  </a:lnTo>
                  <a:lnTo>
                    <a:pt x="159" y="267"/>
                  </a:lnTo>
                  <a:lnTo>
                    <a:pt x="157" y="267"/>
                  </a:lnTo>
                  <a:lnTo>
                    <a:pt x="157" y="265"/>
                  </a:lnTo>
                  <a:lnTo>
                    <a:pt x="153" y="262"/>
                  </a:lnTo>
                  <a:lnTo>
                    <a:pt x="150" y="260"/>
                  </a:lnTo>
                  <a:lnTo>
                    <a:pt x="148" y="260"/>
                  </a:lnTo>
                  <a:lnTo>
                    <a:pt x="145" y="257"/>
                  </a:lnTo>
                  <a:lnTo>
                    <a:pt x="145" y="255"/>
                  </a:lnTo>
                  <a:lnTo>
                    <a:pt x="143" y="252"/>
                  </a:lnTo>
                  <a:lnTo>
                    <a:pt x="143" y="252"/>
                  </a:lnTo>
                  <a:lnTo>
                    <a:pt x="142" y="251"/>
                  </a:lnTo>
                  <a:lnTo>
                    <a:pt x="139" y="249"/>
                  </a:lnTo>
                  <a:lnTo>
                    <a:pt x="137" y="249"/>
                  </a:lnTo>
                  <a:lnTo>
                    <a:pt x="135" y="248"/>
                  </a:lnTo>
                  <a:lnTo>
                    <a:pt x="134" y="246"/>
                  </a:lnTo>
                  <a:lnTo>
                    <a:pt x="131" y="244"/>
                  </a:lnTo>
                  <a:lnTo>
                    <a:pt x="129" y="243"/>
                  </a:lnTo>
                  <a:lnTo>
                    <a:pt x="127" y="243"/>
                  </a:lnTo>
                  <a:lnTo>
                    <a:pt x="123" y="241"/>
                  </a:lnTo>
                  <a:lnTo>
                    <a:pt x="121" y="240"/>
                  </a:lnTo>
                  <a:lnTo>
                    <a:pt x="116" y="238"/>
                  </a:lnTo>
                  <a:lnTo>
                    <a:pt x="115" y="237"/>
                  </a:lnTo>
                  <a:lnTo>
                    <a:pt x="110" y="235"/>
                  </a:lnTo>
                  <a:lnTo>
                    <a:pt x="109" y="233"/>
                  </a:lnTo>
                  <a:lnTo>
                    <a:pt x="104" y="230"/>
                  </a:lnTo>
                  <a:lnTo>
                    <a:pt x="101" y="229"/>
                  </a:lnTo>
                  <a:lnTo>
                    <a:pt x="98" y="227"/>
                  </a:lnTo>
                  <a:lnTo>
                    <a:pt x="90" y="224"/>
                  </a:lnTo>
                  <a:lnTo>
                    <a:pt x="88" y="222"/>
                  </a:lnTo>
                  <a:lnTo>
                    <a:pt x="88" y="219"/>
                  </a:lnTo>
                  <a:lnTo>
                    <a:pt x="86" y="219"/>
                  </a:lnTo>
                  <a:lnTo>
                    <a:pt x="83" y="216"/>
                  </a:lnTo>
                  <a:lnTo>
                    <a:pt x="80" y="215"/>
                  </a:lnTo>
                  <a:lnTo>
                    <a:pt x="79" y="211"/>
                  </a:lnTo>
                  <a:lnTo>
                    <a:pt x="77" y="210"/>
                  </a:lnTo>
                  <a:lnTo>
                    <a:pt x="75" y="207"/>
                  </a:lnTo>
                  <a:lnTo>
                    <a:pt x="74" y="205"/>
                  </a:lnTo>
                  <a:lnTo>
                    <a:pt x="72" y="205"/>
                  </a:lnTo>
                  <a:lnTo>
                    <a:pt x="72" y="202"/>
                  </a:lnTo>
                  <a:lnTo>
                    <a:pt x="72" y="200"/>
                  </a:lnTo>
                  <a:lnTo>
                    <a:pt x="72" y="200"/>
                  </a:lnTo>
                  <a:lnTo>
                    <a:pt x="74" y="200"/>
                  </a:lnTo>
                  <a:lnTo>
                    <a:pt x="74" y="196"/>
                  </a:lnTo>
                  <a:lnTo>
                    <a:pt x="74" y="194"/>
                  </a:lnTo>
                  <a:lnTo>
                    <a:pt x="71" y="189"/>
                  </a:lnTo>
                  <a:lnTo>
                    <a:pt x="69" y="188"/>
                  </a:lnTo>
                  <a:lnTo>
                    <a:pt x="69" y="185"/>
                  </a:lnTo>
                  <a:lnTo>
                    <a:pt x="68" y="185"/>
                  </a:lnTo>
                  <a:lnTo>
                    <a:pt x="66" y="181"/>
                  </a:lnTo>
                  <a:lnTo>
                    <a:pt x="64" y="178"/>
                  </a:lnTo>
                  <a:lnTo>
                    <a:pt x="63" y="177"/>
                  </a:lnTo>
                  <a:lnTo>
                    <a:pt x="63" y="175"/>
                  </a:lnTo>
                  <a:lnTo>
                    <a:pt x="61" y="175"/>
                  </a:lnTo>
                  <a:lnTo>
                    <a:pt x="60" y="174"/>
                  </a:lnTo>
                  <a:lnTo>
                    <a:pt x="60" y="172"/>
                  </a:lnTo>
                  <a:lnTo>
                    <a:pt x="60" y="169"/>
                  </a:lnTo>
                  <a:lnTo>
                    <a:pt x="58" y="167"/>
                  </a:lnTo>
                  <a:lnTo>
                    <a:pt x="53" y="163"/>
                  </a:lnTo>
                  <a:lnTo>
                    <a:pt x="53" y="161"/>
                  </a:lnTo>
                  <a:lnTo>
                    <a:pt x="53" y="159"/>
                  </a:lnTo>
                  <a:lnTo>
                    <a:pt x="52" y="156"/>
                  </a:lnTo>
                  <a:lnTo>
                    <a:pt x="47" y="148"/>
                  </a:lnTo>
                  <a:lnTo>
                    <a:pt x="45" y="145"/>
                  </a:lnTo>
                  <a:lnTo>
                    <a:pt x="44" y="142"/>
                  </a:lnTo>
                  <a:lnTo>
                    <a:pt x="42" y="139"/>
                  </a:lnTo>
                  <a:lnTo>
                    <a:pt x="42" y="136"/>
                  </a:lnTo>
                  <a:lnTo>
                    <a:pt x="39" y="133"/>
                  </a:lnTo>
                  <a:lnTo>
                    <a:pt x="39" y="129"/>
                  </a:lnTo>
                  <a:lnTo>
                    <a:pt x="38" y="126"/>
                  </a:lnTo>
                  <a:lnTo>
                    <a:pt x="38" y="125"/>
                  </a:lnTo>
                  <a:lnTo>
                    <a:pt x="34" y="122"/>
                  </a:lnTo>
                  <a:lnTo>
                    <a:pt x="33" y="118"/>
                  </a:lnTo>
                  <a:lnTo>
                    <a:pt x="31" y="115"/>
                  </a:lnTo>
                  <a:lnTo>
                    <a:pt x="30" y="114"/>
                  </a:lnTo>
                  <a:lnTo>
                    <a:pt x="28" y="114"/>
                  </a:lnTo>
                  <a:lnTo>
                    <a:pt x="25" y="107"/>
                  </a:lnTo>
                  <a:lnTo>
                    <a:pt x="25" y="106"/>
                  </a:lnTo>
                  <a:lnTo>
                    <a:pt x="23" y="103"/>
                  </a:lnTo>
                  <a:lnTo>
                    <a:pt x="20" y="100"/>
                  </a:lnTo>
                  <a:lnTo>
                    <a:pt x="19" y="98"/>
                  </a:lnTo>
                  <a:lnTo>
                    <a:pt x="17" y="96"/>
                  </a:lnTo>
                  <a:lnTo>
                    <a:pt x="8" y="90"/>
                  </a:lnTo>
                  <a:lnTo>
                    <a:pt x="4" y="88"/>
                  </a:lnTo>
                  <a:lnTo>
                    <a:pt x="3" y="87"/>
                  </a:lnTo>
                  <a:lnTo>
                    <a:pt x="3" y="85"/>
                  </a:lnTo>
                  <a:lnTo>
                    <a:pt x="3" y="85"/>
                  </a:lnTo>
                  <a:lnTo>
                    <a:pt x="3" y="84"/>
                  </a:lnTo>
                  <a:lnTo>
                    <a:pt x="4" y="84"/>
                  </a:lnTo>
                  <a:lnTo>
                    <a:pt x="6" y="84"/>
                  </a:lnTo>
                  <a:lnTo>
                    <a:pt x="6" y="84"/>
                  </a:lnTo>
                  <a:lnTo>
                    <a:pt x="6" y="81"/>
                  </a:lnTo>
                  <a:lnTo>
                    <a:pt x="6" y="79"/>
                  </a:lnTo>
                  <a:lnTo>
                    <a:pt x="3" y="74"/>
                  </a:lnTo>
                  <a:lnTo>
                    <a:pt x="3" y="74"/>
                  </a:lnTo>
                  <a:lnTo>
                    <a:pt x="3" y="73"/>
                  </a:lnTo>
                  <a:lnTo>
                    <a:pt x="1" y="71"/>
                  </a:lnTo>
                  <a:lnTo>
                    <a:pt x="1" y="68"/>
                  </a:lnTo>
                  <a:lnTo>
                    <a:pt x="0" y="68"/>
                  </a:lnTo>
                  <a:lnTo>
                    <a:pt x="1" y="62"/>
                  </a:lnTo>
                  <a:lnTo>
                    <a:pt x="1" y="62"/>
                  </a:lnTo>
                  <a:lnTo>
                    <a:pt x="6" y="55"/>
                  </a:lnTo>
                  <a:lnTo>
                    <a:pt x="8" y="54"/>
                  </a:lnTo>
                  <a:lnTo>
                    <a:pt x="9" y="52"/>
                  </a:lnTo>
                  <a:lnTo>
                    <a:pt x="12" y="51"/>
                  </a:lnTo>
                  <a:lnTo>
                    <a:pt x="14" y="49"/>
                  </a:lnTo>
                  <a:lnTo>
                    <a:pt x="16" y="49"/>
                  </a:lnTo>
                  <a:lnTo>
                    <a:pt x="16" y="49"/>
                  </a:lnTo>
                  <a:lnTo>
                    <a:pt x="16" y="51"/>
                  </a:lnTo>
                  <a:lnTo>
                    <a:pt x="16" y="51"/>
                  </a:lnTo>
                  <a:lnTo>
                    <a:pt x="16" y="51"/>
                  </a:lnTo>
                  <a:lnTo>
                    <a:pt x="16" y="52"/>
                  </a:lnTo>
                  <a:lnTo>
                    <a:pt x="16" y="52"/>
                  </a:lnTo>
                  <a:lnTo>
                    <a:pt x="16" y="52"/>
                  </a:lnTo>
                  <a:lnTo>
                    <a:pt x="16" y="54"/>
                  </a:lnTo>
                  <a:lnTo>
                    <a:pt x="16" y="54"/>
                  </a:lnTo>
                  <a:lnTo>
                    <a:pt x="16" y="55"/>
                  </a:lnTo>
                  <a:lnTo>
                    <a:pt x="17" y="55"/>
                  </a:lnTo>
                  <a:lnTo>
                    <a:pt x="17" y="57"/>
                  </a:lnTo>
                  <a:lnTo>
                    <a:pt x="16" y="57"/>
                  </a:lnTo>
                  <a:lnTo>
                    <a:pt x="16" y="57"/>
                  </a:lnTo>
                  <a:lnTo>
                    <a:pt x="16" y="59"/>
                  </a:lnTo>
                  <a:lnTo>
                    <a:pt x="14" y="59"/>
                  </a:lnTo>
                  <a:lnTo>
                    <a:pt x="12" y="57"/>
                  </a:lnTo>
                  <a:lnTo>
                    <a:pt x="12" y="59"/>
                  </a:lnTo>
                  <a:lnTo>
                    <a:pt x="12" y="59"/>
                  </a:lnTo>
                  <a:lnTo>
                    <a:pt x="12" y="60"/>
                  </a:lnTo>
                  <a:lnTo>
                    <a:pt x="12" y="60"/>
                  </a:lnTo>
                  <a:lnTo>
                    <a:pt x="12" y="60"/>
                  </a:lnTo>
                  <a:lnTo>
                    <a:pt x="14" y="60"/>
                  </a:lnTo>
                  <a:lnTo>
                    <a:pt x="12" y="63"/>
                  </a:lnTo>
                  <a:lnTo>
                    <a:pt x="12" y="63"/>
                  </a:lnTo>
                  <a:lnTo>
                    <a:pt x="12" y="63"/>
                  </a:lnTo>
                  <a:lnTo>
                    <a:pt x="12" y="65"/>
                  </a:lnTo>
                  <a:lnTo>
                    <a:pt x="14" y="65"/>
                  </a:lnTo>
                  <a:lnTo>
                    <a:pt x="16" y="63"/>
                  </a:lnTo>
                  <a:lnTo>
                    <a:pt x="16" y="63"/>
                  </a:lnTo>
                  <a:lnTo>
                    <a:pt x="17" y="62"/>
                  </a:lnTo>
                  <a:lnTo>
                    <a:pt x="17" y="62"/>
                  </a:lnTo>
                  <a:lnTo>
                    <a:pt x="19" y="62"/>
                  </a:lnTo>
                  <a:lnTo>
                    <a:pt x="20" y="63"/>
                  </a:lnTo>
                  <a:lnTo>
                    <a:pt x="22" y="65"/>
                  </a:lnTo>
                  <a:lnTo>
                    <a:pt x="22" y="65"/>
                  </a:lnTo>
                  <a:lnTo>
                    <a:pt x="23" y="65"/>
                  </a:lnTo>
                  <a:lnTo>
                    <a:pt x="25" y="65"/>
                  </a:lnTo>
                  <a:lnTo>
                    <a:pt x="25" y="65"/>
                  </a:lnTo>
                  <a:lnTo>
                    <a:pt x="27" y="65"/>
                  </a:lnTo>
                  <a:lnTo>
                    <a:pt x="27" y="68"/>
                  </a:lnTo>
                  <a:lnTo>
                    <a:pt x="27" y="68"/>
                  </a:lnTo>
                  <a:lnTo>
                    <a:pt x="28" y="70"/>
                  </a:lnTo>
                  <a:lnTo>
                    <a:pt x="30" y="71"/>
                  </a:lnTo>
                  <a:lnTo>
                    <a:pt x="30" y="71"/>
                  </a:lnTo>
                  <a:lnTo>
                    <a:pt x="31" y="71"/>
                  </a:lnTo>
                  <a:lnTo>
                    <a:pt x="33" y="73"/>
                  </a:lnTo>
                  <a:lnTo>
                    <a:pt x="33" y="71"/>
                  </a:lnTo>
                  <a:lnTo>
                    <a:pt x="34" y="71"/>
                  </a:lnTo>
                  <a:lnTo>
                    <a:pt x="34" y="70"/>
                  </a:lnTo>
                  <a:lnTo>
                    <a:pt x="34" y="70"/>
                  </a:lnTo>
                  <a:lnTo>
                    <a:pt x="34" y="70"/>
                  </a:lnTo>
                  <a:lnTo>
                    <a:pt x="34" y="70"/>
                  </a:lnTo>
                  <a:lnTo>
                    <a:pt x="34" y="68"/>
                  </a:lnTo>
                  <a:lnTo>
                    <a:pt x="36" y="68"/>
                  </a:lnTo>
                  <a:lnTo>
                    <a:pt x="38" y="66"/>
                  </a:lnTo>
                  <a:lnTo>
                    <a:pt x="38" y="66"/>
                  </a:lnTo>
                  <a:lnTo>
                    <a:pt x="39" y="65"/>
                  </a:lnTo>
                  <a:lnTo>
                    <a:pt x="39" y="65"/>
                  </a:lnTo>
                  <a:lnTo>
                    <a:pt x="39" y="63"/>
                  </a:lnTo>
                  <a:lnTo>
                    <a:pt x="38" y="63"/>
                  </a:lnTo>
                  <a:lnTo>
                    <a:pt x="38" y="62"/>
                  </a:lnTo>
                  <a:lnTo>
                    <a:pt x="39" y="62"/>
                  </a:lnTo>
                  <a:lnTo>
                    <a:pt x="39" y="60"/>
                  </a:lnTo>
                  <a:lnTo>
                    <a:pt x="41" y="59"/>
                  </a:lnTo>
                  <a:lnTo>
                    <a:pt x="41" y="57"/>
                  </a:lnTo>
                  <a:lnTo>
                    <a:pt x="41" y="57"/>
                  </a:lnTo>
                  <a:lnTo>
                    <a:pt x="41" y="57"/>
                  </a:lnTo>
                  <a:lnTo>
                    <a:pt x="41" y="55"/>
                  </a:lnTo>
                  <a:lnTo>
                    <a:pt x="42" y="54"/>
                  </a:lnTo>
                  <a:lnTo>
                    <a:pt x="42" y="54"/>
                  </a:lnTo>
                  <a:lnTo>
                    <a:pt x="42" y="54"/>
                  </a:lnTo>
                  <a:lnTo>
                    <a:pt x="42" y="52"/>
                  </a:lnTo>
                  <a:lnTo>
                    <a:pt x="44" y="49"/>
                  </a:lnTo>
                  <a:lnTo>
                    <a:pt x="44" y="49"/>
                  </a:lnTo>
                  <a:lnTo>
                    <a:pt x="44" y="49"/>
                  </a:lnTo>
                  <a:lnTo>
                    <a:pt x="44" y="49"/>
                  </a:lnTo>
                  <a:lnTo>
                    <a:pt x="44" y="49"/>
                  </a:lnTo>
                  <a:lnTo>
                    <a:pt x="45" y="51"/>
                  </a:lnTo>
                  <a:lnTo>
                    <a:pt x="45" y="51"/>
                  </a:lnTo>
                  <a:lnTo>
                    <a:pt x="45" y="51"/>
                  </a:lnTo>
                  <a:lnTo>
                    <a:pt x="45" y="51"/>
                  </a:lnTo>
                  <a:lnTo>
                    <a:pt x="45" y="49"/>
                  </a:lnTo>
                  <a:lnTo>
                    <a:pt x="45" y="49"/>
                  </a:lnTo>
                  <a:lnTo>
                    <a:pt x="45" y="49"/>
                  </a:lnTo>
                  <a:lnTo>
                    <a:pt x="45" y="49"/>
                  </a:lnTo>
                  <a:lnTo>
                    <a:pt x="47" y="48"/>
                  </a:lnTo>
                  <a:lnTo>
                    <a:pt x="47" y="46"/>
                  </a:lnTo>
                  <a:lnTo>
                    <a:pt x="49" y="44"/>
                  </a:lnTo>
                  <a:lnTo>
                    <a:pt x="50" y="43"/>
                  </a:lnTo>
                  <a:lnTo>
                    <a:pt x="53" y="43"/>
                  </a:lnTo>
                  <a:lnTo>
                    <a:pt x="55" y="41"/>
                  </a:lnTo>
                  <a:lnTo>
                    <a:pt x="58" y="41"/>
                  </a:lnTo>
                  <a:lnTo>
                    <a:pt x="60" y="40"/>
                  </a:lnTo>
                  <a:lnTo>
                    <a:pt x="64" y="38"/>
                  </a:lnTo>
                  <a:lnTo>
                    <a:pt x="68" y="36"/>
                  </a:lnTo>
                  <a:lnTo>
                    <a:pt x="69" y="35"/>
                  </a:lnTo>
                  <a:lnTo>
                    <a:pt x="72" y="33"/>
                  </a:lnTo>
                  <a:lnTo>
                    <a:pt x="74" y="32"/>
                  </a:lnTo>
                  <a:lnTo>
                    <a:pt x="75" y="30"/>
                  </a:lnTo>
                  <a:lnTo>
                    <a:pt x="79" y="27"/>
                  </a:lnTo>
                  <a:lnTo>
                    <a:pt x="80" y="25"/>
                  </a:lnTo>
                  <a:lnTo>
                    <a:pt x="82" y="24"/>
                  </a:lnTo>
                  <a:lnTo>
                    <a:pt x="83" y="22"/>
                  </a:lnTo>
                  <a:lnTo>
                    <a:pt x="85" y="19"/>
                  </a:lnTo>
                  <a:lnTo>
                    <a:pt x="85" y="16"/>
                  </a:lnTo>
                  <a:lnTo>
                    <a:pt x="85" y="14"/>
                  </a:lnTo>
                  <a:lnTo>
                    <a:pt x="85" y="13"/>
                  </a:lnTo>
                  <a:lnTo>
                    <a:pt x="86" y="14"/>
                  </a:lnTo>
                  <a:lnTo>
                    <a:pt x="86" y="14"/>
                  </a:lnTo>
                  <a:lnTo>
                    <a:pt x="86" y="14"/>
                  </a:lnTo>
                  <a:lnTo>
                    <a:pt x="88" y="14"/>
                  </a:lnTo>
                  <a:lnTo>
                    <a:pt x="88" y="14"/>
                  </a:lnTo>
                  <a:lnTo>
                    <a:pt x="88" y="11"/>
                  </a:lnTo>
                  <a:lnTo>
                    <a:pt x="88" y="10"/>
                  </a:lnTo>
                  <a:lnTo>
                    <a:pt x="88" y="8"/>
                  </a:lnTo>
                  <a:lnTo>
                    <a:pt x="88" y="8"/>
                  </a:lnTo>
                  <a:lnTo>
                    <a:pt x="86" y="8"/>
                  </a:lnTo>
                  <a:lnTo>
                    <a:pt x="85" y="7"/>
                  </a:lnTo>
                  <a:lnTo>
                    <a:pt x="85" y="5"/>
                  </a:lnTo>
                  <a:lnTo>
                    <a:pt x="85" y="3"/>
                  </a:lnTo>
                  <a:lnTo>
                    <a:pt x="83" y="3"/>
                  </a:lnTo>
                  <a:lnTo>
                    <a:pt x="82" y="2"/>
                  </a:lnTo>
                  <a:lnTo>
                    <a:pt x="82" y="2"/>
                  </a:lnTo>
                  <a:lnTo>
                    <a:pt x="83" y="2"/>
                  </a:lnTo>
                  <a:lnTo>
                    <a:pt x="85" y="2"/>
                  </a:lnTo>
                  <a:lnTo>
                    <a:pt x="86" y="2"/>
                  </a:lnTo>
                  <a:lnTo>
                    <a:pt x="86" y="2"/>
                  </a:lnTo>
                  <a:lnTo>
                    <a:pt x="88"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60" name="Freeform 179">
              <a:extLst>
                <a:ext uri="{FF2B5EF4-FFF2-40B4-BE49-F238E27FC236}">
                  <a16:creationId xmlns:a16="http://schemas.microsoft.com/office/drawing/2014/main" id="{28A87699-95B1-4F03-A3C0-7A852EF2BE37}"/>
                </a:ext>
              </a:extLst>
            </p:cNvPr>
            <p:cNvSpPr>
              <a:spLocks noEditPoints="1"/>
            </p:cNvSpPr>
            <p:nvPr/>
          </p:nvSpPr>
          <p:spPr bwMode="auto">
            <a:xfrm>
              <a:off x="3425929" y="4146930"/>
              <a:ext cx="163735" cy="66274"/>
            </a:xfrm>
            <a:custGeom>
              <a:avLst/>
              <a:gdLst>
                <a:gd name="T0" fmla="*/ 19 w 84"/>
                <a:gd name="T1" fmla="*/ 31 h 34"/>
                <a:gd name="T2" fmla="*/ 19 w 84"/>
                <a:gd name="T3" fmla="*/ 33 h 34"/>
                <a:gd name="T4" fmla="*/ 16 w 84"/>
                <a:gd name="T5" fmla="*/ 31 h 34"/>
                <a:gd name="T6" fmla="*/ 57 w 84"/>
                <a:gd name="T7" fmla="*/ 20 h 34"/>
                <a:gd name="T8" fmla="*/ 57 w 84"/>
                <a:gd name="T9" fmla="*/ 19 h 34"/>
                <a:gd name="T10" fmla="*/ 60 w 84"/>
                <a:gd name="T11" fmla="*/ 19 h 34"/>
                <a:gd name="T12" fmla="*/ 58 w 84"/>
                <a:gd name="T13" fmla="*/ 19 h 34"/>
                <a:gd name="T14" fmla="*/ 11 w 84"/>
                <a:gd name="T15" fmla="*/ 3 h 34"/>
                <a:gd name="T16" fmla="*/ 10 w 84"/>
                <a:gd name="T17" fmla="*/ 3 h 34"/>
                <a:gd name="T18" fmla="*/ 55 w 84"/>
                <a:gd name="T19" fmla="*/ 1 h 34"/>
                <a:gd name="T20" fmla="*/ 58 w 84"/>
                <a:gd name="T21" fmla="*/ 3 h 34"/>
                <a:gd name="T22" fmla="*/ 74 w 84"/>
                <a:gd name="T23" fmla="*/ 7 h 34"/>
                <a:gd name="T24" fmla="*/ 81 w 84"/>
                <a:gd name="T25" fmla="*/ 15 h 34"/>
                <a:gd name="T26" fmla="*/ 82 w 84"/>
                <a:gd name="T27" fmla="*/ 20 h 34"/>
                <a:gd name="T28" fmla="*/ 84 w 84"/>
                <a:gd name="T29" fmla="*/ 25 h 34"/>
                <a:gd name="T30" fmla="*/ 82 w 84"/>
                <a:gd name="T31" fmla="*/ 28 h 34"/>
                <a:gd name="T32" fmla="*/ 77 w 84"/>
                <a:gd name="T33" fmla="*/ 28 h 34"/>
                <a:gd name="T34" fmla="*/ 76 w 84"/>
                <a:gd name="T35" fmla="*/ 28 h 34"/>
                <a:gd name="T36" fmla="*/ 74 w 84"/>
                <a:gd name="T37" fmla="*/ 31 h 34"/>
                <a:gd name="T38" fmla="*/ 66 w 84"/>
                <a:gd name="T39" fmla="*/ 25 h 34"/>
                <a:gd name="T40" fmla="*/ 68 w 84"/>
                <a:gd name="T41" fmla="*/ 22 h 34"/>
                <a:gd name="T42" fmla="*/ 69 w 84"/>
                <a:gd name="T43" fmla="*/ 19 h 34"/>
                <a:gd name="T44" fmla="*/ 74 w 84"/>
                <a:gd name="T45" fmla="*/ 22 h 34"/>
                <a:gd name="T46" fmla="*/ 71 w 84"/>
                <a:gd name="T47" fmla="*/ 17 h 34"/>
                <a:gd name="T48" fmla="*/ 69 w 84"/>
                <a:gd name="T49" fmla="*/ 17 h 34"/>
                <a:gd name="T50" fmla="*/ 66 w 84"/>
                <a:gd name="T51" fmla="*/ 17 h 34"/>
                <a:gd name="T52" fmla="*/ 66 w 84"/>
                <a:gd name="T53" fmla="*/ 19 h 34"/>
                <a:gd name="T54" fmla="*/ 65 w 84"/>
                <a:gd name="T55" fmla="*/ 14 h 34"/>
                <a:gd name="T56" fmla="*/ 62 w 84"/>
                <a:gd name="T57" fmla="*/ 12 h 34"/>
                <a:gd name="T58" fmla="*/ 54 w 84"/>
                <a:gd name="T59" fmla="*/ 9 h 34"/>
                <a:gd name="T60" fmla="*/ 49 w 84"/>
                <a:gd name="T61" fmla="*/ 11 h 34"/>
                <a:gd name="T62" fmla="*/ 46 w 84"/>
                <a:gd name="T63" fmla="*/ 14 h 34"/>
                <a:gd name="T64" fmla="*/ 38 w 84"/>
                <a:gd name="T65" fmla="*/ 19 h 34"/>
                <a:gd name="T66" fmla="*/ 36 w 84"/>
                <a:gd name="T67" fmla="*/ 22 h 34"/>
                <a:gd name="T68" fmla="*/ 43 w 84"/>
                <a:gd name="T69" fmla="*/ 28 h 34"/>
                <a:gd name="T70" fmla="*/ 41 w 84"/>
                <a:gd name="T71" fmla="*/ 31 h 34"/>
                <a:gd name="T72" fmla="*/ 36 w 84"/>
                <a:gd name="T73" fmla="*/ 34 h 34"/>
                <a:gd name="T74" fmla="*/ 30 w 84"/>
                <a:gd name="T75" fmla="*/ 31 h 34"/>
                <a:gd name="T76" fmla="*/ 27 w 84"/>
                <a:gd name="T77" fmla="*/ 25 h 34"/>
                <a:gd name="T78" fmla="*/ 25 w 84"/>
                <a:gd name="T79" fmla="*/ 28 h 34"/>
                <a:gd name="T80" fmla="*/ 19 w 84"/>
                <a:gd name="T81" fmla="*/ 22 h 34"/>
                <a:gd name="T82" fmla="*/ 13 w 84"/>
                <a:gd name="T83" fmla="*/ 20 h 34"/>
                <a:gd name="T84" fmla="*/ 10 w 84"/>
                <a:gd name="T85" fmla="*/ 20 h 34"/>
                <a:gd name="T86" fmla="*/ 2 w 84"/>
                <a:gd name="T87" fmla="*/ 20 h 34"/>
                <a:gd name="T88" fmla="*/ 2 w 84"/>
                <a:gd name="T89" fmla="*/ 20 h 34"/>
                <a:gd name="T90" fmla="*/ 0 w 84"/>
                <a:gd name="T91" fmla="*/ 19 h 34"/>
                <a:gd name="T92" fmla="*/ 2 w 84"/>
                <a:gd name="T93" fmla="*/ 14 h 34"/>
                <a:gd name="T94" fmla="*/ 3 w 84"/>
                <a:gd name="T95" fmla="*/ 11 h 34"/>
                <a:gd name="T96" fmla="*/ 2 w 84"/>
                <a:gd name="T97" fmla="*/ 7 h 34"/>
                <a:gd name="T98" fmla="*/ 2 w 84"/>
                <a:gd name="T99" fmla="*/ 3 h 34"/>
                <a:gd name="T100" fmla="*/ 3 w 84"/>
                <a:gd name="T101" fmla="*/ 0 h 34"/>
                <a:gd name="T102" fmla="*/ 6 w 84"/>
                <a:gd name="T103" fmla="*/ 1 h 34"/>
                <a:gd name="T104" fmla="*/ 10 w 84"/>
                <a:gd name="T105" fmla="*/ 3 h 34"/>
                <a:gd name="T106" fmla="*/ 11 w 84"/>
                <a:gd name="T107" fmla="*/ 6 h 34"/>
                <a:gd name="T108" fmla="*/ 11 w 84"/>
                <a:gd name="T109" fmla="*/ 7 h 34"/>
                <a:gd name="T110" fmla="*/ 16 w 84"/>
                <a:gd name="T111" fmla="*/ 9 h 34"/>
                <a:gd name="T112" fmla="*/ 16 w 84"/>
                <a:gd name="T113" fmla="*/ 7 h 34"/>
                <a:gd name="T114" fmla="*/ 19 w 84"/>
                <a:gd name="T115" fmla="*/ 9 h 34"/>
                <a:gd name="T116" fmla="*/ 28 w 84"/>
                <a:gd name="T117" fmla="*/ 12 h 34"/>
                <a:gd name="T118" fmla="*/ 41 w 84"/>
                <a:gd name="T119" fmla="*/ 6 h 34"/>
                <a:gd name="T120" fmla="*/ 47 w 84"/>
                <a:gd name="T12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 h="34">
                  <a:moveTo>
                    <a:pt x="17" y="30"/>
                  </a:moveTo>
                  <a:lnTo>
                    <a:pt x="19" y="30"/>
                  </a:lnTo>
                  <a:lnTo>
                    <a:pt x="19" y="30"/>
                  </a:lnTo>
                  <a:lnTo>
                    <a:pt x="19" y="31"/>
                  </a:lnTo>
                  <a:lnTo>
                    <a:pt x="19" y="31"/>
                  </a:lnTo>
                  <a:lnTo>
                    <a:pt x="21" y="33"/>
                  </a:lnTo>
                  <a:lnTo>
                    <a:pt x="21" y="33"/>
                  </a:lnTo>
                  <a:lnTo>
                    <a:pt x="19" y="33"/>
                  </a:lnTo>
                  <a:lnTo>
                    <a:pt x="17" y="33"/>
                  </a:lnTo>
                  <a:lnTo>
                    <a:pt x="16" y="31"/>
                  </a:lnTo>
                  <a:lnTo>
                    <a:pt x="16" y="31"/>
                  </a:lnTo>
                  <a:lnTo>
                    <a:pt x="16" y="31"/>
                  </a:lnTo>
                  <a:lnTo>
                    <a:pt x="17" y="30"/>
                  </a:lnTo>
                  <a:lnTo>
                    <a:pt x="17" y="30"/>
                  </a:lnTo>
                  <a:close/>
                  <a:moveTo>
                    <a:pt x="57" y="19"/>
                  </a:moveTo>
                  <a:lnTo>
                    <a:pt x="57" y="20"/>
                  </a:lnTo>
                  <a:lnTo>
                    <a:pt x="57" y="20"/>
                  </a:lnTo>
                  <a:lnTo>
                    <a:pt x="55" y="20"/>
                  </a:lnTo>
                  <a:lnTo>
                    <a:pt x="57" y="19"/>
                  </a:lnTo>
                  <a:lnTo>
                    <a:pt x="57" y="19"/>
                  </a:lnTo>
                  <a:close/>
                  <a:moveTo>
                    <a:pt x="60" y="17"/>
                  </a:moveTo>
                  <a:lnTo>
                    <a:pt x="60" y="17"/>
                  </a:lnTo>
                  <a:lnTo>
                    <a:pt x="60" y="19"/>
                  </a:lnTo>
                  <a:lnTo>
                    <a:pt x="60" y="19"/>
                  </a:lnTo>
                  <a:lnTo>
                    <a:pt x="58" y="20"/>
                  </a:lnTo>
                  <a:lnTo>
                    <a:pt x="58" y="20"/>
                  </a:lnTo>
                  <a:lnTo>
                    <a:pt x="58" y="19"/>
                  </a:lnTo>
                  <a:lnTo>
                    <a:pt x="58" y="19"/>
                  </a:lnTo>
                  <a:lnTo>
                    <a:pt x="58" y="17"/>
                  </a:lnTo>
                  <a:lnTo>
                    <a:pt x="58" y="17"/>
                  </a:lnTo>
                  <a:lnTo>
                    <a:pt x="60" y="17"/>
                  </a:lnTo>
                  <a:close/>
                  <a:moveTo>
                    <a:pt x="11" y="3"/>
                  </a:moveTo>
                  <a:lnTo>
                    <a:pt x="11" y="3"/>
                  </a:lnTo>
                  <a:lnTo>
                    <a:pt x="11" y="3"/>
                  </a:lnTo>
                  <a:lnTo>
                    <a:pt x="11" y="4"/>
                  </a:lnTo>
                  <a:lnTo>
                    <a:pt x="10" y="3"/>
                  </a:lnTo>
                  <a:lnTo>
                    <a:pt x="11" y="3"/>
                  </a:lnTo>
                  <a:close/>
                  <a:moveTo>
                    <a:pt x="49" y="0"/>
                  </a:moveTo>
                  <a:lnTo>
                    <a:pt x="52" y="1"/>
                  </a:lnTo>
                  <a:lnTo>
                    <a:pt x="55" y="1"/>
                  </a:lnTo>
                  <a:lnTo>
                    <a:pt x="57" y="1"/>
                  </a:lnTo>
                  <a:lnTo>
                    <a:pt x="57" y="1"/>
                  </a:lnTo>
                  <a:lnTo>
                    <a:pt x="58" y="3"/>
                  </a:lnTo>
                  <a:lnTo>
                    <a:pt x="58" y="3"/>
                  </a:lnTo>
                  <a:lnTo>
                    <a:pt x="62" y="3"/>
                  </a:lnTo>
                  <a:lnTo>
                    <a:pt x="65" y="3"/>
                  </a:lnTo>
                  <a:lnTo>
                    <a:pt x="71" y="6"/>
                  </a:lnTo>
                  <a:lnTo>
                    <a:pt x="74" y="7"/>
                  </a:lnTo>
                  <a:lnTo>
                    <a:pt x="76" y="11"/>
                  </a:lnTo>
                  <a:lnTo>
                    <a:pt x="81" y="14"/>
                  </a:lnTo>
                  <a:lnTo>
                    <a:pt x="81" y="14"/>
                  </a:lnTo>
                  <a:lnTo>
                    <a:pt x="81" y="15"/>
                  </a:lnTo>
                  <a:lnTo>
                    <a:pt x="81" y="15"/>
                  </a:lnTo>
                  <a:lnTo>
                    <a:pt x="81" y="17"/>
                  </a:lnTo>
                  <a:lnTo>
                    <a:pt x="81" y="19"/>
                  </a:lnTo>
                  <a:lnTo>
                    <a:pt x="82" y="20"/>
                  </a:lnTo>
                  <a:lnTo>
                    <a:pt x="82" y="20"/>
                  </a:lnTo>
                  <a:lnTo>
                    <a:pt x="84" y="23"/>
                  </a:lnTo>
                  <a:lnTo>
                    <a:pt x="84" y="23"/>
                  </a:lnTo>
                  <a:lnTo>
                    <a:pt x="84" y="25"/>
                  </a:lnTo>
                  <a:lnTo>
                    <a:pt x="82" y="25"/>
                  </a:lnTo>
                  <a:lnTo>
                    <a:pt x="82" y="26"/>
                  </a:lnTo>
                  <a:lnTo>
                    <a:pt x="82" y="26"/>
                  </a:lnTo>
                  <a:lnTo>
                    <a:pt x="82" y="28"/>
                  </a:lnTo>
                  <a:lnTo>
                    <a:pt x="79" y="30"/>
                  </a:lnTo>
                  <a:lnTo>
                    <a:pt x="79" y="30"/>
                  </a:lnTo>
                  <a:lnTo>
                    <a:pt x="77" y="30"/>
                  </a:lnTo>
                  <a:lnTo>
                    <a:pt x="77" y="28"/>
                  </a:lnTo>
                  <a:lnTo>
                    <a:pt x="76" y="28"/>
                  </a:lnTo>
                  <a:lnTo>
                    <a:pt x="76" y="28"/>
                  </a:lnTo>
                  <a:lnTo>
                    <a:pt x="76" y="28"/>
                  </a:lnTo>
                  <a:lnTo>
                    <a:pt x="76" y="28"/>
                  </a:lnTo>
                  <a:lnTo>
                    <a:pt x="76" y="28"/>
                  </a:lnTo>
                  <a:lnTo>
                    <a:pt x="76" y="30"/>
                  </a:lnTo>
                  <a:lnTo>
                    <a:pt x="76" y="31"/>
                  </a:lnTo>
                  <a:lnTo>
                    <a:pt x="74" y="31"/>
                  </a:lnTo>
                  <a:lnTo>
                    <a:pt x="74" y="34"/>
                  </a:lnTo>
                  <a:lnTo>
                    <a:pt x="73" y="34"/>
                  </a:lnTo>
                  <a:lnTo>
                    <a:pt x="69" y="30"/>
                  </a:lnTo>
                  <a:lnTo>
                    <a:pt x="66" y="25"/>
                  </a:lnTo>
                  <a:lnTo>
                    <a:pt x="66" y="22"/>
                  </a:lnTo>
                  <a:lnTo>
                    <a:pt x="66" y="22"/>
                  </a:lnTo>
                  <a:lnTo>
                    <a:pt x="68" y="22"/>
                  </a:lnTo>
                  <a:lnTo>
                    <a:pt x="68" y="22"/>
                  </a:lnTo>
                  <a:lnTo>
                    <a:pt x="68" y="22"/>
                  </a:lnTo>
                  <a:lnTo>
                    <a:pt x="68" y="20"/>
                  </a:lnTo>
                  <a:lnTo>
                    <a:pt x="69" y="19"/>
                  </a:lnTo>
                  <a:lnTo>
                    <a:pt x="69" y="19"/>
                  </a:lnTo>
                  <a:lnTo>
                    <a:pt x="71" y="19"/>
                  </a:lnTo>
                  <a:lnTo>
                    <a:pt x="71" y="19"/>
                  </a:lnTo>
                  <a:lnTo>
                    <a:pt x="73" y="20"/>
                  </a:lnTo>
                  <a:lnTo>
                    <a:pt x="74" y="22"/>
                  </a:lnTo>
                  <a:lnTo>
                    <a:pt x="76" y="22"/>
                  </a:lnTo>
                  <a:lnTo>
                    <a:pt x="74" y="20"/>
                  </a:lnTo>
                  <a:lnTo>
                    <a:pt x="73" y="19"/>
                  </a:lnTo>
                  <a:lnTo>
                    <a:pt x="71" y="17"/>
                  </a:lnTo>
                  <a:lnTo>
                    <a:pt x="71" y="15"/>
                  </a:lnTo>
                  <a:lnTo>
                    <a:pt x="69" y="17"/>
                  </a:lnTo>
                  <a:lnTo>
                    <a:pt x="69" y="17"/>
                  </a:lnTo>
                  <a:lnTo>
                    <a:pt x="69" y="17"/>
                  </a:lnTo>
                  <a:lnTo>
                    <a:pt x="68" y="17"/>
                  </a:lnTo>
                  <a:lnTo>
                    <a:pt x="68" y="17"/>
                  </a:lnTo>
                  <a:lnTo>
                    <a:pt x="68" y="17"/>
                  </a:lnTo>
                  <a:lnTo>
                    <a:pt x="66" y="17"/>
                  </a:lnTo>
                  <a:lnTo>
                    <a:pt x="66" y="15"/>
                  </a:lnTo>
                  <a:lnTo>
                    <a:pt x="66" y="17"/>
                  </a:lnTo>
                  <a:lnTo>
                    <a:pt x="66" y="17"/>
                  </a:lnTo>
                  <a:lnTo>
                    <a:pt x="66" y="19"/>
                  </a:lnTo>
                  <a:lnTo>
                    <a:pt x="66" y="19"/>
                  </a:lnTo>
                  <a:lnTo>
                    <a:pt x="66" y="17"/>
                  </a:lnTo>
                  <a:lnTo>
                    <a:pt x="65" y="17"/>
                  </a:lnTo>
                  <a:lnTo>
                    <a:pt x="65" y="14"/>
                  </a:lnTo>
                  <a:lnTo>
                    <a:pt x="63" y="14"/>
                  </a:lnTo>
                  <a:lnTo>
                    <a:pt x="63" y="12"/>
                  </a:lnTo>
                  <a:lnTo>
                    <a:pt x="62" y="12"/>
                  </a:lnTo>
                  <a:lnTo>
                    <a:pt x="62" y="12"/>
                  </a:lnTo>
                  <a:lnTo>
                    <a:pt x="60" y="11"/>
                  </a:lnTo>
                  <a:lnTo>
                    <a:pt x="58" y="9"/>
                  </a:lnTo>
                  <a:lnTo>
                    <a:pt x="57" y="9"/>
                  </a:lnTo>
                  <a:lnTo>
                    <a:pt x="54" y="9"/>
                  </a:lnTo>
                  <a:lnTo>
                    <a:pt x="52" y="9"/>
                  </a:lnTo>
                  <a:lnTo>
                    <a:pt x="51" y="9"/>
                  </a:lnTo>
                  <a:lnTo>
                    <a:pt x="49" y="11"/>
                  </a:lnTo>
                  <a:lnTo>
                    <a:pt x="49" y="11"/>
                  </a:lnTo>
                  <a:lnTo>
                    <a:pt x="47" y="11"/>
                  </a:lnTo>
                  <a:lnTo>
                    <a:pt x="47" y="12"/>
                  </a:lnTo>
                  <a:lnTo>
                    <a:pt x="47" y="14"/>
                  </a:lnTo>
                  <a:lnTo>
                    <a:pt x="46" y="14"/>
                  </a:lnTo>
                  <a:lnTo>
                    <a:pt x="47" y="15"/>
                  </a:lnTo>
                  <a:lnTo>
                    <a:pt x="41" y="19"/>
                  </a:lnTo>
                  <a:lnTo>
                    <a:pt x="41" y="19"/>
                  </a:lnTo>
                  <a:lnTo>
                    <a:pt x="38" y="19"/>
                  </a:lnTo>
                  <a:lnTo>
                    <a:pt x="38" y="20"/>
                  </a:lnTo>
                  <a:lnTo>
                    <a:pt x="36" y="20"/>
                  </a:lnTo>
                  <a:lnTo>
                    <a:pt x="36" y="22"/>
                  </a:lnTo>
                  <a:lnTo>
                    <a:pt x="36" y="22"/>
                  </a:lnTo>
                  <a:lnTo>
                    <a:pt x="38" y="23"/>
                  </a:lnTo>
                  <a:lnTo>
                    <a:pt x="38" y="23"/>
                  </a:lnTo>
                  <a:lnTo>
                    <a:pt x="40" y="25"/>
                  </a:lnTo>
                  <a:lnTo>
                    <a:pt x="43" y="28"/>
                  </a:lnTo>
                  <a:lnTo>
                    <a:pt x="43" y="30"/>
                  </a:lnTo>
                  <a:lnTo>
                    <a:pt x="43" y="31"/>
                  </a:lnTo>
                  <a:lnTo>
                    <a:pt x="43" y="31"/>
                  </a:lnTo>
                  <a:lnTo>
                    <a:pt x="41" y="31"/>
                  </a:lnTo>
                  <a:lnTo>
                    <a:pt x="40" y="31"/>
                  </a:lnTo>
                  <a:lnTo>
                    <a:pt x="38" y="33"/>
                  </a:lnTo>
                  <a:lnTo>
                    <a:pt x="38" y="33"/>
                  </a:lnTo>
                  <a:lnTo>
                    <a:pt x="36" y="34"/>
                  </a:lnTo>
                  <a:lnTo>
                    <a:pt x="33" y="34"/>
                  </a:lnTo>
                  <a:lnTo>
                    <a:pt x="32" y="34"/>
                  </a:lnTo>
                  <a:lnTo>
                    <a:pt x="30" y="34"/>
                  </a:lnTo>
                  <a:lnTo>
                    <a:pt x="30" y="31"/>
                  </a:lnTo>
                  <a:lnTo>
                    <a:pt x="28" y="28"/>
                  </a:lnTo>
                  <a:lnTo>
                    <a:pt x="28" y="25"/>
                  </a:lnTo>
                  <a:lnTo>
                    <a:pt x="27" y="25"/>
                  </a:lnTo>
                  <a:lnTo>
                    <a:pt x="27" y="25"/>
                  </a:lnTo>
                  <a:lnTo>
                    <a:pt x="27" y="26"/>
                  </a:lnTo>
                  <a:lnTo>
                    <a:pt x="25" y="28"/>
                  </a:lnTo>
                  <a:lnTo>
                    <a:pt x="25" y="30"/>
                  </a:lnTo>
                  <a:lnTo>
                    <a:pt x="25" y="28"/>
                  </a:lnTo>
                  <a:lnTo>
                    <a:pt x="24" y="28"/>
                  </a:lnTo>
                  <a:lnTo>
                    <a:pt x="22" y="28"/>
                  </a:lnTo>
                  <a:lnTo>
                    <a:pt x="19" y="23"/>
                  </a:lnTo>
                  <a:lnTo>
                    <a:pt x="19" y="22"/>
                  </a:lnTo>
                  <a:lnTo>
                    <a:pt x="19" y="22"/>
                  </a:lnTo>
                  <a:lnTo>
                    <a:pt x="16" y="22"/>
                  </a:lnTo>
                  <a:lnTo>
                    <a:pt x="14" y="20"/>
                  </a:lnTo>
                  <a:lnTo>
                    <a:pt x="13" y="20"/>
                  </a:lnTo>
                  <a:lnTo>
                    <a:pt x="13" y="20"/>
                  </a:lnTo>
                  <a:lnTo>
                    <a:pt x="11" y="20"/>
                  </a:lnTo>
                  <a:lnTo>
                    <a:pt x="11" y="19"/>
                  </a:lnTo>
                  <a:lnTo>
                    <a:pt x="10" y="20"/>
                  </a:lnTo>
                  <a:lnTo>
                    <a:pt x="6" y="19"/>
                  </a:lnTo>
                  <a:lnTo>
                    <a:pt x="5" y="19"/>
                  </a:lnTo>
                  <a:lnTo>
                    <a:pt x="3" y="19"/>
                  </a:lnTo>
                  <a:lnTo>
                    <a:pt x="2" y="20"/>
                  </a:lnTo>
                  <a:lnTo>
                    <a:pt x="2" y="22"/>
                  </a:lnTo>
                  <a:lnTo>
                    <a:pt x="2" y="22"/>
                  </a:lnTo>
                  <a:lnTo>
                    <a:pt x="2" y="22"/>
                  </a:lnTo>
                  <a:lnTo>
                    <a:pt x="2" y="20"/>
                  </a:lnTo>
                  <a:lnTo>
                    <a:pt x="0" y="20"/>
                  </a:lnTo>
                  <a:lnTo>
                    <a:pt x="0" y="19"/>
                  </a:lnTo>
                  <a:lnTo>
                    <a:pt x="0" y="19"/>
                  </a:lnTo>
                  <a:lnTo>
                    <a:pt x="0" y="19"/>
                  </a:lnTo>
                  <a:lnTo>
                    <a:pt x="2" y="17"/>
                  </a:lnTo>
                  <a:lnTo>
                    <a:pt x="2" y="17"/>
                  </a:lnTo>
                  <a:lnTo>
                    <a:pt x="2" y="15"/>
                  </a:lnTo>
                  <a:lnTo>
                    <a:pt x="2" y="14"/>
                  </a:lnTo>
                  <a:lnTo>
                    <a:pt x="2" y="12"/>
                  </a:lnTo>
                  <a:lnTo>
                    <a:pt x="2" y="12"/>
                  </a:lnTo>
                  <a:lnTo>
                    <a:pt x="3" y="11"/>
                  </a:lnTo>
                  <a:lnTo>
                    <a:pt x="3" y="11"/>
                  </a:lnTo>
                  <a:lnTo>
                    <a:pt x="3" y="11"/>
                  </a:lnTo>
                  <a:lnTo>
                    <a:pt x="3" y="9"/>
                  </a:lnTo>
                  <a:lnTo>
                    <a:pt x="3" y="9"/>
                  </a:lnTo>
                  <a:lnTo>
                    <a:pt x="2" y="7"/>
                  </a:lnTo>
                  <a:lnTo>
                    <a:pt x="0" y="7"/>
                  </a:lnTo>
                  <a:lnTo>
                    <a:pt x="0" y="6"/>
                  </a:lnTo>
                  <a:lnTo>
                    <a:pt x="0" y="3"/>
                  </a:lnTo>
                  <a:lnTo>
                    <a:pt x="2" y="3"/>
                  </a:lnTo>
                  <a:lnTo>
                    <a:pt x="2" y="1"/>
                  </a:lnTo>
                  <a:lnTo>
                    <a:pt x="2" y="1"/>
                  </a:lnTo>
                  <a:lnTo>
                    <a:pt x="2" y="1"/>
                  </a:lnTo>
                  <a:lnTo>
                    <a:pt x="3" y="0"/>
                  </a:lnTo>
                  <a:lnTo>
                    <a:pt x="3" y="1"/>
                  </a:lnTo>
                  <a:lnTo>
                    <a:pt x="5" y="1"/>
                  </a:lnTo>
                  <a:lnTo>
                    <a:pt x="5" y="1"/>
                  </a:lnTo>
                  <a:lnTo>
                    <a:pt x="6" y="1"/>
                  </a:lnTo>
                  <a:lnTo>
                    <a:pt x="6" y="1"/>
                  </a:lnTo>
                  <a:lnTo>
                    <a:pt x="6" y="1"/>
                  </a:lnTo>
                  <a:lnTo>
                    <a:pt x="6" y="1"/>
                  </a:lnTo>
                  <a:lnTo>
                    <a:pt x="10" y="3"/>
                  </a:lnTo>
                  <a:lnTo>
                    <a:pt x="10" y="3"/>
                  </a:lnTo>
                  <a:lnTo>
                    <a:pt x="10" y="4"/>
                  </a:lnTo>
                  <a:lnTo>
                    <a:pt x="10" y="6"/>
                  </a:lnTo>
                  <a:lnTo>
                    <a:pt x="11" y="6"/>
                  </a:lnTo>
                  <a:lnTo>
                    <a:pt x="11" y="6"/>
                  </a:lnTo>
                  <a:lnTo>
                    <a:pt x="11" y="6"/>
                  </a:lnTo>
                  <a:lnTo>
                    <a:pt x="11" y="6"/>
                  </a:lnTo>
                  <a:lnTo>
                    <a:pt x="11" y="7"/>
                  </a:lnTo>
                  <a:lnTo>
                    <a:pt x="11" y="9"/>
                  </a:lnTo>
                  <a:lnTo>
                    <a:pt x="13" y="9"/>
                  </a:lnTo>
                  <a:lnTo>
                    <a:pt x="13" y="9"/>
                  </a:lnTo>
                  <a:lnTo>
                    <a:pt x="16" y="9"/>
                  </a:lnTo>
                  <a:lnTo>
                    <a:pt x="17" y="9"/>
                  </a:lnTo>
                  <a:lnTo>
                    <a:pt x="17" y="9"/>
                  </a:lnTo>
                  <a:lnTo>
                    <a:pt x="17" y="7"/>
                  </a:lnTo>
                  <a:lnTo>
                    <a:pt x="16" y="7"/>
                  </a:lnTo>
                  <a:lnTo>
                    <a:pt x="16" y="7"/>
                  </a:lnTo>
                  <a:lnTo>
                    <a:pt x="16" y="7"/>
                  </a:lnTo>
                  <a:lnTo>
                    <a:pt x="17" y="7"/>
                  </a:lnTo>
                  <a:lnTo>
                    <a:pt x="19" y="9"/>
                  </a:lnTo>
                  <a:lnTo>
                    <a:pt x="21" y="11"/>
                  </a:lnTo>
                  <a:lnTo>
                    <a:pt x="24" y="12"/>
                  </a:lnTo>
                  <a:lnTo>
                    <a:pt x="25" y="12"/>
                  </a:lnTo>
                  <a:lnTo>
                    <a:pt x="28" y="12"/>
                  </a:lnTo>
                  <a:lnTo>
                    <a:pt x="32" y="11"/>
                  </a:lnTo>
                  <a:lnTo>
                    <a:pt x="33" y="9"/>
                  </a:lnTo>
                  <a:lnTo>
                    <a:pt x="35" y="7"/>
                  </a:lnTo>
                  <a:lnTo>
                    <a:pt x="41" y="6"/>
                  </a:lnTo>
                  <a:lnTo>
                    <a:pt x="44" y="4"/>
                  </a:lnTo>
                  <a:lnTo>
                    <a:pt x="44" y="4"/>
                  </a:lnTo>
                  <a:lnTo>
                    <a:pt x="46" y="3"/>
                  </a:lnTo>
                  <a:lnTo>
                    <a:pt x="47" y="1"/>
                  </a:lnTo>
                  <a:lnTo>
                    <a:pt x="49" y="1"/>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61" name="Freeform 180">
              <a:extLst>
                <a:ext uri="{FF2B5EF4-FFF2-40B4-BE49-F238E27FC236}">
                  <a16:creationId xmlns:a16="http://schemas.microsoft.com/office/drawing/2014/main" id="{238D28E3-E4EF-4070-B123-28792EDB8FFF}"/>
                </a:ext>
              </a:extLst>
            </p:cNvPr>
            <p:cNvSpPr>
              <a:spLocks noEditPoints="1"/>
            </p:cNvSpPr>
            <p:nvPr/>
          </p:nvSpPr>
          <p:spPr bwMode="auto">
            <a:xfrm>
              <a:off x="7228859" y="3661574"/>
              <a:ext cx="220263" cy="284586"/>
            </a:xfrm>
            <a:custGeom>
              <a:avLst/>
              <a:gdLst>
                <a:gd name="T0" fmla="*/ 99 w 113"/>
                <a:gd name="T1" fmla="*/ 93 h 146"/>
                <a:gd name="T2" fmla="*/ 96 w 113"/>
                <a:gd name="T3" fmla="*/ 91 h 146"/>
                <a:gd name="T4" fmla="*/ 66 w 113"/>
                <a:gd name="T5" fmla="*/ 25 h 146"/>
                <a:gd name="T6" fmla="*/ 74 w 113"/>
                <a:gd name="T7" fmla="*/ 36 h 146"/>
                <a:gd name="T8" fmla="*/ 90 w 113"/>
                <a:gd name="T9" fmla="*/ 41 h 146"/>
                <a:gd name="T10" fmla="*/ 96 w 113"/>
                <a:gd name="T11" fmla="*/ 41 h 146"/>
                <a:gd name="T12" fmla="*/ 102 w 113"/>
                <a:gd name="T13" fmla="*/ 49 h 146"/>
                <a:gd name="T14" fmla="*/ 108 w 113"/>
                <a:gd name="T15" fmla="*/ 56 h 146"/>
                <a:gd name="T16" fmla="*/ 113 w 113"/>
                <a:gd name="T17" fmla="*/ 60 h 146"/>
                <a:gd name="T18" fmla="*/ 112 w 113"/>
                <a:gd name="T19" fmla="*/ 67 h 146"/>
                <a:gd name="T20" fmla="*/ 102 w 113"/>
                <a:gd name="T21" fmla="*/ 77 h 146"/>
                <a:gd name="T22" fmla="*/ 94 w 113"/>
                <a:gd name="T23" fmla="*/ 91 h 146"/>
                <a:gd name="T24" fmla="*/ 91 w 113"/>
                <a:gd name="T25" fmla="*/ 89 h 146"/>
                <a:gd name="T26" fmla="*/ 86 w 113"/>
                <a:gd name="T27" fmla="*/ 91 h 146"/>
                <a:gd name="T28" fmla="*/ 83 w 113"/>
                <a:gd name="T29" fmla="*/ 99 h 146"/>
                <a:gd name="T30" fmla="*/ 83 w 113"/>
                <a:gd name="T31" fmla="*/ 108 h 146"/>
                <a:gd name="T32" fmla="*/ 83 w 113"/>
                <a:gd name="T33" fmla="*/ 112 h 146"/>
                <a:gd name="T34" fmla="*/ 71 w 113"/>
                <a:gd name="T35" fmla="*/ 115 h 146"/>
                <a:gd name="T36" fmla="*/ 63 w 113"/>
                <a:gd name="T37" fmla="*/ 127 h 146"/>
                <a:gd name="T38" fmla="*/ 47 w 113"/>
                <a:gd name="T39" fmla="*/ 132 h 146"/>
                <a:gd name="T40" fmla="*/ 49 w 113"/>
                <a:gd name="T41" fmla="*/ 137 h 146"/>
                <a:gd name="T42" fmla="*/ 39 w 113"/>
                <a:gd name="T43" fmla="*/ 141 h 146"/>
                <a:gd name="T44" fmla="*/ 28 w 113"/>
                <a:gd name="T45" fmla="*/ 143 h 146"/>
                <a:gd name="T46" fmla="*/ 15 w 113"/>
                <a:gd name="T47" fmla="*/ 146 h 146"/>
                <a:gd name="T48" fmla="*/ 12 w 113"/>
                <a:gd name="T49" fmla="*/ 138 h 146"/>
                <a:gd name="T50" fmla="*/ 9 w 113"/>
                <a:gd name="T51" fmla="*/ 134 h 146"/>
                <a:gd name="T52" fmla="*/ 8 w 113"/>
                <a:gd name="T53" fmla="*/ 127 h 146"/>
                <a:gd name="T54" fmla="*/ 4 w 113"/>
                <a:gd name="T55" fmla="*/ 123 h 146"/>
                <a:gd name="T56" fmla="*/ 3 w 113"/>
                <a:gd name="T57" fmla="*/ 116 h 146"/>
                <a:gd name="T58" fmla="*/ 3 w 113"/>
                <a:gd name="T59" fmla="*/ 112 h 146"/>
                <a:gd name="T60" fmla="*/ 12 w 113"/>
                <a:gd name="T61" fmla="*/ 107 h 146"/>
                <a:gd name="T62" fmla="*/ 22 w 113"/>
                <a:gd name="T63" fmla="*/ 104 h 146"/>
                <a:gd name="T64" fmla="*/ 33 w 113"/>
                <a:gd name="T65" fmla="*/ 101 h 146"/>
                <a:gd name="T66" fmla="*/ 42 w 113"/>
                <a:gd name="T67" fmla="*/ 97 h 146"/>
                <a:gd name="T68" fmla="*/ 45 w 113"/>
                <a:gd name="T69" fmla="*/ 91 h 146"/>
                <a:gd name="T70" fmla="*/ 47 w 113"/>
                <a:gd name="T71" fmla="*/ 85 h 146"/>
                <a:gd name="T72" fmla="*/ 50 w 113"/>
                <a:gd name="T73" fmla="*/ 78 h 146"/>
                <a:gd name="T74" fmla="*/ 52 w 113"/>
                <a:gd name="T75" fmla="*/ 71 h 146"/>
                <a:gd name="T76" fmla="*/ 52 w 113"/>
                <a:gd name="T77" fmla="*/ 64 h 146"/>
                <a:gd name="T78" fmla="*/ 47 w 113"/>
                <a:gd name="T79" fmla="*/ 58 h 146"/>
                <a:gd name="T80" fmla="*/ 47 w 113"/>
                <a:gd name="T81" fmla="*/ 50 h 146"/>
                <a:gd name="T82" fmla="*/ 50 w 113"/>
                <a:gd name="T83" fmla="*/ 41 h 146"/>
                <a:gd name="T84" fmla="*/ 52 w 113"/>
                <a:gd name="T85" fmla="*/ 37 h 146"/>
                <a:gd name="T86" fmla="*/ 55 w 113"/>
                <a:gd name="T87" fmla="*/ 36 h 146"/>
                <a:gd name="T88" fmla="*/ 58 w 113"/>
                <a:gd name="T89" fmla="*/ 34 h 146"/>
                <a:gd name="T90" fmla="*/ 55 w 113"/>
                <a:gd name="T91" fmla="*/ 31 h 146"/>
                <a:gd name="T92" fmla="*/ 55 w 113"/>
                <a:gd name="T93" fmla="*/ 28 h 146"/>
                <a:gd name="T94" fmla="*/ 55 w 113"/>
                <a:gd name="T95" fmla="*/ 23 h 146"/>
                <a:gd name="T96" fmla="*/ 58 w 113"/>
                <a:gd name="T97" fmla="*/ 22 h 146"/>
                <a:gd name="T98" fmla="*/ 58 w 113"/>
                <a:gd name="T99" fmla="*/ 23 h 146"/>
                <a:gd name="T100" fmla="*/ 60 w 113"/>
                <a:gd name="T101" fmla="*/ 25 h 146"/>
                <a:gd name="T102" fmla="*/ 63 w 113"/>
                <a:gd name="T103" fmla="*/ 22 h 146"/>
                <a:gd name="T104" fmla="*/ 63 w 113"/>
                <a:gd name="T105" fmla="*/ 17 h 146"/>
                <a:gd name="T106" fmla="*/ 61 w 113"/>
                <a:gd name="T107" fmla="*/ 17 h 146"/>
                <a:gd name="T108" fmla="*/ 64 w 113"/>
                <a:gd name="T109" fmla="*/ 0 h 146"/>
                <a:gd name="T110" fmla="*/ 64 w 113"/>
                <a:gd name="T111" fmla="*/ 9 h 146"/>
                <a:gd name="T112" fmla="*/ 63 w 113"/>
                <a:gd name="T113" fmla="*/ 11 h 146"/>
                <a:gd name="T114" fmla="*/ 61 w 113"/>
                <a:gd name="T115" fmla="*/ 9 h 146"/>
                <a:gd name="T116" fmla="*/ 60 w 113"/>
                <a:gd name="T117" fmla="*/ 4 h 146"/>
                <a:gd name="T118" fmla="*/ 61 w 113"/>
                <a:gd name="T119" fmla="*/ 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146">
                  <a:moveTo>
                    <a:pt x="101" y="86"/>
                  </a:moveTo>
                  <a:lnTo>
                    <a:pt x="101" y="89"/>
                  </a:lnTo>
                  <a:lnTo>
                    <a:pt x="99" y="89"/>
                  </a:lnTo>
                  <a:lnTo>
                    <a:pt x="99" y="93"/>
                  </a:lnTo>
                  <a:lnTo>
                    <a:pt x="97" y="93"/>
                  </a:lnTo>
                  <a:lnTo>
                    <a:pt x="97" y="94"/>
                  </a:lnTo>
                  <a:lnTo>
                    <a:pt x="96" y="93"/>
                  </a:lnTo>
                  <a:lnTo>
                    <a:pt x="96" y="91"/>
                  </a:lnTo>
                  <a:lnTo>
                    <a:pt x="99" y="89"/>
                  </a:lnTo>
                  <a:lnTo>
                    <a:pt x="101" y="86"/>
                  </a:lnTo>
                  <a:close/>
                  <a:moveTo>
                    <a:pt x="64" y="22"/>
                  </a:moveTo>
                  <a:lnTo>
                    <a:pt x="66" y="25"/>
                  </a:lnTo>
                  <a:lnTo>
                    <a:pt x="67" y="30"/>
                  </a:lnTo>
                  <a:lnTo>
                    <a:pt x="69" y="31"/>
                  </a:lnTo>
                  <a:lnTo>
                    <a:pt x="72" y="34"/>
                  </a:lnTo>
                  <a:lnTo>
                    <a:pt x="74" y="36"/>
                  </a:lnTo>
                  <a:lnTo>
                    <a:pt x="75" y="37"/>
                  </a:lnTo>
                  <a:lnTo>
                    <a:pt x="82" y="39"/>
                  </a:lnTo>
                  <a:lnTo>
                    <a:pt x="85" y="41"/>
                  </a:lnTo>
                  <a:lnTo>
                    <a:pt x="90" y="41"/>
                  </a:lnTo>
                  <a:lnTo>
                    <a:pt x="91" y="41"/>
                  </a:lnTo>
                  <a:lnTo>
                    <a:pt x="93" y="41"/>
                  </a:lnTo>
                  <a:lnTo>
                    <a:pt x="94" y="41"/>
                  </a:lnTo>
                  <a:lnTo>
                    <a:pt x="96" y="41"/>
                  </a:lnTo>
                  <a:lnTo>
                    <a:pt x="99" y="44"/>
                  </a:lnTo>
                  <a:lnTo>
                    <a:pt x="99" y="45"/>
                  </a:lnTo>
                  <a:lnTo>
                    <a:pt x="101" y="47"/>
                  </a:lnTo>
                  <a:lnTo>
                    <a:pt x="102" y="49"/>
                  </a:lnTo>
                  <a:lnTo>
                    <a:pt x="102" y="50"/>
                  </a:lnTo>
                  <a:lnTo>
                    <a:pt x="104" y="52"/>
                  </a:lnTo>
                  <a:lnTo>
                    <a:pt x="107" y="55"/>
                  </a:lnTo>
                  <a:lnTo>
                    <a:pt x="108" y="56"/>
                  </a:lnTo>
                  <a:lnTo>
                    <a:pt x="110" y="58"/>
                  </a:lnTo>
                  <a:lnTo>
                    <a:pt x="112" y="58"/>
                  </a:lnTo>
                  <a:lnTo>
                    <a:pt x="113" y="60"/>
                  </a:lnTo>
                  <a:lnTo>
                    <a:pt x="113" y="60"/>
                  </a:lnTo>
                  <a:lnTo>
                    <a:pt x="113" y="61"/>
                  </a:lnTo>
                  <a:lnTo>
                    <a:pt x="113" y="63"/>
                  </a:lnTo>
                  <a:lnTo>
                    <a:pt x="112" y="66"/>
                  </a:lnTo>
                  <a:lnTo>
                    <a:pt x="112" y="67"/>
                  </a:lnTo>
                  <a:lnTo>
                    <a:pt x="108" y="69"/>
                  </a:lnTo>
                  <a:lnTo>
                    <a:pt x="107" y="74"/>
                  </a:lnTo>
                  <a:lnTo>
                    <a:pt x="105" y="75"/>
                  </a:lnTo>
                  <a:lnTo>
                    <a:pt x="102" y="77"/>
                  </a:lnTo>
                  <a:lnTo>
                    <a:pt x="101" y="80"/>
                  </a:lnTo>
                  <a:lnTo>
                    <a:pt x="97" y="85"/>
                  </a:lnTo>
                  <a:lnTo>
                    <a:pt x="94" y="89"/>
                  </a:lnTo>
                  <a:lnTo>
                    <a:pt x="94" y="91"/>
                  </a:lnTo>
                  <a:lnTo>
                    <a:pt x="93" y="91"/>
                  </a:lnTo>
                  <a:lnTo>
                    <a:pt x="91" y="91"/>
                  </a:lnTo>
                  <a:lnTo>
                    <a:pt x="90" y="89"/>
                  </a:lnTo>
                  <a:lnTo>
                    <a:pt x="91" y="89"/>
                  </a:lnTo>
                  <a:lnTo>
                    <a:pt x="91" y="88"/>
                  </a:lnTo>
                  <a:lnTo>
                    <a:pt x="90" y="88"/>
                  </a:lnTo>
                  <a:lnTo>
                    <a:pt x="88" y="88"/>
                  </a:lnTo>
                  <a:lnTo>
                    <a:pt x="86" y="91"/>
                  </a:lnTo>
                  <a:lnTo>
                    <a:pt x="85" y="93"/>
                  </a:lnTo>
                  <a:lnTo>
                    <a:pt x="85" y="94"/>
                  </a:lnTo>
                  <a:lnTo>
                    <a:pt x="85" y="97"/>
                  </a:lnTo>
                  <a:lnTo>
                    <a:pt x="83" y="99"/>
                  </a:lnTo>
                  <a:lnTo>
                    <a:pt x="83" y="102"/>
                  </a:lnTo>
                  <a:lnTo>
                    <a:pt x="83" y="102"/>
                  </a:lnTo>
                  <a:lnTo>
                    <a:pt x="83" y="105"/>
                  </a:lnTo>
                  <a:lnTo>
                    <a:pt x="83" y="108"/>
                  </a:lnTo>
                  <a:lnTo>
                    <a:pt x="85" y="110"/>
                  </a:lnTo>
                  <a:lnTo>
                    <a:pt x="85" y="112"/>
                  </a:lnTo>
                  <a:lnTo>
                    <a:pt x="83" y="112"/>
                  </a:lnTo>
                  <a:lnTo>
                    <a:pt x="83" y="112"/>
                  </a:lnTo>
                  <a:lnTo>
                    <a:pt x="78" y="112"/>
                  </a:lnTo>
                  <a:lnTo>
                    <a:pt x="75" y="113"/>
                  </a:lnTo>
                  <a:lnTo>
                    <a:pt x="72" y="115"/>
                  </a:lnTo>
                  <a:lnTo>
                    <a:pt x="71" y="115"/>
                  </a:lnTo>
                  <a:lnTo>
                    <a:pt x="67" y="118"/>
                  </a:lnTo>
                  <a:lnTo>
                    <a:pt x="66" y="124"/>
                  </a:lnTo>
                  <a:lnTo>
                    <a:pt x="64" y="126"/>
                  </a:lnTo>
                  <a:lnTo>
                    <a:pt x="63" y="127"/>
                  </a:lnTo>
                  <a:lnTo>
                    <a:pt x="58" y="127"/>
                  </a:lnTo>
                  <a:lnTo>
                    <a:pt x="53" y="127"/>
                  </a:lnTo>
                  <a:lnTo>
                    <a:pt x="50" y="129"/>
                  </a:lnTo>
                  <a:lnTo>
                    <a:pt x="47" y="132"/>
                  </a:lnTo>
                  <a:lnTo>
                    <a:pt x="47" y="134"/>
                  </a:lnTo>
                  <a:lnTo>
                    <a:pt x="49" y="135"/>
                  </a:lnTo>
                  <a:lnTo>
                    <a:pt x="49" y="135"/>
                  </a:lnTo>
                  <a:lnTo>
                    <a:pt x="49" y="137"/>
                  </a:lnTo>
                  <a:lnTo>
                    <a:pt x="47" y="138"/>
                  </a:lnTo>
                  <a:lnTo>
                    <a:pt x="45" y="140"/>
                  </a:lnTo>
                  <a:lnTo>
                    <a:pt x="41" y="141"/>
                  </a:lnTo>
                  <a:lnTo>
                    <a:pt x="39" y="141"/>
                  </a:lnTo>
                  <a:lnTo>
                    <a:pt x="37" y="140"/>
                  </a:lnTo>
                  <a:lnTo>
                    <a:pt x="34" y="140"/>
                  </a:lnTo>
                  <a:lnTo>
                    <a:pt x="30" y="141"/>
                  </a:lnTo>
                  <a:lnTo>
                    <a:pt x="28" y="143"/>
                  </a:lnTo>
                  <a:lnTo>
                    <a:pt x="26" y="143"/>
                  </a:lnTo>
                  <a:lnTo>
                    <a:pt x="23" y="145"/>
                  </a:lnTo>
                  <a:lnTo>
                    <a:pt x="19" y="145"/>
                  </a:lnTo>
                  <a:lnTo>
                    <a:pt x="15" y="146"/>
                  </a:lnTo>
                  <a:lnTo>
                    <a:pt x="15" y="145"/>
                  </a:lnTo>
                  <a:lnTo>
                    <a:pt x="14" y="143"/>
                  </a:lnTo>
                  <a:lnTo>
                    <a:pt x="14" y="140"/>
                  </a:lnTo>
                  <a:lnTo>
                    <a:pt x="12" y="138"/>
                  </a:lnTo>
                  <a:lnTo>
                    <a:pt x="12" y="137"/>
                  </a:lnTo>
                  <a:lnTo>
                    <a:pt x="11" y="137"/>
                  </a:lnTo>
                  <a:lnTo>
                    <a:pt x="11" y="135"/>
                  </a:lnTo>
                  <a:lnTo>
                    <a:pt x="9" y="134"/>
                  </a:lnTo>
                  <a:lnTo>
                    <a:pt x="9" y="132"/>
                  </a:lnTo>
                  <a:lnTo>
                    <a:pt x="9" y="130"/>
                  </a:lnTo>
                  <a:lnTo>
                    <a:pt x="8" y="129"/>
                  </a:lnTo>
                  <a:lnTo>
                    <a:pt x="8" y="127"/>
                  </a:lnTo>
                  <a:lnTo>
                    <a:pt x="6" y="126"/>
                  </a:lnTo>
                  <a:lnTo>
                    <a:pt x="6" y="124"/>
                  </a:lnTo>
                  <a:lnTo>
                    <a:pt x="6" y="123"/>
                  </a:lnTo>
                  <a:lnTo>
                    <a:pt x="4" y="123"/>
                  </a:lnTo>
                  <a:lnTo>
                    <a:pt x="4" y="121"/>
                  </a:lnTo>
                  <a:lnTo>
                    <a:pt x="3" y="119"/>
                  </a:lnTo>
                  <a:lnTo>
                    <a:pt x="3" y="118"/>
                  </a:lnTo>
                  <a:lnTo>
                    <a:pt x="3" y="116"/>
                  </a:lnTo>
                  <a:lnTo>
                    <a:pt x="1" y="115"/>
                  </a:lnTo>
                  <a:lnTo>
                    <a:pt x="1" y="113"/>
                  </a:lnTo>
                  <a:lnTo>
                    <a:pt x="0" y="112"/>
                  </a:lnTo>
                  <a:lnTo>
                    <a:pt x="3" y="112"/>
                  </a:lnTo>
                  <a:lnTo>
                    <a:pt x="4" y="110"/>
                  </a:lnTo>
                  <a:lnTo>
                    <a:pt x="8" y="108"/>
                  </a:lnTo>
                  <a:lnTo>
                    <a:pt x="9" y="108"/>
                  </a:lnTo>
                  <a:lnTo>
                    <a:pt x="12" y="107"/>
                  </a:lnTo>
                  <a:lnTo>
                    <a:pt x="14" y="107"/>
                  </a:lnTo>
                  <a:lnTo>
                    <a:pt x="17" y="105"/>
                  </a:lnTo>
                  <a:lnTo>
                    <a:pt x="20" y="105"/>
                  </a:lnTo>
                  <a:lnTo>
                    <a:pt x="22" y="104"/>
                  </a:lnTo>
                  <a:lnTo>
                    <a:pt x="25" y="104"/>
                  </a:lnTo>
                  <a:lnTo>
                    <a:pt x="26" y="102"/>
                  </a:lnTo>
                  <a:lnTo>
                    <a:pt x="30" y="102"/>
                  </a:lnTo>
                  <a:lnTo>
                    <a:pt x="33" y="101"/>
                  </a:lnTo>
                  <a:lnTo>
                    <a:pt x="34" y="99"/>
                  </a:lnTo>
                  <a:lnTo>
                    <a:pt x="37" y="99"/>
                  </a:lnTo>
                  <a:lnTo>
                    <a:pt x="39" y="97"/>
                  </a:lnTo>
                  <a:lnTo>
                    <a:pt x="42" y="97"/>
                  </a:lnTo>
                  <a:lnTo>
                    <a:pt x="44" y="96"/>
                  </a:lnTo>
                  <a:lnTo>
                    <a:pt x="44" y="94"/>
                  </a:lnTo>
                  <a:lnTo>
                    <a:pt x="45" y="93"/>
                  </a:lnTo>
                  <a:lnTo>
                    <a:pt x="45" y="91"/>
                  </a:lnTo>
                  <a:lnTo>
                    <a:pt x="45" y="89"/>
                  </a:lnTo>
                  <a:lnTo>
                    <a:pt x="47" y="88"/>
                  </a:lnTo>
                  <a:lnTo>
                    <a:pt x="47" y="86"/>
                  </a:lnTo>
                  <a:lnTo>
                    <a:pt x="47" y="85"/>
                  </a:lnTo>
                  <a:lnTo>
                    <a:pt x="49" y="83"/>
                  </a:lnTo>
                  <a:lnTo>
                    <a:pt x="49" y="82"/>
                  </a:lnTo>
                  <a:lnTo>
                    <a:pt x="49" y="80"/>
                  </a:lnTo>
                  <a:lnTo>
                    <a:pt x="50" y="78"/>
                  </a:lnTo>
                  <a:lnTo>
                    <a:pt x="50" y="77"/>
                  </a:lnTo>
                  <a:lnTo>
                    <a:pt x="50" y="75"/>
                  </a:lnTo>
                  <a:lnTo>
                    <a:pt x="52" y="74"/>
                  </a:lnTo>
                  <a:lnTo>
                    <a:pt x="52" y="71"/>
                  </a:lnTo>
                  <a:lnTo>
                    <a:pt x="52" y="69"/>
                  </a:lnTo>
                  <a:lnTo>
                    <a:pt x="53" y="67"/>
                  </a:lnTo>
                  <a:lnTo>
                    <a:pt x="53" y="66"/>
                  </a:lnTo>
                  <a:lnTo>
                    <a:pt x="52" y="64"/>
                  </a:lnTo>
                  <a:lnTo>
                    <a:pt x="52" y="63"/>
                  </a:lnTo>
                  <a:lnTo>
                    <a:pt x="50" y="61"/>
                  </a:lnTo>
                  <a:lnTo>
                    <a:pt x="49" y="60"/>
                  </a:lnTo>
                  <a:lnTo>
                    <a:pt x="47" y="58"/>
                  </a:lnTo>
                  <a:lnTo>
                    <a:pt x="47" y="56"/>
                  </a:lnTo>
                  <a:lnTo>
                    <a:pt x="47" y="53"/>
                  </a:lnTo>
                  <a:lnTo>
                    <a:pt x="47" y="53"/>
                  </a:lnTo>
                  <a:lnTo>
                    <a:pt x="47" y="50"/>
                  </a:lnTo>
                  <a:lnTo>
                    <a:pt x="47" y="49"/>
                  </a:lnTo>
                  <a:lnTo>
                    <a:pt x="49" y="45"/>
                  </a:lnTo>
                  <a:lnTo>
                    <a:pt x="50" y="44"/>
                  </a:lnTo>
                  <a:lnTo>
                    <a:pt x="50" y="41"/>
                  </a:lnTo>
                  <a:lnTo>
                    <a:pt x="52" y="41"/>
                  </a:lnTo>
                  <a:lnTo>
                    <a:pt x="52" y="39"/>
                  </a:lnTo>
                  <a:lnTo>
                    <a:pt x="52" y="37"/>
                  </a:lnTo>
                  <a:lnTo>
                    <a:pt x="52" y="37"/>
                  </a:lnTo>
                  <a:lnTo>
                    <a:pt x="50" y="37"/>
                  </a:lnTo>
                  <a:lnTo>
                    <a:pt x="52" y="36"/>
                  </a:lnTo>
                  <a:lnTo>
                    <a:pt x="53" y="36"/>
                  </a:lnTo>
                  <a:lnTo>
                    <a:pt x="55" y="36"/>
                  </a:lnTo>
                  <a:lnTo>
                    <a:pt x="56" y="36"/>
                  </a:lnTo>
                  <a:lnTo>
                    <a:pt x="58" y="36"/>
                  </a:lnTo>
                  <a:lnTo>
                    <a:pt x="58" y="34"/>
                  </a:lnTo>
                  <a:lnTo>
                    <a:pt x="58" y="34"/>
                  </a:lnTo>
                  <a:lnTo>
                    <a:pt x="58" y="33"/>
                  </a:lnTo>
                  <a:lnTo>
                    <a:pt x="55" y="33"/>
                  </a:lnTo>
                  <a:lnTo>
                    <a:pt x="55" y="33"/>
                  </a:lnTo>
                  <a:lnTo>
                    <a:pt x="55" y="31"/>
                  </a:lnTo>
                  <a:lnTo>
                    <a:pt x="55" y="30"/>
                  </a:lnTo>
                  <a:lnTo>
                    <a:pt x="55" y="30"/>
                  </a:lnTo>
                  <a:lnTo>
                    <a:pt x="55" y="28"/>
                  </a:lnTo>
                  <a:lnTo>
                    <a:pt x="55" y="28"/>
                  </a:lnTo>
                  <a:lnTo>
                    <a:pt x="55" y="26"/>
                  </a:lnTo>
                  <a:lnTo>
                    <a:pt x="55" y="26"/>
                  </a:lnTo>
                  <a:lnTo>
                    <a:pt x="55" y="25"/>
                  </a:lnTo>
                  <a:lnTo>
                    <a:pt x="55" y="23"/>
                  </a:lnTo>
                  <a:lnTo>
                    <a:pt x="56" y="22"/>
                  </a:lnTo>
                  <a:lnTo>
                    <a:pt x="56" y="22"/>
                  </a:lnTo>
                  <a:lnTo>
                    <a:pt x="56" y="22"/>
                  </a:lnTo>
                  <a:lnTo>
                    <a:pt x="58" y="22"/>
                  </a:lnTo>
                  <a:lnTo>
                    <a:pt x="58" y="22"/>
                  </a:lnTo>
                  <a:lnTo>
                    <a:pt x="58" y="22"/>
                  </a:lnTo>
                  <a:lnTo>
                    <a:pt x="58" y="23"/>
                  </a:lnTo>
                  <a:lnTo>
                    <a:pt x="58" y="23"/>
                  </a:lnTo>
                  <a:lnTo>
                    <a:pt x="58" y="23"/>
                  </a:lnTo>
                  <a:lnTo>
                    <a:pt x="58" y="23"/>
                  </a:lnTo>
                  <a:lnTo>
                    <a:pt x="60" y="25"/>
                  </a:lnTo>
                  <a:lnTo>
                    <a:pt x="60" y="25"/>
                  </a:lnTo>
                  <a:lnTo>
                    <a:pt x="61" y="23"/>
                  </a:lnTo>
                  <a:lnTo>
                    <a:pt x="61" y="23"/>
                  </a:lnTo>
                  <a:lnTo>
                    <a:pt x="63" y="23"/>
                  </a:lnTo>
                  <a:lnTo>
                    <a:pt x="63" y="22"/>
                  </a:lnTo>
                  <a:lnTo>
                    <a:pt x="63" y="22"/>
                  </a:lnTo>
                  <a:lnTo>
                    <a:pt x="64" y="22"/>
                  </a:lnTo>
                  <a:close/>
                  <a:moveTo>
                    <a:pt x="61" y="17"/>
                  </a:moveTo>
                  <a:lnTo>
                    <a:pt x="63" y="17"/>
                  </a:lnTo>
                  <a:lnTo>
                    <a:pt x="63" y="17"/>
                  </a:lnTo>
                  <a:lnTo>
                    <a:pt x="63" y="17"/>
                  </a:lnTo>
                  <a:lnTo>
                    <a:pt x="61" y="17"/>
                  </a:lnTo>
                  <a:lnTo>
                    <a:pt x="61" y="17"/>
                  </a:lnTo>
                  <a:lnTo>
                    <a:pt x="61" y="17"/>
                  </a:lnTo>
                  <a:lnTo>
                    <a:pt x="61" y="17"/>
                  </a:lnTo>
                  <a:close/>
                  <a:moveTo>
                    <a:pt x="64" y="0"/>
                  </a:moveTo>
                  <a:lnTo>
                    <a:pt x="64" y="0"/>
                  </a:lnTo>
                  <a:lnTo>
                    <a:pt x="64" y="1"/>
                  </a:lnTo>
                  <a:lnTo>
                    <a:pt x="64" y="3"/>
                  </a:lnTo>
                  <a:lnTo>
                    <a:pt x="64" y="4"/>
                  </a:lnTo>
                  <a:lnTo>
                    <a:pt x="64" y="9"/>
                  </a:lnTo>
                  <a:lnTo>
                    <a:pt x="63" y="9"/>
                  </a:lnTo>
                  <a:lnTo>
                    <a:pt x="63" y="11"/>
                  </a:lnTo>
                  <a:lnTo>
                    <a:pt x="63" y="11"/>
                  </a:lnTo>
                  <a:lnTo>
                    <a:pt x="63" y="11"/>
                  </a:lnTo>
                  <a:lnTo>
                    <a:pt x="61" y="11"/>
                  </a:lnTo>
                  <a:lnTo>
                    <a:pt x="61" y="11"/>
                  </a:lnTo>
                  <a:lnTo>
                    <a:pt x="61" y="11"/>
                  </a:lnTo>
                  <a:lnTo>
                    <a:pt x="61" y="9"/>
                  </a:lnTo>
                  <a:lnTo>
                    <a:pt x="61" y="8"/>
                  </a:lnTo>
                  <a:lnTo>
                    <a:pt x="61" y="6"/>
                  </a:lnTo>
                  <a:lnTo>
                    <a:pt x="61" y="4"/>
                  </a:lnTo>
                  <a:lnTo>
                    <a:pt x="60" y="4"/>
                  </a:lnTo>
                  <a:lnTo>
                    <a:pt x="60" y="4"/>
                  </a:lnTo>
                  <a:lnTo>
                    <a:pt x="61" y="3"/>
                  </a:lnTo>
                  <a:lnTo>
                    <a:pt x="61" y="3"/>
                  </a:lnTo>
                  <a:lnTo>
                    <a:pt x="61" y="3"/>
                  </a:lnTo>
                  <a:lnTo>
                    <a:pt x="63" y="1"/>
                  </a:lnTo>
                  <a:lnTo>
                    <a:pt x="63" y="1"/>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62" name="Freeform 181">
              <a:extLst>
                <a:ext uri="{FF2B5EF4-FFF2-40B4-BE49-F238E27FC236}">
                  <a16:creationId xmlns:a16="http://schemas.microsoft.com/office/drawing/2014/main" id="{8C535566-6312-4A61-A95D-F79E4241F4E4}"/>
                </a:ext>
              </a:extLst>
            </p:cNvPr>
            <p:cNvSpPr>
              <a:spLocks noEditPoints="1"/>
            </p:cNvSpPr>
            <p:nvPr/>
          </p:nvSpPr>
          <p:spPr bwMode="auto">
            <a:xfrm>
              <a:off x="10439227" y="4655677"/>
              <a:ext cx="647141" cy="1387846"/>
            </a:xfrm>
            <a:custGeom>
              <a:avLst/>
              <a:gdLst>
                <a:gd name="T0" fmla="*/ 5 w 332"/>
                <a:gd name="T1" fmla="*/ 674 h 712"/>
                <a:gd name="T2" fmla="*/ 0 w 332"/>
                <a:gd name="T3" fmla="*/ 679 h 712"/>
                <a:gd name="T4" fmla="*/ 32 w 332"/>
                <a:gd name="T5" fmla="*/ 607 h 712"/>
                <a:gd name="T6" fmla="*/ 26 w 332"/>
                <a:gd name="T7" fmla="*/ 610 h 712"/>
                <a:gd name="T8" fmla="*/ 11 w 332"/>
                <a:gd name="T9" fmla="*/ 585 h 712"/>
                <a:gd name="T10" fmla="*/ 16 w 332"/>
                <a:gd name="T11" fmla="*/ 575 h 712"/>
                <a:gd name="T12" fmla="*/ 256 w 332"/>
                <a:gd name="T13" fmla="*/ 550 h 712"/>
                <a:gd name="T14" fmla="*/ 253 w 332"/>
                <a:gd name="T15" fmla="*/ 556 h 712"/>
                <a:gd name="T16" fmla="*/ 117 w 332"/>
                <a:gd name="T17" fmla="*/ 496 h 712"/>
                <a:gd name="T18" fmla="*/ 98 w 332"/>
                <a:gd name="T19" fmla="*/ 496 h 712"/>
                <a:gd name="T20" fmla="*/ 114 w 332"/>
                <a:gd name="T21" fmla="*/ 501 h 712"/>
                <a:gd name="T22" fmla="*/ 116 w 332"/>
                <a:gd name="T23" fmla="*/ 504 h 712"/>
                <a:gd name="T24" fmla="*/ 120 w 332"/>
                <a:gd name="T25" fmla="*/ 504 h 712"/>
                <a:gd name="T26" fmla="*/ 119 w 332"/>
                <a:gd name="T27" fmla="*/ 509 h 712"/>
                <a:gd name="T28" fmla="*/ 114 w 332"/>
                <a:gd name="T29" fmla="*/ 523 h 712"/>
                <a:gd name="T30" fmla="*/ 98 w 332"/>
                <a:gd name="T31" fmla="*/ 542 h 712"/>
                <a:gd name="T32" fmla="*/ 105 w 332"/>
                <a:gd name="T33" fmla="*/ 550 h 712"/>
                <a:gd name="T34" fmla="*/ 95 w 332"/>
                <a:gd name="T35" fmla="*/ 550 h 712"/>
                <a:gd name="T36" fmla="*/ 87 w 332"/>
                <a:gd name="T37" fmla="*/ 553 h 712"/>
                <a:gd name="T38" fmla="*/ 76 w 332"/>
                <a:gd name="T39" fmla="*/ 567 h 712"/>
                <a:gd name="T40" fmla="*/ 71 w 332"/>
                <a:gd name="T41" fmla="*/ 586 h 712"/>
                <a:gd name="T42" fmla="*/ 49 w 332"/>
                <a:gd name="T43" fmla="*/ 600 h 712"/>
                <a:gd name="T44" fmla="*/ 34 w 332"/>
                <a:gd name="T45" fmla="*/ 597 h 712"/>
                <a:gd name="T46" fmla="*/ 13 w 332"/>
                <a:gd name="T47" fmla="*/ 594 h 712"/>
                <a:gd name="T48" fmla="*/ 8 w 332"/>
                <a:gd name="T49" fmla="*/ 586 h 712"/>
                <a:gd name="T50" fmla="*/ 15 w 332"/>
                <a:gd name="T51" fmla="*/ 578 h 712"/>
                <a:gd name="T52" fmla="*/ 16 w 332"/>
                <a:gd name="T53" fmla="*/ 575 h 712"/>
                <a:gd name="T54" fmla="*/ 23 w 332"/>
                <a:gd name="T55" fmla="*/ 567 h 712"/>
                <a:gd name="T56" fmla="*/ 37 w 332"/>
                <a:gd name="T57" fmla="*/ 555 h 712"/>
                <a:gd name="T58" fmla="*/ 56 w 332"/>
                <a:gd name="T59" fmla="*/ 545 h 712"/>
                <a:gd name="T60" fmla="*/ 65 w 332"/>
                <a:gd name="T61" fmla="*/ 539 h 712"/>
                <a:gd name="T62" fmla="*/ 70 w 332"/>
                <a:gd name="T63" fmla="*/ 536 h 712"/>
                <a:gd name="T64" fmla="*/ 78 w 332"/>
                <a:gd name="T65" fmla="*/ 526 h 712"/>
                <a:gd name="T66" fmla="*/ 89 w 332"/>
                <a:gd name="T67" fmla="*/ 509 h 712"/>
                <a:gd name="T68" fmla="*/ 138 w 332"/>
                <a:gd name="T69" fmla="*/ 422 h 712"/>
                <a:gd name="T70" fmla="*/ 105 w 332"/>
                <a:gd name="T71" fmla="*/ 399 h 712"/>
                <a:gd name="T72" fmla="*/ 116 w 332"/>
                <a:gd name="T73" fmla="*/ 402 h 712"/>
                <a:gd name="T74" fmla="*/ 123 w 332"/>
                <a:gd name="T75" fmla="*/ 408 h 712"/>
                <a:gd name="T76" fmla="*/ 128 w 332"/>
                <a:gd name="T77" fmla="*/ 424 h 712"/>
                <a:gd name="T78" fmla="*/ 133 w 332"/>
                <a:gd name="T79" fmla="*/ 433 h 712"/>
                <a:gd name="T80" fmla="*/ 139 w 332"/>
                <a:gd name="T81" fmla="*/ 429 h 712"/>
                <a:gd name="T82" fmla="*/ 146 w 332"/>
                <a:gd name="T83" fmla="*/ 438 h 712"/>
                <a:gd name="T84" fmla="*/ 163 w 332"/>
                <a:gd name="T85" fmla="*/ 451 h 712"/>
                <a:gd name="T86" fmla="*/ 182 w 332"/>
                <a:gd name="T87" fmla="*/ 444 h 712"/>
                <a:gd name="T88" fmla="*/ 174 w 332"/>
                <a:gd name="T89" fmla="*/ 468 h 712"/>
                <a:gd name="T90" fmla="*/ 161 w 332"/>
                <a:gd name="T91" fmla="*/ 473 h 712"/>
                <a:gd name="T92" fmla="*/ 150 w 332"/>
                <a:gd name="T93" fmla="*/ 498 h 712"/>
                <a:gd name="T94" fmla="*/ 134 w 332"/>
                <a:gd name="T95" fmla="*/ 509 h 712"/>
                <a:gd name="T96" fmla="*/ 127 w 332"/>
                <a:gd name="T97" fmla="*/ 507 h 712"/>
                <a:gd name="T98" fmla="*/ 127 w 332"/>
                <a:gd name="T99" fmla="*/ 482 h 712"/>
                <a:gd name="T100" fmla="*/ 119 w 332"/>
                <a:gd name="T101" fmla="*/ 468 h 712"/>
                <a:gd name="T102" fmla="*/ 130 w 332"/>
                <a:gd name="T103" fmla="*/ 448 h 712"/>
                <a:gd name="T104" fmla="*/ 128 w 332"/>
                <a:gd name="T105" fmla="*/ 438 h 712"/>
                <a:gd name="T106" fmla="*/ 122 w 332"/>
                <a:gd name="T107" fmla="*/ 430 h 712"/>
                <a:gd name="T108" fmla="*/ 120 w 332"/>
                <a:gd name="T109" fmla="*/ 421 h 712"/>
                <a:gd name="T110" fmla="*/ 119 w 332"/>
                <a:gd name="T111" fmla="*/ 424 h 712"/>
                <a:gd name="T112" fmla="*/ 108 w 332"/>
                <a:gd name="T113" fmla="*/ 410 h 712"/>
                <a:gd name="T114" fmla="*/ 101 w 332"/>
                <a:gd name="T115" fmla="*/ 396 h 712"/>
                <a:gd name="T116" fmla="*/ 313 w 332"/>
                <a:gd name="T117" fmla="*/ 0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2" h="712">
                  <a:moveTo>
                    <a:pt x="46" y="711"/>
                  </a:moveTo>
                  <a:lnTo>
                    <a:pt x="48" y="711"/>
                  </a:lnTo>
                  <a:lnTo>
                    <a:pt x="48" y="712"/>
                  </a:lnTo>
                  <a:lnTo>
                    <a:pt x="46" y="712"/>
                  </a:lnTo>
                  <a:lnTo>
                    <a:pt x="46" y="712"/>
                  </a:lnTo>
                  <a:lnTo>
                    <a:pt x="45" y="711"/>
                  </a:lnTo>
                  <a:lnTo>
                    <a:pt x="45" y="711"/>
                  </a:lnTo>
                  <a:lnTo>
                    <a:pt x="46" y="711"/>
                  </a:lnTo>
                  <a:lnTo>
                    <a:pt x="46" y="711"/>
                  </a:lnTo>
                  <a:close/>
                  <a:moveTo>
                    <a:pt x="5" y="673"/>
                  </a:moveTo>
                  <a:lnTo>
                    <a:pt x="5" y="673"/>
                  </a:lnTo>
                  <a:lnTo>
                    <a:pt x="5" y="673"/>
                  </a:lnTo>
                  <a:lnTo>
                    <a:pt x="5" y="674"/>
                  </a:lnTo>
                  <a:lnTo>
                    <a:pt x="5" y="674"/>
                  </a:lnTo>
                  <a:lnTo>
                    <a:pt x="5" y="676"/>
                  </a:lnTo>
                  <a:lnTo>
                    <a:pt x="5" y="676"/>
                  </a:lnTo>
                  <a:lnTo>
                    <a:pt x="4" y="676"/>
                  </a:lnTo>
                  <a:lnTo>
                    <a:pt x="4" y="678"/>
                  </a:lnTo>
                  <a:lnTo>
                    <a:pt x="5" y="678"/>
                  </a:lnTo>
                  <a:lnTo>
                    <a:pt x="5" y="679"/>
                  </a:lnTo>
                  <a:lnTo>
                    <a:pt x="4" y="679"/>
                  </a:lnTo>
                  <a:lnTo>
                    <a:pt x="2" y="679"/>
                  </a:lnTo>
                  <a:lnTo>
                    <a:pt x="2" y="678"/>
                  </a:lnTo>
                  <a:lnTo>
                    <a:pt x="2" y="678"/>
                  </a:lnTo>
                  <a:lnTo>
                    <a:pt x="0" y="679"/>
                  </a:lnTo>
                  <a:lnTo>
                    <a:pt x="0" y="679"/>
                  </a:lnTo>
                  <a:lnTo>
                    <a:pt x="0" y="678"/>
                  </a:lnTo>
                  <a:lnTo>
                    <a:pt x="0" y="678"/>
                  </a:lnTo>
                  <a:lnTo>
                    <a:pt x="2" y="676"/>
                  </a:lnTo>
                  <a:lnTo>
                    <a:pt x="4" y="674"/>
                  </a:lnTo>
                  <a:lnTo>
                    <a:pt x="4" y="673"/>
                  </a:lnTo>
                  <a:lnTo>
                    <a:pt x="5" y="673"/>
                  </a:lnTo>
                  <a:close/>
                  <a:moveTo>
                    <a:pt x="30" y="602"/>
                  </a:moveTo>
                  <a:lnTo>
                    <a:pt x="32" y="605"/>
                  </a:lnTo>
                  <a:lnTo>
                    <a:pt x="32" y="605"/>
                  </a:lnTo>
                  <a:lnTo>
                    <a:pt x="30" y="605"/>
                  </a:lnTo>
                  <a:lnTo>
                    <a:pt x="30" y="607"/>
                  </a:lnTo>
                  <a:lnTo>
                    <a:pt x="32" y="607"/>
                  </a:lnTo>
                  <a:lnTo>
                    <a:pt x="32" y="607"/>
                  </a:lnTo>
                  <a:lnTo>
                    <a:pt x="34" y="607"/>
                  </a:lnTo>
                  <a:lnTo>
                    <a:pt x="34" y="608"/>
                  </a:lnTo>
                  <a:lnTo>
                    <a:pt x="34" y="608"/>
                  </a:lnTo>
                  <a:lnTo>
                    <a:pt x="34" y="610"/>
                  </a:lnTo>
                  <a:lnTo>
                    <a:pt x="30" y="610"/>
                  </a:lnTo>
                  <a:lnTo>
                    <a:pt x="29" y="611"/>
                  </a:lnTo>
                  <a:lnTo>
                    <a:pt x="27" y="610"/>
                  </a:lnTo>
                  <a:lnTo>
                    <a:pt x="27" y="610"/>
                  </a:lnTo>
                  <a:lnTo>
                    <a:pt x="26" y="611"/>
                  </a:lnTo>
                  <a:lnTo>
                    <a:pt x="24" y="613"/>
                  </a:lnTo>
                  <a:lnTo>
                    <a:pt x="24" y="611"/>
                  </a:lnTo>
                  <a:lnTo>
                    <a:pt x="24" y="611"/>
                  </a:lnTo>
                  <a:lnTo>
                    <a:pt x="26" y="610"/>
                  </a:lnTo>
                  <a:lnTo>
                    <a:pt x="26" y="608"/>
                  </a:lnTo>
                  <a:lnTo>
                    <a:pt x="26" y="608"/>
                  </a:lnTo>
                  <a:lnTo>
                    <a:pt x="27" y="608"/>
                  </a:lnTo>
                  <a:lnTo>
                    <a:pt x="27" y="607"/>
                  </a:lnTo>
                  <a:lnTo>
                    <a:pt x="27" y="605"/>
                  </a:lnTo>
                  <a:lnTo>
                    <a:pt x="27" y="604"/>
                  </a:lnTo>
                  <a:lnTo>
                    <a:pt x="27" y="602"/>
                  </a:lnTo>
                  <a:lnTo>
                    <a:pt x="30" y="602"/>
                  </a:lnTo>
                  <a:close/>
                  <a:moveTo>
                    <a:pt x="11" y="583"/>
                  </a:moveTo>
                  <a:lnTo>
                    <a:pt x="11" y="583"/>
                  </a:lnTo>
                  <a:lnTo>
                    <a:pt x="11" y="583"/>
                  </a:lnTo>
                  <a:lnTo>
                    <a:pt x="11" y="585"/>
                  </a:lnTo>
                  <a:lnTo>
                    <a:pt x="11" y="585"/>
                  </a:lnTo>
                  <a:lnTo>
                    <a:pt x="11" y="585"/>
                  </a:lnTo>
                  <a:lnTo>
                    <a:pt x="11" y="585"/>
                  </a:lnTo>
                  <a:lnTo>
                    <a:pt x="10" y="585"/>
                  </a:lnTo>
                  <a:lnTo>
                    <a:pt x="10" y="585"/>
                  </a:lnTo>
                  <a:lnTo>
                    <a:pt x="8" y="585"/>
                  </a:lnTo>
                  <a:lnTo>
                    <a:pt x="10" y="583"/>
                  </a:lnTo>
                  <a:lnTo>
                    <a:pt x="11" y="583"/>
                  </a:lnTo>
                  <a:close/>
                  <a:moveTo>
                    <a:pt x="16" y="575"/>
                  </a:moveTo>
                  <a:lnTo>
                    <a:pt x="16" y="577"/>
                  </a:lnTo>
                  <a:lnTo>
                    <a:pt x="15" y="577"/>
                  </a:lnTo>
                  <a:lnTo>
                    <a:pt x="15" y="575"/>
                  </a:lnTo>
                  <a:lnTo>
                    <a:pt x="15" y="575"/>
                  </a:lnTo>
                  <a:lnTo>
                    <a:pt x="16" y="575"/>
                  </a:lnTo>
                  <a:close/>
                  <a:moveTo>
                    <a:pt x="259" y="558"/>
                  </a:moveTo>
                  <a:lnTo>
                    <a:pt x="261" y="558"/>
                  </a:lnTo>
                  <a:lnTo>
                    <a:pt x="259" y="559"/>
                  </a:lnTo>
                  <a:lnTo>
                    <a:pt x="259" y="559"/>
                  </a:lnTo>
                  <a:lnTo>
                    <a:pt x="259" y="558"/>
                  </a:lnTo>
                  <a:lnTo>
                    <a:pt x="259" y="558"/>
                  </a:lnTo>
                  <a:lnTo>
                    <a:pt x="259" y="558"/>
                  </a:lnTo>
                  <a:close/>
                  <a:moveTo>
                    <a:pt x="253" y="548"/>
                  </a:moveTo>
                  <a:lnTo>
                    <a:pt x="259" y="548"/>
                  </a:lnTo>
                  <a:lnTo>
                    <a:pt x="259" y="550"/>
                  </a:lnTo>
                  <a:lnTo>
                    <a:pt x="257" y="550"/>
                  </a:lnTo>
                  <a:lnTo>
                    <a:pt x="256" y="552"/>
                  </a:lnTo>
                  <a:lnTo>
                    <a:pt x="256" y="550"/>
                  </a:lnTo>
                  <a:lnTo>
                    <a:pt x="256" y="550"/>
                  </a:lnTo>
                  <a:lnTo>
                    <a:pt x="254" y="550"/>
                  </a:lnTo>
                  <a:lnTo>
                    <a:pt x="254" y="550"/>
                  </a:lnTo>
                  <a:lnTo>
                    <a:pt x="254" y="550"/>
                  </a:lnTo>
                  <a:lnTo>
                    <a:pt x="256" y="550"/>
                  </a:lnTo>
                  <a:lnTo>
                    <a:pt x="254" y="552"/>
                  </a:lnTo>
                  <a:lnTo>
                    <a:pt x="256" y="553"/>
                  </a:lnTo>
                  <a:lnTo>
                    <a:pt x="256" y="553"/>
                  </a:lnTo>
                  <a:lnTo>
                    <a:pt x="257" y="555"/>
                  </a:lnTo>
                  <a:lnTo>
                    <a:pt x="257" y="555"/>
                  </a:lnTo>
                  <a:lnTo>
                    <a:pt x="254" y="555"/>
                  </a:lnTo>
                  <a:lnTo>
                    <a:pt x="254" y="556"/>
                  </a:lnTo>
                  <a:lnTo>
                    <a:pt x="253" y="556"/>
                  </a:lnTo>
                  <a:lnTo>
                    <a:pt x="253" y="556"/>
                  </a:lnTo>
                  <a:lnTo>
                    <a:pt x="253" y="555"/>
                  </a:lnTo>
                  <a:lnTo>
                    <a:pt x="253" y="553"/>
                  </a:lnTo>
                  <a:lnTo>
                    <a:pt x="253" y="553"/>
                  </a:lnTo>
                  <a:lnTo>
                    <a:pt x="254" y="552"/>
                  </a:lnTo>
                  <a:lnTo>
                    <a:pt x="254" y="552"/>
                  </a:lnTo>
                  <a:lnTo>
                    <a:pt x="253" y="550"/>
                  </a:lnTo>
                  <a:lnTo>
                    <a:pt x="250" y="550"/>
                  </a:lnTo>
                  <a:lnTo>
                    <a:pt x="250" y="550"/>
                  </a:lnTo>
                  <a:lnTo>
                    <a:pt x="251" y="550"/>
                  </a:lnTo>
                  <a:lnTo>
                    <a:pt x="253" y="550"/>
                  </a:lnTo>
                  <a:lnTo>
                    <a:pt x="253" y="548"/>
                  </a:lnTo>
                  <a:close/>
                  <a:moveTo>
                    <a:pt x="117" y="496"/>
                  </a:moveTo>
                  <a:lnTo>
                    <a:pt x="117" y="498"/>
                  </a:lnTo>
                  <a:lnTo>
                    <a:pt x="116" y="500"/>
                  </a:lnTo>
                  <a:lnTo>
                    <a:pt x="114" y="500"/>
                  </a:lnTo>
                  <a:lnTo>
                    <a:pt x="114" y="500"/>
                  </a:lnTo>
                  <a:lnTo>
                    <a:pt x="114" y="498"/>
                  </a:lnTo>
                  <a:lnTo>
                    <a:pt x="116" y="498"/>
                  </a:lnTo>
                  <a:lnTo>
                    <a:pt x="116" y="496"/>
                  </a:lnTo>
                  <a:lnTo>
                    <a:pt x="117" y="496"/>
                  </a:lnTo>
                  <a:close/>
                  <a:moveTo>
                    <a:pt x="100" y="493"/>
                  </a:moveTo>
                  <a:lnTo>
                    <a:pt x="101" y="493"/>
                  </a:lnTo>
                  <a:lnTo>
                    <a:pt x="98" y="493"/>
                  </a:lnTo>
                  <a:lnTo>
                    <a:pt x="98" y="495"/>
                  </a:lnTo>
                  <a:lnTo>
                    <a:pt x="98" y="496"/>
                  </a:lnTo>
                  <a:lnTo>
                    <a:pt x="98" y="496"/>
                  </a:lnTo>
                  <a:lnTo>
                    <a:pt x="100" y="498"/>
                  </a:lnTo>
                  <a:lnTo>
                    <a:pt x="101" y="498"/>
                  </a:lnTo>
                  <a:lnTo>
                    <a:pt x="103" y="500"/>
                  </a:lnTo>
                  <a:lnTo>
                    <a:pt x="103" y="501"/>
                  </a:lnTo>
                  <a:lnTo>
                    <a:pt x="103" y="503"/>
                  </a:lnTo>
                  <a:lnTo>
                    <a:pt x="103" y="504"/>
                  </a:lnTo>
                  <a:lnTo>
                    <a:pt x="105" y="506"/>
                  </a:lnTo>
                  <a:lnTo>
                    <a:pt x="106" y="506"/>
                  </a:lnTo>
                  <a:lnTo>
                    <a:pt x="108" y="506"/>
                  </a:lnTo>
                  <a:lnTo>
                    <a:pt x="109" y="504"/>
                  </a:lnTo>
                  <a:lnTo>
                    <a:pt x="111" y="503"/>
                  </a:lnTo>
                  <a:lnTo>
                    <a:pt x="114" y="501"/>
                  </a:lnTo>
                  <a:lnTo>
                    <a:pt x="114" y="501"/>
                  </a:lnTo>
                  <a:lnTo>
                    <a:pt x="116" y="501"/>
                  </a:lnTo>
                  <a:lnTo>
                    <a:pt x="116" y="500"/>
                  </a:lnTo>
                  <a:lnTo>
                    <a:pt x="117" y="500"/>
                  </a:lnTo>
                  <a:lnTo>
                    <a:pt x="117" y="501"/>
                  </a:lnTo>
                  <a:lnTo>
                    <a:pt x="116" y="501"/>
                  </a:lnTo>
                  <a:lnTo>
                    <a:pt x="116" y="503"/>
                  </a:lnTo>
                  <a:lnTo>
                    <a:pt x="116" y="503"/>
                  </a:lnTo>
                  <a:lnTo>
                    <a:pt x="116" y="504"/>
                  </a:lnTo>
                  <a:lnTo>
                    <a:pt x="116" y="504"/>
                  </a:lnTo>
                  <a:lnTo>
                    <a:pt x="114" y="506"/>
                  </a:lnTo>
                  <a:lnTo>
                    <a:pt x="116" y="506"/>
                  </a:lnTo>
                  <a:lnTo>
                    <a:pt x="116" y="504"/>
                  </a:lnTo>
                  <a:lnTo>
                    <a:pt x="116" y="504"/>
                  </a:lnTo>
                  <a:lnTo>
                    <a:pt x="117" y="503"/>
                  </a:lnTo>
                  <a:lnTo>
                    <a:pt x="117" y="503"/>
                  </a:lnTo>
                  <a:lnTo>
                    <a:pt x="117" y="503"/>
                  </a:lnTo>
                  <a:lnTo>
                    <a:pt x="117" y="501"/>
                  </a:lnTo>
                  <a:lnTo>
                    <a:pt x="119" y="501"/>
                  </a:lnTo>
                  <a:lnTo>
                    <a:pt x="119" y="501"/>
                  </a:lnTo>
                  <a:lnTo>
                    <a:pt x="119" y="501"/>
                  </a:lnTo>
                  <a:lnTo>
                    <a:pt x="120" y="501"/>
                  </a:lnTo>
                  <a:lnTo>
                    <a:pt x="120" y="503"/>
                  </a:lnTo>
                  <a:lnTo>
                    <a:pt x="122" y="501"/>
                  </a:lnTo>
                  <a:lnTo>
                    <a:pt x="120" y="503"/>
                  </a:lnTo>
                  <a:lnTo>
                    <a:pt x="120" y="504"/>
                  </a:lnTo>
                  <a:lnTo>
                    <a:pt x="120" y="504"/>
                  </a:lnTo>
                  <a:lnTo>
                    <a:pt x="119" y="506"/>
                  </a:lnTo>
                  <a:lnTo>
                    <a:pt x="117" y="506"/>
                  </a:lnTo>
                  <a:lnTo>
                    <a:pt x="119" y="506"/>
                  </a:lnTo>
                  <a:lnTo>
                    <a:pt x="122" y="504"/>
                  </a:lnTo>
                  <a:lnTo>
                    <a:pt x="122" y="503"/>
                  </a:lnTo>
                  <a:lnTo>
                    <a:pt x="122" y="504"/>
                  </a:lnTo>
                  <a:lnTo>
                    <a:pt x="122" y="506"/>
                  </a:lnTo>
                  <a:lnTo>
                    <a:pt x="120" y="507"/>
                  </a:lnTo>
                  <a:lnTo>
                    <a:pt x="120" y="507"/>
                  </a:lnTo>
                  <a:lnTo>
                    <a:pt x="119" y="507"/>
                  </a:lnTo>
                  <a:lnTo>
                    <a:pt x="119" y="509"/>
                  </a:lnTo>
                  <a:lnTo>
                    <a:pt x="119" y="509"/>
                  </a:lnTo>
                  <a:lnTo>
                    <a:pt x="119" y="511"/>
                  </a:lnTo>
                  <a:lnTo>
                    <a:pt x="119" y="511"/>
                  </a:lnTo>
                  <a:lnTo>
                    <a:pt x="119" y="514"/>
                  </a:lnTo>
                  <a:lnTo>
                    <a:pt x="120" y="512"/>
                  </a:lnTo>
                  <a:lnTo>
                    <a:pt x="120" y="514"/>
                  </a:lnTo>
                  <a:lnTo>
                    <a:pt x="122" y="514"/>
                  </a:lnTo>
                  <a:lnTo>
                    <a:pt x="120" y="515"/>
                  </a:lnTo>
                  <a:lnTo>
                    <a:pt x="120" y="517"/>
                  </a:lnTo>
                  <a:lnTo>
                    <a:pt x="117" y="518"/>
                  </a:lnTo>
                  <a:lnTo>
                    <a:pt x="117" y="520"/>
                  </a:lnTo>
                  <a:lnTo>
                    <a:pt x="116" y="522"/>
                  </a:lnTo>
                  <a:lnTo>
                    <a:pt x="116" y="523"/>
                  </a:lnTo>
                  <a:lnTo>
                    <a:pt x="114" y="523"/>
                  </a:lnTo>
                  <a:lnTo>
                    <a:pt x="111" y="526"/>
                  </a:lnTo>
                  <a:lnTo>
                    <a:pt x="111" y="528"/>
                  </a:lnTo>
                  <a:lnTo>
                    <a:pt x="108" y="533"/>
                  </a:lnTo>
                  <a:lnTo>
                    <a:pt x="106" y="536"/>
                  </a:lnTo>
                  <a:lnTo>
                    <a:pt x="105" y="536"/>
                  </a:lnTo>
                  <a:lnTo>
                    <a:pt x="103" y="537"/>
                  </a:lnTo>
                  <a:lnTo>
                    <a:pt x="101" y="539"/>
                  </a:lnTo>
                  <a:lnTo>
                    <a:pt x="100" y="539"/>
                  </a:lnTo>
                  <a:lnTo>
                    <a:pt x="98" y="541"/>
                  </a:lnTo>
                  <a:lnTo>
                    <a:pt x="97" y="541"/>
                  </a:lnTo>
                  <a:lnTo>
                    <a:pt x="97" y="542"/>
                  </a:lnTo>
                  <a:lnTo>
                    <a:pt x="98" y="542"/>
                  </a:lnTo>
                  <a:lnTo>
                    <a:pt x="98" y="542"/>
                  </a:lnTo>
                  <a:lnTo>
                    <a:pt x="98" y="544"/>
                  </a:lnTo>
                  <a:lnTo>
                    <a:pt x="97" y="544"/>
                  </a:lnTo>
                  <a:lnTo>
                    <a:pt x="97" y="544"/>
                  </a:lnTo>
                  <a:lnTo>
                    <a:pt x="95" y="544"/>
                  </a:lnTo>
                  <a:lnTo>
                    <a:pt x="98" y="544"/>
                  </a:lnTo>
                  <a:lnTo>
                    <a:pt x="98" y="544"/>
                  </a:lnTo>
                  <a:lnTo>
                    <a:pt x="98" y="545"/>
                  </a:lnTo>
                  <a:lnTo>
                    <a:pt x="100" y="545"/>
                  </a:lnTo>
                  <a:lnTo>
                    <a:pt x="100" y="547"/>
                  </a:lnTo>
                  <a:lnTo>
                    <a:pt x="101" y="548"/>
                  </a:lnTo>
                  <a:lnTo>
                    <a:pt x="103" y="548"/>
                  </a:lnTo>
                  <a:lnTo>
                    <a:pt x="105" y="548"/>
                  </a:lnTo>
                  <a:lnTo>
                    <a:pt x="105" y="550"/>
                  </a:lnTo>
                  <a:lnTo>
                    <a:pt x="105" y="552"/>
                  </a:lnTo>
                  <a:lnTo>
                    <a:pt x="103" y="552"/>
                  </a:lnTo>
                  <a:lnTo>
                    <a:pt x="103" y="552"/>
                  </a:lnTo>
                  <a:lnTo>
                    <a:pt x="101" y="552"/>
                  </a:lnTo>
                  <a:lnTo>
                    <a:pt x="100" y="552"/>
                  </a:lnTo>
                  <a:lnTo>
                    <a:pt x="98" y="550"/>
                  </a:lnTo>
                  <a:lnTo>
                    <a:pt x="97" y="550"/>
                  </a:lnTo>
                  <a:lnTo>
                    <a:pt x="95" y="552"/>
                  </a:lnTo>
                  <a:lnTo>
                    <a:pt x="95" y="550"/>
                  </a:lnTo>
                  <a:lnTo>
                    <a:pt x="97" y="550"/>
                  </a:lnTo>
                  <a:lnTo>
                    <a:pt x="95" y="548"/>
                  </a:lnTo>
                  <a:lnTo>
                    <a:pt x="95" y="548"/>
                  </a:lnTo>
                  <a:lnTo>
                    <a:pt x="95" y="550"/>
                  </a:lnTo>
                  <a:lnTo>
                    <a:pt x="93" y="550"/>
                  </a:lnTo>
                  <a:lnTo>
                    <a:pt x="93" y="550"/>
                  </a:lnTo>
                  <a:lnTo>
                    <a:pt x="93" y="552"/>
                  </a:lnTo>
                  <a:lnTo>
                    <a:pt x="92" y="552"/>
                  </a:lnTo>
                  <a:lnTo>
                    <a:pt x="92" y="550"/>
                  </a:lnTo>
                  <a:lnTo>
                    <a:pt x="90" y="550"/>
                  </a:lnTo>
                  <a:lnTo>
                    <a:pt x="89" y="548"/>
                  </a:lnTo>
                  <a:lnTo>
                    <a:pt x="89" y="548"/>
                  </a:lnTo>
                  <a:lnTo>
                    <a:pt x="90" y="550"/>
                  </a:lnTo>
                  <a:lnTo>
                    <a:pt x="90" y="552"/>
                  </a:lnTo>
                  <a:lnTo>
                    <a:pt x="89" y="553"/>
                  </a:lnTo>
                  <a:lnTo>
                    <a:pt x="87" y="553"/>
                  </a:lnTo>
                  <a:lnTo>
                    <a:pt x="87" y="553"/>
                  </a:lnTo>
                  <a:lnTo>
                    <a:pt x="86" y="555"/>
                  </a:lnTo>
                  <a:lnTo>
                    <a:pt x="84" y="555"/>
                  </a:lnTo>
                  <a:lnTo>
                    <a:pt x="82" y="556"/>
                  </a:lnTo>
                  <a:lnTo>
                    <a:pt x="81" y="556"/>
                  </a:lnTo>
                  <a:lnTo>
                    <a:pt x="81" y="556"/>
                  </a:lnTo>
                  <a:lnTo>
                    <a:pt x="79" y="558"/>
                  </a:lnTo>
                  <a:lnTo>
                    <a:pt x="79" y="558"/>
                  </a:lnTo>
                  <a:lnTo>
                    <a:pt x="78" y="558"/>
                  </a:lnTo>
                  <a:lnTo>
                    <a:pt x="78" y="558"/>
                  </a:lnTo>
                  <a:lnTo>
                    <a:pt x="78" y="559"/>
                  </a:lnTo>
                  <a:lnTo>
                    <a:pt x="78" y="563"/>
                  </a:lnTo>
                  <a:lnTo>
                    <a:pt x="76" y="564"/>
                  </a:lnTo>
                  <a:lnTo>
                    <a:pt x="76" y="567"/>
                  </a:lnTo>
                  <a:lnTo>
                    <a:pt x="76" y="570"/>
                  </a:lnTo>
                  <a:lnTo>
                    <a:pt x="73" y="570"/>
                  </a:lnTo>
                  <a:lnTo>
                    <a:pt x="75" y="570"/>
                  </a:lnTo>
                  <a:lnTo>
                    <a:pt x="76" y="570"/>
                  </a:lnTo>
                  <a:lnTo>
                    <a:pt x="75" y="572"/>
                  </a:lnTo>
                  <a:lnTo>
                    <a:pt x="73" y="574"/>
                  </a:lnTo>
                  <a:lnTo>
                    <a:pt x="73" y="575"/>
                  </a:lnTo>
                  <a:lnTo>
                    <a:pt x="71" y="578"/>
                  </a:lnTo>
                  <a:lnTo>
                    <a:pt x="71" y="580"/>
                  </a:lnTo>
                  <a:lnTo>
                    <a:pt x="70" y="583"/>
                  </a:lnTo>
                  <a:lnTo>
                    <a:pt x="70" y="585"/>
                  </a:lnTo>
                  <a:lnTo>
                    <a:pt x="70" y="585"/>
                  </a:lnTo>
                  <a:lnTo>
                    <a:pt x="71" y="586"/>
                  </a:lnTo>
                  <a:lnTo>
                    <a:pt x="71" y="586"/>
                  </a:lnTo>
                  <a:lnTo>
                    <a:pt x="70" y="586"/>
                  </a:lnTo>
                  <a:lnTo>
                    <a:pt x="70" y="588"/>
                  </a:lnTo>
                  <a:lnTo>
                    <a:pt x="68" y="588"/>
                  </a:lnTo>
                  <a:lnTo>
                    <a:pt x="65" y="588"/>
                  </a:lnTo>
                  <a:lnTo>
                    <a:pt x="64" y="589"/>
                  </a:lnTo>
                  <a:lnTo>
                    <a:pt x="64" y="591"/>
                  </a:lnTo>
                  <a:lnTo>
                    <a:pt x="62" y="593"/>
                  </a:lnTo>
                  <a:lnTo>
                    <a:pt x="59" y="596"/>
                  </a:lnTo>
                  <a:lnTo>
                    <a:pt x="56" y="597"/>
                  </a:lnTo>
                  <a:lnTo>
                    <a:pt x="56" y="599"/>
                  </a:lnTo>
                  <a:lnTo>
                    <a:pt x="54" y="599"/>
                  </a:lnTo>
                  <a:lnTo>
                    <a:pt x="49" y="600"/>
                  </a:lnTo>
                  <a:lnTo>
                    <a:pt x="46" y="600"/>
                  </a:lnTo>
                  <a:lnTo>
                    <a:pt x="45" y="600"/>
                  </a:lnTo>
                  <a:lnTo>
                    <a:pt x="43" y="600"/>
                  </a:lnTo>
                  <a:lnTo>
                    <a:pt x="41" y="599"/>
                  </a:lnTo>
                  <a:lnTo>
                    <a:pt x="40" y="600"/>
                  </a:lnTo>
                  <a:lnTo>
                    <a:pt x="38" y="600"/>
                  </a:lnTo>
                  <a:lnTo>
                    <a:pt x="37" y="600"/>
                  </a:lnTo>
                  <a:lnTo>
                    <a:pt x="35" y="600"/>
                  </a:lnTo>
                  <a:lnTo>
                    <a:pt x="35" y="600"/>
                  </a:lnTo>
                  <a:lnTo>
                    <a:pt x="35" y="599"/>
                  </a:lnTo>
                  <a:lnTo>
                    <a:pt x="35" y="599"/>
                  </a:lnTo>
                  <a:lnTo>
                    <a:pt x="35" y="597"/>
                  </a:lnTo>
                  <a:lnTo>
                    <a:pt x="34" y="597"/>
                  </a:lnTo>
                  <a:lnTo>
                    <a:pt x="34" y="596"/>
                  </a:lnTo>
                  <a:lnTo>
                    <a:pt x="34" y="596"/>
                  </a:lnTo>
                  <a:lnTo>
                    <a:pt x="32" y="596"/>
                  </a:lnTo>
                  <a:lnTo>
                    <a:pt x="29" y="596"/>
                  </a:lnTo>
                  <a:lnTo>
                    <a:pt x="29" y="596"/>
                  </a:lnTo>
                  <a:lnTo>
                    <a:pt x="26" y="594"/>
                  </a:lnTo>
                  <a:lnTo>
                    <a:pt x="26" y="593"/>
                  </a:lnTo>
                  <a:lnTo>
                    <a:pt x="24" y="593"/>
                  </a:lnTo>
                  <a:lnTo>
                    <a:pt x="23" y="593"/>
                  </a:lnTo>
                  <a:lnTo>
                    <a:pt x="23" y="594"/>
                  </a:lnTo>
                  <a:lnTo>
                    <a:pt x="21" y="594"/>
                  </a:lnTo>
                  <a:lnTo>
                    <a:pt x="18" y="594"/>
                  </a:lnTo>
                  <a:lnTo>
                    <a:pt x="13" y="594"/>
                  </a:lnTo>
                  <a:lnTo>
                    <a:pt x="11" y="593"/>
                  </a:lnTo>
                  <a:lnTo>
                    <a:pt x="11" y="591"/>
                  </a:lnTo>
                  <a:lnTo>
                    <a:pt x="15" y="588"/>
                  </a:lnTo>
                  <a:lnTo>
                    <a:pt x="13" y="589"/>
                  </a:lnTo>
                  <a:lnTo>
                    <a:pt x="11" y="591"/>
                  </a:lnTo>
                  <a:lnTo>
                    <a:pt x="11" y="589"/>
                  </a:lnTo>
                  <a:lnTo>
                    <a:pt x="11" y="589"/>
                  </a:lnTo>
                  <a:lnTo>
                    <a:pt x="11" y="588"/>
                  </a:lnTo>
                  <a:lnTo>
                    <a:pt x="11" y="588"/>
                  </a:lnTo>
                  <a:lnTo>
                    <a:pt x="10" y="588"/>
                  </a:lnTo>
                  <a:lnTo>
                    <a:pt x="8" y="589"/>
                  </a:lnTo>
                  <a:lnTo>
                    <a:pt x="8" y="588"/>
                  </a:lnTo>
                  <a:lnTo>
                    <a:pt x="8" y="586"/>
                  </a:lnTo>
                  <a:lnTo>
                    <a:pt x="8" y="586"/>
                  </a:lnTo>
                  <a:lnTo>
                    <a:pt x="13" y="585"/>
                  </a:lnTo>
                  <a:lnTo>
                    <a:pt x="15" y="585"/>
                  </a:lnTo>
                  <a:lnTo>
                    <a:pt x="16" y="585"/>
                  </a:lnTo>
                  <a:lnTo>
                    <a:pt x="13" y="585"/>
                  </a:lnTo>
                  <a:lnTo>
                    <a:pt x="13" y="583"/>
                  </a:lnTo>
                  <a:lnTo>
                    <a:pt x="13" y="581"/>
                  </a:lnTo>
                  <a:lnTo>
                    <a:pt x="16" y="581"/>
                  </a:lnTo>
                  <a:lnTo>
                    <a:pt x="15" y="581"/>
                  </a:lnTo>
                  <a:lnTo>
                    <a:pt x="11" y="581"/>
                  </a:lnTo>
                  <a:lnTo>
                    <a:pt x="11" y="580"/>
                  </a:lnTo>
                  <a:lnTo>
                    <a:pt x="13" y="578"/>
                  </a:lnTo>
                  <a:lnTo>
                    <a:pt x="15" y="578"/>
                  </a:lnTo>
                  <a:lnTo>
                    <a:pt x="15" y="578"/>
                  </a:lnTo>
                  <a:lnTo>
                    <a:pt x="15" y="577"/>
                  </a:lnTo>
                  <a:lnTo>
                    <a:pt x="15" y="577"/>
                  </a:lnTo>
                  <a:lnTo>
                    <a:pt x="16" y="578"/>
                  </a:lnTo>
                  <a:lnTo>
                    <a:pt x="18" y="578"/>
                  </a:lnTo>
                  <a:lnTo>
                    <a:pt x="18" y="578"/>
                  </a:lnTo>
                  <a:lnTo>
                    <a:pt x="18" y="577"/>
                  </a:lnTo>
                  <a:lnTo>
                    <a:pt x="18" y="577"/>
                  </a:lnTo>
                  <a:lnTo>
                    <a:pt x="19" y="577"/>
                  </a:lnTo>
                  <a:lnTo>
                    <a:pt x="19" y="577"/>
                  </a:lnTo>
                  <a:lnTo>
                    <a:pt x="18" y="577"/>
                  </a:lnTo>
                  <a:lnTo>
                    <a:pt x="16" y="575"/>
                  </a:lnTo>
                  <a:lnTo>
                    <a:pt x="16" y="575"/>
                  </a:lnTo>
                  <a:lnTo>
                    <a:pt x="16" y="574"/>
                  </a:lnTo>
                  <a:lnTo>
                    <a:pt x="18" y="572"/>
                  </a:lnTo>
                  <a:lnTo>
                    <a:pt x="19" y="574"/>
                  </a:lnTo>
                  <a:lnTo>
                    <a:pt x="19" y="574"/>
                  </a:lnTo>
                  <a:lnTo>
                    <a:pt x="19" y="572"/>
                  </a:lnTo>
                  <a:lnTo>
                    <a:pt x="18" y="572"/>
                  </a:lnTo>
                  <a:lnTo>
                    <a:pt x="19" y="570"/>
                  </a:lnTo>
                  <a:lnTo>
                    <a:pt x="23" y="569"/>
                  </a:lnTo>
                  <a:lnTo>
                    <a:pt x="23" y="570"/>
                  </a:lnTo>
                  <a:lnTo>
                    <a:pt x="23" y="570"/>
                  </a:lnTo>
                  <a:lnTo>
                    <a:pt x="23" y="569"/>
                  </a:lnTo>
                  <a:lnTo>
                    <a:pt x="23" y="569"/>
                  </a:lnTo>
                  <a:lnTo>
                    <a:pt x="23" y="567"/>
                  </a:lnTo>
                  <a:lnTo>
                    <a:pt x="23" y="567"/>
                  </a:lnTo>
                  <a:lnTo>
                    <a:pt x="24" y="567"/>
                  </a:lnTo>
                  <a:lnTo>
                    <a:pt x="26" y="566"/>
                  </a:lnTo>
                  <a:lnTo>
                    <a:pt x="27" y="564"/>
                  </a:lnTo>
                  <a:lnTo>
                    <a:pt x="29" y="564"/>
                  </a:lnTo>
                  <a:lnTo>
                    <a:pt x="29" y="566"/>
                  </a:lnTo>
                  <a:lnTo>
                    <a:pt x="29" y="564"/>
                  </a:lnTo>
                  <a:lnTo>
                    <a:pt x="29" y="564"/>
                  </a:lnTo>
                  <a:lnTo>
                    <a:pt x="29" y="563"/>
                  </a:lnTo>
                  <a:lnTo>
                    <a:pt x="30" y="559"/>
                  </a:lnTo>
                  <a:lnTo>
                    <a:pt x="34" y="558"/>
                  </a:lnTo>
                  <a:lnTo>
                    <a:pt x="35" y="555"/>
                  </a:lnTo>
                  <a:lnTo>
                    <a:pt x="37" y="555"/>
                  </a:lnTo>
                  <a:lnTo>
                    <a:pt x="40" y="553"/>
                  </a:lnTo>
                  <a:lnTo>
                    <a:pt x="41" y="553"/>
                  </a:lnTo>
                  <a:lnTo>
                    <a:pt x="41" y="553"/>
                  </a:lnTo>
                  <a:lnTo>
                    <a:pt x="45" y="552"/>
                  </a:lnTo>
                  <a:lnTo>
                    <a:pt x="46" y="552"/>
                  </a:lnTo>
                  <a:lnTo>
                    <a:pt x="46" y="552"/>
                  </a:lnTo>
                  <a:lnTo>
                    <a:pt x="48" y="552"/>
                  </a:lnTo>
                  <a:lnTo>
                    <a:pt x="46" y="550"/>
                  </a:lnTo>
                  <a:lnTo>
                    <a:pt x="48" y="550"/>
                  </a:lnTo>
                  <a:lnTo>
                    <a:pt x="49" y="548"/>
                  </a:lnTo>
                  <a:lnTo>
                    <a:pt x="52" y="547"/>
                  </a:lnTo>
                  <a:lnTo>
                    <a:pt x="54" y="547"/>
                  </a:lnTo>
                  <a:lnTo>
                    <a:pt x="56" y="545"/>
                  </a:lnTo>
                  <a:lnTo>
                    <a:pt x="57" y="545"/>
                  </a:lnTo>
                  <a:lnTo>
                    <a:pt x="57" y="545"/>
                  </a:lnTo>
                  <a:lnTo>
                    <a:pt x="57" y="544"/>
                  </a:lnTo>
                  <a:lnTo>
                    <a:pt x="57" y="544"/>
                  </a:lnTo>
                  <a:lnTo>
                    <a:pt x="57" y="544"/>
                  </a:lnTo>
                  <a:lnTo>
                    <a:pt x="57" y="544"/>
                  </a:lnTo>
                  <a:lnTo>
                    <a:pt x="59" y="542"/>
                  </a:lnTo>
                  <a:lnTo>
                    <a:pt x="60" y="541"/>
                  </a:lnTo>
                  <a:lnTo>
                    <a:pt x="62" y="541"/>
                  </a:lnTo>
                  <a:lnTo>
                    <a:pt x="62" y="541"/>
                  </a:lnTo>
                  <a:lnTo>
                    <a:pt x="62" y="539"/>
                  </a:lnTo>
                  <a:lnTo>
                    <a:pt x="64" y="539"/>
                  </a:lnTo>
                  <a:lnTo>
                    <a:pt x="65" y="539"/>
                  </a:lnTo>
                  <a:lnTo>
                    <a:pt x="65" y="539"/>
                  </a:lnTo>
                  <a:lnTo>
                    <a:pt x="65" y="539"/>
                  </a:lnTo>
                  <a:lnTo>
                    <a:pt x="64" y="537"/>
                  </a:lnTo>
                  <a:lnTo>
                    <a:pt x="65" y="537"/>
                  </a:lnTo>
                  <a:lnTo>
                    <a:pt x="65" y="537"/>
                  </a:lnTo>
                  <a:lnTo>
                    <a:pt x="67" y="537"/>
                  </a:lnTo>
                  <a:lnTo>
                    <a:pt x="68" y="537"/>
                  </a:lnTo>
                  <a:lnTo>
                    <a:pt x="67" y="537"/>
                  </a:lnTo>
                  <a:lnTo>
                    <a:pt x="67" y="536"/>
                  </a:lnTo>
                  <a:lnTo>
                    <a:pt x="68" y="536"/>
                  </a:lnTo>
                  <a:lnTo>
                    <a:pt x="68" y="536"/>
                  </a:lnTo>
                  <a:lnTo>
                    <a:pt x="70" y="537"/>
                  </a:lnTo>
                  <a:lnTo>
                    <a:pt x="70" y="536"/>
                  </a:lnTo>
                  <a:lnTo>
                    <a:pt x="70" y="534"/>
                  </a:lnTo>
                  <a:lnTo>
                    <a:pt x="71" y="534"/>
                  </a:lnTo>
                  <a:lnTo>
                    <a:pt x="73" y="531"/>
                  </a:lnTo>
                  <a:lnTo>
                    <a:pt x="75" y="533"/>
                  </a:lnTo>
                  <a:lnTo>
                    <a:pt x="75" y="533"/>
                  </a:lnTo>
                  <a:lnTo>
                    <a:pt x="75" y="534"/>
                  </a:lnTo>
                  <a:lnTo>
                    <a:pt x="75" y="534"/>
                  </a:lnTo>
                  <a:lnTo>
                    <a:pt x="75" y="533"/>
                  </a:lnTo>
                  <a:lnTo>
                    <a:pt x="75" y="531"/>
                  </a:lnTo>
                  <a:lnTo>
                    <a:pt x="76" y="528"/>
                  </a:lnTo>
                  <a:lnTo>
                    <a:pt x="76" y="526"/>
                  </a:lnTo>
                  <a:lnTo>
                    <a:pt x="78" y="526"/>
                  </a:lnTo>
                  <a:lnTo>
                    <a:pt x="78" y="526"/>
                  </a:lnTo>
                  <a:lnTo>
                    <a:pt x="78" y="526"/>
                  </a:lnTo>
                  <a:lnTo>
                    <a:pt x="78" y="526"/>
                  </a:lnTo>
                  <a:lnTo>
                    <a:pt x="78" y="525"/>
                  </a:lnTo>
                  <a:lnTo>
                    <a:pt x="78" y="522"/>
                  </a:lnTo>
                  <a:lnTo>
                    <a:pt x="79" y="520"/>
                  </a:lnTo>
                  <a:lnTo>
                    <a:pt x="79" y="518"/>
                  </a:lnTo>
                  <a:lnTo>
                    <a:pt x="81" y="515"/>
                  </a:lnTo>
                  <a:lnTo>
                    <a:pt x="81" y="515"/>
                  </a:lnTo>
                  <a:lnTo>
                    <a:pt x="84" y="514"/>
                  </a:lnTo>
                  <a:lnTo>
                    <a:pt x="84" y="514"/>
                  </a:lnTo>
                  <a:lnTo>
                    <a:pt x="86" y="512"/>
                  </a:lnTo>
                  <a:lnTo>
                    <a:pt x="87" y="511"/>
                  </a:lnTo>
                  <a:lnTo>
                    <a:pt x="89" y="509"/>
                  </a:lnTo>
                  <a:lnTo>
                    <a:pt x="89" y="504"/>
                  </a:lnTo>
                  <a:lnTo>
                    <a:pt x="90" y="501"/>
                  </a:lnTo>
                  <a:lnTo>
                    <a:pt x="92" y="498"/>
                  </a:lnTo>
                  <a:lnTo>
                    <a:pt x="95" y="495"/>
                  </a:lnTo>
                  <a:lnTo>
                    <a:pt x="98" y="493"/>
                  </a:lnTo>
                  <a:lnTo>
                    <a:pt x="98" y="493"/>
                  </a:lnTo>
                  <a:lnTo>
                    <a:pt x="100" y="493"/>
                  </a:lnTo>
                  <a:close/>
                  <a:moveTo>
                    <a:pt x="138" y="419"/>
                  </a:moveTo>
                  <a:lnTo>
                    <a:pt x="138" y="419"/>
                  </a:lnTo>
                  <a:lnTo>
                    <a:pt x="139" y="421"/>
                  </a:lnTo>
                  <a:lnTo>
                    <a:pt x="139" y="422"/>
                  </a:lnTo>
                  <a:lnTo>
                    <a:pt x="139" y="424"/>
                  </a:lnTo>
                  <a:lnTo>
                    <a:pt x="138" y="422"/>
                  </a:lnTo>
                  <a:lnTo>
                    <a:pt x="138" y="422"/>
                  </a:lnTo>
                  <a:lnTo>
                    <a:pt x="136" y="421"/>
                  </a:lnTo>
                  <a:lnTo>
                    <a:pt x="136" y="421"/>
                  </a:lnTo>
                  <a:lnTo>
                    <a:pt x="136" y="419"/>
                  </a:lnTo>
                  <a:lnTo>
                    <a:pt x="138" y="419"/>
                  </a:lnTo>
                  <a:lnTo>
                    <a:pt x="138" y="419"/>
                  </a:lnTo>
                  <a:lnTo>
                    <a:pt x="138" y="419"/>
                  </a:lnTo>
                  <a:close/>
                  <a:moveTo>
                    <a:pt x="103" y="392"/>
                  </a:moveTo>
                  <a:lnTo>
                    <a:pt x="101" y="394"/>
                  </a:lnTo>
                  <a:lnTo>
                    <a:pt x="103" y="394"/>
                  </a:lnTo>
                  <a:lnTo>
                    <a:pt x="103" y="396"/>
                  </a:lnTo>
                  <a:lnTo>
                    <a:pt x="105" y="399"/>
                  </a:lnTo>
                  <a:lnTo>
                    <a:pt x="105" y="399"/>
                  </a:lnTo>
                  <a:lnTo>
                    <a:pt x="106" y="400"/>
                  </a:lnTo>
                  <a:lnTo>
                    <a:pt x="106" y="400"/>
                  </a:lnTo>
                  <a:lnTo>
                    <a:pt x="106" y="400"/>
                  </a:lnTo>
                  <a:lnTo>
                    <a:pt x="108" y="400"/>
                  </a:lnTo>
                  <a:lnTo>
                    <a:pt x="108" y="400"/>
                  </a:lnTo>
                  <a:lnTo>
                    <a:pt x="109" y="399"/>
                  </a:lnTo>
                  <a:lnTo>
                    <a:pt x="109" y="400"/>
                  </a:lnTo>
                  <a:lnTo>
                    <a:pt x="109" y="400"/>
                  </a:lnTo>
                  <a:lnTo>
                    <a:pt x="112" y="402"/>
                  </a:lnTo>
                  <a:lnTo>
                    <a:pt x="114" y="402"/>
                  </a:lnTo>
                  <a:lnTo>
                    <a:pt x="114" y="402"/>
                  </a:lnTo>
                  <a:lnTo>
                    <a:pt x="114" y="402"/>
                  </a:lnTo>
                  <a:lnTo>
                    <a:pt x="116" y="402"/>
                  </a:lnTo>
                  <a:lnTo>
                    <a:pt x="116" y="402"/>
                  </a:lnTo>
                  <a:lnTo>
                    <a:pt x="119" y="403"/>
                  </a:lnTo>
                  <a:lnTo>
                    <a:pt x="119" y="403"/>
                  </a:lnTo>
                  <a:lnTo>
                    <a:pt x="119" y="405"/>
                  </a:lnTo>
                  <a:lnTo>
                    <a:pt x="119" y="405"/>
                  </a:lnTo>
                  <a:lnTo>
                    <a:pt x="119" y="407"/>
                  </a:lnTo>
                  <a:lnTo>
                    <a:pt x="120" y="407"/>
                  </a:lnTo>
                  <a:lnTo>
                    <a:pt x="122" y="405"/>
                  </a:lnTo>
                  <a:lnTo>
                    <a:pt x="122" y="405"/>
                  </a:lnTo>
                  <a:lnTo>
                    <a:pt x="122" y="407"/>
                  </a:lnTo>
                  <a:lnTo>
                    <a:pt x="123" y="407"/>
                  </a:lnTo>
                  <a:lnTo>
                    <a:pt x="122" y="407"/>
                  </a:lnTo>
                  <a:lnTo>
                    <a:pt x="123" y="408"/>
                  </a:lnTo>
                  <a:lnTo>
                    <a:pt x="123" y="408"/>
                  </a:lnTo>
                  <a:lnTo>
                    <a:pt x="125" y="411"/>
                  </a:lnTo>
                  <a:lnTo>
                    <a:pt x="125" y="411"/>
                  </a:lnTo>
                  <a:lnTo>
                    <a:pt x="125" y="413"/>
                  </a:lnTo>
                  <a:lnTo>
                    <a:pt x="125" y="414"/>
                  </a:lnTo>
                  <a:lnTo>
                    <a:pt x="125" y="414"/>
                  </a:lnTo>
                  <a:lnTo>
                    <a:pt x="123" y="414"/>
                  </a:lnTo>
                  <a:lnTo>
                    <a:pt x="123" y="414"/>
                  </a:lnTo>
                  <a:lnTo>
                    <a:pt x="123" y="416"/>
                  </a:lnTo>
                  <a:lnTo>
                    <a:pt x="125" y="418"/>
                  </a:lnTo>
                  <a:lnTo>
                    <a:pt x="127" y="419"/>
                  </a:lnTo>
                  <a:lnTo>
                    <a:pt x="128" y="422"/>
                  </a:lnTo>
                  <a:lnTo>
                    <a:pt x="128" y="424"/>
                  </a:lnTo>
                  <a:lnTo>
                    <a:pt x="128" y="426"/>
                  </a:lnTo>
                  <a:lnTo>
                    <a:pt x="128" y="426"/>
                  </a:lnTo>
                  <a:lnTo>
                    <a:pt x="128" y="427"/>
                  </a:lnTo>
                  <a:lnTo>
                    <a:pt x="128" y="429"/>
                  </a:lnTo>
                  <a:lnTo>
                    <a:pt x="128" y="430"/>
                  </a:lnTo>
                  <a:lnTo>
                    <a:pt x="128" y="430"/>
                  </a:lnTo>
                  <a:lnTo>
                    <a:pt x="128" y="432"/>
                  </a:lnTo>
                  <a:lnTo>
                    <a:pt x="128" y="432"/>
                  </a:lnTo>
                  <a:lnTo>
                    <a:pt x="130" y="432"/>
                  </a:lnTo>
                  <a:lnTo>
                    <a:pt x="130" y="433"/>
                  </a:lnTo>
                  <a:lnTo>
                    <a:pt x="130" y="432"/>
                  </a:lnTo>
                  <a:lnTo>
                    <a:pt x="131" y="432"/>
                  </a:lnTo>
                  <a:lnTo>
                    <a:pt x="133" y="433"/>
                  </a:lnTo>
                  <a:lnTo>
                    <a:pt x="134" y="433"/>
                  </a:lnTo>
                  <a:lnTo>
                    <a:pt x="136" y="433"/>
                  </a:lnTo>
                  <a:lnTo>
                    <a:pt x="136" y="435"/>
                  </a:lnTo>
                  <a:lnTo>
                    <a:pt x="136" y="437"/>
                  </a:lnTo>
                  <a:lnTo>
                    <a:pt x="138" y="438"/>
                  </a:lnTo>
                  <a:lnTo>
                    <a:pt x="138" y="438"/>
                  </a:lnTo>
                  <a:lnTo>
                    <a:pt x="139" y="438"/>
                  </a:lnTo>
                  <a:lnTo>
                    <a:pt x="139" y="437"/>
                  </a:lnTo>
                  <a:lnTo>
                    <a:pt x="139" y="435"/>
                  </a:lnTo>
                  <a:lnTo>
                    <a:pt x="139" y="432"/>
                  </a:lnTo>
                  <a:lnTo>
                    <a:pt x="139" y="430"/>
                  </a:lnTo>
                  <a:lnTo>
                    <a:pt x="139" y="430"/>
                  </a:lnTo>
                  <a:lnTo>
                    <a:pt x="139" y="429"/>
                  </a:lnTo>
                  <a:lnTo>
                    <a:pt x="138" y="429"/>
                  </a:lnTo>
                  <a:lnTo>
                    <a:pt x="138" y="427"/>
                  </a:lnTo>
                  <a:lnTo>
                    <a:pt x="138" y="427"/>
                  </a:lnTo>
                  <a:lnTo>
                    <a:pt x="138" y="426"/>
                  </a:lnTo>
                  <a:lnTo>
                    <a:pt x="138" y="426"/>
                  </a:lnTo>
                  <a:lnTo>
                    <a:pt x="139" y="426"/>
                  </a:lnTo>
                  <a:lnTo>
                    <a:pt x="139" y="427"/>
                  </a:lnTo>
                  <a:lnTo>
                    <a:pt x="141" y="430"/>
                  </a:lnTo>
                  <a:lnTo>
                    <a:pt x="142" y="430"/>
                  </a:lnTo>
                  <a:lnTo>
                    <a:pt x="142" y="430"/>
                  </a:lnTo>
                  <a:lnTo>
                    <a:pt x="144" y="432"/>
                  </a:lnTo>
                  <a:lnTo>
                    <a:pt x="144" y="433"/>
                  </a:lnTo>
                  <a:lnTo>
                    <a:pt x="146" y="438"/>
                  </a:lnTo>
                  <a:lnTo>
                    <a:pt x="146" y="441"/>
                  </a:lnTo>
                  <a:lnTo>
                    <a:pt x="147" y="443"/>
                  </a:lnTo>
                  <a:lnTo>
                    <a:pt x="147" y="444"/>
                  </a:lnTo>
                  <a:lnTo>
                    <a:pt x="147" y="443"/>
                  </a:lnTo>
                  <a:lnTo>
                    <a:pt x="147" y="444"/>
                  </a:lnTo>
                  <a:lnTo>
                    <a:pt x="147" y="444"/>
                  </a:lnTo>
                  <a:lnTo>
                    <a:pt x="147" y="444"/>
                  </a:lnTo>
                  <a:lnTo>
                    <a:pt x="149" y="446"/>
                  </a:lnTo>
                  <a:lnTo>
                    <a:pt x="150" y="444"/>
                  </a:lnTo>
                  <a:lnTo>
                    <a:pt x="150" y="446"/>
                  </a:lnTo>
                  <a:lnTo>
                    <a:pt x="155" y="448"/>
                  </a:lnTo>
                  <a:lnTo>
                    <a:pt x="157" y="449"/>
                  </a:lnTo>
                  <a:lnTo>
                    <a:pt x="163" y="451"/>
                  </a:lnTo>
                  <a:lnTo>
                    <a:pt x="164" y="451"/>
                  </a:lnTo>
                  <a:lnTo>
                    <a:pt x="166" y="451"/>
                  </a:lnTo>
                  <a:lnTo>
                    <a:pt x="168" y="451"/>
                  </a:lnTo>
                  <a:lnTo>
                    <a:pt x="169" y="449"/>
                  </a:lnTo>
                  <a:lnTo>
                    <a:pt x="169" y="448"/>
                  </a:lnTo>
                  <a:lnTo>
                    <a:pt x="171" y="446"/>
                  </a:lnTo>
                  <a:lnTo>
                    <a:pt x="172" y="444"/>
                  </a:lnTo>
                  <a:lnTo>
                    <a:pt x="174" y="444"/>
                  </a:lnTo>
                  <a:lnTo>
                    <a:pt x="174" y="444"/>
                  </a:lnTo>
                  <a:lnTo>
                    <a:pt x="175" y="443"/>
                  </a:lnTo>
                  <a:lnTo>
                    <a:pt x="179" y="443"/>
                  </a:lnTo>
                  <a:lnTo>
                    <a:pt x="180" y="444"/>
                  </a:lnTo>
                  <a:lnTo>
                    <a:pt x="182" y="444"/>
                  </a:lnTo>
                  <a:lnTo>
                    <a:pt x="183" y="446"/>
                  </a:lnTo>
                  <a:lnTo>
                    <a:pt x="182" y="446"/>
                  </a:lnTo>
                  <a:lnTo>
                    <a:pt x="182" y="449"/>
                  </a:lnTo>
                  <a:lnTo>
                    <a:pt x="180" y="451"/>
                  </a:lnTo>
                  <a:lnTo>
                    <a:pt x="180" y="454"/>
                  </a:lnTo>
                  <a:lnTo>
                    <a:pt x="180" y="459"/>
                  </a:lnTo>
                  <a:lnTo>
                    <a:pt x="179" y="460"/>
                  </a:lnTo>
                  <a:lnTo>
                    <a:pt x="177" y="462"/>
                  </a:lnTo>
                  <a:lnTo>
                    <a:pt x="175" y="462"/>
                  </a:lnTo>
                  <a:lnTo>
                    <a:pt x="174" y="463"/>
                  </a:lnTo>
                  <a:lnTo>
                    <a:pt x="174" y="465"/>
                  </a:lnTo>
                  <a:lnTo>
                    <a:pt x="174" y="468"/>
                  </a:lnTo>
                  <a:lnTo>
                    <a:pt x="174" y="468"/>
                  </a:lnTo>
                  <a:lnTo>
                    <a:pt x="174" y="470"/>
                  </a:lnTo>
                  <a:lnTo>
                    <a:pt x="174" y="470"/>
                  </a:lnTo>
                  <a:lnTo>
                    <a:pt x="174" y="471"/>
                  </a:lnTo>
                  <a:lnTo>
                    <a:pt x="172" y="471"/>
                  </a:lnTo>
                  <a:lnTo>
                    <a:pt x="172" y="470"/>
                  </a:lnTo>
                  <a:lnTo>
                    <a:pt x="172" y="470"/>
                  </a:lnTo>
                  <a:lnTo>
                    <a:pt x="169" y="470"/>
                  </a:lnTo>
                  <a:lnTo>
                    <a:pt x="168" y="468"/>
                  </a:lnTo>
                  <a:lnTo>
                    <a:pt x="166" y="470"/>
                  </a:lnTo>
                  <a:lnTo>
                    <a:pt x="164" y="470"/>
                  </a:lnTo>
                  <a:lnTo>
                    <a:pt x="163" y="471"/>
                  </a:lnTo>
                  <a:lnTo>
                    <a:pt x="161" y="471"/>
                  </a:lnTo>
                  <a:lnTo>
                    <a:pt x="161" y="473"/>
                  </a:lnTo>
                  <a:lnTo>
                    <a:pt x="160" y="474"/>
                  </a:lnTo>
                  <a:lnTo>
                    <a:pt x="160" y="476"/>
                  </a:lnTo>
                  <a:lnTo>
                    <a:pt x="160" y="478"/>
                  </a:lnTo>
                  <a:lnTo>
                    <a:pt x="160" y="478"/>
                  </a:lnTo>
                  <a:lnTo>
                    <a:pt x="161" y="479"/>
                  </a:lnTo>
                  <a:lnTo>
                    <a:pt x="160" y="482"/>
                  </a:lnTo>
                  <a:lnTo>
                    <a:pt x="158" y="487"/>
                  </a:lnTo>
                  <a:lnTo>
                    <a:pt x="157" y="489"/>
                  </a:lnTo>
                  <a:lnTo>
                    <a:pt x="157" y="490"/>
                  </a:lnTo>
                  <a:lnTo>
                    <a:pt x="155" y="492"/>
                  </a:lnTo>
                  <a:lnTo>
                    <a:pt x="153" y="495"/>
                  </a:lnTo>
                  <a:lnTo>
                    <a:pt x="152" y="496"/>
                  </a:lnTo>
                  <a:lnTo>
                    <a:pt x="150" y="498"/>
                  </a:lnTo>
                  <a:lnTo>
                    <a:pt x="150" y="500"/>
                  </a:lnTo>
                  <a:lnTo>
                    <a:pt x="147" y="503"/>
                  </a:lnTo>
                  <a:lnTo>
                    <a:pt x="147" y="504"/>
                  </a:lnTo>
                  <a:lnTo>
                    <a:pt x="146" y="506"/>
                  </a:lnTo>
                  <a:lnTo>
                    <a:pt x="144" y="507"/>
                  </a:lnTo>
                  <a:lnTo>
                    <a:pt x="141" y="509"/>
                  </a:lnTo>
                  <a:lnTo>
                    <a:pt x="138" y="511"/>
                  </a:lnTo>
                  <a:lnTo>
                    <a:pt x="138" y="512"/>
                  </a:lnTo>
                  <a:lnTo>
                    <a:pt x="136" y="512"/>
                  </a:lnTo>
                  <a:lnTo>
                    <a:pt x="134" y="512"/>
                  </a:lnTo>
                  <a:lnTo>
                    <a:pt x="134" y="511"/>
                  </a:lnTo>
                  <a:lnTo>
                    <a:pt x="134" y="509"/>
                  </a:lnTo>
                  <a:lnTo>
                    <a:pt x="134" y="509"/>
                  </a:lnTo>
                  <a:lnTo>
                    <a:pt x="133" y="509"/>
                  </a:lnTo>
                  <a:lnTo>
                    <a:pt x="130" y="509"/>
                  </a:lnTo>
                  <a:lnTo>
                    <a:pt x="130" y="509"/>
                  </a:lnTo>
                  <a:lnTo>
                    <a:pt x="130" y="509"/>
                  </a:lnTo>
                  <a:lnTo>
                    <a:pt x="130" y="506"/>
                  </a:lnTo>
                  <a:lnTo>
                    <a:pt x="130" y="506"/>
                  </a:lnTo>
                  <a:lnTo>
                    <a:pt x="130" y="506"/>
                  </a:lnTo>
                  <a:lnTo>
                    <a:pt x="130" y="506"/>
                  </a:lnTo>
                  <a:lnTo>
                    <a:pt x="128" y="506"/>
                  </a:lnTo>
                  <a:lnTo>
                    <a:pt x="130" y="506"/>
                  </a:lnTo>
                  <a:lnTo>
                    <a:pt x="128" y="507"/>
                  </a:lnTo>
                  <a:lnTo>
                    <a:pt x="127" y="507"/>
                  </a:lnTo>
                  <a:lnTo>
                    <a:pt x="127" y="507"/>
                  </a:lnTo>
                  <a:lnTo>
                    <a:pt x="127" y="506"/>
                  </a:lnTo>
                  <a:lnTo>
                    <a:pt x="127" y="506"/>
                  </a:lnTo>
                  <a:lnTo>
                    <a:pt x="127" y="506"/>
                  </a:lnTo>
                  <a:lnTo>
                    <a:pt x="130" y="503"/>
                  </a:lnTo>
                  <a:lnTo>
                    <a:pt x="131" y="500"/>
                  </a:lnTo>
                  <a:lnTo>
                    <a:pt x="134" y="495"/>
                  </a:lnTo>
                  <a:lnTo>
                    <a:pt x="134" y="493"/>
                  </a:lnTo>
                  <a:lnTo>
                    <a:pt x="134" y="490"/>
                  </a:lnTo>
                  <a:lnTo>
                    <a:pt x="134" y="489"/>
                  </a:lnTo>
                  <a:lnTo>
                    <a:pt x="134" y="487"/>
                  </a:lnTo>
                  <a:lnTo>
                    <a:pt x="131" y="484"/>
                  </a:lnTo>
                  <a:lnTo>
                    <a:pt x="128" y="482"/>
                  </a:lnTo>
                  <a:lnTo>
                    <a:pt x="127" y="482"/>
                  </a:lnTo>
                  <a:lnTo>
                    <a:pt x="125" y="481"/>
                  </a:lnTo>
                  <a:lnTo>
                    <a:pt x="123" y="481"/>
                  </a:lnTo>
                  <a:lnTo>
                    <a:pt x="122" y="479"/>
                  </a:lnTo>
                  <a:lnTo>
                    <a:pt x="119" y="478"/>
                  </a:lnTo>
                  <a:lnTo>
                    <a:pt x="116" y="476"/>
                  </a:lnTo>
                  <a:lnTo>
                    <a:pt x="114" y="474"/>
                  </a:lnTo>
                  <a:lnTo>
                    <a:pt x="114" y="474"/>
                  </a:lnTo>
                  <a:lnTo>
                    <a:pt x="114" y="473"/>
                  </a:lnTo>
                  <a:lnTo>
                    <a:pt x="114" y="473"/>
                  </a:lnTo>
                  <a:lnTo>
                    <a:pt x="114" y="471"/>
                  </a:lnTo>
                  <a:lnTo>
                    <a:pt x="114" y="471"/>
                  </a:lnTo>
                  <a:lnTo>
                    <a:pt x="116" y="470"/>
                  </a:lnTo>
                  <a:lnTo>
                    <a:pt x="119" y="468"/>
                  </a:lnTo>
                  <a:lnTo>
                    <a:pt x="122" y="466"/>
                  </a:lnTo>
                  <a:lnTo>
                    <a:pt x="122" y="466"/>
                  </a:lnTo>
                  <a:lnTo>
                    <a:pt x="123" y="466"/>
                  </a:lnTo>
                  <a:lnTo>
                    <a:pt x="123" y="466"/>
                  </a:lnTo>
                  <a:lnTo>
                    <a:pt x="125" y="465"/>
                  </a:lnTo>
                  <a:lnTo>
                    <a:pt x="125" y="463"/>
                  </a:lnTo>
                  <a:lnTo>
                    <a:pt x="127" y="460"/>
                  </a:lnTo>
                  <a:lnTo>
                    <a:pt x="127" y="459"/>
                  </a:lnTo>
                  <a:lnTo>
                    <a:pt x="128" y="454"/>
                  </a:lnTo>
                  <a:lnTo>
                    <a:pt x="128" y="452"/>
                  </a:lnTo>
                  <a:lnTo>
                    <a:pt x="130" y="451"/>
                  </a:lnTo>
                  <a:lnTo>
                    <a:pt x="128" y="449"/>
                  </a:lnTo>
                  <a:lnTo>
                    <a:pt x="130" y="448"/>
                  </a:lnTo>
                  <a:lnTo>
                    <a:pt x="130" y="448"/>
                  </a:lnTo>
                  <a:lnTo>
                    <a:pt x="130" y="448"/>
                  </a:lnTo>
                  <a:lnTo>
                    <a:pt x="130" y="446"/>
                  </a:lnTo>
                  <a:lnTo>
                    <a:pt x="128" y="443"/>
                  </a:lnTo>
                  <a:lnTo>
                    <a:pt x="128" y="441"/>
                  </a:lnTo>
                  <a:lnTo>
                    <a:pt x="128" y="441"/>
                  </a:lnTo>
                  <a:lnTo>
                    <a:pt x="128" y="440"/>
                  </a:lnTo>
                  <a:lnTo>
                    <a:pt x="127" y="440"/>
                  </a:lnTo>
                  <a:lnTo>
                    <a:pt x="127" y="438"/>
                  </a:lnTo>
                  <a:lnTo>
                    <a:pt x="125" y="437"/>
                  </a:lnTo>
                  <a:lnTo>
                    <a:pt x="127" y="435"/>
                  </a:lnTo>
                  <a:lnTo>
                    <a:pt x="127" y="435"/>
                  </a:lnTo>
                  <a:lnTo>
                    <a:pt x="128" y="438"/>
                  </a:lnTo>
                  <a:lnTo>
                    <a:pt x="128" y="437"/>
                  </a:lnTo>
                  <a:lnTo>
                    <a:pt x="128" y="437"/>
                  </a:lnTo>
                  <a:lnTo>
                    <a:pt x="130" y="435"/>
                  </a:lnTo>
                  <a:lnTo>
                    <a:pt x="130" y="435"/>
                  </a:lnTo>
                  <a:lnTo>
                    <a:pt x="128" y="433"/>
                  </a:lnTo>
                  <a:lnTo>
                    <a:pt x="128" y="433"/>
                  </a:lnTo>
                  <a:lnTo>
                    <a:pt x="127" y="433"/>
                  </a:lnTo>
                  <a:lnTo>
                    <a:pt x="125" y="433"/>
                  </a:lnTo>
                  <a:lnTo>
                    <a:pt x="125" y="433"/>
                  </a:lnTo>
                  <a:lnTo>
                    <a:pt x="123" y="433"/>
                  </a:lnTo>
                  <a:lnTo>
                    <a:pt x="123" y="432"/>
                  </a:lnTo>
                  <a:lnTo>
                    <a:pt x="123" y="430"/>
                  </a:lnTo>
                  <a:lnTo>
                    <a:pt x="122" y="430"/>
                  </a:lnTo>
                  <a:lnTo>
                    <a:pt x="120" y="426"/>
                  </a:lnTo>
                  <a:lnTo>
                    <a:pt x="120" y="426"/>
                  </a:lnTo>
                  <a:lnTo>
                    <a:pt x="123" y="427"/>
                  </a:lnTo>
                  <a:lnTo>
                    <a:pt x="123" y="427"/>
                  </a:lnTo>
                  <a:lnTo>
                    <a:pt x="123" y="426"/>
                  </a:lnTo>
                  <a:lnTo>
                    <a:pt x="123" y="426"/>
                  </a:lnTo>
                  <a:lnTo>
                    <a:pt x="123" y="424"/>
                  </a:lnTo>
                  <a:lnTo>
                    <a:pt x="122" y="424"/>
                  </a:lnTo>
                  <a:lnTo>
                    <a:pt x="122" y="422"/>
                  </a:lnTo>
                  <a:lnTo>
                    <a:pt x="123" y="422"/>
                  </a:lnTo>
                  <a:lnTo>
                    <a:pt x="123" y="422"/>
                  </a:lnTo>
                  <a:lnTo>
                    <a:pt x="122" y="421"/>
                  </a:lnTo>
                  <a:lnTo>
                    <a:pt x="120" y="421"/>
                  </a:lnTo>
                  <a:lnTo>
                    <a:pt x="120" y="421"/>
                  </a:lnTo>
                  <a:lnTo>
                    <a:pt x="122" y="422"/>
                  </a:lnTo>
                  <a:lnTo>
                    <a:pt x="120" y="422"/>
                  </a:lnTo>
                  <a:lnTo>
                    <a:pt x="117" y="419"/>
                  </a:lnTo>
                  <a:lnTo>
                    <a:pt x="117" y="418"/>
                  </a:lnTo>
                  <a:lnTo>
                    <a:pt x="116" y="416"/>
                  </a:lnTo>
                  <a:lnTo>
                    <a:pt x="116" y="418"/>
                  </a:lnTo>
                  <a:lnTo>
                    <a:pt x="116" y="418"/>
                  </a:lnTo>
                  <a:lnTo>
                    <a:pt x="117" y="421"/>
                  </a:lnTo>
                  <a:lnTo>
                    <a:pt x="119" y="422"/>
                  </a:lnTo>
                  <a:lnTo>
                    <a:pt x="119" y="422"/>
                  </a:lnTo>
                  <a:lnTo>
                    <a:pt x="119" y="424"/>
                  </a:lnTo>
                  <a:lnTo>
                    <a:pt x="119" y="424"/>
                  </a:lnTo>
                  <a:lnTo>
                    <a:pt x="117" y="424"/>
                  </a:lnTo>
                  <a:lnTo>
                    <a:pt x="117" y="422"/>
                  </a:lnTo>
                  <a:lnTo>
                    <a:pt x="116" y="421"/>
                  </a:lnTo>
                  <a:lnTo>
                    <a:pt x="109" y="410"/>
                  </a:lnTo>
                  <a:lnTo>
                    <a:pt x="109" y="408"/>
                  </a:lnTo>
                  <a:lnTo>
                    <a:pt x="111" y="408"/>
                  </a:lnTo>
                  <a:lnTo>
                    <a:pt x="111" y="407"/>
                  </a:lnTo>
                  <a:lnTo>
                    <a:pt x="112" y="407"/>
                  </a:lnTo>
                  <a:lnTo>
                    <a:pt x="111" y="407"/>
                  </a:lnTo>
                  <a:lnTo>
                    <a:pt x="111" y="407"/>
                  </a:lnTo>
                  <a:lnTo>
                    <a:pt x="109" y="407"/>
                  </a:lnTo>
                  <a:lnTo>
                    <a:pt x="109" y="408"/>
                  </a:lnTo>
                  <a:lnTo>
                    <a:pt x="108" y="410"/>
                  </a:lnTo>
                  <a:lnTo>
                    <a:pt x="108" y="410"/>
                  </a:lnTo>
                  <a:lnTo>
                    <a:pt x="108" y="408"/>
                  </a:lnTo>
                  <a:lnTo>
                    <a:pt x="106" y="408"/>
                  </a:lnTo>
                  <a:lnTo>
                    <a:pt x="106" y="407"/>
                  </a:lnTo>
                  <a:lnTo>
                    <a:pt x="106" y="407"/>
                  </a:lnTo>
                  <a:lnTo>
                    <a:pt x="106" y="407"/>
                  </a:lnTo>
                  <a:lnTo>
                    <a:pt x="105" y="405"/>
                  </a:lnTo>
                  <a:lnTo>
                    <a:pt x="105" y="405"/>
                  </a:lnTo>
                  <a:lnTo>
                    <a:pt x="106" y="403"/>
                  </a:lnTo>
                  <a:lnTo>
                    <a:pt x="106" y="402"/>
                  </a:lnTo>
                  <a:lnTo>
                    <a:pt x="105" y="400"/>
                  </a:lnTo>
                  <a:lnTo>
                    <a:pt x="103" y="399"/>
                  </a:lnTo>
                  <a:lnTo>
                    <a:pt x="101" y="396"/>
                  </a:lnTo>
                  <a:lnTo>
                    <a:pt x="98" y="392"/>
                  </a:lnTo>
                  <a:lnTo>
                    <a:pt x="101" y="392"/>
                  </a:lnTo>
                  <a:lnTo>
                    <a:pt x="103" y="392"/>
                  </a:lnTo>
                  <a:close/>
                  <a:moveTo>
                    <a:pt x="332" y="11"/>
                  </a:moveTo>
                  <a:lnTo>
                    <a:pt x="332" y="11"/>
                  </a:lnTo>
                  <a:lnTo>
                    <a:pt x="332" y="11"/>
                  </a:lnTo>
                  <a:lnTo>
                    <a:pt x="332" y="13"/>
                  </a:lnTo>
                  <a:lnTo>
                    <a:pt x="332" y="13"/>
                  </a:lnTo>
                  <a:lnTo>
                    <a:pt x="332" y="11"/>
                  </a:lnTo>
                  <a:lnTo>
                    <a:pt x="332" y="11"/>
                  </a:lnTo>
                  <a:lnTo>
                    <a:pt x="332" y="11"/>
                  </a:lnTo>
                  <a:lnTo>
                    <a:pt x="332" y="11"/>
                  </a:lnTo>
                  <a:close/>
                  <a:moveTo>
                    <a:pt x="313" y="0"/>
                  </a:moveTo>
                  <a:lnTo>
                    <a:pt x="313" y="0"/>
                  </a:lnTo>
                  <a:lnTo>
                    <a:pt x="313" y="0"/>
                  </a:lnTo>
                  <a:lnTo>
                    <a:pt x="313" y="0"/>
                  </a:lnTo>
                  <a:lnTo>
                    <a:pt x="313" y="0"/>
                  </a:lnTo>
                  <a:lnTo>
                    <a:pt x="313" y="0"/>
                  </a:lnTo>
                  <a:lnTo>
                    <a:pt x="313" y="0"/>
                  </a:lnTo>
                  <a:lnTo>
                    <a:pt x="313" y="0"/>
                  </a:lnTo>
                  <a:lnTo>
                    <a:pt x="3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63" name="Freeform 182">
              <a:extLst>
                <a:ext uri="{FF2B5EF4-FFF2-40B4-BE49-F238E27FC236}">
                  <a16:creationId xmlns:a16="http://schemas.microsoft.com/office/drawing/2014/main" id="{1F73AE72-CC41-4033-88C6-C192EF3F366B}"/>
                </a:ext>
              </a:extLst>
            </p:cNvPr>
            <p:cNvSpPr>
              <a:spLocks/>
            </p:cNvSpPr>
            <p:nvPr/>
          </p:nvSpPr>
          <p:spPr bwMode="auto">
            <a:xfrm>
              <a:off x="6094412" y="4895431"/>
              <a:ext cx="380099" cy="352810"/>
            </a:xfrm>
            <a:custGeom>
              <a:avLst/>
              <a:gdLst>
                <a:gd name="T0" fmla="*/ 25 w 195"/>
                <a:gd name="T1" fmla="*/ 0 h 181"/>
                <a:gd name="T2" fmla="*/ 30 w 195"/>
                <a:gd name="T3" fmla="*/ 5 h 181"/>
                <a:gd name="T4" fmla="*/ 33 w 195"/>
                <a:gd name="T5" fmla="*/ 6 h 181"/>
                <a:gd name="T6" fmla="*/ 47 w 195"/>
                <a:gd name="T7" fmla="*/ 6 h 181"/>
                <a:gd name="T8" fmla="*/ 69 w 195"/>
                <a:gd name="T9" fmla="*/ 6 h 181"/>
                <a:gd name="T10" fmla="*/ 88 w 195"/>
                <a:gd name="T11" fmla="*/ 6 h 181"/>
                <a:gd name="T12" fmla="*/ 98 w 195"/>
                <a:gd name="T13" fmla="*/ 6 h 181"/>
                <a:gd name="T14" fmla="*/ 102 w 195"/>
                <a:gd name="T15" fmla="*/ 13 h 181"/>
                <a:gd name="T16" fmla="*/ 110 w 195"/>
                <a:gd name="T17" fmla="*/ 13 h 181"/>
                <a:gd name="T18" fmla="*/ 126 w 195"/>
                <a:gd name="T19" fmla="*/ 14 h 181"/>
                <a:gd name="T20" fmla="*/ 132 w 195"/>
                <a:gd name="T21" fmla="*/ 16 h 181"/>
                <a:gd name="T22" fmla="*/ 140 w 195"/>
                <a:gd name="T23" fmla="*/ 16 h 181"/>
                <a:gd name="T24" fmla="*/ 157 w 195"/>
                <a:gd name="T25" fmla="*/ 13 h 181"/>
                <a:gd name="T26" fmla="*/ 175 w 195"/>
                <a:gd name="T27" fmla="*/ 9 h 181"/>
                <a:gd name="T28" fmla="*/ 189 w 195"/>
                <a:gd name="T29" fmla="*/ 8 h 181"/>
                <a:gd name="T30" fmla="*/ 195 w 195"/>
                <a:gd name="T31" fmla="*/ 13 h 181"/>
                <a:gd name="T32" fmla="*/ 186 w 195"/>
                <a:gd name="T33" fmla="*/ 16 h 181"/>
                <a:gd name="T34" fmla="*/ 181 w 195"/>
                <a:gd name="T35" fmla="*/ 16 h 181"/>
                <a:gd name="T36" fmla="*/ 176 w 195"/>
                <a:gd name="T37" fmla="*/ 19 h 181"/>
                <a:gd name="T38" fmla="*/ 172 w 195"/>
                <a:gd name="T39" fmla="*/ 22 h 181"/>
                <a:gd name="T40" fmla="*/ 167 w 195"/>
                <a:gd name="T41" fmla="*/ 16 h 181"/>
                <a:gd name="T42" fmla="*/ 156 w 195"/>
                <a:gd name="T43" fmla="*/ 17 h 181"/>
                <a:gd name="T44" fmla="*/ 134 w 195"/>
                <a:gd name="T45" fmla="*/ 21 h 181"/>
                <a:gd name="T46" fmla="*/ 134 w 195"/>
                <a:gd name="T47" fmla="*/ 41 h 181"/>
                <a:gd name="T48" fmla="*/ 134 w 195"/>
                <a:gd name="T49" fmla="*/ 66 h 181"/>
                <a:gd name="T50" fmla="*/ 120 w 195"/>
                <a:gd name="T51" fmla="*/ 76 h 181"/>
                <a:gd name="T52" fmla="*/ 120 w 195"/>
                <a:gd name="T53" fmla="*/ 91 h 181"/>
                <a:gd name="T54" fmla="*/ 120 w 195"/>
                <a:gd name="T55" fmla="*/ 109 h 181"/>
                <a:gd name="T56" fmla="*/ 118 w 195"/>
                <a:gd name="T57" fmla="*/ 173 h 181"/>
                <a:gd name="T58" fmla="*/ 112 w 195"/>
                <a:gd name="T59" fmla="*/ 178 h 181"/>
                <a:gd name="T60" fmla="*/ 109 w 195"/>
                <a:gd name="T61" fmla="*/ 181 h 181"/>
                <a:gd name="T62" fmla="*/ 99 w 195"/>
                <a:gd name="T63" fmla="*/ 180 h 181"/>
                <a:gd name="T64" fmla="*/ 88 w 195"/>
                <a:gd name="T65" fmla="*/ 180 h 181"/>
                <a:gd name="T66" fmla="*/ 82 w 195"/>
                <a:gd name="T67" fmla="*/ 176 h 181"/>
                <a:gd name="T68" fmla="*/ 82 w 195"/>
                <a:gd name="T69" fmla="*/ 173 h 181"/>
                <a:gd name="T70" fmla="*/ 80 w 195"/>
                <a:gd name="T71" fmla="*/ 170 h 181"/>
                <a:gd name="T72" fmla="*/ 77 w 195"/>
                <a:gd name="T73" fmla="*/ 167 h 181"/>
                <a:gd name="T74" fmla="*/ 74 w 195"/>
                <a:gd name="T75" fmla="*/ 172 h 181"/>
                <a:gd name="T76" fmla="*/ 72 w 195"/>
                <a:gd name="T77" fmla="*/ 175 h 181"/>
                <a:gd name="T78" fmla="*/ 69 w 195"/>
                <a:gd name="T79" fmla="*/ 176 h 181"/>
                <a:gd name="T80" fmla="*/ 58 w 195"/>
                <a:gd name="T81" fmla="*/ 167 h 181"/>
                <a:gd name="T82" fmla="*/ 50 w 195"/>
                <a:gd name="T83" fmla="*/ 148 h 181"/>
                <a:gd name="T84" fmla="*/ 49 w 195"/>
                <a:gd name="T85" fmla="*/ 143 h 181"/>
                <a:gd name="T86" fmla="*/ 46 w 195"/>
                <a:gd name="T87" fmla="*/ 129 h 181"/>
                <a:gd name="T88" fmla="*/ 44 w 195"/>
                <a:gd name="T89" fmla="*/ 118 h 181"/>
                <a:gd name="T90" fmla="*/ 41 w 195"/>
                <a:gd name="T91" fmla="*/ 99 h 181"/>
                <a:gd name="T92" fmla="*/ 39 w 195"/>
                <a:gd name="T93" fmla="*/ 90 h 181"/>
                <a:gd name="T94" fmla="*/ 41 w 195"/>
                <a:gd name="T95" fmla="*/ 87 h 181"/>
                <a:gd name="T96" fmla="*/ 33 w 195"/>
                <a:gd name="T97" fmla="*/ 71 h 181"/>
                <a:gd name="T98" fmla="*/ 23 w 195"/>
                <a:gd name="T99" fmla="*/ 54 h 181"/>
                <a:gd name="T100" fmla="*/ 9 w 195"/>
                <a:gd name="T101" fmla="*/ 27 h 181"/>
                <a:gd name="T102" fmla="*/ 1 w 195"/>
                <a:gd name="T103" fmla="*/ 16 h 181"/>
                <a:gd name="T104" fmla="*/ 3 w 195"/>
                <a:gd name="T105" fmla="*/ 5 h 181"/>
                <a:gd name="T106" fmla="*/ 9 w 195"/>
                <a:gd name="T107" fmla="*/ 3 h 181"/>
                <a:gd name="T108" fmla="*/ 16 w 195"/>
                <a:gd name="T109" fmla="*/ 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5" h="181">
                  <a:moveTo>
                    <a:pt x="20" y="0"/>
                  </a:moveTo>
                  <a:lnTo>
                    <a:pt x="22" y="0"/>
                  </a:lnTo>
                  <a:lnTo>
                    <a:pt x="23" y="0"/>
                  </a:lnTo>
                  <a:lnTo>
                    <a:pt x="25" y="0"/>
                  </a:lnTo>
                  <a:lnTo>
                    <a:pt x="25" y="2"/>
                  </a:lnTo>
                  <a:lnTo>
                    <a:pt x="27" y="3"/>
                  </a:lnTo>
                  <a:lnTo>
                    <a:pt x="28" y="5"/>
                  </a:lnTo>
                  <a:lnTo>
                    <a:pt x="30" y="5"/>
                  </a:lnTo>
                  <a:lnTo>
                    <a:pt x="31" y="6"/>
                  </a:lnTo>
                  <a:lnTo>
                    <a:pt x="33" y="6"/>
                  </a:lnTo>
                  <a:lnTo>
                    <a:pt x="33" y="6"/>
                  </a:lnTo>
                  <a:lnTo>
                    <a:pt x="33" y="6"/>
                  </a:lnTo>
                  <a:lnTo>
                    <a:pt x="36" y="6"/>
                  </a:lnTo>
                  <a:lnTo>
                    <a:pt x="39" y="6"/>
                  </a:lnTo>
                  <a:lnTo>
                    <a:pt x="42" y="6"/>
                  </a:lnTo>
                  <a:lnTo>
                    <a:pt x="47" y="6"/>
                  </a:lnTo>
                  <a:lnTo>
                    <a:pt x="53" y="6"/>
                  </a:lnTo>
                  <a:lnTo>
                    <a:pt x="58" y="6"/>
                  </a:lnTo>
                  <a:lnTo>
                    <a:pt x="64" y="6"/>
                  </a:lnTo>
                  <a:lnTo>
                    <a:pt x="69" y="6"/>
                  </a:lnTo>
                  <a:lnTo>
                    <a:pt x="75" y="6"/>
                  </a:lnTo>
                  <a:lnTo>
                    <a:pt x="80" y="6"/>
                  </a:lnTo>
                  <a:lnTo>
                    <a:pt x="87" y="6"/>
                  </a:lnTo>
                  <a:lnTo>
                    <a:pt x="88" y="6"/>
                  </a:lnTo>
                  <a:lnTo>
                    <a:pt x="93" y="6"/>
                  </a:lnTo>
                  <a:lnTo>
                    <a:pt x="96" y="6"/>
                  </a:lnTo>
                  <a:lnTo>
                    <a:pt x="98" y="6"/>
                  </a:lnTo>
                  <a:lnTo>
                    <a:pt x="98" y="6"/>
                  </a:lnTo>
                  <a:lnTo>
                    <a:pt x="98" y="8"/>
                  </a:lnTo>
                  <a:lnTo>
                    <a:pt x="99" y="9"/>
                  </a:lnTo>
                  <a:lnTo>
                    <a:pt x="101" y="11"/>
                  </a:lnTo>
                  <a:lnTo>
                    <a:pt x="102" y="13"/>
                  </a:lnTo>
                  <a:lnTo>
                    <a:pt x="105" y="13"/>
                  </a:lnTo>
                  <a:lnTo>
                    <a:pt x="107" y="13"/>
                  </a:lnTo>
                  <a:lnTo>
                    <a:pt x="109" y="13"/>
                  </a:lnTo>
                  <a:lnTo>
                    <a:pt x="110" y="13"/>
                  </a:lnTo>
                  <a:lnTo>
                    <a:pt x="115" y="14"/>
                  </a:lnTo>
                  <a:lnTo>
                    <a:pt x="118" y="14"/>
                  </a:lnTo>
                  <a:lnTo>
                    <a:pt x="123" y="13"/>
                  </a:lnTo>
                  <a:lnTo>
                    <a:pt x="126" y="14"/>
                  </a:lnTo>
                  <a:lnTo>
                    <a:pt x="128" y="14"/>
                  </a:lnTo>
                  <a:lnTo>
                    <a:pt x="129" y="16"/>
                  </a:lnTo>
                  <a:lnTo>
                    <a:pt x="131" y="16"/>
                  </a:lnTo>
                  <a:lnTo>
                    <a:pt x="132" y="16"/>
                  </a:lnTo>
                  <a:lnTo>
                    <a:pt x="135" y="14"/>
                  </a:lnTo>
                  <a:lnTo>
                    <a:pt x="139" y="14"/>
                  </a:lnTo>
                  <a:lnTo>
                    <a:pt x="140" y="16"/>
                  </a:lnTo>
                  <a:lnTo>
                    <a:pt x="140" y="16"/>
                  </a:lnTo>
                  <a:lnTo>
                    <a:pt x="145" y="14"/>
                  </a:lnTo>
                  <a:lnTo>
                    <a:pt x="148" y="14"/>
                  </a:lnTo>
                  <a:lnTo>
                    <a:pt x="153" y="13"/>
                  </a:lnTo>
                  <a:lnTo>
                    <a:pt x="157" y="13"/>
                  </a:lnTo>
                  <a:lnTo>
                    <a:pt x="164" y="11"/>
                  </a:lnTo>
                  <a:lnTo>
                    <a:pt x="169" y="9"/>
                  </a:lnTo>
                  <a:lnTo>
                    <a:pt x="172" y="9"/>
                  </a:lnTo>
                  <a:lnTo>
                    <a:pt x="175" y="9"/>
                  </a:lnTo>
                  <a:lnTo>
                    <a:pt x="178" y="8"/>
                  </a:lnTo>
                  <a:lnTo>
                    <a:pt x="181" y="8"/>
                  </a:lnTo>
                  <a:lnTo>
                    <a:pt x="181" y="8"/>
                  </a:lnTo>
                  <a:lnTo>
                    <a:pt x="189" y="8"/>
                  </a:lnTo>
                  <a:lnTo>
                    <a:pt x="191" y="8"/>
                  </a:lnTo>
                  <a:lnTo>
                    <a:pt x="192" y="9"/>
                  </a:lnTo>
                  <a:lnTo>
                    <a:pt x="194" y="9"/>
                  </a:lnTo>
                  <a:lnTo>
                    <a:pt x="195" y="13"/>
                  </a:lnTo>
                  <a:lnTo>
                    <a:pt x="195" y="13"/>
                  </a:lnTo>
                  <a:lnTo>
                    <a:pt x="191" y="13"/>
                  </a:lnTo>
                  <a:lnTo>
                    <a:pt x="189" y="14"/>
                  </a:lnTo>
                  <a:lnTo>
                    <a:pt x="186" y="16"/>
                  </a:lnTo>
                  <a:lnTo>
                    <a:pt x="184" y="16"/>
                  </a:lnTo>
                  <a:lnTo>
                    <a:pt x="184" y="16"/>
                  </a:lnTo>
                  <a:lnTo>
                    <a:pt x="183" y="16"/>
                  </a:lnTo>
                  <a:lnTo>
                    <a:pt x="181" y="16"/>
                  </a:lnTo>
                  <a:lnTo>
                    <a:pt x="180" y="17"/>
                  </a:lnTo>
                  <a:lnTo>
                    <a:pt x="178" y="17"/>
                  </a:lnTo>
                  <a:lnTo>
                    <a:pt x="176" y="19"/>
                  </a:lnTo>
                  <a:lnTo>
                    <a:pt x="176" y="19"/>
                  </a:lnTo>
                  <a:lnTo>
                    <a:pt x="173" y="22"/>
                  </a:lnTo>
                  <a:lnTo>
                    <a:pt x="173" y="22"/>
                  </a:lnTo>
                  <a:lnTo>
                    <a:pt x="172" y="22"/>
                  </a:lnTo>
                  <a:lnTo>
                    <a:pt x="172" y="22"/>
                  </a:lnTo>
                  <a:lnTo>
                    <a:pt x="172" y="21"/>
                  </a:lnTo>
                  <a:lnTo>
                    <a:pt x="170" y="19"/>
                  </a:lnTo>
                  <a:lnTo>
                    <a:pt x="167" y="16"/>
                  </a:lnTo>
                  <a:lnTo>
                    <a:pt x="167" y="16"/>
                  </a:lnTo>
                  <a:lnTo>
                    <a:pt x="167" y="16"/>
                  </a:lnTo>
                  <a:lnTo>
                    <a:pt x="165" y="16"/>
                  </a:lnTo>
                  <a:lnTo>
                    <a:pt x="159" y="16"/>
                  </a:lnTo>
                  <a:lnTo>
                    <a:pt x="156" y="17"/>
                  </a:lnTo>
                  <a:lnTo>
                    <a:pt x="150" y="19"/>
                  </a:lnTo>
                  <a:lnTo>
                    <a:pt x="142" y="19"/>
                  </a:lnTo>
                  <a:lnTo>
                    <a:pt x="137" y="21"/>
                  </a:lnTo>
                  <a:lnTo>
                    <a:pt x="134" y="21"/>
                  </a:lnTo>
                  <a:lnTo>
                    <a:pt x="134" y="24"/>
                  </a:lnTo>
                  <a:lnTo>
                    <a:pt x="134" y="30"/>
                  </a:lnTo>
                  <a:lnTo>
                    <a:pt x="134" y="35"/>
                  </a:lnTo>
                  <a:lnTo>
                    <a:pt x="134" y="41"/>
                  </a:lnTo>
                  <a:lnTo>
                    <a:pt x="134" y="47"/>
                  </a:lnTo>
                  <a:lnTo>
                    <a:pt x="134" y="54"/>
                  </a:lnTo>
                  <a:lnTo>
                    <a:pt x="134" y="60"/>
                  </a:lnTo>
                  <a:lnTo>
                    <a:pt x="134" y="66"/>
                  </a:lnTo>
                  <a:lnTo>
                    <a:pt x="134" y="72"/>
                  </a:lnTo>
                  <a:lnTo>
                    <a:pt x="134" y="74"/>
                  </a:lnTo>
                  <a:lnTo>
                    <a:pt x="134" y="76"/>
                  </a:lnTo>
                  <a:lnTo>
                    <a:pt x="120" y="76"/>
                  </a:lnTo>
                  <a:lnTo>
                    <a:pt x="120" y="79"/>
                  </a:lnTo>
                  <a:lnTo>
                    <a:pt x="120" y="84"/>
                  </a:lnTo>
                  <a:lnTo>
                    <a:pt x="120" y="88"/>
                  </a:lnTo>
                  <a:lnTo>
                    <a:pt x="120" y="91"/>
                  </a:lnTo>
                  <a:lnTo>
                    <a:pt x="120" y="96"/>
                  </a:lnTo>
                  <a:lnTo>
                    <a:pt x="120" y="101"/>
                  </a:lnTo>
                  <a:lnTo>
                    <a:pt x="120" y="106"/>
                  </a:lnTo>
                  <a:lnTo>
                    <a:pt x="120" y="109"/>
                  </a:lnTo>
                  <a:lnTo>
                    <a:pt x="120" y="113"/>
                  </a:lnTo>
                  <a:lnTo>
                    <a:pt x="120" y="117"/>
                  </a:lnTo>
                  <a:lnTo>
                    <a:pt x="120" y="173"/>
                  </a:lnTo>
                  <a:lnTo>
                    <a:pt x="118" y="173"/>
                  </a:lnTo>
                  <a:lnTo>
                    <a:pt x="115" y="175"/>
                  </a:lnTo>
                  <a:lnTo>
                    <a:pt x="113" y="176"/>
                  </a:lnTo>
                  <a:lnTo>
                    <a:pt x="112" y="178"/>
                  </a:lnTo>
                  <a:lnTo>
                    <a:pt x="112" y="178"/>
                  </a:lnTo>
                  <a:lnTo>
                    <a:pt x="110" y="178"/>
                  </a:lnTo>
                  <a:lnTo>
                    <a:pt x="109" y="180"/>
                  </a:lnTo>
                  <a:lnTo>
                    <a:pt x="110" y="180"/>
                  </a:lnTo>
                  <a:lnTo>
                    <a:pt x="109" y="181"/>
                  </a:lnTo>
                  <a:lnTo>
                    <a:pt x="107" y="181"/>
                  </a:lnTo>
                  <a:lnTo>
                    <a:pt x="105" y="181"/>
                  </a:lnTo>
                  <a:lnTo>
                    <a:pt x="104" y="181"/>
                  </a:lnTo>
                  <a:lnTo>
                    <a:pt x="99" y="180"/>
                  </a:lnTo>
                  <a:lnTo>
                    <a:pt x="96" y="181"/>
                  </a:lnTo>
                  <a:lnTo>
                    <a:pt x="93" y="181"/>
                  </a:lnTo>
                  <a:lnTo>
                    <a:pt x="91" y="180"/>
                  </a:lnTo>
                  <a:lnTo>
                    <a:pt x="88" y="180"/>
                  </a:lnTo>
                  <a:lnTo>
                    <a:pt x="87" y="180"/>
                  </a:lnTo>
                  <a:lnTo>
                    <a:pt x="85" y="178"/>
                  </a:lnTo>
                  <a:lnTo>
                    <a:pt x="83" y="178"/>
                  </a:lnTo>
                  <a:lnTo>
                    <a:pt x="82" y="176"/>
                  </a:lnTo>
                  <a:lnTo>
                    <a:pt x="82" y="176"/>
                  </a:lnTo>
                  <a:lnTo>
                    <a:pt x="82" y="175"/>
                  </a:lnTo>
                  <a:lnTo>
                    <a:pt x="82" y="173"/>
                  </a:lnTo>
                  <a:lnTo>
                    <a:pt x="82" y="173"/>
                  </a:lnTo>
                  <a:lnTo>
                    <a:pt x="82" y="172"/>
                  </a:lnTo>
                  <a:lnTo>
                    <a:pt x="82" y="172"/>
                  </a:lnTo>
                  <a:lnTo>
                    <a:pt x="82" y="170"/>
                  </a:lnTo>
                  <a:lnTo>
                    <a:pt x="80" y="170"/>
                  </a:lnTo>
                  <a:lnTo>
                    <a:pt x="80" y="170"/>
                  </a:lnTo>
                  <a:lnTo>
                    <a:pt x="79" y="169"/>
                  </a:lnTo>
                  <a:lnTo>
                    <a:pt x="79" y="169"/>
                  </a:lnTo>
                  <a:lnTo>
                    <a:pt x="77" y="167"/>
                  </a:lnTo>
                  <a:lnTo>
                    <a:pt x="75" y="169"/>
                  </a:lnTo>
                  <a:lnTo>
                    <a:pt x="75" y="169"/>
                  </a:lnTo>
                  <a:lnTo>
                    <a:pt x="74" y="170"/>
                  </a:lnTo>
                  <a:lnTo>
                    <a:pt x="74" y="172"/>
                  </a:lnTo>
                  <a:lnTo>
                    <a:pt x="74" y="172"/>
                  </a:lnTo>
                  <a:lnTo>
                    <a:pt x="74" y="173"/>
                  </a:lnTo>
                  <a:lnTo>
                    <a:pt x="72" y="173"/>
                  </a:lnTo>
                  <a:lnTo>
                    <a:pt x="72" y="175"/>
                  </a:lnTo>
                  <a:lnTo>
                    <a:pt x="72" y="175"/>
                  </a:lnTo>
                  <a:lnTo>
                    <a:pt x="71" y="175"/>
                  </a:lnTo>
                  <a:lnTo>
                    <a:pt x="69" y="176"/>
                  </a:lnTo>
                  <a:lnTo>
                    <a:pt x="69" y="176"/>
                  </a:lnTo>
                  <a:lnTo>
                    <a:pt x="68" y="175"/>
                  </a:lnTo>
                  <a:lnTo>
                    <a:pt x="63" y="170"/>
                  </a:lnTo>
                  <a:lnTo>
                    <a:pt x="60" y="169"/>
                  </a:lnTo>
                  <a:lnTo>
                    <a:pt x="58" y="167"/>
                  </a:lnTo>
                  <a:lnTo>
                    <a:pt x="52" y="158"/>
                  </a:lnTo>
                  <a:lnTo>
                    <a:pt x="52" y="156"/>
                  </a:lnTo>
                  <a:lnTo>
                    <a:pt x="50" y="151"/>
                  </a:lnTo>
                  <a:lnTo>
                    <a:pt x="50" y="148"/>
                  </a:lnTo>
                  <a:lnTo>
                    <a:pt x="49" y="147"/>
                  </a:lnTo>
                  <a:lnTo>
                    <a:pt x="50" y="145"/>
                  </a:lnTo>
                  <a:lnTo>
                    <a:pt x="50" y="143"/>
                  </a:lnTo>
                  <a:lnTo>
                    <a:pt x="49" y="143"/>
                  </a:lnTo>
                  <a:lnTo>
                    <a:pt x="47" y="140"/>
                  </a:lnTo>
                  <a:lnTo>
                    <a:pt x="47" y="136"/>
                  </a:lnTo>
                  <a:lnTo>
                    <a:pt x="46" y="132"/>
                  </a:lnTo>
                  <a:lnTo>
                    <a:pt x="46" y="129"/>
                  </a:lnTo>
                  <a:lnTo>
                    <a:pt x="46" y="126"/>
                  </a:lnTo>
                  <a:lnTo>
                    <a:pt x="46" y="124"/>
                  </a:lnTo>
                  <a:lnTo>
                    <a:pt x="46" y="121"/>
                  </a:lnTo>
                  <a:lnTo>
                    <a:pt x="44" y="118"/>
                  </a:lnTo>
                  <a:lnTo>
                    <a:pt x="42" y="113"/>
                  </a:lnTo>
                  <a:lnTo>
                    <a:pt x="41" y="109"/>
                  </a:lnTo>
                  <a:lnTo>
                    <a:pt x="41" y="106"/>
                  </a:lnTo>
                  <a:lnTo>
                    <a:pt x="41" y="99"/>
                  </a:lnTo>
                  <a:lnTo>
                    <a:pt x="39" y="98"/>
                  </a:lnTo>
                  <a:lnTo>
                    <a:pt x="39" y="95"/>
                  </a:lnTo>
                  <a:lnTo>
                    <a:pt x="39" y="91"/>
                  </a:lnTo>
                  <a:lnTo>
                    <a:pt x="39" y="90"/>
                  </a:lnTo>
                  <a:lnTo>
                    <a:pt x="39" y="88"/>
                  </a:lnTo>
                  <a:lnTo>
                    <a:pt x="39" y="88"/>
                  </a:lnTo>
                  <a:lnTo>
                    <a:pt x="41" y="90"/>
                  </a:lnTo>
                  <a:lnTo>
                    <a:pt x="41" y="87"/>
                  </a:lnTo>
                  <a:lnTo>
                    <a:pt x="41" y="85"/>
                  </a:lnTo>
                  <a:lnTo>
                    <a:pt x="39" y="82"/>
                  </a:lnTo>
                  <a:lnTo>
                    <a:pt x="38" y="79"/>
                  </a:lnTo>
                  <a:lnTo>
                    <a:pt x="33" y="71"/>
                  </a:lnTo>
                  <a:lnTo>
                    <a:pt x="31" y="69"/>
                  </a:lnTo>
                  <a:lnTo>
                    <a:pt x="31" y="68"/>
                  </a:lnTo>
                  <a:lnTo>
                    <a:pt x="25" y="58"/>
                  </a:lnTo>
                  <a:lnTo>
                    <a:pt x="23" y="54"/>
                  </a:lnTo>
                  <a:lnTo>
                    <a:pt x="22" y="47"/>
                  </a:lnTo>
                  <a:lnTo>
                    <a:pt x="19" y="46"/>
                  </a:lnTo>
                  <a:lnTo>
                    <a:pt x="11" y="30"/>
                  </a:lnTo>
                  <a:lnTo>
                    <a:pt x="9" y="27"/>
                  </a:lnTo>
                  <a:lnTo>
                    <a:pt x="6" y="24"/>
                  </a:lnTo>
                  <a:lnTo>
                    <a:pt x="5" y="22"/>
                  </a:lnTo>
                  <a:lnTo>
                    <a:pt x="3" y="19"/>
                  </a:lnTo>
                  <a:lnTo>
                    <a:pt x="1" y="16"/>
                  </a:lnTo>
                  <a:lnTo>
                    <a:pt x="0" y="11"/>
                  </a:lnTo>
                  <a:lnTo>
                    <a:pt x="0" y="8"/>
                  </a:lnTo>
                  <a:lnTo>
                    <a:pt x="0" y="5"/>
                  </a:lnTo>
                  <a:lnTo>
                    <a:pt x="3" y="5"/>
                  </a:lnTo>
                  <a:lnTo>
                    <a:pt x="5" y="3"/>
                  </a:lnTo>
                  <a:lnTo>
                    <a:pt x="6" y="3"/>
                  </a:lnTo>
                  <a:lnTo>
                    <a:pt x="8" y="3"/>
                  </a:lnTo>
                  <a:lnTo>
                    <a:pt x="9" y="3"/>
                  </a:lnTo>
                  <a:lnTo>
                    <a:pt x="9" y="3"/>
                  </a:lnTo>
                  <a:lnTo>
                    <a:pt x="12" y="3"/>
                  </a:lnTo>
                  <a:lnTo>
                    <a:pt x="14" y="3"/>
                  </a:lnTo>
                  <a:lnTo>
                    <a:pt x="16" y="2"/>
                  </a:lnTo>
                  <a:lnTo>
                    <a:pt x="17" y="2"/>
                  </a:lnTo>
                  <a:lnTo>
                    <a:pt x="19" y="2"/>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64" name="Freeform 183">
              <a:extLst>
                <a:ext uri="{FF2B5EF4-FFF2-40B4-BE49-F238E27FC236}">
                  <a16:creationId xmlns:a16="http://schemas.microsoft.com/office/drawing/2014/main" id="{1DB89729-67BA-4C7D-B9A0-602BDE56CC44}"/>
                </a:ext>
              </a:extLst>
            </p:cNvPr>
            <p:cNvSpPr>
              <a:spLocks/>
            </p:cNvSpPr>
            <p:nvPr/>
          </p:nvSpPr>
          <p:spPr bwMode="auto">
            <a:xfrm>
              <a:off x="11119505" y="4953908"/>
              <a:ext cx="5848" cy="5848"/>
            </a:xfrm>
            <a:custGeom>
              <a:avLst/>
              <a:gdLst>
                <a:gd name="T0" fmla="*/ 2 w 3"/>
                <a:gd name="T1" fmla="*/ 0 h 3"/>
                <a:gd name="T2" fmla="*/ 3 w 3"/>
                <a:gd name="T3" fmla="*/ 2 h 3"/>
                <a:gd name="T4" fmla="*/ 2 w 3"/>
                <a:gd name="T5" fmla="*/ 2 h 3"/>
                <a:gd name="T6" fmla="*/ 2 w 3"/>
                <a:gd name="T7" fmla="*/ 3 h 3"/>
                <a:gd name="T8" fmla="*/ 0 w 3"/>
                <a:gd name="T9" fmla="*/ 2 h 3"/>
                <a:gd name="T10" fmla="*/ 0 w 3"/>
                <a:gd name="T11" fmla="*/ 0 h 3"/>
                <a:gd name="T12" fmla="*/ 2 w 3"/>
                <a:gd name="T13" fmla="*/ 0 h 3"/>
                <a:gd name="T14" fmla="*/ 2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2" y="0"/>
                  </a:moveTo>
                  <a:lnTo>
                    <a:pt x="3" y="2"/>
                  </a:lnTo>
                  <a:lnTo>
                    <a:pt x="2" y="2"/>
                  </a:lnTo>
                  <a:lnTo>
                    <a:pt x="2" y="3"/>
                  </a:lnTo>
                  <a:lnTo>
                    <a:pt x="0" y="2"/>
                  </a:lnTo>
                  <a:lnTo>
                    <a:pt x="0" y="0"/>
                  </a:lnTo>
                  <a:lnTo>
                    <a:pt x="2" y="0"/>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65" name="Freeform 184">
              <a:extLst>
                <a:ext uri="{FF2B5EF4-FFF2-40B4-BE49-F238E27FC236}">
                  <a16:creationId xmlns:a16="http://schemas.microsoft.com/office/drawing/2014/main" id="{0B3F7772-E206-4F38-BA7D-842506530D19}"/>
                </a:ext>
              </a:extLst>
            </p:cNvPr>
            <p:cNvSpPr>
              <a:spLocks/>
            </p:cNvSpPr>
            <p:nvPr/>
          </p:nvSpPr>
          <p:spPr bwMode="auto">
            <a:xfrm>
              <a:off x="10468465" y="4431517"/>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66" name="Freeform 185">
              <a:extLst>
                <a:ext uri="{FF2B5EF4-FFF2-40B4-BE49-F238E27FC236}">
                  <a16:creationId xmlns:a16="http://schemas.microsoft.com/office/drawing/2014/main" id="{2FBC07FC-A2CC-4EF6-993D-3308CAA7DA05}"/>
                </a:ext>
              </a:extLst>
            </p:cNvPr>
            <p:cNvSpPr>
              <a:spLocks/>
            </p:cNvSpPr>
            <p:nvPr/>
          </p:nvSpPr>
          <p:spPr bwMode="auto">
            <a:xfrm>
              <a:off x="8020243" y="3538773"/>
              <a:ext cx="228060" cy="122802"/>
            </a:xfrm>
            <a:custGeom>
              <a:avLst/>
              <a:gdLst>
                <a:gd name="T0" fmla="*/ 29 w 117"/>
                <a:gd name="T1" fmla="*/ 3 h 63"/>
                <a:gd name="T2" fmla="*/ 35 w 117"/>
                <a:gd name="T3" fmla="*/ 8 h 63"/>
                <a:gd name="T4" fmla="*/ 45 w 117"/>
                <a:gd name="T5" fmla="*/ 12 h 63"/>
                <a:gd name="T6" fmla="*/ 51 w 117"/>
                <a:gd name="T7" fmla="*/ 19 h 63"/>
                <a:gd name="T8" fmla="*/ 57 w 117"/>
                <a:gd name="T9" fmla="*/ 19 h 63"/>
                <a:gd name="T10" fmla="*/ 60 w 117"/>
                <a:gd name="T11" fmla="*/ 23 h 63"/>
                <a:gd name="T12" fmla="*/ 67 w 117"/>
                <a:gd name="T13" fmla="*/ 28 h 63"/>
                <a:gd name="T14" fmla="*/ 68 w 117"/>
                <a:gd name="T15" fmla="*/ 30 h 63"/>
                <a:gd name="T16" fmla="*/ 75 w 117"/>
                <a:gd name="T17" fmla="*/ 28 h 63"/>
                <a:gd name="T18" fmla="*/ 73 w 117"/>
                <a:gd name="T19" fmla="*/ 33 h 63"/>
                <a:gd name="T20" fmla="*/ 82 w 117"/>
                <a:gd name="T21" fmla="*/ 34 h 63"/>
                <a:gd name="T22" fmla="*/ 86 w 117"/>
                <a:gd name="T23" fmla="*/ 39 h 63"/>
                <a:gd name="T24" fmla="*/ 87 w 117"/>
                <a:gd name="T25" fmla="*/ 36 h 63"/>
                <a:gd name="T26" fmla="*/ 92 w 117"/>
                <a:gd name="T27" fmla="*/ 39 h 63"/>
                <a:gd name="T28" fmla="*/ 95 w 117"/>
                <a:gd name="T29" fmla="*/ 36 h 63"/>
                <a:gd name="T30" fmla="*/ 98 w 117"/>
                <a:gd name="T31" fmla="*/ 37 h 63"/>
                <a:gd name="T32" fmla="*/ 105 w 117"/>
                <a:gd name="T33" fmla="*/ 41 h 63"/>
                <a:gd name="T34" fmla="*/ 111 w 117"/>
                <a:gd name="T35" fmla="*/ 41 h 63"/>
                <a:gd name="T36" fmla="*/ 117 w 117"/>
                <a:gd name="T37" fmla="*/ 39 h 63"/>
                <a:gd name="T38" fmla="*/ 117 w 117"/>
                <a:gd name="T39" fmla="*/ 44 h 63"/>
                <a:gd name="T40" fmla="*/ 114 w 117"/>
                <a:gd name="T41" fmla="*/ 52 h 63"/>
                <a:gd name="T42" fmla="*/ 117 w 117"/>
                <a:gd name="T43" fmla="*/ 60 h 63"/>
                <a:gd name="T44" fmla="*/ 112 w 117"/>
                <a:gd name="T45" fmla="*/ 63 h 63"/>
                <a:gd name="T46" fmla="*/ 106 w 117"/>
                <a:gd name="T47" fmla="*/ 63 h 63"/>
                <a:gd name="T48" fmla="*/ 101 w 117"/>
                <a:gd name="T49" fmla="*/ 60 h 63"/>
                <a:gd name="T50" fmla="*/ 94 w 117"/>
                <a:gd name="T51" fmla="*/ 61 h 63"/>
                <a:gd name="T52" fmla="*/ 87 w 117"/>
                <a:gd name="T53" fmla="*/ 60 h 63"/>
                <a:gd name="T54" fmla="*/ 82 w 117"/>
                <a:gd name="T55" fmla="*/ 60 h 63"/>
                <a:gd name="T56" fmla="*/ 79 w 117"/>
                <a:gd name="T57" fmla="*/ 56 h 63"/>
                <a:gd name="T58" fmla="*/ 75 w 117"/>
                <a:gd name="T59" fmla="*/ 56 h 63"/>
                <a:gd name="T60" fmla="*/ 73 w 117"/>
                <a:gd name="T61" fmla="*/ 55 h 63"/>
                <a:gd name="T62" fmla="*/ 67 w 117"/>
                <a:gd name="T63" fmla="*/ 52 h 63"/>
                <a:gd name="T64" fmla="*/ 64 w 117"/>
                <a:gd name="T65" fmla="*/ 48 h 63"/>
                <a:gd name="T66" fmla="*/ 56 w 117"/>
                <a:gd name="T67" fmla="*/ 47 h 63"/>
                <a:gd name="T68" fmla="*/ 49 w 117"/>
                <a:gd name="T69" fmla="*/ 45 h 63"/>
                <a:gd name="T70" fmla="*/ 46 w 117"/>
                <a:gd name="T71" fmla="*/ 47 h 63"/>
                <a:gd name="T72" fmla="*/ 38 w 117"/>
                <a:gd name="T73" fmla="*/ 44 h 63"/>
                <a:gd name="T74" fmla="*/ 32 w 117"/>
                <a:gd name="T75" fmla="*/ 42 h 63"/>
                <a:gd name="T76" fmla="*/ 27 w 117"/>
                <a:gd name="T77" fmla="*/ 39 h 63"/>
                <a:gd name="T78" fmla="*/ 23 w 117"/>
                <a:gd name="T79" fmla="*/ 37 h 63"/>
                <a:gd name="T80" fmla="*/ 16 w 117"/>
                <a:gd name="T81" fmla="*/ 33 h 63"/>
                <a:gd name="T82" fmla="*/ 10 w 117"/>
                <a:gd name="T83" fmla="*/ 30 h 63"/>
                <a:gd name="T84" fmla="*/ 7 w 117"/>
                <a:gd name="T85" fmla="*/ 28 h 63"/>
                <a:gd name="T86" fmla="*/ 4 w 117"/>
                <a:gd name="T87" fmla="*/ 28 h 63"/>
                <a:gd name="T88" fmla="*/ 0 w 117"/>
                <a:gd name="T89" fmla="*/ 25 h 63"/>
                <a:gd name="T90" fmla="*/ 2 w 117"/>
                <a:gd name="T91" fmla="*/ 19 h 63"/>
                <a:gd name="T92" fmla="*/ 5 w 117"/>
                <a:gd name="T93" fmla="*/ 11 h 63"/>
                <a:gd name="T94" fmla="*/ 12 w 117"/>
                <a:gd name="T95" fmla="*/ 4 h 63"/>
                <a:gd name="T96" fmla="*/ 13 w 117"/>
                <a:gd name="T97" fmla="*/ 4 h 63"/>
                <a:gd name="T98" fmla="*/ 18 w 117"/>
                <a:gd name="T99"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63">
                  <a:moveTo>
                    <a:pt x="23" y="0"/>
                  </a:moveTo>
                  <a:lnTo>
                    <a:pt x="26" y="1"/>
                  </a:lnTo>
                  <a:lnTo>
                    <a:pt x="29" y="1"/>
                  </a:lnTo>
                  <a:lnTo>
                    <a:pt x="29" y="3"/>
                  </a:lnTo>
                  <a:lnTo>
                    <a:pt x="30" y="4"/>
                  </a:lnTo>
                  <a:lnTo>
                    <a:pt x="30" y="4"/>
                  </a:lnTo>
                  <a:lnTo>
                    <a:pt x="32" y="6"/>
                  </a:lnTo>
                  <a:lnTo>
                    <a:pt x="35" y="8"/>
                  </a:lnTo>
                  <a:lnTo>
                    <a:pt x="37" y="9"/>
                  </a:lnTo>
                  <a:lnTo>
                    <a:pt x="40" y="11"/>
                  </a:lnTo>
                  <a:lnTo>
                    <a:pt x="43" y="12"/>
                  </a:lnTo>
                  <a:lnTo>
                    <a:pt x="45" y="12"/>
                  </a:lnTo>
                  <a:lnTo>
                    <a:pt x="46" y="14"/>
                  </a:lnTo>
                  <a:lnTo>
                    <a:pt x="48" y="15"/>
                  </a:lnTo>
                  <a:lnTo>
                    <a:pt x="49" y="17"/>
                  </a:lnTo>
                  <a:lnTo>
                    <a:pt x="51" y="19"/>
                  </a:lnTo>
                  <a:lnTo>
                    <a:pt x="53" y="19"/>
                  </a:lnTo>
                  <a:lnTo>
                    <a:pt x="54" y="19"/>
                  </a:lnTo>
                  <a:lnTo>
                    <a:pt x="56" y="17"/>
                  </a:lnTo>
                  <a:lnTo>
                    <a:pt x="57" y="19"/>
                  </a:lnTo>
                  <a:lnTo>
                    <a:pt x="59" y="19"/>
                  </a:lnTo>
                  <a:lnTo>
                    <a:pt x="59" y="20"/>
                  </a:lnTo>
                  <a:lnTo>
                    <a:pt x="59" y="22"/>
                  </a:lnTo>
                  <a:lnTo>
                    <a:pt x="60" y="23"/>
                  </a:lnTo>
                  <a:lnTo>
                    <a:pt x="62" y="25"/>
                  </a:lnTo>
                  <a:lnTo>
                    <a:pt x="64" y="25"/>
                  </a:lnTo>
                  <a:lnTo>
                    <a:pt x="64" y="26"/>
                  </a:lnTo>
                  <a:lnTo>
                    <a:pt x="67" y="28"/>
                  </a:lnTo>
                  <a:lnTo>
                    <a:pt x="67" y="28"/>
                  </a:lnTo>
                  <a:lnTo>
                    <a:pt x="67" y="28"/>
                  </a:lnTo>
                  <a:lnTo>
                    <a:pt x="68" y="28"/>
                  </a:lnTo>
                  <a:lnTo>
                    <a:pt x="68" y="30"/>
                  </a:lnTo>
                  <a:lnTo>
                    <a:pt x="70" y="30"/>
                  </a:lnTo>
                  <a:lnTo>
                    <a:pt x="73" y="28"/>
                  </a:lnTo>
                  <a:lnTo>
                    <a:pt x="73" y="28"/>
                  </a:lnTo>
                  <a:lnTo>
                    <a:pt x="75" y="28"/>
                  </a:lnTo>
                  <a:lnTo>
                    <a:pt x="75" y="28"/>
                  </a:lnTo>
                  <a:lnTo>
                    <a:pt x="73" y="30"/>
                  </a:lnTo>
                  <a:lnTo>
                    <a:pt x="73" y="31"/>
                  </a:lnTo>
                  <a:lnTo>
                    <a:pt x="73" y="33"/>
                  </a:lnTo>
                  <a:lnTo>
                    <a:pt x="75" y="33"/>
                  </a:lnTo>
                  <a:lnTo>
                    <a:pt x="78" y="33"/>
                  </a:lnTo>
                  <a:lnTo>
                    <a:pt x="81" y="33"/>
                  </a:lnTo>
                  <a:lnTo>
                    <a:pt x="82" y="34"/>
                  </a:lnTo>
                  <a:lnTo>
                    <a:pt x="84" y="36"/>
                  </a:lnTo>
                  <a:lnTo>
                    <a:pt x="84" y="37"/>
                  </a:lnTo>
                  <a:lnTo>
                    <a:pt x="86" y="39"/>
                  </a:lnTo>
                  <a:lnTo>
                    <a:pt x="86" y="39"/>
                  </a:lnTo>
                  <a:lnTo>
                    <a:pt x="87" y="39"/>
                  </a:lnTo>
                  <a:lnTo>
                    <a:pt x="87" y="37"/>
                  </a:lnTo>
                  <a:lnTo>
                    <a:pt x="87" y="36"/>
                  </a:lnTo>
                  <a:lnTo>
                    <a:pt x="87" y="36"/>
                  </a:lnTo>
                  <a:lnTo>
                    <a:pt x="89" y="36"/>
                  </a:lnTo>
                  <a:lnTo>
                    <a:pt x="89" y="37"/>
                  </a:lnTo>
                  <a:lnTo>
                    <a:pt x="90" y="39"/>
                  </a:lnTo>
                  <a:lnTo>
                    <a:pt x="92" y="39"/>
                  </a:lnTo>
                  <a:lnTo>
                    <a:pt x="94" y="39"/>
                  </a:lnTo>
                  <a:lnTo>
                    <a:pt x="94" y="39"/>
                  </a:lnTo>
                  <a:lnTo>
                    <a:pt x="94" y="36"/>
                  </a:lnTo>
                  <a:lnTo>
                    <a:pt x="95" y="36"/>
                  </a:lnTo>
                  <a:lnTo>
                    <a:pt x="97" y="36"/>
                  </a:lnTo>
                  <a:lnTo>
                    <a:pt x="97" y="36"/>
                  </a:lnTo>
                  <a:lnTo>
                    <a:pt x="97" y="37"/>
                  </a:lnTo>
                  <a:lnTo>
                    <a:pt x="98" y="37"/>
                  </a:lnTo>
                  <a:lnTo>
                    <a:pt x="100" y="37"/>
                  </a:lnTo>
                  <a:lnTo>
                    <a:pt x="101" y="39"/>
                  </a:lnTo>
                  <a:lnTo>
                    <a:pt x="103" y="41"/>
                  </a:lnTo>
                  <a:lnTo>
                    <a:pt x="105" y="41"/>
                  </a:lnTo>
                  <a:lnTo>
                    <a:pt x="108" y="41"/>
                  </a:lnTo>
                  <a:lnTo>
                    <a:pt x="108" y="41"/>
                  </a:lnTo>
                  <a:lnTo>
                    <a:pt x="109" y="41"/>
                  </a:lnTo>
                  <a:lnTo>
                    <a:pt x="111" y="41"/>
                  </a:lnTo>
                  <a:lnTo>
                    <a:pt x="112" y="39"/>
                  </a:lnTo>
                  <a:lnTo>
                    <a:pt x="114" y="39"/>
                  </a:lnTo>
                  <a:lnTo>
                    <a:pt x="116" y="39"/>
                  </a:lnTo>
                  <a:lnTo>
                    <a:pt x="117" y="39"/>
                  </a:lnTo>
                  <a:lnTo>
                    <a:pt x="117" y="41"/>
                  </a:lnTo>
                  <a:lnTo>
                    <a:pt x="117" y="41"/>
                  </a:lnTo>
                  <a:lnTo>
                    <a:pt x="117" y="42"/>
                  </a:lnTo>
                  <a:lnTo>
                    <a:pt x="117" y="44"/>
                  </a:lnTo>
                  <a:lnTo>
                    <a:pt x="116" y="44"/>
                  </a:lnTo>
                  <a:lnTo>
                    <a:pt x="116" y="47"/>
                  </a:lnTo>
                  <a:lnTo>
                    <a:pt x="114" y="52"/>
                  </a:lnTo>
                  <a:lnTo>
                    <a:pt x="114" y="52"/>
                  </a:lnTo>
                  <a:lnTo>
                    <a:pt x="117" y="55"/>
                  </a:lnTo>
                  <a:lnTo>
                    <a:pt x="117" y="56"/>
                  </a:lnTo>
                  <a:lnTo>
                    <a:pt x="117" y="58"/>
                  </a:lnTo>
                  <a:lnTo>
                    <a:pt x="117" y="60"/>
                  </a:lnTo>
                  <a:lnTo>
                    <a:pt x="116" y="63"/>
                  </a:lnTo>
                  <a:lnTo>
                    <a:pt x="116" y="63"/>
                  </a:lnTo>
                  <a:lnTo>
                    <a:pt x="116" y="63"/>
                  </a:lnTo>
                  <a:lnTo>
                    <a:pt x="112" y="63"/>
                  </a:lnTo>
                  <a:lnTo>
                    <a:pt x="111" y="63"/>
                  </a:lnTo>
                  <a:lnTo>
                    <a:pt x="109" y="63"/>
                  </a:lnTo>
                  <a:lnTo>
                    <a:pt x="108" y="63"/>
                  </a:lnTo>
                  <a:lnTo>
                    <a:pt x="106" y="63"/>
                  </a:lnTo>
                  <a:lnTo>
                    <a:pt x="105" y="63"/>
                  </a:lnTo>
                  <a:lnTo>
                    <a:pt x="103" y="63"/>
                  </a:lnTo>
                  <a:lnTo>
                    <a:pt x="101" y="63"/>
                  </a:lnTo>
                  <a:lnTo>
                    <a:pt x="101" y="60"/>
                  </a:lnTo>
                  <a:lnTo>
                    <a:pt x="101" y="60"/>
                  </a:lnTo>
                  <a:lnTo>
                    <a:pt x="97" y="61"/>
                  </a:lnTo>
                  <a:lnTo>
                    <a:pt x="97" y="63"/>
                  </a:lnTo>
                  <a:lnTo>
                    <a:pt x="94" y="61"/>
                  </a:lnTo>
                  <a:lnTo>
                    <a:pt x="92" y="60"/>
                  </a:lnTo>
                  <a:lnTo>
                    <a:pt x="92" y="60"/>
                  </a:lnTo>
                  <a:lnTo>
                    <a:pt x="89" y="60"/>
                  </a:lnTo>
                  <a:lnTo>
                    <a:pt x="87" y="60"/>
                  </a:lnTo>
                  <a:lnTo>
                    <a:pt x="86" y="58"/>
                  </a:lnTo>
                  <a:lnTo>
                    <a:pt x="84" y="60"/>
                  </a:lnTo>
                  <a:lnTo>
                    <a:pt x="82" y="60"/>
                  </a:lnTo>
                  <a:lnTo>
                    <a:pt x="82" y="60"/>
                  </a:lnTo>
                  <a:lnTo>
                    <a:pt x="82" y="58"/>
                  </a:lnTo>
                  <a:lnTo>
                    <a:pt x="81" y="56"/>
                  </a:lnTo>
                  <a:lnTo>
                    <a:pt x="81" y="56"/>
                  </a:lnTo>
                  <a:lnTo>
                    <a:pt x="79" y="56"/>
                  </a:lnTo>
                  <a:lnTo>
                    <a:pt x="78" y="56"/>
                  </a:lnTo>
                  <a:lnTo>
                    <a:pt x="76" y="58"/>
                  </a:lnTo>
                  <a:lnTo>
                    <a:pt x="75" y="56"/>
                  </a:lnTo>
                  <a:lnTo>
                    <a:pt x="75" y="56"/>
                  </a:lnTo>
                  <a:lnTo>
                    <a:pt x="75" y="56"/>
                  </a:lnTo>
                  <a:lnTo>
                    <a:pt x="73" y="55"/>
                  </a:lnTo>
                  <a:lnTo>
                    <a:pt x="73" y="55"/>
                  </a:lnTo>
                  <a:lnTo>
                    <a:pt x="73" y="55"/>
                  </a:lnTo>
                  <a:lnTo>
                    <a:pt x="71" y="55"/>
                  </a:lnTo>
                  <a:lnTo>
                    <a:pt x="70" y="55"/>
                  </a:lnTo>
                  <a:lnTo>
                    <a:pt x="67" y="53"/>
                  </a:lnTo>
                  <a:lnTo>
                    <a:pt x="67" y="52"/>
                  </a:lnTo>
                  <a:lnTo>
                    <a:pt x="67" y="50"/>
                  </a:lnTo>
                  <a:lnTo>
                    <a:pt x="67" y="50"/>
                  </a:lnTo>
                  <a:lnTo>
                    <a:pt x="65" y="48"/>
                  </a:lnTo>
                  <a:lnTo>
                    <a:pt x="64" y="48"/>
                  </a:lnTo>
                  <a:lnTo>
                    <a:pt x="60" y="47"/>
                  </a:lnTo>
                  <a:lnTo>
                    <a:pt x="59" y="45"/>
                  </a:lnTo>
                  <a:lnTo>
                    <a:pt x="57" y="45"/>
                  </a:lnTo>
                  <a:lnTo>
                    <a:pt x="56" y="47"/>
                  </a:lnTo>
                  <a:lnTo>
                    <a:pt x="54" y="47"/>
                  </a:lnTo>
                  <a:lnTo>
                    <a:pt x="54" y="47"/>
                  </a:lnTo>
                  <a:lnTo>
                    <a:pt x="51" y="47"/>
                  </a:lnTo>
                  <a:lnTo>
                    <a:pt x="49" y="45"/>
                  </a:lnTo>
                  <a:lnTo>
                    <a:pt x="48" y="47"/>
                  </a:lnTo>
                  <a:lnTo>
                    <a:pt x="48" y="47"/>
                  </a:lnTo>
                  <a:lnTo>
                    <a:pt x="46" y="47"/>
                  </a:lnTo>
                  <a:lnTo>
                    <a:pt x="46" y="47"/>
                  </a:lnTo>
                  <a:lnTo>
                    <a:pt x="43" y="47"/>
                  </a:lnTo>
                  <a:lnTo>
                    <a:pt x="41" y="45"/>
                  </a:lnTo>
                  <a:lnTo>
                    <a:pt x="38" y="45"/>
                  </a:lnTo>
                  <a:lnTo>
                    <a:pt x="38" y="44"/>
                  </a:lnTo>
                  <a:lnTo>
                    <a:pt x="38" y="42"/>
                  </a:lnTo>
                  <a:lnTo>
                    <a:pt x="37" y="42"/>
                  </a:lnTo>
                  <a:lnTo>
                    <a:pt x="35" y="42"/>
                  </a:lnTo>
                  <a:lnTo>
                    <a:pt x="32" y="42"/>
                  </a:lnTo>
                  <a:lnTo>
                    <a:pt x="30" y="39"/>
                  </a:lnTo>
                  <a:lnTo>
                    <a:pt x="29" y="39"/>
                  </a:lnTo>
                  <a:lnTo>
                    <a:pt x="27" y="39"/>
                  </a:lnTo>
                  <a:lnTo>
                    <a:pt x="27" y="39"/>
                  </a:lnTo>
                  <a:lnTo>
                    <a:pt x="27" y="39"/>
                  </a:lnTo>
                  <a:lnTo>
                    <a:pt x="26" y="39"/>
                  </a:lnTo>
                  <a:lnTo>
                    <a:pt x="24" y="39"/>
                  </a:lnTo>
                  <a:lnTo>
                    <a:pt x="23" y="37"/>
                  </a:lnTo>
                  <a:lnTo>
                    <a:pt x="21" y="37"/>
                  </a:lnTo>
                  <a:lnTo>
                    <a:pt x="18" y="34"/>
                  </a:lnTo>
                  <a:lnTo>
                    <a:pt x="18" y="34"/>
                  </a:lnTo>
                  <a:lnTo>
                    <a:pt x="16" y="33"/>
                  </a:lnTo>
                  <a:lnTo>
                    <a:pt x="16" y="33"/>
                  </a:lnTo>
                  <a:lnTo>
                    <a:pt x="15" y="31"/>
                  </a:lnTo>
                  <a:lnTo>
                    <a:pt x="12" y="31"/>
                  </a:lnTo>
                  <a:lnTo>
                    <a:pt x="10" y="30"/>
                  </a:lnTo>
                  <a:lnTo>
                    <a:pt x="10" y="30"/>
                  </a:lnTo>
                  <a:lnTo>
                    <a:pt x="8" y="28"/>
                  </a:lnTo>
                  <a:lnTo>
                    <a:pt x="8" y="28"/>
                  </a:lnTo>
                  <a:lnTo>
                    <a:pt x="7" y="28"/>
                  </a:lnTo>
                  <a:lnTo>
                    <a:pt x="7" y="28"/>
                  </a:lnTo>
                  <a:lnTo>
                    <a:pt x="7" y="28"/>
                  </a:lnTo>
                  <a:lnTo>
                    <a:pt x="5" y="28"/>
                  </a:lnTo>
                  <a:lnTo>
                    <a:pt x="4" y="28"/>
                  </a:lnTo>
                  <a:lnTo>
                    <a:pt x="2" y="26"/>
                  </a:lnTo>
                  <a:lnTo>
                    <a:pt x="2" y="25"/>
                  </a:lnTo>
                  <a:lnTo>
                    <a:pt x="0" y="25"/>
                  </a:lnTo>
                  <a:lnTo>
                    <a:pt x="0" y="25"/>
                  </a:lnTo>
                  <a:lnTo>
                    <a:pt x="0" y="22"/>
                  </a:lnTo>
                  <a:lnTo>
                    <a:pt x="0" y="20"/>
                  </a:lnTo>
                  <a:lnTo>
                    <a:pt x="2" y="20"/>
                  </a:lnTo>
                  <a:lnTo>
                    <a:pt x="2" y="19"/>
                  </a:lnTo>
                  <a:lnTo>
                    <a:pt x="4" y="17"/>
                  </a:lnTo>
                  <a:lnTo>
                    <a:pt x="4" y="15"/>
                  </a:lnTo>
                  <a:lnTo>
                    <a:pt x="4" y="14"/>
                  </a:lnTo>
                  <a:lnTo>
                    <a:pt x="5" y="11"/>
                  </a:lnTo>
                  <a:lnTo>
                    <a:pt x="7" y="8"/>
                  </a:lnTo>
                  <a:lnTo>
                    <a:pt x="8" y="8"/>
                  </a:lnTo>
                  <a:lnTo>
                    <a:pt x="8" y="6"/>
                  </a:lnTo>
                  <a:lnTo>
                    <a:pt x="12" y="4"/>
                  </a:lnTo>
                  <a:lnTo>
                    <a:pt x="12" y="4"/>
                  </a:lnTo>
                  <a:lnTo>
                    <a:pt x="13" y="4"/>
                  </a:lnTo>
                  <a:lnTo>
                    <a:pt x="13" y="3"/>
                  </a:lnTo>
                  <a:lnTo>
                    <a:pt x="13" y="4"/>
                  </a:lnTo>
                  <a:lnTo>
                    <a:pt x="15" y="4"/>
                  </a:lnTo>
                  <a:lnTo>
                    <a:pt x="15" y="6"/>
                  </a:lnTo>
                  <a:lnTo>
                    <a:pt x="16" y="6"/>
                  </a:lnTo>
                  <a:lnTo>
                    <a:pt x="18" y="4"/>
                  </a:lnTo>
                  <a:lnTo>
                    <a:pt x="19" y="1"/>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67" name="Freeform 186">
              <a:extLst>
                <a:ext uri="{FF2B5EF4-FFF2-40B4-BE49-F238E27FC236}">
                  <a16:creationId xmlns:a16="http://schemas.microsoft.com/office/drawing/2014/main" id="{E0063AD1-4BBF-492D-9B29-CDF9F740D16C}"/>
                </a:ext>
              </a:extLst>
            </p:cNvPr>
            <p:cNvSpPr>
              <a:spLocks noEditPoints="1"/>
            </p:cNvSpPr>
            <p:nvPr/>
          </p:nvSpPr>
          <p:spPr bwMode="auto">
            <a:xfrm>
              <a:off x="5507697" y="1433614"/>
              <a:ext cx="1204619" cy="1140295"/>
            </a:xfrm>
            <a:custGeom>
              <a:avLst/>
              <a:gdLst>
                <a:gd name="T0" fmla="*/ 260 w 618"/>
                <a:gd name="T1" fmla="*/ 460 h 585"/>
                <a:gd name="T2" fmla="*/ 312 w 618"/>
                <a:gd name="T3" fmla="*/ 410 h 585"/>
                <a:gd name="T4" fmla="*/ 335 w 618"/>
                <a:gd name="T5" fmla="*/ 353 h 585"/>
                <a:gd name="T6" fmla="*/ 345 w 618"/>
                <a:gd name="T7" fmla="*/ 342 h 585"/>
                <a:gd name="T8" fmla="*/ 364 w 618"/>
                <a:gd name="T9" fmla="*/ 341 h 585"/>
                <a:gd name="T10" fmla="*/ 340 w 618"/>
                <a:gd name="T11" fmla="*/ 350 h 585"/>
                <a:gd name="T12" fmla="*/ 378 w 618"/>
                <a:gd name="T13" fmla="*/ 333 h 585"/>
                <a:gd name="T14" fmla="*/ 432 w 618"/>
                <a:gd name="T15" fmla="*/ 301 h 585"/>
                <a:gd name="T16" fmla="*/ 394 w 618"/>
                <a:gd name="T17" fmla="*/ 319 h 585"/>
                <a:gd name="T18" fmla="*/ 422 w 618"/>
                <a:gd name="T19" fmla="*/ 305 h 585"/>
                <a:gd name="T20" fmla="*/ 476 w 618"/>
                <a:gd name="T21" fmla="*/ 289 h 585"/>
                <a:gd name="T22" fmla="*/ 462 w 618"/>
                <a:gd name="T23" fmla="*/ 289 h 585"/>
                <a:gd name="T24" fmla="*/ 556 w 618"/>
                <a:gd name="T25" fmla="*/ 287 h 585"/>
                <a:gd name="T26" fmla="*/ 569 w 618"/>
                <a:gd name="T27" fmla="*/ 311 h 585"/>
                <a:gd name="T28" fmla="*/ 548 w 618"/>
                <a:gd name="T29" fmla="*/ 330 h 585"/>
                <a:gd name="T30" fmla="*/ 503 w 618"/>
                <a:gd name="T31" fmla="*/ 336 h 585"/>
                <a:gd name="T32" fmla="*/ 440 w 618"/>
                <a:gd name="T33" fmla="*/ 327 h 585"/>
                <a:gd name="T34" fmla="*/ 394 w 618"/>
                <a:gd name="T35" fmla="*/ 350 h 585"/>
                <a:gd name="T36" fmla="*/ 343 w 618"/>
                <a:gd name="T37" fmla="*/ 412 h 585"/>
                <a:gd name="T38" fmla="*/ 307 w 618"/>
                <a:gd name="T39" fmla="*/ 478 h 585"/>
                <a:gd name="T40" fmla="*/ 312 w 618"/>
                <a:gd name="T41" fmla="*/ 541 h 585"/>
                <a:gd name="T42" fmla="*/ 283 w 618"/>
                <a:gd name="T43" fmla="*/ 550 h 585"/>
                <a:gd name="T44" fmla="*/ 247 w 618"/>
                <a:gd name="T45" fmla="*/ 583 h 585"/>
                <a:gd name="T46" fmla="*/ 220 w 618"/>
                <a:gd name="T47" fmla="*/ 568 h 585"/>
                <a:gd name="T48" fmla="*/ 209 w 618"/>
                <a:gd name="T49" fmla="*/ 550 h 585"/>
                <a:gd name="T50" fmla="*/ 220 w 618"/>
                <a:gd name="T51" fmla="*/ 536 h 585"/>
                <a:gd name="T52" fmla="*/ 212 w 618"/>
                <a:gd name="T53" fmla="*/ 530 h 585"/>
                <a:gd name="T54" fmla="*/ 238 w 618"/>
                <a:gd name="T55" fmla="*/ 514 h 585"/>
                <a:gd name="T56" fmla="*/ 203 w 618"/>
                <a:gd name="T57" fmla="*/ 501 h 585"/>
                <a:gd name="T58" fmla="*/ 225 w 618"/>
                <a:gd name="T59" fmla="*/ 489 h 585"/>
                <a:gd name="T60" fmla="*/ 233 w 618"/>
                <a:gd name="T61" fmla="*/ 478 h 585"/>
                <a:gd name="T62" fmla="*/ 266 w 618"/>
                <a:gd name="T63" fmla="*/ 464 h 585"/>
                <a:gd name="T64" fmla="*/ 291 w 618"/>
                <a:gd name="T65" fmla="*/ 454 h 585"/>
                <a:gd name="T66" fmla="*/ 296 w 618"/>
                <a:gd name="T67" fmla="*/ 434 h 585"/>
                <a:gd name="T68" fmla="*/ 332 w 618"/>
                <a:gd name="T69" fmla="*/ 401 h 585"/>
                <a:gd name="T70" fmla="*/ 354 w 618"/>
                <a:gd name="T71" fmla="*/ 377 h 585"/>
                <a:gd name="T72" fmla="*/ 350 w 618"/>
                <a:gd name="T73" fmla="*/ 360 h 585"/>
                <a:gd name="T74" fmla="*/ 383 w 618"/>
                <a:gd name="T75" fmla="*/ 349 h 585"/>
                <a:gd name="T76" fmla="*/ 402 w 618"/>
                <a:gd name="T77" fmla="*/ 322 h 585"/>
                <a:gd name="T78" fmla="*/ 432 w 618"/>
                <a:gd name="T79" fmla="*/ 320 h 585"/>
                <a:gd name="T80" fmla="*/ 462 w 618"/>
                <a:gd name="T81" fmla="*/ 298 h 585"/>
                <a:gd name="T82" fmla="*/ 503 w 618"/>
                <a:gd name="T83" fmla="*/ 286 h 585"/>
                <a:gd name="T84" fmla="*/ 526 w 618"/>
                <a:gd name="T85" fmla="*/ 287 h 585"/>
                <a:gd name="T86" fmla="*/ 11 w 618"/>
                <a:gd name="T87" fmla="*/ 278 h 585"/>
                <a:gd name="T88" fmla="*/ 481 w 618"/>
                <a:gd name="T89" fmla="*/ 92 h 585"/>
                <a:gd name="T90" fmla="*/ 444 w 618"/>
                <a:gd name="T91" fmla="*/ 82 h 585"/>
                <a:gd name="T92" fmla="*/ 299 w 618"/>
                <a:gd name="T93" fmla="*/ 65 h 585"/>
                <a:gd name="T94" fmla="*/ 369 w 618"/>
                <a:gd name="T95" fmla="*/ 15 h 585"/>
                <a:gd name="T96" fmla="*/ 405 w 618"/>
                <a:gd name="T97" fmla="*/ 41 h 585"/>
                <a:gd name="T98" fmla="*/ 406 w 618"/>
                <a:gd name="T99" fmla="*/ 78 h 585"/>
                <a:gd name="T100" fmla="*/ 350 w 618"/>
                <a:gd name="T101" fmla="*/ 109 h 585"/>
                <a:gd name="T102" fmla="*/ 331 w 618"/>
                <a:gd name="T103" fmla="*/ 86 h 585"/>
                <a:gd name="T104" fmla="*/ 365 w 618"/>
                <a:gd name="T105" fmla="*/ 63 h 585"/>
                <a:gd name="T106" fmla="*/ 332 w 618"/>
                <a:gd name="T107" fmla="*/ 71 h 585"/>
                <a:gd name="T108" fmla="*/ 307 w 618"/>
                <a:gd name="T109" fmla="*/ 40 h 585"/>
                <a:gd name="T110" fmla="*/ 309 w 618"/>
                <a:gd name="T111" fmla="*/ 24 h 585"/>
                <a:gd name="T112" fmla="*/ 350 w 618"/>
                <a:gd name="T113" fmla="*/ 27 h 585"/>
                <a:gd name="T114" fmla="*/ 403 w 618"/>
                <a:gd name="T115" fmla="*/ 7 h 585"/>
                <a:gd name="T116" fmla="*/ 468 w 618"/>
                <a:gd name="T117" fmla="*/ 4 h 585"/>
                <a:gd name="T118" fmla="*/ 496 w 618"/>
                <a:gd name="T119" fmla="*/ 38 h 585"/>
                <a:gd name="T120" fmla="*/ 416 w 618"/>
                <a:gd name="T121" fmla="*/ 26 h 585"/>
                <a:gd name="T122" fmla="*/ 416 w 618"/>
                <a:gd name="T123" fmla="*/ 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18" h="585">
                  <a:moveTo>
                    <a:pt x="205" y="533"/>
                  </a:moveTo>
                  <a:lnTo>
                    <a:pt x="205" y="535"/>
                  </a:lnTo>
                  <a:lnTo>
                    <a:pt x="205" y="536"/>
                  </a:lnTo>
                  <a:lnTo>
                    <a:pt x="205" y="539"/>
                  </a:lnTo>
                  <a:lnTo>
                    <a:pt x="205" y="539"/>
                  </a:lnTo>
                  <a:lnTo>
                    <a:pt x="203" y="538"/>
                  </a:lnTo>
                  <a:lnTo>
                    <a:pt x="203" y="538"/>
                  </a:lnTo>
                  <a:lnTo>
                    <a:pt x="203" y="536"/>
                  </a:lnTo>
                  <a:lnTo>
                    <a:pt x="203" y="535"/>
                  </a:lnTo>
                  <a:lnTo>
                    <a:pt x="203" y="535"/>
                  </a:lnTo>
                  <a:lnTo>
                    <a:pt x="205" y="533"/>
                  </a:lnTo>
                  <a:close/>
                  <a:moveTo>
                    <a:pt x="203" y="517"/>
                  </a:moveTo>
                  <a:lnTo>
                    <a:pt x="203" y="519"/>
                  </a:lnTo>
                  <a:lnTo>
                    <a:pt x="203" y="520"/>
                  </a:lnTo>
                  <a:lnTo>
                    <a:pt x="201" y="520"/>
                  </a:lnTo>
                  <a:lnTo>
                    <a:pt x="201" y="520"/>
                  </a:lnTo>
                  <a:lnTo>
                    <a:pt x="201" y="517"/>
                  </a:lnTo>
                  <a:lnTo>
                    <a:pt x="201" y="517"/>
                  </a:lnTo>
                  <a:lnTo>
                    <a:pt x="203" y="517"/>
                  </a:lnTo>
                  <a:close/>
                  <a:moveTo>
                    <a:pt x="249" y="467"/>
                  </a:moveTo>
                  <a:lnTo>
                    <a:pt x="249" y="467"/>
                  </a:lnTo>
                  <a:lnTo>
                    <a:pt x="249" y="468"/>
                  </a:lnTo>
                  <a:lnTo>
                    <a:pt x="249" y="470"/>
                  </a:lnTo>
                  <a:lnTo>
                    <a:pt x="247" y="470"/>
                  </a:lnTo>
                  <a:lnTo>
                    <a:pt x="246" y="468"/>
                  </a:lnTo>
                  <a:lnTo>
                    <a:pt x="244" y="468"/>
                  </a:lnTo>
                  <a:lnTo>
                    <a:pt x="244" y="468"/>
                  </a:lnTo>
                  <a:lnTo>
                    <a:pt x="247" y="467"/>
                  </a:lnTo>
                  <a:lnTo>
                    <a:pt x="249" y="467"/>
                  </a:lnTo>
                  <a:close/>
                  <a:moveTo>
                    <a:pt x="258" y="459"/>
                  </a:moveTo>
                  <a:lnTo>
                    <a:pt x="260" y="459"/>
                  </a:lnTo>
                  <a:lnTo>
                    <a:pt x="260" y="460"/>
                  </a:lnTo>
                  <a:lnTo>
                    <a:pt x="258" y="460"/>
                  </a:lnTo>
                  <a:lnTo>
                    <a:pt x="253" y="462"/>
                  </a:lnTo>
                  <a:lnTo>
                    <a:pt x="252" y="462"/>
                  </a:lnTo>
                  <a:lnTo>
                    <a:pt x="252" y="462"/>
                  </a:lnTo>
                  <a:lnTo>
                    <a:pt x="253" y="460"/>
                  </a:lnTo>
                  <a:lnTo>
                    <a:pt x="258" y="459"/>
                  </a:lnTo>
                  <a:lnTo>
                    <a:pt x="258" y="459"/>
                  </a:lnTo>
                  <a:lnTo>
                    <a:pt x="258" y="459"/>
                  </a:lnTo>
                  <a:close/>
                  <a:moveTo>
                    <a:pt x="291" y="432"/>
                  </a:moveTo>
                  <a:lnTo>
                    <a:pt x="293" y="432"/>
                  </a:lnTo>
                  <a:lnTo>
                    <a:pt x="294" y="434"/>
                  </a:lnTo>
                  <a:lnTo>
                    <a:pt x="294" y="434"/>
                  </a:lnTo>
                  <a:lnTo>
                    <a:pt x="293" y="435"/>
                  </a:lnTo>
                  <a:lnTo>
                    <a:pt x="291" y="434"/>
                  </a:lnTo>
                  <a:lnTo>
                    <a:pt x="288" y="435"/>
                  </a:lnTo>
                  <a:lnTo>
                    <a:pt x="287" y="434"/>
                  </a:lnTo>
                  <a:lnTo>
                    <a:pt x="288" y="432"/>
                  </a:lnTo>
                  <a:lnTo>
                    <a:pt x="291" y="432"/>
                  </a:lnTo>
                  <a:close/>
                  <a:moveTo>
                    <a:pt x="304" y="415"/>
                  </a:moveTo>
                  <a:lnTo>
                    <a:pt x="306" y="415"/>
                  </a:lnTo>
                  <a:lnTo>
                    <a:pt x="306" y="415"/>
                  </a:lnTo>
                  <a:lnTo>
                    <a:pt x="306" y="416"/>
                  </a:lnTo>
                  <a:lnTo>
                    <a:pt x="304" y="416"/>
                  </a:lnTo>
                  <a:lnTo>
                    <a:pt x="302" y="416"/>
                  </a:lnTo>
                  <a:lnTo>
                    <a:pt x="302" y="416"/>
                  </a:lnTo>
                  <a:lnTo>
                    <a:pt x="302" y="415"/>
                  </a:lnTo>
                  <a:lnTo>
                    <a:pt x="304" y="415"/>
                  </a:lnTo>
                  <a:close/>
                  <a:moveTo>
                    <a:pt x="317" y="407"/>
                  </a:moveTo>
                  <a:lnTo>
                    <a:pt x="317" y="407"/>
                  </a:lnTo>
                  <a:lnTo>
                    <a:pt x="315" y="408"/>
                  </a:lnTo>
                  <a:lnTo>
                    <a:pt x="312" y="410"/>
                  </a:lnTo>
                  <a:lnTo>
                    <a:pt x="312" y="410"/>
                  </a:lnTo>
                  <a:lnTo>
                    <a:pt x="312" y="408"/>
                  </a:lnTo>
                  <a:lnTo>
                    <a:pt x="312" y="408"/>
                  </a:lnTo>
                  <a:lnTo>
                    <a:pt x="313" y="407"/>
                  </a:lnTo>
                  <a:lnTo>
                    <a:pt x="315" y="407"/>
                  </a:lnTo>
                  <a:lnTo>
                    <a:pt x="317" y="407"/>
                  </a:lnTo>
                  <a:close/>
                  <a:moveTo>
                    <a:pt x="313" y="402"/>
                  </a:moveTo>
                  <a:lnTo>
                    <a:pt x="313" y="402"/>
                  </a:lnTo>
                  <a:lnTo>
                    <a:pt x="315" y="404"/>
                  </a:lnTo>
                  <a:lnTo>
                    <a:pt x="313" y="405"/>
                  </a:lnTo>
                  <a:lnTo>
                    <a:pt x="312" y="407"/>
                  </a:lnTo>
                  <a:lnTo>
                    <a:pt x="310" y="407"/>
                  </a:lnTo>
                  <a:lnTo>
                    <a:pt x="310" y="405"/>
                  </a:lnTo>
                  <a:lnTo>
                    <a:pt x="312" y="404"/>
                  </a:lnTo>
                  <a:lnTo>
                    <a:pt x="312" y="404"/>
                  </a:lnTo>
                  <a:lnTo>
                    <a:pt x="312" y="402"/>
                  </a:lnTo>
                  <a:lnTo>
                    <a:pt x="313" y="402"/>
                  </a:lnTo>
                  <a:close/>
                  <a:moveTo>
                    <a:pt x="321" y="356"/>
                  </a:moveTo>
                  <a:lnTo>
                    <a:pt x="321" y="356"/>
                  </a:lnTo>
                  <a:lnTo>
                    <a:pt x="321" y="358"/>
                  </a:lnTo>
                  <a:lnTo>
                    <a:pt x="321" y="360"/>
                  </a:lnTo>
                  <a:lnTo>
                    <a:pt x="321" y="360"/>
                  </a:lnTo>
                  <a:lnTo>
                    <a:pt x="320" y="361"/>
                  </a:lnTo>
                  <a:lnTo>
                    <a:pt x="317" y="363"/>
                  </a:lnTo>
                  <a:lnTo>
                    <a:pt x="318" y="361"/>
                  </a:lnTo>
                  <a:lnTo>
                    <a:pt x="320" y="358"/>
                  </a:lnTo>
                  <a:lnTo>
                    <a:pt x="321" y="356"/>
                  </a:lnTo>
                  <a:close/>
                  <a:moveTo>
                    <a:pt x="331" y="352"/>
                  </a:moveTo>
                  <a:lnTo>
                    <a:pt x="332" y="352"/>
                  </a:lnTo>
                  <a:lnTo>
                    <a:pt x="334" y="352"/>
                  </a:lnTo>
                  <a:lnTo>
                    <a:pt x="335" y="352"/>
                  </a:lnTo>
                  <a:lnTo>
                    <a:pt x="335" y="352"/>
                  </a:lnTo>
                  <a:lnTo>
                    <a:pt x="335" y="353"/>
                  </a:lnTo>
                  <a:lnTo>
                    <a:pt x="334" y="353"/>
                  </a:lnTo>
                  <a:lnTo>
                    <a:pt x="332" y="355"/>
                  </a:lnTo>
                  <a:lnTo>
                    <a:pt x="332" y="355"/>
                  </a:lnTo>
                  <a:lnTo>
                    <a:pt x="331" y="356"/>
                  </a:lnTo>
                  <a:lnTo>
                    <a:pt x="329" y="356"/>
                  </a:lnTo>
                  <a:lnTo>
                    <a:pt x="328" y="356"/>
                  </a:lnTo>
                  <a:lnTo>
                    <a:pt x="328" y="356"/>
                  </a:lnTo>
                  <a:lnTo>
                    <a:pt x="326" y="356"/>
                  </a:lnTo>
                  <a:lnTo>
                    <a:pt x="326" y="356"/>
                  </a:lnTo>
                  <a:lnTo>
                    <a:pt x="326" y="358"/>
                  </a:lnTo>
                  <a:lnTo>
                    <a:pt x="324" y="358"/>
                  </a:lnTo>
                  <a:lnTo>
                    <a:pt x="323" y="358"/>
                  </a:lnTo>
                  <a:lnTo>
                    <a:pt x="323" y="356"/>
                  </a:lnTo>
                  <a:lnTo>
                    <a:pt x="323" y="355"/>
                  </a:lnTo>
                  <a:lnTo>
                    <a:pt x="324" y="355"/>
                  </a:lnTo>
                  <a:lnTo>
                    <a:pt x="324" y="355"/>
                  </a:lnTo>
                  <a:lnTo>
                    <a:pt x="326" y="355"/>
                  </a:lnTo>
                  <a:lnTo>
                    <a:pt x="328" y="352"/>
                  </a:lnTo>
                  <a:lnTo>
                    <a:pt x="329" y="352"/>
                  </a:lnTo>
                  <a:lnTo>
                    <a:pt x="331" y="352"/>
                  </a:lnTo>
                  <a:close/>
                  <a:moveTo>
                    <a:pt x="350" y="333"/>
                  </a:moveTo>
                  <a:lnTo>
                    <a:pt x="350" y="333"/>
                  </a:lnTo>
                  <a:lnTo>
                    <a:pt x="351" y="334"/>
                  </a:lnTo>
                  <a:lnTo>
                    <a:pt x="351" y="334"/>
                  </a:lnTo>
                  <a:lnTo>
                    <a:pt x="353" y="338"/>
                  </a:lnTo>
                  <a:lnTo>
                    <a:pt x="354" y="339"/>
                  </a:lnTo>
                  <a:lnTo>
                    <a:pt x="354" y="342"/>
                  </a:lnTo>
                  <a:lnTo>
                    <a:pt x="351" y="342"/>
                  </a:lnTo>
                  <a:lnTo>
                    <a:pt x="350" y="344"/>
                  </a:lnTo>
                  <a:lnTo>
                    <a:pt x="347" y="344"/>
                  </a:lnTo>
                  <a:lnTo>
                    <a:pt x="347" y="342"/>
                  </a:lnTo>
                  <a:lnTo>
                    <a:pt x="345" y="342"/>
                  </a:lnTo>
                  <a:lnTo>
                    <a:pt x="345" y="341"/>
                  </a:lnTo>
                  <a:lnTo>
                    <a:pt x="343" y="342"/>
                  </a:lnTo>
                  <a:lnTo>
                    <a:pt x="342" y="342"/>
                  </a:lnTo>
                  <a:lnTo>
                    <a:pt x="340" y="342"/>
                  </a:lnTo>
                  <a:lnTo>
                    <a:pt x="340" y="341"/>
                  </a:lnTo>
                  <a:lnTo>
                    <a:pt x="342" y="339"/>
                  </a:lnTo>
                  <a:lnTo>
                    <a:pt x="342" y="338"/>
                  </a:lnTo>
                  <a:lnTo>
                    <a:pt x="343" y="338"/>
                  </a:lnTo>
                  <a:lnTo>
                    <a:pt x="345" y="338"/>
                  </a:lnTo>
                  <a:lnTo>
                    <a:pt x="345" y="339"/>
                  </a:lnTo>
                  <a:lnTo>
                    <a:pt x="347" y="338"/>
                  </a:lnTo>
                  <a:lnTo>
                    <a:pt x="347" y="336"/>
                  </a:lnTo>
                  <a:lnTo>
                    <a:pt x="347" y="336"/>
                  </a:lnTo>
                  <a:lnTo>
                    <a:pt x="350" y="336"/>
                  </a:lnTo>
                  <a:lnTo>
                    <a:pt x="350" y="333"/>
                  </a:lnTo>
                  <a:lnTo>
                    <a:pt x="350" y="333"/>
                  </a:lnTo>
                  <a:close/>
                  <a:moveTo>
                    <a:pt x="362" y="325"/>
                  </a:moveTo>
                  <a:lnTo>
                    <a:pt x="364" y="325"/>
                  </a:lnTo>
                  <a:lnTo>
                    <a:pt x="365" y="327"/>
                  </a:lnTo>
                  <a:lnTo>
                    <a:pt x="365" y="328"/>
                  </a:lnTo>
                  <a:lnTo>
                    <a:pt x="362" y="330"/>
                  </a:lnTo>
                  <a:lnTo>
                    <a:pt x="361" y="333"/>
                  </a:lnTo>
                  <a:lnTo>
                    <a:pt x="361" y="334"/>
                  </a:lnTo>
                  <a:lnTo>
                    <a:pt x="362" y="336"/>
                  </a:lnTo>
                  <a:lnTo>
                    <a:pt x="362" y="338"/>
                  </a:lnTo>
                  <a:lnTo>
                    <a:pt x="362" y="341"/>
                  </a:lnTo>
                  <a:lnTo>
                    <a:pt x="361" y="342"/>
                  </a:lnTo>
                  <a:lnTo>
                    <a:pt x="359" y="344"/>
                  </a:lnTo>
                  <a:lnTo>
                    <a:pt x="359" y="344"/>
                  </a:lnTo>
                  <a:lnTo>
                    <a:pt x="362" y="342"/>
                  </a:lnTo>
                  <a:lnTo>
                    <a:pt x="364" y="341"/>
                  </a:lnTo>
                  <a:lnTo>
                    <a:pt x="364" y="341"/>
                  </a:lnTo>
                  <a:lnTo>
                    <a:pt x="365" y="339"/>
                  </a:lnTo>
                  <a:lnTo>
                    <a:pt x="365" y="338"/>
                  </a:lnTo>
                  <a:lnTo>
                    <a:pt x="365" y="338"/>
                  </a:lnTo>
                  <a:lnTo>
                    <a:pt x="367" y="338"/>
                  </a:lnTo>
                  <a:lnTo>
                    <a:pt x="367" y="336"/>
                  </a:lnTo>
                  <a:lnTo>
                    <a:pt x="367" y="336"/>
                  </a:lnTo>
                  <a:lnTo>
                    <a:pt x="369" y="338"/>
                  </a:lnTo>
                  <a:lnTo>
                    <a:pt x="370" y="338"/>
                  </a:lnTo>
                  <a:lnTo>
                    <a:pt x="370" y="341"/>
                  </a:lnTo>
                  <a:lnTo>
                    <a:pt x="370" y="342"/>
                  </a:lnTo>
                  <a:lnTo>
                    <a:pt x="369" y="344"/>
                  </a:lnTo>
                  <a:lnTo>
                    <a:pt x="365" y="345"/>
                  </a:lnTo>
                  <a:lnTo>
                    <a:pt x="364" y="347"/>
                  </a:lnTo>
                  <a:lnTo>
                    <a:pt x="362" y="349"/>
                  </a:lnTo>
                  <a:lnTo>
                    <a:pt x="362" y="349"/>
                  </a:lnTo>
                  <a:lnTo>
                    <a:pt x="361" y="349"/>
                  </a:lnTo>
                  <a:lnTo>
                    <a:pt x="361" y="349"/>
                  </a:lnTo>
                  <a:lnTo>
                    <a:pt x="359" y="349"/>
                  </a:lnTo>
                  <a:lnTo>
                    <a:pt x="359" y="350"/>
                  </a:lnTo>
                  <a:lnTo>
                    <a:pt x="354" y="350"/>
                  </a:lnTo>
                  <a:lnTo>
                    <a:pt x="353" y="350"/>
                  </a:lnTo>
                  <a:lnTo>
                    <a:pt x="353" y="349"/>
                  </a:lnTo>
                  <a:lnTo>
                    <a:pt x="353" y="349"/>
                  </a:lnTo>
                  <a:lnTo>
                    <a:pt x="351" y="350"/>
                  </a:lnTo>
                  <a:lnTo>
                    <a:pt x="350" y="352"/>
                  </a:lnTo>
                  <a:lnTo>
                    <a:pt x="350" y="352"/>
                  </a:lnTo>
                  <a:lnTo>
                    <a:pt x="348" y="350"/>
                  </a:lnTo>
                  <a:lnTo>
                    <a:pt x="343" y="353"/>
                  </a:lnTo>
                  <a:lnTo>
                    <a:pt x="339" y="353"/>
                  </a:lnTo>
                  <a:lnTo>
                    <a:pt x="339" y="353"/>
                  </a:lnTo>
                  <a:lnTo>
                    <a:pt x="339" y="352"/>
                  </a:lnTo>
                  <a:lnTo>
                    <a:pt x="340" y="350"/>
                  </a:lnTo>
                  <a:lnTo>
                    <a:pt x="343" y="349"/>
                  </a:lnTo>
                  <a:lnTo>
                    <a:pt x="350" y="347"/>
                  </a:lnTo>
                  <a:lnTo>
                    <a:pt x="354" y="342"/>
                  </a:lnTo>
                  <a:lnTo>
                    <a:pt x="356" y="338"/>
                  </a:lnTo>
                  <a:lnTo>
                    <a:pt x="356" y="336"/>
                  </a:lnTo>
                  <a:lnTo>
                    <a:pt x="356" y="336"/>
                  </a:lnTo>
                  <a:lnTo>
                    <a:pt x="354" y="336"/>
                  </a:lnTo>
                  <a:lnTo>
                    <a:pt x="354" y="334"/>
                  </a:lnTo>
                  <a:lnTo>
                    <a:pt x="356" y="333"/>
                  </a:lnTo>
                  <a:lnTo>
                    <a:pt x="358" y="330"/>
                  </a:lnTo>
                  <a:lnTo>
                    <a:pt x="359" y="330"/>
                  </a:lnTo>
                  <a:lnTo>
                    <a:pt x="361" y="327"/>
                  </a:lnTo>
                  <a:lnTo>
                    <a:pt x="362" y="325"/>
                  </a:lnTo>
                  <a:close/>
                  <a:moveTo>
                    <a:pt x="384" y="319"/>
                  </a:moveTo>
                  <a:lnTo>
                    <a:pt x="386" y="320"/>
                  </a:lnTo>
                  <a:lnTo>
                    <a:pt x="388" y="319"/>
                  </a:lnTo>
                  <a:lnTo>
                    <a:pt x="389" y="319"/>
                  </a:lnTo>
                  <a:lnTo>
                    <a:pt x="391" y="319"/>
                  </a:lnTo>
                  <a:lnTo>
                    <a:pt x="391" y="320"/>
                  </a:lnTo>
                  <a:lnTo>
                    <a:pt x="392" y="320"/>
                  </a:lnTo>
                  <a:lnTo>
                    <a:pt x="392" y="322"/>
                  </a:lnTo>
                  <a:lnTo>
                    <a:pt x="394" y="323"/>
                  </a:lnTo>
                  <a:lnTo>
                    <a:pt x="392" y="325"/>
                  </a:lnTo>
                  <a:lnTo>
                    <a:pt x="391" y="325"/>
                  </a:lnTo>
                  <a:lnTo>
                    <a:pt x="391" y="327"/>
                  </a:lnTo>
                  <a:lnTo>
                    <a:pt x="391" y="328"/>
                  </a:lnTo>
                  <a:lnTo>
                    <a:pt x="389" y="330"/>
                  </a:lnTo>
                  <a:lnTo>
                    <a:pt x="386" y="330"/>
                  </a:lnTo>
                  <a:lnTo>
                    <a:pt x="384" y="328"/>
                  </a:lnTo>
                  <a:lnTo>
                    <a:pt x="383" y="330"/>
                  </a:lnTo>
                  <a:lnTo>
                    <a:pt x="380" y="333"/>
                  </a:lnTo>
                  <a:lnTo>
                    <a:pt x="378" y="333"/>
                  </a:lnTo>
                  <a:lnTo>
                    <a:pt x="378" y="333"/>
                  </a:lnTo>
                  <a:lnTo>
                    <a:pt x="376" y="331"/>
                  </a:lnTo>
                  <a:lnTo>
                    <a:pt x="375" y="331"/>
                  </a:lnTo>
                  <a:lnTo>
                    <a:pt x="375" y="331"/>
                  </a:lnTo>
                  <a:lnTo>
                    <a:pt x="375" y="330"/>
                  </a:lnTo>
                  <a:lnTo>
                    <a:pt x="376" y="330"/>
                  </a:lnTo>
                  <a:lnTo>
                    <a:pt x="378" y="328"/>
                  </a:lnTo>
                  <a:lnTo>
                    <a:pt x="376" y="327"/>
                  </a:lnTo>
                  <a:lnTo>
                    <a:pt x="378" y="325"/>
                  </a:lnTo>
                  <a:lnTo>
                    <a:pt x="378" y="323"/>
                  </a:lnTo>
                  <a:lnTo>
                    <a:pt x="378" y="323"/>
                  </a:lnTo>
                  <a:lnTo>
                    <a:pt x="383" y="323"/>
                  </a:lnTo>
                  <a:lnTo>
                    <a:pt x="383" y="323"/>
                  </a:lnTo>
                  <a:lnTo>
                    <a:pt x="383" y="322"/>
                  </a:lnTo>
                  <a:lnTo>
                    <a:pt x="381" y="322"/>
                  </a:lnTo>
                  <a:lnTo>
                    <a:pt x="381" y="320"/>
                  </a:lnTo>
                  <a:lnTo>
                    <a:pt x="383" y="320"/>
                  </a:lnTo>
                  <a:lnTo>
                    <a:pt x="384" y="320"/>
                  </a:lnTo>
                  <a:lnTo>
                    <a:pt x="384" y="319"/>
                  </a:lnTo>
                  <a:lnTo>
                    <a:pt x="384" y="319"/>
                  </a:lnTo>
                  <a:lnTo>
                    <a:pt x="384" y="319"/>
                  </a:lnTo>
                  <a:close/>
                  <a:moveTo>
                    <a:pt x="563" y="311"/>
                  </a:moveTo>
                  <a:lnTo>
                    <a:pt x="564" y="311"/>
                  </a:lnTo>
                  <a:lnTo>
                    <a:pt x="566" y="311"/>
                  </a:lnTo>
                  <a:lnTo>
                    <a:pt x="566" y="312"/>
                  </a:lnTo>
                  <a:lnTo>
                    <a:pt x="564" y="312"/>
                  </a:lnTo>
                  <a:lnTo>
                    <a:pt x="563" y="314"/>
                  </a:lnTo>
                  <a:lnTo>
                    <a:pt x="561" y="312"/>
                  </a:lnTo>
                  <a:lnTo>
                    <a:pt x="563" y="312"/>
                  </a:lnTo>
                  <a:lnTo>
                    <a:pt x="563" y="311"/>
                  </a:lnTo>
                  <a:close/>
                  <a:moveTo>
                    <a:pt x="430" y="301"/>
                  </a:moveTo>
                  <a:lnTo>
                    <a:pt x="432" y="301"/>
                  </a:lnTo>
                  <a:lnTo>
                    <a:pt x="433" y="303"/>
                  </a:lnTo>
                  <a:lnTo>
                    <a:pt x="432" y="306"/>
                  </a:lnTo>
                  <a:lnTo>
                    <a:pt x="432" y="306"/>
                  </a:lnTo>
                  <a:lnTo>
                    <a:pt x="430" y="306"/>
                  </a:lnTo>
                  <a:lnTo>
                    <a:pt x="430" y="306"/>
                  </a:lnTo>
                  <a:lnTo>
                    <a:pt x="429" y="306"/>
                  </a:lnTo>
                  <a:lnTo>
                    <a:pt x="427" y="306"/>
                  </a:lnTo>
                  <a:lnTo>
                    <a:pt x="427" y="305"/>
                  </a:lnTo>
                  <a:lnTo>
                    <a:pt x="427" y="303"/>
                  </a:lnTo>
                  <a:lnTo>
                    <a:pt x="429" y="303"/>
                  </a:lnTo>
                  <a:lnTo>
                    <a:pt x="430" y="301"/>
                  </a:lnTo>
                  <a:close/>
                  <a:moveTo>
                    <a:pt x="410" y="301"/>
                  </a:moveTo>
                  <a:lnTo>
                    <a:pt x="410" y="303"/>
                  </a:lnTo>
                  <a:lnTo>
                    <a:pt x="410" y="306"/>
                  </a:lnTo>
                  <a:lnTo>
                    <a:pt x="411" y="308"/>
                  </a:lnTo>
                  <a:lnTo>
                    <a:pt x="413" y="308"/>
                  </a:lnTo>
                  <a:lnTo>
                    <a:pt x="413" y="306"/>
                  </a:lnTo>
                  <a:lnTo>
                    <a:pt x="414" y="306"/>
                  </a:lnTo>
                  <a:lnTo>
                    <a:pt x="416" y="308"/>
                  </a:lnTo>
                  <a:lnTo>
                    <a:pt x="414" y="308"/>
                  </a:lnTo>
                  <a:lnTo>
                    <a:pt x="413" y="311"/>
                  </a:lnTo>
                  <a:lnTo>
                    <a:pt x="411" y="312"/>
                  </a:lnTo>
                  <a:lnTo>
                    <a:pt x="410" y="312"/>
                  </a:lnTo>
                  <a:lnTo>
                    <a:pt x="408" y="312"/>
                  </a:lnTo>
                  <a:lnTo>
                    <a:pt x="406" y="314"/>
                  </a:lnTo>
                  <a:lnTo>
                    <a:pt x="405" y="316"/>
                  </a:lnTo>
                  <a:lnTo>
                    <a:pt x="403" y="317"/>
                  </a:lnTo>
                  <a:lnTo>
                    <a:pt x="403" y="317"/>
                  </a:lnTo>
                  <a:lnTo>
                    <a:pt x="403" y="319"/>
                  </a:lnTo>
                  <a:lnTo>
                    <a:pt x="399" y="319"/>
                  </a:lnTo>
                  <a:lnTo>
                    <a:pt x="395" y="320"/>
                  </a:lnTo>
                  <a:lnTo>
                    <a:pt x="394" y="319"/>
                  </a:lnTo>
                  <a:lnTo>
                    <a:pt x="392" y="319"/>
                  </a:lnTo>
                  <a:lnTo>
                    <a:pt x="394" y="317"/>
                  </a:lnTo>
                  <a:lnTo>
                    <a:pt x="395" y="317"/>
                  </a:lnTo>
                  <a:lnTo>
                    <a:pt x="395" y="316"/>
                  </a:lnTo>
                  <a:lnTo>
                    <a:pt x="395" y="316"/>
                  </a:lnTo>
                  <a:lnTo>
                    <a:pt x="397" y="316"/>
                  </a:lnTo>
                  <a:lnTo>
                    <a:pt x="397" y="314"/>
                  </a:lnTo>
                  <a:lnTo>
                    <a:pt x="399" y="314"/>
                  </a:lnTo>
                  <a:lnTo>
                    <a:pt x="400" y="314"/>
                  </a:lnTo>
                  <a:lnTo>
                    <a:pt x="400" y="312"/>
                  </a:lnTo>
                  <a:lnTo>
                    <a:pt x="402" y="312"/>
                  </a:lnTo>
                  <a:lnTo>
                    <a:pt x="402" y="314"/>
                  </a:lnTo>
                  <a:lnTo>
                    <a:pt x="402" y="312"/>
                  </a:lnTo>
                  <a:lnTo>
                    <a:pt x="402" y="311"/>
                  </a:lnTo>
                  <a:lnTo>
                    <a:pt x="402" y="311"/>
                  </a:lnTo>
                  <a:lnTo>
                    <a:pt x="403" y="309"/>
                  </a:lnTo>
                  <a:lnTo>
                    <a:pt x="405" y="308"/>
                  </a:lnTo>
                  <a:lnTo>
                    <a:pt x="406" y="306"/>
                  </a:lnTo>
                  <a:lnTo>
                    <a:pt x="406" y="306"/>
                  </a:lnTo>
                  <a:lnTo>
                    <a:pt x="408" y="306"/>
                  </a:lnTo>
                  <a:lnTo>
                    <a:pt x="406" y="305"/>
                  </a:lnTo>
                  <a:lnTo>
                    <a:pt x="408" y="303"/>
                  </a:lnTo>
                  <a:lnTo>
                    <a:pt x="408" y="301"/>
                  </a:lnTo>
                  <a:lnTo>
                    <a:pt x="410" y="301"/>
                  </a:lnTo>
                  <a:close/>
                  <a:moveTo>
                    <a:pt x="416" y="300"/>
                  </a:moveTo>
                  <a:lnTo>
                    <a:pt x="417" y="301"/>
                  </a:lnTo>
                  <a:lnTo>
                    <a:pt x="417" y="303"/>
                  </a:lnTo>
                  <a:lnTo>
                    <a:pt x="419" y="303"/>
                  </a:lnTo>
                  <a:lnTo>
                    <a:pt x="419" y="303"/>
                  </a:lnTo>
                  <a:lnTo>
                    <a:pt x="421" y="305"/>
                  </a:lnTo>
                  <a:lnTo>
                    <a:pt x="422" y="305"/>
                  </a:lnTo>
                  <a:lnTo>
                    <a:pt x="422" y="305"/>
                  </a:lnTo>
                  <a:lnTo>
                    <a:pt x="421" y="306"/>
                  </a:lnTo>
                  <a:lnTo>
                    <a:pt x="419" y="306"/>
                  </a:lnTo>
                  <a:lnTo>
                    <a:pt x="417" y="306"/>
                  </a:lnTo>
                  <a:lnTo>
                    <a:pt x="417" y="305"/>
                  </a:lnTo>
                  <a:lnTo>
                    <a:pt x="416" y="303"/>
                  </a:lnTo>
                  <a:lnTo>
                    <a:pt x="416" y="301"/>
                  </a:lnTo>
                  <a:lnTo>
                    <a:pt x="414" y="301"/>
                  </a:lnTo>
                  <a:lnTo>
                    <a:pt x="416" y="300"/>
                  </a:lnTo>
                  <a:close/>
                  <a:moveTo>
                    <a:pt x="473" y="292"/>
                  </a:moveTo>
                  <a:lnTo>
                    <a:pt x="473" y="292"/>
                  </a:lnTo>
                  <a:lnTo>
                    <a:pt x="473" y="293"/>
                  </a:lnTo>
                  <a:lnTo>
                    <a:pt x="473" y="295"/>
                  </a:lnTo>
                  <a:lnTo>
                    <a:pt x="474" y="295"/>
                  </a:lnTo>
                  <a:lnTo>
                    <a:pt x="473" y="297"/>
                  </a:lnTo>
                  <a:lnTo>
                    <a:pt x="470" y="298"/>
                  </a:lnTo>
                  <a:lnTo>
                    <a:pt x="470" y="300"/>
                  </a:lnTo>
                  <a:lnTo>
                    <a:pt x="468" y="300"/>
                  </a:lnTo>
                  <a:lnTo>
                    <a:pt x="466" y="300"/>
                  </a:lnTo>
                  <a:lnTo>
                    <a:pt x="466" y="300"/>
                  </a:lnTo>
                  <a:lnTo>
                    <a:pt x="466" y="298"/>
                  </a:lnTo>
                  <a:lnTo>
                    <a:pt x="465" y="298"/>
                  </a:lnTo>
                  <a:lnTo>
                    <a:pt x="465" y="298"/>
                  </a:lnTo>
                  <a:lnTo>
                    <a:pt x="463" y="298"/>
                  </a:lnTo>
                  <a:lnTo>
                    <a:pt x="463" y="297"/>
                  </a:lnTo>
                  <a:lnTo>
                    <a:pt x="463" y="297"/>
                  </a:lnTo>
                  <a:lnTo>
                    <a:pt x="465" y="295"/>
                  </a:lnTo>
                  <a:lnTo>
                    <a:pt x="466" y="293"/>
                  </a:lnTo>
                  <a:lnTo>
                    <a:pt x="468" y="295"/>
                  </a:lnTo>
                  <a:lnTo>
                    <a:pt x="473" y="292"/>
                  </a:lnTo>
                  <a:close/>
                  <a:moveTo>
                    <a:pt x="476" y="289"/>
                  </a:moveTo>
                  <a:lnTo>
                    <a:pt x="476" y="289"/>
                  </a:lnTo>
                  <a:lnTo>
                    <a:pt x="476" y="289"/>
                  </a:lnTo>
                  <a:lnTo>
                    <a:pt x="477" y="289"/>
                  </a:lnTo>
                  <a:lnTo>
                    <a:pt x="481" y="290"/>
                  </a:lnTo>
                  <a:lnTo>
                    <a:pt x="479" y="293"/>
                  </a:lnTo>
                  <a:lnTo>
                    <a:pt x="476" y="293"/>
                  </a:lnTo>
                  <a:lnTo>
                    <a:pt x="474" y="293"/>
                  </a:lnTo>
                  <a:lnTo>
                    <a:pt x="474" y="292"/>
                  </a:lnTo>
                  <a:lnTo>
                    <a:pt x="474" y="290"/>
                  </a:lnTo>
                  <a:lnTo>
                    <a:pt x="474" y="289"/>
                  </a:lnTo>
                  <a:lnTo>
                    <a:pt x="476" y="289"/>
                  </a:lnTo>
                  <a:close/>
                  <a:moveTo>
                    <a:pt x="470" y="286"/>
                  </a:moveTo>
                  <a:lnTo>
                    <a:pt x="471" y="286"/>
                  </a:lnTo>
                  <a:lnTo>
                    <a:pt x="471" y="287"/>
                  </a:lnTo>
                  <a:lnTo>
                    <a:pt x="470" y="289"/>
                  </a:lnTo>
                  <a:lnTo>
                    <a:pt x="468" y="289"/>
                  </a:lnTo>
                  <a:lnTo>
                    <a:pt x="465" y="292"/>
                  </a:lnTo>
                  <a:lnTo>
                    <a:pt x="463" y="293"/>
                  </a:lnTo>
                  <a:lnTo>
                    <a:pt x="463" y="293"/>
                  </a:lnTo>
                  <a:lnTo>
                    <a:pt x="462" y="293"/>
                  </a:lnTo>
                  <a:lnTo>
                    <a:pt x="458" y="293"/>
                  </a:lnTo>
                  <a:lnTo>
                    <a:pt x="458" y="293"/>
                  </a:lnTo>
                  <a:lnTo>
                    <a:pt x="458" y="293"/>
                  </a:lnTo>
                  <a:lnTo>
                    <a:pt x="455" y="295"/>
                  </a:lnTo>
                  <a:lnTo>
                    <a:pt x="455" y="295"/>
                  </a:lnTo>
                  <a:lnTo>
                    <a:pt x="452" y="293"/>
                  </a:lnTo>
                  <a:lnTo>
                    <a:pt x="451" y="292"/>
                  </a:lnTo>
                  <a:lnTo>
                    <a:pt x="449" y="290"/>
                  </a:lnTo>
                  <a:lnTo>
                    <a:pt x="452" y="290"/>
                  </a:lnTo>
                  <a:lnTo>
                    <a:pt x="454" y="290"/>
                  </a:lnTo>
                  <a:lnTo>
                    <a:pt x="455" y="290"/>
                  </a:lnTo>
                  <a:lnTo>
                    <a:pt x="455" y="289"/>
                  </a:lnTo>
                  <a:lnTo>
                    <a:pt x="458" y="289"/>
                  </a:lnTo>
                  <a:lnTo>
                    <a:pt x="462" y="289"/>
                  </a:lnTo>
                  <a:lnTo>
                    <a:pt x="463" y="289"/>
                  </a:lnTo>
                  <a:lnTo>
                    <a:pt x="468" y="286"/>
                  </a:lnTo>
                  <a:lnTo>
                    <a:pt x="468" y="287"/>
                  </a:lnTo>
                  <a:lnTo>
                    <a:pt x="470" y="286"/>
                  </a:lnTo>
                  <a:close/>
                  <a:moveTo>
                    <a:pt x="531" y="279"/>
                  </a:moveTo>
                  <a:lnTo>
                    <a:pt x="533" y="279"/>
                  </a:lnTo>
                  <a:lnTo>
                    <a:pt x="534" y="279"/>
                  </a:lnTo>
                  <a:lnTo>
                    <a:pt x="539" y="281"/>
                  </a:lnTo>
                  <a:lnTo>
                    <a:pt x="542" y="282"/>
                  </a:lnTo>
                  <a:lnTo>
                    <a:pt x="542" y="286"/>
                  </a:lnTo>
                  <a:lnTo>
                    <a:pt x="540" y="286"/>
                  </a:lnTo>
                  <a:lnTo>
                    <a:pt x="540" y="287"/>
                  </a:lnTo>
                  <a:lnTo>
                    <a:pt x="536" y="289"/>
                  </a:lnTo>
                  <a:lnTo>
                    <a:pt x="536" y="290"/>
                  </a:lnTo>
                  <a:lnTo>
                    <a:pt x="536" y="290"/>
                  </a:lnTo>
                  <a:lnTo>
                    <a:pt x="539" y="289"/>
                  </a:lnTo>
                  <a:lnTo>
                    <a:pt x="540" y="290"/>
                  </a:lnTo>
                  <a:lnTo>
                    <a:pt x="539" y="292"/>
                  </a:lnTo>
                  <a:lnTo>
                    <a:pt x="539" y="297"/>
                  </a:lnTo>
                  <a:lnTo>
                    <a:pt x="539" y="298"/>
                  </a:lnTo>
                  <a:lnTo>
                    <a:pt x="539" y="300"/>
                  </a:lnTo>
                  <a:lnTo>
                    <a:pt x="539" y="301"/>
                  </a:lnTo>
                  <a:lnTo>
                    <a:pt x="540" y="297"/>
                  </a:lnTo>
                  <a:lnTo>
                    <a:pt x="540" y="297"/>
                  </a:lnTo>
                  <a:lnTo>
                    <a:pt x="544" y="295"/>
                  </a:lnTo>
                  <a:lnTo>
                    <a:pt x="544" y="292"/>
                  </a:lnTo>
                  <a:lnTo>
                    <a:pt x="545" y="287"/>
                  </a:lnTo>
                  <a:lnTo>
                    <a:pt x="547" y="286"/>
                  </a:lnTo>
                  <a:lnTo>
                    <a:pt x="548" y="286"/>
                  </a:lnTo>
                  <a:lnTo>
                    <a:pt x="553" y="286"/>
                  </a:lnTo>
                  <a:lnTo>
                    <a:pt x="555" y="286"/>
                  </a:lnTo>
                  <a:lnTo>
                    <a:pt x="556" y="287"/>
                  </a:lnTo>
                  <a:lnTo>
                    <a:pt x="556" y="289"/>
                  </a:lnTo>
                  <a:lnTo>
                    <a:pt x="561" y="289"/>
                  </a:lnTo>
                  <a:lnTo>
                    <a:pt x="561" y="290"/>
                  </a:lnTo>
                  <a:lnTo>
                    <a:pt x="561" y="290"/>
                  </a:lnTo>
                  <a:lnTo>
                    <a:pt x="563" y="290"/>
                  </a:lnTo>
                  <a:lnTo>
                    <a:pt x="564" y="290"/>
                  </a:lnTo>
                  <a:lnTo>
                    <a:pt x="566" y="289"/>
                  </a:lnTo>
                  <a:lnTo>
                    <a:pt x="569" y="292"/>
                  </a:lnTo>
                  <a:lnTo>
                    <a:pt x="569" y="293"/>
                  </a:lnTo>
                  <a:lnTo>
                    <a:pt x="569" y="293"/>
                  </a:lnTo>
                  <a:lnTo>
                    <a:pt x="572" y="293"/>
                  </a:lnTo>
                  <a:lnTo>
                    <a:pt x="574" y="293"/>
                  </a:lnTo>
                  <a:lnTo>
                    <a:pt x="578" y="297"/>
                  </a:lnTo>
                  <a:lnTo>
                    <a:pt x="580" y="298"/>
                  </a:lnTo>
                  <a:lnTo>
                    <a:pt x="578" y="300"/>
                  </a:lnTo>
                  <a:lnTo>
                    <a:pt x="572" y="303"/>
                  </a:lnTo>
                  <a:lnTo>
                    <a:pt x="569" y="305"/>
                  </a:lnTo>
                  <a:lnTo>
                    <a:pt x="564" y="305"/>
                  </a:lnTo>
                  <a:lnTo>
                    <a:pt x="548" y="305"/>
                  </a:lnTo>
                  <a:lnTo>
                    <a:pt x="548" y="305"/>
                  </a:lnTo>
                  <a:lnTo>
                    <a:pt x="559" y="308"/>
                  </a:lnTo>
                  <a:lnTo>
                    <a:pt x="561" y="309"/>
                  </a:lnTo>
                  <a:lnTo>
                    <a:pt x="559" y="311"/>
                  </a:lnTo>
                  <a:lnTo>
                    <a:pt x="559" y="312"/>
                  </a:lnTo>
                  <a:lnTo>
                    <a:pt x="559" y="314"/>
                  </a:lnTo>
                  <a:lnTo>
                    <a:pt x="561" y="314"/>
                  </a:lnTo>
                  <a:lnTo>
                    <a:pt x="563" y="314"/>
                  </a:lnTo>
                  <a:lnTo>
                    <a:pt x="566" y="314"/>
                  </a:lnTo>
                  <a:lnTo>
                    <a:pt x="567" y="316"/>
                  </a:lnTo>
                  <a:lnTo>
                    <a:pt x="567" y="314"/>
                  </a:lnTo>
                  <a:lnTo>
                    <a:pt x="567" y="312"/>
                  </a:lnTo>
                  <a:lnTo>
                    <a:pt x="569" y="311"/>
                  </a:lnTo>
                  <a:lnTo>
                    <a:pt x="570" y="312"/>
                  </a:lnTo>
                  <a:lnTo>
                    <a:pt x="570" y="314"/>
                  </a:lnTo>
                  <a:lnTo>
                    <a:pt x="572" y="316"/>
                  </a:lnTo>
                  <a:lnTo>
                    <a:pt x="572" y="312"/>
                  </a:lnTo>
                  <a:lnTo>
                    <a:pt x="574" y="312"/>
                  </a:lnTo>
                  <a:lnTo>
                    <a:pt x="575" y="312"/>
                  </a:lnTo>
                  <a:lnTo>
                    <a:pt x="578" y="314"/>
                  </a:lnTo>
                  <a:lnTo>
                    <a:pt x="578" y="317"/>
                  </a:lnTo>
                  <a:lnTo>
                    <a:pt x="578" y="317"/>
                  </a:lnTo>
                  <a:lnTo>
                    <a:pt x="578" y="319"/>
                  </a:lnTo>
                  <a:lnTo>
                    <a:pt x="578" y="320"/>
                  </a:lnTo>
                  <a:lnTo>
                    <a:pt x="577" y="320"/>
                  </a:lnTo>
                  <a:lnTo>
                    <a:pt x="574" y="320"/>
                  </a:lnTo>
                  <a:lnTo>
                    <a:pt x="570" y="319"/>
                  </a:lnTo>
                  <a:lnTo>
                    <a:pt x="569" y="317"/>
                  </a:lnTo>
                  <a:lnTo>
                    <a:pt x="567" y="317"/>
                  </a:lnTo>
                  <a:lnTo>
                    <a:pt x="567" y="317"/>
                  </a:lnTo>
                  <a:lnTo>
                    <a:pt x="569" y="319"/>
                  </a:lnTo>
                  <a:lnTo>
                    <a:pt x="569" y="319"/>
                  </a:lnTo>
                  <a:lnTo>
                    <a:pt x="567" y="320"/>
                  </a:lnTo>
                  <a:lnTo>
                    <a:pt x="567" y="322"/>
                  </a:lnTo>
                  <a:lnTo>
                    <a:pt x="567" y="322"/>
                  </a:lnTo>
                  <a:lnTo>
                    <a:pt x="566" y="323"/>
                  </a:lnTo>
                  <a:lnTo>
                    <a:pt x="563" y="323"/>
                  </a:lnTo>
                  <a:lnTo>
                    <a:pt x="556" y="325"/>
                  </a:lnTo>
                  <a:lnTo>
                    <a:pt x="556" y="327"/>
                  </a:lnTo>
                  <a:lnTo>
                    <a:pt x="555" y="331"/>
                  </a:lnTo>
                  <a:lnTo>
                    <a:pt x="553" y="331"/>
                  </a:lnTo>
                  <a:lnTo>
                    <a:pt x="553" y="331"/>
                  </a:lnTo>
                  <a:lnTo>
                    <a:pt x="550" y="333"/>
                  </a:lnTo>
                  <a:lnTo>
                    <a:pt x="550" y="331"/>
                  </a:lnTo>
                  <a:lnTo>
                    <a:pt x="548" y="330"/>
                  </a:lnTo>
                  <a:lnTo>
                    <a:pt x="548" y="328"/>
                  </a:lnTo>
                  <a:lnTo>
                    <a:pt x="552" y="327"/>
                  </a:lnTo>
                  <a:lnTo>
                    <a:pt x="553" y="323"/>
                  </a:lnTo>
                  <a:lnTo>
                    <a:pt x="555" y="323"/>
                  </a:lnTo>
                  <a:lnTo>
                    <a:pt x="556" y="322"/>
                  </a:lnTo>
                  <a:lnTo>
                    <a:pt x="553" y="316"/>
                  </a:lnTo>
                  <a:lnTo>
                    <a:pt x="548" y="314"/>
                  </a:lnTo>
                  <a:lnTo>
                    <a:pt x="542" y="312"/>
                  </a:lnTo>
                  <a:lnTo>
                    <a:pt x="540" y="311"/>
                  </a:lnTo>
                  <a:lnTo>
                    <a:pt x="537" y="308"/>
                  </a:lnTo>
                  <a:lnTo>
                    <a:pt x="534" y="306"/>
                  </a:lnTo>
                  <a:lnTo>
                    <a:pt x="533" y="306"/>
                  </a:lnTo>
                  <a:lnTo>
                    <a:pt x="531" y="306"/>
                  </a:lnTo>
                  <a:lnTo>
                    <a:pt x="528" y="309"/>
                  </a:lnTo>
                  <a:lnTo>
                    <a:pt x="525" y="309"/>
                  </a:lnTo>
                  <a:lnTo>
                    <a:pt x="523" y="311"/>
                  </a:lnTo>
                  <a:lnTo>
                    <a:pt x="523" y="311"/>
                  </a:lnTo>
                  <a:lnTo>
                    <a:pt x="522" y="309"/>
                  </a:lnTo>
                  <a:lnTo>
                    <a:pt x="518" y="309"/>
                  </a:lnTo>
                  <a:lnTo>
                    <a:pt x="517" y="309"/>
                  </a:lnTo>
                  <a:lnTo>
                    <a:pt x="515" y="309"/>
                  </a:lnTo>
                  <a:lnTo>
                    <a:pt x="512" y="314"/>
                  </a:lnTo>
                  <a:lnTo>
                    <a:pt x="511" y="316"/>
                  </a:lnTo>
                  <a:lnTo>
                    <a:pt x="509" y="316"/>
                  </a:lnTo>
                  <a:lnTo>
                    <a:pt x="507" y="317"/>
                  </a:lnTo>
                  <a:lnTo>
                    <a:pt x="507" y="319"/>
                  </a:lnTo>
                  <a:lnTo>
                    <a:pt x="506" y="323"/>
                  </a:lnTo>
                  <a:lnTo>
                    <a:pt x="504" y="327"/>
                  </a:lnTo>
                  <a:lnTo>
                    <a:pt x="504" y="328"/>
                  </a:lnTo>
                  <a:lnTo>
                    <a:pt x="504" y="331"/>
                  </a:lnTo>
                  <a:lnTo>
                    <a:pt x="504" y="333"/>
                  </a:lnTo>
                  <a:lnTo>
                    <a:pt x="503" y="336"/>
                  </a:lnTo>
                  <a:lnTo>
                    <a:pt x="501" y="336"/>
                  </a:lnTo>
                  <a:lnTo>
                    <a:pt x="499" y="336"/>
                  </a:lnTo>
                  <a:lnTo>
                    <a:pt x="498" y="336"/>
                  </a:lnTo>
                  <a:lnTo>
                    <a:pt x="496" y="338"/>
                  </a:lnTo>
                  <a:lnTo>
                    <a:pt x="496" y="339"/>
                  </a:lnTo>
                  <a:lnTo>
                    <a:pt x="495" y="342"/>
                  </a:lnTo>
                  <a:lnTo>
                    <a:pt x="492" y="344"/>
                  </a:lnTo>
                  <a:lnTo>
                    <a:pt x="490" y="344"/>
                  </a:lnTo>
                  <a:lnTo>
                    <a:pt x="488" y="342"/>
                  </a:lnTo>
                  <a:lnTo>
                    <a:pt x="485" y="341"/>
                  </a:lnTo>
                  <a:lnTo>
                    <a:pt x="484" y="341"/>
                  </a:lnTo>
                  <a:lnTo>
                    <a:pt x="481" y="339"/>
                  </a:lnTo>
                  <a:lnTo>
                    <a:pt x="479" y="339"/>
                  </a:lnTo>
                  <a:lnTo>
                    <a:pt x="476" y="338"/>
                  </a:lnTo>
                  <a:lnTo>
                    <a:pt x="476" y="339"/>
                  </a:lnTo>
                  <a:lnTo>
                    <a:pt x="474" y="341"/>
                  </a:lnTo>
                  <a:lnTo>
                    <a:pt x="471" y="341"/>
                  </a:lnTo>
                  <a:lnTo>
                    <a:pt x="470" y="342"/>
                  </a:lnTo>
                  <a:lnTo>
                    <a:pt x="466" y="342"/>
                  </a:lnTo>
                  <a:lnTo>
                    <a:pt x="465" y="342"/>
                  </a:lnTo>
                  <a:lnTo>
                    <a:pt x="462" y="341"/>
                  </a:lnTo>
                  <a:lnTo>
                    <a:pt x="457" y="341"/>
                  </a:lnTo>
                  <a:lnTo>
                    <a:pt x="455" y="341"/>
                  </a:lnTo>
                  <a:lnTo>
                    <a:pt x="455" y="339"/>
                  </a:lnTo>
                  <a:lnTo>
                    <a:pt x="454" y="338"/>
                  </a:lnTo>
                  <a:lnTo>
                    <a:pt x="451" y="333"/>
                  </a:lnTo>
                  <a:lnTo>
                    <a:pt x="449" y="333"/>
                  </a:lnTo>
                  <a:lnTo>
                    <a:pt x="447" y="330"/>
                  </a:lnTo>
                  <a:lnTo>
                    <a:pt x="444" y="327"/>
                  </a:lnTo>
                  <a:lnTo>
                    <a:pt x="444" y="327"/>
                  </a:lnTo>
                  <a:lnTo>
                    <a:pt x="443" y="327"/>
                  </a:lnTo>
                  <a:lnTo>
                    <a:pt x="440" y="327"/>
                  </a:lnTo>
                  <a:lnTo>
                    <a:pt x="438" y="327"/>
                  </a:lnTo>
                  <a:lnTo>
                    <a:pt x="436" y="328"/>
                  </a:lnTo>
                  <a:lnTo>
                    <a:pt x="436" y="328"/>
                  </a:lnTo>
                  <a:lnTo>
                    <a:pt x="436" y="331"/>
                  </a:lnTo>
                  <a:lnTo>
                    <a:pt x="436" y="331"/>
                  </a:lnTo>
                  <a:lnTo>
                    <a:pt x="436" y="333"/>
                  </a:lnTo>
                  <a:lnTo>
                    <a:pt x="433" y="331"/>
                  </a:lnTo>
                  <a:lnTo>
                    <a:pt x="430" y="331"/>
                  </a:lnTo>
                  <a:lnTo>
                    <a:pt x="430" y="333"/>
                  </a:lnTo>
                  <a:lnTo>
                    <a:pt x="429" y="333"/>
                  </a:lnTo>
                  <a:lnTo>
                    <a:pt x="422" y="333"/>
                  </a:lnTo>
                  <a:lnTo>
                    <a:pt x="425" y="334"/>
                  </a:lnTo>
                  <a:lnTo>
                    <a:pt x="425" y="336"/>
                  </a:lnTo>
                  <a:lnTo>
                    <a:pt x="425" y="338"/>
                  </a:lnTo>
                  <a:lnTo>
                    <a:pt x="425" y="339"/>
                  </a:lnTo>
                  <a:lnTo>
                    <a:pt x="424" y="342"/>
                  </a:lnTo>
                  <a:lnTo>
                    <a:pt x="422" y="344"/>
                  </a:lnTo>
                  <a:lnTo>
                    <a:pt x="421" y="345"/>
                  </a:lnTo>
                  <a:lnTo>
                    <a:pt x="424" y="347"/>
                  </a:lnTo>
                  <a:lnTo>
                    <a:pt x="422" y="349"/>
                  </a:lnTo>
                  <a:lnTo>
                    <a:pt x="421" y="350"/>
                  </a:lnTo>
                  <a:lnTo>
                    <a:pt x="419" y="349"/>
                  </a:lnTo>
                  <a:lnTo>
                    <a:pt x="416" y="349"/>
                  </a:lnTo>
                  <a:lnTo>
                    <a:pt x="410" y="347"/>
                  </a:lnTo>
                  <a:lnTo>
                    <a:pt x="406" y="345"/>
                  </a:lnTo>
                  <a:lnTo>
                    <a:pt x="405" y="345"/>
                  </a:lnTo>
                  <a:lnTo>
                    <a:pt x="403" y="345"/>
                  </a:lnTo>
                  <a:lnTo>
                    <a:pt x="397" y="344"/>
                  </a:lnTo>
                  <a:lnTo>
                    <a:pt x="397" y="344"/>
                  </a:lnTo>
                  <a:lnTo>
                    <a:pt x="394" y="345"/>
                  </a:lnTo>
                  <a:lnTo>
                    <a:pt x="394" y="347"/>
                  </a:lnTo>
                  <a:lnTo>
                    <a:pt x="394" y="350"/>
                  </a:lnTo>
                  <a:lnTo>
                    <a:pt x="394" y="353"/>
                  </a:lnTo>
                  <a:lnTo>
                    <a:pt x="394" y="355"/>
                  </a:lnTo>
                  <a:lnTo>
                    <a:pt x="392" y="356"/>
                  </a:lnTo>
                  <a:lnTo>
                    <a:pt x="391" y="360"/>
                  </a:lnTo>
                  <a:lnTo>
                    <a:pt x="386" y="356"/>
                  </a:lnTo>
                  <a:lnTo>
                    <a:pt x="383" y="356"/>
                  </a:lnTo>
                  <a:lnTo>
                    <a:pt x="380" y="358"/>
                  </a:lnTo>
                  <a:lnTo>
                    <a:pt x="375" y="361"/>
                  </a:lnTo>
                  <a:lnTo>
                    <a:pt x="372" y="368"/>
                  </a:lnTo>
                  <a:lnTo>
                    <a:pt x="372" y="368"/>
                  </a:lnTo>
                  <a:lnTo>
                    <a:pt x="370" y="369"/>
                  </a:lnTo>
                  <a:lnTo>
                    <a:pt x="367" y="371"/>
                  </a:lnTo>
                  <a:lnTo>
                    <a:pt x="365" y="371"/>
                  </a:lnTo>
                  <a:lnTo>
                    <a:pt x="365" y="372"/>
                  </a:lnTo>
                  <a:lnTo>
                    <a:pt x="367" y="375"/>
                  </a:lnTo>
                  <a:lnTo>
                    <a:pt x="369" y="377"/>
                  </a:lnTo>
                  <a:lnTo>
                    <a:pt x="369" y="379"/>
                  </a:lnTo>
                  <a:lnTo>
                    <a:pt x="369" y="380"/>
                  </a:lnTo>
                  <a:lnTo>
                    <a:pt x="369" y="382"/>
                  </a:lnTo>
                  <a:lnTo>
                    <a:pt x="367" y="383"/>
                  </a:lnTo>
                  <a:lnTo>
                    <a:pt x="361" y="388"/>
                  </a:lnTo>
                  <a:lnTo>
                    <a:pt x="356" y="394"/>
                  </a:lnTo>
                  <a:lnTo>
                    <a:pt x="354" y="396"/>
                  </a:lnTo>
                  <a:lnTo>
                    <a:pt x="356" y="401"/>
                  </a:lnTo>
                  <a:lnTo>
                    <a:pt x="354" y="401"/>
                  </a:lnTo>
                  <a:lnTo>
                    <a:pt x="351" y="402"/>
                  </a:lnTo>
                  <a:lnTo>
                    <a:pt x="350" y="404"/>
                  </a:lnTo>
                  <a:lnTo>
                    <a:pt x="348" y="404"/>
                  </a:lnTo>
                  <a:lnTo>
                    <a:pt x="342" y="404"/>
                  </a:lnTo>
                  <a:lnTo>
                    <a:pt x="343" y="408"/>
                  </a:lnTo>
                  <a:lnTo>
                    <a:pt x="343" y="412"/>
                  </a:lnTo>
                  <a:lnTo>
                    <a:pt x="343" y="412"/>
                  </a:lnTo>
                  <a:lnTo>
                    <a:pt x="343" y="413"/>
                  </a:lnTo>
                  <a:lnTo>
                    <a:pt x="342" y="416"/>
                  </a:lnTo>
                  <a:lnTo>
                    <a:pt x="342" y="424"/>
                  </a:lnTo>
                  <a:lnTo>
                    <a:pt x="340" y="424"/>
                  </a:lnTo>
                  <a:lnTo>
                    <a:pt x="339" y="427"/>
                  </a:lnTo>
                  <a:lnTo>
                    <a:pt x="335" y="432"/>
                  </a:lnTo>
                  <a:lnTo>
                    <a:pt x="332" y="435"/>
                  </a:lnTo>
                  <a:lnTo>
                    <a:pt x="329" y="440"/>
                  </a:lnTo>
                  <a:lnTo>
                    <a:pt x="332" y="442"/>
                  </a:lnTo>
                  <a:lnTo>
                    <a:pt x="335" y="443"/>
                  </a:lnTo>
                  <a:lnTo>
                    <a:pt x="335" y="445"/>
                  </a:lnTo>
                  <a:lnTo>
                    <a:pt x="337" y="448"/>
                  </a:lnTo>
                  <a:lnTo>
                    <a:pt x="335" y="449"/>
                  </a:lnTo>
                  <a:lnTo>
                    <a:pt x="335" y="453"/>
                  </a:lnTo>
                  <a:lnTo>
                    <a:pt x="334" y="453"/>
                  </a:lnTo>
                  <a:lnTo>
                    <a:pt x="334" y="454"/>
                  </a:lnTo>
                  <a:lnTo>
                    <a:pt x="329" y="453"/>
                  </a:lnTo>
                  <a:lnTo>
                    <a:pt x="324" y="453"/>
                  </a:lnTo>
                  <a:lnTo>
                    <a:pt x="323" y="453"/>
                  </a:lnTo>
                  <a:lnTo>
                    <a:pt x="320" y="453"/>
                  </a:lnTo>
                  <a:lnTo>
                    <a:pt x="317" y="454"/>
                  </a:lnTo>
                  <a:lnTo>
                    <a:pt x="315" y="456"/>
                  </a:lnTo>
                  <a:lnTo>
                    <a:pt x="315" y="456"/>
                  </a:lnTo>
                  <a:lnTo>
                    <a:pt x="313" y="457"/>
                  </a:lnTo>
                  <a:lnTo>
                    <a:pt x="310" y="462"/>
                  </a:lnTo>
                  <a:lnTo>
                    <a:pt x="307" y="464"/>
                  </a:lnTo>
                  <a:lnTo>
                    <a:pt x="309" y="465"/>
                  </a:lnTo>
                  <a:lnTo>
                    <a:pt x="306" y="470"/>
                  </a:lnTo>
                  <a:lnTo>
                    <a:pt x="307" y="475"/>
                  </a:lnTo>
                  <a:lnTo>
                    <a:pt x="307" y="475"/>
                  </a:lnTo>
                  <a:lnTo>
                    <a:pt x="309" y="478"/>
                  </a:lnTo>
                  <a:lnTo>
                    <a:pt x="307" y="478"/>
                  </a:lnTo>
                  <a:lnTo>
                    <a:pt x="307" y="479"/>
                  </a:lnTo>
                  <a:lnTo>
                    <a:pt x="307" y="481"/>
                  </a:lnTo>
                  <a:lnTo>
                    <a:pt x="307" y="484"/>
                  </a:lnTo>
                  <a:lnTo>
                    <a:pt x="307" y="484"/>
                  </a:lnTo>
                  <a:lnTo>
                    <a:pt x="307" y="486"/>
                  </a:lnTo>
                  <a:lnTo>
                    <a:pt x="310" y="494"/>
                  </a:lnTo>
                  <a:lnTo>
                    <a:pt x="310" y="495"/>
                  </a:lnTo>
                  <a:lnTo>
                    <a:pt x="309" y="495"/>
                  </a:lnTo>
                  <a:lnTo>
                    <a:pt x="309" y="500"/>
                  </a:lnTo>
                  <a:lnTo>
                    <a:pt x="307" y="506"/>
                  </a:lnTo>
                  <a:lnTo>
                    <a:pt x="309" y="508"/>
                  </a:lnTo>
                  <a:lnTo>
                    <a:pt x="312" y="509"/>
                  </a:lnTo>
                  <a:lnTo>
                    <a:pt x="313" y="509"/>
                  </a:lnTo>
                  <a:lnTo>
                    <a:pt x="317" y="512"/>
                  </a:lnTo>
                  <a:lnTo>
                    <a:pt x="318" y="514"/>
                  </a:lnTo>
                  <a:lnTo>
                    <a:pt x="318" y="516"/>
                  </a:lnTo>
                  <a:lnTo>
                    <a:pt x="317" y="517"/>
                  </a:lnTo>
                  <a:lnTo>
                    <a:pt x="317" y="517"/>
                  </a:lnTo>
                  <a:lnTo>
                    <a:pt x="315" y="519"/>
                  </a:lnTo>
                  <a:lnTo>
                    <a:pt x="315" y="520"/>
                  </a:lnTo>
                  <a:lnTo>
                    <a:pt x="315" y="520"/>
                  </a:lnTo>
                  <a:lnTo>
                    <a:pt x="312" y="520"/>
                  </a:lnTo>
                  <a:lnTo>
                    <a:pt x="310" y="522"/>
                  </a:lnTo>
                  <a:lnTo>
                    <a:pt x="310" y="522"/>
                  </a:lnTo>
                  <a:lnTo>
                    <a:pt x="310" y="524"/>
                  </a:lnTo>
                  <a:lnTo>
                    <a:pt x="312" y="528"/>
                  </a:lnTo>
                  <a:lnTo>
                    <a:pt x="313" y="531"/>
                  </a:lnTo>
                  <a:lnTo>
                    <a:pt x="313" y="533"/>
                  </a:lnTo>
                  <a:lnTo>
                    <a:pt x="313" y="536"/>
                  </a:lnTo>
                  <a:lnTo>
                    <a:pt x="313" y="536"/>
                  </a:lnTo>
                  <a:lnTo>
                    <a:pt x="313" y="538"/>
                  </a:lnTo>
                  <a:lnTo>
                    <a:pt x="312" y="541"/>
                  </a:lnTo>
                  <a:lnTo>
                    <a:pt x="310" y="542"/>
                  </a:lnTo>
                  <a:lnTo>
                    <a:pt x="309" y="544"/>
                  </a:lnTo>
                  <a:lnTo>
                    <a:pt x="307" y="546"/>
                  </a:lnTo>
                  <a:lnTo>
                    <a:pt x="306" y="546"/>
                  </a:lnTo>
                  <a:lnTo>
                    <a:pt x="306" y="546"/>
                  </a:lnTo>
                  <a:lnTo>
                    <a:pt x="304" y="547"/>
                  </a:lnTo>
                  <a:lnTo>
                    <a:pt x="304" y="549"/>
                  </a:lnTo>
                  <a:lnTo>
                    <a:pt x="302" y="550"/>
                  </a:lnTo>
                  <a:lnTo>
                    <a:pt x="299" y="552"/>
                  </a:lnTo>
                  <a:lnTo>
                    <a:pt x="299" y="553"/>
                  </a:lnTo>
                  <a:lnTo>
                    <a:pt x="301" y="555"/>
                  </a:lnTo>
                  <a:lnTo>
                    <a:pt x="302" y="558"/>
                  </a:lnTo>
                  <a:lnTo>
                    <a:pt x="302" y="561"/>
                  </a:lnTo>
                  <a:lnTo>
                    <a:pt x="301" y="564"/>
                  </a:lnTo>
                  <a:lnTo>
                    <a:pt x="299" y="566"/>
                  </a:lnTo>
                  <a:lnTo>
                    <a:pt x="299" y="568"/>
                  </a:lnTo>
                  <a:lnTo>
                    <a:pt x="298" y="568"/>
                  </a:lnTo>
                  <a:lnTo>
                    <a:pt x="296" y="564"/>
                  </a:lnTo>
                  <a:lnTo>
                    <a:pt x="296" y="563"/>
                  </a:lnTo>
                  <a:lnTo>
                    <a:pt x="296" y="563"/>
                  </a:lnTo>
                  <a:lnTo>
                    <a:pt x="293" y="561"/>
                  </a:lnTo>
                  <a:lnTo>
                    <a:pt x="291" y="561"/>
                  </a:lnTo>
                  <a:lnTo>
                    <a:pt x="291" y="561"/>
                  </a:lnTo>
                  <a:lnTo>
                    <a:pt x="290" y="561"/>
                  </a:lnTo>
                  <a:lnTo>
                    <a:pt x="288" y="561"/>
                  </a:lnTo>
                  <a:lnTo>
                    <a:pt x="287" y="558"/>
                  </a:lnTo>
                  <a:lnTo>
                    <a:pt x="285" y="557"/>
                  </a:lnTo>
                  <a:lnTo>
                    <a:pt x="285" y="555"/>
                  </a:lnTo>
                  <a:lnTo>
                    <a:pt x="285" y="552"/>
                  </a:lnTo>
                  <a:lnTo>
                    <a:pt x="285" y="550"/>
                  </a:lnTo>
                  <a:lnTo>
                    <a:pt x="285" y="549"/>
                  </a:lnTo>
                  <a:lnTo>
                    <a:pt x="283" y="550"/>
                  </a:lnTo>
                  <a:lnTo>
                    <a:pt x="285" y="552"/>
                  </a:lnTo>
                  <a:lnTo>
                    <a:pt x="283" y="553"/>
                  </a:lnTo>
                  <a:lnTo>
                    <a:pt x="282" y="553"/>
                  </a:lnTo>
                  <a:lnTo>
                    <a:pt x="282" y="555"/>
                  </a:lnTo>
                  <a:lnTo>
                    <a:pt x="283" y="555"/>
                  </a:lnTo>
                  <a:lnTo>
                    <a:pt x="283" y="557"/>
                  </a:lnTo>
                  <a:lnTo>
                    <a:pt x="282" y="560"/>
                  </a:lnTo>
                  <a:lnTo>
                    <a:pt x="280" y="563"/>
                  </a:lnTo>
                  <a:lnTo>
                    <a:pt x="279" y="564"/>
                  </a:lnTo>
                  <a:lnTo>
                    <a:pt x="279" y="564"/>
                  </a:lnTo>
                  <a:lnTo>
                    <a:pt x="277" y="564"/>
                  </a:lnTo>
                  <a:lnTo>
                    <a:pt x="276" y="566"/>
                  </a:lnTo>
                  <a:lnTo>
                    <a:pt x="274" y="566"/>
                  </a:lnTo>
                  <a:lnTo>
                    <a:pt x="274" y="564"/>
                  </a:lnTo>
                  <a:lnTo>
                    <a:pt x="271" y="563"/>
                  </a:lnTo>
                  <a:lnTo>
                    <a:pt x="269" y="563"/>
                  </a:lnTo>
                  <a:lnTo>
                    <a:pt x="271" y="563"/>
                  </a:lnTo>
                  <a:lnTo>
                    <a:pt x="272" y="564"/>
                  </a:lnTo>
                  <a:lnTo>
                    <a:pt x="271" y="566"/>
                  </a:lnTo>
                  <a:lnTo>
                    <a:pt x="271" y="566"/>
                  </a:lnTo>
                  <a:lnTo>
                    <a:pt x="269" y="566"/>
                  </a:lnTo>
                  <a:lnTo>
                    <a:pt x="266" y="568"/>
                  </a:lnTo>
                  <a:lnTo>
                    <a:pt x="268" y="569"/>
                  </a:lnTo>
                  <a:lnTo>
                    <a:pt x="266" y="571"/>
                  </a:lnTo>
                  <a:lnTo>
                    <a:pt x="265" y="571"/>
                  </a:lnTo>
                  <a:lnTo>
                    <a:pt x="265" y="571"/>
                  </a:lnTo>
                  <a:lnTo>
                    <a:pt x="265" y="572"/>
                  </a:lnTo>
                  <a:lnTo>
                    <a:pt x="261" y="574"/>
                  </a:lnTo>
                  <a:lnTo>
                    <a:pt x="255" y="580"/>
                  </a:lnTo>
                  <a:lnTo>
                    <a:pt x="252" y="582"/>
                  </a:lnTo>
                  <a:lnTo>
                    <a:pt x="250" y="583"/>
                  </a:lnTo>
                  <a:lnTo>
                    <a:pt x="247" y="583"/>
                  </a:lnTo>
                  <a:lnTo>
                    <a:pt x="246" y="585"/>
                  </a:lnTo>
                  <a:lnTo>
                    <a:pt x="239" y="585"/>
                  </a:lnTo>
                  <a:lnTo>
                    <a:pt x="236" y="585"/>
                  </a:lnTo>
                  <a:lnTo>
                    <a:pt x="233" y="585"/>
                  </a:lnTo>
                  <a:lnTo>
                    <a:pt x="231" y="585"/>
                  </a:lnTo>
                  <a:lnTo>
                    <a:pt x="231" y="583"/>
                  </a:lnTo>
                  <a:lnTo>
                    <a:pt x="231" y="583"/>
                  </a:lnTo>
                  <a:lnTo>
                    <a:pt x="231" y="583"/>
                  </a:lnTo>
                  <a:lnTo>
                    <a:pt x="231" y="583"/>
                  </a:lnTo>
                  <a:lnTo>
                    <a:pt x="230" y="583"/>
                  </a:lnTo>
                  <a:lnTo>
                    <a:pt x="230" y="583"/>
                  </a:lnTo>
                  <a:lnTo>
                    <a:pt x="230" y="585"/>
                  </a:lnTo>
                  <a:lnTo>
                    <a:pt x="230" y="585"/>
                  </a:lnTo>
                  <a:lnTo>
                    <a:pt x="227" y="583"/>
                  </a:lnTo>
                  <a:lnTo>
                    <a:pt x="227" y="583"/>
                  </a:lnTo>
                  <a:lnTo>
                    <a:pt x="227" y="582"/>
                  </a:lnTo>
                  <a:lnTo>
                    <a:pt x="228" y="582"/>
                  </a:lnTo>
                  <a:lnTo>
                    <a:pt x="228" y="582"/>
                  </a:lnTo>
                  <a:lnTo>
                    <a:pt x="228" y="580"/>
                  </a:lnTo>
                  <a:lnTo>
                    <a:pt x="227" y="580"/>
                  </a:lnTo>
                  <a:lnTo>
                    <a:pt x="225" y="580"/>
                  </a:lnTo>
                  <a:lnTo>
                    <a:pt x="224" y="580"/>
                  </a:lnTo>
                  <a:lnTo>
                    <a:pt x="219" y="579"/>
                  </a:lnTo>
                  <a:lnTo>
                    <a:pt x="219" y="577"/>
                  </a:lnTo>
                  <a:lnTo>
                    <a:pt x="214" y="575"/>
                  </a:lnTo>
                  <a:lnTo>
                    <a:pt x="212" y="572"/>
                  </a:lnTo>
                  <a:lnTo>
                    <a:pt x="211" y="571"/>
                  </a:lnTo>
                  <a:lnTo>
                    <a:pt x="211" y="569"/>
                  </a:lnTo>
                  <a:lnTo>
                    <a:pt x="212" y="566"/>
                  </a:lnTo>
                  <a:lnTo>
                    <a:pt x="212" y="564"/>
                  </a:lnTo>
                  <a:lnTo>
                    <a:pt x="216" y="566"/>
                  </a:lnTo>
                  <a:lnTo>
                    <a:pt x="220" y="568"/>
                  </a:lnTo>
                  <a:lnTo>
                    <a:pt x="220" y="568"/>
                  </a:lnTo>
                  <a:lnTo>
                    <a:pt x="222" y="566"/>
                  </a:lnTo>
                  <a:lnTo>
                    <a:pt x="224" y="564"/>
                  </a:lnTo>
                  <a:lnTo>
                    <a:pt x="224" y="564"/>
                  </a:lnTo>
                  <a:lnTo>
                    <a:pt x="220" y="566"/>
                  </a:lnTo>
                  <a:lnTo>
                    <a:pt x="219" y="564"/>
                  </a:lnTo>
                  <a:lnTo>
                    <a:pt x="217" y="563"/>
                  </a:lnTo>
                  <a:lnTo>
                    <a:pt x="217" y="563"/>
                  </a:lnTo>
                  <a:lnTo>
                    <a:pt x="217" y="561"/>
                  </a:lnTo>
                  <a:lnTo>
                    <a:pt x="219" y="561"/>
                  </a:lnTo>
                  <a:lnTo>
                    <a:pt x="217" y="560"/>
                  </a:lnTo>
                  <a:lnTo>
                    <a:pt x="217" y="558"/>
                  </a:lnTo>
                  <a:lnTo>
                    <a:pt x="219" y="557"/>
                  </a:lnTo>
                  <a:lnTo>
                    <a:pt x="222" y="555"/>
                  </a:lnTo>
                  <a:lnTo>
                    <a:pt x="224" y="553"/>
                  </a:lnTo>
                  <a:lnTo>
                    <a:pt x="225" y="553"/>
                  </a:lnTo>
                  <a:lnTo>
                    <a:pt x="225" y="553"/>
                  </a:lnTo>
                  <a:lnTo>
                    <a:pt x="222" y="553"/>
                  </a:lnTo>
                  <a:lnTo>
                    <a:pt x="220" y="555"/>
                  </a:lnTo>
                  <a:lnTo>
                    <a:pt x="219" y="557"/>
                  </a:lnTo>
                  <a:lnTo>
                    <a:pt x="216" y="558"/>
                  </a:lnTo>
                  <a:lnTo>
                    <a:pt x="214" y="558"/>
                  </a:lnTo>
                  <a:lnTo>
                    <a:pt x="214" y="558"/>
                  </a:lnTo>
                  <a:lnTo>
                    <a:pt x="212" y="558"/>
                  </a:lnTo>
                  <a:lnTo>
                    <a:pt x="211" y="561"/>
                  </a:lnTo>
                  <a:lnTo>
                    <a:pt x="209" y="561"/>
                  </a:lnTo>
                  <a:lnTo>
                    <a:pt x="206" y="561"/>
                  </a:lnTo>
                  <a:lnTo>
                    <a:pt x="206" y="560"/>
                  </a:lnTo>
                  <a:lnTo>
                    <a:pt x="206" y="555"/>
                  </a:lnTo>
                  <a:lnTo>
                    <a:pt x="208" y="553"/>
                  </a:lnTo>
                  <a:lnTo>
                    <a:pt x="208" y="552"/>
                  </a:lnTo>
                  <a:lnTo>
                    <a:pt x="209" y="550"/>
                  </a:lnTo>
                  <a:lnTo>
                    <a:pt x="211" y="550"/>
                  </a:lnTo>
                  <a:lnTo>
                    <a:pt x="211" y="550"/>
                  </a:lnTo>
                  <a:lnTo>
                    <a:pt x="212" y="550"/>
                  </a:lnTo>
                  <a:lnTo>
                    <a:pt x="216" y="550"/>
                  </a:lnTo>
                  <a:lnTo>
                    <a:pt x="217" y="549"/>
                  </a:lnTo>
                  <a:lnTo>
                    <a:pt x="219" y="549"/>
                  </a:lnTo>
                  <a:lnTo>
                    <a:pt x="222" y="547"/>
                  </a:lnTo>
                  <a:lnTo>
                    <a:pt x="222" y="547"/>
                  </a:lnTo>
                  <a:lnTo>
                    <a:pt x="219" y="547"/>
                  </a:lnTo>
                  <a:lnTo>
                    <a:pt x="217" y="547"/>
                  </a:lnTo>
                  <a:lnTo>
                    <a:pt x="216" y="547"/>
                  </a:lnTo>
                  <a:lnTo>
                    <a:pt x="216" y="547"/>
                  </a:lnTo>
                  <a:lnTo>
                    <a:pt x="214" y="547"/>
                  </a:lnTo>
                  <a:lnTo>
                    <a:pt x="216" y="546"/>
                  </a:lnTo>
                  <a:lnTo>
                    <a:pt x="219" y="542"/>
                  </a:lnTo>
                  <a:lnTo>
                    <a:pt x="219" y="542"/>
                  </a:lnTo>
                  <a:lnTo>
                    <a:pt x="220" y="541"/>
                  </a:lnTo>
                  <a:lnTo>
                    <a:pt x="220" y="539"/>
                  </a:lnTo>
                  <a:lnTo>
                    <a:pt x="220" y="538"/>
                  </a:lnTo>
                  <a:lnTo>
                    <a:pt x="224" y="536"/>
                  </a:lnTo>
                  <a:lnTo>
                    <a:pt x="227" y="535"/>
                  </a:lnTo>
                  <a:lnTo>
                    <a:pt x="227" y="536"/>
                  </a:lnTo>
                  <a:lnTo>
                    <a:pt x="227" y="539"/>
                  </a:lnTo>
                  <a:lnTo>
                    <a:pt x="227" y="541"/>
                  </a:lnTo>
                  <a:lnTo>
                    <a:pt x="228" y="536"/>
                  </a:lnTo>
                  <a:lnTo>
                    <a:pt x="228" y="535"/>
                  </a:lnTo>
                  <a:lnTo>
                    <a:pt x="230" y="533"/>
                  </a:lnTo>
                  <a:lnTo>
                    <a:pt x="233" y="533"/>
                  </a:lnTo>
                  <a:lnTo>
                    <a:pt x="233" y="533"/>
                  </a:lnTo>
                  <a:lnTo>
                    <a:pt x="230" y="533"/>
                  </a:lnTo>
                  <a:lnTo>
                    <a:pt x="224" y="535"/>
                  </a:lnTo>
                  <a:lnTo>
                    <a:pt x="220" y="536"/>
                  </a:lnTo>
                  <a:lnTo>
                    <a:pt x="220" y="538"/>
                  </a:lnTo>
                  <a:lnTo>
                    <a:pt x="219" y="539"/>
                  </a:lnTo>
                  <a:lnTo>
                    <a:pt x="217" y="541"/>
                  </a:lnTo>
                  <a:lnTo>
                    <a:pt x="217" y="542"/>
                  </a:lnTo>
                  <a:lnTo>
                    <a:pt x="216" y="542"/>
                  </a:lnTo>
                  <a:lnTo>
                    <a:pt x="214" y="544"/>
                  </a:lnTo>
                  <a:lnTo>
                    <a:pt x="212" y="546"/>
                  </a:lnTo>
                  <a:lnTo>
                    <a:pt x="211" y="547"/>
                  </a:lnTo>
                  <a:lnTo>
                    <a:pt x="209" y="549"/>
                  </a:lnTo>
                  <a:lnTo>
                    <a:pt x="208" y="550"/>
                  </a:lnTo>
                  <a:lnTo>
                    <a:pt x="208" y="550"/>
                  </a:lnTo>
                  <a:lnTo>
                    <a:pt x="206" y="552"/>
                  </a:lnTo>
                  <a:lnTo>
                    <a:pt x="206" y="552"/>
                  </a:lnTo>
                  <a:lnTo>
                    <a:pt x="206" y="550"/>
                  </a:lnTo>
                  <a:lnTo>
                    <a:pt x="206" y="549"/>
                  </a:lnTo>
                  <a:lnTo>
                    <a:pt x="206" y="547"/>
                  </a:lnTo>
                  <a:lnTo>
                    <a:pt x="206" y="546"/>
                  </a:lnTo>
                  <a:lnTo>
                    <a:pt x="208" y="544"/>
                  </a:lnTo>
                  <a:lnTo>
                    <a:pt x="206" y="542"/>
                  </a:lnTo>
                  <a:lnTo>
                    <a:pt x="208" y="541"/>
                  </a:lnTo>
                  <a:lnTo>
                    <a:pt x="208" y="542"/>
                  </a:lnTo>
                  <a:lnTo>
                    <a:pt x="209" y="542"/>
                  </a:lnTo>
                  <a:lnTo>
                    <a:pt x="211" y="542"/>
                  </a:lnTo>
                  <a:lnTo>
                    <a:pt x="214" y="541"/>
                  </a:lnTo>
                  <a:lnTo>
                    <a:pt x="214" y="541"/>
                  </a:lnTo>
                  <a:lnTo>
                    <a:pt x="212" y="541"/>
                  </a:lnTo>
                  <a:lnTo>
                    <a:pt x="209" y="541"/>
                  </a:lnTo>
                  <a:lnTo>
                    <a:pt x="208" y="539"/>
                  </a:lnTo>
                  <a:lnTo>
                    <a:pt x="206" y="536"/>
                  </a:lnTo>
                  <a:lnTo>
                    <a:pt x="206" y="535"/>
                  </a:lnTo>
                  <a:lnTo>
                    <a:pt x="206" y="533"/>
                  </a:lnTo>
                  <a:lnTo>
                    <a:pt x="212" y="530"/>
                  </a:lnTo>
                  <a:lnTo>
                    <a:pt x="214" y="528"/>
                  </a:lnTo>
                  <a:lnTo>
                    <a:pt x="212" y="528"/>
                  </a:lnTo>
                  <a:lnTo>
                    <a:pt x="211" y="530"/>
                  </a:lnTo>
                  <a:lnTo>
                    <a:pt x="208" y="531"/>
                  </a:lnTo>
                  <a:lnTo>
                    <a:pt x="206" y="530"/>
                  </a:lnTo>
                  <a:lnTo>
                    <a:pt x="205" y="528"/>
                  </a:lnTo>
                  <a:lnTo>
                    <a:pt x="205" y="525"/>
                  </a:lnTo>
                  <a:lnTo>
                    <a:pt x="205" y="524"/>
                  </a:lnTo>
                  <a:lnTo>
                    <a:pt x="205" y="520"/>
                  </a:lnTo>
                  <a:lnTo>
                    <a:pt x="206" y="520"/>
                  </a:lnTo>
                  <a:lnTo>
                    <a:pt x="206" y="520"/>
                  </a:lnTo>
                  <a:lnTo>
                    <a:pt x="208" y="520"/>
                  </a:lnTo>
                  <a:lnTo>
                    <a:pt x="211" y="520"/>
                  </a:lnTo>
                  <a:lnTo>
                    <a:pt x="219" y="519"/>
                  </a:lnTo>
                  <a:lnTo>
                    <a:pt x="222" y="520"/>
                  </a:lnTo>
                  <a:lnTo>
                    <a:pt x="225" y="520"/>
                  </a:lnTo>
                  <a:lnTo>
                    <a:pt x="227" y="519"/>
                  </a:lnTo>
                  <a:lnTo>
                    <a:pt x="230" y="519"/>
                  </a:lnTo>
                  <a:lnTo>
                    <a:pt x="231" y="519"/>
                  </a:lnTo>
                  <a:lnTo>
                    <a:pt x="233" y="520"/>
                  </a:lnTo>
                  <a:lnTo>
                    <a:pt x="233" y="522"/>
                  </a:lnTo>
                  <a:lnTo>
                    <a:pt x="233" y="524"/>
                  </a:lnTo>
                  <a:lnTo>
                    <a:pt x="235" y="522"/>
                  </a:lnTo>
                  <a:lnTo>
                    <a:pt x="233" y="522"/>
                  </a:lnTo>
                  <a:lnTo>
                    <a:pt x="233" y="520"/>
                  </a:lnTo>
                  <a:lnTo>
                    <a:pt x="241" y="517"/>
                  </a:lnTo>
                  <a:lnTo>
                    <a:pt x="242" y="517"/>
                  </a:lnTo>
                  <a:lnTo>
                    <a:pt x="239" y="517"/>
                  </a:lnTo>
                  <a:lnTo>
                    <a:pt x="238" y="516"/>
                  </a:lnTo>
                  <a:lnTo>
                    <a:pt x="239" y="512"/>
                  </a:lnTo>
                  <a:lnTo>
                    <a:pt x="239" y="512"/>
                  </a:lnTo>
                  <a:lnTo>
                    <a:pt x="238" y="514"/>
                  </a:lnTo>
                  <a:lnTo>
                    <a:pt x="238" y="516"/>
                  </a:lnTo>
                  <a:lnTo>
                    <a:pt x="238" y="517"/>
                  </a:lnTo>
                  <a:lnTo>
                    <a:pt x="238" y="517"/>
                  </a:lnTo>
                  <a:lnTo>
                    <a:pt x="236" y="519"/>
                  </a:lnTo>
                  <a:lnTo>
                    <a:pt x="231" y="519"/>
                  </a:lnTo>
                  <a:lnTo>
                    <a:pt x="230" y="517"/>
                  </a:lnTo>
                  <a:lnTo>
                    <a:pt x="228" y="517"/>
                  </a:lnTo>
                  <a:lnTo>
                    <a:pt x="227" y="517"/>
                  </a:lnTo>
                  <a:lnTo>
                    <a:pt x="228" y="516"/>
                  </a:lnTo>
                  <a:lnTo>
                    <a:pt x="227" y="516"/>
                  </a:lnTo>
                  <a:lnTo>
                    <a:pt x="227" y="516"/>
                  </a:lnTo>
                  <a:lnTo>
                    <a:pt x="225" y="519"/>
                  </a:lnTo>
                  <a:lnTo>
                    <a:pt x="224" y="519"/>
                  </a:lnTo>
                  <a:lnTo>
                    <a:pt x="220" y="519"/>
                  </a:lnTo>
                  <a:lnTo>
                    <a:pt x="214" y="519"/>
                  </a:lnTo>
                  <a:lnTo>
                    <a:pt x="211" y="519"/>
                  </a:lnTo>
                  <a:lnTo>
                    <a:pt x="209" y="519"/>
                  </a:lnTo>
                  <a:lnTo>
                    <a:pt x="206" y="517"/>
                  </a:lnTo>
                  <a:lnTo>
                    <a:pt x="205" y="516"/>
                  </a:lnTo>
                  <a:lnTo>
                    <a:pt x="205" y="514"/>
                  </a:lnTo>
                  <a:lnTo>
                    <a:pt x="205" y="512"/>
                  </a:lnTo>
                  <a:lnTo>
                    <a:pt x="206" y="511"/>
                  </a:lnTo>
                  <a:lnTo>
                    <a:pt x="208" y="511"/>
                  </a:lnTo>
                  <a:lnTo>
                    <a:pt x="209" y="511"/>
                  </a:lnTo>
                  <a:lnTo>
                    <a:pt x="208" y="511"/>
                  </a:lnTo>
                  <a:lnTo>
                    <a:pt x="206" y="509"/>
                  </a:lnTo>
                  <a:lnTo>
                    <a:pt x="206" y="508"/>
                  </a:lnTo>
                  <a:lnTo>
                    <a:pt x="205" y="508"/>
                  </a:lnTo>
                  <a:lnTo>
                    <a:pt x="203" y="506"/>
                  </a:lnTo>
                  <a:lnTo>
                    <a:pt x="203" y="505"/>
                  </a:lnTo>
                  <a:lnTo>
                    <a:pt x="203" y="503"/>
                  </a:lnTo>
                  <a:lnTo>
                    <a:pt x="203" y="501"/>
                  </a:lnTo>
                  <a:lnTo>
                    <a:pt x="206" y="501"/>
                  </a:lnTo>
                  <a:lnTo>
                    <a:pt x="211" y="501"/>
                  </a:lnTo>
                  <a:lnTo>
                    <a:pt x="216" y="503"/>
                  </a:lnTo>
                  <a:lnTo>
                    <a:pt x="219" y="505"/>
                  </a:lnTo>
                  <a:lnTo>
                    <a:pt x="225" y="505"/>
                  </a:lnTo>
                  <a:lnTo>
                    <a:pt x="230" y="503"/>
                  </a:lnTo>
                  <a:lnTo>
                    <a:pt x="228" y="501"/>
                  </a:lnTo>
                  <a:lnTo>
                    <a:pt x="224" y="503"/>
                  </a:lnTo>
                  <a:lnTo>
                    <a:pt x="220" y="503"/>
                  </a:lnTo>
                  <a:lnTo>
                    <a:pt x="214" y="501"/>
                  </a:lnTo>
                  <a:lnTo>
                    <a:pt x="211" y="501"/>
                  </a:lnTo>
                  <a:lnTo>
                    <a:pt x="208" y="501"/>
                  </a:lnTo>
                  <a:lnTo>
                    <a:pt x="206" y="500"/>
                  </a:lnTo>
                  <a:lnTo>
                    <a:pt x="206" y="498"/>
                  </a:lnTo>
                  <a:lnTo>
                    <a:pt x="206" y="497"/>
                  </a:lnTo>
                  <a:lnTo>
                    <a:pt x="208" y="495"/>
                  </a:lnTo>
                  <a:lnTo>
                    <a:pt x="208" y="497"/>
                  </a:lnTo>
                  <a:lnTo>
                    <a:pt x="209" y="497"/>
                  </a:lnTo>
                  <a:lnTo>
                    <a:pt x="211" y="495"/>
                  </a:lnTo>
                  <a:lnTo>
                    <a:pt x="211" y="494"/>
                  </a:lnTo>
                  <a:lnTo>
                    <a:pt x="212" y="492"/>
                  </a:lnTo>
                  <a:lnTo>
                    <a:pt x="214" y="490"/>
                  </a:lnTo>
                  <a:lnTo>
                    <a:pt x="216" y="490"/>
                  </a:lnTo>
                  <a:lnTo>
                    <a:pt x="217" y="490"/>
                  </a:lnTo>
                  <a:lnTo>
                    <a:pt x="219" y="490"/>
                  </a:lnTo>
                  <a:lnTo>
                    <a:pt x="219" y="490"/>
                  </a:lnTo>
                  <a:lnTo>
                    <a:pt x="220" y="492"/>
                  </a:lnTo>
                  <a:lnTo>
                    <a:pt x="222" y="492"/>
                  </a:lnTo>
                  <a:lnTo>
                    <a:pt x="227" y="490"/>
                  </a:lnTo>
                  <a:lnTo>
                    <a:pt x="227" y="490"/>
                  </a:lnTo>
                  <a:lnTo>
                    <a:pt x="228" y="489"/>
                  </a:lnTo>
                  <a:lnTo>
                    <a:pt x="225" y="489"/>
                  </a:lnTo>
                  <a:lnTo>
                    <a:pt x="222" y="490"/>
                  </a:lnTo>
                  <a:lnTo>
                    <a:pt x="220" y="490"/>
                  </a:lnTo>
                  <a:lnTo>
                    <a:pt x="220" y="489"/>
                  </a:lnTo>
                  <a:lnTo>
                    <a:pt x="220" y="489"/>
                  </a:lnTo>
                  <a:lnTo>
                    <a:pt x="222" y="487"/>
                  </a:lnTo>
                  <a:lnTo>
                    <a:pt x="222" y="487"/>
                  </a:lnTo>
                  <a:lnTo>
                    <a:pt x="224" y="486"/>
                  </a:lnTo>
                  <a:lnTo>
                    <a:pt x="225" y="486"/>
                  </a:lnTo>
                  <a:lnTo>
                    <a:pt x="227" y="486"/>
                  </a:lnTo>
                  <a:lnTo>
                    <a:pt x="230" y="486"/>
                  </a:lnTo>
                  <a:lnTo>
                    <a:pt x="233" y="486"/>
                  </a:lnTo>
                  <a:lnTo>
                    <a:pt x="238" y="486"/>
                  </a:lnTo>
                  <a:lnTo>
                    <a:pt x="239" y="487"/>
                  </a:lnTo>
                  <a:lnTo>
                    <a:pt x="241" y="487"/>
                  </a:lnTo>
                  <a:lnTo>
                    <a:pt x="242" y="487"/>
                  </a:lnTo>
                  <a:lnTo>
                    <a:pt x="242" y="486"/>
                  </a:lnTo>
                  <a:lnTo>
                    <a:pt x="241" y="486"/>
                  </a:lnTo>
                  <a:lnTo>
                    <a:pt x="241" y="486"/>
                  </a:lnTo>
                  <a:lnTo>
                    <a:pt x="241" y="484"/>
                  </a:lnTo>
                  <a:lnTo>
                    <a:pt x="244" y="484"/>
                  </a:lnTo>
                  <a:lnTo>
                    <a:pt x="249" y="483"/>
                  </a:lnTo>
                  <a:lnTo>
                    <a:pt x="249" y="483"/>
                  </a:lnTo>
                  <a:lnTo>
                    <a:pt x="239" y="484"/>
                  </a:lnTo>
                  <a:lnTo>
                    <a:pt x="236" y="483"/>
                  </a:lnTo>
                  <a:lnTo>
                    <a:pt x="235" y="483"/>
                  </a:lnTo>
                  <a:lnTo>
                    <a:pt x="233" y="483"/>
                  </a:lnTo>
                  <a:lnTo>
                    <a:pt x="230" y="484"/>
                  </a:lnTo>
                  <a:lnTo>
                    <a:pt x="230" y="484"/>
                  </a:lnTo>
                  <a:lnTo>
                    <a:pt x="230" y="483"/>
                  </a:lnTo>
                  <a:lnTo>
                    <a:pt x="231" y="479"/>
                  </a:lnTo>
                  <a:lnTo>
                    <a:pt x="231" y="479"/>
                  </a:lnTo>
                  <a:lnTo>
                    <a:pt x="233" y="478"/>
                  </a:lnTo>
                  <a:lnTo>
                    <a:pt x="239" y="476"/>
                  </a:lnTo>
                  <a:lnTo>
                    <a:pt x="241" y="475"/>
                  </a:lnTo>
                  <a:lnTo>
                    <a:pt x="242" y="475"/>
                  </a:lnTo>
                  <a:lnTo>
                    <a:pt x="244" y="475"/>
                  </a:lnTo>
                  <a:lnTo>
                    <a:pt x="246" y="475"/>
                  </a:lnTo>
                  <a:lnTo>
                    <a:pt x="249" y="475"/>
                  </a:lnTo>
                  <a:lnTo>
                    <a:pt x="250" y="478"/>
                  </a:lnTo>
                  <a:lnTo>
                    <a:pt x="252" y="478"/>
                  </a:lnTo>
                  <a:lnTo>
                    <a:pt x="257" y="481"/>
                  </a:lnTo>
                  <a:lnTo>
                    <a:pt x="257" y="479"/>
                  </a:lnTo>
                  <a:lnTo>
                    <a:pt x="252" y="476"/>
                  </a:lnTo>
                  <a:lnTo>
                    <a:pt x="250" y="475"/>
                  </a:lnTo>
                  <a:lnTo>
                    <a:pt x="250" y="473"/>
                  </a:lnTo>
                  <a:lnTo>
                    <a:pt x="250" y="472"/>
                  </a:lnTo>
                  <a:lnTo>
                    <a:pt x="252" y="470"/>
                  </a:lnTo>
                  <a:lnTo>
                    <a:pt x="255" y="470"/>
                  </a:lnTo>
                  <a:lnTo>
                    <a:pt x="257" y="470"/>
                  </a:lnTo>
                  <a:lnTo>
                    <a:pt x="257" y="468"/>
                  </a:lnTo>
                  <a:lnTo>
                    <a:pt x="257" y="467"/>
                  </a:lnTo>
                  <a:lnTo>
                    <a:pt x="255" y="467"/>
                  </a:lnTo>
                  <a:lnTo>
                    <a:pt x="253" y="467"/>
                  </a:lnTo>
                  <a:lnTo>
                    <a:pt x="252" y="465"/>
                  </a:lnTo>
                  <a:lnTo>
                    <a:pt x="253" y="465"/>
                  </a:lnTo>
                  <a:lnTo>
                    <a:pt x="255" y="464"/>
                  </a:lnTo>
                  <a:lnTo>
                    <a:pt x="257" y="464"/>
                  </a:lnTo>
                  <a:lnTo>
                    <a:pt x="260" y="462"/>
                  </a:lnTo>
                  <a:lnTo>
                    <a:pt x="265" y="464"/>
                  </a:lnTo>
                  <a:lnTo>
                    <a:pt x="265" y="464"/>
                  </a:lnTo>
                  <a:lnTo>
                    <a:pt x="263" y="465"/>
                  </a:lnTo>
                  <a:lnTo>
                    <a:pt x="263" y="467"/>
                  </a:lnTo>
                  <a:lnTo>
                    <a:pt x="265" y="467"/>
                  </a:lnTo>
                  <a:lnTo>
                    <a:pt x="266" y="464"/>
                  </a:lnTo>
                  <a:lnTo>
                    <a:pt x="269" y="464"/>
                  </a:lnTo>
                  <a:lnTo>
                    <a:pt x="271" y="464"/>
                  </a:lnTo>
                  <a:lnTo>
                    <a:pt x="272" y="464"/>
                  </a:lnTo>
                  <a:lnTo>
                    <a:pt x="274" y="465"/>
                  </a:lnTo>
                  <a:lnTo>
                    <a:pt x="274" y="465"/>
                  </a:lnTo>
                  <a:lnTo>
                    <a:pt x="276" y="467"/>
                  </a:lnTo>
                  <a:lnTo>
                    <a:pt x="276" y="468"/>
                  </a:lnTo>
                  <a:lnTo>
                    <a:pt x="277" y="468"/>
                  </a:lnTo>
                  <a:lnTo>
                    <a:pt x="277" y="467"/>
                  </a:lnTo>
                  <a:lnTo>
                    <a:pt x="279" y="467"/>
                  </a:lnTo>
                  <a:lnTo>
                    <a:pt x="282" y="467"/>
                  </a:lnTo>
                  <a:lnTo>
                    <a:pt x="285" y="467"/>
                  </a:lnTo>
                  <a:lnTo>
                    <a:pt x="287" y="467"/>
                  </a:lnTo>
                  <a:lnTo>
                    <a:pt x="287" y="467"/>
                  </a:lnTo>
                  <a:lnTo>
                    <a:pt x="287" y="465"/>
                  </a:lnTo>
                  <a:lnTo>
                    <a:pt x="287" y="464"/>
                  </a:lnTo>
                  <a:lnTo>
                    <a:pt x="287" y="462"/>
                  </a:lnTo>
                  <a:lnTo>
                    <a:pt x="288" y="462"/>
                  </a:lnTo>
                  <a:lnTo>
                    <a:pt x="290" y="460"/>
                  </a:lnTo>
                  <a:lnTo>
                    <a:pt x="293" y="460"/>
                  </a:lnTo>
                  <a:lnTo>
                    <a:pt x="294" y="459"/>
                  </a:lnTo>
                  <a:lnTo>
                    <a:pt x="296" y="459"/>
                  </a:lnTo>
                  <a:lnTo>
                    <a:pt x="296" y="457"/>
                  </a:lnTo>
                  <a:lnTo>
                    <a:pt x="294" y="457"/>
                  </a:lnTo>
                  <a:lnTo>
                    <a:pt x="294" y="457"/>
                  </a:lnTo>
                  <a:lnTo>
                    <a:pt x="293" y="456"/>
                  </a:lnTo>
                  <a:lnTo>
                    <a:pt x="294" y="456"/>
                  </a:lnTo>
                  <a:lnTo>
                    <a:pt x="298" y="454"/>
                  </a:lnTo>
                  <a:lnTo>
                    <a:pt x="298" y="454"/>
                  </a:lnTo>
                  <a:lnTo>
                    <a:pt x="294" y="453"/>
                  </a:lnTo>
                  <a:lnTo>
                    <a:pt x="294" y="454"/>
                  </a:lnTo>
                  <a:lnTo>
                    <a:pt x="291" y="454"/>
                  </a:lnTo>
                  <a:lnTo>
                    <a:pt x="290" y="456"/>
                  </a:lnTo>
                  <a:lnTo>
                    <a:pt x="290" y="456"/>
                  </a:lnTo>
                  <a:lnTo>
                    <a:pt x="291" y="457"/>
                  </a:lnTo>
                  <a:lnTo>
                    <a:pt x="290" y="459"/>
                  </a:lnTo>
                  <a:lnTo>
                    <a:pt x="282" y="464"/>
                  </a:lnTo>
                  <a:lnTo>
                    <a:pt x="277" y="465"/>
                  </a:lnTo>
                  <a:lnTo>
                    <a:pt x="276" y="465"/>
                  </a:lnTo>
                  <a:lnTo>
                    <a:pt x="274" y="464"/>
                  </a:lnTo>
                  <a:lnTo>
                    <a:pt x="274" y="464"/>
                  </a:lnTo>
                  <a:lnTo>
                    <a:pt x="272" y="460"/>
                  </a:lnTo>
                  <a:lnTo>
                    <a:pt x="271" y="460"/>
                  </a:lnTo>
                  <a:lnTo>
                    <a:pt x="271" y="462"/>
                  </a:lnTo>
                  <a:lnTo>
                    <a:pt x="271" y="460"/>
                  </a:lnTo>
                  <a:lnTo>
                    <a:pt x="271" y="459"/>
                  </a:lnTo>
                  <a:lnTo>
                    <a:pt x="272" y="457"/>
                  </a:lnTo>
                  <a:lnTo>
                    <a:pt x="274" y="456"/>
                  </a:lnTo>
                  <a:lnTo>
                    <a:pt x="276" y="454"/>
                  </a:lnTo>
                  <a:lnTo>
                    <a:pt x="277" y="453"/>
                  </a:lnTo>
                  <a:lnTo>
                    <a:pt x="280" y="449"/>
                  </a:lnTo>
                  <a:lnTo>
                    <a:pt x="285" y="445"/>
                  </a:lnTo>
                  <a:lnTo>
                    <a:pt x="288" y="443"/>
                  </a:lnTo>
                  <a:lnTo>
                    <a:pt x="290" y="442"/>
                  </a:lnTo>
                  <a:lnTo>
                    <a:pt x="291" y="440"/>
                  </a:lnTo>
                  <a:lnTo>
                    <a:pt x="294" y="438"/>
                  </a:lnTo>
                  <a:lnTo>
                    <a:pt x="296" y="438"/>
                  </a:lnTo>
                  <a:lnTo>
                    <a:pt x="298" y="437"/>
                  </a:lnTo>
                  <a:lnTo>
                    <a:pt x="299" y="435"/>
                  </a:lnTo>
                  <a:lnTo>
                    <a:pt x="299" y="435"/>
                  </a:lnTo>
                  <a:lnTo>
                    <a:pt x="296" y="437"/>
                  </a:lnTo>
                  <a:lnTo>
                    <a:pt x="294" y="437"/>
                  </a:lnTo>
                  <a:lnTo>
                    <a:pt x="294" y="435"/>
                  </a:lnTo>
                  <a:lnTo>
                    <a:pt x="296" y="434"/>
                  </a:lnTo>
                  <a:lnTo>
                    <a:pt x="298" y="432"/>
                  </a:lnTo>
                  <a:lnTo>
                    <a:pt x="307" y="427"/>
                  </a:lnTo>
                  <a:lnTo>
                    <a:pt x="309" y="427"/>
                  </a:lnTo>
                  <a:lnTo>
                    <a:pt x="310" y="429"/>
                  </a:lnTo>
                  <a:lnTo>
                    <a:pt x="312" y="429"/>
                  </a:lnTo>
                  <a:lnTo>
                    <a:pt x="317" y="426"/>
                  </a:lnTo>
                  <a:lnTo>
                    <a:pt x="318" y="423"/>
                  </a:lnTo>
                  <a:lnTo>
                    <a:pt x="317" y="423"/>
                  </a:lnTo>
                  <a:lnTo>
                    <a:pt x="315" y="424"/>
                  </a:lnTo>
                  <a:lnTo>
                    <a:pt x="312" y="426"/>
                  </a:lnTo>
                  <a:lnTo>
                    <a:pt x="312" y="426"/>
                  </a:lnTo>
                  <a:lnTo>
                    <a:pt x="310" y="426"/>
                  </a:lnTo>
                  <a:lnTo>
                    <a:pt x="310" y="426"/>
                  </a:lnTo>
                  <a:lnTo>
                    <a:pt x="309" y="424"/>
                  </a:lnTo>
                  <a:lnTo>
                    <a:pt x="309" y="426"/>
                  </a:lnTo>
                  <a:lnTo>
                    <a:pt x="307" y="424"/>
                  </a:lnTo>
                  <a:lnTo>
                    <a:pt x="307" y="423"/>
                  </a:lnTo>
                  <a:lnTo>
                    <a:pt x="309" y="420"/>
                  </a:lnTo>
                  <a:lnTo>
                    <a:pt x="309" y="418"/>
                  </a:lnTo>
                  <a:lnTo>
                    <a:pt x="310" y="416"/>
                  </a:lnTo>
                  <a:lnTo>
                    <a:pt x="315" y="412"/>
                  </a:lnTo>
                  <a:lnTo>
                    <a:pt x="315" y="410"/>
                  </a:lnTo>
                  <a:lnTo>
                    <a:pt x="317" y="408"/>
                  </a:lnTo>
                  <a:lnTo>
                    <a:pt x="320" y="408"/>
                  </a:lnTo>
                  <a:lnTo>
                    <a:pt x="320" y="408"/>
                  </a:lnTo>
                  <a:lnTo>
                    <a:pt x="320" y="407"/>
                  </a:lnTo>
                  <a:lnTo>
                    <a:pt x="317" y="405"/>
                  </a:lnTo>
                  <a:lnTo>
                    <a:pt x="317" y="405"/>
                  </a:lnTo>
                  <a:lnTo>
                    <a:pt x="326" y="402"/>
                  </a:lnTo>
                  <a:lnTo>
                    <a:pt x="329" y="402"/>
                  </a:lnTo>
                  <a:lnTo>
                    <a:pt x="331" y="402"/>
                  </a:lnTo>
                  <a:lnTo>
                    <a:pt x="332" y="401"/>
                  </a:lnTo>
                  <a:lnTo>
                    <a:pt x="334" y="401"/>
                  </a:lnTo>
                  <a:lnTo>
                    <a:pt x="334" y="399"/>
                  </a:lnTo>
                  <a:lnTo>
                    <a:pt x="329" y="401"/>
                  </a:lnTo>
                  <a:lnTo>
                    <a:pt x="328" y="401"/>
                  </a:lnTo>
                  <a:lnTo>
                    <a:pt x="326" y="401"/>
                  </a:lnTo>
                  <a:lnTo>
                    <a:pt x="324" y="402"/>
                  </a:lnTo>
                  <a:lnTo>
                    <a:pt x="321" y="402"/>
                  </a:lnTo>
                  <a:lnTo>
                    <a:pt x="321" y="397"/>
                  </a:lnTo>
                  <a:lnTo>
                    <a:pt x="321" y="394"/>
                  </a:lnTo>
                  <a:lnTo>
                    <a:pt x="323" y="394"/>
                  </a:lnTo>
                  <a:lnTo>
                    <a:pt x="323" y="391"/>
                  </a:lnTo>
                  <a:lnTo>
                    <a:pt x="324" y="390"/>
                  </a:lnTo>
                  <a:lnTo>
                    <a:pt x="326" y="390"/>
                  </a:lnTo>
                  <a:lnTo>
                    <a:pt x="328" y="390"/>
                  </a:lnTo>
                  <a:lnTo>
                    <a:pt x="329" y="388"/>
                  </a:lnTo>
                  <a:lnTo>
                    <a:pt x="331" y="388"/>
                  </a:lnTo>
                  <a:lnTo>
                    <a:pt x="334" y="388"/>
                  </a:lnTo>
                  <a:lnTo>
                    <a:pt x="332" y="388"/>
                  </a:lnTo>
                  <a:lnTo>
                    <a:pt x="329" y="386"/>
                  </a:lnTo>
                  <a:lnTo>
                    <a:pt x="329" y="385"/>
                  </a:lnTo>
                  <a:lnTo>
                    <a:pt x="331" y="385"/>
                  </a:lnTo>
                  <a:lnTo>
                    <a:pt x="331" y="383"/>
                  </a:lnTo>
                  <a:lnTo>
                    <a:pt x="332" y="383"/>
                  </a:lnTo>
                  <a:lnTo>
                    <a:pt x="334" y="382"/>
                  </a:lnTo>
                  <a:lnTo>
                    <a:pt x="335" y="380"/>
                  </a:lnTo>
                  <a:lnTo>
                    <a:pt x="337" y="380"/>
                  </a:lnTo>
                  <a:lnTo>
                    <a:pt x="339" y="379"/>
                  </a:lnTo>
                  <a:lnTo>
                    <a:pt x="340" y="380"/>
                  </a:lnTo>
                  <a:lnTo>
                    <a:pt x="343" y="379"/>
                  </a:lnTo>
                  <a:lnTo>
                    <a:pt x="345" y="379"/>
                  </a:lnTo>
                  <a:lnTo>
                    <a:pt x="354" y="379"/>
                  </a:lnTo>
                  <a:lnTo>
                    <a:pt x="354" y="377"/>
                  </a:lnTo>
                  <a:lnTo>
                    <a:pt x="353" y="377"/>
                  </a:lnTo>
                  <a:lnTo>
                    <a:pt x="347" y="377"/>
                  </a:lnTo>
                  <a:lnTo>
                    <a:pt x="342" y="377"/>
                  </a:lnTo>
                  <a:lnTo>
                    <a:pt x="342" y="377"/>
                  </a:lnTo>
                  <a:lnTo>
                    <a:pt x="340" y="377"/>
                  </a:lnTo>
                  <a:lnTo>
                    <a:pt x="340" y="375"/>
                  </a:lnTo>
                  <a:lnTo>
                    <a:pt x="342" y="375"/>
                  </a:lnTo>
                  <a:lnTo>
                    <a:pt x="342" y="374"/>
                  </a:lnTo>
                  <a:lnTo>
                    <a:pt x="345" y="371"/>
                  </a:lnTo>
                  <a:lnTo>
                    <a:pt x="348" y="369"/>
                  </a:lnTo>
                  <a:lnTo>
                    <a:pt x="350" y="369"/>
                  </a:lnTo>
                  <a:lnTo>
                    <a:pt x="353" y="371"/>
                  </a:lnTo>
                  <a:lnTo>
                    <a:pt x="354" y="371"/>
                  </a:lnTo>
                  <a:lnTo>
                    <a:pt x="356" y="372"/>
                  </a:lnTo>
                  <a:lnTo>
                    <a:pt x="356" y="374"/>
                  </a:lnTo>
                  <a:lnTo>
                    <a:pt x="358" y="374"/>
                  </a:lnTo>
                  <a:lnTo>
                    <a:pt x="358" y="372"/>
                  </a:lnTo>
                  <a:lnTo>
                    <a:pt x="359" y="371"/>
                  </a:lnTo>
                  <a:lnTo>
                    <a:pt x="358" y="369"/>
                  </a:lnTo>
                  <a:lnTo>
                    <a:pt x="356" y="371"/>
                  </a:lnTo>
                  <a:lnTo>
                    <a:pt x="354" y="369"/>
                  </a:lnTo>
                  <a:lnTo>
                    <a:pt x="353" y="368"/>
                  </a:lnTo>
                  <a:lnTo>
                    <a:pt x="351" y="368"/>
                  </a:lnTo>
                  <a:lnTo>
                    <a:pt x="353" y="366"/>
                  </a:lnTo>
                  <a:lnTo>
                    <a:pt x="353" y="364"/>
                  </a:lnTo>
                  <a:lnTo>
                    <a:pt x="353" y="364"/>
                  </a:lnTo>
                  <a:lnTo>
                    <a:pt x="350" y="366"/>
                  </a:lnTo>
                  <a:lnTo>
                    <a:pt x="347" y="368"/>
                  </a:lnTo>
                  <a:lnTo>
                    <a:pt x="345" y="366"/>
                  </a:lnTo>
                  <a:lnTo>
                    <a:pt x="347" y="364"/>
                  </a:lnTo>
                  <a:lnTo>
                    <a:pt x="345" y="363"/>
                  </a:lnTo>
                  <a:lnTo>
                    <a:pt x="350" y="360"/>
                  </a:lnTo>
                  <a:lnTo>
                    <a:pt x="351" y="360"/>
                  </a:lnTo>
                  <a:lnTo>
                    <a:pt x="353" y="360"/>
                  </a:lnTo>
                  <a:lnTo>
                    <a:pt x="354" y="360"/>
                  </a:lnTo>
                  <a:lnTo>
                    <a:pt x="356" y="360"/>
                  </a:lnTo>
                  <a:lnTo>
                    <a:pt x="358" y="360"/>
                  </a:lnTo>
                  <a:lnTo>
                    <a:pt x="358" y="358"/>
                  </a:lnTo>
                  <a:lnTo>
                    <a:pt x="354" y="358"/>
                  </a:lnTo>
                  <a:lnTo>
                    <a:pt x="353" y="358"/>
                  </a:lnTo>
                  <a:lnTo>
                    <a:pt x="353" y="356"/>
                  </a:lnTo>
                  <a:lnTo>
                    <a:pt x="356" y="356"/>
                  </a:lnTo>
                  <a:lnTo>
                    <a:pt x="358" y="355"/>
                  </a:lnTo>
                  <a:lnTo>
                    <a:pt x="361" y="353"/>
                  </a:lnTo>
                  <a:lnTo>
                    <a:pt x="364" y="353"/>
                  </a:lnTo>
                  <a:lnTo>
                    <a:pt x="364" y="353"/>
                  </a:lnTo>
                  <a:lnTo>
                    <a:pt x="364" y="353"/>
                  </a:lnTo>
                  <a:lnTo>
                    <a:pt x="365" y="358"/>
                  </a:lnTo>
                  <a:lnTo>
                    <a:pt x="367" y="361"/>
                  </a:lnTo>
                  <a:lnTo>
                    <a:pt x="367" y="361"/>
                  </a:lnTo>
                  <a:lnTo>
                    <a:pt x="367" y="358"/>
                  </a:lnTo>
                  <a:lnTo>
                    <a:pt x="367" y="358"/>
                  </a:lnTo>
                  <a:lnTo>
                    <a:pt x="369" y="356"/>
                  </a:lnTo>
                  <a:lnTo>
                    <a:pt x="369" y="356"/>
                  </a:lnTo>
                  <a:lnTo>
                    <a:pt x="367" y="356"/>
                  </a:lnTo>
                  <a:lnTo>
                    <a:pt x="367" y="355"/>
                  </a:lnTo>
                  <a:lnTo>
                    <a:pt x="365" y="352"/>
                  </a:lnTo>
                  <a:lnTo>
                    <a:pt x="365" y="350"/>
                  </a:lnTo>
                  <a:lnTo>
                    <a:pt x="369" y="349"/>
                  </a:lnTo>
                  <a:lnTo>
                    <a:pt x="372" y="349"/>
                  </a:lnTo>
                  <a:lnTo>
                    <a:pt x="375" y="350"/>
                  </a:lnTo>
                  <a:lnTo>
                    <a:pt x="376" y="350"/>
                  </a:lnTo>
                  <a:lnTo>
                    <a:pt x="380" y="349"/>
                  </a:lnTo>
                  <a:lnTo>
                    <a:pt x="383" y="349"/>
                  </a:lnTo>
                  <a:lnTo>
                    <a:pt x="384" y="347"/>
                  </a:lnTo>
                  <a:lnTo>
                    <a:pt x="386" y="347"/>
                  </a:lnTo>
                  <a:lnTo>
                    <a:pt x="386" y="347"/>
                  </a:lnTo>
                  <a:lnTo>
                    <a:pt x="384" y="347"/>
                  </a:lnTo>
                  <a:lnTo>
                    <a:pt x="384" y="347"/>
                  </a:lnTo>
                  <a:lnTo>
                    <a:pt x="384" y="347"/>
                  </a:lnTo>
                  <a:lnTo>
                    <a:pt x="381" y="347"/>
                  </a:lnTo>
                  <a:lnTo>
                    <a:pt x="372" y="347"/>
                  </a:lnTo>
                  <a:lnTo>
                    <a:pt x="370" y="345"/>
                  </a:lnTo>
                  <a:lnTo>
                    <a:pt x="370" y="345"/>
                  </a:lnTo>
                  <a:lnTo>
                    <a:pt x="372" y="344"/>
                  </a:lnTo>
                  <a:lnTo>
                    <a:pt x="372" y="342"/>
                  </a:lnTo>
                  <a:lnTo>
                    <a:pt x="376" y="341"/>
                  </a:lnTo>
                  <a:lnTo>
                    <a:pt x="380" y="341"/>
                  </a:lnTo>
                  <a:lnTo>
                    <a:pt x="383" y="338"/>
                  </a:lnTo>
                  <a:lnTo>
                    <a:pt x="384" y="336"/>
                  </a:lnTo>
                  <a:lnTo>
                    <a:pt x="386" y="333"/>
                  </a:lnTo>
                  <a:lnTo>
                    <a:pt x="388" y="331"/>
                  </a:lnTo>
                  <a:lnTo>
                    <a:pt x="394" y="330"/>
                  </a:lnTo>
                  <a:lnTo>
                    <a:pt x="394" y="328"/>
                  </a:lnTo>
                  <a:lnTo>
                    <a:pt x="394" y="328"/>
                  </a:lnTo>
                  <a:lnTo>
                    <a:pt x="394" y="325"/>
                  </a:lnTo>
                  <a:lnTo>
                    <a:pt x="395" y="322"/>
                  </a:lnTo>
                  <a:lnTo>
                    <a:pt x="395" y="322"/>
                  </a:lnTo>
                  <a:lnTo>
                    <a:pt x="397" y="322"/>
                  </a:lnTo>
                  <a:lnTo>
                    <a:pt x="397" y="322"/>
                  </a:lnTo>
                  <a:lnTo>
                    <a:pt x="399" y="323"/>
                  </a:lnTo>
                  <a:lnTo>
                    <a:pt x="402" y="325"/>
                  </a:lnTo>
                  <a:lnTo>
                    <a:pt x="405" y="325"/>
                  </a:lnTo>
                  <a:lnTo>
                    <a:pt x="405" y="325"/>
                  </a:lnTo>
                  <a:lnTo>
                    <a:pt x="403" y="323"/>
                  </a:lnTo>
                  <a:lnTo>
                    <a:pt x="402" y="322"/>
                  </a:lnTo>
                  <a:lnTo>
                    <a:pt x="400" y="320"/>
                  </a:lnTo>
                  <a:lnTo>
                    <a:pt x="402" y="320"/>
                  </a:lnTo>
                  <a:lnTo>
                    <a:pt x="403" y="320"/>
                  </a:lnTo>
                  <a:lnTo>
                    <a:pt x="405" y="320"/>
                  </a:lnTo>
                  <a:lnTo>
                    <a:pt x="406" y="319"/>
                  </a:lnTo>
                  <a:lnTo>
                    <a:pt x="406" y="319"/>
                  </a:lnTo>
                  <a:lnTo>
                    <a:pt x="406" y="317"/>
                  </a:lnTo>
                  <a:lnTo>
                    <a:pt x="406" y="317"/>
                  </a:lnTo>
                  <a:lnTo>
                    <a:pt x="410" y="314"/>
                  </a:lnTo>
                  <a:lnTo>
                    <a:pt x="416" y="312"/>
                  </a:lnTo>
                  <a:lnTo>
                    <a:pt x="417" y="314"/>
                  </a:lnTo>
                  <a:lnTo>
                    <a:pt x="416" y="317"/>
                  </a:lnTo>
                  <a:lnTo>
                    <a:pt x="416" y="320"/>
                  </a:lnTo>
                  <a:lnTo>
                    <a:pt x="416" y="322"/>
                  </a:lnTo>
                  <a:lnTo>
                    <a:pt x="417" y="320"/>
                  </a:lnTo>
                  <a:lnTo>
                    <a:pt x="419" y="316"/>
                  </a:lnTo>
                  <a:lnTo>
                    <a:pt x="421" y="312"/>
                  </a:lnTo>
                  <a:lnTo>
                    <a:pt x="422" y="311"/>
                  </a:lnTo>
                  <a:lnTo>
                    <a:pt x="422" y="311"/>
                  </a:lnTo>
                  <a:lnTo>
                    <a:pt x="424" y="309"/>
                  </a:lnTo>
                  <a:lnTo>
                    <a:pt x="425" y="309"/>
                  </a:lnTo>
                  <a:lnTo>
                    <a:pt x="425" y="309"/>
                  </a:lnTo>
                  <a:lnTo>
                    <a:pt x="427" y="311"/>
                  </a:lnTo>
                  <a:lnTo>
                    <a:pt x="425" y="316"/>
                  </a:lnTo>
                  <a:lnTo>
                    <a:pt x="425" y="317"/>
                  </a:lnTo>
                  <a:lnTo>
                    <a:pt x="425" y="320"/>
                  </a:lnTo>
                  <a:lnTo>
                    <a:pt x="422" y="325"/>
                  </a:lnTo>
                  <a:lnTo>
                    <a:pt x="422" y="325"/>
                  </a:lnTo>
                  <a:lnTo>
                    <a:pt x="422" y="325"/>
                  </a:lnTo>
                  <a:lnTo>
                    <a:pt x="424" y="323"/>
                  </a:lnTo>
                  <a:lnTo>
                    <a:pt x="429" y="319"/>
                  </a:lnTo>
                  <a:lnTo>
                    <a:pt x="432" y="320"/>
                  </a:lnTo>
                  <a:lnTo>
                    <a:pt x="432" y="320"/>
                  </a:lnTo>
                  <a:lnTo>
                    <a:pt x="430" y="319"/>
                  </a:lnTo>
                  <a:lnTo>
                    <a:pt x="429" y="317"/>
                  </a:lnTo>
                  <a:lnTo>
                    <a:pt x="429" y="316"/>
                  </a:lnTo>
                  <a:lnTo>
                    <a:pt x="429" y="311"/>
                  </a:lnTo>
                  <a:lnTo>
                    <a:pt x="430" y="309"/>
                  </a:lnTo>
                  <a:lnTo>
                    <a:pt x="433" y="311"/>
                  </a:lnTo>
                  <a:lnTo>
                    <a:pt x="435" y="309"/>
                  </a:lnTo>
                  <a:lnTo>
                    <a:pt x="436" y="311"/>
                  </a:lnTo>
                  <a:lnTo>
                    <a:pt x="438" y="311"/>
                  </a:lnTo>
                  <a:lnTo>
                    <a:pt x="440" y="308"/>
                  </a:lnTo>
                  <a:lnTo>
                    <a:pt x="441" y="308"/>
                  </a:lnTo>
                  <a:lnTo>
                    <a:pt x="444" y="309"/>
                  </a:lnTo>
                  <a:lnTo>
                    <a:pt x="446" y="311"/>
                  </a:lnTo>
                  <a:lnTo>
                    <a:pt x="449" y="312"/>
                  </a:lnTo>
                  <a:lnTo>
                    <a:pt x="449" y="312"/>
                  </a:lnTo>
                  <a:lnTo>
                    <a:pt x="449" y="308"/>
                  </a:lnTo>
                  <a:lnTo>
                    <a:pt x="447" y="306"/>
                  </a:lnTo>
                  <a:lnTo>
                    <a:pt x="444" y="305"/>
                  </a:lnTo>
                  <a:lnTo>
                    <a:pt x="441" y="303"/>
                  </a:lnTo>
                  <a:lnTo>
                    <a:pt x="440" y="303"/>
                  </a:lnTo>
                  <a:lnTo>
                    <a:pt x="441" y="301"/>
                  </a:lnTo>
                  <a:lnTo>
                    <a:pt x="443" y="301"/>
                  </a:lnTo>
                  <a:lnTo>
                    <a:pt x="446" y="301"/>
                  </a:lnTo>
                  <a:lnTo>
                    <a:pt x="449" y="300"/>
                  </a:lnTo>
                  <a:lnTo>
                    <a:pt x="451" y="300"/>
                  </a:lnTo>
                  <a:lnTo>
                    <a:pt x="452" y="300"/>
                  </a:lnTo>
                  <a:lnTo>
                    <a:pt x="454" y="301"/>
                  </a:lnTo>
                  <a:lnTo>
                    <a:pt x="455" y="300"/>
                  </a:lnTo>
                  <a:lnTo>
                    <a:pt x="455" y="298"/>
                  </a:lnTo>
                  <a:lnTo>
                    <a:pt x="460" y="298"/>
                  </a:lnTo>
                  <a:lnTo>
                    <a:pt x="462" y="298"/>
                  </a:lnTo>
                  <a:lnTo>
                    <a:pt x="463" y="300"/>
                  </a:lnTo>
                  <a:lnTo>
                    <a:pt x="463" y="301"/>
                  </a:lnTo>
                  <a:lnTo>
                    <a:pt x="465" y="305"/>
                  </a:lnTo>
                  <a:lnTo>
                    <a:pt x="466" y="308"/>
                  </a:lnTo>
                  <a:lnTo>
                    <a:pt x="468" y="308"/>
                  </a:lnTo>
                  <a:lnTo>
                    <a:pt x="470" y="308"/>
                  </a:lnTo>
                  <a:lnTo>
                    <a:pt x="470" y="308"/>
                  </a:lnTo>
                  <a:lnTo>
                    <a:pt x="468" y="306"/>
                  </a:lnTo>
                  <a:lnTo>
                    <a:pt x="468" y="305"/>
                  </a:lnTo>
                  <a:lnTo>
                    <a:pt x="470" y="303"/>
                  </a:lnTo>
                  <a:lnTo>
                    <a:pt x="470" y="301"/>
                  </a:lnTo>
                  <a:lnTo>
                    <a:pt x="474" y="297"/>
                  </a:lnTo>
                  <a:lnTo>
                    <a:pt x="477" y="295"/>
                  </a:lnTo>
                  <a:lnTo>
                    <a:pt x="479" y="295"/>
                  </a:lnTo>
                  <a:lnTo>
                    <a:pt x="482" y="290"/>
                  </a:lnTo>
                  <a:lnTo>
                    <a:pt x="484" y="290"/>
                  </a:lnTo>
                  <a:lnTo>
                    <a:pt x="485" y="289"/>
                  </a:lnTo>
                  <a:lnTo>
                    <a:pt x="485" y="289"/>
                  </a:lnTo>
                  <a:lnTo>
                    <a:pt x="482" y="287"/>
                  </a:lnTo>
                  <a:lnTo>
                    <a:pt x="482" y="286"/>
                  </a:lnTo>
                  <a:lnTo>
                    <a:pt x="485" y="284"/>
                  </a:lnTo>
                  <a:lnTo>
                    <a:pt x="488" y="281"/>
                  </a:lnTo>
                  <a:lnTo>
                    <a:pt x="490" y="281"/>
                  </a:lnTo>
                  <a:lnTo>
                    <a:pt x="490" y="282"/>
                  </a:lnTo>
                  <a:lnTo>
                    <a:pt x="493" y="284"/>
                  </a:lnTo>
                  <a:lnTo>
                    <a:pt x="496" y="286"/>
                  </a:lnTo>
                  <a:lnTo>
                    <a:pt x="496" y="286"/>
                  </a:lnTo>
                  <a:lnTo>
                    <a:pt x="498" y="286"/>
                  </a:lnTo>
                  <a:lnTo>
                    <a:pt x="498" y="284"/>
                  </a:lnTo>
                  <a:lnTo>
                    <a:pt x="499" y="284"/>
                  </a:lnTo>
                  <a:lnTo>
                    <a:pt x="501" y="284"/>
                  </a:lnTo>
                  <a:lnTo>
                    <a:pt x="503" y="286"/>
                  </a:lnTo>
                  <a:lnTo>
                    <a:pt x="504" y="286"/>
                  </a:lnTo>
                  <a:lnTo>
                    <a:pt x="504" y="286"/>
                  </a:lnTo>
                  <a:lnTo>
                    <a:pt x="504" y="286"/>
                  </a:lnTo>
                  <a:lnTo>
                    <a:pt x="503" y="287"/>
                  </a:lnTo>
                  <a:lnTo>
                    <a:pt x="499" y="290"/>
                  </a:lnTo>
                  <a:lnTo>
                    <a:pt x="496" y="293"/>
                  </a:lnTo>
                  <a:lnTo>
                    <a:pt x="496" y="295"/>
                  </a:lnTo>
                  <a:lnTo>
                    <a:pt x="495" y="300"/>
                  </a:lnTo>
                  <a:lnTo>
                    <a:pt x="493" y="301"/>
                  </a:lnTo>
                  <a:lnTo>
                    <a:pt x="493" y="305"/>
                  </a:lnTo>
                  <a:lnTo>
                    <a:pt x="493" y="305"/>
                  </a:lnTo>
                  <a:lnTo>
                    <a:pt x="496" y="305"/>
                  </a:lnTo>
                  <a:lnTo>
                    <a:pt x="499" y="301"/>
                  </a:lnTo>
                  <a:lnTo>
                    <a:pt x="499" y="298"/>
                  </a:lnTo>
                  <a:lnTo>
                    <a:pt x="507" y="292"/>
                  </a:lnTo>
                  <a:lnTo>
                    <a:pt x="511" y="287"/>
                  </a:lnTo>
                  <a:lnTo>
                    <a:pt x="515" y="284"/>
                  </a:lnTo>
                  <a:lnTo>
                    <a:pt x="517" y="282"/>
                  </a:lnTo>
                  <a:lnTo>
                    <a:pt x="518" y="286"/>
                  </a:lnTo>
                  <a:lnTo>
                    <a:pt x="517" y="289"/>
                  </a:lnTo>
                  <a:lnTo>
                    <a:pt x="515" y="290"/>
                  </a:lnTo>
                  <a:lnTo>
                    <a:pt x="517" y="290"/>
                  </a:lnTo>
                  <a:lnTo>
                    <a:pt x="517" y="293"/>
                  </a:lnTo>
                  <a:lnTo>
                    <a:pt x="517" y="295"/>
                  </a:lnTo>
                  <a:lnTo>
                    <a:pt x="517" y="297"/>
                  </a:lnTo>
                  <a:lnTo>
                    <a:pt x="517" y="297"/>
                  </a:lnTo>
                  <a:lnTo>
                    <a:pt x="517" y="297"/>
                  </a:lnTo>
                  <a:lnTo>
                    <a:pt x="522" y="295"/>
                  </a:lnTo>
                  <a:lnTo>
                    <a:pt x="523" y="292"/>
                  </a:lnTo>
                  <a:lnTo>
                    <a:pt x="525" y="290"/>
                  </a:lnTo>
                  <a:lnTo>
                    <a:pt x="525" y="289"/>
                  </a:lnTo>
                  <a:lnTo>
                    <a:pt x="526" y="287"/>
                  </a:lnTo>
                  <a:lnTo>
                    <a:pt x="529" y="287"/>
                  </a:lnTo>
                  <a:lnTo>
                    <a:pt x="529" y="286"/>
                  </a:lnTo>
                  <a:lnTo>
                    <a:pt x="526" y="284"/>
                  </a:lnTo>
                  <a:lnTo>
                    <a:pt x="525" y="282"/>
                  </a:lnTo>
                  <a:lnTo>
                    <a:pt x="526" y="281"/>
                  </a:lnTo>
                  <a:lnTo>
                    <a:pt x="531" y="279"/>
                  </a:lnTo>
                  <a:close/>
                  <a:moveTo>
                    <a:pt x="501" y="278"/>
                  </a:moveTo>
                  <a:lnTo>
                    <a:pt x="506" y="279"/>
                  </a:lnTo>
                  <a:lnTo>
                    <a:pt x="507" y="279"/>
                  </a:lnTo>
                  <a:lnTo>
                    <a:pt x="509" y="281"/>
                  </a:lnTo>
                  <a:lnTo>
                    <a:pt x="511" y="281"/>
                  </a:lnTo>
                  <a:lnTo>
                    <a:pt x="509" y="281"/>
                  </a:lnTo>
                  <a:lnTo>
                    <a:pt x="507" y="282"/>
                  </a:lnTo>
                  <a:lnTo>
                    <a:pt x="504" y="282"/>
                  </a:lnTo>
                  <a:lnTo>
                    <a:pt x="504" y="282"/>
                  </a:lnTo>
                  <a:lnTo>
                    <a:pt x="501" y="282"/>
                  </a:lnTo>
                  <a:lnTo>
                    <a:pt x="499" y="281"/>
                  </a:lnTo>
                  <a:lnTo>
                    <a:pt x="498" y="281"/>
                  </a:lnTo>
                  <a:lnTo>
                    <a:pt x="498" y="281"/>
                  </a:lnTo>
                  <a:lnTo>
                    <a:pt x="499" y="279"/>
                  </a:lnTo>
                  <a:lnTo>
                    <a:pt x="501" y="278"/>
                  </a:lnTo>
                  <a:close/>
                  <a:moveTo>
                    <a:pt x="15" y="276"/>
                  </a:moveTo>
                  <a:lnTo>
                    <a:pt x="17" y="278"/>
                  </a:lnTo>
                  <a:lnTo>
                    <a:pt x="15" y="281"/>
                  </a:lnTo>
                  <a:lnTo>
                    <a:pt x="12" y="282"/>
                  </a:lnTo>
                  <a:lnTo>
                    <a:pt x="7" y="282"/>
                  </a:lnTo>
                  <a:lnTo>
                    <a:pt x="3" y="286"/>
                  </a:lnTo>
                  <a:lnTo>
                    <a:pt x="1" y="286"/>
                  </a:lnTo>
                  <a:lnTo>
                    <a:pt x="0" y="286"/>
                  </a:lnTo>
                  <a:lnTo>
                    <a:pt x="3" y="284"/>
                  </a:lnTo>
                  <a:lnTo>
                    <a:pt x="9" y="281"/>
                  </a:lnTo>
                  <a:lnTo>
                    <a:pt x="11" y="278"/>
                  </a:lnTo>
                  <a:lnTo>
                    <a:pt x="15" y="276"/>
                  </a:lnTo>
                  <a:close/>
                  <a:moveTo>
                    <a:pt x="410" y="185"/>
                  </a:moveTo>
                  <a:lnTo>
                    <a:pt x="410" y="186"/>
                  </a:lnTo>
                  <a:lnTo>
                    <a:pt x="410" y="186"/>
                  </a:lnTo>
                  <a:lnTo>
                    <a:pt x="410" y="188"/>
                  </a:lnTo>
                  <a:lnTo>
                    <a:pt x="408" y="189"/>
                  </a:lnTo>
                  <a:lnTo>
                    <a:pt x="405" y="188"/>
                  </a:lnTo>
                  <a:lnTo>
                    <a:pt x="403" y="186"/>
                  </a:lnTo>
                  <a:lnTo>
                    <a:pt x="405" y="185"/>
                  </a:lnTo>
                  <a:lnTo>
                    <a:pt x="410" y="185"/>
                  </a:lnTo>
                  <a:close/>
                  <a:moveTo>
                    <a:pt x="441" y="62"/>
                  </a:moveTo>
                  <a:lnTo>
                    <a:pt x="444" y="62"/>
                  </a:lnTo>
                  <a:lnTo>
                    <a:pt x="446" y="62"/>
                  </a:lnTo>
                  <a:lnTo>
                    <a:pt x="451" y="62"/>
                  </a:lnTo>
                  <a:lnTo>
                    <a:pt x="452" y="68"/>
                  </a:lnTo>
                  <a:lnTo>
                    <a:pt x="454" y="73"/>
                  </a:lnTo>
                  <a:lnTo>
                    <a:pt x="457" y="74"/>
                  </a:lnTo>
                  <a:lnTo>
                    <a:pt x="460" y="73"/>
                  </a:lnTo>
                  <a:lnTo>
                    <a:pt x="465" y="73"/>
                  </a:lnTo>
                  <a:lnTo>
                    <a:pt x="466" y="73"/>
                  </a:lnTo>
                  <a:lnTo>
                    <a:pt x="470" y="74"/>
                  </a:lnTo>
                  <a:lnTo>
                    <a:pt x="471" y="76"/>
                  </a:lnTo>
                  <a:lnTo>
                    <a:pt x="470" y="76"/>
                  </a:lnTo>
                  <a:lnTo>
                    <a:pt x="466" y="78"/>
                  </a:lnTo>
                  <a:lnTo>
                    <a:pt x="466" y="81"/>
                  </a:lnTo>
                  <a:lnTo>
                    <a:pt x="470" y="82"/>
                  </a:lnTo>
                  <a:lnTo>
                    <a:pt x="474" y="84"/>
                  </a:lnTo>
                  <a:lnTo>
                    <a:pt x="477" y="84"/>
                  </a:lnTo>
                  <a:lnTo>
                    <a:pt x="482" y="84"/>
                  </a:lnTo>
                  <a:lnTo>
                    <a:pt x="487" y="86"/>
                  </a:lnTo>
                  <a:lnTo>
                    <a:pt x="492" y="89"/>
                  </a:lnTo>
                  <a:lnTo>
                    <a:pt x="481" y="92"/>
                  </a:lnTo>
                  <a:lnTo>
                    <a:pt x="479" y="92"/>
                  </a:lnTo>
                  <a:lnTo>
                    <a:pt x="477" y="95"/>
                  </a:lnTo>
                  <a:lnTo>
                    <a:pt x="476" y="97"/>
                  </a:lnTo>
                  <a:lnTo>
                    <a:pt x="474" y="97"/>
                  </a:lnTo>
                  <a:lnTo>
                    <a:pt x="471" y="100"/>
                  </a:lnTo>
                  <a:lnTo>
                    <a:pt x="470" y="100"/>
                  </a:lnTo>
                  <a:lnTo>
                    <a:pt x="466" y="100"/>
                  </a:lnTo>
                  <a:lnTo>
                    <a:pt x="465" y="100"/>
                  </a:lnTo>
                  <a:lnTo>
                    <a:pt x="463" y="101"/>
                  </a:lnTo>
                  <a:lnTo>
                    <a:pt x="462" y="103"/>
                  </a:lnTo>
                  <a:lnTo>
                    <a:pt x="458" y="103"/>
                  </a:lnTo>
                  <a:lnTo>
                    <a:pt x="455" y="101"/>
                  </a:lnTo>
                  <a:lnTo>
                    <a:pt x="457" y="101"/>
                  </a:lnTo>
                  <a:lnTo>
                    <a:pt x="457" y="100"/>
                  </a:lnTo>
                  <a:lnTo>
                    <a:pt x="457" y="98"/>
                  </a:lnTo>
                  <a:lnTo>
                    <a:pt x="460" y="97"/>
                  </a:lnTo>
                  <a:lnTo>
                    <a:pt x="460" y="95"/>
                  </a:lnTo>
                  <a:lnTo>
                    <a:pt x="460" y="95"/>
                  </a:lnTo>
                  <a:lnTo>
                    <a:pt x="458" y="95"/>
                  </a:lnTo>
                  <a:lnTo>
                    <a:pt x="457" y="93"/>
                  </a:lnTo>
                  <a:lnTo>
                    <a:pt x="455" y="93"/>
                  </a:lnTo>
                  <a:lnTo>
                    <a:pt x="454" y="95"/>
                  </a:lnTo>
                  <a:lnTo>
                    <a:pt x="451" y="97"/>
                  </a:lnTo>
                  <a:lnTo>
                    <a:pt x="447" y="97"/>
                  </a:lnTo>
                  <a:lnTo>
                    <a:pt x="436" y="98"/>
                  </a:lnTo>
                  <a:lnTo>
                    <a:pt x="435" y="97"/>
                  </a:lnTo>
                  <a:lnTo>
                    <a:pt x="433" y="93"/>
                  </a:lnTo>
                  <a:lnTo>
                    <a:pt x="438" y="92"/>
                  </a:lnTo>
                  <a:lnTo>
                    <a:pt x="440" y="90"/>
                  </a:lnTo>
                  <a:lnTo>
                    <a:pt x="440" y="87"/>
                  </a:lnTo>
                  <a:lnTo>
                    <a:pt x="441" y="87"/>
                  </a:lnTo>
                  <a:lnTo>
                    <a:pt x="444" y="82"/>
                  </a:lnTo>
                  <a:lnTo>
                    <a:pt x="444" y="82"/>
                  </a:lnTo>
                  <a:lnTo>
                    <a:pt x="438" y="81"/>
                  </a:lnTo>
                  <a:lnTo>
                    <a:pt x="436" y="79"/>
                  </a:lnTo>
                  <a:lnTo>
                    <a:pt x="433" y="74"/>
                  </a:lnTo>
                  <a:lnTo>
                    <a:pt x="432" y="73"/>
                  </a:lnTo>
                  <a:lnTo>
                    <a:pt x="429" y="70"/>
                  </a:lnTo>
                  <a:lnTo>
                    <a:pt x="429" y="67"/>
                  </a:lnTo>
                  <a:lnTo>
                    <a:pt x="427" y="68"/>
                  </a:lnTo>
                  <a:lnTo>
                    <a:pt x="424" y="65"/>
                  </a:lnTo>
                  <a:lnTo>
                    <a:pt x="425" y="65"/>
                  </a:lnTo>
                  <a:lnTo>
                    <a:pt x="436" y="63"/>
                  </a:lnTo>
                  <a:lnTo>
                    <a:pt x="441" y="62"/>
                  </a:lnTo>
                  <a:close/>
                  <a:moveTo>
                    <a:pt x="517" y="54"/>
                  </a:moveTo>
                  <a:lnTo>
                    <a:pt x="518" y="57"/>
                  </a:lnTo>
                  <a:lnTo>
                    <a:pt x="522" y="59"/>
                  </a:lnTo>
                  <a:lnTo>
                    <a:pt x="520" y="60"/>
                  </a:lnTo>
                  <a:lnTo>
                    <a:pt x="518" y="60"/>
                  </a:lnTo>
                  <a:lnTo>
                    <a:pt x="514" y="57"/>
                  </a:lnTo>
                  <a:lnTo>
                    <a:pt x="514" y="56"/>
                  </a:lnTo>
                  <a:lnTo>
                    <a:pt x="514" y="56"/>
                  </a:lnTo>
                  <a:lnTo>
                    <a:pt x="517" y="54"/>
                  </a:lnTo>
                  <a:close/>
                  <a:moveTo>
                    <a:pt x="285" y="52"/>
                  </a:moveTo>
                  <a:lnTo>
                    <a:pt x="288" y="52"/>
                  </a:lnTo>
                  <a:lnTo>
                    <a:pt x="290" y="54"/>
                  </a:lnTo>
                  <a:lnTo>
                    <a:pt x="293" y="57"/>
                  </a:lnTo>
                  <a:lnTo>
                    <a:pt x="293" y="57"/>
                  </a:lnTo>
                  <a:lnTo>
                    <a:pt x="291" y="59"/>
                  </a:lnTo>
                  <a:lnTo>
                    <a:pt x="293" y="60"/>
                  </a:lnTo>
                  <a:lnTo>
                    <a:pt x="294" y="62"/>
                  </a:lnTo>
                  <a:lnTo>
                    <a:pt x="294" y="63"/>
                  </a:lnTo>
                  <a:lnTo>
                    <a:pt x="298" y="63"/>
                  </a:lnTo>
                  <a:lnTo>
                    <a:pt x="299" y="65"/>
                  </a:lnTo>
                  <a:lnTo>
                    <a:pt x="302" y="67"/>
                  </a:lnTo>
                  <a:lnTo>
                    <a:pt x="304" y="68"/>
                  </a:lnTo>
                  <a:lnTo>
                    <a:pt x="304" y="68"/>
                  </a:lnTo>
                  <a:lnTo>
                    <a:pt x="306" y="71"/>
                  </a:lnTo>
                  <a:lnTo>
                    <a:pt x="307" y="73"/>
                  </a:lnTo>
                  <a:lnTo>
                    <a:pt x="304" y="73"/>
                  </a:lnTo>
                  <a:lnTo>
                    <a:pt x="302" y="70"/>
                  </a:lnTo>
                  <a:lnTo>
                    <a:pt x="299" y="68"/>
                  </a:lnTo>
                  <a:lnTo>
                    <a:pt x="296" y="67"/>
                  </a:lnTo>
                  <a:lnTo>
                    <a:pt x="293" y="67"/>
                  </a:lnTo>
                  <a:lnTo>
                    <a:pt x="293" y="67"/>
                  </a:lnTo>
                  <a:lnTo>
                    <a:pt x="288" y="60"/>
                  </a:lnTo>
                  <a:lnTo>
                    <a:pt x="288" y="59"/>
                  </a:lnTo>
                  <a:lnTo>
                    <a:pt x="285" y="57"/>
                  </a:lnTo>
                  <a:lnTo>
                    <a:pt x="285" y="54"/>
                  </a:lnTo>
                  <a:lnTo>
                    <a:pt x="285" y="52"/>
                  </a:lnTo>
                  <a:close/>
                  <a:moveTo>
                    <a:pt x="548" y="49"/>
                  </a:moveTo>
                  <a:lnTo>
                    <a:pt x="552" y="51"/>
                  </a:lnTo>
                  <a:lnTo>
                    <a:pt x="556" y="52"/>
                  </a:lnTo>
                  <a:lnTo>
                    <a:pt x="561" y="51"/>
                  </a:lnTo>
                  <a:lnTo>
                    <a:pt x="561" y="52"/>
                  </a:lnTo>
                  <a:lnTo>
                    <a:pt x="556" y="54"/>
                  </a:lnTo>
                  <a:lnTo>
                    <a:pt x="550" y="52"/>
                  </a:lnTo>
                  <a:lnTo>
                    <a:pt x="544" y="52"/>
                  </a:lnTo>
                  <a:lnTo>
                    <a:pt x="537" y="54"/>
                  </a:lnTo>
                  <a:lnTo>
                    <a:pt x="534" y="54"/>
                  </a:lnTo>
                  <a:lnTo>
                    <a:pt x="539" y="52"/>
                  </a:lnTo>
                  <a:lnTo>
                    <a:pt x="542" y="51"/>
                  </a:lnTo>
                  <a:lnTo>
                    <a:pt x="542" y="49"/>
                  </a:lnTo>
                  <a:lnTo>
                    <a:pt x="544" y="49"/>
                  </a:lnTo>
                  <a:lnTo>
                    <a:pt x="548" y="49"/>
                  </a:lnTo>
                  <a:close/>
                  <a:moveTo>
                    <a:pt x="369" y="15"/>
                  </a:moveTo>
                  <a:lnTo>
                    <a:pt x="370" y="16"/>
                  </a:lnTo>
                  <a:lnTo>
                    <a:pt x="375" y="19"/>
                  </a:lnTo>
                  <a:lnTo>
                    <a:pt x="375" y="19"/>
                  </a:lnTo>
                  <a:lnTo>
                    <a:pt x="376" y="19"/>
                  </a:lnTo>
                  <a:lnTo>
                    <a:pt x="376" y="18"/>
                  </a:lnTo>
                  <a:lnTo>
                    <a:pt x="376" y="18"/>
                  </a:lnTo>
                  <a:lnTo>
                    <a:pt x="381" y="18"/>
                  </a:lnTo>
                  <a:lnTo>
                    <a:pt x="386" y="19"/>
                  </a:lnTo>
                  <a:lnTo>
                    <a:pt x="388" y="21"/>
                  </a:lnTo>
                  <a:lnTo>
                    <a:pt x="389" y="22"/>
                  </a:lnTo>
                  <a:lnTo>
                    <a:pt x="391" y="26"/>
                  </a:lnTo>
                  <a:lnTo>
                    <a:pt x="391" y="29"/>
                  </a:lnTo>
                  <a:lnTo>
                    <a:pt x="388" y="30"/>
                  </a:lnTo>
                  <a:lnTo>
                    <a:pt x="388" y="32"/>
                  </a:lnTo>
                  <a:lnTo>
                    <a:pt x="388" y="34"/>
                  </a:lnTo>
                  <a:lnTo>
                    <a:pt x="388" y="35"/>
                  </a:lnTo>
                  <a:lnTo>
                    <a:pt x="388" y="37"/>
                  </a:lnTo>
                  <a:lnTo>
                    <a:pt x="391" y="35"/>
                  </a:lnTo>
                  <a:lnTo>
                    <a:pt x="395" y="29"/>
                  </a:lnTo>
                  <a:lnTo>
                    <a:pt x="397" y="29"/>
                  </a:lnTo>
                  <a:lnTo>
                    <a:pt x="397" y="29"/>
                  </a:lnTo>
                  <a:lnTo>
                    <a:pt x="400" y="30"/>
                  </a:lnTo>
                  <a:lnTo>
                    <a:pt x="403" y="34"/>
                  </a:lnTo>
                  <a:lnTo>
                    <a:pt x="403" y="34"/>
                  </a:lnTo>
                  <a:lnTo>
                    <a:pt x="403" y="35"/>
                  </a:lnTo>
                  <a:lnTo>
                    <a:pt x="403" y="37"/>
                  </a:lnTo>
                  <a:lnTo>
                    <a:pt x="403" y="38"/>
                  </a:lnTo>
                  <a:lnTo>
                    <a:pt x="403" y="38"/>
                  </a:lnTo>
                  <a:lnTo>
                    <a:pt x="402" y="40"/>
                  </a:lnTo>
                  <a:lnTo>
                    <a:pt x="402" y="40"/>
                  </a:lnTo>
                  <a:lnTo>
                    <a:pt x="403" y="40"/>
                  </a:lnTo>
                  <a:lnTo>
                    <a:pt x="405" y="41"/>
                  </a:lnTo>
                  <a:lnTo>
                    <a:pt x="406" y="43"/>
                  </a:lnTo>
                  <a:lnTo>
                    <a:pt x="408" y="43"/>
                  </a:lnTo>
                  <a:lnTo>
                    <a:pt x="413" y="43"/>
                  </a:lnTo>
                  <a:lnTo>
                    <a:pt x="417" y="45"/>
                  </a:lnTo>
                  <a:lnTo>
                    <a:pt x="419" y="48"/>
                  </a:lnTo>
                  <a:lnTo>
                    <a:pt x="422" y="46"/>
                  </a:lnTo>
                  <a:lnTo>
                    <a:pt x="422" y="45"/>
                  </a:lnTo>
                  <a:lnTo>
                    <a:pt x="424" y="45"/>
                  </a:lnTo>
                  <a:lnTo>
                    <a:pt x="427" y="45"/>
                  </a:lnTo>
                  <a:lnTo>
                    <a:pt x="430" y="45"/>
                  </a:lnTo>
                  <a:lnTo>
                    <a:pt x="432" y="46"/>
                  </a:lnTo>
                  <a:lnTo>
                    <a:pt x="429" y="49"/>
                  </a:lnTo>
                  <a:lnTo>
                    <a:pt x="432" y="52"/>
                  </a:lnTo>
                  <a:lnTo>
                    <a:pt x="436" y="54"/>
                  </a:lnTo>
                  <a:lnTo>
                    <a:pt x="440" y="56"/>
                  </a:lnTo>
                  <a:lnTo>
                    <a:pt x="441" y="56"/>
                  </a:lnTo>
                  <a:lnTo>
                    <a:pt x="441" y="57"/>
                  </a:lnTo>
                  <a:lnTo>
                    <a:pt x="440" y="59"/>
                  </a:lnTo>
                  <a:lnTo>
                    <a:pt x="436" y="59"/>
                  </a:lnTo>
                  <a:lnTo>
                    <a:pt x="432" y="59"/>
                  </a:lnTo>
                  <a:lnTo>
                    <a:pt x="427" y="60"/>
                  </a:lnTo>
                  <a:lnTo>
                    <a:pt x="417" y="60"/>
                  </a:lnTo>
                  <a:lnTo>
                    <a:pt x="416" y="62"/>
                  </a:lnTo>
                  <a:lnTo>
                    <a:pt x="416" y="62"/>
                  </a:lnTo>
                  <a:lnTo>
                    <a:pt x="416" y="63"/>
                  </a:lnTo>
                  <a:lnTo>
                    <a:pt x="411" y="65"/>
                  </a:lnTo>
                  <a:lnTo>
                    <a:pt x="408" y="68"/>
                  </a:lnTo>
                  <a:lnTo>
                    <a:pt x="406" y="70"/>
                  </a:lnTo>
                  <a:lnTo>
                    <a:pt x="406" y="73"/>
                  </a:lnTo>
                  <a:lnTo>
                    <a:pt x="406" y="74"/>
                  </a:lnTo>
                  <a:lnTo>
                    <a:pt x="406" y="76"/>
                  </a:lnTo>
                  <a:lnTo>
                    <a:pt x="406" y="78"/>
                  </a:lnTo>
                  <a:lnTo>
                    <a:pt x="403" y="79"/>
                  </a:lnTo>
                  <a:lnTo>
                    <a:pt x="402" y="79"/>
                  </a:lnTo>
                  <a:lnTo>
                    <a:pt x="400" y="79"/>
                  </a:lnTo>
                  <a:lnTo>
                    <a:pt x="399" y="79"/>
                  </a:lnTo>
                  <a:lnTo>
                    <a:pt x="399" y="81"/>
                  </a:lnTo>
                  <a:lnTo>
                    <a:pt x="399" y="82"/>
                  </a:lnTo>
                  <a:lnTo>
                    <a:pt x="399" y="87"/>
                  </a:lnTo>
                  <a:lnTo>
                    <a:pt x="397" y="90"/>
                  </a:lnTo>
                  <a:lnTo>
                    <a:pt x="397" y="93"/>
                  </a:lnTo>
                  <a:lnTo>
                    <a:pt x="395" y="95"/>
                  </a:lnTo>
                  <a:lnTo>
                    <a:pt x="394" y="97"/>
                  </a:lnTo>
                  <a:lnTo>
                    <a:pt x="389" y="97"/>
                  </a:lnTo>
                  <a:lnTo>
                    <a:pt x="386" y="100"/>
                  </a:lnTo>
                  <a:lnTo>
                    <a:pt x="384" y="104"/>
                  </a:lnTo>
                  <a:lnTo>
                    <a:pt x="383" y="106"/>
                  </a:lnTo>
                  <a:lnTo>
                    <a:pt x="380" y="109"/>
                  </a:lnTo>
                  <a:lnTo>
                    <a:pt x="380" y="111"/>
                  </a:lnTo>
                  <a:lnTo>
                    <a:pt x="381" y="112"/>
                  </a:lnTo>
                  <a:lnTo>
                    <a:pt x="380" y="114"/>
                  </a:lnTo>
                  <a:lnTo>
                    <a:pt x="376" y="117"/>
                  </a:lnTo>
                  <a:lnTo>
                    <a:pt x="376" y="119"/>
                  </a:lnTo>
                  <a:lnTo>
                    <a:pt x="378" y="120"/>
                  </a:lnTo>
                  <a:lnTo>
                    <a:pt x="378" y="122"/>
                  </a:lnTo>
                  <a:lnTo>
                    <a:pt x="376" y="123"/>
                  </a:lnTo>
                  <a:lnTo>
                    <a:pt x="373" y="125"/>
                  </a:lnTo>
                  <a:lnTo>
                    <a:pt x="370" y="123"/>
                  </a:lnTo>
                  <a:lnTo>
                    <a:pt x="369" y="122"/>
                  </a:lnTo>
                  <a:lnTo>
                    <a:pt x="367" y="120"/>
                  </a:lnTo>
                  <a:lnTo>
                    <a:pt x="365" y="119"/>
                  </a:lnTo>
                  <a:lnTo>
                    <a:pt x="364" y="119"/>
                  </a:lnTo>
                  <a:lnTo>
                    <a:pt x="356" y="115"/>
                  </a:lnTo>
                  <a:lnTo>
                    <a:pt x="350" y="109"/>
                  </a:lnTo>
                  <a:lnTo>
                    <a:pt x="345" y="106"/>
                  </a:lnTo>
                  <a:lnTo>
                    <a:pt x="342" y="106"/>
                  </a:lnTo>
                  <a:lnTo>
                    <a:pt x="339" y="104"/>
                  </a:lnTo>
                  <a:lnTo>
                    <a:pt x="337" y="103"/>
                  </a:lnTo>
                  <a:lnTo>
                    <a:pt x="335" y="101"/>
                  </a:lnTo>
                  <a:lnTo>
                    <a:pt x="335" y="100"/>
                  </a:lnTo>
                  <a:lnTo>
                    <a:pt x="334" y="98"/>
                  </a:lnTo>
                  <a:lnTo>
                    <a:pt x="334" y="97"/>
                  </a:lnTo>
                  <a:lnTo>
                    <a:pt x="334" y="95"/>
                  </a:lnTo>
                  <a:lnTo>
                    <a:pt x="335" y="93"/>
                  </a:lnTo>
                  <a:lnTo>
                    <a:pt x="340" y="93"/>
                  </a:lnTo>
                  <a:lnTo>
                    <a:pt x="342" y="93"/>
                  </a:lnTo>
                  <a:lnTo>
                    <a:pt x="343" y="95"/>
                  </a:lnTo>
                  <a:lnTo>
                    <a:pt x="345" y="95"/>
                  </a:lnTo>
                  <a:lnTo>
                    <a:pt x="348" y="90"/>
                  </a:lnTo>
                  <a:lnTo>
                    <a:pt x="365" y="87"/>
                  </a:lnTo>
                  <a:lnTo>
                    <a:pt x="372" y="87"/>
                  </a:lnTo>
                  <a:lnTo>
                    <a:pt x="378" y="87"/>
                  </a:lnTo>
                  <a:lnTo>
                    <a:pt x="376" y="86"/>
                  </a:lnTo>
                  <a:lnTo>
                    <a:pt x="376" y="84"/>
                  </a:lnTo>
                  <a:lnTo>
                    <a:pt x="375" y="84"/>
                  </a:lnTo>
                  <a:lnTo>
                    <a:pt x="370" y="84"/>
                  </a:lnTo>
                  <a:lnTo>
                    <a:pt x="364" y="86"/>
                  </a:lnTo>
                  <a:lnTo>
                    <a:pt x="361" y="86"/>
                  </a:lnTo>
                  <a:lnTo>
                    <a:pt x="358" y="84"/>
                  </a:lnTo>
                  <a:lnTo>
                    <a:pt x="353" y="86"/>
                  </a:lnTo>
                  <a:lnTo>
                    <a:pt x="350" y="87"/>
                  </a:lnTo>
                  <a:lnTo>
                    <a:pt x="347" y="87"/>
                  </a:lnTo>
                  <a:lnTo>
                    <a:pt x="343" y="87"/>
                  </a:lnTo>
                  <a:lnTo>
                    <a:pt x="335" y="87"/>
                  </a:lnTo>
                  <a:lnTo>
                    <a:pt x="334" y="87"/>
                  </a:lnTo>
                  <a:lnTo>
                    <a:pt x="331" y="86"/>
                  </a:lnTo>
                  <a:lnTo>
                    <a:pt x="331" y="84"/>
                  </a:lnTo>
                  <a:lnTo>
                    <a:pt x="331" y="82"/>
                  </a:lnTo>
                  <a:lnTo>
                    <a:pt x="329" y="79"/>
                  </a:lnTo>
                  <a:lnTo>
                    <a:pt x="331" y="79"/>
                  </a:lnTo>
                  <a:lnTo>
                    <a:pt x="331" y="78"/>
                  </a:lnTo>
                  <a:lnTo>
                    <a:pt x="332" y="78"/>
                  </a:lnTo>
                  <a:lnTo>
                    <a:pt x="334" y="78"/>
                  </a:lnTo>
                  <a:lnTo>
                    <a:pt x="335" y="78"/>
                  </a:lnTo>
                  <a:lnTo>
                    <a:pt x="339" y="81"/>
                  </a:lnTo>
                  <a:lnTo>
                    <a:pt x="337" y="78"/>
                  </a:lnTo>
                  <a:lnTo>
                    <a:pt x="348" y="76"/>
                  </a:lnTo>
                  <a:lnTo>
                    <a:pt x="353" y="73"/>
                  </a:lnTo>
                  <a:lnTo>
                    <a:pt x="356" y="73"/>
                  </a:lnTo>
                  <a:lnTo>
                    <a:pt x="359" y="73"/>
                  </a:lnTo>
                  <a:lnTo>
                    <a:pt x="358" y="73"/>
                  </a:lnTo>
                  <a:lnTo>
                    <a:pt x="358" y="71"/>
                  </a:lnTo>
                  <a:lnTo>
                    <a:pt x="359" y="70"/>
                  </a:lnTo>
                  <a:lnTo>
                    <a:pt x="361" y="70"/>
                  </a:lnTo>
                  <a:lnTo>
                    <a:pt x="365" y="70"/>
                  </a:lnTo>
                  <a:lnTo>
                    <a:pt x="375" y="70"/>
                  </a:lnTo>
                  <a:lnTo>
                    <a:pt x="378" y="68"/>
                  </a:lnTo>
                  <a:lnTo>
                    <a:pt x="380" y="67"/>
                  </a:lnTo>
                  <a:lnTo>
                    <a:pt x="378" y="68"/>
                  </a:lnTo>
                  <a:lnTo>
                    <a:pt x="375" y="68"/>
                  </a:lnTo>
                  <a:lnTo>
                    <a:pt x="373" y="68"/>
                  </a:lnTo>
                  <a:lnTo>
                    <a:pt x="370" y="67"/>
                  </a:lnTo>
                  <a:lnTo>
                    <a:pt x="370" y="65"/>
                  </a:lnTo>
                  <a:lnTo>
                    <a:pt x="373" y="62"/>
                  </a:lnTo>
                  <a:lnTo>
                    <a:pt x="375" y="59"/>
                  </a:lnTo>
                  <a:lnTo>
                    <a:pt x="370" y="60"/>
                  </a:lnTo>
                  <a:lnTo>
                    <a:pt x="370" y="60"/>
                  </a:lnTo>
                  <a:lnTo>
                    <a:pt x="365" y="63"/>
                  </a:lnTo>
                  <a:lnTo>
                    <a:pt x="362" y="65"/>
                  </a:lnTo>
                  <a:lnTo>
                    <a:pt x="359" y="65"/>
                  </a:lnTo>
                  <a:lnTo>
                    <a:pt x="354" y="65"/>
                  </a:lnTo>
                  <a:lnTo>
                    <a:pt x="354" y="65"/>
                  </a:lnTo>
                  <a:lnTo>
                    <a:pt x="353" y="63"/>
                  </a:lnTo>
                  <a:lnTo>
                    <a:pt x="353" y="62"/>
                  </a:lnTo>
                  <a:lnTo>
                    <a:pt x="353" y="62"/>
                  </a:lnTo>
                  <a:lnTo>
                    <a:pt x="354" y="60"/>
                  </a:lnTo>
                  <a:lnTo>
                    <a:pt x="354" y="57"/>
                  </a:lnTo>
                  <a:lnTo>
                    <a:pt x="354" y="56"/>
                  </a:lnTo>
                  <a:lnTo>
                    <a:pt x="353" y="56"/>
                  </a:lnTo>
                  <a:lnTo>
                    <a:pt x="351" y="57"/>
                  </a:lnTo>
                  <a:lnTo>
                    <a:pt x="351" y="59"/>
                  </a:lnTo>
                  <a:lnTo>
                    <a:pt x="348" y="60"/>
                  </a:lnTo>
                  <a:lnTo>
                    <a:pt x="347" y="60"/>
                  </a:lnTo>
                  <a:lnTo>
                    <a:pt x="347" y="59"/>
                  </a:lnTo>
                  <a:lnTo>
                    <a:pt x="345" y="59"/>
                  </a:lnTo>
                  <a:lnTo>
                    <a:pt x="345" y="57"/>
                  </a:lnTo>
                  <a:lnTo>
                    <a:pt x="343" y="57"/>
                  </a:lnTo>
                  <a:lnTo>
                    <a:pt x="342" y="59"/>
                  </a:lnTo>
                  <a:lnTo>
                    <a:pt x="340" y="59"/>
                  </a:lnTo>
                  <a:lnTo>
                    <a:pt x="342" y="60"/>
                  </a:lnTo>
                  <a:lnTo>
                    <a:pt x="342" y="62"/>
                  </a:lnTo>
                  <a:lnTo>
                    <a:pt x="340" y="63"/>
                  </a:lnTo>
                  <a:lnTo>
                    <a:pt x="340" y="65"/>
                  </a:lnTo>
                  <a:lnTo>
                    <a:pt x="342" y="67"/>
                  </a:lnTo>
                  <a:lnTo>
                    <a:pt x="343" y="68"/>
                  </a:lnTo>
                  <a:lnTo>
                    <a:pt x="342" y="68"/>
                  </a:lnTo>
                  <a:lnTo>
                    <a:pt x="339" y="70"/>
                  </a:lnTo>
                  <a:lnTo>
                    <a:pt x="337" y="71"/>
                  </a:lnTo>
                  <a:lnTo>
                    <a:pt x="335" y="71"/>
                  </a:lnTo>
                  <a:lnTo>
                    <a:pt x="332" y="71"/>
                  </a:lnTo>
                  <a:lnTo>
                    <a:pt x="329" y="73"/>
                  </a:lnTo>
                  <a:lnTo>
                    <a:pt x="321" y="73"/>
                  </a:lnTo>
                  <a:lnTo>
                    <a:pt x="318" y="71"/>
                  </a:lnTo>
                  <a:lnTo>
                    <a:pt x="318" y="70"/>
                  </a:lnTo>
                  <a:lnTo>
                    <a:pt x="317" y="70"/>
                  </a:lnTo>
                  <a:lnTo>
                    <a:pt x="315" y="68"/>
                  </a:lnTo>
                  <a:lnTo>
                    <a:pt x="312" y="65"/>
                  </a:lnTo>
                  <a:lnTo>
                    <a:pt x="309" y="62"/>
                  </a:lnTo>
                  <a:lnTo>
                    <a:pt x="307" y="62"/>
                  </a:lnTo>
                  <a:lnTo>
                    <a:pt x="304" y="60"/>
                  </a:lnTo>
                  <a:lnTo>
                    <a:pt x="304" y="59"/>
                  </a:lnTo>
                  <a:lnTo>
                    <a:pt x="302" y="57"/>
                  </a:lnTo>
                  <a:lnTo>
                    <a:pt x="301" y="56"/>
                  </a:lnTo>
                  <a:lnTo>
                    <a:pt x="302" y="54"/>
                  </a:lnTo>
                  <a:lnTo>
                    <a:pt x="304" y="54"/>
                  </a:lnTo>
                  <a:lnTo>
                    <a:pt x="299" y="52"/>
                  </a:lnTo>
                  <a:lnTo>
                    <a:pt x="296" y="51"/>
                  </a:lnTo>
                  <a:lnTo>
                    <a:pt x="298" y="49"/>
                  </a:lnTo>
                  <a:lnTo>
                    <a:pt x="299" y="49"/>
                  </a:lnTo>
                  <a:lnTo>
                    <a:pt x="309" y="52"/>
                  </a:lnTo>
                  <a:lnTo>
                    <a:pt x="310" y="51"/>
                  </a:lnTo>
                  <a:lnTo>
                    <a:pt x="312" y="51"/>
                  </a:lnTo>
                  <a:lnTo>
                    <a:pt x="310" y="49"/>
                  </a:lnTo>
                  <a:lnTo>
                    <a:pt x="309" y="49"/>
                  </a:lnTo>
                  <a:lnTo>
                    <a:pt x="307" y="49"/>
                  </a:lnTo>
                  <a:lnTo>
                    <a:pt x="306" y="49"/>
                  </a:lnTo>
                  <a:lnTo>
                    <a:pt x="306" y="48"/>
                  </a:lnTo>
                  <a:lnTo>
                    <a:pt x="304" y="46"/>
                  </a:lnTo>
                  <a:lnTo>
                    <a:pt x="304" y="45"/>
                  </a:lnTo>
                  <a:lnTo>
                    <a:pt x="304" y="45"/>
                  </a:lnTo>
                  <a:lnTo>
                    <a:pt x="306" y="41"/>
                  </a:lnTo>
                  <a:lnTo>
                    <a:pt x="307" y="40"/>
                  </a:lnTo>
                  <a:lnTo>
                    <a:pt x="306" y="40"/>
                  </a:lnTo>
                  <a:lnTo>
                    <a:pt x="299" y="40"/>
                  </a:lnTo>
                  <a:lnTo>
                    <a:pt x="299" y="40"/>
                  </a:lnTo>
                  <a:lnTo>
                    <a:pt x="299" y="41"/>
                  </a:lnTo>
                  <a:lnTo>
                    <a:pt x="298" y="45"/>
                  </a:lnTo>
                  <a:lnTo>
                    <a:pt x="296" y="45"/>
                  </a:lnTo>
                  <a:lnTo>
                    <a:pt x="294" y="45"/>
                  </a:lnTo>
                  <a:lnTo>
                    <a:pt x="293" y="41"/>
                  </a:lnTo>
                  <a:lnTo>
                    <a:pt x="290" y="38"/>
                  </a:lnTo>
                  <a:lnTo>
                    <a:pt x="290" y="37"/>
                  </a:lnTo>
                  <a:lnTo>
                    <a:pt x="290" y="35"/>
                  </a:lnTo>
                  <a:lnTo>
                    <a:pt x="288" y="34"/>
                  </a:lnTo>
                  <a:lnTo>
                    <a:pt x="287" y="32"/>
                  </a:lnTo>
                  <a:lnTo>
                    <a:pt x="287" y="30"/>
                  </a:lnTo>
                  <a:lnTo>
                    <a:pt x="287" y="30"/>
                  </a:lnTo>
                  <a:lnTo>
                    <a:pt x="288" y="27"/>
                  </a:lnTo>
                  <a:lnTo>
                    <a:pt x="287" y="26"/>
                  </a:lnTo>
                  <a:lnTo>
                    <a:pt x="287" y="26"/>
                  </a:lnTo>
                  <a:lnTo>
                    <a:pt x="287" y="24"/>
                  </a:lnTo>
                  <a:lnTo>
                    <a:pt x="287" y="22"/>
                  </a:lnTo>
                  <a:lnTo>
                    <a:pt x="288" y="22"/>
                  </a:lnTo>
                  <a:lnTo>
                    <a:pt x="288" y="22"/>
                  </a:lnTo>
                  <a:lnTo>
                    <a:pt x="291" y="24"/>
                  </a:lnTo>
                  <a:lnTo>
                    <a:pt x="293" y="26"/>
                  </a:lnTo>
                  <a:lnTo>
                    <a:pt x="293" y="26"/>
                  </a:lnTo>
                  <a:lnTo>
                    <a:pt x="294" y="22"/>
                  </a:lnTo>
                  <a:lnTo>
                    <a:pt x="296" y="22"/>
                  </a:lnTo>
                  <a:lnTo>
                    <a:pt x="301" y="22"/>
                  </a:lnTo>
                  <a:lnTo>
                    <a:pt x="307" y="24"/>
                  </a:lnTo>
                  <a:lnTo>
                    <a:pt x="309" y="26"/>
                  </a:lnTo>
                  <a:lnTo>
                    <a:pt x="309" y="26"/>
                  </a:lnTo>
                  <a:lnTo>
                    <a:pt x="309" y="24"/>
                  </a:lnTo>
                  <a:lnTo>
                    <a:pt x="309" y="22"/>
                  </a:lnTo>
                  <a:lnTo>
                    <a:pt x="309" y="22"/>
                  </a:lnTo>
                  <a:lnTo>
                    <a:pt x="313" y="24"/>
                  </a:lnTo>
                  <a:lnTo>
                    <a:pt x="317" y="24"/>
                  </a:lnTo>
                  <a:lnTo>
                    <a:pt x="321" y="21"/>
                  </a:lnTo>
                  <a:lnTo>
                    <a:pt x="329" y="21"/>
                  </a:lnTo>
                  <a:lnTo>
                    <a:pt x="332" y="22"/>
                  </a:lnTo>
                  <a:lnTo>
                    <a:pt x="332" y="22"/>
                  </a:lnTo>
                  <a:lnTo>
                    <a:pt x="332" y="24"/>
                  </a:lnTo>
                  <a:lnTo>
                    <a:pt x="332" y="24"/>
                  </a:lnTo>
                  <a:lnTo>
                    <a:pt x="331" y="26"/>
                  </a:lnTo>
                  <a:lnTo>
                    <a:pt x="320" y="27"/>
                  </a:lnTo>
                  <a:lnTo>
                    <a:pt x="313" y="30"/>
                  </a:lnTo>
                  <a:lnTo>
                    <a:pt x="323" y="30"/>
                  </a:lnTo>
                  <a:lnTo>
                    <a:pt x="324" y="30"/>
                  </a:lnTo>
                  <a:lnTo>
                    <a:pt x="324" y="34"/>
                  </a:lnTo>
                  <a:lnTo>
                    <a:pt x="326" y="34"/>
                  </a:lnTo>
                  <a:lnTo>
                    <a:pt x="328" y="34"/>
                  </a:lnTo>
                  <a:lnTo>
                    <a:pt x="331" y="35"/>
                  </a:lnTo>
                  <a:lnTo>
                    <a:pt x="332" y="37"/>
                  </a:lnTo>
                  <a:lnTo>
                    <a:pt x="334" y="38"/>
                  </a:lnTo>
                  <a:lnTo>
                    <a:pt x="334" y="38"/>
                  </a:lnTo>
                  <a:lnTo>
                    <a:pt x="335" y="37"/>
                  </a:lnTo>
                  <a:lnTo>
                    <a:pt x="334" y="35"/>
                  </a:lnTo>
                  <a:lnTo>
                    <a:pt x="334" y="34"/>
                  </a:lnTo>
                  <a:lnTo>
                    <a:pt x="334" y="32"/>
                  </a:lnTo>
                  <a:lnTo>
                    <a:pt x="335" y="30"/>
                  </a:lnTo>
                  <a:lnTo>
                    <a:pt x="337" y="29"/>
                  </a:lnTo>
                  <a:lnTo>
                    <a:pt x="340" y="26"/>
                  </a:lnTo>
                  <a:lnTo>
                    <a:pt x="343" y="22"/>
                  </a:lnTo>
                  <a:lnTo>
                    <a:pt x="347" y="24"/>
                  </a:lnTo>
                  <a:lnTo>
                    <a:pt x="350" y="27"/>
                  </a:lnTo>
                  <a:lnTo>
                    <a:pt x="353" y="30"/>
                  </a:lnTo>
                  <a:lnTo>
                    <a:pt x="354" y="35"/>
                  </a:lnTo>
                  <a:lnTo>
                    <a:pt x="358" y="41"/>
                  </a:lnTo>
                  <a:lnTo>
                    <a:pt x="359" y="43"/>
                  </a:lnTo>
                  <a:lnTo>
                    <a:pt x="361" y="43"/>
                  </a:lnTo>
                  <a:lnTo>
                    <a:pt x="367" y="49"/>
                  </a:lnTo>
                  <a:lnTo>
                    <a:pt x="369" y="49"/>
                  </a:lnTo>
                  <a:lnTo>
                    <a:pt x="367" y="45"/>
                  </a:lnTo>
                  <a:lnTo>
                    <a:pt x="364" y="38"/>
                  </a:lnTo>
                  <a:lnTo>
                    <a:pt x="361" y="32"/>
                  </a:lnTo>
                  <a:lnTo>
                    <a:pt x="361" y="30"/>
                  </a:lnTo>
                  <a:lnTo>
                    <a:pt x="361" y="27"/>
                  </a:lnTo>
                  <a:lnTo>
                    <a:pt x="361" y="26"/>
                  </a:lnTo>
                  <a:lnTo>
                    <a:pt x="361" y="26"/>
                  </a:lnTo>
                  <a:lnTo>
                    <a:pt x="362" y="21"/>
                  </a:lnTo>
                  <a:lnTo>
                    <a:pt x="364" y="19"/>
                  </a:lnTo>
                  <a:lnTo>
                    <a:pt x="364" y="18"/>
                  </a:lnTo>
                  <a:lnTo>
                    <a:pt x="364" y="16"/>
                  </a:lnTo>
                  <a:lnTo>
                    <a:pt x="367" y="15"/>
                  </a:lnTo>
                  <a:lnTo>
                    <a:pt x="369" y="15"/>
                  </a:lnTo>
                  <a:close/>
                  <a:moveTo>
                    <a:pt x="615" y="8"/>
                  </a:moveTo>
                  <a:lnTo>
                    <a:pt x="618" y="8"/>
                  </a:lnTo>
                  <a:lnTo>
                    <a:pt x="616" y="10"/>
                  </a:lnTo>
                  <a:lnTo>
                    <a:pt x="602" y="11"/>
                  </a:lnTo>
                  <a:lnTo>
                    <a:pt x="588" y="13"/>
                  </a:lnTo>
                  <a:lnTo>
                    <a:pt x="586" y="13"/>
                  </a:lnTo>
                  <a:lnTo>
                    <a:pt x="610" y="8"/>
                  </a:lnTo>
                  <a:lnTo>
                    <a:pt x="610" y="8"/>
                  </a:lnTo>
                  <a:lnTo>
                    <a:pt x="615" y="8"/>
                  </a:lnTo>
                  <a:close/>
                  <a:moveTo>
                    <a:pt x="395" y="4"/>
                  </a:moveTo>
                  <a:lnTo>
                    <a:pt x="400" y="5"/>
                  </a:lnTo>
                  <a:lnTo>
                    <a:pt x="403" y="7"/>
                  </a:lnTo>
                  <a:lnTo>
                    <a:pt x="400" y="8"/>
                  </a:lnTo>
                  <a:lnTo>
                    <a:pt x="394" y="7"/>
                  </a:lnTo>
                  <a:lnTo>
                    <a:pt x="395" y="5"/>
                  </a:lnTo>
                  <a:lnTo>
                    <a:pt x="395" y="4"/>
                  </a:lnTo>
                  <a:close/>
                  <a:moveTo>
                    <a:pt x="417" y="0"/>
                  </a:moveTo>
                  <a:lnTo>
                    <a:pt x="419" y="0"/>
                  </a:lnTo>
                  <a:lnTo>
                    <a:pt x="422" y="2"/>
                  </a:lnTo>
                  <a:lnTo>
                    <a:pt x="425" y="2"/>
                  </a:lnTo>
                  <a:lnTo>
                    <a:pt x="429" y="4"/>
                  </a:lnTo>
                  <a:lnTo>
                    <a:pt x="432" y="7"/>
                  </a:lnTo>
                  <a:lnTo>
                    <a:pt x="433" y="8"/>
                  </a:lnTo>
                  <a:lnTo>
                    <a:pt x="435" y="8"/>
                  </a:lnTo>
                  <a:lnTo>
                    <a:pt x="443" y="8"/>
                  </a:lnTo>
                  <a:lnTo>
                    <a:pt x="444" y="8"/>
                  </a:lnTo>
                  <a:lnTo>
                    <a:pt x="446" y="11"/>
                  </a:lnTo>
                  <a:lnTo>
                    <a:pt x="446" y="11"/>
                  </a:lnTo>
                  <a:lnTo>
                    <a:pt x="449" y="11"/>
                  </a:lnTo>
                  <a:lnTo>
                    <a:pt x="452" y="15"/>
                  </a:lnTo>
                  <a:lnTo>
                    <a:pt x="454" y="15"/>
                  </a:lnTo>
                  <a:lnTo>
                    <a:pt x="455" y="13"/>
                  </a:lnTo>
                  <a:lnTo>
                    <a:pt x="457" y="10"/>
                  </a:lnTo>
                  <a:lnTo>
                    <a:pt x="457" y="5"/>
                  </a:lnTo>
                  <a:lnTo>
                    <a:pt x="455" y="4"/>
                  </a:lnTo>
                  <a:lnTo>
                    <a:pt x="457" y="2"/>
                  </a:lnTo>
                  <a:lnTo>
                    <a:pt x="458" y="2"/>
                  </a:lnTo>
                  <a:lnTo>
                    <a:pt x="460" y="2"/>
                  </a:lnTo>
                  <a:lnTo>
                    <a:pt x="462" y="2"/>
                  </a:lnTo>
                  <a:lnTo>
                    <a:pt x="463" y="0"/>
                  </a:lnTo>
                  <a:lnTo>
                    <a:pt x="465" y="0"/>
                  </a:lnTo>
                  <a:lnTo>
                    <a:pt x="468" y="2"/>
                  </a:lnTo>
                  <a:lnTo>
                    <a:pt x="470" y="2"/>
                  </a:lnTo>
                  <a:lnTo>
                    <a:pt x="468" y="4"/>
                  </a:lnTo>
                  <a:lnTo>
                    <a:pt x="468" y="5"/>
                  </a:lnTo>
                  <a:lnTo>
                    <a:pt x="466" y="10"/>
                  </a:lnTo>
                  <a:lnTo>
                    <a:pt x="470" y="10"/>
                  </a:lnTo>
                  <a:lnTo>
                    <a:pt x="474" y="10"/>
                  </a:lnTo>
                  <a:lnTo>
                    <a:pt x="476" y="8"/>
                  </a:lnTo>
                  <a:lnTo>
                    <a:pt x="477" y="7"/>
                  </a:lnTo>
                  <a:lnTo>
                    <a:pt x="481" y="7"/>
                  </a:lnTo>
                  <a:lnTo>
                    <a:pt x="482" y="7"/>
                  </a:lnTo>
                  <a:lnTo>
                    <a:pt x="482" y="5"/>
                  </a:lnTo>
                  <a:lnTo>
                    <a:pt x="484" y="4"/>
                  </a:lnTo>
                  <a:lnTo>
                    <a:pt x="485" y="4"/>
                  </a:lnTo>
                  <a:lnTo>
                    <a:pt x="487" y="7"/>
                  </a:lnTo>
                  <a:lnTo>
                    <a:pt x="487" y="7"/>
                  </a:lnTo>
                  <a:lnTo>
                    <a:pt x="490" y="7"/>
                  </a:lnTo>
                  <a:lnTo>
                    <a:pt x="490" y="7"/>
                  </a:lnTo>
                  <a:lnTo>
                    <a:pt x="492" y="7"/>
                  </a:lnTo>
                  <a:lnTo>
                    <a:pt x="499" y="8"/>
                  </a:lnTo>
                  <a:lnTo>
                    <a:pt x="503" y="10"/>
                  </a:lnTo>
                  <a:lnTo>
                    <a:pt x="504" y="10"/>
                  </a:lnTo>
                  <a:lnTo>
                    <a:pt x="506" y="10"/>
                  </a:lnTo>
                  <a:lnTo>
                    <a:pt x="514" y="10"/>
                  </a:lnTo>
                  <a:lnTo>
                    <a:pt x="520" y="11"/>
                  </a:lnTo>
                  <a:lnTo>
                    <a:pt x="522" y="11"/>
                  </a:lnTo>
                  <a:lnTo>
                    <a:pt x="525" y="15"/>
                  </a:lnTo>
                  <a:lnTo>
                    <a:pt x="525" y="19"/>
                  </a:lnTo>
                  <a:lnTo>
                    <a:pt x="523" y="21"/>
                  </a:lnTo>
                  <a:lnTo>
                    <a:pt x="511" y="27"/>
                  </a:lnTo>
                  <a:lnTo>
                    <a:pt x="507" y="29"/>
                  </a:lnTo>
                  <a:lnTo>
                    <a:pt x="506" y="30"/>
                  </a:lnTo>
                  <a:lnTo>
                    <a:pt x="504" y="35"/>
                  </a:lnTo>
                  <a:lnTo>
                    <a:pt x="503" y="35"/>
                  </a:lnTo>
                  <a:lnTo>
                    <a:pt x="496" y="38"/>
                  </a:lnTo>
                  <a:lnTo>
                    <a:pt x="495" y="38"/>
                  </a:lnTo>
                  <a:lnTo>
                    <a:pt x="492" y="37"/>
                  </a:lnTo>
                  <a:lnTo>
                    <a:pt x="490" y="37"/>
                  </a:lnTo>
                  <a:lnTo>
                    <a:pt x="484" y="38"/>
                  </a:lnTo>
                  <a:lnTo>
                    <a:pt x="482" y="40"/>
                  </a:lnTo>
                  <a:lnTo>
                    <a:pt x="481" y="41"/>
                  </a:lnTo>
                  <a:lnTo>
                    <a:pt x="477" y="43"/>
                  </a:lnTo>
                  <a:lnTo>
                    <a:pt x="476" y="41"/>
                  </a:lnTo>
                  <a:lnTo>
                    <a:pt x="463" y="41"/>
                  </a:lnTo>
                  <a:lnTo>
                    <a:pt x="462" y="40"/>
                  </a:lnTo>
                  <a:lnTo>
                    <a:pt x="460" y="38"/>
                  </a:lnTo>
                  <a:lnTo>
                    <a:pt x="462" y="35"/>
                  </a:lnTo>
                  <a:lnTo>
                    <a:pt x="449" y="37"/>
                  </a:lnTo>
                  <a:lnTo>
                    <a:pt x="433" y="35"/>
                  </a:lnTo>
                  <a:lnTo>
                    <a:pt x="433" y="35"/>
                  </a:lnTo>
                  <a:lnTo>
                    <a:pt x="432" y="35"/>
                  </a:lnTo>
                  <a:lnTo>
                    <a:pt x="427" y="34"/>
                  </a:lnTo>
                  <a:lnTo>
                    <a:pt x="422" y="34"/>
                  </a:lnTo>
                  <a:lnTo>
                    <a:pt x="419" y="32"/>
                  </a:lnTo>
                  <a:lnTo>
                    <a:pt x="416" y="29"/>
                  </a:lnTo>
                  <a:lnTo>
                    <a:pt x="417" y="29"/>
                  </a:lnTo>
                  <a:lnTo>
                    <a:pt x="419" y="29"/>
                  </a:lnTo>
                  <a:lnTo>
                    <a:pt x="421" y="27"/>
                  </a:lnTo>
                  <a:lnTo>
                    <a:pt x="424" y="29"/>
                  </a:lnTo>
                  <a:lnTo>
                    <a:pt x="429" y="29"/>
                  </a:lnTo>
                  <a:lnTo>
                    <a:pt x="429" y="26"/>
                  </a:lnTo>
                  <a:lnTo>
                    <a:pt x="430" y="26"/>
                  </a:lnTo>
                  <a:lnTo>
                    <a:pt x="432" y="24"/>
                  </a:lnTo>
                  <a:lnTo>
                    <a:pt x="427" y="24"/>
                  </a:lnTo>
                  <a:lnTo>
                    <a:pt x="422" y="24"/>
                  </a:lnTo>
                  <a:lnTo>
                    <a:pt x="419" y="24"/>
                  </a:lnTo>
                  <a:lnTo>
                    <a:pt x="416" y="26"/>
                  </a:lnTo>
                  <a:lnTo>
                    <a:pt x="413" y="26"/>
                  </a:lnTo>
                  <a:lnTo>
                    <a:pt x="405" y="24"/>
                  </a:lnTo>
                  <a:lnTo>
                    <a:pt x="402" y="24"/>
                  </a:lnTo>
                  <a:lnTo>
                    <a:pt x="399" y="22"/>
                  </a:lnTo>
                  <a:lnTo>
                    <a:pt x="397" y="21"/>
                  </a:lnTo>
                  <a:lnTo>
                    <a:pt x="395" y="19"/>
                  </a:lnTo>
                  <a:lnTo>
                    <a:pt x="395" y="18"/>
                  </a:lnTo>
                  <a:lnTo>
                    <a:pt x="400" y="18"/>
                  </a:lnTo>
                  <a:lnTo>
                    <a:pt x="402" y="16"/>
                  </a:lnTo>
                  <a:lnTo>
                    <a:pt x="405" y="15"/>
                  </a:lnTo>
                  <a:lnTo>
                    <a:pt x="397" y="15"/>
                  </a:lnTo>
                  <a:lnTo>
                    <a:pt x="394" y="13"/>
                  </a:lnTo>
                  <a:lnTo>
                    <a:pt x="391" y="11"/>
                  </a:lnTo>
                  <a:lnTo>
                    <a:pt x="394" y="10"/>
                  </a:lnTo>
                  <a:lnTo>
                    <a:pt x="403" y="10"/>
                  </a:lnTo>
                  <a:lnTo>
                    <a:pt x="406" y="10"/>
                  </a:lnTo>
                  <a:lnTo>
                    <a:pt x="408" y="11"/>
                  </a:lnTo>
                  <a:lnTo>
                    <a:pt x="411" y="13"/>
                  </a:lnTo>
                  <a:lnTo>
                    <a:pt x="414" y="11"/>
                  </a:lnTo>
                  <a:lnTo>
                    <a:pt x="411" y="10"/>
                  </a:lnTo>
                  <a:lnTo>
                    <a:pt x="410" y="7"/>
                  </a:lnTo>
                  <a:lnTo>
                    <a:pt x="408" y="7"/>
                  </a:lnTo>
                  <a:lnTo>
                    <a:pt x="410" y="5"/>
                  </a:lnTo>
                  <a:lnTo>
                    <a:pt x="410" y="5"/>
                  </a:lnTo>
                  <a:lnTo>
                    <a:pt x="411" y="5"/>
                  </a:lnTo>
                  <a:lnTo>
                    <a:pt x="414" y="8"/>
                  </a:lnTo>
                  <a:lnTo>
                    <a:pt x="417" y="8"/>
                  </a:lnTo>
                  <a:lnTo>
                    <a:pt x="417" y="7"/>
                  </a:lnTo>
                  <a:lnTo>
                    <a:pt x="417" y="5"/>
                  </a:lnTo>
                  <a:lnTo>
                    <a:pt x="417" y="4"/>
                  </a:lnTo>
                  <a:lnTo>
                    <a:pt x="416" y="2"/>
                  </a:lnTo>
                  <a:lnTo>
                    <a:pt x="416" y="0"/>
                  </a:lnTo>
                  <a:lnTo>
                    <a:pt x="4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68" name="Freeform 187">
              <a:extLst>
                <a:ext uri="{FF2B5EF4-FFF2-40B4-BE49-F238E27FC236}">
                  <a16:creationId xmlns:a16="http://schemas.microsoft.com/office/drawing/2014/main" id="{442A05E3-B272-4C5A-9661-8EF6AF8A73D3}"/>
                </a:ext>
              </a:extLst>
            </p:cNvPr>
            <p:cNvSpPr>
              <a:spLocks noEditPoints="1"/>
            </p:cNvSpPr>
            <p:nvPr/>
          </p:nvSpPr>
          <p:spPr bwMode="auto">
            <a:xfrm>
              <a:off x="5860505" y="2749338"/>
              <a:ext cx="107208" cy="107208"/>
            </a:xfrm>
            <a:custGeom>
              <a:avLst/>
              <a:gdLst>
                <a:gd name="T0" fmla="*/ 9 w 55"/>
                <a:gd name="T1" fmla="*/ 44 h 55"/>
                <a:gd name="T2" fmla="*/ 8 w 55"/>
                <a:gd name="T3" fmla="*/ 47 h 55"/>
                <a:gd name="T4" fmla="*/ 3 w 55"/>
                <a:gd name="T5" fmla="*/ 45 h 55"/>
                <a:gd name="T6" fmla="*/ 0 w 55"/>
                <a:gd name="T7" fmla="*/ 45 h 55"/>
                <a:gd name="T8" fmla="*/ 8 w 55"/>
                <a:gd name="T9" fmla="*/ 36 h 55"/>
                <a:gd name="T10" fmla="*/ 6 w 55"/>
                <a:gd name="T11" fmla="*/ 38 h 55"/>
                <a:gd name="T12" fmla="*/ 33 w 55"/>
                <a:gd name="T13" fmla="*/ 20 h 55"/>
                <a:gd name="T14" fmla="*/ 35 w 55"/>
                <a:gd name="T15" fmla="*/ 22 h 55"/>
                <a:gd name="T16" fmla="*/ 30 w 55"/>
                <a:gd name="T17" fmla="*/ 27 h 55"/>
                <a:gd name="T18" fmla="*/ 31 w 55"/>
                <a:gd name="T19" fmla="*/ 20 h 55"/>
                <a:gd name="T20" fmla="*/ 24 w 55"/>
                <a:gd name="T21" fmla="*/ 14 h 55"/>
                <a:gd name="T22" fmla="*/ 27 w 55"/>
                <a:gd name="T23" fmla="*/ 19 h 55"/>
                <a:gd name="T24" fmla="*/ 24 w 55"/>
                <a:gd name="T25" fmla="*/ 23 h 55"/>
                <a:gd name="T26" fmla="*/ 28 w 55"/>
                <a:gd name="T27" fmla="*/ 27 h 55"/>
                <a:gd name="T28" fmla="*/ 35 w 55"/>
                <a:gd name="T29" fmla="*/ 20 h 55"/>
                <a:gd name="T30" fmla="*/ 31 w 55"/>
                <a:gd name="T31" fmla="*/ 17 h 55"/>
                <a:gd name="T32" fmla="*/ 28 w 55"/>
                <a:gd name="T33" fmla="*/ 14 h 55"/>
                <a:gd name="T34" fmla="*/ 22 w 55"/>
                <a:gd name="T35" fmla="*/ 11 h 55"/>
                <a:gd name="T36" fmla="*/ 22 w 55"/>
                <a:gd name="T37" fmla="*/ 9 h 55"/>
                <a:gd name="T38" fmla="*/ 24 w 55"/>
                <a:gd name="T39" fmla="*/ 6 h 55"/>
                <a:gd name="T40" fmla="*/ 55 w 55"/>
                <a:gd name="T41" fmla="*/ 6 h 55"/>
                <a:gd name="T42" fmla="*/ 52 w 55"/>
                <a:gd name="T43" fmla="*/ 17 h 55"/>
                <a:gd name="T44" fmla="*/ 47 w 55"/>
                <a:gd name="T45" fmla="*/ 20 h 55"/>
                <a:gd name="T46" fmla="*/ 49 w 55"/>
                <a:gd name="T47" fmla="*/ 23 h 55"/>
                <a:gd name="T48" fmla="*/ 52 w 55"/>
                <a:gd name="T49" fmla="*/ 25 h 55"/>
                <a:gd name="T50" fmla="*/ 49 w 55"/>
                <a:gd name="T51" fmla="*/ 30 h 55"/>
                <a:gd name="T52" fmla="*/ 49 w 55"/>
                <a:gd name="T53" fmla="*/ 31 h 55"/>
                <a:gd name="T54" fmla="*/ 44 w 55"/>
                <a:gd name="T55" fmla="*/ 34 h 55"/>
                <a:gd name="T56" fmla="*/ 39 w 55"/>
                <a:gd name="T57" fmla="*/ 34 h 55"/>
                <a:gd name="T58" fmla="*/ 38 w 55"/>
                <a:gd name="T59" fmla="*/ 38 h 55"/>
                <a:gd name="T60" fmla="*/ 41 w 55"/>
                <a:gd name="T61" fmla="*/ 42 h 55"/>
                <a:gd name="T62" fmla="*/ 39 w 55"/>
                <a:gd name="T63" fmla="*/ 47 h 55"/>
                <a:gd name="T64" fmla="*/ 36 w 55"/>
                <a:gd name="T65" fmla="*/ 50 h 55"/>
                <a:gd name="T66" fmla="*/ 36 w 55"/>
                <a:gd name="T67" fmla="*/ 52 h 55"/>
                <a:gd name="T68" fmla="*/ 35 w 55"/>
                <a:gd name="T69" fmla="*/ 55 h 55"/>
                <a:gd name="T70" fmla="*/ 33 w 55"/>
                <a:gd name="T71" fmla="*/ 53 h 55"/>
                <a:gd name="T72" fmla="*/ 35 w 55"/>
                <a:gd name="T73" fmla="*/ 49 h 55"/>
                <a:gd name="T74" fmla="*/ 31 w 55"/>
                <a:gd name="T75" fmla="*/ 45 h 55"/>
                <a:gd name="T76" fmla="*/ 27 w 55"/>
                <a:gd name="T77" fmla="*/ 45 h 55"/>
                <a:gd name="T78" fmla="*/ 24 w 55"/>
                <a:gd name="T79" fmla="*/ 42 h 55"/>
                <a:gd name="T80" fmla="*/ 20 w 55"/>
                <a:gd name="T81" fmla="*/ 42 h 55"/>
                <a:gd name="T82" fmla="*/ 16 w 55"/>
                <a:gd name="T83" fmla="*/ 42 h 55"/>
                <a:gd name="T84" fmla="*/ 14 w 55"/>
                <a:gd name="T85" fmla="*/ 44 h 55"/>
                <a:gd name="T86" fmla="*/ 6 w 55"/>
                <a:gd name="T87" fmla="*/ 42 h 55"/>
                <a:gd name="T88" fmla="*/ 2 w 55"/>
                <a:gd name="T89" fmla="*/ 39 h 55"/>
                <a:gd name="T90" fmla="*/ 11 w 55"/>
                <a:gd name="T91" fmla="*/ 42 h 55"/>
                <a:gd name="T92" fmla="*/ 9 w 55"/>
                <a:gd name="T93" fmla="*/ 39 h 55"/>
                <a:gd name="T94" fmla="*/ 8 w 55"/>
                <a:gd name="T95" fmla="*/ 34 h 55"/>
                <a:gd name="T96" fmla="*/ 14 w 55"/>
                <a:gd name="T97" fmla="*/ 28 h 55"/>
                <a:gd name="T98" fmla="*/ 20 w 55"/>
                <a:gd name="T99" fmla="*/ 14 h 55"/>
                <a:gd name="T100" fmla="*/ 30 w 55"/>
                <a:gd name="T101" fmla="*/ 8 h 55"/>
                <a:gd name="T102" fmla="*/ 46 w 55"/>
                <a:gd name="T103" fmla="*/ 3 h 55"/>
                <a:gd name="T104" fmla="*/ 27 w 55"/>
                <a:gd name="T105" fmla="*/ 4 h 55"/>
                <a:gd name="T106" fmla="*/ 36 w 55"/>
                <a:gd name="T107" fmla="*/ 3 h 55"/>
                <a:gd name="T108" fmla="*/ 33 w 55"/>
                <a:gd name="T109" fmla="*/ 3 h 55"/>
                <a:gd name="T110" fmla="*/ 39 w 55"/>
                <a:gd name="T111" fmla="*/ 3 h 55"/>
                <a:gd name="T112" fmla="*/ 49 w 55"/>
                <a:gd name="T113"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 h="55">
                  <a:moveTo>
                    <a:pt x="3" y="44"/>
                  </a:moveTo>
                  <a:lnTo>
                    <a:pt x="5" y="44"/>
                  </a:lnTo>
                  <a:lnTo>
                    <a:pt x="6" y="44"/>
                  </a:lnTo>
                  <a:lnTo>
                    <a:pt x="9" y="44"/>
                  </a:lnTo>
                  <a:lnTo>
                    <a:pt x="9" y="44"/>
                  </a:lnTo>
                  <a:lnTo>
                    <a:pt x="13" y="44"/>
                  </a:lnTo>
                  <a:lnTo>
                    <a:pt x="11" y="44"/>
                  </a:lnTo>
                  <a:lnTo>
                    <a:pt x="11" y="45"/>
                  </a:lnTo>
                  <a:lnTo>
                    <a:pt x="9" y="45"/>
                  </a:lnTo>
                  <a:lnTo>
                    <a:pt x="8" y="47"/>
                  </a:lnTo>
                  <a:lnTo>
                    <a:pt x="6" y="47"/>
                  </a:lnTo>
                  <a:lnTo>
                    <a:pt x="5" y="47"/>
                  </a:lnTo>
                  <a:lnTo>
                    <a:pt x="5" y="45"/>
                  </a:lnTo>
                  <a:lnTo>
                    <a:pt x="5" y="45"/>
                  </a:lnTo>
                  <a:lnTo>
                    <a:pt x="3" y="45"/>
                  </a:lnTo>
                  <a:lnTo>
                    <a:pt x="2" y="45"/>
                  </a:lnTo>
                  <a:lnTo>
                    <a:pt x="2" y="45"/>
                  </a:lnTo>
                  <a:lnTo>
                    <a:pt x="0" y="45"/>
                  </a:lnTo>
                  <a:lnTo>
                    <a:pt x="0" y="45"/>
                  </a:lnTo>
                  <a:lnTo>
                    <a:pt x="0" y="45"/>
                  </a:lnTo>
                  <a:lnTo>
                    <a:pt x="0" y="44"/>
                  </a:lnTo>
                  <a:lnTo>
                    <a:pt x="0" y="44"/>
                  </a:lnTo>
                  <a:lnTo>
                    <a:pt x="3" y="44"/>
                  </a:lnTo>
                  <a:close/>
                  <a:moveTo>
                    <a:pt x="6" y="36"/>
                  </a:moveTo>
                  <a:lnTo>
                    <a:pt x="8" y="36"/>
                  </a:lnTo>
                  <a:lnTo>
                    <a:pt x="9" y="38"/>
                  </a:lnTo>
                  <a:lnTo>
                    <a:pt x="9" y="38"/>
                  </a:lnTo>
                  <a:lnTo>
                    <a:pt x="9" y="39"/>
                  </a:lnTo>
                  <a:lnTo>
                    <a:pt x="8" y="39"/>
                  </a:lnTo>
                  <a:lnTo>
                    <a:pt x="6" y="38"/>
                  </a:lnTo>
                  <a:lnTo>
                    <a:pt x="5" y="38"/>
                  </a:lnTo>
                  <a:lnTo>
                    <a:pt x="5" y="38"/>
                  </a:lnTo>
                  <a:lnTo>
                    <a:pt x="5" y="38"/>
                  </a:lnTo>
                  <a:lnTo>
                    <a:pt x="6" y="36"/>
                  </a:lnTo>
                  <a:close/>
                  <a:moveTo>
                    <a:pt x="33" y="20"/>
                  </a:moveTo>
                  <a:lnTo>
                    <a:pt x="33" y="20"/>
                  </a:lnTo>
                  <a:lnTo>
                    <a:pt x="35" y="20"/>
                  </a:lnTo>
                  <a:lnTo>
                    <a:pt x="35" y="22"/>
                  </a:lnTo>
                  <a:lnTo>
                    <a:pt x="35" y="22"/>
                  </a:lnTo>
                  <a:lnTo>
                    <a:pt x="35" y="22"/>
                  </a:lnTo>
                  <a:lnTo>
                    <a:pt x="33" y="23"/>
                  </a:lnTo>
                  <a:lnTo>
                    <a:pt x="31" y="25"/>
                  </a:lnTo>
                  <a:lnTo>
                    <a:pt x="31" y="25"/>
                  </a:lnTo>
                  <a:lnTo>
                    <a:pt x="30" y="27"/>
                  </a:lnTo>
                  <a:lnTo>
                    <a:pt x="30" y="27"/>
                  </a:lnTo>
                  <a:lnTo>
                    <a:pt x="27" y="25"/>
                  </a:lnTo>
                  <a:lnTo>
                    <a:pt x="25" y="25"/>
                  </a:lnTo>
                  <a:lnTo>
                    <a:pt x="25" y="25"/>
                  </a:lnTo>
                  <a:lnTo>
                    <a:pt x="28" y="22"/>
                  </a:lnTo>
                  <a:lnTo>
                    <a:pt x="31" y="20"/>
                  </a:lnTo>
                  <a:lnTo>
                    <a:pt x="33" y="20"/>
                  </a:lnTo>
                  <a:close/>
                  <a:moveTo>
                    <a:pt x="28" y="11"/>
                  </a:moveTo>
                  <a:lnTo>
                    <a:pt x="27" y="12"/>
                  </a:lnTo>
                  <a:lnTo>
                    <a:pt x="25" y="12"/>
                  </a:lnTo>
                  <a:lnTo>
                    <a:pt x="24" y="14"/>
                  </a:lnTo>
                  <a:lnTo>
                    <a:pt x="24" y="14"/>
                  </a:lnTo>
                  <a:lnTo>
                    <a:pt x="25" y="16"/>
                  </a:lnTo>
                  <a:lnTo>
                    <a:pt x="25" y="17"/>
                  </a:lnTo>
                  <a:lnTo>
                    <a:pt x="27" y="17"/>
                  </a:lnTo>
                  <a:lnTo>
                    <a:pt x="27" y="19"/>
                  </a:lnTo>
                  <a:lnTo>
                    <a:pt x="25" y="20"/>
                  </a:lnTo>
                  <a:lnTo>
                    <a:pt x="24" y="20"/>
                  </a:lnTo>
                  <a:lnTo>
                    <a:pt x="24" y="20"/>
                  </a:lnTo>
                  <a:lnTo>
                    <a:pt x="24" y="22"/>
                  </a:lnTo>
                  <a:lnTo>
                    <a:pt x="24" y="23"/>
                  </a:lnTo>
                  <a:lnTo>
                    <a:pt x="24" y="23"/>
                  </a:lnTo>
                  <a:lnTo>
                    <a:pt x="24" y="23"/>
                  </a:lnTo>
                  <a:lnTo>
                    <a:pt x="24" y="25"/>
                  </a:lnTo>
                  <a:lnTo>
                    <a:pt x="24" y="25"/>
                  </a:lnTo>
                  <a:lnTo>
                    <a:pt x="28" y="27"/>
                  </a:lnTo>
                  <a:lnTo>
                    <a:pt x="30" y="27"/>
                  </a:lnTo>
                  <a:lnTo>
                    <a:pt x="35" y="23"/>
                  </a:lnTo>
                  <a:lnTo>
                    <a:pt x="36" y="22"/>
                  </a:lnTo>
                  <a:lnTo>
                    <a:pt x="36" y="20"/>
                  </a:lnTo>
                  <a:lnTo>
                    <a:pt x="35" y="20"/>
                  </a:lnTo>
                  <a:lnTo>
                    <a:pt x="33" y="19"/>
                  </a:lnTo>
                  <a:lnTo>
                    <a:pt x="31" y="19"/>
                  </a:lnTo>
                  <a:lnTo>
                    <a:pt x="31" y="19"/>
                  </a:lnTo>
                  <a:lnTo>
                    <a:pt x="31" y="17"/>
                  </a:lnTo>
                  <a:lnTo>
                    <a:pt x="31" y="17"/>
                  </a:lnTo>
                  <a:lnTo>
                    <a:pt x="33" y="16"/>
                  </a:lnTo>
                  <a:lnTo>
                    <a:pt x="33" y="16"/>
                  </a:lnTo>
                  <a:lnTo>
                    <a:pt x="31" y="16"/>
                  </a:lnTo>
                  <a:lnTo>
                    <a:pt x="30" y="16"/>
                  </a:lnTo>
                  <a:lnTo>
                    <a:pt x="28" y="14"/>
                  </a:lnTo>
                  <a:lnTo>
                    <a:pt x="28" y="14"/>
                  </a:lnTo>
                  <a:lnTo>
                    <a:pt x="28" y="11"/>
                  </a:lnTo>
                  <a:lnTo>
                    <a:pt x="28" y="11"/>
                  </a:lnTo>
                  <a:close/>
                  <a:moveTo>
                    <a:pt x="22" y="9"/>
                  </a:moveTo>
                  <a:lnTo>
                    <a:pt x="22" y="11"/>
                  </a:lnTo>
                  <a:lnTo>
                    <a:pt x="20" y="12"/>
                  </a:lnTo>
                  <a:lnTo>
                    <a:pt x="19" y="12"/>
                  </a:lnTo>
                  <a:lnTo>
                    <a:pt x="19" y="11"/>
                  </a:lnTo>
                  <a:lnTo>
                    <a:pt x="19" y="11"/>
                  </a:lnTo>
                  <a:lnTo>
                    <a:pt x="22" y="9"/>
                  </a:lnTo>
                  <a:close/>
                  <a:moveTo>
                    <a:pt x="24" y="6"/>
                  </a:moveTo>
                  <a:lnTo>
                    <a:pt x="25" y="6"/>
                  </a:lnTo>
                  <a:lnTo>
                    <a:pt x="22" y="8"/>
                  </a:lnTo>
                  <a:lnTo>
                    <a:pt x="22" y="8"/>
                  </a:lnTo>
                  <a:lnTo>
                    <a:pt x="24" y="6"/>
                  </a:lnTo>
                  <a:close/>
                  <a:moveTo>
                    <a:pt x="49" y="3"/>
                  </a:moveTo>
                  <a:lnTo>
                    <a:pt x="50" y="4"/>
                  </a:lnTo>
                  <a:lnTo>
                    <a:pt x="52" y="6"/>
                  </a:lnTo>
                  <a:lnTo>
                    <a:pt x="54" y="6"/>
                  </a:lnTo>
                  <a:lnTo>
                    <a:pt x="55" y="6"/>
                  </a:lnTo>
                  <a:lnTo>
                    <a:pt x="55" y="9"/>
                  </a:lnTo>
                  <a:lnTo>
                    <a:pt x="55" y="12"/>
                  </a:lnTo>
                  <a:lnTo>
                    <a:pt x="55" y="12"/>
                  </a:lnTo>
                  <a:lnTo>
                    <a:pt x="54" y="14"/>
                  </a:lnTo>
                  <a:lnTo>
                    <a:pt x="52" y="17"/>
                  </a:lnTo>
                  <a:lnTo>
                    <a:pt x="52" y="19"/>
                  </a:lnTo>
                  <a:lnTo>
                    <a:pt x="52" y="19"/>
                  </a:lnTo>
                  <a:lnTo>
                    <a:pt x="49" y="19"/>
                  </a:lnTo>
                  <a:lnTo>
                    <a:pt x="47" y="20"/>
                  </a:lnTo>
                  <a:lnTo>
                    <a:pt x="47" y="20"/>
                  </a:lnTo>
                  <a:lnTo>
                    <a:pt x="47" y="20"/>
                  </a:lnTo>
                  <a:lnTo>
                    <a:pt x="47" y="20"/>
                  </a:lnTo>
                  <a:lnTo>
                    <a:pt x="47" y="22"/>
                  </a:lnTo>
                  <a:lnTo>
                    <a:pt x="47" y="22"/>
                  </a:lnTo>
                  <a:lnTo>
                    <a:pt x="49" y="23"/>
                  </a:lnTo>
                  <a:lnTo>
                    <a:pt x="49" y="23"/>
                  </a:lnTo>
                  <a:lnTo>
                    <a:pt x="50" y="23"/>
                  </a:lnTo>
                  <a:lnTo>
                    <a:pt x="52" y="23"/>
                  </a:lnTo>
                  <a:lnTo>
                    <a:pt x="52" y="23"/>
                  </a:lnTo>
                  <a:lnTo>
                    <a:pt x="52" y="25"/>
                  </a:lnTo>
                  <a:lnTo>
                    <a:pt x="52" y="25"/>
                  </a:lnTo>
                  <a:lnTo>
                    <a:pt x="52" y="27"/>
                  </a:lnTo>
                  <a:lnTo>
                    <a:pt x="52" y="28"/>
                  </a:lnTo>
                  <a:lnTo>
                    <a:pt x="50" y="30"/>
                  </a:lnTo>
                  <a:lnTo>
                    <a:pt x="49" y="30"/>
                  </a:lnTo>
                  <a:lnTo>
                    <a:pt x="49" y="30"/>
                  </a:lnTo>
                  <a:lnTo>
                    <a:pt x="47" y="30"/>
                  </a:lnTo>
                  <a:lnTo>
                    <a:pt x="47" y="31"/>
                  </a:lnTo>
                  <a:lnTo>
                    <a:pt x="47" y="31"/>
                  </a:lnTo>
                  <a:lnTo>
                    <a:pt x="49" y="31"/>
                  </a:lnTo>
                  <a:lnTo>
                    <a:pt x="49" y="33"/>
                  </a:lnTo>
                  <a:lnTo>
                    <a:pt x="49" y="33"/>
                  </a:lnTo>
                  <a:lnTo>
                    <a:pt x="49" y="33"/>
                  </a:lnTo>
                  <a:lnTo>
                    <a:pt x="46" y="34"/>
                  </a:lnTo>
                  <a:lnTo>
                    <a:pt x="44" y="34"/>
                  </a:lnTo>
                  <a:lnTo>
                    <a:pt x="43" y="34"/>
                  </a:lnTo>
                  <a:lnTo>
                    <a:pt x="43" y="34"/>
                  </a:lnTo>
                  <a:lnTo>
                    <a:pt x="43" y="34"/>
                  </a:lnTo>
                  <a:lnTo>
                    <a:pt x="39" y="34"/>
                  </a:lnTo>
                  <a:lnTo>
                    <a:pt x="39" y="34"/>
                  </a:lnTo>
                  <a:lnTo>
                    <a:pt x="39" y="34"/>
                  </a:lnTo>
                  <a:lnTo>
                    <a:pt x="38" y="34"/>
                  </a:lnTo>
                  <a:lnTo>
                    <a:pt x="36" y="36"/>
                  </a:lnTo>
                  <a:lnTo>
                    <a:pt x="36" y="36"/>
                  </a:lnTo>
                  <a:lnTo>
                    <a:pt x="38" y="38"/>
                  </a:lnTo>
                  <a:lnTo>
                    <a:pt x="39" y="39"/>
                  </a:lnTo>
                  <a:lnTo>
                    <a:pt x="39" y="39"/>
                  </a:lnTo>
                  <a:lnTo>
                    <a:pt x="39" y="41"/>
                  </a:lnTo>
                  <a:lnTo>
                    <a:pt x="41" y="41"/>
                  </a:lnTo>
                  <a:lnTo>
                    <a:pt x="41" y="42"/>
                  </a:lnTo>
                  <a:lnTo>
                    <a:pt x="41" y="42"/>
                  </a:lnTo>
                  <a:lnTo>
                    <a:pt x="39" y="44"/>
                  </a:lnTo>
                  <a:lnTo>
                    <a:pt x="38" y="47"/>
                  </a:lnTo>
                  <a:lnTo>
                    <a:pt x="38" y="47"/>
                  </a:lnTo>
                  <a:lnTo>
                    <a:pt x="39" y="47"/>
                  </a:lnTo>
                  <a:lnTo>
                    <a:pt x="39" y="47"/>
                  </a:lnTo>
                  <a:lnTo>
                    <a:pt x="39" y="47"/>
                  </a:lnTo>
                  <a:lnTo>
                    <a:pt x="39" y="49"/>
                  </a:lnTo>
                  <a:lnTo>
                    <a:pt x="36" y="50"/>
                  </a:lnTo>
                  <a:lnTo>
                    <a:pt x="36" y="50"/>
                  </a:lnTo>
                  <a:lnTo>
                    <a:pt x="36" y="50"/>
                  </a:lnTo>
                  <a:lnTo>
                    <a:pt x="35" y="50"/>
                  </a:lnTo>
                  <a:lnTo>
                    <a:pt x="36" y="50"/>
                  </a:lnTo>
                  <a:lnTo>
                    <a:pt x="36" y="52"/>
                  </a:lnTo>
                  <a:lnTo>
                    <a:pt x="36" y="52"/>
                  </a:lnTo>
                  <a:lnTo>
                    <a:pt x="38" y="52"/>
                  </a:lnTo>
                  <a:lnTo>
                    <a:pt x="38" y="53"/>
                  </a:lnTo>
                  <a:lnTo>
                    <a:pt x="38" y="55"/>
                  </a:lnTo>
                  <a:lnTo>
                    <a:pt x="36" y="55"/>
                  </a:lnTo>
                  <a:lnTo>
                    <a:pt x="35" y="55"/>
                  </a:lnTo>
                  <a:lnTo>
                    <a:pt x="33" y="55"/>
                  </a:lnTo>
                  <a:lnTo>
                    <a:pt x="33" y="55"/>
                  </a:lnTo>
                  <a:lnTo>
                    <a:pt x="33" y="55"/>
                  </a:lnTo>
                  <a:lnTo>
                    <a:pt x="31" y="53"/>
                  </a:lnTo>
                  <a:lnTo>
                    <a:pt x="33" y="53"/>
                  </a:lnTo>
                  <a:lnTo>
                    <a:pt x="33" y="52"/>
                  </a:lnTo>
                  <a:lnTo>
                    <a:pt x="35" y="52"/>
                  </a:lnTo>
                  <a:lnTo>
                    <a:pt x="33" y="52"/>
                  </a:lnTo>
                  <a:lnTo>
                    <a:pt x="35" y="52"/>
                  </a:lnTo>
                  <a:lnTo>
                    <a:pt x="35" y="49"/>
                  </a:lnTo>
                  <a:lnTo>
                    <a:pt x="35" y="49"/>
                  </a:lnTo>
                  <a:lnTo>
                    <a:pt x="35" y="49"/>
                  </a:lnTo>
                  <a:lnTo>
                    <a:pt x="35" y="47"/>
                  </a:lnTo>
                  <a:lnTo>
                    <a:pt x="31" y="47"/>
                  </a:lnTo>
                  <a:lnTo>
                    <a:pt x="31" y="45"/>
                  </a:lnTo>
                  <a:lnTo>
                    <a:pt x="30" y="45"/>
                  </a:lnTo>
                  <a:lnTo>
                    <a:pt x="30" y="45"/>
                  </a:lnTo>
                  <a:lnTo>
                    <a:pt x="30" y="45"/>
                  </a:lnTo>
                  <a:lnTo>
                    <a:pt x="27" y="45"/>
                  </a:lnTo>
                  <a:lnTo>
                    <a:pt x="27" y="45"/>
                  </a:lnTo>
                  <a:lnTo>
                    <a:pt x="25" y="44"/>
                  </a:lnTo>
                  <a:lnTo>
                    <a:pt x="24" y="42"/>
                  </a:lnTo>
                  <a:lnTo>
                    <a:pt x="24" y="42"/>
                  </a:lnTo>
                  <a:lnTo>
                    <a:pt x="24" y="42"/>
                  </a:lnTo>
                  <a:lnTo>
                    <a:pt x="24" y="42"/>
                  </a:lnTo>
                  <a:lnTo>
                    <a:pt x="22" y="42"/>
                  </a:lnTo>
                  <a:lnTo>
                    <a:pt x="20" y="42"/>
                  </a:lnTo>
                  <a:lnTo>
                    <a:pt x="20" y="42"/>
                  </a:lnTo>
                  <a:lnTo>
                    <a:pt x="20" y="42"/>
                  </a:lnTo>
                  <a:lnTo>
                    <a:pt x="20" y="42"/>
                  </a:lnTo>
                  <a:lnTo>
                    <a:pt x="20" y="42"/>
                  </a:lnTo>
                  <a:lnTo>
                    <a:pt x="19" y="41"/>
                  </a:lnTo>
                  <a:lnTo>
                    <a:pt x="17" y="42"/>
                  </a:lnTo>
                  <a:lnTo>
                    <a:pt x="17" y="42"/>
                  </a:lnTo>
                  <a:lnTo>
                    <a:pt x="16" y="42"/>
                  </a:lnTo>
                  <a:lnTo>
                    <a:pt x="16" y="42"/>
                  </a:lnTo>
                  <a:lnTo>
                    <a:pt x="16" y="42"/>
                  </a:lnTo>
                  <a:lnTo>
                    <a:pt x="14" y="42"/>
                  </a:lnTo>
                  <a:lnTo>
                    <a:pt x="14" y="44"/>
                  </a:lnTo>
                  <a:lnTo>
                    <a:pt x="14" y="44"/>
                  </a:lnTo>
                  <a:lnTo>
                    <a:pt x="13" y="44"/>
                  </a:lnTo>
                  <a:lnTo>
                    <a:pt x="13" y="44"/>
                  </a:lnTo>
                  <a:lnTo>
                    <a:pt x="11" y="44"/>
                  </a:lnTo>
                  <a:lnTo>
                    <a:pt x="9" y="42"/>
                  </a:lnTo>
                  <a:lnTo>
                    <a:pt x="6" y="42"/>
                  </a:lnTo>
                  <a:lnTo>
                    <a:pt x="5" y="42"/>
                  </a:lnTo>
                  <a:lnTo>
                    <a:pt x="3" y="42"/>
                  </a:lnTo>
                  <a:lnTo>
                    <a:pt x="2" y="41"/>
                  </a:lnTo>
                  <a:lnTo>
                    <a:pt x="0" y="41"/>
                  </a:lnTo>
                  <a:lnTo>
                    <a:pt x="2" y="39"/>
                  </a:lnTo>
                  <a:lnTo>
                    <a:pt x="2" y="39"/>
                  </a:lnTo>
                  <a:lnTo>
                    <a:pt x="5" y="39"/>
                  </a:lnTo>
                  <a:lnTo>
                    <a:pt x="6" y="39"/>
                  </a:lnTo>
                  <a:lnTo>
                    <a:pt x="11" y="42"/>
                  </a:lnTo>
                  <a:lnTo>
                    <a:pt x="11" y="42"/>
                  </a:lnTo>
                  <a:lnTo>
                    <a:pt x="13" y="42"/>
                  </a:lnTo>
                  <a:lnTo>
                    <a:pt x="13" y="41"/>
                  </a:lnTo>
                  <a:lnTo>
                    <a:pt x="11" y="41"/>
                  </a:lnTo>
                  <a:lnTo>
                    <a:pt x="9" y="41"/>
                  </a:lnTo>
                  <a:lnTo>
                    <a:pt x="9" y="39"/>
                  </a:lnTo>
                  <a:lnTo>
                    <a:pt x="11" y="39"/>
                  </a:lnTo>
                  <a:lnTo>
                    <a:pt x="11" y="39"/>
                  </a:lnTo>
                  <a:lnTo>
                    <a:pt x="11" y="38"/>
                  </a:lnTo>
                  <a:lnTo>
                    <a:pt x="8" y="36"/>
                  </a:lnTo>
                  <a:lnTo>
                    <a:pt x="8" y="34"/>
                  </a:lnTo>
                  <a:lnTo>
                    <a:pt x="9" y="33"/>
                  </a:lnTo>
                  <a:lnTo>
                    <a:pt x="9" y="31"/>
                  </a:lnTo>
                  <a:lnTo>
                    <a:pt x="11" y="31"/>
                  </a:lnTo>
                  <a:lnTo>
                    <a:pt x="11" y="30"/>
                  </a:lnTo>
                  <a:lnTo>
                    <a:pt x="14" y="28"/>
                  </a:lnTo>
                  <a:lnTo>
                    <a:pt x="16" y="25"/>
                  </a:lnTo>
                  <a:lnTo>
                    <a:pt x="17" y="23"/>
                  </a:lnTo>
                  <a:lnTo>
                    <a:pt x="19" y="16"/>
                  </a:lnTo>
                  <a:lnTo>
                    <a:pt x="19" y="14"/>
                  </a:lnTo>
                  <a:lnTo>
                    <a:pt x="20" y="14"/>
                  </a:lnTo>
                  <a:lnTo>
                    <a:pt x="20" y="14"/>
                  </a:lnTo>
                  <a:lnTo>
                    <a:pt x="22" y="14"/>
                  </a:lnTo>
                  <a:lnTo>
                    <a:pt x="24" y="12"/>
                  </a:lnTo>
                  <a:lnTo>
                    <a:pt x="28" y="11"/>
                  </a:lnTo>
                  <a:lnTo>
                    <a:pt x="30" y="8"/>
                  </a:lnTo>
                  <a:lnTo>
                    <a:pt x="31" y="8"/>
                  </a:lnTo>
                  <a:lnTo>
                    <a:pt x="36" y="4"/>
                  </a:lnTo>
                  <a:lnTo>
                    <a:pt x="38" y="4"/>
                  </a:lnTo>
                  <a:lnTo>
                    <a:pt x="43" y="4"/>
                  </a:lnTo>
                  <a:lnTo>
                    <a:pt x="46" y="3"/>
                  </a:lnTo>
                  <a:lnTo>
                    <a:pt x="49" y="3"/>
                  </a:lnTo>
                  <a:close/>
                  <a:moveTo>
                    <a:pt x="31" y="3"/>
                  </a:moveTo>
                  <a:lnTo>
                    <a:pt x="31" y="3"/>
                  </a:lnTo>
                  <a:lnTo>
                    <a:pt x="28" y="4"/>
                  </a:lnTo>
                  <a:lnTo>
                    <a:pt x="27" y="4"/>
                  </a:lnTo>
                  <a:lnTo>
                    <a:pt x="25" y="4"/>
                  </a:lnTo>
                  <a:lnTo>
                    <a:pt x="28" y="4"/>
                  </a:lnTo>
                  <a:lnTo>
                    <a:pt x="31" y="3"/>
                  </a:lnTo>
                  <a:close/>
                  <a:moveTo>
                    <a:pt x="36" y="3"/>
                  </a:moveTo>
                  <a:lnTo>
                    <a:pt x="36" y="3"/>
                  </a:lnTo>
                  <a:lnTo>
                    <a:pt x="36" y="3"/>
                  </a:lnTo>
                  <a:lnTo>
                    <a:pt x="33" y="3"/>
                  </a:lnTo>
                  <a:lnTo>
                    <a:pt x="33" y="3"/>
                  </a:lnTo>
                  <a:lnTo>
                    <a:pt x="33" y="3"/>
                  </a:lnTo>
                  <a:lnTo>
                    <a:pt x="33" y="3"/>
                  </a:lnTo>
                  <a:lnTo>
                    <a:pt x="36" y="3"/>
                  </a:lnTo>
                  <a:close/>
                  <a:moveTo>
                    <a:pt x="41" y="1"/>
                  </a:moveTo>
                  <a:lnTo>
                    <a:pt x="43" y="3"/>
                  </a:lnTo>
                  <a:lnTo>
                    <a:pt x="41" y="3"/>
                  </a:lnTo>
                  <a:lnTo>
                    <a:pt x="39" y="3"/>
                  </a:lnTo>
                  <a:lnTo>
                    <a:pt x="39" y="3"/>
                  </a:lnTo>
                  <a:lnTo>
                    <a:pt x="41" y="1"/>
                  </a:lnTo>
                  <a:close/>
                  <a:moveTo>
                    <a:pt x="49" y="0"/>
                  </a:moveTo>
                  <a:lnTo>
                    <a:pt x="49" y="0"/>
                  </a:lnTo>
                  <a:lnTo>
                    <a:pt x="49" y="1"/>
                  </a:lnTo>
                  <a:lnTo>
                    <a:pt x="47" y="1"/>
                  </a:lnTo>
                  <a:lnTo>
                    <a:pt x="47" y="0"/>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69" name="Freeform 188">
              <a:extLst>
                <a:ext uri="{FF2B5EF4-FFF2-40B4-BE49-F238E27FC236}">
                  <a16:creationId xmlns:a16="http://schemas.microsoft.com/office/drawing/2014/main" id="{CEB648CA-00D6-4789-8CD7-239B71E27233}"/>
                </a:ext>
              </a:extLst>
            </p:cNvPr>
            <p:cNvSpPr>
              <a:spLocks noEditPoints="1"/>
            </p:cNvSpPr>
            <p:nvPr/>
          </p:nvSpPr>
          <p:spPr bwMode="auto">
            <a:xfrm>
              <a:off x="3981456" y="3918871"/>
              <a:ext cx="9747" cy="3898"/>
            </a:xfrm>
            <a:custGeom>
              <a:avLst/>
              <a:gdLst>
                <a:gd name="T0" fmla="*/ 4 w 5"/>
                <a:gd name="T1" fmla="*/ 2 h 2"/>
                <a:gd name="T2" fmla="*/ 4 w 5"/>
                <a:gd name="T3" fmla="*/ 2 h 2"/>
                <a:gd name="T4" fmla="*/ 4 w 5"/>
                <a:gd name="T5" fmla="*/ 2 h 2"/>
                <a:gd name="T6" fmla="*/ 5 w 5"/>
                <a:gd name="T7" fmla="*/ 2 h 2"/>
                <a:gd name="T8" fmla="*/ 5 w 5"/>
                <a:gd name="T9" fmla="*/ 2 h 2"/>
                <a:gd name="T10" fmla="*/ 5 w 5"/>
                <a:gd name="T11" fmla="*/ 2 h 2"/>
                <a:gd name="T12" fmla="*/ 4 w 5"/>
                <a:gd name="T13" fmla="*/ 2 h 2"/>
                <a:gd name="T14" fmla="*/ 4 w 5"/>
                <a:gd name="T15" fmla="*/ 2 h 2"/>
                <a:gd name="T16" fmla="*/ 4 w 5"/>
                <a:gd name="T17" fmla="*/ 2 h 2"/>
                <a:gd name="T18" fmla="*/ 0 w 5"/>
                <a:gd name="T19" fmla="*/ 0 h 2"/>
                <a:gd name="T20" fmla="*/ 0 w 5"/>
                <a:gd name="T21" fmla="*/ 0 h 2"/>
                <a:gd name="T22" fmla="*/ 0 w 5"/>
                <a:gd name="T23" fmla="*/ 0 h 2"/>
                <a:gd name="T24" fmla="*/ 0 w 5"/>
                <a:gd name="T25" fmla="*/ 0 h 2"/>
                <a:gd name="T26" fmla="*/ 0 w 5"/>
                <a:gd name="T27" fmla="*/ 0 h 2"/>
                <a:gd name="T28" fmla="*/ 0 w 5"/>
                <a:gd name="T29" fmla="*/ 0 h 2"/>
                <a:gd name="T30" fmla="*/ 0 w 5"/>
                <a:gd name="T31" fmla="*/ 0 h 2"/>
                <a:gd name="T32" fmla="*/ 0 w 5"/>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2">
                  <a:moveTo>
                    <a:pt x="4" y="2"/>
                  </a:moveTo>
                  <a:lnTo>
                    <a:pt x="4" y="2"/>
                  </a:lnTo>
                  <a:lnTo>
                    <a:pt x="4" y="2"/>
                  </a:lnTo>
                  <a:lnTo>
                    <a:pt x="5" y="2"/>
                  </a:lnTo>
                  <a:lnTo>
                    <a:pt x="5" y="2"/>
                  </a:lnTo>
                  <a:lnTo>
                    <a:pt x="5" y="2"/>
                  </a:lnTo>
                  <a:lnTo>
                    <a:pt x="4" y="2"/>
                  </a:lnTo>
                  <a:lnTo>
                    <a:pt x="4" y="2"/>
                  </a:lnTo>
                  <a:lnTo>
                    <a:pt x="4" y="2"/>
                  </a:lnTo>
                  <a:close/>
                  <a:moveTo>
                    <a:pt x="0" y="0"/>
                  </a:moveTo>
                  <a:lnTo>
                    <a:pt x="0" y="0"/>
                  </a:lnTo>
                  <a:lnTo>
                    <a:pt x="0" y="0"/>
                  </a:lnTo>
                  <a:lnTo>
                    <a:pt x="0" y="0"/>
                  </a:lnTo>
                  <a:lnTo>
                    <a:pt x="0" y="0"/>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70" name="Freeform 189">
              <a:extLst>
                <a:ext uri="{FF2B5EF4-FFF2-40B4-BE49-F238E27FC236}">
                  <a16:creationId xmlns:a16="http://schemas.microsoft.com/office/drawing/2014/main" id="{85653EA9-8563-417F-8749-D2BB982E855F}"/>
                </a:ext>
              </a:extLst>
            </p:cNvPr>
            <p:cNvSpPr>
              <a:spLocks noEditPoints="1"/>
            </p:cNvSpPr>
            <p:nvPr/>
          </p:nvSpPr>
          <p:spPr bwMode="auto">
            <a:xfrm>
              <a:off x="3293382" y="3992941"/>
              <a:ext cx="126700" cy="122802"/>
            </a:xfrm>
            <a:custGeom>
              <a:avLst/>
              <a:gdLst>
                <a:gd name="T0" fmla="*/ 26 w 65"/>
                <a:gd name="T1" fmla="*/ 44 h 63"/>
                <a:gd name="T2" fmla="*/ 26 w 65"/>
                <a:gd name="T3" fmla="*/ 49 h 63"/>
                <a:gd name="T4" fmla="*/ 27 w 65"/>
                <a:gd name="T5" fmla="*/ 49 h 63"/>
                <a:gd name="T6" fmla="*/ 27 w 65"/>
                <a:gd name="T7" fmla="*/ 52 h 63"/>
                <a:gd name="T8" fmla="*/ 30 w 65"/>
                <a:gd name="T9" fmla="*/ 55 h 63"/>
                <a:gd name="T10" fmla="*/ 35 w 65"/>
                <a:gd name="T11" fmla="*/ 57 h 63"/>
                <a:gd name="T12" fmla="*/ 40 w 65"/>
                <a:gd name="T13" fmla="*/ 58 h 63"/>
                <a:gd name="T14" fmla="*/ 43 w 65"/>
                <a:gd name="T15" fmla="*/ 57 h 63"/>
                <a:gd name="T16" fmla="*/ 40 w 65"/>
                <a:gd name="T17" fmla="*/ 53 h 63"/>
                <a:gd name="T18" fmla="*/ 33 w 65"/>
                <a:gd name="T19" fmla="*/ 47 h 63"/>
                <a:gd name="T20" fmla="*/ 29 w 65"/>
                <a:gd name="T21" fmla="*/ 44 h 63"/>
                <a:gd name="T22" fmla="*/ 19 w 65"/>
                <a:gd name="T23" fmla="*/ 38 h 63"/>
                <a:gd name="T24" fmla="*/ 16 w 65"/>
                <a:gd name="T25" fmla="*/ 39 h 63"/>
                <a:gd name="T26" fmla="*/ 18 w 65"/>
                <a:gd name="T27" fmla="*/ 41 h 63"/>
                <a:gd name="T28" fmla="*/ 21 w 65"/>
                <a:gd name="T29" fmla="*/ 41 h 63"/>
                <a:gd name="T30" fmla="*/ 22 w 65"/>
                <a:gd name="T31" fmla="*/ 42 h 63"/>
                <a:gd name="T32" fmla="*/ 22 w 65"/>
                <a:gd name="T33" fmla="*/ 39 h 63"/>
                <a:gd name="T34" fmla="*/ 19 w 65"/>
                <a:gd name="T35" fmla="*/ 38 h 63"/>
                <a:gd name="T36" fmla="*/ 65 w 65"/>
                <a:gd name="T37" fmla="*/ 1 h 63"/>
                <a:gd name="T38" fmla="*/ 63 w 65"/>
                <a:gd name="T39" fmla="*/ 1 h 63"/>
                <a:gd name="T40" fmla="*/ 63 w 65"/>
                <a:gd name="T41" fmla="*/ 5 h 63"/>
                <a:gd name="T42" fmla="*/ 63 w 65"/>
                <a:gd name="T43" fmla="*/ 12 h 63"/>
                <a:gd name="T44" fmla="*/ 60 w 65"/>
                <a:gd name="T45" fmla="*/ 25 h 63"/>
                <a:gd name="T46" fmla="*/ 60 w 65"/>
                <a:gd name="T47" fmla="*/ 38 h 63"/>
                <a:gd name="T48" fmla="*/ 59 w 65"/>
                <a:gd name="T49" fmla="*/ 36 h 63"/>
                <a:gd name="T50" fmla="*/ 59 w 65"/>
                <a:gd name="T51" fmla="*/ 36 h 63"/>
                <a:gd name="T52" fmla="*/ 57 w 65"/>
                <a:gd name="T53" fmla="*/ 38 h 63"/>
                <a:gd name="T54" fmla="*/ 59 w 65"/>
                <a:gd name="T55" fmla="*/ 44 h 63"/>
                <a:gd name="T56" fmla="*/ 57 w 65"/>
                <a:gd name="T57" fmla="*/ 44 h 63"/>
                <a:gd name="T58" fmla="*/ 57 w 65"/>
                <a:gd name="T59" fmla="*/ 47 h 63"/>
                <a:gd name="T60" fmla="*/ 59 w 65"/>
                <a:gd name="T61" fmla="*/ 50 h 63"/>
                <a:gd name="T62" fmla="*/ 55 w 65"/>
                <a:gd name="T63" fmla="*/ 53 h 63"/>
                <a:gd name="T64" fmla="*/ 57 w 65"/>
                <a:gd name="T65" fmla="*/ 60 h 63"/>
                <a:gd name="T66" fmla="*/ 55 w 65"/>
                <a:gd name="T67" fmla="*/ 63 h 63"/>
                <a:gd name="T68" fmla="*/ 51 w 65"/>
                <a:gd name="T69" fmla="*/ 61 h 63"/>
                <a:gd name="T70" fmla="*/ 48 w 65"/>
                <a:gd name="T71" fmla="*/ 60 h 63"/>
                <a:gd name="T72" fmla="*/ 41 w 65"/>
                <a:gd name="T73" fmla="*/ 58 h 63"/>
                <a:gd name="T74" fmla="*/ 32 w 65"/>
                <a:gd name="T75" fmla="*/ 57 h 63"/>
                <a:gd name="T76" fmla="*/ 29 w 65"/>
                <a:gd name="T77" fmla="*/ 58 h 63"/>
                <a:gd name="T78" fmla="*/ 29 w 65"/>
                <a:gd name="T79" fmla="*/ 58 h 63"/>
                <a:gd name="T80" fmla="*/ 14 w 65"/>
                <a:gd name="T81" fmla="*/ 44 h 63"/>
                <a:gd name="T82" fmla="*/ 7 w 65"/>
                <a:gd name="T83" fmla="*/ 38 h 63"/>
                <a:gd name="T84" fmla="*/ 2 w 65"/>
                <a:gd name="T85" fmla="*/ 30 h 63"/>
                <a:gd name="T86" fmla="*/ 5 w 65"/>
                <a:gd name="T87" fmla="*/ 31 h 63"/>
                <a:gd name="T88" fmla="*/ 10 w 65"/>
                <a:gd name="T89" fmla="*/ 30 h 63"/>
                <a:gd name="T90" fmla="*/ 11 w 65"/>
                <a:gd name="T91" fmla="*/ 27 h 63"/>
                <a:gd name="T92" fmla="*/ 14 w 65"/>
                <a:gd name="T93" fmla="*/ 25 h 63"/>
                <a:gd name="T94" fmla="*/ 13 w 65"/>
                <a:gd name="T95" fmla="*/ 19 h 63"/>
                <a:gd name="T96" fmla="*/ 19 w 65"/>
                <a:gd name="T97" fmla="*/ 19 h 63"/>
                <a:gd name="T98" fmla="*/ 24 w 65"/>
                <a:gd name="T99" fmla="*/ 14 h 63"/>
                <a:gd name="T100" fmla="*/ 29 w 65"/>
                <a:gd name="T101" fmla="*/ 17 h 63"/>
                <a:gd name="T102" fmla="*/ 30 w 65"/>
                <a:gd name="T103" fmla="*/ 14 h 63"/>
                <a:gd name="T104" fmla="*/ 37 w 65"/>
                <a:gd name="T105" fmla="*/ 11 h 63"/>
                <a:gd name="T106" fmla="*/ 37 w 65"/>
                <a:gd name="T107" fmla="*/ 8 h 63"/>
                <a:gd name="T108" fmla="*/ 38 w 65"/>
                <a:gd name="T109" fmla="*/ 6 h 63"/>
                <a:gd name="T110" fmla="*/ 41 w 65"/>
                <a:gd name="T111" fmla="*/ 3 h 63"/>
                <a:gd name="T112" fmla="*/ 48 w 65"/>
                <a:gd name="T113" fmla="*/ 6 h 63"/>
                <a:gd name="T114" fmla="*/ 49 w 65"/>
                <a:gd name="T115" fmla="*/ 5 h 63"/>
                <a:gd name="T116" fmla="*/ 51 w 65"/>
                <a:gd name="T117" fmla="*/ 5 h 63"/>
                <a:gd name="T118" fmla="*/ 52 w 65"/>
                <a:gd name="T119" fmla="*/ 3 h 63"/>
                <a:gd name="T120" fmla="*/ 59 w 65"/>
                <a:gd name="T121" fmla="*/ 3 h 63"/>
                <a:gd name="T122" fmla="*/ 62 w 65"/>
                <a:gd name="T1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63">
                  <a:moveTo>
                    <a:pt x="27" y="42"/>
                  </a:moveTo>
                  <a:lnTo>
                    <a:pt x="27" y="42"/>
                  </a:lnTo>
                  <a:lnTo>
                    <a:pt x="26" y="44"/>
                  </a:lnTo>
                  <a:lnTo>
                    <a:pt x="26" y="44"/>
                  </a:lnTo>
                  <a:lnTo>
                    <a:pt x="26" y="46"/>
                  </a:lnTo>
                  <a:lnTo>
                    <a:pt x="26" y="46"/>
                  </a:lnTo>
                  <a:lnTo>
                    <a:pt x="26" y="47"/>
                  </a:lnTo>
                  <a:lnTo>
                    <a:pt x="26" y="49"/>
                  </a:lnTo>
                  <a:lnTo>
                    <a:pt x="26" y="49"/>
                  </a:lnTo>
                  <a:lnTo>
                    <a:pt x="26" y="49"/>
                  </a:lnTo>
                  <a:lnTo>
                    <a:pt x="26" y="49"/>
                  </a:lnTo>
                  <a:lnTo>
                    <a:pt x="27" y="49"/>
                  </a:lnTo>
                  <a:lnTo>
                    <a:pt x="27" y="49"/>
                  </a:lnTo>
                  <a:lnTo>
                    <a:pt x="27" y="50"/>
                  </a:lnTo>
                  <a:lnTo>
                    <a:pt x="27" y="50"/>
                  </a:lnTo>
                  <a:lnTo>
                    <a:pt x="27" y="52"/>
                  </a:lnTo>
                  <a:lnTo>
                    <a:pt x="29" y="53"/>
                  </a:lnTo>
                  <a:lnTo>
                    <a:pt x="29" y="53"/>
                  </a:lnTo>
                  <a:lnTo>
                    <a:pt x="29" y="55"/>
                  </a:lnTo>
                  <a:lnTo>
                    <a:pt x="30" y="55"/>
                  </a:lnTo>
                  <a:lnTo>
                    <a:pt x="30" y="55"/>
                  </a:lnTo>
                  <a:lnTo>
                    <a:pt x="32" y="55"/>
                  </a:lnTo>
                  <a:lnTo>
                    <a:pt x="33" y="57"/>
                  </a:lnTo>
                  <a:lnTo>
                    <a:pt x="35" y="57"/>
                  </a:lnTo>
                  <a:lnTo>
                    <a:pt x="38" y="58"/>
                  </a:lnTo>
                  <a:lnTo>
                    <a:pt x="38" y="58"/>
                  </a:lnTo>
                  <a:lnTo>
                    <a:pt x="40" y="58"/>
                  </a:lnTo>
                  <a:lnTo>
                    <a:pt x="40" y="58"/>
                  </a:lnTo>
                  <a:lnTo>
                    <a:pt x="41" y="58"/>
                  </a:lnTo>
                  <a:lnTo>
                    <a:pt x="41" y="58"/>
                  </a:lnTo>
                  <a:lnTo>
                    <a:pt x="43" y="57"/>
                  </a:lnTo>
                  <a:lnTo>
                    <a:pt x="43" y="57"/>
                  </a:lnTo>
                  <a:lnTo>
                    <a:pt x="41" y="57"/>
                  </a:lnTo>
                  <a:lnTo>
                    <a:pt x="41" y="55"/>
                  </a:lnTo>
                  <a:lnTo>
                    <a:pt x="41" y="53"/>
                  </a:lnTo>
                  <a:lnTo>
                    <a:pt x="40" y="53"/>
                  </a:lnTo>
                  <a:lnTo>
                    <a:pt x="38" y="52"/>
                  </a:lnTo>
                  <a:lnTo>
                    <a:pt x="37" y="49"/>
                  </a:lnTo>
                  <a:lnTo>
                    <a:pt x="35" y="47"/>
                  </a:lnTo>
                  <a:lnTo>
                    <a:pt x="33" y="47"/>
                  </a:lnTo>
                  <a:lnTo>
                    <a:pt x="33" y="46"/>
                  </a:lnTo>
                  <a:lnTo>
                    <a:pt x="32" y="46"/>
                  </a:lnTo>
                  <a:lnTo>
                    <a:pt x="30" y="44"/>
                  </a:lnTo>
                  <a:lnTo>
                    <a:pt x="29" y="44"/>
                  </a:lnTo>
                  <a:lnTo>
                    <a:pt x="29" y="42"/>
                  </a:lnTo>
                  <a:lnTo>
                    <a:pt x="27" y="42"/>
                  </a:lnTo>
                  <a:lnTo>
                    <a:pt x="27" y="42"/>
                  </a:lnTo>
                  <a:close/>
                  <a:moveTo>
                    <a:pt x="19" y="38"/>
                  </a:moveTo>
                  <a:lnTo>
                    <a:pt x="19" y="38"/>
                  </a:lnTo>
                  <a:lnTo>
                    <a:pt x="18" y="38"/>
                  </a:lnTo>
                  <a:lnTo>
                    <a:pt x="16" y="38"/>
                  </a:lnTo>
                  <a:lnTo>
                    <a:pt x="16" y="39"/>
                  </a:lnTo>
                  <a:lnTo>
                    <a:pt x="16" y="39"/>
                  </a:lnTo>
                  <a:lnTo>
                    <a:pt x="16" y="39"/>
                  </a:lnTo>
                  <a:lnTo>
                    <a:pt x="18" y="39"/>
                  </a:lnTo>
                  <a:lnTo>
                    <a:pt x="18" y="41"/>
                  </a:lnTo>
                  <a:lnTo>
                    <a:pt x="19" y="41"/>
                  </a:lnTo>
                  <a:lnTo>
                    <a:pt x="19" y="41"/>
                  </a:lnTo>
                  <a:lnTo>
                    <a:pt x="21" y="41"/>
                  </a:lnTo>
                  <a:lnTo>
                    <a:pt x="21" y="41"/>
                  </a:lnTo>
                  <a:lnTo>
                    <a:pt x="21" y="41"/>
                  </a:lnTo>
                  <a:lnTo>
                    <a:pt x="19" y="42"/>
                  </a:lnTo>
                  <a:lnTo>
                    <a:pt x="21" y="42"/>
                  </a:lnTo>
                  <a:lnTo>
                    <a:pt x="22" y="42"/>
                  </a:lnTo>
                  <a:lnTo>
                    <a:pt x="22" y="41"/>
                  </a:lnTo>
                  <a:lnTo>
                    <a:pt x="22" y="41"/>
                  </a:lnTo>
                  <a:lnTo>
                    <a:pt x="22" y="39"/>
                  </a:lnTo>
                  <a:lnTo>
                    <a:pt x="22" y="39"/>
                  </a:lnTo>
                  <a:lnTo>
                    <a:pt x="22" y="39"/>
                  </a:lnTo>
                  <a:lnTo>
                    <a:pt x="21" y="39"/>
                  </a:lnTo>
                  <a:lnTo>
                    <a:pt x="21" y="38"/>
                  </a:lnTo>
                  <a:lnTo>
                    <a:pt x="19" y="38"/>
                  </a:lnTo>
                  <a:close/>
                  <a:moveTo>
                    <a:pt x="62" y="0"/>
                  </a:moveTo>
                  <a:lnTo>
                    <a:pt x="65" y="0"/>
                  </a:lnTo>
                  <a:lnTo>
                    <a:pt x="65" y="1"/>
                  </a:lnTo>
                  <a:lnTo>
                    <a:pt x="65" y="1"/>
                  </a:lnTo>
                  <a:lnTo>
                    <a:pt x="63" y="3"/>
                  </a:lnTo>
                  <a:lnTo>
                    <a:pt x="63" y="3"/>
                  </a:lnTo>
                  <a:lnTo>
                    <a:pt x="63" y="1"/>
                  </a:lnTo>
                  <a:lnTo>
                    <a:pt x="63" y="1"/>
                  </a:lnTo>
                  <a:lnTo>
                    <a:pt x="62" y="3"/>
                  </a:lnTo>
                  <a:lnTo>
                    <a:pt x="62" y="3"/>
                  </a:lnTo>
                  <a:lnTo>
                    <a:pt x="62" y="5"/>
                  </a:lnTo>
                  <a:lnTo>
                    <a:pt x="63" y="5"/>
                  </a:lnTo>
                  <a:lnTo>
                    <a:pt x="63" y="5"/>
                  </a:lnTo>
                  <a:lnTo>
                    <a:pt x="65" y="11"/>
                  </a:lnTo>
                  <a:lnTo>
                    <a:pt x="65" y="11"/>
                  </a:lnTo>
                  <a:lnTo>
                    <a:pt x="63" y="12"/>
                  </a:lnTo>
                  <a:lnTo>
                    <a:pt x="63" y="14"/>
                  </a:lnTo>
                  <a:lnTo>
                    <a:pt x="62" y="16"/>
                  </a:lnTo>
                  <a:lnTo>
                    <a:pt x="60" y="19"/>
                  </a:lnTo>
                  <a:lnTo>
                    <a:pt x="60" y="25"/>
                  </a:lnTo>
                  <a:lnTo>
                    <a:pt x="60" y="31"/>
                  </a:lnTo>
                  <a:lnTo>
                    <a:pt x="60" y="36"/>
                  </a:lnTo>
                  <a:lnTo>
                    <a:pt x="60" y="38"/>
                  </a:lnTo>
                  <a:lnTo>
                    <a:pt x="60" y="38"/>
                  </a:lnTo>
                  <a:lnTo>
                    <a:pt x="60" y="39"/>
                  </a:lnTo>
                  <a:lnTo>
                    <a:pt x="59" y="39"/>
                  </a:lnTo>
                  <a:lnTo>
                    <a:pt x="59" y="38"/>
                  </a:lnTo>
                  <a:lnTo>
                    <a:pt x="59" y="36"/>
                  </a:lnTo>
                  <a:lnTo>
                    <a:pt x="59" y="36"/>
                  </a:lnTo>
                  <a:lnTo>
                    <a:pt x="60" y="34"/>
                  </a:lnTo>
                  <a:lnTo>
                    <a:pt x="59" y="34"/>
                  </a:lnTo>
                  <a:lnTo>
                    <a:pt x="59" y="36"/>
                  </a:lnTo>
                  <a:lnTo>
                    <a:pt x="59" y="36"/>
                  </a:lnTo>
                  <a:lnTo>
                    <a:pt x="57" y="36"/>
                  </a:lnTo>
                  <a:lnTo>
                    <a:pt x="57" y="38"/>
                  </a:lnTo>
                  <a:lnTo>
                    <a:pt x="57" y="38"/>
                  </a:lnTo>
                  <a:lnTo>
                    <a:pt x="59" y="39"/>
                  </a:lnTo>
                  <a:lnTo>
                    <a:pt x="59" y="41"/>
                  </a:lnTo>
                  <a:lnTo>
                    <a:pt x="59" y="41"/>
                  </a:lnTo>
                  <a:lnTo>
                    <a:pt x="59" y="44"/>
                  </a:lnTo>
                  <a:lnTo>
                    <a:pt x="57" y="44"/>
                  </a:lnTo>
                  <a:lnTo>
                    <a:pt x="57" y="44"/>
                  </a:lnTo>
                  <a:lnTo>
                    <a:pt x="57" y="44"/>
                  </a:lnTo>
                  <a:lnTo>
                    <a:pt x="57" y="44"/>
                  </a:lnTo>
                  <a:lnTo>
                    <a:pt x="57" y="46"/>
                  </a:lnTo>
                  <a:lnTo>
                    <a:pt x="55" y="46"/>
                  </a:lnTo>
                  <a:lnTo>
                    <a:pt x="55" y="47"/>
                  </a:lnTo>
                  <a:lnTo>
                    <a:pt x="57" y="47"/>
                  </a:lnTo>
                  <a:lnTo>
                    <a:pt x="57" y="47"/>
                  </a:lnTo>
                  <a:lnTo>
                    <a:pt x="57" y="47"/>
                  </a:lnTo>
                  <a:lnTo>
                    <a:pt x="59" y="49"/>
                  </a:lnTo>
                  <a:lnTo>
                    <a:pt x="59" y="50"/>
                  </a:lnTo>
                  <a:lnTo>
                    <a:pt x="57" y="50"/>
                  </a:lnTo>
                  <a:lnTo>
                    <a:pt x="57" y="52"/>
                  </a:lnTo>
                  <a:lnTo>
                    <a:pt x="55" y="53"/>
                  </a:lnTo>
                  <a:lnTo>
                    <a:pt x="55" y="53"/>
                  </a:lnTo>
                  <a:lnTo>
                    <a:pt x="55" y="55"/>
                  </a:lnTo>
                  <a:lnTo>
                    <a:pt x="55" y="57"/>
                  </a:lnTo>
                  <a:lnTo>
                    <a:pt x="57" y="58"/>
                  </a:lnTo>
                  <a:lnTo>
                    <a:pt x="57" y="60"/>
                  </a:lnTo>
                  <a:lnTo>
                    <a:pt x="59" y="60"/>
                  </a:lnTo>
                  <a:lnTo>
                    <a:pt x="59" y="61"/>
                  </a:lnTo>
                  <a:lnTo>
                    <a:pt x="57" y="61"/>
                  </a:lnTo>
                  <a:lnTo>
                    <a:pt x="55" y="63"/>
                  </a:lnTo>
                  <a:lnTo>
                    <a:pt x="54" y="63"/>
                  </a:lnTo>
                  <a:lnTo>
                    <a:pt x="52" y="63"/>
                  </a:lnTo>
                  <a:lnTo>
                    <a:pt x="51" y="63"/>
                  </a:lnTo>
                  <a:lnTo>
                    <a:pt x="51" y="61"/>
                  </a:lnTo>
                  <a:lnTo>
                    <a:pt x="51" y="61"/>
                  </a:lnTo>
                  <a:lnTo>
                    <a:pt x="49" y="60"/>
                  </a:lnTo>
                  <a:lnTo>
                    <a:pt x="49" y="60"/>
                  </a:lnTo>
                  <a:lnTo>
                    <a:pt x="48" y="60"/>
                  </a:lnTo>
                  <a:lnTo>
                    <a:pt x="46" y="60"/>
                  </a:lnTo>
                  <a:lnTo>
                    <a:pt x="44" y="58"/>
                  </a:lnTo>
                  <a:lnTo>
                    <a:pt x="43" y="58"/>
                  </a:lnTo>
                  <a:lnTo>
                    <a:pt x="41" y="58"/>
                  </a:lnTo>
                  <a:lnTo>
                    <a:pt x="40" y="60"/>
                  </a:lnTo>
                  <a:lnTo>
                    <a:pt x="37" y="58"/>
                  </a:lnTo>
                  <a:lnTo>
                    <a:pt x="33" y="58"/>
                  </a:lnTo>
                  <a:lnTo>
                    <a:pt x="32" y="57"/>
                  </a:lnTo>
                  <a:lnTo>
                    <a:pt x="30" y="57"/>
                  </a:lnTo>
                  <a:lnTo>
                    <a:pt x="30" y="57"/>
                  </a:lnTo>
                  <a:lnTo>
                    <a:pt x="30" y="57"/>
                  </a:lnTo>
                  <a:lnTo>
                    <a:pt x="29" y="58"/>
                  </a:lnTo>
                  <a:lnTo>
                    <a:pt x="29" y="58"/>
                  </a:lnTo>
                  <a:lnTo>
                    <a:pt x="29" y="58"/>
                  </a:lnTo>
                  <a:lnTo>
                    <a:pt x="29" y="58"/>
                  </a:lnTo>
                  <a:lnTo>
                    <a:pt x="29" y="58"/>
                  </a:lnTo>
                  <a:lnTo>
                    <a:pt x="27" y="57"/>
                  </a:lnTo>
                  <a:lnTo>
                    <a:pt x="26" y="53"/>
                  </a:lnTo>
                  <a:lnTo>
                    <a:pt x="18" y="49"/>
                  </a:lnTo>
                  <a:lnTo>
                    <a:pt x="14" y="44"/>
                  </a:lnTo>
                  <a:lnTo>
                    <a:pt x="13" y="42"/>
                  </a:lnTo>
                  <a:lnTo>
                    <a:pt x="13" y="41"/>
                  </a:lnTo>
                  <a:lnTo>
                    <a:pt x="8" y="38"/>
                  </a:lnTo>
                  <a:lnTo>
                    <a:pt x="7" y="38"/>
                  </a:lnTo>
                  <a:lnTo>
                    <a:pt x="3" y="33"/>
                  </a:lnTo>
                  <a:lnTo>
                    <a:pt x="0" y="31"/>
                  </a:lnTo>
                  <a:lnTo>
                    <a:pt x="0" y="30"/>
                  </a:lnTo>
                  <a:lnTo>
                    <a:pt x="2" y="30"/>
                  </a:lnTo>
                  <a:lnTo>
                    <a:pt x="2" y="30"/>
                  </a:lnTo>
                  <a:lnTo>
                    <a:pt x="3" y="30"/>
                  </a:lnTo>
                  <a:lnTo>
                    <a:pt x="3" y="31"/>
                  </a:lnTo>
                  <a:lnTo>
                    <a:pt x="5" y="31"/>
                  </a:lnTo>
                  <a:lnTo>
                    <a:pt x="5" y="30"/>
                  </a:lnTo>
                  <a:lnTo>
                    <a:pt x="5" y="30"/>
                  </a:lnTo>
                  <a:lnTo>
                    <a:pt x="10" y="30"/>
                  </a:lnTo>
                  <a:lnTo>
                    <a:pt x="10" y="30"/>
                  </a:lnTo>
                  <a:lnTo>
                    <a:pt x="11" y="30"/>
                  </a:lnTo>
                  <a:lnTo>
                    <a:pt x="11" y="28"/>
                  </a:lnTo>
                  <a:lnTo>
                    <a:pt x="11" y="27"/>
                  </a:lnTo>
                  <a:lnTo>
                    <a:pt x="11" y="27"/>
                  </a:lnTo>
                  <a:lnTo>
                    <a:pt x="11" y="27"/>
                  </a:lnTo>
                  <a:lnTo>
                    <a:pt x="13" y="25"/>
                  </a:lnTo>
                  <a:lnTo>
                    <a:pt x="14" y="25"/>
                  </a:lnTo>
                  <a:lnTo>
                    <a:pt x="14" y="25"/>
                  </a:lnTo>
                  <a:lnTo>
                    <a:pt x="14" y="23"/>
                  </a:lnTo>
                  <a:lnTo>
                    <a:pt x="13" y="20"/>
                  </a:lnTo>
                  <a:lnTo>
                    <a:pt x="13" y="20"/>
                  </a:lnTo>
                  <a:lnTo>
                    <a:pt x="13" y="19"/>
                  </a:lnTo>
                  <a:lnTo>
                    <a:pt x="14" y="19"/>
                  </a:lnTo>
                  <a:lnTo>
                    <a:pt x="16" y="19"/>
                  </a:lnTo>
                  <a:lnTo>
                    <a:pt x="19" y="19"/>
                  </a:lnTo>
                  <a:lnTo>
                    <a:pt x="19" y="19"/>
                  </a:lnTo>
                  <a:lnTo>
                    <a:pt x="21" y="17"/>
                  </a:lnTo>
                  <a:lnTo>
                    <a:pt x="22" y="16"/>
                  </a:lnTo>
                  <a:lnTo>
                    <a:pt x="24" y="14"/>
                  </a:lnTo>
                  <a:lnTo>
                    <a:pt x="24" y="14"/>
                  </a:lnTo>
                  <a:lnTo>
                    <a:pt x="26" y="16"/>
                  </a:lnTo>
                  <a:lnTo>
                    <a:pt x="27" y="17"/>
                  </a:lnTo>
                  <a:lnTo>
                    <a:pt x="29" y="17"/>
                  </a:lnTo>
                  <a:lnTo>
                    <a:pt x="29" y="17"/>
                  </a:lnTo>
                  <a:lnTo>
                    <a:pt x="29" y="17"/>
                  </a:lnTo>
                  <a:lnTo>
                    <a:pt x="29" y="16"/>
                  </a:lnTo>
                  <a:lnTo>
                    <a:pt x="29" y="16"/>
                  </a:lnTo>
                  <a:lnTo>
                    <a:pt x="30" y="14"/>
                  </a:lnTo>
                  <a:lnTo>
                    <a:pt x="32" y="14"/>
                  </a:lnTo>
                  <a:lnTo>
                    <a:pt x="33" y="12"/>
                  </a:lnTo>
                  <a:lnTo>
                    <a:pt x="35" y="11"/>
                  </a:lnTo>
                  <a:lnTo>
                    <a:pt x="37" y="11"/>
                  </a:lnTo>
                  <a:lnTo>
                    <a:pt x="37" y="11"/>
                  </a:lnTo>
                  <a:lnTo>
                    <a:pt x="37" y="9"/>
                  </a:lnTo>
                  <a:lnTo>
                    <a:pt x="37" y="9"/>
                  </a:lnTo>
                  <a:lnTo>
                    <a:pt x="37" y="8"/>
                  </a:lnTo>
                  <a:lnTo>
                    <a:pt x="37" y="6"/>
                  </a:lnTo>
                  <a:lnTo>
                    <a:pt x="38" y="6"/>
                  </a:lnTo>
                  <a:lnTo>
                    <a:pt x="38" y="6"/>
                  </a:lnTo>
                  <a:lnTo>
                    <a:pt x="38" y="6"/>
                  </a:lnTo>
                  <a:lnTo>
                    <a:pt x="38" y="5"/>
                  </a:lnTo>
                  <a:lnTo>
                    <a:pt x="40" y="5"/>
                  </a:lnTo>
                  <a:lnTo>
                    <a:pt x="41" y="3"/>
                  </a:lnTo>
                  <a:lnTo>
                    <a:pt x="41" y="3"/>
                  </a:lnTo>
                  <a:lnTo>
                    <a:pt x="43" y="5"/>
                  </a:lnTo>
                  <a:lnTo>
                    <a:pt x="44" y="6"/>
                  </a:lnTo>
                  <a:lnTo>
                    <a:pt x="46" y="6"/>
                  </a:lnTo>
                  <a:lnTo>
                    <a:pt x="48" y="6"/>
                  </a:lnTo>
                  <a:lnTo>
                    <a:pt x="48" y="5"/>
                  </a:lnTo>
                  <a:lnTo>
                    <a:pt x="49" y="5"/>
                  </a:lnTo>
                  <a:lnTo>
                    <a:pt x="49" y="5"/>
                  </a:lnTo>
                  <a:lnTo>
                    <a:pt x="49" y="5"/>
                  </a:lnTo>
                  <a:lnTo>
                    <a:pt x="49" y="5"/>
                  </a:lnTo>
                  <a:lnTo>
                    <a:pt x="51" y="5"/>
                  </a:lnTo>
                  <a:lnTo>
                    <a:pt x="51" y="5"/>
                  </a:lnTo>
                  <a:lnTo>
                    <a:pt x="51" y="5"/>
                  </a:lnTo>
                  <a:lnTo>
                    <a:pt x="52" y="5"/>
                  </a:lnTo>
                  <a:lnTo>
                    <a:pt x="52" y="5"/>
                  </a:lnTo>
                  <a:lnTo>
                    <a:pt x="52" y="5"/>
                  </a:lnTo>
                  <a:lnTo>
                    <a:pt x="52" y="3"/>
                  </a:lnTo>
                  <a:lnTo>
                    <a:pt x="54" y="5"/>
                  </a:lnTo>
                  <a:lnTo>
                    <a:pt x="55" y="3"/>
                  </a:lnTo>
                  <a:lnTo>
                    <a:pt x="57" y="3"/>
                  </a:lnTo>
                  <a:lnTo>
                    <a:pt x="59" y="3"/>
                  </a:lnTo>
                  <a:lnTo>
                    <a:pt x="59" y="3"/>
                  </a:lnTo>
                  <a:lnTo>
                    <a:pt x="59" y="1"/>
                  </a:lnTo>
                  <a:lnTo>
                    <a:pt x="60" y="1"/>
                  </a:lnTo>
                  <a:lnTo>
                    <a:pt x="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71" name="Freeform 190">
              <a:extLst>
                <a:ext uri="{FF2B5EF4-FFF2-40B4-BE49-F238E27FC236}">
                  <a16:creationId xmlns:a16="http://schemas.microsoft.com/office/drawing/2014/main" id="{B0FDBB56-250B-4F98-A641-693E01457459}"/>
                </a:ext>
              </a:extLst>
            </p:cNvPr>
            <p:cNvSpPr>
              <a:spLocks noEditPoints="1"/>
            </p:cNvSpPr>
            <p:nvPr/>
          </p:nvSpPr>
          <p:spPr bwMode="auto">
            <a:xfrm>
              <a:off x="5839065" y="4026079"/>
              <a:ext cx="337216" cy="270942"/>
            </a:xfrm>
            <a:custGeom>
              <a:avLst/>
              <a:gdLst>
                <a:gd name="T0" fmla="*/ 65 w 173"/>
                <a:gd name="T1" fmla="*/ 137 h 139"/>
                <a:gd name="T2" fmla="*/ 54 w 173"/>
                <a:gd name="T3" fmla="*/ 3 h 139"/>
                <a:gd name="T4" fmla="*/ 61 w 173"/>
                <a:gd name="T5" fmla="*/ 13 h 139"/>
                <a:gd name="T6" fmla="*/ 66 w 173"/>
                <a:gd name="T7" fmla="*/ 11 h 139"/>
                <a:gd name="T8" fmla="*/ 83 w 173"/>
                <a:gd name="T9" fmla="*/ 11 h 139"/>
                <a:gd name="T10" fmla="*/ 107 w 173"/>
                <a:gd name="T11" fmla="*/ 10 h 139"/>
                <a:gd name="T12" fmla="*/ 128 w 173"/>
                <a:gd name="T13" fmla="*/ 8 h 139"/>
                <a:gd name="T14" fmla="*/ 142 w 173"/>
                <a:gd name="T15" fmla="*/ 10 h 139"/>
                <a:gd name="T16" fmla="*/ 154 w 173"/>
                <a:gd name="T17" fmla="*/ 3 h 139"/>
                <a:gd name="T18" fmla="*/ 167 w 173"/>
                <a:gd name="T19" fmla="*/ 19 h 139"/>
                <a:gd name="T20" fmla="*/ 170 w 173"/>
                <a:gd name="T21" fmla="*/ 22 h 139"/>
                <a:gd name="T22" fmla="*/ 173 w 173"/>
                <a:gd name="T23" fmla="*/ 27 h 139"/>
                <a:gd name="T24" fmla="*/ 172 w 173"/>
                <a:gd name="T25" fmla="*/ 35 h 139"/>
                <a:gd name="T26" fmla="*/ 162 w 173"/>
                <a:gd name="T27" fmla="*/ 40 h 139"/>
                <a:gd name="T28" fmla="*/ 153 w 173"/>
                <a:gd name="T29" fmla="*/ 57 h 139"/>
                <a:gd name="T30" fmla="*/ 150 w 173"/>
                <a:gd name="T31" fmla="*/ 63 h 139"/>
                <a:gd name="T32" fmla="*/ 147 w 173"/>
                <a:gd name="T33" fmla="*/ 74 h 139"/>
                <a:gd name="T34" fmla="*/ 139 w 173"/>
                <a:gd name="T35" fmla="*/ 81 h 139"/>
                <a:gd name="T36" fmla="*/ 132 w 173"/>
                <a:gd name="T37" fmla="*/ 95 h 139"/>
                <a:gd name="T38" fmla="*/ 132 w 173"/>
                <a:gd name="T39" fmla="*/ 99 h 139"/>
                <a:gd name="T40" fmla="*/ 128 w 173"/>
                <a:gd name="T41" fmla="*/ 106 h 139"/>
                <a:gd name="T42" fmla="*/ 121 w 173"/>
                <a:gd name="T43" fmla="*/ 107 h 139"/>
                <a:gd name="T44" fmla="*/ 115 w 173"/>
                <a:gd name="T45" fmla="*/ 99 h 139"/>
                <a:gd name="T46" fmla="*/ 110 w 173"/>
                <a:gd name="T47" fmla="*/ 101 h 139"/>
                <a:gd name="T48" fmla="*/ 104 w 173"/>
                <a:gd name="T49" fmla="*/ 103 h 139"/>
                <a:gd name="T50" fmla="*/ 99 w 173"/>
                <a:gd name="T51" fmla="*/ 109 h 139"/>
                <a:gd name="T52" fmla="*/ 91 w 173"/>
                <a:gd name="T53" fmla="*/ 117 h 139"/>
                <a:gd name="T54" fmla="*/ 87 w 173"/>
                <a:gd name="T55" fmla="*/ 131 h 139"/>
                <a:gd name="T56" fmla="*/ 82 w 173"/>
                <a:gd name="T57" fmla="*/ 131 h 139"/>
                <a:gd name="T58" fmla="*/ 74 w 173"/>
                <a:gd name="T59" fmla="*/ 136 h 139"/>
                <a:gd name="T60" fmla="*/ 69 w 173"/>
                <a:gd name="T61" fmla="*/ 136 h 139"/>
                <a:gd name="T62" fmla="*/ 65 w 173"/>
                <a:gd name="T63" fmla="*/ 134 h 139"/>
                <a:gd name="T64" fmla="*/ 60 w 173"/>
                <a:gd name="T65" fmla="*/ 134 h 139"/>
                <a:gd name="T66" fmla="*/ 61 w 173"/>
                <a:gd name="T67" fmla="*/ 137 h 139"/>
                <a:gd name="T68" fmla="*/ 57 w 173"/>
                <a:gd name="T69" fmla="*/ 136 h 139"/>
                <a:gd name="T70" fmla="*/ 52 w 173"/>
                <a:gd name="T71" fmla="*/ 139 h 139"/>
                <a:gd name="T72" fmla="*/ 50 w 173"/>
                <a:gd name="T73" fmla="*/ 139 h 139"/>
                <a:gd name="T74" fmla="*/ 41 w 173"/>
                <a:gd name="T75" fmla="*/ 131 h 139"/>
                <a:gd name="T76" fmla="*/ 39 w 173"/>
                <a:gd name="T77" fmla="*/ 126 h 139"/>
                <a:gd name="T78" fmla="*/ 42 w 173"/>
                <a:gd name="T79" fmla="*/ 123 h 139"/>
                <a:gd name="T80" fmla="*/ 38 w 173"/>
                <a:gd name="T81" fmla="*/ 120 h 139"/>
                <a:gd name="T82" fmla="*/ 39 w 173"/>
                <a:gd name="T83" fmla="*/ 118 h 139"/>
                <a:gd name="T84" fmla="*/ 35 w 173"/>
                <a:gd name="T85" fmla="*/ 117 h 139"/>
                <a:gd name="T86" fmla="*/ 13 w 173"/>
                <a:gd name="T87" fmla="*/ 109 h 139"/>
                <a:gd name="T88" fmla="*/ 13 w 173"/>
                <a:gd name="T89" fmla="*/ 107 h 139"/>
                <a:gd name="T90" fmla="*/ 1 w 173"/>
                <a:gd name="T91" fmla="*/ 106 h 139"/>
                <a:gd name="T92" fmla="*/ 1 w 173"/>
                <a:gd name="T93" fmla="*/ 99 h 139"/>
                <a:gd name="T94" fmla="*/ 1 w 173"/>
                <a:gd name="T95" fmla="*/ 93 h 139"/>
                <a:gd name="T96" fmla="*/ 1 w 173"/>
                <a:gd name="T97" fmla="*/ 85 h 139"/>
                <a:gd name="T98" fmla="*/ 1 w 173"/>
                <a:gd name="T99" fmla="*/ 69 h 139"/>
                <a:gd name="T100" fmla="*/ 8 w 173"/>
                <a:gd name="T101" fmla="*/ 63 h 139"/>
                <a:gd name="T102" fmla="*/ 13 w 173"/>
                <a:gd name="T103" fmla="*/ 58 h 139"/>
                <a:gd name="T104" fmla="*/ 14 w 173"/>
                <a:gd name="T105" fmla="*/ 51 h 139"/>
                <a:gd name="T106" fmla="*/ 17 w 173"/>
                <a:gd name="T107" fmla="*/ 47 h 139"/>
                <a:gd name="T108" fmla="*/ 16 w 173"/>
                <a:gd name="T109" fmla="*/ 40 h 139"/>
                <a:gd name="T110" fmla="*/ 14 w 173"/>
                <a:gd name="T111" fmla="*/ 32 h 139"/>
                <a:gd name="T112" fmla="*/ 14 w 173"/>
                <a:gd name="T113" fmla="*/ 29 h 139"/>
                <a:gd name="T114" fmla="*/ 16 w 173"/>
                <a:gd name="T115" fmla="*/ 19 h 139"/>
                <a:gd name="T116" fmla="*/ 24 w 173"/>
                <a:gd name="T117" fmla="*/ 5 h 139"/>
                <a:gd name="T118" fmla="*/ 36 w 173"/>
                <a:gd name="T119" fmla="*/ 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3" h="139">
                  <a:moveTo>
                    <a:pt x="66" y="136"/>
                  </a:moveTo>
                  <a:lnTo>
                    <a:pt x="66" y="136"/>
                  </a:lnTo>
                  <a:lnTo>
                    <a:pt x="68" y="136"/>
                  </a:lnTo>
                  <a:lnTo>
                    <a:pt x="68" y="137"/>
                  </a:lnTo>
                  <a:lnTo>
                    <a:pt x="66" y="137"/>
                  </a:lnTo>
                  <a:lnTo>
                    <a:pt x="65" y="137"/>
                  </a:lnTo>
                  <a:lnTo>
                    <a:pt x="66" y="136"/>
                  </a:lnTo>
                  <a:close/>
                  <a:moveTo>
                    <a:pt x="41" y="0"/>
                  </a:moveTo>
                  <a:lnTo>
                    <a:pt x="46" y="2"/>
                  </a:lnTo>
                  <a:lnTo>
                    <a:pt x="50" y="3"/>
                  </a:lnTo>
                  <a:lnTo>
                    <a:pt x="52" y="3"/>
                  </a:lnTo>
                  <a:lnTo>
                    <a:pt x="54" y="3"/>
                  </a:lnTo>
                  <a:lnTo>
                    <a:pt x="54" y="3"/>
                  </a:lnTo>
                  <a:lnTo>
                    <a:pt x="57" y="6"/>
                  </a:lnTo>
                  <a:lnTo>
                    <a:pt x="57" y="6"/>
                  </a:lnTo>
                  <a:lnTo>
                    <a:pt x="58" y="8"/>
                  </a:lnTo>
                  <a:lnTo>
                    <a:pt x="60" y="11"/>
                  </a:lnTo>
                  <a:lnTo>
                    <a:pt x="61" y="13"/>
                  </a:lnTo>
                  <a:lnTo>
                    <a:pt x="61" y="13"/>
                  </a:lnTo>
                  <a:lnTo>
                    <a:pt x="63" y="13"/>
                  </a:lnTo>
                  <a:lnTo>
                    <a:pt x="63" y="13"/>
                  </a:lnTo>
                  <a:lnTo>
                    <a:pt x="65" y="13"/>
                  </a:lnTo>
                  <a:lnTo>
                    <a:pt x="66" y="11"/>
                  </a:lnTo>
                  <a:lnTo>
                    <a:pt x="66" y="11"/>
                  </a:lnTo>
                  <a:lnTo>
                    <a:pt x="68" y="11"/>
                  </a:lnTo>
                  <a:lnTo>
                    <a:pt x="74" y="8"/>
                  </a:lnTo>
                  <a:lnTo>
                    <a:pt x="76" y="8"/>
                  </a:lnTo>
                  <a:lnTo>
                    <a:pt x="77" y="8"/>
                  </a:lnTo>
                  <a:lnTo>
                    <a:pt x="79" y="8"/>
                  </a:lnTo>
                  <a:lnTo>
                    <a:pt x="83" y="11"/>
                  </a:lnTo>
                  <a:lnTo>
                    <a:pt x="88" y="14"/>
                  </a:lnTo>
                  <a:lnTo>
                    <a:pt x="91" y="14"/>
                  </a:lnTo>
                  <a:lnTo>
                    <a:pt x="95" y="16"/>
                  </a:lnTo>
                  <a:lnTo>
                    <a:pt x="101" y="16"/>
                  </a:lnTo>
                  <a:lnTo>
                    <a:pt x="106" y="11"/>
                  </a:lnTo>
                  <a:lnTo>
                    <a:pt x="107" y="10"/>
                  </a:lnTo>
                  <a:lnTo>
                    <a:pt x="109" y="10"/>
                  </a:lnTo>
                  <a:lnTo>
                    <a:pt x="110" y="8"/>
                  </a:lnTo>
                  <a:lnTo>
                    <a:pt x="113" y="8"/>
                  </a:lnTo>
                  <a:lnTo>
                    <a:pt x="120" y="8"/>
                  </a:lnTo>
                  <a:lnTo>
                    <a:pt x="126" y="8"/>
                  </a:lnTo>
                  <a:lnTo>
                    <a:pt x="128" y="8"/>
                  </a:lnTo>
                  <a:lnTo>
                    <a:pt x="129" y="8"/>
                  </a:lnTo>
                  <a:lnTo>
                    <a:pt x="136" y="10"/>
                  </a:lnTo>
                  <a:lnTo>
                    <a:pt x="137" y="11"/>
                  </a:lnTo>
                  <a:lnTo>
                    <a:pt x="140" y="11"/>
                  </a:lnTo>
                  <a:lnTo>
                    <a:pt x="142" y="11"/>
                  </a:lnTo>
                  <a:lnTo>
                    <a:pt x="142" y="10"/>
                  </a:lnTo>
                  <a:lnTo>
                    <a:pt x="145" y="8"/>
                  </a:lnTo>
                  <a:lnTo>
                    <a:pt x="147" y="6"/>
                  </a:lnTo>
                  <a:lnTo>
                    <a:pt x="148" y="6"/>
                  </a:lnTo>
                  <a:lnTo>
                    <a:pt x="150" y="5"/>
                  </a:lnTo>
                  <a:lnTo>
                    <a:pt x="153" y="5"/>
                  </a:lnTo>
                  <a:lnTo>
                    <a:pt x="154" y="3"/>
                  </a:lnTo>
                  <a:lnTo>
                    <a:pt x="156" y="3"/>
                  </a:lnTo>
                  <a:lnTo>
                    <a:pt x="159" y="2"/>
                  </a:lnTo>
                  <a:lnTo>
                    <a:pt x="161" y="5"/>
                  </a:lnTo>
                  <a:lnTo>
                    <a:pt x="164" y="10"/>
                  </a:lnTo>
                  <a:lnTo>
                    <a:pt x="165" y="11"/>
                  </a:lnTo>
                  <a:lnTo>
                    <a:pt x="167" y="19"/>
                  </a:lnTo>
                  <a:lnTo>
                    <a:pt x="167" y="19"/>
                  </a:lnTo>
                  <a:lnTo>
                    <a:pt x="167" y="21"/>
                  </a:lnTo>
                  <a:lnTo>
                    <a:pt x="167" y="21"/>
                  </a:lnTo>
                  <a:lnTo>
                    <a:pt x="167" y="22"/>
                  </a:lnTo>
                  <a:lnTo>
                    <a:pt x="169" y="22"/>
                  </a:lnTo>
                  <a:lnTo>
                    <a:pt x="170" y="22"/>
                  </a:lnTo>
                  <a:lnTo>
                    <a:pt x="172" y="22"/>
                  </a:lnTo>
                  <a:lnTo>
                    <a:pt x="172" y="24"/>
                  </a:lnTo>
                  <a:lnTo>
                    <a:pt x="173" y="24"/>
                  </a:lnTo>
                  <a:lnTo>
                    <a:pt x="173" y="25"/>
                  </a:lnTo>
                  <a:lnTo>
                    <a:pt x="173" y="25"/>
                  </a:lnTo>
                  <a:lnTo>
                    <a:pt x="173" y="27"/>
                  </a:lnTo>
                  <a:lnTo>
                    <a:pt x="173" y="30"/>
                  </a:lnTo>
                  <a:lnTo>
                    <a:pt x="172" y="32"/>
                  </a:lnTo>
                  <a:lnTo>
                    <a:pt x="172" y="33"/>
                  </a:lnTo>
                  <a:lnTo>
                    <a:pt x="172" y="35"/>
                  </a:lnTo>
                  <a:lnTo>
                    <a:pt x="172" y="35"/>
                  </a:lnTo>
                  <a:lnTo>
                    <a:pt x="172" y="35"/>
                  </a:lnTo>
                  <a:lnTo>
                    <a:pt x="170" y="36"/>
                  </a:lnTo>
                  <a:lnTo>
                    <a:pt x="167" y="38"/>
                  </a:lnTo>
                  <a:lnTo>
                    <a:pt x="165" y="38"/>
                  </a:lnTo>
                  <a:lnTo>
                    <a:pt x="165" y="38"/>
                  </a:lnTo>
                  <a:lnTo>
                    <a:pt x="164" y="40"/>
                  </a:lnTo>
                  <a:lnTo>
                    <a:pt x="162" y="40"/>
                  </a:lnTo>
                  <a:lnTo>
                    <a:pt x="159" y="44"/>
                  </a:lnTo>
                  <a:lnTo>
                    <a:pt x="158" y="47"/>
                  </a:lnTo>
                  <a:lnTo>
                    <a:pt x="156" y="51"/>
                  </a:lnTo>
                  <a:lnTo>
                    <a:pt x="156" y="54"/>
                  </a:lnTo>
                  <a:lnTo>
                    <a:pt x="153" y="55"/>
                  </a:lnTo>
                  <a:lnTo>
                    <a:pt x="153" y="57"/>
                  </a:lnTo>
                  <a:lnTo>
                    <a:pt x="153" y="57"/>
                  </a:lnTo>
                  <a:lnTo>
                    <a:pt x="153" y="58"/>
                  </a:lnTo>
                  <a:lnTo>
                    <a:pt x="153" y="62"/>
                  </a:lnTo>
                  <a:lnTo>
                    <a:pt x="153" y="63"/>
                  </a:lnTo>
                  <a:lnTo>
                    <a:pt x="153" y="63"/>
                  </a:lnTo>
                  <a:lnTo>
                    <a:pt x="150" y="63"/>
                  </a:lnTo>
                  <a:lnTo>
                    <a:pt x="148" y="65"/>
                  </a:lnTo>
                  <a:lnTo>
                    <a:pt x="148" y="66"/>
                  </a:lnTo>
                  <a:lnTo>
                    <a:pt x="148" y="68"/>
                  </a:lnTo>
                  <a:lnTo>
                    <a:pt x="147" y="71"/>
                  </a:lnTo>
                  <a:lnTo>
                    <a:pt x="147" y="73"/>
                  </a:lnTo>
                  <a:lnTo>
                    <a:pt x="147" y="74"/>
                  </a:lnTo>
                  <a:lnTo>
                    <a:pt x="147" y="74"/>
                  </a:lnTo>
                  <a:lnTo>
                    <a:pt x="145" y="76"/>
                  </a:lnTo>
                  <a:lnTo>
                    <a:pt x="143" y="76"/>
                  </a:lnTo>
                  <a:lnTo>
                    <a:pt x="142" y="77"/>
                  </a:lnTo>
                  <a:lnTo>
                    <a:pt x="140" y="79"/>
                  </a:lnTo>
                  <a:lnTo>
                    <a:pt x="139" y="81"/>
                  </a:lnTo>
                  <a:lnTo>
                    <a:pt x="139" y="82"/>
                  </a:lnTo>
                  <a:lnTo>
                    <a:pt x="137" y="87"/>
                  </a:lnTo>
                  <a:lnTo>
                    <a:pt x="136" y="90"/>
                  </a:lnTo>
                  <a:lnTo>
                    <a:pt x="136" y="90"/>
                  </a:lnTo>
                  <a:lnTo>
                    <a:pt x="136" y="92"/>
                  </a:lnTo>
                  <a:lnTo>
                    <a:pt x="132" y="95"/>
                  </a:lnTo>
                  <a:lnTo>
                    <a:pt x="132" y="95"/>
                  </a:lnTo>
                  <a:lnTo>
                    <a:pt x="132" y="96"/>
                  </a:lnTo>
                  <a:lnTo>
                    <a:pt x="132" y="96"/>
                  </a:lnTo>
                  <a:lnTo>
                    <a:pt x="132" y="98"/>
                  </a:lnTo>
                  <a:lnTo>
                    <a:pt x="134" y="98"/>
                  </a:lnTo>
                  <a:lnTo>
                    <a:pt x="132" y="99"/>
                  </a:lnTo>
                  <a:lnTo>
                    <a:pt x="129" y="101"/>
                  </a:lnTo>
                  <a:lnTo>
                    <a:pt x="129" y="101"/>
                  </a:lnTo>
                  <a:lnTo>
                    <a:pt x="129" y="103"/>
                  </a:lnTo>
                  <a:lnTo>
                    <a:pt x="129" y="104"/>
                  </a:lnTo>
                  <a:lnTo>
                    <a:pt x="128" y="104"/>
                  </a:lnTo>
                  <a:lnTo>
                    <a:pt x="128" y="106"/>
                  </a:lnTo>
                  <a:lnTo>
                    <a:pt x="126" y="106"/>
                  </a:lnTo>
                  <a:lnTo>
                    <a:pt x="126" y="107"/>
                  </a:lnTo>
                  <a:lnTo>
                    <a:pt x="124" y="107"/>
                  </a:lnTo>
                  <a:lnTo>
                    <a:pt x="123" y="107"/>
                  </a:lnTo>
                  <a:lnTo>
                    <a:pt x="123" y="107"/>
                  </a:lnTo>
                  <a:lnTo>
                    <a:pt x="121" y="107"/>
                  </a:lnTo>
                  <a:lnTo>
                    <a:pt x="121" y="104"/>
                  </a:lnTo>
                  <a:lnTo>
                    <a:pt x="121" y="104"/>
                  </a:lnTo>
                  <a:lnTo>
                    <a:pt x="120" y="103"/>
                  </a:lnTo>
                  <a:lnTo>
                    <a:pt x="118" y="101"/>
                  </a:lnTo>
                  <a:lnTo>
                    <a:pt x="117" y="99"/>
                  </a:lnTo>
                  <a:lnTo>
                    <a:pt x="115" y="99"/>
                  </a:lnTo>
                  <a:lnTo>
                    <a:pt x="115" y="99"/>
                  </a:lnTo>
                  <a:lnTo>
                    <a:pt x="115" y="99"/>
                  </a:lnTo>
                  <a:lnTo>
                    <a:pt x="113" y="101"/>
                  </a:lnTo>
                  <a:lnTo>
                    <a:pt x="113" y="101"/>
                  </a:lnTo>
                  <a:lnTo>
                    <a:pt x="112" y="101"/>
                  </a:lnTo>
                  <a:lnTo>
                    <a:pt x="110" y="101"/>
                  </a:lnTo>
                  <a:lnTo>
                    <a:pt x="109" y="101"/>
                  </a:lnTo>
                  <a:lnTo>
                    <a:pt x="109" y="101"/>
                  </a:lnTo>
                  <a:lnTo>
                    <a:pt x="109" y="101"/>
                  </a:lnTo>
                  <a:lnTo>
                    <a:pt x="109" y="99"/>
                  </a:lnTo>
                  <a:lnTo>
                    <a:pt x="107" y="101"/>
                  </a:lnTo>
                  <a:lnTo>
                    <a:pt x="104" y="103"/>
                  </a:lnTo>
                  <a:lnTo>
                    <a:pt x="104" y="103"/>
                  </a:lnTo>
                  <a:lnTo>
                    <a:pt x="102" y="103"/>
                  </a:lnTo>
                  <a:lnTo>
                    <a:pt x="102" y="104"/>
                  </a:lnTo>
                  <a:lnTo>
                    <a:pt x="101" y="106"/>
                  </a:lnTo>
                  <a:lnTo>
                    <a:pt x="101" y="107"/>
                  </a:lnTo>
                  <a:lnTo>
                    <a:pt x="99" y="109"/>
                  </a:lnTo>
                  <a:lnTo>
                    <a:pt x="98" y="109"/>
                  </a:lnTo>
                  <a:lnTo>
                    <a:pt x="98" y="109"/>
                  </a:lnTo>
                  <a:lnTo>
                    <a:pt x="95" y="112"/>
                  </a:lnTo>
                  <a:lnTo>
                    <a:pt x="93" y="114"/>
                  </a:lnTo>
                  <a:lnTo>
                    <a:pt x="91" y="115"/>
                  </a:lnTo>
                  <a:lnTo>
                    <a:pt x="91" y="117"/>
                  </a:lnTo>
                  <a:lnTo>
                    <a:pt x="90" y="120"/>
                  </a:lnTo>
                  <a:lnTo>
                    <a:pt x="90" y="121"/>
                  </a:lnTo>
                  <a:lnTo>
                    <a:pt x="88" y="126"/>
                  </a:lnTo>
                  <a:lnTo>
                    <a:pt x="88" y="128"/>
                  </a:lnTo>
                  <a:lnTo>
                    <a:pt x="87" y="129"/>
                  </a:lnTo>
                  <a:lnTo>
                    <a:pt x="87" y="131"/>
                  </a:lnTo>
                  <a:lnTo>
                    <a:pt x="85" y="133"/>
                  </a:lnTo>
                  <a:lnTo>
                    <a:pt x="85" y="133"/>
                  </a:lnTo>
                  <a:lnTo>
                    <a:pt x="85" y="133"/>
                  </a:lnTo>
                  <a:lnTo>
                    <a:pt x="83" y="133"/>
                  </a:lnTo>
                  <a:lnTo>
                    <a:pt x="83" y="131"/>
                  </a:lnTo>
                  <a:lnTo>
                    <a:pt x="82" y="131"/>
                  </a:lnTo>
                  <a:lnTo>
                    <a:pt x="80" y="129"/>
                  </a:lnTo>
                  <a:lnTo>
                    <a:pt x="80" y="129"/>
                  </a:lnTo>
                  <a:lnTo>
                    <a:pt x="82" y="134"/>
                  </a:lnTo>
                  <a:lnTo>
                    <a:pt x="82" y="136"/>
                  </a:lnTo>
                  <a:lnTo>
                    <a:pt x="77" y="136"/>
                  </a:lnTo>
                  <a:lnTo>
                    <a:pt x="74" y="136"/>
                  </a:lnTo>
                  <a:lnTo>
                    <a:pt x="72" y="136"/>
                  </a:lnTo>
                  <a:lnTo>
                    <a:pt x="71" y="134"/>
                  </a:lnTo>
                  <a:lnTo>
                    <a:pt x="71" y="134"/>
                  </a:lnTo>
                  <a:lnTo>
                    <a:pt x="71" y="134"/>
                  </a:lnTo>
                  <a:lnTo>
                    <a:pt x="71" y="134"/>
                  </a:lnTo>
                  <a:lnTo>
                    <a:pt x="69" y="136"/>
                  </a:lnTo>
                  <a:lnTo>
                    <a:pt x="68" y="136"/>
                  </a:lnTo>
                  <a:lnTo>
                    <a:pt x="66" y="134"/>
                  </a:lnTo>
                  <a:lnTo>
                    <a:pt x="65" y="133"/>
                  </a:lnTo>
                  <a:lnTo>
                    <a:pt x="65" y="133"/>
                  </a:lnTo>
                  <a:lnTo>
                    <a:pt x="65" y="133"/>
                  </a:lnTo>
                  <a:lnTo>
                    <a:pt x="65" y="134"/>
                  </a:lnTo>
                  <a:lnTo>
                    <a:pt x="65" y="136"/>
                  </a:lnTo>
                  <a:lnTo>
                    <a:pt x="63" y="137"/>
                  </a:lnTo>
                  <a:lnTo>
                    <a:pt x="61" y="137"/>
                  </a:lnTo>
                  <a:lnTo>
                    <a:pt x="61" y="137"/>
                  </a:lnTo>
                  <a:lnTo>
                    <a:pt x="60" y="136"/>
                  </a:lnTo>
                  <a:lnTo>
                    <a:pt x="60" y="134"/>
                  </a:lnTo>
                  <a:lnTo>
                    <a:pt x="60" y="133"/>
                  </a:lnTo>
                  <a:lnTo>
                    <a:pt x="60" y="133"/>
                  </a:lnTo>
                  <a:lnTo>
                    <a:pt x="60" y="134"/>
                  </a:lnTo>
                  <a:lnTo>
                    <a:pt x="60" y="134"/>
                  </a:lnTo>
                  <a:lnTo>
                    <a:pt x="60" y="136"/>
                  </a:lnTo>
                  <a:lnTo>
                    <a:pt x="61" y="137"/>
                  </a:lnTo>
                  <a:lnTo>
                    <a:pt x="60" y="137"/>
                  </a:lnTo>
                  <a:lnTo>
                    <a:pt x="58" y="137"/>
                  </a:lnTo>
                  <a:lnTo>
                    <a:pt x="58" y="139"/>
                  </a:lnTo>
                  <a:lnTo>
                    <a:pt x="57" y="137"/>
                  </a:lnTo>
                  <a:lnTo>
                    <a:pt x="57" y="136"/>
                  </a:lnTo>
                  <a:lnTo>
                    <a:pt x="57" y="136"/>
                  </a:lnTo>
                  <a:lnTo>
                    <a:pt x="57" y="137"/>
                  </a:lnTo>
                  <a:lnTo>
                    <a:pt x="55" y="139"/>
                  </a:lnTo>
                  <a:lnTo>
                    <a:pt x="55" y="139"/>
                  </a:lnTo>
                  <a:lnTo>
                    <a:pt x="54" y="139"/>
                  </a:lnTo>
                  <a:lnTo>
                    <a:pt x="52" y="139"/>
                  </a:lnTo>
                  <a:lnTo>
                    <a:pt x="52" y="139"/>
                  </a:lnTo>
                  <a:lnTo>
                    <a:pt x="52" y="137"/>
                  </a:lnTo>
                  <a:lnTo>
                    <a:pt x="52" y="137"/>
                  </a:lnTo>
                  <a:lnTo>
                    <a:pt x="52" y="137"/>
                  </a:lnTo>
                  <a:lnTo>
                    <a:pt x="52" y="139"/>
                  </a:lnTo>
                  <a:lnTo>
                    <a:pt x="50" y="139"/>
                  </a:lnTo>
                  <a:lnTo>
                    <a:pt x="50" y="139"/>
                  </a:lnTo>
                  <a:lnTo>
                    <a:pt x="49" y="139"/>
                  </a:lnTo>
                  <a:lnTo>
                    <a:pt x="47" y="137"/>
                  </a:lnTo>
                  <a:lnTo>
                    <a:pt x="46" y="136"/>
                  </a:lnTo>
                  <a:lnTo>
                    <a:pt x="42" y="134"/>
                  </a:lnTo>
                  <a:lnTo>
                    <a:pt x="42" y="133"/>
                  </a:lnTo>
                  <a:lnTo>
                    <a:pt x="41" y="131"/>
                  </a:lnTo>
                  <a:lnTo>
                    <a:pt x="41" y="129"/>
                  </a:lnTo>
                  <a:lnTo>
                    <a:pt x="39" y="126"/>
                  </a:lnTo>
                  <a:lnTo>
                    <a:pt x="39" y="126"/>
                  </a:lnTo>
                  <a:lnTo>
                    <a:pt x="41" y="126"/>
                  </a:lnTo>
                  <a:lnTo>
                    <a:pt x="41" y="126"/>
                  </a:lnTo>
                  <a:lnTo>
                    <a:pt x="39" y="126"/>
                  </a:lnTo>
                  <a:lnTo>
                    <a:pt x="39" y="126"/>
                  </a:lnTo>
                  <a:lnTo>
                    <a:pt x="39" y="125"/>
                  </a:lnTo>
                  <a:lnTo>
                    <a:pt x="39" y="123"/>
                  </a:lnTo>
                  <a:lnTo>
                    <a:pt x="41" y="123"/>
                  </a:lnTo>
                  <a:lnTo>
                    <a:pt x="41" y="123"/>
                  </a:lnTo>
                  <a:lnTo>
                    <a:pt x="42" y="123"/>
                  </a:lnTo>
                  <a:lnTo>
                    <a:pt x="42" y="121"/>
                  </a:lnTo>
                  <a:lnTo>
                    <a:pt x="39" y="123"/>
                  </a:lnTo>
                  <a:lnTo>
                    <a:pt x="38" y="121"/>
                  </a:lnTo>
                  <a:lnTo>
                    <a:pt x="36" y="121"/>
                  </a:lnTo>
                  <a:lnTo>
                    <a:pt x="38" y="120"/>
                  </a:lnTo>
                  <a:lnTo>
                    <a:pt x="38" y="120"/>
                  </a:lnTo>
                  <a:lnTo>
                    <a:pt x="39" y="120"/>
                  </a:lnTo>
                  <a:lnTo>
                    <a:pt x="41" y="120"/>
                  </a:lnTo>
                  <a:lnTo>
                    <a:pt x="39" y="120"/>
                  </a:lnTo>
                  <a:lnTo>
                    <a:pt x="39" y="120"/>
                  </a:lnTo>
                  <a:lnTo>
                    <a:pt x="39" y="120"/>
                  </a:lnTo>
                  <a:lnTo>
                    <a:pt x="39" y="118"/>
                  </a:lnTo>
                  <a:lnTo>
                    <a:pt x="38" y="118"/>
                  </a:lnTo>
                  <a:lnTo>
                    <a:pt x="38" y="120"/>
                  </a:lnTo>
                  <a:lnTo>
                    <a:pt x="36" y="120"/>
                  </a:lnTo>
                  <a:lnTo>
                    <a:pt x="36" y="120"/>
                  </a:lnTo>
                  <a:lnTo>
                    <a:pt x="36" y="118"/>
                  </a:lnTo>
                  <a:lnTo>
                    <a:pt x="35" y="117"/>
                  </a:lnTo>
                  <a:lnTo>
                    <a:pt x="35" y="117"/>
                  </a:lnTo>
                  <a:lnTo>
                    <a:pt x="31" y="114"/>
                  </a:lnTo>
                  <a:lnTo>
                    <a:pt x="28" y="110"/>
                  </a:lnTo>
                  <a:lnTo>
                    <a:pt x="25" y="109"/>
                  </a:lnTo>
                  <a:lnTo>
                    <a:pt x="22" y="109"/>
                  </a:lnTo>
                  <a:lnTo>
                    <a:pt x="13" y="109"/>
                  </a:lnTo>
                  <a:lnTo>
                    <a:pt x="11" y="107"/>
                  </a:lnTo>
                  <a:lnTo>
                    <a:pt x="13" y="107"/>
                  </a:lnTo>
                  <a:lnTo>
                    <a:pt x="13" y="107"/>
                  </a:lnTo>
                  <a:lnTo>
                    <a:pt x="16" y="106"/>
                  </a:lnTo>
                  <a:lnTo>
                    <a:pt x="16" y="106"/>
                  </a:lnTo>
                  <a:lnTo>
                    <a:pt x="13" y="107"/>
                  </a:lnTo>
                  <a:lnTo>
                    <a:pt x="11" y="107"/>
                  </a:lnTo>
                  <a:lnTo>
                    <a:pt x="9" y="109"/>
                  </a:lnTo>
                  <a:lnTo>
                    <a:pt x="1" y="109"/>
                  </a:lnTo>
                  <a:lnTo>
                    <a:pt x="1" y="109"/>
                  </a:lnTo>
                  <a:lnTo>
                    <a:pt x="1" y="107"/>
                  </a:lnTo>
                  <a:lnTo>
                    <a:pt x="1" y="106"/>
                  </a:lnTo>
                  <a:lnTo>
                    <a:pt x="1" y="104"/>
                  </a:lnTo>
                  <a:lnTo>
                    <a:pt x="1" y="104"/>
                  </a:lnTo>
                  <a:lnTo>
                    <a:pt x="1" y="103"/>
                  </a:lnTo>
                  <a:lnTo>
                    <a:pt x="1" y="103"/>
                  </a:lnTo>
                  <a:lnTo>
                    <a:pt x="1" y="99"/>
                  </a:lnTo>
                  <a:lnTo>
                    <a:pt x="1" y="99"/>
                  </a:lnTo>
                  <a:lnTo>
                    <a:pt x="1" y="99"/>
                  </a:lnTo>
                  <a:lnTo>
                    <a:pt x="1" y="98"/>
                  </a:lnTo>
                  <a:lnTo>
                    <a:pt x="1" y="95"/>
                  </a:lnTo>
                  <a:lnTo>
                    <a:pt x="1" y="93"/>
                  </a:lnTo>
                  <a:lnTo>
                    <a:pt x="1" y="93"/>
                  </a:lnTo>
                  <a:lnTo>
                    <a:pt x="1" y="93"/>
                  </a:lnTo>
                  <a:lnTo>
                    <a:pt x="1" y="92"/>
                  </a:lnTo>
                  <a:lnTo>
                    <a:pt x="1" y="92"/>
                  </a:lnTo>
                  <a:lnTo>
                    <a:pt x="1" y="90"/>
                  </a:lnTo>
                  <a:lnTo>
                    <a:pt x="1" y="88"/>
                  </a:lnTo>
                  <a:lnTo>
                    <a:pt x="0" y="87"/>
                  </a:lnTo>
                  <a:lnTo>
                    <a:pt x="1" y="85"/>
                  </a:lnTo>
                  <a:lnTo>
                    <a:pt x="1" y="82"/>
                  </a:lnTo>
                  <a:lnTo>
                    <a:pt x="1" y="81"/>
                  </a:lnTo>
                  <a:lnTo>
                    <a:pt x="1" y="79"/>
                  </a:lnTo>
                  <a:lnTo>
                    <a:pt x="1" y="76"/>
                  </a:lnTo>
                  <a:lnTo>
                    <a:pt x="1" y="74"/>
                  </a:lnTo>
                  <a:lnTo>
                    <a:pt x="1" y="69"/>
                  </a:lnTo>
                  <a:lnTo>
                    <a:pt x="3" y="69"/>
                  </a:lnTo>
                  <a:lnTo>
                    <a:pt x="6" y="69"/>
                  </a:lnTo>
                  <a:lnTo>
                    <a:pt x="6" y="68"/>
                  </a:lnTo>
                  <a:lnTo>
                    <a:pt x="8" y="66"/>
                  </a:lnTo>
                  <a:lnTo>
                    <a:pt x="8" y="65"/>
                  </a:lnTo>
                  <a:lnTo>
                    <a:pt x="8" y="63"/>
                  </a:lnTo>
                  <a:lnTo>
                    <a:pt x="8" y="63"/>
                  </a:lnTo>
                  <a:lnTo>
                    <a:pt x="9" y="62"/>
                  </a:lnTo>
                  <a:lnTo>
                    <a:pt x="9" y="60"/>
                  </a:lnTo>
                  <a:lnTo>
                    <a:pt x="11" y="58"/>
                  </a:lnTo>
                  <a:lnTo>
                    <a:pt x="11" y="58"/>
                  </a:lnTo>
                  <a:lnTo>
                    <a:pt x="13" y="58"/>
                  </a:lnTo>
                  <a:lnTo>
                    <a:pt x="13" y="58"/>
                  </a:lnTo>
                  <a:lnTo>
                    <a:pt x="14" y="57"/>
                  </a:lnTo>
                  <a:lnTo>
                    <a:pt x="14" y="54"/>
                  </a:lnTo>
                  <a:lnTo>
                    <a:pt x="14" y="52"/>
                  </a:lnTo>
                  <a:lnTo>
                    <a:pt x="14" y="52"/>
                  </a:lnTo>
                  <a:lnTo>
                    <a:pt x="14" y="51"/>
                  </a:lnTo>
                  <a:lnTo>
                    <a:pt x="14" y="51"/>
                  </a:lnTo>
                  <a:lnTo>
                    <a:pt x="16" y="51"/>
                  </a:lnTo>
                  <a:lnTo>
                    <a:pt x="16" y="51"/>
                  </a:lnTo>
                  <a:lnTo>
                    <a:pt x="16" y="51"/>
                  </a:lnTo>
                  <a:lnTo>
                    <a:pt x="16" y="51"/>
                  </a:lnTo>
                  <a:lnTo>
                    <a:pt x="17" y="47"/>
                  </a:lnTo>
                  <a:lnTo>
                    <a:pt x="17" y="47"/>
                  </a:lnTo>
                  <a:lnTo>
                    <a:pt x="16" y="46"/>
                  </a:lnTo>
                  <a:lnTo>
                    <a:pt x="16" y="44"/>
                  </a:lnTo>
                  <a:lnTo>
                    <a:pt x="16" y="43"/>
                  </a:lnTo>
                  <a:lnTo>
                    <a:pt x="16" y="41"/>
                  </a:lnTo>
                  <a:lnTo>
                    <a:pt x="16" y="40"/>
                  </a:lnTo>
                  <a:lnTo>
                    <a:pt x="14" y="40"/>
                  </a:lnTo>
                  <a:lnTo>
                    <a:pt x="14" y="40"/>
                  </a:lnTo>
                  <a:lnTo>
                    <a:pt x="13" y="36"/>
                  </a:lnTo>
                  <a:lnTo>
                    <a:pt x="13" y="35"/>
                  </a:lnTo>
                  <a:lnTo>
                    <a:pt x="13" y="33"/>
                  </a:lnTo>
                  <a:lnTo>
                    <a:pt x="14" y="32"/>
                  </a:lnTo>
                  <a:lnTo>
                    <a:pt x="14" y="32"/>
                  </a:lnTo>
                  <a:lnTo>
                    <a:pt x="14" y="30"/>
                  </a:lnTo>
                  <a:lnTo>
                    <a:pt x="14" y="30"/>
                  </a:lnTo>
                  <a:lnTo>
                    <a:pt x="14" y="30"/>
                  </a:lnTo>
                  <a:lnTo>
                    <a:pt x="14" y="29"/>
                  </a:lnTo>
                  <a:lnTo>
                    <a:pt x="14" y="29"/>
                  </a:lnTo>
                  <a:lnTo>
                    <a:pt x="14" y="29"/>
                  </a:lnTo>
                  <a:lnTo>
                    <a:pt x="14" y="27"/>
                  </a:lnTo>
                  <a:lnTo>
                    <a:pt x="14" y="24"/>
                  </a:lnTo>
                  <a:lnTo>
                    <a:pt x="14" y="22"/>
                  </a:lnTo>
                  <a:lnTo>
                    <a:pt x="14" y="19"/>
                  </a:lnTo>
                  <a:lnTo>
                    <a:pt x="16" y="19"/>
                  </a:lnTo>
                  <a:lnTo>
                    <a:pt x="19" y="16"/>
                  </a:lnTo>
                  <a:lnTo>
                    <a:pt x="20" y="14"/>
                  </a:lnTo>
                  <a:lnTo>
                    <a:pt x="20" y="11"/>
                  </a:lnTo>
                  <a:lnTo>
                    <a:pt x="22" y="6"/>
                  </a:lnTo>
                  <a:lnTo>
                    <a:pt x="22" y="6"/>
                  </a:lnTo>
                  <a:lnTo>
                    <a:pt x="24" y="5"/>
                  </a:lnTo>
                  <a:lnTo>
                    <a:pt x="25" y="3"/>
                  </a:lnTo>
                  <a:lnTo>
                    <a:pt x="28" y="2"/>
                  </a:lnTo>
                  <a:lnTo>
                    <a:pt x="30" y="2"/>
                  </a:lnTo>
                  <a:lnTo>
                    <a:pt x="31" y="2"/>
                  </a:lnTo>
                  <a:lnTo>
                    <a:pt x="33" y="2"/>
                  </a:lnTo>
                  <a:lnTo>
                    <a:pt x="36" y="2"/>
                  </a:lnTo>
                  <a:lnTo>
                    <a:pt x="38" y="2"/>
                  </a:lnTo>
                  <a:lnTo>
                    <a:pt x="39" y="0"/>
                  </a:lnTo>
                  <a:lnTo>
                    <a:pt x="39" y="0"/>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72" name="Freeform 191">
              <a:extLst>
                <a:ext uri="{FF2B5EF4-FFF2-40B4-BE49-F238E27FC236}">
                  <a16:creationId xmlns:a16="http://schemas.microsoft.com/office/drawing/2014/main" id="{943489A8-5B9D-4106-9223-5EE9076ABD83}"/>
                </a:ext>
              </a:extLst>
            </p:cNvPr>
            <p:cNvSpPr>
              <a:spLocks/>
            </p:cNvSpPr>
            <p:nvPr/>
          </p:nvSpPr>
          <p:spPr bwMode="auto">
            <a:xfrm>
              <a:off x="10495754" y="5252138"/>
              <a:ext cx="1950" cy="1950"/>
            </a:xfrm>
            <a:custGeom>
              <a:avLst/>
              <a:gdLst>
                <a:gd name="T0" fmla="*/ 0 w 1"/>
                <a:gd name="T1" fmla="*/ 0 h 1"/>
                <a:gd name="T2" fmla="*/ 0 w 1"/>
                <a:gd name="T3" fmla="*/ 0 h 1"/>
                <a:gd name="T4" fmla="*/ 1 w 1"/>
                <a:gd name="T5" fmla="*/ 0 h 1"/>
                <a:gd name="T6" fmla="*/ 1 w 1"/>
                <a:gd name="T7" fmla="*/ 0 h 1"/>
                <a:gd name="T8" fmla="*/ 1 w 1"/>
                <a:gd name="T9" fmla="*/ 0 h 1"/>
                <a:gd name="T10" fmla="*/ 1 w 1"/>
                <a:gd name="T11" fmla="*/ 0 h 1"/>
                <a:gd name="T12" fmla="*/ 1 w 1"/>
                <a:gd name="T13" fmla="*/ 1 h 1"/>
                <a:gd name="T14" fmla="*/ 1 w 1"/>
                <a:gd name="T15" fmla="*/ 1 h 1"/>
                <a:gd name="T16" fmla="*/ 1 w 1"/>
                <a:gd name="T17" fmla="*/ 1 h 1"/>
                <a:gd name="T18" fmla="*/ 1 w 1"/>
                <a:gd name="T19" fmla="*/ 1 h 1"/>
                <a:gd name="T20" fmla="*/ 1 w 1"/>
                <a:gd name="T21" fmla="*/ 1 h 1"/>
                <a:gd name="T22" fmla="*/ 1 w 1"/>
                <a:gd name="T23" fmla="*/ 1 h 1"/>
                <a:gd name="T24" fmla="*/ 1 w 1"/>
                <a:gd name="T25" fmla="*/ 1 h 1"/>
                <a:gd name="T26" fmla="*/ 0 w 1"/>
                <a:gd name="T27" fmla="*/ 1 h 1"/>
                <a:gd name="T28" fmla="*/ 0 w 1"/>
                <a:gd name="T29" fmla="*/ 1 h 1"/>
                <a:gd name="T30" fmla="*/ 0 w 1"/>
                <a:gd name="T31" fmla="*/ 1 h 1"/>
                <a:gd name="T32" fmla="*/ 0 w 1"/>
                <a:gd name="T33" fmla="*/ 1 h 1"/>
                <a:gd name="T34" fmla="*/ 0 w 1"/>
                <a:gd name="T35" fmla="*/ 1 h 1"/>
                <a:gd name="T36" fmla="*/ 0 w 1"/>
                <a:gd name="T37" fmla="*/ 0 h 1"/>
                <a:gd name="T38" fmla="*/ 0 w 1"/>
                <a:gd name="T39" fmla="*/ 0 h 1"/>
                <a:gd name="T40" fmla="*/ 0 w 1"/>
                <a:gd name="T41" fmla="*/ 0 h 1"/>
                <a:gd name="T42" fmla="*/ 0 w 1"/>
                <a:gd name="T43" fmla="*/ 0 h 1"/>
                <a:gd name="T44" fmla="*/ 0 w 1"/>
                <a:gd name="T45" fmla="*/ 0 h 1"/>
                <a:gd name="T46" fmla="*/ 0 w 1"/>
                <a:gd name="T47" fmla="*/ 0 h 1"/>
                <a:gd name="T48" fmla="*/ 0 w 1"/>
                <a:gd name="T49" fmla="*/ 0 h 1"/>
                <a:gd name="T50" fmla="*/ 0 w 1"/>
                <a:gd name="T5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 h="1">
                  <a:moveTo>
                    <a:pt x="0" y="0"/>
                  </a:moveTo>
                  <a:lnTo>
                    <a:pt x="0" y="0"/>
                  </a:lnTo>
                  <a:lnTo>
                    <a:pt x="1" y="0"/>
                  </a:lnTo>
                  <a:lnTo>
                    <a:pt x="1" y="0"/>
                  </a:lnTo>
                  <a:lnTo>
                    <a:pt x="1" y="0"/>
                  </a:lnTo>
                  <a:lnTo>
                    <a:pt x="1" y="0"/>
                  </a:lnTo>
                  <a:lnTo>
                    <a:pt x="1" y="1"/>
                  </a:lnTo>
                  <a:lnTo>
                    <a:pt x="1" y="1"/>
                  </a:lnTo>
                  <a:lnTo>
                    <a:pt x="1" y="1"/>
                  </a:lnTo>
                  <a:lnTo>
                    <a:pt x="1" y="1"/>
                  </a:lnTo>
                  <a:lnTo>
                    <a:pt x="1" y="1"/>
                  </a:lnTo>
                  <a:lnTo>
                    <a:pt x="1" y="1"/>
                  </a:lnTo>
                  <a:lnTo>
                    <a:pt x="1" y="1"/>
                  </a:lnTo>
                  <a:lnTo>
                    <a:pt x="0" y="1"/>
                  </a:lnTo>
                  <a:lnTo>
                    <a:pt x="0" y="1"/>
                  </a:lnTo>
                  <a:lnTo>
                    <a:pt x="0" y="1"/>
                  </a:lnTo>
                  <a:lnTo>
                    <a:pt x="0" y="1"/>
                  </a:lnTo>
                  <a:lnTo>
                    <a:pt x="0" y="1"/>
                  </a:lnTo>
                  <a:lnTo>
                    <a:pt x="0" y="0"/>
                  </a:lnTo>
                  <a:lnTo>
                    <a:pt x="0" y="0"/>
                  </a:lnTo>
                  <a:lnTo>
                    <a:pt x="0" y="0"/>
                  </a:lnTo>
                  <a:lnTo>
                    <a:pt x="0" y="0"/>
                  </a:lnTo>
                  <a:lnTo>
                    <a:pt x="0" y="0"/>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73" name="Freeform 192">
              <a:extLst>
                <a:ext uri="{FF2B5EF4-FFF2-40B4-BE49-F238E27FC236}">
                  <a16:creationId xmlns:a16="http://schemas.microsoft.com/office/drawing/2014/main" id="{25F98C77-75BC-4E8B-8EAD-E092D12E3593}"/>
                </a:ext>
              </a:extLst>
            </p:cNvPr>
            <p:cNvSpPr>
              <a:spLocks/>
            </p:cNvSpPr>
            <p:nvPr/>
          </p:nvSpPr>
          <p:spPr bwMode="auto">
            <a:xfrm>
              <a:off x="5768893" y="3747339"/>
              <a:ext cx="444422" cy="341114"/>
            </a:xfrm>
            <a:custGeom>
              <a:avLst/>
              <a:gdLst>
                <a:gd name="T0" fmla="*/ 192 w 228"/>
                <a:gd name="T1" fmla="*/ 5 h 175"/>
                <a:gd name="T2" fmla="*/ 203 w 228"/>
                <a:gd name="T3" fmla="*/ 12 h 175"/>
                <a:gd name="T4" fmla="*/ 216 w 228"/>
                <a:gd name="T5" fmla="*/ 16 h 175"/>
                <a:gd name="T6" fmla="*/ 217 w 228"/>
                <a:gd name="T7" fmla="*/ 30 h 175"/>
                <a:gd name="T8" fmla="*/ 224 w 228"/>
                <a:gd name="T9" fmla="*/ 41 h 175"/>
                <a:gd name="T10" fmla="*/ 228 w 228"/>
                <a:gd name="T11" fmla="*/ 49 h 175"/>
                <a:gd name="T12" fmla="*/ 224 w 228"/>
                <a:gd name="T13" fmla="*/ 64 h 175"/>
                <a:gd name="T14" fmla="*/ 222 w 228"/>
                <a:gd name="T15" fmla="*/ 91 h 175"/>
                <a:gd name="T16" fmla="*/ 206 w 228"/>
                <a:gd name="T17" fmla="*/ 115 h 175"/>
                <a:gd name="T18" fmla="*/ 194 w 228"/>
                <a:gd name="T19" fmla="*/ 134 h 175"/>
                <a:gd name="T20" fmla="*/ 192 w 228"/>
                <a:gd name="T21" fmla="*/ 146 h 175"/>
                <a:gd name="T22" fmla="*/ 184 w 228"/>
                <a:gd name="T23" fmla="*/ 149 h 175"/>
                <a:gd name="T24" fmla="*/ 178 w 228"/>
                <a:gd name="T25" fmla="*/ 154 h 175"/>
                <a:gd name="T26" fmla="*/ 165 w 228"/>
                <a:gd name="T27" fmla="*/ 151 h 175"/>
                <a:gd name="T28" fmla="*/ 149 w 228"/>
                <a:gd name="T29" fmla="*/ 151 h 175"/>
                <a:gd name="T30" fmla="*/ 142 w 228"/>
                <a:gd name="T31" fmla="*/ 154 h 175"/>
                <a:gd name="T32" fmla="*/ 124 w 228"/>
                <a:gd name="T33" fmla="*/ 157 h 175"/>
                <a:gd name="T34" fmla="*/ 112 w 228"/>
                <a:gd name="T35" fmla="*/ 151 h 175"/>
                <a:gd name="T36" fmla="*/ 102 w 228"/>
                <a:gd name="T37" fmla="*/ 154 h 175"/>
                <a:gd name="T38" fmla="*/ 97 w 228"/>
                <a:gd name="T39" fmla="*/ 156 h 175"/>
                <a:gd name="T40" fmla="*/ 93 w 228"/>
                <a:gd name="T41" fmla="*/ 149 h 175"/>
                <a:gd name="T42" fmla="*/ 88 w 228"/>
                <a:gd name="T43" fmla="*/ 146 h 175"/>
                <a:gd name="T44" fmla="*/ 75 w 228"/>
                <a:gd name="T45" fmla="*/ 143 h 175"/>
                <a:gd name="T46" fmla="*/ 69 w 228"/>
                <a:gd name="T47" fmla="*/ 145 h 175"/>
                <a:gd name="T48" fmla="*/ 61 w 228"/>
                <a:gd name="T49" fmla="*/ 146 h 175"/>
                <a:gd name="T50" fmla="*/ 56 w 228"/>
                <a:gd name="T51" fmla="*/ 154 h 175"/>
                <a:gd name="T52" fmla="*/ 50 w 228"/>
                <a:gd name="T53" fmla="*/ 162 h 175"/>
                <a:gd name="T54" fmla="*/ 50 w 228"/>
                <a:gd name="T55" fmla="*/ 172 h 175"/>
                <a:gd name="T56" fmla="*/ 50 w 228"/>
                <a:gd name="T57" fmla="*/ 173 h 175"/>
                <a:gd name="T58" fmla="*/ 49 w 228"/>
                <a:gd name="T59" fmla="*/ 173 h 175"/>
                <a:gd name="T60" fmla="*/ 45 w 228"/>
                <a:gd name="T61" fmla="*/ 170 h 175"/>
                <a:gd name="T62" fmla="*/ 39 w 228"/>
                <a:gd name="T63" fmla="*/ 165 h 175"/>
                <a:gd name="T64" fmla="*/ 36 w 228"/>
                <a:gd name="T65" fmla="*/ 167 h 175"/>
                <a:gd name="T66" fmla="*/ 33 w 228"/>
                <a:gd name="T67" fmla="*/ 170 h 175"/>
                <a:gd name="T68" fmla="*/ 28 w 228"/>
                <a:gd name="T69" fmla="*/ 167 h 175"/>
                <a:gd name="T70" fmla="*/ 28 w 228"/>
                <a:gd name="T71" fmla="*/ 165 h 175"/>
                <a:gd name="T72" fmla="*/ 30 w 228"/>
                <a:gd name="T73" fmla="*/ 162 h 175"/>
                <a:gd name="T74" fmla="*/ 26 w 228"/>
                <a:gd name="T75" fmla="*/ 160 h 175"/>
                <a:gd name="T76" fmla="*/ 22 w 228"/>
                <a:gd name="T77" fmla="*/ 162 h 175"/>
                <a:gd name="T78" fmla="*/ 14 w 228"/>
                <a:gd name="T79" fmla="*/ 156 h 175"/>
                <a:gd name="T80" fmla="*/ 12 w 228"/>
                <a:gd name="T81" fmla="*/ 151 h 175"/>
                <a:gd name="T82" fmla="*/ 15 w 228"/>
                <a:gd name="T83" fmla="*/ 151 h 175"/>
                <a:gd name="T84" fmla="*/ 11 w 228"/>
                <a:gd name="T85" fmla="*/ 148 h 175"/>
                <a:gd name="T86" fmla="*/ 9 w 228"/>
                <a:gd name="T87" fmla="*/ 146 h 175"/>
                <a:gd name="T88" fmla="*/ 4 w 228"/>
                <a:gd name="T89" fmla="*/ 142 h 175"/>
                <a:gd name="T90" fmla="*/ 3 w 228"/>
                <a:gd name="T91" fmla="*/ 137 h 175"/>
                <a:gd name="T92" fmla="*/ 1 w 228"/>
                <a:gd name="T93" fmla="*/ 129 h 175"/>
                <a:gd name="T94" fmla="*/ 1 w 228"/>
                <a:gd name="T95" fmla="*/ 127 h 175"/>
                <a:gd name="T96" fmla="*/ 12 w 228"/>
                <a:gd name="T97" fmla="*/ 127 h 175"/>
                <a:gd name="T98" fmla="*/ 25 w 228"/>
                <a:gd name="T99" fmla="*/ 123 h 175"/>
                <a:gd name="T100" fmla="*/ 41 w 228"/>
                <a:gd name="T101" fmla="*/ 121 h 175"/>
                <a:gd name="T102" fmla="*/ 45 w 228"/>
                <a:gd name="T103" fmla="*/ 121 h 175"/>
                <a:gd name="T104" fmla="*/ 53 w 228"/>
                <a:gd name="T105" fmla="*/ 116 h 175"/>
                <a:gd name="T106" fmla="*/ 55 w 228"/>
                <a:gd name="T107" fmla="*/ 113 h 175"/>
                <a:gd name="T108" fmla="*/ 58 w 228"/>
                <a:gd name="T109" fmla="*/ 107 h 175"/>
                <a:gd name="T110" fmla="*/ 60 w 228"/>
                <a:gd name="T111" fmla="*/ 97 h 175"/>
                <a:gd name="T112" fmla="*/ 60 w 228"/>
                <a:gd name="T113" fmla="*/ 80 h 175"/>
                <a:gd name="T114" fmla="*/ 60 w 228"/>
                <a:gd name="T115" fmla="*/ 66 h 175"/>
                <a:gd name="T116" fmla="*/ 75 w 228"/>
                <a:gd name="T117" fmla="*/ 63 h 175"/>
                <a:gd name="T118" fmla="*/ 88 w 228"/>
                <a:gd name="T119" fmla="*/ 55 h 175"/>
                <a:gd name="T120" fmla="*/ 102 w 228"/>
                <a:gd name="T121" fmla="*/ 42 h 175"/>
                <a:gd name="T122" fmla="*/ 126 w 228"/>
                <a:gd name="T123" fmla="*/ 27 h 175"/>
                <a:gd name="T124" fmla="*/ 156 w 228"/>
                <a:gd name="T125" fmla="*/ 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 h="175">
                  <a:moveTo>
                    <a:pt x="172" y="0"/>
                  </a:moveTo>
                  <a:lnTo>
                    <a:pt x="178" y="1"/>
                  </a:lnTo>
                  <a:lnTo>
                    <a:pt x="186" y="3"/>
                  </a:lnTo>
                  <a:lnTo>
                    <a:pt x="192" y="5"/>
                  </a:lnTo>
                  <a:lnTo>
                    <a:pt x="194" y="6"/>
                  </a:lnTo>
                  <a:lnTo>
                    <a:pt x="198" y="9"/>
                  </a:lnTo>
                  <a:lnTo>
                    <a:pt x="203" y="12"/>
                  </a:lnTo>
                  <a:lnTo>
                    <a:pt x="203" y="12"/>
                  </a:lnTo>
                  <a:lnTo>
                    <a:pt x="203" y="12"/>
                  </a:lnTo>
                  <a:lnTo>
                    <a:pt x="208" y="11"/>
                  </a:lnTo>
                  <a:lnTo>
                    <a:pt x="214" y="8"/>
                  </a:lnTo>
                  <a:lnTo>
                    <a:pt x="216" y="16"/>
                  </a:lnTo>
                  <a:lnTo>
                    <a:pt x="217" y="23"/>
                  </a:lnTo>
                  <a:lnTo>
                    <a:pt x="217" y="28"/>
                  </a:lnTo>
                  <a:lnTo>
                    <a:pt x="217" y="30"/>
                  </a:lnTo>
                  <a:lnTo>
                    <a:pt x="217" y="30"/>
                  </a:lnTo>
                  <a:lnTo>
                    <a:pt x="219" y="31"/>
                  </a:lnTo>
                  <a:lnTo>
                    <a:pt x="224" y="38"/>
                  </a:lnTo>
                  <a:lnTo>
                    <a:pt x="222" y="39"/>
                  </a:lnTo>
                  <a:lnTo>
                    <a:pt x="224" y="41"/>
                  </a:lnTo>
                  <a:lnTo>
                    <a:pt x="224" y="42"/>
                  </a:lnTo>
                  <a:lnTo>
                    <a:pt x="228" y="47"/>
                  </a:lnTo>
                  <a:lnTo>
                    <a:pt x="228" y="47"/>
                  </a:lnTo>
                  <a:lnTo>
                    <a:pt x="228" y="49"/>
                  </a:lnTo>
                  <a:lnTo>
                    <a:pt x="225" y="53"/>
                  </a:lnTo>
                  <a:lnTo>
                    <a:pt x="225" y="53"/>
                  </a:lnTo>
                  <a:lnTo>
                    <a:pt x="225" y="60"/>
                  </a:lnTo>
                  <a:lnTo>
                    <a:pt x="224" y="64"/>
                  </a:lnTo>
                  <a:lnTo>
                    <a:pt x="224" y="71"/>
                  </a:lnTo>
                  <a:lnTo>
                    <a:pt x="224" y="77"/>
                  </a:lnTo>
                  <a:lnTo>
                    <a:pt x="222" y="83"/>
                  </a:lnTo>
                  <a:lnTo>
                    <a:pt x="222" y="91"/>
                  </a:lnTo>
                  <a:lnTo>
                    <a:pt x="222" y="99"/>
                  </a:lnTo>
                  <a:lnTo>
                    <a:pt x="217" y="102"/>
                  </a:lnTo>
                  <a:lnTo>
                    <a:pt x="211" y="110"/>
                  </a:lnTo>
                  <a:lnTo>
                    <a:pt x="206" y="115"/>
                  </a:lnTo>
                  <a:lnTo>
                    <a:pt x="203" y="120"/>
                  </a:lnTo>
                  <a:lnTo>
                    <a:pt x="197" y="127"/>
                  </a:lnTo>
                  <a:lnTo>
                    <a:pt x="195" y="132"/>
                  </a:lnTo>
                  <a:lnTo>
                    <a:pt x="194" y="134"/>
                  </a:lnTo>
                  <a:lnTo>
                    <a:pt x="192" y="135"/>
                  </a:lnTo>
                  <a:lnTo>
                    <a:pt x="194" y="138"/>
                  </a:lnTo>
                  <a:lnTo>
                    <a:pt x="195" y="145"/>
                  </a:lnTo>
                  <a:lnTo>
                    <a:pt x="192" y="146"/>
                  </a:lnTo>
                  <a:lnTo>
                    <a:pt x="190" y="146"/>
                  </a:lnTo>
                  <a:lnTo>
                    <a:pt x="189" y="148"/>
                  </a:lnTo>
                  <a:lnTo>
                    <a:pt x="186" y="148"/>
                  </a:lnTo>
                  <a:lnTo>
                    <a:pt x="184" y="149"/>
                  </a:lnTo>
                  <a:lnTo>
                    <a:pt x="183" y="149"/>
                  </a:lnTo>
                  <a:lnTo>
                    <a:pt x="181" y="151"/>
                  </a:lnTo>
                  <a:lnTo>
                    <a:pt x="178" y="153"/>
                  </a:lnTo>
                  <a:lnTo>
                    <a:pt x="178" y="154"/>
                  </a:lnTo>
                  <a:lnTo>
                    <a:pt x="176" y="154"/>
                  </a:lnTo>
                  <a:lnTo>
                    <a:pt x="173" y="154"/>
                  </a:lnTo>
                  <a:lnTo>
                    <a:pt x="172" y="153"/>
                  </a:lnTo>
                  <a:lnTo>
                    <a:pt x="165" y="151"/>
                  </a:lnTo>
                  <a:lnTo>
                    <a:pt x="164" y="151"/>
                  </a:lnTo>
                  <a:lnTo>
                    <a:pt x="162" y="151"/>
                  </a:lnTo>
                  <a:lnTo>
                    <a:pt x="156" y="151"/>
                  </a:lnTo>
                  <a:lnTo>
                    <a:pt x="149" y="151"/>
                  </a:lnTo>
                  <a:lnTo>
                    <a:pt x="146" y="151"/>
                  </a:lnTo>
                  <a:lnTo>
                    <a:pt x="145" y="153"/>
                  </a:lnTo>
                  <a:lnTo>
                    <a:pt x="143" y="153"/>
                  </a:lnTo>
                  <a:lnTo>
                    <a:pt x="142" y="154"/>
                  </a:lnTo>
                  <a:lnTo>
                    <a:pt x="137" y="159"/>
                  </a:lnTo>
                  <a:lnTo>
                    <a:pt x="131" y="159"/>
                  </a:lnTo>
                  <a:lnTo>
                    <a:pt x="127" y="157"/>
                  </a:lnTo>
                  <a:lnTo>
                    <a:pt x="124" y="157"/>
                  </a:lnTo>
                  <a:lnTo>
                    <a:pt x="119" y="154"/>
                  </a:lnTo>
                  <a:lnTo>
                    <a:pt x="115" y="151"/>
                  </a:lnTo>
                  <a:lnTo>
                    <a:pt x="113" y="151"/>
                  </a:lnTo>
                  <a:lnTo>
                    <a:pt x="112" y="151"/>
                  </a:lnTo>
                  <a:lnTo>
                    <a:pt x="110" y="151"/>
                  </a:lnTo>
                  <a:lnTo>
                    <a:pt x="104" y="154"/>
                  </a:lnTo>
                  <a:lnTo>
                    <a:pt x="102" y="154"/>
                  </a:lnTo>
                  <a:lnTo>
                    <a:pt x="102" y="154"/>
                  </a:lnTo>
                  <a:lnTo>
                    <a:pt x="101" y="156"/>
                  </a:lnTo>
                  <a:lnTo>
                    <a:pt x="99" y="156"/>
                  </a:lnTo>
                  <a:lnTo>
                    <a:pt x="99" y="156"/>
                  </a:lnTo>
                  <a:lnTo>
                    <a:pt x="97" y="156"/>
                  </a:lnTo>
                  <a:lnTo>
                    <a:pt x="97" y="156"/>
                  </a:lnTo>
                  <a:lnTo>
                    <a:pt x="96" y="154"/>
                  </a:lnTo>
                  <a:lnTo>
                    <a:pt x="94" y="151"/>
                  </a:lnTo>
                  <a:lnTo>
                    <a:pt x="93" y="149"/>
                  </a:lnTo>
                  <a:lnTo>
                    <a:pt x="93" y="149"/>
                  </a:lnTo>
                  <a:lnTo>
                    <a:pt x="90" y="146"/>
                  </a:lnTo>
                  <a:lnTo>
                    <a:pt x="90" y="146"/>
                  </a:lnTo>
                  <a:lnTo>
                    <a:pt x="88" y="146"/>
                  </a:lnTo>
                  <a:lnTo>
                    <a:pt x="86" y="146"/>
                  </a:lnTo>
                  <a:lnTo>
                    <a:pt x="82" y="145"/>
                  </a:lnTo>
                  <a:lnTo>
                    <a:pt x="77" y="143"/>
                  </a:lnTo>
                  <a:lnTo>
                    <a:pt x="75" y="143"/>
                  </a:lnTo>
                  <a:lnTo>
                    <a:pt x="75" y="143"/>
                  </a:lnTo>
                  <a:lnTo>
                    <a:pt x="74" y="145"/>
                  </a:lnTo>
                  <a:lnTo>
                    <a:pt x="72" y="145"/>
                  </a:lnTo>
                  <a:lnTo>
                    <a:pt x="69" y="145"/>
                  </a:lnTo>
                  <a:lnTo>
                    <a:pt x="67" y="145"/>
                  </a:lnTo>
                  <a:lnTo>
                    <a:pt x="66" y="145"/>
                  </a:lnTo>
                  <a:lnTo>
                    <a:pt x="64" y="145"/>
                  </a:lnTo>
                  <a:lnTo>
                    <a:pt x="61" y="146"/>
                  </a:lnTo>
                  <a:lnTo>
                    <a:pt x="60" y="148"/>
                  </a:lnTo>
                  <a:lnTo>
                    <a:pt x="58" y="149"/>
                  </a:lnTo>
                  <a:lnTo>
                    <a:pt x="58" y="149"/>
                  </a:lnTo>
                  <a:lnTo>
                    <a:pt x="56" y="154"/>
                  </a:lnTo>
                  <a:lnTo>
                    <a:pt x="56" y="157"/>
                  </a:lnTo>
                  <a:lnTo>
                    <a:pt x="55" y="159"/>
                  </a:lnTo>
                  <a:lnTo>
                    <a:pt x="52" y="162"/>
                  </a:lnTo>
                  <a:lnTo>
                    <a:pt x="50" y="162"/>
                  </a:lnTo>
                  <a:lnTo>
                    <a:pt x="50" y="165"/>
                  </a:lnTo>
                  <a:lnTo>
                    <a:pt x="50" y="167"/>
                  </a:lnTo>
                  <a:lnTo>
                    <a:pt x="50" y="170"/>
                  </a:lnTo>
                  <a:lnTo>
                    <a:pt x="50" y="172"/>
                  </a:lnTo>
                  <a:lnTo>
                    <a:pt x="50" y="172"/>
                  </a:lnTo>
                  <a:lnTo>
                    <a:pt x="50" y="172"/>
                  </a:lnTo>
                  <a:lnTo>
                    <a:pt x="50" y="173"/>
                  </a:lnTo>
                  <a:lnTo>
                    <a:pt x="50" y="173"/>
                  </a:lnTo>
                  <a:lnTo>
                    <a:pt x="50" y="173"/>
                  </a:lnTo>
                  <a:lnTo>
                    <a:pt x="50" y="175"/>
                  </a:lnTo>
                  <a:lnTo>
                    <a:pt x="50" y="175"/>
                  </a:lnTo>
                  <a:lnTo>
                    <a:pt x="49" y="173"/>
                  </a:lnTo>
                  <a:lnTo>
                    <a:pt x="47" y="173"/>
                  </a:lnTo>
                  <a:lnTo>
                    <a:pt x="47" y="172"/>
                  </a:lnTo>
                  <a:lnTo>
                    <a:pt x="45" y="172"/>
                  </a:lnTo>
                  <a:lnTo>
                    <a:pt x="45" y="170"/>
                  </a:lnTo>
                  <a:lnTo>
                    <a:pt x="44" y="168"/>
                  </a:lnTo>
                  <a:lnTo>
                    <a:pt x="39" y="165"/>
                  </a:lnTo>
                  <a:lnTo>
                    <a:pt x="39" y="165"/>
                  </a:lnTo>
                  <a:lnTo>
                    <a:pt x="39" y="165"/>
                  </a:lnTo>
                  <a:lnTo>
                    <a:pt x="37" y="165"/>
                  </a:lnTo>
                  <a:lnTo>
                    <a:pt x="36" y="165"/>
                  </a:lnTo>
                  <a:lnTo>
                    <a:pt x="36" y="167"/>
                  </a:lnTo>
                  <a:lnTo>
                    <a:pt x="36" y="167"/>
                  </a:lnTo>
                  <a:lnTo>
                    <a:pt x="33" y="167"/>
                  </a:lnTo>
                  <a:lnTo>
                    <a:pt x="31" y="167"/>
                  </a:lnTo>
                  <a:lnTo>
                    <a:pt x="31" y="168"/>
                  </a:lnTo>
                  <a:lnTo>
                    <a:pt x="33" y="170"/>
                  </a:lnTo>
                  <a:lnTo>
                    <a:pt x="33" y="172"/>
                  </a:lnTo>
                  <a:lnTo>
                    <a:pt x="31" y="172"/>
                  </a:lnTo>
                  <a:lnTo>
                    <a:pt x="30" y="168"/>
                  </a:lnTo>
                  <a:lnTo>
                    <a:pt x="28" y="167"/>
                  </a:lnTo>
                  <a:lnTo>
                    <a:pt x="28" y="165"/>
                  </a:lnTo>
                  <a:lnTo>
                    <a:pt x="28" y="165"/>
                  </a:lnTo>
                  <a:lnTo>
                    <a:pt x="28" y="165"/>
                  </a:lnTo>
                  <a:lnTo>
                    <a:pt x="28" y="165"/>
                  </a:lnTo>
                  <a:lnTo>
                    <a:pt x="30" y="164"/>
                  </a:lnTo>
                  <a:lnTo>
                    <a:pt x="30" y="164"/>
                  </a:lnTo>
                  <a:lnTo>
                    <a:pt x="30" y="164"/>
                  </a:lnTo>
                  <a:lnTo>
                    <a:pt x="30" y="162"/>
                  </a:lnTo>
                  <a:lnTo>
                    <a:pt x="30" y="160"/>
                  </a:lnTo>
                  <a:lnTo>
                    <a:pt x="28" y="160"/>
                  </a:lnTo>
                  <a:lnTo>
                    <a:pt x="28" y="160"/>
                  </a:lnTo>
                  <a:lnTo>
                    <a:pt x="26" y="160"/>
                  </a:lnTo>
                  <a:lnTo>
                    <a:pt x="26" y="160"/>
                  </a:lnTo>
                  <a:lnTo>
                    <a:pt x="25" y="160"/>
                  </a:lnTo>
                  <a:lnTo>
                    <a:pt x="23" y="162"/>
                  </a:lnTo>
                  <a:lnTo>
                    <a:pt x="22" y="162"/>
                  </a:lnTo>
                  <a:lnTo>
                    <a:pt x="20" y="160"/>
                  </a:lnTo>
                  <a:lnTo>
                    <a:pt x="20" y="160"/>
                  </a:lnTo>
                  <a:lnTo>
                    <a:pt x="17" y="159"/>
                  </a:lnTo>
                  <a:lnTo>
                    <a:pt x="14" y="156"/>
                  </a:lnTo>
                  <a:lnTo>
                    <a:pt x="12" y="156"/>
                  </a:lnTo>
                  <a:lnTo>
                    <a:pt x="12" y="156"/>
                  </a:lnTo>
                  <a:lnTo>
                    <a:pt x="12" y="153"/>
                  </a:lnTo>
                  <a:lnTo>
                    <a:pt x="12" y="151"/>
                  </a:lnTo>
                  <a:lnTo>
                    <a:pt x="12" y="151"/>
                  </a:lnTo>
                  <a:lnTo>
                    <a:pt x="14" y="151"/>
                  </a:lnTo>
                  <a:lnTo>
                    <a:pt x="15" y="151"/>
                  </a:lnTo>
                  <a:lnTo>
                    <a:pt x="15" y="151"/>
                  </a:lnTo>
                  <a:lnTo>
                    <a:pt x="14" y="149"/>
                  </a:lnTo>
                  <a:lnTo>
                    <a:pt x="12" y="149"/>
                  </a:lnTo>
                  <a:lnTo>
                    <a:pt x="12" y="148"/>
                  </a:lnTo>
                  <a:lnTo>
                    <a:pt x="11" y="148"/>
                  </a:lnTo>
                  <a:lnTo>
                    <a:pt x="11" y="146"/>
                  </a:lnTo>
                  <a:lnTo>
                    <a:pt x="11" y="146"/>
                  </a:lnTo>
                  <a:lnTo>
                    <a:pt x="9" y="146"/>
                  </a:lnTo>
                  <a:lnTo>
                    <a:pt x="9" y="146"/>
                  </a:lnTo>
                  <a:lnTo>
                    <a:pt x="8" y="146"/>
                  </a:lnTo>
                  <a:lnTo>
                    <a:pt x="6" y="145"/>
                  </a:lnTo>
                  <a:lnTo>
                    <a:pt x="6" y="143"/>
                  </a:lnTo>
                  <a:lnTo>
                    <a:pt x="4" y="142"/>
                  </a:lnTo>
                  <a:lnTo>
                    <a:pt x="3" y="140"/>
                  </a:lnTo>
                  <a:lnTo>
                    <a:pt x="3" y="138"/>
                  </a:lnTo>
                  <a:lnTo>
                    <a:pt x="3" y="137"/>
                  </a:lnTo>
                  <a:lnTo>
                    <a:pt x="3" y="137"/>
                  </a:lnTo>
                  <a:lnTo>
                    <a:pt x="1" y="135"/>
                  </a:lnTo>
                  <a:lnTo>
                    <a:pt x="0" y="134"/>
                  </a:lnTo>
                  <a:lnTo>
                    <a:pt x="0" y="132"/>
                  </a:lnTo>
                  <a:lnTo>
                    <a:pt x="1" y="129"/>
                  </a:lnTo>
                  <a:lnTo>
                    <a:pt x="1" y="129"/>
                  </a:lnTo>
                  <a:lnTo>
                    <a:pt x="1" y="127"/>
                  </a:lnTo>
                  <a:lnTo>
                    <a:pt x="1" y="127"/>
                  </a:lnTo>
                  <a:lnTo>
                    <a:pt x="1" y="127"/>
                  </a:lnTo>
                  <a:lnTo>
                    <a:pt x="4" y="127"/>
                  </a:lnTo>
                  <a:lnTo>
                    <a:pt x="8" y="127"/>
                  </a:lnTo>
                  <a:lnTo>
                    <a:pt x="11" y="127"/>
                  </a:lnTo>
                  <a:lnTo>
                    <a:pt x="12" y="127"/>
                  </a:lnTo>
                  <a:lnTo>
                    <a:pt x="14" y="124"/>
                  </a:lnTo>
                  <a:lnTo>
                    <a:pt x="17" y="123"/>
                  </a:lnTo>
                  <a:lnTo>
                    <a:pt x="20" y="123"/>
                  </a:lnTo>
                  <a:lnTo>
                    <a:pt x="25" y="123"/>
                  </a:lnTo>
                  <a:lnTo>
                    <a:pt x="28" y="123"/>
                  </a:lnTo>
                  <a:lnTo>
                    <a:pt x="33" y="121"/>
                  </a:lnTo>
                  <a:lnTo>
                    <a:pt x="36" y="121"/>
                  </a:lnTo>
                  <a:lnTo>
                    <a:pt x="41" y="121"/>
                  </a:lnTo>
                  <a:lnTo>
                    <a:pt x="41" y="121"/>
                  </a:lnTo>
                  <a:lnTo>
                    <a:pt x="42" y="120"/>
                  </a:lnTo>
                  <a:lnTo>
                    <a:pt x="42" y="120"/>
                  </a:lnTo>
                  <a:lnTo>
                    <a:pt x="45" y="121"/>
                  </a:lnTo>
                  <a:lnTo>
                    <a:pt x="49" y="121"/>
                  </a:lnTo>
                  <a:lnTo>
                    <a:pt x="49" y="120"/>
                  </a:lnTo>
                  <a:lnTo>
                    <a:pt x="52" y="116"/>
                  </a:lnTo>
                  <a:lnTo>
                    <a:pt x="53" y="116"/>
                  </a:lnTo>
                  <a:lnTo>
                    <a:pt x="53" y="116"/>
                  </a:lnTo>
                  <a:lnTo>
                    <a:pt x="53" y="115"/>
                  </a:lnTo>
                  <a:lnTo>
                    <a:pt x="55" y="115"/>
                  </a:lnTo>
                  <a:lnTo>
                    <a:pt x="55" y="113"/>
                  </a:lnTo>
                  <a:lnTo>
                    <a:pt x="55" y="113"/>
                  </a:lnTo>
                  <a:lnTo>
                    <a:pt x="55" y="112"/>
                  </a:lnTo>
                  <a:lnTo>
                    <a:pt x="56" y="108"/>
                  </a:lnTo>
                  <a:lnTo>
                    <a:pt x="58" y="107"/>
                  </a:lnTo>
                  <a:lnTo>
                    <a:pt x="58" y="104"/>
                  </a:lnTo>
                  <a:lnTo>
                    <a:pt x="58" y="101"/>
                  </a:lnTo>
                  <a:lnTo>
                    <a:pt x="58" y="97"/>
                  </a:lnTo>
                  <a:lnTo>
                    <a:pt x="60" y="97"/>
                  </a:lnTo>
                  <a:lnTo>
                    <a:pt x="60" y="93"/>
                  </a:lnTo>
                  <a:lnTo>
                    <a:pt x="60" y="88"/>
                  </a:lnTo>
                  <a:lnTo>
                    <a:pt x="60" y="85"/>
                  </a:lnTo>
                  <a:lnTo>
                    <a:pt x="60" y="80"/>
                  </a:lnTo>
                  <a:lnTo>
                    <a:pt x="60" y="75"/>
                  </a:lnTo>
                  <a:lnTo>
                    <a:pt x="60" y="72"/>
                  </a:lnTo>
                  <a:lnTo>
                    <a:pt x="60" y="68"/>
                  </a:lnTo>
                  <a:lnTo>
                    <a:pt x="60" y="66"/>
                  </a:lnTo>
                  <a:lnTo>
                    <a:pt x="63" y="64"/>
                  </a:lnTo>
                  <a:lnTo>
                    <a:pt x="66" y="64"/>
                  </a:lnTo>
                  <a:lnTo>
                    <a:pt x="71" y="63"/>
                  </a:lnTo>
                  <a:lnTo>
                    <a:pt x="75" y="63"/>
                  </a:lnTo>
                  <a:lnTo>
                    <a:pt x="80" y="61"/>
                  </a:lnTo>
                  <a:lnTo>
                    <a:pt x="82" y="60"/>
                  </a:lnTo>
                  <a:lnTo>
                    <a:pt x="86" y="57"/>
                  </a:lnTo>
                  <a:lnTo>
                    <a:pt x="88" y="55"/>
                  </a:lnTo>
                  <a:lnTo>
                    <a:pt x="93" y="52"/>
                  </a:lnTo>
                  <a:lnTo>
                    <a:pt x="96" y="49"/>
                  </a:lnTo>
                  <a:lnTo>
                    <a:pt x="99" y="45"/>
                  </a:lnTo>
                  <a:lnTo>
                    <a:pt x="102" y="42"/>
                  </a:lnTo>
                  <a:lnTo>
                    <a:pt x="105" y="39"/>
                  </a:lnTo>
                  <a:lnTo>
                    <a:pt x="112" y="36"/>
                  </a:lnTo>
                  <a:lnTo>
                    <a:pt x="118" y="31"/>
                  </a:lnTo>
                  <a:lnTo>
                    <a:pt x="126" y="27"/>
                  </a:lnTo>
                  <a:lnTo>
                    <a:pt x="134" y="22"/>
                  </a:lnTo>
                  <a:lnTo>
                    <a:pt x="142" y="19"/>
                  </a:lnTo>
                  <a:lnTo>
                    <a:pt x="148" y="14"/>
                  </a:lnTo>
                  <a:lnTo>
                    <a:pt x="156" y="9"/>
                  </a:lnTo>
                  <a:lnTo>
                    <a:pt x="164" y="5"/>
                  </a:lnTo>
                  <a:lnTo>
                    <a:pt x="1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74" name="Freeform 193">
              <a:extLst>
                <a:ext uri="{FF2B5EF4-FFF2-40B4-BE49-F238E27FC236}">
                  <a16:creationId xmlns:a16="http://schemas.microsoft.com/office/drawing/2014/main" id="{5E77E435-20AF-4DEA-A7B6-7ED3EE40C3C5}"/>
                </a:ext>
              </a:extLst>
            </p:cNvPr>
            <p:cNvSpPr>
              <a:spLocks noEditPoints="1"/>
            </p:cNvSpPr>
            <p:nvPr/>
          </p:nvSpPr>
          <p:spPr bwMode="auto">
            <a:xfrm>
              <a:off x="10271594" y="4957807"/>
              <a:ext cx="230008" cy="103309"/>
            </a:xfrm>
            <a:custGeom>
              <a:avLst/>
              <a:gdLst>
                <a:gd name="T0" fmla="*/ 110 w 118"/>
                <a:gd name="T1" fmla="*/ 52 h 53"/>
                <a:gd name="T2" fmla="*/ 109 w 118"/>
                <a:gd name="T3" fmla="*/ 53 h 53"/>
                <a:gd name="T4" fmla="*/ 109 w 118"/>
                <a:gd name="T5" fmla="*/ 53 h 53"/>
                <a:gd name="T6" fmla="*/ 109 w 118"/>
                <a:gd name="T7" fmla="*/ 52 h 53"/>
                <a:gd name="T8" fmla="*/ 116 w 118"/>
                <a:gd name="T9" fmla="*/ 34 h 53"/>
                <a:gd name="T10" fmla="*/ 116 w 118"/>
                <a:gd name="T11" fmla="*/ 34 h 53"/>
                <a:gd name="T12" fmla="*/ 118 w 118"/>
                <a:gd name="T13" fmla="*/ 34 h 53"/>
                <a:gd name="T14" fmla="*/ 116 w 118"/>
                <a:gd name="T15" fmla="*/ 37 h 53"/>
                <a:gd name="T16" fmla="*/ 115 w 118"/>
                <a:gd name="T17" fmla="*/ 37 h 53"/>
                <a:gd name="T18" fmla="*/ 115 w 118"/>
                <a:gd name="T19" fmla="*/ 36 h 53"/>
                <a:gd name="T20" fmla="*/ 115 w 118"/>
                <a:gd name="T21" fmla="*/ 34 h 53"/>
                <a:gd name="T22" fmla="*/ 105 w 118"/>
                <a:gd name="T23" fmla="*/ 23 h 53"/>
                <a:gd name="T24" fmla="*/ 107 w 118"/>
                <a:gd name="T25" fmla="*/ 25 h 53"/>
                <a:gd name="T26" fmla="*/ 107 w 118"/>
                <a:gd name="T27" fmla="*/ 28 h 53"/>
                <a:gd name="T28" fmla="*/ 109 w 118"/>
                <a:gd name="T29" fmla="*/ 29 h 53"/>
                <a:gd name="T30" fmla="*/ 107 w 118"/>
                <a:gd name="T31" fmla="*/ 31 h 53"/>
                <a:gd name="T32" fmla="*/ 104 w 118"/>
                <a:gd name="T33" fmla="*/ 29 h 53"/>
                <a:gd name="T34" fmla="*/ 102 w 118"/>
                <a:gd name="T35" fmla="*/ 26 h 53"/>
                <a:gd name="T36" fmla="*/ 105 w 118"/>
                <a:gd name="T37" fmla="*/ 25 h 53"/>
                <a:gd name="T38" fmla="*/ 102 w 118"/>
                <a:gd name="T39" fmla="*/ 25 h 53"/>
                <a:gd name="T40" fmla="*/ 105 w 118"/>
                <a:gd name="T41" fmla="*/ 23 h 53"/>
                <a:gd name="T42" fmla="*/ 96 w 118"/>
                <a:gd name="T43" fmla="*/ 20 h 53"/>
                <a:gd name="T44" fmla="*/ 96 w 118"/>
                <a:gd name="T45" fmla="*/ 20 h 53"/>
                <a:gd name="T46" fmla="*/ 96 w 118"/>
                <a:gd name="T47" fmla="*/ 22 h 53"/>
                <a:gd name="T48" fmla="*/ 96 w 118"/>
                <a:gd name="T49" fmla="*/ 23 h 53"/>
                <a:gd name="T50" fmla="*/ 94 w 118"/>
                <a:gd name="T51" fmla="*/ 23 h 53"/>
                <a:gd name="T52" fmla="*/ 96 w 118"/>
                <a:gd name="T53" fmla="*/ 22 h 53"/>
                <a:gd name="T54" fmla="*/ 96 w 118"/>
                <a:gd name="T55" fmla="*/ 20 h 53"/>
                <a:gd name="T56" fmla="*/ 61 w 118"/>
                <a:gd name="T57" fmla="*/ 17 h 53"/>
                <a:gd name="T58" fmla="*/ 64 w 118"/>
                <a:gd name="T59" fmla="*/ 17 h 53"/>
                <a:gd name="T60" fmla="*/ 72 w 118"/>
                <a:gd name="T61" fmla="*/ 23 h 53"/>
                <a:gd name="T62" fmla="*/ 75 w 118"/>
                <a:gd name="T63" fmla="*/ 25 h 53"/>
                <a:gd name="T64" fmla="*/ 77 w 118"/>
                <a:gd name="T65" fmla="*/ 26 h 53"/>
                <a:gd name="T66" fmla="*/ 79 w 118"/>
                <a:gd name="T67" fmla="*/ 28 h 53"/>
                <a:gd name="T68" fmla="*/ 80 w 118"/>
                <a:gd name="T69" fmla="*/ 29 h 53"/>
                <a:gd name="T70" fmla="*/ 83 w 118"/>
                <a:gd name="T71" fmla="*/ 33 h 53"/>
                <a:gd name="T72" fmla="*/ 85 w 118"/>
                <a:gd name="T73" fmla="*/ 34 h 53"/>
                <a:gd name="T74" fmla="*/ 86 w 118"/>
                <a:gd name="T75" fmla="*/ 34 h 53"/>
                <a:gd name="T76" fmla="*/ 91 w 118"/>
                <a:gd name="T77" fmla="*/ 37 h 53"/>
                <a:gd name="T78" fmla="*/ 96 w 118"/>
                <a:gd name="T79" fmla="*/ 40 h 53"/>
                <a:gd name="T80" fmla="*/ 99 w 118"/>
                <a:gd name="T81" fmla="*/ 44 h 53"/>
                <a:gd name="T82" fmla="*/ 102 w 118"/>
                <a:gd name="T83" fmla="*/ 47 h 53"/>
                <a:gd name="T84" fmla="*/ 101 w 118"/>
                <a:gd name="T85" fmla="*/ 48 h 53"/>
                <a:gd name="T86" fmla="*/ 99 w 118"/>
                <a:gd name="T87" fmla="*/ 48 h 53"/>
                <a:gd name="T88" fmla="*/ 94 w 118"/>
                <a:gd name="T89" fmla="*/ 47 h 53"/>
                <a:gd name="T90" fmla="*/ 94 w 118"/>
                <a:gd name="T91" fmla="*/ 47 h 53"/>
                <a:gd name="T92" fmla="*/ 91 w 118"/>
                <a:gd name="T93" fmla="*/ 45 h 53"/>
                <a:gd name="T94" fmla="*/ 90 w 118"/>
                <a:gd name="T95" fmla="*/ 44 h 53"/>
                <a:gd name="T96" fmla="*/ 90 w 118"/>
                <a:gd name="T97" fmla="*/ 42 h 53"/>
                <a:gd name="T98" fmla="*/ 85 w 118"/>
                <a:gd name="T99" fmla="*/ 40 h 53"/>
                <a:gd name="T100" fmla="*/ 82 w 118"/>
                <a:gd name="T101" fmla="*/ 39 h 53"/>
                <a:gd name="T102" fmla="*/ 77 w 118"/>
                <a:gd name="T103" fmla="*/ 37 h 53"/>
                <a:gd name="T104" fmla="*/ 74 w 118"/>
                <a:gd name="T105" fmla="*/ 33 h 53"/>
                <a:gd name="T106" fmla="*/ 71 w 118"/>
                <a:gd name="T107" fmla="*/ 31 h 53"/>
                <a:gd name="T108" fmla="*/ 66 w 118"/>
                <a:gd name="T109" fmla="*/ 26 h 53"/>
                <a:gd name="T110" fmla="*/ 64 w 118"/>
                <a:gd name="T111" fmla="*/ 25 h 53"/>
                <a:gd name="T112" fmla="*/ 61 w 118"/>
                <a:gd name="T113" fmla="*/ 20 h 53"/>
                <a:gd name="T114" fmla="*/ 61 w 118"/>
                <a:gd name="T115" fmla="*/ 18 h 53"/>
                <a:gd name="T116" fmla="*/ 60 w 118"/>
                <a:gd name="T117" fmla="*/ 17 h 53"/>
                <a:gd name="T118" fmla="*/ 60 w 118"/>
                <a:gd name="T119" fmla="*/ 15 h 53"/>
                <a:gd name="T120" fmla="*/ 0 w 118"/>
                <a:gd name="T121" fmla="*/ 0 h 53"/>
                <a:gd name="T122" fmla="*/ 0 w 118"/>
                <a:gd name="T123" fmla="*/ 3 h 53"/>
                <a:gd name="T124" fmla="*/ 0 w 118"/>
                <a:gd name="T125"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 h="53">
                  <a:moveTo>
                    <a:pt x="109" y="52"/>
                  </a:moveTo>
                  <a:lnTo>
                    <a:pt x="110" y="52"/>
                  </a:lnTo>
                  <a:lnTo>
                    <a:pt x="110" y="53"/>
                  </a:lnTo>
                  <a:lnTo>
                    <a:pt x="109" y="53"/>
                  </a:lnTo>
                  <a:lnTo>
                    <a:pt x="109" y="53"/>
                  </a:lnTo>
                  <a:lnTo>
                    <a:pt x="109" y="53"/>
                  </a:lnTo>
                  <a:lnTo>
                    <a:pt x="109" y="53"/>
                  </a:lnTo>
                  <a:lnTo>
                    <a:pt x="109" y="52"/>
                  </a:lnTo>
                  <a:close/>
                  <a:moveTo>
                    <a:pt x="116" y="33"/>
                  </a:moveTo>
                  <a:lnTo>
                    <a:pt x="116" y="34"/>
                  </a:lnTo>
                  <a:lnTo>
                    <a:pt x="116" y="34"/>
                  </a:lnTo>
                  <a:lnTo>
                    <a:pt x="116" y="34"/>
                  </a:lnTo>
                  <a:lnTo>
                    <a:pt x="116" y="34"/>
                  </a:lnTo>
                  <a:lnTo>
                    <a:pt x="118" y="34"/>
                  </a:lnTo>
                  <a:lnTo>
                    <a:pt x="118" y="37"/>
                  </a:lnTo>
                  <a:lnTo>
                    <a:pt x="116" y="37"/>
                  </a:lnTo>
                  <a:lnTo>
                    <a:pt x="116" y="37"/>
                  </a:lnTo>
                  <a:lnTo>
                    <a:pt x="115" y="37"/>
                  </a:lnTo>
                  <a:lnTo>
                    <a:pt x="115" y="37"/>
                  </a:lnTo>
                  <a:lnTo>
                    <a:pt x="115" y="36"/>
                  </a:lnTo>
                  <a:lnTo>
                    <a:pt x="113" y="34"/>
                  </a:lnTo>
                  <a:lnTo>
                    <a:pt x="115" y="34"/>
                  </a:lnTo>
                  <a:lnTo>
                    <a:pt x="116" y="33"/>
                  </a:lnTo>
                  <a:close/>
                  <a:moveTo>
                    <a:pt x="105" y="23"/>
                  </a:moveTo>
                  <a:lnTo>
                    <a:pt x="105" y="23"/>
                  </a:lnTo>
                  <a:lnTo>
                    <a:pt x="107" y="25"/>
                  </a:lnTo>
                  <a:lnTo>
                    <a:pt x="105" y="26"/>
                  </a:lnTo>
                  <a:lnTo>
                    <a:pt x="107" y="28"/>
                  </a:lnTo>
                  <a:lnTo>
                    <a:pt x="109" y="29"/>
                  </a:lnTo>
                  <a:lnTo>
                    <a:pt x="109" y="29"/>
                  </a:lnTo>
                  <a:lnTo>
                    <a:pt x="107" y="31"/>
                  </a:lnTo>
                  <a:lnTo>
                    <a:pt x="107" y="31"/>
                  </a:lnTo>
                  <a:lnTo>
                    <a:pt x="105" y="29"/>
                  </a:lnTo>
                  <a:lnTo>
                    <a:pt x="104" y="29"/>
                  </a:lnTo>
                  <a:lnTo>
                    <a:pt x="102" y="28"/>
                  </a:lnTo>
                  <a:lnTo>
                    <a:pt x="102" y="26"/>
                  </a:lnTo>
                  <a:lnTo>
                    <a:pt x="104" y="26"/>
                  </a:lnTo>
                  <a:lnTo>
                    <a:pt x="105" y="25"/>
                  </a:lnTo>
                  <a:lnTo>
                    <a:pt x="104" y="25"/>
                  </a:lnTo>
                  <a:lnTo>
                    <a:pt x="102" y="25"/>
                  </a:lnTo>
                  <a:lnTo>
                    <a:pt x="102" y="25"/>
                  </a:lnTo>
                  <a:lnTo>
                    <a:pt x="105" y="23"/>
                  </a:lnTo>
                  <a:close/>
                  <a:moveTo>
                    <a:pt x="96" y="20"/>
                  </a:moveTo>
                  <a:lnTo>
                    <a:pt x="96" y="20"/>
                  </a:lnTo>
                  <a:lnTo>
                    <a:pt x="97" y="20"/>
                  </a:lnTo>
                  <a:lnTo>
                    <a:pt x="96" y="20"/>
                  </a:lnTo>
                  <a:lnTo>
                    <a:pt x="96" y="22"/>
                  </a:lnTo>
                  <a:lnTo>
                    <a:pt x="96" y="22"/>
                  </a:lnTo>
                  <a:lnTo>
                    <a:pt x="96" y="22"/>
                  </a:lnTo>
                  <a:lnTo>
                    <a:pt x="96" y="23"/>
                  </a:lnTo>
                  <a:lnTo>
                    <a:pt x="96" y="23"/>
                  </a:lnTo>
                  <a:lnTo>
                    <a:pt x="94" y="23"/>
                  </a:lnTo>
                  <a:lnTo>
                    <a:pt x="96" y="23"/>
                  </a:lnTo>
                  <a:lnTo>
                    <a:pt x="96" y="22"/>
                  </a:lnTo>
                  <a:lnTo>
                    <a:pt x="96" y="20"/>
                  </a:lnTo>
                  <a:lnTo>
                    <a:pt x="96" y="20"/>
                  </a:lnTo>
                  <a:close/>
                  <a:moveTo>
                    <a:pt x="60" y="15"/>
                  </a:moveTo>
                  <a:lnTo>
                    <a:pt x="61" y="17"/>
                  </a:lnTo>
                  <a:lnTo>
                    <a:pt x="63" y="18"/>
                  </a:lnTo>
                  <a:lnTo>
                    <a:pt x="64" y="17"/>
                  </a:lnTo>
                  <a:lnTo>
                    <a:pt x="68" y="18"/>
                  </a:lnTo>
                  <a:lnTo>
                    <a:pt x="72" y="23"/>
                  </a:lnTo>
                  <a:lnTo>
                    <a:pt x="74" y="25"/>
                  </a:lnTo>
                  <a:lnTo>
                    <a:pt x="75" y="25"/>
                  </a:lnTo>
                  <a:lnTo>
                    <a:pt x="77" y="25"/>
                  </a:lnTo>
                  <a:lnTo>
                    <a:pt x="77" y="26"/>
                  </a:lnTo>
                  <a:lnTo>
                    <a:pt x="79" y="28"/>
                  </a:lnTo>
                  <a:lnTo>
                    <a:pt x="79" y="28"/>
                  </a:lnTo>
                  <a:lnTo>
                    <a:pt x="79" y="29"/>
                  </a:lnTo>
                  <a:lnTo>
                    <a:pt x="80" y="29"/>
                  </a:lnTo>
                  <a:lnTo>
                    <a:pt x="82" y="31"/>
                  </a:lnTo>
                  <a:lnTo>
                    <a:pt x="83" y="33"/>
                  </a:lnTo>
                  <a:lnTo>
                    <a:pt x="85" y="33"/>
                  </a:lnTo>
                  <a:lnTo>
                    <a:pt x="85" y="34"/>
                  </a:lnTo>
                  <a:lnTo>
                    <a:pt x="86" y="34"/>
                  </a:lnTo>
                  <a:lnTo>
                    <a:pt x="86" y="34"/>
                  </a:lnTo>
                  <a:lnTo>
                    <a:pt x="88" y="36"/>
                  </a:lnTo>
                  <a:lnTo>
                    <a:pt x="91" y="37"/>
                  </a:lnTo>
                  <a:lnTo>
                    <a:pt x="94" y="40"/>
                  </a:lnTo>
                  <a:lnTo>
                    <a:pt x="96" y="40"/>
                  </a:lnTo>
                  <a:lnTo>
                    <a:pt x="97" y="42"/>
                  </a:lnTo>
                  <a:lnTo>
                    <a:pt x="99" y="44"/>
                  </a:lnTo>
                  <a:lnTo>
                    <a:pt x="101" y="45"/>
                  </a:lnTo>
                  <a:lnTo>
                    <a:pt x="102" y="47"/>
                  </a:lnTo>
                  <a:lnTo>
                    <a:pt x="102" y="48"/>
                  </a:lnTo>
                  <a:lnTo>
                    <a:pt x="101" y="48"/>
                  </a:lnTo>
                  <a:lnTo>
                    <a:pt x="99" y="48"/>
                  </a:lnTo>
                  <a:lnTo>
                    <a:pt x="99" y="48"/>
                  </a:lnTo>
                  <a:lnTo>
                    <a:pt x="96" y="47"/>
                  </a:lnTo>
                  <a:lnTo>
                    <a:pt x="94" y="47"/>
                  </a:lnTo>
                  <a:lnTo>
                    <a:pt x="94" y="47"/>
                  </a:lnTo>
                  <a:lnTo>
                    <a:pt x="94" y="47"/>
                  </a:lnTo>
                  <a:lnTo>
                    <a:pt x="93" y="47"/>
                  </a:lnTo>
                  <a:lnTo>
                    <a:pt x="91" y="45"/>
                  </a:lnTo>
                  <a:lnTo>
                    <a:pt x="90" y="45"/>
                  </a:lnTo>
                  <a:lnTo>
                    <a:pt x="90" y="44"/>
                  </a:lnTo>
                  <a:lnTo>
                    <a:pt x="90" y="44"/>
                  </a:lnTo>
                  <a:lnTo>
                    <a:pt x="90" y="42"/>
                  </a:lnTo>
                  <a:lnTo>
                    <a:pt x="86" y="42"/>
                  </a:lnTo>
                  <a:lnTo>
                    <a:pt x="85" y="40"/>
                  </a:lnTo>
                  <a:lnTo>
                    <a:pt x="83" y="40"/>
                  </a:lnTo>
                  <a:lnTo>
                    <a:pt x="82" y="39"/>
                  </a:lnTo>
                  <a:lnTo>
                    <a:pt x="79" y="37"/>
                  </a:lnTo>
                  <a:lnTo>
                    <a:pt x="77" y="37"/>
                  </a:lnTo>
                  <a:lnTo>
                    <a:pt x="77" y="36"/>
                  </a:lnTo>
                  <a:lnTo>
                    <a:pt x="74" y="33"/>
                  </a:lnTo>
                  <a:lnTo>
                    <a:pt x="72" y="33"/>
                  </a:lnTo>
                  <a:lnTo>
                    <a:pt x="71" y="31"/>
                  </a:lnTo>
                  <a:lnTo>
                    <a:pt x="68" y="28"/>
                  </a:lnTo>
                  <a:lnTo>
                    <a:pt x="66" y="26"/>
                  </a:lnTo>
                  <a:lnTo>
                    <a:pt x="64" y="26"/>
                  </a:lnTo>
                  <a:lnTo>
                    <a:pt x="64" y="25"/>
                  </a:lnTo>
                  <a:lnTo>
                    <a:pt x="63" y="23"/>
                  </a:lnTo>
                  <a:lnTo>
                    <a:pt x="61" y="20"/>
                  </a:lnTo>
                  <a:lnTo>
                    <a:pt x="61" y="20"/>
                  </a:lnTo>
                  <a:lnTo>
                    <a:pt x="61" y="18"/>
                  </a:lnTo>
                  <a:lnTo>
                    <a:pt x="60" y="18"/>
                  </a:lnTo>
                  <a:lnTo>
                    <a:pt x="60" y="17"/>
                  </a:lnTo>
                  <a:lnTo>
                    <a:pt x="60" y="17"/>
                  </a:lnTo>
                  <a:lnTo>
                    <a:pt x="60" y="15"/>
                  </a:lnTo>
                  <a:lnTo>
                    <a:pt x="60" y="15"/>
                  </a:lnTo>
                  <a:close/>
                  <a:moveTo>
                    <a:pt x="0" y="0"/>
                  </a:moveTo>
                  <a:lnTo>
                    <a:pt x="0" y="1"/>
                  </a:lnTo>
                  <a:lnTo>
                    <a:pt x="0" y="3"/>
                  </a:lnTo>
                  <a:lnTo>
                    <a:pt x="0" y="3"/>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75" name="Freeform 194">
              <a:extLst>
                <a:ext uri="{FF2B5EF4-FFF2-40B4-BE49-F238E27FC236}">
                  <a16:creationId xmlns:a16="http://schemas.microsoft.com/office/drawing/2014/main" id="{D34AE234-48D1-4E43-B378-2B7D8D928CA8}"/>
                </a:ext>
              </a:extLst>
            </p:cNvPr>
            <p:cNvSpPr>
              <a:spLocks/>
            </p:cNvSpPr>
            <p:nvPr/>
          </p:nvSpPr>
          <p:spPr bwMode="auto">
            <a:xfrm>
              <a:off x="6616803" y="4710255"/>
              <a:ext cx="298231" cy="477560"/>
            </a:xfrm>
            <a:custGeom>
              <a:avLst/>
              <a:gdLst>
                <a:gd name="T0" fmla="*/ 148 w 153"/>
                <a:gd name="T1" fmla="*/ 8 h 245"/>
                <a:gd name="T2" fmla="*/ 148 w 153"/>
                <a:gd name="T3" fmla="*/ 19 h 245"/>
                <a:gd name="T4" fmla="*/ 150 w 153"/>
                <a:gd name="T5" fmla="*/ 32 h 245"/>
                <a:gd name="T6" fmla="*/ 150 w 153"/>
                <a:gd name="T7" fmla="*/ 38 h 245"/>
                <a:gd name="T8" fmla="*/ 150 w 153"/>
                <a:gd name="T9" fmla="*/ 54 h 245"/>
                <a:gd name="T10" fmla="*/ 151 w 153"/>
                <a:gd name="T11" fmla="*/ 57 h 245"/>
                <a:gd name="T12" fmla="*/ 153 w 153"/>
                <a:gd name="T13" fmla="*/ 64 h 245"/>
                <a:gd name="T14" fmla="*/ 150 w 153"/>
                <a:gd name="T15" fmla="*/ 73 h 245"/>
                <a:gd name="T16" fmla="*/ 139 w 153"/>
                <a:gd name="T17" fmla="*/ 86 h 245"/>
                <a:gd name="T18" fmla="*/ 124 w 153"/>
                <a:gd name="T19" fmla="*/ 97 h 245"/>
                <a:gd name="T20" fmla="*/ 113 w 153"/>
                <a:gd name="T21" fmla="*/ 100 h 245"/>
                <a:gd name="T22" fmla="*/ 96 w 153"/>
                <a:gd name="T23" fmla="*/ 112 h 245"/>
                <a:gd name="T24" fmla="*/ 87 w 153"/>
                <a:gd name="T25" fmla="*/ 123 h 245"/>
                <a:gd name="T26" fmla="*/ 68 w 153"/>
                <a:gd name="T27" fmla="*/ 138 h 245"/>
                <a:gd name="T28" fmla="*/ 65 w 153"/>
                <a:gd name="T29" fmla="*/ 147 h 245"/>
                <a:gd name="T30" fmla="*/ 72 w 153"/>
                <a:gd name="T31" fmla="*/ 166 h 245"/>
                <a:gd name="T32" fmla="*/ 76 w 153"/>
                <a:gd name="T33" fmla="*/ 172 h 245"/>
                <a:gd name="T34" fmla="*/ 77 w 153"/>
                <a:gd name="T35" fmla="*/ 185 h 245"/>
                <a:gd name="T36" fmla="*/ 77 w 153"/>
                <a:gd name="T37" fmla="*/ 197 h 245"/>
                <a:gd name="T38" fmla="*/ 47 w 153"/>
                <a:gd name="T39" fmla="*/ 218 h 245"/>
                <a:gd name="T40" fmla="*/ 36 w 153"/>
                <a:gd name="T41" fmla="*/ 234 h 245"/>
                <a:gd name="T42" fmla="*/ 38 w 153"/>
                <a:gd name="T43" fmla="*/ 243 h 245"/>
                <a:gd name="T44" fmla="*/ 27 w 153"/>
                <a:gd name="T45" fmla="*/ 238 h 245"/>
                <a:gd name="T46" fmla="*/ 25 w 153"/>
                <a:gd name="T47" fmla="*/ 231 h 245"/>
                <a:gd name="T48" fmla="*/ 25 w 153"/>
                <a:gd name="T49" fmla="*/ 210 h 245"/>
                <a:gd name="T50" fmla="*/ 20 w 153"/>
                <a:gd name="T51" fmla="*/ 196 h 245"/>
                <a:gd name="T52" fmla="*/ 16 w 153"/>
                <a:gd name="T53" fmla="*/ 180 h 245"/>
                <a:gd name="T54" fmla="*/ 25 w 153"/>
                <a:gd name="T55" fmla="*/ 166 h 245"/>
                <a:gd name="T56" fmla="*/ 33 w 153"/>
                <a:gd name="T57" fmla="*/ 150 h 245"/>
                <a:gd name="T58" fmla="*/ 39 w 153"/>
                <a:gd name="T59" fmla="*/ 138 h 245"/>
                <a:gd name="T60" fmla="*/ 38 w 153"/>
                <a:gd name="T61" fmla="*/ 127 h 245"/>
                <a:gd name="T62" fmla="*/ 38 w 153"/>
                <a:gd name="T63" fmla="*/ 120 h 245"/>
                <a:gd name="T64" fmla="*/ 39 w 153"/>
                <a:gd name="T65" fmla="*/ 108 h 245"/>
                <a:gd name="T66" fmla="*/ 38 w 153"/>
                <a:gd name="T67" fmla="*/ 92 h 245"/>
                <a:gd name="T68" fmla="*/ 17 w 153"/>
                <a:gd name="T69" fmla="*/ 82 h 245"/>
                <a:gd name="T70" fmla="*/ 1 w 153"/>
                <a:gd name="T71" fmla="*/ 73 h 245"/>
                <a:gd name="T72" fmla="*/ 5 w 153"/>
                <a:gd name="T73" fmla="*/ 64 h 245"/>
                <a:gd name="T74" fmla="*/ 25 w 153"/>
                <a:gd name="T75" fmla="*/ 57 h 245"/>
                <a:gd name="T76" fmla="*/ 44 w 153"/>
                <a:gd name="T77" fmla="*/ 52 h 245"/>
                <a:gd name="T78" fmla="*/ 55 w 153"/>
                <a:gd name="T79" fmla="*/ 59 h 245"/>
                <a:gd name="T80" fmla="*/ 63 w 153"/>
                <a:gd name="T81" fmla="*/ 67 h 245"/>
                <a:gd name="T82" fmla="*/ 58 w 153"/>
                <a:gd name="T83" fmla="*/ 79 h 245"/>
                <a:gd name="T84" fmla="*/ 61 w 153"/>
                <a:gd name="T85" fmla="*/ 86 h 245"/>
                <a:gd name="T86" fmla="*/ 69 w 153"/>
                <a:gd name="T87" fmla="*/ 97 h 245"/>
                <a:gd name="T88" fmla="*/ 72 w 153"/>
                <a:gd name="T89" fmla="*/ 90 h 245"/>
                <a:gd name="T90" fmla="*/ 77 w 153"/>
                <a:gd name="T91" fmla="*/ 82 h 245"/>
                <a:gd name="T92" fmla="*/ 82 w 153"/>
                <a:gd name="T93" fmla="*/ 65 h 245"/>
                <a:gd name="T94" fmla="*/ 68 w 153"/>
                <a:gd name="T95" fmla="*/ 45 h 245"/>
                <a:gd name="T96" fmla="*/ 66 w 153"/>
                <a:gd name="T97" fmla="*/ 37 h 245"/>
                <a:gd name="T98" fmla="*/ 65 w 153"/>
                <a:gd name="T99" fmla="*/ 26 h 245"/>
                <a:gd name="T100" fmla="*/ 68 w 153"/>
                <a:gd name="T101" fmla="*/ 18 h 245"/>
                <a:gd name="T102" fmla="*/ 77 w 153"/>
                <a:gd name="T103" fmla="*/ 16 h 245"/>
                <a:gd name="T104" fmla="*/ 91 w 153"/>
                <a:gd name="T105" fmla="*/ 18 h 245"/>
                <a:gd name="T106" fmla="*/ 102 w 153"/>
                <a:gd name="T107" fmla="*/ 18 h 245"/>
                <a:gd name="T108" fmla="*/ 115 w 153"/>
                <a:gd name="T109" fmla="*/ 12 h 245"/>
                <a:gd name="T110" fmla="*/ 132 w 153"/>
                <a:gd name="T111" fmla="*/ 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245">
                  <a:moveTo>
                    <a:pt x="148" y="0"/>
                  </a:moveTo>
                  <a:lnTo>
                    <a:pt x="148" y="2"/>
                  </a:lnTo>
                  <a:lnTo>
                    <a:pt x="150" y="4"/>
                  </a:lnTo>
                  <a:lnTo>
                    <a:pt x="150" y="4"/>
                  </a:lnTo>
                  <a:lnTo>
                    <a:pt x="148" y="4"/>
                  </a:lnTo>
                  <a:lnTo>
                    <a:pt x="150" y="5"/>
                  </a:lnTo>
                  <a:lnTo>
                    <a:pt x="148" y="7"/>
                  </a:lnTo>
                  <a:lnTo>
                    <a:pt x="148" y="8"/>
                  </a:lnTo>
                  <a:lnTo>
                    <a:pt x="148" y="8"/>
                  </a:lnTo>
                  <a:lnTo>
                    <a:pt x="148" y="8"/>
                  </a:lnTo>
                  <a:lnTo>
                    <a:pt x="148" y="10"/>
                  </a:lnTo>
                  <a:lnTo>
                    <a:pt x="146" y="12"/>
                  </a:lnTo>
                  <a:lnTo>
                    <a:pt x="146" y="13"/>
                  </a:lnTo>
                  <a:lnTo>
                    <a:pt x="148" y="15"/>
                  </a:lnTo>
                  <a:lnTo>
                    <a:pt x="146" y="18"/>
                  </a:lnTo>
                  <a:lnTo>
                    <a:pt x="148" y="19"/>
                  </a:lnTo>
                  <a:lnTo>
                    <a:pt x="148" y="21"/>
                  </a:lnTo>
                  <a:lnTo>
                    <a:pt x="148" y="23"/>
                  </a:lnTo>
                  <a:lnTo>
                    <a:pt x="148" y="24"/>
                  </a:lnTo>
                  <a:lnTo>
                    <a:pt x="148" y="27"/>
                  </a:lnTo>
                  <a:lnTo>
                    <a:pt x="148" y="27"/>
                  </a:lnTo>
                  <a:lnTo>
                    <a:pt x="148" y="29"/>
                  </a:lnTo>
                  <a:lnTo>
                    <a:pt x="150" y="30"/>
                  </a:lnTo>
                  <a:lnTo>
                    <a:pt x="150" y="32"/>
                  </a:lnTo>
                  <a:lnTo>
                    <a:pt x="150" y="34"/>
                  </a:lnTo>
                  <a:lnTo>
                    <a:pt x="150" y="34"/>
                  </a:lnTo>
                  <a:lnTo>
                    <a:pt x="148" y="35"/>
                  </a:lnTo>
                  <a:lnTo>
                    <a:pt x="146" y="37"/>
                  </a:lnTo>
                  <a:lnTo>
                    <a:pt x="148" y="37"/>
                  </a:lnTo>
                  <a:lnTo>
                    <a:pt x="150" y="37"/>
                  </a:lnTo>
                  <a:lnTo>
                    <a:pt x="150" y="38"/>
                  </a:lnTo>
                  <a:lnTo>
                    <a:pt x="150" y="38"/>
                  </a:lnTo>
                  <a:lnTo>
                    <a:pt x="150" y="40"/>
                  </a:lnTo>
                  <a:lnTo>
                    <a:pt x="150" y="41"/>
                  </a:lnTo>
                  <a:lnTo>
                    <a:pt x="150" y="43"/>
                  </a:lnTo>
                  <a:lnTo>
                    <a:pt x="148" y="43"/>
                  </a:lnTo>
                  <a:lnTo>
                    <a:pt x="150" y="45"/>
                  </a:lnTo>
                  <a:lnTo>
                    <a:pt x="150" y="46"/>
                  </a:lnTo>
                  <a:lnTo>
                    <a:pt x="150" y="49"/>
                  </a:lnTo>
                  <a:lnTo>
                    <a:pt x="150" y="54"/>
                  </a:lnTo>
                  <a:lnTo>
                    <a:pt x="150" y="54"/>
                  </a:lnTo>
                  <a:lnTo>
                    <a:pt x="150" y="54"/>
                  </a:lnTo>
                  <a:lnTo>
                    <a:pt x="151" y="54"/>
                  </a:lnTo>
                  <a:lnTo>
                    <a:pt x="151" y="56"/>
                  </a:lnTo>
                  <a:lnTo>
                    <a:pt x="150" y="57"/>
                  </a:lnTo>
                  <a:lnTo>
                    <a:pt x="150" y="59"/>
                  </a:lnTo>
                  <a:lnTo>
                    <a:pt x="150" y="59"/>
                  </a:lnTo>
                  <a:lnTo>
                    <a:pt x="151" y="57"/>
                  </a:lnTo>
                  <a:lnTo>
                    <a:pt x="153" y="57"/>
                  </a:lnTo>
                  <a:lnTo>
                    <a:pt x="153" y="59"/>
                  </a:lnTo>
                  <a:lnTo>
                    <a:pt x="153" y="59"/>
                  </a:lnTo>
                  <a:lnTo>
                    <a:pt x="153" y="60"/>
                  </a:lnTo>
                  <a:lnTo>
                    <a:pt x="153" y="60"/>
                  </a:lnTo>
                  <a:lnTo>
                    <a:pt x="153" y="62"/>
                  </a:lnTo>
                  <a:lnTo>
                    <a:pt x="153" y="64"/>
                  </a:lnTo>
                  <a:lnTo>
                    <a:pt x="153" y="64"/>
                  </a:lnTo>
                  <a:lnTo>
                    <a:pt x="151" y="65"/>
                  </a:lnTo>
                  <a:lnTo>
                    <a:pt x="151" y="67"/>
                  </a:lnTo>
                  <a:lnTo>
                    <a:pt x="151" y="67"/>
                  </a:lnTo>
                  <a:lnTo>
                    <a:pt x="150" y="67"/>
                  </a:lnTo>
                  <a:lnTo>
                    <a:pt x="150" y="68"/>
                  </a:lnTo>
                  <a:lnTo>
                    <a:pt x="150" y="68"/>
                  </a:lnTo>
                  <a:lnTo>
                    <a:pt x="150" y="70"/>
                  </a:lnTo>
                  <a:lnTo>
                    <a:pt x="150" y="73"/>
                  </a:lnTo>
                  <a:lnTo>
                    <a:pt x="145" y="78"/>
                  </a:lnTo>
                  <a:lnTo>
                    <a:pt x="143" y="79"/>
                  </a:lnTo>
                  <a:lnTo>
                    <a:pt x="142" y="81"/>
                  </a:lnTo>
                  <a:lnTo>
                    <a:pt x="143" y="81"/>
                  </a:lnTo>
                  <a:lnTo>
                    <a:pt x="142" y="82"/>
                  </a:lnTo>
                  <a:lnTo>
                    <a:pt x="140" y="84"/>
                  </a:lnTo>
                  <a:lnTo>
                    <a:pt x="139" y="84"/>
                  </a:lnTo>
                  <a:lnTo>
                    <a:pt x="139" y="86"/>
                  </a:lnTo>
                  <a:lnTo>
                    <a:pt x="139" y="87"/>
                  </a:lnTo>
                  <a:lnTo>
                    <a:pt x="137" y="87"/>
                  </a:lnTo>
                  <a:lnTo>
                    <a:pt x="135" y="89"/>
                  </a:lnTo>
                  <a:lnTo>
                    <a:pt x="131" y="92"/>
                  </a:lnTo>
                  <a:lnTo>
                    <a:pt x="129" y="93"/>
                  </a:lnTo>
                  <a:lnTo>
                    <a:pt x="128" y="95"/>
                  </a:lnTo>
                  <a:lnTo>
                    <a:pt x="126" y="95"/>
                  </a:lnTo>
                  <a:lnTo>
                    <a:pt x="124" y="97"/>
                  </a:lnTo>
                  <a:lnTo>
                    <a:pt x="123" y="97"/>
                  </a:lnTo>
                  <a:lnTo>
                    <a:pt x="123" y="97"/>
                  </a:lnTo>
                  <a:lnTo>
                    <a:pt x="121" y="97"/>
                  </a:lnTo>
                  <a:lnTo>
                    <a:pt x="121" y="97"/>
                  </a:lnTo>
                  <a:lnTo>
                    <a:pt x="118" y="98"/>
                  </a:lnTo>
                  <a:lnTo>
                    <a:pt x="113" y="100"/>
                  </a:lnTo>
                  <a:lnTo>
                    <a:pt x="113" y="100"/>
                  </a:lnTo>
                  <a:lnTo>
                    <a:pt x="113" y="100"/>
                  </a:lnTo>
                  <a:lnTo>
                    <a:pt x="110" y="101"/>
                  </a:lnTo>
                  <a:lnTo>
                    <a:pt x="105" y="104"/>
                  </a:lnTo>
                  <a:lnTo>
                    <a:pt x="101" y="106"/>
                  </a:lnTo>
                  <a:lnTo>
                    <a:pt x="98" y="109"/>
                  </a:lnTo>
                  <a:lnTo>
                    <a:pt x="98" y="109"/>
                  </a:lnTo>
                  <a:lnTo>
                    <a:pt x="96" y="111"/>
                  </a:lnTo>
                  <a:lnTo>
                    <a:pt x="96" y="112"/>
                  </a:lnTo>
                  <a:lnTo>
                    <a:pt x="96" y="112"/>
                  </a:lnTo>
                  <a:lnTo>
                    <a:pt x="94" y="116"/>
                  </a:lnTo>
                  <a:lnTo>
                    <a:pt x="91" y="119"/>
                  </a:lnTo>
                  <a:lnTo>
                    <a:pt x="90" y="119"/>
                  </a:lnTo>
                  <a:lnTo>
                    <a:pt x="90" y="120"/>
                  </a:lnTo>
                  <a:lnTo>
                    <a:pt x="90" y="122"/>
                  </a:lnTo>
                  <a:lnTo>
                    <a:pt x="88" y="122"/>
                  </a:lnTo>
                  <a:lnTo>
                    <a:pt x="87" y="122"/>
                  </a:lnTo>
                  <a:lnTo>
                    <a:pt x="87" y="123"/>
                  </a:lnTo>
                  <a:lnTo>
                    <a:pt x="87" y="123"/>
                  </a:lnTo>
                  <a:lnTo>
                    <a:pt x="85" y="123"/>
                  </a:lnTo>
                  <a:lnTo>
                    <a:pt x="83" y="123"/>
                  </a:lnTo>
                  <a:lnTo>
                    <a:pt x="80" y="125"/>
                  </a:lnTo>
                  <a:lnTo>
                    <a:pt x="79" y="128"/>
                  </a:lnTo>
                  <a:lnTo>
                    <a:pt x="74" y="133"/>
                  </a:lnTo>
                  <a:lnTo>
                    <a:pt x="68" y="138"/>
                  </a:lnTo>
                  <a:lnTo>
                    <a:pt x="68" y="138"/>
                  </a:lnTo>
                  <a:lnTo>
                    <a:pt x="66" y="138"/>
                  </a:lnTo>
                  <a:lnTo>
                    <a:pt x="65" y="136"/>
                  </a:lnTo>
                  <a:lnTo>
                    <a:pt x="63" y="136"/>
                  </a:lnTo>
                  <a:lnTo>
                    <a:pt x="65" y="136"/>
                  </a:lnTo>
                  <a:lnTo>
                    <a:pt x="65" y="138"/>
                  </a:lnTo>
                  <a:lnTo>
                    <a:pt x="65" y="139"/>
                  </a:lnTo>
                  <a:lnTo>
                    <a:pt x="65" y="142"/>
                  </a:lnTo>
                  <a:lnTo>
                    <a:pt x="65" y="147"/>
                  </a:lnTo>
                  <a:lnTo>
                    <a:pt x="65" y="147"/>
                  </a:lnTo>
                  <a:lnTo>
                    <a:pt x="66" y="149"/>
                  </a:lnTo>
                  <a:lnTo>
                    <a:pt x="68" y="150"/>
                  </a:lnTo>
                  <a:lnTo>
                    <a:pt x="68" y="152"/>
                  </a:lnTo>
                  <a:lnTo>
                    <a:pt x="71" y="158"/>
                  </a:lnTo>
                  <a:lnTo>
                    <a:pt x="71" y="161"/>
                  </a:lnTo>
                  <a:lnTo>
                    <a:pt x="72" y="164"/>
                  </a:lnTo>
                  <a:lnTo>
                    <a:pt x="72" y="166"/>
                  </a:lnTo>
                  <a:lnTo>
                    <a:pt x="74" y="171"/>
                  </a:lnTo>
                  <a:lnTo>
                    <a:pt x="74" y="174"/>
                  </a:lnTo>
                  <a:lnTo>
                    <a:pt x="74" y="177"/>
                  </a:lnTo>
                  <a:lnTo>
                    <a:pt x="74" y="177"/>
                  </a:lnTo>
                  <a:lnTo>
                    <a:pt x="74" y="177"/>
                  </a:lnTo>
                  <a:lnTo>
                    <a:pt x="74" y="175"/>
                  </a:lnTo>
                  <a:lnTo>
                    <a:pt x="76" y="172"/>
                  </a:lnTo>
                  <a:lnTo>
                    <a:pt x="76" y="172"/>
                  </a:lnTo>
                  <a:lnTo>
                    <a:pt x="76" y="172"/>
                  </a:lnTo>
                  <a:lnTo>
                    <a:pt x="76" y="174"/>
                  </a:lnTo>
                  <a:lnTo>
                    <a:pt x="77" y="174"/>
                  </a:lnTo>
                  <a:lnTo>
                    <a:pt x="77" y="175"/>
                  </a:lnTo>
                  <a:lnTo>
                    <a:pt x="77" y="175"/>
                  </a:lnTo>
                  <a:lnTo>
                    <a:pt x="76" y="180"/>
                  </a:lnTo>
                  <a:lnTo>
                    <a:pt x="76" y="182"/>
                  </a:lnTo>
                  <a:lnTo>
                    <a:pt x="77" y="185"/>
                  </a:lnTo>
                  <a:lnTo>
                    <a:pt x="76" y="188"/>
                  </a:lnTo>
                  <a:lnTo>
                    <a:pt x="74" y="196"/>
                  </a:lnTo>
                  <a:lnTo>
                    <a:pt x="74" y="197"/>
                  </a:lnTo>
                  <a:lnTo>
                    <a:pt x="74" y="197"/>
                  </a:lnTo>
                  <a:lnTo>
                    <a:pt x="76" y="197"/>
                  </a:lnTo>
                  <a:lnTo>
                    <a:pt x="76" y="197"/>
                  </a:lnTo>
                  <a:lnTo>
                    <a:pt x="76" y="197"/>
                  </a:lnTo>
                  <a:lnTo>
                    <a:pt x="77" y="197"/>
                  </a:lnTo>
                  <a:lnTo>
                    <a:pt x="76" y="202"/>
                  </a:lnTo>
                  <a:lnTo>
                    <a:pt x="76" y="204"/>
                  </a:lnTo>
                  <a:lnTo>
                    <a:pt x="72" y="207"/>
                  </a:lnTo>
                  <a:lnTo>
                    <a:pt x="71" y="208"/>
                  </a:lnTo>
                  <a:lnTo>
                    <a:pt x="69" y="210"/>
                  </a:lnTo>
                  <a:lnTo>
                    <a:pt x="63" y="213"/>
                  </a:lnTo>
                  <a:lnTo>
                    <a:pt x="52" y="216"/>
                  </a:lnTo>
                  <a:lnTo>
                    <a:pt x="47" y="218"/>
                  </a:lnTo>
                  <a:lnTo>
                    <a:pt x="46" y="219"/>
                  </a:lnTo>
                  <a:lnTo>
                    <a:pt x="39" y="223"/>
                  </a:lnTo>
                  <a:lnTo>
                    <a:pt x="36" y="226"/>
                  </a:lnTo>
                  <a:lnTo>
                    <a:pt x="36" y="229"/>
                  </a:lnTo>
                  <a:lnTo>
                    <a:pt x="35" y="229"/>
                  </a:lnTo>
                  <a:lnTo>
                    <a:pt x="35" y="231"/>
                  </a:lnTo>
                  <a:lnTo>
                    <a:pt x="35" y="232"/>
                  </a:lnTo>
                  <a:lnTo>
                    <a:pt x="36" y="234"/>
                  </a:lnTo>
                  <a:lnTo>
                    <a:pt x="36" y="234"/>
                  </a:lnTo>
                  <a:lnTo>
                    <a:pt x="38" y="235"/>
                  </a:lnTo>
                  <a:lnTo>
                    <a:pt x="38" y="235"/>
                  </a:lnTo>
                  <a:lnTo>
                    <a:pt x="38" y="234"/>
                  </a:lnTo>
                  <a:lnTo>
                    <a:pt x="39" y="232"/>
                  </a:lnTo>
                  <a:lnTo>
                    <a:pt x="39" y="232"/>
                  </a:lnTo>
                  <a:lnTo>
                    <a:pt x="39" y="235"/>
                  </a:lnTo>
                  <a:lnTo>
                    <a:pt x="38" y="243"/>
                  </a:lnTo>
                  <a:lnTo>
                    <a:pt x="38" y="245"/>
                  </a:lnTo>
                  <a:lnTo>
                    <a:pt x="36" y="245"/>
                  </a:lnTo>
                  <a:lnTo>
                    <a:pt x="35" y="245"/>
                  </a:lnTo>
                  <a:lnTo>
                    <a:pt x="33" y="245"/>
                  </a:lnTo>
                  <a:lnTo>
                    <a:pt x="30" y="245"/>
                  </a:lnTo>
                  <a:lnTo>
                    <a:pt x="28" y="245"/>
                  </a:lnTo>
                  <a:lnTo>
                    <a:pt x="27" y="245"/>
                  </a:lnTo>
                  <a:lnTo>
                    <a:pt x="27" y="238"/>
                  </a:lnTo>
                  <a:lnTo>
                    <a:pt x="27" y="238"/>
                  </a:lnTo>
                  <a:lnTo>
                    <a:pt x="27" y="237"/>
                  </a:lnTo>
                  <a:lnTo>
                    <a:pt x="27" y="235"/>
                  </a:lnTo>
                  <a:lnTo>
                    <a:pt x="27" y="234"/>
                  </a:lnTo>
                  <a:lnTo>
                    <a:pt x="27" y="232"/>
                  </a:lnTo>
                  <a:lnTo>
                    <a:pt x="27" y="232"/>
                  </a:lnTo>
                  <a:lnTo>
                    <a:pt x="25" y="231"/>
                  </a:lnTo>
                  <a:lnTo>
                    <a:pt x="25" y="231"/>
                  </a:lnTo>
                  <a:lnTo>
                    <a:pt x="25" y="229"/>
                  </a:lnTo>
                  <a:lnTo>
                    <a:pt x="24" y="227"/>
                  </a:lnTo>
                  <a:lnTo>
                    <a:pt x="25" y="226"/>
                  </a:lnTo>
                  <a:lnTo>
                    <a:pt x="25" y="221"/>
                  </a:lnTo>
                  <a:lnTo>
                    <a:pt x="25" y="219"/>
                  </a:lnTo>
                  <a:lnTo>
                    <a:pt x="25" y="216"/>
                  </a:lnTo>
                  <a:lnTo>
                    <a:pt x="25" y="213"/>
                  </a:lnTo>
                  <a:lnTo>
                    <a:pt x="25" y="210"/>
                  </a:lnTo>
                  <a:lnTo>
                    <a:pt x="25" y="207"/>
                  </a:lnTo>
                  <a:lnTo>
                    <a:pt x="25" y="207"/>
                  </a:lnTo>
                  <a:lnTo>
                    <a:pt x="25" y="205"/>
                  </a:lnTo>
                  <a:lnTo>
                    <a:pt x="24" y="204"/>
                  </a:lnTo>
                  <a:lnTo>
                    <a:pt x="24" y="201"/>
                  </a:lnTo>
                  <a:lnTo>
                    <a:pt x="22" y="199"/>
                  </a:lnTo>
                  <a:lnTo>
                    <a:pt x="22" y="197"/>
                  </a:lnTo>
                  <a:lnTo>
                    <a:pt x="20" y="196"/>
                  </a:lnTo>
                  <a:lnTo>
                    <a:pt x="20" y="196"/>
                  </a:lnTo>
                  <a:lnTo>
                    <a:pt x="20" y="194"/>
                  </a:lnTo>
                  <a:lnTo>
                    <a:pt x="19" y="193"/>
                  </a:lnTo>
                  <a:lnTo>
                    <a:pt x="19" y="191"/>
                  </a:lnTo>
                  <a:lnTo>
                    <a:pt x="19" y="190"/>
                  </a:lnTo>
                  <a:lnTo>
                    <a:pt x="17" y="185"/>
                  </a:lnTo>
                  <a:lnTo>
                    <a:pt x="17" y="183"/>
                  </a:lnTo>
                  <a:lnTo>
                    <a:pt x="16" y="180"/>
                  </a:lnTo>
                  <a:lnTo>
                    <a:pt x="16" y="177"/>
                  </a:lnTo>
                  <a:lnTo>
                    <a:pt x="16" y="177"/>
                  </a:lnTo>
                  <a:lnTo>
                    <a:pt x="16" y="177"/>
                  </a:lnTo>
                  <a:lnTo>
                    <a:pt x="17" y="175"/>
                  </a:lnTo>
                  <a:lnTo>
                    <a:pt x="19" y="172"/>
                  </a:lnTo>
                  <a:lnTo>
                    <a:pt x="22" y="171"/>
                  </a:lnTo>
                  <a:lnTo>
                    <a:pt x="24" y="167"/>
                  </a:lnTo>
                  <a:lnTo>
                    <a:pt x="25" y="166"/>
                  </a:lnTo>
                  <a:lnTo>
                    <a:pt x="28" y="163"/>
                  </a:lnTo>
                  <a:lnTo>
                    <a:pt x="31" y="160"/>
                  </a:lnTo>
                  <a:lnTo>
                    <a:pt x="31" y="160"/>
                  </a:lnTo>
                  <a:lnTo>
                    <a:pt x="31" y="160"/>
                  </a:lnTo>
                  <a:lnTo>
                    <a:pt x="30" y="156"/>
                  </a:lnTo>
                  <a:lnTo>
                    <a:pt x="33" y="155"/>
                  </a:lnTo>
                  <a:lnTo>
                    <a:pt x="33" y="153"/>
                  </a:lnTo>
                  <a:lnTo>
                    <a:pt x="33" y="150"/>
                  </a:lnTo>
                  <a:lnTo>
                    <a:pt x="33" y="150"/>
                  </a:lnTo>
                  <a:lnTo>
                    <a:pt x="33" y="149"/>
                  </a:lnTo>
                  <a:lnTo>
                    <a:pt x="35" y="149"/>
                  </a:lnTo>
                  <a:lnTo>
                    <a:pt x="36" y="145"/>
                  </a:lnTo>
                  <a:lnTo>
                    <a:pt x="38" y="144"/>
                  </a:lnTo>
                  <a:lnTo>
                    <a:pt x="39" y="141"/>
                  </a:lnTo>
                  <a:lnTo>
                    <a:pt x="39" y="139"/>
                  </a:lnTo>
                  <a:lnTo>
                    <a:pt x="39" y="138"/>
                  </a:lnTo>
                  <a:lnTo>
                    <a:pt x="39" y="138"/>
                  </a:lnTo>
                  <a:lnTo>
                    <a:pt x="38" y="136"/>
                  </a:lnTo>
                  <a:lnTo>
                    <a:pt x="38" y="133"/>
                  </a:lnTo>
                  <a:lnTo>
                    <a:pt x="36" y="131"/>
                  </a:lnTo>
                  <a:lnTo>
                    <a:pt x="38" y="128"/>
                  </a:lnTo>
                  <a:lnTo>
                    <a:pt x="38" y="128"/>
                  </a:lnTo>
                  <a:lnTo>
                    <a:pt x="38" y="127"/>
                  </a:lnTo>
                  <a:lnTo>
                    <a:pt x="38" y="127"/>
                  </a:lnTo>
                  <a:lnTo>
                    <a:pt x="36" y="125"/>
                  </a:lnTo>
                  <a:lnTo>
                    <a:pt x="36" y="125"/>
                  </a:lnTo>
                  <a:lnTo>
                    <a:pt x="36" y="125"/>
                  </a:lnTo>
                  <a:lnTo>
                    <a:pt x="36" y="123"/>
                  </a:lnTo>
                  <a:lnTo>
                    <a:pt x="36" y="123"/>
                  </a:lnTo>
                  <a:lnTo>
                    <a:pt x="38" y="122"/>
                  </a:lnTo>
                  <a:lnTo>
                    <a:pt x="38" y="122"/>
                  </a:lnTo>
                  <a:lnTo>
                    <a:pt x="38" y="120"/>
                  </a:lnTo>
                  <a:lnTo>
                    <a:pt x="38" y="120"/>
                  </a:lnTo>
                  <a:lnTo>
                    <a:pt x="39" y="117"/>
                  </a:lnTo>
                  <a:lnTo>
                    <a:pt x="39" y="116"/>
                  </a:lnTo>
                  <a:lnTo>
                    <a:pt x="39" y="116"/>
                  </a:lnTo>
                  <a:lnTo>
                    <a:pt x="39" y="114"/>
                  </a:lnTo>
                  <a:lnTo>
                    <a:pt x="39" y="114"/>
                  </a:lnTo>
                  <a:lnTo>
                    <a:pt x="39" y="112"/>
                  </a:lnTo>
                  <a:lnTo>
                    <a:pt x="39" y="108"/>
                  </a:lnTo>
                  <a:lnTo>
                    <a:pt x="39" y="101"/>
                  </a:lnTo>
                  <a:lnTo>
                    <a:pt x="39" y="100"/>
                  </a:lnTo>
                  <a:lnTo>
                    <a:pt x="38" y="97"/>
                  </a:lnTo>
                  <a:lnTo>
                    <a:pt x="38" y="93"/>
                  </a:lnTo>
                  <a:lnTo>
                    <a:pt x="39" y="92"/>
                  </a:lnTo>
                  <a:lnTo>
                    <a:pt x="39" y="92"/>
                  </a:lnTo>
                  <a:lnTo>
                    <a:pt x="38" y="92"/>
                  </a:lnTo>
                  <a:lnTo>
                    <a:pt x="38" y="92"/>
                  </a:lnTo>
                  <a:lnTo>
                    <a:pt x="36" y="90"/>
                  </a:lnTo>
                  <a:lnTo>
                    <a:pt x="35" y="90"/>
                  </a:lnTo>
                  <a:lnTo>
                    <a:pt x="31" y="89"/>
                  </a:lnTo>
                  <a:lnTo>
                    <a:pt x="28" y="87"/>
                  </a:lnTo>
                  <a:lnTo>
                    <a:pt x="25" y="87"/>
                  </a:lnTo>
                  <a:lnTo>
                    <a:pt x="20" y="84"/>
                  </a:lnTo>
                  <a:lnTo>
                    <a:pt x="17" y="84"/>
                  </a:lnTo>
                  <a:lnTo>
                    <a:pt x="17" y="82"/>
                  </a:lnTo>
                  <a:lnTo>
                    <a:pt x="14" y="81"/>
                  </a:lnTo>
                  <a:lnTo>
                    <a:pt x="9" y="81"/>
                  </a:lnTo>
                  <a:lnTo>
                    <a:pt x="6" y="81"/>
                  </a:lnTo>
                  <a:lnTo>
                    <a:pt x="3" y="81"/>
                  </a:lnTo>
                  <a:lnTo>
                    <a:pt x="3" y="81"/>
                  </a:lnTo>
                  <a:lnTo>
                    <a:pt x="1" y="78"/>
                  </a:lnTo>
                  <a:lnTo>
                    <a:pt x="1" y="76"/>
                  </a:lnTo>
                  <a:lnTo>
                    <a:pt x="1" y="73"/>
                  </a:lnTo>
                  <a:lnTo>
                    <a:pt x="1" y="71"/>
                  </a:lnTo>
                  <a:lnTo>
                    <a:pt x="1" y="70"/>
                  </a:lnTo>
                  <a:lnTo>
                    <a:pt x="0" y="68"/>
                  </a:lnTo>
                  <a:lnTo>
                    <a:pt x="0" y="67"/>
                  </a:lnTo>
                  <a:lnTo>
                    <a:pt x="0" y="67"/>
                  </a:lnTo>
                  <a:lnTo>
                    <a:pt x="0" y="67"/>
                  </a:lnTo>
                  <a:lnTo>
                    <a:pt x="3" y="65"/>
                  </a:lnTo>
                  <a:lnTo>
                    <a:pt x="5" y="64"/>
                  </a:lnTo>
                  <a:lnTo>
                    <a:pt x="6" y="64"/>
                  </a:lnTo>
                  <a:lnTo>
                    <a:pt x="9" y="62"/>
                  </a:lnTo>
                  <a:lnTo>
                    <a:pt x="12" y="62"/>
                  </a:lnTo>
                  <a:lnTo>
                    <a:pt x="16" y="60"/>
                  </a:lnTo>
                  <a:lnTo>
                    <a:pt x="19" y="60"/>
                  </a:lnTo>
                  <a:lnTo>
                    <a:pt x="20" y="59"/>
                  </a:lnTo>
                  <a:lnTo>
                    <a:pt x="22" y="59"/>
                  </a:lnTo>
                  <a:lnTo>
                    <a:pt x="25" y="57"/>
                  </a:lnTo>
                  <a:lnTo>
                    <a:pt x="27" y="57"/>
                  </a:lnTo>
                  <a:lnTo>
                    <a:pt x="28" y="57"/>
                  </a:lnTo>
                  <a:lnTo>
                    <a:pt x="30" y="56"/>
                  </a:lnTo>
                  <a:lnTo>
                    <a:pt x="33" y="56"/>
                  </a:lnTo>
                  <a:lnTo>
                    <a:pt x="38" y="54"/>
                  </a:lnTo>
                  <a:lnTo>
                    <a:pt x="39" y="52"/>
                  </a:lnTo>
                  <a:lnTo>
                    <a:pt x="42" y="52"/>
                  </a:lnTo>
                  <a:lnTo>
                    <a:pt x="44" y="52"/>
                  </a:lnTo>
                  <a:lnTo>
                    <a:pt x="46" y="56"/>
                  </a:lnTo>
                  <a:lnTo>
                    <a:pt x="47" y="57"/>
                  </a:lnTo>
                  <a:lnTo>
                    <a:pt x="49" y="60"/>
                  </a:lnTo>
                  <a:lnTo>
                    <a:pt x="49" y="60"/>
                  </a:lnTo>
                  <a:lnTo>
                    <a:pt x="50" y="59"/>
                  </a:lnTo>
                  <a:lnTo>
                    <a:pt x="50" y="59"/>
                  </a:lnTo>
                  <a:lnTo>
                    <a:pt x="53" y="59"/>
                  </a:lnTo>
                  <a:lnTo>
                    <a:pt x="55" y="59"/>
                  </a:lnTo>
                  <a:lnTo>
                    <a:pt x="55" y="59"/>
                  </a:lnTo>
                  <a:lnTo>
                    <a:pt x="57" y="57"/>
                  </a:lnTo>
                  <a:lnTo>
                    <a:pt x="60" y="57"/>
                  </a:lnTo>
                  <a:lnTo>
                    <a:pt x="60" y="57"/>
                  </a:lnTo>
                  <a:lnTo>
                    <a:pt x="61" y="60"/>
                  </a:lnTo>
                  <a:lnTo>
                    <a:pt x="61" y="62"/>
                  </a:lnTo>
                  <a:lnTo>
                    <a:pt x="63" y="65"/>
                  </a:lnTo>
                  <a:lnTo>
                    <a:pt x="63" y="67"/>
                  </a:lnTo>
                  <a:lnTo>
                    <a:pt x="63" y="68"/>
                  </a:lnTo>
                  <a:lnTo>
                    <a:pt x="61" y="70"/>
                  </a:lnTo>
                  <a:lnTo>
                    <a:pt x="60" y="73"/>
                  </a:lnTo>
                  <a:lnTo>
                    <a:pt x="60" y="75"/>
                  </a:lnTo>
                  <a:lnTo>
                    <a:pt x="60" y="76"/>
                  </a:lnTo>
                  <a:lnTo>
                    <a:pt x="58" y="78"/>
                  </a:lnTo>
                  <a:lnTo>
                    <a:pt x="58" y="78"/>
                  </a:lnTo>
                  <a:lnTo>
                    <a:pt x="58" y="79"/>
                  </a:lnTo>
                  <a:lnTo>
                    <a:pt x="58" y="79"/>
                  </a:lnTo>
                  <a:lnTo>
                    <a:pt x="60" y="81"/>
                  </a:lnTo>
                  <a:lnTo>
                    <a:pt x="60" y="82"/>
                  </a:lnTo>
                  <a:lnTo>
                    <a:pt x="60" y="82"/>
                  </a:lnTo>
                  <a:lnTo>
                    <a:pt x="60" y="84"/>
                  </a:lnTo>
                  <a:lnTo>
                    <a:pt x="60" y="84"/>
                  </a:lnTo>
                  <a:lnTo>
                    <a:pt x="61" y="86"/>
                  </a:lnTo>
                  <a:lnTo>
                    <a:pt x="61" y="86"/>
                  </a:lnTo>
                  <a:lnTo>
                    <a:pt x="63" y="87"/>
                  </a:lnTo>
                  <a:lnTo>
                    <a:pt x="65" y="89"/>
                  </a:lnTo>
                  <a:lnTo>
                    <a:pt x="68" y="92"/>
                  </a:lnTo>
                  <a:lnTo>
                    <a:pt x="69" y="93"/>
                  </a:lnTo>
                  <a:lnTo>
                    <a:pt x="69" y="93"/>
                  </a:lnTo>
                  <a:lnTo>
                    <a:pt x="71" y="93"/>
                  </a:lnTo>
                  <a:lnTo>
                    <a:pt x="71" y="95"/>
                  </a:lnTo>
                  <a:lnTo>
                    <a:pt x="69" y="97"/>
                  </a:lnTo>
                  <a:lnTo>
                    <a:pt x="69" y="97"/>
                  </a:lnTo>
                  <a:lnTo>
                    <a:pt x="71" y="97"/>
                  </a:lnTo>
                  <a:lnTo>
                    <a:pt x="71" y="98"/>
                  </a:lnTo>
                  <a:lnTo>
                    <a:pt x="72" y="98"/>
                  </a:lnTo>
                  <a:lnTo>
                    <a:pt x="72" y="97"/>
                  </a:lnTo>
                  <a:lnTo>
                    <a:pt x="72" y="97"/>
                  </a:lnTo>
                  <a:lnTo>
                    <a:pt x="72" y="93"/>
                  </a:lnTo>
                  <a:lnTo>
                    <a:pt x="72" y="90"/>
                  </a:lnTo>
                  <a:lnTo>
                    <a:pt x="71" y="89"/>
                  </a:lnTo>
                  <a:lnTo>
                    <a:pt x="71" y="89"/>
                  </a:lnTo>
                  <a:lnTo>
                    <a:pt x="71" y="89"/>
                  </a:lnTo>
                  <a:lnTo>
                    <a:pt x="72" y="87"/>
                  </a:lnTo>
                  <a:lnTo>
                    <a:pt x="72" y="84"/>
                  </a:lnTo>
                  <a:lnTo>
                    <a:pt x="74" y="84"/>
                  </a:lnTo>
                  <a:lnTo>
                    <a:pt x="74" y="84"/>
                  </a:lnTo>
                  <a:lnTo>
                    <a:pt x="77" y="82"/>
                  </a:lnTo>
                  <a:lnTo>
                    <a:pt x="79" y="82"/>
                  </a:lnTo>
                  <a:lnTo>
                    <a:pt x="80" y="82"/>
                  </a:lnTo>
                  <a:lnTo>
                    <a:pt x="80" y="81"/>
                  </a:lnTo>
                  <a:lnTo>
                    <a:pt x="80" y="76"/>
                  </a:lnTo>
                  <a:lnTo>
                    <a:pt x="80" y="73"/>
                  </a:lnTo>
                  <a:lnTo>
                    <a:pt x="80" y="70"/>
                  </a:lnTo>
                  <a:lnTo>
                    <a:pt x="80" y="67"/>
                  </a:lnTo>
                  <a:lnTo>
                    <a:pt x="82" y="65"/>
                  </a:lnTo>
                  <a:lnTo>
                    <a:pt x="82" y="64"/>
                  </a:lnTo>
                  <a:lnTo>
                    <a:pt x="80" y="62"/>
                  </a:lnTo>
                  <a:lnTo>
                    <a:pt x="79" y="59"/>
                  </a:lnTo>
                  <a:lnTo>
                    <a:pt x="76" y="54"/>
                  </a:lnTo>
                  <a:lnTo>
                    <a:pt x="74" y="52"/>
                  </a:lnTo>
                  <a:lnTo>
                    <a:pt x="72" y="49"/>
                  </a:lnTo>
                  <a:lnTo>
                    <a:pt x="69" y="46"/>
                  </a:lnTo>
                  <a:lnTo>
                    <a:pt x="68" y="45"/>
                  </a:lnTo>
                  <a:lnTo>
                    <a:pt x="66" y="45"/>
                  </a:lnTo>
                  <a:lnTo>
                    <a:pt x="66" y="43"/>
                  </a:lnTo>
                  <a:lnTo>
                    <a:pt x="66" y="43"/>
                  </a:lnTo>
                  <a:lnTo>
                    <a:pt x="66" y="41"/>
                  </a:lnTo>
                  <a:lnTo>
                    <a:pt x="66" y="41"/>
                  </a:lnTo>
                  <a:lnTo>
                    <a:pt x="66" y="38"/>
                  </a:lnTo>
                  <a:lnTo>
                    <a:pt x="66" y="38"/>
                  </a:lnTo>
                  <a:lnTo>
                    <a:pt x="66" y="37"/>
                  </a:lnTo>
                  <a:lnTo>
                    <a:pt x="66" y="35"/>
                  </a:lnTo>
                  <a:lnTo>
                    <a:pt x="66" y="34"/>
                  </a:lnTo>
                  <a:lnTo>
                    <a:pt x="66" y="32"/>
                  </a:lnTo>
                  <a:lnTo>
                    <a:pt x="65" y="29"/>
                  </a:lnTo>
                  <a:lnTo>
                    <a:pt x="65" y="29"/>
                  </a:lnTo>
                  <a:lnTo>
                    <a:pt x="65" y="27"/>
                  </a:lnTo>
                  <a:lnTo>
                    <a:pt x="65" y="26"/>
                  </a:lnTo>
                  <a:lnTo>
                    <a:pt x="65" y="26"/>
                  </a:lnTo>
                  <a:lnTo>
                    <a:pt x="65" y="26"/>
                  </a:lnTo>
                  <a:lnTo>
                    <a:pt x="65" y="24"/>
                  </a:lnTo>
                  <a:lnTo>
                    <a:pt x="66" y="24"/>
                  </a:lnTo>
                  <a:lnTo>
                    <a:pt x="66" y="23"/>
                  </a:lnTo>
                  <a:lnTo>
                    <a:pt x="66" y="23"/>
                  </a:lnTo>
                  <a:lnTo>
                    <a:pt x="68" y="23"/>
                  </a:lnTo>
                  <a:lnTo>
                    <a:pt x="68" y="21"/>
                  </a:lnTo>
                  <a:lnTo>
                    <a:pt x="68" y="18"/>
                  </a:lnTo>
                  <a:lnTo>
                    <a:pt x="68" y="16"/>
                  </a:lnTo>
                  <a:lnTo>
                    <a:pt x="68" y="16"/>
                  </a:lnTo>
                  <a:lnTo>
                    <a:pt x="71" y="16"/>
                  </a:lnTo>
                  <a:lnTo>
                    <a:pt x="74" y="16"/>
                  </a:lnTo>
                  <a:lnTo>
                    <a:pt x="76" y="16"/>
                  </a:lnTo>
                  <a:lnTo>
                    <a:pt x="76" y="16"/>
                  </a:lnTo>
                  <a:lnTo>
                    <a:pt x="77" y="16"/>
                  </a:lnTo>
                  <a:lnTo>
                    <a:pt x="77" y="16"/>
                  </a:lnTo>
                  <a:lnTo>
                    <a:pt x="79" y="16"/>
                  </a:lnTo>
                  <a:lnTo>
                    <a:pt x="80" y="15"/>
                  </a:lnTo>
                  <a:lnTo>
                    <a:pt x="82" y="15"/>
                  </a:lnTo>
                  <a:lnTo>
                    <a:pt x="85" y="16"/>
                  </a:lnTo>
                  <a:lnTo>
                    <a:pt x="85" y="16"/>
                  </a:lnTo>
                  <a:lnTo>
                    <a:pt x="87" y="18"/>
                  </a:lnTo>
                  <a:lnTo>
                    <a:pt x="88" y="18"/>
                  </a:lnTo>
                  <a:lnTo>
                    <a:pt x="91" y="18"/>
                  </a:lnTo>
                  <a:lnTo>
                    <a:pt x="93" y="18"/>
                  </a:lnTo>
                  <a:lnTo>
                    <a:pt x="94" y="16"/>
                  </a:lnTo>
                  <a:lnTo>
                    <a:pt x="96" y="16"/>
                  </a:lnTo>
                  <a:lnTo>
                    <a:pt x="98" y="16"/>
                  </a:lnTo>
                  <a:lnTo>
                    <a:pt x="99" y="16"/>
                  </a:lnTo>
                  <a:lnTo>
                    <a:pt x="99" y="18"/>
                  </a:lnTo>
                  <a:lnTo>
                    <a:pt x="101" y="18"/>
                  </a:lnTo>
                  <a:lnTo>
                    <a:pt x="102" y="18"/>
                  </a:lnTo>
                  <a:lnTo>
                    <a:pt x="105" y="18"/>
                  </a:lnTo>
                  <a:lnTo>
                    <a:pt x="109" y="16"/>
                  </a:lnTo>
                  <a:lnTo>
                    <a:pt x="110" y="15"/>
                  </a:lnTo>
                  <a:lnTo>
                    <a:pt x="110" y="13"/>
                  </a:lnTo>
                  <a:lnTo>
                    <a:pt x="110" y="13"/>
                  </a:lnTo>
                  <a:lnTo>
                    <a:pt x="110" y="12"/>
                  </a:lnTo>
                  <a:lnTo>
                    <a:pt x="112" y="12"/>
                  </a:lnTo>
                  <a:lnTo>
                    <a:pt x="115" y="12"/>
                  </a:lnTo>
                  <a:lnTo>
                    <a:pt x="117" y="13"/>
                  </a:lnTo>
                  <a:lnTo>
                    <a:pt x="120" y="13"/>
                  </a:lnTo>
                  <a:lnTo>
                    <a:pt x="121" y="13"/>
                  </a:lnTo>
                  <a:lnTo>
                    <a:pt x="123" y="12"/>
                  </a:lnTo>
                  <a:lnTo>
                    <a:pt x="126" y="10"/>
                  </a:lnTo>
                  <a:lnTo>
                    <a:pt x="129" y="10"/>
                  </a:lnTo>
                  <a:lnTo>
                    <a:pt x="131" y="10"/>
                  </a:lnTo>
                  <a:lnTo>
                    <a:pt x="132" y="8"/>
                  </a:lnTo>
                  <a:lnTo>
                    <a:pt x="135" y="7"/>
                  </a:lnTo>
                  <a:lnTo>
                    <a:pt x="137" y="7"/>
                  </a:lnTo>
                  <a:lnTo>
                    <a:pt x="139" y="7"/>
                  </a:lnTo>
                  <a:lnTo>
                    <a:pt x="140" y="5"/>
                  </a:lnTo>
                  <a:lnTo>
                    <a:pt x="143" y="4"/>
                  </a:lnTo>
                  <a:lnTo>
                    <a:pt x="146" y="2"/>
                  </a:lnTo>
                  <a:lnTo>
                    <a:pt x="1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76" name="Freeform 195">
              <a:extLst>
                <a:ext uri="{FF2B5EF4-FFF2-40B4-BE49-F238E27FC236}">
                  <a16:creationId xmlns:a16="http://schemas.microsoft.com/office/drawing/2014/main" id="{8D7966DD-8F13-4AE3-9192-065751A2A27D}"/>
                </a:ext>
              </a:extLst>
            </p:cNvPr>
            <p:cNvSpPr>
              <a:spLocks noEditPoints="1"/>
            </p:cNvSpPr>
            <p:nvPr/>
          </p:nvSpPr>
          <p:spPr bwMode="auto">
            <a:xfrm>
              <a:off x="8361357" y="3597250"/>
              <a:ext cx="253399" cy="541884"/>
            </a:xfrm>
            <a:custGeom>
              <a:avLst/>
              <a:gdLst>
                <a:gd name="T0" fmla="*/ 89 w 130"/>
                <a:gd name="T1" fmla="*/ 266 h 278"/>
                <a:gd name="T2" fmla="*/ 89 w 130"/>
                <a:gd name="T3" fmla="*/ 252 h 278"/>
                <a:gd name="T4" fmla="*/ 90 w 130"/>
                <a:gd name="T5" fmla="*/ 253 h 278"/>
                <a:gd name="T6" fmla="*/ 92 w 130"/>
                <a:gd name="T7" fmla="*/ 247 h 278"/>
                <a:gd name="T8" fmla="*/ 86 w 130"/>
                <a:gd name="T9" fmla="*/ 245 h 278"/>
                <a:gd name="T10" fmla="*/ 86 w 130"/>
                <a:gd name="T11" fmla="*/ 242 h 278"/>
                <a:gd name="T12" fmla="*/ 89 w 130"/>
                <a:gd name="T13" fmla="*/ 230 h 278"/>
                <a:gd name="T14" fmla="*/ 38 w 130"/>
                <a:gd name="T15" fmla="*/ 190 h 278"/>
                <a:gd name="T16" fmla="*/ 78 w 130"/>
                <a:gd name="T17" fmla="*/ 182 h 278"/>
                <a:gd name="T18" fmla="*/ 19 w 130"/>
                <a:gd name="T19" fmla="*/ 146 h 278"/>
                <a:gd name="T20" fmla="*/ 23 w 130"/>
                <a:gd name="T21" fmla="*/ 137 h 278"/>
                <a:gd name="T22" fmla="*/ 12 w 130"/>
                <a:gd name="T23" fmla="*/ 129 h 278"/>
                <a:gd name="T24" fmla="*/ 86 w 130"/>
                <a:gd name="T25" fmla="*/ 7 h 278"/>
                <a:gd name="T26" fmla="*/ 95 w 130"/>
                <a:gd name="T27" fmla="*/ 23 h 278"/>
                <a:gd name="T28" fmla="*/ 94 w 130"/>
                <a:gd name="T29" fmla="*/ 41 h 278"/>
                <a:gd name="T30" fmla="*/ 81 w 130"/>
                <a:gd name="T31" fmla="*/ 52 h 278"/>
                <a:gd name="T32" fmla="*/ 79 w 130"/>
                <a:gd name="T33" fmla="*/ 67 h 278"/>
                <a:gd name="T34" fmla="*/ 97 w 130"/>
                <a:gd name="T35" fmla="*/ 67 h 278"/>
                <a:gd name="T36" fmla="*/ 97 w 130"/>
                <a:gd name="T37" fmla="*/ 82 h 278"/>
                <a:gd name="T38" fmla="*/ 101 w 130"/>
                <a:gd name="T39" fmla="*/ 96 h 278"/>
                <a:gd name="T40" fmla="*/ 112 w 130"/>
                <a:gd name="T41" fmla="*/ 104 h 278"/>
                <a:gd name="T42" fmla="*/ 128 w 130"/>
                <a:gd name="T43" fmla="*/ 104 h 278"/>
                <a:gd name="T44" fmla="*/ 122 w 130"/>
                <a:gd name="T45" fmla="*/ 115 h 278"/>
                <a:gd name="T46" fmla="*/ 114 w 130"/>
                <a:gd name="T47" fmla="*/ 124 h 278"/>
                <a:gd name="T48" fmla="*/ 105 w 130"/>
                <a:gd name="T49" fmla="*/ 129 h 278"/>
                <a:gd name="T50" fmla="*/ 92 w 130"/>
                <a:gd name="T51" fmla="*/ 134 h 278"/>
                <a:gd name="T52" fmla="*/ 81 w 130"/>
                <a:gd name="T53" fmla="*/ 146 h 278"/>
                <a:gd name="T54" fmla="*/ 79 w 130"/>
                <a:gd name="T55" fmla="*/ 156 h 278"/>
                <a:gd name="T56" fmla="*/ 92 w 130"/>
                <a:gd name="T57" fmla="*/ 176 h 278"/>
                <a:gd name="T58" fmla="*/ 92 w 130"/>
                <a:gd name="T59" fmla="*/ 190 h 278"/>
                <a:gd name="T60" fmla="*/ 89 w 130"/>
                <a:gd name="T61" fmla="*/ 208 h 278"/>
                <a:gd name="T62" fmla="*/ 101 w 130"/>
                <a:gd name="T63" fmla="*/ 233 h 278"/>
                <a:gd name="T64" fmla="*/ 108 w 130"/>
                <a:gd name="T65" fmla="*/ 252 h 278"/>
                <a:gd name="T66" fmla="*/ 95 w 130"/>
                <a:gd name="T67" fmla="*/ 272 h 278"/>
                <a:gd name="T68" fmla="*/ 95 w 130"/>
                <a:gd name="T69" fmla="*/ 256 h 278"/>
                <a:gd name="T70" fmla="*/ 95 w 130"/>
                <a:gd name="T71" fmla="*/ 247 h 278"/>
                <a:gd name="T72" fmla="*/ 92 w 130"/>
                <a:gd name="T73" fmla="*/ 228 h 278"/>
                <a:gd name="T74" fmla="*/ 84 w 130"/>
                <a:gd name="T75" fmla="*/ 208 h 278"/>
                <a:gd name="T76" fmla="*/ 81 w 130"/>
                <a:gd name="T77" fmla="*/ 181 h 278"/>
                <a:gd name="T78" fmla="*/ 68 w 130"/>
                <a:gd name="T79" fmla="*/ 170 h 278"/>
                <a:gd name="T80" fmla="*/ 59 w 130"/>
                <a:gd name="T81" fmla="*/ 178 h 278"/>
                <a:gd name="T82" fmla="*/ 49 w 130"/>
                <a:gd name="T83" fmla="*/ 192 h 278"/>
                <a:gd name="T84" fmla="*/ 40 w 130"/>
                <a:gd name="T85" fmla="*/ 187 h 278"/>
                <a:gd name="T86" fmla="*/ 37 w 130"/>
                <a:gd name="T87" fmla="*/ 182 h 278"/>
                <a:gd name="T88" fmla="*/ 34 w 130"/>
                <a:gd name="T89" fmla="*/ 171 h 278"/>
                <a:gd name="T90" fmla="*/ 27 w 130"/>
                <a:gd name="T91" fmla="*/ 140 h 278"/>
                <a:gd name="T92" fmla="*/ 24 w 130"/>
                <a:gd name="T93" fmla="*/ 141 h 278"/>
                <a:gd name="T94" fmla="*/ 21 w 130"/>
                <a:gd name="T95" fmla="*/ 130 h 278"/>
                <a:gd name="T96" fmla="*/ 13 w 130"/>
                <a:gd name="T97" fmla="*/ 124 h 278"/>
                <a:gd name="T98" fmla="*/ 8 w 130"/>
                <a:gd name="T99" fmla="*/ 122 h 278"/>
                <a:gd name="T100" fmla="*/ 2 w 130"/>
                <a:gd name="T101" fmla="*/ 108 h 278"/>
                <a:gd name="T102" fmla="*/ 7 w 130"/>
                <a:gd name="T103" fmla="*/ 97 h 278"/>
                <a:gd name="T104" fmla="*/ 13 w 130"/>
                <a:gd name="T105" fmla="*/ 91 h 278"/>
                <a:gd name="T106" fmla="*/ 18 w 130"/>
                <a:gd name="T107" fmla="*/ 74 h 278"/>
                <a:gd name="T108" fmla="*/ 29 w 130"/>
                <a:gd name="T109" fmla="*/ 70 h 278"/>
                <a:gd name="T110" fmla="*/ 35 w 130"/>
                <a:gd name="T111" fmla="*/ 50 h 278"/>
                <a:gd name="T112" fmla="*/ 43 w 130"/>
                <a:gd name="T113" fmla="*/ 37 h 278"/>
                <a:gd name="T114" fmla="*/ 59 w 130"/>
                <a:gd name="T115" fmla="*/ 18 h 278"/>
                <a:gd name="T116" fmla="*/ 70 w 130"/>
                <a:gd name="T117" fmla="*/ 12 h 278"/>
                <a:gd name="T118" fmla="*/ 78 w 130"/>
                <a:gd name="T119" fmla="*/ 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0" h="278">
                  <a:moveTo>
                    <a:pt x="89" y="275"/>
                  </a:moveTo>
                  <a:lnTo>
                    <a:pt x="89" y="277"/>
                  </a:lnTo>
                  <a:lnTo>
                    <a:pt x="87" y="277"/>
                  </a:lnTo>
                  <a:lnTo>
                    <a:pt x="87" y="277"/>
                  </a:lnTo>
                  <a:lnTo>
                    <a:pt x="86" y="278"/>
                  </a:lnTo>
                  <a:lnTo>
                    <a:pt x="86" y="278"/>
                  </a:lnTo>
                  <a:lnTo>
                    <a:pt x="87" y="277"/>
                  </a:lnTo>
                  <a:lnTo>
                    <a:pt x="87" y="275"/>
                  </a:lnTo>
                  <a:lnTo>
                    <a:pt x="89" y="275"/>
                  </a:lnTo>
                  <a:close/>
                  <a:moveTo>
                    <a:pt x="87" y="263"/>
                  </a:moveTo>
                  <a:lnTo>
                    <a:pt x="87" y="263"/>
                  </a:lnTo>
                  <a:lnTo>
                    <a:pt x="89" y="266"/>
                  </a:lnTo>
                  <a:lnTo>
                    <a:pt x="89" y="266"/>
                  </a:lnTo>
                  <a:lnTo>
                    <a:pt x="89" y="266"/>
                  </a:lnTo>
                  <a:lnTo>
                    <a:pt x="89" y="266"/>
                  </a:lnTo>
                  <a:lnTo>
                    <a:pt x="87" y="264"/>
                  </a:lnTo>
                  <a:lnTo>
                    <a:pt x="87" y="263"/>
                  </a:lnTo>
                  <a:lnTo>
                    <a:pt x="86" y="264"/>
                  </a:lnTo>
                  <a:lnTo>
                    <a:pt x="87" y="263"/>
                  </a:lnTo>
                  <a:lnTo>
                    <a:pt x="87" y="263"/>
                  </a:lnTo>
                  <a:close/>
                  <a:moveTo>
                    <a:pt x="92" y="261"/>
                  </a:moveTo>
                  <a:lnTo>
                    <a:pt x="92" y="263"/>
                  </a:lnTo>
                  <a:lnTo>
                    <a:pt x="92" y="263"/>
                  </a:lnTo>
                  <a:lnTo>
                    <a:pt x="92" y="263"/>
                  </a:lnTo>
                  <a:lnTo>
                    <a:pt x="92" y="263"/>
                  </a:lnTo>
                  <a:lnTo>
                    <a:pt x="92" y="261"/>
                  </a:lnTo>
                  <a:close/>
                  <a:moveTo>
                    <a:pt x="89" y="250"/>
                  </a:moveTo>
                  <a:lnTo>
                    <a:pt x="89" y="252"/>
                  </a:lnTo>
                  <a:lnTo>
                    <a:pt x="89" y="253"/>
                  </a:lnTo>
                  <a:lnTo>
                    <a:pt x="89" y="255"/>
                  </a:lnTo>
                  <a:lnTo>
                    <a:pt x="87" y="255"/>
                  </a:lnTo>
                  <a:lnTo>
                    <a:pt x="87" y="255"/>
                  </a:lnTo>
                  <a:lnTo>
                    <a:pt x="87" y="255"/>
                  </a:lnTo>
                  <a:lnTo>
                    <a:pt x="87" y="255"/>
                  </a:lnTo>
                  <a:lnTo>
                    <a:pt x="87" y="253"/>
                  </a:lnTo>
                  <a:lnTo>
                    <a:pt x="87" y="253"/>
                  </a:lnTo>
                  <a:lnTo>
                    <a:pt x="89" y="250"/>
                  </a:lnTo>
                  <a:lnTo>
                    <a:pt x="89" y="250"/>
                  </a:lnTo>
                  <a:close/>
                  <a:moveTo>
                    <a:pt x="92" y="250"/>
                  </a:moveTo>
                  <a:lnTo>
                    <a:pt x="92" y="252"/>
                  </a:lnTo>
                  <a:lnTo>
                    <a:pt x="92" y="255"/>
                  </a:lnTo>
                  <a:lnTo>
                    <a:pt x="90" y="253"/>
                  </a:lnTo>
                  <a:lnTo>
                    <a:pt x="90" y="253"/>
                  </a:lnTo>
                  <a:lnTo>
                    <a:pt x="90" y="252"/>
                  </a:lnTo>
                  <a:lnTo>
                    <a:pt x="90" y="252"/>
                  </a:lnTo>
                  <a:lnTo>
                    <a:pt x="90" y="250"/>
                  </a:lnTo>
                  <a:lnTo>
                    <a:pt x="92" y="250"/>
                  </a:lnTo>
                  <a:close/>
                  <a:moveTo>
                    <a:pt x="84" y="250"/>
                  </a:moveTo>
                  <a:lnTo>
                    <a:pt x="86" y="252"/>
                  </a:lnTo>
                  <a:lnTo>
                    <a:pt x="86" y="252"/>
                  </a:lnTo>
                  <a:lnTo>
                    <a:pt x="86" y="252"/>
                  </a:lnTo>
                  <a:lnTo>
                    <a:pt x="86" y="253"/>
                  </a:lnTo>
                  <a:lnTo>
                    <a:pt x="84" y="252"/>
                  </a:lnTo>
                  <a:lnTo>
                    <a:pt x="84" y="250"/>
                  </a:lnTo>
                  <a:close/>
                  <a:moveTo>
                    <a:pt x="90" y="245"/>
                  </a:moveTo>
                  <a:lnTo>
                    <a:pt x="92" y="247"/>
                  </a:lnTo>
                  <a:lnTo>
                    <a:pt x="94" y="249"/>
                  </a:lnTo>
                  <a:lnTo>
                    <a:pt x="94" y="249"/>
                  </a:lnTo>
                  <a:lnTo>
                    <a:pt x="92" y="249"/>
                  </a:lnTo>
                  <a:lnTo>
                    <a:pt x="92" y="249"/>
                  </a:lnTo>
                  <a:lnTo>
                    <a:pt x="90" y="247"/>
                  </a:lnTo>
                  <a:lnTo>
                    <a:pt x="90" y="245"/>
                  </a:lnTo>
                  <a:close/>
                  <a:moveTo>
                    <a:pt x="86" y="244"/>
                  </a:moveTo>
                  <a:lnTo>
                    <a:pt x="86" y="244"/>
                  </a:lnTo>
                  <a:lnTo>
                    <a:pt x="86" y="244"/>
                  </a:lnTo>
                  <a:lnTo>
                    <a:pt x="86" y="244"/>
                  </a:lnTo>
                  <a:lnTo>
                    <a:pt x="86" y="244"/>
                  </a:lnTo>
                  <a:lnTo>
                    <a:pt x="86" y="244"/>
                  </a:lnTo>
                  <a:lnTo>
                    <a:pt x="86" y="245"/>
                  </a:lnTo>
                  <a:lnTo>
                    <a:pt x="86" y="245"/>
                  </a:lnTo>
                  <a:lnTo>
                    <a:pt x="86" y="245"/>
                  </a:lnTo>
                  <a:lnTo>
                    <a:pt x="86" y="245"/>
                  </a:lnTo>
                  <a:lnTo>
                    <a:pt x="86" y="244"/>
                  </a:lnTo>
                  <a:lnTo>
                    <a:pt x="86" y="244"/>
                  </a:lnTo>
                  <a:lnTo>
                    <a:pt x="86" y="244"/>
                  </a:lnTo>
                  <a:close/>
                  <a:moveTo>
                    <a:pt x="86" y="242"/>
                  </a:moveTo>
                  <a:lnTo>
                    <a:pt x="86" y="242"/>
                  </a:lnTo>
                  <a:lnTo>
                    <a:pt x="86" y="242"/>
                  </a:lnTo>
                  <a:lnTo>
                    <a:pt x="84" y="244"/>
                  </a:lnTo>
                  <a:lnTo>
                    <a:pt x="84" y="242"/>
                  </a:lnTo>
                  <a:lnTo>
                    <a:pt x="84" y="242"/>
                  </a:lnTo>
                  <a:lnTo>
                    <a:pt x="84" y="242"/>
                  </a:lnTo>
                  <a:lnTo>
                    <a:pt x="86" y="242"/>
                  </a:lnTo>
                  <a:lnTo>
                    <a:pt x="86" y="242"/>
                  </a:lnTo>
                  <a:close/>
                  <a:moveTo>
                    <a:pt x="89" y="237"/>
                  </a:moveTo>
                  <a:lnTo>
                    <a:pt x="90" y="237"/>
                  </a:lnTo>
                  <a:lnTo>
                    <a:pt x="90" y="239"/>
                  </a:lnTo>
                  <a:lnTo>
                    <a:pt x="90" y="239"/>
                  </a:lnTo>
                  <a:lnTo>
                    <a:pt x="92" y="239"/>
                  </a:lnTo>
                  <a:lnTo>
                    <a:pt x="90" y="241"/>
                  </a:lnTo>
                  <a:lnTo>
                    <a:pt x="90" y="242"/>
                  </a:lnTo>
                  <a:lnTo>
                    <a:pt x="89" y="242"/>
                  </a:lnTo>
                  <a:lnTo>
                    <a:pt x="89" y="242"/>
                  </a:lnTo>
                  <a:lnTo>
                    <a:pt x="89" y="241"/>
                  </a:lnTo>
                  <a:lnTo>
                    <a:pt x="89" y="239"/>
                  </a:lnTo>
                  <a:lnTo>
                    <a:pt x="89" y="237"/>
                  </a:lnTo>
                  <a:close/>
                  <a:moveTo>
                    <a:pt x="89" y="230"/>
                  </a:moveTo>
                  <a:lnTo>
                    <a:pt x="89" y="230"/>
                  </a:lnTo>
                  <a:lnTo>
                    <a:pt x="89" y="231"/>
                  </a:lnTo>
                  <a:lnTo>
                    <a:pt x="89" y="231"/>
                  </a:lnTo>
                  <a:lnTo>
                    <a:pt x="89" y="234"/>
                  </a:lnTo>
                  <a:lnTo>
                    <a:pt x="89" y="233"/>
                  </a:lnTo>
                  <a:lnTo>
                    <a:pt x="89" y="231"/>
                  </a:lnTo>
                  <a:lnTo>
                    <a:pt x="89" y="230"/>
                  </a:lnTo>
                  <a:lnTo>
                    <a:pt x="89" y="230"/>
                  </a:lnTo>
                  <a:close/>
                  <a:moveTo>
                    <a:pt x="38" y="190"/>
                  </a:moveTo>
                  <a:lnTo>
                    <a:pt x="38" y="190"/>
                  </a:lnTo>
                  <a:lnTo>
                    <a:pt x="38" y="192"/>
                  </a:lnTo>
                  <a:lnTo>
                    <a:pt x="38" y="192"/>
                  </a:lnTo>
                  <a:lnTo>
                    <a:pt x="37" y="192"/>
                  </a:lnTo>
                  <a:lnTo>
                    <a:pt x="37" y="192"/>
                  </a:lnTo>
                  <a:lnTo>
                    <a:pt x="38" y="190"/>
                  </a:lnTo>
                  <a:close/>
                  <a:moveTo>
                    <a:pt x="35" y="185"/>
                  </a:moveTo>
                  <a:lnTo>
                    <a:pt x="35" y="187"/>
                  </a:lnTo>
                  <a:lnTo>
                    <a:pt x="35" y="189"/>
                  </a:lnTo>
                  <a:lnTo>
                    <a:pt x="34" y="190"/>
                  </a:lnTo>
                  <a:lnTo>
                    <a:pt x="32" y="192"/>
                  </a:lnTo>
                  <a:lnTo>
                    <a:pt x="32" y="189"/>
                  </a:lnTo>
                  <a:lnTo>
                    <a:pt x="34" y="187"/>
                  </a:lnTo>
                  <a:lnTo>
                    <a:pt x="35" y="187"/>
                  </a:lnTo>
                  <a:lnTo>
                    <a:pt x="35" y="185"/>
                  </a:lnTo>
                  <a:close/>
                  <a:moveTo>
                    <a:pt x="78" y="181"/>
                  </a:moveTo>
                  <a:lnTo>
                    <a:pt x="78" y="182"/>
                  </a:lnTo>
                  <a:lnTo>
                    <a:pt x="78" y="182"/>
                  </a:lnTo>
                  <a:lnTo>
                    <a:pt x="79" y="182"/>
                  </a:lnTo>
                  <a:lnTo>
                    <a:pt x="78" y="182"/>
                  </a:lnTo>
                  <a:lnTo>
                    <a:pt x="78" y="185"/>
                  </a:lnTo>
                  <a:lnTo>
                    <a:pt x="78" y="185"/>
                  </a:lnTo>
                  <a:lnTo>
                    <a:pt x="76" y="184"/>
                  </a:lnTo>
                  <a:lnTo>
                    <a:pt x="76" y="182"/>
                  </a:lnTo>
                  <a:lnTo>
                    <a:pt x="78" y="181"/>
                  </a:lnTo>
                  <a:lnTo>
                    <a:pt x="78" y="181"/>
                  </a:lnTo>
                  <a:close/>
                  <a:moveTo>
                    <a:pt x="21" y="146"/>
                  </a:moveTo>
                  <a:lnTo>
                    <a:pt x="23" y="146"/>
                  </a:lnTo>
                  <a:lnTo>
                    <a:pt x="23" y="148"/>
                  </a:lnTo>
                  <a:lnTo>
                    <a:pt x="23" y="149"/>
                  </a:lnTo>
                  <a:lnTo>
                    <a:pt x="23" y="149"/>
                  </a:lnTo>
                  <a:lnTo>
                    <a:pt x="23" y="149"/>
                  </a:lnTo>
                  <a:lnTo>
                    <a:pt x="21" y="148"/>
                  </a:lnTo>
                  <a:lnTo>
                    <a:pt x="19" y="146"/>
                  </a:lnTo>
                  <a:lnTo>
                    <a:pt x="21" y="146"/>
                  </a:lnTo>
                  <a:close/>
                  <a:moveTo>
                    <a:pt x="23" y="137"/>
                  </a:moveTo>
                  <a:lnTo>
                    <a:pt x="24" y="137"/>
                  </a:lnTo>
                  <a:lnTo>
                    <a:pt x="24" y="137"/>
                  </a:lnTo>
                  <a:lnTo>
                    <a:pt x="26" y="138"/>
                  </a:lnTo>
                  <a:lnTo>
                    <a:pt x="26" y="138"/>
                  </a:lnTo>
                  <a:lnTo>
                    <a:pt x="26" y="138"/>
                  </a:lnTo>
                  <a:lnTo>
                    <a:pt x="26" y="140"/>
                  </a:lnTo>
                  <a:lnTo>
                    <a:pt x="24" y="140"/>
                  </a:lnTo>
                  <a:lnTo>
                    <a:pt x="23" y="140"/>
                  </a:lnTo>
                  <a:lnTo>
                    <a:pt x="23" y="138"/>
                  </a:lnTo>
                  <a:lnTo>
                    <a:pt x="21" y="138"/>
                  </a:lnTo>
                  <a:lnTo>
                    <a:pt x="21" y="137"/>
                  </a:lnTo>
                  <a:lnTo>
                    <a:pt x="23" y="137"/>
                  </a:lnTo>
                  <a:lnTo>
                    <a:pt x="23" y="137"/>
                  </a:lnTo>
                  <a:close/>
                  <a:moveTo>
                    <a:pt x="18" y="130"/>
                  </a:moveTo>
                  <a:lnTo>
                    <a:pt x="19" y="130"/>
                  </a:lnTo>
                  <a:lnTo>
                    <a:pt x="19" y="134"/>
                  </a:lnTo>
                  <a:lnTo>
                    <a:pt x="18" y="132"/>
                  </a:lnTo>
                  <a:lnTo>
                    <a:pt x="18" y="132"/>
                  </a:lnTo>
                  <a:lnTo>
                    <a:pt x="18" y="130"/>
                  </a:lnTo>
                  <a:close/>
                  <a:moveTo>
                    <a:pt x="12" y="129"/>
                  </a:moveTo>
                  <a:lnTo>
                    <a:pt x="12" y="129"/>
                  </a:lnTo>
                  <a:lnTo>
                    <a:pt x="12" y="130"/>
                  </a:lnTo>
                  <a:lnTo>
                    <a:pt x="13" y="132"/>
                  </a:lnTo>
                  <a:lnTo>
                    <a:pt x="12" y="132"/>
                  </a:lnTo>
                  <a:lnTo>
                    <a:pt x="12" y="129"/>
                  </a:lnTo>
                  <a:lnTo>
                    <a:pt x="12" y="129"/>
                  </a:lnTo>
                  <a:close/>
                  <a:moveTo>
                    <a:pt x="79" y="0"/>
                  </a:moveTo>
                  <a:lnTo>
                    <a:pt x="79" y="0"/>
                  </a:lnTo>
                  <a:lnTo>
                    <a:pt x="79" y="1"/>
                  </a:lnTo>
                  <a:lnTo>
                    <a:pt x="81" y="1"/>
                  </a:lnTo>
                  <a:lnTo>
                    <a:pt x="81" y="3"/>
                  </a:lnTo>
                  <a:lnTo>
                    <a:pt x="82" y="3"/>
                  </a:lnTo>
                  <a:lnTo>
                    <a:pt x="82" y="3"/>
                  </a:lnTo>
                  <a:lnTo>
                    <a:pt x="82" y="3"/>
                  </a:lnTo>
                  <a:lnTo>
                    <a:pt x="84" y="3"/>
                  </a:lnTo>
                  <a:lnTo>
                    <a:pt x="84" y="4"/>
                  </a:lnTo>
                  <a:lnTo>
                    <a:pt x="86" y="4"/>
                  </a:lnTo>
                  <a:lnTo>
                    <a:pt x="86" y="6"/>
                  </a:lnTo>
                  <a:lnTo>
                    <a:pt x="86" y="7"/>
                  </a:lnTo>
                  <a:lnTo>
                    <a:pt x="86" y="7"/>
                  </a:lnTo>
                  <a:lnTo>
                    <a:pt x="87" y="12"/>
                  </a:lnTo>
                  <a:lnTo>
                    <a:pt x="89" y="14"/>
                  </a:lnTo>
                  <a:lnTo>
                    <a:pt x="89" y="15"/>
                  </a:lnTo>
                  <a:lnTo>
                    <a:pt x="89" y="15"/>
                  </a:lnTo>
                  <a:lnTo>
                    <a:pt x="90" y="14"/>
                  </a:lnTo>
                  <a:lnTo>
                    <a:pt x="90" y="14"/>
                  </a:lnTo>
                  <a:lnTo>
                    <a:pt x="90" y="14"/>
                  </a:lnTo>
                  <a:lnTo>
                    <a:pt x="92" y="14"/>
                  </a:lnTo>
                  <a:lnTo>
                    <a:pt x="94" y="14"/>
                  </a:lnTo>
                  <a:lnTo>
                    <a:pt x="94" y="14"/>
                  </a:lnTo>
                  <a:lnTo>
                    <a:pt x="94" y="17"/>
                  </a:lnTo>
                  <a:lnTo>
                    <a:pt x="94" y="20"/>
                  </a:lnTo>
                  <a:lnTo>
                    <a:pt x="94" y="20"/>
                  </a:lnTo>
                  <a:lnTo>
                    <a:pt x="95" y="23"/>
                  </a:lnTo>
                  <a:lnTo>
                    <a:pt x="95" y="25"/>
                  </a:lnTo>
                  <a:lnTo>
                    <a:pt x="95" y="26"/>
                  </a:lnTo>
                  <a:lnTo>
                    <a:pt x="95" y="28"/>
                  </a:lnTo>
                  <a:lnTo>
                    <a:pt x="95" y="30"/>
                  </a:lnTo>
                  <a:lnTo>
                    <a:pt x="95" y="33"/>
                  </a:lnTo>
                  <a:lnTo>
                    <a:pt x="94" y="34"/>
                  </a:lnTo>
                  <a:lnTo>
                    <a:pt x="95" y="36"/>
                  </a:lnTo>
                  <a:lnTo>
                    <a:pt x="94" y="36"/>
                  </a:lnTo>
                  <a:lnTo>
                    <a:pt x="92" y="37"/>
                  </a:lnTo>
                  <a:lnTo>
                    <a:pt x="92" y="37"/>
                  </a:lnTo>
                  <a:lnTo>
                    <a:pt x="94" y="39"/>
                  </a:lnTo>
                  <a:lnTo>
                    <a:pt x="94" y="41"/>
                  </a:lnTo>
                  <a:lnTo>
                    <a:pt x="94" y="41"/>
                  </a:lnTo>
                  <a:lnTo>
                    <a:pt x="94" y="41"/>
                  </a:lnTo>
                  <a:lnTo>
                    <a:pt x="92" y="41"/>
                  </a:lnTo>
                  <a:lnTo>
                    <a:pt x="90" y="42"/>
                  </a:lnTo>
                  <a:lnTo>
                    <a:pt x="90" y="44"/>
                  </a:lnTo>
                  <a:lnTo>
                    <a:pt x="89" y="45"/>
                  </a:lnTo>
                  <a:lnTo>
                    <a:pt x="89" y="45"/>
                  </a:lnTo>
                  <a:lnTo>
                    <a:pt x="87" y="45"/>
                  </a:lnTo>
                  <a:lnTo>
                    <a:pt x="87" y="45"/>
                  </a:lnTo>
                  <a:lnTo>
                    <a:pt x="86" y="47"/>
                  </a:lnTo>
                  <a:lnTo>
                    <a:pt x="86" y="48"/>
                  </a:lnTo>
                  <a:lnTo>
                    <a:pt x="84" y="50"/>
                  </a:lnTo>
                  <a:lnTo>
                    <a:pt x="84" y="50"/>
                  </a:lnTo>
                  <a:lnTo>
                    <a:pt x="82" y="50"/>
                  </a:lnTo>
                  <a:lnTo>
                    <a:pt x="82" y="50"/>
                  </a:lnTo>
                  <a:lnTo>
                    <a:pt x="81" y="52"/>
                  </a:lnTo>
                  <a:lnTo>
                    <a:pt x="81" y="53"/>
                  </a:lnTo>
                  <a:lnTo>
                    <a:pt x="81" y="55"/>
                  </a:lnTo>
                  <a:lnTo>
                    <a:pt x="81" y="56"/>
                  </a:lnTo>
                  <a:lnTo>
                    <a:pt x="81" y="56"/>
                  </a:lnTo>
                  <a:lnTo>
                    <a:pt x="79" y="56"/>
                  </a:lnTo>
                  <a:lnTo>
                    <a:pt x="78" y="58"/>
                  </a:lnTo>
                  <a:lnTo>
                    <a:pt x="78" y="59"/>
                  </a:lnTo>
                  <a:lnTo>
                    <a:pt x="78" y="61"/>
                  </a:lnTo>
                  <a:lnTo>
                    <a:pt x="78" y="63"/>
                  </a:lnTo>
                  <a:lnTo>
                    <a:pt x="79" y="63"/>
                  </a:lnTo>
                  <a:lnTo>
                    <a:pt x="79" y="64"/>
                  </a:lnTo>
                  <a:lnTo>
                    <a:pt x="79" y="64"/>
                  </a:lnTo>
                  <a:lnTo>
                    <a:pt x="81" y="66"/>
                  </a:lnTo>
                  <a:lnTo>
                    <a:pt x="79" y="67"/>
                  </a:lnTo>
                  <a:lnTo>
                    <a:pt x="78" y="69"/>
                  </a:lnTo>
                  <a:lnTo>
                    <a:pt x="78" y="70"/>
                  </a:lnTo>
                  <a:lnTo>
                    <a:pt x="79" y="70"/>
                  </a:lnTo>
                  <a:lnTo>
                    <a:pt x="79" y="70"/>
                  </a:lnTo>
                  <a:lnTo>
                    <a:pt x="81" y="70"/>
                  </a:lnTo>
                  <a:lnTo>
                    <a:pt x="82" y="69"/>
                  </a:lnTo>
                  <a:lnTo>
                    <a:pt x="84" y="69"/>
                  </a:lnTo>
                  <a:lnTo>
                    <a:pt x="87" y="67"/>
                  </a:lnTo>
                  <a:lnTo>
                    <a:pt x="90" y="67"/>
                  </a:lnTo>
                  <a:lnTo>
                    <a:pt x="92" y="67"/>
                  </a:lnTo>
                  <a:lnTo>
                    <a:pt x="92" y="67"/>
                  </a:lnTo>
                  <a:lnTo>
                    <a:pt x="94" y="69"/>
                  </a:lnTo>
                  <a:lnTo>
                    <a:pt x="95" y="67"/>
                  </a:lnTo>
                  <a:lnTo>
                    <a:pt x="97" y="67"/>
                  </a:lnTo>
                  <a:lnTo>
                    <a:pt x="97" y="67"/>
                  </a:lnTo>
                  <a:lnTo>
                    <a:pt x="97" y="67"/>
                  </a:lnTo>
                  <a:lnTo>
                    <a:pt x="95" y="70"/>
                  </a:lnTo>
                  <a:lnTo>
                    <a:pt x="94" y="70"/>
                  </a:lnTo>
                  <a:lnTo>
                    <a:pt x="94" y="72"/>
                  </a:lnTo>
                  <a:lnTo>
                    <a:pt x="95" y="72"/>
                  </a:lnTo>
                  <a:lnTo>
                    <a:pt x="95" y="74"/>
                  </a:lnTo>
                  <a:lnTo>
                    <a:pt x="97" y="74"/>
                  </a:lnTo>
                  <a:lnTo>
                    <a:pt x="97" y="77"/>
                  </a:lnTo>
                  <a:lnTo>
                    <a:pt x="97" y="77"/>
                  </a:lnTo>
                  <a:lnTo>
                    <a:pt x="97" y="78"/>
                  </a:lnTo>
                  <a:lnTo>
                    <a:pt x="97" y="78"/>
                  </a:lnTo>
                  <a:lnTo>
                    <a:pt x="97" y="80"/>
                  </a:lnTo>
                  <a:lnTo>
                    <a:pt x="97" y="82"/>
                  </a:lnTo>
                  <a:lnTo>
                    <a:pt x="100" y="83"/>
                  </a:lnTo>
                  <a:lnTo>
                    <a:pt x="101" y="83"/>
                  </a:lnTo>
                  <a:lnTo>
                    <a:pt x="105" y="83"/>
                  </a:lnTo>
                  <a:lnTo>
                    <a:pt x="105" y="83"/>
                  </a:lnTo>
                  <a:lnTo>
                    <a:pt x="106" y="83"/>
                  </a:lnTo>
                  <a:lnTo>
                    <a:pt x="106" y="85"/>
                  </a:lnTo>
                  <a:lnTo>
                    <a:pt x="106" y="85"/>
                  </a:lnTo>
                  <a:lnTo>
                    <a:pt x="106" y="86"/>
                  </a:lnTo>
                  <a:lnTo>
                    <a:pt x="105" y="86"/>
                  </a:lnTo>
                  <a:lnTo>
                    <a:pt x="103" y="89"/>
                  </a:lnTo>
                  <a:lnTo>
                    <a:pt x="105" y="91"/>
                  </a:lnTo>
                  <a:lnTo>
                    <a:pt x="103" y="93"/>
                  </a:lnTo>
                  <a:lnTo>
                    <a:pt x="103" y="94"/>
                  </a:lnTo>
                  <a:lnTo>
                    <a:pt x="101" y="96"/>
                  </a:lnTo>
                  <a:lnTo>
                    <a:pt x="101" y="97"/>
                  </a:lnTo>
                  <a:lnTo>
                    <a:pt x="101" y="97"/>
                  </a:lnTo>
                  <a:lnTo>
                    <a:pt x="101" y="97"/>
                  </a:lnTo>
                  <a:lnTo>
                    <a:pt x="103" y="97"/>
                  </a:lnTo>
                  <a:lnTo>
                    <a:pt x="103" y="97"/>
                  </a:lnTo>
                  <a:lnTo>
                    <a:pt x="105" y="97"/>
                  </a:lnTo>
                  <a:lnTo>
                    <a:pt x="108" y="99"/>
                  </a:lnTo>
                  <a:lnTo>
                    <a:pt x="111" y="99"/>
                  </a:lnTo>
                  <a:lnTo>
                    <a:pt x="112" y="99"/>
                  </a:lnTo>
                  <a:lnTo>
                    <a:pt x="112" y="100"/>
                  </a:lnTo>
                  <a:lnTo>
                    <a:pt x="112" y="100"/>
                  </a:lnTo>
                  <a:lnTo>
                    <a:pt x="112" y="102"/>
                  </a:lnTo>
                  <a:lnTo>
                    <a:pt x="112" y="104"/>
                  </a:lnTo>
                  <a:lnTo>
                    <a:pt x="112" y="104"/>
                  </a:lnTo>
                  <a:lnTo>
                    <a:pt x="114" y="104"/>
                  </a:lnTo>
                  <a:lnTo>
                    <a:pt x="114" y="105"/>
                  </a:lnTo>
                  <a:lnTo>
                    <a:pt x="116" y="105"/>
                  </a:lnTo>
                  <a:lnTo>
                    <a:pt x="114" y="107"/>
                  </a:lnTo>
                  <a:lnTo>
                    <a:pt x="116" y="107"/>
                  </a:lnTo>
                  <a:lnTo>
                    <a:pt x="116" y="107"/>
                  </a:lnTo>
                  <a:lnTo>
                    <a:pt x="117" y="108"/>
                  </a:lnTo>
                  <a:lnTo>
                    <a:pt x="119" y="107"/>
                  </a:lnTo>
                  <a:lnTo>
                    <a:pt x="120" y="107"/>
                  </a:lnTo>
                  <a:lnTo>
                    <a:pt x="120" y="108"/>
                  </a:lnTo>
                  <a:lnTo>
                    <a:pt x="122" y="107"/>
                  </a:lnTo>
                  <a:lnTo>
                    <a:pt x="123" y="107"/>
                  </a:lnTo>
                  <a:lnTo>
                    <a:pt x="125" y="105"/>
                  </a:lnTo>
                  <a:lnTo>
                    <a:pt x="128" y="104"/>
                  </a:lnTo>
                  <a:lnTo>
                    <a:pt x="128" y="104"/>
                  </a:lnTo>
                  <a:lnTo>
                    <a:pt x="130" y="104"/>
                  </a:lnTo>
                  <a:lnTo>
                    <a:pt x="130" y="104"/>
                  </a:lnTo>
                  <a:lnTo>
                    <a:pt x="130" y="104"/>
                  </a:lnTo>
                  <a:lnTo>
                    <a:pt x="130" y="105"/>
                  </a:lnTo>
                  <a:lnTo>
                    <a:pt x="130" y="107"/>
                  </a:lnTo>
                  <a:lnTo>
                    <a:pt x="128" y="107"/>
                  </a:lnTo>
                  <a:lnTo>
                    <a:pt x="127" y="108"/>
                  </a:lnTo>
                  <a:lnTo>
                    <a:pt x="125" y="110"/>
                  </a:lnTo>
                  <a:lnTo>
                    <a:pt x="123" y="110"/>
                  </a:lnTo>
                  <a:lnTo>
                    <a:pt x="123" y="111"/>
                  </a:lnTo>
                  <a:lnTo>
                    <a:pt x="123" y="113"/>
                  </a:lnTo>
                  <a:lnTo>
                    <a:pt x="122" y="113"/>
                  </a:lnTo>
                  <a:lnTo>
                    <a:pt x="122" y="115"/>
                  </a:lnTo>
                  <a:lnTo>
                    <a:pt x="120" y="115"/>
                  </a:lnTo>
                  <a:lnTo>
                    <a:pt x="120" y="116"/>
                  </a:lnTo>
                  <a:lnTo>
                    <a:pt x="122" y="116"/>
                  </a:lnTo>
                  <a:lnTo>
                    <a:pt x="122" y="116"/>
                  </a:lnTo>
                  <a:lnTo>
                    <a:pt x="122" y="116"/>
                  </a:lnTo>
                  <a:lnTo>
                    <a:pt x="122" y="118"/>
                  </a:lnTo>
                  <a:lnTo>
                    <a:pt x="120" y="118"/>
                  </a:lnTo>
                  <a:lnTo>
                    <a:pt x="119" y="118"/>
                  </a:lnTo>
                  <a:lnTo>
                    <a:pt x="119" y="118"/>
                  </a:lnTo>
                  <a:lnTo>
                    <a:pt x="117" y="119"/>
                  </a:lnTo>
                  <a:lnTo>
                    <a:pt x="116" y="121"/>
                  </a:lnTo>
                  <a:lnTo>
                    <a:pt x="116" y="124"/>
                  </a:lnTo>
                  <a:lnTo>
                    <a:pt x="116" y="124"/>
                  </a:lnTo>
                  <a:lnTo>
                    <a:pt x="114" y="124"/>
                  </a:lnTo>
                  <a:lnTo>
                    <a:pt x="112" y="124"/>
                  </a:lnTo>
                  <a:lnTo>
                    <a:pt x="112" y="122"/>
                  </a:lnTo>
                  <a:lnTo>
                    <a:pt x="111" y="124"/>
                  </a:lnTo>
                  <a:lnTo>
                    <a:pt x="109" y="124"/>
                  </a:lnTo>
                  <a:lnTo>
                    <a:pt x="109" y="124"/>
                  </a:lnTo>
                  <a:lnTo>
                    <a:pt x="108" y="124"/>
                  </a:lnTo>
                  <a:lnTo>
                    <a:pt x="106" y="124"/>
                  </a:lnTo>
                  <a:lnTo>
                    <a:pt x="106" y="124"/>
                  </a:lnTo>
                  <a:lnTo>
                    <a:pt x="105" y="124"/>
                  </a:lnTo>
                  <a:lnTo>
                    <a:pt x="106" y="126"/>
                  </a:lnTo>
                  <a:lnTo>
                    <a:pt x="106" y="127"/>
                  </a:lnTo>
                  <a:lnTo>
                    <a:pt x="106" y="127"/>
                  </a:lnTo>
                  <a:lnTo>
                    <a:pt x="106" y="127"/>
                  </a:lnTo>
                  <a:lnTo>
                    <a:pt x="105" y="129"/>
                  </a:lnTo>
                  <a:lnTo>
                    <a:pt x="103" y="129"/>
                  </a:lnTo>
                  <a:lnTo>
                    <a:pt x="103" y="129"/>
                  </a:lnTo>
                  <a:lnTo>
                    <a:pt x="101" y="127"/>
                  </a:lnTo>
                  <a:lnTo>
                    <a:pt x="101" y="127"/>
                  </a:lnTo>
                  <a:lnTo>
                    <a:pt x="100" y="129"/>
                  </a:lnTo>
                  <a:lnTo>
                    <a:pt x="100" y="129"/>
                  </a:lnTo>
                  <a:lnTo>
                    <a:pt x="100" y="129"/>
                  </a:lnTo>
                  <a:lnTo>
                    <a:pt x="98" y="132"/>
                  </a:lnTo>
                  <a:lnTo>
                    <a:pt x="98" y="132"/>
                  </a:lnTo>
                  <a:lnTo>
                    <a:pt x="98" y="134"/>
                  </a:lnTo>
                  <a:lnTo>
                    <a:pt x="97" y="134"/>
                  </a:lnTo>
                  <a:lnTo>
                    <a:pt x="97" y="134"/>
                  </a:lnTo>
                  <a:lnTo>
                    <a:pt x="95" y="134"/>
                  </a:lnTo>
                  <a:lnTo>
                    <a:pt x="92" y="134"/>
                  </a:lnTo>
                  <a:lnTo>
                    <a:pt x="90" y="134"/>
                  </a:lnTo>
                  <a:lnTo>
                    <a:pt x="90" y="134"/>
                  </a:lnTo>
                  <a:lnTo>
                    <a:pt x="89" y="134"/>
                  </a:lnTo>
                  <a:lnTo>
                    <a:pt x="87" y="134"/>
                  </a:lnTo>
                  <a:lnTo>
                    <a:pt x="86" y="134"/>
                  </a:lnTo>
                  <a:lnTo>
                    <a:pt x="86" y="134"/>
                  </a:lnTo>
                  <a:lnTo>
                    <a:pt x="84" y="134"/>
                  </a:lnTo>
                  <a:lnTo>
                    <a:pt x="84" y="135"/>
                  </a:lnTo>
                  <a:lnTo>
                    <a:pt x="82" y="135"/>
                  </a:lnTo>
                  <a:lnTo>
                    <a:pt x="82" y="138"/>
                  </a:lnTo>
                  <a:lnTo>
                    <a:pt x="81" y="140"/>
                  </a:lnTo>
                  <a:lnTo>
                    <a:pt x="81" y="143"/>
                  </a:lnTo>
                  <a:lnTo>
                    <a:pt x="81" y="145"/>
                  </a:lnTo>
                  <a:lnTo>
                    <a:pt x="81" y="146"/>
                  </a:lnTo>
                  <a:lnTo>
                    <a:pt x="81" y="149"/>
                  </a:lnTo>
                  <a:lnTo>
                    <a:pt x="81" y="151"/>
                  </a:lnTo>
                  <a:lnTo>
                    <a:pt x="81" y="151"/>
                  </a:lnTo>
                  <a:lnTo>
                    <a:pt x="79" y="151"/>
                  </a:lnTo>
                  <a:lnTo>
                    <a:pt x="78" y="151"/>
                  </a:lnTo>
                  <a:lnTo>
                    <a:pt x="78" y="152"/>
                  </a:lnTo>
                  <a:lnTo>
                    <a:pt x="78" y="152"/>
                  </a:lnTo>
                  <a:lnTo>
                    <a:pt x="76" y="151"/>
                  </a:lnTo>
                  <a:lnTo>
                    <a:pt x="75" y="151"/>
                  </a:lnTo>
                  <a:lnTo>
                    <a:pt x="76" y="152"/>
                  </a:lnTo>
                  <a:lnTo>
                    <a:pt x="76" y="154"/>
                  </a:lnTo>
                  <a:lnTo>
                    <a:pt x="78" y="156"/>
                  </a:lnTo>
                  <a:lnTo>
                    <a:pt x="79" y="154"/>
                  </a:lnTo>
                  <a:lnTo>
                    <a:pt x="79" y="156"/>
                  </a:lnTo>
                  <a:lnTo>
                    <a:pt x="79" y="156"/>
                  </a:lnTo>
                  <a:lnTo>
                    <a:pt x="79" y="157"/>
                  </a:lnTo>
                  <a:lnTo>
                    <a:pt x="81" y="159"/>
                  </a:lnTo>
                  <a:lnTo>
                    <a:pt x="81" y="160"/>
                  </a:lnTo>
                  <a:lnTo>
                    <a:pt x="79" y="162"/>
                  </a:lnTo>
                  <a:lnTo>
                    <a:pt x="81" y="162"/>
                  </a:lnTo>
                  <a:lnTo>
                    <a:pt x="81" y="162"/>
                  </a:lnTo>
                  <a:lnTo>
                    <a:pt x="81" y="163"/>
                  </a:lnTo>
                  <a:lnTo>
                    <a:pt x="84" y="167"/>
                  </a:lnTo>
                  <a:lnTo>
                    <a:pt x="86" y="168"/>
                  </a:lnTo>
                  <a:lnTo>
                    <a:pt x="87" y="170"/>
                  </a:lnTo>
                  <a:lnTo>
                    <a:pt x="89" y="171"/>
                  </a:lnTo>
                  <a:lnTo>
                    <a:pt x="90" y="174"/>
                  </a:lnTo>
                  <a:lnTo>
                    <a:pt x="92" y="176"/>
                  </a:lnTo>
                  <a:lnTo>
                    <a:pt x="92" y="178"/>
                  </a:lnTo>
                  <a:lnTo>
                    <a:pt x="92" y="179"/>
                  </a:lnTo>
                  <a:lnTo>
                    <a:pt x="92" y="181"/>
                  </a:lnTo>
                  <a:lnTo>
                    <a:pt x="94" y="181"/>
                  </a:lnTo>
                  <a:lnTo>
                    <a:pt x="94" y="184"/>
                  </a:lnTo>
                  <a:lnTo>
                    <a:pt x="95" y="184"/>
                  </a:lnTo>
                  <a:lnTo>
                    <a:pt x="97" y="182"/>
                  </a:lnTo>
                  <a:lnTo>
                    <a:pt x="97" y="182"/>
                  </a:lnTo>
                  <a:lnTo>
                    <a:pt x="97" y="184"/>
                  </a:lnTo>
                  <a:lnTo>
                    <a:pt x="97" y="184"/>
                  </a:lnTo>
                  <a:lnTo>
                    <a:pt x="97" y="185"/>
                  </a:lnTo>
                  <a:lnTo>
                    <a:pt x="97" y="185"/>
                  </a:lnTo>
                  <a:lnTo>
                    <a:pt x="94" y="189"/>
                  </a:lnTo>
                  <a:lnTo>
                    <a:pt x="92" y="190"/>
                  </a:lnTo>
                  <a:lnTo>
                    <a:pt x="92" y="192"/>
                  </a:lnTo>
                  <a:lnTo>
                    <a:pt x="92" y="195"/>
                  </a:lnTo>
                  <a:lnTo>
                    <a:pt x="92" y="198"/>
                  </a:lnTo>
                  <a:lnTo>
                    <a:pt x="92" y="198"/>
                  </a:lnTo>
                  <a:lnTo>
                    <a:pt x="92" y="198"/>
                  </a:lnTo>
                  <a:lnTo>
                    <a:pt x="90" y="198"/>
                  </a:lnTo>
                  <a:lnTo>
                    <a:pt x="89" y="200"/>
                  </a:lnTo>
                  <a:lnTo>
                    <a:pt x="89" y="200"/>
                  </a:lnTo>
                  <a:lnTo>
                    <a:pt x="87" y="200"/>
                  </a:lnTo>
                  <a:lnTo>
                    <a:pt x="87" y="201"/>
                  </a:lnTo>
                  <a:lnTo>
                    <a:pt x="87" y="201"/>
                  </a:lnTo>
                  <a:lnTo>
                    <a:pt x="87" y="204"/>
                  </a:lnTo>
                  <a:lnTo>
                    <a:pt x="87" y="206"/>
                  </a:lnTo>
                  <a:lnTo>
                    <a:pt x="89" y="208"/>
                  </a:lnTo>
                  <a:lnTo>
                    <a:pt x="90" y="209"/>
                  </a:lnTo>
                  <a:lnTo>
                    <a:pt x="92" y="211"/>
                  </a:lnTo>
                  <a:lnTo>
                    <a:pt x="92" y="212"/>
                  </a:lnTo>
                  <a:lnTo>
                    <a:pt x="95" y="215"/>
                  </a:lnTo>
                  <a:lnTo>
                    <a:pt x="98" y="217"/>
                  </a:lnTo>
                  <a:lnTo>
                    <a:pt x="100" y="219"/>
                  </a:lnTo>
                  <a:lnTo>
                    <a:pt x="100" y="220"/>
                  </a:lnTo>
                  <a:lnTo>
                    <a:pt x="101" y="222"/>
                  </a:lnTo>
                  <a:lnTo>
                    <a:pt x="101" y="225"/>
                  </a:lnTo>
                  <a:lnTo>
                    <a:pt x="101" y="225"/>
                  </a:lnTo>
                  <a:lnTo>
                    <a:pt x="101" y="230"/>
                  </a:lnTo>
                  <a:lnTo>
                    <a:pt x="101" y="230"/>
                  </a:lnTo>
                  <a:lnTo>
                    <a:pt x="100" y="231"/>
                  </a:lnTo>
                  <a:lnTo>
                    <a:pt x="101" y="233"/>
                  </a:lnTo>
                  <a:lnTo>
                    <a:pt x="101" y="233"/>
                  </a:lnTo>
                  <a:lnTo>
                    <a:pt x="101" y="234"/>
                  </a:lnTo>
                  <a:lnTo>
                    <a:pt x="101" y="236"/>
                  </a:lnTo>
                  <a:lnTo>
                    <a:pt x="103" y="237"/>
                  </a:lnTo>
                  <a:lnTo>
                    <a:pt x="105" y="239"/>
                  </a:lnTo>
                  <a:lnTo>
                    <a:pt x="105" y="239"/>
                  </a:lnTo>
                  <a:lnTo>
                    <a:pt x="105" y="241"/>
                  </a:lnTo>
                  <a:lnTo>
                    <a:pt x="105" y="242"/>
                  </a:lnTo>
                  <a:lnTo>
                    <a:pt x="105" y="242"/>
                  </a:lnTo>
                  <a:lnTo>
                    <a:pt x="106" y="244"/>
                  </a:lnTo>
                  <a:lnTo>
                    <a:pt x="106" y="245"/>
                  </a:lnTo>
                  <a:lnTo>
                    <a:pt x="108" y="250"/>
                  </a:lnTo>
                  <a:lnTo>
                    <a:pt x="108" y="252"/>
                  </a:lnTo>
                  <a:lnTo>
                    <a:pt x="108" y="252"/>
                  </a:lnTo>
                  <a:lnTo>
                    <a:pt x="106" y="253"/>
                  </a:lnTo>
                  <a:lnTo>
                    <a:pt x="106" y="253"/>
                  </a:lnTo>
                  <a:lnTo>
                    <a:pt x="105" y="253"/>
                  </a:lnTo>
                  <a:lnTo>
                    <a:pt x="105" y="256"/>
                  </a:lnTo>
                  <a:lnTo>
                    <a:pt x="101" y="261"/>
                  </a:lnTo>
                  <a:lnTo>
                    <a:pt x="100" y="263"/>
                  </a:lnTo>
                  <a:lnTo>
                    <a:pt x="97" y="264"/>
                  </a:lnTo>
                  <a:lnTo>
                    <a:pt x="95" y="266"/>
                  </a:lnTo>
                  <a:lnTo>
                    <a:pt x="95" y="267"/>
                  </a:lnTo>
                  <a:lnTo>
                    <a:pt x="95" y="267"/>
                  </a:lnTo>
                  <a:lnTo>
                    <a:pt x="95" y="269"/>
                  </a:lnTo>
                  <a:lnTo>
                    <a:pt x="95" y="271"/>
                  </a:lnTo>
                  <a:lnTo>
                    <a:pt x="95" y="271"/>
                  </a:lnTo>
                  <a:lnTo>
                    <a:pt x="95" y="272"/>
                  </a:lnTo>
                  <a:lnTo>
                    <a:pt x="95" y="274"/>
                  </a:lnTo>
                  <a:lnTo>
                    <a:pt x="94" y="274"/>
                  </a:lnTo>
                  <a:lnTo>
                    <a:pt x="92" y="275"/>
                  </a:lnTo>
                  <a:lnTo>
                    <a:pt x="92" y="275"/>
                  </a:lnTo>
                  <a:lnTo>
                    <a:pt x="92" y="274"/>
                  </a:lnTo>
                  <a:lnTo>
                    <a:pt x="92" y="271"/>
                  </a:lnTo>
                  <a:lnTo>
                    <a:pt x="90" y="266"/>
                  </a:lnTo>
                  <a:lnTo>
                    <a:pt x="92" y="266"/>
                  </a:lnTo>
                  <a:lnTo>
                    <a:pt x="92" y="266"/>
                  </a:lnTo>
                  <a:lnTo>
                    <a:pt x="94" y="264"/>
                  </a:lnTo>
                  <a:lnTo>
                    <a:pt x="94" y="263"/>
                  </a:lnTo>
                  <a:lnTo>
                    <a:pt x="94" y="260"/>
                  </a:lnTo>
                  <a:lnTo>
                    <a:pt x="95" y="258"/>
                  </a:lnTo>
                  <a:lnTo>
                    <a:pt x="95" y="256"/>
                  </a:lnTo>
                  <a:lnTo>
                    <a:pt x="95" y="255"/>
                  </a:lnTo>
                  <a:lnTo>
                    <a:pt x="95" y="255"/>
                  </a:lnTo>
                  <a:lnTo>
                    <a:pt x="95" y="253"/>
                  </a:lnTo>
                  <a:lnTo>
                    <a:pt x="95" y="252"/>
                  </a:lnTo>
                  <a:lnTo>
                    <a:pt x="97" y="252"/>
                  </a:lnTo>
                  <a:lnTo>
                    <a:pt x="97" y="252"/>
                  </a:lnTo>
                  <a:lnTo>
                    <a:pt x="97" y="250"/>
                  </a:lnTo>
                  <a:lnTo>
                    <a:pt x="95" y="252"/>
                  </a:lnTo>
                  <a:lnTo>
                    <a:pt x="94" y="252"/>
                  </a:lnTo>
                  <a:lnTo>
                    <a:pt x="94" y="250"/>
                  </a:lnTo>
                  <a:lnTo>
                    <a:pt x="94" y="249"/>
                  </a:lnTo>
                  <a:lnTo>
                    <a:pt x="94" y="249"/>
                  </a:lnTo>
                  <a:lnTo>
                    <a:pt x="95" y="249"/>
                  </a:lnTo>
                  <a:lnTo>
                    <a:pt x="95" y="247"/>
                  </a:lnTo>
                  <a:lnTo>
                    <a:pt x="94" y="245"/>
                  </a:lnTo>
                  <a:lnTo>
                    <a:pt x="95" y="244"/>
                  </a:lnTo>
                  <a:lnTo>
                    <a:pt x="94" y="244"/>
                  </a:lnTo>
                  <a:lnTo>
                    <a:pt x="94" y="244"/>
                  </a:lnTo>
                  <a:lnTo>
                    <a:pt x="94" y="242"/>
                  </a:lnTo>
                  <a:lnTo>
                    <a:pt x="94" y="242"/>
                  </a:lnTo>
                  <a:lnTo>
                    <a:pt x="94" y="241"/>
                  </a:lnTo>
                  <a:lnTo>
                    <a:pt x="94" y="239"/>
                  </a:lnTo>
                  <a:lnTo>
                    <a:pt x="94" y="237"/>
                  </a:lnTo>
                  <a:lnTo>
                    <a:pt x="94" y="236"/>
                  </a:lnTo>
                  <a:lnTo>
                    <a:pt x="94" y="234"/>
                  </a:lnTo>
                  <a:lnTo>
                    <a:pt x="94" y="233"/>
                  </a:lnTo>
                  <a:lnTo>
                    <a:pt x="94" y="231"/>
                  </a:lnTo>
                  <a:lnTo>
                    <a:pt x="92" y="228"/>
                  </a:lnTo>
                  <a:lnTo>
                    <a:pt x="90" y="226"/>
                  </a:lnTo>
                  <a:lnTo>
                    <a:pt x="87" y="222"/>
                  </a:lnTo>
                  <a:lnTo>
                    <a:pt x="89" y="220"/>
                  </a:lnTo>
                  <a:lnTo>
                    <a:pt x="87" y="219"/>
                  </a:lnTo>
                  <a:lnTo>
                    <a:pt x="87" y="219"/>
                  </a:lnTo>
                  <a:lnTo>
                    <a:pt x="87" y="223"/>
                  </a:lnTo>
                  <a:lnTo>
                    <a:pt x="86" y="222"/>
                  </a:lnTo>
                  <a:lnTo>
                    <a:pt x="86" y="220"/>
                  </a:lnTo>
                  <a:lnTo>
                    <a:pt x="86" y="219"/>
                  </a:lnTo>
                  <a:lnTo>
                    <a:pt x="86" y="215"/>
                  </a:lnTo>
                  <a:lnTo>
                    <a:pt x="84" y="214"/>
                  </a:lnTo>
                  <a:lnTo>
                    <a:pt x="84" y="211"/>
                  </a:lnTo>
                  <a:lnTo>
                    <a:pt x="82" y="209"/>
                  </a:lnTo>
                  <a:lnTo>
                    <a:pt x="84" y="208"/>
                  </a:lnTo>
                  <a:lnTo>
                    <a:pt x="84" y="209"/>
                  </a:lnTo>
                  <a:lnTo>
                    <a:pt x="84" y="208"/>
                  </a:lnTo>
                  <a:lnTo>
                    <a:pt x="82" y="208"/>
                  </a:lnTo>
                  <a:lnTo>
                    <a:pt x="82" y="206"/>
                  </a:lnTo>
                  <a:lnTo>
                    <a:pt x="81" y="201"/>
                  </a:lnTo>
                  <a:lnTo>
                    <a:pt x="81" y="200"/>
                  </a:lnTo>
                  <a:lnTo>
                    <a:pt x="81" y="197"/>
                  </a:lnTo>
                  <a:lnTo>
                    <a:pt x="81" y="190"/>
                  </a:lnTo>
                  <a:lnTo>
                    <a:pt x="78" y="189"/>
                  </a:lnTo>
                  <a:lnTo>
                    <a:pt x="79" y="187"/>
                  </a:lnTo>
                  <a:lnTo>
                    <a:pt x="79" y="185"/>
                  </a:lnTo>
                  <a:lnTo>
                    <a:pt x="79" y="182"/>
                  </a:lnTo>
                  <a:lnTo>
                    <a:pt x="79" y="181"/>
                  </a:lnTo>
                  <a:lnTo>
                    <a:pt x="81" y="181"/>
                  </a:lnTo>
                  <a:lnTo>
                    <a:pt x="79" y="181"/>
                  </a:lnTo>
                  <a:lnTo>
                    <a:pt x="79" y="181"/>
                  </a:lnTo>
                  <a:lnTo>
                    <a:pt x="78" y="181"/>
                  </a:lnTo>
                  <a:lnTo>
                    <a:pt x="76" y="181"/>
                  </a:lnTo>
                  <a:lnTo>
                    <a:pt x="75" y="179"/>
                  </a:lnTo>
                  <a:lnTo>
                    <a:pt x="75" y="178"/>
                  </a:lnTo>
                  <a:lnTo>
                    <a:pt x="73" y="176"/>
                  </a:lnTo>
                  <a:lnTo>
                    <a:pt x="73" y="173"/>
                  </a:lnTo>
                  <a:lnTo>
                    <a:pt x="73" y="173"/>
                  </a:lnTo>
                  <a:lnTo>
                    <a:pt x="71" y="171"/>
                  </a:lnTo>
                  <a:lnTo>
                    <a:pt x="71" y="171"/>
                  </a:lnTo>
                  <a:lnTo>
                    <a:pt x="70" y="170"/>
                  </a:lnTo>
                  <a:lnTo>
                    <a:pt x="68" y="168"/>
                  </a:lnTo>
                  <a:lnTo>
                    <a:pt x="68" y="170"/>
                  </a:lnTo>
                  <a:lnTo>
                    <a:pt x="68" y="170"/>
                  </a:lnTo>
                  <a:lnTo>
                    <a:pt x="68" y="171"/>
                  </a:lnTo>
                  <a:lnTo>
                    <a:pt x="68" y="173"/>
                  </a:lnTo>
                  <a:lnTo>
                    <a:pt x="68" y="174"/>
                  </a:lnTo>
                  <a:lnTo>
                    <a:pt x="67" y="178"/>
                  </a:lnTo>
                  <a:lnTo>
                    <a:pt x="67" y="178"/>
                  </a:lnTo>
                  <a:lnTo>
                    <a:pt x="65" y="181"/>
                  </a:lnTo>
                  <a:lnTo>
                    <a:pt x="64" y="181"/>
                  </a:lnTo>
                  <a:lnTo>
                    <a:pt x="62" y="181"/>
                  </a:lnTo>
                  <a:lnTo>
                    <a:pt x="60" y="181"/>
                  </a:lnTo>
                  <a:lnTo>
                    <a:pt x="59" y="181"/>
                  </a:lnTo>
                  <a:lnTo>
                    <a:pt x="59" y="179"/>
                  </a:lnTo>
                  <a:lnTo>
                    <a:pt x="59" y="178"/>
                  </a:lnTo>
                  <a:lnTo>
                    <a:pt x="59" y="178"/>
                  </a:lnTo>
                  <a:lnTo>
                    <a:pt x="59" y="178"/>
                  </a:lnTo>
                  <a:lnTo>
                    <a:pt x="59" y="179"/>
                  </a:lnTo>
                  <a:lnTo>
                    <a:pt x="59" y="181"/>
                  </a:lnTo>
                  <a:lnTo>
                    <a:pt x="60" y="182"/>
                  </a:lnTo>
                  <a:lnTo>
                    <a:pt x="60" y="182"/>
                  </a:lnTo>
                  <a:lnTo>
                    <a:pt x="57" y="184"/>
                  </a:lnTo>
                  <a:lnTo>
                    <a:pt x="57" y="184"/>
                  </a:lnTo>
                  <a:lnTo>
                    <a:pt x="56" y="184"/>
                  </a:lnTo>
                  <a:lnTo>
                    <a:pt x="56" y="184"/>
                  </a:lnTo>
                  <a:lnTo>
                    <a:pt x="56" y="185"/>
                  </a:lnTo>
                  <a:lnTo>
                    <a:pt x="53" y="187"/>
                  </a:lnTo>
                  <a:lnTo>
                    <a:pt x="51" y="187"/>
                  </a:lnTo>
                  <a:lnTo>
                    <a:pt x="51" y="189"/>
                  </a:lnTo>
                  <a:lnTo>
                    <a:pt x="49" y="192"/>
                  </a:lnTo>
                  <a:lnTo>
                    <a:pt x="46" y="193"/>
                  </a:lnTo>
                  <a:lnTo>
                    <a:pt x="46" y="193"/>
                  </a:lnTo>
                  <a:lnTo>
                    <a:pt x="45" y="192"/>
                  </a:lnTo>
                  <a:lnTo>
                    <a:pt x="46" y="190"/>
                  </a:lnTo>
                  <a:lnTo>
                    <a:pt x="46" y="189"/>
                  </a:lnTo>
                  <a:lnTo>
                    <a:pt x="46" y="187"/>
                  </a:lnTo>
                  <a:lnTo>
                    <a:pt x="46" y="189"/>
                  </a:lnTo>
                  <a:lnTo>
                    <a:pt x="45" y="190"/>
                  </a:lnTo>
                  <a:lnTo>
                    <a:pt x="43" y="192"/>
                  </a:lnTo>
                  <a:lnTo>
                    <a:pt x="41" y="192"/>
                  </a:lnTo>
                  <a:lnTo>
                    <a:pt x="40" y="192"/>
                  </a:lnTo>
                  <a:lnTo>
                    <a:pt x="40" y="189"/>
                  </a:lnTo>
                  <a:lnTo>
                    <a:pt x="40" y="189"/>
                  </a:lnTo>
                  <a:lnTo>
                    <a:pt x="40" y="187"/>
                  </a:lnTo>
                  <a:lnTo>
                    <a:pt x="40" y="187"/>
                  </a:lnTo>
                  <a:lnTo>
                    <a:pt x="40" y="185"/>
                  </a:lnTo>
                  <a:lnTo>
                    <a:pt x="38" y="187"/>
                  </a:lnTo>
                  <a:lnTo>
                    <a:pt x="38" y="189"/>
                  </a:lnTo>
                  <a:lnTo>
                    <a:pt x="38" y="189"/>
                  </a:lnTo>
                  <a:lnTo>
                    <a:pt x="37" y="190"/>
                  </a:lnTo>
                  <a:lnTo>
                    <a:pt x="37" y="189"/>
                  </a:lnTo>
                  <a:lnTo>
                    <a:pt x="37" y="187"/>
                  </a:lnTo>
                  <a:lnTo>
                    <a:pt x="37" y="187"/>
                  </a:lnTo>
                  <a:lnTo>
                    <a:pt x="37" y="185"/>
                  </a:lnTo>
                  <a:lnTo>
                    <a:pt x="37" y="182"/>
                  </a:lnTo>
                  <a:lnTo>
                    <a:pt x="37" y="182"/>
                  </a:lnTo>
                  <a:lnTo>
                    <a:pt x="37" y="181"/>
                  </a:lnTo>
                  <a:lnTo>
                    <a:pt x="37" y="182"/>
                  </a:lnTo>
                  <a:lnTo>
                    <a:pt x="37" y="184"/>
                  </a:lnTo>
                  <a:lnTo>
                    <a:pt x="35" y="184"/>
                  </a:lnTo>
                  <a:lnTo>
                    <a:pt x="35" y="184"/>
                  </a:lnTo>
                  <a:lnTo>
                    <a:pt x="34" y="185"/>
                  </a:lnTo>
                  <a:lnTo>
                    <a:pt x="34" y="187"/>
                  </a:lnTo>
                  <a:lnTo>
                    <a:pt x="30" y="189"/>
                  </a:lnTo>
                  <a:lnTo>
                    <a:pt x="30" y="189"/>
                  </a:lnTo>
                  <a:lnTo>
                    <a:pt x="30" y="187"/>
                  </a:lnTo>
                  <a:lnTo>
                    <a:pt x="30" y="181"/>
                  </a:lnTo>
                  <a:lnTo>
                    <a:pt x="32" y="181"/>
                  </a:lnTo>
                  <a:lnTo>
                    <a:pt x="32" y="179"/>
                  </a:lnTo>
                  <a:lnTo>
                    <a:pt x="32" y="176"/>
                  </a:lnTo>
                  <a:lnTo>
                    <a:pt x="34" y="174"/>
                  </a:lnTo>
                  <a:lnTo>
                    <a:pt x="34" y="171"/>
                  </a:lnTo>
                  <a:lnTo>
                    <a:pt x="34" y="171"/>
                  </a:lnTo>
                  <a:lnTo>
                    <a:pt x="35" y="170"/>
                  </a:lnTo>
                  <a:lnTo>
                    <a:pt x="35" y="165"/>
                  </a:lnTo>
                  <a:lnTo>
                    <a:pt x="35" y="163"/>
                  </a:lnTo>
                  <a:lnTo>
                    <a:pt x="34" y="162"/>
                  </a:lnTo>
                  <a:lnTo>
                    <a:pt x="34" y="156"/>
                  </a:lnTo>
                  <a:lnTo>
                    <a:pt x="30" y="152"/>
                  </a:lnTo>
                  <a:lnTo>
                    <a:pt x="30" y="151"/>
                  </a:lnTo>
                  <a:lnTo>
                    <a:pt x="29" y="148"/>
                  </a:lnTo>
                  <a:lnTo>
                    <a:pt x="30" y="148"/>
                  </a:lnTo>
                  <a:lnTo>
                    <a:pt x="27" y="146"/>
                  </a:lnTo>
                  <a:lnTo>
                    <a:pt x="27" y="146"/>
                  </a:lnTo>
                  <a:lnTo>
                    <a:pt x="27" y="143"/>
                  </a:lnTo>
                  <a:lnTo>
                    <a:pt x="27" y="140"/>
                  </a:lnTo>
                  <a:lnTo>
                    <a:pt x="27" y="140"/>
                  </a:lnTo>
                  <a:lnTo>
                    <a:pt x="27" y="141"/>
                  </a:lnTo>
                  <a:lnTo>
                    <a:pt x="26" y="143"/>
                  </a:lnTo>
                  <a:lnTo>
                    <a:pt x="26" y="145"/>
                  </a:lnTo>
                  <a:lnTo>
                    <a:pt x="26" y="145"/>
                  </a:lnTo>
                  <a:lnTo>
                    <a:pt x="26" y="146"/>
                  </a:lnTo>
                  <a:lnTo>
                    <a:pt x="24" y="145"/>
                  </a:lnTo>
                  <a:lnTo>
                    <a:pt x="23" y="145"/>
                  </a:lnTo>
                  <a:lnTo>
                    <a:pt x="21" y="141"/>
                  </a:lnTo>
                  <a:lnTo>
                    <a:pt x="19" y="138"/>
                  </a:lnTo>
                  <a:lnTo>
                    <a:pt x="19" y="138"/>
                  </a:lnTo>
                  <a:lnTo>
                    <a:pt x="21" y="138"/>
                  </a:lnTo>
                  <a:lnTo>
                    <a:pt x="23" y="140"/>
                  </a:lnTo>
                  <a:lnTo>
                    <a:pt x="24" y="141"/>
                  </a:lnTo>
                  <a:lnTo>
                    <a:pt x="26" y="140"/>
                  </a:lnTo>
                  <a:lnTo>
                    <a:pt x="26" y="140"/>
                  </a:lnTo>
                  <a:lnTo>
                    <a:pt x="27" y="138"/>
                  </a:lnTo>
                  <a:lnTo>
                    <a:pt x="26" y="137"/>
                  </a:lnTo>
                  <a:lnTo>
                    <a:pt x="26" y="137"/>
                  </a:lnTo>
                  <a:lnTo>
                    <a:pt x="24" y="137"/>
                  </a:lnTo>
                  <a:lnTo>
                    <a:pt x="23" y="135"/>
                  </a:lnTo>
                  <a:lnTo>
                    <a:pt x="23" y="135"/>
                  </a:lnTo>
                  <a:lnTo>
                    <a:pt x="23" y="134"/>
                  </a:lnTo>
                  <a:lnTo>
                    <a:pt x="23" y="134"/>
                  </a:lnTo>
                  <a:lnTo>
                    <a:pt x="21" y="134"/>
                  </a:lnTo>
                  <a:lnTo>
                    <a:pt x="21" y="132"/>
                  </a:lnTo>
                  <a:lnTo>
                    <a:pt x="23" y="130"/>
                  </a:lnTo>
                  <a:lnTo>
                    <a:pt x="21" y="130"/>
                  </a:lnTo>
                  <a:lnTo>
                    <a:pt x="18" y="129"/>
                  </a:lnTo>
                  <a:lnTo>
                    <a:pt x="18" y="129"/>
                  </a:lnTo>
                  <a:lnTo>
                    <a:pt x="18" y="129"/>
                  </a:lnTo>
                  <a:lnTo>
                    <a:pt x="16" y="129"/>
                  </a:lnTo>
                  <a:lnTo>
                    <a:pt x="15" y="129"/>
                  </a:lnTo>
                  <a:lnTo>
                    <a:pt x="15" y="130"/>
                  </a:lnTo>
                  <a:lnTo>
                    <a:pt x="15" y="132"/>
                  </a:lnTo>
                  <a:lnTo>
                    <a:pt x="15" y="132"/>
                  </a:lnTo>
                  <a:lnTo>
                    <a:pt x="12" y="129"/>
                  </a:lnTo>
                  <a:lnTo>
                    <a:pt x="13" y="127"/>
                  </a:lnTo>
                  <a:lnTo>
                    <a:pt x="13" y="127"/>
                  </a:lnTo>
                  <a:lnTo>
                    <a:pt x="13" y="127"/>
                  </a:lnTo>
                  <a:lnTo>
                    <a:pt x="13" y="127"/>
                  </a:lnTo>
                  <a:lnTo>
                    <a:pt x="13" y="124"/>
                  </a:lnTo>
                  <a:lnTo>
                    <a:pt x="13" y="124"/>
                  </a:lnTo>
                  <a:lnTo>
                    <a:pt x="13" y="124"/>
                  </a:lnTo>
                  <a:lnTo>
                    <a:pt x="12" y="126"/>
                  </a:lnTo>
                  <a:lnTo>
                    <a:pt x="10" y="127"/>
                  </a:lnTo>
                  <a:lnTo>
                    <a:pt x="10" y="127"/>
                  </a:lnTo>
                  <a:lnTo>
                    <a:pt x="8" y="126"/>
                  </a:lnTo>
                  <a:lnTo>
                    <a:pt x="10" y="126"/>
                  </a:lnTo>
                  <a:lnTo>
                    <a:pt x="10" y="126"/>
                  </a:lnTo>
                  <a:lnTo>
                    <a:pt x="10" y="124"/>
                  </a:lnTo>
                  <a:lnTo>
                    <a:pt x="10" y="124"/>
                  </a:lnTo>
                  <a:lnTo>
                    <a:pt x="8" y="122"/>
                  </a:lnTo>
                  <a:lnTo>
                    <a:pt x="8" y="121"/>
                  </a:lnTo>
                  <a:lnTo>
                    <a:pt x="8" y="121"/>
                  </a:lnTo>
                  <a:lnTo>
                    <a:pt x="8" y="122"/>
                  </a:lnTo>
                  <a:lnTo>
                    <a:pt x="8" y="126"/>
                  </a:lnTo>
                  <a:lnTo>
                    <a:pt x="7" y="122"/>
                  </a:lnTo>
                  <a:lnTo>
                    <a:pt x="4" y="119"/>
                  </a:lnTo>
                  <a:lnTo>
                    <a:pt x="2" y="118"/>
                  </a:lnTo>
                  <a:lnTo>
                    <a:pt x="2" y="116"/>
                  </a:lnTo>
                  <a:lnTo>
                    <a:pt x="2" y="116"/>
                  </a:lnTo>
                  <a:lnTo>
                    <a:pt x="2" y="115"/>
                  </a:lnTo>
                  <a:lnTo>
                    <a:pt x="2" y="113"/>
                  </a:lnTo>
                  <a:lnTo>
                    <a:pt x="0" y="113"/>
                  </a:lnTo>
                  <a:lnTo>
                    <a:pt x="0" y="111"/>
                  </a:lnTo>
                  <a:lnTo>
                    <a:pt x="0" y="110"/>
                  </a:lnTo>
                  <a:lnTo>
                    <a:pt x="0" y="110"/>
                  </a:lnTo>
                  <a:lnTo>
                    <a:pt x="2" y="108"/>
                  </a:lnTo>
                  <a:lnTo>
                    <a:pt x="2" y="108"/>
                  </a:lnTo>
                  <a:lnTo>
                    <a:pt x="4" y="108"/>
                  </a:lnTo>
                  <a:lnTo>
                    <a:pt x="5" y="108"/>
                  </a:lnTo>
                  <a:lnTo>
                    <a:pt x="5" y="110"/>
                  </a:lnTo>
                  <a:lnTo>
                    <a:pt x="5" y="110"/>
                  </a:lnTo>
                  <a:lnTo>
                    <a:pt x="7" y="110"/>
                  </a:lnTo>
                  <a:lnTo>
                    <a:pt x="7" y="110"/>
                  </a:lnTo>
                  <a:lnTo>
                    <a:pt x="7" y="110"/>
                  </a:lnTo>
                  <a:lnTo>
                    <a:pt x="7" y="107"/>
                  </a:lnTo>
                  <a:lnTo>
                    <a:pt x="7" y="105"/>
                  </a:lnTo>
                  <a:lnTo>
                    <a:pt x="7" y="100"/>
                  </a:lnTo>
                  <a:lnTo>
                    <a:pt x="5" y="100"/>
                  </a:lnTo>
                  <a:lnTo>
                    <a:pt x="7" y="99"/>
                  </a:lnTo>
                  <a:lnTo>
                    <a:pt x="7" y="99"/>
                  </a:lnTo>
                  <a:lnTo>
                    <a:pt x="7" y="97"/>
                  </a:lnTo>
                  <a:lnTo>
                    <a:pt x="8" y="97"/>
                  </a:lnTo>
                  <a:lnTo>
                    <a:pt x="8" y="97"/>
                  </a:lnTo>
                  <a:lnTo>
                    <a:pt x="8" y="97"/>
                  </a:lnTo>
                  <a:lnTo>
                    <a:pt x="10" y="99"/>
                  </a:lnTo>
                  <a:lnTo>
                    <a:pt x="12" y="100"/>
                  </a:lnTo>
                  <a:lnTo>
                    <a:pt x="12" y="99"/>
                  </a:lnTo>
                  <a:lnTo>
                    <a:pt x="13" y="97"/>
                  </a:lnTo>
                  <a:lnTo>
                    <a:pt x="13" y="97"/>
                  </a:lnTo>
                  <a:lnTo>
                    <a:pt x="13" y="96"/>
                  </a:lnTo>
                  <a:lnTo>
                    <a:pt x="15" y="96"/>
                  </a:lnTo>
                  <a:lnTo>
                    <a:pt x="15" y="96"/>
                  </a:lnTo>
                  <a:lnTo>
                    <a:pt x="15" y="96"/>
                  </a:lnTo>
                  <a:lnTo>
                    <a:pt x="15" y="94"/>
                  </a:lnTo>
                  <a:lnTo>
                    <a:pt x="13" y="91"/>
                  </a:lnTo>
                  <a:lnTo>
                    <a:pt x="13" y="89"/>
                  </a:lnTo>
                  <a:lnTo>
                    <a:pt x="13" y="89"/>
                  </a:lnTo>
                  <a:lnTo>
                    <a:pt x="13" y="88"/>
                  </a:lnTo>
                  <a:lnTo>
                    <a:pt x="15" y="86"/>
                  </a:lnTo>
                  <a:lnTo>
                    <a:pt x="15" y="85"/>
                  </a:lnTo>
                  <a:lnTo>
                    <a:pt x="15" y="85"/>
                  </a:lnTo>
                  <a:lnTo>
                    <a:pt x="15" y="83"/>
                  </a:lnTo>
                  <a:lnTo>
                    <a:pt x="16" y="85"/>
                  </a:lnTo>
                  <a:lnTo>
                    <a:pt x="16" y="85"/>
                  </a:lnTo>
                  <a:lnTo>
                    <a:pt x="18" y="83"/>
                  </a:lnTo>
                  <a:lnTo>
                    <a:pt x="18" y="83"/>
                  </a:lnTo>
                  <a:lnTo>
                    <a:pt x="18" y="80"/>
                  </a:lnTo>
                  <a:lnTo>
                    <a:pt x="18" y="77"/>
                  </a:lnTo>
                  <a:lnTo>
                    <a:pt x="18" y="74"/>
                  </a:lnTo>
                  <a:lnTo>
                    <a:pt x="18" y="72"/>
                  </a:lnTo>
                  <a:lnTo>
                    <a:pt x="16" y="69"/>
                  </a:lnTo>
                  <a:lnTo>
                    <a:pt x="16" y="69"/>
                  </a:lnTo>
                  <a:lnTo>
                    <a:pt x="18" y="67"/>
                  </a:lnTo>
                  <a:lnTo>
                    <a:pt x="19" y="69"/>
                  </a:lnTo>
                  <a:lnTo>
                    <a:pt x="19" y="69"/>
                  </a:lnTo>
                  <a:lnTo>
                    <a:pt x="21" y="69"/>
                  </a:lnTo>
                  <a:lnTo>
                    <a:pt x="21" y="69"/>
                  </a:lnTo>
                  <a:lnTo>
                    <a:pt x="23" y="69"/>
                  </a:lnTo>
                  <a:lnTo>
                    <a:pt x="23" y="69"/>
                  </a:lnTo>
                  <a:lnTo>
                    <a:pt x="24" y="70"/>
                  </a:lnTo>
                  <a:lnTo>
                    <a:pt x="27" y="70"/>
                  </a:lnTo>
                  <a:lnTo>
                    <a:pt x="27" y="70"/>
                  </a:lnTo>
                  <a:lnTo>
                    <a:pt x="29" y="70"/>
                  </a:lnTo>
                  <a:lnTo>
                    <a:pt x="29" y="69"/>
                  </a:lnTo>
                  <a:lnTo>
                    <a:pt x="30" y="67"/>
                  </a:lnTo>
                  <a:lnTo>
                    <a:pt x="30" y="64"/>
                  </a:lnTo>
                  <a:lnTo>
                    <a:pt x="32" y="63"/>
                  </a:lnTo>
                  <a:lnTo>
                    <a:pt x="32" y="61"/>
                  </a:lnTo>
                  <a:lnTo>
                    <a:pt x="34" y="59"/>
                  </a:lnTo>
                  <a:lnTo>
                    <a:pt x="35" y="58"/>
                  </a:lnTo>
                  <a:lnTo>
                    <a:pt x="37" y="55"/>
                  </a:lnTo>
                  <a:lnTo>
                    <a:pt x="37" y="53"/>
                  </a:lnTo>
                  <a:lnTo>
                    <a:pt x="37" y="53"/>
                  </a:lnTo>
                  <a:lnTo>
                    <a:pt x="37" y="52"/>
                  </a:lnTo>
                  <a:lnTo>
                    <a:pt x="35" y="52"/>
                  </a:lnTo>
                  <a:lnTo>
                    <a:pt x="35" y="52"/>
                  </a:lnTo>
                  <a:lnTo>
                    <a:pt x="35" y="50"/>
                  </a:lnTo>
                  <a:lnTo>
                    <a:pt x="35" y="50"/>
                  </a:lnTo>
                  <a:lnTo>
                    <a:pt x="35" y="48"/>
                  </a:lnTo>
                  <a:lnTo>
                    <a:pt x="35" y="48"/>
                  </a:lnTo>
                  <a:lnTo>
                    <a:pt x="37" y="47"/>
                  </a:lnTo>
                  <a:lnTo>
                    <a:pt x="38" y="45"/>
                  </a:lnTo>
                  <a:lnTo>
                    <a:pt x="38" y="45"/>
                  </a:lnTo>
                  <a:lnTo>
                    <a:pt x="40" y="44"/>
                  </a:lnTo>
                  <a:lnTo>
                    <a:pt x="41" y="42"/>
                  </a:lnTo>
                  <a:lnTo>
                    <a:pt x="41" y="41"/>
                  </a:lnTo>
                  <a:lnTo>
                    <a:pt x="41" y="39"/>
                  </a:lnTo>
                  <a:lnTo>
                    <a:pt x="43" y="39"/>
                  </a:lnTo>
                  <a:lnTo>
                    <a:pt x="43" y="37"/>
                  </a:lnTo>
                  <a:lnTo>
                    <a:pt x="43" y="37"/>
                  </a:lnTo>
                  <a:lnTo>
                    <a:pt x="43" y="37"/>
                  </a:lnTo>
                  <a:lnTo>
                    <a:pt x="41" y="36"/>
                  </a:lnTo>
                  <a:lnTo>
                    <a:pt x="41" y="33"/>
                  </a:lnTo>
                  <a:lnTo>
                    <a:pt x="41" y="31"/>
                  </a:lnTo>
                  <a:lnTo>
                    <a:pt x="43" y="31"/>
                  </a:lnTo>
                  <a:lnTo>
                    <a:pt x="43" y="30"/>
                  </a:lnTo>
                  <a:lnTo>
                    <a:pt x="45" y="28"/>
                  </a:lnTo>
                  <a:lnTo>
                    <a:pt x="46" y="28"/>
                  </a:lnTo>
                  <a:lnTo>
                    <a:pt x="48" y="26"/>
                  </a:lnTo>
                  <a:lnTo>
                    <a:pt x="51" y="23"/>
                  </a:lnTo>
                  <a:lnTo>
                    <a:pt x="53" y="23"/>
                  </a:lnTo>
                  <a:lnTo>
                    <a:pt x="54" y="23"/>
                  </a:lnTo>
                  <a:lnTo>
                    <a:pt x="56" y="22"/>
                  </a:lnTo>
                  <a:lnTo>
                    <a:pt x="56" y="20"/>
                  </a:lnTo>
                  <a:lnTo>
                    <a:pt x="59" y="18"/>
                  </a:lnTo>
                  <a:lnTo>
                    <a:pt x="59" y="18"/>
                  </a:lnTo>
                  <a:lnTo>
                    <a:pt x="65" y="18"/>
                  </a:lnTo>
                  <a:lnTo>
                    <a:pt x="67" y="18"/>
                  </a:lnTo>
                  <a:lnTo>
                    <a:pt x="67" y="18"/>
                  </a:lnTo>
                  <a:lnTo>
                    <a:pt x="68" y="20"/>
                  </a:lnTo>
                  <a:lnTo>
                    <a:pt x="70" y="22"/>
                  </a:lnTo>
                  <a:lnTo>
                    <a:pt x="70" y="22"/>
                  </a:lnTo>
                  <a:lnTo>
                    <a:pt x="71" y="22"/>
                  </a:lnTo>
                  <a:lnTo>
                    <a:pt x="71" y="20"/>
                  </a:lnTo>
                  <a:lnTo>
                    <a:pt x="68" y="17"/>
                  </a:lnTo>
                  <a:lnTo>
                    <a:pt x="68" y="15"/>
                  </a:lnTo>
                  <a:lnTo>
                    <a:pt x="68" y="14"/>
                  </a:lnTo>
                  <a:lnTo>
                    <a:pt x="68" y="14"/>
                  </a:lnTo>
                  <a:lnTo>
                    <a:pt x="70" y="12"/>
                  </a:lnTo>
                  <a:lnTo>
                    <a:pt x="71" y="12"/>
                  </a:lnTo>
                  <a:lnTo>
                    <a:pt x="73" y="11"/>
                  </a:lnTo>
                  <a:lnTo>
                    <a:pt x="73" y="9"/>
                  </a:lnTo>
                  <a:lnTo>
                    <a:pt x="75" y="9"/>
                  </a:lnTo>
                  <a:lnTo>
                    <a:pt x="75" y="9"/>
                  </a:lnTo>
                  <a:lnTo>
                    <a:pt x="75" y="7"/>
                  </a:lnTo>
                  <a:lnTo>
                    <a:pt x="75" y="7"/>
                  </a:lnTo>
                  <a:lnTo>
                    <a:pt x="75" y="6"/>
                  </a:lnTo>
                  <a:lnTo>
                    <a:pt x="75" y="6"/>
                  </a:lnTo>
                  <a:lnTo>
                    <a:pt x="75" y="4"/>
                  </a:lnTo>
                  <a:lnTo>
                    <a:pt x="75" y="4"/>
                  </a:lnTo>
                  <a:lnTo>
                    <a:pt x="76" y="3"/>
                  </a:lnTo>
                  <a:lnTo>
                    <a:pt x="76" y="1"/>
                  </a:lnTo>
                  <a:lnTo>
                    <a:pt x="78" y="1"/>
                  </a:lnTo>
                  <a:lnTo>
                    <a:pt x="78" y="0"/>
                  </a:lnTo>
                  <a:lnTo>
                    <a:pt x="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77" name="Freeform 196">
              <a:extLst>
                <a:ext uri="{FF2B5EF4-FFF2-40B4-BE49-F238E27FC236}">
                  <a16:creationId xmlns:a16="http://schemas.microsoft.com/office/drawing/2014/main" id="{3F677DC3-3574-4E6D-9C00-3C1AD8996115}"/>
                </a:ext>
              </a:extLst>
            </p:cNvPr>
            <p:cNvSpPr>
              <a:spLocks noEditPoints="1"/>
            </p:cNvSpPr>
            <p:nvPr/>
          </p:nvSpPr>
          <p:spPr bwMode="auto">
            <a:xfrm>
              <a:off x="8571873" y="4211254"/>
              <a:ext cx="553579" cy="181278"/>
            </a:xfrm>
            <a:custGeom>
              <a:avLst/>
              <a:gdLst>
                <a:gd name="T0" fmla="*/ 168 w 284"/>
                <a:gd name="T1" fmla="*/ 71 h 93"/>
                <a:gd name="T2" fmla="*/ 64 w 284"/>
                <a:gd name="T3" fmla="*/ 66 h 93"/>
                <a:gd name="T4" fmla="*/ 23 w 284"/>
                <a:gd name="T5" fmla="*/ 61 h 93"/>
                <a:gd name="T6" fmla="*/ 260 w 284"/>
                <a:gd name="T7" fmla="*/ 44 h 93"/>
                <a:gd name="T8" fmla="*/ 8 w 284"/>
                <a:gd name="T9" fmla="*/ 26 h 93"/>
                <a:gd name="T10" fmla="*/ 1 w 284"/>
                <a:gd name="T11" fmla="*/ 15 h 93"/>
                <a:gd name="T12" fmla="*/ 9 w 284"/>
                <a:gd name="T13" fmla="*/ 9 h 93"/>
                <a:gd name="T14" fmla="*/ 17 w 284"/>
                <a:gd name="T15" fmla="*/ 14 h 93"/>
                <a:gd name="T16" fmla="*/ 20 w 284"/>
                <a:gd name="T17" fmla="*/ 22 h 93"/>
                <a:gd name="T18" fmla="*/ 23 w 284"/>
                <a:gd name="T19" fmla="*/ 22 h 93"/>
                <a:gd name="T20" fmla="*/ 31 w 284"/>
                <a:gd name="T21" fmla="*/ 22 h 93"/>
                <a:gd name="T22" fmla="*/ 39 w 284"/>
                <a:gd name="T23" fmla="*/ 17 h 93"/>
                <a:gd name="T24" fmla="*/ 55 w 284"/>
                <a:gd name="T25" fmla="*/ 39 h 93"/>
                <a:gd name="T26" fmla="*/ 55 w 284"/>
                <a:gd name="T27" fmla="*/ 63 h 93"/>
                <a:gd name="T28" fmla="*/ 68 w 284"/>
                <a:gd name="T29" fmla="*/ 85 h 93"/>
                <a:gd name="T30" fmla="*/ 63 w 284"/>
                <a:gd name="T31" fmla="*/ 82 h 93"/>
                <a:gd name="T32" fmla="*/ 55 w 284"/>
                <a:gd name="T33" fmla="*/ 85 h 93"/>
                <a:gd name="T34" fmla="*/ 31 w 284"/>
                <a:gd name="T35" fmla="*/ 69 h 93"/>
                <a:gd name="T36" fmla="*/ 22 w 284"/>
                <a:gd name="T37" fmla="*/ 55 h 93"/>
                <a:gd name="T38" fmla="*/ 15 w 284"/>
                <a:gd name="T39" fmla="*/ 45 h 93"/>
                <a:gd name="T40" fmla="*/ 8 w 284"/>
                <a:gd name="T41" fmla="*/ 14 h 93"/>
                <a:gd name="T42" fmla="*/ 249 w 284"/>
                <a:gd name="T43" fmla="*/ 8 h 93"/>
                <a:gd name="T44" fmla="*/ 254 w 284"/>
                <a:gd name="T45" fmla="*/ 4 h 93"/>
                <a:gd name="T46" fmla="*/ 260 w 284"/>
                <a:gd name="T47" fmla="*/ 12 h 93"/>
                <a:gd name="T48" fmla="*/ 260 w 284"/>
                <a:gd name="T49" fmla="*/ 20 h 93"/>
                <a:gd name="T50" fmla="*/ 265 w 284"/>
                <a:gd name="T51" fmla="*/ 22 h 93"/>
                <a:gd name="T52" fmla="*/ 273 w 284"/>
                <a:gd name="T53" fmla="*/ 23 h 93"/>
                <a:gd name="T54" fmla="*/ 282 w 284"/>
                <a:gd name="T55" fmla="*/ 28 h 93"/>
                <a:gd name="T56" fmla="*/ 279 w 284"/>
                <a:gd name="T57" fmla="*/ 33 h 93"/>
                <a:gd name="T58" fmla="*/ 274 w 284"/>
                <a:gd name="T59" fmla="*/ 41 h 93"/>
                <a:gd name="T60" fmla="*/ 266 w 284"/>
                <a:gd name="T61" fmla="*/ 44 h 93"/>
                <a:gd name="T62" fmla="*/ 258 w 284"/>
                <a:gd name="T63" fmla="*/ 45 h 93"/>
                <a:gd name="T64" fmla="*/ 244 w 284"/>
                <a:gd name="T65" fmla="*/ 42 h 93"/>
                <a:gd name="T66" fmla="*/ 235 w 284"/>
                <a:gd name="T67" fmla="*/ 42 h 93"/>
                <a:gd name="T68" fmla="*/ 230 w 284"/>
                <a:gd name="T69" fmla="*/ 53 h 93"/>
                <a:gd name="T70" fmla="*/ 228 w 284"/>
                <a:gd name="T71" fmla="*/ 61 h 93"/>
                <a:gd name="T72" fmla="*/ 224 w 284"/>
                <a:gd name="T73" fmla="*/ 66 h 93"/>
                <a:gd name="T74" fmla="*/ 224 w 284"/>
                <a:gd name="T75" fmla="*/ 71 h 93"/>
                <a:gd name="T76" fmla="*/ 220 w 284"/>
                <a:gd name="T77" fmla="*/ 77 h 93"/>
                <a:gd name="T78" fmla="*/ 216 w 284"/>
                <a:gd name="T79" fmla="*/ 83 h 93"/>
                <a:gd name="T80" fmla="*/ 205 w 284"/>
                <a:gd name="T81" fmla="*/ 85 h 93"/>
                <a:gd name="T82" fmla="*/ 194 w 284"/>
                <a:gd name="T83" fmla="*/ 85 h 93"/>
                <a:gd name="T84" fmla="*/ 183 w 284"/>
                <a:gd name="T85" fmla="*/ 85 h 93"/>
                <a:gd name="T86" fmla="*/ 175 w 284"/>
                <a:gd name="T87" fmla="*/ 91 h 93"/>
                <a:gd name="T88" fmla="*/ 159 w 284"/>
                <a:gd name="T89" fmla="*/ 93 h 93"/>
                <a:gd name="T90" fmla="*/ 150 w 284"/>
                <a:gd name="T91" fmla="*/ 86 h 93"/>
                <a:gd name="T92" fmla="*/ 143 w 284"/>
                <a:gd name="T93" fmla="*/ 78 h 93"/>
                <a:gd name="T94" fmla="*/ 154 w 284"/>
                <a:gd name="T95" fmla="*/ 82 h 93"/>
                <a:gd name="T96" fmla="*/ 167 w 284"/>
                <a:gd name="T97" fmla="*/ 85 h 93"/>
                <a:gd name="T98" fmla="*/ 167 w 284"/>
                <a:gd name="T99" fmla="*/ 78 h 93"/>
                <a:gd name="T100" fmla="*/ 168 w 284"/>
                <a:gd name="T101" fmla="*/ 71 h 93"/>
                <a:gd name="T102" fmla="*/ 173 w 284"/>
                <a:gd name="T103" fmla="*/ 64 h 93"/>
                <a:gd name="T104" fmla="*/ 198 w 284"/>
                <a:gd name="T105" fmla="*/ 55 h 93"/>
                <a:gd name="T106" fmla="*/ 208 w 284"/>
                <a:gd name="T107" fmla="*/ 39 h 93"/>
                <a:gd name="T108" fmla="*/ 213 w 284"/>
                <a:gd name="T109" fmla="*/ 44 h 93"/>
                <a:gd name="T110" fmla="*/ 219 w 284"/>
                <a:gd name="T111" fmla="*/ 47 h 93"/>
                <a:gd name="T112" fmla="*/ 219 w 284"/>
                <a:gd name="T113" fmla="*/ 41 h 93"/>
                <a:gd name="T114" fmla="*/ 222 w 284"/>
                <a:gd name="T115" fmla="*/ 38 h 93"/>
                <a:gd name="T116" fmla="*/ 227 w 284"/>
                <a:gd name="T117" fmla="*/ 41 h 93"/>
                <a:gd name="T118" fmla="*/ 230 w 284"/>
                <a:gd name="T119" fmla="*/ 33 h 93"/>
                <a:gd name="T120" fmla="*/ 232 w 284"/>
                <a:gd name="T121" fmla="*/ 26 h 93"/>
                <a:gd name="T122" fmla="*/ 244 w 284"/>
                <a:gd name="T123" fmla="*/ 12 h 93"/>
                <a:gd name="T124" fmla="*/ 254 w 284"/>
                <a:gd name="T125" fmla="*/ 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4" h="93">
                  <a:moveTo>
                    <a:pt x="168" y="66"/>
                  </a:moveTo>
                  <a:lnTo>
                    <a:pt x="170" y="66"/>
                  </a:lnTo>
                  <a:lnTo>
                    <a:pt x="170" y="66"/>
                  </a:lnTo>
                  <a:lnTo>
                    <a:pt x="170" y="69"/>
                  </a:lnTo>
                  <a:lnTo>
                    <a:pt x="170" y="71"/>
                  </a:lnTo>
                  <a:lnTo>
                    <a:pt x="170" y="71"/>
                  </a:lnTo>
                  <a:lnTo>
                    <a:pt x="170" y="71"/>
                  </a:lnTo>
                  <a:lnTo>
                    <a:pt x="168" y="71"/>
                  </a:lnTo>
                  <a:lnTo>
                    <a:pt x="168" y="66"/>
                  </a:lnTo>
                  <a:lnTo>
                    <a:pt x="168" y="66"/>
                  </a:lnTo>
                  <a:close/>
                  <a:moveTo>
                    <a:pt x="66" y="64"/>
                  </a:moveTo>
                  <a:lnTo>
                    <a:pt x="66" y="66"/>
                  </a:lnTo>
                  <a:lnTo>
                    <a:pt x="66" y="66"/>
                  </a:lnTo>
                  <a:lnTo>
                    <a:pt x="66" y="66"/>
                  </a:lnTo>
                  <a:lnTo>
                    <a:pt x="66" y="66"/>
                  </a:lnTo>
                  <a:lnTo>
                    <a:pt x="64" y="66"/>
                  </a:lnTo>
                  <a:lnTo>
                    <a:pt x="66" y="64"/>
                  </a:lnTo>
                  <a:lnTo>
                    <a:pt x="66" y="64"/>
                  </a:lnTo>
                  <a:close/>
                  <a:moveTo>
                    <a:pt x="25" y="61"/>
                  </a:moveTo>
                  <a:lnTo>
                    <a:pt x="25" y="61"/>
                  </a:lnTo>
                  <a:lnTo>
                    <a:pt x="25" y="63"/>
                  </a:lnTo>
                  <a:lnTo>
                    <a:pt x="23" y="63"/>
                  </a:lnTo>
                  <a:lnTo>
                    <a:pt x="23" y="63"/>
                  </a:lnTo>
                  <a:lnTo>
                    <a:pt x="23" y="61"/>
                  </a:lnTo>
                  <a:lnTo>
                    <a:pt x="25" y="61"/>
                  </a:lnTo>
                  <a:close/>
                  <a:moveTo>
                    <a:pt x="261" y="44"/>
                  </a:moveTo>
                  <a:lnTo>
                    <a:pt x="261" y="44"/>
                  </a:lnTo>
                  <a:lnTo>
                    <a:pt x="265" y="45"/>
                  </a:lnTo>
                  <a:lnTo>
                    <a:pt x="261" y="45"/>
                  </a:lnTo>
                  <a:lnTo>
                    <a:pt x="260" y="45"/>
                  </a:lnTo>
                  <a:lnTo>
                    <a:pt x="261" y="45"/>
                  </a:lnTo>
                  <a:lnTo>
                    <a:pt x="260" y="44"/>
                  </a:lnTo>
                  <a:lnTo>
                    <a:pt x="261" y="44"/>
                  </a:lnTo>
                  <a:close/>
                  <a:moveTo>
                    <a:pt x="9" y="26"/>
                  </a:moveTo>
                  <a:lnTo>
                    <a:pt x="9" y="26"/>
                  </a:lnTo>
                  <a:lnTo>
                    <a:pt x="11" y="28"/>
                  </a:lnTo>
                  <a:lnTo>
                    <a:pt x="9" y="30"/>
                  </a:lnTo>
                  <a:lnTo>
                    <a:pt x="9" y="30"/>
                  </a:lnTo>
                  <a:lnTo>
                    <a:pt x="8" y="30"/>
                  </a:lnTo>
                  <a:lnTo>
                    <a:pt x="8" y="26"/>
                  </a:lnTo>
                  <a:lnTo>
                    <a:pt x="9" y="26"/>
                  </a:lnTo>
                  <a:close/>
                  <a:moveTo>
                    <a:pt x="3" y="12"/>
                  </a:moveTo>
                  <a:lnTo>
                    <a:pt x="4" y="14"/>
                  </a:lnTo>
                  <a:lnTo>
                    <a:pt x="3" y="15"/>
                  </a:lnTo>
                  <a:lnTo>
                    <a:pt x="3" y="15"/>
                  </a:lnTo>
                  <a:lnTo>
                    <a:pt x="3" y="14"/>
                  </a:lnTo>
                  <a:lnTo>
                    <a:pt x="3" y="15"/>
                  </a:lnTo>
                  <a:lnTo>
                    <a:pt x="1" y="15"/>
                  </a:lnTo>
                  <a:lnTo>
                    <a:pt x="1" y="14"/>
                  </a:lnTo>
                  <a:lnTo>
                    <a:pt x="0" y="14"/>
                  </a:lnTo>
                  <a:lnTo>
                    <a:pt x="0" y="14"/>
                  </a:lnTo>
                  <a:lnTo>
                    <a:pt x="1" y="12"/>
                  </a:lnTo>
                  <a:lnTo>
                    <a:pt x="1" y="14"/>
                  </a:lnTo>
                  <a:lnTo>
                    <a:pt x="3" y="12"/>
                  </a:lnTo>
                  <a:lnTo>
                    <a:pt x="3" y="12"/>
                  </a:lnTo>
                  <a:close/>
                  <a:moveTo>
                    <a:pt x="9" y="9"/>
                  </a:moveTo>
                  <a:lnTo>
                    <a:pt x="9" y="9"/>
                  </a:lnTo>
                  <a:lnTo>
                    <a:pt x="11" y="11"/>
                  </a:lnTo>
                  <a:lnTo>
                    <a:pt x="14" y="12"/>
                  </a:lnTo>
                  <a:lnTo>
                    <a:pt x="14" y="12"/>
                  </a:lnTo>
                  <a:lnTo>
                    <a:pt x="15" y="12"/>
                  </a:lnTo>
                  <a:lnTo>
                    <a:pt x="15" y="12"/>
                  </a:lnTo>
                  <a:lnTo>
                    <a:pt x="17" y="12"/>
                  </a:lnTo>
                  <a:lnTo>
                    <a:pt x="17" y="14"/>
                  </a:lnTo>
                  <a:lnTo>
                    <a:pt x="19" y="15"/>
                  </a:lnTo>
                  <a:lnTo>
                    <a:pt x="20" y="15"/>
                  </a:lnTo>
                  <a:lnTo>
                    <a:pt x="20" y="15"/>
                  </a:lnTo>
                  <a:lnTo>
                    <a:pt x="20" y="15"/>
                  </a:lnTo>
                  <a:lnTo>
                    <a:pt x="20" y="17"/>
                  </a:lnTo>
                  <a:lnTo>
                    <a:pt x="22" y="19"/>
                  </a:lnTo>
                  <a:lnTo>
                    <a:pt x="20" y="20"/>
                  </a:lnTo>
                  <a:lnTo>
                    <a:pt x="20" y="22"/>
                  </a:lnTo>
                  <a:lnTo>
                    <a:pt x="20" y="22"/>
                  </a:lnTo>
                  <a:lnTo>
                    <a:pt x="20" y="23"/>
                  </a:lnTo>
                  <a:lnTo>
                    <a:pt x="20" y="23"/>
                  </a:lnTo>
                  <a:lnTo>
                    <a:pt x="22" y="25"/>
                  </a:lnTo>
                  <a:lnTo>
                    <a:pt x="22" y="25"/>
                  </a:lnTo>
                  <a:lnTo>
                    <a:pt x="22" y="23"/>
                  </a:lnTo>
                  <a:lnTo>
                    <a:pt x="23" y="23"/>
                  </a:lnTo>
                  <a:lnTo>
                    <a:pt x="23" y="22"/>
                  </a:lnTo>
                  <a:lnTo>
                    <a:pt x="25" y="22"/>
                  </a:lnTo>
                  <a:lnTo>
                    <a:pt x="28" y="20"/>
                  </a:lnTo>
                  <a:lnTo>
                    <a:pt x="28" y="20"/>
                  </a:lnTo>
                  <a:lnTo>
                    <a:pt x="28" y="20"/>
                  </a:lnTo>
                  <a:lnTo>
                    <a:pt x="30" y="22"/>
                  </a:lnTo>
                  <a:lnTo>
                    <a:pt x="30" y="22"/>
                  </a:lnTo>
                  <a:lnTo>
                    <a:pt x="30" y="22"/>
                  </a:lnTo>
                  <a:lnTo>
                    <a:pt x="31" y="22"/>
                  </a:lnTo>
                  <a:lnTo>
                    <a:pt x="33" y="22"/>
                  </a:lnTo>
                  <a:lnTo>
                    <a:pt x="33" y="20"/>
                  </a:lnTo>
                  <a:lnTo>
                    <a:pt x="33" y="20"/>
                  </a:lnTo>
                  <a:lnTo>
                    <a:pt x="34" y="17"/>
                  </a:lnTo>
                  <a:lnTo>
                    <a:pt x="36" y="17"/>
                  </a:lnTo>
                  <a:lnTo>
                    <a:pt x="36" y="15"/>
                  </a:lnTo>
                  <a:lnTo>
                    <a:pt x="38" y="15"/>
                  </a:lnTo>
                  <a:lnTo>
                    <a:pt x="39" y="17"/>
                  </a:lnTo>
                  <a:lnTo>
                    <a:pt x="42" y="22"/>
                  </a:lnTo>
                  <a:lnTo>
                    <a:pt x="45" y="25"/>
                  </a:lnTo>
                  <a:lnTo>
                    <a:pt x="47" y="25"/>
                  </a:lnTo>
                  <a:lnTo>
                    <a:pt x="49" y="26"/>
                  </a:lnTo>
                  <a:lnTo>
                    <a:pt x="50" y="28"/>
                  </a:lnTo>
                  <a:lnTo>
                    <a:pt x="52" y="30"/>
                  </a:lnTo>
                  <a:lnTo>
                    <a:pt x="55" y="36"/>
                  </a:lnTo>
                  <a:lnTo>
                    <a:pt x="55" y="39"/>
                  </a:lnTo>
                  <a:lnTo>
                    <a:pt x="55" y="42"/>
                  </a:lnTo>
                  <a:lnTo>
                    <a:pt x="55" y="49"/>
                  </a:lnTo>
                  <a:lnTo>
                    <a:pt x="53" y="52"/>
                  </a:lnTo>
                  <a:lnTo>
                    <a:pt x="53" y="53"/>
                  </a:lnTo>
                  <a:lnTo>
                    <a:pt x="55" y="55"/>
                  </a:lnTo>
                  <a:lnTo>
                    <a:pt x="55" y="56"/>
                  </a:lnTo>
                  <a:lnTo>
                    <a:pt x="55" y="58"/>
                  </a:lnTo>
                  <a:lnTo>
                    <a:pt x="55" y="63"/>
                  </a:lnTo>
                  <a:lnTo>
                    <a:pt x="56" y="64"/>
                  </a:lnTo>
                  <a:lnTo>
                    <a:pt x="56" y="66"/>
                  </a:lnTo>
                  <a:lnTo>
                    <a:pt x="61" y="69"/>
                  </a:lnTo>
                  <a:lnTo>
                    <a:pt x="61" y="69"/>
                  </a:lnTo>
                  <a:lnTo>
                    <a:pt x="63" y="72"/>
                  </a:lnTo>
                  <a:lnTo>
                    <a:pt x="66" y="80"/>
                  </a:lnTo>
                  <a:lnTo>
                    <a:pt x="68" y="85"/>
                  </a:lnTo>
                  <a:lnTo>
                    <a:pt x="68" y="85"/>
                  </a:lnTo>
                  <a:lnTo>
                    <a:pt x="68" y="85"/>
                  </a:lnTo>
                  <a:lnTo>
                    <a:pt x="66" y="86"/>
                  </a:lnTo>
                  <a:lnTo>
                    <a:pt x="64" y="85"/>
                  </a:lnTo>
                  <a:lnTo>
                    <a:pt x="64" y="85"/>
                  </a:lnTo>
                  <a:lnTo>
                    <a:pt x="64" y="85"/>
                  </a:lnTo>
                  <a:lnTo>
                    <a:pt x="64" y="83"/>
                  </a:lnTo>
                  <a:lnTo>
                    <a:pt x="63" y="83"/>
                  </a:lnTo>
                  <a:lnTo>
                    <a:pt x="63" y="82"/>
                  </a:lnTo>
                  <a:lnTo>
                    <a:pt x="63" y="83"/>
                  </a:lnTo>
                  <a:lnTo>
                    <a:pt x="63" y="85"/>
                  </a:lnTo>
                  <a:lnTo>
                    <a:pt x="61" y="85"/>
                  </a:lnTo>
                  <a:lnTo>
                    <a:pt x="61" y="85"/>
                  </a:lnTo>
                  <a:lnTo>
                    <a:pt x="58" y="85"/>
                  </a:lnTo>
                  <a:lnTo>
                    <a:pt x="56" y="86"/>
                  </a:lnTo>
                  <a:lnTo>
                    <a:pt x="55" y="86"/>
                  </a:lnTo>
                  <a:lnTo>
                    <a:pt x="55" y="85"/>
                  </a:lnTo>
                  <a:lnTo>
                    <a:pt x="55" y="83"/>
                  </a:lnTo>
                  <a:lnTo>
                    <a:pt x="53" y="83"/>
                  </a:lnTo>
                  <a:lnTo>
                    <a:pt x="47" y="80"/>
                  </a:lnTo>
                  <a:lnTo>
                    <a:pt x="45" y="78"/>
                  </a:lnTo>
                  <a:lnTo>
                    <a:pt x="42" y="75"/>
                  </a:lnTo>
                  <a:lnTo>
                    <a:pt x="36" y="74"/>
                  </a:lnTo>
                  <a:lnTo>
                    <a:pt x="33" y="71"/>
                  </a:lnTo>
                  <a:lnTo>
                    <a:pt x="31" y="69"/>
                  </a:lnTo>
                  <a:lnTo>
                    <a:pt x="27" y="67"/>
                  </a:lnTo>
                  <a:lnTo>
                    <a:pt x="25" y="64"/>
                  </a:lnTo>
                  <a:lnTo>
                    <a:pt x="25" y="64"/>
                  </a:lnTo>
                  <a:lnTo>
                    <a:pt x="23" y="64"/>
                  </a:lnTo>
                  <a:lnTo>
                    <a:pt x="25" y="63"/>
                  </a:lnTo>
                  <a:lnTo>
                    <a:pt x="25" y="60"/>
                  </a:lnTo>
                  <a:lnTo>
                    <a:pt x="23" y="58"/>
                  </a:lnTo>
                  <a:lnTo>
                    <a:pt x="22" y="55"/>
                  </a:lnTo>
                  <a:lnTo>
                    <a:pt x="20" y="53"/>
                  </a:lnTo>
                  <a:lnTo>
                    <a:pt x="17" y="52"/>
                  </a:lnTo>
                  <a:lnTo>
                    <a:pt x="17" y="50"/>
                  </a:lnTo>
                  <a:lnTo>
                    <a:pt x="15" y="49"/>
                  </a:lnTo>
                  <a:lnTo>
                    <a:pt x="17" y="49"/>
                  </a:lnTo>
                  <a:lnTo>
                    <a:pt x="17" y="47"/>
                  </a:lnTo>
                  <a:lnTo>
                    <a:pt x="17" y="47"/>
                  </a:lnTo>
                  <a:lnTo>
                    <a:pt x="15" y="45"/>
                  </a:lnTo>
                  <a:lnTo>
                    <a:pt x="14" y="42"/>
                  </a:lnTo>
                  <a:lnTo>
                    <a:pt x="14" y="39"/>
                  </a:lnTo>
                  <a:lnTo>
                    <a:pt x="12" y="33"/>
                  </a:lnTo>
                  <a:lnTo>
                    <a:pt x="11" y="25"/>
                  </a:lnTo>
                  <a:lnTo>
                    <a:pt x="11" y="22"/>
                  </a:lnTo>
                  <a:lnTo>
                    <a:pt x="11" y="20"/>
                  </a:lnTo>
                  <a:lnTo>
                    <a:pt x="9" y="17"/>
                  </a:lnTo>
                  <a:lnTo>
                    <a:pt x="8" y="14"/>
                  </a:lnTo>
                  <a:lnTo>
                    <a:pt x="8" y="12"/>
                  </a:lnTo>
                  <a:lnTo>
                    <a:pt x="8" y="12"/>
                  </a:lnTo>
                  <a:lnTo>
                    <a:pt x="8" y="9"/>
                  </a:lnTo>
                  <a:lnTo>
                    <a:pt x="8" y="9"/>
                  </a:lnTo>
                  <a:lnTo>
                    <a:pt x="9" y="9"/>
                  </a:lnTo>
                  <a:close/>
                  <a:moveTo>
                    <a:pt x="247" y="4"/>
                  </a:moveTo>
                  <a:lnTo>
                    <a:pt x="249" y="6"/>
                  </a:lnTo>
                  <a:lnTo>
                    <a:pt x="249" y="8"/>
                  </a:lnTo>
                  <a:lnTo>
                    <a:pt x="249" y="8"/>
                  </a:lnTo>
                  <a:lnTo>
                    <a:pt x="249" y="9"/>
                  </a:lnTo>
                  <a:lnTo>
                    <a:pt x="247" y="11"/>
                  </a:lnTo>
                  <a:lnTo>
                    <a:pt x="249" y="11"/>
                  </a:lnTo>
                  <a:lnTo>
                    <a:pt x="250" y="9"/>
                  </a:lnTo>
                  <a:lnTo>
                    <a:pt x="252" y="8"/>
                  </a:lnTo>
                  <a:lnTo>
                    <a:pt x="252" y="6"/>
                  </a:lnTo>
                  <a:lnTo>
                    <a:pt x="254" y="4"/>
                  </a:lnTo>
                  <a:lnTo>
                    <a:pt x="255" y="6"/>
                  </a:lnTo>
                  <a:lnTo>
                    <a:pt x="255" y="6"/>
                  </a:lnTo>
                  <a:lnTo>
                    <a:pt x="255" y="8"/>
                  </a:lnTo>
                  <a:lnTo>
                    <a:pt x="255" y="8"/>
                  </a:lnTo>
                  <a:lnTo>
                    <a:pt x="255" y="9"/>
                  </a:lnTo>
                  <a:lnTo>
                    <a:pt x="257" y="11"/>
                  </a:lnTo>
                  <a:lnTo>
                    <a:pt x="258" y="11"/>
                  </a:lnTo>
                  <a:lnTo>
                    <a:pt x="260" y="12"/>
                  </a:lnTo>
                  <a:lnTo>
                    <a:pt x="260" y="12"/>
                  </a:lnTo>
                  <a:lnTo>
                    <a:pt x="261" y="12"/>
                  </a:lnTo>
                  <a:lnTo>
                    <a:pt x="261" y="14"/>
                  </a:lnTo>
                  <a:lnTo>
                    <a:pt x="261" y="15"/>
                  </a:lnTo>
                  <a:lnTo>
                    <a:pt x="260" y="17"/>
                  </a:lnTo>
                  <a:lnTo>
                    <a:pt x="260" y="19"/>
                  </a:lnTo>
                  <a:lnTo>
                    <a:pt x="260" y="19"/>
                  </a:lnTo>
                  <a:lnTo>
                    <a:pt x="260" y="20"/>
                  </a:lnTo>
                  <a:lnTo>
                    <a:pt x="258" y="20"/>
                  </a:lnTo>
                  <a:lnTo>
                    <a:pt x="263" y="20"/>
                  </a:lnTo>
                  <a:lnTo>
                    <a:pt x="265" y="20"/>
                  </a:lnTo>
                  <a:lnTo>
                    <a:pt x="266" y="19"/>
                  </a:lnTo>
                  <a:lnTo>
                    <a:pt x="266" y="20"/>
                  </a:lnTo>
                  <a:lnTo>
                    <a:pt x="268" y="22"/>
                  </a:lnTo>
                  <a:lnTo>
                    <a:pt x="266" y="22"/>
                  </a:lnTo>
                  <a:lnTo>
                    <a:pt x="265" y="22"/>
                  </a:lnTo>
                  <a:lnTo>
                    <a:pt x="265" y="22"/>
                  </a:lnTo>
                  <a:lnTo>
                    <a:pt x="265" y="23"/>
                  </a:lnTo>
                  <a:lnTo>
                    <a:pt x="266" y="23"/>
                  </a:lnTo>
                  <a:lnTo>
                    <a:pt x="268" y="23"/>
                  </a:lnTo>
                  <a:lnTo>
                    <a:pt x="269" y="22"/>
                  </a:lnTo>
                  <a:lnTo>
                    <a:pt x="269" y="22"/>
                  </a:lnTo>
                  <a:lnTo>
                    <a:pt x="271" y="22"/>
                  </a:lnTo>
                  <a:lnTo>
                    <a:pt x="273" y="23"/>
                  </a:lnTo>
                  <a:lnTo>
                    <a:pt x="273" y="23"/>
                  </a:lnTo>
                  <a:lnTo>
                    <a:pt x="274" y="23"/>
                  </a:lnTo>
                  <a:lnTo>
                    <a:pt x="274" y="25"/>
                  </a:lnTo>
                  <a:lnTo>
                    <a:pt x="276" y="25"/>
                  </a:lnTo>
                  <a:lnTo>
                    <a:pt x="279" y="28"/>
                  </a:lnTo>
                  <a:lnTo>
                    <a:pt x="280" y="28"/>
                  </a:lnTo>
                  <a:lnTo>
                    <a:pt x="280" y="28"/>
                  </a:lnTo>
                  <a:lnTo>
                    <a:pt x="282" y="28"/>
                  </a:lnTo>
                  <a:lnTo>
                    <a:pt x="284" y="28"/>
                  </a:lnTo>
                  <a:lnTo>
                    <a:pt x="284" y="28"/>
                  </a:lnTo>
                  <a:lnTo>
                    <a:pt x="284" y="30"/>
                  </a:lnTo>
                  <a:lnTo>
                    <a:pt x="284" y="30"/>
                  </a:lnTo>
                  <a:lnTo>
                    <a:pt x="284" y="31"/>
                  </a:lnTo>
                  <a:lnTo>
                    <a:pt x="284" y="31"/>
                  </a:lnTo>
                  <a:lnTo>
                    <a:pt x="282" y="33"/>
                  </a:lnTo>
                  <a:lnTo>
                    <a:pt x="279" y="33"/>
                  </a:lnTo>
                  <a:lnTo>
                    <a:pt x="276" y="34"/>
                  </a:lnTo>
                  <a:lnTo>
                    <a:pt x="274" y="34"/>
                  </a:lnTo>
                  <a:lnTo>
                    <a:pt x="271" y="33"/>
                  </a:lnTo>
                  <a:lnTo>
                    <a:pt x="271" y="33"/>
                  </a:lnTo>
                  <a:lnTo>
                    <a:pt x="269" y="34"/>
                  </a:lnTo>
                  <a:lnTo>
                    <a:pt x="268" y="36"/>
                  </a:lnTo>
                  <a:lnTo>
                    <a:pt x="271" y="39"/>
                  </a:lnTo>
                  <a:lnTo>
                    <a:pt x="274" y="41"/>
                  </a:lnTo>
                  <a:lnTo>
                    <a:pt x="274" y="41"/>
                  </a:lnTo>
                  <a:lnTo>
                    <a:pt x="274" y="42"/>
                  </a:lnTo>
                  <a:lnTo>
                    <a:pt x="274" y="42"/>
                  </a:lnTo>
                  <a:lnTo>
                    <a:pt x="273" y="42"/>
                  </a:lnTo>
                  <a:lnTo>
                    <a:pt x="271" y="44"/>
                  </a:lnTo>
                  <a:lnTo>
                    <a:pt x="269" y="44"/>
                  </a:lnTo>
                  <a:lnTo>
                    <a:pt x="268" y="44"/>
                  </a:lnTo>
                  <a:lnTo>
                    <a:pt x="266" y="44"/>
                  </a:lnTo>
                  <a:lnTo>
                    <a:pt x="265" y="44"/>
                  </a:lnTo>
                  <a:lnTo>
                    <a:pt x="261" y="44"/>
                  </a:lnTo>
                  <a:lnTo>
                    <a:pt x="261" y="42"/>
                  </a:lnTo>
                  <a:lnTo>
                    <a:pt x="260" y="44"/>
                  </a:lnTo>
                  <a:lnTo>
                    <a:pt x="260" y="45"/>
                  </a:lnTo>
                  <a:lnTo>
                    <a:pt x="260" y="45"/>
                  </a:lnTo>
                  <a:lnTo>
                    <a:pt x="258" y="45"/>
                  </a:lnTo>
                  <a:lnTo>
                    <a:pt x="258" y="45"/>
                  </a:lnTo>
                  <a:lnTo>
                    <a:pt x="255" y="44"/>
                  </a:lnTo>
                  <a:lnTo>
                    <a:pt x="252" y="44"/>
                  </a:lnTo>
                  <a:lnTo>
                    <a:pt x="249" y="44"/>
                  </a:lnTo>
                  <a:lnTo>
                    <a:pt x="247" y="42"/>
                  </a:lnTo>
                  <a:lnTo>
                    <a:pt x="246" y="44"/>
                  </a:lnTo>
                  <a:lnTo>
                    <a:pt x="246" y="44"/>
                  </a:lnTo>
                  <a:lnTo>
                    <a:pt x="244" y="42"/>
                  </a:lnTo>
                  <a:lnTo>
                    <a:pt x="244" y="42"/>
                  </a:lnTo>
                  <a:lnTo>
                    <a:pt x="243" y="44"/>
                  </a:lnTo>
                  <a:lnTo>
                    <a:pt x="243" y="44"/>
                  </a:lnTo>
                  <a:lnTo>
                    <a:pt x="241" y="42"/>
                  </a:lnTo>
                  <a:lnTo>
                    <a:pt x="239" y="42"/>
                  </a:lnTo>
                  <a:lnTo>
                    <a:pt x="238" y="42"/>
                  </a:lnTo>
                  <a:lnTo>
                    <a:pt x="236" y="44"/>
                  </a:lnTo>
                  <a:lnTo>
                    <a:pt x="235" y="42"/>
                  </a:lnTo>
                  <a:lnTo>
                    <a:pt x="235" y="42"/>
                  </a:lnTo>
                  <a:lnTo>
                    <a:pt x="235" y="44"/>
                  </a:lnTo>
                  <a:lnTo>
                    <a:pt x="233" y="44"/>
                  </a:lnTo>
                  <a:lnTo>
                    <a:pt x="232" y="45"/>
                  </a:lnTo>
                  <a:lnTo>
                    <a:pt x="232" y="47"/>
                  </a:lnTo>
                  <a:lnTo>
                    <a:pt x="232" y="49"/>
                  </a:lnTo>
                  <a:lnTo>
                    <a:pt x="230" y="49"/>
                  </a:lnTo>
                  <a:lnTo>
                    <a:pt x="230" y="52"/>
                  </a:lnTo>
                  <a:lnTo>
                    <a:pt x="230" y="53"/>
                  </a:lnTo>
                  <a:lnTo>
                    <a:pt x="230" y="55"/>
                  </a:lnTo>
                  <a:lnTo>
                    <a:pt x="230" y="56"/>
                  </a:lnTo>
                  <a:lnTo>
                    <a:pt x="230" y="56"/>
                  </a:lnTo>
                  <a:lnTo>
                    <a:pt x="230" y="58"/>
                  </a:lnTo>
                  <a:lnTo>
                    <a:pt x="230" y="60"/>
                  </a:lnTo>
                  <a:lnTo>
                    <a:pt x="230" y="60"/>
                  </a:lnTo>
                  <a:lnTo>
                    <a:pt x="230" y="61"/>
                  </a:lnTo>
                  <a:lnTo>
                    <a:pt x="228" y="61"/>
                  </a:lnTo>
                  <a:lnTo>
                    <a:pt x="228" y="63"/>
                  </a:lnTo>
                  <a:lnTo>
                    <a:pt x="227" y="63"/>
                  </a:lnTo>
                  <a:lnTo>
                    <a:pt x="225" y="61"/>
                  </a:lnTo>
                  <a:lnTo>
                    <a:pt x="225" y="63"/>
                  </a:lnTo>
                  <a:lnTo>
                    <a:pt x="224" y="64"/>
                  </a:lnTo>
                  <a:lnTo>
                    <a:pt x="224" y="64"/>
                  </a:lnTo>
                  <a:lnTo>
                    <a:pt x="224" y="66"/>
                  </a:lnTo>
                  <a:lnTo>
                    <a:pt x="224" y="66"/>
                  </a:lnTo>
                  <a:lnTo>
                    <a:pt x="224" y="66"/>
                  </a:lnTo>
                  <a:lnTo>
                    <a:pt x="224" y="67"/>
                  </a:lnTo>
                  <a:lnTo>
                    <a:pt x="224" y="67"/>
                  </a:lnTo>
                  <a:lnTo>
                    <a:pt x="224" y="67"/>
                  </a:lnTo>
                  <a:lnTo>
                    <a:pt x="225" y="69"/>
                  </a:lnTo>
                  <a:lnTo>
                    <a:pt x="225" y="69"/>
                  </a:lnTo>
                  <a:lnTo>
                    <a:pt x="224" y="69"/>
                  </a:lnTo>
                  <a:lnTo>
                    <a:pt x="224" y="71"/>
                  </a:lnTo>
                  <a:lnTo>
                    <a:pt x="222" y="72"/>
                  </a:lnTo>
                  <a:lnTo>
                    <a:pt x="220" y="72"/>
                  </a:lnTo>
                  <a:lnTo>
                    <a:pt x="219" y="74"/>
                  </a:lnTo>
                  <a:lnTo>
                    <a:pt x="219" y="74"/>
                  </a:lnTo>
                  <a:lnTo>
                    <a:pt x="219" y="74"/>
                  </a:lnTo>
                  <a:lnTo>
                    <a:pt x="219" y="75"/>
                  </a:lnTo>
                  <a:lnTo>
                    <a:pt x="219" y="77"/>
                  </a:lnTo>
                  <a:lnTo>
                    <a:pt x="220" y="77"/>
                  </a:lnTo>
                  <a:lnTo>
                    <a:pt x="219" y="77"/>
                  </a:lnTo>
                  <a:lnTo>
                    <a:pt x="219" y="78"/>
                  </a:lnTo>
                  <a:lnTo>
                    <a:pt x="219" y="78"/>
                  </a:lnTo>
                  <a:lnTo>
                    <a:pt x="217" y="78"/>
                  </a:lnTo>
                  <a:lnTo>
                    <a:pt x="217" y="78"/>
                  </a:lnTo>
                  <a:lnTo>
                    <a:pt x="217" y="82"/>
                  </a:lnTo>
                  <a:lnTo>
                    <a:pt x="217" y="82"/>
                  </a:lnTo>
                  <a:lnTo>
                    <a:pt x="216" y="83"/>
                  </a:lnTo>
                  <a:lnTo>
                    <a:pt x="216" y="85"/>
                  </a:lnTo>
                  <a:lnTo>
                    <a:pt x="216" y="85"/>
                  </a:lnTo>
                  <a:lnTo>
                    <a:pt x="213" y="83"/>
                  </a:lnTo>
                  <a:lnTo>
                    <a:pt x="211" y="85"/>
                  </a:lnTo>
                  <a:lnTo>
                    <a:pt x="209" y="85"/>
                  </a:lnTo>
                  <a:lnTo>
                    <a:pt x="208" y="85"/>
                  </a:lnTo>
                  <a:lnTo>
                    <a:pt x="206" y="85"/>
                  </a:lnTo>
                  <a:lnTo>
                    <a:pt x="205" y="85"/>
                  </a:lnTo>
                  <a:lnTo>
                    <a:pt x="205" y="86"/>
                  </a:lnTo>
                  <a:lnTo>
                    <a:pt x="203" y="88"/>
                  </a:lnTo>
                  <a:lnTo>
                    <a:pt x="202" y="88"/>
                  </a:lnTo>
                  <a:lnTo>
                    <a:pt x="200" y="86"/>
                  </a:lnTo>
                  <a:lnTo>
                    <a:pt x="200" y="86"/>
                  </a:lnTo>
                  <a:lnTo>
                    <a:pt x="198" y="86"/>
                  </a:lnTo>
                  <a:lnTo>
                    <a:pt x="195" y="85"/>
                  </a:lnTo>
                  <a:lnTo>
                    <a:pt x="194" y="85"/>
                  </a:lnTo>
                  <a:lnTo>
                    <a:pt x="194" y="85"/>
                  </a:lnTo>
                  <a:lnTo>
                    <a:pt x="194" y="85"/>
                  </a:lnTo>
                  <a:lnTo>
                    <a:pt x="194" y="83"/>
                  </a:lnTo>
                  <a:lnTo>
                    <a:pt x="194" y="83"/>
                  </a:lnTo>
                  <a:lnTo>
                    <a:pt x="192" y="83"/>
                  </a:lnTo>
                  <a:lnTo>
                    <a:pt x="186" y="83"/>
                  </a:lnTo>
                  <a:lnTo>
                    <a:pt x="184" y="83"/>
                  </a:lnTo>
                  <a:lnTo>
                    <a:pt x="183" y="85"/>
                  </a:lnTo>
                  <a:lnTo>
                    <a:pt x="181" y="85"/>
                  </a:lnTo>
                  <a:lnTo>
                    <a:pt x="181" y="86"/>
                  </a:lnTo>
                  <a:lnTo>
                    <a:pt x="181" y="88"/>
                  </a:lnTo>
                  <a:lnTo>
                    <a:pt x="179" y="89"/>
                  </a:lnTo>
                  <a:lnTo>
                    <a:pt x="178" y="89"/>
                  </a:lnTo>
                  <a:lnTo>
                    <a:pt x="176" y="91"/>
                  </a:lnTo>
                  <a:lnTo>
                    <a:pt x="175" y="91"/>
                  </a:lnTo>
                  <a:lnTo>
                    <a:pt x="175" y="91"/>
                  </a:lnTo>
                  <a:lnTo>
                    <a:pt x="173" y="91"/>
                  </a:lnTo>
                  <a:lnTo>
                    <a:pt x="172" y="91"/>
                  </a:lnTo>
                  <a:lnTo>
                    <a:pt x="172" y="91"/>
                  </a:lnTo>
                  <a:lnTo>
                    <a:pt x="168" y="91"/>
                  </a:lnTo>
                  <a:lnTo>
                    <a:pt x="165" y="89"/>
                  </a:lnTo>
                  <a:lnTo>
                    <a:pt x="164" y="91"/>
                  </a:lnTo>
                  <a:lnTo>
                    <a:pt x="164" y="91"/>
                  </a:lnTo>
                  <a:lnTo>
                    <a:pt x="159" y="93"/>
                  </a:lnTo>
                  <a:lnTo>
                    <a:pt x="157" y="93"/>
                  </a:lnTo>
                  <a:lnTo>
                    <a:pt x="156" y="93"/>
                  </a:lnTo>
                  <a:lnTo>
                    <a:pt x="156" y="93"/>
                  </a:lnTo>
                  <a:lnTo>
                    <a:pt x="154" y="91"/>
                  </a:lnTo>
                  <a:lnTo>
                    <a:pt x="151" y="88"/>
                  </a:lnTo>
                  <a:lnTo>
                    <a:pt x="151" y="88"/>
                  </a:lnTo>
                  <a:lnTo>
                    <a:pt x="150" y="86"/>
                  </a:lnTo>
                  <a:lnTo>
                    <a:pt x="150" y="86"/>
                  </a:lnTo>
                  <a:lnTo>
                    <a:pt x="148" y="85"/>
                  </a:lnTo>
                  <a:lnTo>
                    <a:pt x="148" y="85"/>
                  </a:lnTo>
                  <a:lnTo>
                    <a:pt x="146" y="83"/>
                  </a:lnTo>
                  <a:lnTo>
                    <a:pt x="145" y="82"/>
                  </a:lnTo>
                  <a:lnTo>
                    <a:pt x="145" y="80"/>
                  </a:lnTo>
                  <a:lnTo>
                    <a:pt x="143" y="80"/>
                  </a:lnTo>
                  <a:lnTo>
                    <a:pt x="143" y="78"/>
                  </a:lnTo>
                  <a:lnTo>
                    <a:pt x="143" y="78"/>
                  </a:lnTo>
                  <a:lnTo>
                    <a:pt x="145" y="77"/>
                  </a:lnTo>
                  <a:lnTo>
                    <a:pt x="145" y="78"/>
                  </a:lnTo>
                  <a:lnTo>
                    <a:pt x="146" y="78"/>
                  </a:lnTo>
                  <a:lnTo>
                    <a:pt x="148" y="80"/>
                  </a:lnTo>
                  <a:lnTo>
                    <a:pt x="150" y="80"/>
                  </a:lnTo>
                  <a:lnTo>
                    <a:pt x="151" y="82"/>
                  </a:lnTo>
                  <a:lnTo>
                    <a:pt x="153" y="82"/>
                  </a:lnTo>
                  <a:lnTo>
                    <a:pt x="154" y="82"/>
                  </a:lnTo>
                  <a:lnTo>
                    <a:pt x="154" y="80"/>
                  </a:lnTo>
                  <a:lnTo>
                    <a:pt x="156" y="82"/>
                  </a:lnTo>
                  <a:lnTo>
                    <a:pt x="159" y="83"/>
                  </a:lnTo>
                  <a:lnTo>
                    <a:pt x="161" y="83"/>
                  </a:lnTo>
                  <a:lnTo>
                    <a:pt x="162" y="83"/>
                  </a:lnTo>
                  <a:lnTo>
                    <a:pt x="164" y="83"/>
                  </a:lnTo>
                  <a:lnTo>
                    <a:pt x="165" y="85"/>
                  </a:lnTo>
                  <a:lnTo>
                    <a:pt x="167" y="85"/>
                  </a:lnTo>
                  <a:lnTo>
                    <a:pt x="167" y="85"/>
                  </a:lnTo>
                  <a:lnTo>
                    <a:pt x="167" y="85"/>
                  </a:lnTo>
                  <a:lnTo>
                    <a:pt x="165" y="85"/>
                  </a:lnTo>
                  <a:lnTo>
                    <a:pt x="165" y="83"/>
                  </a:lnTo>
                  <a:lnTo>
                    <a:pt x="165" y="82"/>
                  </a:lnTo>
                  <a:lnTo>
                    <a:pt x="165" y="82"/>
                  </a:lnTo>
                  <a:lnTo>
                    <a:pt x="167" y="80"/>
                  </a:lnTo>
                  <a:lnTo>
                    <a:pt x="167" y="78"/>
                  </a:lnTo>
                  <a:lnTo>
                    <a:pt x="167" y="77"/>
                  </a:lnTo>
                  <a:lnTo>
                    <a:pt x="168" y="75"/>
                  </a:lnTo>
                  <a:lnTo>
                    <a:pt x="168" y="75"/>
                  </a:lnTo>
                  <a:lnTo>
                    <a:pt x="167" y="74"/>
                  </a:lnTo>
                  <a:lnTo>
                    <a:pt x="167" y="72"/>
                  </a:lnTo>
                  <a:lnTo>
                    <a:pt x="167" y="71"/>
                  </a:lnTo>
                  <a:lnTo>
                    <a:pt x="168" y="71"/>
                  </a:lnTo>
                  <a:lnTo>
                    <a:pt x="168" y="71"/>
                  </a:lnTo>
                  <a:lnTo>
                    <a:pt x="170" y="72"/>
                  </a:lnTo>
                  <a:lnTo>
                    <a:pt x="170" y="71"/>
                  </a:lnTo>
                  <a:lnTo>
                    <a:pt x="170" y="71"/>
                  </a:lnTo>
                  <a:lnTo>
                    <a:pt x="172" y="71"/>
                  </a:lnTo>
                  <a:lnTo>
                    <a:pt x="170" y="69"/>
                  </a:lnTo>
                  <a:lnTo>
                    <a:pt x="170" y="67"/>
                  </a:lnTo>
                  <a:lnTo>
                    <a:pt x="172" y="66"/>
                  </a:lnTo>
                  <a:lnTo>
                    <a:pt x="173" y="64"/>
                  </a:lnTo>
                  <a:lnTo>
                    <a:pt x="175" y="64"/>
                  </a:lnTo>
                  <a:lnTo>
                    <a:pt x="181" y="64"/>
                  </a:lnTo>
                  <a:lnTo>
                    <a:pt x="189" y="61"/>
                  </a:lnTo>
                  <a:lnTo>
                    <a:pt x="192" y="61"/>
                  </a:lnTo>
                  <a:lnTo>
                    <a:pt x="194" y="60"/>
                  </a:lnTo>
                  <a:lnTo>
                    <a:pt x="194" y="60"/>
                  </a:lnTo>
                  <a:lnTo>
                    <a:pt x="195" y="58"/>
                  </a:lnTo>
                  <a:lnTo>
                    <a:pt x="198" y="55"/>
                  </a:lnTo>
                  <a:lnTo>
                    <a:pt x="200" y="52"/>
                  </a:lnTo>
                  <a:lnTo>
                    <a:pt x="203" y="49"/>
                  </a:lnTo>
                  <a:lnTo>
                    <a:pt x="206" y="44"/>
                  </a:lnTo>
                  <a:lnTo>
                    <a:pt x="206" y="44"/>
                  </a:lnTo>
                  <a:lnTo>
                    <a:pt x="208" y="42"/>
                  </a:lnTo>
                  <a:lnTo>
                    <a:pt x="208" y="41"/>
                  </a:lnTo>
                  <a:lnTo>
                    <a:pt x="208" y="41"/>
                  </a:lnTo>
                  <a:lnTo>
                    <a:pt x="208" y="39"/>
                  </a:lnTo>
                  <a:lnTo>
                    <a:pt x="208" y="39"/>
                  </a:lnTo>
                  <a:lnTo>
                    <a:pt x="208" y="39"/>
                  </a:lnTo>
                  <a:lnTo>
                    <a:pt x="209" y="39"/>
                  </a:lnTo>
                  <a:lnTo>
                    <a:pt x="209" y="41"/>
                  </a:lnTo>
                  <a:lnTo>
                    <a:pt x="211" y="41"/>
                  </a:lnTo>
                  <a:lnTo>
                    <a:pt x="211" y="42"/>
                  </a:lnTo>
                  <a:lnTo>
                    <a:pt x="213" y="42"/>
                  </a:lnTo>
                  <a:lnTo>
                    <a:pt x="213" y="44"/>
                  </a:lnTo>
                  <a:lnTo>
                    <a:pt x="213" y="44"/>
                  </a:lnTo>
                  <a:lnTo>
                    <a:pt x="214" y="44"/>
                  </a:lnTo>
                  <a:lnTo>
                    <a:pt x="214" y="45"/>
                  </a:lnTo>
                  <a:lnTo>
                    <a:pt x="216" y="47"/>
                  </a:lnTo>
                  <a:lnTo>
                    <a:pt x="216" y="47"/>
                  </a:lnTo>
                  <a:lnTo>
                    <a:pt x="216" y="47"/>
                  </a:lnTo>
                  <a:lnTo>
                    <a:pt x="217" y="47"/>
                  </a:lnTo>
                  <a:lnTo>
                    <a:pt x="219" y="47"/>
                  </a:lnTo>
                  <a:lnTo>
                    <a:pt x="219" y="45"/>
                  </a:lnTo>
                  <a:lnTo>
                    <a:pt x="219" y="44"/>
                  </a:lnTo>
                  <a:lnTo>
                    <a:pt x="219" y="44"/>
                  </a:lnTo>
                  <a:lnTo>
                    <a:pt x="220" y="42"/>
                  </a:lnTo>
                  <a:lnTo>
                    <a:pt x="220" y="42"/>
                  </a:lnTo>
                  <a:lnTo>
                    <a:pt x="219" y="42"/>
                  </a:lnTo>
                  <a:lnTo>
                    <a:pt x="219" y="41"/>
                  </a:lnTo>
                  <a:lnTo>
                    <a:pt x="219" y="41"/>
                  </a:lnTo>
                  <a:lnTo>
                    <a:pt x="219" y="39"/>
                  </a:lnTo>
                  <a:lnTo>
                    <a:pt x="219" y="38"/>
                  </a:lnTo>
                  <a:lnTo>
                    <a:pt x="219" y="38"/>
                  </a:lnTo>
                  <a:lnTo>
                    <a:pt x="220" y="36"/>
                  </a:lnTo>
                  <a:lnTo>
                    <a:pt x="222" y="36"/>
                  </a:lnTo>
                  <a:lnTo>
                    <a:pt x="222" y="34"/>
                  </a:lnTo>
                  <a:lnTo>
                    <a:pt x="222" y="36"/>
                  </a:lnTo>
                  <a:lnTo>
                    <a:pt x="222" y="38"/>
                  </a:lnTo>
                  <a:lnTo>
                    <a:pt x="224" y="39"/>
                  </a:lnTo>
                  <a:lnTo>
                    <a:pt x="224" y="42"/>
                  </a:lnTo>
                  <a:lnTo>
                    <a:pt x="225" y="42"/>
                  </a:lnTo>
                  <a:lnTo>
                    <a:pt x="225" y="42"/>
                  </a:lnTo>
                  <a:lnTo>
                    <a:pt x="227" y="42"/>
                  </a:lnTo>
                  <a:lnTo>
                    <a:pt x="227" y="42"/>
                  </a:lnTo>
                  <a:lnTo>
                    <a:pt x="227" y="42"/>
                  </a:lnTo>
                  <a:lnTo>
                    <a:pt x="227" y="41"/>
                  </a:lnTo>
                  <a:lnTo>
                    <a:pt x="227" y="39"/>
                  </a:lnTo>
                  <a:lnTo>
                    <a:pt x="225" y="38"/>
                  </a:lnTo>
                  <a:lnTo>
                    <a:pt x="225" y="36"/>
                  </a:lnTo>
                  <a:lnTo>
                    <a:pt x="224" y="34"/>
                  </a:lnTo>
                  <a:lnTo>
                    <a:pt x="228" y="34"/>
                  </a:lnTo>
                  <a:lnTo>
                    <a:pt x="228" y="34"/>
                  </a:lnTo>
                  <a:lnTo>
                    <a:pt x="230" y="33"/>
                  </a:lnTo>
                  <a:lnTo>
                    <a:pt x="230" y="33"/>
                  </a:lnTo>
                  <a:lnTo>
                    <a:pt x="230" y="31"/>
                  </a:lnTo>
                  <a:lnTo>
                    <a:pt x="228" y="30"/>
                  </a:lnTo>
                  <a:lnTo>
                    <a:pt x="228" y="28"/>
                  </a:lnTo>
                  <a:lnTo>
                    <a:pt x="228" y="28"/>
                  </a:lnTo>
                  <a:lnTo>
                    <a:pt x="230" y="25"/>
                  </a:lnTo>
                  <a:lnTo>
                    <a:pt x="232" y="25"/>
                  </a:lnTo>
                  <a:lnTo>
                    <a:pt x="232" y="25"/>
                  </a:lnTo>
                  <a:lnTo>
                    <a:pt x="232" y="26"/>
                  </a:lnTo>
                  <a:lnTo>
                    <a:pt x="233" y="26"/>
                  </a:lnTo>
                  <a:lnTo>
                    <a:pt x="233" y="26"/>
                  </a:lnTo>
                  <a:lnTo>
                    <a:pt x="235" y="25"/>
                  </a:lnTo>
                  <a:lnTo>
                    <a:pt x="235" y="23"/>
                  </a:lnTo>
                  <a:lnTo>
                    <a:pt x="238" y="20"/>
                  </a:lnTo>
                  <a:lnTo>
                    <a:pt x="238" y="19"/>
                  </a:lnTo>
                  <a:lnTo>
                    <a:pt x="239" y="17"/>
                  </a:lnTo>
                  <a:lnTo>
                    <a:pt x="244" y="12"/>
                  </a:lnTo>
                  <a:lnTo>
                    <a:pt x="244" y="11"/>
                  </a:lnTo>
                  <a:lnTo>
                    <a:pt x="247" y="4"/>
                  </a:lnTo>
                  <a:lnTo>
                    <a:pt x="247" y="4"/>
                  </a:lnTo>
                  <a:close/>
                  <a:moveTo>
                    <a:pt x="255" y="0"/>
                  </a:moveTo>
                  <a:lnTo>
                    <a:pt x="255" y="1"/>
                  </a:lnTo>
                  <a:lnTo>
                    <a:pt x="255" y="1"/>
                  </a:lnTo>
                  <a:lnTo>
                    <a:pt x="255" y="3"/>
                  </a:lnTo>
                  <a:lnTo>
                    <a:pt x="254" y="3"/>
                  </a:lnTo>
                  <a:lnTo>
                    <a:pt x="252" y="3"/>
                  </a:lnTo>
                  <a:lnTo>
                    <a:pt x="252" y="3"/>
                  </a:lnTo>
                  <a:lnTo>
                    <a:pt x="252" y="1"/>
                  </a:lnTo>
                  <a:lnTo>
                    <a:pt x="254" y="0"/>
                  </a:lnTo>
                  <a:lnTo>
                    <a:pt x="2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78" name="Freeform 197">
              <a:extLst>
                <a:ext uri="{FF2B5EF4-FFF2-40B4-BE49-F238E27FC236}">
                  <a16:creationId xmlns:a16="http://schemas.microsoft.com/office/drawing/2014/main" id="{34DFBB46-A7A5-42DB-A9AC-C000BF16E10C}"/>
                </a:ext>
              </a:extLst>
            </p:cNvPr>
            <p:cNvSpPr>
              <a:spLocks noEditPoints="1"/>
            </p:cNvSpPr>
            <p:nvPr/>
          </p:nvSpPr>
          <p:spPr bwMode="auto">
            <a:xfrm>
              <a:off x="2427927" y="3466652"/>
              <a:ext cx="892743" cy="541884"/>
            </a:xfrm>
            <a:custGeom>
              <a:avLst/>
              <a:gdLst>
                <a:gd name="T0" fmla="*/ 457 w 458"/>
                <a:gd name="T1" fmla="*/ 188 h 278"/>
                <a:gd name="T2" fmla="*/ 457 w 458"/>
                <a:gd name="T3" fmla="*/ 177 h 278"/>
                <a:gd name="T4" fmla="*/ 123 w 458"/>
                <a:gd name="T5" fmla="*/ 133 h 278"/>
                <a:gd name="T6" fmla="*/ 112 w 458"/>
                <a:gd name="T7" fmla="*/ 120 h 278"/>
                <a:gd name="T8" fmla="*/ 89 w 458"/>
                <a:gd name="T9" fmla="*/ 122 h 278"/>
                <a:gd name="T10" fmla="*/ 47 w 458"/>
                <a:gd name="T11" fmla="*/ 74 h 278"/>
                <a:gd name="T12" fmla="*/ 89 w 458"/>
                <a:gd name="T13" fmla="*/ 56 h 278"/>
                <a:gd name="T14" fmla="*/ 75 w 458"/>
                <a:gd name="T15" fmla="*/ 57 h 278"/>
                <a:gd name="T16" fmla="*/ 53 w 458"/>
                <a:gd name="T17" fmla="*/ 0 h 278"/>
                <a:gd name="T18" fmla="*/ 137 w 458"/>
                <a:gd name="T19" fmla="*/ 22 h 278"/>
                <a:gd name="T20" fmla="*/ 176 w 458"/>
                <a:gd name="T21" fmla="*/ 19 h 278"/>
                <a:gd name="T22" fmla="*/ 205 w 458"/>
                <a:gd name="T23" fmla="*/ 51 h 278"/>
                <a:gd name="T24" fmla="*/ 228 w 458"/>
                <a:gd name="T25" fmla="*/ 48 h 278"/>
                <a:gd name="T26" fmla="*/ 252 w 458"/>
                <a:gd name="T27" fmla="*/ 52 h 278"/>
                <a:gd name="T28" fmla="*/ 268 w 458"/>
                <a:gd name="T29" fmla="*/ 76 h 278"/>
                <a:gd name="T30" fmla="*/ 279 w 458"/>
                <a:gd name="T31" fmla="*/ 97 h 278"/>
                <a:gd name="T32" fmla="*/ 304 w 458"/>
                <a:gd name="T33" fmla="*/ 108 h 278"/>
                <a:gd name="T34" fmla="*/ 299 w 458"/>
                <a:gd name="T35" fmla="*/ 153 h 278"/>
                <a:gd name="T36" fmla="*/ 304 w 458"/>
                <a:gd name="T37" fmla="*/ 174 h 278"/>
                <a:gd name="T38" fmla="*/ 318 w 458"/>
                <a:gd name="T39" fmla="*/ 199 h 278"/>
                <a:gd name="T40" fmla="*/ 328 w 458"/>
                <a:gd name="T41" fmla="*/ 215 h 278"/>
                <a:gd name="T42" fmla="*/ 369 w 458"/>
                <a:gd name="T43" fmla="*/ 219 h 278"/>
                <a:gd name="T44" fmla="*/ 391 w 458"/>
                <a:gd name="T45" fmla="*/ 218 h 278"/>
                <a:gd name="T46" fmla="*/ 400 w 458"/>
                <a:gd name="T47" fmla="*/ 201 h 278"/>
                <a:gd name="T48" fmla="*/ 432 w 458"/>
                <a:gd name="T49" fmla="*/ 174 h 278"/>
                <a:gd name="T50" fmla="*/ 451 w 458"/>
                <a:gd name="T51" fmla="*/ 174 h 278"/>
                <a:gd name="T52" fmla="*/ 455 w 458"/>
                <a:gd name="T53" fmla="*/ 185 h 278"/>
                <a:gd name="T54" fmla="*/ 447 w 458"/>
                <a:gd name="T55" fmla="*/ 202 h 278"/>
                <a:gd name="T56" fmla="*/ 443 w 458"/>
                <a:gd name="T57" fmla="*/ 219 h 278"/>
                <a:gd name="T58" fmla="*/ 433 w 458"/>
                <a:gd name="T59" fmla="*/ 219 h 278"/>
                <a:gd name="T60" fmla="*/ 397 w 458"/>
                <a:gd name="T61" fmla="*/ 232 h 278"/>
                <a:gd name="T62" fmla="*/ 403 w 458"/>
                <a:gd name="T63" fmla="*/ 249 h 278"/>
                <a:gd name="T64" fmla="*/ 380 w 458"/>
                <a:gd name="T65" fmla="*/ 267 h 278"/>
                <a:gd name="T66" fmla="*/ 369 w 458"/>
                <a:gd name="T67" fmla="*/ 267 h 278"/>
                <a:gd name="T68" fmla="*/ 353 w 458"/>
                <a:gd name="T69" fmla="*/ 256 h 278"/>
                <a:gd name="T70" fmla="*/ 339 w 458"/>
                <a:gd name="T71" fmla="*/ 252 h 278"/>
                <a:gd name="T72" fmla="*/ 283 w 458"/>
                <a:gd name="T73" fmla="*/ 248 h 278"/>
                <a:gd name="T74" fmla="*/ 238 w 458"/>
                <a:gd name="T75" fmla="*/ 227 h 278"/>
                <a:gd name="T76" fmla="*/ 192 w 458"/>
                <a:gd name="T77" fmla="*/ 204 h 278"/>
                <a:gd name="T78" fmla="*/ 187 w 458"/>
                <a:gd name="T79" fmla="*/ 185 h 278"/>
                <a:gd name="T80" fmla="*/ 176 w 458"/>
                <a:gd name="T81" fmla="*/ 150 h 278"/>
                <a:gd name="T82" fmla="*/ 153 w 458"/>
                <a:gd name="T83" fmla="*/ 128 h 278"/>
                <a:gd name="T84" fmla="*/ 140 w 458"/>
                <a:gd name="T85" fmla="*/ 114 h 278"/>
                <a:gd name="T86" fmla="*/ 130 w 458"/>
                <a:gd name="T87" fmla="*/ 109 h 278"/>
                <a:gd name="T88" fmla="*/ 123 w 458"/>
                <a:gd name="T89" fmla="*/ 92 h 278"/>
                <a:gd name="T90" fmla="*/ 107 w 458"/>
                <a:gd name="T91" fmla="*/ 76 h 278"/>
                <a:gd name="T92" fmla="*/ 86 w 458"/>
                <a:gd name="T93" fmla="*/ 52 h 278"/>
                <a:gd name="T94" fmla="*/ 77 w 458"/>
                <a:gd name="T95" fmla="*/ 27 h 278"/>
                <a:gd name="T96" fmla="*/ 60 w 458"/>
                <a:gd name="T97" fmla="*/ 19 h 278"/>
                <a:gd name="T98" fmla="*/ 55 w 458"/>
                <a:gd name="T99" fmla="*/ 40 h 278"/>
                <a:gd name="T100" fmla="*/ 74 w 458"/>
                <a:gd name="T101" fmla="*/ 62 h 278"/>
                <a:gd name="T102" fmla="*/ 89 w 458"/>
                <a:gd name="T103" fmla="*/ 87 h 278"/>
                <a:gd name="T104" fmla="*/ 101 w 458"/>
                <a:gd name="T105" fmla="*/ 98 h 278"/>
                <a:gd name="T106" fmla="*/ 112 w 458"/>
                <a:gd name="T107" fmla="*/ 131 h 278"/>
                <a:gd name="T108" fmla="*/ 124 w 458"/>
                <a:gd name="T109" fmla="*/ 137 h 278"/>
                <a:gd name="T110" fmla="*/ 118 w 458"/>
                <a:gd name="T111" fmla="*/ 144 h 278"/>
                <a:gd name="T112" fmla="*/ 91 w 458"/>
                <a:gd name="T113" fmla="*/ 120 h 278"/>
                <a:gd name="T114" fmla="*/ 74 w 458"/>
                <a:gd name="T115" fmla="*/ 93 h 278"/>
                <a:gd name="T116" fmla="*/ 52 w 458"/>
                <a:gd name="T117" fmla="*/ 81 h 278"/>
                <a:gd name="T118" fmla="*/ 61 w 458"/>
                <a:gd name="T119" fmla="*/ 76 h 278"/>
                <a:gd name="T120" fmla="*/ 39 w 458"/>
                <a:gd name="T121" fmla="*/ 48 h 278"/>
                <a:gd name="T122" fmla="*/ 25 w 458"/>
                <a:gd name="T123" fmla="*/ 19 h 278"/>
                <a:gd name="T124" fmla="*/ 39 w 458"/>
                <a:gd name="T125" fmla="*/ 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 h="278">
                  <a:moveTo>
                    <a:pt x="388" y="215"/>
                  </a:moveTo>
                  <a:lnTo>
                    <a:pt x="388" y="215"/>
                  </a:lnTo>
                  <a:lnTo>
                    <a:pt x="389" y="215"/>
                  </a:lnTo>
                  <a:lnTo>
                    <a:pt x="388" y="216"/>
                  </a:lnTo>
                  <a:lnTo>
                    <a:pt x="386" y="216"/>
                  </a:lnTo>
                  <a:lnTo>
                    <a:pt x="384" y="216"/>
                  </a:lnTo>
                  <a:lnTo>
                    <a:pt x="384" y="216"/>
                  </a:lnTo>
                  <a:lnTo>
                    <a:pt x="388" y="215"/>
                  </a:lnTo>
                  <a:close/>
                  <a:moveTo>
                    <a:pt x="107" y="213"/>
                  </a:moveTo>
                  <a:lnTo>
                    <a:pt x="108" y="215"/>
                  </a:lnTo>
                  <a:lnTo>
                    <a:pt x="108" y="215"/>
                  </a:lnTo>
                  <a:lnTo>
                    <a:pt x="107" y="216"/>
                  </a:lnTo>
                  <a:lnTo>
                    <a:pt x="107" y="215"/>
                  </a:lnTo>
                  <a:lnTo>
                    <a:pt x="107" y="215"/>
                  </a:lnTo>
                  <a:lnTo>
                    <a:pt x="107" y="213"/>
                  </a:lnTo>
                  <a:close/>
                  <a:moveTo>
                    <a:pt x="457" y="188"/>
                  </a:moveTo>
                  <a:lnTo>
                    <a:pt x="457" y="188"/>
                  </a:lnTo>
                  <a:lnTo>
                    <a:pt x="457" y="189"/>
                  </a:lnTo>
                  <a:lnTo>
                    <a:pt x="455" y="193"/>
                  </a:lnTo>
                  <a:lnTo>
                    <a:pt x="454" y="193"/>
                  </a:lnTo>
                  <a:lnTo>
                    <a:pt x="454" y="191"/>
                  </a:lnTo>
                  <a:lnTo>
                    <a:pt x="454" y="189"/>
                  </a:lnTo>
                  <a:lnTo>
                    <a:pt x="455" y="188"/>
                  </a:lnTo>
                  <a:lnTo>
                    <a:pt x="457" y="188"/>
                  </a:lnTo>
                  <a:lnTo>
                    <a:pt x="457" y="188"/>
                  </a:lnTo>
                  <a:close/>
                  <a:moveTo>
                    <a:pt x="458" y="177"/>
                  </a:moveTo>
                  <a:lnTo>
                    <a:pt x="458" y="177"/>
                  </a:lnTo>
                  <a:lnTo>
                    <a:pt x="458" y="178"/>
                  </a:lnTo>
                  <a:lnTo>
                    <a:pt x="458" y="178"/>
                  </a:lnTo>
                  <a:lnTo>
                    <a:pt x="458" y="178"/>
                  </a:lnTo>
                  <a:lnTo>
                    <a:pt x="458" y="178"/>
                  </a:lnTo>
                  <a:lnTo>
                    <a:pt x="457" y="177"/>
                  </a:lnTo>
                  <a:lnTo>
                    <a:pt x="458" y="177"/>
                  </a:lnTo>
                  <a:close/>
                  <a:moveTo>
                    <a:pt x="171" y="171"/>
                  </a:moveTo>
                  <a:lnTo>
                    <a:pt x="171" y="172"/>
                  </a:lnTo>
                  <a:lnTo>
                    <a:pt x="171" y="172"/>
                  </a:lnTo>
                  <a:lnTo>
                    <a:pt x="171" y="172"/>
                  </a:lnTo>
                  <a:lnTo>
                    <a:pt x="171" y="174"/>
                  </a:lnTo>
                  <a:lnTo>
                    <a:pt x="170" y="174"/>
                  </a:lnTo>
                  <a:lnTo>
                    <a:pt x="170" y="172"/>
                  </a:lnTo>
                  <a:lnTo>
                    <a:pt x="170" y="171"/>
                  </a:lnTo>
                  <a:lnTo>
                    <a:pt x="171" y="171"/>
                  </a:lnTo>
                  <a:close/>
                  <a:moveTo>
                    <a:pt x="123" y="131"/>
                  </a:moveTo>
                  <a:lnTo>
                    <a:pt x="124" y="133"/>
                  </a:lnTo>
                  <a:lnTo>
                    <a:pt x="124" y="134"/>
                  </a:lnTo>
                  <a:lnTo>
                    <a:pt x="124" y="134"/>
                  </a:lnTo>
                  <a:lnTo>
                    <a:pt x="124" y="134"/>
                  </a:lnTo>
                  <a:lnTo>
                    <a:pt x="123" y="133"/>
                  </a:lnTo>
                  <a:lnTo>
                    <a:pt x="123" y="131"/>
                  </a:lnTo>
                  <a:lnTo>
                    <a:pt x="123" y="131"/>
                  </a:lnTo>
                  <a:close/>
                  <a:moveTo>
                    <a:pt x="94" y="128"/>
                  </a:moveTo>
                  <a:lnTo>
                    <a:pt x="94" y="128"/>
                  </a:lnTo>
                  <a:lnTo>
                    <a:pt x="97" y="130"/>
                  </a:lnTo>
                  <a:lnTo>
                    <a:pt x="97" y="131"/>
                  </a:lnTo>
                  <a:lnTo>
                    <a:pt x="93" y="128"/>
                  </a:lnTo>
                  <a:lnTo>
                    <a:pt x="94" y="128"/>
                  </a:lnTo>
                  <a:close/>
                  <a:moveTo>
                    <a:pt x="112" y="120"/>
                  </a:moveTo>
                  <a:lnTo>
                    <a:pt x="113" y="120"/>
                  </a:lnTo>
                  <a:lnTo>
                    <a:pt x="113" y="120"/>
                  </a:lnTo>
                  <a:lnTo>
                    <a:pt x="113" y="123"/>
                  </a:lnTo>
                  <a:lnTo>
                    <a:pt x="113" y="122"/>
                  </a:lnTo>
                  <a:lnTo>
                    <a:pt x="112" y="122"/>
                  </a:lnTo>
                  <a:lnTo>
                    <a:pt x="112" y="120"/>
                  </a:lnTo>
                  <a:lnTo>
                    <a:pt x="112" y="120"/>
                  </a:lnTo>
                  <a:lnTo>
                    <a:pt x="112" y="120"/>
                  </a:lnTo>
                  <a:close/>
                  <a:moveTo>
                    <a:pt x="91" y="117"/>
                  </a:moveTo>
                  <a:lnTo>
                    <a:pt x="91" y="117"/>
                  </a:lnTo>
                  <a:lnTo>
                    <a:pt x="89" y="123"/>
                  </a:lnTo>
                  <a:lnTo>
                    <a:pt x="89" y="123"/>
                  </a:lnTo>
                  <a:lnTo>
                    <a:pt x="91" y="123"/>
                  </a:lnTo>
                  <a:lnTo>
                    <a:pt x="91" y="125"/>
                  </a:lnTo>
                  <a:lnTo>
                    <a:pt x="91" y="126"/>
                  </a:lnTo>
                  <a:lnTo>
                    <a:pt x="91" y="128"/>
                  </a:lnTo>
                  <a:lnTo>
                    <a:pt x="93" y="128"/>
                  </a:lnTo>
                  <a:lnTo>
                    <a:pt x="91" y="128"/>
                  </a:lnTo>
                  <a:lnTo>
                    <a:pt x="91" y="126"/>
                  </a:lnTo>
                  <a:lnTo>
                    <a:pt x="89" y="125"/>
                  </a:lnTo>
                  <a:lnTo>
                    <a:pt x="89" y="125"/>
                  </a:lnTo>
                  <a:lnTo>
                    <a:pt x="88" y="125"/>
                  </a:lnTo>
                  <a:lnTo>
                    <a:pt x="89" y="122"/>
                  </a:lnTo>
                  <a:lnTo>
                    <a:pt x="91" y="117"/>
                  </a:lnTo>
                  <a:close/>
                  <a:moveTo>
                    <a:pt x="105" y="104"/>
                  </a:moveTo>
                  <a:lnTo>
                    <a:pt x="105" y="106"/>
                  </a:lnTo>
                  <a:lnTo>
                    <a:pt x="105" y="106"/>
                  </a:lnTo>
                  <a:lnTo>
                    <a:pt x="105" y="106"/>
                  </a:lnTo>
                  <a:lnTo>
                    <a:pt x="105" y="106"/>
                  </a:lnTo>
                  <a:lnTo>
                    <a:pt x="104" y="108"/>
                  </a:lnTo>
                  <a:lnTo>
                    <a:pt x="104" y="108"/>
                  </a:lnTo>
                  <a:lnTo>
                    <a:pt x="105" y="104"/>
                  </a:lnTo>
                  <a:lnTo>
                    <a:pt x="105" y="104"/>
                  </a:lnTo>
                  <a:lnTo>
                    <a:pt x="105" y="104"/>
                  </a:lnTo>
                  <a:close/>
                  <a:moveTo>
                    <a:pt x="45" y="70"/>
                  </a:moveTo>
                  <a:lnTo>
                    <a:pt x="47" y="70"/>
                  </a:lnTo>
                  <a:lnTo>
                    <a:pt x="47" y="71"/>
                  </a:lnTo>
                  <a:lnTo>
                    <a:pt x="47" y="73"/>
                  </a:lnTo>
                  <a:lnTo>
                    <a:pt x="47" y="74"/>
                  </a:lnTo>
                  <a:lnTo>
                    <a:pt x="44" y="73"/>
                  </a:lnTo>
                  <a:lnTo>
                    <a:pt x="45" y="71"/>
                  </a:lnTo>
                  <a:lnTo>
                    <a:pt x="45" y="70"/>
                  </a:lnTo>
                  <a:lnTo>
                    <a:pt x="45" y="70"/>
                  </a:lnTo>
                  <a:close/>
                  <a:moveTo>
                    <a:pt x="1" y="56"/>
                  </a:moveTo>
                  <a:lnTo>
                    <a:pt x="1" y="56"/>
                  </a:lnTo>
                  <a:lnTo>
                    <a:pt x="1" y="57"/>
                  </a:lnTo>
                  <a:lnTo>
                    <a:pt x="3" y="57"/>
                  </a:lnTo>
                  <a:lnTo>
                    <a:pt x="3" y="59"/>
                  </a:lnTo>
                  <a:lnTo>
                    <a:pt x="3" y="60"/>
                  </a:lnTo>
                  <a:lnTo>
                    <a:pt x="1" y="60"/>
                  </a:lnTo>
                  <a:lnTo>
                    <a:pt x="0" y="57"/>
                  </a:lnTo>
                  <a:lnTo>
                    <a:pt x="0" y="57"/>
                  </a:lnTo>
                  <a:lnTo>
                    <a:pt x="1" y="56"/>
                  </a:lnTo>
                  <a:close/>
                  <a:moveTo>
                    <a:pt x="88" y="56"/>
                  </a:moveTo>
                  <a:lnTo>
                    <a:pt x="89" y="56"/>
                  </a:lnTo>
                  <a:lnTo>
                    <a:pt x="89" y="57"/>
                  </a:lnTo>
                  <a:lnTo>
                    <a:pt x="89" y="59"/>
                  </a:lnTo>
                  <a:lnTo>
                    <a:pt x="88" y="63"/>
                  </a:lnTo>
                  <a:lnTo>
                    <a:pt x="88" y="62"/>
                  </a:lnTo>
                  <a:lnTo>
                    <a:pt x="85" y="62"/>
                  </a:lnTo>
                  <a:lnTo>
                    <a:pt x="85" y="60"/>
                  </a:lnTo>
                  <a:lnTo>
                    <a:pt x="86" y="57"/>
                  </a:lnTo>
                  <a:lnTo>
                    <a:pt x="86" y="56"/>
                  </a:lnTo>
                  <a:lnTo>
                    <a:pt x="88" y="56"/>
                  </a:lnTo>
                  <a:close/>
                  <a:moveTo>
                    <a:pt x="69" y="51"/>
                  </a:moveTo>
                  <a:lnTo>
                    <a:pt x="71" y="51"/>
                  </a:lnTo>
                  <a:lnTo>
                    <a:pt x="72" y="51"/>
                  </a:lnTo>
                  <a:lnTo>
                    <a:pt x="72" y="52"/>
                  </a:lnTo>
                  <a:lnTo>
                    <a:pt x="72" y="54"/>
                  </a:lnTo>
                  <a:lnTo>
                    <a:pt x="75" y="54"/>
                  </a:lnTo>
                  <a:lnTo>
                    <a:pt x="75" y="57"/>
                  </a:lnTo>
                  <a:lnTo>
                    <a:pt x="75" y="59"/>
                  </a:lnTo>
                  <a:lnTo>
                    <a:pt x="75" y="59"/>
                  </a:lnTo>
                  <a:lnTo>
                    <a:pt x="74" y="57"/>
                  </a:lnTo>
                  <a:lnTo>
                    <a:pt x="71" y="54"/>
                  </a:lnTo>
                  <a:lnTo>
                    <a:pt x="71" y="52"/>
                  </a:lnTo>
                  <a:lnTo>
                    <a:pt x="69" y="52"/>
                  </a:lnTo>
                  <a:lnTo>
                    <a:pt x="69" y="51"/>
                  </a:lnTo>
                  <a:close/>
                  <a:moveTo>
                    <a:pt x="53" y="15"/>
                  </a:moveTo>
                  <a:lnTo>
                    <a:pt x="53" y="16"/>
                  </a:lnTo>
                  <a:lnTo>
                    <a:pt x="53" y="16"/>
                  </a:lnTo>
                  <a:lnTo>
                    <a:pt x="53" y="16"/>
                  </a:lnTo>
                  <a:lnTo>
                    <a:pt x="53" y="16"/>
                  </a:lnTo>
                  <a:lnTo>
                    <a:pt x="52" y="16"/>
                  </a:lnTo>
                  <a:lnTo>
                    <a:pt x="52" y="15"/>
                  </a:lnTo>
                  <a:lnTo>
                    <a:pt x="53" y="15"/>
                  </a:lnTo>
                  <a:close/>
                  <a:moveTo>
                    <a:pt x="53" y="0"/>
                  </a:moveTo>
                  <a:lnTo>
                    <a:pt x="52" y="2"/>
                  </a:lnTo>
                  <a:lnTo>
                    <a:pt x="52" y="4"/>
                  </a:lnTo>
                  <a:lnTo>
                    <a:pt x="58" y="7"/>
                  </a:lnTo>
                  <a:lnTo>
                    <a:pt x="66" y="8"/>
                  </a:lnTo>
                  <a:lnTo>
                    <a:pt x="72" y="11"/>
                  </a:lnTo>
                  <a:lnTo>
                    <a:pt x="78" y="13"/>
                  </a:lnTo>
                  <a:lnTo>
                    <a:pt x="86" y="16"/>
                  </a:lnTo>
                  <a:lnTo>
                    <a:pt x="93" y="18"/>
                  </a:lnTo>
                  <a:lnTo>
                    <a:pt x="99" y="21"/>
                  </a:lnTo>
                  <a:lnTo>
                    <a:pt x="107" y="22"/>
                  </a:lnTo>
                  <a:lnTo>
                    <a:pt x="112" y="22"/>
                  </a:lnTo>
                  <a:lnTo>
                    <a:pt x="116" y="22"/>
                  </a:lnTo>
                  <a:lnTo>
                    <a:pt x="123" y="22"/>
                  </a:lnTo>
                  <a:lnTo>
                    <a:pt x="127" y="22"/>
                  </a:lnTo>
                  <a:lnTo>
                    <a:pt x="132" y="22"/>
                  </a:lnTo>
                  <a:lnTo>
                    <a:pt x="137" y="22"/>
                  </a:lnTo>
                  <a:lnTo>
                    <a:pt x="142" y="22"/>
                  </a:lnTo>
                  <a:lnTo>
                    <a:pt x="148" y="22"/>
                  </a:lnTo>
                  <a:lnTo>
                    <a:pt x="148" y="21"/>
                  </a:lnTo>
                  <a:lnTo>
                    <a:pt x="148" y="19"/>
                  </a:lnTo>
                  <a:lnTo>
                    <a:pt x="148" y="18"/>
                  </a:lnTo>
                  <a:lnTo>
                    <a:pt x="148" y="15"/>
                  </a:lnTo>
                  <a:lnTo>
                    <a:pt x="151" y="15"/>
                  </a:lnTo>
                  <a:lnTo>
                    <a:pt x="160" y="15"/>
                  </a:lnTo>
                  <a:lnTo>
                    <a:pt x="164" y="15"/>
                  </a:lnTo>
                  <a:lnTo>
                    <a:pt x="167" y="15"/>
                  </a:lnTo>
                  <a:lnTo>
                    <a:pt x="170" y="15"/>
                  </a:lnTo>
                  <a:lnTo>
                    <a:pt x="173" y="15"/>
                  </a:lnTo>
                  <a:lnTo>
                    <a:pt x="173" y="16"/>
                  </a:lnTo>
                  <a:lnTo>
                    <a:pt x="173" y="16"/>
                  </a:lnTo>
                  <a:lnTo>
                    <a:pt x="175" y="16"/>
                  </a:lnTo>
                  <a:lnTo>
                    <a:pt x="176" y="19"/>
                  </a:lnTo>
                  <a:lnTo>
                    <a:pt x="178" y="21"/>
                  </a:lnTo>
                  <a:lnTo>
                    <a:pt x="179" y="21"/>
                  </a:lnTo>
                  <a:lnTo>
                    <a:pt x="183" y="24"/>
                  </a:lnTo>
                  <a:lnTo>
                    <a:pt x="186" y="27"/>
                  </a:lnTo>
                  <a:lnTo>
                    <a:pt x="190" y="30"/>
                  </a:lnTo>
                  <a:lnTo>
                    <a:pt x="192" y="32"/>
                  </a:lnTo>
                  <a:lnTo>
                    <a:pt x="194" y="34"/>
                  </a:lnTo>
                  <a:lnTo>
                    <a:pt x="195" y="34"/>
                  </a:lnTo>
                  <a:lnTo>
                    <a:pt x="197" y="37"/>
                  </a:lnTo>
                  <a:lnTo>
                    <a:pt x="198" y="41"/>
                  </a:lnTo>
                  <a:lnTo>
                    <a:pt x="198" y="43"/>
                  </a:lnTo>
                  <a:lnTo>
                    <a:pt x="200" y="46"/>
                  </a:lnTo>
                  <a:lnTo>
                    <a:pt x="201" y="49"/>
                  </a:lnTo>
                  <a:lnTo>
                    <a:pt x="203" y="51"/>
                  </a:lnTo>
                  <a:lnTo>
                    <a:pt x="205" y="51"/>
                  </a:lnTo>
                  <a:lnTo>
                    <a:pt x="205" y="51"/>
                  </a:lnTo>
                  <a:lnTo>
                    <a:pt x="206" y="52"/>
                  </a:lnTo>
                  <a:lnTo>
                    <a:pt x="208" y="54"/>
                  </a:lnTo>
                  <a:lnTo>
                    <a:pt x="211" y="54"/>
                  </a:lnTo>
                  <a:lnTo>
                    <a:pt x="212" y="56"/>
                  </a:lnTo>
                  <a:lnTo>
                    <a:pt x="217" y="59"/>
                  </a:lnTo>
                  <a:lnTo>
                    <a:pt x="219" y="59"/>
                  </a:lnTo>
                  <a:lnTo>
                    <a:pt x="220" y="59"/>
                  </a:lnTo>
                  <a:lnTo>
                    <a:pt x="222" y="59"/>
                  </a:lnTo>
                  <a:lnTo>
                    <a:pt x="222" y="57"/>
                  </a:lnTo>
                  <a:lnTo>
                    <a:pt x="224" y="56"/>
                  </a:lnTo>
                  <a:lnTo>
                    <a:pt x="225" y="56"/>
                  </a:lnTo>
                  <a:lnTo>
                    <a:pt x="225" y="56"/>
                  </a:lnTo>
                  <a:lnTo>
                    <a:pt x="225" y="54"/>
                  </a:lnTo>
                  <a:lnTo>
                    <a:pt x="225" y="52"/>
                  </a:lnTo>
                  <a:lnTo>
                    <a:pt x="227" y="49"/>
                  </a:lnTo>
                  <a:lnTo>
                    <a:pt x="228" y="48"/>
                  </a:lnTo>
                  <a:lnTo>
                    <a:pt x="230" y="48"/>
                  </a:lnTo>
                  <a:lnTo>
                    <a:pt x="231" y="46"/>
                  </a:lnTo>
                  <a:lnTo>
                    <a:pt x="233" y="46"/>
                  </a:lnTo>
                  <a:lnTo>
                    <a:pt x="233" y="46"/>
                  </a:lnTo>
                  <a:lnTo>
                    <a:pt x="235" y="46"/>
                  </a:lnTo>
                  <a:lnTo>
                    <a:pt x="238" y="46"/>
                  </a:lnTo>
                  <a:lnTo>
                    <a:pt x="241" y="46"/>
                  </a:lnTo>
                  <a:lnTo>
                    <a:pt x="242" y="46"/>
                  </a:lnTo>
                  <a:lnTo>
                    <a:pt x="244" y="46"/>
                  </a:lnTo>
                  <a:lnTo>
                    <a:pt x="244" y="46"/>
                  </a:lnTo>
                  <a:lnTo>
                    <a:pt x="244" y="46"/>
                  </a:lnTo>
                  <a:lnTo>
                    <a:pt x="244" y="48"/>
                  </a:lnTo>
                  <a:lnTo>
                    <a:pt x="246" y="48"/>
                  </a:lnTo>
                  <a:lnTo>
                    <a:pt x="246" y="48"/>
                  </a:lnTo>
                  <a:lnTo>
                    <a:pt x="247" y="49"/>
                  </a:lnTo>
                  <a:lnTo>
                    <a:pt x="252" y="52"/>
                  </a:lnTo>
                  <a:lnTo>
                    <a:pt x="252" y="52"/>
                  </a:lnTo>
                  <a:lnTo>
                    <a:pt x="252" y="52"/>
                  </a:lnTo>
                  <a:lnTo>
                    <a:pt x="253" y="54"/>
                  </a:lnTo>
                  <a:lnTo>
                    <a:pt x="255" y="56"/>
                  </a:lnTo>
                  <a:lnTo>
                    <a:pt x="257" y="59"/>
                  </a:lnTo>
                  <a:lnTo>
                    <a:pt x="257" y="60"/>
                  </a:lnTo>
                  <a:lnTo>
                    <a:pt x="258" y="62"/>
                  </a:lnTo>
                  <a:lnTo>
                    <a:pt x="260" y="65"/>
                  </a:lnTo>
                  <a:lnTo>
                    <a:pt x="261" y="67"/>
                  </a:lnTo>
                  <a:lnTo>
                    <a:pt x="261" y="67"/>
                  </a:lnTo>
                  <a:lnTo>
                    <a:pt x="261" y="68"/>
                  </a:lnTo>
                  <a:lnTo>
                    <a:pt x="261" y="70"/>
                  </a:lnTo>
                  <a:lnTo>
                    <a:pt x="263" y="71"/>
                  </a:lnTo>
                  <a:lnTo>
                    <a:pt x="265" y="71"/>
                  </a:lnTo>
                  <a:lnTo>
                    <a:pt x="266" y="74"/>
                  </a:lnTo>
                  <a:lnTo>
                    <a:pt x="268" y="76"/>
                  </a:lnTo>
                  <a:lnTo>
                    <a:pt x="269" y="79"/>
                  </a:lnTo>
                  <a:lnTo>
                    <a:pt x="272" y="81"/>
                  </a:lnTo>
                  <a:lnTo>
                    <a:pt x="274" y="82"/>
                  </a:lnTo>
                  <a:lnTo>
                    <a:pt x="274" y="82"/>
                  </a:lnTo>
                  <a:lnTo>
                    <a:pt x="274" y="84"/>
                  </a:lnTo>
                  <a:lnTo>
                    <a:pt x="274" y="85"/>
                  </a:lnTo>
                  <a:lnTo>
                    <a:pt x="274" y="85"/>
                  </a:lnTo>
                  <a:lnTo>
                    <a:pt x="274" y="87"/>
                  </a:lnTo>
                  <a:lnTo>
                    <a:pt x="274" y="87"/>
                  </a:lnTo>
                  <a:lnTo>
                    <a:pt x="274" y="89"/>
                  </a:lnTo>
                  <a:lnTo>
                    <a:pt x="274" y="89"/>
                  </a:lnTo>
                  <a:lnTo>
                    <a:pt x="274" y="89"/>
                  </a:lnTo>
                  <a:lnTo>
                    <a:pt x="274" y="90"/>
                  </a:lnTo>
                  <a:lnTo>
                    <a:pt x="276" y="92"/>
                  </a:lnTo>
                  <a:lnTo>
                    <a:pt x="277" y="93"/>
                  </a:lnTo>
                  <a:lnTo>
                    <a:pt x="279" y="97"/>
                  </a:lnTo>
                  <a:lnTo>
                    <a:pt x="279" y="97"/>
                  </a:lnTo>
                  <a:lnTo>
                    <a:pt x="279" y="98"/>
                  </a:lnTo>
                  <a:lnTo>
                    <a:pt x="280" y="100"/>
                  </a:lnTo>
                  <a:lnTo>
                    <a:pt x="282" y="100"/>
                  </a:lnTo>
                  <a:lnTo>
                    <a:pt x="283" y="100"/>
                  </a:lnTo>
                  <a:lnTo>
                    <a:pt x="285" y="101"/>
                  </a:lnTo>
                  <a:lnTo>
                    <a:pt x="287" y="101"/>
                  </a:lnTo>
                  <a:lnTo>
                    <a:pt x="288" y="103"/>
                  </a:lnTo>
                  <a:lnTo>
                    <a:pt x="290" y="103"/>
                  </a:lnTo>
                  <a:lnTo>
                    <a:pt x="291" y="104"/>
                  </a:lnTo>
                  <a:lnTo>
                    <a:pt x="294" y="104"/>
                  </a:lnTo>
                  <a:lnTo>
                    <a:pt x="298" y="104"/>
                  </a:lnTo>
                  <a:lnTo>
                    <a:pt x="301" y="106"/>
                  </a:lnTo>
                  <a:lnTo>
                    <a:pt x="304" y="108"/>
                  </a:lnTo>
                  <a:lnTo>
                    <a:pt x="304" y="108"/>
                  </a:lnTo>
                  <a:lnTo>
                    <a:pt x="304" y="108"/>
                  </a:lnTo>
                  <a:lnTo>
                    <a:pt x="304" y="108"/>
                  </a:lnTo>
                  <a:lnTo>
                    <a:pt x="304" y="108"/>
                  </a:lnTo>
                  <a:lnTo>
                    <a:pt x="306" y="106"/>
                  </a:lnTo>
                  <a:lnTo>
                    <a:pt x="307" y="106"/>
                  </a:lnTo>
                  <a:lnTo>
                    <a:pt x="307" y="109"/>
                  </a:lnTo>
                  <a:lnTo>
                    <a:pt x="306" y="112"/>
                  </a:lnTo>
                  <a:lnTo>
                    <a:pt x="304" y="117"/>
                  </a:lnTo>
                  <a:lnTo>
                    <a:pt x="302" y="120"/>
                  </a:lnTo>
                  <a:lnTo>
                    <a:pt x="299" y="130"/>
                  </a:lnTo>
                  <a:lnTo>
                    <a:pt x="299" y="136"/>
                  </a:lnTo>
                  <a:lnTo>
                    <a:pt x="299" y="139"/>
                  </a:lnTo>
                  <a:lnTo>
                    <a:pt x="299" y="139"/>
                  </a:lnTo>
                  <a:lnTo>
                    <a:pt x="299" y="141"/>
                  </a:lnTo>
                  <a:lnTo>
                    <a:pt x="299" y="147"/>
                  </a:lnTo>
                  <a:lnTo>
                    <a:pt x="299" y="152"/>
                  </a:lnTo>
                  <a:lnTo>
                    <a:pt x="299" y="153"/>
                  </a:lnTo>
                  <a:lnTo>
                    <a:pt x="298" y="155"/>
                  </a:lnTo>
                  <a:lnTo>
                    <a:pt x="298" y="156"/>
                  </a:lnTo>
                  <a:lnTo>
                    <a:pt x="298" y="158"/>
                  </a:lnTo>
                  <a:lnTo>
                    <a:pt x="298" y="160"/>
                  </a:lnTo>
                  <a:lnTo>
                    <a:pt x="298" y="163"/>
                  </a:lnTo>
                  <a:lnTo>
                    <a:pt x="299" y="164"/>
                  </a:lnTo>
                  <a:lnTo>
                    <a:pt x="301" y="169"/>
                  </a:lnTo>
                  <a:lnTo>
                    <a:pt x="302" y="171"/>
                  </a:lnTo>
                  <a:lnTo>
                    <a:pt x="304" y="172"/>
                  </a:lnTo>
                  <a:lnTo>
                    <a:pt x="306" y="174"/>
                  </a:lnTo>
                  <a:lnTo>
                    <a:pt x="304" y="175"/>
                  </a:lnTo>
                  <a:lnTo>
                    <a:pt x="304" y="175"/>
                  </a:lnTo>
                  <a:lnTo>
                    <a:pt x="304" y="177"/>
                  </a:lnTo>
                  <a:lnTo>
                    <a:pt x="304" y="177"/>
                  </a:lnTo>
                  <a:lnTo>
                    <a:pt x="304" y="175"/>
                  </a:lnTo>
                  <a:lnTo>
                    <a:pt x="304" y="174"/>
                  </a:lnTo>
                  <a:lnTo>
                    <a:pt x="304" y="174"/>
                  </a:lnTo>
                  <a:lnTo>
                    <a:pt x="302" y="172"/>
                  </a:lnTo>
                  <a:lnTo>
                    <a:pt x="301" y="171"/>
                  </a:lnTo>
                  <a:lnTo>
                    <a:pt x="299" y="166"/>
                  </a:lnTo>
                  <a:lnTo>
                    <a:pt x="301" y="172"/>
                  </a:lnTo>
                  <a:lnTo>
                    <a:pt x="301" y="174"/>
                  </a:lnTo>
                  <a:lnTo>
                    <a:pt x="301" y="174"/>
                  </a:lnTo>
                  <a:lnTo>
                    <a:pt x="302" y="174"/>
                  </a:lnTo>
                  <a:lnTo>
                    <a:pt x="302" y="175"/>
                  </a:lnTo>
                  <a:lnTo>
                    <a:pt x="302" y="175"/>
                  </a:lnTo>
                  <a:lnTo>
                    <a:pt x="304" y="180"/>
                  </a:lnTo>
                  <a:lnTo>
                    <a:pt x="307" y="185"/>
                  </a:lnTo>
                  <a:lnTo>
                    <a:pt x="307" y="186"/>
                  </a:lnTo>
                  <a:lnTo>
                    <a:pt x="307" y="188"/>
                  </a:lnTo>
                  <a:lnTo>
                    <a:pt x="313" y="194"/>
                  </a:lnTo>
                  <a:lnTo>
                    <a:pt x="318" y="199"/>
                  </a:lnTo>
                  <a:lnTo>
                    <a:pt x="318" y="204"/>
                  </a:lnTo>
                  <a:lnTo>
                    <a:pt x="320" y="204"/>
                  </a:lnTo>
                  <a:lnTo>
                    <a:pt x="320" y="207"/>
                  </a:lnTo>
                  <a:lnTo>
                    <a:pt x="323" y="208"/>
                  </a:lnTo>
                  <a:lnTo>
                    <a:pt x="323" y="210"/>
                  </a:lnTo>
                  <a:lnTo>
                    <a:pt x="324" y="210"/>
                  </a:lnTo>
                  <a:lnTo>
                    <a:pt x="326" y="213"/>
                  </a:lnTo>
                  <a:lnTo>
                    <a:pt x="328" y="215"/>
                  </a:lnTo>
                  <a:lnTo>
                    <a:pt x="326" y="215"/>
                  </a:lnTo>
                  <a:lnTo>
                    <a:pt x="324" y="213"/>
                  </a:lnTo>
                  <a:lnTo>
                    <a:pt x="324" y="215"/>
                  </a:lnTo>
                  <a:lnTo>
                    <a:pt x="326" y="215"/>
                  </a:lnTo>
                  <a:lnTo>
                    <a:pt x="329" y="216"/>
                  </a:lnTo>
                  <a:lnTo>
                    <a:pt x="331" y="216"/>
                  </a:lnTo>
                  <a:lnTo>
                    <a:pt x="329" y="216"/>
                  </a:lnTo>
                  <a:lnTo>
                    <a:pt x="328" y="215"/>
                  </a:lnTo>
                  <a:lnTo>
                    <a:pt x="328" y="215"/>
                  </a:lnTo>
                  <a:lnTo>
                    <a:pt x="331" y="216"/>
                  </a:lnTo>
                  <a:lnTo>
                    <a:pt x="335" y="216"/>
                  </a:lnTo>
                  <a:lnTo>
                    <a:pt x="339" y="218"/>
                  </a:lnTo>
                  <a:lnTo>
                    <a:pt x="342" y="218"/>
                  </a:lnTo>
                  <a:lnTo>
                    <a:pt x="343" y="221"/>
                  </a:lnTo>
                  <a:lnTo>
                    <a:pt x="345" y="224"/>
                  </a:lnTo>
                  <a:lnTo>
                    <a:pt x="347" y="224"/>
                  </a:lnTo>
                  <a:lnTo>
                    <a:pt x="347" y="224"/>
                  </a:lnTo>
                  <a:lnTo>
                    <a:pt x="350" y="224"/>
                  </a:lnTo>
                  <a:lnTo>
                    <a:pt x="354" y="221"/>
                  </a:lnTo>
                  <a:lnTo>
                    <a:pt x="356" y="221"/>
                  </a:lnTo>
                  <a:lnTo>
                    <a:pt x="359" y="219"/>
                  </a:lnTo>
                  <a:lnTo>
                    <a:pt x="364" y="219"/>
                  </a:lnTo>
                  <a:lnTo>
                    <a:pt x="365" y="219"/>
                  </a:lnTo>
                  <a:lnTo>
                    <a:pt x="369" y="219"/>
                  </a:lnTo>
                  <a:lnTo>
                    <a:pt x="370" y="218"/>
                  </a:lnTo>
                  <a:lnTo>
                    <a:pt x="372" y="218"/>
                  </a:lnTo>
                  <a:lnTo>
                    <a:pt x="372" y="218"/>
                  </a:lnTo>
                  <a:lnTo>
                    <a:pt x="375" y="216"/>
                  </a:lnTo>
                  <a:lnTo>
                    <a:pt x="375" y="216"/>
                  </a:lnTo>
                  <a:lnTo>
                    <a:pt x="378" y="216"/>
                  </a:lnTo>
                  <a:lnTo>
                    <a:pt x="380" y="216"/>
                  </a:lnTo>
                  <a:lnTo>
                    <a:pt x="383" y="216"/>
                  </a:lnTo>
                  <a:lnTo>
                    <a:pt x="383" y="216"/>
                  </a:lnTo>
                  <a:lnTo>
                    <a:pt x="383" y="218"/>
                  </a:lnTo>
                  <a:lnTo>
                    <a:pt x="383" y="218"/>
                  </a:lnTo>
                  <a:lnTo>
                    <a:pt x="383" y="218"/>
                  </a:lnTo>
                  <a:lnTo>
                    <a:pt x="384" y="219"/>
                  </a:lnTo>
                  <a:lnTo>
                    <a:pt x="388" y="219"/>
                  </a:lnTo>
                  <a:lnTo>
                    <a:pt x="389" y="219"/>
                  </a:lnTo>
                  <a:lnTo>
                    <a:pt x="391" y="218"/>
                  </a:lnTo>
                  <a:lnTo>
                    <a:pt x="392" y="216"/>
                  </a:lnTo>
                  <a:lnTo>
                    <a:pt x="392" y="216"/>
                  </a:lnTo>
                  <a:lnTo>
                    <a:pt x="392" y="215"/>
                  </a:lnTo>
                  <a:lnTo>
                    <a:pt x="391" y="215"/>
                  </a:lnTo>
                  <a:lnTo>
                    <a:pt x="391" y="215"/>
                  </a:lnTo>
                  <a:lnTo>
                    <a:pt x="391" y="213"/>
                  </a:lnTo>
                  <a:lnTo>
                    <a:pt x="391" y="213"/>
                  </a:lnTo>
                  <a:lnTo>
                    <a:pt x="389" y="213"/>
                  </a:lnTo>
                  <a:lnTo>
                    <a:pt x="389" y="213"/>
                  </a:lnTo>
                  <a:lnTo>
                    <a:pt x="389" y="213"/>
                  </a:lnTo>
                  <a:lnTo>
                    <a:pt x="391" y="213"/>
                  </a:lnTo>
                  <a:lnTo>
                    <a:pt x="394" y="212"/>
                  </a:lnTo>
                  <a:lnTo>
                    <a:pt x="395" y="210"/>
                  </a:lnTo>
                  <a:lnTo>
                    <a:pt x="397" y="208"/>
                  </a:lnTo>
                  <a:lnTo>
                    <a:pt x="400" y="207"/>
                  </a:lnTo>
                  <a:lnTo>
                    <a:pt x="400" y="201"/>
                  </a:lnTo>
                  <a:lnTo>
                    <a:pt x="402" y="199"/>
                  </a:lnTo>
                  <a:lnTo>
                    <a:pt x="403" y="197"/>
                  </a:lnTo>
                  <a:lnTo>
                    <a:pt x="403" y="197"/>
                  </a:lnTo>
                  <a:lnTo>
                    <a:pt x="403" y="196"/>
                  </a:lnTo>
                  <a:lnTo>
                    <a:pt x="403" y="193"/>
                  </a:lnTo>
                  <a:lnTo>
                    <a:pt x="403" y="191"/>
                  </a:lnTo>
                  <a:lnTo>
                    <a:pt x="403" y="188"/>
                  </a:lnTo>
                  <a:lnTo>
                    <a:pt x="405" y="186"/>
                  </a:lnTo>
                  <a:lnTo>
                    <a:pt x="405" y="185"/>
                  </a:lnTo>
                  <a:lnTo>
                    <a:pt x="405" y="182"/>
                  </a:lnTo>
                  <a:lnTo>
                    <a:pt x="408" y="180"/>
                  </a:lnTo>
                  <a:lnTo>
                    <a:pt x="413" y="178"/>
                  </a:lnTo>
                  <a:lnTo>
                    <a:pt x="413" y="177"/>
                  </a:lnTo>
                  <a:lnTo>
                    <a:pt x="427" y="175"/>
                  </a:lnTo>
                  <a:lnTo>
                    <a:pt x="429" y="175"/>
                  </a:lnTo>
                  <a:lnTo>
                    <a:pt x="432" y="174"/>
                  </a:lnTo>
                  <a:lnTo>
                    <a:pt x="433" y="174"/>
                  </a:lnTo>
                  <a:lnTo>
                    <a:pt x="436" y="174"/>
                  </a:lnTo>
                  <a:lnTo>
                    <a:pt x="436" y="172"/>
                  </a:lnTo>
                  <a:lnTo>
                    <a:pt x="436" y="172"/>
                  </a:lnTo>
                  <a:lnTo>
                    <a:pt x="436" y="172"/>
                  </a:lnTo>
                  <a:lnTo>
                    <a:pt x="438" y="172"/>
                  </a:lnTo>
                  <a:lnTo>
                    <a:pt x="440" y="172"/>
                  </a:lnTo>
                  <a:lnTo>
                    <a:pt x="443" y="174"/>
                  </a:lnTo>
                  <a:lnTo>
                    <a:pt x="444" y="174"/>
                  </a:lnTo>
                  <a:lnTo>
                    <a:pt x="447" y="174"/>
                  </a:lnTo>
                  <a:lnTo>
                    <a:pt x="451" y="175"/>
                  </a:lnTo>
                  <a:lnTo>
                    <a:pt x="451" y="175"/>
                  </a:lnTo>
                  <a:lnTo>
                    <a:pt x="451" y="174"/>
                  </a:lnTo>
                  <a:lnTo>
                    <a:pt x="452" y="174"/>
                  </a:lnTo>
                  <a:lnTo>
                    <a:pt x="451" y="174"/>
                  </a:lnTo>
                  <a:lnTo>
                    <a:pt x="451" y="174"/>
                  </a:lnTo>
                  <a:lnTo>
                    <a:pt x="451" y="174"/>
                  </a:lnTo>
                  <a:lnTo>
                    <a:pt x="451" y="174"/>
                  </a:lnTo>
                  <a:lnTo>
                    <a:pt x="449" y="174"/>
                  </a:lnTo>
                  <a:lnTo>
                    <a:pt x="449" y="172"/>
                  </a:lnTo>
                  <a:lnTo>
                    <a:pt x="451" y="174"/>
                  </a:lnTo>
                  <a:lnTo>
                    <a:pt x="451" y="172"/>
                  </a:lnTo>
                  <a:lnTo>
                    <a:pt x="452" y="172"/>
                  </a:lnTo>
                  <a:lnTo>
                    <a:pt x="454" y="172"/>
                  </a:lnTo>
                  <a:lnTo>
                    <a:pt x="455" y="175"/>
                  </a:lnTo>
                  <a:lnTo>
                    <a:pt x="457" y="175"/>
                  </a:lnTo>
                  <a:lnTo>
                    <a:pt x="457" y="178"/>
                  </a:lnTo>
                  <a:lnTo>
                    <a:pt x="457" y="178"/>
                  </a:lnTo>
                  <a:lnTo>
                    <a:pt x="457" y="180"/>
                  </a:lnTo>
                  <a:lnTo>
                    <a:pt x="457" y="182"/>
                  </a:lnTo>
                  <a:lnTo>
                    <a:pt x="455" y="183"/>
                  </a:lnTo>
                  <a:lnTo>
                    <a:pt x="455" y="185"/>
                  </a:lnTo>
                  <a:lnTo>
                    <a:pt x="454" y="186"/>
                  </a:lnTo>
                  <a:lnTo>
                    <a:pt x="451" y="189"/>
                  </a:lnTo>
                  <a:lnTo>
                    <a:pt x="447" y="193"/>
                  </a:lnTo>
                  <a:lnTo>
                    <a:pt x="447" y="194"/>
                  </a:lnTo>
                  <a:lnTo>
                    <a:pt x="447" y="196"/>
                  </a:lnTo>
                  <a:lnTo>
                    <a:pt x="447" y="197"/>
                  </a:lnTo>
                  <a:lnTo>
                    <a:pt x="447" y="199"/>
                  </a:lnTo>
                  <a:lnTo>
                    <a:pt x="447" y="199"/>
                  </a:lnTo>
                  <a:lnTo>
                    <a:pt x="447" y="199"/>
                  </a:lnTo>
                  <a:lnTo>
                    <a:pt x="446" y="201"/>
                  </a:lnTo>
                  <a:lnTo>
                    <a:pt x="444" y="202"/>
                  </a:lnTo>
                  <a:lnTo>
                    <a:pt x="444" y="202"/>
                  </a:lnTo>
                  <a:lnTo>
                    <a:pt x="444" y="204"/>
                  </a:lnTo>
                  <a:lnTo>
                    <a:pt x="446" y="202"/>
                  </a:lnTo>
                  <a:lnTo>
                    <a:pt x="447" y="202"/>
                  </a:lnTo>
                  <a:lnTo>
                    <a:pt x="447" y="202"/>
                  </a:lnTo>
                  <a:lnTo>
                    <a:pt x="447" y="202"/>
                  </a:lnTo>
                  <a:lnTo>
                    <a:pt x="447" y="204"/>
                  </a:lnTo>
                  <a:lnTo>
                    <a:pt x="447" y="205"/>
                  </a:lnTo>
                  <a:lnTo>
                    <a:pt x="447" y="205"/>
                  </a:lnTo>
                  <a:lnTo>
                    <a:pt x="446" y="205"/>
                  </a:lnTo>
                  <a:lnTo>
                    <a:pt x="444" y="205"/>
                  </a:lnTo>
                  <a:lnTo>
                    <a:pt x="444" y="207"/>
                  </a:lnTo>
                  <a:lnTo>
                    <a:pt x="444" y="207"/>
                  </a:lnTo>
                  <a:lnTo>
                    <a:pt x="446" y="208"/>
                  </a:lnTo>
                  <a:lnTo>
                    <a:pt x="446" y="207"/>
                  </a:lnTo>
                  <a:lnTo>
                    <a:pt x="447" y="207"/>
                  </a:lnTo>
                  <a:lnTo>
                    <a:pt x="447" y="207"/>
                  </a:lnTo>
                  <a:lnTo>
                    <a:pt x="446" y="210"/>
                  </a:lnTo>
                  <a:lnTo>
                    <a:pt x="444" y="215"/>
                  </a:lnTo>
                  <a:lnTo>
                    <a:pt x="443" y="216"/>
                  </a:lnTo>
                  <a:lnTo>
                    <a:pt x="443" y="219"/>
                  </a:lnTo>
                  <a:lnTo>
                    <a:pt x="443" y="221"/>
                  </a:lnTo>
                  <a:lnTo>
                    <a:pt x="441" y="223"/>
                  </a:lnTo>
                  <a:lnTo>
                    <a:pt x="441" y="223"/>
                  </a:lnTo>
                  <a:lnTo>
                    <a:pt x="440" y="219"/>
                  </a:lnTo>
                  <a:lnTo>
                    <a:pt x="440" y="219"/>
                  </a:lnTo>
                  <a:lnTo>
                    <a:pt x="440" y="218"/>
                  </a:lnTo>
                  <a:lnTo>
                    <a:pt x="440" y="215"/>
                  </a:lnTo>
                  <a:lnTo>
                    <a:pt x="440" y="213"/>
                  </a:lnTo>
                  <a:lnTo>
                    <a:pt x="438" y="213"/>
                  </a:lnTo>
                  <a:lnTo>
                    <a:pt x="438" y="215"/>
                  </a:lnTo>
                  <a:lnTo>
                    <a:pt x="436" y="216"/>
                  </a:lnTo>
                  <a:lnTo>
                    <a:pt x="436" y="216"/>
                  </a:lnTo>
                  <a:lnTo>
                    <a:pt x="436" y="218"/>
                  </a:lnTo>
                  <a:lnTo>
                    <a:pt x="435" y="219"/>
                  </a:lnTo>
                  <a:lnTo>
                    <a:pt x="435" y="219"/>
                  </a:lnTo>
                  <a:lnTo>
                    <a:pt x="433" y="219"/>
                  </a:lnTo>
                  <a:lnTo>
                    <a:pt x="432" y="219"/>
                  </a:lnTo>
                  <a:lnTo>
                    <a:pt x="432" y="223"/>
                  </a:lnTo>
                  <a:lnTo>
                    <a:pt x="429" y="226"/>
                  </a:lnTo>
                  <a:lnTo>
                    <a:pt x="429" y="227"/>
                  </a:lnTo>
                  <a:lnTo>
                    <a:pt x="427" y="227"/>
                  </a:lnTo>
                  <a:lnTo>
                    <a:pt x="427" y="227"/>
                  </a:lnTo>
                  <a:lnTo>
                    <a:pt x="425" y="227"/>
                  </a:lnTo>
                  <a:lnTo>
                    <a:pt x="424" y="226"/>
                  </a:lnTo>
                  <a:lnTo>
                    <a:pt x="424" y="227"/>
                  </a:lnTo>
                  <a:lnTo>
                    <a:pt x="422" y="227"/>
                  </a:lnTo>
                  <a:lnTo>
                    <a:pt x="422" y="229"/>
                  </a:lnTo>
                  <a:lnTo>
                    <a:pt x="414" y="229"/>
                  </a:lnTo>
                  <a:lnTo>
                    <a:pt x="408" y="229"/>
                  </a:lnTo>
                  <a:lnTo>
                    <a:pt x="402" y="229"/>
                  </a:lnTo>
                  <a:lnTo>
                    <a:pt x="397" y="229"/>
                  </a:lnTo>
                  <a:lnTo>
                    <a:pt x="397" y="232"/>
                  </a:lnTo>
                  <a:lnTo>
                    <a:pt x="397" y="235"/>
                  </a:lnTo>
                  <a:lnTo>
                    <a:pt x="397" y="237"/>
                  </a:lnTo>
                  <a:lnTo>
                    <a:pt x="394" y="237"/>
                  </a:lnTo>
                  <a:lnTo>
                    <a:pt x="391" y="237"/>
                  </a:lnTo>
                  <a:lnTo>
                    <a:pt x="391" y="238"/>
                  </a:lnTo>
                  <a:lnTo>
                    <a:pt x="392" y="238"/>
                  </a:lnTo>
                  <a:lnTo>
                    <a:pt x="392" y="240"/>
                  </a:lnTo>
                  <a:lnTo>
                    <a:pt x="395" y="241"/>
                  </a:lnTo>
                  <a:lnTo>
                    <a:pt x="397" y="243"/>
                  </a:lnTo>
                  <a:lnTo>
                    <a:pt x="399" y="245"/>
                  </a:lnTo>
                  <a:lnTo>
                    <a:pt x="400" y="245"/>
                  </a:lnTo>
                  <a:lnTo>
                    <a:pt x="402" y="246"/>
                  </a:lnTo>
                  <a:lnTo>
                    <a:pt x="402" y="248"/>
                  </a:lnTo>
                  <a:lnTo>
                    <a:pt x="402" y="248"/>
                  </a:lnTo>
                  <a:lnTo>
                    <a:pt x="402" y="249"/>
                  </a:lnTo>
                  <a:lnTo>
                    <a:pt x="403" y="249"/>
                  </a:lnTo>
                  <a:lnTo>
                    <a:pt x="405" y="249"/>
                  </a:lnTo>
                  <a:lnTo>
                    <a:pt x="405" y="251"/>
                  </a:lnTo>
                  <a:lnTo>
                    <a:pt x="405" y="252"/>
                  </a:lnTo>
                  <a:lnTo>
                    <a:pt x="403" y="254"/>
                  </a:lnTo>
                  <a:lnTo>
                    <a:pt x="405" y="254"/>
                  </a:lnTo>
                  <a:lnTo>
                    <a:pt x="403" y="254"/>
                  </a:lnTo>
                  <a:lnTo>
                    <a:pt x="400" y="254"/>
                  </a:lnTo>
                  <a:lnTo>
                    <a:pt x="397" y="254"/>
                  </a:lnTo>
                  <a:lnTo>
                    <a:pt x="392" y="254"/>
                  </a:lnTo>
                  <a:lnTo>
                    <a:pt x="391" y="254"/>
                  </a:lnTo>
                  <a:lnTo>
                    <a:pt x="386" y="254"/>
                  </a:lnTo>
                  <a:lnTo>
                    <a:pt x="384" y="257"/>
                  </a:lnTo>
                  <a:lnTo>
                    <a:pt x="383" y="260"/>
                  </a:lnTo>
                  <a:lnTo>
                    <a:pt x="381" y="264"/>
                  </a:lnTo>
                  <a:lnTo>
                    <a:pt x="380" y="265"/>
                  </a:lnTo>
                  <a:lnTo>
                    <a:pt x="380" y="267"/>
                  </a:lnTo>
                  <a:lnTo>
                    <a:pt x="380" y="267"/>
                  </a:lnTo>
                  <a:lnTo>
                    <a:pt x="381" y="270"/>
                  </a:lnTo>
                  <a:lnTo>
                    <a:pt x="380" y="270"/>
                  </a:lnTo>
                  <a:lnTo>
                    <a:pt x="380" y="270"/>
                  </a:lnTo>
                  <a:lnTo>
                    <a:pt x="380" y="271"/>
                  </a:lnTo>
                  <a:lnTo>
                    <a:pt x="380" y="271"/>
                  </a:lnTo>
                  <a:lnTo>
                    <a:pt x="380" y="273"/>
                  </a:lnTo>
                  <a:lnTo>
                    <a:pt x="380" y="275"/>
                  </a:lnTo>
                  <a:lnTo>
                    <a:pt x="380" y="275"/>
                  </a:lnTo>
                  <a:lnTo>
                    <a:pt x="380" y="276"/>
                  </a:lnTo>
                  <a:lnTo>
                    <a:pt x="378" y="276"/>
                  </a:lnTo>
                  <a:lnTo>
                    <a:pt x="378" y="278"/>
                  </a:lnTo>
                  <a:lnTo>
                    <a:pt x="378" y="276"/>
                  </a:lnTo>
                  <a:lnTo>
                    <a:pt x="375" y="273"/>
                  </a:lnTo>
                  <a:lnTo>
                    <a:pt x="370" y="268"/>
                  </a:lnTo>
                  <a:lnTo>
                    <a:pt x="369" y="267"/>
                  </a:lnTo>
                  <a:lnTo>
                    <a:pt x="367" y="267"/>
                  </a:lnTo>
                  <a:lnTo>
                    <a:pt x="365" y="264"/>
                  </a:lnTo>
                  <a:lnTo>
                    <a:pt x="359" y="259"/>
                  </a:lnTo>
                  <a:lnTo>
                    <a:pt x="356" y="257"/>
                  </a:lnTo>
                  <a:lnTo>
                    <a:pt x="354" y="256"/>
                  </a:lnTo>
                  <a:lnTo>
                    <a:pt x="351" y="254"/>
                  </a:lnTo>
                  <a:lnTo>
                    <a:pt x="350" y="252"/>
                  </a:lnTo>
                  <a:lnTo>
                    <a:pt x="348" y="252"/>
                  </a:lnTo>
                  <a:lnTo>
                    <a:pt x="348" y="251"/>
                  </a:lnTo>
                  <a:lnTo>
                    <a:pt x="347" y="251"/>
                  </a:lnTo>
                  <a:lnTo>
                    <a:pt x="347" y="252"/>
                  </a:lnTo>
                  <a:lnTo>
                    <a:pt x="348" y="252"/>
                  </a:lnTo>
                  <a:lnTo>
                    <a:pt x="348" y="254"/>
                  </a:lnTo>
                  <a:lnTo>
                    <a:pt x="350" y="254"/>
                  </a:lnTo>
                  <a:lnTo>
                    <a:pt x="350" y="254"/>
                  </a:lnTo>
                  <a:lnTo>
                    <a:pt x="353" y="256"/>
                  </a:lnTo>
                  <a:lnTo>
                    <a:pt x="353" y="256"/>
                  </a:lnTo>
                  <a:lnTo>
                    <a:pt x="347" y="252"/>
                  </a:lnTo>
                  <a:lnTo>
                    <a:pt x="343" y="252"/>
                  </a:lnTo>
                  <a:lnTo>
                    <a:pt x="343" y="252"/>
                  </a:lnTo>
                  <a:lnTo>
                    <a:pt x="345" y="251"/>
                  </a:lnTo>
                  <a:lnTo>
                    <a:pt x="343" y="251"/>
                  </a:lnTo>
                  <a:lnTo>
                    <a:pt x="343" y="251"/>
                  </a:lnTo>
                  <a:lnTo>
                    <a:pt x="342" y="251"/>
                  </a:lnTo>
                  <a:lnTo>
                    <a:pt x="342" y="251"/>
                  </a:lnTo>
                  <a:lnTo>
                    <a:pt x="342" y="251"/>
                  </a:lnTo>
                  <a:lnTo>
                    <a:pt x="342" y="251"/>
                  </a:lnTo>
                  <a:lnTo>
                    <a:pt x="340" y="249"/>
                  </a:lnTo>
                  <a:lnTo>
                    <a:pt x="340" y="249"/>
                  </a:lnTo>
                  <a:lnTo>
                    <a:pt x="339" y="251"/>
                  </a:lnTo>
                  <a:lnTo>
                    <a:pt x="339" y="251"/>
                  </a:lnTo>
                  <a:lnTo>
                    <a:pt x="339" y="252"/>
                  </a:lnTo>
                  <a:lnTo>
                    <a:pt x="340" y="252"/>
                  </a:lnTo>
                  <a:lnTo>
                    <a:pt x="342" y="252"/>
                  </a:lnTo>
                  <a:lnTo>
                    <a:pt x="342" y="252"/>
                  </a:lnTo>
                  <a:lnTo>
                    <a:pt x="339" y="252"/>
                  </a:lnTo>
                  <a:lnTo>
                    <a:pt x="337" y="252"/>
                  </a:lnTo>
                  <a:lnTo>
                    <a:pt x="332" y="256"/>
                  </a:lnTo>
                  <a:lnTo>
                    <a:pt x="328" y="257"/>
                  </a:lnTo>
                  <a:lnTo>
                    <a:pt x="321" y="260"/>
                  </a:lnTo>
                  <a:lnTo>
                    <a:pt x="318" y="260"/>
                  </a:lnTo>
                  <a:lnTo>
                    <a:pt x="317" y="260"/>
                  </a:lnTo>
                  <a:lnTo>
                    <a:pt x="312" y="260"/>
                  </a:lnTo>
                  <a:lnTo>
                    <a:pt x="307" y="257"/>
                  </a:lnTo>
                  <a:lnTo>
                    <a:pt x="299" y="256"/>
                  </a:lnTo>
                  <a:lnTo>
                    <a:pt x="293" y="252"/>
                  </a:lnTo>
                  <a:lnTo>
                    <a:pt x="288" y="251"/>
                  </a:lnTo>
                  <a:lnTo>
                    <a:pt x="283" y="248"/>
                  </a:lnTo>
                  <a:lnTo>
                    <a:pt x="282" y="248"/>
                  </a:lnTo>
                  <a:lnTo>
                    <a:pt x="280" y="248"/>
                  </a:lnTo>
                  <a:lnTo>
                    <a:pt x="276" y="246"/>
                  </a:lnTo>
                  <a:lnTo>
                    <a:pt x="271" y="245"/>
                  </a:lnTo>
                  <a:lnTo>
                    <a:pt x="266" y="241"/>
                  </a:lnTo>
                  <a:lnTo>
                    <a:pt x="263" y="241"/>
                  </a:lnTo>
                  <a:lnTo>
                    <a:pt x="260" y="240"/>
                  </a:lnTo>
                  <a:lnTo>
                    <a:pt x="253" y="238"/>
                  </a:lnTo>
                  <a:lnTo>
                    <a:pt x="252" y="237"/>
                  </a:lnTo>
                  <a:lnTo>
                    <a:pt x="250" y="235"/>
                  </a:lnTo>
                  <a:lnTo>
                    <a:pt x="246" y="234"/>
                  </a:lnTo>
                  <a:lnTo>
                    <a:pt x="244" y="232"/>
                  </a:lnTo>
                  <a:lnTo>
                    <a:pt x="242" y="232"/>
                  </a:lnTo>
                  <a:lnTo>
                    <a:pt x="241" y="229"/>
                  </a:lnTo>
                  <a:lnTo>
                    <a:pt x="239" y="227"/>
                  </a:lnTo>
                  <a:lnTo>
                    <a:pt x="238" y="227"/>
                  </a:lnTo>
                  <a:lnTo>
                    <a:pt x="238" y="227"/>
                  </a:lnTo>
                  <a:lnTo>
                    <a:pt x="235" y="227"/>
                  </a:lnTo>
                  <a:lnTo>
                    <a:pt x="230" y="226"/>
                  </a:lnTo>
                  <a:lnTo>
                    <a:pt x="227" y="226"/>
                  </a:lnTo>
                  <a:lnTo>
                    <a:pt x="222" y="224"/>
                  </a:lnTo>
                  <a:lnTo>
                    <a:pt x="216" y="221"/>
                  </a:lnTo>
                  <a:lnTo>
                    <a:pt x="214" y="219"/>
                  </a:lnTo>
                  <a:lnTo>
                    <a:pt x="212" y="216"/>
                  </a:lnTo>
                  <a:lnTo>
                    <a:pt x="209" y="215"/>
                  </a:lnTo>
                  <a:lnTo>
                    <a:pt x="208" y="213"/>
                  </a:lnTo>
                  <a:lnTo>
                    <a:pt x="205" y="212"/>
                  </a:lnTo>
                  <a:lnTo>
                    <a:pt x="203" y="210"/>
                  </a:lnTo>
                  <a:lnTo>
                    <a:pt x="200" y="208"/>
                  </a:lnTo>
                  <a:lnTo>
                    <a:pt x="195" y="207"/>
                  </a:lnTo>
                  <a:lnTo>
                    <a:pt x="194" y="205"/>
                  </a:lnTo>
                  <a:lnTo>
                    <a:pt x="192" y="204"/>
                  </a:lnTo>
                  <a:lnTo>
                    <a:pt x="190" y="201"/>
                  </a:lnTo>
                  <a:lnTo>
                    <a:pt x="187" y="197"/>
                  </a:lnTo>
                  <a:lnTo>
                    <a:pt x="186" y="196"/>
                  </a:lnTo>
                  <a:lnTo>
                    <a:pt x="186" y="193"/>
                  </a:lnTo>
                  <a:lnTo>
                    <a:pt x="186" y="191"/>
                  </a:lnTo>
                  <a:lnTo>
                    <a:pt x="184" y="191"/>
                  </a:lnTo>
                  <a:lnTo>
                    <a:pt x="184" y="189"/>
                  </a:lnTo>
                  <a:lnTo>
                    <a:pt x="186" y="189"/>
                  </a:lnTo>
                  <a:lnTo>
                    <a:pt x="189" y="189"/>
                  </a:lnTo>
                  <a:lnTo>
                    <a:pt x="190" y="188"/>
                  </a:lnTo>
                  <a:lnTo>
                    <a:pt x="190" y="186"/>
                  </a:lnTo>
                  <a:lnTo>
                    <a:pt x="190" y="186"/>
                  </a:lnTo>
                  <a:lnTo>
                    <a:pt x="189" y="185"/>
                  </a:lnTo>
                  <a:lnTo>
                    <a:pt x="187" y="185"/>
                  </a:lnTo>
                  <a:lnTo>
                    <a:pt x="187" y="185"/>
                  </a:lnTo>
                  <a:lnTo>
                    <a:pt x="187" y="185"/>
                  </a:lnTo>
                  <a:lnTo>
                    <a:pt x="187" y="183"/>
                  </a:lnTo>
                  <a:lnTo>
                    <a:pt x="189" y="183"/>
                  </a:lnTo>
                  <a:lnTo>
                    <a:pt x="189" y="182"/>
                  </a:lnTo>
                  <a:lnTo>
                    <a:pt x="190" y="180"/>
                  </a:lnTo>
                  <a:lnTo>
                    <a:pt x="190" y="178"/>
                  </a:lnTo>
                  <a:lnTo>
                    <a:pt x="190" y="175"/>
                  </a:lnTo>
                  <a:lnTo>
                    <a:pt x="190" y="174"/>
                  </a:lnTo>
                  <a:lnTo>
                    <a:pt x="187" y="172"/>
                  </a:lnTo>
                  <a:lnTo>
                    <a:pt x="187" y="172"/>
                  </a:lnTo>
                  <a:lnTo>
                    <a:pt x="186" y="169"/>
                  </a:lnTo>
                  <a:lnTo>
                    <a:pt x="184" y="167"/>
                  </a:lnTo>
                  <a:lnTo>
                    <a:pt x="184" y="161"/>
                  </a:lnTo>
                  <a:lnTo>
                    <a:pt x="183" y="156"/>
                  </a:lnTo>
                  <a:lnTo>
                    <a:pt x="181" y="155"/>
                  </a:lnTo>
                  <a:lnTo>
                    <a:pt x="179" y="153"/>
                  </a:lnTo>
                  <a:lnTo>
                    <a:pt x="176" y="150"/>
                  </a:lnTo>
                  <a:lnTo>
                    <a:pt x="173" y="149"/>
                  </a:lnTo>
                  <a:lnTo>
                    <a:pt x="171" y="144"/>
                  </a:lnTo>
                  <a:lnTo>
                    <a:pt x="168" y="141"/>
                  </a:lnTo>
                  <a:lnTo>
                    <a:pt x="165" y="137"/>
                  </a:lnTo>
                  <a:lnTo>
                    <a:pt x="164" y="136"/>
                  </a:lnTo>
                  <a:lnTo>
                    <a:pt x="154" y="130"/>
                  </a:lnTo>
                  <a:lnTo>
                    <a:pt x="154" y="130"/>
                  </a:lnTo>
                  <a:lnTo>
                    <a:pt x="157" y="131"/>
                  </a:lnTo>
                  <a:lnTo>
                    <a:pt x="157" y="131"/>
                  </a:lnTo>
                  <a:lnTo>
                    <a:pt x="157" y="130"/>
                  </a:lnTo>
                  <a:lnTo>
                    <a:pt x="157" y="128"/>
                  </a:lnTo>
                  <a:lnTo>
                    <a:pt x="157" y="128"/>
                  </a:lnTo>
                  <a:lnTo>
                    <a:pt x="156" y="128"/>
                  </a:lnTo>
                  <a:lnTo>
                    <a:pt x="156" y="128"/>
                  </a:lnTo>
                  <a:lnTo>
                    <a:pt x="154" y="128"/>
                  </a:lnTo>
                  <a:lnTo>
                    <a:pt x="153" y="128"/>
                  </a:lnTo>
                  <a:lnTo>
                    <a:pt x="151" y="126"/>
                  </a:lnTo>
                  <a:lnTo>
                    <a:pt x="151" y="125"/>
                  </a:lnTo>
                  <a:lnTo>
                    <a:pt x="151" y="125"/>
                  </a:lnTo>
                  <a:lnTo>
                    <a:pt x="148" y="122"/>
                  </a:lnTo>
                  <a:lnTo>
                    <a:pt x="146" y="120"/>
                  </a:lnTo>
                  <a:lnTo>
                    <a:pt x="146" y="120"/>
                  </a:lnTo>
                  <a:lnTo>
                    <a:pt x="148" y="120"/>
                  </a:lnTo>
                  <a:lnTo>
                    <a:pt x="148" y="120"/>
                  </a:lnTo>
                  <a:lnTo>
                    <a:pt x="149" y="120"/>
                  </a:lnTo>
                  <a:lnTo>
                    <a:pt x="149" y="120"/>
                  </a:lnTo>
                  <a:lnTo>
                    <a:pt x="149" y="120"/>
                  </a:lnTo>
                  <a:lnTo>
                    <a:pt x="149" y="120"/>
                  </a:lnTo>
                  <a:lnTo>
                    <a:pt x="145" y="119"/>
                  </a:lnTo>
                  <a:lnTo>
                    <a:pt x="143" y="117"/>
                  </a:lnTo>
                  <a:lnTo>
                    <a:pt x="140" y="115"/>
                  </a:lnTo>
                  <a:lnTo>
                    <a:pt x="140" y="114"/>
                  </a:lnTo>
                  <a:lnTo>
                    <a:pt x="138" y="112"/>
                  </a:lnTo>
                  <a:lnTo>
                    <a:pt x="138" y="112"/>
                  </a:lnTo>
                  <a:lnTo>
                    <a:pt x="138" y="114"/>
                  </a:lnTo>
                  <a:lnTo>
                    <a:pt x="135" y="114"/>
                  </a:lnTo>
                  <a:lnTo>
                    <a:pt x="135" y="112"/>
                  </a:lnTo>
                  <a:lnTo>
                    <a:pt x="135" y="112"/>
                  </a:lnTo>
                  <a:lnTo>
                    <a:pt x="137" y="112"/>
                  </a:lnTo>
                  <a:lnTo>
                    <a:pt x="138" y="111"/>
                  </a:lnTo>
                  <a:lnTo>
                    <a:pt x="138" y="109"/>
                  </a:lnTo>
                  <a:lnTo>
                    <a:pt x="137" y="111"/>
                  </a:lnTo>
                  <a:lnTo>
                    <a:pt x="135" y="111"/>
                  </a:lnTo>
                  <a:lnTo>
                    <a:pt x="135" y="112"/>
                  </a:lnTo>
                  <a:lnTo>
                    <a:pt x="134" y="112"/>
                  </a:lnTo>
                  <a:lnTo>
                    <a:pt x="132" y="112"/>
                  </a:lnTo>
                  <a:lnTo>
                    <a:pt x="132" y="111"/>
                  </a:lnTo>
                  <a:lnTo>
                    <a:pt x="130" y="109"/>
                  </a:lnTo>
                  <a:lnTo>
                    <a:pt x="130" y="104"/>
                  </a:lnTo>
                  <a:lnTo>
                    <a:pt x="130" y="103"/>
                  </a:lnTo>
                  <a:lnTo>
                    <a:pt x="132" y="101"/>
                  </a:lnTo>
                  <a:lnTo>
                    <a:pt x="134" y="101"/>
                  </a:lnTo>
                  <a:lnTo>
                    <a:pt x="134" y="101"/>
                  </a:lnTo>
                  <a:lnTo>
                    <a:pt x="134" y="101"/>
                  </a:lnTo>
                  <a:lnTo>
                    <a:pt x="134" y="101"/>
                  </a:lnTo>
                  <a:lnTo>
                    <a:pt x="134" y="100"/>
                  </a:lnTo>
                  <a:lnTo>
                    <a:pt x="132" y="100"/>
                  </a:lnTo>
                  <a:lnTo>
                    <a:pt x="132" y="98"/>
                  </a:lnTo>
                  <a:lnTo>
                    <a:pt x="132" y="98"/>
                  </a:lnTo>
                  <a:lnTo>
                    <a:pt x="129" y="95"/>
                  </a:lnTo>
                  <a:lnTo>
                    <a:pt x="126" y="95"/>
                  </a:lnTo>
                  <a:lnTo>
                    <a:pt x="126" y="95"/>
                  </a:lnTo>
                  <a:lnTo>
                    <a:pt x="124" y="93"/>
                  </a:lnTo>
                  <a:lnTo>
                    <a:pt x="123" y="92"/>
                  </a:lnTo>
                  <a:lnTo>
                    <a:pt x="123" y="90"/>
                  </a:lnTo>
                  <a:lnTo>
                    <a:pt x="123" y="90"/>
                  </a:lnTo>
                  <a:lnTo>
                    <a:pt x="123" y="89"/>
                  </a:lnTo>
                  <a:lnTo>
                    <a:pt x="118" y="87"/>
                  </a:lnTo>
                  <a:lnTo>
                    <a:pt x="116" y="87"/>
                  </a:lnTo>
                  <a:lnTo>
                    <a:pt x="115" y="85"/>
                  </a:lnTo>
                  <a:lnTo>
                    <a:pt x="115" y="84"/>
                  </a:lnTo>
                  <a:lnTo>
                    <a:pt x="113" y="84"/>
                  </a:lnTo>
                  <a:lnTo>
                    <a:pt x="113" y="82"/>
                  </a:lnTo>
                  <a:lnTo>
                    <a:pt x="113" y="81"/>
                  </a:lnTo>
                  <a:lnTo>
                    <a:pt x="113" y="78"/>
                  </a:lnTo>
                  <a:lnTo>
                    <a:pt x="115" y="76"/>
                  </a:lnTo>
                  <a:lnTo>
                    <a:pt x="110" y="76"/>
                  </a:lnTo>
                  <a:lnTo>
                    <a:pt x="110" y="76"/>
                  </a:lnTo>
                  <a:lnTo>
                    <a:pt x="108" y="76"/>
                  </a:lnTo>
                  <a:lnTo>
                    <a:pt x="107" y="76"/>
                  </a:lnTo>
                  <a:lnTo>
                    <a:pt x="105" y="74"/>
                  </a:lnTo>
                  <a:lnTo>
                    <a:pt x="104" y="73"/>
                  </a:lnTo>
                  <a:lnTo>
                    <a:pt x="101" y="68"/>
                  </a:lnTo>
                  <a:lnTo>
                    <a:pt x="97" y="67"/>
                  </a:lnTo>
                  <a:lnTo>
                    <a:pt x="96" y="67"/>
                  </a:lnTo>
                  <a:lnTo>
                    <a:pt x="96" y="65"/>
                  </a:lnTo>
                  <a:lnTo>
                    <a:pt x="94" y="63"/>
                  </a:lnTo>
                  <a:lnTo>
                    <a:pt x="94" y="62"/>
                  </a:lnTo>
                  <a:lnTo>
                    <a:pt x="94" y="62"/>
                  </a:lnTo>
                  <a:lnTo>
                    <a:pt x="93" y="60"/>
                  </a:lnTo>
                  <a:lnTo>
                    <a:pt x="91" y="59"/>
                  </a:lnTo>
                  <a:lnTo>
                    <a:pt x="89" y="57"/>
                  </a:lnTo>
                  <a:lnTo>
                    <a:pt x="89" y="56"/>
                  </a:lnTo>
                  <a:lnTo>
                    <a:pt x="88" y="54"/>
                  </a:lnTo>
                  <a:lnTo>
                    <a:pt x="88" y="54"/>
                  </a:lnTo>
                  <a:lnTo>
                    <a:pt x="86" y="52"/>
                  </a:lnTo>
                  <a:lnTo>
                    <a:pt x="86" y="52"/>
                  </a:lnTo>
                  <a:lnTo>
                    <a:pt x="86" y="51"/>
                  </a:lnTo>
                  <a:lnTo>
                    <a:pt x="85" y="48"/>
                  </a:lnTo>
                  <a:lnTo>
                    <a:pt x="83" y="46"/>
                  </a:lnTo>
                  <a:lnTo>
                    <a:pt x="83" y="45"/>
                  </a:lnTo>
                  <a:lnTo>
                    <a:pt x="82" y="43"/>
                  </a:lnTo>
                  <a:lnTo>
                    <a:pt x="82" y="41"/>
                  </a:lnTo>
                  <a:lnTo>
                    <a:pt x="80" y="38"/>
                  </a:lnTo>
                  <a:lnTo>
                    <a:pt x="78" y="35"/>
                  </a:lnTo>
                  <a:lnTo>
                    <a:pt x="77" y="34"/>
                  </a:lnTo>
                  <a:lnTo>
                    <a:pt x="77" y="30"/>
                  </a:lnTo>
                  <a:lnTo>
                    <a:pt x="77" y="29"/>
                  </a:lnTo>
                  <a:lnTo>
                    <a:pt x="77" y="27"/>
                  </a:lnTo>
                  <a:lnTo>
                    <a:pt x="77" y="27"/>
                  </a:lnTo>
                  <a:lnTo>
                    <a:pt x="77" y="26"/>
                  </a:lnTo>
                  <a:lnTo>
                    <a:pt x="77" y="27"/>
                  </a:lnTo>
                  <a:lnTo>
                    <a:pt x="77" y="26"/>
                  </a:lnTo>
                  <a:lnTo>
                    <a:pt x="77" y="24"/>
                  </a:lnTo>
                  <a:lnTo>
                    <a:pt x="77" y="24"/>
                  </a:lnTo>
                  <a:lnTo>
                    <a:pt x="75" y="24"/>
                  </a:lnTo>
                  <a:lnTo>
                    <a:pt x="75" y="24"/>
                  </a:lnTo>
                  <a:lnTo>
                    <a:pt x="71" y="22"/>
                  </a:lnTo>
                  <a:lnTo>
                    <a:pt x="69" y="22"/>
                  </a:lnTo>
                  <a:lnTo>
                    <a:pt x="69" y="21"/>
                  </a:lnTo>
                  <a:lnTo>
                    <a:pt x="67" y="19"/>
                  </a:lnTo>
                  <a:lnTo>
                    <a:pt x="67" y="19"/>
                  </a:lnTo>
                  <a:lnTo>
                    <a:pt x="64" y="18"/>
                  </a:lnTo>
                  <a:lnTo>
                    <a:pt x="64" y="18"/>
                  </a:lnTo>
                  <a:lnTo>
                    <a:pt x="64" y="19"/>
                  </a:lnTo>
                  <a:lnTo>
                    <a:pt x="63" y="19"/>
                  </a:lnTo>
                  <a:lnTo>
                    <a:pt x="61" y="19"/>
                  </a:lnTo>
                  <a:lnTo>
                    <a:pt x="60" y="19"/>
                  </a:lnTo>
                  <a:lnTo>
                    <a:pt x="56" y="16"/>
                  </a:lnTo>
                  <a:lnTo>
                    <a:pt x="55" y="16"/>
                  </a:lnTo>
                  <a:lnTo>
                    <a:pt x="53" y="15"/>
                  </a:lnTo>
                  <a:lnTo>
                    <a:pt x="53" y="15"/>
                  </a:lnTo>
                  <a:lnTo>
                    <a:pt x="50" y="13"/>
                  </a:lnTo>
                  <a:lnTo>
                    <a:pt x="50" y="15"/>
                  </a:lnTo>
                  <a:lnTo>
                    <a:pt x="52" y="15"/>
                  </a:lnTo>
                  <a:lnTo>
                    <a:pt x="52" y="18"/>
                  </a:lnTo>
                  <a:lnTo>
                    <a:pt x="52" y="19"/>
                  </a:lnTo>
                  <a:lnTo>
                    <a:pt x="52" y="26"/>
                  </a:lnTo>
                  <a:lnTo>
                    <a:pt x="52" y="26"/>
                  </a:lnTo>
                  <a:lnTo>
                    <a:pt x="53" y="29"/>
                  </a:lnTo>
                  <a:lnTo>
                    <a:pt x="53" y="32"/>
                  </a:lnTo>
                  <a:lnTo>
                    <a:pt x="53" y="34"/>
                  </a:lnTo>
                  <a:lnTo>
                    <a:pt x="55" y="35"/>
                  </a:lnTo>
                  <a:lnTo>
                    <a:pt x="55" y="40"/>
                  </a:lnTo>
                  <a:lnTo>
                    <a:pt x="55" y="41"/>
                  </a:lnTo>
                  <a:lnTo>
                    <a:pt x="56" y="43"/>
                  </a:lnTo>
                  <a:lnTo>
                    <a:pt x="58" y="45"/>
                  </a:lnTo>
                  <a:lnTo>
                    <a:pt x="58" y="46"/>
                  </a:lnTo>
                  <a:lnTo>
                    <a:pt x="61" y="48"/>
                  </a:lnTo>
                  <a:lnTo>
                    <a:pt x="63" y="49"/>
                  </a:lnTo>
                  <a:lnTo>
                    <a:pt x="66" y="52"/>
                  </a:lnTo>
                  <a:lnTo>
                    <a:pt x="67" y="54"/>
                  </a:lnTo>
                  <a:lnTo>
                    <a:pt x="71" y="57"/>
                  </a:lnTo>
                  <a:lnTo>
                    <a:pt x="71" y="59"/>
                  </a:lnTo>
                  <a:lnTo>
                    <a:pt x="71" y="60"/>
                  </a:lnTo>
                  <a:lnTo>
                    <a:pt x="72" y="60"/>
                  </a:lnTo>
                  <a:lnTo>
                    <a:pt x="74" y="62"/>
                  </a:lnTo>
                  <a:lnTo>
                    <a:pt x="74" y="62"/>
                  </a:lnTo>
                  <a:lnTo>
                    <a:pt x="74" y="62"/>
                  </a:lnTo>
                  <a:lnTo>
                    <a:pt x="74" y="62"/>
                  </a:lnTo>
                  <a:lnTo>
                    <a:pt x="75" y="62"/>
                  </a:lnTo>
                  <a:lnTo>
                    <a:pt x="77" y="67"/>
                  </a:lnTo>
                  <a:lnTo>
                    <a:pt x="78" y="67"/>
                  </a:lnTo>
                  <a:lnTo>
                    <a:pt x="78" y="68"/>
                  </a:lnTo>
                  <a:lnTo>
                    <a:pt x="80" y="68"/>
                  </a:lnTo>
                  <a:lnTo>
                    <a:pt x="80" y="70"/>
                  </a:lnTo>
                  <a:lnTo>
                    <a:pt x="80" y="70"/>
                  </a:lnTo>
                  <a:lnTo>
                    <a:pt x="82" y="71"/>
                  </a:lnTo>
                  <a:lnTo>
                    <a:pt x="82" y="73"/>
                  </a:lnTo>
                  <a:lnTo>
                    <a:pt x="82" y="74"/>
                  </a:lnTo>
                  <a:lnTo>
                    <a:pt x="82" y="76"/>
                  </a:lnTo>
                  <a:lnTo>
                    <a:pt x="82" y="78"/>
                  </a:lnTo>
                  <a:lnTo>
                    <a:pt x="85" y="81"/>
                  </a:lnTo>
                  <a:lnTo>
                    <a:pt x="88" y="82"/>
                  </a:lnTo>
                  <a:lnTo>
                    <a:pt x="88" y="85"/>
                  </a:lnTo>
                  <a:lnTo>
                    <a:pt x="89" y="87"/>
                  </a:lnTo>
                  <a:lnTo>
                    <a:pt x="91" y="89"/>
                  </a:lnTo>
                  <a:lnTo>
                    <a:pt x="93" y="89"/>
                  </a:lnTo>
                  <a:lnTo>
                    <a:pt x="93" y="90"/>
                  </a:lnTo>
                  <a:lnTo>
                    <a:pt x="93" y="90"/>
                  </a:lnTo>
                  <a:lnTo>
                    <a:pt x="94" y="93"/>
                  </a:lnTo>
                  <a:lnTo>
                    <a:pt x="94" y="95"/>
                  </a:lnTo>
                  <a:lnTo>
                    <a:pt x="96" y="97"/>
                  </a:lnTo>
                  <a:lnTo>
                    <a:pt x="97" y="97"/>
                  </a:lnTo>
                  <a:lnTo>
                    <a:pt x="97" y="97"/>
                  </a:lnTo>
                  <a:lnTo>
                    <a:pt x="96" y="95"/>
                  </a:lnTo>
                  <a:lnTo>
                    <a:pt x="96" y="93"/>
                  </a:lnTo>
                  <a:lnTo>
                    <a:pt x="96" y="92"/>
                  </a:lnTo>
                  <a:lnTo>
                    <a:pt x="96" y="92"/>
                  </a:lnTo>
                  <a:lnTo>
                    <a:pt x="99" y="95"/>
                  </a:lnTo>
                  <a:lnTo>
                    <a:pt x="99" y="97"/>
                  </a:lnTo>
                  <a:lnTo>
                    <a:pt x="101" y="98"/>
                  </a:lnTo>
                  <a:lnTo>
                    <a:pt x="101" y="100"/>
                  </a:lnTo>
                  <a:lnTo>
                    <a:pt x="101" y="100"/>
                  </a:lnTo>
                  <a:lnTo>
                    <a:pt x="101" y="101"/>
                  </a:lnTo>
                  <a:lnTo>
                    <a:pt x="102" y="104"/>
                  </a:lnTo>
                  <a:lnTo>
                    <a:pt x="102" y="106"/>
                  </a:lnTo>
                  <a:lnTo>
                    <a:pt x="104" y="109"/>
                  </a:lnTo>
                  <a:lnTo>
                    <a:pt x="105" y="112"/>
                  </a:lnTo>
                  <a:lnTo>
                    <a:pt x="107" y="112"/>
                  </a:lnTo>
                  <a:lnTo>
                    <a:pt x="107" y="114"/>
                  </a:lnTo>
                  <a:lnTo>
                    <a:pt x="108" y="119"/>
                  </a:lnTo>
                  <a:lnTo>
                    <a:pt x="110" y="122"/>
                  </a:lnTo>
                  <a:lnTo>
                    <a:pt x="112" y="123"/>
                  </a:lnTo>
                  <a:lnTo>
                    <a:pt x="112" y="125"/>
                  </a:lnTo>
                  <a:lnTo>
                    <a:pt x="112" y="126"/>
                  </a:lnTo>
                  <a:lnTo>
                    <a:pt x="112" y="126"/>
                  </a:lnTo>
                  <a:lnTo>
                    <a:pt x="112" y="131"/>
                  </a:lnTo>
                  <a:lnTo>
                    <a:pt x="113" y="133"/>
                  </a:lnTo>
                  <a:lnTo>
                    <a:pt x="115" y="133"/>
                  </a:lnTo>
                  <a:lnTo>
                    <a:pt x="116" y="134"/>
                  </a:lnTo>
                  <a:lnTo>
                    <a:pt x="116" y="134"/>
                  </a:lnTo>
                  <a:lnTo>
                    <a:pt x="116" y="134"/>
                  </a:lnTo>
                  <a:lnTo>
                    <a:pt x="116" y="134"/>
                  </a:lnTo>
                  <a:lnTo>
                    <a:pt x="118" y="133"/>
                  </a:lnTo>
                  <a:lnTo>
                    <a:pt x="116" y="133"/>
                  </a:lnTo>
                  <a:lnTo>
                    <a:pt x="116" y="131"/>
                  </a:lnTo>
                  <a:lnTo>
                    <a:pt x="118" y="131"/>
                  </a:lnTo>
                  <a:lnTo>
                    <a:pt x="118" y="131"/>
                  </a:lnTo>
                  <a:lnTo>
                    <a:pt x="121" y="133"/>
                  </a:lnTo>
                  <a:lnTo>
                    <a:pt x="123" y="134"/>
                  </a:lnTo>
                  <a:lnTo>
                    <a:pt x="123" y="136"/>
                  </a:lnTo>
                  <a:lnTo>
                    <a:pt x="124" y="137"/>
                  </a:lnTo>
                  <a:lnTo>
                    <a:pt x="124" y="137"/>
                  </a:lnTo>
                  <a:lnTo>
                    <a:pt x="126" y="139"/>
                  </a:lnTo>
                  <a:lnTo>
                    <a:pt x="126" y="141"/>
                  </a:lnTo>
                  <a:lnTo>
                    <a:pt x="129" y="142"/>
                  </a:lnTo>
                  <a:lnTo>
                    <a:pt x="130" y="144"/>
                  </a:lnTo>
                  <a:lnTo>
                    <a:pt x="130" y="145"/>
                  </a:lnTo>
                  <a:lnTo>
                    <a:pt x="129" y="149"/>
                  </a:lnTo>
                  <a:lnTo>
                    <a:pt x="129" y="149"/>
                  </a:lnTo>
                  <a:lnTo>
                    <a:pt x="127" y="150"/>
                  </a:lnTo>
                  <a:lnTo>
                    <a:pt x="126" y="152"/>
                  </a:lnTo>
                  <a:lnTo>
                    <a:pt x="124" y="153"/>
                  </a:lnTo>
                  <a:lnTo>
                    <a:pt x="123" y="153"/>
                  </a:lnTo>
                  <a:lnTo>
                    <a:pt x="121" y="153"/>
                  </a:lnTo>
                  <a:lnTo>
                    <a:pt x="121" y="152"/>
                  </a:lnTo>
                  <a:lnTo>
                    <a:pt x="119" y="147"/>
                  </a:lnTo>
                  <a:lnTo>
                    <a:pt x="118" y="145"/>
                  </a:lnTo>
                  <a:lnTo>
                    <a:pt x="118" y="144"/>
                  </a:lnTo>
                  <a:lnTo>
                    <a:pt x="116" y="141"/>
                  </a:lnTo>
                  <a:lnTo>
                    <a:pt x="113" y="141"/>
                  </a:lnTo>
                  <a:lnTo>
                    <a:pt x="110" y="137"/>
                  </a:lnTo>
                  <a:lnTo>
                    <a:pt x="108" y="136"/>
                  </a:lnTo>
                  <a:lnTo>
                    <a:pt x="107" y="134"/>
                  </a:lnTo>
                  <a:lnTo>
                    <a:pt x="101" y="131"/>
                  </a:lnTo>
                  <a:lnTo>
                    <a:pt x="99" y="130"/>
                  </a:lnTo>
                  <a:lnTo>
                    <a:pt x="97" y="128"/>
                  </a:lnTo>
                  <a:lnTo>
                    <a:pt x="96" y="128"/>
                  </a:lnTo>
                  <a:lnTo>
                    <a:pt x="96" y="128"/>
                  </a:lnTo>
                  <a:lnTo>
                    <a:pt x="96" y="128"/>
                  </a:lnTo>
                  <a:lnTo>
                    <a:pt x="96" y="126"/>
                  </a:lnTo>
                  <a:lnTo>
                    <a:pt x="94" y="126"/>
                  </a:lnTo>
                  <a:lnTo>
                    <a:pt x="91" y="123"/>
                  </a:lnTo>
                  <a:lnTo>
                    <a:pt x="91" y="122"/>
                  </a:lnTo>
                  <a:lnTo>
                    <a:pt x="91" y="120"/>
                  </a:lnTo>
                  <a:lnTo>
                    <a:pt x="91" y="115"/>
                  </a:lnTo>
                  <a:lnTo>
                    <a:pt x="93" y="114"/>
                  </a:lnTo>
                  <a:lnTo>
                    <a:pt x="91" y="112"/>
                  </a:lnTo>
                  <a:lnTo>
                    <a:pt x="91" y="112"/>
                  </a:lnTo>
                  <a:lnTo>
                    <a:pt x="91" y="111"/>
                  </a:lnTo>
                  <a:lnTo>
                    <a:pt x="91" y="109"/>
                  </a:lnTo>
                  <a:lnTo>
                    <a:pt x="89" y="108"/>
                  </a:lnTo>
                  <a:lnTo>
                    <a:pt x="88" y="103"/>
                  </a:lnTo>
                  <a:lnTo>
                    <a:pt x="85" y="101"/>
                  </a:lnTo>
                  <a:lnTo>
                    <a:pt x="83" y="101"/>
                  </a:lnTo>
                  <a:lnTo>
                    <a:pt x="78" y="97"/>
                  </a:lnTo>
                  <a:lnTo>
                    <a:pt x="77" y="95"/>
                  </a:lnTo>
                  <a:lnTo>
                    <a:pt x="77" y="93"/>
                  </a:lnTo>
                  <a:lnTo>
                    <a:pt x="75" y="92"/>
                  </a:lnTo>
                  <a:lnTo>
                    <a:pt x="75" y="92"/>
                  </a:lnTo>
                  <a:lnTo>
                    <a:pt x="74" y="93"/>
                  </a:lnTo>
                  <a:lnTo>
                    <a:pt x="72" y="93"/>
                  </a:lnTo>
                  <a:lnTo>
                    <a:pt x="69" y="95"/>
                  </a:lnTo>
                  <a:lnTo>
                    <a:pt x="67" y="93"/>
                  </a:lnTo>
                  <a:lnTo>
                    <a:pt x="67" y="92"/>
                  </a:lnTo>
                  <a:lnTo>
                    <a:pt x="66" y="90"/>
                  </a:lnTo>
                  <a:lnTo>
                    <a:pt x="64" y="90"/>
                  </a:lnTo>
                  <a:lnTo>
                    <a:pt x="64" y="90"/>
                  </a:lnTo>
                  <a:lnTo>
                    <a:pt x="63" y="89"/>
                  </a:lnTo>
                  <a:lnTo>
                    <a:pt x="61" y="89"/>
                  </a:lnTo>
                  <a:lnTo>
                    <a:pt x="60" y="87"/>
                  </a:lnTo>
                  <a:lnTo>
                    <a:pt x="58" y="87"/>
                  </a:lnTo>
                  <a:lnTo>
                    <a:pt x="56" y="85"/>
                  </a:lnTo>
                  <a:lnTo>
                    <a:pt x="56" y="84"/>
                  </a:lnTo>
                  <a:lnTo>
                    <a:pt x="56" y="84"/>
                  </a:lnTo>
                  <a:lnTo>
                    <a:pt x="53" y="82"/>
                  </a:lnTo>
                  <a:lnTo>
                    <a:pt x="52" y="81"/>
                  </a:lnTo>
                  <a:lnTo>
                    <a:pt x="50" y="79"/>
                  </a:lnTo>
                  <a:lnTo>
                    <a:pt x="48" y="78"/>
                  </a:lnTo>
                  <a:lnTo>
                    <a:pt x="48" y="78"/>
                  </a:lnTo>
                  <a:lnTo>
                    <a:pt x="52" y="78"/>
                  </a:lnTo>
                  <a:lnTo>
                    <a:pt x="55" y="78"/>
                  </a:lnTo>
                  <a:lnTo>
                    <a:pt x="58" y="78"/>
                  </a:lnTo>
                  <a:lnTo>
                    <a:pt x="58" y="78"/>
                  </a:lnTo>
                  <a:lnTo>
                    <a:pt x="60" y="76"/>
                  </a:lnTo>
                  <a:lnTo>
                    <a:pt x="60" y="78"/>
                  </a:lnTo>
                  <a:lnTo>
                    <a:pt x="60" y="78"/>
                  </a:lnTo>
                  <a:lnTo>
                    <a:pt x="61" y="79"/>
                  </a:lnTo>
                  <a:lnTo>
                    <a:pt x="61" y="79"/>
                  </a:lnTo>
                  <a:lnTo>
                    <a:pt x="63" y="79"/>
                  </a:lnTo>
                  <a:lnTo>
                    <a:pt x="61" y="79"/>
                  </a:lnTo>
                  <a:lnTo>
                    <a:pt x="61" y="78"/>
                  </a:lnTo>
                  <a:lnTo>
                    <a:pt x="61" y="76"/>
                  </a:lnTo>
                  <a:lnTo>
                    <a:pt x="61" y="76"/>
                  </a:lnTo>
                  <a:lnTo>
                    <a:pt x="60" y="76"/>
                  </a:lnTo>
                  <a:lnTo>
                    <a:pt x="60" y="76"/>
                  </a:lnTo>
                  <a:lnTo>
                    <a:pt x="61" y="74"/>
                  </a:lnTo>
                  <a:lnTo>
                    <a:pt x="63" y="71"/>
                  </a:lnTo>
                  <a:lnTo>
                    <a:pt x="63" y="68"/>
                  </a:lnTo>
                  <a:lnTo>
                    <a:pt x="61" y="65"/>
                  </a:lnTo>
                  <a:lnTo>
                    <a:pt x="60" y="63"/>
                  </a:lnTo>
                  <a:lnTo>
                    <a:pt x="55" y="57"/>
                  </a:lnTo>
                  <a:lnTo>
                    <a:pt x="52" y="54"/>
                  </a:lnTo>
                  <a:lnTo>
                    <a:pt x="50" y="54"/>
                  </a:lnTo>
                  <a:lnTo>
                    <a:pt x="50" y="52"/>
                  </a:lnTo>
                  <a:lnTo>
                    <a:pt x="47" y="52"/>
                  </a:lnTo>
                  <a:lnTo>
                    <a:pt x="45" y="51"/>
                  </a:lnTo>
                  <a:lnTo>
                    <a:pt x="41" y="48"/>
                  </a:lnTo>
                  <a:lnTo>
                    <a:pt x="39" y="48"/>
                  </a:lnTo>
                  <a:lnTo>
                    <a:pt x="39" y="45"/>
                  </a:lnTo>
                  <a:lnTo>
                    <a:pt x="37" y="45"/>
                  </a:lnTo>
                  <a:lnTo>
                    <a:pt x="37" y="41"/>
                  </a:lnTo>
                  <a:lnTo>
                    <a:pt x="37" y="38"/>
                  </a:lnTo>
                  <a:lnTo>
                    <a:pt x="37" y="38"/>
                  </a:lnTo>
                  <a:lnTo>
                    <a:pt x="34" y="37"/>
                  </a:lnTo>
                  <a:lnTo>
                    <a:pt x="34" y="35"/>
                  </a:lnTo>
                  <a:lnTo>
                    <a:pt x="34" y="32"/>
                  </a:lnTo>
                  <a:lnTo>
                    <a:pt x="34" y="30"/>
                  </a:lnTo>
                  <a:lnTo>
                    <a:pt x="31" y="29"/>
                  </a:lnTo>
                  <a:lnTo>
                    <a:pt x="31" y="27"/>
                  </a:lnTo>
                  <a:lnTo>
                    <a:pt x="31" y="26"/>
                  </a:lnTo>
                  <a:lnTo>
                    <a:pt x="30" y="24"/>
                  </a:lnTo>
                  <a:lnTo>
                    <a:pt x="28" y="22"/>
                  </a:lnTo>
                  <a:lnTo>
                    <a:pt x="26" y="19"/>
                  </a:lnTo>
                  <a:lnTo>
                    <a:pt x="25" y="19"/>
                  </a:lnTo>
                  <a:lnTo>
                    <a:pt x="25" y="16"/>
                  </a:lnTo>
                  <a:lnTo>
                    <a:pt x="25" y="16"/>
                  </a:lnTo>
                  <a:lnTo>
                    <a:pt x="25" y="16"/>
                  </a:lnTo>
                  <a:lnTo>
                    <a:pt x="25" y="16"/>
                  </a:lnTo>
                  <a:lnTo>
                    <a:pt x="26" y="16"/>
                  </a:lnTo>
                  <a:lnTo>
                    <a:pt x="26" y="15"/>
                  </a:lnTo>
                  <a:lnTo>
                    <a:pt x="23" y="11"/>
                  </a:lnTo>
                  <a:lnTo>
                    <a:pt x="22" y="8"/>
                  </a:lnTo>
                  <a:lnTo>
                    <a:pt x="20" y="7"/>
                  </a:lnTo>
                  <a:lnTo>
                    <a:pt x="20" y="7"/>
                  </a:lnTo>
                  <a:lnTo>
                    <a:pt x="19" y="4"/>
                  </a:lnTo>
                  <a:lnTo>
                    <a:pt x="23" y="4"/>
                  </a:lnTo>
                  <a:lnTo>
                    <a:pt x="26" y="2"/>
                  </a:lnTo>
                  <a:lnTo>
                    <a:pt x="31" y="2"/>
                  </a:lnTo>
                  <a:lnTo>
                    <a:pt x="36" y="2"/>
                  </a:lnTo>
                  <a:lnTo>
                    <a:pt x="39" y="2"/>
                  </a:lnTo>
                  <a:lnTo>
                    <a:pt x="44" y="0"/>
                  </a:lnTo>
                  <a:lnTo>
                    <a:pt x="47" y="0"/>
                  </a:lnTo>
                  <a:lnTo>
                    <a:pt x="52" y="0"/>
                  </a:lnTo>
                  <a:lnTo>
                    <a:pt x="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79" name="Freeform 198">
              <a:extLst>
                <a:ext uri="{FF2B5EF4-FFF2-40B4-BE49-F238E27FC236}">
                  <a16:creationId xmlns:a16="http://schemas.microsoft.com/office/drawing/2014/main" id="{175D026F-A0B4-42B7-8261-0F0FCED00106}"/>
                </a:ext>
              </a:extLst>
            </p:cNvPr>
            <p:cNvSpPr>
              <a:spLocks noEditPoints="1"/>
            </p:cNvSpPr>
            <p:nvPr/>
          </p:nvSpPr>
          <p:spPr bwMode="auto">
            <a:xfrm>
              <a:off x="6685027" y="4681017"/>
              <a:ext cx="91614" cy="220263"/>
            </a:xfrm>
            <a:custGeom>
              <a:avLst/>
              <a:gdLst>
                <a:gd name="T0" fmla="*/ 30 w 47"/>
                <a:gd name="T1" fmla="*/ 39 h 113"/>
                <a:gd name="T2" fmla="*/ 30 w 47"/>
                <a:gd name="T3" fmla="*/ 38 h 113"/>
                <a:gd name="T4" fmla="*/ 28 w 47"/>
                <a:gd name="T5" fmla="*/ 38 h 113"/>
                <a:gd name="T6" fmla="*/ 33 w 47"/>
                <a:gd name="T7" fmla="*/ 31 h 113"/>
                <a:gd name="T8" fmla="*/ 4 w 47"/>
                <a:gd name="T9" fmla="*/ 0 h 113"/>
                <a:gd name="T10" fmla="*/ 12 w 47"/>
                <a:gd name="T11" fmla="*/ 3 h 113"/>
                <a:gd name="T12" fmla="*/ 17 w 47"/>
                <a:gd name="T13" fmla="*/ 3 h 113"/>
                <a:gd name="T14" fmla="*/ 18 w 47"/>
                <a:gd name="T15" fmla="*/ 6 h 113"/>
                <a:gd name="T16" fmla="*/ 20 w 47"/>
                <a:gd name="T17" fmla="*/ 11 h 113"/>
                <a:gd name="T18" fmla="*/ 23 w 47"/>
                <a:gd name="T19" fmla="*/ 15 h 113"/>
                <a:gd name="T20" fmla="*/ 22 w 47"/>
                <a:gd name="T21" fmla="*/ 17 h 113"/>
                <a:gd name="T22" fmla="*/ 23 w 47"/>
                <a:gd name="T23" fmla="*/ 25 h 113"/>
                <a:gd name="T24" fmla="*/ 23 w 47"/>
                <a:gd name="T25" fmla="*/ 33 h 113"/>
                <a:gd name="T26" fmla="*/ 20 w 47"/>
                <a:gd name="T27" fmla="*/ 38 h 113"/>
                <a:gd name="T28" fmla="*/ 20 w 47"/>
                <a:gd name="T29" fmla="*/ 42 h 113"/>
                <a:gd name="T30" fmla="*/ 22 w 47"/>
                <a:gd name="T31" fmla="*/ 47 h 113"/>
                <a:gd name="T32" fmla="*/ 23 w 47"/>
                <a:gd name="T33" fmla="*/ 49 h 113"/>
                <a:gd name="T34" fmla="*/ 25 w 47"/>
                <a:gd name="T35" fmla="*/ 56 h 113"/>
                <a:gd name="T36" fmla="*/ 26 w 47"/>
                <a:gd name="T37" fmla="*/ 60 h 113"/>
                <a:gd name="T38" fmla="*/ 28 w 47"/>
                <a:gd name="T39" fmla="*/ 64 h 113"/>
                <a:gd name="T40" fmla="*/ 28 w 47"/>
                <a:gd name="T41" fmla="*/ 67 h 113"/>
                <a:gd name="T42" fmla="*/ 30 w 47"/>
                <a:gd name="T43" fmla="*/ 71 h 113"/>
                <a:gd name="T44" fmla="*/ 31 w 47"/>
                <a:gd name="T45" fmla="*/ 69 h 113"/>
                <a:gd name="T46" fmla="*/ 31 w 47"/>
                <a:gd name="T47" fmla="*/ 67 h 113"/>
                <a:gd name="T48" fmla="*/ 33 w 47"/>
                <a:gd name="T49" fmla="*/ 69 h 113"/>
                <a:gd name="T50" fmla="*/ 36 w 47"/>
                <a:gd name="T51" fmla="*/ 72 h 113"/>
                <a:gd name="T52" fmla="*/ 37 w 47"/>
                <a:gd name="T53" fmla="*/ 71 h 113"/>
                <a:gd name="T54" fmla="*/ 34 w 47"/>
                <a:gd name="T55" fmla="*/ 63 h 113"/>
                <a:gd name="T56" fmla="*/ 33 w 47"/>
                <a:gd name="T57" fmla="*/ 60 h 113"/>
                <a:gd name="T58" fmla="*/ 44 w 47"/>
                <a:gd name="T59" fmla="*/ 74 h 113"/>
                <a:gd name="T60" fmla="*/ 45 w 47"/>
                <a:gd name="T61" fmla="*/ 85 h 113"/>
                <a:gd name="T62" fmla="*/ 44 w 47"/>
                <a:gd name="T63" fmla="*/ 97 h 113"/>
                <a:gd name="T64" fmla="*/ 37 w 47"/>
                <a:gd name="T65" fmla="*/ 102 h 113"/>
                <a:gd name="T66" fmla="*/ 37 w 47"/>
                <a:gd name="T67" fmla="*/ 108 h 113"/>
                <a:gd name="T68" fmla="*/ 36 w 47"/>
                <a:gd name="T69" fmla="*/ 112 h 113"/>
                <a:gd name="T70" fmla="*/ 34 w 47"/>
                <a:gd name="T71" fmla="*/ 108 h 113"/>
                <a:gd name="T72" fmla="*/ 26 w 47"/>
                <a:gd name="T73" fmla="*/ 101 h 113"/>
                <a:gd name="T74" fmla="*/ 25 w 47"/>
                <a:gd name="T75" fmla="*/ 97 h 113"/>
                <a:gd name="T76" fmla="*/ 23 w 47"/>
                <a:gd name="T77" fmla="*/ 93 h 113"/>
                <a:gd name="T78" fmla="*/ 28 w 47"/>
                <a:gd name="T79" fmla="*/ 83 h 113"/>
                <a:gd name="T80" fmla="*/ 25 w 47"/>
                <a:gd name="T81" fmla="*/ 72 h 113"/>
                <a:gd name="T82" fmla="*/ 18 w 47"/>
                <a:gd name="T83" fmla="*/ 74 h 113"/>
                <a:gd name="T84" fmla="*/ 12 w 47"/>
                <a:gd name="T85" fmla="*/ 72 h 113"/>
                <a:gd name="T86" fmla="*/ 6 w 47"/>
                <a:gd name="T87" fmla="*/ 66 h 113"/>
                <a:gd name="T88" fmla="*/ 4 w 47"/>
                <a:gd name="T89" fmla="*/ 66 h 113"/>
                <a:gd name="T90" fmla="*/ 1 w 47"/>
                <a:gd name="T91" fmla="*/ 63 h 113"/>
                <a:gd name="T92" fmla="*/ 0 w 47"/>
                <a:gd name="T93" fmla="*/ 61 h 113"/>
                <a:gd name="T94" fmla="*/ 4 w 47"/>
                <a:gd name="T95" fmla="*/ 55 h 113"/>
                <a:gd name="T96" fmla="*/ 4 w 47"/>
                <a:gd name="T97" fmla="*/ 50 h 113"/>
                <a:gd name="T98" fmla="*/ 9 w 47"/>
                <a:gd name="T99" fmla="*/ 45 h 113"/>
                <a:gd name="T100" fmla="*/ 12 w 47"/>
                <a:gd name="T101" fmla="*/ 42 h 113"/>
                <a:gd name="T102" fmla="*/ 9 w 47"/>
                <a:gd name="T103" fmla="*/ 34 h 113"/>
                <a:gd name="T104" fmla="*/ 7 w 47"/>
                <a:gd name="T105" fmla="*/ 28 h 113"/>
                <a:gd name="T106" fmla="*/ 9 w 47"/>
                <a:gd name="T107" fmla="*/ 22 h 113"/>
                <a:gd name="T108" fmla="*/ 11 w 47"/>
                <a:gd name="T109" fmla="*/ 20 h 113"/>
                <a:gd name="T110" fmla="*/ 12 w 47"/>
                <a:gd name="T111" fmla="*/ 14 h 113"/>
                <a:gd name="T112" fmla="*/ 9 w 47"/>
                <a:gd name="T113" fmla="*/ 9 h 113"/>
                <a:gd name="T114" fmla="*/ 7 w 47"/>
                <a:gd name="T115" fmla="*/ 4 h 113"/>
                <a:gd name="T116" fmla="*/ 6 w 47"/>
                <a:gd name="T117" fmla="*/ 3 h 113"/>
                <a:gd name="T118" fmla="*/ 4 w 47"/>
                <a:gd name="T11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113">
                  <a:moveTo>
                    <a:pt x="30" y="38"/>
                  </a:moveTo>
                  <a:lnTo>
                    <a:pt x="30" y="38"/>
                  </a:lnTo>
                  <a:lnTo>
                    <a:pt x="30" y="38"/>
                  </a:lnTo>
                  <a:lnTo>
                    <a:pt x="30" y="38"/>
                  </a:lnTo>
                  <a:lnTo>
                    <a:pt x="30" y="39"/>
                  </a:lnTo>
                  <a:lnTo>
                    <a:pt x="30" y="39"/>
                  </a:lnTo>
                  <a:lnTo>
                    <a:pt x="30" y="39"/>
                  </a:lnTo>
                  <a:lnTo>
                    <a:pt x="30" y="39"/>
                  </a:lnTo>
                  <a:lnTo>
                    <a:pt x="30" y="38"/>
                  </a:lnTo>
                  <a:lnTo>
                    <a:pt x="30" y="38"/>
                  </a:lnTo>
                  <a:lnTo>
                    <a:pt x="30" y="38"/>
                  </a:lnTo>
                  <a:close/>
                  <a:moveTo>
                    <a:pt x="28" y="38"/>
                  </a:moveTo>
                  <a:lnTo>
                    <a:pt x="28" y="38"/>
                  </a:lnTo>
                  <a:lnTo>
                    <a:pt x="28" y="38"/>
                  </a:lnTo>
                  <a:lnTo>
                    <a:pt x="28" y="38"/>
                  </a:lnTo>
                  <a:lnTo>
                    <a:pt x="28" y="38"/>
                  </a:lnTo>
                  <a:lnTo>
                    <a:pt x="26" y="38"/>
                  </a:lnTo>
                  <a:lnTo>
                    <a:pt x="28" y="38"/>
                  </a:lnTo>
                  <a:lnTo>
                    <a:pt x="28" y="38"/>
                  </a:lnTo>
                  <a:close/>
                  <a:moveTo>
                    <a:pt x="33" y="31"/>
                  </a:moveTo>
                  <a:lnTo>
                    <a:pt x="33" y="31"/>
                  </a:lnTo>
                  <a:lnTo>
                    <a:pt x="33" y="31"/>
                  </a:lnTo>
                  <a:lnTo>
                    <a:pt x="33" y="31"/>
                  </a:lnTo>
                  <a:lnTo>
                    <a:pt x="33" y="31"/>
                  </a:lnTo>
                  <a:close/>
                  <a:moveTo>
                    <a:pt x="4" y="0"/>
                  </a:moveTo>
                  <a:lnTo>
                    <a:pt x="7" y="1"/>
                  </a:lnTo>
                  <a:lnTo>
                    <a:pt x="7" y="1"/>
                  </a:lnTo>
                  <a:lnTo>
                    <a:pt x="9" y="1"/>
                  </a:lnTo>
                  <a:lnTo>
                    <a:pt x="11" y="3"/>
                  </a:lnTo>
                  <a:lnTo>
                    <a:pt x="12" y="3"/>
                  </a:lnTo>
                  <a:lnTo>
                    <a:pt x="12" y="3"/>
                  </a:lnTo>
                  <a:lnTo>
                    <a:pt x="15" y="3"/>
                  </a:lnTo>
                  <a:lnTo>
                    <a:pt x="15" y="3"/>
                  </a:lnTo>
                  <a:lnTo>
                    <a:pt x="17" y="3"/>
                  </a:lnTo>
                  <a:lnTo>
                    <a:pt x="17" y="3"/>
                  </a:lnTo>
                  <a:lnTo>
                    <a:pt x="18" y="3"/>
                  </a:lnTo>
                  <a:lnTo>
                    <a:pt x="18" y="3"/>
                  </a:lnTo>
                  <a:lnTo>
                    <a:pt x="18" y="4"/>
                  </a:lnTo>
                  <a:lnTo>
                    <a:pt x="18" y="4"/>
                  </a:lnTo>
                  <a:lnTo>
                    <a:pt x="18" y="6"/>
                  </a:lnTo>
                  <a:lnTo>
                    <a:pt x="18" y="6"/>
                  </a:lnTo>
                  <a:lnTo>
                    <a:pt x="18" y="6"/>
                  </a:lnTo>
                  <a:lnTo>
                    <a:pt x="18" y="9"/>
                  </a:lnTo>
                  <a:lnTo>
                    <a:pt x="20" y="9"/>
                  </a:lnTo>
                  <a:lnTo>
                    <a:pt x="20" y="11"/>
                  </a:lnTo>
                  <a:lnTo>
                    <a:pt x="22" y="12"/>
                  </a:lnTo>
                  <a:lnTo>
                    <a:pt x="22" y="12"/>
                  </a:lnTo>
                  <a:lnTo>
                    <a:pt x="23" y="14"/>
                  </a:lnTo>
                  <a:lnTo>
                    <a:pt x="23" y="15"/>
                  </a:lnTo>
                  <a:lnTo>
                    <a:pt x="23" y="15"/>
                  </a:lnTo>
                  <a:lnTo>
                    <a:pt x="23" y="15"/>
                  </a:lnTo>
                  <a:lnTo>
                    <a:pt x="23" y="15"/>
                  </a:lnTo>
                  <a:lnTo>
                    <a:pt x="22" y="15"/>
                  </a:lnTo>
                  <a:lnTo>
                    <a:pt x="22" y="17"/>
                  </a:lnTo>
                  <a:lnTo>
                    <a:pt x="22" y="17"/>
                  </a:lnTo>
                  <a:lnTo>
                    <a:pt x="22" y="17"/>
                  </a:lnTo>
                  <a:lnTo>
                    <a:pt x="23" y="23"/>
                  </a:lnTo>
                  <a:lnTo>
                    <a:pt x="23" y="25"/>
                  </a:lnTo>
                  <a:lnTo>
                    <a:pt x="23" y="25"/>
                  </a:lnTo>
                  <a:lnTo>
                    <a:pt x="23" y="25"/>
                  </a:lnTo>
                  <a:lnTo>
                    <a:pt x="23" y="27"/>
                  </a:lnTo>
                  <a:lnTo>
                    <a:pt x="23" y="28"/>
                  </a:lnTo>
                  <a:lnTo>
                    <a:pt x="23" y="30"/>
                  </a:lnTo>
                  <a:lnTo>
                    <a:pt x="23" y="33"/>
                  </a:lnTo>
                  <a:lnTo>
                    <a:pt x="23" y="33"/>
                  </a:lnTo>
                  <a:lnTo>
                    <a:pt x="23" y="34"/>
                  </a:lnTo>
                  <a:lnTo>
                    <a:pt x="22" y="34"/>
                  </a:lnTo>
                  <a:lnTo>
                    <a:pt x="22" y="36"/>
                  </a:lnTo>
                  <a:lnTo>
                    <a:pt x="22" y="36"/>
                  </a:lnTo>
                  <a:lnTo>
                    <a:pt x="20" y="38"/>
                  </a:lnTo>
                  <a:lnTo>
                    <a:pt x="20" y="38"/>
                  </a:lnTo>
                  <a:lnTo>
                    <a:pt x="20" y="41"/>
                  </a:lnTo>
                  <a:lnTo>
                    <a:pt x="20" y="41"/>
                  </a:lnTo>
                  <a:lnTo>
                    <a:pt x="20" y="42"/>
                  </a:lnTo>
                  <a:lnTo>
                    <a:pt x="20" y="42"/>
                  </a:lnTo>
                  <a:lnTo>
                    <a:pt x="22" y="42"/>
                  </a:lnTo>
                  <a:lnTo>
                    <a:pt x="22" y="44"/>
                  </a:lnTo>
                  <a:lnTo>
                    <a:pt x="22" y="44"/>
                  </a:lnTo>
                  <a:lnTo>
                    <a:pt x="22" y="47"/>
                  </a:lnTo>
                  <a:lnTo>
                    <a:pt x="22" y="47"/>
                  </a:lnTo>
                  <a:lnTo>
                    <a:pt x="23" y="47"/>
                  </a:lnTo>
                  <a:lnTo>
                    <a:pt x="23" y="49"/>
                  </a:lnTo>
                  <a:lnTo>
                    <a:pt x="23" y="49"/>
                  </a:lnTo>
                  <a:lnTo>
                    <a:pt x="23" y="49"/>
                  </a:lnTo>
                  <a:lnTo>
                    <a:pt x="23" y="49"/>
                  </a:lnTo>
                  <a:lnTo>
                    <a:pt x="23" y="50"/>
                  </a:lnTo>
                  <a:lnTo>
                    <a:pt x="23" y="50"/>
                  </a:lnTo>
                  <a:lnTo>
                    <a:pt x="25" y="52"/>
                  </a:lnTo>
                  <a:lnTo>
                    <a:pt x="25" y="55"/>
                  </a:lnTo>
                  <a:lnTo>
                    <a:pt x="25" y="56"/>
                  </a:lnTo>
                  <a:lnTo>
                    <a:pt x="23" y="56"/>
                  </a:lnTo>
                  <a:lnTo>
                    <a:pt x="23" y="56"/>
                  </a:lnTo>
                  <a:lnTo>
                    <a:pt x="23" y="58"/>
                  </a:lnTo>
                  <a:lnTo>
                    <a:pt x="25" y="60"/>
                  </a:lnTo>
                  <a:lnTo>
                    <a:pt x="26" y="60"/>
                  </a:lnTo>
                  <a:lnTo>
                    <a:pt x="26" y="60"/>
                  </a:lnTo>
                  <a:lnTo>
                    <a:pt x="28" y="61"/>
                  </a:lnTo>
                  <a:lnTo>
                    <a:pt x="28" y="61"/>
                  </a:lnTo>
                  <a:lnTo>
                    <a:pt x="28" y="63"/>
                  </a:lnTo>
                  <a:lnTo>
                    <a:pt x="28" y="64"/>
                  </a:lnTo>
                  <a:lnTo>
                    <a:pt x="28" y="66"/>
                  </a:lnTo>
                  <a:lnTo>
                    <a:pt x="28" y="66"/>
                  </a:lnTo>
                  <a:lnTo>
                    <a:pt x="26" y="66"/>
                  </a:lnTo>
                  <a:lnTo>
                    <a:pt x="28" y="67"/>
                  </a:lnTo>
                  <a:lnTo>
                    <a:pt x="28" y="67"/>
                  </a:lnTo>
                  <a:lnTo>
                    <a:pt x="28" y="69"/>
                  </a:lnTo>
                  <a:lnTo>
                    <a:pt x="28" y="69"/>
                  </a:lnTo>
                  <a:lnTo>
                    <a:pt x="30" y="69"/>
                  </a:lnTo>
                  <a:lnTo>
                    <a:pt x="30" y="71"/>
                  </a:lnTo>
                  <a:lnTo>
                    <a:pt x="30" y="71"/>
                  </a:lnTo>
                  <a:lnTo>
                    <a:pt x="30" y="71"/>
                  </a:lnTo>
                  <a:lnTo>
                    <a:pt x="31" y="71"/>
                  </a:lnTo>
                  <a:lnTo>
                    <a:pt x="31" y="69"/>
                  </a:lnTo>
                  <a:lnTo>
                    <a:pt x="31" y="69"/>
                  </a:lnTo>
                  <a:lnTo>
                    <a:pt x="31" y="69"/>
                  </a:lnTo>
                  <a:lnTo>
                    <a:pt x="31" y="69"/>
                  </a:lnTo>
                  <a:lnTo>
                    <a:pt x="31" y="67"/>
                  </a:lnTo>
                  <a:lnTo>
                    <a:pt x="31" y="67"/>
                  </a:lnTo>
                  <a:lnTo>
                    <a:pt x="31" y="67"/>
                  </a:lnTo>
                  <a:lnTo>
                    <a:pt x="31" y="67"/>
                  </a:lnTo>
                  <a:lnTo>
                    <a:pt x="33" y="67"/>
                  </a:lnTo>
                  <a:lnTo>
                    <a:pt x="33" y="67"/>
                  </a:lnTo>
                  <a:lnTo>
                    <a:pt x="33" y="67"/>
                  </a:lnTo>
                  <a:lnTo>
                    <a:pt x="33" y="67"/>
                  </a:lnTo>
                  <a:lnTo>
                    <a:pt x="33" y="69"/>
                  </a:lnTo>
                  <a:lnTo>
                    <a:pt x="33" y="69"/>
                  </a:lnTo>
                  <a:lnTo>
                    <a:pt x="34" y="69"/>
                  </a:lnTo>
                  <a:lnTo>
                    <a:pt x="34" y="69"/>
                  </a:lnTo>
                  <a:lnTo>
                    <a:pt x="36" y="71"/>
                  </a:lnTo>
                  <a:lnTo>
                    <a:pt x="36" y="72"/>
                  </a:lnTo>
                  <a:lnTo>
                    <a:pt x="37" y="72"/>
                  </a:lnTo>
                  <a:lnTo>
                    <a:pt x="37" y="72"/>
                  </a:lnTo>
                  <a:lnTo>
                    <a:pt x="37" y="72"/>
                  </a:lnTo>
                  <a:lnTo>
                    <a:pt x="37" y="72"/>
                  </a:lnTo>
                  <a:lnTo>
                    <a:pt x="37" y="71"/>
                  </a:lnTo>
                  <a:lnTo>
                    <a:pt x="36" y="67"/>
                  </a:lnTo>
                  <a:lnTo>
                    <a:pt x="36" y="67"/>
                  </a:lnTo>
                  <a:lnTo>
                    <a:pt x="36" y="64"/>
                  </a:lnTo>
                  <a:lnTo>
                    <a:pt x="34" y="63"/>
                  </a:lnTo>
                  <a:lnTo>
                    <a:pt x="34" y="63"/>
                  </a:lnTo>
                  <a:lnTo>
                    <a:pt x="33" y="63"/>
                  </a:lnTo>
                  <a:lnTo>
                    <a:pt x="31" y="63"/>
                  </a:lnTo>
                  <a:lnTo>
                    <a:pt x="31" y="61"/>
                  </a:lnTo>
                  <a:lnTo>
                    <a:pt x="31" y="60"/>
                  </a:lnTo>
                  <a:lnTo>
                    <a:pt x="33" y="60"/>
                  </a:lnTo>
                  <a:lnTo>
                    <a:pt x="34" y="61"/>
                  </a:lnTo>
                  <a:lnTo>
                    <a:pt x="37" y="64"/>
                  </a:lnTo>
                  <a:lnTo>
                    <a:pt x="39" y="67"/>
                  </a:lnTo>
                  <a:lnTo>
                    <a:pt x="41" y="69"/>
                  </a:lnTo>
                  <a:lnTo>
                    <a:pt x="44" y="74"/>
                  </a:lnTo>
                  <a:lnTo>
                    <a:pt x="45" y="77"/>
                  </a:lnTo>
                  <a:lnTo>
                    <a:pt x="47" y="79"/>
                  </a:lnTo>
                  <a:lnTo>
                    <a:pt x="47" y="80"/>
                  </a:lnTo>
                  <a:lnTo>
                    <a:pt x="45" y="82"/>
                  </a:lnTo>
                  <a:lnTo>
                    <a:pt x="45" y="85"/>
                  </a:lnTo>
                  <a:lnTo>
                    <a:pt x="45" y="88"/>
                  </a:lnTo>
                  <a:lnTo>
                    <a:pt x="45" y="91"/>
                  </a:lnTo>
                  <a:lnTo>
                    <a:pt x="45" y="96"/>
                  </a:lnTo>
                  <a:lnTo>
                    <a:pt x="45" y="97"/>
                  </a:lnTo>
                  <a:lnTo>
                    <a:pt x="44" y="97"/>
                  </a:lnTo>
                  <a:lnTo>
                    <a:pt x="42" y="97"/>
                  </a:lnTo>
                  <a:lnTo>
                    <a:pt x="39" y="99"/>
                  </a:lnTo>
                  <a:lnTo>
                    <a:pt x="39" y="99"/>
                  </a:lnTo>
                  <a:lnTo>
                    <a:pt x="37" y="99"/>
                  </a:lnTo>
                  <a:lnTo>
                    <a:pt x="37" y="102"/>
                  </a:lnTo>
                  <a:lnTo>
                    <a:pt x="36" y="104"/>
                  </a:lnTo>
                  <a:lnTo>
                    <a:pt x="36" y="104"/>
                  </a:lnTo>
                  <a:lnTo>
                    <a:pt x="36" y="104"/>
                  </a:lnTo>
                  <a:lnTo>
                    <a:pt x="37" y="105"/>
                  </a:lnTo>
                  <a:lnTo>
                    <a:pt x="37" y="108"/>
                  </a:lnTo>
                  <a:lnTo>
                    <a:pt x="37" y="112"/>
                  </a:lnTo>
                  <a:lnTo>
                    <a:pt x="37" y="112"/>
                  </a:lnTo>
                  <a:lnTo>
                    <a:pt x="37" y="113"/>
                  </a:lnTo>
                  <a:lnTo>
                    <a:pt x="36" y="113"/>
                  </a:lnTo>
                  <a:lnTo>
                    <a:pt x="36" y="112"/>
                  </a:lnTo>
                  <a:lnTo>
                    <a:pt x="34" y="112"/>
                  </a:lnTo>
                  <a:lnTo>
                    <a:pt x="34" y="112"/>
                  </a:lnTo>
                  <a:lnTo>
                    <a:pt x="36" y="110"/>
                  </a:lnTo>
                  <a:lnTo>
                    <a:pt x="36" y="108"/>
                  </a:lnTo>
                  <a:lnTo>
                    <a:pt x="34" y="108"/>
                  </a:lnTo>
                  <a:lnTo>
                    <a:pt x="34" y="108"/>
                  </a:lnTo>
                  <a:lnTo>
                    <a:pt x="33" y="107"/>
                  </a:lnTo>
                  <a:lnTo>
                    <a:pt x="30" y="104"/>
                  </a:lnTo>
                  <a:lnTo>
                    <a:pt x="28" y="102"/>
                  </a:lnTo>
                  <a:lnTo>
                    <a:pt x="26" y="101"/>
                  </a:lnTo>
                  <a:lnTo>
                    <a:pt x="26" y="101"/>
                  </a:lnTo>
                  <a:lnTo>
                    <a:pt x="25" y="99"/>
                  </a:lnTo>
                  <a:lnTo>
                    <a:pt x="25" y="99"/>
                  </a:lnTo>
                  <a:lnTo>
                    <a:pt x="25" y="97"/>
                  </a:lnTo>
                  <a:lnTo>
                    <a:pt x="25" y="97"/>
                  </a:lnTo>
                  <a:lnTo>
                    <a:pt x="25" y="96"/>
                  </a:lnTo>
                  <a:lnTo>
                    <a:pt x="23" y="94"/>
                  </a:lnTo>
                  <a:lnTo>
                    <a:pt x="23" y="94"/>
                  </a:lnTo>
                  <a:lnTo>
                    <a:pt x="23" y="93"/>
                  </a:lnTo>
                  <a:lnTo>
                    <a:pt x="23" y="93"/>
                  </a:lnTo>
                  <a:lnTo>
                    <a:pt x="25" y="91"/>
                  </a:lnTo>
                  <a:lnTo>
                    <a:pt x="25" y="90"/>
                  </a:lnTo>
                  <a:lnTo>
                    <a:pt x="25" y="88"/>
                  </a:lnTo>
                  <a:lnTo>
                    <a:pt x="26" y="85"/>
                  </a:lnTo>
                  <a:lnTo>
                    <a:pt x="28" y="83"/>
                  </a:lnTo>
                  <a:lnTo>
                    <a:pt x="28" y="82"/>
                  </a:lnTo>
                  <a:lnTo>
                    <a:pt x="28" y="80"/>
                  </a:lnTo>
                  <a:lnTo>
                    <a:pt x="26" y="77"/>
                  </a:lnTo>
                  <a:lnTo>
                    <a:pt x="26" y="75"/>
                  </a:lnTo>
                  <a:lnTo>
                    <a:pt x="25" y="72"/>
                  </a:lnTo>
                  <a:lnTo>
                    <a:pt x="25" y="72"/>
                  </a:lnTo>
                  <a:lnTo>
                    <a:pt x="22" y="72"/>
                  </a:lnTo>
                  <a:lnTo>
                    <a:pt x="20" y="74"/>
                  </a:lnTo>
                  <a:lnTo>
                    <a:pt x="20" y="74"/>
                  </a:lnTo>
                  <a:lnTo>
                    <a:pt x="18" y="74"/>
                  </a:lnTo>
                  <a:lnTo>
                    <a:pt x="15" y="74"/>
                  </a:lnTo>
                  <a:lnTo>
                    <a:pt x="15" y="74"/>
                  </a:lnTo>
                  <a:lnTo>
                    <a:pt x="14" y="75"/>
                  </a:lnTo>
                  <a:lnTo>
                    <a:pt x="14" y="75"/>
                  </a:lnTo>
                  <a:lnTo>
                    <a:pt x="12" y="72"/>
                  </a:lnTo>
                  <a:lnTo>
                    <a:pt x="11" y="71"/>
                  </a:lnTo>
                  <a:lnTo>
                    <a:pt x="9" y="67"/>
                  </a:lnTo>
                  <a:lnTo>
                    <a:pt x="7" y="67"/>
                  </a:lnTo>
                  <a:lnTo>
                    <a:pt x="7" y="66"/>
                  </a:lnTo>
                  <a:lnTo>
                    <a:pt x="6" y="66"/>
                  </a:lnTo>
                  <a:lnTo>
                    <a:pt x="6" y="66"/>
                  </a:lnTo>
                  <a:lnTo>
                    <a:pt x="4" y="67"/>
                  </a:lnTo>
                  <a:lnTo>
                    <a:pt x="4" y="67"/>
                  </a:lnTo>
                  <a:lnTo>
                    <a:pt x="4" y="66"/>
                  </a:lnTo>
                  <a:lnTo>
                    <a:pt x="4" y="66"/>
                  </a:lnTo>
                  <a:lnTo>
                    <a:pt x="4" y="64"/>
                  </a:lnTo>
                  <a:lnTo>
                    <a:pt x="3" y="64"/>
                  </a:lnTo>
                  <a:lnTo>
                    <a:pt x="3" y="63"/>
                  </a:lnTo>
                  <a:lnTo>
                    <a:pt x="1" y="63"/>
                  </a:lnTo>
                  <a:lnTo>
                    <a:pt x="1" y="63"/>
                  </a:lnTo>
                  <a:lnTo>
                    <a:pt x="3" y="63"/>
                  </a:lnTo>
                  <a:lnTo>
                    <a:pt x="1" y="61"/>
                  </a:lnTo>
                  <a:lnTo>
                    <a:pt x="1" y="61"/>
                  </a:lnTo>
                  <a:lnTo>
                    <a:pt x="0" y="61"/>
                  </a:lnTo>
                  <a:lnTo>
                    <a:pt x="0" y="61"/>
                  </a:lnTo>
                  <a:lnTo>
                    <a:pt x="1" y="60"/>
                  </a:lnTo>
                  <a:lnTo>
                    <a:pt x="3" y="60"/>
                  </a:lnTo>
                  <a:lnTo>
                    <a:pt x="3" y="58"/>
                  </a:lnTo>
                  <a:lnTo>
                    <a:pt x="3" y="56"/>
                  </a:lnTo>
                  <a:lnTo>
                    <a:pt x="4" y="55"/>
                  </a:lnTo>
                  <a:lnTo>
                    <a:pt x="4" y="55"/>
                  </a:lnTo>
                  <a:lnTo>
                    <a:pt x="4" y="55"/>
                  </a:lnTo>
                  <a:lnTo>
                    <a:pt x="4" y="53"/>
                  </a:lnTo>
                  <a:lnTo>
                    <a:pt x="4" y="52"/>
                  </a:lnTo>
                  <a:lnTo>
                    <a:pt x="4" y="50"/>
                  </a:lnTo>
                  <a:lnTo>
                    <a:pt x="4" y="50"/>
                  </a:lnTo>
                  <a:lnTo>
                    <a:pt x="4" y="49"/>
                  </a:lnTo>
                  <a:lnTo>
                    <a:pt x="4" y="47"/>
                  </a:lnTo>
                  <a:lnTo>
                    <a:pt x="6" y="47"/>
                  </a:lnTo>
                  <a:lnTo>
                    <a:pt x="9" y="45"/>
                  </a:lnTo>
                  <a:lnTo>
                    <a:pt x="11" y="44"/>
                  </a:lnTo>
                  <a:lnTo>
                    <a:pt x="11" y="44"/>
                  </a:lnTo>
                  <a:lnTo>
                    <a:pt x="12" y="44"/>
                  </a:lnTo>
                  <a:lnTo>
                    <a:pt x="12" y="42"/>
                  </a:lnTo>
                  <a:lnTo>
                    <a:pt x="12" y="42"/>
                  </a:lnTo>
                  <a:lnTo>
                    <a:pt x="11" y="42"/>
                  </a:lnTo>
                  <a:lnTo>
                    <a:pt x="9" y="42"/>
                  </a:lnTo>
                  <a:lnTo>
                    <a:pt x="9" y="39"/>
                  </a:lnTo>
                  <a:lnTo>
                    <a:pt x="9" y="36"/>
                  </a:lnTo>
                  <a:lnTo>
                    <a:pt x="9" y="34"/>
                  </a:lnTo>
                  <a:lnTo>
                    <a:pt x="9" y="33"/>
                  </a:lnTo>
                  <a:lnTo>
                    <a:pt x="9" y="31"/>
                  </a:lnTo>
                  <a:lnTo>
                    <a:pt x="9" y="31"/>
                  </a:lnTo>
                  <a:lnTo>
                    <a:pt x="7" y="31"/>
                  </a:lnTo>
                  <a:lnTo>
                    <a:pt x="7" y="28"/>
                  </a:lnTo>
                  <a:lnTo>
                    <a:pt x="9" y="28"/>
                  </a:lnTo>
                  <a:lnTo>
                    <a:pt x="9" y="27"/>
                  </a:lnTo>
                  <a:lnTo>
                    <a:pt x="11" y="25"/>
                  </a:lnTo>
                  <a:lnTo>
                    <a:pt x="9" y="23"/>
                  </a:lnTo>
                  <a:lnTo>
                    <a:pt x="9" y="22"/>
                  </a:lnTo>
                  <a:lnTo>
                    <a:pt x="9" y="22"/>
                  </a:lnTo>
                  <a:lnTo>
                    <a:pt x="9" y="22"/>
                  </a:lnTo>
                  <a:lnTo>
                    <a:pt x="9" y="20"/>
                  </a:lnTo>
                  <a:lnTo>
                    <a:pt x="9" y="20"/>
                  </a:lnTo>
                  <a:lnTo>
                    <a:pt x="11" y="20"/>
                  </a:lnTo>
                  <a:lnTo>
                    <a:pt x="12" y="20"/>
                  </a:lnTo>
                  <a:lnTo>
                    <a:pt x="14" y="17"/>
                  </a:lnTo>
                  <a:lnTo>
                    <a:pt x="14" y="17"/>
                  </a:lnTo>
                  <a:lnTo>
                    <a:pt x="14" y="15"/>
                  </a:lnTo>
                  <a:lnTo>
                    <a:pt x="12" y="14"/>
                  </a:lnTo>
                  <a:lnTo>
                    <a:pt x="12" y="14"/>
                  </a:lnTo>
                  <a:lnTo>
                    <a:pt x="12" y="12"/>
                  </a:lnTo>
                  <a:lnTo>
                    <a:pt x="12" y="11"/>
                  </a:lnTo>
                  <a:lnTo>
                    <a:pt x="11" y="11"/>
                  </a:lnTo>
                  <a:lnTo>
                    <a:pt x="9" y="9"/>
                  </a:lnTo>
                  <a:lnTo>
                    <a:pt x="9" y="8"/>
                  </a:lnTo>
                  <a:lnTo>
                    <a:pt x="11" y="6"/>
                  </a:lnTo>
                  <a:lnTo>
                    <a:pt x="9" y="6"/>
                  </a:lnTo>
                  <a:lnTo>
                    <a:pt x="9" y="4"/>
                  </a:lnTo>
                  <a:lnTo>
                    <a:pt x="7" y="4"/>
                  </a:lnTo>
                  <a:lnTo>
                    <a:pt x="7" y="3"/>
                  </a:lnTo>
                  <a:lnTo>
                    <a:pt x="7" y="3"/>
                  </a:lnTo>
                  <a:lnTo>
                    <a:pt x="6" y="3"/>
                  </a:lnTo>
                  <a:lnTo>
                    <a:pt x="6" y="3"/>
                  </a:lnTo>
                  <a:lnTo>
                    <a:pt x="6" y="3"/>
                  </a:lnTo>
                  <a:lnTo>
                    <a:pt x="4" y="3"/>
                  </a:lnTo>
                  <a:lnTo>
                    <a:pt x="4" y="3"/>
                  </a:lnTo>
                  <a:lnTo>
                    <a:pt x="4" y="1"/>
                  </a:lnTo>
                  <a:lnTo>
                    <a:pt x="4" y="1"/>
                  </a:lnTo>
                  <a:lnTo>
                    <a:pt x="4" y="0"/>
                  </a:lnTo>
                  <a:lnTo>
                    <a:pt x="4" y="0"/>
                  </a:lnTo>
                  <a:lnTo>
                    <a:pt x="4" y="0"/>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80" name="Freeform 199">
              <a:extLst>
                <a:ext uri="{FF2B5EF4-FFF2-40B4-BE49-F238E27FC236}">
                  <a16:creationId xmlns:a16="http://schemas.microsoft.com/office/drawing/2014/main" id="{491C551D-BA31-4B91-A22D-AEC57F85A461}"/>
                </a:ext>
              </a:extLst>
            </p:cNvPr>
            <p:cNvSpPr>
              <a:spLocks noEditPoints="1"/>
            </p:cNvSpPr>
            <p:nvPr/>
          </p:nvSpPr>
          <p:spPr bwMode="auto">
            <a:xfrm>
              <a:off x="7833117" y="4297020"/>
              <a:ext cx="3898" cy="31188"/>
            </a:xfrm>
            <a:custGeom>
              <a:avLst/>
              <a:gdLst>
                <a:gd name="T0" fmla="*/ 0 w 2"/>
                <a:gd name="T1" fmla="*/ 14 h 16"/>
                <a:gd name="T2" fmla="*/ 0 w 2"/>
                <a:gd name="T3" fmla="*/ 14 h 16"/>
                <a:gd name="T4" fmla="*/ 0 w 2"/>
                <a:gd name="T5" fmla="*/ 14 h 16"/>
                <a:gd name="T6" fmla="*/ 0 w 2"/>
                <a:gd name="T7" fmla="*/ 16 h 16"/>
                <a:gd name="T8" fmla="*/ 0 w 2"/>
                <a:gd name="T9" fmla="*/ 16 h 16"/>
                <a:gd name="T10" fmla="*/ 0 w 2"/>
                <a:gd name="T11" fmla="*/ 14 h 16"/>
                <a:gd name="T12" fmla="*/ 0 w 2"/>
                <a:gd name="T13" fmla="*/ 14 h 16"/>
                <a:gd name="T14" fmla="*/ 0 w 2"/>
                <a:gd name="T15" fmla="*/ 14 h 16"/>
                <a:gd name="T16" fmla="*/ 0 w 2"/>
                <a:gd name="T17" fmla="*/ 14 h 16"/>
                <a:gd name="T18" fmla="*/ 2 w 2"/>
                <a:gd name="T19" fmla="*/ 0 h 16"/>
                <a:gd name="T20" fmla="*/ 2 w 2"/>
                <a:gd name="T21" fmla="*/ 0 h 16"/>
                <a:gd name="T22" fmla="*/ 2 w 2"/>
                <a:gd name="T23" fmla="*/ 1 h 16"/>
                <a:gd name="T24" fmla="*/ 2 w 2"/>
                <a:gd name="T25" fmla="*/ 1 h 16"/>
                <a:gd name="T26" fmla="*/ 2 w 2"/>
                <a:gd name="T27" fmla="*/ 1 h 16"/>
                <a:gd name="T28" fmla="*/ 2 w 2"/>
                <a:gd name="T29" fmla="*/ 1 h 16"/>
                <a:gd name="T30" fmla="*/ 2 w 2"/>
                <a:gd name="T31" fmla="*/ 1 h 16"/>
                <a:gd name="T32" fmla="*/ 0 w 2"/>
                <a:gd name="T33" fmla="*/ 1 h 16"/>
                <a:gd name="T34" fmla="*/ 0 w 2"/>
                <a:gd name="T35" fmla="*/ 1 h 16"/>
                <a:gd name="T36" fmla="*/ 0 w 2"/>
                <a:gd name="T37" fmla="*/ 1 h 16"/>
                <a:gd name="T38" fmla="*/ 2 w 2"/>
                <a:gd name="T39" fmla="*/ 1 h 16"/>
                <a:gd name="T40" fmla="*/ 2 w 2"/>
                <a:gd name="T41" fmla="*/ 0 h 16"/>
                <a:gd name="T42" fmla="*/ 2 w 2"/>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 h="16">
                  <a:moveTo>
                    <a:pt x="0" y="14"/>
                  </a:moveTo>
                  <a:lnTo>
                    <a:pt x="0" y="14"/>
                  </a:lnTo>
                  <a:lnTo>
                    <a:pt x="0" y="14"/>
                  </a:lnTo>
                  <a:lnTo>
                    <a:pt x="0" y="16"/>
                  </a:lnTo>
                  <a:lnTo>
                    <a:pt x="0" y="16"/>
                  </a:lnTo>
                  <a:lnTo>
                    <a:pt x="0" y="14"/>
                  </a:lnTo>
                  <a:lnTo>
                    <a:pt x="0" y="14"/>
                  </a:lnTo>
                  <a:lnTo>
                    <a:pt x="0" y="14"/>
                  </a:lnTo>
                  <a:lnTo>
                    <a:pt x="0" y="14"/>
                  </a:lnTo>
                  <a:close/>
                  <a:moveTo>
                    <a:pt x="2" y="0"/>
                  </a:moveTo>
                  <a:lnTo>
                    <a:pt x="2" y="0"/>
                  </a:lnTo>
                  <a:lnTo>
                    <a:pt x="2" y="1"/>
                  </a:lnTo>
                  <a:lnTo>
                    <a:pt x="2" y="1"/>
                  </a:lnTo>
                  <a:lnTo>
                    <a:pt x="2" y="1"/>
                  </a:lnTo>
                  <a:lnTo>
                    <a:pt x="2" y="1"/>
                  </a:lnTo>
                  <a:lnTo>
                    <a:pt x="2" y="1"/>
                  </a:lnTo>
                  <a:lnTo>
                    <a:pt x="0" y="1"/>
                  </a:lnTo>
                  <a:lnTo>
                    <a:pt x="0" y="1"/>
                  </a:lnTo>
                  <a:lnTo>
                    <a:pt x="0" y="1"/>
                  </a:lnTo>
                  <a:lnTo>
                    <a:pt x="2" y="1"/>
                  </a:lnTo>
                  <a:lnTo>
                    <a:pt x="2" y="0"/>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81" name="Freeform 200">
              <a:extLst>
                <a:ext uri="{FF2B5EF4-FFF2-40B4-BE49-F238E27FC236}">
                  <a16:creationId xmlns:a16="http://schemas.microsoft.com/office/drawing/2014/main" id="{14F45194-3991-4A89-B9E8-6BD225495382}"/>
                </a:ext>
              </a:extLst>
            </p:cNvPr>
            <p:cNvSpPr>
              <a:spLocks/>
            </p:cNvSpPr>
            <p:nvPr/>
          </p:nvSpPr>
          <p:spPr bwMode="auto">
            <a:xfrm>
              <a:off x="7378949" y="4985096"/>
              <a:ext cx="15594" cy="15594"/>
            </a:xfrm>
            <a:custGeom>
              <a:avLst/>
              <a:gdLst>
                <a:gd name="T0" fmla="*/ 5 w 8"/>
                <a:gd name="T1" fmla="*/ 0 h 8"/>
                <a:gd name="T2" fmla="*/ 6 w 8"/>
                <a:gd name="T3" fmla="*/ 1 h 8"/>
                <a:gd name="T4" fmla="*/ 8 w 8"/>
                <a:gd name="T5" fmla="*/ 3 h 8"/>
                <a:gd name="T6" fmla="*/ 8 w 8"/>
                <a:gd name="T7" fmla="*/ 4 h 8"/>
                <a:gd name="T8" fmla="*/ 6 w 8"/>
                <a:gd name="T9" fmla="*/ 4 h 8"/>
                <a:gd name="T10" fmla="*/ 6 w 8"/>
                <a:gd name="T11" fmla="*/ 6 h 8"/>
                <a:gd name="T12" fmla="*/ 5 w 8"/>
                <a:gd name="T13" fmla="*/ 6 h 8"/>
                <a:gd name="T14" fmla="*/ 3 w 8"/>
                <a:gd name="T15" fmla="*/ 8 h 8"/>
                <a:gd name="T16" fmla="*/ 1 w 8"/>
                <a:gd name="T17" fmla="*/ 6 h 8"/>
                <a:gd name="T18" fmla="*/ 0 w 8"/>
                <a:gd name="T19" fmla="*/ 6 h 8"/>
                <a:gd name="T20" fmla="*/ 0 w 8"/>
                <a:gd name="T21" fmla="*/ 6 h 8"/>
                <a:gd name="T22" fmla="*/ 1 w 8"/>
                <a:gd name="T23" fmla="*/ 6 h 8"/>
                <a:gd name="T24" fmla="*/ 1 w 8"/>
                <a:gd name="T25" fmla="*/ 4 h 8"/>
                <a:gd name="T26" fmla="*/ 1 w 8"/>
                <a:gd name="T27" fmla="*/ 3 h 8"/>
                <a:gd name="T28" fmla="*/ 1 w 8"/>
                <a:gd name="T29" fmla="*/ 1 h 8"/>
                <a:gd name="T30" fmla="*/ 3 w 8"/>
                <a:gd name="T31" fmla="*/ 1 h 8"/>
                <a:gd name="T32" fmla="*/ 3 w 8"/>
                <a:gd name="T33" fmla="*/ 0 h 8"/>
                <a:gd name="T34" fmla="*/ 5 w 8"/>
                <a:gd name="T35" fmla="*/ 0 h 8"/>
                <a:gd name="T36" fmla="*/ 5 w 8"/>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8">
                  <a:moveTo>
                    <a:pt x="5" y="0"/>
                  </a:moveTo>
                  <a:lnTo>
                    <a:pt x="6" y="1"/>
                  </a:lnTo>
                  <a:lnTo>
                    <a:pt x="8" y="3"/>
                  </a:lnTo>
                  <a:lnTo>
                    <a:pt x="8" y="4"/>
                  </a:lnTo>
                  <a:lnTo>
                    <a:pt x="6" y="4"/>
                  </a:lnTo>
                  <a:lnTo>
                    <a:pt x="6" y="6"/>
                  </a:lnTo>
                  <a:lnTo>
                    <a:pt x="5" y="6"/>
                  </a:lnTo>
                  <a:lnTo>
                    <a:pt x="3" y="8"/>
                  </a:lnTo>
                  <a:lnTo>
                    <a:pt x="1" y="6"/>
                  </a:lnTo>
                  <a:lnTo>
                    <a:pt x="0" y="6"/>
                  </a:lnTo>
                  <a:lnTo>
                    <a:pt x="0" y="6"/>
                  </a:lnTo>
                  <a:lnTo>
                    <a:pt x="1" y="6"/>
                  </a:lnTo>
                  <a:lnTo>
                    <a:pt x="1" y="4"/>
                  </a:lnTo>
                  <a:lnTo>
                    <a:pt x="1" y="3"/>
                  </a:lnTo>
                  <a:lnTo>
                    <a:pt x="1" y="1"/>
                  </a:lnTo>
                  <a:lnTo>
                    <a:pt x="3" y="1"/>
                  </a:lnTo>
                  <a:lnTo>
                    <a:pt x="3" y="0"/>
                  </a:lnTo>
                  <a:lnTo>
                    <a:pt x="5"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82" name="Freeform 201">
              <a:extLst>
                <a:ext uri="{FF2B5EF4-FFF2-40B4-BE49-F238E27FC236}">
                  <a16:creationId xmlns:a16="http://schemas.microsoft.com/office/drawing/2014/main" id="{8D7B3A64-2A3A-4B7A-8036-F25DDFA893DC}"/>
                </a:ext>
              </a:extLst>
            </p:cNvPr>
            <p:cNvSpPr>
              <a:spLocks noEditPoints="1"/>
            </p:cNvSpPr>
            <p:nvPr/>
          </p:nvSpPr>
          <p:spPr bwMode="auto">
            <a:xfrm>
              <a:off x="6164584" y="3359445"/>
              <a:ext cx="9747" cy="9747"/>
            </a:xfrm>
            <a:custGeom>
              <a:avLst/>
              <a:gdLst>
                <a:gd name="T0" fmla="*/ 2 w 5"/>
                <a:gd name="T1" fmla="*/ 2 h 5"/>
                <a:gd name="T2" fmla="*/ 3 w 5"/>
                <a:gd name="T3" fmla="*/ 3 h 5"/>
                <a:gd name="T4" fmla="*/ 5 w 5"/>
                <a:gd name="T5" fmla="*/ 3 h 5"/>
                <a:gd name="T6" fmla="*/ 5 w 5"/>
                <a:gd name="T7" fmla="*/ 5 h 5"/>
                <a:gd name="T8" fmla="*/ 5 w 5"/>
                <a:gd name="T9" fmla="*/ 5 h 5"/>
                <a:gd name="T10" fmla="*/ 3 w 5"/>
                <a:gd name="T11" fmla="*/ 5 h 5"/>
                <a:gd name="T12" fmla="*/ 2 w 5"/>
                <a:gd name="T13" fmla="*/ 3 h 5"/>
                <a:gd name="T14" fmla="*/ 2 w 5"/>
                <a:gd name="T15" fmla="*/ 2 h 5"/>
                <a:gd name="T16" fmla="*/ 2 w 5"/>
                <a:gd name="T17" fmla="*/ 0 h 5"/>
                <a:gd name="T18" fmla="*/ 2 w 5"/>
                <a:gd name="T19" fmla="*/ 0 h 5"/>
                <a:gd name="T20" fmla="*/ 2 w 5"/>
                <a:gd name="T21" fmla="*/ 2 h 5"/>
                <a:gd name="T22" fmla="*/ 2 w 5"/>
                <a:gd name="T23" fmla="*/ 2 h 5"/>
                <a:gd name="T24" fmla="*/ 0 w 5"/>
                <a:gd name="T25" fmla="*/ 2 h 5"/>
                <a:gd name="T26" fmla="*/ 0 w 5"/>
                <a:gd name="T27" fmla="*/ 2 h 5"/>
                <a:gd name="T28" fmla="*/ 0 w 5"/>
                <a:gd name="T29" fmla="*/ 0 h 5"/>
                <a:gd name="T30" fmla="*/ 2 w 5"/>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5">
                  <a:moveTo>
                    <a:pt x="2" y="2"/>
                  </a:moveTo>
                  <a:lnTo>
                    <a:pt x="3" y="3"/>
                  </a:lnTo>
                  <a:lnTo>
                    <a:pt x="5" y="3"/>
                  </a:lnTo>
                  <a:lnTo>
                    <a:pt x="5" y="5"/>
                  </a:lnTo>
                  <a:lnTo>
                    <a:pt x="5" y="5"/>
                  </a:lnTo>
                  <a:lnTo>
                    <a:pt x="3" y="5"/>
                  </a:lnTo>
                  <a:lnTo>
                    <a:pt x="2" y="3"/>
                  </a:lnTo>
                  <a:lnTo>
                    <a:pt x="2" y="2"/>
                  </a:lnTo>
                  <a:close/>
                  <a:moveTo>
                    <a:pt x="2" y="0"/>
                  </a:moveTo>
                  <a:lnTo>
                    <a:pt x="2" y="0"/>
                  </a:lnTo>
                  <a:lnTo>
                    <a:pt x="2" y="2"/>
                  </a:lnTo>
                  <a:lnTo>
                    <a:pt x="2" y="2"/>
                  </a:lnTo>
                  <a:lnTo>
                    <a:pt x="0" y="2"/>
                  </a:lnTo>
                  <a:lnTo>
                    <a:pt x="0" y="2"/>
                  </a:lnTo>
                  <a:lnTo>
                    <a:pt x="0" y="0"/>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83" name="Freeform 202">
              <a:extLst>
                <a:ext uri="{FF2B5EF4-FFF2-40B4-BE49-F238E27FC236}">
                  <a16:creationId xmlns:a16="http://schemas.microsoft.com/office/drawing/2014/main" id="{D18BC73C-08A9-4534-A54B-FFBBF9B2CA45}"/>
                </a:ext>
              </a:extLst>
            </p:cNvPr>
            <p:cNvSpPr>
              <a:spLocks/>
            </p:cNvSpPr>
            <p:nvPr/>
          </p:nvSpPr>
          <p:spPr bwMode="auto">
            <a:xfrm>
              <a:off x="4010695" y="3944211"/>
              <a:ext cx="1950" cy="1950"/>
            </a:xfrm>
            <a:custGeom>
              <a:avLst/>
              <a:gdLst>
                <a:gd name="T0" fmla="*/ 1 w 1"/>
                <a:gd name="T1" fmla="*/ 0 h 1"/>
                <a:gd name="T2" fmla="*/ 1 w 1"/>
                <a:gd name="T3" fmla="*/ 0 h 1"/>
                <a:gd name="T4" fmla="*/ 1 w 1"/>
                <a:gd name="T5" fmla="*/ 1 h 1"/>
                <a:gd name="T6" fmla="*/ 0 w 1"/>
                <a:gd name="T7" fmla="*/ 1 h 1"/>
                <a:gd name="T8" fmla="*/ 0 w 1"/>
                <a:gd name="T9" fmla="*/ 0 h 1"/>
                <a:gd name="T10" fmla="*/ 1 w 1"/>
                <a:gd name="T11" fmla="*/ 0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lnTo>
                    <a:pt x="1" y="0"/>
                  </a:lnTo>
                  <a:lnTo>
                    <a:pt x="1" y="1"/>
                  </a:lnTo>
                  <a:lnTo>
                    <a:pt x="0" y="1"/>
                  </a:lnTo>
                  <a:lnTo>
                    <a:pt x="0" y="0"/>
                  </a:lnTo>
                  <a:lnTo>
                    <a:pt x="1"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84" name="Freeform 203">
              <a:extLst>
                <a:ext uri="{FF2B5EF4-FFF2-40B4-BE49-F238E27FC236}">
                  <a16:creationId xmlns:a16="http://schemas.microsoft.com/office/drawing/2014/main" id="{48DDE253-6F5F-4813-98D2-AF3F670F9C98}"/>
                </a:ext>
              </a:extLst>
            </p:cNvPr>
            <p:cNvSpPr>
              <a:spLocks noEditPoints="1"/>
            </p:cNvSpPr>
            <p:nvPr/>
          </p:nvSpPr>
          <p:spPr bwMode="auto">
            <a:xfrm>
              <a:off x="5283536" y="3632336"/>
              <a:ext cx="346961" cy="370352"/>
            </a:xfrm>
            <a:custGeom>
              <a:avLst/>
              <a:gdLst>
                <a:gd name="T0" fmla="*/ 9 w 178"/>
                <a:gd name="T1" fmla="*/ 116 h 190"/>
                <a:gd name="T2" fmla="*/ 124 w 178"/>
                <a:gd name="T3" fmla="*/ 2 h 190"/>
                <a:gd name="T4" fmla="*/ 138 w 178"/>
                <a:gd name="T5" fmla="*/ 12 h 190"/>
                <a:gd name="T6" fmla="*/ 151 w 178"/>
                <a:gd name="T7" fmla="*/ 19 h 190"/>
                <a:gd name="T8" fmla="*/ 165 w 178"/>
                <a:gd name="T9" fmla="*/ 27 h 190"/>
                <a:gd name="T10" fmla="*/ 171 w 178"/>
                <a:gd name="T11" fmla="*/ 37 h 190"/>
                <a:gd name="T12" fmla="*/ 152 w 178"/>
                <a:gd name="T13" fmla="*/ 43 h 190"/>
                <a:gd name="T14" fmla="*/ 154 w 178"/>
                <a:gd name="T15" fmla="*/ 62 h 190"/>
                <a:gd name="T16" fmla="*/ 156 w 178"/>
                <a:gd name="T17" fmla="*/ 81 h 190"/>
                <a:gd name="T18" fmla="*/ 159 w 178"/>
                <a:gd name="T19" fmla="*/ 100 h 190"/>
                <a:gd name="T20" fmla="*/ 160 w 178"/>
                <a:gd name="T21" fmla="*/ 119 h 190"/>
                <a:gd name="T22" fmla="*/ 162 w 178"/>
                <a:gd name="T23" fmla="*/ 138 h 190"/>
                <a:gd name="T24" fmla="*/ 165 w 178"/>
                <a:gd name="T25" fmla="*/ 155 h 190"/>
                <a:gd name="T26" fmla="*/ 168 w 178"/>
                <a:gd name="T27" fmla="*/ 171 h 190"/>
                <a:gd name="T28" fmla="*/ 111 w 178"/>
                <a:gd name="T29" fmla="*/ 179 h 190"/>
                <a:gd name="T30" fmla="*/ 110 w 178"/>
                <a:gd name="T31" fmla="*/ 179 h 190"/>
                <a:gd name="T32" fmla="*/ 100 w 178"/>
                <a:gd name="T33" fmla="*/ 180 h 190"/>
                <a:gd name="T34" fmla="*/ 94 w 178"/>
                <a:gd name="T35" fmla="*/ 179 h 190"/>
                <a:gd name="T36" fmla="*/ 88 w 178"/>
                <a:gd name="T37" fmla="*/ 183 h 190"/>
                <a:gd name="T38" fmla="*/ 80 w 178"/>
                <a:gd name="T39" fmla="*/ 175 h 190"/>
                <a:gd name="T40" fmla="*/ 75 w 178"/>
                <a:gd name="T41" fmla="*/ 182 h 190"/>
                <a:gd name="T42" fmla="*/ 72 w 178"/>
                <a:gd name="T43" fmla="*/ 190 h 190"/>
                <a:gd name="T44" fmla="*/ 67 w 178"/>
                <a:gd name="T45" fmla="*/ 186 h 190"/>
                <a:gd name="T46" fmla="*/ 61 w 178"/>
                <a:gd name="T47" fmla="*/ 182 h 190"/>
                <a:gd name="T48" fmla="*/ 59 w 178"/>
                <a:gd name="T49" fmla="*/ 179 h 190"/>
                <a:gd name="T50" fmla="*/ 58 w 178"/>
                <a:gd name="T51" fmla="*/ 177 h 190"/>
                <a:gd name="T52" fmla="*/ 53 w 178"/>
                <a:gd name="T53" fmla="*/ 171 h 190"/>
                <a:gd name="T54" fmla="*/ 52 w 178"/>
                <a:gd name="T55" fmla="*/ 169 h 190"/>
                <a:gd name="T56" fmla="*/ 48 w 178"/>
                <a:gd name="T57" fmla="*/ 167 h 190"/>
                <a:gd name="T58" fmla="*/ 45 w 178"/>
                <a:gd name="T59" fmla="*/ 166 h 190"/>
                <a:gd name="T60" fmla="*/ 31 w 178"/>
                <a:gd name="T61" fmla="*/ 161 h 190"/>
                <a:gd name="T62" fmla="*/ 28 w 178"/>
                <a:gd name="T63" fmla="*/ 161 h 190"/>
                <a:gd name="T64" fmla="*/ 23 w 178"/>
                <a:gd name="T65" fmla="*/ 163 h 190"/>
                <a:gd name="T66" fmla="*/ 14 w 178"/>
                <a:gd name="T67" fmla="*/ 163 h 190"/>
                <a:gd name="T68" fmla="*/ 9 w 178"/>
                <a:gd name="T69" fmla="*/ 167 h 190"/>
                <a:gd name="T70" fmla="*/ 7 w 178"/>
                <a:gd name="T71" fmla="*/ 166 h 190"/>
                <a:gd name="T72" fmla="*/ 14 w 178"/>
                <a:gd name="T73" fmla="*/ 149 h 190"/>
                <a:gd name="T74" fmla="*/ 12 w 178"/>
                <a:gd name="T75" fmla="*/ 127 h 190"/>
                <a:gd name="T76" fmla="*/ 11 w 178"/>
                <a:gd name="T77" fmla="*/ 120 h 190"/>
                <a:gd name="T78" fmla="*/ 12 w 178"/>
                <a:gd name="T79" fmla="*/ 109 h 190"/>
                <a:gd name="T80" fmla="*/ 7 w 178"/>
                <a:gd name="T81" fmla="*/ 101 h 190"/>
                <a:gd name="T82" fmla="*/ 3 w 178"/>
                <a:gd name="T83" fmla="*/ 95 h 190"/>
                <a:gd name="T84" fmla="*/ 0 w 178"/>
                <a:gd name="T85" fmla="*/ 98 h 190"/>
                <a:gd name="T86" fmla="*/ 11 w 178"/>
                <a:gd name="T87" fmla="*/ 92 h 190"/>
                <a:gd name="T88" fmla="*/ 26 w 178"/>
                <a:gd name="T89" fmla="*/ 92 h 190"/>
                <a:gd name="T90" fmla="*/ 47 w 178"/>
                <a:gd name="T91" fmla="*/ 92 h 190"/>
                <a:gd name="T92" fmla="*/ 58 w 178"/>
                <a:gd name="T93" fmla="*/ 87 h 190"/>
                <a:gd name="T94" fmla="*/ 58 w 178"/>
                <a:gd name="T95" fmla="*/ 78 h 190"/>
                <a:gd name="T96" fmla="*/ 56 w 178"/>
                <a:gd name="T97" fmla="*/ 70 h 190"/>
                <a:gd name="T98" fmla="*/ 63 w 178"/>
                <a:gd name="T99" fmla="*/ 64 h 190"/>
                <a:gd name="T100" fmla="*/ 72 w 178"/>
                <a:gd name="T101" fmla="*/ 60 h 190"/>
                <a:gd name="T102" fmla="*/ 121 w 178"/>
                <a:gd name="T103" fmla="*/ 19 h 190"/>
                <a:gd name="T104" fmla="*/ 121 w 178"/>
                <a:gd name="T105" fmla="*/ 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8" h="190">
                  <a:moveTo>
                    <a:pt x="11" y="114"/>
                  </a:moveTo>
                  <a:lnTo>
                    <a:pt x="11" y="116"/>
                  </a:lnTo>
                  <a:lnTo>
                    <a:pt x="9" y="117"/>
                  </a:lnTo>
                  <a:lnTo>
                    <a:pt x="9" y="117"/>
                  </a:lnTo>
                  <a:lnTo>
                    <a:pt x="9" y="116"/>
                  </a:lnTo>
                  <a:lnTo>
                    <a:pt x="9" y="114"/>
                  </a:lnTo>
                  <a:lnTo>
                    <a:pt x="11" y="114"/>
                  </a:lnTo>
                  <a:lnTo>
                    <a:pt x="11" y="114"/>
                  </a:lnTo>
                  <a:close/>
                  <a:moveTo>
                    <a:pt x="121" y="0"/>
                  </a:moveTo>
                  <a:lnTo>
                    <a:pt x="124" y="2"/>
                  </a:lnTo>
                  <a:lnTo>
                    <a:pt x="127" y="4"/>
                  </a:lnTo>
                  <a:lnTo>
                    <a:pt x="129" y="5"/>
                  </a:lnTo>
                  <a:lnTo>
                    <a:pt x="132" y="8"/>
                  </a:lnTo>
                  <a:lnTo>
                    <a:pt x="135" y="10"/>
                  </a:lnTo>
                  <a:lnTo>
                    <a:pt x="138" y="12"/>
                  </a:lnTo>
                  <a:lnTo>
                    <a:pt x="140" y="13"/>
                  </a:lnTo>
                  <a:lnTo>
                    <a:pt x="143" y="15"/>
                  </a:lnTo>
                  <a:lnTo>
                    <a:pt x="146" y="16"/>
                  </a:lnTo>
                  <a:lnTo>
                    <a:pt x="148" y="18"/>
                  </a:lnTo>
                  <a:lnTo>
                    <a:pt x="151" y="19"/>
                  </a:lnTo>
                  <a:lnTo>
                    <a:pt x="154" y="21"/>
                  </a:lnTo>
                  <a:lnTo>
                    <a:pt x="157" y="23"/>
                  </a:lnTo>
                  <a:lnTo>
                    <a:pt x="159" y="24"/>
                  </a:lnTo>
                  <a:lnTo>
                    <a:pt x="162" y="26"/>
                  </a:lnTo>
                  <a:lnTo>
                    <a:pt x="165" y="27"/>
                  </a:lnTo>
                  <a:lnTo>
                    <a:pt x="167" y="29"/>
                  </a:lnTo>
                  <a:lnTo>
                    <a:pt x="170" y="32"/>
                  </a:lnTo>
                  <a:lnTo>
                    <a:pt x="175" y="34"/>
                  </a:lnTo>
                  <a:lnTo>
                    <a:pt x="178" y="37"/>
                  </a:lnTo>
                  <a:lnTo>
                    <a:pt x="171" y="37"/>
                  </a:lnTo>
                  <a:lnTo>
                    <a:pt x="165" y="37"/>
                  </a:lnTo>
                  <a:lnTo>
                    <a:pt x="156" y="37"/>
                  </a:lnTo>
                  <a:lnTo>
                    <a:pt x="151" y="37"/>
                  </a:lnTo>
                  <a:lnTo>
                    <a:pt x="152" y="40"/>
                  </a:lnTo>
                  <a:lnTo>
                    <a:pt x="152" y="43"/>
                  </a:lnTo>
                  <a:lnTo>
                    <a:pt x="152" y="48"/>
                  </a:lnTo>
                  <a:lnTo>
                    <a:pt x="152" y="51"/>
                  </a:lnTo>
                  <a:lnTo>
                    <a:pt x="154" y="54"/>
                  </a:lnTo>
                  <a:lnTo>
                    <a:pt x="154" y="59"/>
                  </a:lnTo>
                  <a:lnTo>
                    <a:pt x="154" y="62"/>
                  </a:lnTo>
                  <a:lnTo>
                    <a:pt x="154" y="67"/>
                  </a:lnTo>
                  <a:lnTo>
                    <a:pt x="156" y="70"/>
                  </a:lnTo>
                  <a:lnTo>
                    <a:pt x="156" y="73"/>
                  </a:lnTo>
                  <a:lnTo>
                    <a:pt x="156" y="78"/>
                  </a:lnTo>
                  <a:lnTo>
                    <a:pt x="156" y="81"/>
                  </a:lnTo>
                  <a:lnTo>
                    <a:pt x="157" y="84"/>
                  </a:lnTo>
                  <a:lnTo>
                    <a:pt x="157" y="89"/>
                  </a:lnTo>
                  <a:lnTo>
                    <a:pt x="157" y="92"/>
                  </a:lnTo>
                  <a:lnTo>
                    <a:pt x="159" y="97"/>
                  </a:lnTo>
                  <a:lnTo>
                    <a:pt x="159" y="100"/>
                  </a:lnTo>
                  <a:lnTo>
                    <a:pt x="159" y="103"/>
                  </a:lnTo>
                  <a:lnTo>
                    <a:pt x="159" y="108"/>
                  </a:lnTo>
                  <a:lnTo>
                    <a:pt x="160" y="111"/>
                  </a:lnTo>
                  <a:lnTo>
                    <a:pt x="160" y="114"/>
                  </a:lnTo>
                  <a:lnTo>
                    <a:pt x="160" y="119"/>
                  </a:lnTo>
                  <a:lnTo>
                    <a:pt x="160" y="122"/>
                  </a:lnTo>
                  <a:lnTo>
                    <a:pt x="162" y="125"/>
                  </a:lnTo>
                  <a:lnTo>
                    <a:pt x="162" y="130"/>
                  </a:lnTo>
                  <a:lnTo>
                    <a:pt x="162" y="133"/>
                  </a:lnTo>
                  <a:lnTo>
                    <a:pt x="162" y="138"/>
                  </a:lnTo>
                  <a:lnTo>
                    <a:pt x="163" y="141"/>
                  </a:lnTo>
                  <a:lnTo>
                    <a:pt x="163" y="144"/>
                  </a:lnTo>
                  <a:lnTo>
                    <a:pt x="163" y="149"/>
                  </a:lnTo>
                  <a:lnTo>
                    <a:pt x="163" y="152"/>
                  </a:lnTo>
                  <a:lnTo>
                    <a:pt x="165" y="155"/>
                  </a:lnTo>
                  <a:lnTo>
                    <a:pt x="165" y="160"/>
                  </a:lnTo>
                  <a:lnTo>
                    <a:pt x="165" y="163"/>
                  </a:lnTo>
                  <a:lnTo>
                    <a:pt x="167" y="164"/>
                  </a:lnTo>
                  <a:lnTo>
                    <a:pt x="170" y="166"/>
                  </a:lnTo>
                  <a:lnTo>
                    <a:pt x="168" y="171"/>
                  </a:lnTo>
                  <a:lnTo>
                    <a:pt x="168" y="174"/>
                  </a:lnTo>
                  <a:lnTo>
                    <a:pt x="167" y="179"/>
                  </a:lnTo>
                  <a:lnTo>
                    <a:pt x="115" y="179"/>
                  </a:lnTo>
                  <a:lnTo>
                    <a:pt x="113" y="179"/>
                  </a:lnTo>
                  <a:lnTo>
                    <a:pt x="111" y="179"/>
                  </a:lnTo>
                  <a:lnTo>
                    <a:pt x="111" y="175"/>
                  </a:lnTo>
                  <a:lnTo>
                    <a:pt x="111" y="175"/>
                  </a:lnTo>
                  <a:lnTo>
                    <a:pt x="110" y="177"/>
                  </a:lnTo>
                  <a:lnTo>
                    <a:pt x="110" y="177"/>
                  </a:lnTo>
                  <a:lnTo>
                    <a:pt x="110" y="179"/>
                  </a:lnTo>
                  <a:lnTo>
                    <a:pt x="110" y="179"/>
                  </a:lnTo>
                  <a:lnTo>
                    <a:pt x="108" y="179"/>
                  </a:lnTo>
                  <a:lnTo>
                    <a:pt x="105" y="180"/>
                  </a:lnTo>
                  <a:lnTo>
                    <a:pt x="104" y="180"/>
                  </a:lnTo>
                  <a:lnTo>
                    <a:pt x="100" y="180"/>
                  </a:lnTo>
                  <a:lnTo>
                    <a:pt x="99" y="180"/>
                  </a:lnTo>
                  <a:lnTo>
                    <a:pt x="99" y="180"/>
                  </a:lnTo>
                  <a:lnTo>
                    <a:pt x="96" y="179"/>
                  </a:lnTo>
                  <a:lnTo>
                    <a:pt x="96" y="179"/>
                  </a:lnTo>
                  <a:lnTo>
                    <a:pt x="94" y="179"/>
                  </a:lnTo>
                  <a:lnTo>
                    <a:pt x="93" y="179"/>
                  </a:lnTo>
                  <a:lnTo>
                    <a:pt x="91" y="180"/>
                  </a:lnTo>
                  <a:lnTo>
                    <a:pt x="91" y="182"/>
                  </a:lnTo>
                  <a:lnTo>
                    <a:pt x="89" y="183"/>
                  </a:lnTo>
                  <a:lnTo>
                    <a:pt x="88" y="183"/>
                  </a:lnTo>
                  <a:lnTo>
                    <a:pt x="88" y="182"/>
                  </a:lnTo>
                  <a:lnTo>
                    <a:pt x="85" y="180"/>
                  </a:lnTo>
                  <a:lnTo>
                    <a:pt x="83" y="177"/>
                  </a:lnTo>
                  <a:lnTo>
                    <a:pt x="81" y="177"/>
                  </a:lnTo>
                  <a:lnTo>
                    <a:pt x="80" y="175"/>
                  </a:lnTo>
                  <a:lnTo>
                    <a:pt x="78" y="177"/>
                  </a:lnTo>
                  <a:lnTo>
                    <a:pt x="78" y="179"/>
                  </a:lnTo>
                  <a:lnTo>
                    <a:pt x="77" y="179"/>
                  </a:lnTo>
                  <a:lnTo>
                    <a:pt x="77" y="180"/>
                  </a:lnTo>
                  <a:lnTo>
                    <a:pt x="75" y="182"/>
                  </a:lnTo>
                  <a:lnTo>
                    <a:pt x="75" y="183"/>
                  </a:lnTo>
                  <a:lnTo>
                    <a:pt x="75" y="185"/>
                  </a:lnTo>
                  <a:lnTo>
                    <a:pt x="74" y="186"/>
                  </a:lnTo>
                  <a:lnTo>
                    <a:pt x="74" y="188"/>
                  </a:lnTo>
                  <a:lnTo>
                    <a:pt x="72" y="190"/>
                  </a:lnTo>
                  <a:lnTo>
                    <a:pt x="72" y="190"/>
                  </a:lnTo>
                  <a:lnTo>
                    <a:pt x="69" y="188"/>
                  </a:lnTo>
                  <a:lnTo>
                    <a:pt x="69" y="188"/>
                  </a:lnTo>
                  <a:lnTo>
                    <a:pt x="67" y="186"/>
                  </a:lnTo>
                  <a:lnTo>
                    <a:pt x="67" y="186"/>
                  </a:lnTo>
                  <a:lnTo>
                    <a:pt x="66" y="185"/>
                  </a:lnTo>
                  <a:lnTo>
                    <a:pt x="64" y="185"/>
                  </a:lnTo>
                  <a:lnTo>
                    <a:pt x="63" y="183"/>
                  </a:lnTo>
                  <a:lnTo>
                    <a:pt x="63" y="183"/>
                  </a:lnTo>
                  <a:lnTo>
                    <a:pt x="61" y="182"/>
                  </a:lnTo>
                  <a:lnTo>
                    <a:pt x="61" y="182"/>
                  </a:lnTo>
                  <a:lnTo>
                    <a:pt x="61" y="182"/>
                  </a:lnTo>
                  <a:lnTo>
                    <a:pt x="61" y="182"/>
                  </a:lnTo>
                  <a:lnTo>
                    <a:pt x="61" y="180"/>
                  </a:lnTo>
                  <a:lnTo>
                    <a:pt x="59" y="179"/>
                  </a:lnTo>
                  <a:lnTo>
                    <a:pt x="59" y="179"/>
                  </a:lnTo>
                  <a:lnTo>
                    <a:pt x="58" y="179"/>
                  </a:lnTo>
                  <a:lnTo>
                    <a:pt x="58" y="179"/>
                  </a:lnTo>
                  <a:lnTo>
                    <a:pt x="58" y="177"/>
                  </a:lnTo>
                  <a:lnTo>
                    <a:pt x="58" y="177"/>
                  </a:lnTo>
                  <a:lnTo>
                    <a:pt x="56" y="177"/>
                  </a:lnTo>
                  <a:lnTo>
                    <a:pt x="56" y="177"/>
                  </a:lnTo>
                  <a:lnTo>
                    <a:pt x="55" y="175"/>
                  </a:lnTo>
                  <a:lnTo>
                    <a:pt x="55" y="172"/>
                  </a:lnTo>
                  <a:lnTo>
                    <a:pt x="53" y="171"/>
                  </a:lnTo>
                  <a:lnTo>
                    <a:pt x="53" y="171"/>
                  </a:lnTo>
                  <a:lnTo>
                    <a:pt x="52" y="169"/>
                  </a:lnTo>
                  <a:lnTo>
                    <a:pt x="52" y="169"/>
                  </a:lnTo>
                  <a:lnTo>
                    <a:pt x="52" y="169"/>
                  </a:lnTo>
                  <a:lnTo>
                    <a:pt x="52" y="169"/>
                  </a:lnTo>
                  <a:lnTo>
                    <a:pt x="52" y="169"/>
                  </a:lnTo>
                  <a:lnTo>
                    <a:pt x="50" y="169"/>
                  </a:lnTo>
                  <a:lnTo>
                    <a:pt x="48" y="169"/>
                  </a:lnTo>
                  <a:lnTo>
                    <a:pt x="48" y="169"/>
                  </a:lnTo>
                  <a:lnTo>
                    <a:pt x="48" y="167"/>
                  </a:lnTo>
                  <a:lnTo>
                    <a:pt x="47" y="169"/>
                  </a:lnTo>
                  <a:lnTo>
                    <a:pt x="47" y="169"/>
                  </a:lnTo>
                  <a:lnTo>
                    <a:pt x="45" y="167"/>
                  </a:lnTo>
                  <a:lnTo>
                    <a:pt x="45" y="167"/>
                  </a:lnTo>
                  <a:lnTo>
                    <a:pt x="45" y="166"/>
                  </a:lnTo>
                  <a:lnTo>
                    <a:pt x="44" y="164"/>
                  </a:lnTo>
                  <a:lnTo>
                    <a:pt x="41" y="163"/>
                  </a:lnTo>
                  <a:lnTo>
                    <a:pt x="37" y="161"/>
                  </a:lnTo>
                  <a:lnTo>
                    <a:pt x="33" y="161"/>
                  </a:lnTo>
                  <a:lnTo>
                    <a:pt x="31" y="161"/>
                  </a:lnTo>
                  <a:lnTo>
                    <a:pt x="31" y="161"/>
                  </a:lnTo>
                  <a:lnTo>
                    <a:pt x="29" y="161"/>
                  </a:lnTo>
                  <a:lnTo>
                    <a:pt x="29" y="161"/>
                  </a:lnTo>
                  <a:lnTo>
                    <a:pt x="29" y="161"/>
                  </a:lnTo>
                  <a:lnTo>
                    <a:pt x="28" y="161"/>
                  </a:lnTo>
                  <a:lnTo>
                    <a:pt x="28" y="161"/>
                  </a:lnTo>
                  <a:lnTo>
                    <a:pt x="28" y="161"/>
                  </a:lnTo>
                  <a:lnTo>
                    <a:pt x="26" y="163"/>
                  </a:lnTo>
                  <a:lnTo>
                    <a:pt x="25" y="163"/>
                  </a:lnTo>
                  <a:lnTo>
                    <a:pt x="23" y="163"/>
                  </a:lnTo>
                  <a:lnTo>
                    <a:pt x="22" y="163"/>
                  </a:lnTo>
                  <a:lnTo>
                    <a:pt x="18" y="164"/>
                  </a:lnTo>
                  <a:lnTo>
                    <a:pt x="15" y="163"/>
                  </a:lnTo>
                  <a:lnTo>
                    <a:pt x="14" y="163"/>
                  </a:lnTo>
                  <a:lnTo>
                    <a:pt x="14" y="163"/>
                  </a:lnTo>
                  <a:lnTo>
                    <a:pt x="14" y="163"/>
                  </a:lnTo>
                  <a:lnTo>
                    <a:pt x="12" y="163"/>
                  </a:lnTo>
                  <a:lnTo>
                    <a:pt x="11" y="164"/>
                  </a:lnTo>
                  <a:lnTo>
                    <a:pt x="11" y="166"/>
                  </a:lnTo>
                  <a:lnTo>
                    <a:pt x="9" y="167"/>
                  </a:lnTo>
                  <a:lnTo>
                    <a:pt x="9" y="167"/>
                  </a:lnTo>
                  <a:lnTo>
                    <a:pt x="9" y="169"/>
                  </a:lnTo>
                  <a:lnTo>
                    <a:pt x="9" y="172"/>
                  </a:lnTo>
                  <a:lnTo>
                    <a:pt x="7" y="174"/>
                  </a:lnTo>
                  <a:lnTo>
                    <a:pt x="7" y="166"/>
                  </a:lnTo>
                  <a:lnTo>
                    <a:pt x="9" y="164"/>
                  </a:lnTo>
                  <a:lnTo>
                    <a:pt x="9" y="161"/>
                  </a:lnTo>
                  <a:lnTo>
                    <a:pt x="11" y="156"/>
                  </a:lnTo>
                  <a:lnTo>
                    <a:pt x="12" y="153"/>
                  </a:lnTo>
                  <a:lnTo>
                    <a:pt x="14" y="149"/>
                  </a:lnTo>
                  <a:lnTo>
                    <a:pt x="15" y="142"/>
                  </a:lnTo>
                  <a:lnTo>
                    <a:pt x="15" y="138"/>
                  </a:lnTo>
                  <a:lnTo>
                    <a:pt x="14" y="133"/>
                  </a:lnTo>
                  <a:lnTo>
                    <a:pt x="14" y="131"/>
                  </a:lnTo>
                  <a:lnTo>
                    <a:pt x="12" y="127"/>
                  </a:lnTo>
                  <a:lnTo>
                    <a:pt x="11" y="123"/>
                  </a:lnTo>
                  <a:lnTo>
                    <a:pt x="9" y="122"/>
                  </a:lnTo>
                  <a:lnTo>
                    <a:pt x="7" y="120"/>
                  </a:lnTo>
                  <a:lnTo>
                    <a:pt x="9" y="120"/>
                  </a:lnTo>
                  <a:lnTo>
                    <a:pt x="11" y="120"/>
                  </a:lnTo>
                  <a:lnTo>
                    <a:pt x="11" y="119"/>
                  </a:lnTo>
                  <a:lnTo>
                    <a:pt x="9" y="119"/>
                  </a:lnTo>
                  <a:lnTo>
                    <a:pt x="12" y="114"/>
                  </a:lnTo>
                  <a:lnTo>
                    <a:pt x="12" y="111"/>
                  </a:lnTo>
                  <a:lnTo>
                    <a:pt x="12" y="109"/>
                  </a:lnTo>
                  <a:lnTo>
                    <a:pt x="12" y="108"/>
                  </a:lnTo>
                  <a:lnTo>
                    <a:pt x="11" y="106"/>
                  </a:lnTo>
                  <a:lnTo>
                    <a:pt x="9" y="101"/>
                  </a:lnTo>
                  <a:lnTo>
                    <a:pt x="9" y="101"/>
                  </a:lnTo>
                  <a:lnTo>
                    <a:pt x="7" y="101"/>
                  </a:lnTo>
                  <a:lnTo>
                    <a:pt x="7" y="101"/>
                  </a:lnTo>
                  <a:lnTo>
                    <a:pt x="7" y="103"/>
                  </a:lnTo>
                  <a:lnTo>
                    <a:pt x="6" y="101"/>
                  </a:lnTo>
                  <a:lnTo>
                    <a:pt x="4" y="100"/>
                  </a:lnTo>
                  <a:lnTo>
                    <a:pt x="3" y="95"/>
                  </a:lnTo>
                  <a:lnTo>
                    <a:pt x="3" y="95"/>
                  </a:lnTo>
                  <a:lnTo>
                    <a:pt x="1" y="95"/>
                  </a:lnTo>
                  <a:lnTo>
                    <a:pt x="1" y="97"/>
                  </a:lnTo>
                  <a:lnTo>
                    <a:pt x="1" y="100"/>
                  </a:lnTo>
                  <a:lnTo>
                    <a:pt x="0" y="98"/>
                  </a:lnTo>
                  <a:lnTo>
                    <a:pt x="1" y="97"/>
                  </a:lnTo>
                  <a:lnTo>
                    <a:pt x="1" y="95"/>
                  </a:lnTo>
                  <a:lnTo>
                    <a:pt x="1" y="92"/>
                  </a:lnTo>
                  <a:lnTo>
                    <a:pt x="7" y="92"/>
                  </a:lnTo>
                  <a:lnTo>
                    <a:pt x="11" y="92"/>
                  </a:lnTo>
                  <a:lnTo>
                    <a:pt x="14" y="92"/>
                  </a:lnTo>
                  <a:lnTo>
                    <a:pt x="17" y="92"/>
                  </a:lnTo>
                  <a:lnTo>
                    <a:pt x="20" y="92"/>
                  </a:lnTo>
                  <a:lnTo>
                    <a:pt x="23" y="92"/>
                  </a:lnTo>
                  <a:lnTo>
                    <a:pt x="26" y="92"/>
                  </a:lnTo>
                  <a:lnTo>
                    <a:pt x="29" y="92"/>
                  </a:lnTo>
                  <a:lnTo>
                    <a:pt x="33" y="92"/>
                  </a:lnTo>
                  <a:lnTo>
                    <a:pt x="36" y="92"/>
                  </a:lnTo>
                  <a:lnTo>
                    <a:pt x="41" y="92"/>
                  </a:lnTo>
                  <a:lnTo>
                    <a:pt x="47" y="92"/>
                  </a:lnTo>
                  <a:lnTo>
                    <a:pt x="50" y="92"/>
                  </a:lnTo>
                  <a:lnTo>
                    <a:pt x="53" y="92"/>
                  </a:lnTo>
                  <a:lnTo>
                    <a:pt x="58" y="92"/>
                  </a:lnTo>
                  <a:lnTo>
                    <a:pt x="58" y="90"/>
                  </a:lnTo>
                  <a:lnTo>
                    <a:pt x="58" y="87"/>
                  </a:lnTo>
                  <a:lnTo>
                    <a:pt x="58" y="86"/>
                  </a:lnTo>
                  <a:lnTo>
                    <a:pt x="58" y="84"/>
                  </a:lnTo>
                  <a:lnTo>
                    <a:pt x="58" y="81"/>
                  </a:lnTo>
                  <a:lnTo>
                    <a:pt x="58" y="79"/>
                  </a:lnTo>
                  <a:lnTo>
                    <a:pt x="58" y="78"/>
                  </a:lnTo>
                  <a:lnTo>
                    <a:pt x="58" y="76"/>
                  </a:lnTo>
                  <a:lnTo>
                    <a:pt x="58" y="75"/>
                  </a:lnTo>
                  <a:lnTo>
                    <a:pt x="58" y="73"/>
                  </a:lnTo>
                  <a:lnTo>
                    <a:pt x="56" y="71"/>
                  </a:lnTo>
                  <a:lnTo>
                    <a:pt x="56" y="70"/>
                  </a:lnTo>
                  <a:lnTo>
                    <a:pt x="56" y="70"/>
                  </a:lnTo>
                  <a:lnTo>
                    <a:pt x="58" y="68"/>
                  </a:lnTo>
                  <a:lnTo>
                    <a:pt x="58" y="67"/>
                  </a:lnTo>
                  <a:lnTo>
                    <a:pt x="61" y="65"/>
                  </a:lnTo>
                  <a:lnTo>
                    <a:pt x="63" y="64"/>
                  </a:lnTo>
                  <a:lnTo>
                    <a:pt x="64" y="62"/>
                  </a:lnTo>
                  <a:lnTo>
                    <a:pt x="66" y="62"/>
                  </a:lnTo>
                  <a:lnTo>
                    <a:pt x="67" y="62"/>
                  </a:lnTo>
                  <a:lnTo>
                    <a:pt x="70" y="60"/>
                  </a:lnTo>
                  <a:lnTo>
                    <a:pt x="72" y="60"/>
                  </a:lnTo>
                  <a:lnTo>
                    <a:pt x="74" y="59"/>
                  </a:lnTo>
                  <a:lnTo>
                    <a:pt x="74" y="57"/>
                  </a:lnTo>
                  <a:lnTo>
                    <a:pt x="74" y="21"/>
                  </a:lnTo>
                  <a:lnTo>
                    <a:pt x="121" y="21"/>
                  </a:lnTo>
                  <a:lnTo>
                    <a:pt x="121" y="19"/>
                  </a:lnTo>
                  <a:lnTo>
                    <a:pt x="121" y="16"/>
                  </a:lnTo>
                  <a:lnTo>
                    <a:pt x="121" y="13"/>
                  </a:lnTo>
                  <a:lnTo>
                    <a:pt x="121" y="10"/>
                  </a:lnTo>
                  <a:lnTo>
                    <a:pt x="121" y="7"/>
                  </a:lnTo>
                  <a:lnTo>
                    <a:pt x="121" y="4"/>
                  </a:lnTo>
                  <a:lnTo>
                    <a:pt x="1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85" name="Freeform 204">
              <a:extLst>
                <a:ext uri="{FF2B5EF4-FFF2-40B4-BE49-F238E27FC236}">
                  <a16:creationId xmlns:a16="http://schemas.microsoft.com/office/drawing/2014/main" id="{34ACF018-D8EA-47DB-A474-D1133783A0CE}"/>
                </a:ext>
              </a:extLst>
            </p:cNvPr>
            <p:cNvSpPr>
              <a:spLocks/>
            </p:cNvSpPr>
            <p:nvPr/>
          </p:nvSpPr>
          <p:spPr bwMode="auto">
            <a:xfrm>
              <a:off x="4039933" y="3998790"/>
              <a:ext cx="9747" cy="11695"/>
            </a:xfrm>
            <a:custGeom>
              <a:avLst/>
              <a:gdLst>
                <a:gd name="T0" fmla="*/ 0 w 5"/>
                <a:gd name="T1" fmla="*/ 0 h 6"/>
                <a:gd name="T2" fmla="*/ 2 w 5"/>
                <a:gd name="T3" fmla="*/ 0 h 6"/>
                <a:gd name="T4" fmla="*/ 4 w 5"/>
                <a:gd name="T5" fmla="*/ 2 h 6"/>
                <a:gd name="T6" fmla="*/ 4 w 5"/>
                <a:gd name="T7" fmla="*/ 2 h 6"/>
                <a:gd name="T8" fmla="*/ 4 w 5"/>
                <a:gd name="T9" fmla="*/ 2 h 6"/>
                <a:gd name="T10" fmla="*/ 4 w 5"/>
                <a:gd name="T11" fmla="*/ 2 h 6"/>
                <a:gd name="T12" fmla="*/ 5 w 5"/>
                <a:gd name="T13" fmla="*/ 3 h 6"/>
                <a:gd name="T14" fmla="*/ 5 w 5"/>
                <a:gd name="T15" fmla="*/ 3 h 6"/>
                <a:gd name="T16" fmla="*/ 5 w 5"/>
                <a:gd name="T17" fmla="*/ 5 h 6"/>
                <a:gd name="T18" fmla="*/ 5 w 5"/>
                <a:gd name="T19" fmla="*/ 6 h 6"/>
                <a:gd name="T20" fmla="*/ 5 w 5"/>
                <a:gd name="T21" fmla="*/ 6 h 6"/>
                <a:gd name="T22" fmla="*/ 4 w 5"/>
                <a:gd name="T23" fmla="*/ 5 h 6"/>
                <a:gd name="T24" fmla="*/ 2 w 5"/>
                <a:gd name="T25" fmla="*/ 5 h 6"/>
                <a:gd name="T26" fmla="*/ 2 w 5"/>
                <a:gd name="T27" fmla="*/ 5 h 6"/>
                <a:gd name="T28" fmla="*/ 2 w 5"/>
                <a:gd name="T29" fmla="*/ 5 h 6"/>
                <a:gd name="T30" fmla="*/ 2 w 5"/>
                <a:gd name="T31" fmla="*/ 3 h 6"/>
                <a:gd name="T32" fmla="*/ 2 w 5"/>
                <a:gd name="T33" fmla="*/ 3 h 6"/>
                <a:gd name="T34" fmla="*/ 0 w 5"/>
                <a:gd name="T35" fmla="*/ 3 h 6"/>
                <a:gd name="T36" fmla="*/ 0 w 5"/>
                <a:gd name="T37" fmla="*/ 0 h 6"/>
                <a:gd name="T38" fmla="*/ 0 w 5"/>
                <a:gd name="T39" fmla="*/ 0 h 6"/>
                <a:gd name="T40" fmla="*/ 0 w 5"/>
                <a:gd name="T41" fmla="*/ 0 h 6"/>
                <a:gd name="T42" fmla="*/ 0 w 5"/>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 h="6">
                  <a:moveTo>
                    <a:pt x="0" y="0"/>
                  </a:moveTo>
                  <a:lnTo>
                    <a:pt x="2" y="0"/>
                  </a:lnTo>
                  <a:lnTo>
                    <a:pt x="4" y="2"/>
                  </a:lnTo>
                  <a:lnTo>
                    <a:pt x="4" y="2"/>
                  </a:lnTo>
                  <a:lnTo>
                    <a:pt x="4" y="2"/>
                  </a:lnTo>
                  <a:lnTo>
                    <a:pt x="4" y="2"/>
                  </a:lnTo>
                  <a:lnTo>
                    <a:pt x="5" y="3"/>
                  </a:lnTo>
                  <a:lnTo>
                    <a:pt x="5" y="3"/>
                  </a:lnTo>
                  <a:lnTo>
                    <a:pt x="5" y="5"/>
                  </a:lnTo>
                  <a:lnTo>
                    <a:pt x="5" y="6"/>
                  </a:lnTo>
                  <a:lnTo>
                    <a:pt x="5" y="6"/>
                  </a:lnTo>
                  <a:lnTo>
                    <a:pt x="4" y="5"/>
                  </a:lnTo>
                  <a:lnTo>
                    <a:pt x="2" y="5"/>
                  </a:lnTo>
                  <a:lnTo>
                    <a:pt x="2" y="5"/>
                  </a:lnTo>
                  <a:lnTo>
                    <a:pt x="2" y="5"/>
                  </a:lnTo>
                  <a:lnTo>
                    <a:pt x="2" y="3"/>
                  </a:lnTo>
                  <a:lnTo>
                    <a:pt x="2" y="3"/>
                  </a:lnTo>
                  <a:lnTo>
                    <a:pt x="0" y="3"/>
                  </a:lnTo>
                  <a:lnTo>
                    <a:pt x="0" y="0"/>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86" name="Freeform 205">
              <a:extLst>
                <a:ext uri="{FF2B5EF4-FFF2-40B4-BE49-F238E27FC236}">
                  <a16:creationId xmlns:a16="http://schemas.microsoft.com/office/drawing/2014/main" id="{5D507D8B-0445-4155-88B4-CBFFD2754EE1}"/>
                </a:ext>
              </a:extLst>
            </p:cNvPr>
            <p:cNvSpPr>
              <a:spLocks noEditPoints="1"/>
            </p:cNvSpPr>
            <p:nvPr/>
          </p:nvSpPr>
          <p:spPr bwMode="auto">
            <a:xfrm>
              <a:off x="9852511" y="3885735"/>
              <a:ext cx="21442" cy="134497"/>
            </a:xfrm>
            <a:custGeom>
              <a:avLst/>
              <a:gdLst>
                <a:gd name="T0" fmla="*/ 2 w 11"/>
                <a:gd name="T1" fmla="*/ 67 h 69"/>
                <a:gd name="T2" fmla="*/ 3 w 11"/>
                <a:gd name="T3" fmla="*/ 67 h 69"/>
                <a:gd name="T4" fmla="*/ 3 w 11"/>
                <a:gd name="T5" fmla="*/ 67 h 69"/>
                <a:gd name="T6" fmla="*/ 2 w 11"/>
                <a:gd name="T7" fmla="*/ 69 h 69"/>
                <a:gd name="T8" fmla="*/ 2 w 11"/>
                <a:gd name="T9" fmla="*/ 69 h 69"/>
                <a:gd name="T10" fmla="*/ 2 w 11"/>
                <a:gd name="T11" fmla="*/ 67 h 69"/>
                <a:gd name="T12" fmla="*/ 0 w 11"/>
                <a:gd name="T13" fmla="*/ 67 h 69"/>
                <a:gd name="T14" fmla="*/ 2 w 11"/>
                <a:gd name="T15" fmla="*/ 67 h 69"/>
                <a:gd name="T16" fmla="*/ 8 w 11"/>
                <a:gd name="T17" fmla="*/ 55 h 69"/>
                <a:gd name="T18" fmla="*/ 8 w 11"/>
                <a:gd name="T19" fmla="*/ 55 h 69"/>
                <a:gd name="T20" fmla="*/ 8 w 11"/>
                <a:gd name="T21" fmla="*/ 56 h 69"/>
                <a:gd name="T22" fmla="*/ 8 w 11"/>
                <a:gd name="T23" fmla="*/ 56 h 69"/>
                <a:gd name="T24" fmla="*/ 8 w 11"/>
                <a:gd name="T25" fmla="*/ 55 h 69"/>
                <a:gd name="T26" fmla="*/ 7 w 11"/>
                <a:gd name="T27" fmla="*/ 55 h 69"/>
                <a:gd name="T28" fmla="*/ 8 w 11"/>
                <a:gd name="T29" fmla="*/ 55 h 69"/>
                <a:gd name="T30" fmla="*/ 11 w 11"/>
                <a:gd name="T31" fmla="*/ 52 h 69"/>
                <a:gd name="T32" fmla="*/ 10 w 11"/>
                <a:gd name="T33" fmla="*/ 52 h 69"/>
                <a:gd name="T34" fmla="*/ 10 w 11"/>
                <a:gd name="T35" fmla="*/ 53 h 69"/>
                <a:gd name="T36" fmla="*/ 10 w 11"/>
                <a:gd name="T37" fmla="*/ 53 h 69"/>
                <a:gd name="T38" fmla="*/ 10 w 11"/>
                <a:gd name="T39" fmla="*/ 53 h 69"/>
                <a:gd name="T40" fmla="*/ 10 w 11"/>
                <a:gd name="T41" fmla="*/ 53 h 69"/>
                <a:gd name="T42" fmla="*/ 8 w 11"/>
                <a:gd name="T43" fmla="*/ 53 h 69"/>
                <a:gd name="T44" fmla="*/ 10 w 11"/>
                <a:gd name="T45" fmla="*/ 52 h 69"/>
                <a:gd name="T46" fmla="*/ 10 w 11"/>
                <a:gd name="T47" fmla="*/ 52 h 69"/>
                <a:gd name="T48" fmla="*/ 11 w 11"/>
                <a:gd name="T49" fmla="*/ 52 h 69"/>
                <a:gd name="T50" fmla="*/ 8 w 11"/>
                <a:gd name="T51" fmla="*/ 36 h 69"/>
                <a:gd name="T52" fmla="*/ 10 w 11"/>
                <a:gd name="T53" fmla="*/ 36 h 69"/>
                <a:gd name="T54" fmla="*/ 10 w 11"/>
                <a:gd name="T55" fmla="*/ 36 h 69"/>
                <a:gd name="T56" fmla="*/ 8 w 11"/>
                <a:gd name="T57" fmla="*/ 36 h 69"/>
                <a:gd name="T58" fmla="*/ 8 w 11"/>
                <a:gd name="T59" fmla="*/ 36 h 69"/>
                <a:gd name="T60" fmla="*/ 8 w 11"/>
                <a:gd name="T61" fmla="*/ 36 h 69"/>
                <a:gd name="T62" fmla="*/ 8 w 11"/>
                <a:gd name="T63" fmla="*/ 36 h 69"/>
                <a:gd name="T64" fmla="*/ 8 w 11"/>
                <a:gd name="T65" fmla="*/ 36 h 69"/>
                <a:gd name="T66" fmla="*/ 11 w 11"/>
                <a:gd name="T67" fmla="*/ 9 h 69"/>
                <a:gd name="T68" fmla="*/ 11 w 11"/>
                <a:gd name="T69" fmla="*/ 9 h 69"/>
                <a:gd name="T70" fmla="*/ 10 w 11"/>
                <a:gd name="T71" fmla="*/ 11 h 69"/>
                <a:gd name="T72" fmla="*/ 10 w 11"/>
                <a:gd name="T73" fmla="*/ 11 h 69"/>
                <a:gd name="T74" fmla="*/ 10 w 11"/>
                <a:gd name="T75" fmla="*/ 9 h 69"/>
                <a:gd name="T76" fmla="*/ 11 w 11"/>
                <a:gd name="T77" fmla="*/ 9 h 69"/>
                <a:gd name="T78" fmla="*/ 8 w 11"/>
                <a:gd name="T79" fmla="*/ 0 h 69"/>
                <a:gd name="T80" fmla="*/ 8 w 11"/>
                <a:gd name="T81" fmla="*/ 0 h 69"/>
                <a:gd name="T82" fmla="*/ 10 w 11"/>
                <a:gd name="T83" fmla="*/ 0 h 69"/>
                <a:gd name="T84" fmla="*/ 10 w 11"/>
                <a:gd name="T85" fmla="*/ 0 h 69"/>
                <a:gd name="T86" fmla="*/ 8 w 11"/>
                <a:gd name="T87" fmla="*/ 1 h 69"/>
                <a:gd name="T88" fmla="*/ 8 w 11"/>
                <a:gd name="T89" fmla="*/ 0 h 69"/>
                <a:gd name="T90" fmla="*/ 8 w 11"/>
                <a:gd name="T9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 h="69">
                  <a:moveTo>
                    <a:pt x="2" y="67"/>
                  </a:moveTo>
                  <a:lnTo>
                    <a:pt x="3" y="67"/>
                  </a:lnTo>
                  <a:lnTo>
                    <a:pt x="3" y="67"/>
                  </a:lnTo>
                  <a:lnTo>
                    <a:pt x="2" y="69"/>
                  </a:lnTo>
                  <a:lnTo>
                    <a:pt x="2" y="69"/>
                  </a:lnTo>
                  <a:lnTo>
                    <a:pt x="2" y="67"/>
                  </a:lnTo>
                  <a:lnTo>
                    <a:pt x="0" y="67"/>
                  </a:lnTo>
                  <a:lnTo>
                    <a:pt x="2" y="67"/>
                  </a:lnTo>
                  <a:close/>
                  <a:moveTo>
                    <a:pt x="8" y="55"/>
                  </a:moveTo>
                  <a:lnTo>
                    <a:pt x="8" y="55"/>
                  </a:lnTo>
                  <a:lnTo>
                    <a:pt x="8" y="56"/>
                  </a:lnTo>
                  <a:lnTo>
                    <a:pt x="8" y="56"/>
                  </a:lnTo>
                  <a:lnTo>
                    <a:pt x="8" y="55"/>
                  </a:lnTo>
                  <a:lnTo>
                    <a:pt x="7" y="55"/>
                  </a:lnTo>
                  <a:lnTo>
                    <a:pt x="8" y="55"/>
                  </a:lnTo>
                  <a:close/>
                  <a:moveTo>
                    <a:pt x="11" y="52"/>
                  </a:moveTo>
                  <a:lnTo>
                    <a:pt x="10" y="52"/>
                  </a:lnTo>
                  <a:lnTo>
                    <a:pt x="10" y="53"/>
                  </a:lnTo>
                  <a:lnTo>
                    <a:pt x="10" y="53"/>
                  </a:lnTo>
                  <a:lnTo>
                    <a:pt x="10" y="53"/>
                  </a:lnTo>
                  <a:lnTo>
                    <a:pt x="10" y="53"/>
                  </a:lnTo>
                  <a:lnTo>
                    <a:pt x="8" y="53"/>
                  </a:lnTo>
                  <a:lnTo>
                    <a:pt x="10" y="52"/>
                  </a:lnTo>
                  <a:lnTo>
                    <a:pt x="10" y="52"/>
                  </a:lnTo>
                  <a:lnTo>
                    <a:pt x="11" y="52"/>
                  </a:lnTo>
                  <a:close/>
                  <a:moveTo>
                    <a:pt x="8" y="36"/>
                  </a:moveTo>
                  <a:lnTo>
                    <a:pt x="10" y="36"/>
                  </a:lnTo>
                  <a:lnTo>
                    <a:pt x="10" y="36"/>
                  </a:lnTo>
                  <a:lnTo>
                    <a:pt x="8" y="36"/>
                  </a:lnTo>
                  <a:lnTo>
                    <a:pt x="8" y="36"/>
                  </a:lnTo>
                  <a:lnTo>
                    <a:pt x="8" y="36"/>
                  </a:lnTo>
                  <a:lnTo>
                    <a:pt x="8" y="36"/>
                  </a:lnTo>
                  <a:lnTo>
                    <a:pt x="8" y="36"/>
                  </a:lnTo>
                  <a:close/>
                  <a:moveTo>
                    <a:pt x="11" y="9"/>
                  </a:moveTo>
                  <a:lnTo>
                    <a:pt x="11" y="9"/>
                  </a:lnTo>
                  <a:lnTo>
                    <a:pt x="10" y="11"/>
                  </a:lnTo>
                  <a:lnTo>
                    <a:pt x="10" y="11"/>
                  </a:lnTo>
                  <a:lnTo>
                    <a:pt x="10" y="9"/>
                  </a:lnTo>
                  <a:lnTo>
                    <a:pt x="11" y="9"/>
                  </a:lnTo>
                  <a:close/>
                  <a:moveTo>
                    <a:pt x="8" y="0"/>
                  </a:moveTo>
                  <a:lnTo>
                    <a:pt x="8" y="0"/>
                  </a:lnTo>
                  <a:lnTo>
                    <a:pt x="10" y="0"/>
                  </a:lnTo>
                  <a:lnTo>
                    <a:pt x="10" y="0"/>
                  </a:lnTo>
                  <a:lnTo>
                    <a:pt x="8" y="1"/>
                  </a:lnTo>
                  <a:lnTo>
                    <a:pt x="8"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87" name="Freeform 207">
              <a:extLst>
                <a:ext uri="{FF2B5EF4-FFF2-40B4-BE49-F238E27FC236}">
                  <a16:creationId xmlns:a16="http://schemas.microsoft.com/office/drawing/2014/main" id="{AED99D0A-601E-4C16-AAFC-494DB614050D}"/>
                </a:ext>
              </a:extLst>
            </p:cNvPr>
            <p:cNvSpPr>
              <a:spLocks/>
            </p:cNvSpPr>
            <p:nvPr/>
          </p:nvSpPr>
          <p:spPr bwMode="auto">
            <a:xfrm>
              <a:off x="8961717" y="3784375"/>
              <a:ext cx="3898" cy="1950"/>
            </a:xfrm>
            <a:custGeom>
              <a:avLst/>
              <a:gdLst>
                <a:gd name="T0" fmla="*/ 2 w 2"/>
                <a:gd name="T1" fmla="*/ 0 h 1"/>
                <a:gd name="T2" fmla="*/ 2 w 2"/>
                <a:gd name="T3" fmla="*/ 0 h 1"/>
                <a:gd name="T4" fmla="*/ 2 w 2"/>
                <a:gd name="T5" fmla="*/ 0 h 1"/>
                <a:gd name="T6" fmla="*/ 0 w 2"/>
                <a:gd name="T7" fmla="*/ 0 h 1"/>
                <a:gd name="T8" fmla="*/ 0 w 2"/>
                <a:gd name="T9" fmla="*/ 1 h 1"/>
                <a:gd name="T10" fmla="*/ 0 w 2"/>
                <a:gd name="T11" fmla="*/ 1 h 1"/>
                <a:gd name="T12" fmla="*/ 0 w 2"/>
                <a:gd name="T13" fmla="*/ 0 h 1"/>
                <a:gd name="T14" fmla="*/ 0 w 2"/>
                <a:gd name="T15" fmla="*/ 0 h 1"/>
                <a:gd name="T16" fmla="*/ 2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2" y="0"/>
                  </a:moveTo>
                  <a:lnTo>
                    <a:pt x="2" y="0"/>
                  </a:lnTo>
                  <a:lnTo>
                    <a:pt x="2" y="0"/>
                  </a:lnTo>
                  <a:lnTo>
                    <a:pt x="0" y="0"/>
                  </a:lnTo>
                  <a:lnTo>
                    <a:pt x="0" y="1"/>
                  </a:lnTo>
                  <a:lnTo>
                    <a:pt x="0" y="1"/>
                  </a:lnTo>
                  <a:lnTo>
                    <a:pt x="0" y="0"/>
                  </a:lnTo>
                  <a:lnTo>
                    <a:pt x="0" y="0"/>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88" name="Freeform 208">
              <a:extLst>
                <a:ext uri="{FF2B5EF4-FFF2-40B4-BE49-F238E27FC236}">
                  <a16:creationId xmlns:a16="http://schemas.microsoft.com/office/drawing/2014/main" id="{5530D98F-4A5C-462D-9A12-7674F001421E}"/>
                </a:ext>
              </a:extLst>
            </p:cNvPr>
            <p:cNvSpPr>
              <a:spLocks/>
            </p:cNvSpPr>
            <p:nvPr/>
          </p:nvSpPr>
          <p:spPr bwMode="auto">
            <a:xfrm>
              <a:off x="8236607" y="2807815"/>
              <a:ext cx="906389" cy="370352"/>
            </a:xfrm>
            <a:custGeom>
              <a:avLst/>
              <a:gdLst>
                <a:gd name="T0" fmla="*/ 178 w 465"/>
                <a:gd name="T1" fmla="*/ 6 h 190"/>
                <a:gd name="T2" fmla="*/ 203 w 465"/>
                <a:gd name="T3" fmla="*/ 12 h 190"/>
                <a:gd name="T4" fmla="*/ 210 w 465"/>
                <a:gd name="T5" fmla="*/ 25 h 190"/>
                <a:gd name="T6" fmla="*/ 221 w 465"/>
                <a:gd name="T7" fmla="*/ 34 h 190"/>
                <a:gd name="T8" fmla="*/ 238 w 465"/>
                <a:gd name="T9" fmla="*/ 36 h 190"/>
                <a:gd name="T10" fmla="*/ 260 w 465"/>
                <a:gd name="T11" fmla="*/ 31 h 190"/>
                <a:gd name="T12" fmla="*/ 282 w 465"/>
                <a:gd name="T13" fmla="*/ 41 h 190"/>
                <a:gd name="T14" fmla="*/ 295 w 465"/>
                <a:gd name="T15" fmla="*/ 49 h 190"/>
                <a:gd name="T16" fmla="*/ 325 w 465"/>
                <a:gd name="T17" fmla="*/ 55 h 190"/>
                <a:gd name="T18" fmla="*/ 347 w 465"/>
                <a:gd name="T19" fmla="*/ 52 h 190"/>
                <a:gd name="T20" fmla="*/ 370 w 465"/>
                <a:gd name="T21" fmla="*/ 42 h 190"/>
                <a:gd name="T22" fmla="*/ 392 w 465"/>
                <a:gd name="T23" fmla="*/ 36 h 190"/>
                <a:gd name="T24" fmla="*/ 413 w 465"/>
                <a:gd name="T25" fmla="*/ 41 h 190"/>
                <a:gd name="T26" fmla="*/ 407 w 465"/>
                <a:gd name="T27" fmla="*/ 66 h 190"/>
                <a:gd name="T28" fmla="*/ 410 w 465"/>
                <a:gd name="T29" fmla="*/ 80 h 190"/>
                <a:gd name="T30" fmla="*/ 429 w 465"/>
                <a:gd name="T31" fmla="*/ 83 h 190"/>
                <a:gd name="T32" fmla="*/ 446 w 465"/>
                <a:gd name="T33" fmla="*/ 78 h 190"/>
                <a:gd name="T34" fmla="*/ 457 w 465"/>
                <a:gd name="T35" fmla="*/ 88 h 190"/>
                <a:gd name="T36" fmla="*/ 465 w 465"/>
                <a:gd name="T37" fmla="*/ 101 h 190"/>
                <a:gd name="T38" fmla="*/ 448 w 465"/>
                <a:gd name="T39" fmla="*/ 101 h 190"/>
                <a:gd name="T40" fmla="*/ 430 w 465"/>
                <a:gd name="T41" fmla="*/ 102 h 190"/>
                <a:gd name="T42" fmla="*/ 419 w 465"/>
                <a:gd name="T43" fmla="*/ 107 h 190"/>
                <a:gd name="T44" fmla="*/ 410 w 465"/>
                <a:gd name="T45" fmla="*/ 119 h 190"/>
                <a:gd name="T46" fmla="*/ 388 w 465"/>
                <a:gd name="T47" fmla="*/ 124 h 190"/>
                <a:gd name="T48" fmla="*/ 374 w 465"/>
                <a:gd name="T49" fmla="*/ 135 h 190"/>
                <a:gd name="T50" fmla="*/ 351 w 465"/>
                <a:gd name="T51" fmla="*/ 130 h 190"/>
                <a:gd name="T52" fmla="*/ 344 w 465"/>
                <a:gd name="T53" fmla="*/ 146 h 190"/>
                <a:gd name="T54" fmla="*/ 344 w 465"/>
                <a:gd name="T55" fmla="*/ 157 h 190"/>
                <a:gd name="T56" fmla="*/ 328 w 465"/>
                <a:gd name="T57" fmla="*/ 170 h 190"/>
                <a:gd name="T58" fmla="*/ 306 w 465"/>
                <a:gd name="T59" fmla="*/ 176 h 190"/>
                <a:gd name="T60" fmla="*/ 274 w 465"/>
                <a:gd name="T61" fmla="*/ 179 h 190"/>
                <a:gd name="T62" fmla="*/ 247 w 465"/>
                <a:gd name="T63" fmla="*/ 190 h 190"/>
                <a:gd name="T64" fmla="*/ 208 w 465"/>
                <a:gd name="T65" fmla="*/ 181 h 190"/>
                <a:gd name="T66" fmla="*/ 176 w 465"/>
                <a:gd name="T67" fmla="*/ 171 h 190"/>
                <a:gd name="T68" fmla="*/ 124 w 465"/>
                <a:gd name="T69" fmla="*/ 170 h 190"/>
                <a:gd name="T70" fmla="*/ 110 w 465"/>
                <a:gd name="T71" fmla="*/ 149 h 190"/>
                <a:gd name="T72" fmla="*/ 90 w 465"/>
                <a:gd name="T73" fmla="*/ 137 h 190"/>
                <a:gd name="T74" fmla="*/ 60 w 465"/>
                <a:gd name="T75" fmla="*/ 130 h 190"/>
                <a:gd name="T76" fmla="*/ 46 w 465"/>
                <a:gd name="T77" fmla="*/ 127 h 190"/>
                <a:gd name="T78" fmla="*/ 47 w 465"/>
                <a:gd name="T79" fmla="*/ 112 h 190"/>
                <a:gd name="T80" fmla="*/ 44 w 465"/>
                <a:gd name="T81" fmla="*/ 96 h 190"/>
                <a:gd name="T82" fmla="*/ 36 w 465"/>
                <a:gd name="T83" fmla="*/ 83 h 190"/>
                <a:gd name="T84" fmla="*/ 27 w 465"/>
                <a:gd name="T85" fmla="*/ 77 h 190"/>
                <a:gd name="T86" fmla="*/ 11 w 465"/>
                <a:gd name="T87" fmla="*/ 71 h 190"/>
                <a:gd name="T88" fmla="*/ 3 w 465"/>
                <a:gd name="T89" fmla="*/ 63 h 190"/>
                <a:gd name="T90" fmla="*/ 1 w 465"/>
                <a:gd name="T91" fmla="*/ 55 h 190"/>
                <a:gd name="T92" fmla="*/ 12 w 465"/>
                <a:gd name="T93" fmla="*/ 50 h 190"/>
                <a:gd name="T94" fmla="*/ 22 w 465"/>
                <a:gd name="T95" fmla="*/ 47 h 190"/>
                <a:gd name="T96" fmla="*/ 33 w 465"/>
                <a:gd name="T97" fmla="*/ 41 h 190"/>
                <a:gd name="T98" fmla="*/ 46 w 465"/>
                <a:gd name="T99" fmla="*/ 33 h 190"/>
                <a:gd name="T100" fmla="*/ 58 w 465"/>
                <a:gd name="T101" fmla="*/ 26 h 190"/>
                <a:gd name="T102" fmla="*/ 71 w 465"/>
                <a:gd name="T103" fmla="*/ 26 h 190"/>
                <a:gd name="T104" fmla="*/ 83 w 465"/>
                <a:gd name="T105" fmla="*/ 28 h 190"/>
                <a:gd name="T106" fmla="*/ 98 w 465"/>
                <a:gd name="T107" fmla="*/ 36 h 190"/>
                <a:gd name="T108" fmla="*/ 110 w 465"/>
                <a:gd name="T109" fmla="*/ 41 h 190"/>
                <a:gd name="T110" fmla="*/ 120 w 465"/>
                <a:gd name="T111" fmla="*/ 39 h 190"/>
                <a:gd name="T112" fmla="*/ 135 w 465"/>
                <a:gd name="T113" fmla="*/ 42 h 190"/>
                <a:gd name="T114" fmla="*/ 148 w 465"/>
                <a:gd name="T115" fmla="*/ 39 h 190"/>
                <a:gd name="T116" fmla="*/ 150 w 465"/>
                <a:gd name="T117" fmla="*/ 28 h 190"/>
                <a:gd name="T118" fmla="*/ 148 w 465"/>
                <a:gd name="T119" fmla="*/ 15 h 190"/>
                <a:gd name="T120" fmla="*/ 158 w 465"/>
                <a:gd name="T121" fmla="*/ 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5" h="190">
                  <a:moveTo>
                    <a:pt x="161" y="0"/>
                  </a:moveTo>
                  <a:lnTo>
                    <a:pt x="162" y="0"/>
                  </a:lnTo>
                  <a:lnTo>
                    <a:pt x="164" y="1"/>
                  </a:lnTo>
                  <a:lnTo>
                    <a:pt x="164" y="1"/>
                  </a:lnTo>
                  <a:lnTo>
                    <a:pt x="165" y="1"/>
                  </a:lnTo>
                  <a:lnTo>
                    <a:pt x="169" y="3"/>
                  </a:lnTo>
                  <a:lnTo>
                    <a:pt x="170" y="3"/>
                  </a:lnTo>
                  <a:lnTo>
                    <a:pt x="172" y="4"/>
                  </a:lnTo>
                  <a:lnTo>
                    <a:pt x="173" y="4"/>
                  </a:lnTo>
                  <a:lnTo>
                    <a:pt x="175" y="4"/>
                  </a:lnTo>
                  <a:lnTo>
                    <a:pt x="176" y="6"/>
                  </a:lnTo>
                  <a:lnTo>
                    <a:pt x="178" y="6"/>
                  </a:lnTo>
                  <a:lnTo>
                    <a:pt x="181" y="8"/>
                  </a:lnTo>
                  <a:lnTo>
                    <a:pt x="184" y="8"/>
                  </a:lnTo>
                  <a:lnTo>
                    <a:pt x="184" y="8"/>
                  </a:lnTo>
                  <a:lnTo>
                    <a:pt x="187" y="8"/>
                  </a:lnTo>
                  <a:lnTo>
                    <a:pt x="191" y="9"/>
                  </a:lnTo>
                  <a:lnTo>
                    <a:pt x="194" y="11"/>
                  </a:lnTo>
                  <a:lnTo>
                    <a:pt x="195" y="11"/>
                  </a:lnTo>
                  <a:lnTo>
                    <a:pt x="197" y="12"/>
                  </a:lnTo>
                  <a:lnTo>
                    <a:pt x="197" y="12"/>
                  </a:lnTo>
                  <a:lnTo>
                    <a:pt x="199" y="12"/>
                  </a:lnTo>
                  <a:lnTo>
                    <a:pt x="200" y="12"/>
                  </a:lnTo>
                  <a:lnTo>
                    <a:pt x="203" y="12"/>
                  </a:lnTo>
                  <a:lnTo>
                    <a:pt x="206" y="14"/>
                  </a:lnTo>
                  <a:lnTo>
                    <a:pt x="208" y="14"/>
                  </a:lnTo>
                  <a:lnTo>
                    <a:pt x="208" y="15"/>
                  </a:lnTo>
                  <a:lnTo>
                    <a:pt x="208" y="15"/>
                  </a:lnTo>
                  <a:lnTo>
                    <a:pt x="208" y="17"/>
                  </a:lnTo>
                  <a:lnTo>
                    <a:pt x="208" y="19"/>
                  </a:lnTo>
                  <a:lnTo>
                    <a:pt x="210" y="20"/>
                  </a:lnTo>
                  <a:lnTo>
                    <a:pt x="210" y="22"/>
                  </a:lnTo>
                  <a:lnTo>
                    <a:pt x="210" y="23"/>
                  </a:lnTo>
                  <a:lnTo>
                    <a:pt x="210" y="23"/>
                  </a:lnTo>
                  <a:lnTo>
                    <a:pt x="210" y="25"/>
                  </a:lnTo>
                  <a:lnTo>
                    <a:pt x="210" y="25"/>
                  </a:lnTo>
                  <a:lnTo>
                    <a:pt x="211" y="26"/>
                  </a:lnTo>
                  <a:lnTo>
                    <a:pt x="211" y="26"/>
                  </a:lnTo>
                  <a:lnTo>
                    <a:pt x="211" y="28"/>
                  </a:lnTo>
                  <a:lnTo>
                    <a:pt x="211" y="28"/>
                  </a:lnTo>
                  <a:lnTo>
                    <a:pt x="211" y="30"/>
                  </a:lnTo>
                  <a:lnTo>
                    <a:pt x="213" y="30"/>
                  </a:lnTo>
                  <a:lnTo>
                    <a:pt x="213" y="30"/>
                  </a:lnTo>
                  <a:lnTo>
                    <a:pt x="214" y="31"/>
                  </a:lnTo>
                  <a:lnTo>
                    <a:pt x="216" y="33"/>
                  </a:lnTo>
                  <a:lnTo>
                    <a:pt x="217" y="33"/>
                  </a:lnTo>
                  <a:lnTo>
                    <a:pt x="219" y="33"/>
                  </a:lnTo>
                  <a:lnTo>
                    <a:pt x="221" y="34"/>
                  </a:lnTo>
                  <a:lnTo>
                    <a:pt x="224" y="34"/>
                  </a:lnTo>
                  <a:lnTo>
                    <a:pt x="224" y="34"/>
                  </a:lnTo>
                  <a:lnTo>
                    <a:pt x="225" y="36"/>
                  </a:lnTo>
                  <a:lnTo>
                    <a:pt x="227" y="36"/>
                  </a:lnTo>
                  <a:lnTo>
                    <a:pt x="228" y="36"/>
                  </a:lnTo>
                  <a:lnTo>
                    <a:pt x="230" y="37"/>
                  </a:lnTo>
                  <a:lnTo>
                    <a:pt x="232" y="37"/>
                  </a:lnTo>
                  <a:lnTo>
                    <a:pt x="232" y="36"/>
                  </a:lnTo>
                  <a:lnTo>
                    <a:pt x="233" y="36"/>
                  </a:lnTo>
                  <a:lnTo>
                    <a:pt x="235" y="37"/>
                  </a:lnTo>
                  <a:lnTo>
                    <a:pt x="236" y="37"/>
                  </a:lnTo>
                  <a:lnTo>
                    <a:pt x="238" y="36"/>
                  </a:lnTo>
                  <a:lnTo>
                    <a:pt x="240" y="36"/>
                  </a:lnTo>
                  <a:lnTo>
                    <a:pt x="240" y="34"/>
                  </a:lnTo>
                  <a:lnTo>
                    <a:pt x="243" y="34"/>
                  </a:lnTo>
                  <a:lnTo>
                    <a:pt x="244" y="34"/>
                  </a:lnTo>
                  <a:lnTo>
                    <a:pt x="246" y="33"/>
                  </a:lnTo>
                  <a:lnTo>
                    <a:pt x="249" y="33"/>
                  </a:lnTo>
                  <a:lnTo>
                    <a:pt x="251" y="33"/>
                  </a:lnTo>
                  <a:lnTo>
                    <a:pt x="252" y="31"/>
                  </a:lnTo>
                  <a:lnTo>
                    <a:pt x="254" y="31"/>
                  </a:lnTo>
                  <a:lnTo>
                    <a:pt x="255" y="31"/>
                  </a:lnTo>
                  <a:lnTo>
                    <a:pt x="257" y="31"/>
                  </a:lnTo>
                  <a:lnTo>
                    <a:pt x="260" y="31"/>
                  </a:lnTo>
                  <a:lnTo>
                    <a:pt x="262" y="33"/>
                  </a:lnTo>
                  <a:lnTo>
                    <a:pt x="265" y="33"/>
                  </a:lnTo>
                  <a:lnTo>
                    <a:pt x="265" y="33"/>
                  </a:lnTo>
                  <a:lnTo>
                    <a:pt x="268" y="34"/>
                  </a:lnTo>
                  <a:lnTo>
                    <a:pt x="269" y="34"/>
                  </a:lnTo>
                  <a:lnTo>
                    <a:pt x="273" y="33"/>
                  </a:lnTo>
                  <a:lnTo>
                    <a:pt x="274" y="34"/>
                  </a:lnTo>
                  <a:lnTo>
                    <a:pt x="276" y="34"/>
                  </a:lnTo>
                  <a:lnTo>
                    <a:pt x="277" y="36"/>
                  </a:lnTo>
                  <a:lnTo>
                    <a:pt x="279" y="37"/>
                  </a:lnTo>
                  <a:lnTo>
                    <a:pt x="281" y="39"/>
                  </a:lnTo>
                  <a:lnTo>
                    <a:pt x="282" y="41"/>
                  </a:lnTo>
                  <a:lnTo>
                    <a:pt x="284" y="41"/>
                  </a:lnTo>
                  <a:lnTo>
                    <a:pt x="288" y="41"/>
                  </a:lnTo>
                  <a:lnTo>
                    <a:pt x="290" y="41"/>
                  </a:lnTo>
                  <a:lnTo>
                    <a:pt x="292" y="41"/>
                  </a:lnTo>
                  <a:lnTo>
                    <a:pt x="292" y="41"/>
                  </a:lnTo>
                  <a:lnTo>
                    <a:pt x="292" y="42"/>
                  </a:lnTo>
                  <a:lnTo>
                    <a:pt x="292" y="45"/>
                  </a:lnTo>
                  <a:lnTo>
                    <a:pt x="292" y="45"/>
                  </a:lnTo>
                  <a:lnTo>
                    <a:pt x="293" y="47"/>
                  </a:lnTo>
                  <a:lnTo>
                    <a:pt x="293" y="47"/>
                  </a:lnTo>
                  <a:lnTo>
                    <a:pt x="293" y="47"/>
                  </a:lnTo>
                  <a:lnTo>
                    <a:pt x="295" y="49"/>
                  </a:lnTo>
                  <a:lnTo>
                    <a:pt x="296" y="49"/>
                  </a:lnTo>
                  <a:lnTo>
                    <a:pt x="299" y="52"/>
                  </a:lnTo>
                  <a:lnTo>
                    <a:pt x="301" y="52"/>
                  </a:lnTo>
                  <a:lnTo>
                    <a:pt x="303" y="52"/>
                  </a:lnTo>
                  <a:lnTo>
                    <a:pt x="304" y="52"/>
                  </a:lnTo>
                  <a:lnTo>
                    <a:pt x="306" y="52"/>
                  </a:lnTo>
                  <a:lnTo>
                    <a:pt x="310" y="52"/>
                  </a:lnTo>
                  <a:lnTo>
                    <a:pt x="314" y="53"/>
                  </a:lnTo>
                  <a:lnTo>
                    <a:pt x="315" y="53"/>
                  </a:lnTo>
                  <a:lnTo>
                    <a:pt x="318" y="53"/>
                  </a:lnTo>
                  <a:lnTo>
                    <a:pt x="322" y="55"/>
                  </a:lnTo>
                  <a:lnTo>
                    <a:pt x="325" y="55"/>
                  </a:lnTo>
                  <a:lnTo>
                    <a:pt x="326" y="55"/>
                  </a:lnTo>
                  <a:lnTo>
                    <a:pt x="328" y="55"/>
                  </a:lnTo>
                  <a:lnTo>
                    <a:pt x="329" y="55"/>
                  </a:lnTo>
                  <a:lnTo>
                    <a:pt x="331" y="56"/>
                  </a:lnTo>
                  <a:lnTo>
                    <a:pt x="333" y="56"/>
                  </a:lnTo>
                  <a:lnTo>
                    <a:pt x="334" y="55"/>
                  </a:lnTo>
                  <a:lnTo>
                    <a:pt x="339" y="53"/>
                  </a:lnTo>
                  <a:lnTo>
                    <a:pt x="340" y="52"/>
                  </a:lnTo>
                  <a:lnTo>
                    <a:pt x="342" y="52"/>
                  </a:lnTo>
                  <a:lnTo>
                    <a:pt x="344" y="52"/>
                  </a:lnTo>
                  <a:lnTo>
                    <a:pt x="345" y="52"/>
                  </a:lnTo>
                  <a:lnTo>
                    <a:pt x="347" y="52"/>
                  </a:lnTo>
                  <a:lnTo>
                    <a:pt x="348" y="52"/>
                  </a:lnTo>
                  <a:lnTo>
                    <a:pt x="350" y="50"/>
                  </a:lnTo>
                  <a:lnTo>
                    <a:pt x="351" y="50"/>
                  </a:lnTo>
                  <a:lnTo>
                    <a:pt x="356" y="49"/>
                  </a:lnTo>
                  <a:lnTo>
                    <a:pt x="358" y="49"/>
                  </a:lnTo>
                  <a:lnTo>
                    <a:pt x="361" y="49"/>
                  </a:lnTo>
                  <a:lnTo>
                    <a:pt x="363" y="49"/>
                  </a:lnTo>
                  <a:lnTo>
                    <a:pt x="364" y="49"/>
                  </a:lnTo>
                  <a:lnTo>
                    <a:pt x="366" y="47"/>
                  </a:lnTo>
                  <a:lnTo>
                    <a:pt x="367" y="45"/>
                  </a:lnTo>
                  <a:lnTo>
                    <a:pt x="367" y="44"/>
                  </a:lnTo>
                  <a:lnTo>
                    <a:pt x="370" y="42"/>
                  </a:lnTo>
                  <a:lnTo>
                    <a:pt x="372" y="41"/>
                  </a:lnTo>
                  <a:lnTo>
                    <a:pt x="374" y="39"/>
                  </a:lnTo>
                  <a:lnTo>
                    <a:pt x="375" y="39"/>
                  </a:lnTo>
                  <a:lnTo>
                    <a:pt x="378" y="37"/>
                  </a:lnTo>
                  <a:lnTo>
                    <a:pt x="381" y="36"/>
                  </a:lnTo>
                  <a:lnTo>
                    <a:pt x="383" y="34"/>
                  </a:lnTo>
                  <a:lnTo>
                    <a:pt x="385" y="34"/>
                  </a:lnTo>
                  <a:lnTo>
                    <a:pt x="385" y="34"/>
                  </a:lnTo>
                  <a:lnTo>
                    <a:pt x="388" y="36"/>
                  </a:lnTo>
                  <a:lnTo>
                    <a:pt x="389" y="34"/>
                  </a:lnTo>
                  <a:lnTo>
                    <a:pt x="391" y="36"/>
                  </a:lnTo>
                  <a:lnTo>
                    <a:pt x="392" y="36"/>
                  </a:lnTo>
                  <a:lnTo>
                    <a:pt x="394" y="37"/>
                  </a:lnTo>
                  <a:lnTo>
                    <a:pt x="396" y="39"/>
                  </a:lnTo>
                  <a:lnTo>
                    <a:pt x="399" y="41"/>
                  </a:lnTo>
                  <a:lnTo>
                    <a:pt x="399" y="41"/>
                  </a:lnTo>
                  <a:lnTo>
                    <a:pt x="400" y="42"/>
                  </a:lnTo>
                  <a:lnTo>
                    <a:pt x="402" y="42"/>
                  </a:lnTo>
                  <a:lnTo>
                    <a:pt x="405" y="42"/>
                  </a:lnTo>
                  <a:lnTo>
                    <a:pt x="405" y="42"/>
                  </a:lnTo>
                  <a:lnTo>
                    <a:pt x="408" y="41"/>
                  </a:lnTo>
                  <a:lnTo>
                    <a:pt x="410" y="39"/>
                  </a:lnTo>
                  <a:lnTo>
                    <a:pt x="411" y="39"/>
                  </a:lnTo>
                  <a:lnTo>
                    <a:pt x="413" y="41"/>
                  </a:lnTo>
                  <a:lnTo>
                    <a:pt x="416" y="41"/>
                  </a:lnTo>
                  <a:lnTo>
                    <a:pt x="418" y="42"/>
                  </a:lnTo>
                  <a:lnTo>
                    <a:pt x="419" y="44"/>
                  </a:lnTo>
                  <a:lnTo>
                    <a:pt x="418" y="45"/>
                  </a:lnTo>
                  <a:lnTo>
                    <a:pt x="415" y="50"/>
                  </a:lnTo>
                  <a:lnTo>
                    <a:pt x="411" y="55"/>
                  </a:lnTo>
                  <a:lnTo>
                    <a:pt x="411" y="58"/>
                  </a:lnTo>
                  <a:lnTo>
                    <a:pt x="410" y="60"/>
                  </a:lnTo>
                  <a:lnTo>
                    <a:pt x="410" y="61"/>
                  </a:lnTo>
                  <a:lnTo>
                    <a:pt x="408" y="63"/>
                  </a:lnTo>
                  <a:lnTo>
                    <a:pt x="408" y="64"/>
                  </a:lnTo>
                  <a:lnTo>
                    <a:pt x="407" y="66"/>
                  </a:lnTo>
                  <a:lnTo>
                    <a:pt x="405" y="69"/>
                  </a:lnTo>
                  <a:lnTo>
                    <a:pt x="405" y="71"/>
                  </a:lnTo>
                  <a:lnTo>
                    <a:pt x="405" y="72"/>
                  </a:lnTo>
                  <a:lnTo>
                    <a:pt x="404" y="74"/>
                  </a:lnTo>
                  <a:lnTo>
                    <a:pt x="402" y="75"/>
                  </a:lnTo>
                  <a:lnTo>
                    <a:pt x="402" y="78"/>
                  </a:lnTo>
                  <a:lnTo>
                    <a:pt x="404" y="80"/>
                  </a:lnTo>
                  <a:lnTo>
                    <a:pt x="405" y="80"/>
                  </a:lnTo>
                  <a:lnTo>
                    <a:pt x="407" y="82"/>
                  </a:lnTo>
                  <a:lnTo>
                    <a:pt x="407" y="83"/>
                  </a:lnTo>
                  <a:lnTo>
                    <a:pt x="408" y="82"/>
                  </a:lnTo>
                  <a:lnTo>
                    <a:pt x="410" y="80"/>
                  </a:lnTo>
                  <a:lnTo>
                    <a:pt x="411" y="80"/>
                  </a:lnTo>
                  <a:lnTo>
                    <a:pt x="413" y="80"/>
                  </a:lnTo>
                  <a:lnTo>
                    <a:pt x="415" y="80"/>
                  </a:lnTo>
                  <a:lnTo>
                    <a:pt x="416" y="80"/>
                  </a:lnTo>
                  <a:lnTo>
                    <a:pt x="418" y="80"/>
                  </a:lnTo>
                  <a:lnTo>
                    <a:pt x="419" y="80"/>
                  </a:lnTo>
                  <a:lnTo>
                    <a:pt x="422" y="80"/>
                  </a:lnTo>
                  <a:lnTo>
                    <a:pt x="422" y="80"/>
                  </a:lnTo>
                  <a:lnTo>
                    <a:pt x="424" y="80"/>
                  </a:lnTo>
                  <a:lnTo>
                    <a:pt x="426" y="82"/>
                  </a:lnTo>
                  <a:lnTo>
                    <a:pt x="427" y="83"/>
                  </a:lnTo>
                  <a:lnTo>
                    <a:pt x="429" y="83"/>
                  </a:lnTo>
                  <a:lnTo>
                    <a:pt x="429" y="83"/>
                  </a:lnTo>
                  <a:lnTo>
                    <a:pt x="430" y="82"/>
                  </a:lnTo>
                  <a:lnTo>
                    <a:pt x="430" y="80"/>
                  </a:lnTo>
                  <a:lnTo>
                    <a:pt x="433" y="78"/>
                  </a:lnTo>
                  <a:lnTo>
                    <a:pt x="433" y="77"/>
                  </a:lnTo>
                  <a:lnTo>
                    <a:pt x="435" y="77"/>
                  </a:lnTo>
                  <a:lnTo>
                    <a:pt x="437" y="77"/>
                  </a:lnTo>
                  <a:lnTo>
                    <a:pt x="438" y="77"/>
                  </a:lnTo>
                  <a:lnTo>
                    <a:pt x="440" y="77"/>
                  </a:lnTo>
                  <a:lnTo>
                    <a:pt x="441" y="77"/>
                  </a:lnTo>
                  <a:lnTo>
                    <a:pt x="445" y="77"/>
                  </a:lnTo>
                  <a:lnTo>
                    <a:pt x="446" y="78"/>
                  </a:lnTo>
                  <a:lnTo>
                    <a:pt x="448" y="80"/>
                  </a:lnTo>
                  <a:lnTo>
                    <a:pt x="449" y="82"/>
                  </a:lnTo>
                  <a:lnTo>
                    <a:pt x="451" y="82"/>
                  </a:lnTo>
                  <a:lnTo>
                    <a:pt x="451" y="83"/>
                  </a:lnTo>
                  <a:lnTo>
                    <a:pt x="452" y="83"/>
                  </a:lnTo>
                  <a:lnTo>
                    <a:pt x="452" y="83"/>
                  </a:lnTo>
                  <a:lnTo>
                    <a:pt x="454" y="85"/>
                  </a:lnTo>
                  <a:lnTo>
                    <a:pt x="454" y="85"/>
                  </a:lnTo>
                  <a:lnTo>
                    <a:pt x="454" y="86"/>
                  </a:lnTo>
                  <a:lnTo>
                    <a:pt x="456" y="86"/>
                  </a:lnTo>
                  <a:lnTo>
                    <a:pt x="456" y="86"/>
                  </a:lnTo>
                  <a:lnTo>
                    <a:pt x="457" y="88"/>
                  </a:lnTo>
                  <a:lnTo>
                    <a:pt x="457" y="88"/>
                  </a:lnTo>
                  <a:lnTo>
                    <a:pt x="457" y="88"/>
                  </a:lnTo>
                  <a:lnTo>
                    <a:pt x="460" y="91"/>
                  </a:lnTo>
                  <a:lnTo>
                    <a:pt x="460" y="91"/>
                  </a:lnTo>
                  <a:lnTo>
                    <a:pt x="462" y="93"/>
                  </a:lnTo>
                  <a:lnTo>
                    <a:pt x="463" y="94"/>
                  </a:lnTo>
                  <a:lnTo>
                    <a:pt x="463" y="94"/>
                  </a:lnTo>
                  <a:lnTo>
                    <a:pt x="463" y="96"/>
                  </a:lnTo>
                  <a:lnTo>
                    <a:pt x="465" y="97"/>
                  </a:lnTo>
                  <a:lnTo>
                    <a:pt x="465" y="97"/>
                  </a:lnTo>
                  <a:lnTo>
                    <a:pt x="465" y="99"/>
                  </a:lnTo>
                  <a:lnTo>
                    <a:pt x="465" y="101"/>
                  </a:lnTo>
                  <a:lnTo>
                    <a:pt x="465" y="101"/>
                  </a:lnTo>
                  <a:lnTo>
                    <a:pt x="463" y="102"/>
                  </a:lnTo>
                  <a:lnTo>
                    <a:pt x="462" y="102"/>
                  </a:lnTo>
                  <a:lnTo>
                    <a:pt x="460" y="102"/>
                  </a:lnTo>
                  <a:lnTo>
                    <a:pt x="459" y="102"/>
                  </a:lnTo>
                  <a:lnTo>
                    <a:pt x="457" y="102"/>
                  </a:lnTo>
                  <a:lnTo>
                    <a:pt x="454" y="102"/>
                  </a:lnTo>
                  <a:lnTo>
                    <a:pt x="452" y="101"/>
                  </a:lnTo>
                  <a:lnTo>
                    <a:pt x="451" y="101"/>
                  </a:lnTo>
                  <a:lnTo>
                    <a:pt x="449" y="99"/>
                  </a:lnTo>
                  <a:lnTo>
                    <a:pt x="449" y="101"/>
                  </a:lnTo>
                  <a:lnTo>
                    <a:pt x="448" y="101"/>
                  </a:lnTo>
                  <a:lnTo>
                    <a:pt x="448" y="101"/>
                  </a:lnTo>
                  <a:lnTo>
                    <a:pt x="446" y="101"/>
                  </a:lnTo>
                  <a:lnTo>
                    <a:pt x="443" y="101"/>
                  </a:lnTo>
                  <a:lnTo>
                    <a:pt x="441" y="101"/>
                  </a:lnTo>
                  <a:lnTo>
                    <a:pt x="440" y="101"/>
                  </a:lnTo>
                  <a:lnTo>
                    <a:pt x="438" y="102"/>
                  </a:lnTo>
                  <a:lnTo>
                    <a:pt x="437" y="102"/>
                  </a:lnTo>
                  <a:lnTo>
                    <a:pt x="435" y="104"/>
                  </a:lnTo>
                  <a:lnTo>
                    <a:pt x="433" y="104"/>
                  </a:lnTo>
                  <a:lnTo>
                    <a:pt x="433" y="104"/>
                  </a:lnTo>
                  <a:lnTo>
                    <a:pt x="432" y="104"/>
                  </a:lnTo>
                  <a:lnTo>
                    <a:pt x="430" y="102"/>
                  </a:lnTo>
                  <a:lnTo>
                    <a:pt x="429" y="102"/>
                  </a:lnTo>
                  <a:lnTo>
                    <a:pt x="429" y="104"/>
                  </a:lnTo>
                  <a:lnTo>
                    <a:pt x="429" y="104"/>
                  </a:lnTo>
                  <a:lnTo>
                    <a:pt x="429" y="105"/>
                  </a:lnTo>
                  <a:lnTo>
                    <a:pt x="429" y="107"/>
                  </a:lnTo>
                  <a:lnTo>
                    <a:pt x="427" y="107"/>
                  </a:lnTo>
                  <a:lnTo>
                    <a:pt x="427" y="107"/>
                  </a:lnTo>
                  <a:lnTo>
                    <a:pt x="426" y="107"/>
                  </a:lnTo>
                  <a:lnTo>
                    <a:pt x="422" y="107"/>
                  </a:lnTo>
                  <a:lnTo>
                    <a:pt x="421" y="107"/>
                  </a:lnTo>
                  <a:lnTo>
                    <a:pt x="419" y="107"/>
                  </a:lnTo>
                  <a:lnTo>
                    <a:pt x="419" y="107"/>
                  </a:lnTo>
                  <a:lnTo>
                    <a:pt x="418" y="108"/>
                  </a:lnTo>
                  <a:lnTo>
                    <a:pt x="416" y="108"/>
                  </a:lnTo>
                  <a:lnTo>
                    <a:pt x="416" y="110"/>
                  </a:lnTo>
                  <a:lnTo>
                    <a:pt x="415" y="110"/>
                  </a:lnTo>
                  <a:lnTo>
                    <a:pt x="415" y="112"/>
                  </a:lnTo>
                  <a:lnTo>
                    <a:pt x="413" y="115"/>
                  </a:lnTo>
                  <a:lnTo>
                    <a:pt x="411" y="115"/>
                  </a:lnTo>
                  <a:lnTo>
                    <a:pt x="411" y="116"/>
                  </a:lnTo>
                  <a:lnTo>
                    <a:pt x="411" y="116"/>
                  </a:lnTo>
                  <a:lnTo>
                    <a:pt x="411" y="118"/>
                  </a:lnTo>
                  <a:lnTo>
                    <a:pt x="410" y="119"/>
                  </a:lnTo>
                  <a:lnTo>
                    <a:pt x="410" y="119"/>
                  </a:lnTo>
                  <a:lnTo>
                    <a:pt x="408" y="119"/>
                  </a:lnTo>
                  <a:lnTo>
                    <a:pt x="405" y="121"/>
                  </a:lnTo>
                  <a:lnTo>
                    <a:pt x="404" y="123"/>
                  </a:lnTo>
                  <a:lnTo>
                    <a:pt x="402" y="124"/>
                  </a:lnTo>
                  <a:lnTo>
                    <a:pt x="400" y="124"/>
                  </a:lnTo>
                  <a:lnTo>
                    <a:pt x="397" y="124"/>
                  </a:lnTo>
                  <a:lnTo>
                    <a:pt x="397" y="124"/>
                  </a:lnTo>
                  <a:lnTo>
                    <a:pt x="392" y="124"/>
                  </a:lnTo>
                  <a:lnTo>
                    <a:pt x="391" y="124"/>
                  </a:lnTo>
                  <a:lnTo>
                    <a:pt x="389" y="124"/>
                  </a:lnTo>
                  <a:lnTo>
                    <a:pt x="388" y="124"/>
                  </a:lnTo>
                  <a:lnTo>
                    <a:pt x="388" y="124"/>
                  </a:lnTo>
                  <a:lnTo>
                    <a:pt x="388" y="126"/>
                  </a:lnTo>
                  <a:lnTo>
                    <a:pt x="386" y="126"/>
                  </a:lnTo>
                  <a:lnTo>
                    <a:pt x="386" y="127"/>
                  </a:lnTo>
                  <a:lnTo>
                    <a:pt x="383" y="129"/>
                  </a:lnTo>
                  <a:lnTo>
                    <a:pt x="381" y="130"/>
                  </a:lnTo>
                  <a:lnTo>
                    <a:pt x="381" y="132"/>
                  </a:lnTo>
                  <a:lnTo>
                    <a:pt x="380" y="132"/>
                  </a:lnTo>
                  <a:lnTo>
                    <a:pt x="378" y="134"/>
                  </a:lnTo>
                  <a:lnTo>
                    <a:pt x="378" y="134"/>
                  </a:lnTo>
                  <a:lnTo>
                    <a:pt x="377" y="134"/>
                  </a:lnTo>
                  <a:lnTo>
                    <a:pt x="375" y="135"/>
                  </a:lnTo>
                  <a:lnTo>
                    <a:pt x="374" y="135"/>
                  </a:lnTo>
                  <a:lnTo>
                    <a:pt x="372" y="135"/>
                  </a:lnTo>
                  <a:lnTo>
                    <a:pt x="372" y="135"/>
                  </a:lnTo>
                  <a:lnTo>
                    <a:pt x="369" y="135"/>
                  </a:lnTo>
                  <a:lnTo>
                    <a:pt x="369" y="135"/>
                  </a:lnTo>
                  <a:lnTo>
                    <a:pt x="366" y="135"/>
                  </a:lnTo>
                  <a:lnTo>
                    <a:pt x="361" y="134"/>
                  </a:lnTo>
                  <a:lnTo>
                    <a:pt x="359" y="132"/>
                  </a:lnTo>
                  <a:lnTo>
                    <a:pt x="358" y="130"/>
                  </a:lnTo>
                  <a:lnTo>
                    <a:pt x="356" y="130"/>
                  </a:lnTo>
                  <a:lnTo>
                    <a:pt x="355" y="130"/>
                  </a:lnTo>
                  <a:lnTo>
                    <a:pt x="353" y="130"/>
                  </a:lnTo>
                  <a:lnTo>
                    <a:pt x="351" y="130"/>
                  </a:lnTo>
                  <a:lnTo>
                    <a:pt x="350" y="130"/>
                  </a:lnTo>
                  <a:lnTo>
                    <a:pt x="347" y="132"/>
                  </a:lnTo>
                  <a:lnTo>
                    <a:pt x="347" y="134"/>
                  </a:lnTo>
                  <a:lnTo>
                    <a:pt x="345" y="134"/>
                  </a:lnTo>
                  <a:lnTo>
                    <a:pt x="344" y="137"/>
                  </a:lnTo>
                  <a:lnTo>
                    <a:pt x="344" y="138"/>
                  </a:lnTo>
                  <a:lnTo>
                    <a:pt x="344" y="140"/>
                  </a:lnTo>
                  <a:lnTo>
                    <a:pt x="342" y="141"/>
                  </a:lnTo>
                  <a:lnTo>
                    <a:pt x="342" y="143"/>
                  </a:lnTo>
                  <a:lnTo>
                    <a:pt x="342" y="143"/>
                  </a:lnTo>
                  <a:lnTo>
                    <a:pt x="344" y="145"/>
                  </a:lnTo>
                  <a:lnTo>
                    <a:pt x="344" y="146"/>
                  </a:lnTo>
                  <a:lnTo>
                    <a:pt x="345" y="148"/>
                  </a:lnTo>
                  <a:lnTo>
                    <a:pt x="347" y="148"/>
                  </a:lnTo>
                  <a:lnTo>
                    <a:pt x="348" y="151"/>
                  </a:lnTo>
                  <a:lnTo>
                    <a:pt x="348" y="151"/>
                  </a:lnTo>
                  <a:lnTo>
                    <a:pt x="350" y="153"/>
                  </a:lnTo>
                  <a:lnTo>
                    <a:pt x="350" y="154"/>
                  </a:lnTo>
                  <a:lnTo>
                    <a:pt x="350" y="154"/>
                  </a:lnTo>
                  <a:lnTo>
                    <a:pt x="348" y="154"/>
                  </a:lnTo>
                  <a:lnTo>
                    <a:pt x="347" y="156"/>
                  </a:lnTo>
                  <a:lnTo>
                    <a:pt x="347" y="156"/>
                  </a:lnTo>
                  <a:lnTo>
                    <a:pt x="345" y="157"/>
                  </a:lnTo>
                  <a:lnTo>
                    <a:pt x="344" y="157"/>
                  </a:lnTo>
                  <a:lnTo>
                    <a:pt x="344" y="157"/>
                  </a:lnTo>
                  <a:lnTo>
                    <a:pt x="344" y="159"/>
                  </a:lnTo>
                  <a:lnTo>
                    <a:pt x="339" y="160"/>
                  </a:lnTo>
                  <a:lnTo>
                    <a:pt x="337" y="160"/>
                  </a:lnTo>
                  <a:lnTo>
                    <a:pt x="336" y="160"/>
                  </a:lnTo>
                  <a:lnTo>
                    <a:pt x="336" y="162"/>
                  </a:lnTo>
                  <a:lnTo>
                    <a:pt x="334" y="164"/>
                  </a:lnTo>
                  <a:lnTo>
                    <a:pt x="333" y="165"/>
                  </a:lnTo>
                  <a:lnTo>
                    <a:pt x="333" y="165"/>
                  </a:lnTo>
                  <a:lnTo>
                    <a:pt x="331" y="167"/>
                  </a:lnTo>
                  <a:lnTo>
                    <a:pt x="329" y="168"/>
                  </a:lnTo>
                  <a:lnTo>
                    <a:pt x="328" y="170"/>
                  </a:lnTo>
                  <a:lnTo>
                    <a:pt x="328" y="170"/>
                  </a:lnTo>
                  <a:lnTo>
                    <a:pt x="328" y="170"/>
                  </a:lnTo>
                  <a:lnTo>
                    <a:pt x="326" y="171"/>
                  </a:lnTo>
                  <a:lnTo>
                    <a:pt x="325" y="171"/>
                  </a:lnTo>
                  <a:lnTo>
                    <a:pt x="323" y="173"/>
                  </a:lnTo>
                  <a:lnTo>
                    <a:pt x="320" y="173"/>
                  </a:lnTo>
                  <a:lnTo>
                    <a:pt x="317" y="175"/>
                  </a:lnTo>
                  <a:lnTo>
                    <a:pt x="317" y="175"/>
                  </a:lnTo>
                  <a:lnTo>
                    <a:pt x="314" y="176"/>
                  </a:lnTo>
                  <a:lnTo>
                    <a:pt x="312" y="176"/>
                  </a:lnTo>
                  <a:lnTo>
                    <a:pt x="309" y="176"/>
                  </a:lnTo>
                  <a:lnTo>
                    <a:pt x="306" y="176"/>
                  </a:lnTo>
                  <a:lnTo>
                    <a:pt x="303" y="176"/>
                  </a:lnTo>
                  <a:lnTo>
                    <a:pt x="301" y="176"/>
                  </a:lnTo>
                  <a:lnTo>
                    <a:pt x="298" y="176"/>
                  </a:lnTo>
                  <a:lnTo>
                    <a:pt x="295" y="176"/>
                  </a:lnTo>
                  <a:lnTo>
                    <a:pt x="293" y="176"/>
                  </a:lnTo>
                  <a:lnTo>
                    <a:pt x="290" y="176"/>
                  </a:lnTo>
                  <a:lnTo>
                    <a:pt x="290" y="178"/>
                  </a:lnTo>
                  <a:lnTo>
                    <a:pt x="282" y="178"/>
                  </a:lnTo>
                  <a:lnTo>
                    <a:pt x="281" y="178"/>
                  </a:lnTo>
                  <a:lnTo>
                    <a:pt x="277" y="179"/>
                  </a:lnTo>
                  <a:lnTo>
                    <a:pt x="276" y="179"/>
                  </a:lnTo>
                  <a:lnTo>
                    <a:pt x="274" y="179"/>
                  </a:lnTo>
                  <a:lnTo>
                    <a:pt x="273" y="179"/>
                  </a:lnTo>
                  <a:lnTo>
                    <a:pt x="271" y="181"/>
                  </a:lnTo>
                  <a:lnTo>
                    <a:pt x="268" y="181"/>
                  </a:lnTo>
                  <a:lnTo>
                    <a:pt x="262" y="184"/>
                  </a:lnTo>
                  <a:lnTo>
                    <a:pt x="258" y="186"/>
                  </a:lnTo>
                  <a:lnTo>
                    <a:pt x="257" y="187"/>
                  </a:lnTo>
                  <a:lnTo>
                    <a:pt x="254" y="187"/>
                  </a:lnTo>
                  <a:lnTo>
                    <a:pt x="252" y="189"/>
                  </a:lnTo>
                  <a:lnTo>
                    <a:pt x="251" y="190"/>
                  </a:lnTo>
                  <a:lnTo>
                    <a:pt x="251" y="190"/>
                  </a:lnTo>
                  <a:lnTo>
                    <a:pt x="249" y="190"/>
                  </a:lnTo>
                  <a:lnTo>
                    <a:pt x="247" y="190"/>
                  </a:lnTo>
                  <a:lnTo>
                    <a:pt x="246" y="190"/>
                  </a:lnTo>
                  <a:lnTo>
                    <a:pt x="243" y="190"/>
                  </a:lnTo>
                  <a:lnTo>
                    <a:pt x="243" y="186"/>
                  </a:lnTo>
                  <a:lnTo>
                    <a:pt x="240" y="187"/>
                  </a:lnTo>
                  <a:lnTo>
                    <a:pt x="235" y="187"/>
                  </a:lnTo>
                  <a:lnTo>
                    <a:pt x="232" y="189"/>
                  </a:lnTo>
                  <a:lnTo>
                    <a:pt x="227" y="187"/>
                  </a:lnTo>
                  <a:lnTo>
                    <a:pt x="224" y="186"/>
                  </a:lnTo>
                  <a:lnTo>
                    <a:pt x="222" y="184"/>
                  </a:lnTo>
                  <a:lnTo>
                    <a:pt x="217" y="182"/>
                  </a:lnTo>
                  <a:lnTo>
                    <a:pt x="214" y="182"/>
                  </a:lnTo>
                  <a:lnTo>
                    <a:pt x="208" y="181"/>
                  </a:lnTo>
                  <a:lnTo>
                    <a:pt x="206" y="181"/>
                  </a:lnTo>
                  <a:lnTo>
                    <a:pt x="205" y="179"/>
                  </a:lnTo>
                  <a:lnTo>
                    <a:pt x="202" y="176"/>
                  </a:lnTo>
                  <a:lnTo>
                    <a:pt x="202" y="175"/>
                  </a:lnTo>
                  <a:lnTo>
                    <a:pt x="200" y="175"/>
                  </a:lnTo>
                  <a:lnTo>
                    <a:pt x="199" y="175"/>
                  </a:lnTo>
                  <a:lnTo>
                    <a:pt x="197" y="175"/>
                  </a:lnTo>
                  <a:lnTo>
                    <a:pt x="194" y="175"/>
                  </a:lnTo>
                  <a:lnTo>
                    <a:pt x="189" y="173"/>
                  </a:lnTo>
                  <a:lnTo>
                    <a:pt x="184" y="173"/>
                  </a:lnTo>
                  <a:lnTo>
                    <a:pt x="178" y="173"/>
                  </a:lnTo>
                  <a:lnTo>
                    <a:pt x="176" y="171"/>
                  </a:lnTo>
                  <a:lnTo>
                    <a:pt x="173" y="173"/>
                  </a:lnTo>
                  <a:lnTo>
                    <a:pt x="170" y="175"/>
                  </a:lnTo>
                  <a:lnTo>
                    <a:pt x="162" y="173"/>
                  </a:lnTo>
                  <a:lnTo>
                    <a:pt x="159" y="173"/>
                  </a:lnTo>
                  <a:lnTo>
                    <a:pt x="151" y="171"/>
                  </a:lnTo>
                  <a:lnTo>
                    <a:pt x="145" y="171"/>
                  </a:lnTo>
                  <a:lnTo>
                    <a:pt x="137" y="170"/>
                  </a:lnTo>
                  <a:lnTo>
                    <a:pt x="132" y="171"/>
                  </a:lnTo>
                  <a:lnTo>
                    <a:pt x="129" y="171"/>
                  </a:lnTo>
                  <a:lnTo>
                    <a:pt x="124" y="171"/>
                  </a:lnTo>
                  <a:lnTo>
                    <a:pt x="124" y="171"/>
                  </a:lnTo>
                  <a:lnTo>
                    <a:pt x="124" y="170"/>
                  </a:lnTo>
                  <a:lnTo>
                    <a:pt x="124" y="168"/>
                  </a:lnTo>
                  <a:lnTo>
                    <a:pt x="121" y="167"/>
                  </a:lnTo>
                  <a:lnTo>
                    <a:pt x="121" y="165"/>
                  </a:lnTo>
                  <a:lnTo>
                    <a:pt x="118" y="164"/>
                  </a:lnTo>
                  <a:lnTo>
                    <a:pt x="118" y="162"/>
                  </a:lnTo>
                  <a:lnTo>
                    <a:pt x="117" y="160"/>
                  </a:lnTo>
                  <a:lnTo>
                    <a:pt x="115" y="156"/>
                  </a:lnTo>
                  <a:lnTo>
                    <a:pt x="113" y="151"/>
                  </a:lnTo>
                  <a:lnTo>
                    <a:pt x="113" y="151"/>
                  </a:lnTo>
                  <a:lnTo>
                    <a:pt x="113" y="149"/>
                  </a:lnTo>
                  <a:lnTo>
                    <a:pt x="112" y="149"/>
                  </a:lnTo>
                  <a:lnTo>
                    <a:pt x="110" y="149"/>
                  </a:lnTo>
                  <a:lnTo>
                    <a:pt x="110" y="148"/>
                  </a:lnTo>
                  <a:lnTo>
                    <a:pt x="110" y="148"/>
                  </a:lnTo>
                  <a:lnTo>
                    <a:pt x="110" y="146"/>
                  </a:lnTo>
                  <a:lnTo>
                    <a:pt x="110" y="145"/>
                  </a:lnTo>
                  <a:lnTo>
                    <a:pt x="110" y="145"/>
                  </a:lnTo>
                  <a:lnTo>
                    <a:pt x="105" y="145"/>
                  </a:lnTo>
                  <a:lnTo>
                    <a:pt x="102" y="143"/>
                  </a:lnTo>
                  <a:lnTo>
                    <a:pt x="101" y="143"/>
                  </a:lnTo>
                  <a:lnTo>
                    <a:pt x="98" y="140"/>
                  </a:lnTo>
                  <a:lnTo>
                    <a:pt x="96" y="140"/>
                  </a:lnTo>
                  <a:lnTo>
                    <a:pt x="93" y="138"/>
                  </a:lnTo>
                  <a:lnTo>
                    <a:pt x="90" y="137"/>
                  </a:lnTo>
                  <a:lnTo>
                    <a:pt x="88" y="137"/>
                  </a:lnTo>
                  <a:lnTo>
                    <a:pt x="87" y="134"/>
                  </a:lnTo>
                  <a:lnTo>
                    <a:pt x="85" y="134"/>
                  </a:lnTo>
                  <a:lnTo>
                    <a:pt x="83" y="132"/>
                  </a:lnTo>
                  <a:lnTo>
                    <a:pt x="80" y="132"/>
                  </a:lnTo>
                  <a:lnTo>
                    <a:pt x="76" y="130"/>
                  </a:lnTo>
                  <a:lnTo>
                    <a:pt x="72" y="130"/>
                  </a:lnTo>
                  <a:lnTo>
                    <a:pt x="71" y="130"/>
                  </a:lnTo>
                  <a:lnTo>
                    <a:pt x="68" y="130"/>
                  </a:lnTo>
                  <a:lnTo>
                    <a:pt x="64" y="130"/>
                  </a:lnTo>
                  <a:lnTo>
                    <a:pt x="61" y="130"/>
                  </a:lnTo>
                  <a:lnTo>
                    <a:pt x="60" y="130"/>
                  </a:lnTo>
                  <a:lnTo>
                    <a:pt x="58" y="130"/>
                  </a:lnTo>
                  <a:lnTo>
                    <a:pt x="55" y="130"/>
                  </a:lnTo>
                  <a:lnTo>
                    <a:pt x="55" y="129"/>
                  </a:lnTo>
                  <a:lnTo>
                    <a:pt x="53" y="129"/>
                  </a:lnTo>
                  <a:lnTo>
                    <a:pt x="52" y="129"/>
                  </a:lnTo>
                  <a:lnTo>
                    <a:pt x="50" y="129"/>
                  </a:lnTo>
                  <a:lnTo>
                    <a:pt x="49" y="127"/>
                  </a:lnTo>
                  <a:lnTo>
                    <a:pt x="49" y="127"/>
                  </a:lnTo>
                  <a:lnTo>
                    <a:pt x="47" y="127"/>
                  </a:lnTo>
                  <a:lnTo>
                    <a:pt x="46" y="127"/>
                  </a:lnTo>
                  <a:lnTo>
                    <a:pt x="46" y="127"/>
                  </a:lnTo>
                  <a:lnTo>
                    <a:pt x="46" y="127"/>
                  </a:lnTo>
                  <a:lnTo>
                    <a:pt x="44" y="124"/>
                  </a:lnTo>
                  <a:lnTo>
                    <a:pt x="44" y="124"/>
                  </a:lnTo>
                  <a:lnTo>
                    <a:pt x="42" y="123"/>
                  </a:lnTo>
                  <a:lnTo>
                    <a:pt x="42" y="123"/>
                  </a:lnTo>
                  <a:lnTo>
                    <a:pt x="42" y="121"/>
                  </a:lnTo>
                  <a:lnTo>
                    <a:pt x="42" y="118"/>
                  </a:lnTo>
                  <a:lnTo>
                    <a:pt x="44" y="116"/>
                  </a:lnTo>
                  <a:lnTo>
                    <a:pt x="46" y="115"/>
                  </a:lnTo>
                  <a:lnTo>
                    <a:pt x="46" y="115"/>
                  </a:lnTo>
                  <a:lnTo>
                    <a:pt x="47" y="113"/>
                  </a:lnTo>
                  <a:lnTo>
                    <a:pt x="47" y="113"/>
                  </a:lnTo>
                  <a:lnTo>
                    <a:pt x="47" y="112"/>
                  </a:lnTo>
                  <a:lnTo>
                    <a:pt x="47" y="110"/>
                  </a:lnTo>
                  <a:lnTo>
                    <a:pt x="46" y="108"/>
                  </a:lnTo>
                  <a:lnTo>
                    <a:pt x="46" y="107"/>
                  </a:lnTo>
                  <a:lnTo>
                    <a:pt x="47" y="107"/>
                  </a:lnTo>
                  <a:lnTo>
                    <a:pt x="47" y="104"/>
                  </a:lnTo>
                  <a:lnTo>
                    <a:pt x="47" y="104"/>
                  </a:lnTo>
                  <a:lnTo>
                    <a:pt x="47" y="102"/>
                  </a:lnTo>
                  <a:lnTo>
                    <a:pt x="47" y="102"/>
                  </a:lnTo>
                  <a:lnTo>
                    <a:pt x="47" y="101"/>
                  </a:lnTo>
                  <a:lnTo>
                    <a:pt x="46" y="97"/>
                  </a:lnTo>
                  <a:lnTo>
                    <a:pt x="46" y="96"/>
                  </a:lnTo>
                  <a:lnTo>
                    <a:pt x="44" y="96"/>
                  </a:lnTo>
                  <a:lnTo>
                    <a:pt x="42" y="96"/>
                  </a:lnTo>
                  <a:lnTo>
                    <a:pt x="42" y="94"/>
                  </a:lnTo>
                  <a:lnTo>
                    <a:pt x="41" y="91"/>
                  </a:lnTo>
                  <a:lnTo>
                    <a:pt x="39" y="89"/>
                  </a:lnTo>
                  <a:lnTo>
                    <a:pt x="39" y="89"/>
                  </a:lnTo>
                  <a:lnTo>
                    <a:pt x="39" y="88"/>
                  </a:lnTo>
                  <a:lnTo>
                    <a:pt x="39" y="86"/>
                  </a:lnTo>
                  <a:lnTo>
                    <a:pt x="38" y="85"/>
                  </a:lnTo>
                  <a:lnTo>
                    <a:pt x="38" y="85"/>
                  </a:lnTo>
                  <a:lnTo>
                    <a:pt x="38" y="83"/>
                  </a:lnTo>
                  <a:lnTo>
                    <a:pt x="38" y="83"/>
                  </a:lnTo>
                  <a:lnTo>
                    <a:pt x="36" y="83"/>
                  </a:lnTo>
                  <a:lnTo>
                    <a:pt x="35" y="82"/>
                  </a:lnTo>
                  <a:lnTo>
                    <a:pt x="33" y="80"/>
                  </a:lnTo>
                  <a:lnTo>
                    <a:pt x="33" y="80"/>
                  </a:lnTo>
                  <a:lnTo>
                    <a:pt x="33" y="78"/>
                  </a:lnTo>
                  <a:lnTo>
                    <a:pt x="33" y="78"/>
                  </a:lnTo>
                  <a:lnTo>
                    <a:pt x="31" y="80"/>
                  </a:lnTo>
                  <a:lnTo>
                    <a:pt x="30" y="80"/>
                  </a:lnTo>
                  <a:lnTo>
                    <a:pt x="30" y="80"/>
                  </a:lnTo>
                  <a:lnTo>
                    <a:pt x="28" y="80"/>
                  </a:lnTo>
                  <a:lnTo>
                    <a:pt x="28" y="78"/>
                  </a:lnTo>
                  <a:lnTo>
                    <a:pt x="28" y="78"/>
                  </a:lnTo>
                  <a:lnTo>
                    <a:pt x="27" y="77"/>
                  </a:lnTo>
                  <a:lnTo>
                    <a:pt x="25" y="77"/>
                  </a:lnTo>
                  <a:lnTo>
                    <a:pt x="23" y="77"/>
                  </a:lnTo>
                  <a:lnTo>
                    <a:pt x="22" y="77"/>
                  </a:lnTo>
                  <a:lnTo>
                    <a:pt x="20" y="77"/>
                  </a:lnTo>
                  <a:lnTo>
                    <a:pt x="19" y="77"/>
                  </a:lnTo>
                  <a:lnTo>
                    <a:pt x="17" y="75"/>
                  </a:lnTo>
                  <a:lnTo>
                    <a:pt x="17" y="75"/>
                  </a:lnTo>
                  <a:lnTo>
                    <a:pt x="16" y="75"/>
                  </a:lnTo>
                  <a:lnTo>
                    <a:pt x="14" y="74"/>
                  </a:lnTo>
                  <a:lnTo>
                    <a:pt x="12" y="72"/>
                  </a:lnTo>
                  <a:lnTo>
                    <a:pt x="12" y="71"/>
                  </a:lnTo>
                  <a:lnTo>
                    <a:pt x="11" y="71"/>
                  </a:lnTo>
                  <a:lnTo>
                    <a:pt x="9" y="69"/>
                  </a:lnTo>
                  <a:lnTo>
                    <a:pt x="8" y="69"/>
                  </a:lnTo>
                  <a:lnTo>
                    <a:pt x="6" y="67"/>
                  </a:lnTo>
                  <a:lnTo>
                    <a:pt x="5" y="67"/>
                  </a:lnTo>
                  <a:lnTo>
                    <a:pt x="3" y="67"/>
                  </a:lnTo>
                  <a:lnTo>
                    <a:pt x="3" y="66"/>
                  </a:lnTo>
                  <a:lnTo>
                    <a:pt x="3" y="66"/>
                  </a:lnTo>
                  <a:lnTo>
                    <a:pt x="5" y="66"/>
                  </a:lnTo>
                  <a:lnTo>
                    <a:pt x="5" y="64"/>
                  </a:lnTo>
                  <a:lnTo>
                    <a:pt x="5" y="64"/>
                  </a:lnTo>
                  <a:lnTo>
                    <a:pt x="5" y="63"/>
                  </a:lnTo>
                  <a:lnTo>
                    <a:pt x="3" y="63"/>
                  </a:lnTo>
                  <a:lnTo>
                    <a:pt x="1" y="63"/>
                  </a:lnTo>
                  <a:lnTo>
                    <a:pt x="1" y="61"/>
                  </a:lnTo>
                  <a:lnTo>
                    <a:pt x="0" y="61"/>
                  </a:lnTo>
                  <a:lnTo>
                    <a:pt x="0" y="60"/>
                  </a:lnTo>
                  <a:lnTo>
                    <a:pt x="1" y="60"/>
                  </a:lnTo>
                  <a:lnTo>
                    <a:pt x="1" y="60"/>
                  </a:lnTo>
                  <a:lnTo>
                    <a:pt x="1" y="58"/>
                  </a:lnTo>
                  <a:lnTo>
                    <a:pt x="1" y="58"/>
                  </a:lnTo>
                  <a:lnTo>
                    <a:pt x="1" y="56"/>
                  </a:lnTo>
                  <a:lnTo>
                    <a:pt x="1" y="56"/>
                  </a:lnTo>
                  <a:lnTo>
                    <a:pt x="1" y="55"/>
                  </a:lnTo>
                  <a:lnTo>
                    <a:pt x="1" y="55"/>
                  </a:lnTo>
                  <a:lnTo>
                    <a:pt x="3" y="55"/>
                  </a:lnTo>
                  <a:lnTo>
                    <a:pt x="3" y="55"/>
                  </a:lnTo>
                  <a:lnTo>
                    <a:pt x="5" y="55"/>
                  </a:lnTo>
                  <a:lnTo>
                    <a:pt x="6" y="53"/>
                  </a:lnTo>
                  <a:lnTo>
                    <a:pt x="6" y="53"/>
                  </a:lnTo>
                  <a:lnTo>
                    <a:pt x="6" y="52"/>
                  </a:lnTo>
                  <a:lnTo>
                    <a:pt x="6" y="50"/>
                  </a:lnTo>
                  <a:lnTo>
                    <a:pt x="9" y="50"/>
                  </a:lnTo>
                  <a:lnTo>
                    <a:pt x="9" y="50"/>
                  </a:lnTo>
                  <a:lnTo>
                    <a:pt x="11" y="50"/>
                  </a:lnTo>
                  <a:lnTo>
                    <a:pt x="12" y="50"/>
                  </a:lnTo>
                  <a:lnTo>
                    <a:pt x="12" y="50"/>
                  </a:lnTo>
                  <a:lnTo>
                    <a:pt x="14" y="50"/>
                  </a:lnTo>
                  <a:lnTo>
                    <a:pt x="14" y="50"/>
                  </a:lnTo>
                  <a:lnTo>
                    <a:pt x="16" y="50"/>
                  </a:lnTo>
                  <a:lnTo>
                    <a:pt x="16" y="50"/>
                  </a:lnTo>
                  <a:lnTo>
                    <a:pt x="16" y="49"/>
                  </a:lnTo>
                  <a:lnTo>
                    <a:pt x="17" y="49"/>
                  </a:lnTo>
                  <a:lnTo>
                    <a:pt x="17" y="49"/>
                  </a:lnTo>
                  <a:lnTo>
                    <a:pt x="17" y="50"/>
                  </a:lnTo>
                  <a:lnTo>
                    <a:pt x="19" y="50"/>
                  </a:lnTo>
                  <a:lnTo>
                    <a:pt x="20" y="49"/>
                  </a:lnTo>
                  <a:lnTo>
                    <a:pt x="20" y="49"/>
                  </a:lnTo>
                  <a:lnTo>
                    <a:pt x="22" y="47"/>
                  </a:lnTo>
                  <a:lnTo>
                    <a:pt x="22" y="47"/>
                  </a:lnTo>
                  <a:lnTo>
                    <a:pt x="22" y="47"/>
                  </a:lnTo>
                  <a:lnTo>
                    <a:pt x="23" y="47"/>
                  </a:lnTo>
                  <a:lnTo>
                    <a:pt x="25" y="45"/>
                  </a:lnTo>
                  <a:lnTo>
                    <a:pt x="27" y="45"/>
                  </a:lnTo>
                  <a:lnTo>
                    <a:pt x="28" y="45"/>
                  </a:lnTo>
                  <a:lnTo>
                    <a:pt x="28" y="44"/>
                  </a:lnTo>
                  <a:lnTo>
                    <a:pt x="28" y="44"/>
                  </a:lnTo>
                  <a:lnTo>
                    <a:pt x="28" y="42"/>
                  </a:lnTo>
                  <a:lnTo>
                    <a:pt x="30" y="41"/>
                  </a:lnTo>
                  <a:lnTo>
                    <a:pt x="31" y="41"/>
                  </a:lnTo>
                  <a:lnTo>
                    <a:pt x="33" y="41"/>
                  </a:lnTo>
                  <a:lnTo>
                    <a:pt x="33" y="39"/>
                  </a:lnTo>
                  <a:lnTo>
                    <a:pt x="33" y="37"/>
                  </a:lnTo>
                  <a:lnTo>
                    <a:pt x="35" y="37"/>
                  </a:lnTo>
                  <a:lnTo>
                    <a:pt x="36" y="37"/>
                  </a:lnTo>
                  <a:lnTo>
                    <a:pt x="38" y="37"/>
                  </a:lnTo>
                  <a:lnTo>
                    <a:pt x="38" y="36"/>
                  </a:lnTo>
                  <a:lnTo>
                    <a:pt x="41" y="36"/>
                  </a:lnTo>
                  <a:lnTo>
                    <a:pt x="42" y="36"/>
                  </a:lnTo>
                  <a:lnTo>
                    <a:pt x="42" y="34"/>
                  </a:lnTo>
                  <a:lnTo>
                    <a:pt x="44" y="34"/>
                  </a:lnTo>
                  <a:lnTo>
                    <a:pt x="46" y="34"/>
                  </a:lnTo>
                  <a:lnTo>
                    <a:pt x="46" y="33"/>
                  </a:lnTo>
                  <a:lnTo>
                    <a:pt x="47" y="31"/>
                  </a:lnTo>
                  <a:lnTo>
                    <a:pt x="49" y="31"/>
                  </a:lnTo>
                  <a:lnTo>
                    <a:pt x="50" y="31"/>
                  </a:lnTo>
                  <a:lnTo>
                    <a:pt x="52" y="31"/>
                  </a:lnTo>
                  <a:lnTo>
                    <a:pt x="52" y="31"/>
                  </a:lnTo>
                  <a:lnTo>
                    <a:pt x="53" y="31"/>
                  </a:lnTo>
                  <a:lnTo>
                    <a:pt x="53" y="30"/>
                  </a:lnTo>
                  <a:lnTo>
                    <a:pt x="55" y="30"/>
                  </a:lnTo>
                  <a:lnTo>
                    <a:pt x="57" y="30"/>
                  </a:lnTo>
                  <a:lnTo>
                    <a:pt x="57" y="28"/>
                  </a:lnTo>
                  <a:lnTo>
                    <a:pt x="58" y="26"/>
                  </a:lnTo>
                  <a:lnTo>
                    <a:pt x="58" y="26"/>
                  </a:lnTo>
                  <a:lnTo>
                    <a:pt x="61" y="26"/>
                  </a:lnTo>
                  <a:lnTo>
                    <a:pt x="63" y="26"/>
                  </a:lnTo>
                  <a:lnTo>
                    <a:pt x="64" y="26"/>
                  </a:lnTo>
                  <a:lnTo>
                    <a:pt x="66" y="25"/>
                  </a:lnTo>
                  <a:lnTo>
                    <a:pt x="66" y="25"/>
                  </a:lnTo>
                  <a:lnTo>
                    <a:pt x="66" y="23"/>
                  </a:lnTo>
                  <a:lnTo>
                    <a:pt x="66" y="23"/>
                  </a:lnTo>
                  <a:lnTo>
                    <a:pt x="68" y="25"/>
                  </a:lnTo>
                  <a:lnTo>
                    <a:pt x="69" y="25"/>
                  </a:lnTo>
                  <a:lnTo>
                    <a:pt x="71" y="26"/>
                  </a:lnTo>
                  <a:lnTo>
                    <a:pt x="71" y="26"/>
                  </a:lnTo>
                  <a:lnTo>
                    <a:pt x="71" y="26"/>
                  </a:lnTo>
                  <a:lnTo>
                    <a:pt x="72" y="26"/>
                  </a:lnTo>
                  <a:lnTo>
                    <a:pt x="72" y="25"/>
                  </a:lnTo>
                  <a:lnTo>
                    <a:pt x="74" y="25"/>
                  </a:lnTo>
                  <a:lnTo>
                    <a:pt x="76" y="25"/>
                  </a:lnTo>
                  <a:lnTo>
                    <a:pt x="76" y="25"/>
                  </a:lnTo>
                  <a:lnTo>
                    <a:pt x="76" y="26"/>
                  </a:lnTo>
                  <a:lnTo>
                    <a:pt x="76" y="28"/>
                  </a:lnTo>
                  <a:lnTo>
                    <a:pt x="77" y="28"/>
                  </a:lnTo>
                  <a:lnTo>
                    <a:pt x="79" y="28"/>
                  </a:lnTo>
                  <a:lnTo>
                    <a:pt x="80" y="28"/>
                  </a:lnTo>
                  <a:lnTo>
                    <a:pt x="82" y="28"/>
                  </a:lnTo>
                  <a:lnTo>
                    <a:pt x="83" y="28"/>
                  </a:lnTo>
                  <a:lnTo>
                    <a:pt x="85" y="28"/>
                  </a:lnTo>
                  <a:lnTo>
                    <a:pt x="85" y="28"/>
                  </a:lnTo>
                  <a:lnTo>
                    <a:pt x="88" y="28"/>
                  </a:lnTo>
                  <a:lnTo>
                    <a:pt x="90" y="30"/>
                  </a:lnTo>
                  <a:lnTo>
                    <a:pt x="91" y="30"/>
                  </a:lnTo>
                  <a:lnTo>
                    <a:pt x="94" y="30"/>
                  </a:lnTo>
                  <a:lnTo>
                    <a:pt x="94" y="30"/>
                  </a:lnTo>
                  <a:lnTo>
                    <a:pt x="94" y="33"/>
                  </a:lnTo>
                  <a:lnTo>
                    <a:pt x="96" y="34"/>
                  </a:lnTo>
                  <a:lnTo>
                    <a:pt x="96" y="36"/>
                  </a:lnTo>
                  <a:lnTo>
                    <a:pt x="96" y="36"/>
                  </a:lnTo>
                  <a:lnTo>
                    <a:pt x="98" y="36"/>
                  </a:lnTo>
                  <a:lnTo>
                    <a:pt x="98" y="37"/>
                  </a:lnTo>
                  <a:lnTo>
                    <a:pt x="99" y="37"/>
                  </a:lnTo>
                  <a:lnTo>
                    <a:pt x="99" y="39"/>
                  </a:lnTo>
                  <a:lnTo>
                    <a:pt x="101" y="39"/>
                  </a:lnTo>
                  <a:lnTo>
                    <a:pt x="101" y="39"/>
                  </a:lnTo>
                  <a:lnTo>
                    <a:pt x="102" y="39"/>
                  </a:lnTo>
                  <a:lnTo>
                    <a:pt x="104" y="39"/>
                  </a:lnTo>
                  <a:lnTo>
                    <a:pt x="105" y="39"/>
                  </a:lnTo>
                  <a:lnTo>
                    <a:pt x="105" y="41"/>
                  </a:lnTo>
                  <a:lnTo>
                    <a:pt x="107" y="41"/>
                  </a:lnTo>
                  <a:lnTo>
                    <a:pt x="107" y="41"/>
                  </a:lnTo>
                  <a:lnTo>
                    <a:pt x="110" y="41"/>
                  </a:lnTo>
                  <a:lnTo>
                    <a:pt x="110" y="41"/>
                  </a:lnTo>
                  <a:lnTo>
                    <a:pt x="112" y="41"/>
                  </a:lnTo>
                  <a:lnTo>
                    <a:pt x="113" y="41"/>
                  </a:lnTo>
                  <a:lnTo>
                    <a:pt x="113" y="41"/>
                  </a:lnTo>
                  <a:lnTo>
                    <a:pt x="115" y="41"/>
                  </a:lnTo>
                  <a:lnTo>
                    <a:pt x="117" y="39"/>
                  </a:lnTo>
                  <a:lnTo>
                    <a:pt x="118" y="39"/>
                  </a:lnTo>
                  <a:lnTo>
                    <a:pt x="118" y="41"/>
                  </a:lnTo>
                  <a:lnTo>
                    <a:pt x="118" y="41"/>
                  </a:lnTo>
                  <a:lnTo>
                    <a:pt x="120" y="41"/>
                  </a:lnTo>
                  <a:lnTo>
                    <a:pt x="120" y="39"/>
                  </a:lnTo>
                  <a:lnTo>
                    <a:pt x="120" y="39"/>
                  </a:lnTo>
                  <a:lnTo>
                    <a:pt x="121" y="41"/>
                  </a:lnTo>
                  <a:lnTo>
                    <a:pt x="123" y="41"/>
                  </a:lnTo>
                  <a:lnTo>
                    <a:pt x="124" y="42"/>
                  </a:lnTo>
                  <a:lnTo>
                    <a:pt x="124" y="42"/>
                  </a:lnTo>
                  <a:lnTo>
                    <a:pt x="126" y="41"/>
                  </a:lnTo>
                  <a:lnTo>
                    <a:pt x="128" y="41"/>
                  </a:lnTo>
                  <a:lnTo>
                    <a:pt x="128" y="42"/>
                  </a:lnTo>
                  <a:lnTo>
                    <a:pt x="128" y="42"/>
                  </a:lnTo>
                  <a:lnTo>
                    <a:pt x="129" y="42"/>
                  </a:lnTo>
                  <a:lnTo>
                    <a:pt x="129" y="41"/>
                  </a:lnTo>
                  <a:lnTo>
                    <a:pt x="134" y="42"/>
                  </a:lnTo>
                  <a:lnTo>
                    <a:pt x="135" y="42"/>
                  </a:lnTo>
                  <a:lnTo>
                    <a:pt x="135" y="44"/>
                  </a:lnTo>
                  <a:lnTo>
                    <a:pt x="135" y="44"/>
                  </a:lnTo>
                  <a:lnTo>
                    <a:pt x="137" y="45"/>
                  </a:lnTo>
                  <a:lnTo>
                    <a:pt x="139" y="45"/>
                  </a:lnTo>
                  <a:lnTo>
                    <a:pt x="140" y="44"/>
                  </a:lnTo>
                  <a:lnTo>
                    <a:pt x="142" y="42"/>
                  </a:lnTo>
                  <a:lnTo>
                    <a:pt x="142" y="41"/>
                  </a:lnTo>
                  <a:lnTo>
                    <a:pt x="143" y="41"/>
                  </a:lnTo>
                  <a:lnTo>
                    <a:pt x="145" y="41"/>
                  </a:lnTo>
                  <a:lnTo>
                    <a:pt x="145" y="41"/>
                  </a:lnTo>
                  <a:lnTo>
                    <a:pt x="146" y="41"/>
                  </a:lnTo>
                  <a:lnTo>
                    <a:pt x="148" y="39"/>
                  </a:lnTo>
                  <a:lnTo>
                    <a:pt x="148" y="39"/>
                  </a:lnTo>
                  <a:lnTo>
                    <a:pt x="150" y="37"/>
                  </a:lnTo>
                  <a:lnTo>
                    <a:pt x="150" y="37"/>
                  </a:lnTo>
                  <a:lnTo>
                    <a:pt x="151" y="36"/>
                  </a:lnTo>
                  <a:lnTo>
                    <a:pt x="151" y="36"/>
                  </a:lnTo>
                  <a:lnTo>
                    <a:pt x="153" y="34"/>
                  </a:lnTo>
                  <a:lnTo>
                    <a:pt x="153" y="31"/>
                  </a:lnTo>
                  <a:lnTo>
                    <a:pt x="153" y="31"/>
                  </a:lnTo>
                  <a:lnTo>
                    <a:pt x="153" y="30"/>
                  </a:lnTo>
                  <a:lnTo>
                    <a:pt x="151" y="30"/>
                  </a:lnTo>
                  <a:lnTo>
                    <a:pt x="151" y="30"/>
                  </a:lnTo>
                  <a:lnTo>
                    <a:pt x="150" y="28"/>
                  </a:lnTo>
                  <a:lnTo>
                    <a:pt x="148" y="28"/>
                  </a:lnTo>
                  <a:lnTo>
                    <a:pt x="148" y="26"/>
                  </a:lnTo>
                  <a:lnTo>
                    <a:pt x="148" y="25"/>
                  </a:lnTo>
                  <a:lnTo>
                    <a:pt x="148" y="25"/>
                  </a:lnTo>
                  <a:lnTo>
                    <a:pt x="148" y="23"/>
                  </a:lnTo>
                  <a:lnTo>
                    <a:pt x="146" y="23"/>
                  </a:lnTo>
                  <a:lnTo>
                    <a:pt x="146" y="22"/>
                  </a:lnTo>
                  <a:lnTo>
                    <a:pt x="146" y="22"/>
                  </a:lnTo>
                  <a:lnTo>
                    <a:pt x="146" y="20"/>
                  </a:lnTo>
                  <a:lnTo>
                    <a:pt x="146" y="17"/>
                  </a:lnTo>
                  <a:lnTo>
                    <a:pt x="146" y="17"/>
                  </a:lnTo>
                  <a:lnTo>
                    <a:pt x="148" y="15"/>
                  </a:lnTo>
                  <a:lnTo>
                    <a:pt x="148" y="15"/>
                  </a:lnTo>
                  <a:lnTo>
                    <a:pt x="148" y="14"/>
                  </a:lnTo>
                  <a:lnTo>
                    <a:pt x="148" y="14"/>
                  </a:lnTo>
                  <a:lnTo>
                    <a:pt x="150" y="12"/>
                  </a:lnTo>
                  <a:lnTo>
                    <a:pt x="150" y="12"/>
                  </a:lnTo>
                  <a:lnTo>
                    <a:pt x="151" y="11"/>
                  </a:lnTo>
                  <a:lnTo>
                    <a:pt x="151" y="11"/>
                  </a:lnTo>
                  <a:lnTo>
                    <a:pt x="151" y="9"/>
                  </a:lnTo>
                  <a:lnTo>
                    <a:pt x="153" y="9"/>
                  </a:lnTo>
                  <a:lnTo>
                    <a:pt x="153" y="8"/>
                  </a:lnTo>
                  <a:lnTo>
                    <a:pt x="153" y="8"/>
                  </a:lnTo>
                  <a:lnTo>
                    <a:pt x="158" y="6"/>
                  </a:lnTo>
                  <a:lnTo>
                    <a:pt x="159" y="3"/>
                  </a:lnTo>
                  <a:lnTo>
                    <a:pt x="161" y="3"/>
                  </a:lnTo>
                  <a:lnTo>
                    <a:pt x="161" y="0"/>
                  </a:lnTo>
                  <a:lnTo>
                    <a:pt x="1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89" name="Freeform 209">
              <a:extLst>
                <a:ext uri="{FF2B5EF4-FFF2-40B4-BE49-F238E27FC236}">
                  <a16:creationId xmlns:a16="http://schemas.microsoft.com/office/drawing/2014/main" id="{EDCC2B83-5C5C-4117-AB5D-404D857AD48F}"/>
                </a:ext>
              </a:extLst>
            </p:cNvPr>
            <p:cNvSpPr>
              <a:spLocks/>
            </p:cNvSpPr>
            <p:nvPr/>
          </p:nvSpPr>
          <p:spPr bwMode="auto">
            <a:xfrm>
              <a:off x="5418033" y="3704457"/>
              <a:ext cx="467813" cy="426880"/>
            </a:xfrm>
            <a:custGeom>
              <a:avLst/>
              <a:gdLst>
                <a:gd name="T0" fmla="*/ 135 w 240"/>
                <a:gd name="T1" fmla="*/ 17 h 219"/>
                <a:gd name="T2" fmla="*/ 173 w 240"/>
                <a:gd name="T3" fmla="*/ 44 h 219"/>
                <a:gd name="T4" fmla="*/ 194 w 240"/>
                <a:gd name="T5" fmla="*/ 61 h 219"/>
                <a:gd name="T6" fmla="*/ 203 w 240"/>
                <a:gd name="T7" fmla="*/ 69 h 219"/>
                <a:gd name="T8" fmla="*/ 219 w 240"/>
                <a:gd name="T9" fmla="*/ 75 h 219"/>
                <a:gd name="T10" fmla="*/ 224 w 240"/>
                <a:gd name="T11" fmla="*/ 82 h 219"/>
                <a:gd name="T12" fmla="*/ 222 w 240"/>
                <a:gd name="T13" fmla="*/ 88 h 219"/>
                <a:gd name="T14" fmla="*/ 235 w 240"/>
                <a:gd name="T15" fmla="*/ 88 h 219"/>
                <a:gd name="T16" fmla="*/ 240 w 240"/>
                <a:gd name="T17" fmla="*/ 115 h 219"/>
                <a:gd name="T18" fmla="*/ 235 w 240"/>
                <a:gd name="T19" fmla="*/ 135 h 219"/>
                <a:gd name="T20" fmla="*/ 229 w 240"/>
                <a:gd name="T21" fmla="*/ 143 h 219"/>
                <a:gd name="T22" fmla="*/ 208 w 240"/>
                <a:gd name="T23" fmla="*/ 145 h 219"/>
                <a:gd name="T24" fmla="*/ 184 w 240"/>
                <a:gd name="T25" fmla="*/ 149 h 219"/>
                <a:gd name="T26" fmla="*/ 172 w 240"/>
                <a:gd name="T27" fmla="*/ 148 h 219"/>
                <a:gd name="T28" fmla="*/ 156 w 240"/>
                <a:gd name="T29" fmla="*/ 154 h 219"/>
                <a:gd name="T30" fmla="*/ 142 w 240"/>
                <a:gd name="T31" fmla="*/ 159 h 219"/>
                <a:gd name="T32" fmla="*/ 135 w 240"/>
                <a:gd name="T33" fmla="*/ 168 h 219"/>
                <a:gd name="T34" fmla="*/ 129 w 240"/>
                <a:gd name="T35" fmla="*/ 175 h 219"/>
                <a:gd name="T36" fmla="*/ 117 w 240"/>
                <a:gd name="T37" fmla="*/ 175 h 219"/>
                <a:gd name="T38" fmla="*/ 113 w 240"/>
                <a:gd name="T39" fmla="*/ 182 h 219"/>
                <a:gd name="T40" fmla="*/ 110 w 240"/>
                <a:gd name="T41" fmla="*/ 192 h 219"/>
                <a:gd name="T42" fmla="*/ 101 w 240"/>
                <a:gd name="T43" fmla="*/ 197 h 219"/>
                <a:gd name="T44" fmla="*/ 98 w 240"/>
                <a:gd name="T45" fmla="*/ 206 h 219"/>
                <a:gd name="T46" fmla="*/ 96 w 240"/>
                <a:gd name="T47" fmla="*/ 216 h 219"/>
                <a:gd name="T48" fmla="*/ 88 w 240"/>
                <a:gd name="T49" fmla="*/ 219 h 219"/>
                <a:gd name="T50" fmla="*/ 88 w 240"/>
                <a:gd name="T51" fmla="*/ 212 h 219"/>
                <a:gd name="T52" fmla="*/ 85 w 240"/>
                <a:gd name="T53" fmla="*/ 214 h 219"/>
                <a:gd name="T54" fmla="*/ 80 w 240"/>
                <a:gd name="T55" fmla="*/ 216 h 219"/>
                <a:gd name="T56" fmla="*/ 77 w 240"/>
                <a:gd name="T57" fmla="*/ 219 h 219"/>
                <a:gd name="T58" fmla="*/ 71 w 240"/>
                <a:gd name="T59" fmla="*/ 217 h 219"/>
                <a:gd name="T60" fmla="*/ 65 w 240"/>
                <a:gd name="T61" fmla="*/ 219 h 219"/>
                <a:gd name="T62" fmla="*/ 58 w 240"/>
                <a:gd name="T63" fmla="*/ 212 h 219"/>
                <a:gd name="T64" fmla="*/ 53 w 240"/>
                <a:gd name="T65" fmla="*/ 208 h 219"/>
                <a:gd name="T66" fmla="*/ 57 w 240"/>
                <a:gd name="T67" fmla="*/ 203 h 219"/>
                <a:gd name="T68" fmla="*/ 52 w 240"/>
                <a:gd name="T69" fmla="*/ 198 h 219"/>
                <a:gd name="T70" fmla="*/ 47 w 240"/>
                <a:gd name="T71" fmla="*/ 187 h 219"/>
                <a:gd name="T72" fmla="*/ 42 w 240"/>
                <a:gd name="T73" fmla="*/ 187 h 219"/>
                <a:gd name="T74" fmla="*/ 38 w 240"/>
                <a:gd name="T75" fmla="*/ 192 h 219"/>
                <a:gd name="T76" fmla="*/ 27 w 240"/>
                <a:gd name="T77" fmla="*/ 190 h 219"/>
                <a:gd name="T78" fmla="*/ 22 w 240"/>
                <a:gd name="T79" fmla="*/ 192 h 219"/>
                <a:gd name="T80" fmla="*/ 14 w 240"/>
                <a:gd name="T81" fmla="*/ 192 h 219"/>
                <a:gd name="T82" fmla="*/ 12 w 240"/>
                <a:gd name="T83" fmla="*/ 186 h 219"/>
                <a:gd name="T84" fmla="*/ 12 w 240"/>
                <a:gd name="T85" fmla="*/ 178 h 219"/>
                <a:gd name="T86" fmla="*/ 8 w 240"/>
                <a:gd name="T87" fmla="*/ 173 h 219"/>
                <a:gd name="T88" fmla="*/ 3 w 240"/>
                <a:gd name="T89" fmla="*/ 167 h 219"/>
                <a:gd name="T90" fmla="*/ 3 w 240"/>
                <a:gd name="T91" fmla="*/ 159 h 219"/>
                <a:gd name="T92" fmla="*/ 3 w 240"/>
                <a:gd name="T93" fmla="*/ 153 h 219"/>
                <a:gd name="T94" fmla="*/ 9 w 240"/>
                <a:gd name="T95" fmla="*/ 142 h 219"/>
                <a:gd name="T96" fmla="*/ 20 w 240"/>
                <a:gd name="T97" fmla="*/ 146 h 219"/>
                <a:gd name="T98" fmla="*/ 30 w 240"/>
                <a:gd name="T99" fmla="*/ 143 h 219"/>
                <a:gd name="T100" fmla="*/ 41 w 240"/>
                <a:gd name="T101" fmla="*/ 140 h 219"/>
                <a:gd name="T102" fmla="*/ 99 w 240"/>
                <a:gd name="T103" fmla="*/ 134 h 219"/>
                <a:gd name="T104" fmla="*/ 94 w 240"/>
                <a:gd name="T105" fmla="*/ 107 h 219"/>
                <a:gd name="T106" fmla="*/ 91 w 240"/>
                <a:gd name="T107" fmla="*/ 77 h 219"/>
                <a:gd name="T108" fmla="*/ 88 w 240"/>
                <a:gd name="T109" fmla="*/ 47 h 219"/>
                <a:gd name="T110" fmla="*/ 85 w 240"/>
                <a:gd name="T111" fmla="*/ 17 h 219"/>
                <a:gd name="T112" fmla="*/ 102 w 240"/>
                <a:gd name="T113"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 h="219">
                  <a:moveTo>
                    <a:pt x="102" y="0"/>
                  </a:moveTo>
                  <a:lnTo>
                    <a:pt x="109" y="0"/>
                  </a:lnTo>
                  <a:lnTo>
                    <a:pt x="112" y="1"/>
                  </a:lnTo>
                  <a:lnTo>
                    <a:pt x="117" y="4"/>
                  </a:lnTo>
                  <a:lnTo>
                    <a:pt x="121" y="8"/>
                  </a:lnTo>
                  <a:lnTo>
                    <a:pt x="126" y="11"/>
                  </a:lnTo>
                  <a:lnTo>
                    <a:pt x="131" y="14"/>
                  </a:lnTo>
                  <a:lnTo>
                    <a:pt x="135" y="17"/>
                  </a:lnTo>
                  <a:lnTo>
                    <a:pt x="140" y="20"/>
                  </a:lnTo>
                  <a:lnTo>
                    <a:pt x="145" y="25"/>
                  </a:lnTo>
                  <a:lnTo>
                    <a:pt x="150" y="28"/>
                  </a:lnTo>
                  <a:lnTo>
                    <a:pt x="154" y="31"/>
                  </a:lnTo>
                  <a:lnTo>
                    <a:pt x="159" y="34"/>
                  </a:lnTo>
                  <a:lnTo>
                    <a:pt x="164" y="38"/>
                  </a:lnTo>
                  <a:lnTo>
                    <a:pt x="169" y="41"/>
                  </a:lnTo>
                  <a:lnTo>
                    <a:pt x="173" y="44"/>
                  </a:lnTo>
                  <a:lnTo>
                    <a:pt x="178" y="47"/>
                  </a:lnTo>
                  <a:lnTo>
                    <a:pt x="183" y="50"/>
                  </a:lnTo>
                  <a:lnTo>
                    <a:pt x="188" y="53"/>
                  </a:lnTo>
                  <a:lnTo>
                    <a:pt x="192" y="56"/>
                  </a:lnTo>
                  <a:lnTo>
                    <a:pt x="194" y="58"/>
                  </a:lnTo>
                  <a:lnTo>
                    <a:pt x="194" y="58"/>
                  </a:lnTo>
                  <a:lnTo>
                    <a:pt x="195" y="60"/>
                  </a:lnTo>
                  <a:lnTo>
                    <a:pt x="194" y="61"/>
                  </a:lnTo>
                  <a:lnTo>
                    <a:pt x="194" y="63"/>
                  </a:lnTo>
                  <a:lnTo>
                    <a:pt x="195" y="63"/>
                  </a:lnTo>
                  <a:lnTo>
                    <a:pt x="197" y="64"/>
                  </a:lnTo>
                  <a:lnTo>
                    <a:pt x="202" y="66"/>
                  </a:lnTo>
                  <a:lnTo>
                    <a:pt x="202" y="66"/>
                  </a:lnTo>
                  <a:lnTo>
                    <a:pt x="202" y="67"/>
                  </a:lnTo>
                  <a:lnTo>
                    <a:pt x="202" y="69"/>
                  </a:lnTo>
                  <a:lnTo>
                    <a:pt x="203" y="69"/>
                  </a:lnTo>
                  <a:lnTo>
                    <a:pt x="205" y="71"/>
                  </a:lnTo>
                  <a:lnTo>
                    <a:pt x="205" y="71"/>
                  </a:lnTo>
                  <a:lnTo>
                    <a:pt x="210" y="71"/>
                  </a:lnTo>
                  <a:lnTo>
                    <a:pt x="211" y="71"/>
                  </a:lnTo>
                  <a:lnTo>
                    <a:pt x="213" y="74"/>
                  </a:lnTo>
                  <a:lnTo>
                    <a:pt x="213" y="74"/>
                  </a:lnTo>
                  <a:lnTo>
                    <a:pt x="216" y="75"/>
                  </a:lnTo>
                  <a:lnTo>
                    <a:pt x="219" y="75"/>
                  </a:lnTo>
                  <a:lnTo>
                    <a:pt x="219" y="75"/>
                  </a:lnTo>
                  <a:lnTo>
                    <a:pt x="221" y="75"/>
                  </a:lnTo>
                  <a:lnTo>
                    <a:pt x="222" y="77"/>
                  </a:lnTo>
                  <a:lnTo>
                    <a:pt x="224" y="77"/>
                  </a:lnTo>
                  <a:lnTo>
                    <a:pt x="224" y="79"/>
                  </a:lnTo>
                  <a:lnTo>
                    <a:pt x="224" y="79"/>
                  </a:lnTo>
                  <a:lnTo>
                    <a:pt x="224" y="82"/>
                  </a:lnTo>
                  <a:lnTo>
                    <a:pt x="224" y="82"/>
                  </a:lnTo>
                  <a:lnTo>
                    <a:pt x="225" y="83"/>
                  </a:lnTo>
                  <a:lnTo>
                    <a:pt x="225" y="83"/>
                  </a:lnTo>
                  <a:lnTo>
                    <a:pt x="224" y="85"/>
                  </a:lnTo>
                  <a:lnTo>
                    <a:pt x="224" y="85"/>
                  </a:lnTo>
                  <a:lnTo>
                    <a:pt x="224" y="85"/>
                  </a:lnTo>
                  <a:lnTo>
                    <a:pt x="224" y="86"/>
                  </a:lnTo>
                  <a:lnTo>
                    <a:pt x="222" y="86"/>
                  </a:lnTo>
                  <a:lnTo>
                    <a:pt x="222" y="88"/>
                  </a:lnTo>
                  <a:lnTo>
                    <a:pt x="224" y="88"/>
                  </a:lnTo>
                  <a:lnTo>
                    <a:pt x="225" y="90"/>
                  </a:lnTo>
                  <a:lnTo>
                    <a:pt x="225" y="90"/>
                  </a:lnTo>
                  <a:lnTo>
                    <a:pt x="227" y="90"/>
                  </a:lnTo>
                  <a:lnTo>
                    <a:pt x="227" y="90"/>
                  </a:lnTo>
                  <a:lnTo>
                    <a:pt x="227" y="90"/>
                  </a:lnTo>
                  <a:lnTo>
                    <a:pt x="232" y="90"/>
                  </a:lnTo>
                  <a:lnTo>
                    <a:pt x="235" y="88"/>
                  </a:lnTo>
                  <a:lnTo>
                    <a:pt x="240" y="88"/>
                  </a:lnTo>
                  <a:lnTo>
                    <a:pt x="240" y="90"/>
                  </a:lnTo>
                  <a:lnTo>
                    <a:pt x="240" y="94"/>
                  </a:lnTo>
                  <a:lnTo>
                    <a:pt x="240" y="97"/>
                  </a:lnTo>
                  <a:lnTo>
                    <a:pt x="240" y="102"/>
                  </a:lnTo>
                  <a:lnTo>
                    <a:pt x="240" y="107"/>
                  </a:lnTo>
                  <a:lnTo>
                    <a:pt x="240" y="110"/>
                  </a:lnTo>
                  <a:lnTo>
                    <a:pt x="240" y="115"/>
                  </a:lnTo>
                  <a:lnTo>
                    <a:pt x="240" y="119"/>
                  </a:lnTo>
                  <a:lnTo>
                    <a:pt x="238" y="119"/>
                  </a:lnTo>
                  <a:lnTo>
                    <a:pt x="238" y="123"/>
                  </a:lnTo>
                  <a:lnTo>
                    <a:pt x="238" y="126"/>
                  </a:lnTo>
                  <a:lnTo>
                    <a:pt x="238" y="129"/>
                  </a:lnTo>
                  <a:lnTo>
                    <a:pt x="236" y="130"/>
                  </a:lnTo>
                  <a:lnTo>
                    <a:pt x="235" y="134"/>
                  </a:lnTo>
                  <a:lnTo>
                    <a:pt x="235" y="135"/>
                  </a:lnTo>
                  <a:lnTo>
                    <a:pt x="235" y="135"/>
                  </a:lnTo>
                  <a:lnTo>
                    <a:pt x="235" y="137"/>
                  </a:lnTo>
                  <a:lnTo>
                    <a:pt x="233" y="137"/>
                  </a:lnTo>
                  <a:lnTo>
                    <a:pt x="233" y="138"/>
                  </a:lnTo>
                  <a:lnTo>
                    <a:pt x="233" y="138"/>
                  </a:lnTo>
                  <a:lnTo>
                    <a:pt x="232" y="138"/>
                  </a:lnTo>
                  <a:lnTo>
                    <a:pt x="229" y="142"/>
                  </a:lnTo>
                  <a:lnTo>
                    <a:pt x="229" y="143"/>
                  </a:lnTo>
                  <a:lnTo>
                    <a:pt x="225" y="143"/>
                  </a:lnTo>
                  <a:lnTo>
                    <a:pt x="222" y="142"/>
                  </a:lnTo>
                  <a:lnTo>
                    <a:pt x="222" y="142"/>
                  </a:lnTo>
                  <a:lnTo>
                    <a:pt x="221" y="143"/>
                  </a:lnTo>
                  <a:lnTo>
                    <a:pt x="221" y="143"/>
                  </a:lnTo>
                  <a:lnTo>
                    <a:pt x="216" y="143"/>
                  </a:lnTo>
                  <a:lnTo>
                    <a:pt x="213" y="143"/>
                  </a:lnTo>
                  <a:lnTo>
                    <a:pt x="208" y="145"/>
                  </a:lnTo>
                  <a:lnTo>
                    <a:pt x="205" y="145"/>
                  </a:lnTo>
                  <a:lnTo>
                    <a:pt x="200" y="145"/>
                  </a:lnTo>
                  <a:lnTo>
                    <a:pt x="197" y="145"/>
                  </a:lnTo>
                  <a:lnTo>
                    <a:pt x="194" y="146"/>
                  </a:lnTo>
                  <a:lnTo>
                    <a:pt x="192" y="149"/>
                  </a:lnTo>
                  <a:lnTo>
                    <a:pt x="191" y="149"/>
                  </a:lnTo>
                  <a:lnTo>
                    <a:pt x="188" y="149"/>
                  </a:lnTo>
                  <a:lnTo>
                    <a:pt x="184" y="149"/>
                  </a:lnTo>
                  <a:lnTo>
                    <a:pt x="181" y="149"/>
                  </a:lnTo>
                  <a:lnTo>
                    <a:pt x="181" y="149"/>
                  </a:lnTo>
                  <a:lnTo>
                    <a:pt x="181" y="149"/>
                  </a:lnTo>
                  <a:lnTo>
                    <a:pt x="178" y="149"/>
                  </a:lnTo>
                  <a:lnTo>
                    <a:pt x="175" y="148"/>
                  </a:lnTo>
                  <a:lnTo>
                    <a:pt x="172" y="148"/>
                  </a:lnTo>
                  <a:lnTo>
                    <a:pt x="172" y="148"/>
                  </a:lnTo>
                  <a:lnTo>
                    <a:pt x="172" y="148"/>
                  </a:lnTo>
                  <a:lnTo>
                    <a:pt x="170" y="148"/>
                  </a:lnTo>
                  <a:lnTo>
                    <a:pt x="169" y="148"/>
                  </a:lnTo>
                  <a:lnTo>
                    <a:pt x="167" y="148"/>
                  </a:lnTo>
                  <a:lnTo>
                    <a:pt x="164" y="149"/>
                  </a:lnTo>
                  <a:lnTo>
                    <a:pt x="162" y="151"/>
                  </a:lnTo>
                  <a:lnTo>
                    <a:pt x="162" y="151"/>
                  </a:lnTo>
                  <a:lnTo>
                    <a:pt x="161" y="153"/>
                  </a:lnTo>
                  <a:lnTo>
                    <a:pt x="156" y="154"/>
                  </a:lnTo>
                  <a:lnTo>
                    <a:pt x="154" y="156"/>
                  </a:lnTo>
                  <a:lnTo>
                    <a:pt x="153" y="156"/>
                  </a:lnTo>
                  <a:lnTo>
                    <a:pt x="153" y="156"/>
                  </a:lnTo>
                  <a:lnTo>
                    <a:pt x="151" y="156"/>
                  </a:lnTo>
                  <a:lnTo>
                    <a:pt x="150" y="156"/>
                  </a:lnTo>
                  <a:lnTo>
                    <a:pt x="148" y="160"/>
                  </a:lnTo>
                  <a:lnTo>
                    <a:pt x="147" y="160"/>
                  </a:lnTo>
                  <a:lnTo>
                    <a:pt x="142" y="159"/>
                  </a:lnTo>
                  <a:lnTo>
                    <a:pt x="142" y="159"/>
                  </a:lnTo>
                  <a:lnTo>
                    <a:pt x="140" y="160"/>
                  </a:lnTo>
                  <a:lnTo>
                    <a:pt x="137" y="162"/>
                  </a:lnTo>
                  <a:lnTo>
                    <a:pt x="135" y="164"/>
                  </a:lnTo>
                  <a:lnTo>
                    <a:pt x="135" y="167"/>
                  </a:lnTo>
                  <a:lnTo>
                    <a:pt x="135" y="167"/>
                  </a:lnTo>
                  <a:lnTo>
                    <a:pt x="135" y="168"/>
                  </a:lnTo>
                  <a:lnTo>
                    <a:pt x="135" y="168"/>
                  </a:lnTo>
                  <a:lnTo>
                    <a:pt x="134" y="168"/>
                  </a:lnTo>
                  <a:lnTo>
                    <a:pt x="134" y="168"/>
                  </a:lnTo>
                  <a:lnTo>
                    <a:pt x="131" y="168"/>
                  </a:lnTo>
                  <a:lnTo>
                    <a:pt x="131" y="168"/>
                  </a:lnTo>
                  <a:lnTo>
                    <a:pt x="131" y="170"/>
                  </a:lnTo>
                  <a:lnTo>
                    <a:pt x="131" y="171"/>
                  </a:lnTo>
                  <a:lnTo>
                    <a:pt x="131" y="173"/>
                  </a:lnTo>
                  <a:lnTo>
                    <a:pt x="129" y="175"/>
                  </a:lnTo>
                  <a:lnTo>
                    <a:pt x="128" y="175"/>
                  </a:lnTo>
                  <a:lnTo>
                    <a:pt x="126" y="175"/>
                  </a:lnTo>
                  <a:lnTo>
                    <a:pt x="126" y="175"/>
                  </a:lnTo>
                  <a:lnTo>
                    <a:pt x="121" y="173"/>
                  </a:lnTo>
                  <a:lnTo>
                    <a:pt x="121" y="171"/>
                  </a:lnTo>
                  <a:lnTo>
                    <a:pt x="120" y="171"/>
                  </a:lnTo>
                  <a:lnTo>
                    <a:pt x="118" y="173"/>
                  </a:lnTo>
                  <a:lnTo>
                    <a:pt x="117" y="175"/>
                  </a:lnTo>
                  <a:lnTo>
                    <a:pt x="117" y="175"/>
                  </a:lnTo>
                  <a:lnTo>
                    <a:pt x="115" y="176"/>
                  </a:lnTo>
                  <a:lnTo>
                    <a:pt x="115" y="178"/>
                  </a:lnTo>
                  <a:lnTo>
                    <a:pt x="117" y="178"/>
                  </a:lnTo>
                  <a:lnTo>
                    <a:pt x="117" y="179"/>
                  </a:lnTo>
                  <a:lnTo>
                    <a:pt x="117" y="181"/>
                  </a:lnTo>
                  <a:lnTo>
                    <a:pt x="113" y="182"/>
                  </a:lnTo>
                  <a:lnTo>
                    <a:pt x="113" y="182"/>
                  </a:lnTo>
                  <a:lnTo>
                    <a:pt x="113" y="184"/>
                  </a:lnTo>
                  <a:lnTo>
                    <a:pt x="113" y="186"/>
                  </a:lnTo>
                  <a:lnTo>
                    <a:pt x="113" y="187"/>
                  </a:lnTo>
                  <a:lnTo>
                    <a:pt x="113" y="189"/>
                  </a:lnTo>
                  <a:lnTo>
                    <a:pt x="112" y="189"/>
                  </a:lnTo>
                  <a:lnTo>
                    <a:pt x="112" y="190"/>
                  </a:lnTo>
                  <a:lnTo>
                    <a:pt x="110" y="190"/>
                  </a:lnTo>
                  <a:lnTo>
                    <a:pt x="110" y="192"/>
                  </a:lnTo>
                  <a:lnTo>
                    <a:pt x="109" y="192"/>
                  </a:lnTo>
                  <a:lnTo>
                    <a:pt x="106" y="192"/>
                  </a:lnTo>
                  <a:lnTo>
                    <a:pt x="104" y="194"/>
                  </a:lnTo>
                  <a:lnTo>
                    <a:pt x="104" y="194"/>
                  </a:lnTo>
                  <a:lnTo>
                    <a:pt x="102" y="194"/>
                  </a:lnTo>
                  <a:lnTo>
                    <a:pt x="101" y="195"/>
                  </a:lnTo>
                  <a:lnTo>
                    <a:pt x="101" y="195"/>
                  </a:lnTo>
                  <a:lnTo>
                    <a:pt x="101" y="197"/>
                  </a:lnTo>
                  <a:lnTo>
                    <a:pt x="101" y="198"/>
                  </a:lnTo>
                  <a:lnTo>
                    <a:pt x="102" y="198"/>
                  </a:lnTo>
                  <a:lnTo>
                    <a:pt x="102" y="200"/>
                  </a:lnTo>
                  <a:lnTo>
                    <a:pt x="102" y="201"/>
                  </a:lnTo>
                  <a:lnTo>
                    <a:pt x="101" y="205"/>
                  </a:lnTo>
                  <a:lnTo>
                    <a:pt x="101" y="205"/>
                  </a:lnTo>
                  <a:lnTo>
                    <a:pt x="99" y="206"/>
                  </a:lnTo>
                  <a:lnTo>
                    <a:pt x="98" y="206"/>
                  </a:lnTo>
                  <a:lnTo>
                    <a:pt x="99" y="208"/>
                  </a:lnTo>
                  <a:lnTo>
                    <a:pt x="99" y="211"/>
                  </a:lnTo>
                  <a:lnTo>
                    <a:pt x="99" y="212"/>
                  </a:lnTo>
                  <a:lnTo>
                    <a:pt x="99" y="212"/>
                  </a:lnTo>
                  <a:lnTo>
                    <a:pt x="98" y="214"/>
                  </a:lnTo>
                  <a:lnTo>
                    <a:pt x="98" y="216"/>
                  </a:lnTo>
                  <a:lnTo>
                    <a:pt x="98" y="216"/>
                  </a:lnTo>
                  <a:lnTo>
                    <a:pt x="96" y="216"/>
                  </a:lnTo>
                  <a:lnTo>
                    <a:pt x="93" y="216"/>
                  </a:lnTo>
                  <a:lnTo>
                    <a:pt x="93" y="216"/>
                  </a:lnTo>
                  <a:lnTo>
                    <a:pt x="93" y="217"/>
                  </a:lnTo>
                  <a:lnTo>
                    <a:pt x="91" y="217"/>
                  </a:lnTo>
                  <a:lnTo>
                    <a:pt x="91" y="217"/>
                  </a:lnTo>
                  <a:lnTo>
                    <a:pt x="90" y="219"/>
                  </a:lnTo>
                  <a:lnTo>
                    <a:pt x="90" y="219"/>
                  </a:lnTo>
                  <a:lnTo>
                    <a:pt x="88" y="219"/>
                  </a:lnTo>
                  <a:lnTo>
                    <a:pt x="88" y="217"/>
                  </a:lnTo>
                  <a:lnTo>
                    <a:pt x="88" y="217"/>
                  </a:lnTo>
                  <a:lnTo>
                    <a:pt x="88" y="217"/>
                  </a:lnTo>
                  <a:lnTo>
                    <a:pt x="88" y="216"/>
                  </a:lnTo>
                  <a:lnTo>
                    <a:pt x="88" y="216"/>
                  </a:lnTo>
                  <a:lnTo>
                    <a:pt x="88" y="214"/>
                  </a:lnTo>
                  <a:lnTo>
                    <a:pt x="88" y="214"/>
                  </a:lnTo>
                  <a:lnTo>
                    <a:pt x="88" y="212"/>
                  </a:lnTo>
                  <a:lnTo>
                    <a:pt x="87" y="211"/>
                  </a:lnTo>
                  <a:lnTo>
                    <a:pt x="87" y="211"/>
                  </a:lnTo>
                  <a:lnTo>
                    <a:pt x="85" y="211"/>
                  </a:lnTo>
                  <a:lnTo>
                    <a:pt x="85" y="211"/>
                  </a:lnTo>
                  <a:lnTo>
                    <a:pt x="85" y="212"/>
                  </a:lnTo>
                  <a:lnTo>
                    <a:pt x="85" y="212"/>
                  </a:lnTo>
                  <a:lnTo>
                    <a:pt x="85" y="212"/>
                  </a:lnTo>
                  <a:lnTo>
                    <a:pt x="85" y="214"/>
                  </a:lnTo>
                  <a:lnTo>
                    <a:pt x="83" y="214"/>
                  </a:lnTo>
                  <a:lnTo>
                    <a:pt x="83" y="212"/>
                  </a:lnTo>
                  <a:lnTo>
                    <a:pt x="82" y="212"/>
                  </a:lnTo>
                  <a:lnTo>
                    <a:pt x="82" y="212"/>
                  </a:lnTo>
                  <a:lnTo>
                    <a:pt x="82" y="212"/>
                  </a:lnTo>
                  <a:lnTo>
                    <a:pt x="80" y="214"/>
                  </a:lnTo>
                  <a:lnTo>
                    <a:pt x="82" y="216"/>
                  </a:lnTo>
                  <a:lnTo>
                    <a:pt x="80" y="216"/>
                  </a:lnTo>
                  <a:lnTo>
                    <a:pt x="80" y="216"/>
                  </a:lnTo>
                  <a:lnTo>
                    <a:pt x="79" y="216"/>
                  </a:lnTo>
                  <a:lnTo>
                    <a:pt x="79" y="217"/>
                  </a:lnTo>
                  <a:lnTo>
                    <a:pt x="77" y="217"/>
                  </a:lnTo>
                  <a:lnTo>
                    <a:pt x="77" y="217"/>
                  </a:lnTo>
                  <a:lnTo>
                    <a:pt x="77" y="217"/>
                  </a:lnTo>
                  <a:lnTo>
                    <a:pt x="77" y="219"/>
                  </a:lnTo>
                  <a:lnTo>
                    <a:pt x="77" y="219"/>
                  </a:lnTo>
                  <a:lnTo>
                    <a:pt x="77" y="219"/>
                  </a:lnTo>
                  <a:lnTo>
                    <a:pt x="76" y="219"/>
                  </a:lnTo>
                  <a:lnTo>
                    <a:pt x="76" y="219"/>
                  </a:lnTo>
                  <a:lnTo>
                    <a:pt x="76" y="219"/>
                  </a:lnTo>
                  <a:lnTo>
                    <a:pt x="74" y="219"/>
                  </a:lnTo>
                  <a:lnTo>
                    <a:pt x="71" y="217"/>
                  </a:lnTo>
                  <a:lnTo>
                    <a:pt x="71" y="217"/>
                  </a:lnTo>
                  <a:lnTo>
                    <a:pt x="71" y="217"/>
                  </a:lnTo>
                  <a:lnTo>
                    <a:pt x="69" y="216"/>
                  </a:lnTo>
                  <a:lnTo>
                    <a:pt x="69" y="216"/>
                  </a:lnTo>
                  <a:lnTo>
                    <a:pt x="69" y="216"/>
                  </a:lnTo>
                  <a:lnTo>
                    <a:pt x="68" y="216"/>
                  </a:lnTo>
                  <a:lnTo>
                    <a:pt x="68" y="216"/>
                  </a:lnTo>
                  <a:lnTo>
                    <a:pt x="66" y="217"/>
                  </a:lnTo>
                  <a:lnTo>
                    <a:pt x="65" y="219"/>
                  </a:lnTo>
                  <a:lnTo>
                    <a:pt x="65" y="219"/>
                  </a:lnTo>
                  <a:lnTo>
                    <a:pt x="63" y="219"/>
                  </a:lnTo>
                  <a:lnTo>
                    <a:pt x="63" y="219"/>
                  </a:lnTo>
                  <a:lnTo>
                    <a:pt x="63" y="219"/>
                  </a:lnTo>
                  <a:lnTo>
                    <a:pt x="63" y="217"/>
                  </a:lnTo>
                  <a:lnTo>
                    <a:pt x="61" y="217"/>
                  </a:lnTo>
                  <a:lnTo>
                    <a:pt x="58" y="216"/>
                  </a:lnTo>
                  <a:lnTo>
                    <a:pt x="58" y="214"/>
                  </a:lnTo>
                  <a:lnTo>
                    <a:pt x="58" y="212"/>
                  </a:lnTo>
                  <a:lnTo>
                    <a:pt x="57" y="211"/>
                  </a:lnTo>
                  <a:lnTo>
                    <a:pt x="58" y="209"/>
                  </a:lnTo>
                  <a:lnTo>
                    <a:pt x="58" y="208"/>
                  </a:lnTo>
                  <a:lnTo>
                    <a:pt x="58" y="208"/>
                  </a:lnTo>
                  <a:lnTo>
                    <a:pt x="57" y="208"/>
                  </a:lnTo>
                  <a:lnTo>
                    <a:pt x="57" y="206"/>
                  </a:lnTo>
                  <a:lnTo>
                    <a:pt x="55" y="206"/>
                  </a:lnTo>
                  <a:lnTo>
                    <a:pt x="53" y="208"/>
                  </a:lnTo>
                  <a:lnTo>
                    <a:pt x="53" y="208"/>
                  </a:lnTo>
                  <a:lnTo>
                    <a:pt x="53" y="208"/>
                  </a:lnTo>
                  <a:lnTo>
                    <a:pt x="52" y="206"/>
                  </a:lnTo>
                  <a:lnTo>
                    <a:pt x="52" y="206"/>
                  </a:lnTo>
                  <a:lnTo>
                    <a:pt x="53" y="205"/>
                  </a:lnTo>
                  <a:lnTo>
                    <a:pt x="55" y="203"/>
                  </a:lnTo>
                  <a:lnTo>
                    <a:pt x="55" y="203"/>
                  </a:lnTo>
                  <a:lnTo>
                    <a:pt x="57" y="203"/>
                  </a:lnTo>
                  <a:lnTo>
                    <a:pt x="57" y="201"/>
                  </a:lnTo>
                  <a:lnTo>
                    <a:pt x="57" y="201"/>
                  </a:lnTo>
                  <a:lnTo>
                    <a:pt x="57" y="201"/>
                  </a:lnTo>
                  <a:lnTo>
                    <a:pt x="55" y="201"/>
                  </a:lnTo>
                  <a:lnTo>
                    <a:pt x="53" y="200"/>
                  </a:lnTo>
                  <a:lnTo>
                    <a:pt x="53" y="200"/>
                  </a:lnTo>
                  <a:lnTo>
                    <a:pt x="52" y="200"/>
                  </a:lnTo>
                  <a:lnTo>
                    <a:pt x="52" y="198"/>
                  </a:lnTo>
                  <a:lnTo>
                    <a:pt x="52" y="198"/>
                  </a:lnTo>
                  <a:lnTo>
                    <a:pt x="50" y="198"/>
                  </a:lnTo>
                  <a:lnTo>
                    <a:pt x="50" y="197"/>
                  </a:lnTo>
                  <a:lnTo>
                    <a:pt x="50" y="195"/>
                  </a:lnTo>
                  <a:lnTo>
                    <a:pt x="50" y="194"/>
                  </a:lnTo>
                  <a:lnTo>
                    <a:pt x="49" y="190"/>
                  </a:lnTo>
                  <a:lnTo>
                    <a:pt x="49" y="189"/>
                  </a:lnTo>
                  <a:lnTo>
                    <a:pt x="47" y="187"/>
                  </a:lnTo>
                  <a:lnTo>
                    <a:pt x="47" y="187"/>
                  </a:lnTo>
                  <a:lnTo>
                    <a:pt x="46" y="186"/>
                  </a:lnTo>
                  <a:lnTo>
                    <a:pt x="44" y="186"/>
                  </a:lnTo>
                  <a:lnTo>
                    <a:pt x="44" y="186"/>
                  </a:lnTo>
                  <a:lnTo>
                    <a:pt x="42" y="186"/>
                  </a:lnTo>
                  <a:lnTo>
                    <a:pt x="42" y="186"/>
                  </a:lnTo>
                  <a:lnTo>
                    <a:pt x="42" y="186"/>
                  </a:lnTo>
                  <a:lnTo>
                    <a:pt x="42" y="187"/>
                  </a:lnTo>
                  <a:lnTo>
                    <a:pt x="42" y="187"/>
                  </a:lnTo>
                  <a:lnTo>
                    <a:pt x="42" y="189"/>
                  </a:lnTo>
                  <a:lnTo>
                    <a:pt x="42" y="189"/>
                  </a:lnTo>
                  <a:lnTo>
                    <a:pt x="42" y="189"/>
                  </a:lnTo>
                  <a:lnTo>
                    <a:pt x="41" y="189"/>
                  </a:lnTo>
                  <a:lnTo>
                    <a:pt x="39" y="190"/>
                  </a:lnTo>
                  <a:lnTo>
                    <a:pt x="38" y="190"/>
                  </a:lnTo>
                  <a:lnTo>
                    <a:pt x="38" y="192"/>
                  </a:lnTo>
                  <a:lnTo>
                    <a:pt x="36" y="192"/>
                  </a:lnTo>
                  <a:lnTo>
                    <a:pt x="36" y="192"/>
                  </a:lnTo>
                  <a:lnTo>
                    <a:pt x="33" y="190"/>
                  </a:lnTo>
                  <a:lnTo>
                    <a:pt x="31" y="190"/>
                  </a:lnTo>
                  <a:lnTo>
                    <a:pt x="30" y="189"/>
                  </a:lnTo>
                  <a:lnTo>
                    <a:pt x="28" y="189"/>
                  </a:lnTo>
                  <a:lnTo>
                    <a:pt x="28" y="190"/>
                  </a:lnTo>
                  <a:lnTo>
                    <a:pt x="27" y="190"/>
                  </a:lnTo>
                  <a:lnTo>
                    <a:pt x="25" y="192"/>
                  </a:lnTo>
                  <a:lnTo>
                    <a:pt x="24" y="194"/>
                  </a:lnTo>
                  <a:lnTo>
                    <a:pt x="24" y="194"/>
                  </a:lnTo>
                  <a:lnTo>
                    <a:pt x="24" y="194"/>
                  </a:lnTo>
                  <a:lnTo>
                    <a:pt x="24" y="194"/>
                  </a:lnTo>
                  <a:lnTo>
                    <a:pt x="22" y="194"/>
                  </a:lnTo>
                  <a:lnTo>
                    <a:pt x="22" y="194"/>
                  </a:lnTo>
                  <a:lnTo>
                    <a:pt x="22" y="192"/>
                  </a:lnTo>
                  <a:lnTo>
                    <a:pt x="20" y="190"/>
                  </a:lnTo>
                  <a:lnTo>
                    <a:pt x="20" y="189"/>
                  </a:lnTo>
                  <a:lnTo>
                    <a:pt x="19" y="189"/>
                  </a:lnTo>
                  <a:lnTo>
                    <a:pt x="17" y="190"/>
                  </a:lnTo>
                  <a:lnTo>
                    <a:pt x="17" y="190"/>
                  </a:lnTo>
                  <a:lnTo>
                    <a:pt x="16" y="192"/>
                  </a:lnTo>
                  <a:lnTo>
                    <a:pt x="16" y="192"/>
                  </a:lnTo>
                  <a:lnTo>
                    <a:pt x="14" y="192"/>
                  </a:lnTo>
                  <a:lnTo>
                    <a:pt x="12" y="190"/>
                  </a:lnTo>
                  <a:lnTo>
                    <a:pt x="11" y="190"/>
                  </a:lnTo>
                  <a:lnTo>
                    <a:pt x="11" y="189"/>
                  </a:lnTo>
                  <a:lnTo>
                    <a:pt x="12" y="189"/>
                  </a:lnTo>
                  <a:lnTo>
                    <a:pt x="12" y="187"/>
                  </a:lnTo>
                  <a:lnTo>
                    <a:pt x="12" y="187"/>
                  </a:lnTo>
                  <a:lnTo>
                    <a:pt x="12" y="187"/>
                  </a:lnTo>
                  <a:lnTo>
                    <a:pt x="12" y="186"/>
                  </a:lnTo>
                  <a:lnTo>
                    <a:pt x="12" y="184"/>
                  </a:lnTo>
                  <a:lnTo>
                    <a:pt x="12" y="184"/>
                  </a:lnTo>
                  <a:lnTo>
                    <a:pt x="12" y="182"/>
                  </a:lnTo>
                  <a:lnTo>
                    <a:pt x="12" y="181"/>
                  </a:lnTo>
                  <a:lnTo>
                    <a:pt x="12" y="181"/>
                  </a:lnTo>
                  <a:lnTo>
                    <a:pt x="12" y="179"/>
                  </a:lnTo>
                  <a:lnTo>
                    <a:pt x="12" y="178"/>
                  </a:lnTo>
                  <a:lnTo>
                    <a:pt x="12" y="178"/>
                  </a:lnTo>
                  <a:lnTo>
                    <a:pt x="11" y="176"/>
                  </a:lnTo>
                  <a:lnTo>
                    <a:pt x="11" y="175"/>
                  </a:lnTo>
                  <a:lnTo>
                    <a:pt x="11" y="175"/>
                  </a:lnTo>
                  <a:lnTo>
                    <a:pt x="11" y="173"/>
                  </a:lnTo>
                  <a:lnTo>
                    <a:pt x="9" y="173"/>
                  </a:lnTo>
                  <a:lnTo>
                    <a:pt x="9" y="171"/>
                  </a:lnTo>
                  <a:lnTo>
                    <a:pt x="8" y="171"/>
                  </a:lnTo>
                  <a:lnTo>
                    <a:pt x="8" y="173"/>
                  </a:lnTo>
                  <a:lnTo>
                    <a:pt x="8" y="173"/>
                  </a:lnTo>
                  <a:lnTo>
                    <a:pt x="6" y="173"/>
                  </a:lnTo>
                  <a:lnTo>
                    <a:pt x="6" y="173"/>
                  </a:lnTo>
                  <a:lnTo>
                    <a:pt x="6" y="171"/>
                  </a:lnTo>
                  <a:lnTo>
                    <a:pt x="6" y="171"/>
                  </a:lnTo>
                  <a:lnTo>
                    <a:pt x="5" y="170"/>
                  </a:lnTo>
                  <a:lnTo>
                    <a:pt x="3" y="168"/>
                  </a:lnTo>
                  <a:lnTo>
                    <a:pt x="3" y="167"/>
                  </a:lnTo>
                  <a:lnTo>
                    <a:pt x="5" y="167"/>
                  </a:lnTo>
                  <a:lnTo>
                    <a:pt x="5" y="165"/>
                  </a:lnTo>
                  <a:lnTo>
                    <a:pt x="5" y="165"/>
                  </a:lnTo>
                  <a:lnTo>
                    <a:pt x="5" y="164"/>
                  </a:lnTo>
                  <a:lnTo>
                    <a:pt x="5" y="164"/>
                  </a:lnTo>
                  <a:lnTo>
                    <a:pt x="5" y="162"/>
                  </a:lnTo>
                  <a:lnTo>
                    <a:pt x="5" y="160"/>
                  </a:lnTo>
                  <a:lnTo>
                    <a:pt x="3" y="159"/>
                  </a:lnTo>
                  <a:lnTo>
                    <a:pt x="3" y="159"/>
                  </a:lnTo>
                  <a:lnTo>
                    <a:pt x="1" y="157"/>
                  </a:lnTo>
                  <a:lnTo>
                    <a:pt x="1" y="156"/>
                  </a:lnTo>
                  <a:lnTo>
                    <a:pt x="1" y="154"/>
                  </a:lnTo>
                  <a:lnTo>
                    <a:pt x="1" y="154"/>
                  </a:lnTo>
                  <a:lnTo>
                    <a:pt x="0" y="151"/>
                  </a:lnTo>
                  <a:lnTo>
                    <a:pt x="3" y="153"/>
                  </a:lnTo>
                  <a:lnTo>
                    <a:pt x="3" y="153"/>
                  </a:lnTo>
                  <a:lnTo>
                    <a:pt x="5" y="151"/>
                  </a:lnTo>
                  <a:lnTo>
                    <a:pt x="5" y="149"/>
                  </a:lnTo>
                  <a:lnTo>
                    <a:pt x="6" y="148"/>
                  </a:lnTo>
                  <a:lnTo>
                    <a:pt x="6" y="146"/>
                  </a:lnTo>
                  <a:lnTo>
                    <a:pt x="6" y="145"/>
                  </a:lnTo>
                  <a:lnTo>
                    <a:pt x="8" y="143"/>
                  </a:lnTo>
                  <a:lnTo>
                    <a:pt x="8" y="142"/>
                  </a:lnTo>
                  <a:lnTo>
                    <a:pt x="9" y="142"/>
                  </a:lnTo>
                  <a:lnTo>
                    <a:pt x="9" y="140"/>
                  </a:lnTo>
                  <a:lnTo>
                    <a:pt x="11" y="138"/>
                  </a:lnTo>
                  <a:lnTo>
                    <a:pt x="12" y="140"/>
                  </a:lnTo>
                  <a:lnTo>
                    <a:pt x="14" y="140"/>
                  </a:lnTo>
                  <a:lnTo>
                    <a:pt x="16" y="143"/>
                  </a:lnTo>
                  <a:lnTo>
                    <a:pt x="19" y="145"/>
                  </a:lnTo>
                  <a:lnTo>
                    <a:pt x="19" y="146"/>
                  </a:lnTo>
                  <a:lnTo>
                    <a:pt x="20" y="146"/>
                  </a:lnTo>
                  <a:lnTo>
                    <a:pt x="22" y="145"/>
                  </a:lnTo>
                  <a:lnTo>
                    <a:pt x="22" y="143"/>
                  </a:lnTo>
                  <a:lnTo>
                    <a:pt x="24" y="142"/>
                  </a:lnTo>
                  <a:lnTo>
                    <a:pt x="25" y="142"/>
                  </a:lnTo>
                  <a:lnTo>
                    <a:pt x="27" y="142"/>
                  </a:lnTo>
                  <a:lnTo>
                    <a:pt x="27" y="142"/>
                  </a:lnTo>
                  <a:lnTo>
                    <a:pt x="30" y="143"/>
                  </a:lnTo>
                  <a:lnTo>
                    <a:pt x="30" y="143"/>
                  </a:lnTo>
                  <a:lnTo>
                    <a:pt x="31" y="143"/>
                  </a:lnTo>
                  <a:lnTo>
                    <a:pt x="35" y="143"/>
                  </a:lnTo>
                  <a:lnTo>
                    <a:pt x="36" y="143"/>
                  </a:lnTo>
                  <a:lnTo>
                    <a:pt x="39" y="142"/>
                  </a:lnTo>
                  <a:lnTo>
                    <a:pt x="41" y="142"/>
                  </a:lnTo>
                  <a:lnTo>
                    <a:pt x="41" y="142"/>
                  </a:lnTo>
                  <a:lnTo>
                    <a:pt x="41" y="140"/>
                  </a:lnTo>
                  <a:lnTo>
                    <a:pt x="41" y="140"/>
                  </a:lnTo>
                  <a:lnTo>
                    <a:pt x="42" y="138"/>
                  </a:lnTo>
                  <a:lnTo>
                    <a:pt x="42" y="138"/>
                  </a:lnTo>
                  <a:lnTo>
                    <a:pt x="42" y="142"/>
                  </a:lnTo>
                  <a:lnTo>
                    <a:pt x="44" y="142"/>
                  </a:lnTo>
                  <a:lnTo>
                    <a:pt x="46" y="142"/>
                  </a:lnTo>
                  <a:lnTo>
                    <a:pt x="98" y="142"/>
                  </a:lnTo>
                  <a:lnTo>
                    <a:pt x="99" y="137"/>
                  </a:lnTo>
                  <a:lnTo>
                    <a:pt x="99" y="134"/>
                  </a:lnTo>
                  <a:lnTo>
                    <a:pt x="101" y="129"/>
                  </a:lnTo>
                  <a:lnTo>
                    <a:pt x="98" y="127"/>
                  </a:lnTo>
                  <a:lnTo>
                    <a:pt x="96" y="126"/>
                  </a:lnTo>
                  <a:lnTo>
                    <a:pt x="96" y="123"/>
                  </a:lnTo>
                  <a:lnTo>
                    <a:pt x="96" y="118"/>
                  </a:lnTo>
                  <a:lnTo>
                    <a:pt x="94" y="115"/>
                  </a:lnTo>
                  <a:lnTo>
                    <a:pt x="94" y="112"/>
                  </a:lnTo>
                  <a:lnTo>
                    <a:pt x="94" y="107"/>
                  </a:lnTo>
                  <a:lnTo>
                    <a:pt x="94" y="104"/>
                  </a:lnTo>
                  <a:lnTo>
                    <a:pt x="93" y="101"/>
                  </a:lnTo>
                  <a:lnTo>
                    <a:pt x="93" y="96"/>
                  </a:lnTo>
                  <a:lnTo>
                    <a:pt x="93" y="93"/>
                  </a:lnTo>
                  <a:lnTo>
                    <a:pt x="93" y="88"/>
                  </a:lnTo>
                  <a:lnTo>
                    <a:pt x="91" y="85"/>
                  </a:lnTo>
                  <a:lnTo>
                    <a:pt x="91" y="82"/>
                  </a:lnTo>
                  <a:lnTo>
                    <a:pt x="91" y="77"/>
                  </a:lnTo>
                  <a:lnTo>
                    <a:pt x="91" y="74"/>
                  </a:lnTo>
                  <a:lnTo>
                    <a:pt x="90" y="71"/>
                  </a:lnTo>
                  <a:lnTo>
                    <a:pt x="90" y="66"/>
                  </a:lnTo>
                  <a:lnTo>
                    <a:pt x="90" y="63"/>
                  </a:lnTo>
                  <a:lnTo>
                    <a:pt x="90" y="60"/>
                  </a:lnTo>
                  <a:lnTo>
                    <a:pt x="88" y="55"/>
                  </a:lnTo>
                  <a:lnTo>
                    <a:pt x="88" y="52"/>
                  </a:lnTo>
                  <a:lnTo>
                    <a:pt x="88" y="47"/>
                  </a:lnTo>
                  <a:lnTo>
                    <a:pt x="87" y="44"/>
                  </a:lnTo>
                  <a:lnTo>
                    <a:pt x="87" y="41"/>
                  </a:lnTo>
                  <a:lnTo>
                    <a:pt x="87" y="36"/>
                  </a:lnTo>
                  <a:lnTo>
                    <a:pt x="87" y="33"/>
                  </a:lnTo>
                  <a:lnTo>
                    <a:pt x="85" y="30"/>
                  </a:lnTo>
                  <a:lnTo>
                    <a:pt x="85" y="25"/>
                  </a:lnTo>
                  <a:lnTo>
                    <a:pt x="85" y="22"/>
                  </a:lnTo>
                  <a:lnTo>
                    <a:pt x="85" y="17"/>
                  </a:lnTo>
                  <a:lnTo>
                    <a:pt x="83" y="14"/>
                  </a:lnTo>
                  <a:lnTo>
                    <a:pt x="83" y="11"/>
                  </a:lnTo>
                  <a:lnTo>
                    <a:pt x="83" y="6"/>
                  </a:lnTo>
                  <a:lnTo>
                    <a:pt x="83" y="3"/>
                  </a:lnTo>
                  <a:lnTo>
                    <a:pt x="82" y="0"/>
                  </a:lnTo>
                  <a:lnTo>
                    <a:pt x="87" y="0"/>
                  </a:lnTo>
                  <a:lnTo>
                    <a:pt x="96" y="0"/>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90" name="Freeform 210">
              <a:extLst>
                <a:ext uri="{FF2B5EF4-FFF2-40B4-BE49-F238E27FC236}">
                  <a16:creationId xmlns:a16="http://schemas.microsoft.com/office/drawing/2014/main" id="{C0891F00-083E-42B9-9120-2BDBAA525005}"/>
                </a:ext>
              </a:extLst>
            </p:cNvPr>
            <p:cNvSpPr>
              <a:spLocks/>
            </p:cNvSpPr>
            <p:nvPr/>
          </p:nvSpPr>
          <p:spPr bwMode="auto">
            <a:xfrm>
              <a:off x="6340014" y="3154776"/>
              <a:ext cx="74070" cy="50680"/>
            </a:xfrm>
            <a:custGeom>
              <a:avLst/>
              <a:gdLst>
                <a:gd name="T0" fmla="*/ 27 w 38"/>
                <a:gd name="T1" fmla="*/ 0 h 26"/>
                <a:gd name="T2" fmla="*/ 28 w 38"/>
                <a:gd name="T3" fmla="*/ 0 h 26"/>
                <a:gd name="T4" fmla="*/ 31 w 38"/>
                <a:gd name="T5" fmla="*/ 4 h 26"/>
                <a:gd name="T6" fmla="*/ 35 w 38"/>
                <a:gd name="T7" fmla="*/ 6 h 26"/>
                <a:gd name="T8" fmla="*/ 36 w 38"/>
                <a:gd name="T9" fmla="*/ 9 h 26"/>
                <a:gd name="T10" fmla="*/ 38 w 38"/>
                <a:gd name="T11" fmla="*/ 11 h 26"/>
                <a:gd name="T12" fmla="*/ 38 w 38"/>
                <a:gd name="T13" fmla="*/ 11 h 26"/>
                <a:gd name="T14" fmla="*/ 36 w 38"/>
                <a:gd name="T15" fmla="*/ 17 h 26"/>
                <a:gd name="T16" fmla="*/ 35 w 38"/>
                <a:gd name="T17" fmla="*/ 17 h 26"/>
                <a:gd name="T18" fmla="*/ 33 w 38"/>
                <a:gd name="T19" fmla="*/ 17 h 26"/>
                <a:gd name="T20" fmla="*/ 31 w 38"/>
                <a:gd name="T21" fmla="*/ 20 h 26"/>
                <a:gd name="T22" fmla="*/ 28 w 38"/>
                <a:gd name="T23" fmla="*/ 22 h 26"/>
                <a:gd name="T24" fmla="*/ 25 w 38"/>
                <a:gd name="T25" fmla="*/ 20 h 26"/>
                <a:gd name="T26" fmla="*/ 22 w 38"/>
                <a:gd name="T27" fmla="*/ 20 h 26"/>
                <a:gd name="T28" fmla="*/ 19 w 38"/>
                <a:gd name="T29" fmla="*/ 23 h 26"/>
                <a:gd name="T30" fmla="*/ 17 w 38"/>
                <a:gd name="T31" fmla="*/ 25 h 26"/>
                <a:gd name="T32" fmla="*/ 14 w 38"/>
                <a:gd name="T33" fmla="*/ 25 h 26"/>
                <a:gd name="T34" fmla="*/ 11 w 38"/>
                <a:gd name="T35" fmla="*/ 25 h 26"/>
                <a:gd name="T36" fmla="*/ 8 w 38"/>
                <a:gd name="T37" fmla="*/ 26 h 26"/>
                <a:gd name="T38" fmla="*/ 8 w 38"/>
                <a:gd name="T39" fmla="*/ 25 h 26"/>
                <a:gd name="T40" fmla="*/ 5 w 38"/>
                <a:gd name="T41" fmla="*/ 25 h 26"/>
                <a:gd name="T42" fmla="*/ 3 w 38"/>
                <a:gd name="T43" fmla="*/ 22 h 26"/>
                <a:gd name="T44" fmla="*/ 2 w 38"/>
                <a:gd name="T45" fmla="*/ 20 h 26"/>
                <a:gd name="T46" fmla="*/ 2 w 38"/>
                <a:gd name="T47" fmla="*/ 17 h 26"/>
                <a:gd name="T48" fmla="*/ 0 w 38"/>
                <a:gd name="T49" fmla="*/ 14 h 26"/>
                <a:gd name="T50" fmla="*/ 2 w 38"/>
                <a:gd name="T51" fmla="*/ 14 h 26"/>
                <a:gd name="T52" fmla="*/ 2 w 38"/>
                <a:gd name="T53" fmla="*/ 11 h 26"/>
                <a:gd name="T54" fmla="*/ 2 w 38"/>
                <a:gd name="T55" fmla="*/ 8 h 26"/>
                <a:gd name="T56" fmla="*/ 5 w 38"/>
                <a:gd name="T57" fmla="*/ 9 h 26"/>
                <a:gd name="T58" fmla="*/ 5 w 38"/>
                <a:gd name="T59" fmla="*/ 8 h 26"/>
                <a:gd name="T60" fmla="*/ 5 w 38"/>
                <a:gd name="T61" fmla="*/ 4 h 26"/>
                <a:gd name="T62" fmla="*/ 11 w 38"/>
                <a:gd name="T63" fmla="*/ 3 h 26"/>
                <a:gd name="T64" fmla="*/ 13 w 38"/>
                <a:gd name="T65" fmla="*/ 4 h 26"/>
                <a:gd name="T66" fmla="*/ 13 w 38"/>
                <a:gd name="T67" fmla="*/ 4 h 26"/>
                <a:gd name="T68" fmla="*/ 14 w 38"/>
                <a:gd name="T69" fmla="*/ 3 h 26"/>
                <a:gd name="T70" fmla="*/ 16 w 38"/>
                <a:gd name="T71" fmla="*/ 1 h 26"/>
                <a:gd name="T72" fmla="*/ 19 w 38"/>
                <a:gd name="T73" fmla="*/ 1 h 26"/>
                <a:gd name="T74" fmla="*/ 20 w 38"/>
                <a:gd name="T75" fmla="*/ 1 h 26"/>
                <a:gd name="T76" fmla="*/ 22 w 38"/>
                <a:gd name="T77" fmla="*/ 0 h 26"/>
                <a:gd name="T78" fmla="*/ 25 w 38"/>
                <a:gd name="T7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 h="26">
                  <a:moveTo>
                    <a:pt x="27" y="0"/>
                  </a:moveTo>
                  <a:lnTo>
                    <a:pt x="27" y="0"/>
                  </a:lnTo>
                  <a:lnTo>
                    <a:pt x="27" y="0"/>
                  </a:lnTo>
                  <a:lnTo>
                    <a:pt x="28" y="0"/>
                  </a:lnTo>
                  <a:lnTo>
                    <a:pt x="30" y="3"/>
                  </a:lnTo>
                  <a:lnTo>
                    <a:pt x="31" y="4"/>
                  </a:lnTo>
                  <a:lnTo>
                    <a:pt x="33" y="4"/>
                  </a:lnTo>
                  <a:lnTo>
                    <a:pt x="35" y="6"/>
                  </a:lnTo>
                  <a:lnTo>
                    <a:pt x="35" y="6"/>
                  </a:lnTo>
                  <a:lnTo>
                    <a:pt x="36" y="9"/>
                  </a:lnTo>
                  <a:lnTo>
                    <a:pt x="36" y="9"/>
                  </a:lnTo>
                  <a:lnTo>
                    <a:pt x="38" y="11"/>
                  </a:lnTo>
                  <a:lnTo>
                    <a:pt x="38" y="11"/>
                  </a:lnTo>
                  <a:lnTo>
                    <a:pt x="38" y="11"/>
                  </a:lnTo>
                  <a:lnTo>
                    <a:pt x="36" y="12"/>
                  </a:lnTo>
                  <a:lnTo>
                    <a:pt x="36" y="17"/>
                  </a:lnTo>
                  <a:lnTo>
                    <a:pt x="36" y="17"/>
                  </a:lnTo>
                  <a:lnTo>
                    <a:pt x="35" y="17"/>
                  </a:lnTo>
                  <a:lnTo>
                    <a:pt x="35" y="17"/>
                  </a:lnTo>
                  <a:lnTo>
                    <a:pt x="33" y="17"/>
                  </a:lnTo>
                  <a:lnTo>
                    <a:pt x="33" y="20"/>
                  </a:lnTo>
                  <a:lnTo>
                    <a:pt x="31" y="20"/>
                  </a:lnTo>
                  <a:lnTo>
                    <a:pt x="30" y="22"/>
                  </a:lnTo>
                  <a:lnTo>
                    <a:pt x="28" y="22"/>
                  </a:lnTo>
                  <a:lnTo>
                    <a:pt x="27" y="20"/>
                  </a:lnTo>
                  <a:lnTo>
                    <a:pt x="25" y="20"/>
                  </a:lnTo>
                  <a:lnTo>
                    <a:pt x="25" y="20"/>
                  </a:lnTo>
                  <a:lnTo>
                    <a:pt x="22" y="20"/>
                  </a:lnTo>
                  <a:lnTo>
                    <a:pt x="22" y="22"/>
                  </a:lnTo>
                  <a:lnTo>
                    <a:pt x="19" y="23"/>
                  </a:lnTo>
                  <a:lnTo>
                    <a:pt x="17" y="25"/>
                  </a:lnTo>
                  <a:lnTo>
                    <a:pt x="17" y="25"/>
                  </a:lnTo>
                  <a:lnTo>
                    <a:pt x="16" y="25"/>
                  </a:lnTo>
                  <a:lnTo>
                    <a:pt x="14" y="25"/>
                  </a:lnTo>
                  <a:lnTo>
                    <a:pt x="13" y="25"/>
                  </a:lnTo>
                  <a:lnTo>
                    <a:pt x="11" y="25"/>
                  </a:lnTo>
                  <a:lnTo>
                    <a:pt x="9" y="25"/>
                  </a:lnTo>
                  <a:lnTo>
                    <a:pt x="8" y="26"/>
                  </a:lnTo>
                  <a:lnTo>
                    <a:pt x="8" y="25"/>
                  </a:lnTo>
                  <a:lnTo>
                    <a:pt x="8" y="25"/>
                  </a:lnTo>
                  <a:lnTo>
                    <a:pt x="6" y="25"/>
                  </a:lnTo>
                  <a:lnTo>
                    <a:pt x="5" y="25"/>
                  </a:lnTo>
                  <a:lnTo>
                    <a:pt x="5" y="25"/>
                  </a:lnTo>
                  <a:lnTo>
                    <a:pt x="3" y="22"/>
                  </a:lnTo>
                  <a:lnTo>
                    <a:pt x="3" y="22"/>
                  </a:lnTo>
                  <a:lnTo>
                    <a:pt x="2" y="20"/>
                  </a:lnTo>
                  <a:lnTo>
                    <a:pt x="2" y="19"/>
                  </a:lnTo>
                  <a:lnTo>
                    <a:pt x="2" y="17"/>
                  </a:lnTo>
                  <a:lnTo>
                    <a:pt x="2" y="17"/>
                  </a:lnTo>
                  <a:lnTo>
                    <a:pt x="0" y="14"/>
                  </a:lnTo>
                  <a:lnTo>
                    <a:pt x="2" y="14"/>
                  </a:lnTo>
                  <a:lnTo>
                    <a:pt x="2" y="14"/>
                  </a:lnTo>
                  <a:lnTo>
                    <a:pt x="2" y="12"/>
                  </a:lnTo>
                  <a:lnTo>
                    <a:pt x="2" y="11"/>
                  </a:lnTo>
                  <a:lnTo>
                    <a:pt x="2" y="8"/>
                  </a:lnTo>
                  <a:lnTo>
                    <a:pt x="2" y="8"/>
                  </a:lnTo>
                  <a:lnTo>
                    <a:pt x="2" y="8"/>
                  </a:lnTo>
                  <a:lnTo>
                    <a:pt x="5" y="9"/>
                  </a:lnTo>
                  <a:lnTo>
                    <a:pt x="5" y="8"/>
                  </a:lnTo>
                  <a:lnTo>
                    <a:pt x="5" y="8"/>
                  </a:lnTo>
                  <a:lnTo>
                    <a:pt x="5" y="6"/>
                  </a:lnTo>
                  <a:lnTo>
                    <a:pt x="5" y="4"/>
                  </a:lnTo>
                  <a:lnTo>
                    <a:pt x="9" y="3"/>
                  </a:lnTo>
                  <a:lnTo>
                    <a:pt x="11" y="3"/>
                  </a:lnTo>
                  <a:lnTo>
                    <a:pt x="11" y="4"/>
                  </a:lnTo>
                  <a:lnTo>
                    <a:pt x="13" y="4"/>
                  </a:lnTo>
                  <a:lnTo>
                    <a:pt x="13" y="4"/>
                  </a:lnTo>
                  <a:lnTo>
                    <a:pt x="13" y="4"/>
                  </a:lnTo>
                  <a:lnTo>
                    <a:pt x="13" y="3"/>
                  </a:lnTo>
                  <a:lnTo>
                    <a:pt x="14" y="3"/>
                  </a:lnTo>
                  <a:lnTo>
                    <a:pt x="16" y="1"/>
                  </a:lnTo>
                  <a:lnTo>
                    <a:pt x="16" y="1"/>
                  </a:lnTo>
                  <a:lnTo>
                    <a:pt x="17" y="1"/>
                  </a:lnTo>
                  <a:lnTo>
                    <a:pt x="19" y="1"/>
                  </a:lnTo>
                  <a:lnTo>
                    <a:pt x="20" y="1"/>
                  </a:lnTo>
                  <a:lnTo>
                    <a:pt x="20" y="1"/>
                  </a:lnTo>
                  <a:lnTo>
                    <a:pt x="22" y="0"/>
                  </a:lnTo>
                  <a:lnTo>
                    <a:pt x="22" y="0"/>
                  </a:lnTo>
                  <a:lnTo>
                    <a:pt x="24" y="1"/>
                  </a:lnTo>
                  <a:lnTo>
                    <a:pt x="25" y="0"/>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91" name="Freeform 211">
              <a:extLst>
                <a:ext uri="{FF2B5EF4-FFF2-40B4-BE49-F238E27FC236}">
                  <a16:creationId xmlns:a16="http://schemas.microsoft.com/office/drawing/2014/main" id="{7D723F15-6B23-4843-B22F-83147D1E9DEB}"/>
                </a:ext>
              </a:extLst>
            </p:cNvPr>
            <p:cNvSpPr>
              <a:spLocks noEditPoints="1"/>
            </p:cNvSpPr>
            <p:nvPr/>
          </p:nvSpPr>
          <p:spPr bwMode="auto">
            <a:xfrm>
              <a:off x="10464566" y="4104048"/>
              <a:ext cx="138395" cy="150091"/>
            </a:xfrm>
            <a:custGeom>
              <a:avLst/>
              <a:gdLst>
                <a:gd name="T0" fmla="*/ 43 w 71"/>
                <a:gd name="T1" fmla="*/ 74 h 77"/>
                <a:gd name="T2" fmla="*/ 43 w 71"/>
                <a:gd name="T3" fmla="*/ 75 h 77"/>
                <a:gd name="T4" fmla="*/ 41 w 71"/>
                <a:gd name="T5" fmla="*/ 75 h 77"/>
                <a:gd name="T6" fmla="*/ 41 w 71"/>
                <a:gd name="T7" fmla="*/ 77 h 77"/>
                <a:gd name="T8" fmla="*/ 41 w 71"/>
                <a:gd name="T9" fmla="*/ 77 h 77"/>
                <a:gd name="T10" fmla="*/ 41 w 71"/>
                <a:gd name="T11" fmla="*/ 77 h 77"/>
                <a:gd name="T12" fmla="*/ 41 w 71"/>
                <a:gd name="T13" fmla="*/ 77 h 77"/>
                <a:gd name="T14" fmla="*/ 41 w 71"/>
                <a:gd name="T15" fmla="*/ 77 h 77"/>
                <a:gd name="T16" fmla="*/ 41 w 71"/>
                <a:gd name="T17" fmla="*/ 75 h 77"/>
                <a:gd name="T18" fmla="*/ 43 w 71"/>
                <a:gd name="T19" fmla="*/ 75 h 77"/>
                <a:gd name="T20" fmla="*/ 43 w 71"/>
                <a:gd name="T21" fmla="*/ 74 h 77"/>
                <a:gd name="T22" fmla="*/ 69 w 71"/>
                <a:gd name="T23" fmla="*/ 59 h 77"/>
                <a:gd name="T24" fmla="*/ 69 w 71"/>
                <a:gd name="T25" fmla="*/ 59 h 77"/>
                <a:gd name="T26" fmla="*/ 71 w 71"/>
                <a:gd name="T27" fmla="*/ 59 h 77"/>
                <a:gd name="T28" fmla="*/ 71 w 71"/>
                <a:gd name="T29" fmla="*/ 59 h 77"/>
                <a:gd name="T30" fmla="*/ 71 w 71"/>
                <a:gd name="T31" fmla="*/ 59 h 77"/>
                <a:gd name="T32" fmla="*/ 71 w 71"/>
                <a:gd name="T33" fmla="*/ 59 h 77"/>
                <a:gd name="T34" fmla="*/ 71 w 71"/>
                <a:gd name="T35" fmla="*/ 59 h 77"/>
                <a:gd name="T36" fmla="*/ 69 w 71"/>
                <a:gd name="T37" fmla="*/ 59 h 77"/>
                <a:gd name="T38" fmla="*/ 69 w 71"/>
                <a:gd name="T39" fmla="*/ 59 h 77"/>
                <a:gd name="T40" fmla="*/ 69 w 71"/>
                <a:gd name="T41" fmla="*/ 59 h 77"/>
                <a:gd name="T42" fmla="*/ 62 w 71"/>
                <a:gd name="T43" fmla="*/ 58 h 77"/>
                <a:gd name="T44" fmla="*/ 62 w 71"/>
                <a:gd name="T45" fmla="*/ 58 h 77"/>
                <a:gd name="T46" fmla="*/ 65 w 71"/>
                <a:gd name="T47" fmla="*/ 58 h 77"/>
                <a:gd name="T48" fmla="*/ 66 w 71"/>
                <a:gd name="T49" fmla="*/ 58 h 77"/>
                <a:gd name="T50" fmla="*/ 66 w 71"/>
                <a:gd name="T51" fmla="*/ 58 h 77"/>
                <a:gd name="T52" fmla="*/ 65 w 71"/>
                <a:gd name="T53" fmla="*/ 58 h 77"/>
                <a:gd name="T54" fmla="*/ 65 w 71"/>
                <a:gd name="T55" fmla="*/ 59 h 77"/>
                <a:gd name="T56" fmla="*/ 65 w 71"/>
                <a:gd name="T57" fmla="*/ 59 h 77"/>
                <a:gd name="T58" fmla="*/ 63 w 71"/>
                <a:gd name="T59" fmla="*/ 59 h 77"/>
                <a:gd name="T60" fmla="*/ 62 w 71"/>
                <a:gd name="T61" fmla="*/ 58 h 77"/>
                <a:gd name="T62" fmla="*/ 62 w 71"/>
                <a:gd name="T63" fmla="*/ 58 h 77"/>
                <a:gd name="T64" fmla="*/ 62 w 71"/>
                <a:gd name="T65" fmla="*/ 58 h 77"/>
                <a:gd name="T66" fmla="*/ 27 w 71"/>
                <a:gd name="T67" fmla="*/ 55 h 77"/>
                <a:gd name="T68" fmla="*/ 28 w 71"/>
                <a:gd name="T69" fmla="*/ 55 h 77"/>
                <a:gd name="T70" fmla="*/ 30 w 71"/>
                <a:gd name="T71" fmla="*/ 55 h 77"/>
                <a:gd name="T72" fmla="*/ 28 w 71"/>
                <a:gd name="T73" fmla="*/ 56 h 77"/>
                <a:gd name="T74" fmla="*/ 28 w 71"/>
                <a:gd name="T75" fmla="*/ 55 h 77"/>
                <a:gd name="T76" fmla="*/ 27 w 71"/>
                <a:gd name="T77" fmla="*/ 55 h 77"/>
                <a:gd name="T78" fmla="*/ 27 w 71"/>
                <a:gd name="T79" fmla="*/ 55 h 77"/>
                <a:gd name="T80" fmla="*/ 2 w 71"/>
                <a:gd name="T81" fmla="*/ 0 h 77"/>
                <a:gd name="T82" fmla="*/ 2 w 71"/>
                <a:gd name="T83" fmla="*/ 0 h 77"/>
                <a:gd name="T84" fmla="*/ 2 w 71"/>
                <a:gd name="T85" fmla="*/ 0 h 77"/>
                <a:gd name="T86" fmla="*/ 2 w 71"/>
                <a:gd name="T87" fmla="*/ 0 h 77"/>
                <a:gd name="T88" fmla="*/ 0 w 71"/>
                <a:gd name="T89" fmla="*/ 0 h 77"/>
                <a:gd name="T90" fmla="*/ 0 w 71"/>
                <a:gd name="T91" fmla="*/ 0 h 77"/>
                <a:gd name="T92" fmla="*/ 2 w 71"/>
                <a:gd name="T9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77">
                  <a:moveTo>
                    <a:pt x="43" y="74"/>
                  </a:moveTo>
                  <a:lnTo>
                    <a:pt x="43" y="75"/>
                  </a:lnTo>
                  <a:lnTo>
                    <a:pt x="41" y="75"/>
                  </a:lnTo>
                  <a:lnTo>
                    <a:pt x="41" y="77"/>
                  </a:lnTo>
                  <a:lnTo>
                    <a:pt x="41" y="77"/>
                  </a:lnTo>
                  <a:lnTo>
                    <a:pt x="41" y="77"/>
                  </a:lnTo>
                  <a:lnTo>
                    <a:pt x="41" y="77"/>
                  </a:lnTo>
                  <a:lnTo>
                    <a:pt x="41" y="77"/>
                  </a:lnTo>
                  <a:lnTo>
                    <a:pt x="41" y="75"/>
                  </a:lnTo>
                  <a:lnTo>
                    <a:pt x="43" y="75"/>
                  </a:lnTo>
                  <a:lnTo>
                    <a:pt x="43" y="74"/>
                  </a:lnTo>
                  <a:close/>
                  <a:moveTo>
                    <a:pt x="69" y="59"/>
                  </a:moveTo>
                  <a:lnTo>
                    <a:pt x="69" y="59"/>
                  </a:lnTo>
                  <a:lnTo>
                    <a:pt x="71" y="59"/>
                  </a:lnTo>
                  <a:lnTo>
                    <a:pt x="71" y="59"/>
                  </a:lnTo>
                  <a:lnTo>
                    <a:pt x="71" y="59"/>
                  </a:lnTo>
                  <a:lnTo>
                    <a:pt x="71" y="59"/>
                  </a:lnTo>
                  <a:lnTo>
                    <a:pt x="71" y="59"/>
                  </a:lnTo>
                  <a:lnTo>
                    <a:pt x="69" y="59"/>
                  </a:lnTo>
                  <a:lnTo>
                    <a:pt x="69" y="59"/>
                  </a:lnTo>
                  <a:lnTo>
                    <a:pt x="69" y="59"/>
                  </a:lnTo>
                  <a:close/>
                  <a:moveTo>
                    <a:pt x="62" y="58"/>
                  </a:moveTo>
                  <a:lnTo>
                    <a:pt x="62" y="58"/>
                  </a:lnTo>
                  <a:lnTo>
                    <a:pt x="65" y="58"/>
                  </a:lnTo>
                  <a:lnTo>
                    <a:pt x="66" y="58"/>
                  </a:lnTo>
                  <a:lnTo>
                    <a:pt x="66" y="58"/>
                  </a:lnTo>
                  <a:lnTo>
                    <a:pt x="65" y="58"/>
                  </a:lnTo>
                  <a:lnTo>
                    <a:pt x="65" y="59"/>
                  </a:lnTo>
                  <a:lnTo>
                    <a:pt x="65" y="59"/>
                  </a:lnTo>
                  <a:lnTo>
                    <a:pt x="63" y="59"/>
                  </a:lnTo>
                  <a:lnTo>
                    <a:pt x="62" y="58"/>
                  </a:lnTo>
                  <a:lnTo>
                    <a:pt x="62" y="58"/>
                  </a:lnTo>
                  <a:lnTo>
                    <a:pt x="62" y="58"/>
                  </a:lnTo>
                  <a:close/>
                  <a:moveTo>
                    <a:pt x="27" y="55"/>
                  </a:moveTo>
                  <a:lnTo>
                    <a:pt x="28" y="55"/>
                  </a:lnTo>
                  <a:lnTo>
                    <a:pt x="30" y="55"/>
                  </a:lnTo>
                  <a:lnTo>
                    <a:pt x="28" y="56"/>
                  </a:lnTo>
                  <a:lnTo>
                    <a:pt x="28" y="55"/>
                  </a:lnTo>
                  <a:lnTo>
                    <a:pt x="27" y="55"/>
                  </a:lnTo>
                  <a:lnTo>
                    <a:pt x="27" y="55"/>
                  </a:lnTo>
                  <a:close/>
                  <a:moveTo>
                    <a:pt x="2" y="0"/>
                  </a:moveTo>
                  <a:lnTo>
                    <a:pt x="2" y="0"/>
                  </a:lnTo>
                  <a:lnTo>
                    <a:pt x="2" y="0"/>
                  </a:lnTo>
                  <a:lnTo>
                    <a:pt x="2" y="0"/>
                  </a:lnTo>
                  <a:lnTo>
                    <a:pt x="0" y="0"/>
                  </a:lnTo>
                  <a:lnTo>
                    <a:pt x="0" y="0"/>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92" name="Freeform 212">
              <a:extLst>
                <a:ext uri="{FF2B5EF4-FFF2-40B4-BE49-F238E27FC236}">
                  <a16:creationId xmlns:a16="http://schemas.microsoft.com/office/drawing/2014/main" id="{4F1ACAE1-1E5D-4C58-9055-525B91C5FE9D}"/>
                </a:ext>
              </a:extLst>
            </p:cNvPr>
            <p:cNvSpPr>
              <a:spLocks noEditPoints="1"/>
            </p:cNvSpPr>
            <p:nvPr/>
          </p:nvSpPr>
          <p:spPr bwMode="auto">
            <a:xfrm>
              <a:off x="6981308" y="4757036"/>
              <a:ext cx="206617" cy="389844"/>
            </a:xfrm>
            <a:custGeom>
              <a:avLst/>
              <a:gdLst>
                <a:gd name="T0" fmla="*/ 98 w 106"/>
                <a:gd name="T1" fmla="*/ 68 h 200"/>
                <a:gd name="T2" fmla="*/ 75 w 106"/>
                <a:gd name="T3" fmla="*/ 19 h 200"/>
                <a:gd name="T4" fmla="*/ 75 w 106"/>
                <a:gd name="T5" fmla="*/ 16 h 200"/>
                <a:gd name="T6" fmla="*/ 89 w 106"/>
                <a:gd name="T7" fmla="*/ 2 h 200"/>
                <a:gd name="T8" fmla="*/ 95 w 106"/>
                <a:gd name="T9" fmla="*/ 11 h 200"/>
                <a:gd name="T10" fmla="*/ 101 w 106"/>
                <a:gd name="T11" fmla="*/ 28 h 200"/>
                <a:gd name="T12" fmla="*/ 106 w 106"/>
                <a:gd name="T13" fmla="*/ 47 h 200"/>
                <a:gd name="T14" fmla="*/ 101 w 106"/>
                <a:gd name="T15" fmla="*/ 57 h 200"/>
                <a:gd name="T16" fmla="*/ 97 w 106"/>
                <a:gd name="T17" fmla="*/ 49 h 200"/>
                <a:gd name="T18" fmla="*/ 94 w 106"/>
                <a:gd name="T19" fmla="*/ 54 h 200"/>
                <a:gd name="T20" fmla="*/ 97 w 106"/>
                <a:gd name="T21" fmla="*/ 60 h 200"/>
                <a:gd name="T22" fmla="*/ 95 w 106"/>
                <a:gd name="T23" fmla="*/ 69 h 200"/>
                <a:gd name="T24" fmla="*/ 90 w 106"/>
                <a:gd name="T25" fmla="*/ 76 h 200"/>
                <a:gd name="T26" fmla="*/ 89 w 106"/>
                <a:gd name="T27" fmla="*/ 95 h 200"/>
                <a:gd name="T28" fmla="*/ 79 w 106"/>
                <a:gd name="T29" fmla="*/ 120 h 200"/>
                <a:gd name="T30" fmla="*/ 68 w 106"/>
                <a:gd name="T31" fmla="*/ 151 h 200"/>
                <a:gd name="T32" fmla="*/ 64 w 106"/>
                <a:gd name="T33" fmla="*/ 170 h 200"/>
                <a:gd name="T34" fmla="*/ 60 w 106"/>
                <a:gd name="T35" fmla="*/ 181 h 200"/>
                <a:gd name="T36" fmla="*/ 54 w 106"/>
                <a:gd name="T37" fmla="*/ 192 h 200"/>
                <a:gd name="T38" fmla="*/ 40 w 106"/>
                <a:gd name="T39" fmla="*/ 197 h 200"/>
                <a:gd name="T40" fmla="*/ 27 w 106"/>
                <a:gd name="T41" fmla="*/ 200 h 200"/>
                <a:gd name="T42" fmla="*/ 16 w 106"/>
                <a:gd name="T43" fmla="*/ 195 h 200"/>
                <a:gd name="T44" fmla="*/ 12 w 106"/>
                <a:gd name="T45" fmla="*/ 189 h 200"/>
                <a:gd name="T46" fmla="*/ 7 w 106"/>
                <a:gd name="T47" fmla="*/ 181 h 200"/>
                <a:gd name="T48" fmla="*/ 8 w 106"/>
                <a:gd name="T49" fmla="*/ 169 h 200"/>
                <a:gd name="T50" fmla="*/ 4 w 106"/>
                <a:gd name="T51" fmla="*/ 159 h 200"/>
                <a:gd name="T52" fmla="*/ 0 w 106"/>
                <a:gd name="T53" fmla="*/ 147 h 200"/>
                <a:gd name="T54" fmla="*/ 4 w 106"/>
                <a:gd name="T55" fmla="*/ 142 h 200"/>
                <a:gd name="T56" fmla="*/ 8 w 106"/>
                <a:gd name="T57" fmla="*/ 134 h 200"/>
                <a:gd name="T58" fmla="*/ 15 w 106"/>
                <a:gd name="T59" fmla="*/ 121 h 200"/>
                <a:gd name="T60" fmla="*/ 18 w 106"/>
                <a:gd name="T61" fmla="*/ 109 h 200"/>
                <a:gd name="T62" fmla="*/ 15 w 106"/>
                <a:gd name="T63" fmla="*/ 99 h 200"/>
                <a:gd name="T64" fmla="*/ 12 w 106"/>
                <a:gd name="T65" fmla="*/ 85 h 200"/>
                <a:gd name="T66" fmla="*/ 18 w 106"/>
                <a:gd name="T67" fmla="*/ 68 h 200"/>
                <a:gd name="T68" fmla="*/ 19 w 106"/>
                <a:gd name="T69" fmla="*/ 60 h 200"/>
                <a:gd name="T70" fmla="*/ 29 w 106"/>
                <a:gd name="T71" fmla="*/ 57 h 200"/>
                <a:gd name="T72" fmla="*/ 34 w 106"/>
                <a:gd name="T73" fmla="*/ 57 h 200"/>
                <a:gd name="T74" fmla="*/ 35 w 106"/>
                <a:gd name="T75" fmla="*/ 55 h 200"/>
                <a:gd name="T76" fmla="*/ 43 w 106"/>
                <a:gd name="T77" fmla="*/ 54 h 200"/>
                <a:gd name="T78" fmla="*/ 46 w 106"/>
                <a:gd name="T79" fmla="*/ 54 h 200"/>
                <a:gd name="T80" fmla="*/ 51 w 106"/>
                <a:gd name="T81" fmla="*/ 47 h 200"/>
                <a:gd name="T82" fmla="*/ 56 w 106"/>
                <a:gd name="T83" fmla="*/ 49 h 200"/>
                <a:gd name="T84" fmla="*/ 57 w 106"/>
                <a:gd name="T85" fmla="*/ 46 h 200"/>
                <a:gd name="T86" fmla="*/ 60 w 106"/>
                <a:gd name="T87" fmla="*/ 40 h 200"/>
                <a:gd name="T88" fmla="*/ 62 w 106"/>
                <a:gd name="T89" fmla="*/ 40 h 200"/>
                <a:gd name="T90" fmla="*/ 62 w 106"/>
                <a:gd name="T91" fmla="*/ 43 h 200"/>
                <a:gd name="T92" fmla="*/ 68 w 106"/>
                <a:gd name="T93" fmla="*/ 36 h 200"/>
                <a:gd name="T94" fmla="*/ 68 w 106"/>
                <a:gd name="T95" fmla="*/ 27 h 200"/>
                <a:gd name="T96" fmla="*/ 68 w 106"/>
                <a:gd name="T97" fmla="*/ 24 h 200"/>
                <a:gd name="T98" fmla="*/ 73 w 106"/>
                <a:gd name="T99" fmla="*/ 24 h 200"/>
                <a:gd name="T100" fmla="*/ 79 w 106"/>
                <a:gd name="T101" fmla="*/ 19 h 200"/>
                <a:gd name="T102" fmla="*/ 82 w 106"/>
                <a:gd name="T103" fmla="*/ 8 h 200"/>
                <a:gd name="T104" fmla="*/ 84 w 106"/>
                <a:gd name="T105" fmla="*/ 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200">
                  <a:moveTo>
                    <a:pt x="98" y="68"/>
                  </a:moveTo>
                  <a:lnTo>
                    <a:pt x="98" y="69"/>
                  </a:lnTo>
                  <a:lnTo>
                    <a:pt x="97" y="73"/>
                  </a:lnTo>
                  <a:lnTo>
                    <a:pt x="97" y="71"/>
                  </a:lnTo>
                  <a:lnTo>
                    <a:pt x="98" y="68"/>
                  </a:lnTo>
                  <a:lnTo>
                    <a:pt x="98" y="68"/>
                  </a:lnTo>
                  <a:close/>
                  <a:moveTo>
                    <a:pt x="75" y="16"/>
                  </a:moveTo>
                  <a:lnTo>
                    <a:pt x="75" y="17"/>
                  </a:lnTo>
                  <a:lnTo>
                    <a:pt x="75" y="17"/>
                  </a:lnTo>
                  <a:lnTo>
                    <a:pt x="75" y="19"/>
                  </a:lnTo>
                  <a:lnTo>
                    <a:pt x="73" y="19"/>
                  </a:lnTo>
                  <a:lnTo>
                    <a:pt x="73" y="17"/>
                  </a:lnTo>
                  <a:lnTo>
                    <a:pt x="73" y="16"/>
                  </a:lnTo>
                  <a:lnTo>
                    <a:pt x="73" y="16"/>
                  </a:lnTo>
                  <a:lnTo>
                    <a:pt x="75" y="16"/>
                  </a:lnTo>
                  <a:close/>
                  <a:moveTo>
                    <a:pt x="87" y="0"/>
                  </a:moveTo>
                  <a:lnTo>
                    <a:pt x="87" y="0"/>
                  </a:lnTo>
                  <a:lnTo>
                    <a:pt x="89" y="0"/>
                  </a:lnTo>
                  <a:lnTo>
                    <a:pt x="89" y="2"/>
                  </a:lnTo>
                  <a:lnTo>
                    <a:pt x="89" y="2"/>
                  </a:lnTo>
                  <a:lnTo>
                    <a:pt x="90" y="3"/>
                  </a:lnTo>
                  <a:lnTo>
                    <a:pt x="92" y="5"/>
                  </a:lnTo>
                  <a:lnTo>
                    <a:pt x="92" y="6"/>
                  </a:lnTo>
                  <a:lnTo>
                    <a:pt x="94" y="8"/>
                  </a:lnTo>
                  <a:lnTo>
                    <a:pt x="95" y="11"/>
                  </a:lnTo>
                  <a:lnTo>
                    <a:pt x="97" y="13"/>
                  </a:lnTo>
                  <a:lnTo>
                    <a:pt x="98" y="14"/>
                  </a:lnTo>
                  <a:lnTo>
                    <a:pt x="98" y="17"/>
                  </a:lnTo>
                  <a:lnTo>
                    <a:pt x="100" y="21"/>
                  </a:lnTo>
                  <a:lnTo>
                    <a:pt x="101" y="28"/>
                  </a:lnTo>
                  <a:lnTo>
                    <a:pt x="101" y="35"/>
                  </a:lnTo>
                  <a:lnTo>
                    <a:pt x="101" y="38"/>
                  </a:lnTo>
                  <a:lnTo>
                    <a:pt x="103" y="41"/>
                  </a:lnTo>
                  <a:lnTo>
                    <a:pt x="105" y="44"/>
                  </a:lnTo>
                  <a:lnTo>
                    <a:pt x="106" y="47"/>
                  </a:lnTo>
                  <a:lnTo>
                    <a:pt x="105" y="52"/>
                  </a:lnTo>
                  <a:lnTo>
                    <a:pt x="103" y="55"/>
                  </a:lnTo>
                  <a:lnTo>
                    <a:pt x="103" y="55"/>
                  </a:lnTo>
                  <a:lnTo>
                    <a:pt x="101" y="57"/>
                  </a:lnTo>
                  <a:lnTo>
                    <a:pt x="101" y="57"/>
                  </a:lnTo>
                  <a:lnTo>
                    <a:pt x="100" y="55"/>
                  </a:lnTo>
                  <a:lnTo>
                    <a:pt x="98" y="54"/>
                  </a:lnTo>
                  <a:lnTo>
                    <a:pt x="98" y="51"/>
                  </a:lnTo>
                  <a:lnTo>
                    <a:pt x="97" y="49"/>
                  </a:lnTo>
                  <a:lnTo>
                    <a:pt x="97" y="49"/>
                  </a:lnTo>
                  <a:lnTo>
                    <a:pt x="95" y="49"/>
                  </a:lnTo>
                  <a:lnTo>
                    <a:pt x="94" y="51"/>
                  </a:lnTo>
                  <a:lnTo>
                    <a:pt x="94" y="51"/>
                  </a:lnTo>
                  <a:lnTo>
                    <a:pt x="94" y="52"/>
                  </a:lnTo>
                  <a:lnTo>
                    <a:pt x="94" y="54"/>
                  </a:lnTo>
                  <a:lnTo>
                    <a:pt x="95" y="55"/>
                  </a:lnTo>
                  <a:lnTo>
                    <a:pt x="95" y="58"/>
                  </a:lnTo>
                  <a:lnTo>
                    <a:pt x="95" y="58"/>
                  </a:lnTo>
                  <a:lnTo>
                    <a:pt x="95" y="60"/>
                  </a:lnTo>
                  <a:lnTo>
                    <a:pt x="97" y="60"/>
                  </a:lnTo>
                  <a:lnTo>
                    <a:pt x="97" y="65"/>
                  </a:lnTo>
                  <a:lnTo>
                    <a:pt x="95" y="66"/>
                  </a:lnTo>
                  <a:lnTo>
                    <a:pt x="95" y="68"/>
                  </a:lnTo>
                  <a:lnTo>
                    <a:pt x="95" y="68"/>
                  </a:lnTo>
                  <a:lnTo>
                    <a:pt x="95" y="69"/>
                  </a:lnTo>
                  <a:lnTo>
                    <a:pt x="95" y="69"/>
                  </a:lnTo>
                  <a:lnTo>
                    <a:pt x="94" y="69"/>
                  </a:lnTo>
                  <a:lnTo>
                    <a:pt x="92" y="71"/>
                  </a:lnTo>
                  <a:lnTo>
                    <a:pt x="92" y="73"/>
                  </a:lnTo>
                  <a:lnTo>
                    <a:pt x="90" y="76"/>
                  </a:lnTo>
                  <a:lnTo>
                    <a:pt x="90" y="77"/>
                  </a:lnTo>
                  <a:lnTo>
                    <a:pt x="92" y="82"/>
                  </a:lnTo>
                  <a:lnTo>
                    <a:pt x="90" y="85"/>
                  </a:lnTo>
                  <a:lnTo>
                    <a:pt x="89" y="92"/>
                  </a:lnTo>
                  <a:lnTo>
                    <a:pt x="89" y="95"/>
                  </a:lnTo>
                  <a:lnTo>
                    <a:pt x="87" y="98"/>
                  </a:lnTo>
                  <a:lnTo>
                    <a:pt x="86" y="103"/>
                  </a:lnTo>
                  <a:lnTo>
                    <a:pt x="82" y="109"/>
                  </a:lnTo>
                  <a:lnTo>
                    <a:pt x="81" y="115"/>
                  </a:lnTo>
                  <a:lnTo>
                    <a:pt x="79" y="120"/>
                  </a:lnTo>
                  <a:lnTo>
                    <a:pt x="78" y="123"/>
                  </a:lnTo>
                  <a:lnTo>
                    <a:pt x="76" y="129"/>
                  </a:lnTo>
                  <a:lnTo>
                    <a:pt x="75" y="136"/>
                  </a:lnTo>
                  <a:lnTo>
                    <a:pt x="71" y="143"/>
                  </a:lnTo>
                  <a:lnTo>
                    <a:pt x="68" y="151"/>
                  </a:lnTo>
                  <a:lnTo>
                    <a:pt x="68" y="153"/>
                  </a:lnTo>
                  <a:lnTo>
                    <a:pt x="68" y="158"/>
                  </a:lnTo>
                  <a:lnTo>
                    <a:pt x="67" y="161"/>
                  </a:lnTo>
                  <a:lnTo>
                    <a:pt x="65" y="166"/>
                  </a:lnTo>
                  <a:lnTo>
                    <a:pt x="64" y="170"/>
                  </a:lnTo>
                  <a:lnTo>
                    <a:pt x="64" y="173"/>
                  </a:lnTo>
                  <a:lnTo>
                    <a:pt x="64" y="175"/>
                  </a:lnTo>
                  <a:lnTo>
                    <a:pt x="62" y="178"/>
                  </a:lnTo>
                  <a:lnTo>
                    <a:pt x="60" y="180"/>
                  </a:lnTo>
                  <a:lnTo>
                    <a:pt x="60" y="181"/>
                  </a:lnTo>
                  <a:lnTo>
                    <a:pt x="60" y="183"/>
                  </a:lnTo>
                  <a:lnTo>
                    <a:pt x="59" y="184"/>
                  </a:lnTo>
                  <a:lnTo>
                    <a:pt x="57" y="189"/>
                  </a:lnTo>
                  <a:lnTo>
                    <a:pt x="56" y="191"/>
                  </a:lnTo>
                  <a:lnTo>
                    <a:pt x="54" y="192"/>
                  </a:lnTo>
                  <a:lnTo>
                    <a:pt x="51" y="194"/>
                  </a:lnTo>
                  <a:lnTo>
                    <a:pt x="49" y="194"/>
                  </a:lnTo>
                  <a:lnTo>
                    <a:pt x="46" y="194"/>
                  </a:lnTo>
                  <a:lnTo>
                    <a:pt x="43" y="195"/>
                  </a:lnTo>
                  <a:lnTo>
                    <a:pt x="40" y="197"/>
                  </a:lnTo>
                  <a:lnTo>
                    <a:pt x="37" y="199"/>
                  </a:lnTo>
                  <a:lnTo>
                    <a:pt x="35" y="200"/>
                  </a:lnTo>
                  <a:lnTo>
                    <a:pt x="34" y="200"/>
                  </a:lnTo>
                  <a:lnTo>
                    <a:pt x="29" y="200"/>
                  </a:lnTo>
                  <a:lnTo>
                    <a:pt x="27" y="200"/>
                  </a:lnTo>
                  <a:lnTo>
                    <a:pt x="24" y="197"/>
                  </a:lnTo>
                  <a:lnTo>
                    <a:pt x="23" y="197"/>
                  </a:lnTo>
                  <a:lnTo>
                    <a:pt x="19" y="195"/>
                  </a:lnTo>
                  <a:lnTo>
                    <a:pt x="18" y="195"/>
                  </a:lnTo>
                  <a:lnTo>
                    <a:pt x="16" y="195"/>
                  </a:lnTo>
                  <a:lnTo>
                    <a:pt x="16" y="194"/>
                  </a:lnTo>
                  <a:lnTo>
                    <a:pt x="13" y="192"/>
                  </a:lnTo>
                  <a:lnTo>
                    <a:pt x="12" y="192"/>
                  </a:lnTo>
                  <a:lnTo>
                    <a:pt x="12" y="191"/>
                  </a:lnTo>
                  <a:lnTo>
                    <a:pt x="12" y="189"/>
                  </a:lnTo>
                  <a:lnTo>
                    <a:pt x="12" y="189"/>
                  </a:lnTo>
                  <a:lnTo>
                    <a:pt x="10" y="186"/>
                  </a:lnTo>
                  <a:lnTo>
                    <a:pt x="10" y="184"/>
                  </a:lnTo>
                  <a:lnTo>
                    <a:pt x="7" y="181"/>
                  </a:lnTo>
                  <a:lnTo>
                    <a:pt x="7" y="181"/>
                  </a:lnTo>
                  <a:lnTo>
                    <a:pt x="7" y="178"/>
                  </a:lnTo>
                  <a:lnTo>
                    <a:pt x="7" y="177"/>
                  </a:lnTo>
                  <a:lnTo>
                    <a:pt x="7" y="172"/>
                  </a:lnTo>
                  <a:lnTo>
                    <a:pt x="7" y="170"/>
                  </a:lnTo>
                  <a:lnTo>
                    <a:pt x="8" y="169"/>
                  </a:lnTo>
                  <a:lnTo>
                    <a:pt x="7" y="167"/>
                  </a:lnTo>
                  <a:lnTo>
                    <a:pt x="7" y="166"/>
                  </a:lnTo>
                  <a:lnTo>
                    <a:pt x="7" y="164"/>
                  </a:lnTo>
                  <a:lnTo>
                    <a:pt x="5" y="162"/>
                  </a:lnTo>
                  <a:lnTo>
                    <a:pt x="4" y="159"/>
                  </a:lnTo>
                  <a:lnTo>
                    <a:pt x="2" y="158"/>
                  </a:lnTo>
                  <a:lnTo>
                    <a:pt x="2" y="156"/>
                  </a:lnTo>
                  <a:lnTo>
                    <a:pt x="0" y="151"/>
                  </a:lnTo>
                  <a:lnTo>
                    <a:pt x="0" y="150"/>
                  </a:lnTo>
                  <a:lnTo>
                    <a:pt x="0" y="147"/>
                  </a:lnTo>
                  <a:lnTo>
                    <a:pt x="2" y="145"/>
                  </a:lnTo>
                  <a:lnTo>
                    <a:pt x="2" y="143"/>
                  </a:lnTo>
                  <a:lnTo>
                    <a:pt x="2" y="143"/>
                  </a:lnTo>
                  <a:lnTo>
                    <a:pt x="2" y="142"/>
                  </a:lnTo>
                  <a:lnTo>
                    <a:pt x="4" y="142"/>
                  </a:lnTo>
                  <a:lnTo>
                    <a:pt x="4" y="140"/>
                  </a:lnTo>
                  <a:lnTo>
                    <a:pt x="5" y="137"/>
                  </a:lnTo>
                  <a:lnTo>
                    <a:pt x="5" y="136"/>
                  </a:lnTo>
                  <a:lnTo>
                    <a:pt x="7" y="136"/>
                  </a:lnTo>
                  <a:lnTo>
                    <a:pt x="8" y="134"/>
                  </a:lnTo>
                  <a:lnTo>
                    <a:pt x="10" y="132"/>
                  </a:lnTo>
                  <a:lnTo>
                    <a:pt x="10" y="129"/>
                  </a:lnTo>
                  <a:lnTo>
                    <a:pt x="13" y="126"/>
                  </a:lnTo>
                  <a:lnTo>
                    <a:pt x="13" y="125"/>
                  </a:lnTo>
                  <a:lnTo>
                    <a:pt x="15" y="121"/>
                  </a:lnTo>
                  <a:lnTo>
                    <a:pt x="16" y="118"/>
                  </a:lnTo>
                  <a:lnTo>
                    <a:pt x="18" y="117"/>
                  </a:lnTo>
                  <a:lnTo>
                    <a:pt x="18" y="115"/>
                  </a:lnTo>
                  <a:lnTo>
                    <a:pt x="18" y="112"/>
                  </a:lnTo>
                  <a:lnTo>
                    <a:pt x="18" y="109"/>
                  </a:lnTo>
                  <a:lnTo>
                    <a:pt x="18" y="107"/>
                  </a:lnTo>
                  <a:lnTo>
                    <a:pt x="18" y="106"/>
                  </a:lnTo>
                  <a:lnTo>
                    <a:pt x="15" y="103"/>
                  </a:lnTo>
                  <a:lnTo>
                    <a:pt x="15" y="103"/>
                  </a:lnTo>
                  <a:lnTo>
                    <a:pt x="15" y="99"/>
                  </a:lnTo>
                  <a:lnTo>
                    <a:pt x="15" y="98"/>
                  </a:lnTo>
                  <a:lnTo>
                    <a:pt x="15" y="96"/>
                  </a:lnTo>
                  <a:lnTo>
                    <a:pt x="13" y="95"/>
                  </a:lnTo>
                  <a:lnTo>
                    <a:pt x="13" y="90"/>
                  </a:lnTo>
                  <a:lnTo>
                    <a:pt x="12" y="85"/>
                  </a:lnTo>
                  <a:lnTo>
                    <a:pt x="12" y="84"/>
                  </a:lnTo>
                  <a:lnTo>
                    <a:pt x="12" y="82"/>
                  </a:lnTo>
                  <a:lnTo>
                    <a:pt x="12" y="80"/>
                  </a:lnTo>
                  <a:lnTo>
                    <a:pt x="12" y="77"/>
                  </a:lnTo>
                  <a:lnTo>
                    <a:pt x="18" y="68"/>
                  </a:lnTo>
                  <a:lnTo>
                    <a:pt x="18" y="66"/>
                  </a:lnTo>
                  <a:lnTo>
                    <a:pt x="18" y="63"/>
                  </a:lnTo>
                  <a:lnTo>
                    <a:pt x="18" y="62"/>
                  </a:lnTo>
                  <a:lnTo>
                    <a:pt x="18" y="60"/>
                  </a:lnTo>
                  <a:lnTo>
                    <a:pt x="19" y="60"/>
                  </a:lnTo>
                  <a:lnTo>
                    <a:pt x="19" y="60"/>
                  </a:lnTo>
                  <a:lnTo>
                    <a:pt x="26" y="60"/>
                  </a:lnTo>
                  <a:lnTo>
                    <a:pt x="26" y="58"/>
                  </a:lnTo>
                  <a:lnTo>
                    <a:pt x="27" y="58"/>
                  </a:lnTo>
                  <a:lnTo>
                    <a:pt x="29" y="57"/>
                  </a:lnTo>
                  <a:lnTo>
                    <a:pt x="29" y="57"/>
                  </a:lnTo>
                  <a:lnTo>
                    <a:pt x="30" y="57"/>
                  </a:lnTo>
                  <a:lnTo>
                    <a:pt x="30" y="57"/>
                  </a:lnTo>
                  <a:lnTo>
                    <a:pt x="30" y="57"/>
                  </a:lnTo>
                  <a:lnTo>
                    <a:pt x="34" y="57"/>
                  </a:lnTo>
                  <a:lnTo>
                    <a:pt x="34" y="57"/>
                  </a:lnTo>
                  <a:lnTo>
                    <a:pt x="35" y="57"/>
                  </a:lnTo>
                  <a:lnTo>
                    <a:pt x="35" y="57"/>
                  </a:lnTo>
                  <a:lnTo>
                    <a:pt x="35" y="55"/>
                  </a:lnTo>
                  <a:lnTo>
                    <a:pt x="35" y="55"/>
                  </a:lnTo>
                  <a:lnTo>
                    <a:pt x="37" y="54"/>
                  </a:lnTo>
                  <a:lnTo>
                    <a:pt x="38" y="54"/>
                  </a:lnTo>
                  <a:lnTo>
                    <a:pt x="41" y="54"/>
                  </a:lnTo>
                  <a:lnTo>
                    <a:pt x="43" y="54"/>
                  </a:lnTo>
                  <a:lnTo>
                    <a:pt x="43" y="54"/>
                  </a:lnTo>
                  <a:lnTo>
                    <a:pt x="45" y="55"/>
                  </a:lnTo>
                  <a:lnTo>
                    <a:pt x="46" y="55"/>
                  </a:lnTo>
                  <a:lnTo>
                    <a:pt x="46" y="55"/>
                  </a:lnTo>
                  <a:lnTo>
                    <a:pt x="48" y="55"/>
                  </a:lnTo>
                  <a:lnTo>
                    <a:pt x="46" y="54"/>
                  </a:lnTo>
                  <a:lnTo>
                    <a:pt x="45" y="54"/>
                  </a:lnTo>
                  <a:lnTo>
                    <a:pt x="46" y="52"/>
                  </a:lnTo>
                  <a:lnTo>
                    <a:pt x="46" y="51"/>
                  </a:lnTo>
                  <a:lnTo>
                    <a:pt x="48" y="49"/>
                  </a:lnTo>
                  <a:lnTo>
                    <a:pt x="51" y="47"/>
                  </a:lnTo>
                  <a:lnTo>
                    <a:pt x="54" y="46"/>
                  </a:lnTo>
                  <a:lnTo>
                    <a:pt x="54" y="46"/>
                  </a:lnTo>
                  <a:lnTo>
                    <a:pt x="56" y="46"/>
                  </a:lnTo>
                  <a:lnTo>
                    <a:pt x="56" y="49"/>
                  </a:lnTo>
                  <a:lnTo>
                    <a:pt x="56" y="49"/>
                  </a:lnTo>
                  <a:lnTo>
                    <a:pt x="56" y="49"/>
                  </a:lnTo>
                  <a:lnTo>
                    <a:pt x="57" y="49"/>
                  </a:lnTo>
                  <a:lnTo>
                    <a:pt x="57" y="47"/>
                  </a:lnTo>
                  <a:lnTo>
                    <a:pt x="57" y="47"/>
                  </a:lnTo>
                  <a:lnTo>
                    <a:pt x="57" y="46"/>
                  </a:lnTo>
                  <a:lnTo>
                    <a:pt x="57" y="46"/>
                  </a:lnTo>
                  <a:lnTo>
                    <a:pt x="57" y="44"/>
                  </a:lnTo>
                  <a:lnTo>
                    <a:pt x="57" y="43"/>
                  </a:lnTo>
                  <a:lnTo>
                    <a:pt x="59" y="41"/>
                  </a:lnTo>
                  <a:lnTo>
                    <a:pt x="60" y="40"/>
                  </a:lnTo>
                  <a:lnTo>
                    <a:pt x="60" y="40"/>
                  </a:lnTo>
                  <a:lnTo>
                    <a:pt x="62" y="38"/>
                  </a:lnTo>
                  <a:lnTo>
                    <a:pt x="62" y="38"/>
                  </a:lnTo>
                  <a:lnTo>
                    <a:pt x="62" y="38"/>
                  </a:lnTo>
                  <a:lnTo>
                    <a:pt x="62" y="40"/>
                  </a:lnTo>
                  <a:lnTo>
                    <a:pt x="62" y="41"/>
                  </a:lnTo>
                  <a:lnTo>
                    <a:pt x="62" y="41"/>
                  </a:lnTo>
                  <a:lnTo>
                    <a:pt x="62" y="43"/>
                  </a:lnTo>
                  <a:lnTo>
                    <a:pt x="62" y="43"/>
                  </a:lnTo>
                  <a:lnTo>
                    <a:pt x="62" y="43"/>
                  </a:lnTo>
                  <a:lnTo>
                    <a:pt x="64" y="40"/>
                  </a:lnTo>
                  <a:lnTo>
                    <a:pt x="65" y="38"/>
                  </a:lnTo>
                  <a:lnTo>
                    <a:pt x="65" y="38"/>
                  </a:lnTo>
                  <a:lnTo>
                    <a:pt x="67" y="36"/>
                  </a:lnTo>
                  <a:lnTo>
                    <a:pt x="68" y="36"/>
                  </a:lnTo>
                  <a:lnTo>
                    <a:pt x="70" y="38"/>
                  </a:lnTo>
                  <a:lnTo>
                    <a:pt x="67" y="35"/>
                  </a:lnTo>
                  <a:lnTo>
                    <a:pt x="67" y="33"/>
                  </a:lnTo>
                  <a:lnTo>
                    <a:pt x="68" y="28"/>
                  </a:lnTo>
                  <a:lnTo>
                    <a:pt x="68" y="27"/>
                  </a:lnTo>
                  <a:lnTo>
                    <a:pt x="70" y="27"/>
                  </a:lnTo>
                  <a:lnTo>
                    <a:pt x="70" y="27"/>
                  </a:lnTo>
                  <a:lnTo>
                    <a:pt x="68" y="25"/>
                  </a:lnTo>
                  <a:lnTo>
                    <a:pt x="68" y="25"/>
                  </a:lnTo>
                  <a:lnTo>
                    <a:pt x="68" y="24"/>
                  </a:lnTo>
                  <a:lnTo>
                    <a:pt x="68" y="22"/>
                  </a:lnTo>
                  <a:lnTo>
                    <a:pt x="70" y="22"/>
                  </a:lnTo>
                  <a:lnTo>
                    <a:pt x="70" y="22"/>
                  </a:lnTo>
                  <a:lnTo>
                    <a:pt x="71" y="22"/>
                  </a:lnTo>
                  <a:lnTo>
                    <a:pt x="73" y="24"/>
                  </a:lnTo>
                  <a:lnTo>
                    <a:pt x="73" y="24"/>
                  </a:lnTo>
                  <a:lnTo>
                    <a:pt x="75" y="22"/>
                  </a:lnTo>
                  <a:lnTo>
                    <a:pt x="76" y="21"/>
                  </a:lnTo>
                  <a:lnTo>
                    <a:pt x="76" y="19"/>
                  </a:lnTo>
                  <a:lnTo>
                    <a:pt x="79" y="19"/>
                  </a:lnTo>
                  <a:lnTo>
                    <a:pt x="81" y="17"/>
                  </a:lnTo>
                  <a:lnTo>
                    <a:pt x="82" y="13"/>
                  </a:lnTo>
                  <a:lnTo>
                    <a:pt x="82" y="11"/>
                  </a:lnTo>
                  <a:lnTo>
                    <a:pt x="82" y="10"/>
                  </a:lnTo>
                  <a:lnTo>
                    <a:pt x="82" y="8"/>
                  </a:lnTo>
                  <a:lnTo>
                    <a:pt x="81" y="5"/>
                  </a:lnTo>
                  <a:lnTo>
                    <a:pt x="81" y="5"/>
                  </a:lnTo>
                  <a:lnTo>
                    <a:pt x="82" y="5"/>
                  </a:lnTo>
                  <a:lnTo>
                    <a:pt x="82" y="5"/>
                  </a:lnTo>
                  <a:lnTo>
                    <a:pt x="84"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93" name="Freeform 213">
              <a:extLst>
                <a:ext uri="{FF2B5EF4-FFF2-40B4-BE49-F238E27FC236}">
                  <a16:creationId xmlns:a16="http://schemas.microsoft.com/office/drawing/2014/main" id="{3952AFD5-53AA-47AF-8A85-89B6F91C4D3C}"/>
                </a:ext>
              </a:extLst>
            </p:cNvPr>
            <p:cNvSpPr>
              <a:spLocks/>
            </p:cNvSpPr>
            <p:nvPr/>
          </p:nvSpPr>
          <p:spPr bwMode="auto">
            <a:xfrm>
              <a:off x="3985354" y="3903277"/>
              <a:ext cx="3898" cy="3898"/>
            </a:xfrm>
            <a:custGeom>
              <a:avLst/>
              <a:gdLst>
                <a:gd name="T0" fmla="*/ 2 w 2"/>
                <a:gd name="T1" fmla="*/ 0 h 2"/>
                <a:gd name="T2" fmla="*/ 2 w 2"/>
                <a:gd name="T3" fmla="*/ 0 h 2"/>
                <a:gd name="T4" fmla="*/ 2 w 2"/>
                <a:gd name="T5" fmla="*/ 0 h 2"/>
                <a:gd name="T6" fmla="*/ 2 w 2"/>
                <a:gd name="T7" fmla="*/ 2 h 2"/>
                <a:gd name="T8" fmla="*/ 0 w 2"/>
                <a:gd name="T9" fmla="*/ 2 h 2"/>
                <a:gd name="T10" fmla="*/ 0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0"/>
                  </a:lnTo>
                  <a:lnTo>
                    <a:pt x="2" y="0"/>
                  </a:lnTo>
                  <a:lnTo>
                    <a:pt x="2" y="2"/>
                  </a:lnTo>
                  <a:lnTo>
                    <a:pt x="0" y="2"/>
                  </a:lnTo>
                  <a:lnTo>
                    <a:pt x="0" y="0"/>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94" name="Freeform 214">
              <a:extLst>
                <a:ext uri="{FF2B5EF4-FFF2-40B4-BE49-F238E27FC236}">
                  <a16:creationId xmlns:a16="http://schemas.microsoft.com/office/drawing/2014/main" id="{27B4D66C-66B8-4456-A69C-8A1CBEAEB045}"/>
                </a:ext>
              </a:extLst>
            </p:cNvPr>
            <p:cNvSpPr>
              <a:spLocks/>
            </p:cNvSpPr>
            <p:nvPr/>
          </p:nvSpPr>
          <p:spPr bwMode="auto">
            <a:xfrm>
              <a:off x="6285436" y="3113843"/>
              <a:ext cx="50680" cy="56528"/>
            </a:xfrm>
            <a:custGeom>
              <a:avLst/>
              <a:gdLst>
                <a:gd name="T0" fmla="*/ 7 w 26"/>
                <a:gd name="T1" fmla="*/ 0 h 29"/>
                <a:gd name="T2" fmla="*/ 9 w 26"/>
                <a:gd name="T3" fmla="*/ 0 h 29"/>
                <a:gd name="T4" fmla="*/ 11 w 26"/>
                <a:gd name="T5" fmla="*/ 0 h 29"/>
                <a:gd name="T6" fmla="*/ 11 w 26"/>
                <a:gd name="T7" fmla="*/ 2 h 29"/>
                <a:gd name="T8" fmla="*/ 12 w 26"/>
                <a:gd name="T9" fmla="*/ 2 h 29"/>
                <a:gd name="T10" fmla="*/ 15 w 26"/>
                <a:gd name="T11" fmla="*/ 7 h 29"/>
                <a:gd name="T12" fmla="*/ 17 w 26"/>
                <a:gd name="T13" fmla="*/ 7 h 29"/>
                <a:gd name="T14" fmla="*/ 20 w 26"/>
                <a:gd name="T15" fmla="*/ 8 h 29"/>
                <a:gd name="T16" fmla="*/ 25 w 26"/>
                <a:gd name="T17" fmla="*/ 10 h 29"/>
                <a:gd name="T18" fmla="*/ 26 w 26"/>
                <a:gd name="T19" fmla="*/ 11 h 29"/>
                <a:gd name="T20" fmla="*/ 26 w 26"/>
                <a:gd name="T21" fmla="*/ 13 h 29"/>
                <a:gd name="T22" fmla="*/ 25 w 26"/>
                <a:gd name="T23" fmla="*/ 14 h 29"/>
                <a:gd name="T24" fmla="*/ 23 w 26"/>
                <a:gd name="T25" fmla="*/ 14 h 29"/>
                <a:gd name="T26" fmla="*/ 23 w 26"/>
                <a:gd name="T27" fmla="*/ 14 h 29"/>
                <a:gd name="T28" fmla="*/ 23 w 26"/>
                <a:gd name="T29" fmla="*/ 18 h 29"/>
                <a:gd name="T30" fmla="*/ 23 w 26"/>
                <a:gd name="T31" fmla="*/ 18 h 29"/>
                <a:gd name="T32" fmla="*/ 20 w 26"/>
                <a:gd name="T33" fmla="*/ 19 h 29"/>
                <a:gd name="T34" fmla="*/ 18 w 26"/>
                <a:gd name="T35" fmla="*/ 18 h 29"/>
                <a:gd name="T36" fmla="*/ 18 w 26"/>
                <a:gd name="T37" fmla="*/ 16 h 29"/>
                <a:gd name="T38" fmla="*/ 17 w 26"/>
                <a:gd name="T39" fmla="*/ 16 h 29"/>
                <a:gd name="T40" fmla="*/ 15 w 26"/>
                <a:gd name="T41" fmla="*/ 18 h 29"/>
                <a:gd name="T42" fmla="*/ 14 w 26"/>
                <a:gd name="T43" fmla="*/ 19 h 29"/>
                <a:gd name="T44" fmla="*/ 12 w 26"/>
                <a:gd name="T45" fmla="*/ 22 h 29"/>
                <a:gd name="T46" fmla="*/ 11 w 26"/>
                <a:gd name="T47" fmla="*/ 22 h 29"/>
                <a:gd name="T48" fmla="*/ 11 w 26"/>
                <a:gd name="T49" fmla="*/ 24 h 29"/>
                <a:gd name="T50" fmla="*/ 12 w 26"/>
                <a:gd name="T51" fmla="*/ 25 h 29"/>
                <a:gd name="T52" fmla="*/ 12 w 26"/>
                <a:gd name="T53" fmla="*/ 27 h 29"/>
                <a:gd name="T54" fmla="*/ 12 w 26"/>
                <a:gd name="T55" fmla="*/ 29 h 29"/>
                <a:gd name="T56" fmla="*/ 9 w 26"/>
                <a:gd name="T57" fmla="*/ 25 h 29"/>
                <a:gd name="T58" fmla="*/ 3 w 26"/>
                <a:gd name="T59" fmla="*/ 21 h 29"/>
                <a:gd name="T60" fmla="*/ 3 w 26"/>
                <a:gd name="T61" fmla="*/ 19 h 29"/>
                <a:gd name="T62" fmla="*/ 1 w 26"/>
                <a:gd name="T63" fmla="*/ 19 h 29"/>
                <a:gd name="T64" fmla="*/ 1 w 26"/>
                <a:gd name="T65" fmla="*/ 19 h 29"/>
                <a:gd name="T66" fmla="*/ 0 w 26"/>
                <a:gd name="T67" fmla="*/ 18 h 29"/>
                <a:gd name="T68" fmla="*/ 0 w 26"/>
                <a:gd name="T69" fmla="*/ 18 h 29"/>
                <a:gd name="T70" fmla="*/ 1 w 26"/>
                <a:gd name="T71" fmla="*/ 16 h 29"/>
                <a:gd name="T72" fmla="*/ 1 w 26"/>
                <a:gd name="T73" fmla="*/ 16 h 29"/>
                <a:gd name="T74" fmla="*/ 0 w 26"/>
                <a:gd name="T75" fmla="*/ 13 h 29"/>
                <a:gd name="T76" fmla="*/ 0 w 26"/>
                <a:gd name="T77" fmla="*/ 10 h 29"/>
                <a:gd name="T78" fmla="*/ 3 w 26"/>
                <a:gd name="T79" fmla="*/ 10 h 29"/>
                <a:gd name="T80" fmla="*/ 3 w 26"/>
                <a:gd name="T81" fmla="*/ 7 h 29"/>
                <a:gd name="T82" fmla="*/ 3 w 26"/>
                <a:gd name="T83" fmla="*/ 5 h 29"/>
                <a:gd name="T84" fmla="*/ 6 w 26"/>
                <a:gd name="T85" fmla="*/ 3 h 29"/>
                <a:gd name="T86" fmla="*/ 6 w 26"/>
                <a:gd name="T87" fmla="*/ 3 h 29"/>
                <a:gd name="T88" fmla="*/ 7 w 26"/>
                <a:gd name="T89" fmla="*/ 5 h 29"/>
                <a:gd name="T90" fmla="*/ 7 w 26"/>
                <a:gd name="T91" fmla="*/ 2 h 29"/>
                <a:gd name="T92" fmla="*/ 7 w 26"/>
                <a:gd name="T9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 h="29">
                  <a:moveTo>
                    <a:pt x="7" y="0"/>
                  </a:moveTo>
                  <a:lnTo>
                    <a:pt x="7" y="0"/>
                  </a:lnTo>
                  <a:lnTo>
                    <a:pt x="9" y="0"/>
                  </a:lnTo>
                  <a:lnTo>
                    <a:pt x="9" y="0"/>
                  </a:lnTo>
                  <a:lnTo>
                    <a:pt x="9" y="0"/>
                  </a:lnTo>
                  <a:lnTo>
                    <a:pt x="11" y="0"/>
                  </a:lnTo>
                  <a:lnTo>
                    <a:pt x="11" y="0"/>
                  </a:lnTo>
                  <a:lnTo>
                    <a:pt x="11" y="2"/>
                  </a:lnTo>
                  <a:lnTo>
                    <a:pt x="11" y="2"/>
                  </a:lnTo>
                  <a:lnTo>
                    <a:pt x="12" y="2"/>
                  </a:lnTo>
                  <a:lnTo>
                    <a:pt x="14" y="3"/>
                  </a:lnTo>
                  <a:lnTo>
                    <a:pt x="15" y="7"/>
                  </a:lnTo>
                  <a:lnTo>
                    <a:pt x="17" y="7"/>
                  </a:lnTo>
                  <a:lnTo>
                    <a:pt x="17" y="7"/>
                  </a:lnTo>
                  <a:lnTo>
                    <a:pt x="18" y="8"/>
                  </a:lnTo>
                  <a:lnTo>
                    <a:pt x="20" y="8"/>
                  </a:lnTo>
                  <a:lnTo>
                    <a:pt x="22" y="8"/>
                  </a:lnTo>
                  <a:lnTo>
                    <a:pt x="25" y="10"/>
                  </a:lnTo>
                  <a:lnTo>
                    <a:pt x="26" y="11"/>
                  </a:lnTo>
                  <a:lnTo>
                    <a:pt x="26" y="11"/>
                  </a:lnTo>
                  <a:lnTo>
                    <a:pt x="26" y="13"/>
                  </a:lnTo>
                  <a:lnTo>
                    <a:pt x="26" y="13"/>
                  </a:lnTo>
                  <a:lnTo>
                    <a:pt x="25" y="13"/>
                  </a:lnTo>
                  <a:lnTo>
                    <a:pt x="25" y="14"/>
                  </a:lnTo>
                  <a:lnTo>
                    <a:pt x="23" y="14"/>
                  </a:lnTo>
                  <a:lnTo>
                    <a:pt x="23" y="14"/>
                  </a:lnTo>
                  <a:lnTo>
                    <a:pt x="22" y="14"/>
                  </a:lnTo>
                  <a:lnTo>
                    <a:pt x="23" y="14"/>
                  </a:lnTo>
                  <a:lnTo>
                    <a:pt x="23" y="16"/>
                  </a:lnTo>
                  <a:lnTo>
                    <a:pt x="23" y="18"/>
                  </a:lnTo>
                  <a:lnTo>
                    <a:pt x="23" y="18"/>
                  </a:lnTo>
                  <a:lnTo>
                    <a:pt x="23" y="18"/>
                  </a:lnTo>
                  <a:lnTo>
                    <a:pt x="22" y="18"/>
                  </a:lnTo>
                  <a:lnTo>
                    <a:pt x="20" y="19"/>
                  </a:lnTo>
                  <a:lnTo>
                    <a:pt x="18" y="19"/>
                  </a:lnTo>
                  <a:lnTo>
                    <a:pt x="18" y="18"/>
                  </a:lnTo>
                  <a:lnTo>
                    <a:pt x="18" y="18"/>
                  </a:lnTo>
                  <a:lnTo>
                    <a:pt x="18" y="16"/>
                  </a:lnTo>
                  <a:lnTo>
                    <a:pt x="18" y="16"/>
                  </a:lnTo>
                  <a:lnTo>
                    <a:pt x="17" y="16"/>
                  </a:lnTo>
                  <a:lnTo>
                    <a:pt x="17" y="16"/>
                  </a:lnTo>
                  <a:lnTo>
                    <a:pt x="15" y="18"/>
                  </a:lnTo>
                  <a:lnTo>
                    <a:pt x="15" y="19"/>
                  </a:lnTo>
                  <a:lnTo>
                    <a:pt x="14" y="19"/>
                  </a:lnTo>
                  <a:lnTo>
                    <a:pt x="14" y="21"/>
                  </a:lnTo>
                  <a:lnTo>
                    <a:pt x="12" y="22"/>
                  </a:lnTo>
                  <a:lnTo>
                    <a:pt x="12" y="22"/>
                  </a:lnTo>
                  <a:lnTo>
                    <a:pt x="11" y="22"/>
                  </a:lnTo>
                  <a:lnTo>
                    <a:pt x="9" y="22"/>
                  </a:lnTo>
                  <a:lnTo>
                    <a:pt x="11" y="24"/>
                  </a:lnTo>
                  <a:lnTo>
                    <a:pt x="12" y="25"/>
                  </a:lnTo>
                  <a:lnTo>
                    <a:pt x="12" y="25"/>
                  </a:lnTo>
                  <a:lnTo>
                    <a:pt x="12" y="27"/>
                  </a:lnTo>
                  <a:lnTo>
                    <a:pt x="12" y="27"/>
                  </a:lnTo>
                  <a:lnTo>
                    <a:pt x="12" y="29"/>
                  </a:lnTo>
                  <a:lnTo>
                    <a:pt x="12" y="29"/>
                  </a:lnTo>
                  <a:lnTo>
                    <a:pt x="11" y="29"/>
                  </a:lnTo>
                  <a:lnTo>
                    <a:pt x="9" y="25"/>
                  </a:lnTo>
                  <a:lnTo>
                    <a:pt x="6" y="22"/>
                  </a:lnTo>
                  <a:lnTo>
                    <a:pt x="3" y="21"/>
                  </a:lnTo>
                  <a:lnTo>
                    <a:pt x="1" y="21"/>
                  </a:lnTo>
                  <a:lnTo>
                    <a:pt x="3" y="19"/>
                  </a:lnTo>
                  <a:lnTo>
                    <a:pt x="3" y="19"/>
                  </a:lnTo>
                  <a:lnTo>
                    <a:pt x="1" y="19"/>
                  </a:lnTo>
                  <a:lnTo>
                    <a:pt x="1" y="19"/>
                  </a:lnTo>
                  <a:lnTo>
                    <a:pt x="1" y="19"/>
                  </a:lnTo>
                  <a:lnTo>
                    <a:pt x="0" y="19"/>
                  </a:lnTo>
                  <a:lnTo>
                    <a:pt x="0" y="18"/>
                  </a:lnTo>
                  <a:lnTo>
                    <a:pt x="0" y="18"/>
                  </a:lnTo>
                  <a:lnTo>
                    <a:pt x="0" y="18"/>
                  </a:lnTo>
                  <a:lnTo>
                    <a:pt x="0" y="18"/>
                  </a:lnTo>
                  <a:lnTo>
                    <a:pt x="1" y="16"/>
                  </a:lnTo>
                  <a:lnTo>
                    <a:pt x="1" y="16"/>
                  </a:lnTo>
                  <a:lnTo>
                    <a:pt x="1" y="16"/>
                  </a:lnTo>
                  <a:lnTo>
                    <a:pt x="0" y="13"/>
                  </a:lnTo>
                  <a:lnTo>
                    <a:pt x="0" y="13"/>
                  </a:lnTo>
                  <a:lnTo>
                    <a:pt x="0" y="10"/>
                  </a:lnTo>
                  <a:lnTo>
                    <a:pt x="0" y="10"/>
                  </a:lnTo>
                  <a:lnTo>
                    <a:pt x="0" y="10"/>
                  </a:lnTo>
                  <a:lnTo>
                    <a:pt x="3" y="10"/>
                  </a:lnTo>
                  <a:lnTo>
                    <a:pt x="3" y="8"/>
                  </a:lnTo>
                  <a:lnTo>
                    <a:pt x="3" y="7"/>
                  </a:lnTo>
                  <a:lnTo>
                    <a:pt x="3" y="7"/>
                  </a:lnTo>
                  <a:lnTo>
                    <a:pt x="3" y="5"/>
                  </a:lnTo>
                  <a:lnTo>
                    <a:pt x="4" y="5"/>
                  </a:lnTo>
                  <a:lnTo>
                    <a:pt x="6" y="3"/>
                  </a:lnTo>
                  <a:lnTo>
                    <a:pt x="6" y="3"/>
                  </a:lnTo>
                  <a:lnTo>
                    <a:pt x="6" y="3"/>
                  </a:lnTo>
                  <a:lnTo>
                    <a:pt x="7" y="5"/>
                  </a:lnTo>
                  <a:lnTo>
                    <a:pt x="7" y="5"/>
                  </a:lnTo>
                  <a:lnTo>
                    <a:pt x="7" y="3"/>
                  </a:lnTo>
                  <a:lnTo>
                    <a:pt x="7" y="2"/>
                  </a:lnTo>
                  <a:lnTo>
                    <a:pt x="6" y="0"/>
                  </a:lnTo>
                  <a:lnTo>
                    <a:pt x="7" y="0"/>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95" name="Freeform 215">
              <a:extLst>
                <a:ext uri="{FF2B5EF4-FFF2-40B4-BE49-F238E27FC236}">
                  <a16:creationId xmlns:a16="http://schemas.microsoft.com/office/drawing/2014/main" id="{FEEA89BC-04D1-44C8-8AB2-9C12295781FF}"/>
                </a:ext>
              </a:extLst>
            </p:cNvPr>
            <p:cNvSpPr>
              <a:spLocks/>
            </p:cNvSpPr>
            <p:nvPr/>
          </p:nvSpPr>
          <p:spPr bwMode="auto">
            <a:xfrm>
              <a:off x="6515444" y="2938413"/>
              <a:ext cx="97461" cy="109156"/>
            </a:xfrm>
            <a:custGeom>
              <a:avLst/>
              <a:gdLst>
                <a:gd name="T0" fmla="*/ 14 w 50"/>
                <a:gd name="T1" fmla="*/ 2 h 56"/>
                <a:gd name="T2" fmla="*/ 17 w 50"/>
                <a:gd name="T3" fmla="*/ 4 h 56"/>
                <a:gd name="T4" fmla="*/ 20 w 50"/>
                <a:gd name="T5" fmla="*/ 5 h 56"/>
                <a:gd name="T6" fmla="*/ 23 w 50"/>
                <a:gd name="T7" fmla="*/ 5 h 56"/>
                <a:gd name="T8" fmla="*/ 25 w 50"/>
                <a:gd name="T9" fmla="*/ 7 h 56"/>
                <a:gd name="T10" fmla="*/ 27 w 50"/>
                <a:gd name="T11" fmla="*/ 8 h 56"/>
                <a:gd name="T12" fmla="*/ 28 w 50"/>
                <a:gd name="T13" fmla="*/ 7 h 56"/>
                <a:gd name="T14" fmla="*/ 33 w 50"/>
                <a:gd name="T15" fmla="*/ 11 h 56"/>
                <a:gd name="T16" fmla="*/ 36 w 50"/>
                <a:gd name="T17" fmla="*/ 10 h 56"/>
                <a:gd name="T18" fmla="*/ 38 w 50"/>
                <a:gd name="T19" fmla="*/ 15 h 56"/>
                <a:gd name="T20" fmla="*/ 36 w 50"/>
                <a:gd name="T21" fmla="*/ 18 h 56"/>
                <a:gd name="T22" fmla="*/ 36 w 50"/>
                <a:gd name="T23" fmla="*/ 19 h 56"/>
                <a:gd name="T24" fmla="*/ 39 w 50"/>
                <a:gd name="T25" fmla="*/ 22 h 56"/>
                <a:gd name="T26" fmla="*/ 42 w 50"/>
                <a:gd name="T27" fmla="*/ 24 h 56"/>
                <a:gd name="T28" fmla="*/ 41 w 50"/>
                <a:gd name="T29" fmla="*/ 26 h 56"/>
                <a:gd name="T30" fmla="*/ 42 w 50"/>
                <a:gd name="T31" fmla="*/ 29 h 56"/>
                <a:gd name="T32" fmla="*/ 44 w 50"/>
                <a:gd name="T33" fmla="*/ 30 h 56"/>
                <a:gd name="T34" fmla="*/ 47 w 50"/>
                <a:gd name="T35" fmla="*/ 34 h 56"/>
                <a:gd name="T36" fmla="*/ 50 w 50"/>
                <a:gd name="T37" fmla="*/ 38 h 56"/>
                <a:gd name="T38" fmla="*/ 47 w 50"/>
                <a:gd name="T39" fmla="*/ 40 h 56"/>
                <a:gd name="T40" fmla="*/ 44 w 50"/>
                <a:gd name="T41" fmla="*/ 38 h 56"/>
                <a:gd name="T42" fmla="*/ 42 w 50"/>
                <a:gd name="T43" fmla="*/ 38 h 56"/>
                <a:gd name="T44" fmla="*/ 41 w 50"/>
                <a:gd name="T45" fmla="*/ 38 h 56"/>
                <a:gd name="T46" fmla="*/ 38 w 50"/>
                <a:gd name="T47" fmla="*/ 38 h 56"/>
                <a:gd name="T48" fmla="*/ 38 w 50"/>
                <a:gd name="T49" fmla="*/ 40 h 56"/>
                <a:gd name="T50" fmla="*/ 36 w 50"/>
                <a:gd name="T51" fmla="*/ 37 h 56"/>
                <a:gd name="T52" fmla="*/ 33 w 50"/>
                <a:gd name="T53" fmla="*/ 38 h 56"/>
                <a:gd name="T54" fmla="*/ 35 w 50"/>
                <a:gd name="T55" fmla="*/ 43 h 56"/>
                <a:gd name="T56" fmla="*/ 31 w 50"/>
                <a:gd name="T57" fmla="*/ 46 h 56"/>
                <a:gd name="T58" fmla="*/ 30 w 50"/>
                <a:gd name="T59" fmla="*/ 51 h 56"/>
                <a:gd name="T60" fmla="*/ 27 w 50"/>
                <a:gd name="T61" fmla="*/ 54 h 56"/>
                <a:gd name="T62" fmla="*/ 27 w 50"/>
                <a:gd name="T63" fmla="*/ 56 h 56"/>
                <a:gd name="T64" fmla="*/ 23 w 50"/>
                <a:gd name="T65" fmla="*/ 56 h 56"/>
                <a:gd name="T66" fmla="*/ 22 w 50"/>
                <a:gd name="T67" fmla="*/ 54 h 56"/>
                <a:gd name="T68" fmla="*/ 22 w 50"/>
                <a:gd name="T69" fmla="*/ 52 h 56"/>
                <a:gd name="T70" fmla="*/ 22 w 50"/>
                <a:gd name="T71" fmla="*/ 51 h 56"/>
                <a:gd name="T72" fmla="*/ 20 w 50"/>
                <a:gd name="T73" fmla="*/ 46 h 56"/>
                <a:gd name="T74" fmla="*/ 23 w 50"/>
                <a:gd name="T75" fmla="*/ 38 h 56"/>
                <a:gd name="T76" fmla="*/ 22 w 50"/>
                <a:gd name="T77" fmla="*/ 34 h 56"/>
                <a:gd name="T78" fmla="*/ 19 w 50"/>
                <a:gd name="T79" fmla="*/ 27 h 56"/>
                <a:gd name="T80" fmla="*/ 16 w 50"/>
                <a:gd name="T81" fmla="*/ 24 h 56"/>
                <a:gd name="T82" fmla="*/ 12 w 50"/>
                <a:gd name="T83" fmla="*/ 19 h 56"/>
                <a:gd name="T84" fmla="*/ 9 w 50"/>
                <a:gd name="T85" fmla="*/ 16 h 56"/>
                <a:gd name="T86" fmla="*/ 8 w 50"/>
                <a:gd name="T87" fmla="*/ 13 h 56"/>
                <a:gd name="T88" fmla="*/ 5 w 50"/>
                <a:gd name="T89" fmla="*/ 8 h 56"/>
                <a:gd name="T90" fmla="*/ 1 w 50"/>
                <a:gd name="T91" fmla="*/ 5 h 56"/>
                <a:gd name="T92" fmla="*/ 0 w 50"/>
                <a:gd name="T93" fmla="*/ 5 h 56"/>
                <a:gd name="T94" fmla="*/ 5 w 50"/>
                <a:gd name="T95" fmla="*/ 4 h 56"/>
                <a:gd name="T96" fmla="*/ 11 w 50"/>
                <a:gd name="T9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 h="56">
                  <a:moveTo>
                    <a:pt x="12" y="0"/>
                  </a:moveTo>
                  <a:lnTo>
                    <a:pt x="12" y="2"/>
                  </a:lnTo>
                  <a:lnTo>
                    <a:pt x="14" y="2"/>
                  </a:lnTo>
                  <a:lnTo>
                    <a:pt x="16" y="2"/>
                  </a:lnTo>
                  <a:lnTo>
                    <a:pt x="17" y="2"/>
                  </a:lnTo>
                  <a:lnTo>
                    <a:pt x="17" y="4"/>
                  </a:lnTo>
                  <a:lnTo>
                    <a:pt x="19" y="4"/>
                  </a:lnTo>
                  <a:lnTo>
                    <a:pt x="20" y="4"/>
                  </a:lnTo>
                  <a:lnTo>
                    <a:pt x="20" y="5"/>
                  </a:lnTo>
                  <a:lnTo>
                    <a:pt x="20" y="5"/>
                  </a:lnTo>
                  <a:lnTo>
                    <a:pt x="22" y="5"/>
                  </a:lnTo>
                  <a:lnTo>
                    <a:pt x="23" y="5"/>
                  </a:lnTo>
                  <a:lnTo>
                    <a:pt x="25" y="7"/>
                  </a:lnTo>
                  <a:lnTo>
                    <a:pt x="23" y="7"/>
                  </a:lnTo>
                  <a:lnTo>
                    <a:pt x="25" y="7"/>
                  </a:lnTo>
                  <a:lnTo>
                    <a:pt x="25" y="7"/>
                  </a:lnTo>
                  <a:lnTo>
                    <a:pt x="25" y="7"/>
                  </a:lnTo>
                  <a:lnTo>
                    <a:pt x="27" y="8"/>
                  </a:lnTo>
                  <a:lnTo>
                    <a:pt x="27" y="8"/>
                  </a:lnTo>
                  <a:lnTo>
                    <a:pt x="27" y="7"/>
                  </a:lnTo>
                  <a:lnTo>
                    <a:pt x="28" y="7"/>
                  </a:lnTo>
                  <a:lnTo>
                    <a:pt x="31" y="8"/>
                  </a:lnTo>
                  <a:lnTo>
                    <a:pt x="31" y="10"/>
                  </a:lnTo>
                  <a:lnTo>
                    <a:pt x="33" y="11"/>
                  </a:lnTo>
                  <a:lnTo>
                    <a:pt x="33" y="11"/>
                  </a:lnTo>
                  <a:lnTo>
                    <a:pt x="35" y="11"/>
                  </a:lnTo>
                  <a:lnTo>
                    <a:pt x="36" y="10"/>
                  </a:lnTo>
                  <a:lnTo>
                    <a:pt x="36" y="10"/>
                  </a:lnTo>
                  <a:lnTo>
                    <a:pt x="36" y="11"/>
                  </a:lnTo>
                  <a:lnTo>
                    <a:pt x="38" y="15"/>
                  </a:lnTo>
                  <a:lnTo>
                    <a:pt x="38" y="15"/>
                  </a:lnTo>
                  <a:lnTo>
                    <a:pt x="36" y="16"/>
                  </a:lnTo>
                  <a:lnTo>
                    <a:pt x="36" y="18"/>
                  </a:lnTo>
                  <a:lnTo>
                    <a:pt x="36" y="19"/>
                  </a:lnTo>
                  <a:lnTo>
                    <a:pt x="36" y="19"/>
                  </a:lnTo>
                  <a:lnTo>
                    <a:pt x="36" y="19"/>
                  </a:lnTo>
                  <a:lnTo>
                    <a:pt x="36" y="21"/>
                  </a:lnTo>
                  <a:lnTo>
                    <a:pt x="39" y="21"/>
                  </a:lnTo>
                  <a:lnTo>
                    <a:pt x="39" y="22"/>
                  </a:lnTo>
                  <a:lnTo>
                    <a:pt x="41" y="22"/>
                  </a:lnTo>
                  <a:lnTo>
                    <a:pt x="41" y="22"/>
                  </a:lnTo>
                  <a:lnTo>
                    <a:pt x="42" y="24"/>
                  </a:lnTo>
                  <a:lnTo>
                    <a:pt x="42" y="24"/>
                  </a:lnTo>
                  <a:lnTo>
                    <a:pt x="42" y="26"/>
                  </a:lnTo>
                  <a:lnTo>
                    <a:pt x="41" y="26"/>
                  </a:lnTo>
                  <a:lnTo>
                    <a:pt x="41" y="27"/>
                  </a:lnTo>
                  <a:lnTo>
                    <a:pt x="42" y="27"/>
                  </a:lnTo>
                  <a:lnTo>
                    <a:pt x="42" y="29"/>
                  </a:lnTo>
                  <a:lnTo>
                    <a:pt x="42" y="29"/>
                  </a:lnTo>
                  <a:lnTo>
                    <a:pt x="42" y="29"/>
                  </a:lnTo>
                  <a:lnTo>
                    <a:pt x="44" y="30"/>
                  </a:lnTo>
                  <a:lnTo>
                    <a:pt x="47" y="32"/>
                  </a:lnTo>
                  <a:lnTo>
                    <a:pt x="47" y="32"/>
                  </a:lnTo>
                  <a:lnTo>
                    <a:pt x="47" y="34"/>
                  </a:lnTo>
                  <a:lnTo>
                    <a:pt x="47" y="35"/>
                  </a:lnTo>
                  <a:lnTo>
                    <a:pt x="47" y="37"/>
                  </a:lnTo>
                  <a:lnTo>
                    <a:pt x="50" y="38"/>
                  </a:lnTo>
                  <a:lnTo>
                    <a:pt x="50" y="40"/>
                  </a:lnTo>
                  <a:lnTo>
                    <a:pt x="50" y="40"/>
                  </a:lnTo>
                  <a:lnTo>
                    <a:pt x="47" y="40"/>
                  </a:lnTo>
                  <a:lnTo>
                    <a:pt x="46" y="40"/>
                  </a:lnTo>
                  <a:lnTo>
                    <a:pt x="46" y="38"/>
                  </a:lnTo>
                  <a:lnTo>
                    <a:pt x="44" y="38"/>
                  </a:lnTo>
                  <a:lnTo>
                    <a:pt x="44" y="38"/>
                  </a:lnTo>
                  <a:lnTo>
                    <a:pt x="42" y="40"/>
                  </a:lnTo>
                  <a:lnTo>
                    <a:pt x="42" y="38"/>
                  </a:lnTo>
                  <a:lnTo>
                    <a:pt x="41" y="38"/>
                  </a:lnTo>
                  <a:lnTo>
                    <a:pt x="41" y="38"/>
                  </a:lnTo>
                  <a:lnTo>
                    <a:pt x="41" y="38"/>
                  </a:lnTo>
                  <a:lnTo>
                    <a:pt x="39" y="38"/>
                  </a:lnTo>
                  <a:lnTo>
                    <a:pt x="39" y="38"/>
                  </a:lnTo>
                  <a:lnTo>
                    <a:pt x="38" y="38"/>
                  </a:lnTo>
                  <a:lnTo>
                    <a:pt x="38" y="40"/>
                  </a:lnTo>
                  <a:lnTo>
                    <a:pt x="38" y="40"/>
                  </a:lnTo>
                  <a:lnTo>
                    <a:pt x="38" y="40"/>
                  </a:lnTo>
                  <a:lnTo>
                    <a:pt x="36" y="37"/>
                  </a:lnTo>
                  <a:lnTo>
                    <a:pt x="36" y="37"/>
                  </a:lnTo>
                  <a:lnTo>
                    <a:pt x="36" y="37"/>
                  </a:lnTo>
                  <a:lnTo>
                    <a:pt x="35" y="37"/>
                  </a:lnTo>
                  <a:lnTo>
                    <a:pt x="33" y="38"/>
                  </a:lnTo>
                  <a:lnTo>
                    <a:pt x="33" y="38"/>
                  </a:lnTo>
                  <a:lnTo>
                    <a:pt x="33" y="40"/>
                  </a:lnTo>
                  <a:lnTo>
                    <a:pt x="33" y="41"/>
                  </a:lnTo>
                  <a:lnTo>
                    <a:pt x="35" y="43"/>
                  </a:lnTo>
                  <a:lnTo>
                    <a:pt x="33" y="45"/>
                  </a:lnTo>
                  <a:lnTo>
                    <a:pt x="33" y="46"/>
                  </a:lnTo>
                  <a:lnTo>
                    <a:pt x="31" y="46"/>
                  </a:lnTo>
                  <a:lnTo>
                    <a:pt x="30" y="48"/>
                  </a:lnTo>
                  <a:lnTo>
                    <a:pt x="30" y="49"/>
                  </a:lnTo>
                  <a:lnTo>
                    <a:pt x="30" y="51"/>
                  </a:lnTo>
                  <a:lnTo>
                    <a:pt x="28" y="51"/>
                  </a:lnTo>
                  <a:lnTo>
                    <a:pt x="27" y="52"/>
                  </a:lnTo>
                  <a:lnTo>
                    <a:pt x="27" y="54"/>
                  </a:lnTo>
                  <a:lnTo>
                    <a:pt x="27" y="54"/>
                  </a:lnTo>
                  <a:lnTo>
                    <a:pt x="27" y="54"/>
                  </a:lnTo>
                  <a:lnTo>
                    <a:pt x="27" y="56"/>
                  </a:lnTo>
                  <a:lnTo>
                    <a:pt x="27" y="56"/>
                  </a:lnTo>
                  <a:lnTo>
                    <a:pt x="23" y="56"/>
                  </a:lnTo>
                  <a:lnTo>
                    <a:pt x="23" y="56"/>
                  </a:lnTo>
                  <a:lnTo>
                    <a:pt x="22" y="56"/>
                  </a:lnTo>
                  <a:lnTo>
                    <a:pt x="22" y="56"/>
                  </a:lnTo>
                  <a:lnTo>
                    <a:pt x="22" y="54"/>
                  </a:lnTo>
                  <a:lnTo>
                    <a:pt x="20" y="54"/>
                  </a:lnTo>
                  <a:lnTo>
                    <a:pt x="20" y="54"/>
                  </a:lnTo>
                  <a:lnTo>
                    <a:pt x="22" y="52"/>
                  </a:lnTo>
                  <a:lnTo>
                    <a:pt x="22" y="52"/>
                  </a:lnTo>
                  <a:lnTo>
                    <a:pt x="22" y="51"/>
                  </a:lnTo>
                  <a:lnTo>
                    <a:pt x="22" y="51"/>
                  </a:lnTo>
                  <a:lnTo>
                    <a:pt x="22" y="49"/>
                  </a:lnTo>
                  <a:lnTo>
                    <a:pt x="22" y="48"/>
                  </a:lnTo>
                  <a:lnTo>
                    <a:pt x="20" y="46"/>
                  </a:lnTo>
                  <a:lnTo>
                    <a:pt x="22" y="45"/>
                  </a:lnTo>
                  <a:lnTo>
                    <a:pt x="22" y="40"/>
                  </a:lnTo>
                  <a:lnTo>
                    <a:pt x="23" y="38"/>
                  </a:lnTo>
                  <a:lnTo>
                    <a:pt x="23" y="37"/>
                  </a:lnTo>
                  <a:lnTo>
                    <a:pt x="23" y="35"/>
                  </a:lnTo>
                  <a:lnTo>
                    <a:pt x="22" y="34"/>
                  </a:lnTo>
                  <a:lnTo>
                    <a:pt x="22" y="32"/>
                  </a:lnTo>
                  <a:lnTo>
                    <a:pt x="20" y="29"/>
                  </a:lnTo>
                  <a:lnTo>
                    <a:pt x="19" y="27"/>
                  </a:lnTo>
                  <a:lnTo>
                    <a:pt x="17" y="26"/>
                  </a:lnTo>
                  <a:lnTo>
                    <a:pt x="17" y="26"/>
                  </a:lnTo>
                  <a:lnTo>
                    <a:pt x="16" y="24"/>
                  </a:lnTo>
                  <a:lnTo>
                    <a:pt x="16" y="22"/>
                  </a:lnTo>
                  <a:lnTo>
                    <a:pt x="14" y="22"/>
                  </a:lnTo>
                  <a:lnTo>
                    <a:pt x="12" y="19"/>
                  </a:lnTo>
                  <a:lnTo>
                    <a:pt x="12" y="18"/>
                  </a:lnTo>
                  <a:lnTo>
                    <a:pt x="11" y="18"/>
                  </a:lnTo>
                  <a:lnTo>
                    <a:pt x="9" y="16"/>
                  </a:lnTo>
                  <a:lnTo>
                    <a:pt x="9" y="15"/>
                  </a:lnTo>
                  <a:lnTo>
                    <a:pt x="9" y="15"/>
                  </a:lnTo>
                  <a:lnTo>
                    <a:pt x="8" y="13"/>
                  </a:lnTo>
                  <a:lnTo>
                    <a:pt x="8" y="11"/>
                  </a:lnTo>
                  <a:lnTo>
                    <a:pt x="6" y="8"/>
                  </a:lnTo>
                  <a:lnTo>
                    <a:pt x="5" y="8"/>
                  </a:lnTo>
                  <a:lnTo>
                    <a:pt x="5" y="7"/>
                  </a:lnTo>
                  <a:lnTo>
                    <a:pt x="3" y="7"/>
                  </a:lnTo>
                  <a:lnTo>
                    <a:pt x="1" y="5"/>
                  </a:lnTo>
                  <a:lnTo>
                    <a:pt x="1" y="5"/>
                  </a:lnTo>
                  <a:lnTo>
                    <a:pt x="0" y="5"/>
                  </a:lnTo>
                  <a:lnTo>
                    <a:pt x="0" y="5"/>
                  </a:lnTo>
                  <a:lnTo>
                    <a:pt x="3" y="4"/>
                  </a:lnTo>
                  <a:lnTo>
                    <a:pt x="3" y="4"/>
                  </a:lnTo>
                  <a:lnTo>
                    <a:pt x="5" y="4"/>
                  </a:lnTo>
                  <a:lnTo>
                    <a:pt x="8" y="4"/>
                  </a:lnTo>
                  <a:lnTo>
                    <a:pt x="9" y="2"/>
                  </a:lnTo>
                  <a:lnTo>
                    <a:pt x="11" y="2"/>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96" name="Freeform 216">
              <a:extLst>
                <a:ext uri="{FF2B5EF4-FFF2-40B4-BE49-F238E27FC236}">
                  <a16:creationId xmlns:a16="http://schemas.microsoft.com/office/drawing/2014/main" id="{A8F65BDE-94C3-4FED-B3CE-E83051255E5A}"/>
                </a:ext>
              </a:extLst>
            </p:cNvPr>
            <p:cNvSpPr>
              <a:spLocks/>
            </p:cNvSpPr>
            <p:nvPr/>
          </p:nvSpPr>
          <p:spPr bwMode="auto">
            <a:xfrm>
              <a:off x="5971612" y="3106046"/>
              <a:ext cx="1950" cy="1950"/>
            </a:xfrm>
            <a:custGeom>
              <a:avLst/>
              <a:gdLst>
                <a:gd name="T0" fmla="*/ 1 w 1"/>
                <a:gd name="T1" fmla="*/ 0 h 1"/>
                <a:gd name="T2" fmla="*/ 1 w 1"/>
                <a:gd name="T3" fmla="*/ 0 h 1"/>
                <a:gd name="T4" fmla="*/ 1 w 1"/>
                <a:gd name="T5" fmla="*/ 1 h 1"/>
                <a:gd name="T6" fmla="*/ 0 w 1"/>
                <a:gd name="T7" fmla="*/ 1 h 1"/>
                <a:gd name="T8" fmla="*/ 0 w 1"/>
                <a:gd name="T9" fmla="*/ 1 h 1"/>
                <a:gd name="T10" fmla="*/ 1 w 1"/>
                <a:gd name="T11" fmla="*/ 0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lnTo>
                    <a:pt x="1" y="0"/>
                  </a:lnTo>
                  <a:lnTo>
                    <a:pt x="1" y="1"/>
                  </a:lnTo>
                  <a:lnTo>
                    <a:pt x="0" y="1"/>
                  </a:lnTo>
                  <a:lnTo>
                    <a:pt x="0" y="1"/>
                  </a:lnTo>
                  <a:lnTo>
                    <a:pt x="1"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97" name="Freeform 217">
              <a:extLst>
                <a:ext uri="{FF2B5EF4-FFF2-40B4-BE49-F238E27FC236}">
                  <a16:creationId xmlns:a16="http://schemas.microsoft.com/office/drawing/2014/main" id="{A6038050-0690-4528-B0BC-50BE59841303}"/>
                </a:ext>
              </a:extLst>
            </p:cNvPr>
            <p:cNvSpPr>
              <a:spLocks noEditPoints="1"/>
            </p:cNvSpPr>
            <p:nvPr/>
          </p:nvSpPr>
          <p:spPr bwMode="auto">
            <a:xfrm>
              <a:off x="5285486" y="3365292"/>
              <a:ext cx="448321" cy="442474"/>
            </a:xfrm>
            <a:custGeom>
              <a:avLst/>
              <a:gdLst>
                <a:gd name="T0" fmla="*/ 169 w 230"/>
                <a:gd name="T1" fmla="*/ 0 h 227"/>
                <a:gd name="T2" fmla="*/ 178 w 230"/>
                <a:gd name="T3" fmla="*/ 11 h 227"/>
                <a:gd name="T4" fmla="*/ 197 w 230"/>
                <a:gd name="T5" fmla="*/ 11 h 227"/>
                <a:gd name="T6" fmla="*/ 203 w 230"/>
                <a:gd name="T7" fmla="*/ 11 h 227"/>
                <a:gd name="T8" fmla="*/ 213 w 230"/>
                <a:gd name="T9" fmla="*/ 13 h 227"/>
                <a:gd name="T10" fmla="*/ 219 w 230"/>
                <a:gd name="T11" fmla="*/ 21 h 227"/>
                <a:gd name="T12" fmla="*/ 219 w 230"/>
                <a:gd name="T13" fmla="*/ 26 h 227"/>
                <a:gd name="T14" fmla="*/ 222 w 230"/>
                <a:gd name="T15" fmla="*/ 38 h 227"/>
                <a:gd name="T16" fmla="*/ 226 w 230"/>
                <a:gd name="T17" fmla="*/ 52 h 227"/>
                <a:gd name="T18" fmla="*/ 227 w 230"/>
                <a:gd name="T19" fmla="*/ 59 h 227"/>
                <a:gd name="T20" fmla="*/ 222 w 230"/>
                <a:gd name="T21" fmla="*/ 62 h 227"/>
                <a:gd name="T22" fmla="*/ 207 w 230"/>
                <a:gd name="T23" fmla="*/ 62 h 227"/>
                <a:gd name="T24" fmla="*/ 202 w 230"/>
                <a:gd name="T25" fmla="*/ 67 h 227"/>
                <a:gd name="T26" fmla="*/ 191 w 230"/>
                <a:gd name="T27" fmla="*/ 70 h 227"/>
                <a:gd name="T28" fmla="*/ 191 w 230"/>
                <a:gd name="T29" fmla="*/ 76 h 227"/>
                <a:gd name="T30" fmla="*/ 194 w 230"/>
                <a:gd name="T31" fmla="*/ 79 h 227"/>
                <a:gd name="T32" fmla="*/ 186 w 230"/>
                <a:gd name="T33" fmla="*/ 82 h 227"/>
                <a:gd name="T34" fmla="*/ 172 w 230"/>
                <a:gd name="T35" fmla="*/ 90 h 227"/>
                <a:gd name="T36" fmla="*/ 159 w 230"/>
                <a:gd name="T37" fmla="*/ 98 h 227"/>
                <a:gd name="T38" fmla="*/ 151 w 230"/>
                <a:gd name="T39" fmla="*/ 98 h 227"/>
                <a:gd name="T40" fmla="*/ 150 w 230"/>
                <a:gd name="T41" fmla="*/ 103 h 227"/>
                <a:gd name="T42" fmla="*/ 140 w 230"/>
                <a:gd name="T43" fmla="*/ 103 h 227"/>
                <a:gd name="T44" fmla="*/ 131 w 230"/>
                <a:gd name="T45" fmla="*/ 109 h 227"/>
                <a:gd name="T46" fmla="*/ 120 w 230"/>
                <a:gd name="T47" fmla="*/ 115 h 227"/>
                <a:gd name="T48" fmla="*/ 118 w 230"/>
                <a:gd name="T49" fmla="*/ 133 h 227"/>
                <a:gd name="T50" fmla="*/ 118 w 230"/>
                <a:gd name="T51" fmla="*/ 139 h 227"/>
                <a:gd name="T52" fmla="*/ 115 w 230"/>
                <a:gd name="T53" fmla="*/ 141 h 227"/>
                <a:gd name="T54" fmla="*/ 107 w 230"/>
                <a:gd name="T55" fmla="*/ 142 h 227"/>
                <a:gd name="T56" fmla="*/ 101 w 230"/>
                <a:gd name="T57" fmla="*/ 144 h 227"/>
                <a:gd name="T58" fmla="*/ 95 w 230"/>
                <a:gd name="T59" fmla="*/ 142 h 227"/>
                <a:gd name="T60" fmla="*/ 87 w 230"/>
                <a:gd name="T61" fmla="*/ 142 h 227"/>
                <a:gd name="T62" fmla="*/ 82 w 230"/>
                <a:gd name="T63" fmla="*/ 147 h 227"/>
                <a:gd name="T64" fmla="*/ 79 w 230"/>
                <a:gd name="T65" fmla="*/ 152 h 227"/>
                <a:gd name="T66" fmla="*/ 74 w 230"/>
                <a:gd name="T67" fmla="*/ 156 h 227"/>
                <a:gd name="T68" fmla="*/ 71 w 230"/>
                <a:gd name="T69" fmla="*/ 160 h 227"/>
                <a:gd name="T70" fmla="*/ 68 w 230"/>
                <a:gd name="T71" fmla="*/ 169 h 227"/>
                <a:gd name="T72" fmla="*/ 65 w 230"/>
                <a:gd name="T73" fmla="*/ 177 h 227"/>
                <a:gd name="T74" fmla="*/ 58 w 230"/>
                <a:gd name="T75" fmla="*/ 182 h 227"/>
                <a:gd name="T76" fmla="*/ 54 w 230"/>
                <a:gd name="T77" fmla="*/ 188 h 227"/>
                <a:gd name="T78" fmla="*/ 46 w 230"/>
                <a:gd name="T79" fmla="*/ 193 h 227"/>
                <a:gd name="T80" fmla="*/ 43 w 230"/>
                <a:gd name="T81" fmla="*/ 202 h 227"/>
                <a:gd name="T82" fmla="*/ 41 w 230"/>
                <a:gd name="T83" fmla="*/ 213 h 227"/>
                <a:gd name="T84" fmla="*/ 36 w 230"/>
                <a:gd name="T85" fmla="*/ 218 h 227"/>
                <a:gd name="T86" fmla="*/ 35 w 230"/>
                <a:gd name="T87" fmla="*/ 223 h 227"/>
                <a:gd name="T88" fmla="*/ 25 w 230"/>
                <a:gd name="T89" fmla="*/ 227 h 227"/>
                <a:gd name="T90" fmla="*/ 11 w 230"/>
                <a:gd name="T91" fmla="*/ 226 h 227"/>
                <a:gd name="T92" fmla="*/ 3 w 230"/>
                <a:gd name="T93" fmla="*/ 216 h 227"/>
                <a:gd name="T94" fmla="*/ 13 w 230"/>
                <a:gd name="T95" fmla="*/ 204 h 227"/>
                <a:gd name="T96" fmla="*/ 17 w 230"/>
                <a:gd name="T97" fmla="*/ 191 h 227"/>
                <a:gd name="T98" fmla="*/ 16 w 230"/>
                <a:gd name="T99" fmla="*/ 191 h 227"/>
                <a:gd name="T100" fmla="*/ 32 w 230"/>
                <a:gd name="T101" fmla="*/ 175 h 227"/>
                <a:gd name="T102" fmla="*/ 36 w 230"/>
                <a:gd name="T103" fmla="*/ 155 h 227"/>
                <a:gd name="T104" fmla="*/ 49 w 230"/>
                <a:gd name="T105" fmla="*/ 147 h 227"/>
                <a:gd name="T106" fmla="*/ 57 w 230"/>
                <a:gd name="T107" fmla="*/ 130 h 227"/>
                <a:gd name="T108" fmla="*/ 80 w 230"/>
                <a:gd name="T109" fmla="*/ 120 h 227"/>
                <a:gd name="T110" fmla="*/ 101 w 230"/>
                <a:gd name="T111" fmla="*/ 101 h 227"/>
                <a:gd name="T112" fmla="*/ 104 w 230"/>
                <a:gd name="T113" fmla="*/ 86 h 227"/>
                <a:gd name="T114" fmla="*/ 106 w 230"/>
                <a:gd name="T115" fmla="*/ 68 h 227"/>
                <a:gd name="T116" fmla="*/ 121 w 230"/>
                <a:gd name="T117" fmla="*/ 45 h 227"/>
                <a:gd name="T118" fmla="*/ 148 w 230"/>
                <a:gd name="T119" fmla="*/ 29 h 227"/>
                <a:gd name="T120" fmla="*/ 166 w 230"/>
                <a:gd name="T121"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0" h="227">
                  <a:moveTo>
                    <a:pt x="0" y="227"/>
                  </a:moveTo>
                  <a:lnTo>
                    <a:pt x="0" y="227"/>
                  </a:lnTo>
                  <a:lnTo>
                    <a:pt x="0" y="227"/>
                  </a:lnTo>
                  <a:lnTo>
                    <a:pt x="0" y="227"/>
                  </a:lnTo>
                  <a:close/>
                  <a:moveTo>
                    <a:pt x="167" y="0"/>
                  </a:moveTo>
                  <a:lnTo>
                    <a:pt x="169" y="0"/>
                  </a:lnTo>
                  <a:lnTo>
                    <a:pt x="169" y="2"/>
                  </a:lnTo>
                  <a:lnTo>
                    <a:pt x="169" y="4"/>
                  </a:lnTo>
                  <a:lnTo>
                    <a:pt x="170" y="5"/>
                  </a:lnTo>
                  <a:lnTo>
                    <a:pt x="172" y="8"/>
                  </a:lnTo>
                  <a:lnTo>
                    <a:pt x="175" y="11"/>
                  </a:lnTo>
                  <a:lnTo>
                    <a:pt x="178" y="11"/>
                  </a:lnTo>
                  <a:lnTo>
                    <a:pt x="183" y="13"/>
                  </a:lnTo>
                  <a:lnTo>
                    <a:pt x="188" y="11"/>
                  </a:lnTo>
                  <a:lnTo>
                    <a:pt x="191" y="11"/>
                  </a:lnTo>
                  <a:lnTo>
                    <a:pt x="192" y="11"/>
                  </a:lnTo>
                  <a:lnTo>
                    <a:pt x="194" y="11"/>
                  </a:lnTo>
                  <a:lnTo>
                    <a:pt x="197" y="11"/>
                  </a:lnTo>
                  <a:lnTo>
                    <a:pt x="199" y="11"/>
                  </a:lnTo>
                  <a:lnTo>
                    <a:pt x="202" y="10"/>
                  </a:lnTo>
                  <a:lnTo>
                    <a:pt x="203" y="8"/>
                  </a:lnTo>
                  <a:lnTo>
                    <a:pt x="203" y="10"/>
                  </a:lnTo>
                  <a:lnTo>
                    <a:pt x="203" y="10"/>
                  </a:lnTo>
                  <a:lnTo>
                    <a:pt x="203" y="11"/>
                  </a:lnTo>
                  <a:lnTo>
                    <a:pt x="203" y="13"/>
                  </a:lnTo>
                  <a:lnTo>
                    <a:pt x="205" y="13"/>
                  </a:lnTo>
                  <a:lnTo>
                    <a:pt x="207" y="13"/>
                  </a:lnTo>
                  <a:lnTo>
                    <a:pt x="208" y="13"/>
                  </a:lnTo>
                  <a:lnTo>
                    <a:pt x="211" y="13"/>
                  </a:lnTo>
                  <a:lnTo>
                    <a:pt x="213" y="13"/>
                  </a:lnTo>
                  <a:lnTo>
                    <a:pt x="215" y="15"/>
                  </a:lnTo>
                  <a:lnTo>
                    <a:pt x="215" y="16"/>
                  </a:lnTo>
                  <a:lnTo>
                    <a:pt x="218" y="18"/>
                  </a:lnTo>
                  <a:lnTo>
                    <a:pt x="219" y="19"/>
                  </a:lnTo>
                  <a:lnTo>
                    <a:pt x="219" y="19"/>
                  </a:lnTo>
                  <a:lnTo>
                    <a:pt x="219" y="21"/>
                  </a:lnTo>
                  <a:lnTo>
                    <a:pt x="219" y="22"/>
                  </a:lnTo>
                  <a:lnTo>
                    <a:pt x="219" y="22"/>
                  </a:lnTo>
                  <a:lnTo>
                    <a:pt x="221" y="24"/>
                  </a:lnTo>
                  <a:lnTo>
                    <a:pt x="221" y="24"/>
                  </a:lnTo>
                  <a:lnTo>
                    <a:pt x="221" y="24"/>
                  </a:lnTo>
                  <a:lnTo>
                    <a:pt x="219" y="26"/>
                  </a:lnTo>
                  <a:lnTo>
                    <a:pt x="221" y="29"/>
                  </a:lnTo>
                  <a:lnTo>
                    <a:pt x="221" y="32"/>
                  </a:lnTo>
                  <a:lnTo>
                    <a:pt x="221" y="34"/>
                  </a:lnTo>
                  <a:lnTo>
                    <a:pt x="221" y="35"/>
                  </a:lnTo>
                  <a:lnTo>
                    <a:pt x="221" y="37"/>
                  </a:lnTo>
                  <a:lnTo>
                    <a:pt x="222" y="38"/>
                  </a:lnTo>
                  <a:lnTo>
                    <a:pt x="221" y="43"/>
                  </a:lnTo>
                  <a:lnTo>
                    <a:pt x="222" y="45"/>
                  </a:lnTo>
                  <a:lnTo>
                    <a:pt x="224" y="46"/>
                  </a:lnTo>
                  <a:lnTo>
                    <a:pt x="224" y="49"/>
                  </a:lnTo>
                  <a:lnTo>
                    <a:pt x="226" y="51"/>
                  </a:lnTo>
                  <a:lnTo>
                    <a:pt x="226" y="52"/>
                  </a:lnTo>
                  <a:lnTo>
                    <a:pt x="227" y="52"/>
                  </a:lnTo>
                  <a:lnTo>
                    <a:pt x="229" y="54"/>
                  </a:lnTo>
                  <a:lnTo>
                    <a:pt x="230" y="56"/>
                  </a:lnTo>
                  <a:lnTo>
                    <a:pt x="230" y="56"/>
                  </a:lnTo>
                  <a:lnTo>
                    <a:pt x="229" y="57"/>
                  </a:lnTo>
                  <a:lnTo>
                    <a:pt x="227" y="59"/>
                  </a:lnTo>
                  <a:lnTo>
                    <a:pt x="227" y="59"/>
                  </a:lnTo>
                  <a:lnTo>
                    <a:pt x="229" y="62"/>
                  </a:lnTo>
                  <a:lnTo>
                    <a:pt x="229" y="62"/>
                  </a:lnTo>
                  <a:lnTo>
                    <a:pt x="227" y="62"/>
                  </a:lnTo>
                  <a:lnTo>
                    <a:pt x="224" y="62"/>
                  </a:lnTo>
                  <a:lnTo>
                    <a:pt x="222" y="62"/>
                  </a:lnTo>
                  <a:lnTo>
                    <a:pt x="219" y="62"/>
                  </a:lnTo>
                  <a:lnTo>
                    <a:pt x="216" y="62"/>
                  </a:lnTo>
                  <a:lnTo>
                    <a:pt x="213" y="62"/>
                  </a:lnTo>
                  <a:lnTo>
                    <a:pt x="210" y="62"/>
                  </a:lnTo>
                  <a:lnTo>
                    <a:pt x="210" y="62"/>
                  </a:lnTo>
                  <a:lnTo>
                    <a:pt x="207" y="62"/>
                  </a:lnTo>
                  <a:lnTo>
                    <a:pt x="205" y="62"/>
                  </a:lnTo>
                  <a:lnTo>
                    <a:pt x="203" y="62"/>
                  </a:lnTo>
                  <a:lnTo>
                    <a:pt x="203" y="63"/>
                  </a:lnTo>
                  <a:lnTo>
                    <a:pt x="203" y="65"/>
                  </a:lnTo>
                  <a:lnTo>
                    <a:pt x="202" y="65"/>
                  </a:lnTo>
                  <a:lnTo>
                    <a:pt x="202" y="67"/>
                  </a:lnTo>
                  <a:lnTo>
                    <a:pt x="196" y="68"/>
                  </a:lnTo>
                  <a:lnTo>
                    <a:pt x="194" y="68"/>
                  </a:lnTo>
                  <a:lnTo>
                    <a:pt x="192" y="68"/>
                  </a:lnTo>
                  <a:lnTo>
                    <a:pt x="191" y="68"/>
                  </a:lnTo>
                  <a:lnTo>
                    <a:pt x="191" y="70"/>
                  </a:lnTo>
                  <a:lnTo>
                    <a:pt x="191" y="70"/>
                  </a:lnTo>
                  <a:lnTo>
                    <a:pt x="191" y="71"/>
                  </a:lnTo>
                  <a:lnTo>
                    <a:pt x="191" y="71"/>
                  </a:lnTo>
                  <a:lnTo>
                    <a:pt x="191" y="73"/>
                  </a:lnTo>
                  <a:lnTo>
                    <a:pt x="191" y="74"/>
                  </a:lnTo>
                  <a:lnTo>
                    <a:pt x="191" y="74"/>
                  </a:lnTo>
                  <a:lnTo>
                    <a:pt x="191" y="76"/>
                  </a:lnTo>
                  <a:lnTo>
                    <a:pt x="191" y="76"/>
                  </a:lnTo>
                  <a:lnTo>
                    <a:pt x="191" y="78"/>
                  </a:lnTo>
                  <a:lnTo>
                    <a:pt x="191" y="78"/>
                  </a:lnTo>
                  <a:lnTo>
                    <a:pt x="192" y="78"/>
                  </a:lnTo>
                  <a:lnTo>
                    <a:pt x="192" y="78"/>
                  </a:lnTo>
                  <a:lnTo>
                    <a:pt x="194" y="79"/>
                  </a:lnTo>
                  <a:lnTo>
                    <a:pt x="194" y="79"/>
                  </a:lnTo>
                  <a:lnTo>
                    <a:pt x="192" y="81"/>
                  </a:lnTo>
                  <a:lnTo>
                    <a:pt x="192" y="81"/>
                  </a:lnTo>
                  <a:lnTo>
                    <a:pt x="189" y="81"/>
                  </a:lnTo>
                  <a:lnTo>
                    <a:pt x="188" y="81"/>
                  </a:lnTo>
                  <a:lnTo>
                    <a:pt x="186" y="82"/>
                  </a:lnTo>
                  <a:lnTo>
                    <a:pt x="183" y="84"/>
                  </a:lnTo>
                  <a:lnTo>
                    <a:pt x="180" y="86"/>
                  </a:lnTo>
                  <a:lnTo>
                    <a:pt x="178" y="86"/>
                  </a:lnTo>
                  <a:lnTo>
                    <a:pt x="177" y="87"/>
                  </a:lnTo>
                  <a:lnTo>
                    <a:pt x="174" y="89"/>
                  </a:lnTo>
                  <a:lnTo>
                    <a:pt x="172" y="90"/>
                  </a:lnTo>
                  <a:lnTo>
                    <a:pt x="170" y="93"/>
                  </a:lnTo>
                  <a:lnTo>
                    <a:pt x="169" y="95"/>
                  </a:lnTo>
                  <a:lnTo>
                    <a:pt x="167" y="97"/>
                  </a:lnTo>
                  <a:lnTo>
                    <a:pt x="166" y="97"/>
                  </a:lnTo>
                  <a:lnTo>
                    <a:pt x="162" y="98"/>
                  </a:lnTo>
                  <a:lnTo>
                    <a:pt x="159" y="98"/>
                  </a:lnTo>
                  <a:lnTo>
                    <a:pt x="156" y="98"/>
                  </a:lnTo>
                  <a:lnTo>
                    <a:pt x="156" y="98"/>
                  </a:lnTo>
                  <a:lnTo>
                    <a:pt x="155" y="98"/>
                  </a:lnTo>
                  <a:lnTo>
                    <a:pt x="153" y="98"/>
                  </a:lnTo>
                  <a:lnTo>
                    <a:pt x="151" y="98"/>
                  </a:lnTo>
                  <a:lnTo>
                    <a:pt x="151" y="98"/>
                  </a:lnTo>
                  <a:lnTo>
                    <a:pt x="151" y="98"/>
                  </a:lnTo>
                  <a:lnTo>
                    <a:pt x="151" y="100"/>
                  </a:lnTo>
                  <a:lnTo>
                    <a:pt x="151" y="101"/>
                  </a:lnTo>
                  <a:lnTo>
                    <a:pt x="151" y="101"/>
                  </a:lnTo>
                  <a:lnTo>
                    <a:pt x="150" y="101"/>
                  </a:lnTo>
                  <a:lnTo>
                    <a:pt x="150" y="103"/>
                  </a:lnTo>
                  <a:lnTo>
                    <a:pt x="148" y="101"/>
                  </a:lnTo>
                  <a:lnTo>
                    <a:pt x="147" y="101"/>
                  </a:lnTo>
                  <a:lnTo>
                    <a:pt x="144" y="101"/>
                  </a:lnTo>
                  <a:lnTo>
                    <a:pt x="142" y="101"/>
                  </a:lnTo>
                  <a:lnTo>
                    <a:pt x="142" y="101"/>
                  </a:lnTo>
                  <a:lnTo>
                    <a:pt x="140" y="103"/>
                  </a:lnTo>
                  <a:lnTo>
                    <a:pt x="139" y="103"/>
                  </a:lnTo>
                  <a:lnTo>
                    <a:pt x="139" y="104"/>
                  </a:lnTo>
                  <a:lnTo>
                    <a:pt x="137" y="104"/>
                  </a:lnTo>
                  <a:lnTo>
                    <a:pt x="136" y="106"/>
                  </a:lnTo>
                  <a:lnTo>
                    <a:pt x="134" y="106"/>
                  </a:lnTo>
                  <a:lnTo>
                    <a:pt x="131" y="109"/>
                  </a:lnTo>
                  <a:lnTo>
                    <a:pt x="129" y="109"/>
                  </a:lnTo>
                  <a:lnTo>
                    <a:pt x="126" y="111"/>
                  </a:lnTo>
                  <a:lnTo>
                    <a:pt x="125" y="112"/>
                  </a:lnTo>
                  <a:lnTo>
                    <a:pt x="125" y="112"/>
                  </a:lnTo>
                  <a:lnTo>
                    <a:pt x="121" y="115"/>
                  </a:lnTo>
                  <a:lnTo>
                    <a:pt x="120" y="115"/>
                  </a:lnTo>
                  <a:lnTo>
                    <a:pt x="120" y="115"/>
                  </a:lnTo>
                  <a:lnTo>
                    <a:pt x="120" y="117"/>
                  </a:lnTo>
                  <a:lnTo>
                    <a:pt x="120" y="133"/>
                  </a:lnTo>
                  <a:lnTo>
                    <a:pt x="118" y="133"/>
                  </a:lnTo>
                  <a:lnTo>
                    <a:pt x="118" y="133"/>
                  </a:lnTo>
                  <a:lnTo>
                    <a:pt x="118" y="133"/>
                  </a:lnTo>
                  <a:lnTo>
                    <a:pt x="118" y="134"/>
                  </a:lnTo>
                  <a:lnTo>
                    <a:pt x="118" y="134"/>
                  </a:lnTo>
                  <a:lnTo>
                    <a:pt x="118" y="136"/>
                  </a:lnTo>
                  <a:lnTo>
                    <a:pt x="118" y="136"/>
                  </a:lnTo>
                  <a:lnTo>
                    <a:pt x="118" y="137"/>
                  </a:lnTo>
                  <a:lnTo>
                    <a:pt x="118" y="139"/>
                  </a:lnTo>
                  <a:lnTo>
                    <a:pt x="120" y="139"/>
                  </a:lnTo>
                  <a:lnTo>
                    <a:pt x="120" y="141"/>
                  </a:lnTo>
                  <a:lnTo>
                    <a:pt x="118" y="141"/>
                  </a:lnTo>
                  <a:lnTo>
                    <a:pt x="117" y="141"/>
                  </a:lnTo>
                  <a:lnTo>
                    <a:pt x="115" y="141"/>
                  </a:lnTo>
                  <a:lnTo>
                    <a:pt x="115" y="141"/>
                  </a:lnTo>
                  <a:lnTo>
                    <a:pt x="112" y="141"/>
                  </a:lnTo>
                  <a:lnTo>
                    <a:pt x="112" y="141"/>
                  </a:lnTo>
                  <a:lnTo>
                    <a:pt x="110" y="141"/>
                  </a:lnTo>
                  <a:lnTo>
                    <a:pt x="110" y="141"/>
                  </a:lnTo>
                  <a:lnTo>
                    <a:pt x="109" y="141"/>
                  </a:lnTo>
                  <a:lnTo>
                    <a:pt x="107" y="142"/>
                  </a:lnTo>
                  <a:lnTo>
                    <a:pt x="106" y="144"/>
                  </a:lnTo>
                  <a:lnTo>
                    <a:pt x="106" y="144"/>
                  </a:lnTo>
                  <a:lnTo>
                    <a:pt x="104" y="144"/>
                  </a:lnTo>
                  <a:lnTo>
                    <a:pt x="103" y="144"/>
                  </a:lnTo>
                  <a:lnTo>
                    <a:pt x="101" y="144"/>
                  </a:lnTo>
                  <a:lnTo>
                    <a:pt x="101" y="144"/>
                  </a:lnTo>
                  <a:lnTo>
                    <a:pt x="101" y="144"/>
                  </a:lnTo>
                  <a:lnTo>
                    <a:pt x="99" y="144"/>
                  </a:lnTo>
                  <a:lnTo>
                    <a:pt x="98" y="144"/>
                  </a:lnTo>
                  <a:lnTo>
                    <a:pt x="98" y="144"/>
                  </a:lnTo>
                  <a:lnTo>
                    <a:pt x="96" y="144"/>
                  </a:lnTo>
                  <a:lnTo>
                    <a:pt x="95" y="142"/>
                  </a:lnTo>
                  <a:lnTo>
                    <a:pt x="93" y="142"/>
                  </a:lnTo>
                  <a:lnTo>
                    <a:pt x="92" y="142"/>
                  </a:lnTo>
                  <a:lnTo>
                    <a:pt x="90" y="142"/>
                  </a:lnTo>
                  <a:lnTo>
                    <a:pt x="90" y="142"/>
                  </a:lnTo>
                  <a:lnTo>
                    <a:pt x="88" y="142"/>
                  </a:lnTo>
                  <a:lnTo>
                    <a:pt x="87" y="142"/>
                  </a:lnTo>
                  <a:lnTo>
                    <a:pt x="85" y="144"/>
                  </a:lnTo>
                  <a:lnTo>
                    <a:pt x="84" y="144"/>
                  </a:lnTo>
                  <a:lnTo>
                    <a:pt x="80" y="144"/>
                  </a:lnTo>
                  <a:lnTo>
                    <a:pt x="82" y="145"/>
                  </a:lnTo>
                  <a:lnTo>
                    <a:pt x="82" y="145"/>
                  </a:lnTo>
                  <a:lnTo>
                    <a:pt x="82" y="147"/>
                  </a:lnTo>
                  <a:lnTo>
                    <a:pt x="82" y="149"/>
                  </a:lnTo>
                  <a:lnTo>
                    <a:pt x="80" y="149"/>
                  </a:lnTo>
                  <a:lnTo>
                    <a:pt x="80" y="150"/>
                  </a:lnTo>
                  <a:lnTo>
                    <a:pt x="79" y="150"/>
                  </a:lnTo>
                  <a:lnTo>
                    <a:pt x="79" y="152"/>
                  </a:lnTo>
                  <a:lnTo>
                    <a:pt x="79" y="152"/>
                  </a:lnTo>
                  <a:lnTo>
                    <a:pt x="77" y="153"/>
                  </a:lnTo>
                  <a:lnTo>
                    <a:pt x="77" y="155"/>
                  </a:lnTo>
                  <a:lnTo>
                    <a:pt x="77" y="155"/>
                  </a:lnTo>
                  <a:lnTo>
                    <a:pt x="76" y="156"/>
                  </a:lnTo>
                  <a:lnTo>
                    <a:pt x="76" y="156"/>
                  </a:lnTo>
                  <a:lnTo>
                    <a:pt x="74" y="156"/>
                  </a:lnTo>
                  <a:lnTo>
                    <a:pt x="73" y="156"/>
                  </a:lnTo>
                  <a:lnTo>
                    <a:pt x="73" y="156"/>
                  </a:lnTo>
                  <a:lnTo>
                    <a:pt x="71" y="158"/>
                  </a:lnTo>
                  <a:lnTo>
                    <a:pt x="71" y="158"/>
                  </a:lnTo>
                  <a:lnTo>
                    <a:pt x="71" y="160"/>
                  </a:lnTo>
                  <a:lnTo>
                    <a:pt x="71" y="160"/>
                  </a:lnTo>
                  <a:lnTo>
                    <a:pt x="71" y="160"/>
                  </a:lnTo>
                  <a:lnTo>
                    <a:pt x="71" y="161"/>
                  </a:lnTo>
                  <a:lnTo>
                    <a:pt x="69" y="163"/>
                  </a:lnTo>
                  <a:lnTo>
                    <a:pt x="69" y="164"/>
                  </a:lnTo>
                  <a:lnTo>
                    <a:pt x="69" y="166"/>
                  </a:lnTo>
                  <a:lnTo>
                    <a:pt x="68" y="169"/>
                  </a:lnTo>
                  <a:lnTo>
                    <a:pt x="68" y="171"/>
                  </a:lnTo>
                  <a:lnTo>
                    <a:pt x="66" y="174"/>
                  </a:lnTo>
                  <a:lnTo>
                    <a:pt x="66" y="175"/>
                  </a:lnTo>
                  <a:lnTo>
                    <a:pt x="66" y="175"/>
                  </a:lnTo>
                  <a:lnTo>
                    <a:pt x="65" y="177"/>
                  </a:lnTo>
                  <a:lnTo>
                    <a:pt x="65" y="177"/>
                  </a:lnTo>
                  <a:lnTo>
                    <a:pt x="63" y="178"/>
                  </a:lnTo>
                  <a:lnTo>
                    <a:pt x="62" y="178"/>
                  </a:lnTo>
                  <a:lnTo>
                    <a:pt x="60" y="180"/>
                  </a:lnTo>
                  <a:lnTo>
                    <a:pt x="58" y="180"/>
                  </a:lnTo>
                  <a:lnTo>
                    <a:pt x="58" y="180"/>
                  </a:lnTo>
                  <a:lnTo>
                    <a:pt x="58" y="182"/>
                  </a:lnTo>
                  <a:lnTo>
                    <a:pt x="57" y="182"/>
                  </a:lnTo>
                  <a:lnTo>
                    <a:pt x="57" y="183"/>
                  </a:lnTo>
                  <a:lnTo>
                    <a:pt x="55" y="185"/>
                  </a:lnTo>
                  <a:lnTo>
                    <a:pt x="55" y="186"/>
                  </a:lnTo>
                  <a:lnTo>
                    <a:pt x="54" y="188"/>
                  </a:lnTo>
                  <a:lnTo>
                    <a:pt x="54" y="188"/>
                  </a:lnTo>
                  <a:lnTo>
                    <a:pt x="52" y="189"/>
                  </a:lnTo>
                  <a:lnTo>
                    <a:pt x="51" y="189"/>
                  </a:lnTo>
                  <a:lnTo>
                    <a:pt x="49" y="189"/>
                  </a:lnTo>
                  <a:lnTo>
                    <a:pt x="49" y="191"/>
                  </a:lnTo>
                  <a:lnTo>
                    <a:pt x="47" y="191"/>
                  </a:lnTo>
                  <a:lnTo>
                    <a:pt x="46" y="193"/>
                  </a:lnTo>
                  <a:lnTo>
                    <a:pt x="44" y="193"/>
                  </a:lnTo>
                  <a:lnTo>
                    <a:pt x="44" y="193"/>
                  </a:lnTo>
                  <a:lnTo>
                    <a:pt x="44" y="196"/>
                  </a:lnTo>
                  <a:lnTo>
                    <a:pt x="43" y="197"/>
                  </a:lnTo>
                  <a:lnTo>
                    <a:pt x="43" y="199"/>
                  </a:lnTo>
                  <a:lnTo>
                    <a:pt x="43" y="202"/>
                  </a:lnTo>
                  <a:lnTo>
                    <a:pt x="41" y="204"/>
                  </a:lnTo>
                  <a:lnTo>
                    <a:pt x="41" y="205"/>
                  </a:lnTo>
                  <a:lnTo>
                    <a:pt x="41" y="207"/>
                  </a:lnTo>
                  <a:lnTo>
                    <a:pt x="41" y="210"/>
                  </a:lnTo>
                  <a:lnTo>
                    <a:pt x="41" y="212"/>
                  </a:lnTo>
                  <a:lnTo>
                    <a:pt x="41" y="213"/>
                  </a:lnTo>
                  <a:lnTo>
                    <a:pt x="40" y="213"/>
                  </a:lnTo>
                  <a:lnTo>
                    <a:pt x="40" y="215"/>
                  </a:lnTo>
                  <a:lnTo>
                    <a:pt x="40" y="216"/>
                  </a:lnTo>
                  <a:lnTo>
                    <a:pt x="38" y="216"/>
                  </a:lnTo>
                  <a:lnTo>
                    <a:pt x="36" y="218"/>
                  </a:lnTo>
                  <a:lnTo>
                    <a:pt x="36" y="218"/>
                  </a:lnTo>
                  <a:lnTo>
                    <a:pt x="36" y="218"/>
                  </a:lnTo>
                  <a:lnTo>
                    <a:pt x="35" y="219"/>
                  </a:lnTo>
                  <a:lnTo>
                    <a:pt x="35" y="221"/>
                  </a:lnTo>
                  <a:lnTo>
                    <a:pt x="35" y="221"/>
                  </a:lnTo>
                  <a:lnTo>
                    <a:pt x="35" y="223"/>
                  </a:lnTo>
                  <a:lnTo>
                    <a:pt x="35" y="223"/>
                  </a:lnTo>
                  <a:lnTo>
                    <a:pt x="33" y="224"/>
                  </a:lnTo>
                  <a:lnTo>
                    <a:pt x="33" y="226"/>
                  </a:lnTo>
                  <a:lnTo>
                    <a:pt x="32" y="227"/>
                  </a:lnTo>
                  <a:lnTo>
                    <a:pt x="30" y="227"/>
                  </a:lnTo>
                  <a:lnTo>
                    <a:pt x="27" y="227"/>
                  </a:lnTo>
                  <a:lnTo>
                    <a:pt x="25" y="227"/>
                  </a:lnTo>
                  <a:lnTo>
                    <a:pt x="22" y="227"/>
                  </a:lnTo>
                  <a:lnTo>
                    <a:pt x="21" y="226"/>
                  </a:lnTo>
                  <a:lnTo>
                    <a:pt x="17" y="226"/>
                  </a:lnTo>
                  <a:lnTo>
                    <a:pt x="16" y="226"/>
                  </a:lnTo>
                  <a:lnTo>
                    <a:pt x="14" y="226"/>
                  </a:lnTo>
                  <a:lnTo>
                    <a:pt x="11" y="226"/>
                  </a:lnTo>
                  <a:lnTo>
                    <a:pt x="6" y="226"/>
                  </a:lnTo>
                  <a:lnTo>
                    <a:pt x="3" y="226"/>
                  </a:lnTo>
                  <a:lnTo>
                    <a:pt x="0" y="227"/>
                  </a:lnTo>
                  <a:lnTo>
                    <a:pt x="0" y="227"/>
                  </a:lnTo>
                  <a:lnTo>
                    <a:pt x="2" y="219"/>
                  </a:lnTo>
                  <a:lnTo>
                    <a:pt x="3" y="216"/>
                  </a:lnTo>
                  <a:lnTo>
                    <a:pt x="5" y="215"/>
                  </a:lnTo>
                  <a:lnTo>
                    <a:pt x="6" y="213"/>
                  </a:lnTo>
                  <a:lnTo>
                    <a:pt x="10" y="210"/>
                  </a:lnTo>
                  <a:lnTo>
                    <a:pt x="10" y="205"/>
                  </a:lnTo>
                  <a:lnTo>
                    <a:pt x="11" y="204"/>
                  </a:lnTo>
                  <a:lnTo>
                    <a:pt x="13" y="204"/>
                  </a:lnTo>
                  <a:lnTo>
                    <a:pt x="11" y="202"/>
                  </a:lnTo>
                  <a:lnTo>
                    <a:pt x="13" y="201"/>
                  </a:lnTo>
                  <a:lnTo>
                    <a:pt x="14" y="197"/>
                  </a:lnTo>
                  <a:lnTo>
                    <a:pt x="16" y="194"/>
                  </a:lnTo>
                  <a:lnTo>
                    <a:pt x="17" y="193"/>
                  </a:lnTo>
                  <a:lnTo>
                    <a:pt x="17" y="191"/>
                  </a:lnTo>
                  <a:lnTo>
                    <a:pt x="17" y="191"/>
                  </a:lnTo>
                  <a:lnTo>
                    <a:pt x="16" y="191"/>
                  </a:lnTo>
                  <a:lnTo>
                    <a:pt x="16" y="193"/>
                  </a:lnTo>
                  <a:lnTo>
                    <a:pt x="14" y="193"/>
                  </a:lnTo>
                  <a:lnTo>
                    <a:pt x="16" y="193"/>
                  </a:lnTo>
                  <a:lnTo>
                    <a:pt x="16" y="191"/>
                  </a:lnTo>
                  <a:lnTo>
                    <a:pt x="17" y="189"/>
                  </a:lnTo>
                  <a:lnTo>
                    <a:pt x="21" y="186"/>
                  </a:lnTo>
                  <a:lnTo>
                    <a:pt x="27" y="182"/>
                  </a:lnTo>
                  <a:lnTo>
                    <a:pt x="28" y="180"/>
                  </a:lnTo>
                  <a:lnTo>
                    <a:pt x="30" y="177"/>
                  </a:lnTo>
                  <a:lnTo>
                    <a:pt x="32" y="175"/>
                  </a:lnTo>
                  <a:lnTo>
                    <a:pt x="32" y="169"/>
                  </a:lnTo>
                  <a:lnTo>
                    <a:pt x="32" y="167"/>
                  </a:lnTo>
                  <a:lnTo>
                    <a:pt x="33" y="164"/>
                  </a:lnTo>
                  <a:lnTo>
                    <a:pt x="35" y="161"/>
                  </a:lnTo>
                  <a:lnTo>
                    <a:pt x="36" y="158"/>
                  </a:lnTo>
                  <a:lnTo>
                    <a:pt x="36" y="155"/>
                  </a:lnTo>
                  <a:lnTo>
                    <a:pt x="38" y="153"/>
                  </a:lnTo>
                  <a:lnTo>
                    <a:pt x="40" y="153"/>
                  </a:lnTo>
                  <a:lnTo>
                    <a:pt x="41" y="152"/>
                  </a:lnTo>
                  <a:lnTo>
                    <a:pt x="44" y="150"/>
                  </a:lnTo>
                  <a:lnTo>
                    <a:pt x="47" y="147"/>
                  </a:lnTo>
                  <a:lnTo>
                    <a:pt x="49" y="147"/>
                  </a:lnTo>
                  <a:lnTo>
                    <a:pt x="51" y="144"/>
                  </a:lnTo>
                  <a:lnTo>
                    <a:pt x="52" y="141"/>
                  </a:lnTo>
                  <a:lnTo>
                    <a:pt x="54" y="136"/>
                  </a:lnTo>
                  <a:lnTo>
                    <a:pt x="55" y="133"/>
                  </a:lnTo>
                  <a:lnTo>
                    <a:pt x="55" y="133"/>
                  </a:lnTo>
                  <a:lnTo>
                    <a:pt x="57" y="130"/>
                  </a:lnTo>
                  <a:lnTo>
                    <a:pt x="58" y="128"/>
                  </a:lnTo>
                  <a:lnTo>
                    <a:pt x="62" y="126"/>
                  </a:lnTo>
                  <a:lnTo>
                    <a:pt x="65" y="126"/>
                  </a:lnTo>
                  <a:lnTo>
                    <a:pt x="73" y="125"/>
                  </a:lnTo>
                  <a:lnTo>
                    <a:pt x="79" y="122"/>
                  </a:lnTo>
                  <a:lnTo>
                    <a:pt x="80" y="120"/>
                  </a:lnTo>
                  <a:lnTo>
                    <a:pt x="82" y="119"/>
                  </a:lnTo>
                  <a:lnTo>
                    <a:pt x="85" y="115"/>
                  </a:lnTo>
                  <a:lnTo>
                    <a:pt x="92" y="112"/>
                  </a:lnTo>
                  <a:lnTo>
                    <a:pt x="95" y="111"/>
                  </a:lnTo>
                  <a:lnTo>
                    <a:pt x="98" y="104"/>
                  </a:lnTo>
                  <a:lnTo>
                    <a:pt x="101" y="101"/>
                  </a:lnTo>
                  <a:lnTo>
                    <a:pt x="103" y="98"/>
                  </a:lnTo>
                  <a:lnTo>
                    <a:pt x="104" y="97"/>
                  </a:lnTo>
                  <a:lnTo>
                    <a:pt x="106" y="93"/>
                  </a:lnTo>
                  <a:lnTo>
                    <a:pt x="107" y="90"/>
                  </a:lnTo>
                  <a:lnTo>
                    <a:pt x="106" y="89"/>
                  </a:lnTo>
                  <a:lnTo>
                    <a:pt x="104" y="86"/>
                  </a:lnTo>
                  <a:lnTo>
                    <a:pt x="103" y="86"/>
                  </a:lnTo>
                  <a:lnTo>
                    <a:pt x="103" y="84"/>
                  </a:lnTo>
                  <a:lnTo>
                    <a:pt x="104" y="82"/>
                  </a:lnTo>
                  <a:lnTo>
                    <a:pt x="104" y="79"/>
                  </a:lnTo>
                  <a:lnTo>
                    <a:pt x="104" y="73"/>
                  </a:lnTo>
                  <a:lnTo>
                    <a:pt x="106" y="68"/>
                  </a:lnTo>
                  <a:lnTo>
                    <a:pt x="110" y="62"/>
                  </a:lnTo>
                  <a:lnTo>
                    <a:pt x="112" y="60"/>
                  </a:lnTo>
                  <a:lnTo>
                    <a:pt x="112" y="56"/>
                  </a:lnTo>
                  <a:lnTo>
                    <a:pt x="112" y="54"/>
                  </a:lnTo>
                  <a:lnTo>
                    <a:pt x="118" y="49"/>
                  </a:lnTo>
                  <a:lnTo>
                    <a:pt x="121" y="45"/>
                  </a:lnTo>
                  <a:lnTo>
                    <a:pt x="123" y="43"/>
                  </a:lnTo>
                  <a:lnTo>
                    <a:pt x="126" y="41"/>
                  </a:lnTo>
                  <a:lnTo>
                    <a:pt x="136" y="37"/>
                  </a:lnTo>
                  <a:lnTo>
                    <a:pt x="142" y="35"/>
                  </a:lnTo>
                  <a:lnTo>
                    <a:pt x="147" y="32"/>
                  </a:lnTo>
                  <a:lnTo>
                    <a:pt x="148" y="29"/>
                  </a:lnTo>
                  <a:lnTo>
                    <a:pt x="155" y="19"/>
                  </a:lnTo>
                  <a:lnTo>
                    <a:pt x="159" y="4"/>
                  </a:lnTo>
                  <a:lnTo>
                    <a:pt x="159" y="2"/>
                  </a:lnTo>
                  <a:lnTo>
                    <a:pt x="162" y="2"/>
                  </a:lnTo>
                  <a:lnTo>
                    <a:pt x="164" y="2"/>
                  </a:lnTo>
                  <a:lnTo>
                    <a:pt x="166" y="2"/>
                  </a:lnTo>
                  <a:lnTo>
                    <a:pt x="1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98" name="Freeform 218">
              <a:extLst>
                <a:ext uri="{FF2B5EF4-FFF2-40B4-BE49-F238E27FC236}">
                  <a16:creationId xmlns:a16="http://schemas.microsoft.com/office/drawing/2014/main" id="{84D19374-E614-4332-82C5-0D3E92CBDBAF}"/>
                </a:ext>
              </a:extLst>
            </p:cNvPr>
            <p:cNvSpPr>
              <a:spLocks/>
            </p:cNvSpPr>
            <p:nvPr/>
          </p:nvSpPr>
          <p:spPr bwMode="auto">
            <a:xfrm>
              <a:off x="6026190" y="3453008"/>
              <a:ext cx="446372" cy="411286"/>
            </a:xfrm>
            <a:custGeom>
              <a:avLst/>
              <a:gdLst>
                <a:gd name="T0" fmla="*/ 43 w 229"/>
                <a:gd name="T1" fmla="*/ 4 h 211"/>
                <a:gd name="T2" fmla="*/ 58 w 229"/>
                <a:gd name="T3" fmla="*/ 4 h 211"/>
                <a:gd name="T4" fmla="*/ 71 w 229"/>
                <a:gd name="T5" fmla="*/ 7 h 211"/>
                <a:gd name="T6" fmla="*/ 85 w 229"/>
                <a:gd name="T7" fmla="*/ 12 h 211"/>
                <a:gd name="T8" fmla="*/ 88 w 229"/>
                <a:gd name="T9" fmla="*/ 22 h 211"/>
                <a:gd name="T10" fmla="*/ 95 w 229"/>
                <a:gd name="T11" fmla="*/ 29 h 211"/>
                <a:gd name="T12" fmla="*/ 117 w 229"/>
                <a:gd name="T13" fmla="*/ 33 h 211"/>
                <a:gd name="T14" fmla="*/ 136 w 229"/>
                <a:gd name="T15" fmla="*/ 44 h 211"/>
                <a:gd name="T16" fmla="*/ 148 w 229"/>
                <a:gd name="T17" fmla="*/ 44 h 211"/>
                <a:gd name="T18" fmla="*/ 158 w 229"/>
                <a:gd name="T19" fmla="*/ 33 h 211"/>
                <a:gd name="T20" fmla="*/ 155 w 229"/>
                <a:gd name="T21" fmla="*/ 26 h 211"/>
                <a:gd name="T22" fmla="*/ 156 w 229"/>
                <a:gd name="T23" fmla="*/ 15 h 211"/>
                <a:gd name="T24" fmla="*/ 174 w 229"/>
                <a:gd name="T25" fmla="*/ 6 h 211"/>
                <a:gd name="T26" fmla="*/ 181 w 229"/>
                <a:gd name="T27" fmla="*/ 4 h 211"/>
                <a:gd name="T28" fmla="*/ 194 w 229"/>
                <a:gd name="T29" fmla="*/ 7 h 211"/>
                <a:gd name="T30" fmla="*/ 200 w 229"/>
                <a:gd name="T31" fmla="*/ 12 h 211"/>
                <a:gd name="T32" fmla="*/ 211 w 229"/>
                <a:gd name="T33" fmla="*/ 17 h 211"/>
                <a:gd name="T34" fmla="*/ 222 w 229"/>
                <a:gd name="T35" fmla="*/ 18 h 211"/>
                <a:gd name="T36" fmla="*/ 229 w 229"/>
                <a:gd name="T37" fmla="*/ 23 h 211"/>
                <a:gd name="T38" fmla="*/ 227 w 229"/>
                <a:gd name="T39" fmla="*/ 26 h 211"/>
                <a:gd name="T40" fmla="*/ 226 w 229"/>
                <a:gd name="T41" fmla="*/ 34 h 211"/>
                <a:gd name="T42" fmla="*/ 226 w 229"/>
                <a:gd name="T43" fmla="*/ 42 h 211"/>
                <a:gd name="T44" fmla="*/ 222 w 229"/>
                <a:gd name="T45" fmla="*/ 48 h 211"/>
                <a:gd name="T46" fmla="*/ 226 w 229"/>
                <a:gd name="T47" fmla="*/ 61 h 211"/>
                <a:gd name="T48" fmla="*/ 227 w 229"/>
                <a:gd name="T49" fmla="*/ 189 h 211"/>
                <a:gd name="T50" fmla="*/ 227 w 229"/>
                <a:gd name="T51" fmla="*/ 203 h 211"/>
                <a:gd name="T52" fmla="*/ 213 w 229"/>
                <a:gd name="T53" fmla="*/ 203 h 211"/>
                <a:gd name="T54" fmla="*/ 191 w 229"/>
                <a:gd name="T55" fmla="*/ 200 h 211"/>
                <a:gd name="T56" fmla="*/ 164 w 229"/>
                <a:gd name="T57" fmla="*/ 185 h 211"/>
                <a:gd name="T58" fmla="*/ 136 w 229"/>
                <a:gd name="T59" fmla="*/ 171 h 211"/>
                <a:gd name="T60" fmla="*/ 109 w 229"/>
                <a:gd name="T61" fmla="*/ 157 h 211"/>
                <a:gd name="T62" fmla="*/ 87 w 229"/>
                <a:gd name="T63" fmla="*/ 156 h 211"/>
                <a:gd name="T64" fmla="*/ 71 w 229"/>
                <a:gd name="T65" fmla="*/ 163 h 211"/>
                <a:gd name="T66" fmla="*/ 60 w 229"/>
                <a:gd name="T67" fmla="*/ 156 h 211"/>
                <a:gd name="T68" fmla="*/ 38 w 229"/>
                <a:gd name="T69" fmla="*/ 148 h 211"/>
                <a:gd name="T70" fmla="*/ 32 w 229"/>
                <a:gd name="T71" fmla="*/ 138 h 211"/>
                <a:gd name="T72" fmla="*/ 16 w 229"/>
                <a:gd name="T73" fmla="*/ 135 h 211"/>
                <a:gd name="T74" fmla="*/ 13 w 229"/>
                <a:gd name="T75" fmla="*/ 132 h 211"/>
                <a:gd name="T76" fmla="*/ 6 w 229"/>
                <a:gd name="T77" fmla="*/ 118 h 211"/>
                <a:gd name="T78" fmla="*/ 2 w 229"/>
                <a:gd name="T79" fmla="*/ 108 h 211"/>
                <a:gd name="T80" fmla="*/ 8 w 229"/>
                <a:gd name="T81" fmla="*/ 104 h 211"/>
                <a:gd name="T82" fmla="*/ 6 w 229"/>
                <a:gd name="T83" fmla="*/ 94 h 211"/>
                <a:gd name="T84" fmla="*/ 8 w 229"/>
                <a:gd name="T85" fmla="*/ 81 h 211"/>
                <a:gd name="T86" fmla="*/ 8 w 229"/>
                <a:gd name="T87" fmla="*/ 63 h 211"/>
                <a:gd name="T88" fmla="*/ 3 w 229"/>
                <a:gd name="T89" fmla="*/ 53 h 211"/>
                <a:gd name="T90" fmla="*/ 3 w 229"/>
                <a:gd name="T91" fmla="*/ 47 h 211"/>
                <a:gd name="T92" fmla="*/ 10 w 229"/>
                <a:gd name="T93" fmla="*/ 44 h 211"/>
                <a:gd name="T94" fmla="*/ 14 w 229"/>
                <a:gd name="T95" fmla="*/ 37 h 211"/>
                <a:gd name="T96" fmla="*/ 13 w 229"/>
                <a:gd name="T97" fmla="*/ 28 h 211"/>
                <a:gd name="T98" fmla="*/ 14 w 229"/>
                <a:gd name="T99" fmla="*/ 23 h 211"/>
                <a:gd name="T100" fmla="*/ 19 w 229"/>
                <a:gd name="T101" fmla="*/ 20 h 211"/>
                <a:gd name="T102" fmla="*/ 25 w 229"/>
                <a:gd name="T103" fmla="*/ 15 h 211"/>
                <a:gd name="T104" fmla="*/ 33 w 229"/>
                <a:gd name="T105" fmla="*/ 11 h 211"/>
                <a:gd name="T106" fmla="*/ 32 w 229"/>
                <a:gd name="T107" fmla="*/ 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 h="211">
                  <a:moveTo>
                    <a:pt x="32" y="0"/>
                  </a:moveTo>
                  <a:lnTo>
                    <a:pt x="33" y="1"/>
                  </a:lnTo>
                  <a:lnTo>
                    <a:pt x="36" y="1"/>
                  </a:lnTo>
                  <a:lnTo>
                    <a:pt x="43" y="4"/>
                  </a:lnTo>
                  <a:lnTo>
                    <a:pt x="46" y="6"/>
                  </a:lnTo>
                  <a:lnTo>
                    <a:pt x="51" y="6"/>
                  </a:lnTo>
                  <a:lnTo>
                    <a:pt x="55" y="4"/>
                  </a:lnTo>
                  <a:lnTo>
                    <a:pt x="58" y="4"/>
                  </a:lnTo>
                  <a:lnTo>
                    <a:pt x="62" y="6"/>
                  </a:lnTo>
                  <a:lnTo>
                    <a:pt x="63" y="6"/>
                  </a:lnTo>
                  <a:lnTo>
                    <a:pt x="66" y="6"/>
                  </a:lnTo>
                  <a:lnTo>
                    <a:pt x="71" y="7"/>
                  </a:lnTo>
                  <a:lnTo>
                    <a:pt x="71" y="7"/>
                  </a:lnTo>
                  <a:lnTo>
                    <a:pt x="74" y="11"/>
                  </a:lnTo>
                  <a:lnTo>
                    <a:pt x="76" y="11"/>
                  </a:lnTo>
                  <a:lnTo>
                    <a:pt x="85" y="12"/>
                  </a:lnTo>
                  <a:lnTo>
                    <a:pt x="87" y="14"/>
                  </a:lnTo>
                  <a:lnTo>
                    <a:pt x="88" y="17"/>
                  </a:lnTo>
                  <a:lnTo>
                    <a:pt x="88" y="18"/>
                  </a:lnTo>
                  <a:lnTo>
                    <a:pt x="88" y="22"/>
                  </a:lnTo>
                  <a:lnTo>
                    <a:pt x="90" y="25"/>
                  </a:lnTo>
                  <a:lnTo>
                    <a:pt x="92" y="26"/>
                  </a:lnTo>
                  <a:lnTo>
                    <a:pt x="93" y="28"/>
                  </a:lnTo>
                  <a:lnTo>
                    <a:pt x="95" y="29"/>
                  </a:lnTo>
                  <a:lnTo>
                    <a:pt x="99" y="31"/>
                  </a:lnTo>
                  <a:lnTo>
                    <a:pt x="104" y="31"/>
                  </a:lnTo>
                  <a:lnTo>
                    <a:pt x="109" y="31"/>
                  </a:lnTo>
                  <a:lnTo>
                    <a:pt x="117" y="33"/>
                  </a:lnTo>
                  <a:lnTo>
                    <a:pt x="123" y="36"/>
                  </a:lnTo>
                  <a:lnTo>
                    <a:pt x="125" y="37"/>
                  </a:lnTo>
                  <a:lnTo>
                    <a:pt x="129" y="39"/>
                  </a:lnTo>
                  <a:lnTo>
                    <a:pt x="136" y="44"/>
                  </a:lnTo>
                  <a:lnTo>
                    <a:pt x="139" y="45"/>
                  </a:lnTo>
                  <a:lnTo>
                    <a:pt x="142" y="47"/>
                  </a:lnTo>
                  <a:lnTo>
                    <a:pt x="145" y="45"/>
                  </a:lnTo>
                  <a:lnTo>
                    <a:pt x="148" y="44"/>
                  </a:lnTo>
                  <a:lnTo>
                    <a:pt x="151" y="42"/>
                  </a:lnTo>
                  <a:lnTo>
                    <a:pt x="155" y="37"/>
                  </a:lnTo>
                  <a:lnTo>
                    <a:pt x="156" y="36"/>
                  </a:lnTo>
                  <a:lnTo>
                    <a:pt x="158" y="33"/>
                  </a:lnTo>
                  <a:lnTo>
                    <a:pt x="156" y="31"/>
                  </a:lnTo>
                  <a:lnTo>
                    <a:pt x="156" y="29"/>
                  </a:lnTo>
                  <a:lnTo>
                    <a:pt x="155" y="28"/>
                  </a:lnTo>
                  <a:lnTo>
                    <a:pt x="155" y="26"/>
                  </a:lnTo>
                  <a:lnTo>
                    <a:pt x="153" y="22"/>
                  </a:lnTo>
                  <a:lnTo>
                    <a:pt x="155" y="18"/>
                  </a:lnTo>
                  <a:lnTo>
                    <a:pt x="155" y="17"/>
                  </a:lnTo>
                  <a:lnTo>
                    <a:pt x="156" y="15"/>
                  </a:lnTo>
                  <a:lnTo>
                    <a:pt x="161" y="12"/>
                  </a:lnTo>
                  <a:lnTo>
                    <a:pt x="164" y="9"/>
                  </a:lnTo>
                  <a:lnTo>
                    <a:pt x="170" y="6"/>
                  </a:lnTo>
                  <a:lnTo>
                    <a:pt x="174" y="6"/>
                  </a:lnTo>
                  <a:lnTo>
                    <a:pt x="175" y="6"/>
                  </a:lnTo>
                  <a:lnTo>
                    <a:pt x="178" y="4"/>
                  </a:lnTo>
                  <a:lnTo>
                    <a:pt x="180" y="4"/>
                  </a:lnTo>
                  <a:lnTo>
                    <a:pt x="181" y="4"/>
                  </a:lnTo>
                  <a:lnTo>
                    <a:pt x="186" y="4"/>
                  </a:lnTo>
                  <a:lnTo>
                    <a:pt x="189" y="4"/>
                  </a:lnTo>
                  <a:lnTo>
                    <a:pt x="191" y="6"/>
                  </a:lnTo>
                  <a:lnTo>
                    <a:pt x="194" y="7"/>
                  </a:lnTo>
                  <a:lnTo>
                    <a:pt x="197" y="7"/>
                  </a:lnTo>
                  <a:lnTo>
                    <a:pt x="199" y="9"/>
                  </a:lnTo>
                  <a:lnTo>
                    <a:pt x="200" y="12"/>
                  </a:lnTo>
                  <a:lnTo>
                    <a:pt x="200" y="12"/>
                  </a:lnTo>
                  <a:lnTo>
                    <a:pt x="200" y="14"/>
                  </a:lnTo>
                  <a:lnTo>
                    <a:pt x="202" y="15"/>
                  </a:lnTo>
                  <a:lnTo>
                    <a:pt x="210" y="17"/>
                  </a:lnTo>
                  <a:lnTo>
                    <a:pt x="211" y="17"/>
                  </a:lnTo>
                  <a:lnTo>
                    <a:pt x="213" y="18"/>
                  </a:lnTo>
                  <a:lnTo>
                    <a:pt x="215" y="18"/>
                  </a:lnTo>
                  <a:lnTo>
                    <a:pt x="219" y="18"/>
                  </a:lnTo>
                  <a:lnTo>
                    <a:pt x="222" y="18"/>
                  </a:lnTo>
                  <a:lnTo>
                    <a:pt x="226" y="18"/>
                  </a:lnTo>
                  <a:lnTo>
                    <a:pt x="227" y="20"/>
                  </a:lnTo>
                  <a:lnTo>
                    <a:pt x="227" y="20"/>
                  </a:lnTo>
                  <a:lnTo>
                    <a:pt x="229" y="23"/>
                  </a:lnTo>
                  <a:lnTo>
                    <a:pt x="229" y="25"/>
                  </a:lnTo>
                  <a:lnTo>
                    <a:pt x="229" y="25"/>
                  </a:lnTo>
                  <a:lnTo>
                    <a:pt x="229" y="26"/>
                  </a:lnTo>
                  <a:lnTo>
                    <a:pt x="227" y="26"/>
                  </a:lnTo>
                  <a:lnTo>
                    <a:pt x="226" y="28"/>
                  </a:lnTo>
                  <a:lnTo>
                    <a:pt x="226" y="29"/>
                  </a:lnTo>
                  <a:lnTo>
                    <a:pt x="226" y="31"/>
                  </a:lnTo>
                  <a:lnTo>
                    <a:pt x="226" y="34"/>
                  </a:lnTo>
                  <a:lnTo>
                    <a:pt x="226" y="36"/>
                  </a:lnTo>
                  <a:lnTo>
                    <a:pt x="227" y="39"/>
                  </a:lnTo>
                  <a:lnTo>
                    <a:pt x="227" y="39"/>
                  </a:lnTo>
                  <a:lnTo>
                    <a:pt x="226" y="42"/>
                  </a:lnTo>
                  <a:lnTo>
                    <a:pt x="226" y="44"/>
                  </a:lnTo>
                  <a:lnTo>
                    <a:pt x="222" y="47"/>
                  </a:lnTo>
                  <a:lnTo>
                    <a:pt x="222" y="47"/>
                  </a:lnTo>
                  <a:lnTo>
                    <a:pt x="222" y="48"/>
                  </a:lnTo>
                  <a:lnTo>
                    <a:pt x="224" y="52"/>
                  </a:lnTo>
                  <a:lnTo>
                    <a:pt x="224" y="53"/>
                  </a:lnTo>
                  <a:lnTo>
                    <a:pt x="226" y="58"/>
                  </a:lnTo>
                  <a:lnTo>
                    <a:pt x="226" y="61"/>
                  </a:lnTo>
                  <a:lnTo>
                    <a:pt x="227" y="63"/>
                  </a:lnTo>
                  <a:lnTo>
                    <a:pt x="227" y="63"/>
                  </a:lnTo>
                  <a:lnTo>
                    <a:pt x="227" y="181"/>
                  </a:lnTo>
                  <a:lnTo>
                    <a:pt x="227" y="189"/>
                  </a:lnTo>
                  <a:lnTo>
                    <a:pt x="227" y="203"/>
                  </a:lnTo>
                  <a:lnTo>
                    <a:pt x="227" y="203"/>
                  </a:lnTo>
                  <a:lnTo>
                    <a:pt x="227" y="203"/>
                  </a:lnTo>
                  <a:lnTo>
                    <a:pt x="227" y="203"/>
                  </a:lnTo>
                  <a:lnTo>
                    <a:pt x="227" y="203"/>
                  </a:lnTo>
                  <a:lnTo>
                    <a:pt x="222" y="203"/>
                  </a:lnTo>
                  <a:lnTo>
                    <a:pt x="219" y="203"/>
                  </a:lnTo>
                  <a:lnTo>
                    <a:pt x="213" y="203"/>
                  </a:lnTo>
                  <a:lnTo>
                    <a:pt x="213" y="211"/>
                  </a:lnTo>
                  <a:lnTo>
                    <a:pt x="205" y="208"/>
                  </a:lnTo>
                  <a:lnTo>
                    <a:pt x="199" y="204"/>
                  </a:lnTo>
                  <a:lnTo>
                    <a:pt x="191" y="200"/>
                  </a:lnTo>
                  <a:lnTo>
                    <a:pt x="185" y="196"/>
                  </a:lnTo>
                  <a:lnTo>
                    <a:pt x="178" y="193"/>
                  </a:lnTo>
                  <a:lnTo>
                    <a:pt x="170" y="190"/>
                  </a:lnTo>
                  <a:lnTo>
                    <a:pt x="164" y="185"/>
                  </a:lnTo>
                  <a:lnTo>
                    <a:pt x="158" y="182"/>
                  </a:lnTo>
                  <a:lnTo>
                    <a:pt x="150" y="179"/>
                  </a:lnTo>
                  <a:lnTo>
                    <a:pt x="144" y="176"/>
                  </a:lnTo>
                  <a:lnTo>
                    <a:pt x="136" y="171"/>
                  </a:lnTo>
                  <a:lnTo>
                    <a:pt x="129" y="168"/>
                  </a:lnTo>
                  <a:lnTo>
                    <a:pt x="123" y="165"/>
                  </a:lnTo>
                  <a:lnTo>
                    <a:pt x="115" y="162"/>
                  </a:lnTo>
                  <a:lnTo>
                    <a:pt x="109" y="157"/>
                  </a:lnTo>
                  <a:lnTo>
                    <a:pt x="101" y="154"/>
                  </a:lnTo>
                  <a:lnTo>
                    <a:pt x="96" y="152"/>
                  </a:lnTo>
                  <a:lnTo>
                    <a:pt x="92" y="154"/>
                  </a:lnTo>
                  <a:lnTo>
                    <a:pt x="87" y="156"/>
                  </a:lnTo>
                  <a:lnTo>
                    <a:pt x="82" y="159"/>
                  </a:lnTo>
                  <a:lnTo>
                    <a:pt x="76" y="162"/>
                  </a:lnTo>
                  <a:lnTo>
                    <a:pt x="71" y="163"/>
                  </a:lnTo>
                  <a:lnTo>
                    <a:pt x="71" y="163"/>
                  </a:lnTo>
                  <a:lnTo>
                    <a:pt x="71" y="163"/>
                  </a:lnTo>
                  <a:lnTo>
                    <a:pt x="66" y="160"/>
                  </a:lnTo>
                  <a:lnTo>
                    <a:pt x="62" y="157"/>
                  </a:lnTo>
                  <a:lnTo>
                    <a:pt x="60" y="156"/>
                  </a:lnTo>
                  <a:lnTo>
                    <a:pt x="54" y="154"/>
                  </a:lnTo>
                  <a:lnTo>
                    <a:pt x="46" y="152"/>
                  </a:lnTo>
                  <a:lnTo>
                    <a:pt x="40" y="151"/>
                  </a:lnTo>
                  <a:lnTo>
                    <a:pt x="38" y="148"/>
                  </a:lnTo>
                  <a:lnTo>
                    <a:pt x="36" y="144"/>
                  </a:lnTo>
                  <a:lnTo>
                    <a:pt x="33" y="141"/>
                  </a:lnTo>
                  <a:lnTo>
                    <a:pt x="33" y="138"/>
                  </a:lnTo>
                  <a:lnTo>
                    <a:pt x="32" y="138"/>
                  </a:lnTo>
                  <a:lnTo>
                    <a:pt x="27" y="137"/>
                  </a:lnTo>
                  <a:lnTo>
                    <a:pt x="21" y="135"/>
                  </a:lnTo>
                  <a:lnTo>
                    <a:pt x="16" y="137"/>
                  </a:lnTo>
                  <a:lnTo>
                    <a:pt x="16" y="135"/>
                  </a:lnTo>
                  <a:lnTo>
                    <a:pt x="14" y="135"/>
                  </a:lnTo>
                  <a:lnTo>
                    <a:pt x="14" y="133"/>
                  </a:lnTo>
                  <a:lnTo>
                    <a:pt x="13" y="133"/>
                  </a:lnTo>
                  <a:lnTo>
                    <a:pt x="13" y="132"/>
                  </a:lnTo>
                  <a:lnTo>
                    <a:pt x="11" y="127"/>
                  </a:lnTo>
                  <a:lnTo>
                    <a:pt x="11" y="124"/>
                  </a:lnTo>
                  <a:lnTo>
                    <a:pt x="10" y="122"/>
                  </a:lnTo>
                  <a:lnTo>
                    <a:pt x="6" y="118"/>
                  </a:lnTo>
                  <a:lnTo>
                    <a:pt x="5" y="115"/>
                  </a:lnTo>
                  <a:lnTo>
                    <a:pt x="2" y="111"/>
                  </a:lnTo>
                  <a:lnTo>
                    <a:pt x="2" y="110"/>
                  </a:lnTo>
                  <a:lnTo>
                    <a:pt x="2" y="108"/>
                  </a:lnTo>
                  <a:lnTo>
                    <a:pt x="3" y="108"/>
                  </a:lnTo>
                  <a:lnTo>
                    <a:pt x="6" y="105"/>
                  </a:lnTo>
                  <a:lnTo>
                    <a:pt x="8" y="104"/>
                  </a:lnTo>
                  <a:lnTo>
                    <a:pt x="8" y="104"/>
                  </a:lnTo>
                  <a:lnTo>
                    <a:pt x="10" y="99"/>
                  </a:lnTo>
                  <a:lnTo>
                    <a:pt x="8" y="99"/>
                  </a:lnTo>
                  <a:lnTo>
                    <a:pt x="8" y="97"/>
                  </a:lnTo>
                  <a:lnTo>
                    <a:pt x="6" y="94"/>
                  </a:lnTo>
                  <a:lnTo>
                    <a:pt x="6" y="92"/>
                  </a:lnTo>
                  <a:lnTo>
                    <a:pt x="8" y="89"/>
                  </a:lnTo>
                  <a:lnTo>
                    <a:pt x="10" y="85"/>
                  </a:lnTo>
                  <a:lnTo>
                    <a:pt x="8" y="81"/>
                  </a:lnTo>
                  <a:lnTo>
                    <a:pt x="8" y="74"/>
                  </a:lnTo>
                  <a:lnTo>
                    <a:pt x="8" y="67"/>
                  </a:lnTo>
                  <a:lnTo>
                    <a:pt x="8" y="64"/>
                  </a:lnTo>
                  <a:lnTo>
                    <a:pt x="8" y="63"/>
                  </a:lnTo>
                  <a:lnTo>
                    <a:pt x="6" y="61"/>
                  </a:lnTo>
                  <a:lnTo>
                    <a:pt x="5" y="58"/>
                  </a:lnTo>
                  <a:lnTo>
                    <a:pt x="5" y="56"/>
                  </a:lnTo>
                  <a:lnTo>
                    <a:pt x="3" y="53"/>
                  </a:lnTo>
                  <a:lnTo>
                    <a:pt x="2" y="50"/>
                  </a:lnTo>
                  <a:lnTo>
                    <a:pt x="0" y="48"/>
                  </a:lnTo>
                  <a:lnTo>
                    <a:pt x="2" y="47"/>
                  </a:lnTo>
                  <a:lnTo>
                    <a:pt x="3" y="47"/>
                  </a:lnTo>
                  <a:lnTo>
                    <a:pt x="5" y="45"/>
                  </a:lnTo>
                  <a:lnTo>
                    <a:pt x="8" y="45"/>
                  </a:lnTo>
                  <a:lnTo>
                    <a:pt x="10" y="44"/>
                  </a:lnTo>
                  <a:lnTo>
                    <a:pt x="10" y="44"/>
                  </a:lnTo>
                  <a:lnTo>
                    <a:pt x="11" y="41"/>
                  </a:lnTo>
                  <a:lnTo>
                    <a:pt x="13" y="41"/>
                  </a:lnTo>
                  <a:lnTo>
                    <a:pt x="13" y="37"/>
                  </a:lnTo>
                  <a:lnTo>
                    <a:pt x="14" y="37"/>
                  </a:lnTo>
                  <a:lnTo>
                    <a:pt x="14" y="36"/>
                  </a:lnTo>
                  <a:lnTo>
                    <a:pt x="14" y="34"/>
                  </a:lnTo>
                  <a:lnTo>
                    <a:pt x="13" y="31"/>
                  </a:lnTo>
                  <a:lnTo>
                    <a:pt x="13" y="28"/>
                  </a:lnTo>
                  <a:lnTo>
                    <a:pt x="13" y="26"/>
                  </a:lnTo>
                  <a:lnTo>
                    <a:pt x="13" y="25"/>
                  </a:lnTo>
                  <a:lnTo>
                    <a:pt x="14" y="23"/>
                  </a:lnTo>
                  <a:lnTo>
                    <a:pt x="14" y="23"/>
                  </a:lnTo>
                  <a:lnTo>
                    <a:pt x="17" y="23"/>
                  </a:lnTo>
                  <a:lnTo>
                    <a:pt x="17" y="22"/>
                  </a:lnTo>
                  <a:lnTo>
                    <a:pt x="19" y="20"/>
                  </a:lnTo>
                  <a:lnTo>
                    <a:pt x="19" y="20"/>
                  </a:lnTo>
                  <a:lnTo>
                    <a:pt x="21" y="18"/>
                  </a:lnTo>
                  <a:lnTo>
                    <a:pt x="22" y="18"/>
                  </a:lnTo>
                  <a:lnTo>
                    <a:pt x="22" y="17"/>
                  </a:lnTo>
                  <a:lnTo>
                    <a:pt x="25" y="15"/>
                  </a:lnTo>
                  <a:lnTo>
                    <a:pt x="27" y="15"/>
                  </a:lnTo>
                  <a:lnTo>
                    <a:pt x="30" y="14"/>
                  </a:lnTo>
                  <a:lnTo>
                    <a:pt x="32" y="12"/>
                  </a:lnTo>
                  <a:lnTo>
                    <a:pt x="33" y="11"/>
                  </a:lnTo>
                  <a:lnTo>
                    <a:pt x="33" y="11"/>
                  </a:lnTo>
                  <a:lnTo>
                    <a:pt x="32" y="9"/>
                  </a:lnTo>
                  <a:lnTo>
                    <a:pt x="32" y="6"/>
                  </a:lnTo>
                  <a:lnTo>
                    <a:pt x="32" y="4"/>
                  </a:lnTo>
                  <a:lnTo>
                    <a:pt x="32" y="3"/>
                  </a:lnTo>
                  <a:lnTo>
                    <a:pt x="32" y="0"/>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99" name="Freeform 219">
              <a:extLst>
                <a:ext uri="{FF2B5EF4-FFF2-40B4-BE49-F238E27FC236}">
                  <a16:creationId xmlns:a16="http://schemas.microsoft.com/office/drawing/2014/main" id="{8D5C3AA1-4535-41AD-9517-566B64BBAF89}"/>
                </a:ext>
              </a:extLst>
            </p:cNvPr>
            <p:cNvSpPr>
              <a:spLocks/>
            </p:cNvSpPr>
            <p:nvPr/>
          </p:nvSpPr>
          <p:spPr bwMode="auto">
            <a:xfrm>
              <a:off x="6355608" y="2573908"/>
              <a:ext cx="202719" cy="95512"/>
            </a:xfrm>
            <a:custGeom>
              <a:avLst/>
              <a:gdLst>
                <a:gd name="T0" fmla="*/ 61 w 104"/>
                <a:gd name="T1" fmla="*/ 2 h 49"/>
                <a:gd name="T2" fmla="*/ 61 w 104"/>
                <a:gd name="T3" fmla="*/ 0 h 49"/>
                <a:gd name="T4" fmla="*/ 66 w 104"/>
                <a:gd name="T5" fmla="*/ 2 h 49"/>
                <a:gd name="T6" fmla="*/ 69 w 104"/>
                <a:gd name="T7" fmla="*/ 3 h 49"/>
                <a:gd name="T8" fmla="*/ 72 w 104"/>
                <a:gd name="T9" fmla="*/ 6 h 49"/>
                <a:gd name="T10" fmla="*/ 79 w 104"/>
                <a:gd name="T11" fmla="*/ 11 h 49"/>
                <a:gd name="T12" fmla="*/ 85 w 104"/>
                <a:gd name="T13" fmla="*/ 9 h 49"/>
                <a:gd name="T14" fmla="*/ 90 w 104"/>
                <a:gd name="T15" fmla="*/ 11 h 49"/>
                <a:gd name="T16" fmla="*/ 94 w 104"/>
                <a:gd name="T17" fmla="*/ 11 h 49"/>
                <a:gd name="T18" fmla="*/ 96 w 104"/>
                <a:gd name="T19" fmla="*/ 14 h 49"/>
                <a:gd name="T20" fmla="*/ 99 w 104"/>
                <a:gd name="T21" fmla="*/ 17 h 49"/>
                <a:gd name="T22" fmla="*/ 98 w 104"/>
                <a:gd name="T23" fmla="*/ 19 h 49"/>
                <a:gd name="T24" fmla="*/ 96 w 104"/>
                <a:gd name="T25" fmla="*/ 25 h 49"/>
                <a:gd name="T26" fmla="*/ 99 w 104"/>
                <a:gd name="T27" fmla="*/ 25 h 49"/>
                <a:gd name="T28" fmla="*/ 101 w 104"/>
                <a:gd name="T29" fmla="*/ 28 h 49"/>
                <a:gd name="T30" fmla="*/ 102 w 104"/>
                <a:gd name="T31" fmla="*/ 31 h 49"/>
                <a:gd name="T32" fmla="*/ 104 w 104"/>
                <a:gd name="T33" fmla="*/ 36 h 49"/>
                <a:gd name="T34" fmla="*/ 104 w 104"/>
                <a:gd name="T35" fmla="*/ 39 h 49"/>
                <a:gd name="T36" fmla="*/ 101 w 104"/>
                <a:gd name="T37" fmla="*/ 41 h 49"/>
                <a:gd name="T38" fmla="*/ 96 w 104"/>
                <a:gd name="T39" fmla="*/ 46 h 49"/>
                <a:gd name="T40" fmla="*/ 93 w 104"/>
                <a:gd name="T41" fmla="*/ 46 h 49"/>
                <a:gd name="T42" fmla="*/ 87 w 104"/>
                <a:gd name="T43" fmla="*/ 46 h 49"/>
                <a:gd name="T44" fmla="*/ 82 w 104"/>
                <a:gd name="T45" fmla="*/ 49 h 49"/>
                <a:gd name="T46" fmla="*/ 79 w 104"/>
                <a:gd name="T47" fmla="*/ 49 h 49"/>
                <a:gd name="T48" fmla="*/ 74 w 104"/>
                <a:gd name="T49" fmla="*/ 44 h 49"/>
                <a:gd name="T50" fmla="*/ 68 w 104"/>
                <a:gd name="T51" fmla="*/ 41 h 49"/>
                <a:gd name="T52" fmla="*/ 60 w 104"/>
                <a:gd name="T53" fmla="*/ 38 h 49"/>
                <a:gd name="T54" fmla="*/ 57 w 104"/>
                <a:gd name="T55" fmla="*/ 35 h 49"/>
                <a:gd name="T56" fmla="*/ 52 w 104"/>
                <a:gd name="T57" fmla="*/ 36 h 49"/>
                <a:gd name="T58" fmla="*/ 46 w 104"/>
                <a:gd name="T59" fmla="*/ 36 h 49"/>
                <a:gd name="T60" fmla="*/ 39 w 104"/>
                <a:gd name="T61" fmla="*/ 36 h 49"/>
                <a:gd name="T62" fmla="*/ 31 w 104"/>
                <a:gd name="T63" fmla="*/ 36 h 49"/>
                <a:gd name="T64" fmla="*/ 28 w 104"/>
                <a:gd name="T65" fmla="*/ 35 h 49"/>
                <a:gd name="T66" fmla="*/ 20 w 104"/>
                <a:gd name="T67" fmla="*/ 35 h 49"/>
                <a:gd name="T68" fmla="*/ 11 w 104"/>
                <a:gd name="T69" fmla="*/ 36 h 49"/>
                <a:gd name="T70" fmla="*/ 1 w 104"/>
                <a:gd name="T71" fmla="*/ 41 h 49"/>
                <a:gd name="T72" fmla="*/ 1 w 104"/>
                <a:gd name="T73" fmla="*/ 25 h 49"/>
                <a:gd name="T74" fmla="*/ 6 w 104"/>
                <a:gd name="T75" fmla="*/ 19 h 49"/>
                <a:gd name="T76" fmla="*/ 11 w 104"/>
                <a:gd name="T77" fmla="*/ 9 h 49"/>
                <a:gd name="T78" fmla="*/ 23 w 104"/>
                <a:gd name="T79" fmla="*/ 6 h 49"/>
                <a:gd name="T80" fmla="*/ 30 w 104"/>
                <a:gd name="T81" fmla="*/ 14 h 49"/>
                <a:gd name="T82" fmla="*/ 39 w 104"/>
                <a:gd name="T83" fmla="*/ 22 h 49"/>
                <a:gd name="T84" fmla="*/ 47 w 104"/>
                <a:gd name="T85" fmla="*/ 19 h 49"/>
                <a:gd name="T86" fmla="*/ 49 w 104"/>
                <a:gd name="T87" fmla="*/ 8 h 49"/>
                <a:gd name="T88" fmla="*/ 49 w 104"/>
                <a:gd name="T89" fmla="*/ 3 h 49"/>
                <a:gd name="T90" fmla="*/ 57 w 104"/>
                <a:gd name="T91"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49">
                  <a:moveTo>
                    <a:pt x="60" y="0"/>
                  </a:moveTo>
                  <a:lnTo>
                    <a:pt x="61" y="0"/>
                  </a:lnTo>
                  <a:lnTo>
                    <a:pt x="61" y="2"/>
                  </a:lnTo>
                  <a:lnTo>
                    <a:pt x="61" y="2"/>
                  </a:lnTo>
                  <a:lnTo>
                    <a:pt x="61" y="2"/>
                  </a:lnTo>
                  <a:lnTo>
                    <a:pt x="61" y="0"/>
                  </a:lnTo>
                  <a:lnTo>
                    <a:pt x="63" y="0"/>
                  </a:lnTo>
                  <a:lnTo>
                    <a:pt x="63" y="0"/>
                  </a:lnTo>
                  <a:lnTo>
                    <a:pt x="66" y="2"/>
                  </a:lnTo>
                  <a:lnTo>
                    <a:pt x="68" y="3"/>
                  </a:lnTo>
                  <a:lnTo>
                    <a:pt x="69" y="3"/>
                  </a:lnTo>
                  <a:lnTo>
                    <a:pt x="69" y="3"/>
                  </a:lnTo>
                  <a:lnTo>
                    <a:pt x="72" y="5"/>
                  </a:lnTo>
                  <a:lnTo>
                    <a:pt x="72" y="5"/>
                  </a:lnTo>
                  <a:lnTo>
                    <a:pt x="72" y="6"/>
                  </a:lnTo>
                  <a:lnTo>
                    <a:pt x="76" y="8"/>
                  </a:lnTo>
                  <a:lnTo>
                    <a:pt x="77" y="9"/>
                  </a:lnTo>
                  <a:lnTo>
                    <a:pt x="79" y="11"/>
                  </a:lnTo>
                  <a:lnTo>
                    <a:pt x="80" y="11"/>
                  </a:lnTo>
                  <a:lnTo>
                    <a:pt x="85" y="9"/>
                  </a:lnTo>
                  <a:lnTo>
                    <a:pt x="85" y="9"/>
                  </a:lnTo>
                  <a:lnTo>
                    <a:pt x="87" y="9"/>
                  </a:lnTo>
                  <a:lnTo>
                    <a:pt x="88" y="9"/>
                  </a:lnTo>
                  <a:lnTo>
                    <a:pt x="90" y="11"/>
                  </a:lnTo>
                  <a:lnTo>
                    <a:pt x="91" y="11"/>
                  </a:lnTo>
                  <a:lnTo>
                    <a:pt x="93" y="11"/>
                  </a:lnTo>
                  <a:lnTo>
                    <a:pt x="94" y="11"/>
                  </a:lnTo>
                  <a:lnTo>
                    <a:pt x="94" y="11"/>
                  </a:lnTo>
                  <a:lnTo>
                    <a:pt x="94" y="13"/>
                  </a:lnTo>
                  <a:lnTo>
                    <a:pt x="96" y="14"/>
                  </a:lnTo>
                  <a:lnTo>
                    <a:pt x="99" y="16"/>
                  </a:lnTo>
                  <a:lnTo>
                    <a:pt x="99" y="16"/>
                  </a:lnTo>
                  <a:lnTo>
                    <a:pt x="99" y="17"/>
                  </a:lnTo>
                  <a:lnTo>
                    <a:pt x="99" y="17"/>
                  </a:lnTo>
                  <a:lnTo>
                    <a:pt x="99" y="19"/>
                  </a:lnTo>
                  <a:lnTo>
                    <a:pt x="98" y="19"/>
                  </a:lnTo>
                  <a:lnTo>
                    <a:pt x="98" y="20"/>
                  </a:lnTo>
                  <a:lnTo>
                    <a:pt x="98" y="22"/>
                  </a:lnTo>
                  <a:lnTo>
                    <a:pt x="96" y="25"/>
                  </a:lnTo>
                  <a:lnTo>
                    <a:pt x="96" y="25"/>
                  </a:lnTo>
                  <a:lnTo>
                    <a:pt x="99" y="25"/>
                  </a:lnTo>
                  <a:lnTo>
                    <a:pt x="99" y="25"/>
                  </a:lnTo>
                  <a:lnTo>
                    <a:pt x="99" y="25"/>
                  </a:lnTo>
                  <a:lnTo>
                    <a:pt x="99" y="27"/>
                  </a:lnTo>
                  <a:lnTo>
                    <a:pt x="101" y="28"/>
                  </a:lnTo>
                  <a:lnTo>
                    <a:pt x="101" y="30"/>
                  </a:lnTo>
                  <a:lnTo>
                    <a:pt x="102" y="30"/>
                  </a:lnTo>
                  <a:lnTo>
                    <a:pt x="102" y="31"/>
                  </a:lnTo>
                  <a:lnTo>
                    <a:pt x="104" y="31"/>
                  </a:lnTo>
                  <a:lnTo>
                    <a:pt x="104" y="35"/>
                  </a:lnTo>
                  <a:lnTo>
                    <a:pt x="104" y="36"/>
                  </a:lnTo>
                  <a:lnTo>
                    <a:pt x="104" y="38"/>
                  </a:lnTo>
                  <a:lnTo>
                    <a:pt x="104" y="38"/>
                  </a:lnTo>
                  <a:lnTo>
                    <a:pt x="104" y="39"/>
                  </a:lnTo>
                  <a:lnTo>
                    <a:pt x="104" y="39"/>
                  </a:lnTo>
                  <a:lnTo>
                    <a:pt x="102" y="39"/>
                  </a:lnTo>
                  <a:lnTo>
                    <a:pt x="101" y="41"/>
                  </a:lnTo>
                  <a:lnTo>
                    <a:pt x="98" y="44"/>
                  </a:lnTo>
                  <a:lnTo>
                    <a:pt x="96" y="44"/>
                  </a:lnTo>
                  <a:lnTo>
                    <a:pt x="96" y="46"/>
                  </a:lnTo>
                  <a:lnTo>
                    <a:pt x="96" y="47"/>
                  </a:lnTo>
                  <a:lnTo>
                    <a:pt x="94" y="46"/>
                  </a:lnTo>
                  <a:lnTo>
                    <a:pt x="93" y="46"/>
                  </a:lnTo>
                  <a:lnTo>
                    <a:pt x="91" y="46"/>
                  </a:lnTo>
                  <a:lnTo>
                    <a:pt x="88" y="46"/>
                  </a:lnTo>
                  <a:lnTo>
                    <a:pt x="87" y="46"/>
                  </a:lnTo>
                  <a:lnTo>
                    <a:pt x="85" y="49"/>
                  </a:lnTo>
                  <a:lnTo>
                    <a:pt x="83" y="49"/>
                  </a:lnTo>
                  <a:lnTo>
                    <a:pt x="82" y="49"/>
                  </a:lnTo>
                  <a:lnTo>
                    <a:pt x="82" y="49"/>
                  </a:lnTo>
                  <a:lnTo>
                    <a:pt x="80" y="49"/>
                  </a:lnTo>
                  <a:lnTo>
                    <a:pt x="79" y="49"/>
                  </a:lnTo>
                  <a:lnTo>
                    <a:pt x="77" y="47"/>
                  </a:lnTo>
                  <a:lnTo>
                    <a:pt x="76" y="46"/>
                  </a:lnTo>
                  <a:lnTo>
                    <a:pt x="74" y="44"/>
                  </a:lnTo>
                  <a:lnTo>
                    <a:pt x="72" y="44"/>
                  </a:lnTo>
                  <a:lnTo>
                    <a:pt x="71" y="42"/>
                  </a:lnTo>
                  <a:lnTo>
                    <a:pt x="68" y="41"/>
                  </a:lnTo>
                  <a:lnTo>
                    <a:pt x="66" y="39"/>
                  </a:lnTo>
                  <a:lnTo>
                    <a:pt x="61" y="39"/>
                  </a:lnTo>
                  <a:lnTo>
                    <a:pt x="60" y="38"/>
                  </a:lnTo>
                  <a:lnTo>
                    <a:pt x="57" y="36"/>
                  </a:lnTo>
                  <a:lnTo>
                    <a:pt x="57" y="35"/>
                  </a:lnTo>
                  <a:lnTo>
                    <a:pt x="57" y="35"/>
                  </a:lnTo>
                  <a:lnTo>
                    <a:pt x="55" y="35"/>
                  </a:lnTo>
                  <a:lnTo>
                    <a:pt x="53" y="35"/>
                  </a:lnTo>
                  <a:lnTo>
                    <a:pt x="52" y="36"/>
                  </a:lnTo>
                  <a:lnTo>
                    <a:pt x="50" y="36"/>
                  </a:lnTo>
                  <a:lnTo>
                    <a:pt x="49" y="36"/>
                  </a:lnTo>
                  <a:lnTo>
                    <a:pt x="46" y="36"/>
                  </a:lnTo>
                  <a:lnTo>
                    <a:pt x="44" y="36"/>
                  </a:lnTo>
                  <a:lnTo>
                    <a:pt x="41" y="36"/>
                  </a:lnTo>
                  <a:lnTo>
                    <a:pt x="39" y="36"/>
                  </a:lnTo>
                  <a:lnTo>
                    <a:pt x="38" y="36"/>
                  </a:lnTo>
                  <a:lnTo>
                    <a:pt x="31" y="35"/>
                  </a:lnTo>
                  <a:lnTo>
                    <a:pt x="31" y="36"/>
                  </a:lnTo>
                  <a:lnTo>
                    <a:pt x="30" y="36"/>
                  </a:lnTo>
                  <a:lnTo>
                    <a:pt x="28" y="35"/>
                  </a:lnTo>
                  <a:lnTo>
                    <a:pt x="28" y="35"/>
                  </a:lnTo>
                  <a:lnTo>
                    <a:pt x="27" y="35"/>
                  </a:lnTo>
                  <a:lnTo>
                    <a:pt x="23" y="35"/>
                  </a:lnTo>
                  <a:lnTo>
                    <a:pt x="20" y="35"/>
                  </a:lnTo>
                  <a:lnTo>
                    <a:pt x="16" y="35"/>
                  </a:lnTo>
                  <a:lnTo>
                    <a:pt x="16" y="35"/>
                  </a:lnTo>
                  <a:lnTo>
                    <a:pt x="11" y="36"/>
                  </a:lnTo>
                  <a:lnTo>
                    <a:pt x="9" y="36"/>
                  </a:lnTo>
                  <a:lnTo>
                    <a:pt x="5" y="38"/>
                  </a:lnTo>
                  <a:lnTo>
                    <a:pt x="1" y="41"/>
                  </a:lnTo>
                  <a:lnTo>
                    <a:pt x="0" y="38"/>
                  </a:lnTo>
                  <a:lnTo>
                    <a:pt x="1" y="30"/>
                  </a:lnTo>
                  <a:lnTo>
                    <a:pt x="1" y="25"/>
                  </a:lnTo>
                  <a:lnTo>
                    <a:pt x="5" y="24"/>
                  </a:lnTo>
                  <a:lnTo>
                    <a:pt x="6" y="22"/>
                  </a:lnTo>
                  <a:lnTo>
                    <a:pt x="6" y="19"/>
                  </a:lnTo>
                  <a:lnTo>
                    <a:pt x="6" y="17"/>
                  </a:lnTo>
                  <a:lnTo>
                    <a:pt x="8" y="16"/>
                  </a:lnTo>
                  <a:lnTo>
                    <a:pt x="11" y="9"/>
                  </a:lnTo>
                  <a:lnTo>
                    <a:pt x="14" y="9"/>
                  </a:lnTo>
                  <a:lnTo>
                    <a:pt x="19" y="8"/>
                  </a:lnTo>
                  <a:lnTo>
                    <a:pt x="23" y="6"/>
                  </a:lnTo>
                  <a:lnTo>
                    <a:pt x="23" y="8"/>
                  </a:lnTo>
                  <a:lnTo>
                    <a:pt x="23" y="9"/>
                  </a:lnTo>
                  <a:lnTo>
                    <a:pt x="30" y="14"/>
                  </a:lnTo>
                  <a:lnTo>
                    <a:pt x="31" y="16"/>
                  </a:lnTo>
                  <a:lnTo>
                    <a:pt x="33" y="20"/>
                  </a:lnTo>
                  <a:lnTo>
                    <a:pt x="39" y="22"/>
                  </a:lnTo>
                  <a:lnTo>
                    <a:pt x="42" y="22"/>
                  </a:lnTo>
                  <a:lnTo>
                    <a:pt x="44" y="20"/>
                  </a:lnTo>
                  <a:lnTo>
                    <a:pt x="47" y="19"/>
                  </a:lnTo>
                  <a:lnTo>
                    <a:pt x="49" y="17"/>
                  </a:lnTo>
                  <a:lnTo>
                    <a:pt x="50" y="16"/>
                  </a:lnTo>
                  <a:lnTo>
                    <a:pt x="49" y="8"/>
                  </a:lnTo>
                  <a:lnTo>
                    <a:pt x="49" y="6"/>
                  </a:lnTo>
                  <a:lnTo>
                    <a:pt x="49" y="3"/>
                  </a:lnTo>
                  <a:lnTo>
                    <a:pt x="49" y="3"/>
                  </a:lnTo>
                  <a:lnTo>
                    <a:pt x="50" y="3"/>
                  </a:lnTo>
                  <a:lnTo>
                    <a:pt x="55" y="2"/>
                  </a:lnTo>
                  <a:lnTo>
                    <a:pt x="57" y="2"/>
                  </a:lnTo>
                  <a:lnTo>
                    <a:pt x="57" y="2"/>
                  </a:lnTo>
                  <a:lnTo>
                    <a:pt x="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00" name="Freeform 220">
              <a:extLst>
                <a:ext uri="{FF2B5EF4-FFF2-40B4-BE49-F238E27FC236}">
                  <a16:creationId xmlns:a16="http://schemas.microsoft.com/office/drawing/2014/main" id="{F22AF743-21E9-46D8-8BF9-2BF8A3396650}"/>
                </a:ext>
              </a:extLst>
            </p:cNvPr>
            <p:cNvSpPr>
              <a:spLocks/>
            </p:cNvSpPr>
            <p:nvPr/>
          </p:nvSpPr>
          <p:spPr bwMode="auto">
            <a:xfrm>
              <a:off x="5924830" y="2877987"/>
              <a:ext cx="21442" cy="27289"/>
            </a:xfrm>
            <a:custGeom>
              <a:avLst/>
              <a:gdLst>
                <a:gd name="T0" fmla="*/ 5 w 11"/>
                <a:gd name="T1" fmla="*/ 0 h 14"/>
                <a:gd name="T2" fmla="*/ 5 w 11"/>
                <a:gd name="T3" fmla="*/ 1 h 14"/>
                <a:gd name="T4" fmla="*/ 6 w 11"/>
                <a:gd name="T5" fmla="*/ 1 h 14"/>
                <a:gd name="T6" fmla="*/ 6 w 11"/>
                <a:gd name="T7" fmla="*/ 1 h 14"/>
                <a:gd name="T8" fmla="*/ 6 w 11"/>
                <a:gd name="T9" fmla="*/ 1 h 14"/>
                <a:gd name="T10" fmla="*/ 6 w 11"/>
                <a:gd name="T11" fmla="*/ 1 h 14"/>
                <a:gd name="T12" fmla="*/ 6 w 11"/>
                <a:gd name="T13" fmla="*/ 3 h 14"/>
                <a:gd name="T14" fmla="*/ 6 w 11"/>
                <a:gd name="T15" fmla="*/ 5 h 14"/>
                <a:gd name="T16" fmla="*/ 8 w 11"/>
                <a:gd name="T17" fmla="*/ 5 h 14"/>
                <a:gd name="T18" fmla="*/ 8 w 11"/>
                <a:gd name="T19" fmla="*/ 6 h 14"/>
                <a:gd name="T20" fmla="*/ 10 w 11"/>
                <a:gd name="T21" fmla="*/ 6 h 14"/>
                <a:gd name="T22" fmla="*/ 11 w 11"/>
                <a:gd name="T23" fmla="*/ 8 h 14"/>
                <a:gd name="T24" fmla="*/ 11 w 11"/>
                <a:gd name="T25" fmla="*/ 8 h 14"/>
                <a:gd name="T26" fmla="*/ 11 w 11"/>
                <a:gd name="T27" fmla="*/ 8 h 14"/>
                <a:gd name="T28" fmla="*/ 11 w 11"/>
                <a:gd name="T29" fmla="*/ 9 h 14"/>
                <a:gd name="T30" fmla="*/ 11 w 11"/>
                <a:gd name="T31" fmla="*/ 9 h 14"/>
                <a:gd name="T32" fmla="*/ 11 w 11"/>
                <a:gd name="T33" fmla="*/ 11 h 14"/>
                <a:gd name="T34" fmla="*/ 10 w 11"/>
                <a:gd name="T35" fmla="*/ 11 h 14"/>
                <a:gd name="T36" fmla="*/ 10 w 11"/>
                <a:gd name="T37" fmla="*/ 13 h 14"/>
                <a:gd name="T38" fmla="*/ 10 w 11"/>
                <a:gd name="T39" fmla="*/ 14 h 14"/>
                <a:gd name="T40" fmla="*/ 8 w 11"/>
                <a:gd name="T41" fmla="*/ 14 h 14"/>
                <a:gd name="T42" fmla="*/ 8 w 11"/>
                <a:gd name="T43" fmla="*/ 13 h 14"/>
                <a:gd name="T44" fmla="*/ 6 w 11"/>
                <a:gd name="T45" fmla="*/ 13 h 14"/>
                <a:gd name="T46" fmla="*/ 6 w 11"/>
                <a:gd name="T47" fmla="*/ 14 h 14"/>
                <a:gd name="T48" fmla="*/ 5 w 11"/>
                <a:gd name="T49" fmla="*/ 14 h 14"/>
                <a:gd name="T50" fmla="*/ 5 w 11"/>
                <a:gd name="T51" fmla="*/ 14 h 14"/>
                <a:gd name="T52" fmla="*/ 3 w 11"/>
                <a:gd name="T53" fmla="*/ 14 h 14"/>
                <a:gd name="T54" fmla="*/ 3 w 11"/>
                <a:gd name="T55" fmla="*/ 14 h 14"/>
                <a:gd name="T56" fmla="*/ 3 w 11"/>
                <a:gd name="T57" fmla="*/ 13 h 14"/>
                <a:gd name="T58" fmla="*/ 2 w 11"/>
                <a:gd name="T59" fmla="*/ 13 h 14"/>
                <a:gd name="T60" fmla="*/ 2 w 11"/>
                <a:gd name="T61" fmla="*/ 13 h 14"/>
                <a:gd name="T62" fmla="*/ 2 w 11"/>
                <a:gd name="T63" fmla="*/ 13 h 14"/>
                <a:gd name="T64" fmla="*/ 2 w 11"/>
                <a:gd name="T65" fmla="*/ 11 h 14"/>
                <a:gd name="T66" fmla="*/ 2 w 11"/>
                <a:gd name="T67" fmla="*/ 11 h 14"/>
                <a:gd name="T68" fmla="*/ 3 w 11"/>
                <a:gd name="T69" fmla="*/ 11 h 14"/>
                <a:gd name="T70" fmla="*/ 2 w 11"/>
                <a:gd name="T71" fmla="*/ 9 h 14"/>
                <a:gd name="T72" fmla="*/ 2 w 11"/>
                <a:gd name="T73" fmla="*/ 8 h 14"/>
                <a:gd name="T74" fmla="*/ 0 w 11"/>
                <a:gd name="T75" fmla="*/ 8 h 14"/>
                <a:gd name="T76" fmla="*/ 0 w 11"/>
                <a:gd name="T77" fmla="*/ 6 h 14"/>
                <a:gd name="T78" fmla="*/ 0 w 11"/>
                <a:gd name="T79" fmla="*/ 6 h 14"/>
                <a:gd name="T80" fmla="*/ 0 w 11"/>
                <a:gd name="T81" fmla="*/ 6 h 14"/>
                <a:gd name="T82" fmla="*/ 0 w 11"/>
                <a:gd name="T83" fmla="*/ 5 h 14"/>
                <a:gd name="T84" fmla="*/ 2 w 11"/>
                <a:gd name="T85" fmla="*/ 5 h 14"/>
                <a:gd name="T86" fmla="*/ 2 w 11"/>
                <a:gd name="T87" fmla="*/ 3 h 14"/>
                <a:gd name="T88" fmla="*/ 3 w 11"/>
                <a:gd name="T89" fmla="*/ 1 h 14"/>
                <a:gd name="T90" fmla="*/ 5 w 11"/>
                <a:gd name="T9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 h="14">
                  <a:moveTo>
                    <a:pt x="5" y="0"/>
                  </a:moveTo>
                  <a:lnTo>
                    <a:pt x="5" y="1"/>
                  </a:lnTo>
                  <a:lnTo>
                    <a:pt x="6" y="1"/>
                  </a:lnTo>
                  <a:lnTo>
                    <a:pt x="6" y="1"/>
                  </a:lnTo>
                  <a:lnTo>
                    <a:pt x="6" y="1"/>
                  </a:lnTo>
                  <a:lnTo>
                    <a:pt x="6" y="1"/>
                  </a:lnTo>
                  <a:lnTo>
                    <a:pt x="6" y="3"/>
                  </a:lnTo>
                  <a:lnTo>
                    <a:pt x="6" y="5"/>
                  </a:lnTo>
                  <a:lnTo>
                    <a:pt x="8" y="5"/>
                  </a:lnTo>
                  <a:lnTo>
                    <a:pt x="8" y="6"/>
                  </a:lnTo>
                  <a:lnTo>
                    <a:pt x="10" y="6"/>
                  </a:lnTo>
                  <a:lnTo>
                    <a:pt x="11" y="8"/>
                  </a:lnTo>
                  <a:lnTo>
                    <a:pt x="11" y="8"/>
                  </a:lnTo>
                  <a:lnTo>
                    <a:pt x="11" y="8"/>
                  </a:lnTo>
                  <a:lnTo>
                    <a:pt x="11" y="9"/>
                  </a:lnTo>
                  <a:lnTo>
                    <a:pt x="11" y="9"/>
                  </a:lnTo>
                  <a:lnTo>
                    <a:pt x="11" y="11"/>
                  </a:lnTo>
                  <a:lnTo>
                    <a:pt x="10" y="11"/>
                  </a:lnTo>
                  <a:lnTo>
                    <a:pt x="10" y="13"/>
                  </a:lnTo>
                  <a:lnTo>
                    <a:pt x="10" y="14"/>
                  </a:lnTo>
                  <a:lnTo>
                    <a:pt x="8" y="14"/>
                  </a:lnTo>
                  <a:lnTo>
                    <a:pt x="8" y="13"/>
                  </a:lnTo>
                  <a:lnTo>
                    <a:pt x="6" y="13"/>
                  </a:lnTo>
                  <a:lnTo>
                    <a:pt x="6" y="14"/>
                  </a:lnTo>
                  <a:lnTo>
                    <a:pt x="5" y="14"/>
                  </a:lnTo>
                  <a:lnTo>
                    <a:pt x="5" y="14"/>
                  </a:lnTo>
                  <a:lnTo>
                    <a:pt x="3" y="14"/>
                  </a:lnTo>
                  <a:lnTo>
                    <a:pt x="3" y="14"/>
                  </a:lnTo>
                  <a:lnTo>
                    <a:pt x="3" y="13"/>
                  </a:lnTo>
                  <a:lnTo>
                    <a:pt x="2" y="13"/>
                  </a:lnTo>
                  <a:lnTo>
                    <a:pt x="2" y="13"/>
                  </a:lnTo>
                  <a:lnTo>
                    <a:pt x="2" y="13"/>
                  </a:lnTo>
                  <a:lnTo>
                    <a:pt x="2" y="11"/>
                  </a:lnTo>
                  <a:lnTo>
                    <a:pt x="2" y="11"/>
                  </a:lnTo>
                  <a:lnTo>
                    <a:pt x="3" y="11"/>
                  </a:lnTo>
                  <a:lnTo>
                    <a:pt x="2" y="9"/>
                  </a:lnTo>
                  <a:lnTo>
                    <a:pt x="2" y="8"/>
                  </a:lnTo>
                  <a:lnTo>
                    <a:pt x="0" y="8"/>
                  </a:lnTo>
                  <a:lnTo>
                    <a:pt x="0" y="6"/>
                  </a:lnTo>
                  <a:lnTo>
                    <a:pt x="0" y="6"/>
                  </a:lnTo>
                  <a:lnTo>
                    <a:pt x="0" y="6"/>
                  </a:lnTo>
                  <a:lnTo>
                    <a:pt x="0" y="5"/>
                  </a:lnTo>
                  <a:lnTo>
                    <a:pt x="2" y="5"/>
                  </a:lnTo>
                  <a:lnTo>
                    <a:pt x="2" y="3"/>
                  </a:lnTo>
                  <a:lnTo>
                    <a:pt x="3" y="1"/>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01" name="Freeform 221">
              <a:extLst>
                <a:ext uri="{FF2B5EF4-FFF2-40B4-BE49-F238E27FC236}">
                  <a16:creationId xmlns:a16="http://schemas.microsoft.com/office/drawing/2014/main" id="{59C5C88C-E9D7-47A3-BFC1-5EEC5F59EA97}"/>
                </a:ext>
              </a:extLst>
            </p:cNvPr>
            <p:cNvSpPr>
              <a:spLocks noEditPoints="1"/>
            </p:cNvSpPr>
            <p:nvPr/>
          </p:nvSpPr>
          <p:spPr bwMode="auto">
            <a:xfrm>
              <a:off x="6351709" y="2642132"/>
              <a:ext cx="165684" cy="97461"/>
            </a:xfrm>
            <a:custGeom>
              <a:avLst/>
              <a:gdLst>
                <a:gd name="T0" fmla="*/ 3 w 85"/>
                <a:gd name="T1" fmla="*/ 19 h 50"/>
                <a:gd name="T2" fmla="*/ 0 w 85"/>
                <a:gd name="T3" fmla="*/ 22 h 50"/>
                <a:gd name="T4" fmla="*/ 3 w 85"/>
                <a:gd name="T5" fmla="*/ 15 h 50"/>
                <a:gd name="T6" fmla="*/ 59 w 85"/>
                <a:gd name="T7" fmla="*/ 0 h 50"/>
                <a:gd name="T8" fmla="*/ 63 w 85"/>
                <a:gd name="T9" fmla="*/ 4 h 50"/>
                <a:gd name="T10" fmla="*/ 73 w 85"/>
                <a:gd name="T11" fmla="*/ 7 h 50"/>
                <a:gd name="T12" fmla="*/ 78 w 85"/>
                <a:gd name="T13" fmla="*/ 11 h 50"/>
                <a:gd name="T14" fmla="*/ 82 w 85"/>
                <a:gd name="T15" fmla="*/ 14 h 50"/>
                <a:gd name="T16" fmla="*/ 82 w 85"/>
                <a:gd name="T17" fmla="*/ 17 h 50"/>
                <a:gd name="T18" fmla="*/ 81 w 85"/>
                <a:gd name="T19" fmla="*/ 20 h 50"/>
                <a:gd name="T20" fmla="*/ 85 w 85"/>
                <a:gd name="T21" fmla="*/ 22 h 50"/>
                <a:gd name="T22" fmla="*/ 84 w 85"/>
                <a:gd name="T23" fmla="*/ 23 h 50"/>
                <a:gd name="T24" fmla="*/ 79 w 85"/>
                <a:gd name="T25" fmla="*/ 25 h 50"/>
                <a:gd name="T26" fmla="*/ 78 w 85"/>
                <a:gd name="T27" fmla="*/ 26 h 50"/>
                <a:gd name="T28" fmla="*/ 74 w 85"/>
                <a:gd name="T29" fmla="*/ 28 h 50"/>
                <a:gd name="T30" fmla="*/ 71 w 85"/>
                <a:gd name="T31" fmla="*/ 33 h 50"/>
                <a:gd name="T32" fmla="*/ 71 w 85"/>
                <a:gd name="T33" fmla="*/ 36 h 50"/>
                <a:gd name="T34" fmla="*/ 68 w 85"/>
                <a:gd name="T35" fmla="*/ 41 h 50"/>
                <a:gd name="T36" fmla="*/ 70 w 85"/>
                <a:gd name="T37" fmla="*/ 41 h 50"/>
                <a:gd name="T38" fmla="*/ 71 w 85"/>
                <a:gd name="T39" fmla="*/ 44 h 50"/>
                <a:gd name="T40" fmla="*/ 70 w 85"/>
                <a:gd name="T41" fmla="*/ 45 h 50"/>
                <a:gd name="T42" fmla="*/ 68 w 85"/>
                <a:gd name="T43" fmla="*/ 44 h 50"/>
                <a:gd name="T44" fmla="*/ 66 w 85"/>
                <a:gd name="T45" fmla="*/ 42 h 50"/>
                <a:gd name="T46" fmla="*/ 63 w 85"/>
                <a:gd name="T47" fmla="*/ 44 h 50"/>
                <a:gd name="T48" fmla="*/ 59 w 85"/>
                <a:gd name="T49" fmla="*/ 45 h 50"/>
                <a:gd name="T50" fmla="*/ 57 w 85"/>
                <a:gd name="T51" fmla="*/ 48 h 50"/>
                <a:gd name="T52" fmla="*/ 51 w 85"/>
                <a:gd name="T53" fmla="*/ 50 h 50"/>
                <a:gd name="T54" fmla="*/ 48 w 85"/>
                <a:gd name="T55" fmla="*/ 48 h 50"/>
                <a:gd name="T56" fmla="*/ 44 w 85"/>
                <a:gd name="T57" fmla="*/ 48 h 50"/>
                <a:gd name="T58" fmla="*/ 38 w 85"/>
                <a:gd name="T59" fmla="*/ 48 h 50"/>
                <a:gd name="T60" fmla="*/ 38 w 85"/>
                <a:gd name="T61" fmla="*/ 45 h 50"/>
                <a:gd name="T62" fmla="*/ 35 w 85"/>
                <a:gd name="T63" fmla="*/ 42 h 50"/>
                <a:gd name="T64" fmla="*/ 32 w 85"/>
                <a:gd name="T65" fmla="*/ 42 h 50"/>
                <a:gd name="T66" fmla="*/ 30 w 85"/>
                <a:gd name="T67" fmla="*/ 41 h 50"/>
                <a:gd name="T68" fmla="*/ 29 w 85"/>
                <a:gd name="T69" fmla="*/ 41 h 50"/>
                <a:gd name="T70" fmla="*/ 27 w 85"/>
                <a:gd name="T71" fmla="*/ 36 h 50"/>
                <a:gd name="T72" fmla="*/ 29 w 85"/>
                <a:gd name="T73" fmla="*/ 30 h 50"/>
                <a:gd name="T74" fmla="*/ 25 w 85"/>
                <a:gd name="T75" fmla="*/ 26 h 50"/>
                <a:gd name="T76" fmla="*/ 18 w 85"/>
                <a:gd name="T77" fmla="*/ 26 h 50"/>
                <a:gd name="T78" fmla="*/ 10 w 85"/>
                <a:gd name="T79" fmla="*/ 23 h 50"/>
                <a:gd name="T80" fmla="*/ 7 w 85"/>
                <a:gd name="T81" fmla="*/ 22 h 50"/>
                <a:gd name="T82" fmla="*/ 5 w 85"/>
                <a:gd name="T83" fmla="*/ 20 h 50"/>
                <a:gd name="T84" fmla="*/ 3 w 85"/>
                <a:gd name="T85" fmla="*/ 11 h 50"/>
                <a:gd name="T86" fmla="*/ 7 w 85"/>
                <a:gd name="T87" fmla="*/ 3 h 50"/>
                <a:gd name="T88" fmla="*/ 18 w 85"/>
                <a:gd name="T89" fmla="*/ 0 h 50"/>
                <a:gd name="T90" fmla="*/ 25 w 85"/>
                <a:gd name="T91" fmla="*/ 0 h 50"/>
                <a:gd name="T92" fmla="*/ 30 w 85"/>
                <a:gd name="T93" fmla="*/ 0 h 50"/>
                <a:gd name="T94" fmla="*/ 33 w 85"/>
                <a:gd name="T95" fmla="*/ 0 h 50"/>
                <a:gd name="T96" fmla="*/ 43 w 85"/>
                <a:gd name="T97" fmla="*/ 1 h 50"/>
                <a:gd name="T98" fmla="*/ 51 w 85"/>
                <a:gd name="T99" fmla="*/ 1 h 50"/>
                <a:gd name="T100" fmla="*/ 55 w 85"/>
                <a:gd name="T10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5" h="50">
                  <a:moveTo>
                    <a:pt x="3" y="15"/>
                  </a:moveTo>
                  <a:lnTo>
                    <a:pt x="3" y="15"/>
                  </a:lnTo>
                  <a:lnTo>
                    <a:pt x="3" y="19"/>
                  </a:lnTo>
                  <a:lnTo>
                    <a:pt x="3" y="20"/>
                  </a:lnTo>
                  <a:lnTo>
                    <a:pt x="2" y="22"/>
                  </a:lnTo>
                  <a:lnTo>
                    <a:pt x="0" y="22"/>
                  </a:lnTo>
                  <a:lnTo>
                    <a:pt x="2" y="20"/>
                  </a:lnTo>
                  <a:lnTo>
                    <a:pt x="3" y="19"/>
                  </a:lnTo>
                  <a:lnTo>
                    <a:pt x="3" y="15"/>
                  </a:lnTo>
                  <a:lnTo>
                    <a:pt x="3" y="15"/>
                  </a:lnTo>
                  <a:close/>
                  <a:moveTo>
                    <a:pt x="59" y="0"/>
                  </a:moveTo>
                  <a:lnTo>
                    <a:pt x="59" y="0"/>
                  </a:lnTo>
                  <a:lnTo>
                    <a:pt x="59" y="1"/>
                  </a:lnTo>
                  <a:lnTo>
                    <a:pt x="62" y="3"/>
                  </a:lnTo>
                  <a:lnTo>
                    <a:pt x="63" y="4"/>
                  </a:lnTo>
                  <a:lnTo>
                    <a:pt x="68" y="4"/>
                  </a:lnTo>
                  <a:lnTo>
                    <a:pt x="70" y="6"/>
                  </a:lnTo>
                  <a:lnTo>
                    <a:pt x="73" y="7"/>
                  </a:lnTo>
                  <a:lnTo>
                    <a:pt x="74" y="9"/>
                  </a:lnTo>
                  <a:lnTo>
                    <a:pt x="76" y="9"/>
                  </a:lnTo>
                  <a:lnTo>
                    <a:pt x="78" y="11"/>
                  </a:lnTo>
                  <a:lnTo>
                    <a:pt x="79" y="12"/>
                  </a:lnTo>
                  <a:lnTo>
                    <a:pt x="81" y="14"/>
                  </a:lnTo>
                  <a:lnTo>
                    <a:pt x="82" y="14"/>
                  </a:lnTo>
                  <a:lnTo>
                    <a:pt x="84" y="14"/>
                  </a:lnTo>
                  <a:lnTo>
                    <a:pt x="84" y="15"/>
                  </a:lnTo>
                  <a:lnTo>
                    <a:pt x="82" y="17"/>
                  </a:lnTo>
                  <a:lnTo>
                    <a:pt x="82" y="19"/>
                  </a:lnTo>
                  <a:lnTo>
                    <a:pt x="81" y="20"/>
                  </a:lnTo>
                  <a:lnTo>
                    <a:pt x="81" y="20"/>
                  </a:lnTo>
                  <a:lnTo>
                    <a:pt x="82" y="22"/>
                  </a:lnTo>
                  <a:lnTo>
                    <a:pt x="84" y="22"/>
                  </a:lnTo>
                  <a:lnTo>
                    <a:pt x="85" y="22"/>
                  </a:lnTo>
                  <a:lnTo>
                    <a:pt x="85" y="22"/>
                  </a:lnTo>
                  <a:lnTo>
                    <a:pt x="85" y="23"/>
                  </a:lnTo>
                  <a:lnTo>
                    <a:pt x="84" y="23"/>
                  </a:lnTo>
                  <a:lnTo>
                    <a:pt x="84" y="23"/>
                  </a:lnTo>
                  <a:lnTo>
                    <a:pt x="84" y="25"/>
                  </a:lnTo>
                  <a:lnTo>
                    <a:pt x="79" y="25"/>
                  </a:lnTo>
                  <a:lnTo>
                    <a:pt x="78" y="25"/>
                  </a:lnTo>
                  <a:lnTo>
                    <a:pt x="78" y="26"/>
                  </a:lnTo>
                  <a:lnTo>
                    <a:pt x="78" y="26"/>
                  </a:lnTo>
                  <a:lnTo>
                    <a:pt x="78" y="28"/>
                  </a:lnTo>
                  <a:lnTo>
                    <a:pt x="76" y="28"/>
                  </a:lnTo>
                  <a:lnTo>
                    <a:pt x="74" y="28"/>
                  </a:lnTo>
                  <a:lnTo>
                    <a:pt x="73" y="30"/>
                  </a:lnTo>
                  <a:lnTo>
                    <a:pt x="71" y="31"/>
                  </a:lnTo>
                  <a:lnTo>
                    <a:pt x="71" y="33"/>
                  </a:lnTo>
                  <a:lnTo>
                    <a:pt x="71" y="34"/>
                  </a:lnTo>
                  <a:lnTo>
                    <a:pt x="71" y="36"/>
                  </a:lnTo>
                  <a:lnTo>
                    <a:pt x="71" y="36"/>
                  </a:lnTo>
                  <a:lnTo>
                    <a:pt x="70" y="37"/>
                  </a:lnTo>
                  <a:lnTo>
                    <a:pt x="70" y="39"/>
                  </a:lnTo>
                  <a:lnTo>
                    <a:pt x="68" y="41"/>
                  </a:lnTo>
                  <a:lnTo>
                    <a:pt x="68" y="41"/>
                  </a:lnTo>
                  <a:lnTo>
                    <a:pt x="68" y="41"/>
                  </a:lnTo>
                  <a:lnTo>
                    <a:pt x="70" y="41"/>
                  </a:lnTo>
                  <a:lnTo>
                    <a:pt x="70" y="42"/>
                  </a:lnTo>
                  <a:lnTo>
                    <a:pt x="71" y="42"/>
                  </a:lnTo>
                  <a:lnTo>
                    <a:pt x="71" y="44"/>
                  </a:lnTo>
                  <a:lnTo>
                    <a:pt x="71" y="44"/>
                  </a:lnTo>
                  <a:lnTo>
                    <a:pt x="71" y="44"/>
                  </a:lnTo>
                  <a:lnTo>
                    <a:pt x="70" y="45"/>
                  </a:lnTo>
                  <a:lnTo>
                    <a:pt x="68" y="45"/>
                  </a:lnTo>
                  <a:lnTo>
                    <a:pt x="68" y="44"/>
                  </a:lnTo>
                  <a:lnTo>
                    <a:pt x="68" y="44"/>
                  </a:lnTo>
                  <a:lnTo>
                    <a:pt x="68" y="44"/>
                  </a:lnTo>
                  <a:lnTo>
                    <a:pt x="68" y="42"/>
                  </a:lnTo>
                  <a:lnTo>
                    <a:pt x="66" y="42"/>
                  </a:lnTo>
                  <a:lnTo>
                    <a:pt x="65" y="42"/>
                  </a:lnTo>
                  <a:lnTo>
                    <a:pt x="65" y="42"/>
                  </a:lnTo>
                  <a:lnTo>
                    <a:pt x="63" y="44"/>
                  </a:lnTo>
                  <a:lnTo>
                    <a:pt x="62" y="44"/>
                  </a:lnTo>
                  <a:lnTo>
                    <a:pt x="60" y="45"/>
                  </a:lnTo>
                  <a:lnTo>
                    <a:pt x="59" y="45"/>
                  </a:lnTo>
                  <a:lnTo>
                    <a:pt x="57" y="45"/>
                  </a:lnTo>
                  <a:lnTo>
                    <a:pt x="57" y="47"/>
                  </a:lnTo>
                  <a:lnTo>
                    <a:pt x="57" y="48"/>
                  </a:lnTo>
                  <a:lnTo>
                    <a:pt x="55" y="48"/>
                  </a:lnTo>
                  <a:lnTo>
                    <a:pt x="52" y="48"/>
                  </a:lnTo>
                  <a:lnTo>
                    <a:pt x="51" y="50"/>
                  </a:lnTo>
                  <a:lnTo>
                    <a:pt x="49" y="48"/>
                  </a:lnTo>
                  <a:lnTo>
                    <a:pt x="49" y="48"/>
                  </a:lnTo>
                  <a:lnTo>
                    <a:pt x="48" y="48"/>
                  </a:lnTo>
                  <a:lnTo>
                    <a:pt x="46" y="48"/>
                  </a:lnTo>
                  <a:lnTo>
                    <a:pt x="44" y="48"/>
                  </a:lnTo>
                  <a:lnTo>
                    <a:pt x="44" y="48"/>
                  </a:lnTo>
                  <a:lnTo>
                    <a:pt x="41" y="48"/>
                  </a:lnTo>
                  <a:lnTo>
                    <a:pt x="40" y="48"/>
                  </a:lnTo>
                  <a:lnTo>
                    <a:pt x="38" y="48"/>
                  </a:lnTo>
                  <a:lnTo>
                    <a:pt x="38" y="48"/>
                  </a:lnTo>
                  <a:lnTo>
                    <a:pt x="38" y="47"/>
                  </a:lnTo>
                  <a:lnTo>
                    <a:pt x="38" y="45"/>
                  </a:lnTo>
                  <a:lnTo>
                    <a:pt x="38" y="45"/>
                  </a:lnTo>
                  <a:lnTo>
                    <a:pt x="37" y="44"/>
                  </a:lnTo>
                  <a:lnTo>
                    <a:pt x="35" y="42"/>
                  </a:lnTo>
                  <a:lnTo>
                    <a:pt x="33" y="42"/>
                  </a:lnTo>
                  <a:lnTo>
                    <a:pt x="32" y="42"/>
                  </a:lnTo>
                  <a:lnTo>
                    <a:pt x="32" y="42"/>
                  </a:lnTo>
                  <a:lnTo>
                    <a:pt x="32" y="41"/>
                  </a:lnTo>
                  <a:lnTo>
                    <a:pt x="32" y="41"/>
                  </a:lnTo>
                  <a:lnTo>
                    <a:pt x="30" y="41"/>
                  </a:lnTo>
                  <a:lnTo>
                    <a:pt x="30" y="39"/>
                  </a:lnTo>
                  <a:lnTo>
                    <a:pt x="29" y="39"/>
                  </a:lnTo>
                  <a:lnTo>
                    <a:pt x="29" y="41"/>
                  </a:lnTo>
                  <a:lnTo>
                    <a:pt x="27" y="39"/>
                  </a:lnTo>
                  <a:lnTo>
                    <a:pt x="27" y="37"/>
                  </a:lnTo>
                  <a:lnTo>
                    <a:pt x="27" y="36"/>
                  </a:lnTo>
                  <a:lnTo>
                    <a:pt x="27" y="34"/>
                  </a:lnTo>
                  <a:lnTo>
                    <a:pt x="29" y="31"/>
                  </a:lnTo>
                  <a:lnTo>
                    <a:pt x="29" y="30"/>
                  </a:lnTo>
                  <a:lnTo>
                    <a:pt x="27" y="30"/>
                  </a:lnTo>
                  <a:lnTo>
                    <a:pt x="25" y="28"/>
                  </a:lnTo>
                  <a:lnTo>
                    <a:pt x="25" y="26"/>
                  </a:lnTo>
                  <a:lnTo>
                    <a:pt x="22" y="26"/>
                  </a:lnTo>
                  <a:lnTo>
                    <a:pt x="19" y="26"/>
                  </a:lnTo>
                  <a:lnTo>
                    <a:pt x="18" y="26"/>
                  </a:lnTo>
                  <a:lnTo>
                    <a:pt x="14" y="25"/>
                  </a:lnTo>
                  <a:lnTo>
                    <a:pt x="13" y="25"/>
                  </a:lnTo>
                  <a:lnTo>
                    <a:pt x="10" y="23"/>
                  </a:lnTo>
                  <a:lnTo>
                    <a:pt x="8" y="23"/>
                  </a:lnTo>
                  <a:lnTo>
                    <a:pt x="8" y="22"/>
                  </a:lnTo>
                  <a:lnTo>
                    <a:pt x="7" y="22"/>
                  </a:lnTo>
                  <a:lnTo>
                    <a:pt x="5" y="22"/>
                  </a:lnTo>
                  <a:lnTo>
                    <a:pt x="5" y="22"/>
                  </a:lnTo>
                  <a:lnTo>
                    <a:pt x="5" y="20"/>
                  </a:lnTo>
                  <a:lnTo>
                    <a:pt x="5" y="19"/>
                  </a:lnTo>
                  <a:lnTo>
                    <a:pt x="5" y="15"/>
                  </a:lnTo>
                  <a:lnTo>
                    <a:pt x="3" y="11"/>
                  </a:lnTo>
                  <a:lnTo>
                    <a:pt x="3" y="7"/>
                  </a:lnTo>
                  <a:lnTo>
                    <a:pt x="3" y="6"/>
                  </a:lnTo>
                  <a:lnTo>
                    <a:pt x="7" y="3"/>
                  </a:lnTo>
                  <a:lnTo>
                    <a:pt x="11" y="1"/>
                  </a:lnTo>
                  <a:lnTo>
                    <a:pt x="13" y="1"/>
                  </a:lnTo>
                  <a:lnTo>
                    <a:pt x="18" y="0"/>
                  </a:lnTo>
                  <a:lnTo>
                    <a:pt x="18" y="0"/>
                  </a:lnTo>
                  <a:lnTo>
                    <a:pt x="22" y="0"/>
                  </a:lnTo>
                  <a:lnTo>
                    <a:pt x="25" y="0"/>
                  </a:lnTo>
                  <a:lnTo>
                    <a:pt x="29" y="0"/>
                  </a:lnTo>
                  <a:lnTo>
                    <a:pt x="30" y="0"/>
                  </a:lnTo>
                  <a:lnTo>
                    <a:pt x="30" y="0"/>
                  </a:lnTo>
                  <a:lnTo>
                    <a:pt x="32" y="1"/>
                  </a:lnTo>
                  <a:lnTo>
                    <a:pt x="33" y="1"/>
                  </a:lnTo>
                  <a:lnTo>
                    <a:pt x="33" y="0"/>
                  </a:lnTo>
                  <a:lnTo>
                    <a:pt x="40" y="1"/>
                  </a:lnTo>
                  <a:lnTo>
                    <a:pt x="41" y="1"/>
                  </a:lnTo>
                  <a:lnTo>
                    <a:pt x="43" y="1"/>
                  </a:lnTo>
                  <a:lnTo>
                    <a:pt x="46" y="1"/>
                  </a:lnTo>
                  <a:lnTo>
                    <a:pt x="48" y="1"/>
                  </a:lnTo>
                  <a:lnTo>
                    <a:pt x="51" y="1"/>
                  </a:lnTo>
                  <a:lnTo>
                    <a:pt x="52" y="1"/>
                  </a:lnTo>
                  <a:lnTo>
                    <a:pt x="54" y="1"/>
                  </a:lnTo>
                  <a:lnTo>
                    <a:pt x="55" y="0"/>
                  </a:lnTo>
                  <a:lnTo>
                    <a:pt x="57" y="0"/>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02" name="Freeform 222">
              <a:extLst>
                <a:ext uri="{FF2B5EF4-FFF2-40B4-BE49-F238E27FC236}">
                  <a16:creationId xmlns:a16="http://schemas.microsoft.com/office/drawing/2014/main" id="{D41D007D-6EB6-43DF-993E-7AB9053F8EA5}"/>
                </a:ext>
              </a:extLst>
            </p:cNvPr>
            <p:cNvSpPr>
              <a:spLocks/>
            </p:cNvSpPr>
            <p:nvPr/>
          </p:nvSpPr>
          <p:spPr bwMode="auto">
            <a:xfrm>
              <a:off x="6527139" y="5238494"/>
              <a:ext cx="64325" cy="62375"/>
            </a:xfrm>
            <a:custGeom>
              <a:avLst/>
              <a:gdLst>
                <a:gd name="T0" fmla="*/ 22 w 33"/>
                <a:gd name="T1" fmla="*/ 0 h 32"/>
                <a:gd name="T2" fmla="*/ 24 w 33"/>
                <a:gd name="T3" fmla="*/ 2 h 32"/>
                <a:gd name="T4" fmla="*/ 25 w 33"/>
                <a:gd name="T5" fmla="*/ 4 h 32"/>
                <a:gd name="T6" fmla="*/ 29 w 33"/>
                <a:gd name="T7" fmla="*/ 5 h 32"/>
                <a:gd name="T8" fmla="*/ 32 w 33"/>
                <a:gd name="T9" fmla="*/ 8 h 32"/>
                <a:gd name="T10" fmla="*/ 33 w 33"/>
                <a:gd name="T11" fmla="*/ 10 h 32"/>
                <a:gd name="T12" fmla="*/ 33 w 33"/>
                <a:gd name="T13" fmla="*/ 12 h 32"/>
                <a:gd name="T14" fmla="*/ 33 w 33"/>
                <a:gd name="T15" fmla="*/ 13 h 32"/>
                <a:gd name="T16" fmla="*/ 32 w 33"/>
                <a:gd name="T17" fmla="*/ 16 h 32"/>
                <a:gd name="T18" fmla="*/ 30 w 33"/>
                <a:gd name="T19" fmla="*/ 18 h 32"/>
                <a:gd name="T20" fmla="*/ 30 w 33"/>
                <a:gd name="T21" fmla="*/ 21 h 32"/>
                <a:gd name="T22" fmla="*/ 27 w 33"/>
                <a:gd name="T23" fmla="*/ 23 h 32"/>
                <a:gd name="T24" fmla="*/ 24 w 33"/>
                <a:gd name="T25" fmla="*/ 24 h 32"/>
                <a:gd name="T26" fmla="*/ 22 w 33"/>
                <a:gd name="T27" fmla="*/ 24 h 32"/>
                <a:gd name="T28" fmla="*/ 21 w 33"/>
                <a:gd name="T29" fmla="*/ 24 h 32"/>
                <a:gd name="T30" fmla="*/ 19 w 33"/>
                <a:gd name="T31" fmla="*/ 24 h 32"/>
                <a:gd name="T32" fmla="*/ 16 w 33"/>
                <a:gd name="T33" fmla="*/ 29 h 32"/>
                <a:gd name="T34" fmla="*/ 16 w 33"/>
                <a:gd name="T35" fmla="*/ 30 h 32"/>
                <a:gd name="T36" fmla="*/ 14 w 33"/>
                <a:gd name="T37" fmla="*/ 32 h 32"/>
                <a:gd name="T38" fmla="*/ 13 w 33"/>
                <a:gd name="T39" fmla="*/ 32 h 32"/>
                <a:gd name="T40" fmla="*/ 8 w 33"/>
                <a:gd name="T41" fmla="*/ 30 h 32"/>
                <a:gd name="T42" fmla="*/ 6 w 33"/>
                <a:gd name="T43" fmla="*/ 29 h 32"/>
                <a:gd name="T44" fmla="*/ 6 w 33"/>
                <a:gd name="T45" fmla="*/ 27 h 32"/>
                <a:gd name="T46" fmla="*/ 5 w 33"/>
                <a:gd name="T47" fmla="*/ 27 h 32"/>
                <a:gd name="T48" fmla="*/ 5 w 33"/>
                <a:gd name="T49" fmla="*/ 27 h 32"/>
                <a:gd name="T50" fmla="*/ 5 w 33"/>
                <a:gd name="T51" fmla="*/ 24 h 32"/>
                <a:gd name="T52" fmla="*/ 3 w 33"/>
                <a:gd name="T53" fmla="*/ 23 h 32"/>
                <a:gd name="T54" fmla="*/ 2 w 33"/>
                <a:gd name="T55" fmla="*/ 19 h 32"/>
                <a:gd name="T56" fmla="*/ 0 w 33"/>
                <a:gd name="T57" fmla="*/ 16 h 32"/>
                <a:gd name="T58" fmla="*/ 0 w 33"/>
                <a:gd name="T59" fmla="*/ 16 h 32"/>
                <a:gd name="T60" fmla="*/ 3 w 33"/>
                <a:gd name="T61" fmla="*/ 15 h 32"/>
                <a:gd name="T62" fmla="*/ 5 w 33"/>
                <a:gd name="T63" fmla="*/ 12 h 32"/>
                <a:gd name="T64" fmla="*/ 6 w 33"/>
                <a:gd name="T65" fmla="*/ 12 h 32"/>
                <a:gd name="T66" fmla="*/ 8 w 33"/>
                <a:gd name="T67" fmla="*/ 8 h 32"/>
                <a:gd name="T68" fmla="*/ 10 w 33"/>
                <a:gd name="T69" fmla="*/ 5 h 32"/>
                <a:gd name="T70" fmla="*/ 13 w 33"/>
                <a:gd name="T71" fmla="*/ 5 h 32"/>
                <a:gd name="T72" fmla="*/ 17 w 33"/>
                <a:gd name="T73" fmla="*/ 2 h 32"/>
                <a:gd name="T74" fmla="*/ 22 w 33"/>
                <a:gd name="T7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 h="32">
                  <a:moveTo>
                    <a:pt x="22" y="0"/>
                  </a:moveTo>
                  <a:lnTo>
                    <a:pt x="22" y="0"/>
                  </a:lnTo>
                  <a:lnTo>
                    <a:pt x="24" y="0"/>
                  </a:lnTo>
                  <a:lnTo>
                    <a:pt x="24" y="2"/>
                  </a:lnTo>
                  <a:lnTo>
                    <a:pt x="25" y="2"/>
                  </a:lnTo>
                  <a:lnTo>
                    <a:pt x="25" y="4"/>
                  </a:lnTo>
                  <a:lnTo>
                    <a:pt x="27" y="5"/>
                  </a:lnTo>
                  <a:lnTo>
                    <a:pt x="29" y="5"/>
                  </a:lnTo>
                  <a:lnTo>
                    <a:pt x="30" y="7"/>
                  </a:lnTo>
                  <a:lnTo>
                    <a:pt x="32" y="8"/>
                  </a:lnTo>
                  <a:lnTo>
                    <a:pt x="32" y="8"/>
                  </a:lnTo>
                  <a:lnTo>
                    <a:pt x="33" y="10"/>
                  </a:lnTo>
                  <a:lnTo>
                    <a:pt x="33" y="10"/>
                  </a:lnTo>
                  <a:lnTo>
                    <a:pt x="33" y="12"/>
                  </a:lnTo>
                  <a:lnTo>
                    <a:pt x="33" y="12"/>
                  </a:lnTo>
                  <a:lnTo>
                    <a:pt x="33" y="13"/>
                  </a:lnTo>
                  <a:lnTo>
                    <a:pt x="32" y="16"/>
                  </a:lnTo>
                  <a:lnTo>
                    <a:pt x="32" y="16"/>
                  </a:lnTo>
                  <a:lnTo>
                    <a:pt x="30" y="16"/>
                  </a:lnTo>
                  <a:lnTo>
                    <a:pt x="30" y="18"/>
                  </a:lnTo>
                  <a:lnTo>
                    <a:pt x="30" y="19"/>
                  </a:lnTo>
                  <a:lnTo>
                    <a:pt x="30" y="21"/>
                  </a:lnTo>
                  <a:lnTo>
                    <a:pt x="29" y="23"/>
                  </a:lnTo>
                  <a:lnTo>
                    <a:pt x="27" y="23"/>
                  </a:lnTo>
                  <a:lnTo>
                    <a:pt x="27" y="23"/>
                  </a:lnTo>
                  <a:lnTo>
                    <a:pt x="24" y="24"/>
                  </a:lnTo>
                  <a:lnTo>
                    <a:pt x="22" y="24"/>
                  </a:lnTo>
                  <a:lnTo>
                    <a:pt x="22" y="24"/>
                  </a:lnTo>
                  <a:lnTo>
                    <a:pt x="22" y="24"/>
                  </a:lnTo>
                  <a:lnTo>
                    <a:pt x="21" y="24"/>
                  </a:lnTo>
                  <a:lnTo>
                    <a:pt x="21" y="24"/>
                  </a:lnTo>
                  <a:lnTo>
                    <a:pt x="19" y="24"/>
                  </a:lnTo>
                  <a:lnTo>
                    <a:pt x="17" y="26"/>
                  </a:lnTo>
                  <a:lnTo>
                    <a:pt x="16" y="29"/>
                  </a:lnTo>
                  <a:lnTo>
                    <a:pt x="16" y="29"/>
                  </a:lnTo>
                  <a:lnTo>
                    <a:pt x="16" y="30"/>
                  </a:lnTo>
                  <a:lnTo>
                    <a:pt x="14" y="32"/>
                  </a:lnTo>
                  <a:lnTo>
                    <a:pt x="14" y="32"/>
                  </a:lnTo>
                  <a:lnTo>
                    <a:pt x="14" y="32"/>
                  </a:lnTo>
                  <a:lnTo>
                    <a:pt x="13" y="32"/>
                  </a:lnTo>
                  <a:lnTo>
                    <a:pt x="10" y="32"/>
                  </a:lnTo>
                  <a:lnTo>
                    <a:pt x="8" y="30"/>
                  </a:lnTo>
                  <a:lnTo>
                    <a:pt x="8" y="29"/>
                  </a:lnTo>
                  <a:lnTo>
                    <a:pt x="6" y="29"/>
                  </a:lnTo>
                  <a:lnTo>
                    <a:pt x="6" y="29"/>
                  </a:lnTo>
                  <a:lnTo>
                    <a:pt x="6" y="27"/>
                  </a:lnTo>
                  <a:lnTo>
                    <a:pt x="5" y="27"/>
                  </a:lnTo>
                  <a:lnTo>
                    <a:pt x="5" y="27"/>
                  </a:lnTo>
                  <a:lnTo>
                    <a:pt x="5" y="27"/>
                  </a:lnTo>
                  <a:lnTo>
                    <a:pt x="5" y="27"/>
                  </a:lnTo>
                  <a:lnTo>
                    <a:pt x="5" y="26"/>
                  </a:lnTo>
                  <a:lnTo>
                    <a:pt x="5" y="24"/>
                  </a:lnTo>
                  <a:lnTo>
                    <a:pt x="3" y="24"/>
                  </a:lnTo>
                  <a:lnTo>
                    <a:pt x="3" y="23"/>
                  </a:lnTo>
                  <a:lnTo>
                    <a:pt x="2" y="21"/>
                  </a:lnTo>
                  <a:lnTo>
                    <a:pt x="2" y="19"/>
                  </a:lnTo>
                  <a:lnTo>
                    <a:pt x="0" y="18"/>
                  </a:lnTo>
                  <a:lnTo>
                    <a:pt x="0" y="16"/>
                  </a:lnTo>
                  <a:lnTo>
                    <a:pt x="0" y="16"/>
                  </a:lnTo>
                  <a:lnTo>
                    <a:pt x="0" y="16"/>
                  </a:lnTo>
                  <a:lnTo>
                    <a:pt x="2" y="15"/>
                  </a:lnTo>
                  <a:lnTo>
                    <a:pt x="3" y="15"/>
                  </a:lnTo>
                  <a:lnTo>
                    <a:pt x="5" y="13"/>
                  </a:lnTo>
                  <a:lnTo>
                    <a:pt x="5" y="12"/>
                  </a:lnTo>
                  <a:lnTo>
                    <a:pt x="6" y="12"/>
                  </a:lnTo>
                  <a:lnTo>
                    <a:pt x="6" y="12"/>
                  </a:lnTo>
                  <a:lnTo>
                    <a:pt x="6" y="10"/>
                  </a:lnTo>
                  <a:lnTo>
                    <a:pt x="8" y="8"/>
                  </a:lnTo>
                  <a:lnTo>
                    <a:pt x="8" y="7"/>
                  </a:lnTo>
                  <a:lnTo>
                    <a:pt x="10" y="5"/>
                  </a:lnTo>
                  <a:lnTo>
                    <a:pt x="11" y="5"/>
                  </a:lnTo>
                  <a:lnTo>
                    <a:pt x="13" y="5"/>
                  </a:lnTo>
                  <a:lnTo>
                    <a:pt x="14" y="4"/>
                  </a:lnTo>
                  <a:lnTo>
                    <a:pt x="17" y="2"/>
                  </a:lnTo>
                  <a:lnTo>
                    <a:pt x="21" y="0"/>
                  </a:lnTo>
                  <a:lnTo>
                    <a:pt x="22" y="0"/>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03" name="Freeform 223">
              <a:extLst>
                <a:ext uri="{FF2B5EF4-FFF2-40B4-BE49-F238E27FC236}">
                  <a16:creationId xmlns:a16="http://schemas.microsoft.com/office/drawing/2014/main" id="{67A56EB1-E6AE-46FB-B776-8D04EBA022A5}"/>
                </a:ext>
              </a:extLst>
            </p:cNvPr>
            <p:cNvSpPr>
              <a:spLocks/>
            </p:cNvSpPr>
            <p:nvPr/>
          </p:nvSpPr>
          <p:spPr bwMode="auto">
            <a:xfrm>
              <a:off x="5439474" y="4176168"/>
              <a:ext cx="116953" cy="116953"/>
            </a:xfrm>
            <a:custGeom>
              <a:avLst/>
              <a:gdLst>
                <a:gd name="T0" fmla="*/ 27 w 60"/>
                <a:gd name="T1" fmla="*/ 2 h 60"/>
                <a:gd name="T2" fmla="*/ 27 w 60"/>
                <a:gd name="T3" fmla="*/ 2 h 60"/>
                <a:gd name="T4" fmla="*/ 28 w 60"/>
                <a:gd name="T5" fmla="*/ 2 h 60"/>
                <a:gd name="T6" fmla="*/ 30 w 60"/>
                <a:gd name="T7" fmla="*/ 5 h 60"/>
                <a:gd name="T8" fmla="*/ 30 w 60"/>
                <a:gd name="T9" fmla="*/ 7 h 60"/>
                <a:gd name="T10" fmla="*/ 30 w 60"/>
                <a:gd name="T11" fmla="*/ 8 h 60"/>
                <a:gd name="T12" fmla="*/ 31 w 60"/>
                <a:gd name="T13" fmla="*/ 11 h 60"/>
                <a:gd name="T14" fmla="*/ 31 w 60"/>
                <a:gd name="T15" fmla="*/ 15 h 60"/>
                <a:gd name="T16" fmla="*/ 30 w 60"/>
                <a:gd name="T17" fmla="*/ 16 h 60"/>
                <a:gd name="T18" fmla="*/ 31 w 60"/>
                <a:gd name="T19" fmla="*/ 16 h 60"/>
                <a:gd name="T20" fmla="*/ 35 w 60"/>
                <a:gd name="T21" fmla="*/ 19 h 60"/>
                <a:gd name="T22" fmla="*/ 36 w 60"/>
                <a:gd name="T23" fmla="*/ 19 h 60"/>
                <a:gd name="T24" fmla="*/ 38 w 60"/>
                <a:gd name="T25" fmla="*/ 19 h 60"/>
                <a:gd name="T26" fmla="*/ 39 w 60"/>
                <a:gd name="T27" fmla="*/ 18 h 60"/>
                <a:gd name="T28" fmla="*/ 41 w 60"/>
                <a:gd name="T29" fmla="*/ 15 h 60"/>
                <a:gd name="T30" fmla="*/ 41 w 60"/>
                <a:gd name="T31" fmla="*/ 13 h 60"/>
                <a:gd name="T32" fmla="*/ 42 w 60"/>
                <a:gd name="T33" fmla="*/ 13 h 60"/>
                <a:gd name="T34" fmla="*/ 44 w 60"/>
                <a:gd name="T35" fmla="*/ 15 h 60"/>
                <a:gd name="T36" fmla="*/ 47 w 60"/>
                <a:gd name="T37" fmla="*/ 22 h 60"/>
                <a:gd name="T38" fmla="*/ 46 w 60"/>
                <a:gd name="T39" fmla="*/ 24 h 60"/>
                <a:gd name="T40" fmla="*/ 42 w 60"/>
                <a:gd name="T41" fmla="*/ 30 h 60"/>
                <a:gd name="T42" fmla="*/ 44 w 60"/>
                <a:gd name="T43" fmla="*/ 30 h 60"/>
                <a:gd name="T44" fmla="*/ 46 w 60"/>
                <a:gd name="T45" fmla="*/ 32 h 60"/>
                <a:gd name="T46" fmla="*/ 49 w 60"/>
                <a:gd name="T47" fmla="*/ 33 h 60"/>
                <a:gd name="T48" fmla="*/ 52 w 60"/>
                <a:gd name="T49" fmla="*/ 33 h 60"/>
                <a:gd name="T50" fmla="*/ 54 w 60"/>
                <a:gd name="T51" fmla="*/ 37 h 60"/>
                <a:gd name="T52" fmla="*/ 57 w 60"/>
                <a:gd name="T53" fmla="*/ 38 h 60"/>
                <a:gd name="T54" fmla="*/ 58 w 60"/>
                <a:gd name="T55" fmla="*/ 40 h 60"/>
                <a:gd name="T56" fmla="*/ 60 w 60"/>
                <a:gd name="T57" fmla="*/ 43 h 60"/>
                <a:gd name="T58" fmla="*/ 60 w 60"/>
                <a:gd name="T59" fmla="*/ 48 h 60"/>
                <a:gd name="T60" fmla="*/ 58 w 60"/>
                <a:gd name="T61" fmla="*/ 49 h 60"/>
                <a:gd name="T62" fmla="*/ 57 w 60"/>
                <a:gd name="T63" fmla="*/ 52 h 60"/>
                <a:gd name="T64" fmla="*/ 57 w 60"/>
                <a:gd name="T65" fmla="*/ 60 h 60"/>
                <a:gd name="T66" fmla="*/ 50 w 60"/>
                <a:gd name="T67" fmla="*/ 59 h 60"/>
                <a:gd name="T68" fmla="*/ 31 w 60"/>
                <a:gd name="T69" fmla="*/ 48 h 60"/>
                <a:gd name="T70" fmla="*/ 16 w 60"/>
                <a:gd name="T71" fmla="*/ 35 h 60"/>
                <a:gd name="T72" fmla="*/ 11 w 60"/>
                <a:gd name="T73" fmla="*/ 33 h 60"/>
                <a:gd name="T74" fmla="*/ 3 w 60"/>
                <a:gd name="T75" fmla="*/ 27 h 60"/>
                <a:gd name="T76" fmla="*/ 3 w 60"/>
                <a:gd name="T77" fmla="*/ 21 h 60"/>
                <a:gd name="T78" fmla="*/ 6 w 60"/>
                <a:gd name="T79" fmla="*/ 18 h 60"/>
                <a:gd name="T80" fmla="*/ 13 w 60"/>
                <a:gd name="T81" fmla="*/ 11 h 60"/>
                <a:gd name="T82" fmla="*/ 14 w 60"/>
                <a:gd name="T83" fmla="*/ 7 h 60"/>
                <a:gd name="T84" fmla="*/ 17 w 60"/>
                <a:gd name="T85" fmla="*/ 5 h 60"/>
                <a:gd name="T86" fmla="*/ 19 w 60"/>
                <a:gd name="T87" fmla="*/ 2 h 60"/>
                <a:gd name="T88" fmla="*/ 20 w 60"/>
                <a:gd name="T89" fmla="*/ 0 h 60"/>
                <a:gd name="T90" fmla="*/ 25 w 60"/>
                <a:gd name="T9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60">
                  <a:moveTo>
                    <a:pt x="25" y="0"/>
                  </a:moveTo>
                  <a:lnTo>
                    <a:pt x="25" y="0"/>
                  </a:lnTo>
                  <a:lnTo>
                    <a:pt x="27" y="2"/>
                  </a:lnTo>
                  <a:lnTo>
                    <a:pt x="27" y="2"/>
                  </a:lnTo>
                  <a:lnTo>
                    <a:pt x="27" y="2"/>
                  </a:lnTo>
                  <a:lnTo>
                    <a:pt x="27" y="2"/>
                  </a:lnTo>
                  <a:lnTo>
                    <a:pt x="27" y="2"/>
                  </a:lnTo>
                  <a:lnTo>
                    <a:pt x="27" y="2"/>
                  </a:lnTo>
                  <a:lnTo>
                    <a:pt x="28" y="2"/>
                  </a:lnTo>
                  <a:lnTo>
                    <a:pt x="28" y="4"/>
                  </a:lnTo>
                  <a:lnTo>
                    <a:pt x="30" y="4"/>
                  </a:lnTo>
                  <a:lnTo>
                    <a:pt x="30" y="5"/>
                  </a:lnTo>
                  <a:lnTo>
                    <a:pt x="30" y="5"/>
                  </a:lnTo>
                  <a:lnTo>
                    <a:pt x="30" y="7"/>
                  </a:lnTo>
                  <a:lnTo>
                    <a:pt x="30" y="7"/>
                  </a:lnTo>
                  <a:lnTo>
                    <a:pt x="30" y="8"/>
                  </a:lnTo>
                  <a:lnTo>
                    <a:pt x="30" y="8"/>
                  </a:lnTo>
                  <a:lnTo>
                    <a:pt x="30" y="8"/>
                  </a:lnTo>
                  <a:lnTo>
                    <a:pt x="30" y="10"/>
                  </a:lnTo>
                  <a:lnTo>
                    <a:pt x="30" y="10"/>
                  </a:lnTo>
                  <a:lnTo>
                    <a:pt x="31" y="11"/>
                  </a:lnTo>
                  <a:lnTo>
                    <a:pt x="31" y="13"/>
                  </a:lnTo>
                  <a:lnTo>
                    <a:pt x="31" y="13"/>
                  </a:lnTo>
                  <a:lnTo>
                    <a:pt x="31" y="15"/>
                  </a:lnTo>
                  <a:lnTo>
                    <a:pt x="31" y="16"/>
                  </a:lnTo>
                  <a:lnTo>
                    <a:pt x="30" y="16"/>
                  </a:lnTo>
                  <a:lnTo>
                    <a:pt x="30" y="16"/>
                  </a:lnTo>
                  <a:lnTo>
                    <a:pt x="30" y="18"/>
                  </a:lnTo>
                  <a:lnTo>
                    <a:pt x="31" y="18"/>
                  </a:lnTo>
                  <a:lnTo>
                    <a:pt x="31" y="16"/>
                  </a:lnTo>
                  <a:lnTo>
                    <a:pt x="33" y="18"/>
                  </a:lnTo>
                  <a:lnTo>
                    <a:pt x="33" y="18"/>
                  </a:lnTo>
                  <a:lnTo>
                    <a:pt x="35" y="19"/>
                  </a:lnTo>
                  <a:lnTo>
                    <a:pt x="35" y="19"/>
                  </a:lnTo>
                  <a:lnTo>
                    <a:pt x="35" y="19"/>
                  </a:lnTo>
                  <a:lnTo>
                    <a:pt x="36" y="19"/>
                  </a:lnTo>
                  <a:lnTo>
                    <a:pt x="38" y="19"/>
                  </a:lnTo>
                  <a:lnTo>
                    <a:pt x="38" y="19"/>
                  </a:lnTo>
                  <a:lnTo>
                    <a:pt x="38" y="19"/>
                  </a:lnTo>
                  <a:lnTo>
                    <a:pt x="38" y="19"/>
                  </a:lnTo>
                  <a:lnTo>
                    <a:pt x="39" y="18"/>
                  </a:lnTo>
                  <a:lnTo>
                    <a:pt x="39" y="18"/>
                  </a:lnTo>
                  <a:lnTo>
                    <a:pt x="39" y="16"/>
                  </a:lnTo>
                  <a:lnTo>
                    <a:pt x="41" y="16"/>
                  </a:lnTo>
                  <a:lnTo>
                    <a:pt x="41" y="15"/>
                  </a:lnTo>
                  <a:lnTo>
                    <a:pt x="41" y="15"/>
                  </a:lnTo>
                  <a:lnTo>
                    <a:pt x="41" y="13"/>
                  </a:lnTo>
                  <a:lnTo>
                    <a:pt x="41" y="13"/>
                  </a:lnTo>
                  <a:lnTo>
                    <a:pt x="42" y="13"/>
                  </a:lnTo>
                  <a:lnTo>
                    <a:pt x="42" y="13"/>
                  </a:lnTo>
                  <a:lnTo>
                    <a:pt x="42" y="13"/>
                  </a:lnTo>
                  <a:lnTo>
                    <a:pt x="44" y="15"/>
                  </a:lnTo>
                  <a:lnTo>
                    <a:pt x="44" y="15"/>
                  </a:lnTo>
                  <a:lnTo>
                    <a:pt x="44" y="15"/>
                  </a:lnTo>
                  <a:lnTo>
                    <a:pt x="44" y="15"/>
                  </a:lnTo>
                  <a:lnTo>
                    <a:pt x="46" y="16"/>
                  </a:lnTo>
                  <a:lnTo>
                    <a:pt x="47" y="22"/>
                  </a:lnTo>
                  <a:lnTo>
                    <a:pt x="47" y="22"/>
                  </a:lnTo>
                  <a:lnTo>
                    <a:pt x="46" y="24"/>
                  </a:lnTo>
                  <a:lnTo>
                    <a:pt x="46" y="24"/>
                  </a:lnTo>
                  <a:lnTo>
                    <a:pt x="46" y="26"/>
                  </a:lnTo>
                  <a:lnTo>
                    <a:pt x="46" y="27"/>
                  </a:lnTo>
                  <a:lnTo>
                    <a:pt x="42" y="30"/>
                  </a:lnTo>
                  <a:lnTo>
                    <a:pt x="42" y="30"/>
                  </a:lnTo>
                  <a:lnTo>
                    <a:pt x="44" y="30"/>
                  </a:lnTo>
                  <a:lnTo>
                    <a:pt x="44" y="30"/>
                  </a:lnTo>
                  <a:lnTo>
                    <a:pt x="44" y="30"/>
                  </a:lnTo>
                  <a:lnTo>
                    <a:pt x="46" y="32"/>
                  </a:lnTo>
                  <a:lnTo>
                    <a:pt x="46" y="32"/>
                  </a:lnTo>
                  <a:lnTo>
                    <a:pt x="47" y="32"/>
                  </a:lnTo>
                  <a:lnTo>
                    <a:pt x="49" y="33"/>
                  </a:lnTo>
                  <a:lnTo>
                    <a:pt x="49" y="33"/>
                  </a:lnTo>
                  <a:lnTo>
                    <a:pt x="50" y="33"/>
                  </a:lnTo>
                  <a:lnTo>
                    <a:pt x="52" y="33"/>
                  </a:lnTo>
                  <a:lnTo>
                    <a:pt x="52" y="33"/>
                  </a:lnTo>
                  <a:lnTo>
                    <a:pt x="54" y="35"/>
                  </a:lnTo>
                  <a:lnTo>
                    <a:pt x="54" y="37"/>
                  </a:lnTo>
                  <a:lnTo>
                    <a:pt x="54" y="37"/>
                  </a:lnTo>
                  <a:lnTo>
                    <a:pt x="54" y="38"/>
                  </a:lnTo>
                  <a:lnTo>
                    <a:pt x="55" y="38"/>
                  </a:lnTo>
                  <a:lnTo>
                    <a:pt x="57" y="38"/>
                  </a:lnTo>
                  <a:lnTo>
                    <a:pt x="58" y="40"/>
                  </a:lnTo>
                  <a:lnTo>
                    <a:pt x="58" y="40"/>
                  </a:lnTo>
                  <a:lnTo>
                    <a:pt x="58" y="40"/>
                  </a:lnTo>
                  <a:lnTo>
                    <a:pt x="58" y="40"/>
                  </a:lnTo>
                  <a:lnTo>
                    <a:pt x="60" y="43"/>
                  </a:lnTo>
                  <a:lnTo>
                    <a:pt x="60" y="43"/>
                  </a:lnTo>
                  <a:lnTo>
                    <a:pt x="60" y="44"/>
                  </a:lnTo>
                  <a:lnTo>
                    <a:pt x="60" y="44"/>
                  </a:lnTo>
                  <a:lnTo>
                    <a:pt x="60" y="48"/>
                  </a:lnTo>
                  <a:lnTo>
                    <a:pt x="58" y="48"/>
                  </a:lnTo>
                  <a:lnTo>
                    <a:pt x="58" y="49"/>
                  </a:lnTo>
                  <a:lnTo>
                    <a:pt x="58" y="49"/>
                  </a:lnTo>
                  <a:lnTo>
                    <a:pt x="57" y="51"/>
                  </a:lnTo>
                  <a:lnTo>
                    <a:pt x="57" y="51"/>
                  </a:lnTo>
                  <a:lnTo>
                    <a:pt x="57" y="52"/>
                  </a:lnTo>
                  <a:lnTo>
                    <a:pt x="57" y="54"/>
                  </a:lnTo>
                  <a:lnTo>
                    <a:pt x="57" y="57"/>
                  </a:lnTo>
                  <a:lnTo>
                    <a:pt x="57" y="60"/>
                  </a:lnTo>
                  <a:lnTo>
                    <a:pt x="58" y="60"/>
                  </a:lnTo>
                  <a:lnTo>
                    <a:pt x="57" y="60"/>
                  </a:lnTo>
                  <a:lnTo>
                    <a:pt x="50" y="59"/>
                  </a:lnTo>
                  <a:lnTo>
                    <a:pt x="47" y="57"/>
                  </a:lnTo>
                  <a:lnTo>
                    <a:pt x="35" y="51"/>
                  </a:lnTo>
                  <a:lnTo>
                    <a:pt x="31" y="48"/>
                  </a:lnTo>
                  <a:lnTo>
                    <a:pt x="27" y="44"/>
                  </a:lnTo>
                  <a:lnTo>
                    <a:pt x="19" y="37"/>
                  </a:lnTo>
                  <a:lnTo>
                    <a:pt x="16" y="35"/>
                  </a:lnTo>
                  <a:lnTo>
                    <a:pt x="14" y="33"/>
                  </a:lnTo>
                  <a:lnTo>
                    <a:pt x="13" y="33"/>
                  </a:lnTo>
                  <a:lnTo>
                    <a:pt x="11" y="33"/>
                  </a:lnTo>
                  <a:lnTo>
                    <a:pt x="9" y="30"/>
                  </a:lnTo>
                  <a:lnTo>
                    <a:pt x="8" y="29"/>
                  </a:lnTo>
                  <a:lnTo>
                    <a:pt x="3" y="27"/>
                  </a:lnTo>
                  <a:lnTo>
                    <a:pt x="0" y="24"/>
                  </a:lnTo>
                  <a:lnTo>
                    <a:pt x="1" y="24"/>
                  </a:lnTo>
                  <a:lnTo>
                    <a:pt x="3" y="21"/>
                  </a:lnTo>
                  <a:lnTo>
                    <a:pt x="5" y="19"/>
                  </a:lnTo>
                  <a:lnTo>
                    <a:pt x="5" y="18"/>
                  </a:lnTo>
                  <a:lnTo>
                    <a:pt x="6" y="18"/>
                  </a:lnTo>
                  <a:lnTo>
                    <a:pt x="8" y="16"/>
                  </a:lnTo>
                  <a:lnTo>
                    <a:pt x="9" y="15"/>
                  </a:lnTo>
                  <a:lnTo>
                    <a:pt x="13" y="11"/>
                  </a:lnTo>
                  <a:lnTo>
                    <a:pt x="13" y="11"/>
                  </a:lnTo>
                  <a:lnTo>
                    <a:pt x="13" y="10"/>
                  </a:lnTo>
                  <a:lnTo>
                    <a:pt x="14" y="7"/>
                  </a:lnTo>
                  <a:lnTo>
                    <a:pt x="14" y="7"/>
                  </a:lnTo>
                  <a:lnTo>
                    <a:pt x="17" y="7"/>
                  </a:lnTo>
                  <a:lnTo>
                    <a:pt x="17" y="5"/>
                  </a:lnTo>
                  <a:lnTo>
                    <a:pt x="17" y="4"/>
                  </a:lnTo>
                  <a:lnTo>
                    <a:pt x="19" y="2"/>
                  </a:lnTo>
                  <a:lnTo>
                    <a:pt x="19" y="2"/>
                  </a:lnTo>
                  <a:lnTo>
                    <a:pt x="19" y="2"/>
                  </a:lnTo>
                  <a:lnTo>
                    <a:pt x="20" y="0"/>
                  </a:lnTo>
                  <a:lnTo>
                    <a:pt x="20" y="0"/>
                  </a:lnTo>
                  <a:lnTo>
                    <a:pt x="20" y="2"/>
                  </a:lnTo>
                  <a:lnTo>
                    <a:pt x="22" y="2"/>
                  </a:lnTo>
                  <a:lnTo>
                    <a:pt x="25" y="0"/>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04" name="Freeform 224">
              <a:extLst>
                <a:ext uri="{FF2B5EF4-FFF2-40B4-BE49-F238E27FC236}">
                  <a16:creationId xmlns:a16="http://schemas.microsoft.com/office/drawing/2014/main" id="{3BF91AC4-97BC-4D33-8959-ECA223233D33}"/>
                </a:ext>
              </a:extLst>
            </p:cNvPr>
            <p:cNvSpPr>
              <a:spLocks noEditPoints="1"/>
            </p:cNvSpPr>
            <p:nvPr/>
          </p:nvSpPr>
          <p:spPr bwMode="auto">
            <a:xfrm>
              <a:off x="8012446" y="4139134"/>
              <a:ext cx="58477" cy="111106"/>
            </a:xfrm>
            <a:custGeom>
              <a:avLst/>
              <a:gdLst>
                <a:gd name="T0" fmla="*/ 1 w 30"/>
                <a:gd name="T1" fmla="*/ 11 h 57"/>
                <a:gd name="T2" fmla="*/ 1 w 30"/>
                <a:gd name="T3" fmla="*/ 13 h 57"/>
                <a:gd name="T4" fmla="*/ 0 w 30"/>
                <a:gd name="T5" fmla="*/ 11 h 57"/>
                <a:gd name="T6" fmla="*/ 1 w 30"/>
                <a:gd name="T7" fmla="*/ 2 h 57"/>
                <a:gd name="T8" fmla="*/ 1 w 30"/>
                <a:gd name="T9" fmla="*/ 4 h 57"/>
                <a:gd name="T10" fmla="*/ 1 w 30"/>
                <a:gd name="T11" fmla="*/ 4 h 57"/>
                <a:gd name="T12" fmla="*/ 1 w 30"/>
                <a:gd name="T13" fmla="*/ 2 h 57"/>
                <a:gd name="T14" fmla="*/ 1 w 30"/>
                <a:gd name="T15" fmla="*/ 2 h 57"/>
                <a:gd name="T16" fmla="*/ 4 w 30"/>
                <a:gd name="T17" fmla="*/ 0 h 57"/>
                <a:gd name="T18" fmla="*/ 8 w 30"/>
                <a:gd name="T19" fmla="*/ 2 h 57"/>
                <a:gd name="T20" fmla="*/ 14 w 30"/>
                <a:gd name="T21" fmla="*/ 8 h 57"/>
                <a:gd name="T22" fmla="*/ 17 w 30"/>
                <a:gd name="T23" fmla="*/ 13 h 57"/>
                <a:gd name="T24" fmla="*/ 17 w 30"/>
                <a:gd name="T25" fmla="*/ 13 h 57"/>
                <a:gd name="T26" fmla="*/ 20 w 30"/>
                <a:gd name="T27" fmla="*/ 18 h 57"/>
                <a:gd name="T28" fmla="*/ 20 w 30"/>
                <a:gd name="T29" fmla="*/ 19 h 57"/>
                <a:gd name="T30" fmla="*/ 22 w 30"/>
                <a:gd name="T31" fmla="*/ 21 h 57"/>
                <a:gd name="T32" fmla="*/ 23 w 30"/>
                <a:gd name="T33" fmla="*/ 21 h 57"/>
                <a:gd name="T34" fmla="*/ 23 w 30"/>
                <a:gd name="T35" fmla="*/ 26 h 57"/>
                <a:gd name="T36" fmla="*/ 27 w 30"/>
                <a:gd name="T37" fmla="*/ 30 h 57"/>
                <a:gd name="T38" fmla="*/ 28 w 30"/>
                <a:gd name="T39" fmla="*/ 32 h 57"/>
                <a:gd name="T40" fmla="*/ 28 w 30"/>
                <a:gd name="T41" fmla="*/ 32 h 57"/>
                <a:gd name="T42" fmla="*/ 30 w 30"/>
                <a:gd name="T43" fmla="*/ 35 h 57"/>
                <a:gd name="T44" fmla="*/ 30 w 30"/>
                <a:gd name="T45" fmla="*/ 41 h 57"/>
                <a:gd name="T46" fmla="*/ 30 w 30"/>
                <a:gd name="T47" fmla="*/ 45 h 57"/>
                <a:gd name="T48" fmla="*/ 28 w 30"/>
                <a:gd name="T49" fmla="*/ 49 h 57"/>
                <a:gd name="T50" fmla="*/ 23 w 30"/>
                <a:gd name="T51" fmla="*/ 52 h 57"/>
                <a:gd name="T52" fmla="*/ 17 w 30"/>
                <a:gd name="T53" fmla="*/ 56 h 57"/>
                <a:gd name="T54" fmla="*/ 11 w 30"/>
                <a:gd name="T55" fmla="*/ 57 h 57"/>
                <a:gd name="T56" fmla="*/ 4 w 30"/>
                <a:gd name="T57" fmla="*/ 54 h 57"/>
                <a:gd name="T58" fmla="*/ 3 w 30"/>
                <a:gd name="T59" fmla="*/ 48 h 57"/>
                <a:gd name="T60" fmla="*/ 0 w 30"/>
                <a:gd name="T61" fmla="*/ 34 h 57"/>
                <a:gd name="T62" fmla="*/ 0 w 30"/>
                <a:gd name="T63" fmla="*/ 26 h 57"/>
                <a:gd name="T64" fmla="*/ 0 w 30"/>
                <a:gd name="T65" fmla="*/ 23 h 57"/>
                <a:gd name="T66" fmla="*/ 0 w 30"/>
                <a:gd name="T67" fmla="*/ 27 h 57"/>
                <a:gd name="T68" fmla="*/ 1 w 30"/>
                <a:gd name="T69" fmla="*/ 23 h 57"/>
                <a:gd name="T70" fmla="*/ 3 w 30"/>
                <a:gd name="T71" fmla="*/ 18 h 57"/>
                <a:gd name="T72" fmla="*/ 3 w 30"/>
                <a:gd name="T73" fmla="*/ 15 h 57"/>
                <a:gd name="T74" fmla="*/ 4 w 30"/>
                <a:gd name="T75" fmla="*/ 11 h 57"/>
                <a:gd name="T76" fmla="*/ 4 w 30"/>
                <a:gd name="T77" fmla="*/ 8 h 57"/>
                <a:gd name="T78" fmla="*/ 4 w 30"/>
                <a:gd name="T79" fmla="*/ 5 h 57"/>
                <a:gd name="T80" fmla="*/ 8 w 30"/>
                <a:gd name="T81" fmla="*/ 5 h 57"/>
                <a:gd name="T82" fmla="*/ 9 w 30"/>
                <a:gd name="T83" fmla="*/ 5 h 57"/>
                <a:gd name="T84" fmla="*/ 9 w 30"/>
                <a:gd name="T85" fmla="*/ 5 h 57"/>
                <a:gd name="T86" fmla="*/ 4 w 30"/>
                <a:gd name="T87" fmla="*/ 4 h 57"/>
                <a:gd name="T88" fmla="*/ 3 w 30"/>
                <a:gd name="T89" fmla="*/ 2 h 57"/>
                <a:gd name="T90" fmla="*/ 3 w 30"/>
                <a:gd name="T9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 h="57">
                  <a:moveTo>
                    <a:pt x="0" y="11"/>
                  </a:moveTo>
                  <a:lnTo>
                    <a:pt x="1" y="11"/>
                  </a:lnTo>
                  <a:lnTo>
                    <a:pt x="1" y="11"/>
                  </a:lnTo>
                  <a:lnTo>
                    <a:pt x="1" y="13"/>
                  </a:lnTo>
                  <a:lnTo>
                    <a:pt x="1" y="13"/>
                  </a:lnTo>
                  <a:lnTo>
                    <a:pt x="0" y="11"/>
                  </a:lnTo>
                  <a:lnTo>
                    <a:pt x="0" y="11"/>
                  </a:lnTo>
                  <a:close/>
                  <a:moveTo>
                    <a:pt x="1" y="2"/>
                  </a:moveTo>
                  <a:lnTo>
                    <a:pt x="1" y="2"/>
                  </a:lnTo>
                  <a:lnTo>
                    <a:pt x="1" y="4"/>
                  </a:lnTo>
                  <a:lnTo>
                    <a:pt x="3" y="4"/>
                  </a:lnTo>
                  <a:lnTo>
                    <a:pt x="1" y="4"/>
                  </a:lnTo>
                  <a:lnTo>
                    <a:pt x="1" y="4"/>
                  </a:lnTo>
                  <a:lnTo>
                    <a:pt x="1" y="2"/>
                  </a:lnTo>
                  <a:lnTo>
                    <a:pt x="1" y="2"/>
                  </a:lnTo>
                  <a:lnTo>
                    <a:pt x="1" y="2"/>
                  </a:lnTo>
                  <a:close/>
                  <a:moveTo>
                    <a:pt x="3" y="0"/>
                  </a:moveTo>
                  <a:lnTo>
                    <a:pt x="4" y="0"/>
                  </a:lnTo>
                  <a:lnTo>
                    <a:pt x="6" y="0"/>
                  </a:lnTo>
                  <a:lnTo>
                    <a:pt x="8" y="2"/>
                  </a:lnTo>
                  <a:lnTo>
                    <a:pt x="9" y="4"/>
                  </a:lnTo>
                  <a:lnTo>
                    <a:pt x="14" y="8"/>
                  </a:lnTo>
                  <a:lnTo>
                    <a:pt x="16" y="11"/>
                  </a:lnTo>
                  <a:lnTo>
                    <a:pt x="17" y="13"/>
                  </a:lnTo>
                  <a:lnTo>
                    <a:pt x="17" y="13"/>
                  </a:lnTo>
                  <a:lnTo>
                    <a:pt x="17" y="13"/>
                  </a:lnTo>
                  <a:lnTo>
                    <a:pt x="19" y="13"/>
                  </a:lnTo>
                  <a:lnTo>
                    <a:pt x="20" y="18"/>
                  </a:lnTo>
                  <a:lnTo>
                    <a:pt x="20" y="18"/>
                  </a:lnTo>
                  <a:lnTo>
                    <a:pt x="20" y="19"/>
                  </a:lnTo>
                  <a:lnTo>
                    <a:pt x="20" y="19"/>
                  </a:lnTo>
                  <a:lnTo>
                    <a:pt x="22" y="21"/>
                  </a:lnTo>
                  <a:lnTo>
                    <a:pt x="22" y="21"/>
                  </a:lnTo>
                  <a:lnTo>
                    <a:pt x="23" y="21"/>
                  </a:lnTo>
                  <a:lnTo>
                    <a:pt x="23" y="24"/>
                  </a:lnTo>
                  <a:lnTo>
                    <a:pt x="23" y="26"/>
                  </a:lnTo>
                  <a:lnTo>
                    <a:pt x="23" y="26"/>
                  </a:lnTo>
                  <a:lnTo>
                    <a:pt x="27" y="30"/>
                  </a:lnTo>
                  <a:lnTo>
                    <a:pt x="28" y="30"/>
                  </a:lnTo>
                  <a:lnTo>
                    <a:pt x="28" y="32"/>
                  </a:lnTo>
                  <a:lnTo>
                    <a:pt x="28" y="32"/>
                  </a:lnTo>
                  <a:lnTo>
                    <a:pt x="28" y="32"/>
                  </a:lnTo>
                  <a:lnTo>
                    <a:pt x="30" y="35"/>
                  </a:lnTo>
                  <a:lnTo>
                    <a:pt x="30" y="35"/>
                  </a:lnTo>
                  <a:lnTo>
                    <a:pt x="30" y="38"/>
                  </a:lnTo>
                  <a:lnTo>
                    <a:pt x="30" y="41"/>
                  </a:lnTo>
                  <a:lnTo>
                    <a:pt x="30" y="43"/>
                  </a:lnTo>
                  <a:lnTo>
                    <a:pt x="30" y="45"/>
                  </a:lnTo>
                  <a:lnTo>
                    <a:pt x="28" y="48"/>
                  </a:lnTo>
                  <a:lnTo>
                    <a:pt x="28" y="49"/>
                  </a:lnTo>
                  <a:lnTo>
                    <a:pt x="27" y="49"/>
                  </a:lnTo>
                  <a:lnTo>
                    <a:pt x="23" y="52"/>
                  </a:lnTo>
                  <a:lnTo>
                    <a:pt x="22" y="52"/>
                  </a:lnTo>
                  <a:lnTo>
                    <a:pt x="17" y="56"/>
                  </a:lnTo>
                  <a:lnTo>
                    <a:pt x="14" y="57"/>
                  </a:lnTo>
                  <a:lnTo>
                    <a:pt x="11" y="57"/>
                  </a:lnTo>
                  <a:lnTo>
                    <a:pt x="8" y="56"/>
                  </a:lnTo>
                  <a:lnTo>
                    <a:pt x="4" y="54"/>
                  </a:lnTo>
                  <a:lnTo>
                    <a:pt x="3" y="51"/>
                  </a:lnTo>
                  <a:lnTo>
                    <a:pt x="3" y="48"/>
                  </a:lnTo>
                  <a:lnTo>
                    <a:pt x="1" y="45"/>
                  </a:lnTo>
                  <a:lnTo>
                    <a:pt x="0" y="34"/>
                  </a:lnTo>
                  <a:lnTo>
                    <a:pt x="0" y="30"/>
                  </a:lnTo>
                  <a:lnTo>
                    <a:pt x="0" y="26"/>
                  </a:lnTo>
                  <a:lnTo>
                    <a:pt x="0" y="24"/>
                  </a:lnTo>
                  <a:lnTo>
                    <a:pt x="0" y="23"/>
                  </a:lnTo>
                  <a:lnTo>
                    <a:pt x="0" y="27"/>
                  </a:lnTo>
                  <a:lnTo>
                    <a:pt x="0" y="27"/>
                  </a:lnTo>
                  <a:lnTo>
                    <a:pt x="0" y="27"/>
                  </a:lnTo>
                  <a:lnTo>
                    <a:pt x="1" y="23"/>
                  </a:lnTo>
                  <a:lnTo>
                    <a:pt x="1" y="21"/>
                  </a:lnTo>
                  <a:lnTo>
                    <a:pt x="3" y="18"/>
                  </a:lnTo>
                  <a:lnTo>
                    <a:pt x="3" y="16"/>
                  </a:lnTo>
                  <a:lnTo>
                    <a:pt x="3" y="15"/>
                  </a:lnTo>
                  <a:lnTo>
                    <a:pt x="3" y="15"/>
                  </a:lnTo>
                  <a:lnTo>
                    <a:pt x="4" y="11"/>
                  </a:lnTo>
                  <a:lnTo>
                    <a:pt x="4" y="10"/>
                  </a:lnTo>
                  <a:lnTo>
                    <a:pt x="4" y="8"/>
                  </a:lnTo>
                  <a:lnTo>
                    <a:pt x="4" y="7"/>
                  </a:lnTo>
                  <a:lnTo>
                    <a:pt x="4" y="5"/>
                  </a:lnTo>
                  <a:lnTo>
                    <a:pt x="6" y="5"/>
                  </a:lnTo>
                  <a:lnTo>
                    <a:pt x="8" y="5"/>
                  </a:lnTo>
                  <a:lnTo>
                    <a:pt x="8" y="7"/>
                  </a:lnTo>
                  <a:lnTo>
                    <a:pt x="9" y="5"/>
                  </a:lnTo>
                  <a:lnTo>
                    <a:pt x="9" y="5"/>
                  </a:lnTo>
                  <a:lnTo>
                    <a:pt x="9" y="5"/>
                  </a:lnTo>
                  <a:lnTo>
                    <a:pt x="8" y="4"/>
                  </a:lnTo>
                  <a:lnTo>
                    <a:pt x="4" y="4"/>
                  </a:lnTo>
                  <a:lnTo>
                    <a:pt x="3" y="2"/>
                  </a:lnTo>
                  <a:lnTo>
                    <a:pt x="3" y="2"/>
                  </a:lnTo>
                  <a:lnTo>
                    <a:pt x="3" y="2"/>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05" name="Freeform 225">
              <a:extLst>
                <a:ext uri="{FF2B5EF4-FFF2-40B4-BE49-F238E27FC236}">
                  <a16:creationId xmlns:a16="http://schemas.microsoft.com/office/drawing/2014/main" id="{161C7011-F145-4FDE-935D-8025431B5239}"/>
                </a:ext>
              </a:extLst>
            </p:cNvPr>
            <p:cNvSpPr>
              <a:spLocks/>
            </p:cNvSpPr>
            <p:nvPr/>
          </p:nvSpPr>
          <p:spPr bwMode="auto">
            <a:xfrm>
              <a:off x="6032037" y="2985195"/>
              <a:ext cx="3898" cy="5848"/>
            </a:xfrm>
            <a:custGeom>
              <a:avLst/>
              <a:gdLst>
                <a:gd name="T0" fmla="*/ 0 w 2"/>
                <a:gd name="T1" fmla="*/ 0 h 3"/>
                <a:gd name="T2" fmla="*/ 0 w 2"/>
                <a:gd name="T3" fmla="*/ 0 h 3"/>
                <a:gd name="T4" fmla="*/ 0 w 2"/>
                <a:gd name="T5" fmla="*/ 0 h 3"/>
                <a:gd name="T6" fmla="*/ 0 w 2"/>
                <a:gd name="T7" fmla="*/ 0 h 3"/>
                <a:gd name="T8" fmla="*/ 0 w 2"/>
                <a:gd name="T9" fmla="*/ 2 h 3"/>
                <a:gd name="T10" fmla="*/ 2 w 2"/>
                <a:gd name="T11" fmla="*/ 2 h 3"/>
                <a:gd name="T12" fmla="*/ 2 w 2"/>
                <a:gd name="T13" fmla="*/ 2 h 3"/>
                <a:gd name="T14" fmla="*/ 2 w 2"/>
                <a:gd name="T15" fmla="*/ 2 h 3"/>
                <a:gd name="T16" fmla="*/ 2 w 2"/>
                <a:gd name="T17" fmla="*/ 3 h 3"/>
                <a:gd name="T18" fmla="*/ 2 w 2"/>
                <a:gd name="T19" fmla="*/ 3 h 3"/>
                <a:gd name="T20" fmla="*/ 0 w 2"/>
                <a:gd name="T21" fmla="*/ 3 h 3"/>
                <a:gd name="T22" fmla="*/ 0 w 2"/>
                <a:gd name="T23" fmla="*/ 3 h 3"/>
                <a:gd name="T24" fmla="*/ 0 w 2"/>
                <a:gd name="T25" fmla="*/ 3 h 3"/>
                <a:gd name="T26" fmla="*/ 0 w 2"/>
                <a:gd name="T27" fmla="*/ 2 h 3"/>
                <a:gd name="T28" fmla="*/ 0 w 2"/>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0" y="0"/>
                  </a:moveTo>
                  <a:lnTo>
                    <a:pt x="0" y="0"/>
                  </a:lnTo>
                  <a:lnTo>
                    <a:pt x="0" y="0"/>
                  </a:lnTo>
                  <a:lnTo>
                    <a:pt x="0" y="0"/>
                  </a:lnTo>
                  <a:lnTo>
                    <a:pt x="0" y="2"/>
                  </a:lnTo>
                  <a:lnTo>
                    <a:pt x="2" y="2"/>
                  </a:lnTo>
                  <a:lnTo>
                    <a:pt x="2" y="2"/>
                  </a:lnTo>
                  <a:lnTo>
                    <a:pt x="2" y="2"/>
                  </a:lnTo>
                  <a:lnTo>
                    <a:pt x="2" y="3"/>
                  </a:lnTo>
                  <a:lnTo>
                    <a:pt x="2" y="3"/>
                  </a:lnTo>
                  <a:lnTo>
                    <a:pt x="0" y="3"/>
                  </a:lnTo>
                  <a:lnTo>
                    <a:pt x="0" y="3"/>
                  </a:lnTo>
                  <a:lnTo>
                    <a:pt x="0" y="3"/>
                  </a:lnTo>
                  <a:lnTo>
                    <a:pt x="0"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06" name="Freeform 226">
              <a:extLst>
                <a:ext uri="{FF2B5EF4-FFF2-40B4-BE49-F238E27FC236}">
                  <a16:creationId xmlns:a16="http://schemas.microsoft.com/office/drawing/2014/main" id="{6DB9C3FC-7B98-44CB-9237-5BE0B7103FD7}"/>
                </a:ext>
              </a:extLst>
            </p:cNvPr>
            <p:cNvSpPr>
              <a:spLocks/>
            </p:cNvSpPr>
            <p:nvPr/>
          </p:nvSpPr>
          <p:spPr bwMode="auto">
            <a:xfrm>
              <a:off x="4043831" y="4020230"/>
              <a:ext cx="5848" cy="9747"/>
            </a:xfrm>
            <a:custGeom>
              <a:avLst/>
              <a:gdLst>
                <a:gd name="T0" fmla="*/ 2 w 3"/>
                <a:gd name="T1" fmla="*/ 0 h 5"/>
                <a:gd name="T2" fmla="*/ 3 w 3"/>
                <a:gd name="T3" fmla="*/ 2 h 5"/>
                <a:gd name="T4" fmla="*/ 3 w 3"/>
                <a:gd name="T5" fmla="*/ 3 h 5"/>
                <a:gd name="T6" fmla="*/ 2 w 3"/>
                <a:gd name="T7" fmla="*/ 5 h 5"/>
                <a:gd name="T8" fmla="*/ 0 w 3"/>
                <a:gd name="T9" fmla="*/ 5 h 5"/>
                <a:gd name="T10" fmla="*/ 0 w 3"/>
                <a:gd name="T11" fmla="*/ 3 h 5"/>
                <a:gd name="T12" fmla="*/ 0 w 3"/>
                <a:gd name="T13" fmla="*/ 3 h 5"/>
                <a:gd name="T14" fmla="*/ 2 w 3"/>
                <a:gd name="T15" fmla="*/ 2 h 5"/>
                <a:gd name="T16" fmla="*/ 2 w 3"/>
                <a:gd name="T17" fmla="*/ 0 h 5"/>
                <a:gd name="T18" fmla="*/ 2 w 3"/>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2" y="0"/>
                  </a:moveTo>
                  <a:lnTo>
                    <a:pt x="3" y="2"/>
                  </a:lnTo>
                  <a:lnTo>
                    <a:pt x="3" y="3"/>
                  </a:lnTo>
                  <a:lnTo>
                    <a:pt x="2" y="5"/>
                  </a:lnTo>
                  <a:lnTo>
                    <a:pt x="0" y="5"/>
                  </a:lnTo>
                  <a:lnTo>
                    <a:pt x="0" y="3"/>
                  </a:lnTo>
                  <a:lnTo>
                    <a:pt x="0" y="3"/>
                  </a:lnTo>
                  <a:lnTo>
                    <a:pt x="2" y="2"/>
                  </a:lnTo>
                  <a:lnTo>
                    <a:pt x="2" y="0"/>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07" name="Freeform 227">
              <a:extLst>
                <a:ext uri="{FF2B5EF4-FFF2-40B4-BE49-F238E27FC236}">
                  <a16:creationId xmlns:a16="http://schemas.microsoft.com/office/drawing/2014/main" id="{30984029-F755-4DE2-91C3-529BC4F18343}"/>
                </a:ext>
              </a:extLst>
            </p:cNvPr>
            <p:cNvSpPr>
              <a:spLocks/>
            </p:cNvSpPr>
            <p:nvPr/>
          </p:nvSpPr>
          <p:spPr bwMode="auto">
            <a:xfrm>
              <a:off x="6755199" y="3406226"/>
              <a:ext cx="38984" cy="48731"/>
            </a:xfrm>
            <a:custGeom>
              <a:avLst/>
              <a:gdLst>
                <a:gd name="T0" fmla="*/ 17 w 20"/>
                <a:gd name="T1" fmla="*/ 0 h 25"/>
                <a:gd name="T2" fmla="*/ 17 w 20"/>
                <a:gd name="T3" fmla="*/ 0 h 25"/>
                <a:gd name="T4" fmla="*/ 19 w 20"/>
                <a:gd name="T5" fmla="*/ 0 h 25"/>
                <a:gd name="T6" fmla="*/ 17 w 20"/>
                <a:gd name="T7" fmla="*/ 1 h 25"/>
                <a:gd name="T8" fmla="*/ 17 w 20"/>
                <a:gd name="T9" fmla="*/ 3 h 25"/>
                <a:gd name="T10" fmla="*/ 17 w 20"/>
                <a:gd name="T11" fmla="*/ 3 h 25"/>
                <a:gd name="T12" fmla="*/ 17 w 20"/>
                <a:gd name="T13" fmla="*/ 3 h 25"/>
                <a:gd name="T14" fmla="*/ 19 w 20"/>
                <a:gd name="T15" fmla="*/ 3 h 25"/>
                <a:gd name="T16" fmla="*/ 19 w 20"/>
                <a:gd name="T17" fmla="*/ 3 h 25"/>
                <a:gd name="T18" fmla="*/ 20 w 20"/>
                <a:gd name="T19" fmla="*/ 8 h 25"/>
                <a:gd name="T20" fmla="*/ 20 w 20"/>
                <a:gd name="T21" fmla="*/ 8 h 25"/>
                <a:gd name="T22" fmla="*/ 19 w 20"/>
                <a:gd name="T23" fmla="*/ 9 h 25"/>
                <a:gd name="T24" fmla="*/ 19 w 20"/>
                <a:gd name="T25" fmla="*/ 9 h 25"/>
                <a:gd name="T26" fmla="*/ 17 w 20"/>
                <a:gd name="T27" fmla="*/ 11 h 25"/>
                <a:gd name="T28" fmla="*/ 17 w 20"/>
                <a:gd name="T29" fmla="*/ 11 h 25"/>
                <a:gd name="T30" fmla="*/ 16 w 20"/>
                <a:gd name="T31" fmla="*/ 13 h 25"/>
                <a:gd name="T32" fmla="*/ 16 w 20"/>
                <a:gd name="T33" fmla="*/ 13 h 25"/>
                <a:gd name="T34" fmla="*/ 17 w 20"/>
                <a:gd name="T35" fmla="*/ 13 h 25"/>
                <a:gd name="T36" fmla="*/ 17 w 20"/>
                <a:gd name="T37" fmla="*/ 13 h 25"/>
                <a:gd name="T38" fmla="*/ 17 w 20"/>
                <a:gd name="T39" fmla="*/ 14 h 25"/>
                <a:gd name="T40" fmla="*/ 16 w 20"/>
                <a:gd name="T41" fmla="*/ 13 h 25"/>
                <a:gd name="T42" fmla="*/ 16 w 20"/>
                <a:gd name="T43" fmla="*/ 13 h 25"/>
                <a:gd name="T44" fmla="*/ 14 w 20"/>
                <a:gd name="T45" fmla="*/ 13 h 25"/>
                <a:gd name="T46" fmla="*/ 14 w 20"/>
                <a:gd name="T47" fmla="*/ 14 h 25"/>
                <a:gd name="T48" fmla="*/ 12 w 20"/>
                <a:gd name="T49" fmla="*/ 14 h 25"/>
                <a:gd name="T50" fmla="*/ 12 w 20"/>
                <a:gd name="T51" fmla="*/ 14 h 25"/>
                <a:gd name="T52" fmla="*/ 12 w 20"/>
                <a:gd name="T53" fmla="*/ 16 h 25"/>
                <a:gd name="T54" fmla="*/ 11 w 20"/>
                <a:gd name="T55" fmla="*/ 16 h 25"/>
                <a:gd name="T56" fmla="*/ 12 w 20"/>
                <a:gd name="T57" fmla="*/ 17 h 25"/>
                <a:gd name="T58" fmla="*/ 12 w 20"/>
                <a:gd name="T59" fmla="*/ 17 h 25"/>
                <a:gd name="T60" fmla="*/ 12 w 20"/>
                <a:gd name="T61" fmla="*/ 17 h 25"/>
                <a:gd name="T62" fmla="*/ 12 w 20"/>
                <a:gd name="T63" fmla="*/ 17 h 25"/>
                <a:gd name="T64" fmla="*/ 12 w 20"/>
                <a:gd name="T65" fmla="*/ 19 h 25"/>
                <a:gd name="T66" fmla="*/ 11 w 20"/>
                <a:gd name="T67" fmla="*/ 19 h 25"/>
                <a:gd name="T68" fmla="*/ 11 w 20"/>
                <a:gd name="T69" fmla="*/ 19 h 25"/>
                <a:gd name="T70" fmla="*/ 11 w 20"/>
                <a:gd name="T71" fmla="*/ 20 h 25"/>
                <a:gd name="T72" fmla="*/ 9 w 20"/>
                <a:gd name="T73" fmla="*/ 20 h 25"/>
                <a:gd name="T74" fmla="*/ 9 w 20"/>
                <a:gd name="T75" fmla="*/ 20 h 25"/>
                <a:gd name="T76" fmla="*/ 8 w 20"/>
                <a:gd name="T77" fmla="*/ 22 h 25"/>
                <a:gd name="T78" fmla="*/ 6 w 20"/>
                <a:gd name="T79" fmla="*/ 22 h 25"/>
                <a:gd name="T80" fmla="*/ 6 w 20"/>
                <a:gd name="T81" fmla="*/ 24 h 25"/>
                <a:gd name="T82" fmla="*/ 6 w 20"/>
                <a:gd name="T83" fmla="*/ 22 h 25"/>
                <a:gd name="T84" fmla="*/ 6 w 20"/>
                <a:gd name="T85" fmla="*/ 22 h 25"/>
                <a:gd name="T86" fmla="*/ 5 w 20"/>
                <a:gd name="T87" fmla="*/ 25 h 25"/>
                <a:gd name="T88" fmla="*/ 3 w 20"/>
                <a:gd name="T89" fmla="*/ 25 h 25"/>
                <a:gd name="T90" fmla="*/ 1 w 20"/>
                <a:gd name="T91" fmla="*/ 25 h 25"/>
                <a:gd name="T92" fmla="*/ 1 w 20"/>
                <a:gd name="T93" fmla="*/ 25 h 25"/>
                <a:gd name="T94" fmla="*/ 0 w 20"/>
                <a:gd name="T95" fmla="*/ 25 h 25"/>
                <a:gd name="T96" fmla="*/ 0 w 20"/>
                <a:gd name="T97" fmla="*/ 24 h 25"/>
                <a:gd name="T98" fmla="*/ 1 w 20"/>
                <a:gd name="T99" fmla="*/ 22 h 25"/>
                <a:gd name="T100" fmla="*/ 1 w 20"/>
                <a:gd name="T101" fmla="*/ 20 h 25"/>
                <a:gd name="T102" fmla="*/ 3 w 20"/>
                <a:gd name="T103" fmla="*/ 19 h 25"/>
                <a:gd name="T104" fmla="*/ 5 w 20"/>
                <a:gd name="T105" fmla="*/ 13 h 25"/>
                <a:gd name="T106" fmla="*/ 6 w 20"/>
                <a:gd name="T107" fmla="*/ 9 h 25"/>
                <a:gd name="T108" fmla="*/ 8 w 20"/>
                <a:gd name="T109" fmla="*/ 6 h 25"/>
                <a:gd name="T110" fmla="*/ 9 w 20"/>
                <a:gd name="T111" fmla="*/ 3 h 25"/>
                <a:gd name="T112" fmla="*/ 11 w 20"/>
                <a:gd name="T113" fmla="*/ 3 h 25"/>
                <a:gd name="T114" fmla="*/ 12 w 20"/>
                <a:gd name="T115" fmla="*/ 1 h 25"/>
                <a:gd name="T116" fmla="*/ 12 w 20"/>
                <a:gd name="T117" fmla="*/ 0 h 25"/>
                <a:gd name="T118" fmla="*/ 14 w 20"/>
                <a:gd name="T119" fmla="*/ 0 h 25"/>
                <a:gd name="T120" fmla="*/ 16 w 20"/>
                <a:gd name="T121" fmla="*/ 0 h 25"/>
                <a:gd name="T122" fmla="*/ 17 w 20"/>
                <a:gd name="T1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 h="25">
                  <a:moveTo>
                    <a:pt x="17" y="0"/>
                  </a:moveTo>
                  <a:lnTo>
                    <a:pt x="17" y="0"/>
                  </a:lnTo>
                  <a:lnTo>
                    <a:pt x="19" y="0"/>
                  </a:lnTo>
                  <a:lnTo>
                    <a:pt x="17" y="1"/>
                  </a:lnTo>
                  <a:lnTo>
                    <a:pt x="17" y="3"/>
                  </a:lnTo>
                  <a:lnTo>
                    <a:pt x="17" y="3"/>
                  </a:lnTo>
                  <a:lnTo>
                    <a:pt x="17" y="3"/>
                  </a:lnTo>
                  <a:lnTo>
                    <a:pt x="19" y="3"/>
                  </a:lnTo>
                  <a:lnTo>
                    <a:pt x="19" y="3"/>
                  </a:lnTo>
                  <a:lnTo>
                    <a:pt x="20" y="8"/>
                  </a:lnTo>
                  <a:lnTo>
                    <a:pt x="20" y="8"/>
                  </a:lnTo>
                  <a:lnTo>
                    <a:pt x="19" y="9"/>
                  </a:lnTo>
                  <a:lnTo>
                    <a:pt x="19" y="9"/>
                  </a:lnTo>
                  <a:lnTo>
                    <a:pt x="17" y="11"/>
                  </a:lnTo>
                  <a:lnTo>
                    <a:pt x="17" y="11"/>
                  </a:lnTo>
                  <a:lnTo>
                    <a:pt x="16" y="13"/>
                  </a:lnTo>
                  <a:lnTo>
                    <a:pt x="16" y="13"/>
                  </a:lnTo>
                  <a:lnTo>
                    <a:pt x="17" y="13"/>
                  </a:lnTo>
                  <a:lnTo>
                    <a:pt x="17" y="13"/>
                  </a:lnTo>
                  <a:lnTo>
                    <a:pt x="17" y="14"/>
                  </a:lnTo>
                  <a:lnTo>
                    <a:pt x="16" y="13"/>
                  </a:lnTo>
                  <a:lnTo>
                    <a:pt x="16" y="13"/>
                  </a:lnTo>
                  <a:lnTo>
                    <a:pt x="14" y="13"/>
                  </a:lnTo>
                  <a:lnTo>
                    <a:pt x="14" y="14"/>
                  </a:lnTo>
                  <a:lnTo>
                    <a:pt x="12" y="14"/>
                  </a:lnTo>
                  <a:lnTo>
                    <a:pt x="12" y="14"/>
                  </a:lnTo>
                  <a:lnTo>
                    <a:pt x="12" y="16"/>
                  </a:lnTo>
                  <a:lnTo>
                    <a:pt x="11" y="16"/>
                  </a:lnTo>
                  <a:lnTo>
                    <a:pt x="12" y="17"/>
                  </a:lnTo>
                  <a:lnTo>
                    <a:pt x="12" y="17"/>
                  </a:lnTo>
                  <a:lnTo>
                    <a:pt x="12" y="17"/>
                  </a:lnTo>
                  <a:lnTo>
                    <a:pt x="12" y="17"/>
                  </a:lnTo>
                  <a:lnTo>
                    <a:pt x="12" y="19"/>
                  </a:lnTo>
                  <a:lnTo>
                    <a:pt x="11" y="19"/>
                  </a:lnTo>
                  <a:lnTo>
                    <a:pt x="11" y="19"/>
                  </a:lnTo>
                  <a:lnTo>
                    <a:pt x="11" y="20"/>
                  </a:lnTo>
                  <a:lnTo>
                    <a:pt x="9" y="20"/>
                  </a:lnTo>
                  <a:lnTo>
                    <a:pt x="9" y="20"/>
                  </a:lnTo>
                  <a:lnTo>
                    <a:pt x="8" y="22"/>
                  </a:lnTo>
                  <a:lnTo>
                    <a:pt x="6" y="22"/>
                  </a:lnTo>
                  <a:lnTo>
                    <a:pt x="6" y="24"/>
                  </a:lnTo>
                  <a:lnTo>
                    <a:pt x="6" y="22"/>
                  </a:lnTo>
                  <a:lnTo>
                    <a:pt x="6" y="22"/>
                  </a:lnTo>
                  <a:lnTo>
                    <a:pt x="5" y="25"/>
                  </a:lnTo>
                  <a:lnTo>
                    <a:pt x="3" y="25"/>
                  </a:lnTo>
                  <a:lnTo>
                    <a:pt x="1" y="25"/>
                  </a:lnTo>
                  <a:lnTo>
                    <a:pt x="1" y="25"/>
                  </a:lnTo>
                  <a:lnTo>
                    <a:pt x="0" y="25"/>
                  </a:lnTo>
                  <a:lnTo>
                    <a:pt x="0" y="24"/>
                  </a:lnTo>
                  <a:lnTo>
                    <a:pt x="1" y="22"/>
                  </a:lnTo>
                  <a:lnTo>
                    <a:pt x="1" y="20"/>
                  </a:lnTo>
                  <a:lnTo>
                    <a:pt x="3" y="19"/>
                  </a:lnTo>
                  <a:lnTo>
                    <a:pt x="5" y="13"/>
                  </a:lnTo>
                  <a:lnTo>
                    <a:pt x="6" y="9"/>
                  </a:lnTo>
                  <a:lnTo>
                    <a:pt x="8" y="6"/>
                  </a:lnTo>
                  <a:lnTo>
                    <a:pt x="9" y="3"/>
                  </a:lnTo>
                  <a:lnTo>
                    <a:pt x="11" y="3"/>
                  </a:lnTo>
                  <a:lnTo>
                    <a:pt x="12" y="1"/>
                  </a:lnTo>
                  <a:lnTo>
                    <a:pt x="12" y="0"/>
                  </a:lnTo>
                  <a:lnTo>
                    <a:pt x="14" y="0"/>
                  </a:lnTo>
                  <a:lnTo>
                    <a:pt x="16" y="0"/>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08" name="Freeform 228">
              <a:extLst>
                <a:ext uri="{FF2B5EF4-FFF2-40B4-BE49-F238E27FC236}">
                  <a16:creationId xmlns:a16="http://schemas.microsoft.com/office/drawing/2014/main" id="{9548291F-D4E4-45DF-9B60-93C7144136DB}"/>
                </a:ext>
              </a:extLst>
            </p:cNvPr>
            <p:cNvSpPr>
              <a:spLocks/>
            </p:cNvSpPr>
            <p:nvPr/>
          </p:nvSpPr>
          <p:spPr bwMode="auto">
            <a:xfrm>
              <a:off x="8587467" y="3778527"/>
              <a:ext cx="210516" cy="245602"/>
            </a:xfrm>
            <a:custGeom>
              <a:avLst/>
              <a:gdLst>
                <a:gd name="T0" fmla="*/ 28 w 108"/>
                <a:gd name="T1" fmla="*/ 1 h 126"/>
                <a:gd name="T2" fmla="*/ 36 w 108"/>
                <a:gd name="T3" fmla="*/ 11 h 126"/>
                <a:gd name="T4" fmla="*/ 37 w 108"/>
                <a:gd name="T5" fmla="*/ 9 h 126"/>
                <a:gd name="T6" fmla="*/ 39 w 108"/>
                <a:gd name="T7" fmla="*/ 14 h 126"/>
                <a:gd name="T8" fmla="*/ 47 w 108"/>
                <a:gd name="T9" fmla="*/ 25 h 126"/>
                <a:gd name="T10" fmla="*/ 56 w 108"/>
                <a:gd name="T11" fmla="*/ 22 h 126"/>
                <a:gd name="T12" fmla="*/ 63 w 108"/>
                <a:gd name="T13" fmla="*/ 28 h 126"/>
                <a:gd name="T14" fmla="*/ 64 w 108"/>
                <a:gd name="T15" fmla="*/ 31 h 126"/>
                <a:gd name="T16" fmla="*/ 69 w 108"/>
                <a:gd name="T17" fmla="*/ 36 h 126"/>
                <a:gd name="T18" fmla="*/ 63 w 108"/>
                <a:gd name="T19" fmla="*/ 42 h 126"/>
                <a:gd name="T20" fmla="*/ 56 w 108"/>
                <a:gd name="T21" fmla="*/ 44 h 126"/>
                <a:gd name="T22" fmla="*/ 56 w 108"/>
                <a:gd name="T23" fmla="*/ 48 h 126"/>
                <a:gd name="T24" fmla="*/ 72 w 108"/>
                <a:gd name="T25" fmla="*/ 56 h 126"/>
                <a:gd name="T26" fmla="*/ 74 w 108"/>
                <a:gd name="T27" fmla="*/ 63 h 126"/>
                <a:gd name="T28" fmla="*/ 78 w 108"/>
                <a:gd name="T29" fmla="*/ 69 h 126"/>
                <a:gd name="T30" fmla="*/ 89 w 108"/>
                <a:gd name="T31" fmla="*/ 78 h 126"/>
                <a:gd name="T32" fmla="*/ 93 w 108"/>
                <a:gd name="T33" fmla="*/ 86 h 126"/>
                <a:gd name="T34" fmla="*/ 96 w 108"/>
                <a:gd name="T35" fmla="*/ 88 h 126"/>
                <a:gd name="T36" fmla="*/ 104 w 108"/>
                <a:gd name="T37" fmla="*/ 94 h 126"/>
                <a:gd name="T38" fmla="*/ 101 w 108"/>
                <a:gd name="T39" fmla="*/ 99 h 126"/>
                <a:gd name="T40" fmla="*/ 108 w 108"/>
                <a:gd name="T41" fmla="*/ 107 h 126"/>
                <a:gd name="T42" fmla="*/ 107 w 108"/>
                <a:gd name="T43" fmla="*/ 113 h 126"/>
                <a:gd name="T44" fmla="*/ 102 w 108"/>
                <a:gd name="T45" fmla="*/ 116 h 126"/>
                <a:gd name="T46" fmla="*/ 97 w 108"/>
                <a:gd name="T47" fmla="*/ 121 h 126"/>
                <a:gd name="T48" fmla="*/ 91 w 108"/>
                <a:gd name="T49" fmla="*/ 118 h 126"/>
                <a:gd name="T50" fmla="*/ 86 w 108"/>
                <a:gd name="T51" fmla="*/ 119 h 126"/>
                <a:gd name="T52" fmla="*/ 83 w 108"/>
                <a:gd name="T53" fmla="*/ 126 h 126"/>
                <a:gd name="T54" fmla="*/ 74 w 108"/>
                <a:gd name="T55" fmla="*/ 122 h 126"/>
                <a:gd name="T56" fmla="*/ 75 w 108"/>
                <a:gd name="T57" fmla="*/ 118 h 126"/>
                <a:gd name="T58" fmla="*/ 77 w 108"/>
                <a:gd name="T59" fmla="*/ 108 h 126"/>
                <a:gd name="T60" fmla="*/ 78 w 108"/>
                <a:gd name="T61" fmla="*/ 100 h 126"/>
                <a:gd name="T62" fmla="*/ 75 w 108"/>
                <a:gd name="T63" fmla="*/ 96 h 126"/>
                <a:gd name="T64" fmla="*/ 66 w 108"/>
                <a:gd name="T65" fmla="*/ 86 h 126"/>
                <a:gd name="T66" fmla="*/ 61 w 108"/>
                <a:gd name="T67" fmla="*/ 70 h 126"/>
                <a:gd name="T68" fmla="*/ 50 w 108"/>
                <a:gd name="T69" fmla="*/ 61 h 126"/>
                <a:gd name="T70" fmla="*/ 44 w 108"/>
                <a:gd name="T71" fmla="*/ 63 h 126"/>
                <a:gd name="T72" fmla="*/ 37 w 108"/>
                <a:gd name="T73" fmla="*/ 67 h 126"/>
                <a:gd name="T74" fmla="*/ 34 w 108"/>
                <a:gd name="T75" fmla="*/ 67 h 126"/>
                <a:gd name="T76" fmla="*/ 26 w 108"/>
                <a:gd name="T77" fmla="*/ 64 h 126"/>
                <a:gd name="T78" fmla="*/ 20 w 108"/>
                <a:gd name="T79" fmla="*/ 69 h 126"/>
                <a:gd name="T80" fmla="*/ 11 w 108"/>
                <a:gd name="T81" fmla="*/ 74 h 126"/>
                <a:gd name="T82" fmla="*/ 14 w 108"/>
                <a:gd name="T83" fmla="*/ 61 h 126"/>
                <a:gd name="T84" fmla="*/ 15 w 108"/>
                <a:gd name="T85" fmla="*/ 52 h 126"/>
                <a:gd name="T86" fmla="*/ 11 w 108"/>
                <a:gd name="T87" fmla="*/ 42 h 126"/>
                <a:gd name="T88" fmla="*/ 3 w 108"/>
                <a:gd name="T89" fmla="*/ 42 h 126"/>
                <a:gd name="T90" fmla="*/ 4 w 108"/>
                <a:gd name="T91" fmla="*/ 34 h 126"/>
                <a:gd name="T92" fmla="*/ 0 w 108"/>
                <a:gd name="T93" fmla="*/ 33 h 126"/>
                <a:gd name="T94" fmla="*/ 3 w 108"/>
                <a:gd name="T95" fmla="*/ 25 h 126"/>
                <a:gd name="T96" fmla="*/ 4 w 108"/>
                <a:gd name="T97" fmla="*/ 22 h 126"/>
                <a:gd name="T98" fmla="*/ 11 w 108"/>
                <a:gd name="T99" fmla="*/ 15 h 126"/>
                <a:gd name="T100" fmla="*/ 15 w 108"/>
                <a:gd name="T101" fmla="*/ 17 h 126"/>
                <a:gd name="T102" fmla="*/ 20 w 108"/>
                <a:gd name="T103" fmla="*/ 18 h 126"/>
                <a:gd name="T104" fmla="*/ 23 w 108"/>
                <a:gd name="T105" fmla="*/ 17 h 126"/>
                <a:gd name="T106" fmla="*/ 22 w 108"/>
                <a:gd name="T107" fmla="*/ 9 h 126"/>
                <a:gd name="T108" fmla="*/ 20 w 108"/>
                <a:gd name="T109" fmla="*/ 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 h="126">
                  <a:moveTo>
                    <a:pt x="22" y="0"/>
                  </a:moveTo>
                  <a:lnTo>
                    <a:pt x="23" y="0"/>
                  </a:lnTo>
                  <a:lnTo>
                    <a:pt x="23" y="1"/>
                  </a:lnTo>
                  <a:lnTo>
                    <a:pt x="25" y="0"/>
                  </a:lnTo>
                  <a:lnTo>
                    <a:pt x="26" y="0"/>
                  </a:lnTo>
                  <a:lnTo>
                    <a:pt x="28" y="0"/>
                  </a:lnTo>
                  <a:lnTo>
                    <a:pt x="28" y="1"/>
                  </a:lnTo>
                  <a:lnTo>
                    <a:pt x="30" y="3"/>
                  </a:lnTo>
                  <a:lnTo>
                    <a:pt x="31" y="4"/>
                  </a:lnTo>
                  <a:lnTo>
                    <a:pt x="33" y="6"/>
                  </a:lnTo>
                  <a:lnTo>
                    <a:pt x="33" y="7"/>
                  </a:lnTo>
                  <a:lnTo>
                    <a:pt x="34" y="7"/>
                  </a:lnTo>
                  <a:lnTo>
                    <a:pt x="34" y="9"/>
                  </a:lnTo>
                  <a:lnTo>
                    <a:pt x="36" y="11"/>
                  </a:lnTo>
                  <a:lnTo>
                    <a:pt x="36" y="11"/>
                  </a:lnTo>
                  <a:lnTo>
                    <a:pt x="36" y="12"/>
                  </a:lnTo>
                  <a:lnTo>
                    <a:pt x="36" y="12"/>
                  </a:lnTo>
                  <a:lnTo>
                    <a:pt x="37" y="11"/>
                  </a:lnTo>
                  <a:lnTo>
                    <a:pt x="37" y="11"/>
                  </a:lnTo>
                  <a:lnTo>
                    <a:pt x="37" y="9"/>
                  </a:lnTo>
                  <a:lnTo>
                    <a:pt x="37" y="9"/>
                  </a:lnTo>
                  <a:lnTo>
                    <a:pt x="39" y="11"/>
                  </a:lnTo>
                  <a:lnTo>
                    <a:pt x="39" y="11"/>
                  </a:lnTo>
                  <a:lnTo>
                    <a:pt x="39" y="11"/>
                  </a:lnTo>
                  <a:lnTo>
                    <a:pt x="41" y="11"/>
                  </a:lnTo>
                  <a:lnTo>
                    <a:pt x="41" y="12"/>
                  </a:lnTo>
                  <a:lnTo>
                    <a:pt x="41" y="14"/>
                  </a:lnTo>
                  <a:lnTo>
                    <a:pt x="39" y="14"/>
                  </a:lnTo>
                  <a:lnTo>
                    <a:pt x="39" y="15"/>
                  </a:lnTo>
                  <a:lnTo>
                    <a:pt x="39" y="17"/>
                  </a:lnTo>
                  <a:lnTo>
                    <a:pt x="39" y="17"/>
                  </a:lnTo>
                  <a:lnTo>
                    <a:pt x="39" y="18"/>
                  </a:lnTo>
                  <a:lnTo>
                    <a:pt x="42" y="23"/>
                  </a:lnTo>
                  <a:lnTo>
                    <a:pt x="44" y="23"/>
                  </a:lnTo>
                  <a:lnTo>
                    <a:pt x="47" y="25"/>
                  </a:lnTo>
                  <a:lnTo>
                    <a:pt x="48" y="25"/>
                  </a:lnTo>
                  <a:lnTo>
                    <a:pt x="50" y="26"/>
                  </a:lnTo>
                  <a:lnTo>
                    <a:pt x="52" y="26"/>
                  </a:lnTo>
                  <a:lnTo>
                    <a:pt x="52" y="25"/>
                  </a:lnTo>
                  <a:lnTo>
                    <a:pt x="53" y="23"/>
                  </a:lnTo>
                  <a:lnTo>
                    <a:pt x="56" y="23"/>
                  </a:lnTo>
                  <a:lnTo>
                    <a:pt x="56" y="22"/>
                  </a:lnTo>
                  <a:lnTo>
                    <a:pt x="58" y="23"/>
                  </a:lnTo>
                  <a:lnTo>
                    <a:pt x="60" y="25"/>
                  </a:lnTo>
                  <a:lnTo>
                    <a:pt x="61" y="25"/>
                  </a:lnTo>
                  <a:lnTo>
                    <a:pt x="63" y="26"/>
                  </a:lnTo>
                  <a:lnTo>
                    <a:pt x="64" y="26"/>
                  </a:lnTo>
                  <a:lnTo>
                    <a:pt x="64" y="28"/>
                  </a:lnTo>
                  <a:lnTo>
                    <a:pt x="63" y="28"/>
                  </a:lnTo>
                  <a:lnTo>
                    <a:pt x="63" y="28"/>
                  </a:lnTo>
                  <a:lnTo>
                    <a:pt x="61" y="29"/>
                  </a:lnTo>
                  <a:lnTo>
                    <a:pt x="61" y="29"/>
                  </a:lnTo>
                  <a:lnTo>
                    <a:pt x="61" y="29"/>
                  </a:lnTo>
                  <a:lnTo>
                    <a:pt x="63" y="31"/>
                  </a:lnTo>
                  <a:lnTo>
                    <a:pt x="64" y="31"/>
                  </a:lnTo>
                  <a:lnTo>
                    <a:pt x="64" y="31"/>
                  </a:lnTo>
                  <a:lnTo>
                    <a:pt x="64" y="33"/>
                  </a:lnTo>
                  <a:lnTo>
                    <a:pt x="64" y="33"/>
                  </a:lnTo>
                  <a:lnTo>
                    <a:pt x="66" y="34"/>
                  </a:lnTo>
                  <a:lnTo>
                    <a:pt x="67" y="33"/>
                  </a:lnTo>
                  <a:lnTo>
                    <a:pt x="67" y="34"/>
                  </a:lnTo>
                  <a:lnTo>
                    <a:pt x="67" y="34"/>
                  </a:lnTo>
                  <a:lnTo>
                    <a:pt x="69" y="36"/>
                  </a:lnTo>
                  <a:lnTo>
                    <a:pt x="69" y="36"/>
                  </a:lnTo>
                  <a:lnTo>
                    <a:pt x="67" y="37"/>
                  </a:lnTo>
                  <a:lnTo>
                    <a:pt x="67" y="37"/>
                  </a:lnTo>
                  <a:lnTo>
                    <a:pt x="67" y="39"/>
                  </a:lnTo>
                  <a:lnTo>
                    <a:pt x="66" y="41"/>
                  </a:lnTo>
                  <a:lnTo>
                    <a:pt x="64" y="42"/>
                  </a:lnTo>
                  <a:lnTo>
                    <a:pt x="63" y="42"/>
                  </a:lnTo>
                  <a:lnTo>
                    <a:pt x="60" y="41"/>
                  </a:lnTo>
                  <a:lnTo>
                    <a:pt x="56" y="41"/>
                  </a:lnTo>
                  <a:lnTo>
                    <a:pt x="56" y="42"/>
                  </a:lnTo>
                  <a:lnTo>
                    <a:pt x="56" y="42"/>
                  </a:lnTo>
                  <a:lnTo>
                    <a:pt x="55" y="42"/>
                  </a:lnTo>
                  <a:lnTo>
                    <a:pt x="56" y="44"/>
                  </a:lnTo>
                  <a:lnTo>
                    <a:pt x="56" y="44"/>
                  </a:lnTo>
                  <a:lnTo>
                    <a:pt x="55" y="45"/>
                  </a:lnTo>
                  <a:lnTo>
                    <a:pt x="55" y="45"/>
                  </a:lnTo>
                  <a:lnTo>
                    <a:pt x="53" y="47"/>
                  </a:lnTo>
                  <a:lnTo>
                    <a:pt x="53" y="47"/>
                  </a:lnTo>
                  <a:lnTo>
                    <a:pt x="53" y="47"/>
                  </a:lnTo>
                  <a:lnTo>
                    <a:pt x="55" y="48"/>
                  </a:lnTo>
                  <a:lnTo>
                    <a:pt x="56" y="48"/>
                  </a:lnTo>
                  <a:lnTo>
                    <a:pt x="61" y="52"/>
                  </a:lnTo>
                  <a:lnTo>
                    <a:pt x="63" y="53"/>
                  </a:lnTo>
                  <a:lnTo>
                    <a:pt x="64" y="53"/>
                  </a:lnTo>
                  <a:lnTo>
                    <a:pt x="66" y="55"/>
                  </a:lnTo>
                  <a:lnTo>
                    <a:pt x="69" y="55"/>
                  </a:lnTo>
                  <a:lnTo>
                    <a:pt x="71" y="56"/>
                  </a:lnTo>
                  <a:lnTo>
                    <a:pt x="72" y="56"/>
                  </a:lnTo>
                  <a:lnTo>
                    <a:pt x="72" y="58"/>
                  </a:lnTo>
                  <a:lnTo>
                    <a:pt x="71" y="58"/>
                  </a:lnTo>
                  <a:lnTo>
                    <a:pt x="71" y="59"/>
                  </a:lnTo>
                  <a:lnTo>
                    <a:pt x="71" y="59"/>
                  </a:lnTo>
                  <a:lnTo>
                    <a:pt x="71" y="61"/>
                  </a:lnTo>
                  <a:lnTo>
                    <a:pt x="72" y="61"/>
                  </a:lnTo>
                  <a:lnTo>
                    <a:pt x="74" y="63"/>
                  </a:lnTo>
                  <a:lnTo>
                    <a:pt x="74" y="64"/>
                  </a:lnTo>
                  <a:lnTo>
                    <a:pt x="75" y="64"/>
                  </a:lnTo>
                  <a:lnTo>
                    <a:pt x="77" y="64"/>
                  </a:lnTo>
                  <a:lnTo>
                    <a:pt x="77" y="66"/>
                  </a:lnTo>
                  <a:lnTo>
                    <a:pt x="78" y="67"/>
                  </a:lnTo>
                  <a:lnTo>
                    <a:pt x="78" y="67"/>
                  </a:lnTo>
                  <a:lnTo>
                    <a:pt x="78" y="69"/>
                  </a:lnTo>
                  <a:lnTo>
                    <a:pt x="80" y="70"/>
                  </a:lnTo>
                  <a:lnTo>
                    <a:pt x="82" y="72"/>
                  </a:lnTo>
                  <a:lnTo>
                    <a:pt x="83" y="74"/>
                  </a:lnTo>
                  <a:lnTo>
                    <a:pt x="83" y="75"/>
                  </a:lnTo>
                  <a:lnTo>
                    <a:pt x="85" y="75"/>
                  </a:lnTo>
                  <a:lnTo>
                    <a:pt x="88" y="78"/>
                  </a:lnTo>
                  <a:lnTo>
                    <a:pt x="89" y="78"/>
                  </a:lnTo>
                  <a:lnTo>
                    <a:pt x="89" y="81"/>
                  </a:lnTo>
                  <a:lnTo>
                    <a:pt x="91" y="81"/>
                  </a:lnTo>
                  <a:lnTo>
                    <a:pt x="91" y="81"/>
                  </a:lnTo>
                  <a:lnTo>
                    <a:pt x="91" y="83"/>
                  </a:lnTo>
                  <a:lnTo>
                    <a:pt x="91" y="83"/>
                  </a:lnTo>
                  <a:lnTo>
                    <a:pt x="93" y="86"/>
                  </a:lnTo>
                  <a:lnTo>
                    <a:pt x="93" y="86"/>
                  </a:lnTo>
                  <a:lnTo>
                    <a:pt x="93" y="88"/>
                  </a:lnTo>
                  <a:lnTo>
                    <a:pt x="94" y="88"/>
                  </a:lnTo>
                  <a:lnTo>
                    <a:pt x="94" y="89"/>
                  </a:lnTo>
                  <a:lnTo>
                    <a:pt x="94" y="89"/>
                  </a:lnTo>
                  <a:lnTo>
                    <a:pt x="96" y="89"/>
                  </a:lnTo>
                  <a:lnTo>
                    <a:pt x="96" y="88"/>
                  </a:lnTo>
                  <a:lnTo>
                    <a:pt x="96" y="88"/>
                  </a:lnTo>
                  <a:lnTo>
                    <a:pt x="97" y="89"/>
                  </a:lnTo>
                  <a:lnTo>
                    <a:pt x="97" y="91"/>
                  </a:lnTo>
                  <a:lnTo>
                    <a:pt x="99" y="91"/>
                  </a:lnTo>
                  <a:lnTo>
                    <a:pt x="99" y="91"/>
                  </a:lnTo>
                  <a:lnTo>
                    <a:pt x="102" y="94"/>
                  </a:lnTo>
                  <a:lnTo>
                    <a:pt x="102" y="94"/>
                  </a:lnTo>
                  <a:lnTo>
                    <a:pt x="104" y="94"/>
                  </a:lnTo>
                  <a:lnTo>
                    <a:pt x="104" y="96"/>
                  </a:lnTo>
                  <a:lnTo>
                    <a:pt x="104" y="96"/>
                  </a:lnTo>
                  <a:lnTo>
                    <a:pt x="104" y="97"/>
                  </a:lnTo>
                  <a:lnTo>
                    <a:pt x="104" y="97"/>
                  </a:lnTo>
                  <a:lnTo>
                    <a:pt x="101" y="99"/>
                  </a:lnTo>
                  <a:lnTo>
                    <a:pt x="101" y="99"/>
                  </a:lnTo>
                  <a:lnTo>
                    <a:pt x="101" y="99"/>
                  </a:lnTo>
                  <a:lnTo>
                    <a:pt x="102" y="100"/>
                  </a:lnTo>
                  <a:lnTo>
                    <a:pt x="102" y="102"/>
                  </a:lnTo>
                  <a:lnTo>
                    <a:pt x="104" y="102"/>
                  </a:lnTo>
                  <a:lnTo>
                    <a:pt x="105" y="104"/>
                  </a:lnTo>
                  <a:lnTo>
                    <a:pt x="107" y="105"/>
                  </a:lnTo>
                  <a:lnTo>
                    <a:pt x="107" y="107"/>
                  </a:lnTo>
                  <a:lnTo>
                    <a:pt x="108" y="107"/>
                  </a:lnTo>
                  <a:lnTo>
                    <a:pt x="108" y="108"/>
                  </a:lnTo>
                  <a:lnTo>
                    <a:pt x="107" y="108"/>
                  </a:lnTo>
                  <a:lnTo>
                    <a:pt x="107" y="110"/>
                  </a:lnTo>
                  <a:lnTo>
                    <a:pt x="105" y="110"/>
                  </a:lnTo>
                  <a:lnTo>
                    <a:pt x="105" y="111"/>
                  </a:lnTo>
                  <a:lnTo>
                    <a:pt x="105" y="111"/>
                  </a:lnTo>
                  <a:lnTo>
                    <a:pt x="107" y="113"/>
                  </a:lnTo>
                  <a:lnTo>
                    <a:pt x="105" y="113"/>
                  </a:lnTo>
                  <a:lnTo>
                    <a:pt x="105" y="115"/>
                  </a:lnTo>
                  <a:lnTo>
                    <a:pt x="105" y="116"/>
                  </a:lnTo>
                  <a:lnTo>
                    <a:pt x="105" y="116"/>
                  </a:lnTo>
                  <a:lnTo>
                    <a:pt x="104" y="118"/>
                  </a:lnTo>
                  <a:lnTo>
                    <a:pt x="102" y="116"/>
                  </a:lnTo>
                  <a:lnTo>
                    <a:pt x="102" y="116"/>
                  </a:lnTo>
                  <a:lnTo>
                    <a:pt x="102" y="118"/>
                  </a:lnTo>
                  <a:lnTo>
                    <a:pt x="101" y="119"/>
                  </a:lnTo>
                  <a:lnTo>
                    <a:pt x="99" y="119"/>
                  </a:lnTo>
                  <a:lnTo>
                    <a:pt x="99" y="119"/>
                  </a:lnTo>
                  <a:lnTo>
                    <a:pt x="99" y="119"/>
                  </a:lnTo>
                  <a:lnTo>
                    <a:pt x="97" y="121"/>
                  </a:lnTo>
                  <a:lnTo>
                    <a:pt x="97" y="121"/>
                  </a:lnTo>
                  <a:lnTo>
                    <a:pt x="96" y="121"/>
                  </a:lnTo>
                  <a:lnTo>
                    <a:pt x="96" y="121"/>
                  </a:lnTo>
                  <a:lnTo>
                    <a:pt x="94" y="119"/>
                  </a:lnTo>
                  <a:lnTo>
                    <a:pt x="94" y="119"/>
                  </a:lnTo>
                  <a:lnTo>
                    <a:pt x="93" y="118"/>
                  </a:lnTo>
                  <a:lnTo>
                    <a:pt x="93" y="118"/>
                  </a:lnTo>
                  <a:lnTo>
                    <a:pt x="91" y="118"/>
                  </a:lnTo>
                  <a:lnTo>
                    <a:pt x="91" y="116"/>
                  </a:lnTo>
                  <a:lnTo>
                    <a:pt x="91" y="118"/>
                  </a:lnTo>
                  <a:lnTo>
                    <a:pt x="89" y="119"/>
                  </a:lnTo>
                  <a:lnTo>
                    <a:pt x="88" y="118"/>
                  </a:lnTo>
                  <a:lnTo>
                    <a:pt x="88" y="118"/>
                  </a:lnTo>
                  <a:lnTo>
                    <a:pt x="86" y="119"/>
                  </a:lnTo>
                  <a:lnTo>
                    <a:pt x="86" y="119"/>
                  </a:lnTo>
                  <a:lnTo>
                    <a:pt x="85" y="119"/>
                  </a:lnTo>
                  <a:lnTo>
                    <a:pt x="83" y="121"/>
                  </a:lnTo>
                  <a:lnTo>
                    <a:pt x="85" y="121"/>
                  </a:lnTo>
                  <a:lnTo>
                    <a:pt x="85" y="124"/>
                  </a:lnTo>
                  <a:lnTo>
                    <a:pt x="86" y="124"/>
                  </a:lnTo>
                  <a:lnTo>
                    <a:pt x="85" y="126"/>
                  </a:lnTo>
                  <a:lnTo>
                    <a:pt x="83" y="126"/>
                  </a:lnTo>
                  <a:lnTo>
                    <a:pt x="82" y="126"/>
                  </a:lnTo>
                  <a:lnTo>
                    <a:pt x="80" y="124"/>
                  </a:lnTo>
                  <a:lnTo>
                    <a:pt x="80" y="124"/>
                  </a:lnTo>
                  <a:lnTo>
                    <a:pt x="77" y="122"/>
                  </a:lnTo>
                  <a:lnTo>
                    <a:pt x="75" y="124"/>
                  </a:lnTo>
                  <a:lnTo>
                    <a:pt x="75" y="124"/>
                  </a:lnTo>
                  <a:lnTo>
                    <a:pt x="74" y="122"/>
                  </a:lnTo>
                  <a:lnTo>
                    <a:pt x="74" y="122"/>
                  </a:lnTo>
                  <a:lnTo>
                    <a:pt x="72" y="121"/>
                  </a:lnTo>
                  <a:lnTo>
                    <a:pt x="72" y="121"/>
                  </a:lnTo>
                  <a:lnTo>
                    <a:pt x="72" y="121"/>
                  </a:lnTo>
                  <a:lnTo>
                    <a:pt x="74" y="119"/>
                  </a:lnTo>
                  <a:lnTo>
                    <a:pt x="75" y="119"/>
                  </a:lnTo>
                  <a:lnTo>
                    <a:pt x="75" y="118"/>
                  </a:lnTo>
                  <a:lnTo>
                    <a:pt x="77" y="118"/>
                  </a:lnTo>
                  <a:lnTo>
                    <a:pt x="77" y="116"/>
                  </a:lnTo>
                  <a:lnTo>
                    <a:pt x="77" y="116"/>
                  </a:lnTo>
                  <a:lnTo>
                    <a:pt x="77" y="113"/>
                  </a:lnTo>
                  <a:lnTo>
                    <a:pt x="77" y="111"/>
                  </a:lnTo>
                  <a:lnTo>
                    <a:pt x="77" y="110"/>
                  </a:lnTo>
                  <a:lnTo>
                    <a:pt x="77" y="108"/>
                  </a:lnTo>
                  <a:lnTo>
                    <a:pt x="77" y="107"/>
                  </a:lnTo>
                  <a:lnTo>
                    <a:pt x="77" y="105"/>
                  </a:lnTo>
                  <a:lnTo>
                    <a:pt x="77" y="105"/>
                  </a:lnTo>
                  <a:lnTo>
                    <a:pt x="78" y="105"/>
                  </a:lnTo>
                  <a:lnTo>
                    <a:pt x="78" y="104"/>
                  </a:lnTo>
                  <a:lnTo>
                    <a:pt x="78" y="102"/>
                  </a:lnTo>
                  <a:lnTo>
                    <a:pt x="78" y="100"/>
                  </a:lnTo>
                  <a:lnTo>
                    <a:pt x="78" y="100"/>
                  </a:lnTo>
                  <a:lnTo>
                    <a:pt x="78" y="100"/>
                  </a:lnTo>
                  <a:lnTo>
                    <a:pt x="77" y="99"/>
                  </a:lnTo>
                  <a:lnTo>
                    <a:pt x="75" y="99"/>
                  </a:lnTo>
                  <a:lnTo>
                    <a:pt x="75" y="97"/>
                  </a:lnTo>
                  <a:lnTo>
                    <a:pt x="75" y="97"/>
                  </a:lnTo>
                  <a:lnTo>
                    <a:pt x="75" y="96"/>
                  </a:lnTo>
                  <a:lnTo>
                    <a:pt x="74" y="96"/>
                  </a:lnTo>
                  <a:lnTo>
                    <a:pt x="72" y="94"/>
                  </a:lnTo>
                  <a:lnTo>
                    <a:pt x="71" y="94"/>
                  </a:lnTo>
                  <a:lnTo>
                    <a:pt x="71" y="92"/>
                  </a:lnTo>
                  <a:lnTo>
                    <a:pt x="69" y="91"/>
                  </a:lnTo>
                  <a:lnTo>
                    <a:pt x="67" y="89"/>
                  </a:lnTo>
                  <a:lnTo>
                    <a:pt x="66" y="86"/>
                  </a:lnTo>
                  <a:lnTo>
                    <a:pt x="66" y="83"/>
                  </a:lnTo>
                  <a:lnTo>
                    <a:pt x="66" y="80"/>
                  </a:lnTo>
                  <a:lnTo>
                    <a:pt x="67" y="77"/>
                  </a:lnTo>
                  <a:lnTo>
                    <a:pt x="66" y="74"/>
                  </a:lnTo>
                  <a:lnTo>
                    <a:pt x="64" y="74"/>
                  </a:lnTo>
                  <a:lnTo>
                    <a:pt x="63" y="72"/>
                  </a:lnTo>
                  <a:lnTo>
                    <a:pt x="61" y="70"/>
                  </a:lnTo>
                  <a:lnTo>
                    <a:pt x="60" y="69"/>
                  </a:lnTo>
                  <a:lnTo>
                    <a:pt x="58" y="66"/>
                  </a:lnTo>
                  <a:lnTo>
                    <a:pt x="56" y="63"/>
                  </a:lnTo>
                  <a:lnTo>
                    <a:pt x="55" y="61"/>
                  </a:lnTo>
                  <a:lnTo>
                    <a:pt x="53" y="63"/>
                  </a:lnTo>
                  <a:lnTo>
                    <a:pt x="52" y="61"/>
                  </a:lnTo>
                  <a:lnTo>
                    <a:pt x="50" y="61"/>
                  </a:lnTo>
                  <a:lnTo>
                    <a:pt x="48" y="59"/>
                  </a:lnTo>
                  <a:lnTo>
                    <a:pt x="45" y="59"/>
                  </a:lnTo>
                  <a:lnTo>
                    <a:pt x="45" y="61"/>
                  </a:lnTo>
                  <a:lnTo>
                    <a:pt x="44" y="61"/>
                  </a:lnTo>
                  <a:lnTo>
                    <a:pt x="44" y="61"/>
                  </a:lnTo>
                  <a:lnTo>
                    <a:pt x="45" y="61"/>
                  </a:lnTo>
                  <a:lnTo>
                    <a:pt x="44" y="63"/>
                  </a:lnTo>
                  <a:lnTo>
                    <a:pt x="44" y="63"/>
                  </a:lnTo>
                  <a:lnTo>
                    <a:pt x="42" y="63"/>
                  </a:lnTo>
                  <a:lnTo>
                    <a:pt x="42" y="64"/>
                  </a:lnTo>
                  <a:lnTo>
                    <a:pt x="42" y="66"/>
                  </a:lnTo>
                  <a:lnTo>
                    <a:pt x="41" y="66"/>
                  </a:lnTo>
                  <a:lnTo>
                    <a:pt x="39" y="67"/>
                  </a:lnTo>
                  <a:lnTo>
                    <a:pt x="37" y="67"/>
                  </a:lnTo>
                  <a:lnTo>
                    <a:pt x="36" y="67"/>
                  </a:lnTo>
                  <a:lnTo>
                    <a:pt x="36" y="69"/>
                  </a:lnTo>
                  <a:lnTo>
                    <a:pt x="36" y="69"/>
                  </a:lnTo>
                  <a:lnTo>
                    <a:pt x="36" y="69"/>
                  </a:lnTo>
                  <a:lnTo>
                    <a:pt x="36" y="69"/>
                  </a:lnTo>
                  <a:lnTo>
                    <a:pt x="34" y="69"/>
                  </a:lnTo>
                  <a:lnTo>
                    <a:pt x="34" y="67"/>
                  </a:lnTo>
                  <a:lnTo>
                    <a:pt x="34" y="67"/>
                  </a:lnTo>
                  <a:lnTo>
                    <a:pt x="33" y="66"/>
                  </a:lnTo>
                  <a:lnTo>
                    <a:pt x="31" y="66"/>
                  </a:lnTo>
                  <a:lnTo>
                    <a:pt x="30" y="64"/>
                  </a:lnTo>
                  <a:lnTo>
                    <a:pt x="28" y="63"/>
                  </a:lnTo>
                  <a:lnTo>
                    <a:pt x="28" y="63"/>
                  </a:lnTo>
                  <a:lnTo>
                    <a:pt x="26" y="64"/>
                  </a:lnTo>
                  <a:lnTo>
                    <a:pt x="25" y="66"/>
                  </a:lnTo>
                  <a:lnTo>
                    <a:pt x="25" y="66"/>
                  </a:lnTo>
                  <a:lnTo>
                    <a:pt x="23" y="66"/>
                  </a:lnTo>
                  <a:lnTo>
                    <a:pt x="23" y="66"/>
                  </a:lnTo>
                  <a:lnTo>
                    <a:pt x="23" y="67"/>
                  </a:lnTo>
                  <a:lnTo>
                    <a:pt x="22" y="67"/>
                  </a:lnTo>
                  <a:lnTo>
                    <a:pt x="20" y="69"/>
                  </a:lnTo>
                  <a:lnTo>
                    <a:pt x="20" y="69"/>
                  </a:lnTo>
                  <a:lnTo>
                    <a:pt x="19" y="70"/>
                  </a:lnTo>
                  <a:lnTo>
                    <a:pt x="15" y="72"/>
                  </a:lnTo>
                  <a:lnTo>
                    <a:pt x="14" y="74"/>
                  </a:lnTo>
                  <a:lnTo>
                    <a:pt x="14" y="74"/>
                  </a:lnTo>
                  <a:lnTo>
                    <a:pt x="12" y="74"/>
                  </a:lnTo>
                  <a:lnTo>
                    <a:pt x="11" y="74"/>
                  </a:lnTo>
                  <a:lnTo>
                    <a:pt x="11" y="72"/>
                  </a:lnTo>
                  <a:lnTo>
                    <a:pt x="12" y="69"/>
                  </a:lnTo>
                  <a:lnTo>
                    <a:pt x="14" y="66"/>
                  </a:lnTo>
                  <a:lnTo>
                    <a:pt x="14" y="64"/>
                  </a:lnTo>
                  <a:lnTo>
                    <a:pt x="14" y="63"/>
                  </a:lnTo>
                  <a:lnTo>
                    <a:pt x="14" y="63"/>
                  </a:lnTo>
                  <a:lnTo>
                    <a:pt x="14" y="61"/>
                  </a:lnTo>
                  <a:lnTo>
                    <a:pt x="12" y="61"/>
                  </a:lnTo>
                  <a:lnTo>
                    <a:pt x="12" y="59"/>
                  </a:lnTo>
                  <a:lnTo>
                    <a:pt x="12" y="59"/>
                  </a:lnTo>
                  <a:lnTo>
                    <a:pt x="14" y="58"/>
                  </a:lnTo>
                  <a:lnTo>
                    <a:pt x="14" y="58"/>
                  </a:lnTo>
                  <a:lnTo>
                    <a:pt x="15" y="55"/>
                  </a:lnTo>
                  <a:lnTo>
                    <a:pt x="15" y="52"/>
                  </a:lnTo>
                  <a:lnTo>
                    <a:pt x="15" y="50"/>
                  </a:lnTo>
                  <a:lnTo>
                    <a:pt x="15" y="48"/>
                  </a:lnTo>
                  <a:lnTo>
                    <a:pt x="15" y="47"/>
                  </a:lnTo>
                  <a:lnTo>
                    <a:pt x="15" y="44"/>
                  </a:lnTo>
                  <a:lnTo>
                    <a:pt x="15" y="44"/>
                  </a:lnTo>
                  <a:lnTo>
                    <a:pt x="14" y="42"/>
                  </a:lnTo>
                  <a:lnTo>
                    <a:pt x="11" y="42"/>
                  </a:lnTo>
                  <a:lnTo>
                    <a:pt x="11" y="42"/>
                  </a:lnTo>
                  <a:lnTo>
                    <a:pt x="9" y="42"/>
                  </a:lnTo>
                  <a:lnTo>
                    <a:pt x="9" y="44"/>
                  </a:lnTo>
                  <a:lnTo>
                    <a:pt x="7" y="44"/>
                  </a:lnTo>
                  <a:lnTo>
                    <a:pt x="6" y="44"/>
                  </a:lnTo>
                  <a:lnTo>
                    <a:pt x="4" y="44"/>
                  </a:lnTo>
                  <a:lnTo>
                    <a:pt x="3" y="42"/>
                  </a:lnTo>
                  <a:lnTo>
                    <a:pt x="3" y="41"/>
                  </a:lnTo>
                  <a:lnTo>
                    <a:pt x="4" y="39"/>
                  </a:lnTo>
                  <a:lnTo>
                    <a:pt x="4" y="36"/>
                  </a:lnTo>
                  <a:lnTo>
                    <a:pt x="6" y="36"/>
                  </a:lnTo>
                  <a:lnTo>
                    <a:pt x="6" y="34"/>
                  </a:lnTo>
                  <a:lnTo>
                    <a:pt x="4" y="34"/>
                  </a:lnTo>
                  <a:lnTo>
                    <a:pt x="4" y="34"/>
                  </a:lnTo>
                  <a:lnTo>
                    <a:pt x="4" y="33"/>
                  </a:lnTo>
                  <a:lnTo>
                    <a:pt x="3" y="31"/>
                  </a:lnTo>
                  <a:lnTo>
                    <a:pt x="1" y="31"/>
                  </a:lnTo>
                  <a:lnTo>
                    <a:pt x="1" y="31"/>
                  </a:lnTo>
                  <a:lnTo>
                    <a:pt x="1" y="31"/>
                  </a:lnTo>
                  <a:lnTo>
                    <a:pt x="0" y="33"/>
                  </a:lnTo>
                  <a:lnTo>
                    <a:pt x="0" y="33"/>
                  </a:lnTo>
                  <a:lnTo>
                    <a:pt x="0" y="33"/>
                  </a:lnTo>
                  <a:lnTo>
                    <a:pt x="0" y="31"/>
                  </a:lnTo>
                  <a:lnTo>
                    <a:pt x="0" y="31"/>
                  </a:lnTo>
                  <a:lnTo>
                    <a:pt x="0" y="28"/>
                  </a:lnTo>
                  <a:lnTo>
                    <a:pt x="1" y="26"/>
                  </a:lnTo>
                  <a:lnTo>
                    <a:pt x="3" y="25"/>
                  </a:lnTo>
                  <a:lnTo>
                    <a:pt x="3" y="25"/>
                  </a:lnTo>
                  <a:lnTo>
                    <a:pt x="4" y="25"/>
                  </a:lnTo>
                  <a:lnTo>
                    <a:pt x="6" y="25"/>
                  </a:lnTo>
                  <a:lnTo>
                    <a:pt x="6" y="23"/>
                  </a:lnTo>
                  <a:lnTo>
                    <a:pt x="6" y="23"/>
                  </a:lnTo>
                  <a:lnTo>
                    <a:pt x="6" y="23"/>
                  </a:lnTo>
                  <a:lnTo>
                    <a:pt x="4" y="23"/>
                  </a:lnTo>
                  <a:lnTo>
                    <a:pt x="4" y="22"/>
                  </a:lnTo>
                  <a:lnTo>
                    <a:pt x="6" y="22"/>
                  </a:lnTo>
                  <a:lnTo>
                    <a:pt x="6" y="20"/>
                  </a:lnTo>
                  <a:lnTo>
                    <a:pt x="7" y="20"/>
                  </a:lnTo>
                  <a:lnTo>
                    <a:pt x="7" y="18"/>
                  </a:lnTo>
                  <a:lnTo>
                    <a:pt x="7" y="17"/>
                  </a:lnTo>
                  <a:lnTo>
                    <a:pt x="9" y="17"/>
                  </a:lnTo>
                  <a:lnTo>
                    <a:pt x="11" y="15"/>
                  </a:lnTo>
                  <a:lnTo>
                    <a:pt x="12" y="14"/>
                  </a:lnTo>
                  <a:lnTo>
                    <a:pt x="14" y="14"/>
                  </a:lnTo>
                  <a:lnTo>
                    <a:pt x="15" y="14"/>
                  </a:lnTo>
                  <a:lnTo>
                    <a:pt x="14" y="15"/>
                  </a:lnTo>
                  <a:lnTo>
                    <a:pt x="15" y="15"/>
                  </a:lnTo>
                  <a:lnTo>
                    <a:pt x="15" y="17"/>
                  </a:lnTo>
                  <a:lnTo>
                    <a:pt x="15" y="17"/>
                  </a:lnTo>
                  <a:lnTo>
                    <a:pt x="15" y="18"/>
                  </a:lnTo>
                  <a:lnTo>
                    <a:pt x="15" y="18"/>
                  </a:lnTo>
                  <a:lnTo>
                    <a:pt x="15" y="18"/>
                  </a:lnTo>
                  <a:lnTo>
                    <a:pt x="19" y="18"/>
                  </a:lnTo>
                  <a:lnTo>
                    <a:pt x="20" y="18"/>
                  </a:lnTo>
                  <a:lnTo>
                    <a:pt x="20" y="18"/>
                  </a:lnTo>
                  <a:lnTo>
                    <a:pt x="20" y="18"/>
                  </a:lnTo>
                  <a:lnTo>
                    <a:pt x="22" y="18"/>
                  </a:lnTo>
                  <a:lnTo>
                    <a:pt x="22" y="20"/>
                  </a:lnTo>
                  <a:lnTo>
                    <a:pt x="22" y="18"/>
                  </a:lnTo>
                  <a:lnTo>
                    <a:pt x="23" y="18"/>
                  </a:lnTo>
                  <a:lnTo>
                    <a:pt x="23" y="18"/>
                  </a:lnTo>
                  <a:lnTo>
                    <a:pt x="23" y="18"/>
                  </a:lnTo>
                  <a:lnTo>
                    <a:pt x="23" y="17"/>
                  </a:lnTo>
                  <a:lnTo>
                    <a:pt x="22" y="17"/>
                  </a:lnTo>
                  <a:lnTo>
                    <a:pt x="22" y="15"/>
                  </a:lnTo>
                  <a:lnTo>
                    <a:pt x="23" y="14"/>
                  </a:lnTo>
                  <a:lnTo>
                    <a:pt x="23" y="12"/>
                  </a:lnTo>
                  <a:lnTo>
                    <a:pt x="23" y="11"/>
                  </a:lnTo>
                  <a:lnTo>
                    <a:pt x="22" y="9"/>
                  </a:lnTo>
                  <a:lnTo>
                    <a:pt x="22" y="9"/>
                  </a:lnTo>
                  <a:lnTo>
                    <a:pt x="20" y="7"/>
                  </a:lnTo>
                  <a:lnTo>
                    <a:pt x="20" y="6"/>
                  </a:lnTo>
                  <a:lnTo>
                    <a:pt x="20" y="4"/>
                  </a:lnTo>
                  <a:lnTo>
                    <a:pt x="20" y="4"/>
                  </a:lnTo>
                  <a:lnTo>
                    <a:pt x="20" y="3"/>
                  </a:lnTo>
                  <a:lnTo>
                    <a:pt x="20" y="3"/>
                  </a:lnTo>
                  <a:lnTo>
                    <a:pt x="20" y="3"/>
                  </a:lnTo>
                  <a:lnTo>
                    <a:pt x="20" y="1"/>
                  </a:lnTo>
                  <a:lnTo>
                    <a:pt x="22" y="1"/>
                  </a:lnTo>
                  <a:lnTo>
                    <a:pt x="22" y="0"/>
                  </a:lnTo>
                  <a:lnTo>
                    <a:pt x="22" y="0"/>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09" name="Freeform 229">
              <a:extLst>
                <a:ext uri="{FF2B5EF4-FFF2-40B4-BE49-F238E27FC236}">
                  <a16:creationId xmlns:a16="http://schemas.microsoft.com/office/drawing/2014/main" id="{59195DDB-3BF1-4BBC-B60E-7441965F3A49}"/>
                </a:ext>
              </a:extLst>
            </p:cNvPr>
            <p:cNvSpPr>
              <a:spLocks noEditPoints="1"/>
            </p:cNvSpPr>
            <p:nvPr/>
          </p:nvSpPr>
          <p:spPr bwMode="auto">
            <a:xfrm>
              <a:off x="7076820" y="2681116"/>
              <a:ext cx="1148092" cy="532138"/>
            </a:xfrm>
            <a:custGeom>
              <a:avLst/>
              <a:gdLst>
                <a:gd name="T0" fmla="*/ 89 w 589"/>
                <a:gd name="T1" fmla="*/ 188 h 273"/>
                <a:gd name="T2" fmla="*/ 186 w 589"/>
                <a:gd name="T3" fmla="*/ 194 h 273"/>
                <a:gd name="T4" fmla="*/ 182 w 589"/>
                <a:gd name="T5" fmla="*/ 181 h 273"/>
                <a:gd name="T6" fmla="*/ 355 w 589"/>
                <a:gd name="T7" fmla="*/ 21 h 273"/>
                <a:gd name="T8" fmla="*/ 376 w 589"/>
                <a:gd name="T9" fmla="*/ 25 h 273"/>
                <a:gd name="T10" fmla="*/ 387 w 589"/>
                <a:gd name="T11" fmla="*/ 38 h 273"/>
                <a:gd name="T12" fmla="*/ 417 w 589"/>
                <a:gd name="T13" fmla="*/ 27 h 273"/>
                <a:gd name="T14" fmla="*/ 434 w 589"/>
                <a:gd name="T15" fmla="*/ 28 h 273"/>
                <a:gd name="T16" fmla="*/ 484 w 589"/>
                <a:gd name="T17" fmla="*/ 88 h 273"/>
                <a:gd name="T18" fmla="*/ 499 w 589"/>
                <a:gd name="T19" fmla="*/ 85 h 273"/>
                <a:gd name="T20" fmla="*/ 524 w 589"/>
                <a:gd name="T21" fmla="*/ 88 h 273"/>
                <a:gd name="T22" fmla="*/ 554 w 589"/>
                <a:gd name="T23" fmla="*/ 102 h 273"/>
                <a:gd name="T24" fmla="*/ 578 w 589"/>
                <a:gd name="T25" fmla="*/ 110 h 273"/>
                <a:gd name="T26" fmla="*/ 582 w 589"/>
                <a:gd name="T27" fmla="*/ 123 h 273"/>
                <a:gd name="T28" fmla="*/ 565 w 589"/>
                <a:gd name="T29" fmla="*/ 153 h 273"/>
                <a:gd name="T30" fmla="*/ 538 w 589"/>
                <a:gd name="T31" fmla="*/ 161 h 273"/>
                <a:gd name="T32" fmla="*/ 521 w 589"/>
                <a:gd name="T33" fmla="*/ 189 h 273"/>
                <a:gd name="T34" fmla="*/ 494 w 589"/>
                <a:gd name="T35" fmla="*/ 194 h 273"/>
                <a:gd name="T36" fmla="*/ 488 w 589"/>
                <a:gd name="T37" fmla="*/ 206 h 273"/>
                <a:gd name="T38" fmla="*/ 489 w 589"/>
                <a:gd name="T39" fmla="*/ 232 h 273"/>
                <a:gd name="T40" fmla="*/ 477 w 589"/>
                <a:gd name="T41" fmla="*/ 241 h 273"/>
                <a:gd name="T42" fmla="*/ 443 w 589"/>
                <a:gd name="T43" fmla="*/ 233 h 273"/>
                <a:gd name="T44" fmla="*/ 396 w 589"/>
                <a:gd name="T45" fmla="*/ 229 h 273"/>
                <a:gd name="T46" fmla="*/ 363 w 589"/>
                <a:gd name="T47" fmla="*/ 235 h 273"/>
                <a:gd name="T48" fmla="*/ 344 w 589"/>
                <a:gd name="T49" fmla="*/ 247 h 273"/>
                <a:gd name="T50" fmla="*/ 319 w 589"/>
                <a:gd name="T51" fmla="*/ 271 h 273"/>
                <a:gd name="T52" fmla="*/ 298 w 589"/>
                <a:gd name="T53" fmla="*/ 263 h 273"/>
                <a:gd name="T54" fmla="*/ 283 w 589"/>
                <a:gd name="T55" fmla="*/ 233 h 273"/>
                <a:gd name="T56" fmla="*/ 254 w 589"/>
                <a:gd name="T57" fmla="*/ 222 h 273"/>
                <a:gd name="T58" fmla="*/ 210 w 589"/>
                <a:gd name="T59" fmla="*/ 208 h 273"/>
                <a:gd name="T60" fmla="*/ 191 w 589"/>
                <a:gd name="T61" fmla="*/ 183 h 273"/>
                <a:gd name="T62" fmla="*/ 207 w 589"/>
                <a:gd name="T63" fmla="*/ 177 h 273"/>
                <a:gd name="T64" fmla="*/ 205 w 589"/>
                <a:gd name="T65" fmla="*/ 167 h 273"/>
                <a:gd name="T66" fmla="*/ 202 w 589"/>
                <a:gd name="T67" fmla="*/ 172 h 273"/>
                <a:gd name="T68" fmla="*/ 191 w 589"/>
                <a:gd name="T69" fmla="*/ 177 h 273"/>
                <a:gd name="T70" fmla="*/ 186 w 589"/>
                <a:gd name="T71" fmla="*/ 184 h 273"/>
                <a:gd name="T72" fmla="*/ 179 w 589"/>
                <a:gd name="T73" fmla="*/ 180 h 273"/>
                <a:gd name="T74" fmla="*/ 145 w 589"/>
                <a:gd name="T75" fmla="*/ 194 h 273"/>
                <a:gd name="T76" fmla="*/ 125 w 589"/>
                <a:gd name="T77" fmla="*/ 257 h 273"/>
                <a:gd name="T78" fmla="*/ 86 w 589"/>
                <a:gd name="T79" fmla="*/ 251 h 273"/>
                <a:gd name="T80" fmla="*/ 74 w 589"/>
                <a:gd name="T81" fmla="*/ 230 h 273"/>
                <a:gd name="T82" fmla="*/ 52 w 589"/>
                <a:gd name="T83" fmla="*/ 206 h 273"/>
                <a:gd name="T84" fmla="*/ 67 w 589"/>
                <a:gd name="T85" fmla="*/ 195 h 273"/>
                <a:gd name="T86" fmla="*/ 93 w 589"/>
                <a:gd name="T87" fmla="*/ 170 h 273"/>
                <a:gd name="T88" fmla="*/ 68 w 589"/>
                <a:gd name="T89" fmla="*/ 159 h 273"/>
                <a:gd name="T90" fmla="*/ 38 w 589"/>
                <a:gd name="T91" fmla="*/ 172 h 273"/>
                <a:gd name="T92" fmla="*/ 29 w 589"/>
                <a:gd name="T93" fmla="*/ 156 h 273"/>
                <a:gd name="T94" fmla="*/ 2 w 589"/>
                <a:gd name="T95" fmla="*/ 128 h 273"/>
                <a:gd name="T96" fmla="*/ 15 w 589"/>
                <a:gd name="T97" fmla="*/ 96 h 273"/>
                <a:gd name="T98" fmla="*/ 33 w 589"/>
                <a:gd name="T99" fmla="*/ 93 h 273"/>
                <a:gd name="T100" fmla="*/ 68 w 589"/>
                <a:gd name="T101" fmla="*/ 76 h 273"/>
                <a:gd name="T102" fmla="*/ 97 w 589"/>
                <a:gd name="T103" fmla="*/ 76 h 273"/>
                <a:gd name="T104" fmla="*/ 115 w 589"/>
                <a:gd name="T105" fmla="*/ 87 h 273"/>
                <a:gd name="T106" fmla="*/ 149 w 589"/>
                <a:gd name="T107" fmla="*/ 85 h 273"/>
                <a:gd name="T108" fmla="*/ 182 w 589"/>
                <a:gd name="T109" fmla="*/ 93 h 273"/>
                <a:gd name="T110" fmla="*/ 215 w 589"/>
                <a:gd name="T111" fmla="*/ 87 h 273"/>
                <a:gd name="T112" fmla="*/ 205 w 589"/>
                <a:gd name="T113" fmla="*/ 62 h 273"/>
                <a:gd name="T114" fmla="*/ 220 w 589"/>
                <a:gd name="T115" fmla="*/ 44 h 273"/>
                <a:gd name="T116" fmla="*/ 209 w 589"/>
                <a:gd name="T117" fmla="*/ 35 h 273"/>
                <a:gd name="T118" fmla="*/ 248 w 589"/>
                <a:gd name="T119" fmla="*/ 22 h 273"/>
                <a:gd name="T120" fmla="*/ 276 w 589"/>
                <a:gd name="T121" fmla="*/ 16 h 273"/>
                <a:gd name="T122" fmla="*/ 320 w 589"/>
                <a:gd name="T123" fmla="*/ 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9" h="273">
                  <a:moveTo>
                    <a:pt x="51" y="195"/>
                  </a:moveTo>
                  <a:lnTo>
                    <a:pt x="51" y="195"/>
                  </a:lnTo>
                  <a:lnTo>
                    <a:pt x="51" y="195"/>
                  </a:lnTo>
                  <a:lnTo>
                    <a:pt x="51" y="197"/>
                  </a:lnTo>
                  <a:lnTo>
                    <a:pt x="51" y="199"/>
                  </a:lnTo>
                  <a:lnTo>
                    <a:pt x="52" y="199"/>
                  </a:lnTo>
                  <a:lnTo>
                    <a:pt x="52" y="199"/>
                  </a:lnTo>
                  <a:lnTo>
                    <a:pt x="51" y="199"/>
                  </a:lnTo>
                  <a:lnTo>
                    <a:pt x="49" y="197"/>
                  </a:lnTo>
                  <a:lnTo>
                    <a:pt x="49" y="195"/>
                  </a:lnTo>
                  <a:lnTo>
                    <a:pt x="51" y="195"/>
                  </a:lnTo>
                  <a:lnTo>
                    <a:pt x="51" y="195"/>
                  </a:lnTo>
                  <a:close/>
                  <a:moveTo>
                    <a:pt x="54" y="195"/>
                  </a:moveTo>
                  <a:lnTo>
                    <a:pt x="54" y="197"/>
                  </a:lnTo>
                  <a:lnTo>
                    <a:pt x="54" y="197"/>
                  </a:lnTo>
                  <a:lnTo>
                    <a:pt x="54" y="197"/>
                  </a:lnTo>
                  <a:lnTo>
                    <a:pt x="54" y="195"/>
                  </a:lnTo>
                  <a:lnTo>
                    <a:pt x="54" y="195"/>
                  </a:lnTo>
                  <a:lnTo>
                    <a:pt x="54" y="195"/>
                  </a:lnTo>
                  <a:close/>
                  <a:moveTo>
                    <a:pt x="87" y="188"/>
                  </a:moveTo>
                  <a:lnTo>
                    <a:pt x="89" y="188"/>
                  </a:lnTo>
                  <a:lnTo>
                    <a:pt x="89" y="188"/>
                  </a:lnTo>
                  <a:lnTo>
                    <a:pt x="89" y="189"/>
                  </a:lnTo>
                  <a:lnTo>
                    <a:pt x="89" y="189"/>
                  </a:lnTo>
                  <a:lnTo>
                    <a:pt x="87" y="189"/>
                  </a:lnTo>
                  <a:lnTo>
                    <a:pt x="87" y="188"/>
                  </a:lnTo>
                  <a:lnTo>
                    <a:pt x="87" y="188"/>
                  </a:lnTo>
                  <a:close/>
                  <a:moveTo>
                    <a:pt x="182" y="181"/>
                  </a:moveTo>
                  <a:lnTo>
                    <a:pt x="182" y="183"/>
                  </a:lnTo>
                  <a:lnTo>
                    <a:pt x="183" y="184"/>
                  </a:lnTo>
                  <a:lnTo>
                    <a:pt x="183" y="184"/>
                  </a:lnTo>
                  <a:lnTo>
                    <a:pt x="183" y="184"/>
                  </a:lnTo>
                  <a:lnTo>
                    <a:pt x="185" y="184"/>
                  </a:lnTo>
                  <a:lnTo>
                    <a:pt x="185" y="186"/>
                  </a:lnTo>
                  <a:lnTo>
                    <a:pt x="185" y="186"/>
                  </a:lnTo>
                  <a:lnTo>
                    <a:pt x="185" y="186"/>
                  </a:lnTo>
                  <a:lnTo>
                    <a:pt x="185" y="186"/>
                  </a:lnTo>
                  <a:lnTo>
                    <a:pt x="185" y="188"/>
                  </a:lnTo>
                  <a:lnTo>
                    <a:pt x="185" y="189"/>
                  </a:lnTo>
                  <a:lnTo>
                    <a:pt x="186" y="191"/>
                  </a:lnTo>
                  <a:lnTo>
                    <a:pt x="186" y="192"/>
                  </a:lnTo>
                  <a:lnTo>
                    <a:pt x="186" y="194"/>
                  </a:lnTo>
                  <a:lnTo>
                    <a:pt x="186" y="194"/>
                  </a:lnTo>
                  <a:lnTo>
                    <a:pt x="185" y="192"/>
                  </a:lnTo>
                  <a:lnTo>
                    <a:pt x="183" y="192"/>
                  </a:lnTo>
                  <a:lnTo>
                    <a:pt x="180" y="191"/>
                  </a:lnTo>
                  <a:lnTo>
                    <a:pt x="179" y="189"/>
                  </a:lnTo>
                  <a:lnTo>
                    <a:pt x="177" y="189"/>
                  </a:lnTo>
                  <a:lnTo>
                    <a:pt x="175" y="188"/>
                  </a:lnTo>
                  <a:lnTo>
                    <a:pt x="175" y="188"/>
                  </a:lnTo>
                  <a:lnTo>
                    <a:pt x="177" y="186"/>
                  </a:lnTo>
                  <a:lnTo>
                    <a:pt x="179" y="186"/>
                  </a:lnTo>
                  <a:lnTo>
                    <a:pt x="179" y="184"/>
                  </a:lnTo>
                  <a:lnTo>
                    <a:pt x="179" y="183"/>
                  </a:lnTo>
                  <a:lnTo>
                    <a:pt x="180" y="183"/>
                  </a:lnTo>
                  <a:lnTo>
                    <a:pt x="180" y="183"/>
                  </a:lnTo>
                  <a:lnTo>
                    <a:pt x="180" y="183"/>
                  </a:lnTo>
                  <a:lnTo>
                    <a:pt x="180" y="183"/>
                  </a:lnTo>
                  <a:lnTo>
                    <a:pt x="180" y="184"/>
                  </a:lnTo>
                  <a:lnTo>
                    <a:pt x="180" y="184"/>
                  </a:lnTo>
                  <a:lnTo>
                    <a:pt x="180" y="183"/>
                  </a:lnTo>
                  <a:lnTo>
                    <a:pt x="182" y="183"/>
                  </a:lnTo>
                  <a:lnTo>
                    <a:pt x="182" y="181"/>
                  </a:lnTo>
                  <a:close/>
                  <a:moveTo>
                    <a:pt x="324" y="0"/>
                  </a:moveTo>
                  <a:lnTo>
                    <a:pt x="328" y="0"/>
                  </a:lnTo>
                  <a:lnTo>
                    <a:pt x="332" y="0"/>
                  </a:lnTo>
                  <a:lnTo>
                    <a:pt x="335" y="2"/>
                  </a:lnTo>
                  <a:lnTo>
                    <a:pt x="336" y="3"/>
                  </a:lnTo>
                  <a:lnTo>
                    <a:pt x="338" y="3"/>
                  </a:lnTo>
                  <a:lnTo>
                    <a:pt x="339" y="3"/>
                  </a:lnTo>
                  <a:lnTo>
                    <a:pt x="341" y="5"/>
                  </a:lnTo>
                  <a:lnTo>
                    <a:pt x="343" y="3"/>
                  </a:lnTo>
                  <a:lnTo>
                    <a:pt x="344" y="3"/>
                  </a:lnTo>
                  <a:lnTo>
                    <a:pt x="344" y="3"/>
                  </a:lnTo>
                  <a:lnTo>
                    <a:pt x="346" y="2"/>
                  </a:lnTo>
                  <a:lnTo>
                    <a:pt x="349" y="2"/>
                  </a:lnTo>
                  <a:lnTo>
                    <a:pt x="350" y="2"/>
                  </a:lnTo>
                  <a:lnTo>
                    <a:pt x="352" y="5"/>
                  </a:lnTo>
                  <a:lnTo>
                    <a:pt x="354" y="8"/>
                  </a:lnTo>
                  <a:lnTo>
                    <a:pt x="355" y="13"/>
                  </a:lnTo>
                  <a:lnTo>
                    <a:pt x="355" y="16"/>
                  </a:lnTo>
                  <a:lnTo>
                    <a:pt x="355" y="17"/>
                  </a:lnTo>
                  <a:lnTo>
                    <a:pt x="355" y="19"/>
                  </a:lnTo>
                  <a:lnTo>
                    <a:pt x="355" y="21"/>
                  </a:lnTo>
                  <a:lnTo>
                    <a:pt x="354" y="22"/>
                  </a:lnTo>
                  <a:lnTo>
                    <a:pt x="355" y="24"/>
                  </a:lnTo>
                  <a:lnTo>
                    <a:pt x="358" y="24"/>
                  </a:lnTo>
                  <a:lnTo>
                    <a:pt x="363" y="24"/>
                  </a:lnTo>
                  <a:lnTo>
                    <a:pt x="366" y="24"/>
                  </a:lnTo>
                  <a:lnTo>
                    <a:pt x="368" y="24"/>
                  </a:lnTo>
                  <a:lnTo>
                    <a:pt x="368" y="22"/>
                  </a:lnTo>
                  <a:lnTo>
                    <a:pt x="369" y="22"/>
                  </a:lnTo>
                  <a:lnTo>
                    <a:pt x="371" y="21"/>
                  </a:lnTo>
                  <a:lnTo>
                    <a:pt x="371" y="22"/>
                  </a:lnTo>
                  <a:lnTo>
                    <a:pt x="373" y="24"/>
                  </a:lnTo>
                  <a:lnTo>
                    <a:pt x="373" y="25"/>
                  </a:lnTo>
                  <a:lnTo>
                    <a:pt x="373" y="27"/>
                  </a:lnTo>
                  <a:lnTo>
                    <a:pt x="374" y="28"/>
                  </a:lnTo>
                  <a:lnTo>
                    <a:pt x="374" y="28"/>
                  </a:lnTo>
                  <a:lnTo>
                    <a:pt x="376" y="28"/>
                  </a:lnTo>
                  <a:lnTo>
                    <a:pt x="376" y="27"/>
                  </a:lnTo>
                  <a:lnTo>
                    <a:pt x="376" y="27"/>
                  </a:lnTo>
                  <a:lnTo>
                    <a:pt x="376" y="27"/>
                  </a:lnTo>
                  <a:lnTo>
                    <a:pt x="376" y="25"/>
                  </a:lnTo>
                  <a:lnTo>
                    <a:pt x="376" y="25"/>
                  </a:lnTo>
                  <a:lnTo>
                    <a:pt x="377" y="25"/>
                  </a:lnTo>
                  <a:lnTo>
                    <a:pt x="379" y="25"/>
                  </a:lnTo>
                  <a:lnTo>
                    <a:pt x="380" y="25"/>
                  </a:lnTo>
                  <a:lnTo>
                    <a:pt x="384" y="28"/>
                  </a:lnTo>
                  <a:lnTo>
                    <a:pt x="385" y="28"/>
                  </a:lnTo>
                  <a:lnTo>
                    <a:pt x="387" y="28"/>
                  </a:lnTo>
                  <a:lnTo>
                    <a:pt x="388" y="28"/>
                  </a:lnTo>
                  <a:lnTo>
                    <a:pt x="390" y="27"/>
                  </a:lnTo>
                  <a:lnTo>
                    <a:pt x="390" y="27"/>
                  </a:lnTo>
                  <a:lnTo>
                    <a:pt x="391" y="27"/>
                  </a:lnTo>
                  <a:lnTo>
                    <a:pt x="391" y="27"/>
                  </a:lnTo>
                  <a:lnTo>
                    <a:pt x="393" y="27"/>
                  </a:lnTo>
                  <a:lnTo>
                    <a:pt x="393" y="27"/>
                  </a:lnTo>
                  <a:lnTo>
                    <a:pt x="391" y="28"/>
                  </a:lnTo>
                  <a:lnTo>
                    <a:pt x="390" y="30"/>
                  </a:lnTo>
                  <a:lnTo>
                    <a:pt x="388" y="32"/>
                  </a:lnTo>
                  <a:lnTo>
                    <a:pt x="387" y="33"/>
                  </a:lnTo>
                  <a:lnTo>
                    <a:pt x="387" y="35"/>
                  </a:lnTo>
                  <a:lnTo>
                    <a:pt x="387" y="36"/>
                  </a:lnTo>
                  <a:lnTo>
                    <a:pt x="387" y="38"/>
                  </a:lnTo>
                  <a:lnTo>
                    <a:pt x="387" y="38"/>
                  </a:lnTo>
                  <a:lnTo>
                    <a:pt x="388" y="38"/>
                  </a:lnTo>
                  <a:lnTo>
                    <a:pt x="388" y="38"/>
                  </a:lnTo>
                  <a:lnTo>
                    <a:pt x="391" y="36"/>
                  </a:lnTo>
                  <a:lnTo>
                    <a:pt x="393" y="35"/>
                  </a:lnTo>
                  <a:lnTo>
                    <a:pt x="395" y="35"/>
                  </a:lnTo>
                  <a:lnTo>
                    <a:pt x="398" y="35"/>
                  </a:lnTo>
                  <a:lnTo>
                    <a:pt x="399" y="36"/>
                  </a:lnTo>
                  <a:lnTo>
                    <a:pt x="401" y="36"/>
                  </a:lnTo>
                  <a:lnTo>
                    <a:pt x="401" y="38"/>
                  </a:lnTo>
                  <a:lnTo>
                    <a:pt x="402" y="38"/>
                  </a:lnTo>
                  <a:lnTo>
                    <a:pt x="402" y="36"/>
                  </a:lnTo>
                  <a:lnTo>
                    <a:pt x="402" y="35"/>
                  </a:lnTo>
                  <a:lnTo>
                    <a:pt x="402" y="35"/>
                  </a:lnTo>
                  <a:lnTo>
                    <a:pt x="406" y="32"/>
                  </a:lnTo>
                  <a:lnTo>
                    <a:pt x="409" y="32"/>
                  </a:lnTo>
                  <a:lnTo>
                    <a:pt x="409" y="30"/>
                  </a:lnTo>
                  <a:lnTo>
                    <a:pt x="410" y="32"/>
                  </a:lnTo>
                  <a:lnTo>
                    <a:pt x="412" y="32"/>
                  </a:lnTo>
                  <a:lnTo>
                    <a:pt x="414" y="30"/>
                  </a:lnTo>
                  <a:lnTo>
                    <a:pt x="417" y="28"/>
                  </a:lnTo>
                  <a:lnTo>
                    <a:pt x="417" y="27"/>
                  </a:lnTo>
                  <a:lnTo>
                    <a:pt x="417" y="27"/>
                  </a:lnTo>
                  <a:lnTo>
                    <a:pt x="417" y="25"/>
                  </a:lnTo>
                  <a:lnTo>
                    <a:pt x="420" y="25"/>
                  </a:lnTo>
                  <a:lnTo>
                    <a:pt x="421" y="25"/>
                  </a:lnTo>
                  <a:lnTo>
                    <a:pt x="423" y="24"/>
                  </a:lnTo>
                  <a:lnTo>
                    <a:pt x="428" y="22"/>
                  </a:lnTo>
                  <a:lnTo>
                    <a:pt x="429" y="21"/>
                  </a:lnTo>
                  <a:lnTo>
                    <a:pt x="432" y="21"/>
                  </a:lnTo>
                  <a:lnTo>
                    <a:pt x="432" y="21"/>
                  </a:lnTo>
                  <a:lnTo>
                    <a:pt x="434" y="21"/>
                  </a:lnTo>
                  <a:lnTo>
                    <a:pt x="436" y="19"/>
                  </a:lnTo>
                  <a:lnTo>
                    <a:pt x="437" y="19"/>
                  </a:lnTo>
                  <a:lnTo>
                    <a:pt x="437" y="21"/>
                  </a:lnTo>
                  <a:lnTo>
                    <a:pt x="436" y="24"/>
                  </a:lnTo>
                  <a:lnTo>
                    <a:pt x="436" y="25"/>
                  </a:lnTo>
                  <a:lnTo>
                    <a:pt x="431" y="24"/>
                  </a:lnTo>
                  <a:lnTo>
                    <a:pt x="431" y="25"/>
                  </a:lnTo>
                  <a:lnTo>
                    <a:pt x="432" y="27"/>
                  </a:lnTo>
                  <a:lnTo>
                    <a:pt x="432" y="27"/>
                  </a:lnTo>
                  <a:lnTo>
                    <a:pt x="432" y="27"/>
                  </a:lnTo>
                  <a:lnTo>
                    <a:pt x="434" y="28"/>
                  </a:lnTo>
                  <a:lnTo>
                    <a:pt x="437" y="32"/>
                  </a:lnTo>
                  <a:lnTo>
                    <a:pt x="442" y="35"/>
                  </a:lnTo>
                  <a:lnTo>
                    <a:pt x="447" y="38"/>
                  </a:lnTo>
                  <a:lnTo>
                    <a:pt x="450" y="39"/>
                  </a:lnTo>
                  <a:lnTo>
                    <a:pt x="451" y="41"/>
                  </a:lnTo>
                  <a:lnTo>
                    <a:pt x="453" y="43"/>
                  </a:lnTo>
                  <a:lnTo>
                    <a:pt x="455" y="46"/>
                  </a:lnTo>
                  <a:lnTo>
                    <a:pt x="458" y="49"/>
                  </a:lnTo>
                  <a:lnTo>
                    <a:pt x="461" y="54"/>
                  </a:lnTo>
                  <a:lnTo>
                    <a:pt x="464" y="60"/>
                  </a:lnTo>
                  <a:lnTo>
                    <a:pt x="469" y="66"/>
                  </a:lnTo>
                  <a:lnTo>
                    <a:pt x="470" y="69"/>
                  </a:lnTo>
                  <a:lnTo>
                    <a:pt x="475" y="76"/>
                  </a:lnTo>
                  <a:lnTo>
                    <a:pt x="477" y="79"/>
                  </a:lnTo>
                  <a:lnTo>
                    <a:pt x="480" y="82"/>
                  </a:lnTo>
                  <a:lnTo>
                    <a:pt x="481" y="87"/>
                  </a:lnTo>
                  <a:lnTo>
                    <a:pt x="483" y="90"/>
                  </a:lnTo>
                  <a:lnTo>
                    <a:pt x="484" y="90"/>
                  </a:lnTo>
                  <a:lnTo>
                    <a:pt x="484" y="90"/>
                  </a:lnTo>
                  <a:lnTo>
                    <a:pt x="484" y="88"/>
                  </a:lnTo>
                  <a:lnTo>
                    <a:pt x="484" y="88"/>
                  </a:lnTo>
                  <a:lnTo>
                    <a:pt x="486" y="87"/>
                  </a:lnTo>
                  <a:lnTo>
                    <a:pt x="488" y="87"/>
                  </a:lnTo>
                  <a:lnTo>
                    <a:pt x="488" y="87"/>
                  </a:lnTo>
                  <a:lnTo>
                    <a:pt x="489" y="87"/>
                  </a:lnTo>
                  <a:lnTo>
                    <a:pt x="489" y="85"/>
                  </a:lnTo>
                  <a:lnTo>
                    <a:pt x="489" y="84"/>
                  </a:lnTo>
                  <a:lnTo>
                    <a:pt x="489" y="84"/>
                  </a:lnTo>
                  <a:lnTo>
                    <a:pt x="489" y="82"/>
                  </a:lnTo>
                  <a:lnTo>
                    <a:pt x="491" y="82"/>
                  </a:lnTo>
                  <a:lnTo>
                    <a:pt x="491" y="82"/>
                  </a:lnTo>
                  <a:lnTo>
                    <a:pt x="492" y="82"/>
                  </a:lnTo>
                  <a:lnTo>
                    <a:pt x="492" y="80"/>
                  </a:lnTo>
                  <a:lnTo>
                    <a:pt x="494" y="80"/>
                  </a:lnTo>
                  <a:lnTo>
                    <a:pt x="496" y="80"/>
                  </a:lnTo>
                  <a:lnTo>
                    <a:pt x="496" y="80"/>
                  </a:lnTo>
                  <a:lnTo>
                    <a:pt x="497" y="80"/>
                  </a:lnTo>
                  <a:lnTo>
                    <a:pt x="497" y="82"/>
                  </a:lnTo>
                  <a:lnTo>
                    <a:pt x="499" y="82"/>
                  </a:lnTo>
                  <a:lnTo>
                    <a:pt x="500" y="82"/>
                  </a:lnTo>
                  <a:lnTo>
                    <a:pt x="500" y="84"/>
                  </a:lnTo>
                  <a:lnTo>
                    <a:pt x="499" y="85"/>
                  </a:lnTo>
                  <a:lnTo>
                    <a:pt x="499" y="85"/>
                  </a:lnTo>
                  <a:lnTo>
                    <a:pt x="499" y="87"/>
                  </a:lnTo>
                  <a:lnTo>
                    <a:pt x="500" y="87"/>
                  </a:lnTo>
                  <a:lnTo>
                    <a:pt x="502" y="87"/>
                  </a:lnTo>
                  <a:lnTo>
                    <a:pt x="503" y="87"/>
                  </a:lnTo>
                  <a:lnTo>
                    <a:pt x="503" y="87"/>
                  </a:lnTo>
                  <a:lnTo>
                    <a:pt x="503" y="88"/>
                  </a:lnTo>
                  <a:lnTo>
                    <a:pt x="505" y="90"/>
                  </a:lnTo>
                  <a:lnTo>
                    <a:pt x="503" y="90"/>
                  </a:lnTo>
                  <a:lnTo>
                    <a:pt x="505" y="91"/>
                  </a:lnTo>
                  <a:lnTo>
                    <a:pt x="507" y="91"/>
                  </a:lnTo>
                  <a:lnTo>
                    <a:pt x="508" y="90"/>
                  </a:lnTo>
                  <a:lnTo>
                    <a:pt x="511" y="90"/>
                  </a:lnTo>
                  <a:lnTo>
                    <a:pt x="513" y="91"/>
                  </a:lnTo>
                  <a:lnTo>
                    <a:pt x="514" y="91"/>
                  </a:lnTo>
                  <a:lnTo>
                    <a:pt x="518" y="91"/>
                  </a:lnTo>
                  <a:lnTo>
                    <a:pt x="519" y="91"/>
                  </a:lnTo>
                  <a:lnTo>
                    <a:pt x="521" y="90"/>
                  </a:lnTo>
                  <a:lnTo>
                    <a:pt x="522" y="88"/>
                  </a:lnTo>
                  <a:lnTo>
                    <a:pt x="522" y="88"/>
                  </a:lnTo>
                  <a:lnTo>
                    <a:pt x="524" y="88"/>
                  </a:lnTo>
                  <a:lnTo>
                    <a:pt x="525" y="88"/>
                  </a:lnTo>
                  <a:lnTo>
                    <a:pt x="527" y="88"/>
                  </a:lnTo>
                  <a:lnTo>
                    <a:pt x="529" y="87"/>
                  </a:lnTo>
                  <a:lnTo>
                    <a:pt x="529" y="87"/>
                  </a:lnTo>
                  <a:lnTo>
                    <a:pt x="530" y="85"/>
                  </a:lnTo>
                  <a:lnTo>
                    <a:pt x="532" y="85"/>
                  </a:lnTo>
                  <a:lnTo>
                    <a:pt x="535" y="87"/>
                  </a:lnTo>
                  <a:lnTo>
                    <a:pt x="537" y="88"/>
                  </a:lnTo>
                  <a:lnTo>
                    <a:pt x="540" y="90"/>
                  </a:lnTo>
                  <a:lnTo>
                    <a:pt x="540" y="90"/>
                  </a:lnTo>
                  <a:lnTo>
                    <a:pt x="541" y="91"/>
                  </a:lnTo>
                  <a:lnTo>
                    <a:pt x="543" y="93"/>
                  </a:lnTo>
                  <a:lnTo>
                    <a:pt x="543" y="95"/>
                  </a:lnTo>
                  <a:lnTo>
                    <a:pt x="544" y="96"/>
                  </a:lnTo>
                  <a:lnTo>
                    <a:pt x="544" y="99"/>
                  </a:lnTo>
                  <a:lnTo>
                    <a:pt x="546" y="101"/>
                  </a:lnTo>
                  <a:lnTo>
                    <a:pt x="548" y="101"/>
                  </a:lnTo>
                  <a:lnTo>
                    <a:pt x="548" y="101"/>
                  </a:lnTo>
                  <a:lnTo>
                    <a:pt x="549" y="101"/>
                  </a:lnTo>
                  <a:lnTo>
                    <a:pt x="554" y="102"/>
                  </a:lnTo>
                  <a:lnTo>
                    <a:pt x="554" y="102"/>
                  </a:lnTo>
                  <a:lnTo>
                    <a:pt x="555" y="104"/>
                  </a:lnTo>
                  <a:lnTo>
                    <a:pt x="555" y="104"/>
                  </a:lnTo>
                  <a:lnTo>
                    <a:pt x="555" y="106"/>
                  </a:lnTo>
                  <a:lnTo>
                    <a:pt x="555" y="107"/>
                  </a:lnTo>
                  <a:lnTo>
                    <a:pt x="557" y="109"/>
                  </a:lnTo>
                  <a:lnTo>
                    <a:pt x="557" y="109"/>
                  </a:lnTo>
                  <a:lnTo>
                    <a:pt x="559" y="110"/>
                  </a:lnTo>
                  <a:lnTo>
                    <a:pt x="559" y="112"/>
                  </a:lnTo>
                  <a:lnTo>
                    <a:pt x="560" y="112"/>
                  </a:lnTo>
                  <a:lnTo>
                    <a:pt x="560" y="112"/>
                  </a:lnTo>
                  <a:lnTo>
                    <a:pt x="563" y="112"/>
                  </a:lnTo>
                  <a:lnTo>
                    <a:pt x="568" y="114"/>
                  </a:lnTo>
                  <a:lnTo>
                    <a:pt x="570" y="114"/>
                  </a:lnTo>
                  <a:lnTo>
                    <a:pt x="570" y="114"/>
                  </a:lnTo>
                  <a:lnTo>
                    <a:pt x="570" y="114"/>
                  </a:lnTo>
                  <a:lnTo>
                    <a:pt x="571" y="114"/>
                  </a:lnTo>
                  <a:lnTo>
                    <a:pt x="573" y="114"/>
                  </a:lnTo>
                  <a:lnTo>
                    <a:pt x="573" y="114"/>
                  </a:lnTo>
                  <a:lnTo>
                    <a:pt x="574" y="112"/>
                  </a:lnTo>
                  <a:lnTo>
                    <a:pt x="576" y="112"/>
                  </a:lnTo>
                  <a:lnTo>
                    <a:pt x="578" y="110"/>
                  </a:lnTo>
                  <a:lnTo>
                    <a:pt x="579" y="109"/>
                  </a:lnTo>
                  <a:lnTo>
                    <a:pt x="579" y="109"/>
                  </a:lnTo>
                  <a:lnTo>
                    <a:pt x="581" y="109"/>
                  </a:lnTo>
                  <a:lnTo>
                    <a:pt x="581" y="110"/>
                  </a:lnTo>
                  <a:lnTo>
                    <a:pt x="579" y="112"/>
                  </a:lnTo>
                  <a:lnTo>
                    <a:pt x="579" y="112"/>
                  </a:lnTo>
                  <a:lnTo>
                    <a:pt x="579" y="114"/>
                  </a:lnTo>
                  <a:lnTo>
                    <a:pt x="581" y="114"/>
                  </a:lnTo>
                  <a:lnTo>
                    <a:pt x="582" y="115"/>
                  </a:lnTo>
                  <a:lnTo>
                    <a:pt x="584" y="117"/>
                  </a:lnTo>
                  <a:lnTo>
                    <a:pt x="584" y="118"/>
                  </a:lnTo>
                  <a:lnTo>
                    <a:pt x="585" y="118"/>
                  </a:lnTo>
                  <a:lnTo>
                    <a:pt x="587" y="118"/>
                  </a:lnTo>
                  <a:lnTo>
                    <a:pt x="589" y="120"/>
                  </a:lnTo>
                  <a:lnTo>
                    <a:pt x="589" y="121"/>
                  </a:lnTo>
                  <a:lnTo>
                    <a:pt x="589" y="121"/>
                  </a:lnTo>
                  <a:lnTo>
                    <a:pt x="587" y="121"/>
                  </a:lnTo>
                  <a:lnTo>
                    <a:pt x="585" y="121"/>
                  </a:lnTo>
                  <a:lnTo>
                    <a:pt x="584" y="121"/>
                  </a:lnTo>
                  <a:lnTo>
                    <a:pt x="582" y="121"/>
                  </a:lnTo>
                  <a:lnTo>
                    <a:pt x="582" y="123"/>
                  </a:lnTo>
                  <a:lnTo>
                    <a:pt x="581" y="123"/>
                  </a:lnTo>
                  <a:lnTo>
                    <a:pt x="581" y="125"/>
                  </a:lnTo>
                  <a:lnTo>
                    <a:pt x="581" y="126"/>
                  </a:lnTo>
                  <a:lnTo>
                    <a:pt x="581" y="129"/>
                  </a:lnTo>
                  <a:lnTo>
                    <a:pt x="579" y="131"/>
                  </a:lnTo>
                  <a:lnTo>
                    <a:pt x="578" y="132"/>
                  </a:lnTo>
                  <a:lnTo>
                    <a:pt x="578" y="132"/>
                  </a:lnTo>
                  <a:lnTo>
                    <a:pt x="576" y="132"/>
                  </a:lnTo>
                  <a:lnTo>
                    <a:pt x="574" y="134"/>
                  </a:lnTo>
                  <a:lnTo>
                    <a:pt x="571" y="134"/>
                  </a:lnTo>
                  <a:lnTo>
                    <a:pt x="568" y="134"/>
                  </a:lnTo>
                  <a:lnTo>
                    <a:pt x="566" y="136"/>
                  </a:lnTo>
                  <a:lnTo>
                    <a:pt x="565" y="136"/>
                  </a:lnTo>
                  <a:lnTo>
                    <a:pt x="565" y="137"/>
                  </a:lnTo>
                  <a:lnTo>
                    <a:pt x="565" y="139"/>
                  </a:lnTo>
                  <a:lnTo>
                    <a:pt x="563" y="140"/>
                  </a:lnTo>
                  <a:lnTo>
                    <a:pt x="563" y="143"/>
                  </a:lnTo>
                  <a:lnTo>
                    <a:pt x="563" y="147"/>
                  </a:lnTo>
                  <a:lnTo>
                    <a:pt x="563" y="150"/>
                  </a:lnTo>
                  <a:lnTo>
                    <a:pt x="563" y="151"/>
                  </a:lnTo>
                  <a:lnTo>
                    <a:pt x="565" y="153"/>
                  </a:lnTo>
                  <a:lnTo>
                    <a:pt x="565" y="154"/>
                  </a:lnTo>
                  <a:lnTo>
                    <a:pt x="565" y="156"/>
                  </a:lnTo>
                  <a:lnTo>
                    <a:pt x="563" y="156"/>
                  </a:lnTo>
                  <a:lnTo>
                    <a:pt x="563" y="158"/>
                  </a:lnTo>
                  <a:lnTo>
                    <a:pt x="562" y="159"/>
                  </a:lnTo>
                  <a:lnTo>
                    <a:pt x="560" y="159"/>
                  </a:lnTo>
                  <a:lnTo>
                    <a:pt x="559" y="159"/>
                  </a:lnTo>
                  <a:lnTo>
                    <a:pt x="557" y="161"/>
                  </a:lnTo>
                  <a:lnTo>
                    <a:pt x="555" y="162"/>
                  </a:lnTo>
                  <a:lnTo>
                    <a:pt x="554" y="162"/>
                  </a:lnTo>
                  <a:lnTo>
                    <a:pt x="552" y="164"/>
                  </a:lnTo>
                  <a:lnTo>
                    <a:pt x="552" y="162"/>
                  </a:lnTo>
                  <a:lnTo>
                    <a:pt x="551" y="161"/>
                  </a:lnTo>
                  <a:lnTo>
                    <a:pt x="551" y="161"/>
                  </a:lnTo>
                  <a:lnTo>
                    <a:pt x="549" y="161"/>
                  </a:lnTo>
                  <a:lnTo>
                    <a:pt x="549" y="161"/>
                  </a:lnTo>
                  <a:lnTo>
                    <a:pt x="546" y="161"/>
                  </a:lnTo>
                  <a:lnTo>
                    <a:pt x="544" y="161"/>
                  </a:lnTo>
                  <a:lnTo>
                    <a:pt x="543" y="161"/>
                  </a:lnTo>
                  <a:lnTo>
                    <a:pt x="541" y="161"/>
                  </a:lnTo>
                  <a:lnTo>
                    <a:pt x="538" y="161"/>
                  </a:lnTo>
                  <a:lnTo>
                    <a:pt x="537" y="159"/>
                  </a:lnTo>
                  <a:lnTo>
                    <a:pt x="537" y="159"/>
                  </a:lnTo>
                  <a:lnTo>
                    <a:pt x="533" y="158"/>
                  </a:lnTo>
                  <a:lnTo>
                    <a:pt x="529" y="158"/>
                  </a:lnTo>
                  <a:lnTo>
                    <a:pt x="529" y="156"/>
                  </a:lnTo>
                  <a:lnTo>
                    <a:pt x="527" y="158"/>
                  </a:lnTo>
                  <a:lnTo>
                    <a:pt x="527" y="158"/>
                  </a:lnTo>
                  <a:lnTo>
                    <a:pt x="527" y="159"/>
                  </a:lnTo>
                  <a:lnTo>
                    <a:pt x="525" y="161"/>
                  </a:lnTo>
                  <a:lnTo>
                    <a:pt x="524" y="167"/>
                  </a:lnTo>
                  <a:lnTo>
                    <a:pt x="522" y="172"/>
                  </a:lnTo>
                  <a:lnTo>
                    <a:pt x="521" y="175"/>
                  </a:lnTo>
                  <a:lnTo>
                    <a:pt x="519" y="178"/>
                  </a:lnTo>
                  <a:lnTo>
                    <a:pt x="518" y="181"/>
                  </a:lnTo>
                  <a:lnTo>
                    <a:pt x="518" y="184"/>
                  </a:lnTo>
                  <a:lnTo>
                    <a:pt x="516" y="186"/>
                  </a:lnTo>
                  <a:lnTo>
                    <a:pt x="516" y="186"/>
                  </a:lnTo>
                  <a:lnTo>
                    <a:pt x="518" y="188"/>
                  </a:lnTo>
                  <a:lnTo>
                    <a:pt x="519" y="188"/>
                  </a:lnTo>
                  <a:lnTo>
                    <a:pt x="521" y="189"/>
                  </a:lnTo>
                  <a:lnTo>
                    <a:pt x="521" y="189"/>
                  </a:lnTo>
                  <a:lnTo>
                    <a:pt x="521" y="189"/>
                  </a:lnTo>
                  <a:lnTo>
                    <a:pt x="521" y="191"/>
                  </a:lnTo>
                  <a:lnTo>
                    <a:pt x="521" y="192"/>
                  </a:lnTo>
                  <a:lnTo>
                    <a:pt x="521" y="194"/>
                  </a:lnTo>
                  <a:lnTo>
                    <a:pt x="519" y="194"/>
                  </a:lnTo>
                  <a:lnTo>
                    <a:pt x="519" y="194"/>
                  </a:lnTo>
                  <a:lnTo>
                    <a:pt x="518" y="194"/>
                  </a:lnTo>
                  <a:lnTo>
                    <a:pt x="518" y="192"/>
                  </a:lnTo>
                  <a:lnTo>
                    <a:pt x="516" y="192"/>
                  </a:lnTo>
                  <a:lnTo>
                    <a:pt x="514" y="192"/>
                  </a:lnTo>
                  <a:lnTo>
                    <a:pt x="511" y="194"/>
                  </a:lnTo>
                  <a:lnTo>
                    <a:pt x="511" y="194"/>
                  </a:lnTo>
                  <a:lnTo>
                    <a:pt x="510" y="192"/>
                  </a:lnTo>
                  <a:lnTo>
                    <a:pt x="510" y="192"/>
                  </a:lnTo>
                  <a:lnTo>
                    <a:pt x="508" y="191"/>
                  </a:lnTo>
                  <a:lnTo>
                    <a:pt x="508" y="191"/>
                  </a:lnTo>
                  <a:lnTo>
                    <a:pt x="507" y="191"/>
                  </a:lnTo>
                  <a:lnTo>
                    <a:pt x="502" y="192"/>
                  </a:lnTo>
                  <a:lnTo>
                    <a:pt x="499" y="194"/>
                  </a:lnTo>
                  <a:lnTo>
                    <a:pt x="496" y="194"/>
                  </a:lnTo>
                  <a:lnTo>
                    <a:pt x="494" y="194"/>
                  </a:lnTo>
                  <a:lnTo>
                    <a:pt x="492" y="194"/>
                  </a:lnTo>
                  <a:lnTo>
                    <a:pt x="491" y="194"/>
                  </a:lnTo>
                  <a:lnTo>
                    <a:pt x="489" y="195"/>
                  </a:lnTo>
                  <a:lnTo>
                    <a:pt x="486" y="195"/>
                  </a:lnTo>
                  <a:lnTo>
                    <a:pt x="484" y="195"/>
                  </a:lnTo>
                  <a:lnTo>
                    <a:pt x="483" y="197"/>
                  </a:lnTo>
                  <a:lnTo>
                    <a:pt x="481" y="199"/>
                  </a:lnTo>
                  <a:lnTo>
                    <a:pt x="481" y="199"/>
                  </a:lnTo>
                  <a:lnTo>
                    <a:pt x="483" y="199"/>
                  </a:lnTo>
                  <a:lnTo>
                    <a:pt x="483" y="200"/>
                  </a:lnTo>
                  <a:lnTo>
                    <a:pt x="484" y="200"/>
                  </a:lnTo>
                  <a:lnTo>
                    <a:pt x="488" y="200"/>
                  </a:lnTo>
                  <a:lnTo>
                    <a:pt x="489" y="200"/>
                  </a:lnTo>
                  <a:lnTo>
                    <a:pt x="489" y="200"/>
                  </a:lnTo>
                  <a:lnTo>
                    <a:pt x="491" y="202"/>
                  </a:lnTo>
                  <a:lnTo>
                    <a:pt x="489" y="202"/>
                  </a:lnTo>
                  <a:lnTo>
                    <a:pt x="489" y="202"/>
                  </a:lnTo>
                  <a:lnTo>
                    <a:pt x="489" y="202"/>
                  </a:lnTo>
                  <a:lnTo>
                    <a:pt x="489" y="203"/>
                  </a:lnTo>
                  <a:lnTo>
                    <a:pt x="488" y="205"/>
                  </a:lnTo>
                  <a:lnTo>
                    <a:pt x="488" y="206"/>
                  </a:lnTo>
                  <a:lnTo>
                    <a:pt x="488" y="208"/>
                  </a:lnTo>
                  <a:lnTo>
                    <a:pt x="489" y="210"/>
                  </a:lnTo>
                  <a:lnTo>
                    <a:pt x="488" y="211"/>
                  </a:lnTo>
                  <a:lnTo>
                    <a:pt x="488" y="213"/>
                  </a:lnTo>
                  <a:lnTo>
                    <a:pt x="489" y="213"/>
                  </a:lnTo>
                  <a:lnTo>
                    <a:pt x="489" y="214"/>
                  </a:lnTo>
                  <a:lnTo>
                    <a:pt x="491" y="216"/>
                  </a:lnTo>
                  <a:lnTo>
                    <a:pt x="492" y="219"/>
                  </a:lnTo>
                  <a:lnTo>
                    <a:pt x="492" y="222"/>
                  </a:lnTo>
                  <a:lnTo>
                    <a:pt x="494" y="224"/>
                  </a:lnTo>
                  <a:lnTo>
                    <a:pt x="492" y="225"/>
                  </a:lnTo>
                  <a:lnTo>
                    <a:pt x="492" y="225"/>
                  </a:lnTo>
                  <a:lnTo>
                    <a:pt x="494" y="227"/>
                  </a:lnTo>
                  <a:lnTo>
                    <a:pt x="494" y="229"/>
                  </a:lnTo>
                  <a:lnTo>
                    <a:pt x="494" y="229"/>
                  </a:lnTo>
                  <a:lnTo>
                    <a:pt x="494" y="230"/>
                  </a:lnTo>
                  <a:lnTo>
                    <a:pt x="494" y="230"/>
                  </a:lnTo>
                  <a:lnTo>
                    <a:pt x="492" y="229"/>
                  </a:lnTo>
                  <a:lnTo>
                    <a:pt x="491" y="230"/>
                  </a:lnTo>
                  <a:lnTo>
                    <a:pt x="489" y="230"/>
                  </a:lnTo>
                  <a:lnTo>
                    <a:pt x="489" y="232"/>
                  </a:lnTo>
                  <a:lnTo>
                    <a:pt x="489" y="232"/>
                  </a:lnTo>
                  <a:lnTo>
                    <a:pt x="489" y="232"/>
                  </a:lnTo>
                  <a:lnTo>
                    <a:pt x="489" y="233"/>
                  </a:lnTo>
                  <a:lnTo>
                    <a:pt x="491" y="233"/>
                  </a:lnTo>
                  <a:lnTo>
                    <a:pt x="491" y="233"/>
                  </a:lnTo>
                  <a:lnTo>
                    <a:pt x="489" y="235"/>
                  </a:lnTo>
                  <a:lnTo>
                    <a:pt x="488" y="235"/>
                  </a:lnTo>
                  <a:lnTo>
                    <a:pt x="486" y="236"/>
                  </a:lnTo>
                  <a:lnTo>
                    <a:pt x="486" y="238"/>
                  </a:lnTo>
                  <a:lnTo>
                    <a:pt x="486" y="238"/>
                  </a:lnTo>
                  <a:lnTo>
                    <a:pt x="486" y="240"/>
                  </a:lnTo>
                  <a:lnTo>
                    <a:pt x="486" y="243"/>
                  </a:lnTo>
                  <a:lnTo>
                    <a:pt x="488" y="244"/>
                  </a:lnTo>
                  <a:lnTo>
                    <a:pt x="488" y="244"/>
                  </a:lnTo>
                  <a:lnTo>
                    <a:pt x="486" y="246"/>
                  </a:lnTo>
                  <a:lnTo>
                    <a:pt x="486" y="246"/>
                  </a:lnTo>
                  <a:lnTo>
                    <a:pt x="484" y="244"/>
                  </a:lnTo>
                  <a:lnTo>
                    <a:pt x="481" y="241"/>
                  </a:lnTo>
                  <a:lnTo>
                    <a:pt x="480" y="241"/>
                  </a:lnTo>
                  <a:lnTo>
                    <a:pt x="478" y="241"/>
                  </a:lnTo>
                  <a:lnTo>
                    <a:pt x="477" y="241"/>
                  </a:lnTo>
                  <a:lnTo>
                    <a:pt x="475" y="241"/>
                  </a:lnTo>
                  <a:lnTo>
                    <a:pt x="473" y="240"/>
                  </a:lnTo>
                  <a:lnTo>
                    <a:pt x="473" y="238"/>
                  </a:lnTo>
                  <a:lnTo>
                    <a:pt x="472" y="238"/>
                  </a:lnTo>
                  <a:lnTo>
                    <a:pt x="472" y="236"/>
                  </a:lnTo>
                  <a:lnTo>
                    <a:pt x="470" y="235"/>
                  </a:lnTo>
                  <a:lnTo>
                    <a:pt x="470" y="236"/>
                  </a:lnTo>
                  <a:lnTo>
                    <a:pt x="469" y="235"/>
                  </a:lnTo>
                  <a:lnTo>
                    <a:pt x="467" y="235"/>
                  </a:lnTo>
                  <a:lnTo>
                    <a:pt x="466" y="235"/>
                  </a:lnTo>
                  <a:lnTo>
                    <a:pt x="464" y="235"/>
                  </a:lnTo>
                  <a:lnTo>
                    <a:pt x="462" y="233"/>
                  </a:lnTo>
                  <a:lnTo>
                    <a:pt x="459" y="233"/>
                  </a:lnTo>
                  <a:lnTo>
                    <a:pt x="459" y="233"/>
                  </a:lnTo>
                  <a:lnTo>
                    <a:pt x="455" y="233"/>
                  </a:lnTo>
                  <a:lnTo>
                    <a:pt x="451" y="233"/>
                  </a:lnTo>
                  <a:lnTo>
                    <a:pt x="448" y="233"/>
                  </a:lnTo>
                  <a:lnTo>
                    <a:pt x="447" y="233"/>
                  </a:lnTo>
                  <a:lnTo>
                    <a:pt x="447" y="233"/>
                  </a:lnTo>
                  <a:lnTo>
                    <a:pt x="445" y="233"/>
                  </a:lnTo>
                  <a:lnTo>
                    <a:pt x="443" y="233"/>
                  </a:lnTo>
                  <a:lnTo>
                    <a:pt x="440" y="232"/>
                  </a:lnTo>
                  <a:lnTo>
                    <a:pt x="440" y="232"/>
                  </a:lnTo>
                  <a:lnTo>
                    <a:pt x="439" y="232"/>
                  </a:lnTo>
                  <a:lnTo>
                    <a:pt x="434" y="233"/>
                  </a:lnTo>
                  <a:lnTo>
                    <a:pt x="432" y="233"/>
                  </a:lnTo>
                  <a:lnTo>
                    <a:pt x="429" y="233"/>
                  </a:lnTo>
                  <a:lnTo>
                    <a:pt x="425" y="233"/>
                  </a:lnTo>
                  <a:lnTo>
                    <a:pt x="423" y="233"/>
                  </a:lnTo>
                  <a:lnTo>
                    <a:pt x="423" y="233"/>
                  </a:lnTo>
                  <a:lnTo>
                    <a:pt x="421" y="235"/>
                  </a:lnTo>
                  <a:lnTo>
                    <a:pt x="420" y="235"/>
                  </a:lnTo>
                  <a:lnTo>
                    <a:pt x="417" y="235"/>
                  </a:lnTo>
                  <a:lnTo>
                    <a:pt x="412" y="233"/>
                  </a:lnTo>
                  <a:lnTo>
                    <a:pt x="409" y="232"/>
                  </a:lnTo>
                  <a:lnTo>
                    <a:pt x="406" y="230"/>
                  </a:lnTo>
                  <a:lnTo>
                    <a:pt x="402" y="229"/>
                  </a:lnTo>
                  <a:lnTo>
                    <a:pt x="399" y="227"/>
                  </a:lnTo>
                  <a:lnTo>
                    <a:pt x="399" y="229"/>
                  </a:lnTo>
                  <a:lnTo>
                    <a:pt x="399" y="229"/>
                  </a:lnTo>
                  <a:lnTo>
                    <a:pt x="398" y="229"/>
                  </a:lnTo>
                  <a:lnTo>
                    <a:pt x="396" y="229"/>
                  </a:lnTo>
                  <a:lnTo>
                    <a:pt x="395" y="229"/>
                  </a:lnTo>
                  <a:lnTo>
                    <a:pt x="393" y="230"/>
                  </a:lnTo>
                  <a:lnTo>
                    <a:pt x="391" y="230"/>
                  </a:lnTo>
                  <a:lnTo>
                    <a:pt x="390" y="232"/>
                  </a:lnTo>
                  <a:lnTo>
                    <a:pt x="388" y="236"/>
                  </a:lnTo>
                  <a:lnTo>
                    <a:pt x="388" y="238"/>
                  </a:lnTo>
                  <a:lnTo>
                    <a:pt x="390" y="241"/>
                  </a:lnTo>
                  <a:lnTo>
                    <a:pt x="388" y="241"/>
                  </a:lnTo>
                  <a:lnTo>
                    <a:pt x="387" y="241"/>
                  </a:lnTo>
                  <a:lnTo>
                    <a:pt x="387" y="240"/>
                  </a:lnTo>
                  <a:lnTo>
                    <a:pt x="385" y="240"/>
                  </a:lnTo>
                  <a:lnTo>
                    <a:pt x="380" y="240"/>
                  </a:lnTo>
                  <a:lnTo>
                    <a:pt x="379" y="238"/>
                  </a:lnTo>
                  <a:lnTo>
                    <a:pt x="379" y="238"/>
                  </a:lnTo>
                  <a:lnTo>
                    <a:pt x="377" y="238"/>
                  </a:lnTo>
                  <a:lnTo>
                    <a:pt x="376" y="236"/>
                  </a:lnTo>
                  <a:lnTo>
                    <a:pt x="371" y="236"/>
                  </a:lnTo>
                  <a:lnTo>
                    <a:pt x="369" y="236"/>
                  </a:lnTo>
                  <a:lnTo>
                    <a:pt x="365" y="235"/>
                  </a:lnTo>
                  <a:lnTo>
                    <a:pt x="365" y="235"/>
                  </a:lnTo>
                  <a:lnTo>
                    <a:pt x="363" y="235"/>
                  </a:lnTo>
                  <a:lnTo>
                    <a:pt x="361" y="235"/>
                  </a:lnTo>
                  <a:lnTo>
                    <a:pt x="360" y="235"/>
                  </a:lnTo>
                  <a:lnTo>
                    <a:pt x="360" y="235"/>
                  </a:lnTo>
                  <a:lnTo>
                    <a:pt x="357" y="236"/>
                  </a:lnTo>
                  <a:lnTo>
                    <a:pt x="355" y="238"/>
                  </a:lnTo>
                  <a:lnTo>
                    <a:pt x="355" y="238"/>
                  </a:lnTo>
                  <a:lnTo>
                    <a:pt x="354" y="240"/>
                  </a:lnTo>
                  <a:lnTo>
                    <a:pt x="354" y="241"/>
                  </a:lnTo>
                  <a:lnTo>
                    <a:pt x="352" y="241"/>
                  </a:lnTo>
                  <a:lnTo>
                    <a:pt x="352" y="243"/>
                  </a:lnTo>
                  <a:lnTo>
                    <a:pt x="352" y="244"/>
                  </a:lnTo>
                  <a:lnTo>
                    <a:pt x="352" y="244"/>
                  </a:lnTo>
                  <a:lnTo>
                    <a:pt x="350" y="246"/>
                  </a:lnTo>
                  <a:lnTo>
                    <a:pt x="350" y="246"/>
                  </a:lnTo>
                  <a:lnTo>
                    <a:pt x="349" y="246"/>
                  </a:lnTo>
                  <a:lnTo>
                    <a:pt x="349" y="247"/>
                  </a:lnTo>
                  <a:lnTo>
                    <a:pt x="347" y="247"/>
                  </a:lnTo>
                  <a:lnTo>
                    <a:pt x="347" y="249"/>
                  </a:lnTo>
                  <a:lnTo>
                    <a:pt x="346" y="249"/>
                  </a:lnTo>
                  <a:lnTo>
                    <a:pt x="346" y="247"/>
                  </a:lnTo>
                  <a:lnTo>
                    <a:pt x="344" y="247"/>
                  </a:lnTo>
                  <a:lnTo>
                    <a:pt x="344" y="249"/>
                  </a:lnTo>
                  <a:lnTo>
                    <a:pt x="343" y="251"/>
                  </a:lnTo>
                  <a:lnTo>
                    <a:pt x="339" y="252"/>
                  </a:lnTo>
                  <a:lnTo>
                    <a:pt x="338" y="254"/>
                  </a:lnTo>
                  <a:lnTo>
                    <a:pt x="336" y="254"/>
                  </a:lnTo>
                  <a:lnTo>
                    <a:pt x="333" y="255"/>
                  </a:lnTo>
                  <a:lnTo>
                    <a:pt x="333" y="255"/>
                  </a:lnTo>
                  <a:lnTo>
                    <a:pt x="330" y="257"/>
                  </a:lnTo>
                  <a:lnTo>
                    <a:pt x="330" y="258"/>
                  </a:lnTo>
                  <a:lnTo>
                    <a:pt x="328" y="258"/>
                  </a:lnTo>
                  <a:lnTo>
                    <a:pt x="327" y="258"/>
                  </a:lnTo>
                  <a:lnTo>
                    <a:pt x="325" y="260"/>
                  </a:lnTo>
                  <a:lnTo>
                    <a:pt x="325" y="262"/>
                  </a:lnTo>
                  <a:lnTo>
                    <a:pt x="324" y="263"/>
                  </a:lnTo>
                  <a:lnTo>
                    <a:pt x="322" y="265"/>
                  </a:lnTo>
                  <a:lnTo>
                    <a:pt x="320" y="265"/>
                  </a:lnTo>
                  <a:lnTo>
                    <a:pt x="319" y="266"/>
                  </a:lnTo>
                  <a:lnTo>
                    <a:pt x="319" y="268"/>
                  </a:lnTo>
                  <a:lnTo>
                    <a:pt x="317" y="269"/>
                  </a:lnTo>
                  <a:lnTo>
                    <a:pt x="317" y="269"/>
                  </a:lnTo>
                  <a:lnTo>
                    <a:pt x="319" y="271"/>
                  </a:lnTo>
                  <a:lnTo>
                    <a:pt x="319" y="273"/>
                  </a:lnTo>
                  <a:lnTo>
                    <a:pt x="317" y="273"/>
                  </a:lnTo>
                  <a:lnTo>
                    <a:pt x="317" y="273"/>
                  </a:lnTo>
                  <a:lnTo>
                    <a:pt x="316" y="273"/>
                  </a:lnTo>
                  <a:lnTo>
                    <a:pt x="314" y="273"/>
                  </a:lnTo>
                  <a:lnTo>
                    <a:pt x="313" y="271"/>
                  </a:lnTo>
                  <a:lnTo>
                    <a:pt x="311" y="271"/>
                  </a:lnTo>
                  <a:lnTo>
                    <a:pt x="311" y="269"/>
                  </a:lnTo>
                  <a:lnTo>
                    <a:pt x="311" y="268"/>
                  </a:lnTo>
                  <a:lnTo>
                    <a:pt x="311" y="266"/>
                  </a:lnTo>
                  <a:lnTo>
                    <a:pt x="311" y="266"/>
                  </a:lnTo>
                  <a:lnTo>
                    <a:pt x="311" y="265"/>
                  </a:lnTo>
                  <a:lnTo>
                    <a:pt x="309" y="265"/>
                  </a:lnTo>
                  <a:lnTo>
                    <a:pt x="309" y="263"/>
                  </a:lnTo>
                  <a:lnTo>
                    <a:pt x="309" y="263"/>
                  </a:lnTo>
                  <a:lnTo>
                    <a:pt x="308" y="263"/>
                  </a:lnTo>
                  <a:lnTo>
                    <a:pt x="306" y="263"/>
                  </a:lnTo>
                  <a:lnTo>
                    <a:pt x="306" y="263"/>
                  </a:lnTo>
                  <a:lnTo>
                    <a:pt x="303" y="263"/>
                  </a:lnTo>
                  <a:lnTo>
                    <a:pt x="300" y="263"/>
                  </a:lnTo>
                  <a:lnTo>
                    <a:pt x="298" y="263"/>
                  </a:lnTo>
                  <a:lnTo>
                    <a:pt x="295" y="263"/>
                  </a:lnTo>
                  <a:lnTo>
                    <a:pt x="292" y="263"/>
                  </a:lnTo>
                  <a:lnTo>
                    <a:pt x="292" y="263"/>
                  </a:lnTo>
                  <a:lnTo>
                    <a:pt x="291" y="263"/>
                  </a:lnTo>
                  <a:lnTo>
                    <a:pt x="291" y="262"/>
                  </a:lnTo>
                  <a:lnTo>
                    <a:pt x="291" y="260"/>
                  </a:lnTo>
                  <a:lnTo>
                    <a:pt x="289" y="257"/>
                  </a:lnTo>
                  <a:lnTo>
                    <a:pt x="289" y="255"/>
                  </a:lnTo>
                  <a:lnTo>
                    <a:pt x="289" y="254"/>
                  </a:lnTo>
                  <a:lnTo>
                    <a:pt x="289" y="251"/>
                  </a:lnTo>
                  <a:lnTo>
                    <a:pt x="287" y="249"/>
                  </a:lnTo>
                  <a:lnTo>
                    <a:pt x="286" y="249"/>
                  </a:lnTo>
                  <a:lnTo>
                    <a:pt x="284" y="249"/>
                  </a:lnTo>
                  <a:lnTo>
                    <a:pt x="281" y="249"/>
                  </a:lnTo>
                  <a:lnTo>
                    <a:pt x="281" y="247"/>
                  </a:lnTo>
                  <a:lnTo>
                    <a:pt x="281" y="246"/>
                  </a:lnTo>
                  <a:lnTo>
                    <a:pt x="281" y="243"/>
                  </a:lnTo>
                  <a:lnTo>
                    <a:pt x="281" y="241"/>
                  </a:lnTo>
                  <a:lnTo>
                    <a:pt x="281" y="238"/>
                  </a:lnTo>
                  <a:lnTo>
                    <a:pt x="283" y="235"/>
                  </a:lnTo>
                  <a:lnTo>
                    <a:pt x="283" y="233"/>
                  </a:lnTo>
                  <a:lnTo>
                    <a:pt x="283" y="232"/>
                  </a:lnTo>
                  <a:lnTo>
                    <a:pt x="281" y="232"/>
                  </a:lnTo>
                  <a:lnTo>
                    <a:pt x="279" y="233"/>
                  </a:lnTo>
                  <a:lnTo>
                    <a:pt x="278" y="233"/>
                  </a:lnTo>
                  <a:lnTo>
                    <a:pt x="276" y="232"/>
                  </a:lnTo>
                  <a:lnTo>
                    <a:pt x="276" y="230"/>
                  </a:lnTo>
                  <a:lnTo>
                    <a:pt x="275" y="229"/>
                  </a:lnTo>
                  <a:lnTo>
                    <a:pt x="273" y="225"/>
                  </a:lnTo>
                  <a:lnTo>
                    <a:pt x="272" y="225"/>
                  </a:lnTo>
                  <a:lnTo>
                    <a:pt x="270" y="224"/>
                  </a:lnTo>
                  <a:lnTo>
                    <a:pt x="268" y="222"/>
                  </a:lnTo>
                  <a:lnTo>
                    <a:pt x="267" y="222"/>
                  </a:lnTo>
                  <a:lnTo>
                    <a:pt x="267" y="221"/>
                  </a:lnTo>
                  <a:lnTo>
                    <a:pt x="265" y="219"/>
                  </a:lnTo>
                  <a:lnTo>
                    <a:pt x="264" y="219"/>
                  </a:lnTo>
                  <a:lnTo>
                    <a:pt x="262" y="221"/>
                  </a:lnTo>
                  <a:lnTo>
                    <a:pt x="261" y="221"/>
                  </a:lnTo>
                  <a:lnTo>
                    <a:pt x="259" y="222"/>
                  </a:lnTo>
                  <a:lnTo>
                    <a:pt x="259" y="222"/>
                  </a:lnTo>
                  <a:lnTo>
                    <a:pt x="256" y="222"/>
                  </a:lnTo>
                  <a:lnTo>
                    <a:pt x="254" y="222"/>
                  </a:lnTo>
                  <a:lnTo>
                    <a:pt x="253" y="221"/>
                  </a:lnTo>
                  <a:lnTo>
                    <a:pt x="250" y="221"/>
                  </a:lnTo>
                  <a:lnTo>
                    <a:pt x="248" y="221"/>
                  </a:lnTo>
                  <a:lnTo>
                    <a:pt x="243" y="221"/>
                  </a:lnTo>
                  <a:lnTo>
                    <a:pt x="240" y="221"/>
                  </a:lnTo>
                  <a:lnTo>
                    <a:pt x="238" y="221"/>
                  </a:lnTo>
                  <a:lnTo>
                    <a:pt x="235" y="221"/>
                  </a:lnTo>
                  <a:lnTo>
                    <a:pt x="232" y="222"/>
                  </a:lnTo>
                  <a:lnTo>
                    <a:pt x="229" y="222"/>
                  </a:lnTo>
                  <a:lnTo>
                    <a:pt x="226" y="222"/>
                  </a:lnTo>
                  <a:lnTo>
                    <a:pt x="224" y="222"/>
                  </a:lnTo>
                  <a:lnTo>
                    <a:pt x="223" y="222"/>
                  </a:lnTo>
                  <a:lnTo>
                    <a:pt x="221" y="221"/>
                  </a:lnTo>
                  <a:lnTo>
                    <a:pt x="220" y="219"/>
                  </a:lnTo>
                  <a:lnTo>
                    <a:pt x="218" y="218"/>
                  </a:lnTo>
                  <a:lnTo>
                    <a:pt x="216" y="216"/>
                  </a:lnTo>
                  <a:lnTo>
                    <a:pt x="215" y="214"/>
                  </a:lnTo>
                  <a:lnTo>
                    <a:pt x="213" y="213"/>
                  </a:lnTo>
                  <a:lnTo>
                    <a:pt x="210" y="211"/>
                  </a:lnTo>
                  <a:lnTo>
                    <a:pt x="210" y="210"/>
                  </a:lnTo>
                  <a:lnTo>
                    <a:pt x="210" y="208"/>
                  </a:lnTo>
                  <a:lnTo>
                    <a:pt x="209" y="206"/>
                  </a:lnTo>
                  <a:lnTo>
                    <a:pt x="207" y="206"/>
                  </a:lnTo>
                  <a:lnTo>
                    <a:pt x="205" y="205"/>
                  </a:lnTo>
                  <a:lnTo>
                    <a:pt x="202" y="203"/>
                  </a:lnTo>
                  <a:lnTo>
                    <a:pt x="201" y="202"/>
                  </a:lnTo>
                  <a:lnTo>
                    <a:pt x="199" y="202"/>
                  </a:lnTo>
                  <a:lnTo>
                    <a:pt x="197" y="200"/>
                  </a:lnTo>
                  <a:lnTo>
                    <a:pt x="194" y="199"/>
                  </a:lnTo>
                  <a:lnTo>
                    <a:pt x="194" y="192"/>
                  </a:lnTo>
                  <a:lnTo>
                    <a:pt x="196" y="191"/>
                  </a:lnTo>
                  <a:lnTo>
                    <a:pt x="194" y="189"/>
                  </a:lnTo>
                  <a:lnTo>
                    <a:pt x="194" y="188"/>
                  </a:lnTo>
                  <a:lnTo>
                    <a:pt x="194" y="186"/>
                  </a:lnTo>
                  <a:lnTo>
                    <a:pt x="193" y="186"/>
                  </a:lnTo>
                  <a:lnTo>
                    <a:pt x="191" y="186"/>
                  </a:lnTo>
                  <a:lnTo>
                    <a:pt x="191" y="186"/>
                  </a:lnTo>
                  <a:lnTo>
                    <a:pt x="190" y="184"/>
                  </a:lnTo>
                  <a:lnTo>
                    <a:pt x="190" y="184"/>
                  </a:lnTo>
                  <a:lnTo>
                    <a:pt x="191" y="184"/>
                  </a:lnTo>
                  <a:lnTo>
                    <a:pt x="191" y="183"/>
                  </a:lnTo>
                  <a:lnTo>
                    <a:pt x="191" y="183"/>
                  </a:lnTo>
                  <a:lnTo>
                    <a:pt x="191" y="183"/>
                  </a:lnTo>
                  <a:lnTo>
                    <a:pt x="191" y="183"/>
                  </a:lnTo>
                  <a:lnTo>
                    <a:pt x="191" y="181"/>
                  </a:lnTo>
                  <a:lnTo>
                    <a:pt x="191" y="181"/>
                  </a:lnTo>
                  <a:lnTo>
                    <a:pt x="191" y="181"/>
                  </a:lnTo>
                  <a:lnTo>
                    <a:pt x="191" y="181"/>
                  </a:lnTo>
                  <a:lnTo>
                    <a:pt x="191" y="180"/>
                  </a:lnTo>
                  <a:lnTo>
                    <a:pt x="191" y="180"/>
                  </a:lnTo>
                  <a:lnTo>
                    <a:pt x="191" y="180"/>
                  </a:lnTo>
                  <a:lnTo>
                    <a:pt x="193" y="180"/>
                  </a:lnTo>
                  <a:lnTo>
                    <a:pt x="193" y="180"/>
                  </a:lnTo>
                  <a:lnTo>
                    <a:pt x="199" y="181"/>
                  </a:lnTo>
                  <a:lnTo>
                    <a:pt x="201" y="181"/>
                  </a:lnTo>
                  <a:lnTo>
                    <a:pt x="201" y="181"/>
                  </a:lnTo>
                  <a:lnTo>
                    <a:pt x="201" y="180"/>
                  </a:lnTo>
                  <a:lnTo>
                    <a:pt x="202" y="178"/>
                  </a:lnTo>
                  <a:lnTo>
                    <a:pt x="204" y="178"/>
                  </a:lnTo>
                  <a:lnTo>
                    <a:pt x="205" y="178"/>
                  </a:lnTo>
                  <a:lnTo>
                    <a:pt x="205" y="177"/>
                  </a:lnTo>
                  <a:lnTo>
                    <a:pt x="207" y="177"/>
                  </a:lnTo>
                  <a:lnTo>
                    <a:pt x="207" y="177"/>
                  </a:lnTo>
                  <a:lnTo>
                    <a:pt x="210" y="175"/>
                  </a:lnTo>
                  <a:lnTo>
                    <a:pt x="212" y="175"/>
                  </a:lnTo>
                  <a:lnTo>
                    <a:pt x="212" y="173"/>
                  </a:lnTo>
                  <a:lnTo>
                    <a:pt x="212" y="172"/>
                  </a:lnTo>
                  <a:lnTo>
                    <a:pt x="213" y="170"/>
                  </a:lnTo>
                  <a:lnTo>
                    <a:pt x="212" y="170"/>
                  </a:lnTo>
                  <a:lnTo>
                    <a:pt x="212" y="170"/>
                  </a:lnTo>
                  <a:lnTo>
                    <a:pt x="212" y="170"/>
                  </a:lnTo>
                  <a:lnTo>
                    <a:pt x="210" y="170"/>
                  </a:lnTo>
                  <a:lnTo>
                    <a:pt x="207" y="170"/>
                  </a:lnTo>
                  <a:lnTo>
                    <a:pt x="207" y="169"/>
                  </a:lnTo>
                  <a:lnTo>
                    <a:pt x="205" y="169"/>
                  </a:lnTo>
                  <a:lnTo>
                    <a:pt x="205" y="167"/>
                  </a:lnTo>
                  <a:lnTo>
                    <a:pt x="205" y="166"/>
                  </a:lnTo>
                  <a:lnTo>
                    <a:pt x="205" y="164"/>
                  </a:lnTo>
                  <a:lnTo>
                    <a:pt x="204" y="164"/>
                  </a:lnTo>
                  <a:lnTo>
                    <a:pt x="202" y="164"/>
                  </a:lnTo>
                  <a:lnTo>
                    <a:pt x="202" y="164"/>
                  </a:lnTo>
                  <a:lnTo>
                    <a:pt x="204" y="166"/>
                  </a:lnTo>
                  <a:lnTo>
                    <a:pt x="205" y="166"/>
                  </a:lnTo>
                  <a:lnTo>
                    <a:pt x="205" y="167"/>
                  </a:lnTo>
                  <a:lnTo>
                    <a:pt x="204" y="167"/>
                  </a:lnTo>
                  <a:lnTo>
                    <a:pt x="202" y="169"/>
                  </a:lnTo>
                  <a:lnTo>
                    <a:pt x="202" y="167"/>
                  </a:lnTo>
                  <a:lnTo>
                    <a:pt x="201" y="167"/>
                  </a:lnTo>
                  <a:lnTo>
                    <a:pt x="201" y="167"/>
                  </a:lnTo>
                  <a:lnTo>
                    <a:pt x="201" y="169"/>
                  </a:lnTo>
                  <a:lnTo>
                    <a:pt x="199" y="169"/>
                  </a:lnTo>
                  <a:lnTo>
                    <a:pt x="199" y="167"/>
                  </a:lnTo>
                  <a:lnTo>
                    <a:pt x="199" y="166"/>
                  </a:lnTo>
                  <a:lnTo>
                    <a:pt x="197" y="166"/>
                  </a:lnTo>
                  <a:lnTo>
                    <a:pt x="197" y="166"/>
                  </a:lnTo>
                  <a:lnTo>
                    <a:pt x="196" y="167"/>
                  </a:lnTo>
                  <a:lnTo>
                    <a:pt x="194" y="169"/>
                  </a:lnTo>
                  <a:lnTo>
                    <a:pt x="194" y="169"/>
                  </a:lnTo>
                  <a:lnTo>
                    <a:pt x="194" y="170"/>
                  </a:lnTo>
                  <a:lnTo>
                    <a:pt x="196" y="172"/>
                  </a:lnTo>
                  <a:lnTo>
                    <a:pt x="196" y="172"/>
                  </a:lnTo>
                  <a:lnTo>
                    <a:pt x="199" y="170"/>
                  </a:lnTo>
                  <a:lnTo>
                    <a:pt x="199" y="172"/>
                  </a:lnTo>
                  <a:lnTo>
                    <a:pt x="201" y="172"/>
                  </a:lnTo>
                  <a:lnTo>
                    <a:pt x="202" y="172"/>
                  </a:lnTo>
                  <a:lnTo>
                    <a:pt x="202" y="172"/>
                  </a:lnTo>
                  <a:lnTo>
                    <a:pt x="202" y="172"/>
                  </a:lnTo>
                  <a:lnTo>
                    <a:pt x="204" y="172"/>
                  </a:lnTo>
                  <a:lnTo>
                    <a:pt x="204" y="172"/>
                  </a:lnTo>
                  <a:lnTo>
                    <a:pt x="204" y="170"/>
                  </a:lnTo>
                  <a:lnTo>
                    <a:pt x="205" y="172"/>
                  </a:lnTo>
                  <a:lnTo>
                    <a:pt x="205" y="172"/>
                  </a:lnTo>
                  <a:lnTo>
                    <a:pt x="205" y="173"/>
                  </a:lnTo>
                  <a:lnTo>
                    <a:pt x="205" y="175"/>
                  </a:lnTo>
                  <a:lnTo>
                    <a:pt x="205" y="175"/>
                  </a:lnTo>
                  <a:lnTo>
                    <a:pt x="205" y="177"/>
                  </a:lnTo>
                  <a:lnTo>
                    <a:pt x="204" y="177"/>
                  </a:lnTo>
                  <a:lnTo>
                    <a:pt x="204" y="177"/>
                  </a:lnTo>
                  <a:lnTo>
                    <a:pt x="199" y="177"/>
                  </a:lnTo>
                  <a:lnTo>
                    <a:pt x="197" y="177"/>
                  </a:lnTo>
                  <a:lnTo>
                    <a:pt x="196" y="177"/>
                  </a:lnTo>
                  <a:lnTo>
                    <a:pt x="196" y="177"/>
                  </a:lnTo>
                  <a:lnTo>
                    <a:pt x="194" y="177"/>
                  </a:lnTo>
                  <a:lnTo>
                    <a:pt x="193" y="177"/>
                  </a:lnTo>
                  <a:lnTo>
                    <a:pt x="191" y="177"/>
                  </a:lnTo>
                  <a:lnTo>
                    <a:pt x="191" y="177"/>
                  </a:lnTo>
                  <a:lnTo>
                    <a:pt x="191" y="177"/>
                  </a:lnTo>
                  <a:lnTo>
                    <a:pt x="191" y="175"/>
                  </a:lnTo>
                  <a:lnTo>
                    <a:pt x="191" y="173"/>
                  </a:lnTo>
                  <a:lnTo>
                    <a:pt x="191" y="173"/>
                  </a:lnTo>
                  <a:lnTo>
                    <a:pt x="191" y="172"/>
                  </a:lnTo>
                  <a:lnTo>
                    <a:pt x="190" y="172"/>
                  </a:lnTo>
                  <a:lnTo>
                    <a:pt x="188" y="172"/>
                  </a:lnTo>
                  <a:lnTo>
                    <a:pt x="188" y="172"/>
                  </a:lnTo>
                  <a:lnTo>
                    <a:pt x="188" y="172"/>
                  </a:lnTo>
                  <a:lnTo>
                    <a:pt x="186" y="172"/>
                  </a:lnTo>
                  <a:lnTo>
                    <a:pt x="188" y="173"/>
                  </a:lnTo>
                  <a:lnTo>
                    <a:pt x="190" y="177"/>
                  </a:lnTo>
                  <a:lnTo>
                    <a:pt x="190" y="178"/>
                  </a:lnTo>
                  <a:lnTo>
                    <a:pt x="190" y="180"/>
                  </a:lnTo>
                  <a:lnTo>
                    <a:pt x="188" y="181"/>
                  </a:lnTo>
                  <a:lnTo>
                    <a:pt x="188" y="181"/>
                  </a:lnTo>
                  <a:lnTo>
                    <a:pt x="188" y="183"/>
                  </a:lnTo>
                  <a:lnTo>
                    <a:pt x="188" y="183"/>
                  </a:lnTo>
                  <a:lnTo>
                    <a:pt x="186" y="183"/>
                  </a:lnTo>
                  <a:lnTo>
                    <a:pt x="186" y="183"/>
                  </a:lnTo>
                  <a:lnTo>
                    <a:pt x="186" y="184"/>
                  </a:lnTo>
                  <a:lnTo>
                    <a:pt x="186" y="183"/>
                  </a:lnTo>
                  <a:lnTo>
                    <a:pt x="185" y="183"/>
                  </a:lnTo>
                  <a:lnTo>
                    <a:pt x="185" y="183"/>
                  </a:lnTo>
                  <a:lnTo>
                    <a:pt x="185" y="183"/>
                  </a:lnTo>
                  <a:lnTo>
                    <a:pt x="185" y="184"/>
                  </a:lnTo>
                  <a:lnTo>
                    <a:pt x="185" y="184"/>
                  </a:lnTo>
                  <a:lnTo>
                    <a:pt x="183" y="183"/>
                  </a:lnTo>
                  <a:lnTo>
                    <a:pt x="183" y="183"/>
                  </a:lnTo>
                  <a:lnTo>
                    <a:pt x="183" y="181"/>
                  </a:lnTo>
                  <a:lnTo>
                    <a:pt x="183" y="180"/>
                  </a:lnTo>
                  <a:lnTo>
                    <a:pt x="185" y="180"/>
                  </a:lnTo>
                  <a:lnTo>
                    <a:pt x="185" y="178"/>
                  </a:lnTo>
                  <a:lnTo>
                    <a:pt x="183" y="178"/>
                  </a:lnTo>
                  <a:lnTo>
                    <a:pt x="183" y="178"/>
                  </a:lnTo>
                  <a:lnTo>
                    <a:pt x="183" y="178"/>
                  </a:lnTo>
                  <a:lnTo>
                    <a:pt x="182" y="180"/>
                  </a:lnTo>
                  <a:lnTo>
                    <a:pt x="180" y="180"/>
                  </a:lnTo>
                  <a:lnTo>
                    <a:pt x="180" y="178"/>
                  </a:lnTo>
                  <a:lnTo>
                    <a:pt x="179" y="180"/>
                  </a:lnTo>
                  <a:lnTo>
                    <a:pt x="179" y="180"/>
                  </a:lnTo>
                  <a:lnTo>
                    <a:pt x="179" y="180"/>
                  </a:lnTo>
                  <a:lnTo>
                    <a:pt x="179" y="180"/>
                  </a:lnTo>
                  <a:lnTo>
                    <a:pt x="177" y="180"/>
                  </a:lnTo>
                  <a:lnTo>
                    <a:pt x="177" y="180"/>
                  </a:lnTo>
                  <a:lnTo>
                    <a:pt x="175" y="181"/>
                  </a:lnTo>
                  <a:lnTo>
                    <a:pt x="175" y="183"/>
                  </a:lnTo>
                  <a:lnTo>
                    <a:pt x="175" y="183"/>
                  </a:lnTo>
                  <a:lnTo>
                    <a:pt x="174" y="186"/>
                  </a:lnTo>
                  <a:lnTo>
                    <a:pt x="174" y="186"/>
                  </a:lnTo>
                  <a:lnTo>
                    <a:pt x="174" y="186"/>
                  </a:lnTo>
                  <a:lnTo>
                    <a:pt x="174" y="186"/>
                  </a:lnTo>
                  <a:lnTo>
                    <a:pt x="172" y="186"/>
                  </a:lnTo>
                  <a:lnTo>
                    <a:pt x="169" y="188"/>
                  </a:lnTo>
                  <a:lnTo>
                    <a:pt x="168" y="188"/>
                  </a:lnTo>
                  <a:lnTo>
                    <a:pt x="164" y="189"/>
                  </a:lnTo>
                  <a:lnTo>
                    <a:pt x="160" y="189"/>
                  </a:lnTo>
                  <a:lnTo>
                    <a:pt x="158" y="191"/>
                  </a:lnTo>
                  <a:lnTo>
                    <a:pt x="155" y="191"/>
                  </a:lnTo>
                  <a:lnTo>
                    <a:pt x="153" y="191"/>
                  </a:lnTo>
                  <a:lnTo>
                    <a:pt x="150" y="192"/>
                  </a:lnTo>
                  <a:lnTo>
                    <a:pt x="147" y="192"/>
                  </a:lnTo>
                  <a:lnTo>
                    <a:pt x="145" y="194"/>
                  </a:lnTo>
                  <a:lnTo>
                    <a:pt x="142" y="194"/>
                  </a:lnTo>
                  <a:lnTo>
                    <a:pt x="141" y="195"/>
                  </a:lnTo>
                  <a:lnTo>
                    <a:pt x="138" y="195"/>
                  </a:lnTo>
                  <a:lnTo>
                    <a:pt x="136" y="197"/>
                  </a:lnTo>
                  <a:lnTo>
                    <a:pt x="136" y="205"/>
                  </a:lnTo>
                  <a:lnTo>
                    <a:pt x="136" y="208"/>
                  </a:lnTo>
                  <a:lnTo>
                    <a:pt x="136" y="225"/>
                  </a:lnTo>
                  <a:lnTo>
                    <a:pt x="136" y="229"/>
                  </a:lnTo>
                  <a:lnTo>
                    <a:pt x="136" y="252"/>
                  </a:lnTo>
                  <a:lnTo>
                    <a:pt x="136" y="257"/>
                  </a:lnTo>
                  <a:lnTo>
                    <a:pt x="136" y="260"/>
                  </a:lnTo>
                  <a:lnTo>
                    <a:pt x="136" y="260"/>
                  </a:lnTo>
                  <a:lnTo>
                    <a:pt x="134" y="260"/>
                  </a:lnTo>
                  <a:lnTo>
                    <a:pt x="131" y="262"/>
                  </a:lnTo>
                  <a:lnTo>
                    <a:pt x="130" y="262"/>
                  </a:lnTo>
                  <a:lnTo>
                    <a:pt x="128" y="262"/>
                  </a:lnTo>
                  <a:lnTo>
                    <a:pt x="128" y="262"/>
                  </a:lnTo>
                  <a:lnTo>
                    <a:pt x="128" y="260"/>
                  </a:lnTo>
                  <a:lnTo>
                    <a:pt x="127" y="258"/>
                  </a:lnTo>
                  <a:lnTo>
                    <a:pt x="125" y="258"/>
                  </a:lnTo>
                  <a:lnTo>
                    <a:pt x="125" y="257"/>
                  </a:lnTo>
                  <a:lnTo>
                    <a:pt x="123" y="255"/>
                  </a:lnTo>
                  <a:lnTo>
                    <a:pt x="122" y="252"/>
                  </a:lnTo>
                  <a:lnTo>
                    <a:pt x="120" y="251"/>
                  </a:lnTo>
                  <a:lnTo>
                    <a:pt x="120" y="251"/>
                  </a:lnTo>
                  <a:lnTo>
                    <a:pt x="120" y="249"/>
                  </a:lnTo>
                  <a:lnTo>
                    <a:pt x="117" y="247"/>
                  </a:lnTo>
                  <a:lnTo>
                    <a:pt x="114" y="246"/>
                  </a:lnTo>
                  <a:lnTo>
                    <a:pt x="111" y="244"/>
                  </a:lnTo>
                  <a:lnTo>
                    <a:pt x="111" y="244"/>
                  </a:lnTo>
                  <a:lnTo>
                    <a:pt x="109" y="243"/>
                  </a:lnTo>
                  <a:lnTo>
                    <a:pt x="108" y="243"/>
                  </a:lnTo>
                  <a:lnTo>
                    <a:pt x="106" y="243"/>
                  </a:lnTo>
                  <a:lnTo>
                    <a:pt x="103" y="244"/>
                  </a:lnTo>
                  <a:lnTo>
                    <a:pt x="100" y="244"/>
                  </a:lnTo>
                  <a:lnTo>
                    <a:pt x="97" y="246"/>
                  </a:lnTo>
                  <a:lnTo>
                    <a:pt x="93" y="246"/>
                  </a:lnTo>
                  <a:lnTo>
                    <a:pt x="93" y="247"/>
                  </a:lnTo>
                  <a:lnTo>
                    <a:pt x="90" y="247"/>
                  </a:lnTo>
                  <a:lnTo>
                    <a:pt x="89" y="251"/>
                  </a:lnTo>
                  <a:lnTo>
                    <a:pt x="86" y="252"/>
                  </a:lnTo>
                  <a:lnTo>
                    <a:pt x="86" y="251"/>
                  </a:lnTo>
                  <a:lnTo>
                    <a:pt x="86" y="247"/>
                  </a:lnTo>
                  <a:lnTo>
                    <a:pt x="86" y="247"/>
                  </a:lnTo>
                  <a:lnTo>
                    <a:pt x="86" y="244"/>
                  </a:lnTo>
                  <a:lnTo>
                    <a:pt x="87" y="243"/>
                  </a:lnTo>
                  <a:lnTo>
                    <a:pt x="87" y="241"/>
                  </a:lnTo>
                  <a:lnTo>
                    <a:pt x="87" y="240"/>
                  </a:lnTo>
                  <a:lnTo>
                    <a:pt x="87" y="236"/>
                  </a:lnTo>
                  <a:lnTo>
                    <a:pt x="87" y="235"/>
                  </a:lnTo>
                  <a:lnTo>
                    <a:pt x="86" y="235"/>
                  </a:lnTo>
                  <a:lnTo>
                    <a:pt x="84" y="235"/>
                  </a:lnTo>
                  <a:lnTo>
                    <a:pt x="82" y="235"/>
                  </a:lnTo>
                  <a:lnTo>
                    <a:pt x="82" y="235"/>
                  </a:lnTo>
                  <a:lnTo>
                    <a:pt x="81" y="233"/>
                  </a:lnTo>
                  <a:lnTo>
                    <a:pt x="79" y="233"/>
                  </a:lnTo>
                  <a:lnTo>
                    <a:pt x="79" y="233"/>
                  </a:lnTo>
                  <a:lnTo>
                    <a:pt x="78" y="235"/>
                  </a:lnTo>
                  <a:lnTo>
                    <a:pt x="78" y="233"/>
                  </a:lnTo>
                  <a:lnTo>
                    <a:pt x="76" y="233"/>
                  </a:lnTo>
                  <a:lnTo>
                    <a:pt x="76" y="232"/>
                  </a:lnTo>
                  <a:lnTo>
                    <a:pt x="76" y="232"/>
                  </a:lnTo>
                  <a:lnTo>
                    <a:pt x="74" y="230"/>
                  </a:lnTo>
                  <a:lnTo>
                    <a:pt x="73" y="229"/>
                  </a:lnTo>
                  <a:lnTo>
                    <a:pt x="71" y="229"/>
                  </a:lnTo>
                  <a:lnTo>
                    <a:pt x="70" y="229"/>
                  </a:lnTo>
                  <a:lnTo>
                    <a:pt x="68" y="229"/>
                  </a:lnTo>
                  <a:lnTo>
                    <a:pt x="68" y="227"/>
                  </a:lnTo>
                  <a:lnTo>
                    <a:pt x="68" y="225"/>
                  </a:lnTo>
                  <a:lnTo>
                    <a:pt x="68" y="224"/>
                  </a:lnTo>
                  <a:lnTo>
                    <a:pt x="68" y="224"/>
                  </a:lnTo>
                  <a:lnTo>
                    <a:pt x="68" y="222"/>
                  </a:lnTo>
                  <a:lnTo>
                    <a:pt x="68" y="222"/>
                  </a:lnTo>
                  <a:lnTo>
                    <a:pt x="67" y="221"/>
                  </a:lnTo>
                  <a:lnTo>
                    <a:pt x="65" y="219"/>
                  </a:lnTo>
                  <a:lnTo>
                    <a:pt x="63" y="214"/>
                  </a:lnTo>
                  <a:lnTo>
                    <a:pt x="62" y="211"/>
                  </a:lnTo>
                  <a:lnTo>
                    <a:pt x="60" y="210"/>
                  </a:lnTo>
                  <a:lnTo>
                    <a:pt x="59" y="210"/>
                  </a:lnTo>
                  <a:lnTo>
                    <a:pt x="57" y="208"/>
                  </a:lnTo>
                  <a:lnTo>
                    <a:pt x="54" y="208"/>
                  </a:lnTo>
                  <a:lnTo>
                    <a:pt x="54" y="208"/>
                  </a:lnTo>
                  <a:lnTo>
                    <a:pt x="52" y="206"/>
                  </a:lnTo>
                  <a:lnTo>
                    <a:pt x="52" y="206"/>
                  </a:lnTo>
                  <a:lnTo>
                    <a:pt x="54" y="205"/>
                  </a:lnTo>
                  <a:lnTo>
                    <a:pt x="54" y="203"/>
                  </a:lnTo>
                  <a:lnTo>
                    <a:pt x="56" y="203"/>
                  </a:lnTo>
                  <a:lnTo>
                    <a:pt x="59" y="203"/>
                  </a:lnTo>
                  <a:lnTo>
                    <a:pt x="62" y="203"/>
                  </a:lnTo>
                  <a:lnTo>
                    <a:pt x="65" y="205"/>
                  </a:lnTo>
                  <a:lnTo>
                    <a:pt x="65" y="205"/>
                  </a:lnTo>
                  <a:lnTo>
                    <a:pt x="67" y="205"/>
                  </a:lnTo>
                  <a:lnTo>
                    <a:pt x="68" y="205"/>
                  </a:lnTo>
                  <a:lnTo>
                    <a:pt x="70" y="205"/>
                  </a:lnTo>
                  <a:lnTo>
                    <a:pt x="71" y="205"/>
                  </a:lnTo>
                  <a:lnTo>
                    <a:pt x="71" y="203"/>
                  </a:lnTo>
                  <a:lnTo>
                    <a:pt x="70" y="203"/>
                  </a:lnTo>
                  <a:lnTo>
                    <a:pt x="70" y="203"/>
                  </a:lnTo>
                  <a:lnTo>
                    <a:pt x="68" y="203"/>
                  </a:lnTo>
                  <a:lnTo>
                    <a:pt x="67" y="202"/>
                  </a:lnTo>
                  <a:lnTo>
                    <a:pt x="65" y="200"/>
                  </a:lnTo>
                  <a:lnTo>
                    <a:pt x="65" y="199"/>
                  </a:lnTo>
                  <a:lnTo>
                    <a:pt x="63" y="197"/>
                  </a:lnTo>
                  <a:lnTo>
                    <a:pt x="65" y="197"/>
                  </a:lnTo>
                  <a:lnTo>
                    <a:pt x="67" y="195"/>
                  </a:lnTo>
                  <a:lnTo>
                    <a:pt x="68" y="194"/>
                  </a:lnTo>
                  <a:lnTo>
                    <a:pt x="68" y="192"/>
                  </a:lnTo>
                  <a:lnTo>
                    <a:pt x="68" y="191"/>
                  </a:lnTo>
                  <a:lnTo>
                    <a:pt x="70" y="189"/>
                  </a:lnTo>
                  <a:lnTo>
                    <a:pt x="71" y="191"/>
                  </a:lnTo>
                  <a:lnTo>
                    <a:pt x="74" y="189"/>
                  </a:lnTo>
                  <a:lnTo>
                    <a:pt x="79" y="189"/>
                  </a:lnTo>
                  <a:lnTo>
                    <a:pt x="84" y="189"/>
                  </a:lnTo>
                  <a:lnTo>
                    <a:pt x="86" y="189"/>
                  </a:lnTo>
                  <a:lnTo>
                    <a:pt x="90" y="191"/>
                  </a:lnTo>
                  <a:lnTo>
                    <a:pt x="92" y="191"/>
                  </a:lnTo>
                  <a:lnTo>
                    <a:pt x="93" y="191"/>
                  </a:lnTo>
                  <a:lnTo>
                    <a:pt x="97" y="191"/>
                  </a:lnTo>
                  <a:lnTo>
                    <a:pt x="93" y="189"/>
                  </a:lnTo>
                  <a:lnTo>
                    <a:pt x="90" y="188"/>
                  </a:lnTo>
                  <a:lnTo>
                    <a:pt x="90" y="186"/>
                  </a:lnTo>
                  <a:lnTo>
                    <a:pt x="92" y="183"/>
                  </a:lnTo>
                  <a:lnTo>
                    <a:pt x="93" y="180"/>
                  </a:lnTo>
                  <a:lnTo>
                    <a:pt x="95" y="175"/>
                  </a:lnTo>
                  <a:lnTo>
                    <a:pt x="95" y="170"/>
                  </a:lnTo>
                  <a:lnTo>
                    <a:pt x="93" y="170"/>
                  </a:lnTo>
                  <a:lnTo>
                    <a:pt x="93" y="169"/>
                  </a:lnTo>
                  <a:lnTo>
                    <a:pt x="95" y="167"/>
                  </a:lnTo>
                  <a:lnTo>
                    <a:pt x="95" y="166"/>
                  </a:lnTo>
                  <a:lnTo>
                    <a:pt x="95" y="166"/>
                  </a:lnTo>
                  <a:lnTo>
                    <a:pt x="93" y="162"/>
                  </a:lnTo>
                  <a:lnTo>
                    <a:pt x="93" y="162"/>
                  </a:lnTo>
                  <a:lnTo>
                    <a:pt x="92" y="161"/>
                  </a:lnTo>
                  <a:lnTo>
                    <a:pt x="89" y="161"/>
                  </a:lnTo>
                  <a:lnTo>
                    <a:pt x="86" y="161"/>
                  </a:lnTo>
                  <a:lnTo>
                    <a:pt x="84" y="161"/>
                  </a:lnTo>
                  <a:lnTo>
                    <a:pt x="84" y="162"/>
                  </a:lnTo>
                  <a:lnTo>
                    <a:pt x="84" y="162"/>
                  </a:lnTo>
                  <a:lnTo>
                    <a:pt x="81" y="164"/>
                  </a:lnTo>
                  <a:lnTo>
                    <a:pt x="81" y="164"/>
                  </a:lnTo>
                  <a:lnTo>
                    <a:pt x="79" y="164"/>
                  </a:lnTo>
                  <a:lnTo>
                    <a:pt x="79" y="162"/>
                  </a:lnTo>
                  <a:lnTo>
                    <a:pt x="78" y="162"/>
                  </a:lnTo>
                  <a:lnTo>
                    <a:pt x="74" y="161"/>
                  </a:lnTo>
                  <a:lnTo>
                    <a:pt x="73" y="159"/>
                  </a:lnTo>
                  <a:lnTo>
                    <a:pt x="73" y="159"/>
                  </a:lnTo>
                  <a:lnTo>
                    <a:pt x="68" y="159"/>
                  </a:lnTo>
                  <a:lnTo>
                    <a:pt x="67" y="158"/>
                  </a:lnTo>
                  <a:lnTo>
                    <a:pt x="63" y="159"/>
                  </a:lnTo>
                  <a:lnTo>
                    <a:pt x="60" y="161"/>
                  </a:lnTo>
                  <a:lnTo>
                    <a:pt x="59" y="161"/>
                  </a:lnTo>
                  <a:lnTo>
                    <a:pt x="59" y="162"/>
                  </a:lnTo>
                  <a:lnTo>
                    <a:pt x="57" y="162"/>
                  </a:lnTo>
                  <a:lnTo>
                    <a:pt x="57" y="162"/>
                  </a:lnTo>
                  <a:lnTo>
                    <a:pt x="56" y="162"/>
                  </a:lnTo>
                  <a:lnTo>
                    <a:pt x="54" y="164"/>
                  </a:lnTo>
                  <a:lnTo>
                    <a:pt x="51" y="166"/>
                  </a:lnTo>
                  <a:lnTo>
                    <a:pt x="49" y="167"/>
                  </a:lnTo>
                  <a:lnTo>
                    <a:pt x="48" y="167"/>
                  </a:lnTo>
                  <a:lnTo>
                    <a:pt x="46" y="169"/>
                  </a:lnTo>
                  <a:lnTo>
                    <a:pt x="45" y="169"/>
                  </a:lnTo>
                  <a:lnTo>
                    <a:pt x="43" y="169"/>
                  </a:lnTo>
                  <a:lnTo>
                    <a:pt x="41" y="169"/>
                  </a:lnTo>
                  <a:lnTo>
                    <a:pt x="40" y="169"/>
                  </a:lnTo>
                  <a:lnTo>
                    <a:pt x="40" y="170"/>
                  </a:lnTo>
                  <a:lnTo>
                    <a:pt x="40" y="170"/>
                  </a:lnTo>
                  <a:lnTo>
                    <a:pt x="40" y="170"/>
                  </a:lnTo>
                  <a:lnTo>
                    <a:pt x="38" y="172"/>
                  </a:lnTo>
                  <a:lnTo>
                    <a:pt x="38" y="172"/>
                  </a:lnTo>
                  <a:lnTo>
                    <a:pt x="38" y="172"/>
                  </a:lnTo>
                  <a:lnTo>
                    <a:pt x="35" y="170"/>
                  </a:lnTo>
                  <a:lnTo>
                    <a:pt x="32" y="169"/>
                  </a:lnTo>
                  <a:lnTo>
                    <a:pt x="29" y="169"/>
                  </a:lnTo>
                  <a:lnTo>
                    <a:pt x="29" y="169"/>
                  </a:lnTo>
                  <a:lnTo>
                    <a:pt x="29" y="167"/>
                  </a:lnTo>
                  <a:lnTo>
                    <a:pt x="29" y="167"/>
                  </a:lnTo>
                  <a:lnTo>
                    <a:pt x="27" y="166"/>
                  </a:lnTo>
                  <a:lnTo>
                    <a:pt x="29" y="166"/>
                  </a:lnTo>
                  <a:lnTo>
                    <a:pt x="29" y="164"/>
                  </a:lnTo>
                  <a:lnTo>
                    <a:pt x="29" y="164"/>
                  </a:lnTo>
                  <a:lnTo>
                    <a:pt x="30" y="164"/>
                  </a:lnTo>
                  <a:lnTo>
                    <a:pt x="30" y="166"/>
                  </a:lnTo>
                  <a:lnTo>
                    <a:pt x="32" y="166"/>
                  </a:lnTo>
                  <a:lnTo>
                    <a:pt x="33" y="166"/>
                  </a:lnTo>
                  <a:lnTo>
                    <a:pt x="35" y="166"/>
                  </a:lnTo>
                  <a:lnTo>
                    <a:pt x="35" y="164"/>
                  </a:lnTo>
                  <a:lnTo>
                    <a:pt x="32" y="161"/>
                  </a:lnTo>
                  <a:lnTo>
                    <a:pt x="30" y="159"/>
                  </a:lnTo>
                  <a:lnTo>
                    <a:pt x="29" y="156"/>
                  </a:lnTo>
                  <a:lnTo>
                    <a:pt x="29" y="154"/>
                  </a:lnTo>
                  <a:lnTo>
                    <a:pt x="27" y="151"/>
                  </a:lnTo>
                  <a:lnTo>
                    <a:pt x="24" y="150"/>
                  </a:lnTo>
                  <a:lnTo>
                    <a:pt x="22" y="147"/>
                  </a:lnTo>
                  <a:lnTo>
                    <a:pt x="22" y="147"/>
                  </a:lnTo>
                  <a:lnTo>
                    <a:pt x="19" y="147"/>
                  </a:lnTo>
                  <a:lnTo>
                    <a:pt x="15" y="145"/>
                  </a:lnTo>
                  <a:lnTo>
                    <a:pt x="13" y="145"/>
                  </a:lnTo>
                  <a:lnTo>
                    <a:pt x="11" y="147"/>
                  </a:lnTo>
                  <a:lnTo>
                    <a:pt x="10" y="147"/>
                  </a:lnTo>
                  <a:lnTo>
                    <a:pt x="10" y="145"/>
                  </a:lnTo>
                  <a:lnTo>
                    <a:pt x="8" y="143"/>
                  </a:lnTo>
                  <a:lnTo>
                    <a:pt x="8" y="143"/>
                  </a:lnTo>
                  <a:lnTo>
                    <a:pt x="8" y="142"/>
                  </a:lnTo>
                  <a:lnTo>
                    <a:pt x="8" y="140"/>
                  </a:lnTo>
                  <a:lnTo>
                    <a:pt x="7" y="137"/>
                  </a:lnTo>
                  <a:lnTo>
                    <a:pt x="7" y="137"/>
                  </a:lnTo>
                  <a:lnTo>
                    <a:pt x="4" y="136"/>
                  </a:lnTo>
                  <a:lnTo>
                    <a:pt x="2" y="134"/>
                  </a:lnTo>
                  <a:lnTo>
                    <a:pt x="0" y="131"/>
                  </a:lnTo>
                  <a:lnTo>
                    <a:pt x="2" y="128"/>
                  </a:lnTo>
                  <a:lnTo>
                    <a:pt x="4" y="125"/>
                  </a:lnTo>
                  <a:lnTo>
                    <a:pt x="5" y="123"/>
                  </a:lnTo>
                  <a:lnTo>
                    <a:pt x="7" y="121"/>
                  </a:lnTo>
                  <a:lnTo>
                    <a:pt x="7" y="121"/>
                  </a:lnTo>
                  <a:lnTo>
                    <a:pt x="7" y="120"/>
                  </a:lnTo>
                  <a:lnTo>
                    <a:pt x="5" y="118"/>
                  </a:lnTo>
                  <a:lnTo>
                    <a:pt x="4" y="118"/>
                  </a:lnTo>
                  <a:lnTo>
                    <a:pt x="4" y="117"/>
                  </a:lnTo>
                  <a:lnTo>
                    <a:pt x="4" y="114"/>
                  </a:lnTo>
                  <a:lnTo>
                    <a:pt x="5" y="110"/>
                  </a:lnTo>
                  <a:lnTo>
                    <a:pt x="7" y="107"/>
                  </a:lnTo>
                  <a:lnTo>
                    <a:pt x="8" y="106"/>
                  </a:lnTo>
                  <a:lnTo>
                    <a:pt x="10" y="104"/>
                  </a:lnTo>
                  <a:lnTo>
                    <a:pt x="10" y="104"/>
                  </a:lnTo>
                  <a:lnTo>
                    <a:pt x="10" y="102"/>
                  </a:lnTo>
                  <a:lnTo>
                    <a:pt x="10" y="101"/>
                  </a:lnTo>
                  <a:lnTo>
                    <a:pt x="11" y="99"/>
                  </a:lnTo>
                  <a:lnTo>
                    <a:pt x="11" y="99"/>
                  </a:lnTo>
                  <a:lnTo>
                    <a:pt x="13" y="98"/>
                  </a:lnTo>
                  <a:lnTo>
                    <a:pt x="13" y="98"/>
                  </a:lnTo>
                  <a:lnTo>
                    <a:pt x="15" y="96"/>
                  </a:lnTo>
                  <a:lnTo>
                    <a:pt x="16" y="98"/>
                  </a:lnTo>
                  <a:lnTo>
                    <a:pt x="18" y="99"/>
                  </a:lnTo>
                  <a:lnTo>
                    <a:pt x="21" y="102"/>
                  </a:lnTo>
                  <a:lnTo>
                    <a:pt x="24" y="106"/>
                  </a:lnTo>
                  <a:lnTo>
                    <a:pt x="24" y="106"/>
                  </a:lnTo>
                  <a:lnTo>
                    <a:pt x="26" y="107"/>
                  </a:lnTo>
                  <a:lnTo>
                    <a:pt x="27" y="107"/>
                  </a:lnTo>
                  <a:lnTo>
                    <a:pt x="29" y="107"/>
                  </a:lnTo>
                  <a:lnTo>
                    <a:pt x="32" y="106"/>
                  </a:lnTo>
                  <a:lnTo>
                    <a:pt x="32" y="106"/>
                  </a:lnTo>
                  <a:lnTo>
                    <a:pt x="33" y="104"/>
                  </a:lnTo>
                  <a:lnTo>
                    <a:pt x="32" y="102"/>
                  </a:lnTo>
                  <a:lnTo>
                    <a:pt x="32" y="102"/>
                  </a:lnTo>
                  <a:lnTo>
                    <a:pt x="32" y="101"/>
                  </a:lnTo>
                  <a:lnTo>
                    <a:pt x="30" y="98"/>
                  </a:lnTo>
                  <a:lnTo>
                    <a:pt x="30" y="95"/>
                  </a:lnTo>
                  <a:lnTo>
                    <a:pt x="30" y="93"/>
                  </a:lnTo>
                  <a:lnTo>
                    <a:pt x="30" y="93"/>
                  </a:lnTo>
                  <a:lnTo>
                    <a:pt x="32" y="93"/>
                  </a:lnTo>
                  <a:lnTo>
                    <a:pt x="32" y="93"/>
                  </a:lnTo>
                  <a:lnTo>
                    <a:pt x="33" y="93"/>
                  </a:lnTo>
                  <a:lnTo>
                    <a:pt x="37" y="91"/>
                  </a:lnTo>
                  <a:lnTo>
                    <a:pt x="40" y="88"/>
                  </a:lnTo>
                  <a:lnTo>
                    <a:pt x="40" y="87"/>
                  </a:lnTo>
                  <a:lnTo>
                    <a:pt x="41" y="85"/>
                  </a:lnTo>
                  <a:lnTo>
                    <a:pt x="43" y="84"/>
                  </a:lnTo>
                  <a:lnTo>
                    <a:pt x="45" y="84"/>
                  </a:lnTo>
                  <a:lnTo>
                    <a:pt x="48" y="84"/>
                  </a:lnTo>
                  <a:lnTo>
                    <a:pt x="49" y="82"/>
                  </a:lnTo>
                  <a:lnTo>
                    <a:pt x="51" y="80"/>
                  </a:lnTo>
                  <a:lnTo>
                    <a:pt x="52" y="80"/>
                  </a:lnTo>
                  <a:lnTo>
                    <a:pt x="54" y="79"/>
                  </a:lnTo>
                  <a:lnTo>
                    <a:pt x="54" y="79"/>
                  </a:lnTo>
                  <a:lnTo>
                    <a:pt x="57" y="76"/>
                  </a:lnTo>
                  <a:lnTo>
                    <a:pt x="59" y="74"/>
                  </a:lnTo>
                  <a:lnTo>
                    <a:pt x="60" y="73"/>
                  </a:lnTo>
                  <a:lnTo>
                    <a:pt x="60" y="73"/>
                  </a:lnTo>
                  <a:lnTo>
                    <a:pt x="62" y="73"/>
                  </a:lnTo>
                  <a:lnTo>
                    <a:pt x="65" y="73"/>
                  </a:lnTo>
                  <a:lnTo>
                    <a:pt x="67" y="74"/>
                  </a:lnTo>
                  <a:lnTo>
                    <a:pt x="68" y="74"/>
                  </a:lnTo>
                  <a:lnTo>
                    <a:pt x="68" y="76"/>
                  </a:lnTo>
                  <a:lnTo>
                    <a:pt x="68" y="76"/>
                  </a:lnTo>
                  <a:lnTo>
                    <a:pt x="70" y="77"/>
                  </a:lnTo>
                  <a:lnTo>
                    <a:pt x="70" y="77"/>
                  </a:lnTo>
                  <a:lnTo>
                    <a:pt x="71" y="77"/>
                  </a:lnTo>
                  <a:lnTo>
                    <a:pt x="73" y="77"/>
                  </a:lnTo>
                  <a:lnTo>
                    <a:pt x="74" y="76"/>
                  </a:lnTo>
                  <a:lnTo>
                    <a:pt x="79" y="73"/>
                  </a:lnTo>
                  <a:lnTo>
                    <a:pt x="82" y="73"/>
                  </a:lnTo>
                  <a:lnTo>
                    <a:pt x="84" y="73"/>
                  </a:lnTo>
                  <a:lnTo>
                    <a:pt x="84" y="74"/>
                  </a:lnTo>
                  <a:lnTo>
                    <a:pt x="86" y="76"/>
                  </a:lnTo>
                  <a:lnTo>
                    <a:pt x="87" y="77"/>
                  </a:lnTo>
                  <a:lnTo>
                    <a:pt x="87" y="77"/>
                  </a:lnTo>
                  <a:lnTo>
                    <a:pt x="87" y="77"/>
                  </a:lnTo>
                  <a:lnTo>
                    <a:pt x="89" y="76"/>
                  </a:lnTo>
                  <a:lnTo>
                    <a:pt x="89" y="76"/>
                  </a:lnTo>
                  <a:lnTo>
                    <a:pt x="90" y="76"/>
                  </a:lnTo>
                  <a:lnTo>
                    <a:pt x="92" y="77"/>
                  </a:lnTo>
                  <a:lnTo>
                    <a:pt x="93" y="77"/>
                  </a:lnTo>
                  <a:lnTo>
                    <a:pt x="97" y="77"/>
                  </a:lnTo>
                  <a:lnTo>
                    <a:pt x="97" y="76"/>
                  </a:lnTo>
                  <a:lnTo>
                    <a:pt x="98" y="77"/>
                  </a:lnTo>
                  <a:lnTo>
                    <a:pt x="100" y="77"/>
                  </a:lnTo>
                  <a:lnTo>
                    <a:pt x="101" y="79"/>
                  </a:lnTo>
                  <a:lnTo>
                    <a:pt x="103" y="80"/>
                  </a:lnTo>
                  <a:lnTo>
                    <a:pt x="104" y="82"/>
                  </a:lnTo>
                  <a:lnTo>
                    <a:pt x="106" y="82"/>
                  </a:lnTo>
                  <a:lnTo>
                    <a:pt x="108" y="84"/>
                  </a:lnTo>
                  <a:lnTo>
                    <a:pt x="109" y="85"/>
                  </a:lnTo>
                  <a:lnTo>
                    <a:pt x="111" y="85"/>
                  </a:lnTo>
                  <a:lnTo>
                    <a:pt x="112" y="87"/>
                  </a:lnTo>
                  <a:lnTo>
                    <a:pt x="114" y="90"/>
                  </a:lnTo>
                  <a:lnTo>
                    <a:pt x="114" y="91"/>
                  </a:lnTo>
                  <a:lnTo>
                    <a:pt x="114" y="93"/>
                  </a:lnTo>
                  <a:lnTo>
                    <a:pt x="115" y="95"/>
                  </a:lnTo>
                  <a:lnTo>
                    <a:pt x="115" y="95"/>
                  </a:lnTo>
                  <a:lnTo>
                    <a:pt x="115" y="95"/>
                  </a:lnTo>
                  <a:lnTo>
                    <a:pt x="117" y="93"/>
                  </a:lnTo>
                  <a:lnTo>
                    <a:pt x="117" y="91"/>
                  </a:lnTo>
                  <a:lnTo>
                    <a:pt x="117" y="90"/>
                  </a:lnTo>
                  <a:lnTo>
                    <a:pt x="115" y="88"/>
                  </a:lnTo>
                  <a:lnTo>
                    <a:pt x="115" y="87"/>
                  </a:lnTo>
                  <a:lnTo>
                    <a:pt x="115" y="87"/>
                  </a:lnTo>
                  <a:lnTo>
                    <a:pt x="115" y="87"/>
                  </a:lnTo>
                  <a:lnTo>
                    <a:pt x="117" y="85"/>
                  </a:lnTo>
                  <a:lnTo>
                    <a:pt x="119" y="85"/>
                  </a:lnTo>
                  <a:lnTo>
                    <a:pt x="120" y="87"/>
                  </a:lnTo>
                  <a:lnTo>
                    <a:pt x="122" y="88"/>
                  </a:lnTo>
                  <a:lnTo>
                    <a:pt x="125" y="90"/>
                  </a:lnTo>
                  <a:lnTo>
                    <a:pt x="127" y="91"/>
                  </a:lnTo>
                  <a:lnTo>
                    <a:pt x="130" y="93"/>
                  </a:lnTo>
                  <a:lnTo>
                    <a:pt x="131" y="93"/>
                  </a:lnTo>
                  <a:lnTo>
                    <a:pt x="133" y="93"/>
                  </a:lnTo>
                  <a:lnTo>
                    <a:pt x="136" y="93"/>
                  </a:lnTo>
                  <a:lnTo>
                    <a:pt x="138" y="91"/>
                  </a:lnTo>
                  <a:lnTo>
                    <a:pt x="138" y="90"/>
                  </a:lnTo>
                  <a:lnTo>
                    <a:pt x="139" y="88"/>
                  </a:lnTo>
                  <a:lnTo>
                    <a:pt x="141" y="87"/>
                  </a:lnTo>
                  <a:lnTo>
                    <a:pt x="144" y="85"/>
                  </a:lnTo>
                  <a:lnTo>
                    <a:pt x="144" y="85"/>
                  </a:lnTo>
                  <a:lnTo>
                    <a:pt x="145" y="87"/>
                  </a:lnTo>
                  <a:lnTo>
                    <a:pt x="147" y="85"/>
                  </a:lnTo>
                  <a:lnTo>
                    <a:pt x="149" y="85"/>
                  </a:lnTo>
                  <a:lnTo>
                    <a:pt x="150" y="85"/>
                  </a:lnTo>
                  <a:lnTo>
                    <a:pt x="153" y="85"/>
                  </a:lnTo>
                  <a:lnTo>
                    <a:pt x="155" y="87"/>
                  </a:lnTo>
                  <a:lnTo>
                    <a:pt x="156" y="88"/>
                  </a:lnTo>
                  <a:lnTo>
                    <a:pt x="158" y="88"/>
                  </a:lnTo>
                  <a:lnTo>
                    <a:pt x="160" y="87"/>
                  </a:lnTo>
                  <a:lnTo>
                    <a:pt x="161" y="87"/>
                  </a:lnTo>
                  <a:lnTo>
                    <a:pt x="161" y="85"/>
                  </a:lnTo>
                  <a:lnTo>
                    <a:pt x="163" y="84"/>
                  </a:lnTo>
                  <a:lnTo>
                    <a:pt x="163" y="84"/>
                  </a:lnTo>
                  <a:lnTo>
                    <a:pt x="166" y="85"/>
                  </a:lnTo>
                  <a:lnTo>
                    <a:pt x="168" y="85"/>
                  </a:lnTo>
                  <a:lnTo>
                    <a:pt x="168" y="84"/>
                  </a:lnTo>
                  <a:lnTo>
                    <a:pt x="171" y="85"/>
                  </a:lnTo>
                  <a:lnTo>
                    <a:pt x="174" y="87"/>
                  </a:lnTo>
                  <a:lnTo>
                    <a:pt x="175" y="88"/>
                  </a:lnTo>
                  <a:lnTo>
                    <a:pt x="177" y="91"/>
                  </a:lnTo>
                  <a:lnTo>
                    <a:pt x="179" y="91"/>
                  </a:lnTo>
                  <a:lnTo>
                    <a:pt x="180" y="91"/>
                  </a:lnTo>
                  <a:lnTo>
                    <a:pt x="180" y="91"/>
                  </a:lnTo>
                  <a:lnTo>
                    <a:pt x="182" y="93"/>
                  </a:lnTo>
                  <a:lnTo>
                    <a:pt x="186" y="93"/>
                  </a:lnTo>
                  <a:lnTo>
                    <a:pt x="186" y="93"/>
                  </a:lnTo>
                  <a:lnTo>
                    <a:pt x="186" y="93"/>
                  </a:lnTo>
                  <a:lnTo>
                    <a:pt x="186" y="95"/>
                  </a:lnTo>
                  <a:lnTo>
                    <a:pt x="186" y="96"/>
                  </a:lnTo>
                  <a:lnTo>
                    <a:pt x="191" y="95"/>
                  </a:lnTo>
                  <a:lnTo>
                    <a:pt x="191" y="93"/>
                  </a:lnTo>
                  <a:lnTo>
                    <a:pt x="193" y="91"/>
                  </a:lnTo>
                  <a:lnTo>
                    <a:pt x="193" y="90"/>
                  </a:lnTo>
                  <a:lnTo>
                    <a:pt x="194" y="88"/>
                  </a:lnTo>
                  <a:lnTo>
                    <a:pt x="194" y="88"/>
                  </a:lnTo>
                  <a:lnTo>
                    <a:pt x="196" y="88"/>
                  </a:lnTo>
                  <a:lnTo>
                    <a:pt x="197" y="90"/>
                  </a:lnTo>
                  <a:lnTo>
                    <a:pt x="197" y="91"/>
                  </a:lnTo>
                  <a:lnTo>
                    <a:pt x="201" y="91"/>
                  </a:lnTo>
                  <a:lnTo>
                    <a:pt x="202" y="91"/>
                  </a:lnTo>
                  <a:lnTo>
                    <a:pt x="204" y="91"/>
                  </a:lnTo>
                  <a:lnTo>
                    <a:pt x="207" y="91"/>
                  </a:lnTo>
                  <a:lnTo>
                    <a:pt x="212" y="90"/>
                  </a:lnTo>
                  <a:lnTo>
                    <a:pt x="215" y="88"/>
                  </a:lnTo>
                  <a:lnTo>
                    <a:pt x="215" y="87"/>
                  </a:lnTo>
                  <a:lnTo>
                    <a:pt x="216" y="84"/>
                  </a:lnTo>
                  <a:lnTo>
                    <a:pt x="216" y="82"/>
                  </a:lnTo>
                  <a:lnTo>
                    <a:pt x="216" y="79"/>
                  </a:lnTo>
                  <a:lnTo>
                    <a:pt x="215" y="77"/>
                  </a:lnTo>
                  <a:lnTo>
                    <a:pt x="213" y="77"/>
                  </a:lnTo>
                  <a:lnTo>
                    <a:pt x="209" y="76"/>
                  </a:lnTo>
                  <a:lnTo>
                    <a:pt x="209" y="76"/>
                  </a:lnTo>
                  <a:lnTo>
                    <a:pt x="209" y="76"/>
                  </a:lnTo>
                  <a:lnTo>
                    <a:pt x="204" y="74"/>
                  </a:lnTo>
                  <a:lnTo>
                    <a:pt x="201" y="73"/>
                  </a:lnTo>
                  <a:lnTo>
                    <a:pt x="201" y="73"/>
                  </a:lnTo>
                  <a:lnTo>
                    <a:pt x="199" y="71"/>
                  </a:lnTo>
                  <a:lnTo>
                    <a:pt x="197" y="69"/>
                  </a:lnTo>
                  <a:lnTo>
                    <a:pt x="194" y="69"/>
                  </a:lnTo>
                  <a:lnTo>
                    <a:pt x="194" y="68"/>
                  </a:lnTo>
                  <a:lnTo>
                    <a:pt x="194" y="68"/>
                  </a:lnTo>
                  <a:lnTo>
                    <a:pt x="197" y="66"/>
                  </a:lnTo>
                  <a:lnTo>
                    <a:pt x="201" y="65"/>
                  </a:lnTo>
                  <a:lnTo>
                    <a:pt x="201" y="63"/>
                  </a:lnTo>
                  <a:lnTo>
                    <a:pt x="204" y="63"/>
                  </a:lnTo>
                  <a:lnTo>
                    <a:pt x="205" y="62"/>
                  </a:lnTo>
                  <a:lnTo>
                    <a:pt x="207" y="62"/>
                  </a:lnTo>
                  <a:lnTo>
                    <a:pt x="209" y="60"/>
                  </a:lnTo>
                  <a:lnTo>
                    <a:pt x="209" y="58"/>
                  </a:lnTo>
                  <a:lnTo>
                    <a:pt x="205" y="55"/>
                  </a:lnTo>
                  <a:lnTo>
                    <a:pt x="205" y="54"/>
                  </a:lnTo>
                  <a:lnTo>
                    <a:pt x="205" y="52"/>
                  </a:lnTo>
                  <a:lnTo>
                    <a:pt x="207" y="51"/>
                  </a:lnTo>
                  <a:lnTo>
                    <a:pt x="209" y="51"/>
                  </a:lnTo>
                  <a:lnTo>
                    <a:pt x="209" y="49"/>
                  </a:lnTo>
                  <a:lnTo>
                    <a:pt x="209" y="47"/>
                  </a:lnTo>
                  <a:lnTo>
                    <a:pt x="212" y="47"/>
                  </a:lnTo>
                  <a:lnTo>
                    <a:pt x="215" y="47"/>
                  </a:lnTo>
                  <a:lnTo>
                    <a:pt x="216" y="47"/>
                  </a:lnTo>
                  <a:lnTo>
                    <a:pt x="220" y="47"/>
                  </a:lnTo>
                  <a:lnTo>
                    <a:pt x="221" y="47"/>
                  </a:lnTo>
                  <a:lnTo>
                    <a:pt x="223" y="49"/>
                  </a:lnTo>
                  <a:lnTo>
                    <a:pt x="224" y="47"/>
                  </a:lnTo>
                  <a:lnTo>
                    <a:pt x="224" y="47"/>
                  </a:lnTo>
                  <a:lnTo>
                    <a:pt x="224" y="46"/>
                  </a:lnTo>
                  <a:lnTo>
                    <a:pt x="223" y="46"/>
                  </a:lnTo>
                  <a:lnTo>
                    <a:pt x="220" y="44"/>
                  </a:lnTo>
                  <a:lnTo>
                    <a:pt x="218" y="43"/>
                  </a:lnTo>
                  <a:lnTo>
                    <a:pt x="216" y="43"/>
                  </a:lnTo>
                  <a:lnTo>
                    <a:pt x="215" y="43"/>
                  </a:lnTo>
                  <a:lnTo>
                    <a:pt x="213" y="41"/>
                  </a:lnTo>
                  <a:lnTo>
                    <a:pt x="212" y="41"/>
                  </a:lnTo>
                  <a:lnTo>
                    <a:pt x="212" y="41"/>
                  </a:lnTo>
                  <a:lnTo>
                    <a:pt x="212" y="39"/>
                  </a:lnTo>
                  <a:lnTo>
                    <a:pt x="212" y="38"/>
                  </a:lnTo>
                  <a:lnTo>
                    <a:pt x="213" y="38"/>
                  </a:lnTo>
                  <a:lnTo>
                    <a:pt x="215" y="38"/>
                  </a:lnTo>
                  <a:lnTo>
                    <a:pt x="216" y="38"/>
                  </a:lnTo>
                  <a:lnTo>
                    <a:pt x="216" y="38"/>
                  </a:lnTo>
                  <a:lnTo>
                    <a:pt x="216" y="36"/>
                  </a:lnTo>
                  <a:lnTo>
                    <a:pt x="216" y="36"/>
                  </a:lnTo>
                  <a:lnTo>
                    <a:pt x="215" y="36"/>
                  </a:lnTo>
                  <a:lnTo>
                    <a:pt x="215" y="36"/>
                  </a:lnTo>
                  <a:lnTo>
                    <a:pt x="213" y="36"/>
                  </a:lnTo>
                  <a:lnTo>
                    <a:pt x="212" y="36"/>
                  </a:lnTo>
                  <a:lnTo>
                    <a:pt x="210" y="36"/>
                  </a:lnTo>
                  <a:lnTo>
                    <a:pt x="209" y="35"/>
                  </a:lnTo>
                  <a:lnTo>
                    <a:pt x="209" y="35"/>
                  </a:lnTo>
                  <a:lnTo>
                    <a:pt x="210" y="33"/>
                  </a:lnTo>
                  <a:lnTo>
                    <a:pt x="210" y="32"/>
                  </a:lnTo>
                  <a:lnTo>
                    <a:pt x="210" y="30"/>
                  </a:lnTo>
                  <a:lnTo>
                    <a:pt x="210" y="28"/>
                  </a:lnTo>
                  <a:lnTo>
                    <a:pt x="212" y="27"/>
                  </a:lnTo>
                  <a:lnTo>
                    <a:pt x="213" y="27"/>
                  </a:lnTo>
                  <a:lnTo>
                    <a:pt x="218" y="27"/>
                  </a:lnTo>
                  <a:lnTo>
                    <a:pt x="223" y="28"/>
                  </a:lnTo>
                  <a:lnTo>
                    <a:pt x="223" y="28"/>
                  </a:lnTo>
                  <a:lnTo>
                    <a:pt x="223" y="28"/>
                  </a:lnTo>
                  <a:lnTo>
                    <a:pt x="224" y="27"/>
                  </a:lnTo>
                  <a:lnTo>
                    <a:pt x="231" y="27"/>
                  </a:lnTo>
                  <a:lnTo>
                    <a:pt x="232" y="27"/>
                  </a:lnTo>
                  <a:lnTo>
                    <a:pt x="232" y="27"/>
                  </a:lnTo>
                  <a:lnTo>
                    <a:pt x="238" y="25"/>
                  </a:lnTo>
                  <a:lnTo>
                    <a:pt x="240" y="25"/>
                  </a:lnTo>
                  <a:lnTo>
                    <a:pt x="240" y="24"/>
                  </a:lnTo>
                  <a:lnTo>
                    <a:pt x="242" y="24"/>
                  </a:lnTo>
                  <a:lnTo>
                    <a:pt x="243" y="24"/>
                  </a:lnTo>
                  <a:lnTo>
                    <a:pt x="246" y="24"/>
                  </a:lnTo>
                  <a:lnTo>
                    <a:pt x="248" y="22"/>
                  </a:lnTo>
                  <a:lnTo>
                    <a:pt x="248" y="22"/>
                  </a:lnTo>
                  <a:lnTo>
                    <a:pt x="250" y="22"/>
                  </a:lnTo>
                  <a:lnTo>
                    <a:pt x="253" y="22"/>
                  </a:lnTo>
                  <a:lnTo>
                    <a:pt x="253" y="22"/>
                  </a:lnTo>
                  <a:lnTo>
                    <a:pt x="253" y="22"/>
                  </a:lnTo>
                  <a:lnTo>
                    <a:pt x="254" y="21"/>
                  </a:lnTo>
                  <a:lnTo>
                    <a:pt x="259" y="21"/>
                  </a:lnTo>
                  <a:lnTo>
                    <a:pt x="259" y="21"/>
                  </a:lnTo>
                  <a:lnTo>
                    <a:pt x="261" y="21"/>
                  </a:lnTo>
                  <a:lnTo>
                    <a:pt x="264" y="21"/>
                  </a:lnTo>
                  <a:lnTo>
                    <a:pt x="265" y="19"/>
                  </a:lnTo>
                  <a:lnTo>
                    <a:pt x="267" y="21"/>
                  </a:lnTo>
                  <a:lnTo>
                    <a:pt x="268" y="21"/>
                  </a:lnTo>
                  <a:lnTo>
                    <a:pt x="268" y="21"/>
                  </a:lnTo>
                  <a:lnTo>
                    <a:pt x="268" y="19"/>
                  </a:lnTo>
                  <a:lnTo>
                    <a:pt x="270" y="17"/>
                  </a:lnTo>
                  <a:lnTo>
                    <a:pt x="272" y="16"/>
                  </a:lnTo>
                  <a:lnTo>
                    <a:pt x="272" y="16"/>
                  </a:lnTo>
                  <a:lnTo>
                    <a:pt x="273" y="16"/>
                  </a:lnTo>
                  <a:lnTo>
                    <a:pt x="273" y="16"/>
                  </a:lnTo>
                  <a:lnTo>
                    <a:pt x="276" y="16"/>
                  </a:lnTo>
                  <a:lnTo>
                    <a:pt x="279" y="14"/>
                  </a:lnTo>
                  <a:lnTo>
                    <a:pt x="279" y="14"/>
                  </a:lnTo>
                  <a:lnTo>
                    <a:pt x="284" y="14"/>
                  </a:lnTo>
                  <a:lnTo>
                    <a:pt x="289" y="13"/>
                  </a:lnTo>
                  <a:lnTo>
                    <a:pt x="292" y="13"/>
                  </a:lnTo>
                  <a:lnTo>
                    <a:pt x="297" y="11"/>
                  </a:lnTo>
                  <a:lnTo>
                    <a:pt x="298" y="11"/>
                  </a:lnTo>
                  <a:lnTo>
                    <a:pt x="302" y="11"/>
                  </a:lnTo>
                  <a:lnTo>
                    <a:pt x="305" y="10"/>
                  </a:lnTo>
                  <a:lnTo>
                    <a:pt x="308" y="8"/>
                  </a:lnTo>
                  <a:lnTo>
                    <a:pt x="309" y="8"/>
                  </a:lnTo>
                  <a:lnTo>
                    <a:pt x="311" y="8"/>
                  </a:lnTo>
                  <a:lnTo>
                    <a:pt x="313" y="8"/>
                  </a:lnTo>
                  <a:lnTo>
                    <a:pt x="313" y="8"/>
                  </a:lnTo>
                  <a:lnTo>
                    <a:pt x="313" y="6"/>
                  </a:lnTo>
                  <a:lnTo>
                    <a:pt x="313" y="5"/>
                  </a:lnTo>
                  <a:lnTo>
                    <a:pt x="313" y="5"/>
                  </a:lnTo>
                  <a:lnTo>
                    <a:pt x="314" y="3"/>
                  </a:lnTo>
                  <a:lnTo>
                    <a:pt x="316" y="3"/>
                  </a:lnTo>
                  <a:lnTo>
                    <a:pt x="317" y="3"/>
                  </a:lnTo>
                  <a:lnTo>
                    <a:pt x="320" y="2"/>
                  </a:lnTo>
                  <a:lnTo>
                    <a:pt x="322" y="0"/>
                  </a:lnTo>
                  <a:lnTo>
                    <a:pt x="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10" name="Freeform 230">
              <a:extLst>
                <a:ext uri="{FF2B5EF4-FFF2-40B4-BE49-F238E27FC236}">
                  <a16:creationId xmlns:a16="http://schemas.microsoft.com/office/drawing/2014/main" id="{59D7DFEF-99E9-4BB7-AB98-60FE9B36684B}"/>
                </a:ext>
              </a:extLst>
            </p:cNvPr>
            <p:cNvSpPr>
              <a:spLocks noEditPoints="1"/>
            </p:cNvSpPr>
            <p:nvPr/>
          </p:nvSpPr>
          <p:spPr bwMode="auto">
            <a:xfrm>
              <a:off x="3468811" y="3858446"/>
              <a:ext cx="48731" cy="11695"/>
            </a:xfrm>
            <a:custGeom>
              <a:avLst/>
              <a:gdLst>
                <a:gd name="T0" fmla="*/ 2 w 25"/>
                <a:gd name="T1" fmla="*/ 4 h 6"/>
                <a:gd name="T2" fmla="*/ 2 w 25"/>
                <a:gd name="T3" fmla="*/ 6 h 6"/>
                <a:gd name="T4" fmla="*/ 2 w 25"/>
                <a:gd name="T5" fmla="*/ 6 h 6"/>
                <a:gd name="T6" fmla="*/ 3 w 25"/>
                <a:gd name="T7" fmla="*/ 6 h 6"/>
                <a:gd name="T8" fmla="*/ 3 w 25"/>
                <a:gd name="T9" fmla="*/ 4 h 6"/>
                <a:gd name="T10" fmla="*/ 5 w 25"/>
                <a:gd name="T11" fmla="*/ 6 h 6"/>
                <a:gd name="T12" fmla="*/ 5 w 25"/>
                <a:gd name="T13" fmla="*/ 6 h 6"/>
                <a:gd name="T14" fmla="*/ 3 w 25"/>
                <a:gd name="T15" fmla="*/ 6 h 6"/>
                <a:gd name="T16" fmla="*/ 3 w 25"/>
                <a:gd name="T17" fmla="*/ 6 h 6"/>
                <a:gd name="T18" fmla="*/ 2 w 25"/>
                <a:gd name="T19" fmla="*/ 6 h 6"/>
                <a:gd name="T20" fmla="*/ 2 w 25"/>
                <a:gd name="T21" fmla="*/ 6 h 6"/>
                <a:gd name="T22" fmla="*/ 0 w 25"/>
                <a:gd name="T23" fmla="*/ 4 h 6"/>
                <a:gd name="T24" fmla="*/ 2 w 25"/>
                <a:gd name="T25" fmla="*/ 4 h 6"/>
                <a:gd name="T26" fmla="*/ 21 w 25"/>
                <a:gd name="T27" fmla="*/ 0 h 6"/>
                <a:gd name="T28" fmla="*/ 22 w 25"/>
                <a:gd name="T29" fmla="*/ 0 h 6"/>
                <a:gd name="T30" fmla="*/ 22 w 25"/>
                <a:gd name="T31" fmla="*/ 0 h 6"/>
                <a:gd name="T32" fmla="*/ 21 w 25"/>
                <a:gd name="T33" fmla="*/ 0 h 6"/>
                <a:gd name="T34" fmla="*/ 21 w 25"/>
                <a:gd name="T35" fmla="*/ 0 h 6"/>
                <a:gd name="T36" fmla="*/ 21 w 25"/>
                <a:gd name="T37" fmla="*/ 1 h 6"/>
                <a:gd name="T38" fmla="*/ 19 w 25"/>
                <a:gd name="T39" fmla="*/ 1 h 6"/>
                <a:gd name="T40" fmla="*/ 19 w 25"/>
                <a:gd name="T41" fmla="*/ 0 h 6"/>
                <a:gd name="T42" fmla="*/ 19 w 25"/>
                <a:gd name="T43" fmla="*/ 0 h 6"/>
                <a:gd name="T44" fmla="*/ 21 w 25"/>
                <a:gd name="T45" fmla="*/ 0 h 6"/>
                <a:gd name="T46" fmla="*/ 21 w 25"/>
                <a:gd name="T47" fmla="*/ 0 h 6"/>
                <a:gd name="T48" fmla="*/ 21 w 25"/>
                <a:gd name="T49" fmla="*/ 0 h 6"/>
                <a:gd name="T50" fmla="*/ 21 w 25"/>
                <a:gd name="T51" fmla="*/ 0 h 6"/>
                <a:gd name="T52" fmla="*/ 24 w 25"/>
                <a:gd name="T53" fmla="*/ 0 h 6"/>
                <a:gd name="T54" fmla="*/ 25 w 25"/>
                <a:gd name="T55" fmla="*/ 0 h 6"/>
                <a:gd name="T56" fmla="*/ 25 w 25"/>
                <a:gd name="T57" fmla="*/ 0 h 6"/>
                <a:gd name="T58" fmla="*/ 25 w 25"/>
                <a:gd name="T59" fmla="*/ 0 h 6"/>
                <a:gd name="T60" fmla="*/ 24 w 25"/>
                <a:gd name="T61" fmla="*/ 0 h 6"/>
                <a:gd name="T62" fmla="*/ 24 w 25"/>
                <a:gd name="T63" fmla="*/ 0 h 6"/>
                <a:gd name="T64" fmla="*/ 22 w 25"/>
                <a:gd name="T65" fmla="*/ 0 h 6"/>
                <a:gd name="T66" fmla="*/ 24 w 25"/>
                <a:gd name="T67" fmla="*/ 0 h 6"/>
                <a:gd name="T68" fmla="*/ 24 w 25"/>
                <a:gd name="T69" fmla="*/ 0 h 6"/>
                <a:gd name="T70" fmla="*/ 24 w 25"/>
                <a:gd name="T7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6">
                  <a:moveTo>
                    <a:pt x="2" y="4"/>
                  </a:moveTo>
                  <a:lnTo>
                    <a:pt x="2" y="6"/>
                  </a:lnTo>
                  <a:lnTo>
                    <a:pt x="2" y="6"/>
                  </a:lnTo>
                  <a:lnTo>
                    <a:pt x="3" y="6"/>
                  </a:lnTo>
                  <a:lnTo>
                    <a:pt x="3" y="4"/>
                  </a:lnTo>
                  <a:lnTo>
                    <a:pt x="5" y="6"/>
                  </a:lnTo>
                  <a:lnTo>
                    <a:pt x="5" y="6"/>
                  </a:lnTo>
                  <a:lnTo>
                    <a:pt x="3" y="6"/>
                  </a:lnTo>
                  <a:lnTo>
                    <a:pt x="3" y="6"/>
                  </a:lnTo>
                  <a:lnTo>
                    <a:pt x="2" y="6"/>
                  </a:lnTo>
                  <a:lnTo>
                    <a:pt x="2" y="6"/>
                  </a:lnTo>
                  <a:lnTo>
                    <a:pt x="0" y="4"/>
                  </a:lnTo>
                  <a:lnTo>
                    <a:pt x="2" y="4"/>
                  </a:lnTo>
                  <a:close/>
                  <a:moveTo>
                    <a:pt x="21" y="0"/>
                  </a:moveTo>
                  <a:lnTo>
                    <a:pt x="22" y="0"/>
                  </a:lnTo>
                  <a:lnTo>
                    <a:pt x="22" y="0"/>
                  </a:lnTo>
                  <a:lnTo>
                    <a:pt x="21" y="0"/>
                  </a:lnTo>
                  <a:lnTo>
                    <a:pt x="21" y="0"/>
                  </a:lnTo>
                  <a:lnTo>
                    <a:pt x="21" y="1"/>
                  </a:lnTo>
                  <a:lnTo>
                    <a:pt x="19" y="1"/>
                  </a:lnTo>
                  <a:lnTo>
                    <a:pt x="19" y="0"/>
                  </a:lnTo>
                  <a:lnTo>
                    <a:pt x="19" y="0"/>
                  </a:lnTo>
                  <a:lnTo>
                    <a:pt x="21" y="0"/>
                  </a:lnTo>
                  <a:lnTo>
                    <a:pt x="21" y="0"/>
                  </a:lnTo>
                  <a:lnTo>
                    <a:pt x="21" y="0"/>
                  </a:lnTo>
                  <a:lnTo>
                    <a:pt x="21" y="0"/>
                  </a:lnTo>
                  <a:close/>
                  <a:moveTo>
                    <a:pt x="24" y="0"/>
                  </a:moveTo>
                  <a:lnTo>
                    <a:pt x="25" y="0"/>
                  </a:lnTo>
                  <a:lnTo>
                    <a:pt x="25" y="0"/>
                  </a:lnTo>
                  <a:lnTo>
                    <a:pt x="25" y="0"/>
                  </a:lnTo>
                  <a:lnTo>
                    <a:pt x="24" y="0"/>
                  </a:lnTo>
                  <a:lnTo>
                    <a:pt x="24" y="0"/>
                  </a:lnTo>
                  <a:lnTo>
                    <a:pt x="22" y="0"/>
                  </a:lnTo>
                  <a:lnTo>
                    <a:pt x="24" y="0"/>
                  </a:lnTo>
                  <a:lnTo>
                    <a:pt x="24"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11" name="Freeform 231">
              <a:extLst>
                <a:ext uri="{FF2B5EF4-FFF2-40B4-BE49-F238E27FC236}">
                  <a16:creationId xmlns:a16="http://schemas.microsoft.com/office/drawing/2014/main" id="{B03E1684-5D20-45FC-9173-03519AF9DA4B}"/>
                </a:ext>
              </a:extLst>
            </p:cNvPr>
            <p:cNvSpPr>
              <a:spLocks noEditPoints="1"/>
            </p:cNvSpPr>
            <p:nvPr/>
          </p:nvSpPr>
          <p:spPr bwMode="auto">
            <a:xfrm>
              <a:off x="7074871" y="3546570"/>
              <a:ext cx="54578" cy="50680"/>
            </a:xfrm>
            <a:custGeom>
              <a:avLst/>
              <a:gdLst>
                <a:gd name="T0" fmla="*/ 25 w 28"/>
                <a:gd name="T1" fmla="*/ 4 h 26"/>
                <a:gd name="T2" fmla="*/ 27 w 28"/>
                <a:gd name="T3" fmla="*/ 7 h 26"/>
                <a:gd name="T4" fmla="*/ 25 w 28"/>
                <a:gd name="T5" fmla="*/ 8 h 26"/>
                <a:gd name="T6" fmla="*/ 23 w 28"/>
                <a:gd name="T7" fmla="*/ 8 h 26"/>
                <a:gd name="T8" fmla="*/ 23 w 28"/>
                <a:gd name="T9" fmla="*/ 5 h 26"/>
                <a:gd name="T10" fmla="*/ 23 w 28"/>
                <a:gd name="T11" fmla="*/ 5 h 26"/>
                <a:gd name="T12" fmla="*/ 23 w 28"/>
                <a:gd name="T13" fmla="*/ 4 h 26"/>
                <a:gd name="T14" fmla="*/ 25 w 28"/>
                <a:gd name="T15" fmla="*/ 2 h 26"/>
                <a:gd name="T16" fmla="*/ 17 w 28"/>
                <a:gd name="T17" fmla="*/ 0 h 26"/>
                <a:gd name="T18" fmla="*/ 22 w 28"/>
                <a:gd name="T19" fmla="*/ 2 h 26"/>
                <a:gd name="T20" fmla="*/ 22 w 28"/>
                <a:gd name="T21" fmla="*/ 5 h 26"/>
                <a:gd name="T22" fmla="*/ 23 w 28"/>
                <a:gd name="T23" fmla="*/ 8 h 26"/>
                <a:gd name="T24" fmla="*/ 23 w 28"/>
                <a:gd name="T25" fmla="*/ 8 h 26"/>
                <a:gd name="T26" fmla="*/ 22 w 28"/>
                <a:gd name="T27" fmla="*/ 8 h 26"/>
                <a:gd name="T28" fmla="*/ 17 w 28"/>
                <a:gd name="T29" fmla="*/ 11 h 26"/>
                <a:gd name="T30" fmla="*/ 19 w 28"/>
                <a:gd name="T31" fmla="*/ 13 h 26"/>
                <a:gd name="T32" fmla="*/ 22 w 28"/>
                <a:gd name="T33" fmla="*/ 11 h 26"/>
                <a:gd name="T34" fmla="*/ 23 w 28"/>
                <a:gd name="T35" fmla="*/ 15 h 26"/>
                <a:gd name="T36" fmla="*/ 25 w 28"/>
                <a:gd name="T37" fmla="*/ 18 h 26"/>
                <a:gd name="T38" fmla="*/ 27 w 28"/>
                <a:gd name="T39" fmla="*/ 22 h 26"/>
                <a:gd name="T40" fmla="*/ 27 w 28"/>
                <a:gd name="T41" fmla="*/ 24 h 26"/>
                <a:gd name="T42" fmla="*/ 25 w 28"/>
                <a:gd name="T43" fmla="*/ 26 h 26"/>
                <a:gd name="T44" fmla="*/ 20 w 28"/>
                <a:gd name="T45" fmla="*/ 26 h 26"/>
                <a:gd name="T46" fmla="*/ 16 w 28"/>
                <a:gd name="T47" fmla="*/ 24 h 26"/>
                <a:gd name="T48" fmla="*/ 14 w 28"/>
                <a:gd name="T49" fmla="*/ 21 h 26"/>
                <a:gd name="T50" fmla="*/ 9 w 28"/>
                <a:gd name="T51" fmla="*/ 18 h 26"/>
                <a:gd name="T52" fmla="*/ 3 w 28"/>
                <a:gd name="T53" fmla="*/ 18 h 26"/>
                <a:gd name="T54" fmla="*/ 3 w 28"/>
                <a:gd name="T55" fmla="*/ 15 h 26"/>
                <a:gd name="T56" fmla="*/ 6 w 28"/>
                <a:gd name="T57" fmla="*/ 10 h 26"/>
                <a:gd name="T58" fmla="*/ 8 w 28"/>
                <a:gd name="T59" fmla="*/ 5 h 26"/>
                <a:gd name="T60" fmla="*/ 9 w 28"/>
                <a:gd name="T61" fmla="*/ 4 h 26"/>
                <a:gd name="T62" fmla="*/ 11 w 28"/>
                <a:gd name="T63" fmla="*/ 2 h 26"/>
                <a:gd name="T64" fmla="*/ 14 w 28"/>
                <a:gd name="T6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 h="26">
                  <a:moveTo>
                    <a:pt x="25" y="2"/>
                  </a:moveTo>
                  <a:lnTo>
                    <a:pt x="25" y="4"/>
                  </a:lnTo>
                  <a:lnTo>
                    <a:pt x="27" y="5"/>
                  </a:lnTo>
                  <a:lnTo>
                    <a:pt x="27" y="7"/>
                  </a:lnTo>
                  <a:lnTo>
                    <a:pt x="27" y="7"/>
                  </a:lnTo>
                  <a:lnTo>
                    <a:pt x="25" y="8"/>
                  </a:lnTo>
                  <a:lnTo>
                    <a:pt x="25" y="8"/>
                  </a:lnTo>
                  <a:lnTo>
                    <a:pt x="23" y="8"/>
                  </a:lnTo>
                  <a:lnTo>
                    <a:pt x="23" y="8"/>
                  </a:lnTo>
                  <a:lnTo>
                    <a:pt x="23" y="5"/>
                  </a:lnTo>
                  <a:lnTo>
                    <a:pt x="23" y="5"/>
                  </a:lnTo>
                  <a:lnTo>
                    <a:pt x="23" y="5"/>
                  </a:lnTo>
                  <a:lnTo>
                    <a:pt x="23" y="4"/>
                  </a:lnTo>
                  <a:lnTo>
                    <a:pt x="23" y="4"/>
                  </a:lnTo>
                  <a:lnTo>
                    <a:pt x="23" y="4"/>
                  </a:lnTo>
                  <a:lnTo>
                    <a:pt x="25" y="2"/>
                  </a:lnTo>
                  <a:close/>
                  <a:moveTo>
                    <a:pt x="17" y="0"/>
                  </a:moveTo>
                  <a:lnTo>
                    <a:pt x="17" y="0"/>
                  </a:lnTo>
                  <a:lnTo>
                    <a:pt x="19" y="2"/>
                  </a:lnTo>
                  <a:lnTo>
                    <a:pt x="22" y="2"/>
                  </a:lnTo>
                  <a:lnTo>
                    <a:pt x="22" y="4"/>
                  </a:lnTo>
                  <a:lnTo>
                    <a:pt x="22" y="5"/>
                  </a:lnTo>
                  <a:lnTo>
                    <a:pt x="23" y="7"/>
                  </a:lnTo>
                  <a:lnTo>
                    <a:pt x="23" y="8"/>
                  </a:lnTo>
                  <a:lnTo>
                    <a:pt x="23" y="10"/>
                  </a:lnTo>
                  <a:lnTo>
                    <a:pt x="23" y="8"/>
                  </a:lnTo>
                  <a:lnTo>
                    <a:pt x="22" y="8"/>
                  </a:lnTo>
                  <a:lnTo>
                    <a:pt x="22" y="8"/>
                  </a:lnTo>
                  <a:lnTo>
                    <a:pt x="19" y="10"/>
                  </a:lnTo>
                  <a:lnTo>
                    <a:pt x="17" y="11"/>
                  </a:lnTo>
                  <a:lnTo>
                    <a:pt x="17" y="11"/>
                  </a:lnTo>
                  <a:lnTo>
                    <a:pt x="19" y="13"/>
                  </a:lnTo>
                  <a:lnTo>
                    <a:pt x="20" y="13"/>
                  </a:lnTo>
                  <a:lnTo>
                    <a:pt x="22" y="11"/>
                  </a:lnTo>
                  <a:lnTo>
                    <a:pt x="22" y="13"/>
                  </a:lnTo>
                  <a:lnTo>
                    <a:pt x="23" y="15"/>
                  </a:lnTo>
                  <a:lnTo>
                    <a:pt x="23" y="15"/>
                  </a:lnTo>
                  <a:lnTo>
                    <a:pt x="25" y="18"/>
                  </a:lnTo>
                  <a:lnTo>
                    <a:pt x="25" y="19"/>
                  </a:lnTo>
                  <a:lnTo>
                    <a:pt x="27" y="22"/>
                  </a:lnTo>
                  <a:lnTo>
                    <a:pt x="27" y="22"/>
                  </a:lnTo>
                  <a:lnTo>
                    <a:pt x="27" y="24"/>
                  </a:lnTo>
                  <a:lnTo>
                    <a:pt x="28" y="26"/>
                  </a:lnTo>
                  <a:lnTo>
                    <a:pt x="25" y="26"/>
                  </a:lnTo>
                  <a:lnTo>
                    <a:pt x="22" y="26"/>
                  </a:lnTo>
                  <a:lnTo>
                    <a:pt x="20" y="26"/>
                  </a:lnTo>
                  <a:lnTo>
                    <a:pt x="17" y="26"/>
                  </a:lnTo>
                  <a:lnTo>
                    <a:pt x="16" y="24"/>
                  </a:lnTo>
                  <a:lnTo>
                    <a:pt x="16" y="22"/>
                  </a:lnTo>
                  <a:lnTo>
                    <a:pt x="14" y="21"/>
                  </a:lnTo>
                  <a:lnTo>
                    <a:pt x="14" y="18"/>
                  </a:lnTo>
                  <a:lnTo>
                    <a:pt x="9" y="18"/>
                  </a:lnTo>
                  <a:lnTo>
                    <a:pt x="8" y="18"/>
                  </a:lnTo>
                  <a:lnTo>
                    <a:pt x="3" y="18"/>
                  </a:lnTo>
                  <a:lnTo>
                    <a:pt x="0" y="16"/>
                  </a:lnTo>
                  <a:lnTo>
                    <a:pt x="3" y="15"/>
                  </a:lnTo>
                  <a:lnTo>
                    <a:pt x="5" y="13"/>
                  </a:lnTo>
                  <a:lnTo>
                    <a:pt x="6" y="10"/>
                  </a:lnTo>
                  <a:lnTo>
                    <a:pt x="6" y="8"/>
                  </a:lnTo>
                  <a:lnTo>
                    <a:pt x="8" y="5"/>
                  </a:lnTo>
                  <a:lnTo>
                    <a:pt x="9" y="4"/>
                  </a:lnTo>
                  <a:lnTo>
                    <a:pt x="9" y="4"/>
                  </a:lnTo>
                  <a:lnTo>
                    <a:pt x="9" y="2"/>
                  </a:lnTo>
                  <a:lnTo>
                    <a:pt x="11" y="2"/>
                  </a:lnTo>
                  <a:lnTo>
                    <a:pt x="12" y="0"/>
                  </a:lnTo>
                  <a:lnTo>
                    <a:pt x="14" y="0"/>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12" name="Freeform 232">
              <a:extLst>
                <a:ext uri="{FF2B5EF4-FFF2-40B4-BE49-F238E27FC236}">
                  <a16:creationId xmlns:a16="http://schemas.microsoft.com/office/drawing/2014/main" id="{394A371B-6123-4B44-81A3-B8CFFB8301A1}"/>
                </a:ext>
              </a:extLst>
            </p:cNvPr>
            <p:cNvSpPr>
              <a:spLocks noEditPoints="1"/>
            </p:cNvSpPr>
            <p:nvPr/>
          </p:nvSpPr>
          <p:spPr bwMode="auto">
            <a:xfrm>
              <a:off x="9314526" y="3277578"/>
              <a:ext cx="138395" cy="175430"/>
            </a:xfrm>
            <a:custGeom>
              <a:avLst/>
              <a:gdLst>
                <a:gd name="T0" fmla="*/ 13 w 71"/>
                <a:gd name="T1" fmla="*/ 88 h 90"/>
                <a:gd name="T2" fmla="*/ 3 w 71"/>
                <a:gd name="T3" fmla="*/ 90 h 90"/>
                <a:gd name="T4" fmla="*/ 5 w 71"/>
                <a:gd name="T5" fmla="*/ 85 h 90"/>
                <a:gd name="T6" fmla="*/ 11 w 71"/>
                <a:gd name="T7" fmla="*/ 72 h 90"/>
                <a:gd name="T8" fmla="*/ 3 w 71"/>
                <a:gd name="T9" fmla="*/ 67 h 90"/>
                <a:gd name="T10" fmla="*/ 2 w 71"/>
                <a:gd name="T11" fmla="*/ 71 h 90"/>
                <a:gd name="T12" fmla="*/ 3 w 71"/>
                <a:gd name="T13" fmla="*/ 67 h 90"/>
                <a:gd name="T14" fmla="*/ 26 w 71"/>
                <a:gd name="T15" fmla="*/ 66 h 90"/>
                <a:gd name="T16" fmla="*/ 2 w 71"/>
                <a:gd name="T17" fmla="*/ 64 h 90"/>
                <a:gd name="T18" fmla="*/ 27 w 71"/>
                <a:gd name="T19" fmla="*/ 61 h 90"/>
                <a:gd name="T20" fmla="*/ 29 w 71"/>
                <a:gd name="T21" fmla="*/ 66 h 90"/>
                <a:gd name="T22" fmla="*/ 27 w 71"/>
                <a:gd name="T23" fmla="*/ 63 h 90"/>
                <a:gd name="T24" fmla="*/ 37 w 71"/>
                <a:gd name="T25" fmla="*/ 63 h 90"/>
                <a:gd name="T26" fmla="*/ 5 w 71"/>
                <a:gd name="T27" fmla="*/ 34 h 90"/>
                <a:gd name="T28" fmla="*/ 5 w 71"/>
                <a:gd name="T29" fmla="*/ 34 h 90"/>
                <a:gd name="T30" fmla="*/ 70 w 71"/>
                <a:gd name="T31" fmla="*/ 20 h 90"/>
                <a:gd name="T32" fmla="*/ 7 w 71"/>
                <a:gd name="T33" fmla="*/ 14 h 90"/>
                <a:gd name="T34" fmla="*/ 7 w 71"/>
                <a:gd name="T35" fmla="*/ 17 h 90"/>
                <a:gd name="T36" fmla="*/ 41 w 71"/>
                <a:gd name="T37" fmla="*/ 12 h 90"/>
                <a:gd name="T38" fmla="*/ 51 w 71"/>
                <a:gd name="T39" fmla="*/ 31 h 90"/>
                <a:gd name="T40" fmla="*/ 49 w 71"/>
                <a:gd name="T41" fmla="*/ 41 h 90"/>
                <a:gd name="T42" fmla="*/ 51 w 71"/>
                <a:gd name="T43" fmla="*/ 44 h 90"/>
                <a:gd name="T44" fmla="*/ 48 w 71"/>
                <a:gd name="T45" fmla="*/ 55 h 90"/>
                <a:gd name="T46" fmla="*/ 38 w 71"/>
                <a:gd name="T47" fmla="*/ 58 h 90"/>
                <a:gd name="T48" fmla="*/ 35 w 71"/>
                <a:gd name="T49" fmla="*/ 63 h 90"/>
                <a:gd name="T50" fmla="*/ 30 w 71"/>
                <a:gd name="T51" fmla="*/ 60 h 90"/>
                <a:gd name="T52" fmla="*/ 24 w 71"/>
                <a:gd name="T53" fmla="*/ 63 h 90"/>
                <a:gd name="T54" fmla="*/ 22 w 71"/>
                <a:gd name="T55" fmla="*/ 64 h 90"/>
                <a:gd name="T56" fmla="*/ 21 w 71"/>
                <a:gd name="T57" fmla="*/ 66 h 90"/>
                <a:gd name="T58" fmla="*/ 18 w 71"/>
                <a:gd name="T59" fmla="*/ 67 h 90"/>
                <a:gd name="T60" fmla="*/ 15 w 71"/>
                <a:gd name="T61" fmla="*/ 67 h 90"/>
                <a:gd name="T62" fmla="*/ 10 w 71"/>
                <a:gd name="T63" fmla="*/ 71 h 90"/>
                <a:gd name="T64" fmla="*/ 7 w 71"/>
                <a:gd name="T65" fmla="*/ 69 h 90"/>
                <a:gd name="T66" fmla="*/ 8 w 71"/>
                <a:gd name="T67" fmla="*/ 66 h 90"/>
                <a:gd name="T68" fmla="*/ 8 w 71"/>
                <a:gd name="T69" fmla="*/ 63 h 90"/>
                <a:gd name="T70" fmla="*/ 5 w 71"/>
                <a:gd name="T71" fmla="*/ 58 h 90"/>
                <a:gd name="T72" fmla="*/ 8 w 71"/>
                <a:gd name="T73" fmla="*/ 52 h 90"/>
                <a:gd name="T74" fmla="*/ 8 w 71"/>
                <a:gd name="T75" fmla="*/ 50 h 90"/>
                <a:gd name="T76" fmla="*/ 10 w 71"/>
                <a:gd name="T77" fmla="*/ 45 h 90"/>
                <a:gd name="T78" fmla="*/ 8 w 71"/>
                <a:gd name="T79" fmla="*/ 41 h 90"/>
                <a:gd name="T80" fmla="*/ 8 w 71"/>
                <a:gd name="T81" fmla="*/ 34 h 90"/>
                <a:gd name="T82" fmla="*/ 3 w 71"/>
                <a:gd name="T83" fmla="*/ 33 h 90"/>
                <a:gd name="T84" fmla="*/ 7 w 71"/>
                <a:gd name="T85" fmla="*/ 28 h 90"/>
                <a:gd name="T86" fmla="*/ 13 w 71"/>
                <a:gd name="T87" fmla="*/ 30 h 90"/>
                <a:gd name="T88" fmla="*/ 13 w 71"/>
                <a:gd name="T89" fmla="*/ 28 h 90"/>
                <a:gd name="T90" fmla="*/ 10 w 71"/>
                <a:gd name="T91" fmla="*/ 20 h 90"/>
                <a:gd name="T92" fmla="*/ 8 w 71"/>
                <a:gd name="T93" fmla="*/ 15 h 90"/>
                <a:gd name="T94" fmla="*/ 10 w 71"/>
                <a:gd name="T95" fmla="*/ 14 h 90"/>
                <a:gd name="T96" fmla="*/ 15 w 71"/>
                <a:gd name="T97" fmla="*/ 8 h 90"/>
                <a:gd name="T98" fmla="*/ 22 w 71"/>
                <a:gd name="T99" fmla="*/ 6 h 90"/>
                <a:gd name="T100" fmla="*/ 30 w 71"/>
                <a:gd name="T101" fmla="*/ 6 h 90"/>
                <a:gd name="T102" fmla="*/ 35 w 71"/>
                <a:gd name="T10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1" h="90">
                  <a:moveTo>
                    <a:pt x="11" y="83"/>
                  </a:moveTo>
                  <a:lnTo>
                    <a:pt x="13" y="85"/>
                  </a:lnTo>
                  <a:lnTo>
                    <a:pt x="13" y="85"/>
                  </a:lnTo>
                  <a:lnTo>
                    <a:pt x="13" y="86"/>
                  </a:lnTo>
                  <a:lnTo>
                    <a:pt x="13" y="88"/>
                  </a:lnTo>
                  <a:lnTo>
                    <a:pt x="10" y="88"/>
                  </a:lnTo>
                  <a:lnTo>
                    <a:pt x="8" y="90"/>
                  </a:lnTo>
                  <a:lnTo>
                    <a:pt x="5" y="90"/>
                  </a:lnTo>
                  <a:lnTo>
                    <a:pt x="5" y="90"/>
                  </a:lnTo>
                  <a:lnTo>
                    <a:pt x="3" y="90"/>
                  </a:lnTo>
                  <a:lnTo>
                    <a:pt x="3" y="90"/>
                  </a:lnTo>
                  <a:lnTo>
                    <a:pt x="3" y="88"/>
                  </a:lnTo>
                  <a:lnTo>
                    <a:pt x="2" y="88"/>
                  </a:lnTo>
                  <a:lnTo>
                    <a:pt x="3" y="86"/>
                  </a:lnTo>
                  <a:lnTo>
                    <a:pt x="5" y="85"/>
                  </a:lnTo>
                  <a:lnTo>
                    <a:pt x="10" y="83"/>
                  </a:lnTo>
                  <a:lnTo>
                    <a:pt x="11" y="83"/>
                  </a:lnTo>
                  <a:close/>
                  <a:moveTo>
                    <a:pt x="10" y="71"/>
                  </a:moveTo>
                  <a:lnTo>
                    <a:pt x="11" y="71"/>
                  </a:lnTo>
                  <a:lnTo>
                    <a:pt x="11" y="72"/>
                  </a:lnTo>
                  <a:lnTo>
                    <a:pt x="10" y="72"/>
                  </a:lnTo>
                  <a:lnTo>
                    <a:pt x="10" y="71"/>
                  </a:lnTo>
                  <a:lnTo>
                    <a:pt x="10" y="71"/>
                  </a:lnTo>
                  <a:lnTo>
                    <a:pt x="10" y="71"/>
                  </a:lnTo>
                  <a:close/>
                  <a:moveTo>
                    <a:pt x="3" y="67"/>
                  </a:moveTo>
                  <a:lnTo>
                    <a:pt x="5" y="67"/>
                  </a:lnTo>
                  <a:lnTo>
                    <a:pt x="5" y="69"/>
                  </a:lnTo>
                  <a:lnTo>
                    <a:pt x="5" y="69"/>
                  </a:lnTo>
                  <a:lnTo>
                    <a:pt x="3" y="71"/>
                  </a:lnTo>
                  <a:lnTo>
                    <a:pt x="2" y="71"/>
                  </a:lnTo>
                  <a:lnTo>
                    <a:pt x="2" y="71"/>
                  </a:lnTo>
                  <a:lnTo>
                    <a:pt x="2" y="71"/>
                  </a:lnTo>
                  <a:lnTo>
                    <a:pt x="2" y="69"/>
                  </a:lnTo>
                  <a:lnTo>
                    <a:pt x="3" y="67"/>
                  </a:lnTo>
                  <a:lnTo>
                    <a:pt x="3" y="67"/>
                  </a:lnTo>
                  <a:close/>
                  <a:moveTo>
                    <a:pt x="26" y="66"/>
                  </a:moveTo>
                  <a:lnTo>
                    <a:pt x="26" y="66"/>
                  </a:lnTo>
                  <a:lnTo>
                    <a:pt x="26" y="67"/>
                  </a:lnTo>
                  <a:lnTo>
                    <a:pt x="26" y="66"/>
                  </a:lnTo>
                  <a:lnTo>
                    <a:pt x="26" y="66"/>
                  </a:lnTo>
                  <a:close/>
                  <a:moveTo>
                    <a:pt x="2" y="61"/>
                  </a:moveTo>
                  <a:lnTo>
                    <a:pt x="2" y="63"/>
                  </a:lnTo>
                  <a:lnTo>
                    <a:pt x="2" y="64"/>
                  </a:lnTo>
                  <a:lnTo>
                    <a:pt x="2" y="66"/>
                  </a:lnTo>
                  <a:lnTo>
                    <a:pt x="2" y="64"/>
                  </a:lnTo>
                  <a:lnTo>
                    <a:pt x="2" y="64"/>
                  </a:lnTo>
                  <a:lnTo>
                    <a:pt x="0" y="63"/>
                  </a:lnTo>
                  <a:lnTo>
                    <a:pt x="0" y="63"/>
                  </a:lnTo>
                  <a:lnTo>
                    <a:pt x="2" y="61"/>
                  </a:lnTo>
                  <a:close/>
                  <a:moveTo>
                    <a:pt x="27" y="61"/>
                  </a:moveTo>
                  <a:lnTo>
                    <a:pt x="29" y="63"/>
                  </a:lnTo>
                  <a:lnTo>
                    <a:pt x="30" y="63"/>
                  </a:lnTo>
                  <a:lnTo>
                    <a:pt x="30" y="63"/>
                  </a:lnTo>
                  <a:lnTo>
                    <a:pt x="30" y="64"/>
                  </a:lnTo>
                  <a:lnTo>
                    <a:pt x="29" y="66"/>
                  </a:lnTo>
                  <a:lnTo>
                    <a:pt x="29" y="64"/>
                  </a:lnTo>
                  <a:lnTo>
                    <a:pt x="27" y="64"/>
                  </a:lnTo>
                  <a:lnTo>
                    <a:pt x="27" y="64"/>
                  </a:lnTo>
                  <a:lnTo>
                    <a:pt x="27" y="63"/>
                  </a:lnTo>
                  <a:lnTo>
                    <a:pt x="27" y="63"/>
                  </a:lnTo>
                  <a:lnTo>
                    <a:pt x="27" y="61"/>
                  </a:lnTo>
                  <a:close/>
                  <a:moveTo>
                    <a:pt x="40" y="60"/>
                  </a:moveTo>
                  <a:lnTo>
                    <a:pt x="40" y="64"/>
                  </a:lnTo>
                  <a:lnTo>
                    <a:pt x="38" y="64"/>
                  </a:lnTo>
                  <a:lnTo>
                    <a:pt x="37" y="63"/>
                  </a:lnTo>
                  <a:lnTo>
                    <a:pt x="37" y="63"/>
                  </a:lnTo>
                  <a:lnTo>
                    <a:pt x="38" y="61"/>
                  </a:lnTo>
                  <a:lnTo>
                    <a:pt x="38" y="60"/>
                  </a:lnTo>
                  <a:lnTo>
                    <a:pt x="40" y="60"/>
                  </a:lnTo>
                  <a:close/>
                  <a:moveTo>
                    <a:pt x="5" y="34"/>
                  </a:moveTo>
                  <a:lnTo>
                    <a:pt x="5" y="34"/>
                  </a:lnTo>
                  <a:lnTo>
                    <a:pt x="7" y="36"/>
                  </a:lnTo>
                  <a:lnTo>
                    <a:pt x="7" y="38"/>
                  </a:lnTo>
                  <a:lnTo>
                    <a:pt x="5" y="36"/>
                  </a:lnTo>
                  <a:lnTo>
                    <a:pt x="5" y="34"/>
                  </a:lnTo>
                  <a:close/>
                  <a:moveTo>
                    <a:pt x="71" y="19"/>
                  </a:moveTo>
                  <a:lnTo>
                    <a:pt x="71" y="19"/>
                  </a:lnTo>
                  <a:lnTo>
                    <a:pt x="71" y="20"/>
                  </a:lnTo>
                  <a:lnTo>
                    <a:pt x="71" y="20"/>
                  </a:lnTo>
                  <a:lnTo>
                    <a:pt x="70" y="20"/>
                  </a:lnTo>
                  <a:lnTo>
                    <a:pt x="70" y="19"/>
                  </a:lnTo>
                  <a:lnTo>
                    <a:pt x="70" y="19"/>
                  </a:lnTo>
                  <a:lnTo>
                    <a:pt x="71" y="19"/>
                  </a:lnTo>
                  <a:close/>
                  <a:moveTo>
                    <a:pt x="7" y="14"/>
                  </a:moveTo>
                  <a:lnTo>
                    <a:pt x="7" y="14"/>
                  </a:lnTo>
                  <a:lnTo>
                    <a:pt x="8" y="15"/>
                  </a:lnTo>
                  <a:lnTo>
                    <a:pt x="8" y="17"/>
                  </a:lnTo>
                  <a:lnTo>
                    <a:pt x="7" y="17"/>
                  </a:lnTo>
                  <a:lnTo>
                    <a:pt x="7" y="17"/>
                  </a:lnTo>
                  <a:lnTo>
                    <a:pt x="7" y="17"/>
                  </a:lnTo>
                  <a:lnTo>
                    <a:pt x="5" y="14"/>
                  </a:lnTo>
                  <a:lnTo>
                    <a:pt x="7" y="14"/>
                  </a:lnTo>
                  <a:close/>
                  <a:moveTo>
                    <a:pt x="35" y="0"/>
                  </a:moveTo>
                  <a:lnTo>
                    <a:pt x="38" y="8"/>
                  </a:lnTo>
                  <a:lnTo>
                    <a:pt x="41" y="12"/>
                  </a:lnTo>
                  <a:lnTo>
                    <a:pt x="44" y="15"/>
                  </a:lnTo>
                  <a:lnTo>
                    <a:pt x="48" y="23"/>
                  </a:lnTo>
                  <a:lnTo>
                    <a:pt x="49" y="27"/>
                  </a:lnTo>
                  <a:lnTo>
                    <a:pt x="49" y="28"/>
                  </a:lnTo>
                  <a:lnTo>
                    <a:pt x="51" y="31"/>
                  </a:lnTo>
                  <a:lnTo>
                    <a:pt x="49" y="33"/>
                  </a:lnTo>
                  <a:lnTo>
                    <a:pt x="51" y="36"/>
                  </a:lnTo>
                  <a:lnTo>
                    <a:pt x="49" y="38"/>
                  </a:lnTo>
                  <a:lnTo>
                    <a:pt x="49" y="39"/>
                  </a:lnTo>
                  <a:lnTo>
                    <a:pt x="49" y="41"/>
                  </a:lnTo>
                  <a:lnTo>
                    <a:pt x="49" y="42"/>
                  </a:lnTo>
                  <a:lnTo>
                    <a:pt x="49" y="44"/>
                  </a:lnTo>
                  <a:lnTo>
                    <a:pt x="49" y="44"/>
                  </a:lnTo>
                  <a:lnTo>
                    <a:pt x="51" y="44"/>
                  </a:lnTo>
                  <a:lnTo>
                    <a:pt x="51" y="44"/>
                  </a:lnTo>
                  <a:lnTo>
                    <a:pt x="52" y="44"/>
                  </a:lnTo>
                  <a:lnTo>
                    <a:pt x="52" y="45"/>
                  </a:lnTo>
                  <a:lnTo>
                    <a:pt x="51" y="49"/>
                  </a:lnTo>
                  <a:lnTo>
                    <a:pt x="49" y="52"/>
                  </a:lnTo>
                  <a:lnTo>
                    <a:pt x="48" y="55"/>
                  </a:lnTo>
                  <a:lnTo>
                    <a:pt x="46" y="58"/>
                  </a:lnTo>
                  <a:lnTo>
                    <a:pt x="44" y="58"/>
                  </a:lnTo>
                  <a:lnTo>
                    <a:pt x="43" y="58"/>
                  </a:lnTo>
                  <a:lnTo>
                    <a:pt x="41" y="60"/>
                  </a:lnTo>
                  <a:lnTo>
                    <a:pt x="38" y="58"/>
                  </a:lnTo>
                  <a:lnTo>
                    <a:pt x="37" y="58"/>
                  </a:lnTo>
                  <a:lnTo>
                    <a:pt x="35" y="60"/>
                  </a:lnTo>
                  <a:lnTo>
                    <a:pt x="35" y="60"/>
                  </a:lnTo>
                  <a:lnTo>
                    <a:pt x="35" y="61"/>
                  </a:lnTo>
                  <a:lnTo>
                    <a:pt x="35" y="63"/>
                  </a:lnTo>
                  <a:lnTo>
                    <a:pt x="35" y="63"/>
                  </a:lnTo>
                  <a:lnTo>
                    <a:pt x="33" y="61"/>
                  </a:lnTo>
                  <a:lnTo>
                    <a:pt x="32" y="61"/>
                  </a:lnTo>
                  <a:lnTo>
                    <a:pt x="30" y="61"/>
                  </a:lnTo>
                  <a:lnTo>
                    <a:pt x="30" y="60"/>
                  </a:lnTo>
                  <a:lnTo>
                    <a:pt x="29" y="60"/>
                  </a:lnTo>
                  <a:lnTo>
                    <a:pt x="27" y="61"/>
                  </a:lnTo>
                  <a:lnTo>
                    <a:pt x="26" y="61"/>
                  </a:lnTo>
                  <a:lnTo>
                    <a:pt x="24" y="61"/>
                  </a:lnTo>
                  <a:lnTo>
                    <a:pt x="24" y="63"/>
                  </a:lnTo>
                  <a:lnTo>
                    <a:pt x="24" y="63"/>
                  </a:lnTo>
                  <a:lnTo>
                    <a:pt x="26" y="64"/>
                  </a:lnTo>
                  <a:lnTo>
                    <a:pt x="26" y="64"/>
                  </a:lnTo>
                  <a:lnTo>
                    <a:pt x="24" y="66"/>
                  </a:lnTo>
                  <a:lnTo>
                    <a:pt x="22" y="64"/>
                  </a:lnTo>
                  <a:lnTo>
                    <a:pt x="22" y="63"/>
                  </a:lnTo>
                  <a:lnTo>
                    <a:pt x="21" y="63"/>
                  </a:lnTo>
                  <a:lnTo>
                    <a:pt x="21" y="63"/>
                  </a:lnTo>
                  <a:lnTo>
                    <a:pt x="21" y="64"/>
                  </a:lnTo>
                  <a:lnTo>
                    <a:pt x="21" y="66"/>
                  </a:lnTo>
                  <a:lnTo>
                    <a:pt x="21" y="66"/>
                  </a:lnTo>
                  <a:lnTo>
                    <a:pt x="21" y="67"/>
                  </a:lnTo>
                  <a:lnTo>
                    <a:pt x="21" y="69"/>
                  </a:lnTo>
                  <a:lnTo>
                    <a:pt x="19" y="69"/>
                  </a:lnTo>
                  <a:lnTo>
                    <a:pt x="18" y="67"/>
                  </a:lnTo>
                  <a:lnTo>
                    <a:pt x="18" y="67"/>
                  </a:lnTo>
                  <a:lnTo>
                    <a:pt x="18" y="66"/>
                  </a:lnTo>
                  <a:lnTo>
                    <a:pt x="19" y="64"/>
                  </a:lnTo>
                  <a:lnTo>
                    <a:pt x="18" y="64"/>
                  </a:lnTo>
                  <a:lnTo>
                    <a:pt x="15" y="67"/>
                  </a:lnTo>
                  <a:lnTo>
                    <a:pt x="13" y="69"/>
                  </a:lnTo>
                  <a:lnTo>
                    <a:pt x="11" y="69"/>
                  </a:lnTo>
                  <a:lnTo>
                    <a:pt x="11" y="69"/>
                  </a:lnTo>
                  <a:lnTo>
                    <a:pt x="11" y="69"/>
                  </a:lnTo>
                  <a:lnTo>
                    <a:pt x="10" y="71"/>
                  </a:lnTo>
                  <a:lnTo>
                    <a:pt x="8" y="72"/>
                  </a:lnTo>
                  <a:lnTo>
                    <a:pt x="8" y="72"/>
                  </a:lnTo>
                  <a:lnTo>
                    <a:pt x="8" y="71"/>
                  </a:lnTo>
                  <a:lnTo>
                    <a:pt x="8" y="69"/>
                  </a:lnTo>
                  <a:lnTo>
                    <a:pt x="7" y="69"/>
                  </a:lnTo>
                  <a:lnTo>
                    <a:pt x="5" y="67"/>
                  </a:lnTo>
                  <a:lnTo>
                    <a:pt x="3" y="66"/>
                  </a:lnTo>
                  <a:lnTo>
                    <a:pt x="5" y="64"/>
                  </a:lnTo>
                  <a:lnTo>
                    <a:pt x="7" y="66"/>
                  </a:lnTo>
                  <a:lnTo>
                    <a:pt x="8" y="66"/>
                  </a:lnTo>
                  <a:lnTo>
                    <a:pt x="8" y="64"/>
                  </a:lnTo>
                  <a:lnTo>
                    <a:pt x="7" y="64"/>
                  </a:lnTo>
                  <a:lnTo>
                    <a:pt x="8" y="64"/>
                  </a:lnTo>
                  <a:lnTo>
                    <a:pt x="8" y="63"/>
                  </a:lnTo>
                  <a:lnTo>
                    <a:pt x="8" y="63"/>
                  </a:lnTo>
                  <a:lnTo>
                    <a:pt x="7" y="63"/>
                  </a:lnTo>
                  <a:lnTo>
                    <a:pt x="7" y="63"/>
                  </a:lnTo>
                  <a:lnTo>
                    <a:pt x="7" y="61"/>
                  </a:lnTo>
                  <a:lnTo>
                    <a:pt x="5" y="60"/>
                  </a:lnTo>
                  <a:lnTo>
                    <a:pt x="5" y="58"/>
                  </a:lnTo>
                  <a:lnTo>
                    <a:pt x="5" y="56"/>
                  </a:lnTo>
                  <a:lnTo>
                    <a:pt x="7" y="55"/>
                  </a:lnTo>
                  <a:lnTo>
                    <a:pt x="7" y="53"/>
                  </a:lnTo>
                  <a:lnTo>
                    <a:pt x="7" y="52"/>
                  </a:lnTo>
                  <a:lnTo>
                    <a:pt x="8" y="52"/>
                  </a:lnTo>
                  <a:lnTo>
                    <a:pt x="10" y="52"/>
                  </a:lnTo>
                  <a:lnTo>
                    <a:pt x="8" y="50"/>
                  </a:lnTo>
                  <a:lnTo>
                    <a:pt x="7" y="50"/>
                  </a:lnTo>
                  <a:lnTo>
                    <a:pt x="7" y="50"/>
                  </a:lnTo>
                  <a:lnTo>
                    <a:pt x="8" y="50"/>
                  </a:lnTo>
                  <a:lnTo>
                    <a:pt x="8" y="49"/>
                  </a:lnTo>
                  <a:lnTo>
                    <a:pt x="10" y="47"/>
                  </a:lnTo>
                  <a:lnTo>
                    <a:pt x="11" y="45"/>
                  </a:lnTo>
                  <a:lnTo>
                    <a:pt x="11" y="45"/>
                  </a:lnTo>
                  <a:lnTo>
                    <a:pt x="10" y="45"/>
                  </a:lnTo>
                  <a:lnTo>
                    <a:pt x="10" y="44"/>
                  </a:lnTo>
                  <a:lnTo>
                    <a:pt x="10" y="44"/>
                  </a:lnTo>
                  <a:lnTo>
                    <a:pt x="10" y="44"/>
                  </a:lnTo>
                  <a:lnTo>
                    <a:pt x="8" y="42"/>
                  </a:lnTo>
                  <a:lnTo>
                    <a:pt x="8" y="41"/>
                  </a:lnTo>
                  <a:lnTo>
                    <a:pt x="8" y="41"/>
                  </a:lnTo>
                  <a:lnTo>
                    <a:pt x="8" y="39"/>
                  </a:lnTo>
                  <a:lnTo>
                    <a:pt x="8" y="38"/>
                  </a:lnTo>
                  <a:lnTo>
                    <a:pt x="8" y="36"/>
                  </a:lnTo>
                  <a:lnTo>
                    <a:pt x="8" y="34"/>
                  </a:lnTo>
                  <a:lnTo>
                    <a:pt x="7" y="33"/>
                  </a:lnTo>
                  <a:lnTo>
                    <a:pt x="7" y="33"/>
                  </a:lnTo>
                  <a:lnTo>
                    <a:pt x="5" y="33"/>
                  </a:lnTo>
                  <a:lnTo>
                    <a:pt x="3" y="33"/>
                  </a:lnTo>
                  <a:lnTo>
                    <a:pt x="3" y="33"/>
                  </a:lnTo>
                  <a:lnTo>
                    <a:pt x="2" y="31"/>
                  </a:lnTo>
                  <a:lnTo>
                    <a:pt x="3" y="30"/>
                  </a:lnTo>
                  <a:lnTo>
                    <a:pt x="5" y="28"/>
                  </a:lnTo>
                  <a:lnTo>
                    <a:pt x="7" y="28"/>
                  </a:lnTo>
                  <a:lnTo>
                    <a:pt x="7" y="28"/>
                  </a:lnTo>
                  <a:lnTo>
                    <a:pt x="8" y="27"/>
                  </a:lnTo>
                  <a:lnTo>
                    <a:pt x="10" y="28"/>
                  </a:lnTo>
                  <a:lnTo>
                    <a:pt x="11" y="28"/>
                  </a:lnTo>
                  <a:lnTo>
                    <a:pt x="13" y="30"/>
                  </a:lnTo>
                  <a:lnTo>
                    <a:pt x="13" y="30"/>
                  </a:lnTo>
                  <a:lnTo>
                    <a:pt x="13" y="30"/>
                  </a:lnTo>
                  <a:lnTo>
                    <a:pt x="15" y="30"/>
                  </a:lnTo>
                  <a:lnTo>
                    <a:pt x="15" y="28"/>
                  </a:lnTo>
                  <a:lnTo>
                    <a:pt x="15" y="28"/>
                  </a:lnTo>
                  <a:lnTo>
                    <a:pt x="13" y="28"/>
                  </a:lnTo>
                  <a:lnTo>
                    <a:pt x="11" y="27"/>
                  </a:lnTo>
                  <a:lnTo>
                    <a:pt x="11" y="25"/>
                  </a:lnTo>
                  <a:lnTo>
                    <a:pt x="11" y="25"/>
                  </a:lnTo>
                  <a:lnTo>
                    <a:pt x="11" y="23"/>
                  </a:lnTo>
                  <a:lnTo>
                    <a:pt x="10" y="20"/>
                  </a:lnTo>
                  <a:lnTo>
                    <a:pt x="10" y="20"/>
                  </a:lnTo>
                  <a:lnTo>
                    <a:pt x="10" y="19"/>
                  </a:lnTo>
                  <a:lnTo>
                    <a:pt x="8" y="17"/>
                  </a:lnTo>
                  <a:lnTo>
                    <a:pt x="8" y="17"/>
                  </a:lnTo>
                  <a:lnTo>
                    <a:pt x="8" y="15"/>
                  </a:lnTo>
                  <a:lnTo>
                    <a:pt x="8" y="15"/>
                  </a:lnTo>
                  <a:lnTo>
                    <a:pt x="10" y="15"/>
                  </a:lnTo>
                  <a:lnTo>
                    <a:pt x="10" y="14"/>
                  </a:lnTo>
                  <a:lnTo>
                    <a:pt x="10" y="14"/>
                  </a:lnTo>
                  <a:lnTo>
                    <a:pt x="10" y="14"/>
                  </a:lnTo>
                  <a:lnTo>
                    <a:pt x="10" y="12"/>
                  </a:lnTo>
                  <a:lnTo>
                    <a:pt x="11" y="11"/>
                  </a:lnTo>
                  <a:lnTo>
                    <a:pt x="13" y="9"/>
                  </a:lnTo>
                  <a:lnTo>
                    <a:pt x="15" y="8"/>
                  </a:lnTo>
                  <a:lnTo>
                    <a:pt x="15" y="8"/>
                  </a:lnTo>
                  <a:lnTo>
                    <a:pt x="16" y="6"/>
                  </a:lnTo>
                  <a:lnTo>
                    <a:pt x="18" y="6"/>
                  </a:lnTo>
                  <a:lnTo>
                    <a:pt x="19" y="6"/>
                  </a:lnTo>
                  <a:lnTo>
                    <a:pt x="22" y="6"/>
                  </a:lnTo>
                  <a:lnTo>
                    <a:pt x="22" y="6"/>
                  </a:lnTo>
                  <a:lnTo>
                    <a:pt x="26" y="6"/>
                  </a:lnTo>
                  <a:lnTo>
                    <a:pt x="26" y="6"/>
                  </a:lnTo>
                  <a:lnTo>
                    <a:pt x="27" y="6"/>
                  </a:lnTo>
                  <a:lnTo>
                    <a:pt x="30" y="6"/>
                  </a:lnTo>
                  <a:lnTo>
                    <a:pt x="30" y="6"/>
                  </a:lnTo>
                  <a:lnTo>
                    <a:pt x="32" y="4"/>
                  </a:lnTo>
                  <a:lnTo>
                    <a:pt x="32" y="4"/>
                  </a:lnTo>
                  <a:lnTo>
                    <a:pt x="33" y="3"/>
                  </a:lnTo>
                  <a:lnTo>
                    <a:pt x="33" y="1"/>
                  </a:lnTo>
                  <a:lnTo>
                    <a:pt x="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13" name="Freeform 233">
              <a:extLst>
                <a:ext uri="{FF2B5EF4-FFF2-40B4-BE49-F238E27FC236}">
                  <a16:creationId xmlns:a16="http://schemas.microsoft.com/office/drawing/2014/main" id="{E3B5BF9F-AB20-42C4-BA6F-BBF6207E76E3}"/>
                </a:ext>
              </a:extLst>
            </p:cNvPr>
            <p:cNvSpPr>
              <a:spLocks noEditPoints="1"/>
            </p:cNvSpPr>
            <p:nvPr/>
          </p:nvSpPr>
          <p:spPr bwMode="auto">
            <a:xfrm>
              <a:off x="9269694" y="3133335"/>
              <a:ext cx="177380" cy="173481"/>
            </a:xfrm>
            <a:custGeom>
              <a:avLst/>
              <a:gdLst>
                <a:gd name="T0" fmla="*/ 8 w 91"/>
                <a:gd name="T1" fmla="*/ 58 h 89"/>
                <a:gd name="T2" fmla="*/ 82 w 91"/>
                <a:gd name="T3" fmla="*/ 0 h 89"/>
                <a:gd name="T4" fmla="*/ 85 w 91"/>
                <a:gd name="T5" fmla="*/ 1 h 89"/>
                <a:gd name="T6" fmla="*/ 88 w 91"/>
                <a:gd name="T7" fmla="*/ 8 h 89"/>
                <a:gd name="T8" fmla="*/ 91 w 91"/>
                <a:gd name="T9" fmla="*/ 11 h 89"/>
                <a:gd name="T10" fmla="*/ 85 w 91"/>
                <a:gd name="T11" fmla="*/ 14 h 89"/>
                <a:gd name="T12" fmla="*/ 80 w 91"/>
                <a:gd name="T13" fmla="*/ 19 h 89"/>
                <a:gd name="T14" fmla="*/ 77 w 91"/>
                <a:gd name="T15" fmla="*/ 28 h 89"/>
                <a:gd name="T16" fmla="*/ 72 w 91"/>
                <a:gd name="T17" fmla="*/ 39 h 89"/>
                <a:gd name="T18" fmla="*/ 63 w 91"/>
                <a:gd name="T19" fmla="*/ 45 h 89"/>
                <a:gd name="T20" fmla="*/ 53 w 91"/>
                <a:gd name="T21" fmla="*/ 50 h 89"/>
                <a:gd name="T22" fmla="*/ 45 w 91"/>
                <a:gd name="T23" fmla="*/ 58 h 89"/>
                <a:gd name="T24" fmla="*/ 44 w 91"/>
                <a:gd name="T25" fmla="*/ 63 h 89"/>
                <a:gd name="T26" fmla="*/ 49 w 91"/>
                <a:gd name="T27" fmla="*/ 67 h 89"/>
                <a:gd name="T28" fmla="*/ 56 w 91"/>
                <a:gd name="T29" fmla="*/ 74 h 89"/>
                <a:gd name="T30" fmla="*/ 55 w 91"/>
                <a:gd name="T31" fmla="*/ 78 h 89"/>
                <a:gd name="T32" fmla="*/ 49 w 91"/>
                <a:gd name="T33" fmla="*/ 80 h 89"/>
                <a:gd name="T34" fmla="*/ 39 w 91"/>
                <a:gd name="T35" fmla="*/ 80 h 89"/>
                <a:gd name="T36" fmla="*/ 33 w 91"/>
                <a:gd name="T37" fmla="*/ 86 h 89"/>
                <a:gd name="T38" fmla="*/ 31 w 91"/>
                <a:gd name="T39" fmla="*/ 88 h 89"/>
                <a:gd name="T40" fmla="*/ 23 w 91"/>
                <a:gd name="T41" fmla="*/ 86 h 89"/>
                <a:gd name="T42" fmla="*/ 17 w 91"/>
                <a:gd name="T43" fmla="*/ 88 h 89"/>
                <a:gd name="T44" fmla="*/ 14 w 91"/>
                <a:gd name="T45" fmla="*/ 88 h 89"/>
                <a:gd name="T46" fmla="*/ 12 w 91"/>
                <a:gd name="T47" fmla="*/ 83 h 89"/>
                <a:gd name="T48" fmla="*/ 6 w 91"/>
                <a:gd name="T49" fmla="*/ 83 h 89"/>
                <a:gd name="T50" fmla="*/ 9 w 91"/>
                <a:gd name="T51" fmla="*/ 77 h 89"/>
                <a:gd name="T52" fmla="*/ 17 w 91"/>
                <a:gd name="T53" fmla="*/ 74 h 89"/>
                <a:gd name="T54" fmla="*/ 11 w 91"/>
                <a:gd name="T55" fmla="*/ 71 h 89"/>
                <a:gd name="T56" fmla="*/ 11 w 91"/>
                <a:gd name="T57" fmla="*/ 58 h 89"/>
                <a:gd name="T58" fmla="*/ 4 w 91"/>
                <a:gd name="T59" fmla="*/ 56 h 89"/>
                <a:gd name="T60" fmla="*/ 0 w 91"/>
                <a:gd name="T61" fmla="*/ 53 h 89"/>
                <a:gd name="T62" fmla="*/ 1 w 91"/>
                <a:gd name="T63" fmla="*/ 49 h 89"/>
                <a:gd name="T64" fmla="*/ 9 w 91"/>
                <a:gd name="T65" fmla="*/ 44 h 89"/>
                <a:gd name="T66" fmla="*/ 14 w 91"/>
                <a:gd name="T67" fmla="*/ 41 h 89"/>
                <a:gd name="T68" fmla="*/ 19 w 91"/>
                <a:gd name="T69" fmla="*/ 37 h 89"/>
                <a:gd name="T70" fmla="*/ 23 w 91"/>
                <a:gd name="T71" fmla="*/ 36 h 89"/>
                <a:gd name="T72" fmla="*/ 28 w 91"/>
                <a:gd name="T73" fmla="*/ 30 h 89"/>
                <a:gd name="T74" fmla="*/ 31 w 91"/>
                <a:gd name="T75" fmla="*/ 25 h 89"/>
                <a:gd name="T76" fmla="*/ 34 w 91"/>
                <a:gd name="T77" fmla="*/ 22 h 89"/>
                <a:gd name="T78" fmla="*/ 38 w 91"/>
                <a:gd name="T79" fmla="*/ 22 h 89"/>
                <a:gd name="T80" fmla="*/ 41 w 91"/>
                <a:gd name="T81" fmla="*/ 25 h 89"/>
                <a:gd name="T82" fmla="*/ 47 w 91"/>
                <a:gd name="T83" fmla="*/ 26 h 89"/>
                <a:gd name="T84" fmla="*/ 55 w 91"/>
                <a:gd name="T85" fmla="*/ 28 h 89"/>
                <a:gd name="T86" fmla="*/ 56 w 91"/>
                <a:gd name="T87" fmla="*/ 23 h 89"/>
                <a:gd name="T88" fmla="*/ 53 w 91"/>
                <a:gd name="T89" fmla="*/ 19 h 89"/>
                <a:gd name="T90" fmla="*/ 58 w 91"/>
                <a:gd name="T91" fmla="*/ 17 h 89"/>
                <a:gd name="T92" fmla="*/ 66 w 91"/>
                <a:gd name="T93" fmla="*/ 15 h 89"/>
                <a:gd name="T94" fmla="*/ 69 w 91"/>
                <a:gd name="T95" fmla="*/ 12 h 89"/>
                <a:gd name="T96" fmla="*/ 74 w 91"/>
                <a:gd name="T97" fmla="*/ 9 h 89"/>
                <a:gd name="T98" fmla="*/ 77 w 91"/>
                <a:gd name="T99" fmla="*/ 9 h 89"/>
                <a:gd name="T100" fmla="*/ 79 w 91"/>
                <a:gd name="T101"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89">
                  <a:moveTo>
                    <a:pt x="8" y="58"/>
                  </a:moveTo>
                  <a:lnTo>
                    <a:pt x="8" y="60"/>
                  </a:lnTo>
                  <a:lnTo>
                    <a:pt x="6" y="60"/>
                  </a:lnTo>
                  <a:lnTo>
                    <a:pt x="6" y="58"/>
                  </a:lnTo>
                  <a:lnTo>
                    <a:pt x="8" y="58"/>
                  </a:lnTo>
                  <a:lnTo>
                    <a:pt x="8" y="58"/>
                  </a:lnTo>
                  <a:close/>
                  <a:moveTo>
                    <a:pt x="80" y="0"/>
                  </a:moveTo>
                  <a:lnTo>
                    <a:pt x="80" y="0"/>
                  </a:lnTo>
                  <a:lnTo>
                    <a:pt x="80" y="0"/>
                  </a:lnTo>
                  <a:lnTo>
                    <a:pt x="82" y="0"/>
                  </a:lnTo>
                  <a:lnTo>
                    <a:pt x="82" y="0"/>
                  </a:lnTo>
                  <a:lnTo>
                    <a:pt x="83" y="0"/>
                  </a:lnTo>
                  <a:lnTo>
                    <a:pt x="83" y="1"/>
                  </a:lnTo>
                  <a:lnTo>
                    <a:pt x="85" y="1"/>
                  </a:lnTo>
                  <a:lnTo>
                    <a:pt x="85" y="1"/>
                  </a:lnTo>
                  <a:lnTo>
                    <a:pt x="85" y="4"/>
                  </a:lnTo>
                  <a:lnTo>
                    <a:pt x="85" y="4"/>
                  </a:lnTo>
                  <a:lnTo>
                    <a:pt x="86" y="6"/>
                  </a:lnTo>
                  <a:lnTo>
                    <a:pt x="88" y="8"/>
                  </a:lnTo>
                  <a:lnTo>
                    <a:pt x="88" y="8"/>
                  </a:lnTo>
                  <a:lnTo>
                    <a:pt x="88" y="8"/>
                  </a:lnTo>
                  <a:lnTo>
                    <a:pt x="90" y="9"/>
                  </a:lnTo>
                  <a:lnTo>
                    <a:pt x="90" y="9"/>
                  </a:lnTo>
                  <a:lnTo>
                    <a:pt x="91" y="11"/>
                  </a:lnTo>
                  <a:lnTo>
                    <a:pt x="91" y="11"/>
                  </a:lnTo>
                  <a:lnTo>
                    <a:pt x="91" y="12"/>
                  </a:lnTo>
                  <a:lnTo>
                    <a:pt x="90" y="12"/>
                  </a:lnTo>
                  <a:lnTo>
                    <a:pt x="90" y="12"/>
                  </a:lnTo>
                  <a:lnTo>
                    <a:pt x="88" y="12"/>
                  </a:lnTo>
                  <a:lnTo>
                    <a:pt x="85" y="14"/>
                  </a:lnTo>
                  <a:lnTo>
                    <a:pt x="85" y="14"/>
                  </a:lnTo>
                  <a:lnTo>
                    <a:pt x="83" y="15"/>
                  </a:lnTo>
                  <a:lnTo>
                    <a:pt x="82" y="15"/>
                  </a:lnTo>
                  <a:lnTo>
                    <a:pt x="82" y="17"/>
                  </a:lnTo>
                  <a:lnTo>
                    <a:pt x="80" y="19"/>
                  </a:lnTo>
                  <a:lnTo>
                    <a:pt x="79" y="20"/>
                  </a:lnTo>
                  <a:lnTo>
                    <a:pt x="77" y="22"/>
                  </a:lnTo>
                  <a:lnTo>
                    <a:pt x="77" y="23"/>
                  </a:lnTo>
                  <a:lnTo>
                    <a:pt x="77" y="25"/>
                  </a:lnTo>
                  <a:lnTo>
                    <a:pt x="77" y="28"/>
                  </a:lnTo>
                  <a:lnTo>
                    <a:pt x="77" y="30"/>
                  </a:lnTo>
                  <a:lnTo>
                    <a:pt x="77" y="33"/>
                  </a:lnTo>
                  <a:lnTo>
                    <a:pt x="77" y="36"/>
                  </a:lnTo>
                  <a:lnTo>
                    <a:pt x="77" y="36"/>
                  </a:lnTo>
                  <a:lnTo>
                    <a:pt x="72" y="39"/>
                  </a:lnTo>
                  <a:lnTo>
                    <a:pt x="71" y="41"/>
                  </a:lnTo>
                  <a:lnTo>
                    <a:pt x="67" y="42"/>
                  </a:lnTo>
                  <a:lnTo>
                    <a:pt x="66" y="44"/>
                  </a:lnTo>
                  <a:lnTo>
                    <a:pt x="64" y="45"/>
                  </a:lnTo>
                  <a:lnTo>
                    <a:pt x="63" y="45"/>
                  </a:lnTo>
                  <a:lnTo>
                    <a:pt x="61" y="49"/>
                  </a:lnTo>
                  <a:lnTo>
                    <a:pt x="60" y="49"/>
                  </a:lnTo>
                  <a:lnTo>
                    <a:pt x="58" y="50"/>
                  </a:lnTo>
                  <a:lnTo>
                    <a:pt x="56" y="50"/>
                  </a:lnTo>
                  <a:lnTo>
                    <a:pt x="53" y="50"/>
                  </a:lnTo>
                  <a:lnTo>
                    <a:pt x="52" y="52"/>
                  </a:lnTo>
                  <a:lnTo>
                    <a:pt x="50" y="53"/>
                  </a:lnTo>
                  <a:lnTo>
                    <a:pt x="45" y="55"/>
                  </a:lnTo>
                  <a:lnTo>
                    <a:pt x="45" y="56"/>
                  </a:lnTo>
                  <a:lnTo>
                    <a:pt x="45" y="58"/>
                  </a:lnTo>
                  <a:lnTo>
                    <a:pt x="45" y="60"/>
                  </a:lnTo>
                  <a:lnTo>
                    <a:pt x="45" y="61"/>
                  </a:lnTo>
                  <a:lnTo>
                    <a:pt x="44" y="61"/>
                  </a:lnTo>
                  <a:lnTo>
                    <a:pt x="44" y="61"/>
                  </a:lnTo>
                  <a:lnTo>
                    <a:pt x="44" y="63"/>
                  </a:lnTo>
                  <a:lnTo>
                    <a:pt x="44" y="64"/>
                  </a:lnTo>
                  <a:lnTo>
                    <a:pt x="45" y="66"/>
                  </a:lnTo>
                  <a:lnTo>
                    <a:pt x="45" y="66"/>
                  </a:lnTo>
                  <a:lnTo>
                    <a:pt x="47" y="66"/>
                  </a:lnTo>
                  <a:lnTo>
                    <a:pt x="49" y="67"/>
                  </a:lnTo>
                  <a:lnTo>
                    <a:pt x="52" y="71"/>
                  </a:lnTo>
                  <a:lnTo>
                    <a:pt x="53" y="71"/>
                  </a:lnTo>
                  <a:lnTo>
                    <a:pt x="55" y="72"/>
                  </a:lnTo>
                  <a:lnTo>
                    <a:pt x="56" y="72"/>
                  </a:lnTo>
                  <a:lnTo>
                    <a:pt x="56" y="74"/>
                  </a:lnTo>
                  <a:lnTo>
                    <a:pt x="58" y="74"/>
                  </a:lnTo>
                  <a:lnTo>
                    <a:pt x="56" y="75"/>
                  </a:lnTo>
                  <a:lnTo>
                    <a:pt x="56" y="77"/>
                  </a:lnTo>
                  <a:lnTo>
                    <a:pt x="55" y="78"/>
                  </a:lnTo>
                  <a:lnTo>
                    <a:pt x="55" y="78"/>
                  </a:lnTo>
                  <a:lnTo>
                    <a:pt x="53" y="80"/>
                  </a:lnTo>
                  <a:lnTo>
                    <a:pt x="53" y="80"/>
                  </a:lnTo>
                  <a:lnTo>
                    <a:pt x="50" y="80"/>
                  </a:lnTo>
                  <a:lnTo>
                    <a:pt x="49" y="80"/>
                  </a:lnTo>
                  <a:lnTo>
                    <a:pt x="49" y="80"/>
                  </a:lnTo>
                  <a:lnTo>
                    <a:pt x="45" y="80"/>
                  </a:lnTo>
                  <a:lnTo>
                    <a:pt x="45" y="80"/>
                  </a:lnTo>
                  <a:lnTo>
                    <a:pt x="42" y="80"/>
                  </a:lnTo>
                  <a:lnTo>
                    <a:pt x="41" y="80"/>
                  </a:lnTo>
                  <a:lnTo>
                    <a:pt x="39" y="80"/>
                  </a:lnTo>
                  <a:lnTo>
                    <a:pt x="38" y="82"/>
                  </a:lnTo>
                  <a:lnTo>
                    <a:pt x="38" y="82"/>
                  </a:lnTo>
                  <a:lnTo>
                    <a:pt x="36" y="83"/>
                  </a:lnTo>
                  <a:lnTo>
                    <a:pt x="34" y="85"/>
                  </a:lnTo>
                  <a:lnTo>
                    <a:pt x="33" y="86"/>
                  </a:lnTo>
                  <a:lnTo>
                    <a:pt x="33" y="88"/>
                  </a:lnTo>
                  <a:lnTo>
                    <a:pt x="33" y="88"/>
                  </a:lnTo>
                  <a:lnTo>
                    <a:pt x="33" y="88"/>
                  </a:lnTo>
                  <a:lnTo>
                    <a:pt x="33" y="88"/>
                  </a:lnTo>
                  <a:lnTo>
                    <a:pt x="31" y="88"/>
                  </a:lnTo>
                  <a:lnTo>
                    <a:pt x="28" y="86"/>
                  </a:lnTo>
                  <a:lnTo>
                    <a:pt x="26" y="88"/>
                  </a:lnTo>
                  <a:lnTo>
                    <a:pt x="25" y="89"/>
                  </a:lnTo>
                  <a:lnTo>
                    <a:pt x="25" y="89"/>
                  </a:lnTo>
                  <a:lnTo>
                    <a:pt x="23" y="86"/>
                  </a:lnTo>
                  <a:lnTo>
                    <a:pt x="22" y="86"/>
                  </a:lnTo>
                  <a:lnTo>
                    <a:pt x="20" y="85"/>
                  </a:lnTo>
                  <a:lnTo>
                    <a:pt x="19" y="85"/>
                  </a:lnTo>
                  <a:lnTo>
                    <a:pt x="19" y="86"/>
                  </a:lnTo>
                  <a:lnTo>
                    <a:pt x="17" y="88"/>
                  </a:lnTo>
                  <a:lnTo>
                    <a:pt x="15" y="89"/>
                  </a:lnTo>
                  <a:lnTo>
                    <a:pt x="14" y="89"/>
                  </a:lnTo>
                  <a:lnTo>
                    <a:pt x="14" y="89"/>
                  </a:lnTo>
                  <a:lnTo>
                    <a:pt x="14" y="89"/>
                  </a:lnTo>
                  <a:lnTo>
                    <a:pt x="14" y="88"/>
                  </a:lnTo>
                  <a:lnTo>
                    <a:pt x="11" y="86"/>
                  </a:lnTo>
                  <a:lnTo>
                    <a:pt x="9" y="86"/>
                  </a:lnTo>
                  <a:lnTo>
                    <a:pt x="9" y="86"/>
                  </a:lnTo>
                  <a:lnTo>
                    <a:pt x="12" y="85"/>
                  </a:lnTo>
                  <a:lnTo>
                    <a:pt x="12" y="83"/>
                  </a:lnTo>
                  <a:lnTo>
                    <a:pt x="12" y="83"/>
                  </a:lnTo>
                  <a:lnTo>
                    <a:pt x="11" y="83"/>
                  </a:lnTo>
                  <a:lnTo>
                    <a:pt x="9" y="83"/>
                  </a:lnTo>
                  <a:lnTo>
                    <a:pt x="8" y="83"/>
                  </a:lnTo>
                  <a:lnTo>
                    <a:pt x="6" y="83"/>
                  </a:lnTo>
                  <a:lnTo>
                    <a:pt x="4" y="83"/>
                  </a:lnTo>
                  <a:lnTo>
                    <a:pt x="8" y="82"/>
                  </a:lnTo>
                  <a:lnTo>
                    <a:pt x="8" y="80"/>
                  </a:lnTo>
                  <a:lnTo>
                    <a:pt x="8" y="78"/>
                  </a:lnTo>
                  <a:lnTo>
                    <a:pt x="9" y="77"/>
                  </a:lnTo>
                  <a:lnTo>
                    <a:pt x="9" y="75"/>
                  </a:lnTo>
                  <a:lnTo>
                    <a:pt x="14" y="74"/>
                  </a:lnTo>
                  <a:lnTo>
                    <a:pt x="15" y="74"/>
                  </a:lnTo>
                  <a:lnTo>
                    <a:pt x="15" y="74"/>
                  </a:lnTo>
                  <a:lnTo>
                    <a:pt x="17" y="74"/>
                  </a:lnTo>
                  <a:lnTo>
                    <a:pt x="15" y="72"/>
                  </a:lnTo>
                  <a:lnTo>
                    <a:pt x="15" y="72"/>
                  </a:lnTo>
                  <a:lnTo>
                    <a:pt x="12" y="72"/>
                  </a:lnTo>
                  <a:lnTo>
                    <a:pt x="11" y="72"/>
                  </a:lnTo>
                  <a:lnTo>
                    <a:pt x="11" y="71"/>
                  </a:lnTo>
                  <a:lnTo>
                    <a:pt x="15" y="63"/>
                  </a:lnTo>
                  <a:lnTo>
                    <a:pt x="15" y="63"/>
                  </a:lnTo>
                  <a:lnTo>
                    <a:pt x="14" y="61"/>
                  </a:lnTo>
                  <a:lnTo>
                    <a:pt x="14" y="60"/>
                  </a:lnTo>
                  <a:lnTo>
                    <a:pt x="11" y="58"/>
                  </a:lnTo>
                  <a:lnTo>
                    <a:pt x="11" y="58"/>
                  </a:lnTo>
                  <a:lnTo>
                    <a:pt x="8" y="56"/>
                  </a:lnTo>
                  <a:lnTo>
                    <a:pt x="6" y="55"/>
                  </a:lnTo>
                  <a:lnTo>
                    <a:pt x="4" y="55"/>
                  </a:lnTo>
                  <a:lnTo>
                    <a:pt x="4" y="56"/>
                  </a:lnTo>
                  <a:lnTo>
                    <a:pt x="4" y="58"/>
                  </a:lnTo>
                  <a:lnTo>
                    <a:pt x="3" y="58"/>
                  </a:lnTo>
                  <a:lnTo>
                    <a:pt x="3" y="56"/>
                  </a:lnTo>
                  <a:lnTo>
                    <a:pt x="3" y="55"/>
                  </a:lnTo>
                  <a:lnTo>
                    <a:pt x="0" y="53"/>
                  </a:lnTo>
                  <a:lnTo>
                    <a:pt x="0" y="53"/>
                  </a:lnTo>
                  <a:lnTo>
                    <a:pt x="0" y="52"/>
                  </a:lnTo>
                  <a:lnTo>
                    <a:pt x="0" y="52"/>
                  </a:lnTo>
                  <a:lnTo>
                    <a:pt x="0" y="50"/>
                  </a:lnTo>
                  <a:lnTo>
                    <a:pt x="1" y="49"/>
                  </a:lnTo>
                  <a:lnTo>
                    <a:pt x="4" y="45"/>
                  </a:lnTo>
                  <a:lnTo>
                    <a:pt x="6" y="45"/>
                  </a:lnTo>
                  <a:lnTo>
                    <a:pt x="8" y="44"/>
                  </a:lnTo>
                  <a:lnTo>
                    <a:pt x="8" y="44"/>
                  </a:lnTo>
                  <a:lnTo>
                    <a:pt x="9" y="44"/>
                  </a:lnTo>
                  <a:lnTo>
                    <a:pt x="9" y="42"/>
                  </a:lnTo>
                  <a:lnTo>
                    <a:pt x="9" y="42"/>
                  </a:lnTo>
                  <a:lnTo>
                    <a:pt x="9" y="42"/>
                  </a:lnTo>
                  <a:lnTo>
                    <a:pt x="11" y="41"/>
                  </a:lnTo>
                  <a:lnTo>
                    <a:pt x="14" y="41"/>
                  </a:lnTo>
                  <a:lnTo>
                    <a:pt x="15" y="41"/>
                  </a:lnTo>
                  <a:lnTo>
                    <a:pt x="17" y="39"/>
                  </a:lnTo>
                  <a:lnTo>
                    <a:pt x="17" y="37"/>
                  </a:lnTo>
                  <a:lnTo>
                    <a:pt x="19" y="37"/>
                  </a:lnTo>
                  <a:lnTo>
                    <a:pt x="19" y="37"/>
                  </a:lnTo>
                  <a:lnTo>
                    <a:pt x="19" y="37"/>
                  </a:lnTo>
                  <a:lnTo>
                    <a:pt x="19" y="36"/>
                  </a:lnTo>
                  <a:lnTo>
                    <a:pt x="20" y="36"/>
                  </a:lnTo>
                  <a:lnTo>
                    <a:pt x="22" y="36"/>
                  </a:lnTo>
                  <a:lnTo>
                    <a:pt x="23" y="36"/>
                  </a:lnTo>
                  <a:lnTo>
                    <a:pt x="25" y="34"/>
                  </a:lnTo>
                  <a:lnTo>
                    <a:pt x="25" y="34"/>
                  </a:lnTo>
                  <a:lnTo>
                    <a:pt x="25" y="33"/>
                  </a:lnTo>
                  <a:lnTo>
                    <a:pt x="26" y="31"/>
                  </a:lnTo>
                  <a:lnTo>
                    <a:pt x="28" y="30"/>
                  </a:lnTo>
                  <a:lnTo>
                    <a:pt x="30" y="28"/>
                  </a:lnTo>
                  <a:lnTo>
                    <a:pt x="30" y="28"/>
                  </a:lnTo>
                  <a:lnTo>
                    <a:pt x="30" y="28"/>
                  </a:lnTo>
                  <a:lnTo>
                    <a:pt x="31" y="28"/>
                  </a:lnTo>
                  <a:lnTo>
                    <a:pt x="31" y="25"/>
                  </a:lnTo>
                  <a:lnTo>
                    <a:pt x="31" y="23"/>
                  </a:lnTo>
                  <a:lnTo>
                    <a:pt x="31" y="23"/>
                  </a:lnTo>
                  <a:lnTo>
                    <a:pt x="33" y="22"/>
                  </a:lnTo>
                  <a:lnTo>
                    <a:pt x="34" y="22"/>
                  </a:lnTo>
                  <a:lnTo>
                    <a:pt x="34" y="22"/>
                  </a:lnTo>
                  <a:lnTo>
                    <a:pt x="34" y="22"/>
                  </a:lnTo>
                  <a:lnTo>
                    <a:pt x="36" y="22"/>
                  </a:lnTo>
                  <a:lnTo>
                    <a:pt x="36" y="20"/>
                  </a:lnTo>
                  <a:lnTo>
                    <a:pt x="38" y="20"/>
                  </a:lnTo>
                  <a:lnTo>
                    <a:pt x="38" y="22"/>
                  </a:lnTo>
                  <a:lnTo>
                    <a:pt x="39" y="22"/>
                  </a:lnTo>
                  <a:lnTo>
                    <a:pt x="39" y="23"/>
                  </a:lnTo>
                  <a:lnTo>
                    <a:pt x="39" y="23"/>
                  </a:lnTo>
                  <a:lnTo>
                    <a:pt x="39" y="25"/>
                  </a:lnTo>
                  <a:lnTo>
                    <a:pt x="41" y="25"/>
                  </a:lnTo>
                  <a:lnTo>
                    <a:pt x="42" y="25"/>
                  </a:lnTo>
                  <a:lnTo>
                    <a:pt x="44" y="26"/>
                  </a:lnTo>
                  <a:lnTo>
                    <a:pt x="45" y="26"/>
                  </a:lnTo>
                  <a:lnTo>
                    <a:pt x="45" y="26"/>
                  </a:lnTo>
                  <a:lnTo>
                    <a:pt x="47" y="26"/>
                  </a:lnTo>
                  <a:lnTo>
                    <a:pt x="52" y="26"/>
                  </a:lnTo>
                  <a:lnTo>
                    <a:pt x="52" y="26"/>
                  </a:lnTo>
                  <a:lnTo>
                    <a:pt x="53" y="26"/>
                  </a:lnTo>
                  <a:lnTo>
                    <a:pt x="53" y="28"/>
                  </a:lnTo>
                  <a:lnTo>
                    <a:pt x="55" y="28"/>
                  </a:lnTo>
                  <a:lnTo>
                    <a:pt x="55" y="26"/>
                  </a:lnTo>
                  <a:lnTo>
                    <a:pt x="56" y="25"/>
                  </a:lnTo>
                  <a:lnTo>
                    <a:pt x="56" y="25"/>
                  </a:lnTo>
                  <a:lnTo>
                    <a:pt x="56" y="23"/>
                  </a:lnTo>
                  <a:lnTo>
                    <a:pt x="56" y="23"/>
                  </a:lnTo>
                  <a:lnTo>
                    <a:pt x="55" y="22"/>
                  </a:lnTo>
                  <a:lnTo>
                    <a:pt x="53" y="20"/>
                  </a:lnTo>
                  <a:lnTo>
                    <a:pt x="53" y="20"/>
                  </a:lnTo>
                  <a:lnTo>
                    <a:pt x="53" y="19"/>
                  </a:lnTo>
                  <a:lnTo>
                    <a:pt x="53" y="19"/>
                  </a:lnTo>
                  <a:lnTo>
                    <a:pt x="53" y="17"/>
                  </a:lnTo>
                  <a:lnTo>
                    <a:pt x="53" y="17"/>
                  </a:lnTo>
                  <a:lnTo>
                    <a:pt x="55" y="17"/>
                  </a:lnTo>
                  <a:lnTo>
                    <a:pt x="56" y="17"/>
                  </a:lnTo>
                  <a:lnTo>
                    <a:pt x="58" y="17"/>
                  </a:lnTo>
                  <a:lnTo>
                    <a:pt x="61" y="17"/>
                  </a:lnTo>
                  <a:lnTo>
                    <a:pt x="63" y="15"/>
                  </a:lnTo>
                  <a:lnTo>
                    <a:pt x="64" y="17"/>
                  </a:lnTo>
                  <a:lnTo>
                    <a:pt x="66" y="17"/>
                  </a:lnTo>
                  <a:lnTo>
                    <a:pt x="66" y="15"/>
                  </a:lnTo>
                  <a:lnTo>
                    <a:pt x="67" y="14"/>
                  </a:lnTo>
                  <a:lnTo>
                    <a:pt x="69" y="14"/>
                  </a:lnTo>
                  <a:lnTo>
                    <a:pt x="69" y="14"/>
                  </a:lnTo>
                  <a:lnTo>
                    <a:pt x="69" y="12"/>
                  </a:lnTo>
                  <a:lnTo>
                    <a:pt x="69" y="12"/>
                  </a:lnTo>
                  <a:lnTo>
                    <a:pt x="71" y="11"/>
                  </a:lnTo>
                  <a:lnTo>
                    <a:pt x="71" y="9"/>
                  </a:lnTo>
                  <a:lnTo>
                    <a:pt x="72" y="9"/>
                  </a:lnTo>
                  <a:lnTo>
                    <a:pt x="72" y="9"/>
                  </a:lnTo>
                  <a:lnTo>
                    <a:pt x="74" y="9"/>
                  </a:lnTo>
                  <a:lnTo>
                    <a:pt x="74" y="11"/>
                  </a:lnTo>
                  <a:lnTo>
                    <a:pt x="75" y="11"/>
                  </a:lnTo>
                  <a:lnTo>
                    <a:pt x="75" y="9"/>
                  </a:lnTo>
                  <a:lnTo>
                    <a:pt x="75" y="9"/>
                  </a:lnTo>
                  <a:lnTo>
                    <a:pt x="77" y="9"/>
                  </a:lnTo>
                  <a:lnTo>
                    <a:pt x="77" y="9"/>
                  </a:lnTo>
                  <a:lnTo>
                    <a:pt x="77" y="6"/>
                  </a:lnTo>
                  <a:lnTo>
                    <a:pt x="79" y="4"/>
                  </a:lnTo>
                  <a:lnTo>
                    <a:pt x="79" y="3"/>
                  </a:lnTo>
                  <a:lnTo>
                    <a:pt x="79" y="1"/>
                  </a:lnTo>
                  <a:lnTo>
                    <a:pt x="79" y="0"/>
                  </a:lnTo>
                  <a:lnTo>
                    <a:pt x="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14" name="Freeform 234">
              <a:extLst>
                <a:ext uri="{FF2B5EF4-FFF2-40B4-BE49-F238E27FC236}">
                  <a16:creationId xmlns:a16="http://schemas.microsoft.com/office/drawing/2014/main" id="{A8276D20-762B-42B8-8537-D75C4D088CBA}"/>
                </a:ext>
              </a:extLst>
            </p:cNvPr>
            <p:cNvSpPr>
              <a:spLocks noEditPoints="1"/>
            </p:cNvSpPr>
            <p:nvPr/>
          </p:nvSpPr>
          <p:spPr bwMode="auto">
            <a:xfrm>
              <a:off x="3995101" y="3924719"/>
              <a:ext cx="9747" cy="9747"/>
            </a:xfrm>
            <a:custGeom>
              <a:avLst/>
              <a:gdLst>
                <a:gd name="T0" fmla="*/ 3 w 5"/>
                <a:gd name="T1" fmla="*/ 3 h 5"/>
                <a:gd name="T2" fmla="*/ 5 w 5"/>
                <a:gd name="T3" fmla="*/ 3 h 5"/>
                <a:gd name="T4" fmla="*/ 5 w 5"/>
                <a:gd name="T5" fmla="*/ 5 h 5"/>
                <a:gd name="T6" fmla="*/ 3 w 5"/>
                <a:gd name="T7" fmla="*/ 5 h 5"/>
                <a:gd name="T8" fmla="*/ 3 w 5"/>
                <a:gd name="T9" fmla="*/ 5 h 5"/>
                <a:gd name="T10" fmla="*/ 3 w 5"/>
                <a:gd name="T11" fmla="*/ 3 h 5"/>
                <a:gd name="T12" fmla="*/ 3 w 5"/>
                <a:gd name="T13" fmla="*/ 3 h 5"/>
                <a:gd name="T14" fmla="*/ 0 w 5"/>
                <a:gd name="T15" fmla="*/ 0 h 5"/>
                <a:gd name="T16" fmla="*/ 1 w 5"/>
                <a:gd name="T17" fmla="*/ 0 h 5"/>
                <a:gd name="T18" fmla="*/ 1 w 5"/>
                <a:gd name="T19" fmla="*/ 2 h 5"/>
                <a:gd name="T20" fmla="*/ 3 w 5"/>
                <a:gd name="T21" fmla="*/ 2 h 5"/>
                <a:gd name="T22" fmla="*/ 3 w 5"/>
                <a:gd name="T23" fmla="*/ 2 h 5"/>
                <a:gd name="T24" fmla="*/ 1 w 5"/>
                <a:gd name="T25" fmla="*/ 3 h 5"/>
                <a:gd name="T26" fmla="*/ 1 w 5"/>
                <a:gd name="T27" fmla="*/ 2 h 5"/>
                <a:gd name="T28" fmla="*/ 0 w 5"/>
                <a:gd name="T29" fmla="*/ 2 h 5"/>
                <a:gd name="T30" fmla="*/ 0 w 5"/>
                <a:gd name="T31" fmla="*/ 2 h 5"/>
                <a:gd name="T32" fmla="*/ 0 w 5"/>
                <a:gd name="T33" fmla="*/ 0 h 5"/>
                <a:gd name="T34" fmla="*/ 0 w 5"/>
                <a:gd name="T35" fmla="*/ 0 h 5"/>
                <a:gd name="T36" fmla="*/ 0 w 5"/>
                <a:gd name="T37" fmla="*/ 0 h 5"/>
                <a:gd name="T38" fmla="*/ 0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3" y="3"/>
                  </a:moveTo>
                  <a:lnTo>
                    <a:pt x="5" y="3"/>
                  </a:lnTo>
                  <a:lnTo>
                    <a:pt x="5" y="5"/>
                  </a:lnTo>
                  <a:lnTo>
                    <a:pt x="3" y="5"/>
                  </a:lnTo>
                  <a:lnTo>
                    <a:pt x="3" y="5"/>
                  </a:lnTo>
                  <a:lnTo>
                    <a:pt x="3" y="3"/>
                  </a:lnTo>
                  <a:lnTo>
                    <a:pt x="3" y="3"/>
                  </a:lnTo>
                  <a:close/>
                  <a:moveTo>
                    <a:pt x="0" y="0"/>
                  </a:moveTo>
                  <a:lnTo>
                    <a:pt x="1" y="0"/>
                  </a:lnTo>
                  <a:lnTo>
                    <a:pt x="1" y="2"/>
                  </a:lnTo>
                  <a:lnTo>
                    <a:pt x="3" y="2"/>
                  </a:lnTo>
                  <a:lnTo>
                    <a:pt x="3" y="2"/>
                  </a:lnTo>
                  <a:lnTo>
                    <a:pt x="1" y="3"/>
                  </a:lnTo>
                  <a:lnTo>
                    <a:pt x="1" y="2"/>
                  </a:lnTo>
                  <a:lnTo>
                    <a:pt x="0" y="2"/>
                  </a:lnTo>
                  <a:lnTo>
                    <a:pt x="0" y="2"/>
                  </a:lnTo>
                  <a:lnTo>
                    <a:pt x="0" y="0"/>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15" name="Freeform 235">
              <a:extLst>
                <a:ext uri="{FF2B5EF4-FFF2-40B4-BE49-F238E27FC236}">
                  <a16:creationId xmlns:a16="http://schemas.microsoft.com/office/drawing/2014/main" id="{62A7A6EC-FDA7-417A-9C7F-30B59A348D01}"/>
                </a:ext>
              </a:extLst>
            </p:cNvPr>
            <p:cNvSpPr>
              <a:spLocks noEditPoints="1"/>
            </p:cNvSpPr>
            <p:nvPr/>
          </p:nvSpPr>
          <p:spPr bwMode="auto">
            <a:xfrm>
              <a:off x="6981308" y="4735595"/>
              <a:ext cx="37036" cy="27289"/>
            </a:xfrm>
            <a:custGeom>
              <a:avLst/>
              <a:gdLst>
                <a:gd name="T0" fmla="*/ 7 w 19"/>
                <a:gd name="T1" fmla="*/ 13 h 14"/>
                <a:gd name="T2" fmla="*/ 7 w 19"/>
                <a:gd name="T3" fmla="*/ 13 h 14"/>
                <a:gd name="T4" fmla="*/ 8 w 19"/>
                <a:gd name="T5" fmla="*/ 14 h 14"/>
                <a:gd name="T6" fmla="*/ 10 w 19"/>
                <a:gd name="T7" fmla="*/ 14 h 14"/>
                <a:gd name="T8" fmla="*/ 7 w 19"/>
                <a:gd name="T9" fmla="*/ 14 h 14"/>
                <a:gd name="T10" fmla="*/ 7 w 19"/>
                <a:gd name="T11" fmla="*/ 14 h 14"/>
                <a:gd name="T12" fmla="*/ 7 w 19"/>
                <a:gd name="T13" fmla="*/ 13 h 14"/>
                <a:gd name="T14" fmla="*/ 18 w 19"/>
                <a:gd name="T15" fmla="*/ 11 h 14"/>
                <a:gd name="T16" fmla="*/ 19 w 19"/>
                <a:gd name="T17" fmla="*/ 11 h 14"/>
                <a:gd name="T18" fmla="*/ 19 w 19"/>
                <a:gd name="T19" fmla="*/ 13 h 14"/>
                <a:gd name="T20" fmla="*/ 19 w 19"/>
                <a:gd name="T21" fmla="*/ 14 h 14"/>
                <a:gd name="T22" fmla="*/ 19 w 19"/>
                <a:gd name="T23" fmla="*/ 14 h 14"/>
                <a:gd name="T24" fmla="*/ 18 w 19"/>
                <a:gd name="T25" fmla="*/ 14 h 14"/>
                <a:gd name="T26" fmla="*/ 18 w 19"/>
                <a:gd name="T27" fmla="*/ 13 h 14"/>
                <a:gd name="T28" fmla="*/ 15 w 19"/>
                <a:gd name="T29" fmla="*/ 11 h 14"/>
                <a:gd name="T30" fmla="*/ 16 w 19"/>
                <a:gd name="T31" fmla="*/ 11 h 14"/>
                <a:gd name="T32" fmla="*/ 16 w 19"/>
                <a:gd name="T33" fmla="*/ 11 h 14"/>
                <a:gd name="T34" fmla="*/ 18 w 19"/>
                <a:gd name="T35" fmla="*/ 11 h 14"/>
                <a:gd name="T36" fmla="*/ 18 w 19"/>
                <a:gd name="T37" fmla="*/ 11 h 14"/>
                <a:gd name="T38" fmla="*/ 18 w 19"/>
                <a:gd name="T39" fmla="*/ 11 h 14"/>
                <a:gd name="T40" fmla="*/ 18 w 19"/>
                <a:gd name="T41" fmla="*/ 11 h 14"/>
                <a:gd name="T42" fmla="*/ 2 w 19"/>
                <a:gd name="T43" fmla="*/ 0 h 14"/>
                <a:gd name="T44" fmla="*/ 4 w 19"/>
                <a:gd name="T45" fmla="*/ 0 h 14"/>
                <a:gd name="T46" fmla="*/ 2 w 19"/>
                <a:gd name="T47" fmla="*/ 3 h 14"/>
                <a:gd name="T48" fmla="*/ 4 w 19"/>
                <a:gd name="T49" fmla="*/ 6 h 14"/>
                <a:gd name="T50" fmla="*/ 5 w 19"/>
                <a:gd name="T51" fmla="*/ 8 h 14"/>
                <a:gd name="T52" fmla="*/ 4 w 19"/>
                <a:gd name="T53" fmla="*/ 8 h 14"/>
                <a:gd name="T54" fmla="*/ 4 w 19"/>
                <a:gd name="T55" fmla="*/ 8 h 14"/>
                <a:gd name="T56" fmla="*/ 2 w 19"/>
                <a:gd name="T57" fmla="*/ 8 h 14"/>
                <a:gd name="T58" fmla="*/ 2 w 19"/>
                <a:gd name="T59" fmla="*/ 6 h 14"/>
                <a:gd name="T60" fmla="*/ 0 w 19"/>
                <a:gd name="T61" fmla="*/ 6 h 14"/>
                <a:gd name="T62" fmla="*/ 0 w 19"/>
                <a:gd name="T63" fmla="*/ 2 h 14"/>
                <a:gd name="T64" fmla="*/ 2 w 19"/>
                <a:gd name="T65" fmla="*/ 0 h 14"/>
                <a:gd name="T66" fmla="*/ 2 w 19"/>
                <a:gd name="T67" fmla="*/ 0 h 14"/>
                <a:gd name="T68" fmla="*/ 2 w 19"/>
                <a:gd name="T6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4">
                  <a:moveTo>
                    <a:pt x="7" y="13"/>
                  </a:moveTo>
                  <a:lnTo>
                    <a:pt x="7" y="13"/>
                  </a:lnTo>
                  <a:lnTo>
                    <a:pt x="8" y="14"/>
                  </a:lnTo>
                  <a:lnTo>
                    <a:pt x="10" y="14"/>
                  </a:lnTo>
                  <a:lnTo>
                    <a:pt x="7" y="14"/>
                  </a:lnTo>
                  <a:lnTo>
                    <a:pt x="7" y="14"/>
                  </a:lnTo>
                  <a:lnTo>
                    <a:pt x="7" y="13"/>
                  </a:lnTo>
                  <a:close/>
                  <a:moveTo>
                    <a:pt x="18" y="11"/>
                  </a:moveTo>
                  <a:lnTo>
                    <a:pt x="19" y="11"/>
                  </a:lnTo>
                  <a:lnTo>
                    <a:pt x="19" y="13"/>
                  </a:lnTo>
                  <a:lnTo>
                    <a:pt x="19" y="14"/>
                  </a:lnTo>
                  <a:lnTo>
                    <a:pt x="19" y="14"/>
                  </a:lnTo>
                  <a:lnTo>
                    <a:pt x="18" y="14"/>
                  </a:lnTo>
                  <a:lnTo>
                    <a:pt x="18" y="13"/>
                  </a:lnTo>
                  <a:lnTo>
                    <a:pt x="15" y="11"/>
                  </a:lnTo>
                  <a:lnTo>
                    <a:pt x="16" y="11"/>
                  </a:lnTo>
                  <a:lnTo>
                    <a:pt x="16" y="11"/>
                  </a:lnTo>
                  <a:lnTo>
                    <a:pt x="18" y="11"/>
                  </a:lnTo>
                  <a:lnTo>
                    <a:pt x="18" y="11"/>
                  </a:lnTo>
                  <a:lnTo>
                    <a:pt x="18" y="11"/>
                  </a:lnTo>
                  <a:lnTo>
                    <a:pt x="18" y="11"/>
                  </a:lnTo>
                  <a:close/>
                  <a:moveTo>
                    <a:pt x="2" y="0"/>
                  </a:moveTo>
                  <a:lnTo>
                    <a:pt x="4" y="0"/>
                  </a:lnTo>
                  <a:lnTo>
                    <a:pt x="2" y="3"/>
                  </a:lnTo>
                  <a:lnTo>
                    <a:pt x="4" y="6"/>
                  </a:lnTo>
                  <a:lnTo>
                    <a:pt x="5" y="8"/>
                  </a:lnTo>
                  <a:lnTo>
                    <a:pt x="4" y="8"/>
                  </a:lnTo>
                  <a:lnTo>
                    <a:pt x="4" y="8"/>
                  </a:lnTo>
                  <a:lnTo>
                    <a:pt x="2" y="8"/>
                  </a:lnTo>
                  <a:lnTo>
                    <a:pt x="2" y="6"/>
                  </a:lnTo>
                  <a:lnTo>
                    <a:pt x="0" y="6"/>
                  </a:lnTo>
                  <a:lnTo>
                    <a:pt x="0" y="2"/>
                  </a:lnTo>
                  <a:lnTo>
                    <a:pt x="2" y="0"/>
                  </a:lnTo>
                  <a:lnTo>
                    <a:pt x="2" y="0"/>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16" name="Freeform 236">
              <a:extLst>
                <a:ext uri="{FF2B5EF4-FFF2-40B4-BE49-F238E27FC236}">
                  <a16:creationId xmlns:a16="http://schemas.microsoft.com/office/drawing/2014/main" id="{A6CB2223-F24B-4879-88C8-F128402436D5}"/>
                </a:ext>
              </a:extLst>
            </p:cNvPr>
            <p:cNvSpPr>
              <a:spLocks noEditPoints="1"/>
            </p:cNvSpPr>
            <p:nvPr/>
          </p:nvSpPr>
          <p:spPr bwMode="auto">
            <a:xfrm>
              <a:off x="1272038" y="4306767"/>
              <a:ext cx="9816279" cy="432727"/>
            </a:xfrm>
            <a:custGeom>
              <a:avLst/>
              <a:gdLst>
                <a:gd name="T0" fmla="*/ 110 w 5036"/>
                <a:gd name="T1" fmla="*/ 222 h 222"/>
                <a:gd name="T2" fmla="*/ 110 w 5036"/>
                <a:gd name="T3" fmla="*/ 220 h 222"/>
                <a:gd name="T4" fmla="*/ 50 w 5036"/>
                <a:gd name="T5" fmla="*/ 137 h 222"/>
                <a:gd name="T6" fmla="*/ 52 w 5036"/>
                <a:gd name="T7" fmla="*/ 137 h 222"/>
                <a:gd name="T8" fmla="*/ 4986 w 5036"/>
                <a:gd name="T9" fmla="*/ 124 h 222"/>
                <a:gd name="T10" fmla="*/ 4986 w 5036"/>
                <a:gd name="T11" fmla="*/ 124 h 222"/>
                <a:gd name="T12" fmla="*/ 4986 w 5036"/>
                <a:gd name="T13" fmla="*/ 124 h 222"/>
                <a:gd name="T14" fmla="*/ 4986 w 5036"/>
                <a:gd name="T15" fmla="*/ 124 h 222"/>
                <a:gd name="T16" fmla="*/ 5020 w 5036"/>
                <a:gd name="T17" fmla="*/ 121 h 222"/>
                <a:gd name="T18" fmla="*/ 5019 w 5036"/>
                <a:gd name="T19" fmla="*/ 121 h 222"/>
                <a:gd name="T20" fmla="*/ 5019 w 5036"/>
                <a:gd name="T21" fmla="*/ 121 h 222"/>
                <a:gd name="T22" fmla="*/ 5033 w 5036"/>
                <a:gd name="T23" fmla="*/ 121 h 222"/>
                <a:gd name="T24" fmla="*/ 5033 w 5036"/>
                <a:gd name="T25" fmla="*/ 121 h 222"/>
                <a:gd name="T26" fmla="*/ 5033 w 5036"/>
                <a:gd name="T27" fmla="*/ 121 h 222"/>
                <a:gd name="T28" fmla="*/ 64 w 5036"/>
                <a:gd name="T29" fmla="*/ 115 h 222"/>
                <a:gd name="T30" fmla="*/ 64 w 5036"/>
                <a:gd name="T31" fmla="*/ 115 h 222"/>
                <a:gd name="T32" fmla="*/ 5036 w 5036"/>
                <a:gd name="T33" fmla="*/ 100 h 222"/>
                <a:gd name="T34" fmla="*/ 5036 w 5036"/>
                <a:gd name="T35" fmla="*/ 102 h 222"/>
                <a:gd name="T36" fmla="*/ 5027 w 5036"/>
                <a:gd name="T37" fmla="*/ 96 h 222"/>
                <a:gd name="T38" fmla="*/ 5028 w 5036"/>
                <a:gd name="T39" fmla="*/ 97 h 222"/>
                <a:gd name="T40" fmla="*/ 5027 w 5036"/>
                <a:gd name="T41" fmla="*/ 97 h 222"/>
                <a:gd name="T42" fmla="*/ 5028 w 5036"/>
                <a:gd name="T43" fmla="*/ 97 h 222"/>
                <a:gd name="T44" fmla="*/ 5027 w 5036"/>
                <a:gd name="T45" fmla="*/ 96 h 222"/>
                <a:gd name="T46" fmla="*/ 5027 w 5036"/>
                <a:gd name="T47" fmla="*/ 96 h 222"/>
                <a:gd name="T48" fmla="*/ 4831 w 5036"/>
                <a:gd name="T49" fmla="*/ 74 h 222"/>
                <a:gd name="T50" fmla="*/ 4831 w 5036"/>
                <a:gd name="T51" fmla="*/ 75 h 222"/>
                <a:gd name="T52" fmla="*/ 4755 w 5036"/>
                <a:gd name="T53" fmla="*/ 69 h 222"/>
                <a:gd name="T54" fmla="*/ 4755 w 5036"/>
                <a:gd name="T55" fmla="*/ 69 h 222"/>
                <a:gd name="T56" fmla="*/ 4826 w 5036"/>
                <a:gd name="T57" fmla="*/ 64 h 222"/>
                <a:gd name="T58" fmla="*/ 4828 w 5036"/>
                <a:gd name="T59" fmla="*/ 67 h 222"/>
                <a:gd name="T60" fmla="*/ 4826 w 5036"/>
                <a:gd name="T61" fmla="*/ 66 h 222"/>
                <a:gd name="T62" fmla="*/ 4806 w 5036"/>
                <a:gd name="T63" fmla="*/ 42 h 222"/>
                <a:gd name="T64" fmla="*/ 4806 w 5036"/>
                <a:gd name="T65" fmla="*/ 44 h 222"/>
                <a:gd name="T66" fmla="*/ 4806 w 5036"/>
                <a:gd name="T67" fmla="*/ 42 h 222"/>
                <a:gd name="T68" fmla="*/ 4806 w 5036"/>
                <a:gd name="T69" fmla="*/ 42 h 222"/>
                <a:gd name="T70" fmla="*/ 4808 w 5036"/>
                <a:gd name="T71" fmla="*/ 37 h 222"/>
                <a:gd name="T72" fmla="*/ 4806 w 5036"/>
                <a:gd name="T73" fmla="*/ 37 h 222"/>
                <a:gd name="T74" fmla="*/ 4806 w 5036"/>
                <a:gd name="T75" fmla="*/ 31 h 222"/>
                <a:gd name="T76" fmla="*/ 4806 w 5036"/>
                <a:gd name="T77" fmla="*/ 31 h 222"/>
                <a:gd name="T78" fmla="*/ 4806 w 5036"/>
                <a:gd name="T79" fmla="*/ 31 h 222"/>
                <a:gd name="T80" fmla="*/ 4806 w 5036"/>
                <a:gd name="T81" fmla="*/ 29 h 222"/>
                <a:gd name="T82" fmla="*/ 4804 w 5036"/>
                <a:gd name="T83" fmla="*/ 29 h 222"/>
                <a:gd name="T84" fmla="*/ 31 w 5036"/>
                <a:gd name="T85" fmla="*/ 28 h 222"/>
                <a:gd name="T86" fmla="*/ 30 w 5036"/>
                <a:gd name="T87" fmla="*/ 31 h 222"/>
                <a:gd name="T88" fmla="*/ 28 w 5036"/>
                <a:gd name="T89" fmla="*/ 29 h 222"/>
                <a:gd name="T90" fmla="*/ 4804 w 5036"/>
                <a:gd name="T91" fmla="*/ 12 h 222"/>
                <a:gd name="T92" fmla="*/ 4803 w 5036"/>
                <a:gd name="T93" fmla="*/ 12 h 222"/>
                <a:gd name="T94" fmla="*/ 4804 w 5036"/>
                <a:gd name="T95" fmla="*/ 11 h 222"/>
                <a:gd name="T96" fmla="*/ 4804 w 5036"/>
                <a:gd name="T97" fmla="*/ 12 h 222"/>
                <a:gd name="T98" fmla="*/ 3 w 5036"/>
                <a:gd name="T99" fmla="*/ 1 h 222"/>
                <a:gd name="T100" fmla="*/ 1 w 5036"/>
                <a:gd name="T101" fmla="*/ 1 h 222"/>
                <a:gd name="T102" fmla="*/ 1 w 5036"/>
                <a:gd name="T103" fmla="*/ 1 h 222"/>
                <a:gd name="T104" fmla="*/ 1 w 5036"/>
                <a:gd name="T10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36" h="222">
                  <a:moveTo>
                    <a:pt x="110" y="220"/>
                  </a:moveTo>
                  <a:lnTo>
                    <a:pt x="110" y="220"/>
                  </a:lnTo>
                  <a:lnTo>
                    <a:pt x="110" y="220"/>
                  </a:lnTo>
                  <a:lnTo>
                    <a:pt x="110" y="222"/>
                  </a:lnTo>
                  <a:lnTo>
                    <a:pt x="110" y="222"/>
                  </a:lnTo>
                  <a:lnTo>
                    <a:pt x="110" y="222"/>
                  </a:lnTo>
                  <a:lnTo>
                    <a:pt x="110" y="222"/>
                  </a:lnTo>
                  <a:lnTo>
                    <a:pt x="110" y="220"/>
                  </a:lnTo>
                  <a:lnTo>
                    <a:pt x="110" y="220"/>
                  </a:lnTo>
                  <a:close/>
                  <a:moveTo>
                    <a:pt x="50" y="137"/>
                  </a:moveTo>
                  <a:lnTo>
                    <a:pt x="50" y="137"/>
                  </a:lnTo>
                  <a:lnTo>
                    <a:pt x="50" y="137"/>
                  </a:lnTo>
                  <a:lnTo>
                    <a:pt x="52" y="137"/>
                  </a:lnTo>
                  <a:lnTo>
                    <a:pt x="52" y="137"/>
                  </a:lnTo>
                  <a:lnTo>
                    <a:pt x="52" y="137"/>
                  </a:lnTo>
                  <a:lnTo>
                    <a:pt x="52" y="137"/>
                  </a:lnTo>
                  <a:lnTo>
                    <a:pt x="50" y="137"/>
                  </a:lnTo>
                  <a:lnTo>
                    <a:pt x="50" y="137"/>
                  </a:lnTo>
                  <a:lnTo>
                    <a:pt x="50" y="137"/>
                  </a:lnTo>
                  <a:close/>
                  <a:moveTo>
                    <a:pt x="4986" y="124"/>
                  </a:moveTo>
                  <a:lnTo>
                    <a:pt x="4986" y="124"/>
                  </a:lnTo>
                  <a:lnTo>
                    <a:pt x="4986" y="124"/>
                  </a:lnTo>
                  <a:lnTo>
                    <a:pt x="4986" y="124"/>
                  </a:lnTo>
                  <a:lnTo>
                    <a:pt x="4986" y="124"/>
                  </a:lnTo>
                  <a:lnTo>
                    <a:pt x="4986" y="124"/>
                  </a:lnTo>
                  <a:lnTo>
                    <a:pt x="4986" y="124"/>
                  </a:lnTo>
                  <a:lnTo>
                    <a:pt x="4986" y="124"/>
                  </a:lnTo>
                  <a:lnTo>
                    <a:pt x="4986" y="124"/>
                  </a:lnTo>
                  <a:lnTo>
                    <a:pt x="4986" y="124"/>
                  </a:lnTo>
                  <a:lnTo>
                    <a:pt x="4986" y="124"/>
                  </a:lnTo>
                  <a:lnTo>
                    <a:pt x="4986" y="124"/>
                  </a:lnTo>
                  <a:lnTo>
                    <a:pt x="4986" y="124"/>
                  </a:lnTo>
                  <a:lnTo>
                    <a:pt x="4986" y="124"/>
                  </a:lnTo>
                  <a:close/>
                  <a:moveTo>
                    <a:pt x="5019" y="121"/>
                  </a:moveTo>
                  <a:lnTo>
                    <a:pt x="5020" y="121"/>
                  </a:lnTo>
                  <a:lnTo>
                    <a:pt x="5020" y="121"/>
                  </a:lnTo>
                  <a:lnTo>
                    <a:pt x="5019" y="121"/>
                  </a:lnTo>
                  <a:lnTo>
                    <a:pt x="5019" y="121"/>
                  </a:lnTo>
                  <a:lnTo>
                    <a:pt x="5019" y="121"/>
                  </a:lnTo>
                  <a:lnTo>
                    <a:pt x="5019" y="121"/>
                  </a:lnTo>
                  <a:lnTo>
                    <a:pt x="5020" y="121"/>
                  </a:lnTo>
                  <a:lnTo>
                    <a:pt x="5020" y="121"/>
                  </a:lnTo>
                  <a:lnTo>
                    <a:pt x="5020" y="121"/>
                  </a:lnTo>
                  <a:lnTo>
                    <a:pt x="5019" y="121"/>
                  </a:lnTo>
                  <a:lnTo>
                    <a:pt x="5019" y="121"/>
                  </a:lnTo>
                  <a:lnTo>
                    <a:pt x="5019" y="121"/>
                  </a:lnTo>
                  <a:lnTo>
                    <a:pt x="5019" y="121"/>
                  </a:lnTo>
                  <a:close/>
                  <a:moveTo>
                    <a:pt x="5033" y="121"/>
                  </a:moveTo>
                  <a:lnTo>
                    <a:pt x="5033" y="121"/>
                  </a:lnTo>
                  <a:lnTo>
                    <a:pt x="5033" y="121"/>
                  </a:lnTo>
                  <a:lnTo>
                    <a:pt x="5033" y="121"/>
                  </a:lnTo>
                  <a:lnTo>
                    <a:pt x="5033" y="121"/>
                  </a:lnTo>
                  <a:lnTo>
                    <a:pt x="5033" y="121"/>
                  </a:lnTo>
                  <a:lnTo>
                    <a:pt x="5033" y="121"/>
                  </a:lnTo>
                  <a:lnTo>
                    <a:pt x="5033" y="121"/>
                  </a:lnTo>
                  <a:lnTo>
                    <a:pt x="5033" y="121"/>
                  </a:lnTo>
                  <a:close/>
                  <a:moveTo>
                    <a:pt x="64" y="115"/>
                  </a:moveTo>
                  <a:lnTo>
                    <a:pt x="64" y="115"/>
                  </a:lnTo>
                  <a:lnTo>
                    <a:pt x="64" y="115"/>
                  </a:lnTo>
                  <a:lnTo>
                    <a:pt x="64" y="115"/>
                  </a:lnTo>
                  <a:lnTo>
                    <a:pt x="64" y="115"/>
                  </a:lnTo>
                  <a:lnTo>
                    <a:pt x="64" y="115"/>
                  </a:lnTo>
                  <a:lnTo>
                    <a:pt x="64" y="115"/>
                  </a:lnTo>
                  <a:lnTo>
                    <a:pt x="64" y="115"/>
                  </a:lnTo>
                  <a:lnTo>
                    <a:pt x="64" y="115"/>
                  </a:lnTo>
                  <a:lnTo>
                    <a:pt x="64" y="115"/>
                  </a:lnTo>
                  <a:lnTo>
                    <a:pt x="64" y="115"/>
                  </a:lnTo>
                  <a:close/>
                  <a:moveTo>
                    <a:pt x="5036" y="100"/>
                  </a:moveTo>
                  <a:lnTo>
                    <a:pt x="5036" y="100"/>
                  </a:lnTo>
                  <a:lnTo>
                    <a:pt x="5036" y="102"/>
                  </a:lnTo>
                  <a:lnTo>
                    <a:pt x="5036" y="102"/>
                  </a:lnTo>
                  <a:lnTo>
                    <a:pt x="5036" y="102"/>
                  </a:lnTo>
                  <a:lnTo>
                    <a:pt x="5036" y="102"/>
                  </a:lnTo>
                  <a:lnTo>
                    <a:pt x="5036" y="100"/>
                  </a:lnTo>
                  <a:close/>
                  <a:moveTo>
                    <a:pt x="5027" y="96"/>
                  </a:moveTo>
                  <a:lnTo>
                    <a:pt x="5027" y="96"/>
                  </a:lnTo>
                  <a:lnTo>
                    <a:pt x="5027" y="96"/>
                  </a:lnTo>
                  <a:lnTo>
                    <a:pt x="5028" y="97"/>
                  </a:lnTo>
                  <a:lnTo>
                    <a:pt x="5028" y="97"/>
                  </a:lnTo>
                  <a:lnTo>
                    <a:pt x="5028" y="97"/>
                  </a:lnTo>
                  <a:lnTo>
                    <a:pt x="5028" y="97"/>
                  </a:lnTo>
                  <a:lnTo>
                    <a:pt x="5027" y="97"/>
                  </a:lnTo>
                  <a:lnTo>
                    <a:pt x="5027" y="97"/>
                  </a:lnTo>
                  <a:lnTo>
                    <a:pt x="5027" y="97"/>
                  </a:lnTo>
                  <a:lnTo>
                    <a:pt x="5027" y="97"/>
                  </a:lnTo>
                  <a:lnTo>
                    <a:pt x="5027" y="97"/>
                  </a:lnTo>
                  <a:lnTo>
                    <a:pt x="5027" y="97"/>
                  </a:lnTo>
                  <a:lnTo>
                    <a:pt x="5028" y="97"/>
                  </a:lnTo>
                  <a:lnTo>
                    <a:pt x="5028" y="97"/>
                  </a:lnTo>
                  <a:lnTo>
                    <a:pt x="5027" y="97"/>
                  </a:lnTo>
                  <a:lnTo>
                    <a:pt x="5027" y="96"/>
                  </a:lnTo>
                  <a:lnTo>
                    <a:pt x="5027" y="96"/>
                  </a:lnTo>
                  <a:lnTo>
                    <a:pt x="5027" y="96"/>
                  </a:lnTo>
                  <a:lnTo>
                    <a:pt x="5027" y="96"/>
                  </a:lnTo>
                  <a:lnTo>
                    <a:pt x="5027" y="96"/>
                  </a:lnTo>
                  <a:lnTo>
                    <a:pt x="5027" y="96"/>
                  </a:lnTo>
                  <a:lnTo>
                    <a:pt x="5027" y="96"/>
                  </a:lnTo>
                  <a:lnTo>
                    <a:pt x="5027" y="96"/>
                  </a:lnTo>
                  <a:close/>
                  <a:moveTo>
                    <a:pt x="4831" y="72"/>
                  </a:moveTo>
                  <a:lnTo>
                    <a:pt x="4831" y="74"/>
                  </a:lnTo>
                  <a:lnTo>
                    <a:pt x="4831" y="74"/>
                  </a:lnTo>
                  <a:lnTo>
                    <a:pt x="4831" y="74"/>
                  </a:lnTo>
                  <a:lnTo>
                    <a:pt x="4831" y="75"/>
                  </a:lnTo>
                  <a:lnTo>
                    <a:pt x="4831" y="75"/>
                  </a:lnTo>
                  <a:lnTo>
                    <a:pt x="4831" y="74"/>
                  </a:lnTo>
                  <a:lnTo>
                    <a:pt x="4831" y="74"/>
                  </a:lnTo>
                  <a:lnTo>
                    <a:pt x="4831" y="72"/>
                  </a:lnTo>
                  <a:close/>
                  <a:moveTo>
                    <a:pt x="4755" y="69"/>
                  </a:moveTo>
                  <a:lnTo>
                    <a:pt x="4755" y="69"/>
                  </a:lnTo>
                  <a:lnTo>
                    <a:pt x="4755" y="69"/>
                  </a:lnTo>
                  <a:lnTo>
                    <a:pt x="4755" y="69"/>
                  </a:lnTo>
                  <a:lnTo>
                    <a:pt x="4755" y="69"/>
                  </a:lnTo>
                  <a:lnTo>
                    <a:pt x="4755" y="69"/>
                  </a:lnTo>
                  <a:lnTo>
                    <a:pt x="4755" y="69"/>
                  </a:lnTo>
                  <a:close/>
                  <a:moveTo>
                    <a:pt x="4825" y="64"/>
                  </a:moveTo>
                  <a:lnTo>
                    <a:pt x="4826" y="64"/>
                  </a:lnTo>
                  <a:lnTo>
                    <a:pt x="4826" y="66"/>
                  </a:lnTo>
                  <a:lnTo>
                    <a:pt x="4826" y="66"/>
                  </a:lnTo>
                  <a:lnTo>
                    <a:pt x="4828" y="67"/>
                  </a:lnTo>
                  <a:lnTo>
                    <a:pt x="4828" y="67"/>
                  </a:lnTo>
                  <a:lnTo>
                    <a:pt x="4826" y="69"/>
                  </a:lnTo>
                  <a:lnTo>
                    <a:pt x="4826" y="67"/>
                  </a:lnTo>
                  <a:lnTo>
                    <a:pt x="4826" y="67"/>
                  </a:lnTo>
                  <a:lnTo>
                    <a:pt x="4826" y="66"/>
                  </a:lnTo>
                  <a:lnTo>
                    <a:pt x="4826" y="66"/>
                  </a:lnTo>
                  <a:lnTo>
                    <a:pt x="4825" y="64"/>
                  </a:lnTo>
                  <a:close/>
                  <a:moveTo>
                    <a:pt x="4806" y="42"/>
                  </a:moveTo>
                  <a:lnTo>
                    <a:pt x="4806" y="42"/>
                  </a:lnTo>
                  <a:lnTo>
                    <a:pt x="4806" y="42"/>
                  </a:lnTo>
                  <a:lnTo>
                    <a:pt x="4808" y="42"/>
                  </a:lnTo>
                  <a:lnTo>
                    <a:pt x="4808" y="42"/>
                  </a:lnTo>
                  <a:lnTo>
                    <a:pt x="4806" y="44"/>
                  </a:lnTo>
                  <a:lnTo>
                    <a:pt x="4806" y="44"/>
                  </a:lnTo>
                  <a:lnTo>
                    <a:pt x="4806" y="44"/>
                  </a:lnTo>
                  <a:lnTo>
                    <a:pt x="4806" y="44"/>
                  </a:lnTo>
                  <a:lnTo>
                    <a:pt x="4806" y="42"/>
                  </a:lnTo>
                  <a:lnTo>
                    <a:pt x="4806" y="42"/>
                  </a:lnTo>
                  <a:lnTo>
                    <a:pt x="4806" y="42"/>
                  </a:lnTo>
                  <a:lnTo>
                    <a:pt x="4806" y="42"/>
                  </a:lnTo>
                  <a:lnTo>
                    <a:pt x="4806" y="42"/>
                  </a:lnTo>
                  <a:close/>
                  <a:moveTo>
                    <a:pt x="4808" y="36"/>
                  </a:moveTo>
                  <a:lnTo>
                    <a:pt x="4808" y="37"/>
                  </a:lnTo>
                  <a:lnTo>
                    <a:pt x="4808" y="37"/>
                  </a:lnTo>
                  <a:lnTo>
                    <a:pt x="4808" y="37"/>
                  </a:lnTo>
                  <a:lnTo>
                    <a:pt x="4808" y="37"/>
                  </a:lnTo>
                  <a:lnTo>
                    <a:pt x="4806" y="37"/>
                  </a:lnTo>
                  <a:lnTo>
                    <a:pt x="4806" y="37"/>
                  </a:lnTo>
                  <a:lnTo>
                    <a:pt x="4806" y="37"/>
                  </a:lnTo>
                  <a:lnTo>
                    <a:pt x="4806" y="37"/>
                  </a:lnTo>
                  <a:lnTo>
                    <a:pt x="4808" y="36"/>
                  </a:lnTo>
                  <a:lnTo>
                    <a:pt x="4808" y="36"/>
                  </a:lnTo>
                  <a:close/>
                  <a:moveTo>
                    <a:pt x="4806" y="31"/>
                  </a:moveTo>
                  <a:lnTo>
                    <a:pt x="4806" y="31"/>
                  </a:lnTo>
                  <a:lnTo>
                    <a:pt x="4806" y="31"/>
                  </a:lnTo>
                  <a:lnTo>
                    <a:pt x="4806" y="31"/>
                  </a:lnTo>
                  <a:lnTo>
                    <a:pt x="4806" y="31"/>
                  </a:lnTo>
                  <a:lnTo>
                    <a:pt x="4806" y="31"/>
                  </a:lnTo>
                  <a:lnTo>
                    <a:pt x="4806" y="31"/>
                  </a:lnTo>
                  <a:lnTo>
                    <a:pt x="4806" y="31"/>
                  </a:lnTo>
                  <a:lnTo>
                    <a:pt x="4806" y="31"/>
                  </a:lnTo>
                  <a:close/>
                  <a:moveTo>
                    <a:pt x="4804" y="28"/>
                  </a:moveTo>
                  <a:lnTo>
                    <a:pt x="4804" y="28"/>
                  </a:lnTo>
                  <a:lnTo>
                    <a:pt x="4806" y="29"/>
                  </a:lnTo>
                  <a:lnTo>
                    <a:pt x="4806" y="29"/>
                  </a:lnTo>
                  <a:lnTo>
                    <a:pt x="4806" y="29"/>
                  </a:lnTo>
                  <a:lnTo>
                    <a:pt x="4806" y="29"/>
                  </a:lnTo>
                  <a:lnTo>
                    <a:pt x="4804" y="29"/>
                  </a:lnTo>
                  <a:lnTo>
                    <a:pt x="4804" y="29"/>
                  </a:lnTo>
                  <a:lnTo>
                    <a:pt x="4804" y="28"/>
                  </a:lnTo>
                  <a:close/>
                  <a:moveTo>
                    <a:pt x="28" y="28"/>
                  </a:moveTo>
                  <a:lnTo>
                    <a:pt x="28" y="28"/>
                  </a:lnTo>
                  <a:lnTo>
                    <a:pt x="31" y="28"/>
                  </a:lnTo>
                  <a:lnTo>
                    <a:pt x="30" y="29"/>
                  </a:lnTo>
                  <a:lnTo>
                    <a:pt x="33" y="31"/>
                  </a:lnTo>
                  <a:lnTo>
                    <a:pt x="31" y="31"/>
                  </a:lnTo>
                  <a:lnTo>
                    <a:pt x="30" y="31"/>
                  </a:lnTo>
                  <a:lnTo>
                    <a:pt x="27" y="29"/>
                  </a:lnTo>
                  <a:lnTo>
                    <a:pt x="28" y="29"/>
                  </a:lnTo>
                  <a:lnTo>
                    <a:pt x="28" y="29"/>
                  </a:lnTo>
                  <a:lnTo>
                    <a:pt x="28" y="29"/>
                  </a:lnTo>
                  <a:lnTo>
                    <a:pt x="30" y="29"/>
                  </a:lnTo>
                  <a:lnTo>
                    <a:pt x="30" y="28"/>
                  </a:lnTo>
                  <a:lnTo>
                    <a:pt x="28" y="28"/>
                  </a:lnTo>
                  <a:close/>
                  <a:moveTo>
                    <a:pt x="4804" y="12"/>
                  </a:moveTo>
                  <a:lnTo>
                    <a:pt x="4804" y="12"/>
                  </a:lnTo>
                  <a:lnTo>
                    <a:pt x="4803" y="12"/>
                  </a:lnTo>
                  <a:lnTo>
                    <a:pt x="4803" y="14"/>
                  </a:lnTo>
                  <a:lnTo>
                    <a:pt x="4803" y="12"/>
                  </a:lnTo>
                  <a:lnTo>
                    <a:pt x="4803" y="12"/>
                  </a:lnTo>
                  <a:lnTo>
                    <a:pt x="4803" y="12"/>
                  </a:lnTo>
                  <a:lnTo>
                    <a:pt x="4804" y="12"/>
                  </a:lnTo>
                  <a:close/>
                  <a:moveTo>
                    <a:pt x="4804" y="11"/>
                  </a:moveTo>
                  <a:lnTo>
                    <a:pt x="4804" y="11"/>
                  </a:lnTo>
                  <a:lnTo>
                    <a:pt x="4806" y="12"/>
                  </a:lnTo>
                  <a:lnTo>
                    <a:pt x="4804" y="12"/>
                  </a:lnTo>
                  <a:lnTo>
                    <a:pt x="4804" y="12"/>
                  </a:lnTo>
                  <a:lnTo>
                    <a:pt x="4804" y="11"/>
                  </a:lnTo>
                  <a:close/>
                  <a:moveTo>
                    <a:pt x="1" y="0"/>
                  </a:moveTo>
                  <a:lnTo>
                    <a:pt x="3" y="1"/>
                  </a:lnTo>
                  <a:lnTo>
                    <a:pt x="3" y="1"/>
                  </a:lnTo>
                  <a:lnTo>
                    <a:pt x="1" y="1"/>
                  </a:lnTo>
                  <a:lnTo>
                    <a:pt x="1" y="1"/>
                  </a:lnTo>
                  <a:lnTo>
                    <a:pt x="1" y="1"/>
                  </a:lnTo>
                  <a:lnTo>
                    <a:pt x="1" y="1"/>
                  </a:lnTo>
                  <a:lnTo>
                    <a:pt x="1" y="1"/>
                  </a:lnTo>
                  <a:lnTo>
                    <a:pt x="1" y="1"/>
                  </a:lnTo>
                  <a:lnTo>
                    <a:pt x="1" y="1"/>
                  </a:lnTo>
                  <a:lnTo>
                    <a:pt x="1" y="1"/>
                  </a:lnTo>
                  <a:lnTo>
                    <a:pt x="0" y="1"/>
                  </a:lnTo>
                  <a:lnTo>
                    <a:pt x="1" y="1"/>
                  </a:lnTo>
                  <a:lnTo>
                    <a:pt x="1"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17" name="Freeform 237">
              <a:extLst>
                <a:ext uri="{FF2B5EF4-FFF2-40B4-BE49-F238E27FC236}">
                  <a16:creationId xmlns:a16="http://schemas.microsoft.com/office/drawing/2014/main" id="{712A73CD-69AA-419A-953F-079D3ED1388F}"/>
                </a:ext>
              </a:extLst>
            </p:cNvPr>
            <p:cNvSpPr>
              <a:spLocks noEditPoints="1"/>
            </p:cNvSpPr>
            <p:nvPr/>
          </p:nvSpPr>
          <p:spPr bwMode="auto">
            <a:xfrm>
              <a:off x="8647892" y="4002688"/>
              <a:ext cx="148141" cy="122802"/>
            </a:xfrm>
            <a:custGeom>
              <a:avLst/>
              <a:gdLst>
                <a:gd name="T0" fmla="*/ 13 w 76"/>
                <a:gd name="T1" fmla="*/ 58 h 63"/>
                <a:gd name="T2" fmla="*/ 10 w 76"/>
                <a:gd name="T3" fmla="*/ 50 h 63"/>
                <a:gd name="T4" fmla="*/ 10 w 76"/>
                <a:gd name="T5" fmla="*/ 48 h 63"/>
                <a:gd name="T6" fmla="*/ 74 w 76"/>
                <a:gd name="T7" fmla="*/ 3 h 63"/>
                <a:gd name="T8" fmla="*/ 73 w 76"/>
                <a:gd name="T9" fmla="*/ 9 h 63"/>
                <a:gd name="T10" fmla="*/ 74 w 76"/>
                <a:gd name="T11" fmla="*/ 12 h 63"/>
                <a:gd name="T12" fmla="*/ 76 w 76"/>
                <a:gd name="T13" fmla="*/ 22 h 63"/>
                <a:gd name="T14" fmla="*/ 76 w 76"/>
                <a:gd name="T15" fmla="*/ 29 h 63"/>
                <a:gd name="T16" fmla="*/ 74 w 76"/>
                <a:gd name="T17" fmla="*/ 36 h 63"/>
                <a:gd name="T18" fmla="*/ 71 w 76"/>
                <a:gd name="T19" fmla="*/ 34 h 63"/>
                <a:gd name="T20" fmla="*/ 65 w 76"/>
                <a:gd name="T21" fmla="*/ 39 h 63"/>
                <a:gd name="T22" fmla="*/ 58 w 76"/>
                <a:gd name="T23" fmla="*/ 41 h 63"/>
                <a:gd name="T24" fmla="*/ 58 w 76"/>
                <a:gd name="T25" fmla="*/ 44 h 63"/>
                <a:gd name="T26" fmla="*/ 54 w 76"/>
                <a:gd name="T27" fmla="*/ 42 h 63"/>
                <a:gd name="T28" fmla="*/ 51 w 76"/>
                <a:gd name="T29" fmla="*/ 45 h 63"/>
                <a:gd name="T30" fmla="*/ 51 w 76"/>
                <a:gd name="T31" fmla="*/ 48 h 63"/>
                <a:gd name="T32" fmla="*/ 55 w 76"/>
                <a:gd name="T33" fmla="*/ 53 h 63"/>
                <a:gd name="T34" fmla="*/ 54 w 76"/>
                <a:gd name="T35" fmla="*/ 56 h 63"/>
                <a:gd name="T36" fmla="*/ 51 w 76"/>
                <a:gd name="T37" fmla="*/ 56 h 63"/>
                <a:gd name="T38" fmla="*/ 47 w 76"/>
                <a:gd name="T39" fmla="*/ 55 h 63"/>
                <a:gd name="T40" fmla="*/ 43 w 76"/>
                <a:gd name="T41" fmla="*/ 56 h 63"/>
                <a:gd name="T42" fmla="*/ 40 w 76"/>
                <a:gd name="T43" fmla="*/ 56 h 63"/>
                <a:gd name="T44" fmla="*/ 38 w 76"/>
                <a:gd name="T45" fmla="*/ 59 h 63"/>
                <a:gd name="T46" fmla="*/ 35 w 76"/>
                <a:gd name="T47" fmla="*/ 61 h 63"/>
                <a:gd name="T48" fmla="*/ 30 w 76"/>
                <a:gd name="T49" fmla="*/ 63 h 63"/>
                <a:gd name="T50" fmla="*/ 22 w 76"/>
                <a:gd name="T51" fmla="*/ 59 h 63"/>
                <a:gd name="T52" fmla="*/ 17 w 76"/>
                <a:gd name="T53" fmla="*/ 59 h 63"/>
                <a:gd name="T54" fmla="*/ 21 w 76"/>
                <a:gd name="T55" fmla="*/ 55 h 63"/>
                <a:gd name="T56" fmla="*/ 16 w 76"/>
                <a:gd name="T57" fmla="*/ 53 h 63"/>
                <a:gd name="T58" fmla="*/ 11 w 76"/>
                <a:gd name="T59" fmla="*/ 55 h 63"/>
                <a:gd name="T60" fmla="*/ 11 w 76"/>
                <a:gd name="T61" fmla="*/ 47 h 63"/>
                <a:gd name="T62" fmla="*/ 8 w 76"/>
                <a:gd name="T63" fmla="*/ 44 h 63"/>
                <a:gd name="T64" fmla="*/ 5 w 76"/>
                <a:gd name="T65" fmla="*/ 36 h 63"/>
                <a:gd name="T66" fmla="*/ 5 w 76"/>
                <a:gd name="T67" fmla="*/ 31 h 63"/>
                <a:gd name="T68" fmla="*/ 2 w 76"/>
                <a:gd name="T69" fmla="*/ 23 h 63"/>
                <a:gd name="T70" fmla="*/ 0 w 76"/>
                <a:gd name="T71" fmla="*/ 17 h 63"/>
                <a:gd name="T72" fmla="*/ 3 w 76"/>
                <a:gd name="T73" fmla="*/ 15 h 63"/>
                <a:gd name="T74" fmla="*/ 8 w 76"/>
                <a:gd name="T75" fmla="*/ 9 h 63"/>
                <a:gd name="T76" fmla="*/ 14 w 76"/>
                <a:gd name="T77" fmla="*/ 4 h 63"/>
                <a:gd name="T78" fmla="*/ 21 w 76"/>
                <a:gd name="T79" fmla="*/ 4 h 63"/>
                <a:gd name="T80" fmla="*/ 25 w 76"/>
                <a:gd name="T81" fmla="*/ 4 h 63"/>
                <a:gd name="T82" fmla="*/ 35 w 76"/>
                <a:gd name="T83" fmla="*/ 4 h 63"/>
                <a:gd name="T84" fmla="*/ 38 w 76"/>
                <a:gd name="T85" fmla="*/ 6 h 63"/>
                <a:gd name="T86" fmla="*/ 41 w 76"/>
                <a:gd name="T87" fmla="*/ 6 h 63"/>
                <a:gd name="T88" fmla="*/ 43 w 76"/>
                <a:gd name="T89" fmla="*/ 7 h 63"/>
                <a:gd name="T90" fmla="*/ 46 w 76"/>
                <a:gd name="T91" fmla="*/ 7 h 63"/>
                <a:gd name="T92" fmla="*/ 52 w 76"/>
                <a:gd name="T93" fmla="*/ 11 h 63"/>
                <a:gd name="T94" fmla="*/ 54 w 76"/>
                <a:gd name="T95" fmla="*/ 6 h 63"/>
                <a:gd name="T96" fmla="*/ 55 w 76"/>
                <a:gd name="T97" fmla="*/ 4 h 63"/>
                <a:gd name="T98" fmla="*/ 60 w 76"/>
                <a:gd name="T99" fmla="*/ 3 h 63"/>
                <a:gd name="T100" fmla="*/ 62 w 76"/>
                <a:gd name="T101" fmla="*/ 3 h 63"/>
                <a:gd name="T102" fmla="*/ 65 w 76"/>
                <a:gd name="T103" fmla="*/ 6 h 63"/>
                <a:gd name="T104" fmla="*/ 68 w 76"/>
                <a:gd name="T105" fmla="*/ 4 h 63"/>
                <a:gd name="T106" fmla="*/ 71 w 76"/>
                <a:gd name="T107" fmla="*/ 1 h 63"/>
                <a:gd name="T108" fmla="*/ 74 w 76"/>
                <a:gd name="T109"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 h="63">
                  <a:moveTo>
                    <a:pt x="13" y="56"/>
                  </a:moveTo>
                  <a:lnTo>
                    <a:pt x="14" y="58"/>
                  </a:lnTo>
                  <a:lnTo>
                    <a:pt x="14" y="58"/>
                  </a:lnTo>
                  <a:lnTo>
                    <a:pt x="13" y="58"/>
                  </a:lnTo>
                  <a:lnTo>
                    <a:pt x="13" y="56"/>
                  </a:lnTo>
                  <a:close/>
                  <a:moveTo>
                    <a:pt x="10" y="48"/>
                  </a:moveTo>
                  <a:lnTo>
                    <a:pt x="10" y="50"/>
                  </a:lnTo>
                  <a:lnTo>
                    <a:pt x="10" y="50"/>
                  </a:lnTo>
                  <a:lnTo>
                    <a:pt x="10" y="50"/>
                  </a:lnTo>
                  <a:lnTo>
                    <a:pt x="10" y="50"/>
                  </a:lnTo>
                  <a:lnTo>
                    <a:pt x="10" y="48"/>
                  </a:lnTo>
                  <a:lnTo>
                    <a:pt x="10" y="48"/>
                  </a:lnTo>
                  <a:lnTo>
                    <a:pt x="10" y="48"/>
                  </a:lnTo>
                  <a:close/>
                  <a:moveTo>
                    <a:pt x="74" y="0"/>
                  </a:moveTo>
                  <a:lnTo>
                    <a:pt x="76" y="1"/>
                  </a:lnTo>
                  <a:lnTo>
                    <a:pt x="74" y="3"/>
                  </a:lnTo>
                  <a:lnTo>
                    <a:pt x="74" y="4"/>
                  </a:lnTo>
                  <a:lnTo>
                    <a:pt x="73" y="4"/>
                  </a:lnTo>
                  <a:lnTo>
                    <a:pt x="73" y="6"/>
                  </a:lnTo>
                  <a:lnTo>
                    <a:pt x="73" y="9"/>
                  </a:lnTo>
                  <a:lnTo>
                    <a:pt x="73" y="9"/>
                  </a:lnTo>
                  <a:lnTo>
                    <a:pt x="73" y="11"/>
                  </a:lnTo>
                  <a:lnTo>
                    <a:pt x="73" y="11"/>
                  </a:lnTo>
                  <a:lnTo>
                    <a:pt x="74" y="12"/>
                  </a:lnTo>
                  <a:lnTo>
                    <a:pt x="76" y="15"/>
                  </a:lnTo>
                  <a:lnTo>
                    <a:pt x="76" y="17"/>
                  </a:lnTo>
                  <a:lnTo>
                    <a:pt x="76" y="18"/>
                  </a:lnTo>
                  <a:lnTo>
                    <a:pt x="76" y="22"/>
                  </a:lnTo>
                  <a:lnTo>
                    <a:pt x="74" y="25"/>
                  </a:lnTo>
                  <a:lnTo>
                    <a:pt x="74" y="26"/>
                  </a:lnTo>
                  <a:lnTo>
                    <a:pt x="74" y="28"/>
                  </a:lnTo>
                  <a:lnTo>
                    <a:pt x="76" y="29"/>
                  </a:lnTo>
                  <a:lnTo>
                    <a:pt x="76" y="31"/>
                  </a:lnTo>
                  <a:lnTo>
                    <a:pt x="76" y="33"/>
                  </a:lnTo>
                  <a:lnTo>
                    <a:pt x="74" y="34"/>
                  </a:lnTo>
                  <a:lnTo>
                    <a:pt x="74" y="36"/>
                  </a:lnTo>
                  <a:lnTo>
                    <a:pt x="73" y="36"/>
                  </a:lnTo>
                  <a:lnTo>
                    <a:pt x="73" y="34"/>
                  </a:lnTo>
                  <a:lnTo>
                    <a:pt x="71" y="34"/>
                  </a:lnTo>
                  <a:lnTo>
                    <a:pt x="71" y="34"/>
                  </a:lnTo>
                  <a:lnTo>
                    <a:pt x="70" y="36"/>
                  </a:lnTo>
                  <a:lnTo>
                    <a:pt x="68" y="37"/>
                  </a:lnTo>
                  <a:lnTo>
                    <a:pt x="66" y="39"/>
                  </a:lnTo>
                  <a:lnTo>
                    <a:pt x="65" y="39"/>
                  </a:lnTo>
                  <a:lnTo>
                    <a:pt x="63" y="39"/>
                  </a:lnTo>
                  <a:lnTo>
                    <a:pt x="62" y="41"/>
                  </a:lnTo>
                  <a:lnTo>
                    <a:pt x="60" y="41"/>
                  </a:lnTo>
                  <a:lnTo>
                    <a:pt x="58" y="41"/>
                  </a:lnTo>
                  <a:lnTo>
                    <a:pt x="58" y="41"/>
                  </a:lnTo>
                  <a:lnTo>
                    <a:pt x="58" y="44"/>
                  </a:lnTo>
                  <a:lnTo>
                    <a:pt x="58" y="44"/>
                  </a:lnTo>
                  <a:lnTo>
                    <a:pt x="58" y="44"/>
                  </a:lnTo>
                  <a:lnTo>
                    <a:pt x="58" y="44"/>
                  </a:lnTo>
                  <a:lnTo>
                    <a:pt x="57" y="44"/>
                  </a:lnTo>
                  <a:lnTo>
                    <a:pt x="55" y="44"/>
                  </a:lnTo>
                  <a:lnTo>
                    <a:pt x="54" y="42"/>
                  </a:lnTo>
                  <a:lnTo>
                    <a:pt x="52" y="44"/>
                  </a:lnTo>
                  <a:lnTo>
                    <a:pt x="52" y="44"/>
                  </a:lnTo>
                  <a:lnTo>
                    <a:pt x="52" y="45"/>
                  </a:lnTo>
                  <a:lnTo>
                    <a:pt x="51" y="45"/>
                  </a:lnTo>
                  <a:lnTo>
                    <a:pt x="51" y="45"/>
                  </a:lnTo>
                  <a:lnTo>
                    <a:pt x="51" y="45"/>
                  </a:lnTo>
                  <a:lnTo>
                    <a:pt x="51" y="47"/>
                  </a:lnTo>
                  <a:lnTo>
                    <a:pt x="51" y="48"/>
                  </a:lnTo>
                  <a:lnTo>
                    <a:pt x="51" y="50"/>
                  </a:lnTo>
                  <a:lnTo>
                    <a:pt x="52" y="50"/>
                  </a:lnTo>
                  <a:lnTo>
                    <a:pt x="54" y="53"/>
                  </a:lnTo>
                  <a:lnTo>
                    <a:pt x="55" y="53"/>
                  </a:lnTo>
                  <a:lnTo>
                    <a:pt x="55" y="53"/>
                  </a:lnTo>
                  <a:lnTo>
                    <a:pt x="55" y="55"/>
                  </a:lnTo>
                  <a:lnTo>
                    <a:pt x="55" y="56"/>
                  </a:lnTo>
                  <a:lnTo>
                    <a:pt x="54" y="56"/>
                  </a:lnTo>
                  <a:lnTo>
                    <a:pt x="52" y="56"/>
                  </a:lnTo>
                  <a:lnTo>
                    <a:pt x="52" y="56"/>
                  </a:lnTo>
                  <a:lnTo>
                    <a:pt x="51" y="56"/>
                  </a:lnTo>
                  <a:lnTo>
                    <a:pt x="51" y="56"/>
                  </a:lnTo>
                  <a:lnTo>
                    <a:pt x="51" y="55"/>
                  </a:lnTo>
                  <a:lnTo>
                    <a:pt x="49" y="55"/>
                  </a:lnTo>
                  <a:lnTo>
                    <a:pt x="49" y="55"/>
                  </a:lnTo>
                  <a:lnTo>
                    <a:pt x="47" y="55"/>
                  </a:lnTo>
                  <a:lnTo>
                    <a:pt x="46" y="55"/>
                  </a:lnTo>
                  <a:lnTo>
                    <a:pt x="44" y="55"/>
                  </a:lnTo>
                  <a:lnTo>
                    <a:pt x="44" y="55"/>
                  </a:lnTo>
                  <a:lnTo>
                    <a:pt x="43" y="56"/>
                  </a:lnTo>
                  <a:lnTo>
                    <a:pt x="43" y="56"/>
                  </a:lnTo>
                  <a:lnTo>
                    <a:pt x="41" y="55"/>
                  </a:lnTo>
                  <a:lnTo>
                    <a:pt x="40" y="55"/>
                  </a:lnTo>
                  <a:lnTo>
                    <a:pt x="40" y="56"/>
                  </a:lnTo>
                  <a:lnTo>
                    <a:pt x="40" y="56"/>
                  </a:lnTo>
                  <a:lnTo>
                    <a:pt x="40" y="58"/>
                  </a:lnTo>
                  <a:lnTo>
                    <a:pt x="40" y="58"/>
                  </a:lnTo>
                  <a:lnTo>
                    <a:pt x="38" y="59"/>
                  </a:lnTo>
                  <a:lnTo>
                    <a:pt x="36" y="59"/>
                  </a:lnTo>
                  <a:lnTo>
                    <a:pt x="36" y="61"/>
                  </a:lnTo>
                  <a:lnTo>
                    <a:pt x="36" y="61"/>
                  </a:lnTo>
                  <a:lnTo>
                    <a:pt x="35" y="61"/>
                  </a:lnTo>
                  <a:lnTo>
                    <a:pt x="32" y="61"/>
                  </a:lnTo>
                  <a:lnTo>
                    <a:pt x="32" y="61"/>
                  </a:lnTo>
                  <a:lnTo>
                    <a:pt x="32" y="63"/>
                  </a:lnTo>
                  <a:lnTo>
                    <a:pt x="30" y="63"/>
                  </a:lnTo>
                  <a:lnTo>
                    <a:pt x="29" y="61"/>
                  </a:lnTo>
                  <a:lnTo>
                    <a:pt x="24" y="59"/>
                  </a:lnTo>
                  <a:lnTo>
                    <a:pt x="22" y="59"/>
                  </a:lnTo>
                  <a:lnTo>
                    <a:pt x="22" y="59"/>
                  </a:lnTo>
                  <a:lnTo>
                    <a:pt x="22" y="59"/>
                  </a:lnTo>
                  <a:lnTo>
                    <a:pt x="19" y="61"/>
                  </a:lnTo>
                  <a:lnTo>
                    <a:pt x="17" y="61"/>
                  </a:lnTo>
                  <a:lnTo>
                    <a:pt x="17" y="59"/>
                  </a:lnTo>
                  <a:lnTo>
                    <a:pt x="17" y="59"/>
                  </a:lnTo>
                  <a:lnTo>
                    <a:pt x="17" y="58"/>
                  </a:lnTo>
                  <a:lnTo>
                    <a:pt x="19" y="58"/>
                  </a:lnTo>
                  <a:lnTo>
                    <a:pt x="21" y="55"/>
                  </a:lnTo>
                  <a:lnTo>
                    <a:pt x="19" y="53"/>
                  </a:lnTo>
                  <a:lnTo>
                    <a:pt x="19" y="52"/>
                  </a:lnTo>
                  <a:lnTo>
                    <a:pt x="17" y="52"/>
                  </a:lnTo>
                  <a:lnTo>
                    <a:pt x="16" y="53"/>
                  </a:lnTo>
                  <a:lnTo>
                    <a:pt x="16" y="55"/>
                  </a:lnTo>
                  <a:lnTo>
                    <a:pt x="14" y="55"/>
                  </a:lnTo>
                  <a:lnTo>
                    <a:pt x="14" y="55"/>
                  </a:lnTo>
                  <a:lnTo>
                    <a:pt x="11" y="55"/>
                  </a:lnTo>
                  <a:lnTo>
                    <a:pt x="11" y="53"/>
                  </a:lnTo>
                  <a:lnTo>
                    <a:pt x="11" y="52"/>
                  </a:lnTo>
                  <a:lnTo>
                    <a:pt x="11" y="48"/>
                  </a:lnTo>
                  <a:lnTo>
                    <a:pt x="11" y="47"/>
                  </a:lnTo>
                  <a:lnTo>
                    <a:pt x="10" y="45"/>
                  </a:lnTo>
                  <a:lnTo>
                    <a:pt x="10" y="44"/>
                  </a:lnTo>
                  <a:lnTo>
                    <a:pt x="10" y="42"/>
                  </a:lnTo>
                  <a:lnTo>
                    <a:pt x="8" y="44"/>
                  </a:lnTo>
                  <a:lnTo>
                    <a:pt x="8" y="44"/>
                  </a:lnTo>
                  <a:lnTo>
                    <a:pt x="8" y="44"/>
                  </a:lnTo>
                  <a:lnTo>
                    <a:pt x="6" y="37"/>
                  </a:lnTo>
                  <a:lnTo>
                    <a:pt x="5" y="36"/>
                  </a:lnTo>
                  <a:lnTo>
                    <a:pt x="6" y="34"/>
                  </a:lnTo>
                  <a:lnTo>
                    <a:pt x="6" y="33"/>
                  </a:lnTo>
                  <a:lnTo>
                    <a:pt x="5" y="33"/>
                  </a:lnTo>
                  <a:lnTo>
                    <a:pt x="5" y="31"/>
                  </a:lnTo>
                  <a:lnTo>
                    <a:pt x="2" y="29"/>
                  </a:lnTo>
                  <a:lnTo>
                    <a:pt x="2" y="28"/>
                  </a:lnTo>
                  <a:lnTo>
                    <a:pt x="2" y="25"/>
                  </a:lnTo>
                  <a:lnTo>
                    <a:pt x="2" y="23"/>
                  </a:lnTo>
                  <a:lnTo>
                    <a:pt x="0" y="22"/>
                  </a:lnTo>
                  <a:lnTo>
                    <a:pt x="0" y="20"/>
                  </a:lnTo>
                  <a:lnTo>
                    <a:pt x="0" y="17"/>
                  </a:lnTo>
                  <a:lnTo>
                    <a:pt x="0" y="17"/>
                  </a:lnTo>
                  <a:lnTo>
                    <a:pt x="2" y="17"/>
                  </a:lnTo>
                  <a:lnTo>
                    <a:pt x="3" y="17"/>
                  </a:lnTo>
                  <a:lnTo>
                    <a:pt x="3" y="15"/>
                  </a:lnTo>
                  <a:lnTo>
                    <a:pt x="3" y="15"/>
                  </a:lnTo>
                  <a:lnTo>
                    <a:pt x="5" y="14"/>
                  </a:lnTo>
                  <a:lnTo>
                    <a:pt x="6" y="12"/>
                  </a:lnTo>
                  <a:lnTo>
                    <a:pt x="6" y="11"/>
                  </a:lnTo>
                  <a:lnTo>
                    <a:pt x="8" y="9"/>
                  </a:lnTo>
                  <a:lnTo>
                    <a:pt x="8" y="7"/>
                  </a:lnTo>
                  <a:lnTo>
                    <a:pt x="10" y="6"/>
                  </a:lnTo>
                  <a:lnTo>
                    <a:pt x="13" y="6"/>
                  </a:lnTo>
                  <a:lnTo>
                    <a:pt x="14" y="4"/>
                  </a:lnTo>
                  <a:lnTo>
                    <a:pt x="16" y="4"/>
                  </a:lnTo>
                  <a:lnTo>
                    <a:pt x="17" y="4"/>
                  </a:lnTo>
                  <a:lnTo>
                    <a:pt x="19" y="4"/>
                  </a:lnTo>
                  <a:lnTo>
                    <a:pt x="21" y="4"/>
                  </a:lnTo>
                  <a:lnTo>
                    <a:pt x="22" y="4"/>
                  </a:lnTo>
                  <a:lnTo>
                    <a:pt x="22" y="4"/>
                  </a:lnTo>
                  <a:lnTo>
                    <a:pt x="24" y="4"/>
                  </a:lnTo>
                  <a:lnTo>
                    <a:pt x="25" y="4"/>
                  </a:lnTo>
                  <a:lnTo>
                    <a:pt x="27" y="4"/>
                  </a:lnTo>
                  <a:lnTo>
                    <a:pt x="30" y="4"/>
                  </a:lnTo>
                  <a:lnTo>
                    <a:pt x="33" y="4"/>
                  </a:lnTo>
                  <a:lnTo>
                    <a:pt x="35" y="4"/>
                  </a:lnTo>
                  <a:lnTo>
                    <a:pt x="36" y="4"/>
                  </a:lnTo>
                  <a:lnTo>
                    <a:pt x="38" y="4"/>
                  </a:lnTo>
                  <a:lnTo>
                    <a:pt x="38" y="6"/>
                  </a:lnTo>
                  <a:lnTo>
                    <a:pt x="38" y="6"/>
                  </a:lnTo>
                  <a:lnTo>
                    <a:pt x="40" y="7"/>
                  </a:lnTo>
                  <a:lnTo>
                    <a:pt x="40" y="7"/>
                  </a:lnTo>
                  <a:lnTo>
                    <a:pt x="41" y="6"/>
                  </a:lnTo>
                  <a:lnTo>
                    <a:pt x="41" y="6"/>
                  </a:lnTo>
                  <a:lnTo>
                    <a:pt x="41" y="6"/>
                  </a:lnTo>
                  <a:lnTo>
                    <a:pt x="41" y="6"/>
                  </a:lnTo>
                  <a:lnTo>
                    <a:pt x="41" y="6"/>
                  </a:lnTo>
                  <a:lnTo>
                    <a:pt x="43" y="7"/>
                  </a:lnTo>
                  <a:lnTo>
                    <a:pt x="43" y="7"/>
                  </a:lnTo>
                  <a:lnTo>
                    <a:pt x="44" y="9"/>
                  </a:lnTo>
                  <a:lnTo>
                    <a:pt x="44" y="9"/>
                  </a:lnTo>
                  <a:lnTo>
                    <a:pt x="46" y="7"/>
                  </a:lnTo>
                  <a:lnTo>
                    <a:pt x="49" y="9"/>
                  </a:lnTo>
                  <a:lnTo>
                    <a:pt x="49" y="9"/>
                  </a:lnTo>
                  <a:lnTo>
                    <a:pt x="51" y="11"/>
                  </a:lnTo>
                  <a:lnTo>
                    <a:pt x="52" y="11"/>
                  </a:lnTo>
                  <a:lnTo>
                    <a:pt x="54" y="11"/>
                  </a:lnTo>
                  <a:lnTo>
                    <a:pt x="55" y="9"/>
                  </a:lnTo>
                  <a:lnTo>
                    <a:pt x="54" y="9"/>
                  </a:lnTo>
                  <a:lnTo>
                    <a:pt x="54" y="6"/>
                  </a:lnTo>
                  <a:lnTo>
                    <a:pt x="52" y="6"/>
                  </a:lnTo>
                  <a:lnTo>
                    <a:pt x="54" y="4"/>
                  </a:lnTo>
                  <a:lnTo>
                    <a:pt x="55" y="4"/>
                  </a:lnTo>
                  <a:lnTo>
                    <a:pt x="55" y="4"/>
                  </a:lnTo>
                  <a:lnTo>
                    <a:pt x="57" y="3"/>
                  </a:lnTo>
                  <a:lnTo>
                    <a:pt x="57" y="3"/>
                  </a:lnTo>
                  <a:lnTo>
                    <a:pt x="58" y="4"/>
                  </a:lnTo>
                  <a:lnTo>
                    <a:pt x="60" y="3"/>
                  </a:lnTo>
                  <a:lnTo>
                    <a:pt x="60" y="1"/>
                  </a:lnTo>
                  <a:lnTo>
                    <a:pt x="60" y="3"/>
                  </a:lnTo>
                  <a:lnTo>
                    <a:pt x="62" y="3"/>
                  </a:lnTo>
                  <a:lnTo>
                    <a:pt x="62" y="3"/>
                  </a:lnTo>
                  <a:lnTo>
                    <a:pt x="63" y="4"/>
                  </a:lnTo>
                  <a:lnTo>
                    <a:pt x="63" y="4"/>
                  </a:lnTo>
                  <a:lnTo>
                    <a:pt x="65" y="6"/>
                  </a:lnTo>
                  <a:lnTo>
                    <a:pt x="65" y="6"/>
                  </a:lnTo>
                  <a:lnTo>
                    <a:pt x="66" y="6"/>
                  </a:lnTo>
                  <a:lnTo>
                    <a:pt x="66" y="6"/>
                  </a:lnTo>
                  <a:lnTo>
                    <a:pt x="68" y="4"/>
                  </a:lnTo>
                  <a:lnTo>
                    <a:pt x="68" y="4"/>
                  </a:lnTo>
                  <a:lnTo>
                    <a:pt x="68" y="4"/>
                  </a:lnTo>
                  <a:lnTo>
                    <a:pt x="70" y="4"/>
                  </a:lnTo>
                  <a:lnTo>
                    <a:pt x="71" y="3"/>
                  </a:lnTo>
                  <a:lnTo>
                    <a:pt x="71" y="1"/>
                  </a:lnTo>
                  <a:lnTo>
                    <a:pt x="71" y="1"/>
                  </a:lnTo>
                  <a:lnTo>
                    <a:pt x="73" y="3"/>
                  </a:lnTo>
                  <a:lnTo>
                    <a:pt x="74" y="1"/>
                  </a:lnTo>
                  <a:lnTo>
                    <a:pt x="74" y="1"/>
                  </a:lnTo>
                  <a:lnTo>
                    <a:pt x="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18" name="Freeform 238">
              <a:extLst>
                <a:ext uri="{FF2B5EF4-FFF2-40B4-BE49-F238E27FC236}">
                  <a16:creationId xmlns:a16="http://schemas.microsoft.com/office/drawing/2014/main" id="{C13FB0DB-8A63-43F5-92ED-3A21C9CDA4D6}"/>
                </a:ext>
              </a:extLst>
            </p:cNvPr>
            <p:cNvSpPr>
              <a:spLocks noEditPoints="1"/>
            </p:cNvSpPr>
            <p:nvPr/>
          </p:nvSpPr>
          <p:spPr bwMode="auto">
            <a:xfrm>
              <a:off x="7714216" y="3123589"/>
              <a:ext cx="309927" cy="134497"/>
            </a:xfrm>
            <a:custGeom>
              <a:avLst/>
              <a:gdLst>
                <a:gd name="T0" fmla="*/ 22 w 159"/>
                <a:gd name="T1" fmla="*/ 58 h 69"/>
                <a:gd name="T2" fmla="*/ 36 w 159"/>
                <a:gd name="T3" fmla="*/ 57 h 69"/>
                <a:gd name="T4" fmla="*/ 27 w 159"/>
                <a:gd name="T5" fmla="*/ 54 h 69"/>
                <a:gd name="T6" fmla="*/ 27 w 159"/>
                <a:gd name="T7" fmla="*/ 57 h 69"/>
                <a:gd name="T8" fmla="*/ 30 w 159"/>
                <a:gd name="T9" fmla="*/ 55 h 69"/>
                <a:gd name="T10" fmla="*/ 79 w 159"/>
                <a:gd name="T11" fmla="*/ 3 h 69"/>
                <a:gd name="T12" fmla="*/ 96 w 159"/>
                <a:gd name="T13" fmla="*/ 6 h 69"/>
                <a:gd name="T14" fmla="*/ 113 w 159"/>
                <a:gd name="T15" fmla="*/ 5 h 69"/>
                <a:gd name="T16" fmla="*/ 128 w 159"/>
                <a:gd name="T17" fmla="*/ 6 h 69"/>
                <a:gd name="T18" fmla="*/ 142 w 159"/>
                <a:gd name="T19" fmla="*/ 8 h 69"/>
                <a:gd name="T20" fmla="*/ 148 w 159"/>
                <a:gd name="T21" fmla="*/ 14 h 69"/>
                <a:gd name="T22" fmla="*/ 159 w 159"/>
                <a:gd name="T23" fmla="*/ 20 h 69"/>
                <a:gd name="T24" fmla="*/ 150 w 159"/>
                <a:gd name="T25" fmla="*/ 25 h 69"/>
                <a:gd name="T26" fmla="*/ 132 w 159"/>
                <a:gd name="T27" fmla="*/ 33 h 69"/>
                <a:gd name="T28" fmla="*/ 121 w 159"/>
                <a:gd name="T29" fmla="*/ 39 h 69"/>
                <a:gd name="T30" fmla="*/ 109 w 159"/>
                <a:gd name="T31" fmla="*/ 42 h 69"/>
                <a:gd name="T32" fmla="*/ 102 w 159"/>
                <a:gd name="T33" fmla="*/ 50 h 69"/>
                <a:gd name="T34" fmla="*/ 94 w 159"/>
                <a:gd name="T35" fmla="*/ 50 h 69"/>
                <a:gd name="T36" fmla="*/ 85 w 159"/>
                <a:gd name="T37" fmla="*/ 49 h 69"/>
                <a:gd name="T38" fmla="*/ 82 w 159"/>
                <a:gd name="T39" fmla="*/ 50 h 69"/>
                <a:gd name="T40" fmla="*/ 69 w 159"/>
                <a:gd name="T41" fmla="*/ 55 h 69"/>
                <a:gd name="T42" fmla="*/ 68 w 159"/>
                <a:gd name="T43" fmla="*/ 61 h 69"/>
                <a:gd name="T44" fmla="*/ 63 w 159"/>
                <a:gd name="T45" fmla="*/ 66 h 69"/>
                <a:gd name="T46" fmla="*/ 53 w 159"/>
                <a:gd name="T47" fmla="*/ 68 h 69"/>
                <a:gd name="T48" fmla="*/ 44 w 159"/>
                <a:gd name="T49" fmla="*/ 69 h 69"/>
                <a:gd name="T50" fmla="*/ 36 w 159"/>
                <a:gd name="T51" fmla="*/ 68 h 69"/>
                <a:gd name="T52" fmla="*/ 33 w 159"/>
                <a:gd name="T53" fmla="*/ 63 h 69"/>
                <a:gd name="T54" fmla="*/ 28 w 159"/>
                <a:gd name="T55" fmla="*/ 65 h 69"/>
                <a:gd name="T56" fmla="*/ 20 w 159"/>
                <a:gd name="T57" fmla="*/ 63 h 69"/>
                <a:gd name="T58" fmla="*/ 12 w 159"/>
                <a:gd name="T59" fmla="*/ 63 h 69"/>
                <a:gd name="T60" fmla="*/ 1 w 159"/>
                <a:gd name="T61" fmla="*/ 65 h 69"/>
                <a:gd name="T62" fmla="*/ 3 w 159"/>
                <a:gd name="T63" fmla="*/ 58 h 69"/>
                <a:gd name="T64" fmla="*/ 8 w 159"/>
                <a:gd name="T65" fmla="*/ 54 h 69"/>
                <a:gd name="T66" fmla="*/ 20 w 159"/>
                <a:gd name="T67" fmla="*/ 57 h 69"/>
                <a:gd name="T68" fmla="*/ 25 w 159"/>
                <a:gd name="T69" fmla="*/ 52 h 69"/>
                <a:gd name="T70" fmla="*/ 34 w 159"/>
                <a:gd name="T71" fmla="*/ 52 h 69"/>
                <a:gd name="T72" fmla="*/ 39 w 159"/>
                <a:gd name="T73" fmla="*/ 52 h 69"/>
                <a:gd name="T74" fmla="*/ 44 w 159"/>
                <a:gd name="T75" fmla="*/ 49 h 69"/>
                <a:gd name="T76" fmla="*/ 46 w 159"/>
                <a:gd name="T77" fmla="*/ 47 h 69"/>
                <a:gd name="T78" fmla="*/ 57 w 159"/>
                <a:gd name="T79" fmla="*/ 42 h 69"/>
                <a:gd name="T80" fmla="*/ 50 w 159"/>
                <a:gd name="T81" fmla="*/ 41 h 69"/>
                <a:gd name="T82" fmla="*/ 44 w 159"/>
                <a:gd name="T83" fmla="*/ 39 h 69"/>
                <a:gd name="T84" fmla="*/ 39 w 159"/>
                <a:gd name="T85" fmla="*/ 36 h 69"/>
                <a:gd name="T86" fmla="*/ 36 w 159"/>
                <a:gd name="T87" fmla="*/ 30 h 69"/>
                <a:gd name="T88" fmla="*/ 34 w 159"/>
                <a:gd name="T89" fmla="*/ 35 h 69"/>
                <a:gd name="T90" fmla="*/ 28 w 159"/>
                <a:gd name="T91" fmla="*/ 36 h 69"/>
                <a:gd name="T92" fmla="*/ 20 w 159"/>
                <a:gd name="T93" fmla="*/ 31 h 69"/>
                <a:gd name="T94" fmla="*/ 19 w 159"/>
                <a:gd name="T95" fmla="*/ 27 h 69"/>
                <a:gd name="T96" fmla="*/ 25 w 159"/>
                <a:gd name="T97" fmla="*/ 22 h 69"/>
                <a:gd name="T98" fmla="*/ 27 w 159"/>
                <a:gd name="T99" fmla="*/ 17 h 69"/>
                <a:gd name="T100" fmla="*/ 28 w 159"/>
                <a:gd name="T101" fmla="*/ 11 h 69"/>
                <a:gd name="T102" fmla="*/ 38 w 159"/>
                <a:gd name="T103" fmla="*/ 8 h 69"/>
                <a:gd name="T104" fmla="*/ 52 w 159"/>
                <a:gd name="T105" fmla="*/ 11 h 69"/>
                <a:gd name="T106" fmla="*/ 61 w 159"/>
                <a:gd name="T107" fmla="*/ 11 h 69"/>
                <a:gd name="T108" fmla="*/ 71 w 159"/>
                <a:gd name="T10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 h="69">
                  <a:moveTo>
                    <a:pt x="19" y="58"/>
                  </a:moveTo>
                  <a:lnTo>
                    <a:pt x="19" y="58"/>
                  </a:lnTo>
                  <a:lnTo>
                    <a:pt x="19" y="60"/>
                  </a:lnTo>
                  <a:lnTo>
                    <a:pt x="20" y="60"/>
                  </a:lnTo>
                  <a:lnTo>
                    <a:pt x="20" y="60"/>
                  </a:lnTo>
                  <a:lnTo>
                    <a:pt x="22" y="60"/>
                  </a:lnTo>
                  <a:lnTo>
                    <a:pt x="22" y="58"/>
                  </a:lnTo>
                  <a:lnTo>
                    <a:pt x="22" y="58"/>
                  </a:lnTo>
                  <a:lnTo>
                    <a:pt x="20" y="58"/>
                  </a:lnTo>
                  <a:lnTo>
                    <a:pt x="19" y="58"/>
                  </a:lnTo>
                  <a:lnTo>
                    <a:pt x="19" y="58"/>
                  </a:lnTo>
                  <a:close/>
                  <a:moveTo>
                    <a:pt x="38" y="57"/>
                  </a:moveTo>
                  <a:lnTo>
                    <a:pt x="38" y="57"/>
                  </a:lnTo>
                  <a:lnTo>
                    <a:pt x="36" y="57"/>
                  </a:lnTo>
                  <a:lnTo>
                    <a:pt x="36" y="57"/>
                  </a:lnTo>
                  <a:lnTo>
                    <a:pt x="36" y="57"/>
                  </a:lnTo>
                  <a:lnTo>
                    <a:pt x="36" y="58"/>
                  </a:lnTo>
                  <a:lnTo>
                    <a:pt x="38" y="58"/>
                  </a:lnTo>
                  <a:lnTo>
                    <a:pt x="38" y="57"/>
                  </a:lnTo>
                  <a:lnTo>
                    <a:pt x="38" y="57"/>
                  </a:lnTo>
                  <a:close/>
                  <a:moveTo>
                    <a:pt x="27" y="54"/>
                  </a:moveTo>
                  <a:lnTo>
                    <a:pt x="25" y="54"/>
                  </a:lnTo>
                  <a:lnTo>
                    <a:pt x="25" y="55"/>
                  </a:lnTo>
                  <a:lnTo>
                    <a:pt x="25" y="55"/>
                  </a:lnTo>
                  <a:lnTo>
                    <a:pt x="27" y="57"/>
                  </a:lnTo>
                  <a:lnTo>
                    <a:pt x="27" y="57"/>
                  </a:lnTo>
                  <a:lnTo>
                    <a:pt x="27" y="57"/>
                  </a:lnTo>
                  <a:lnTo>
                    <a:pt x="27" y="57"/>
                  </a:lnTo>
                  <a:lnTo>
                    <a:pt x="27" y="58"/>
                  </a:lnTo>
                  <a:lnTo>
                    <a:pt x="27" y="58"/>
                  </a:lnTo>
                  <a:lnTo>
                    <a:pt x="28" y="58"/>
                  </a:lnTo>
                  <a:lnTo>
                    <a:pt x="30" y="58"/>
                  </a:lnTo>
                  <a:lnTo>
                    <a:pt x="30" y="58"/>
                  </a:lnTo>
                  <a:lnTo>
                    <a:pt x="28" y="57"/>
                  </a:lnTo>
                  <a:lnTo>
                    <a:pt x="30" y="55"/>
                  </a:lnTo>
                  <a:lnTo>
                    <a:pt x="28" y="55"/>
                  </a:lnTo>
                  <a:lnTo>
                    <a:pt x="27" y="55"/>
                  </a:lnTo>
                  <a:lnTo>
                    <a:pt x="27" y="54"/>
                  </a:lnTo>
                  <a:lnTo>
                    <a:pt x="27" y="54"/>
                  </a:lnTo>
                  <a:close/>
                  <a:moveTo>
                    <a:pt x="72" y="0"/>
                  </a:moveTo>
                  <a:lnTo>
                    <a:pt x="75" y="2"/>
                  </a:lnTo>
                  <a:lnTo>
                    <a:pt x="79" y="3"/>
                  </a:lnTo>
                  <a:lnTo>
                    <a:pt x="82" y="5"/>
                  </a:lnTo>
                  <a:lnTo>
                    <a:pt x="85" y="6"/>
                  </a:lnTo>
                  <a:lnTo>
                    <a:pt x="90" y="8"/>
                  </a:lnTo>
                  <a:lnTo>
                    <a:pt x="93" y="8"/>
                  </a:lnTo>
                  <a:lnTo>
                    <a:pt x="94" y="8"/>
                  </a:lnTo>
                  <a:lnTo>
                    <a:pt x="96" y="6"/>
                  </a:lnTo>
                  <a:lnTo>
                    <a:pt x="96" y="6"/>
                  </a:lnTo>
                  <a:lnTo>
                    <a:pt x="98" y="6"/>
                  </a:lnTo>
                  <a:lnTo>
                    <a:pt x="102" y="6"/>
                  </a:lnTo>
                  <a:lnTo>
                    <a:pt x="105" y="6"/>
                  </a:lnTo>
                  <a:lnTo>
                    <a:pt x="107" y="6"/>
                  </a:lnTo>
                  <a:lnTo>
                    <a:pt x="112" y="5"/>
                  </a:lnTo>
                  <a:lnTo>
                    <a:pt x="113" y="5"/>
                  </a:lnTo>
                  <a:lnTo>
                    <a:pt x="113" y="5"/>
                  </a:lnTo>
                  <a:lnTo>
                    <a:pt x="116" y="6"/>
                  </a:lnTo>
                  <a:lnTo>
                    <a:pt x="118" y="6"/>
                  </a:lnTo>
                  <a:lnTo>
                    <a:pt x="120" y="6"/>
                  </a:lnTo>
                  <a:lnTo>
                    <a:pt x="120" y="6"/>
                  </a:lnTo>
                  <a:lnTo>
                    <a:pt x="121" y="6"/>
                  </a:lnTo>
                  <a:lnTo>
                    <a:pt x="124" y="6"/>
                  </a:lnTo>
                  <a:lnTo>
                    <a:pt x="128" y="6"/>
                  </a:lnTo>
                  <a:lnTo>
                    <a:pt x="132" y="6"/>
                  </a:lnTo>
                  <a:lnTo>
                    <a:pt x="132" y="6"/>
                  </a:lnTo>
                  <a:lnTo>
                    <a:pt x="135" y="6"/>
                  </a:lnTo>
                  <a:lnTo>
                    <a:pt x="137" y="8"/>
                  </a:lnTo>
                  <a:lnTo>
                    <a:pt x="139" y="8"/>
                  </a:lnTo>
                  <a:lnTo>
                    <a:pt x="140" y="8"/>
                  </a:lnTo>
                  <a:lnTo>
                    <a:pt x="142" y="8"/>
                  </a:lnTo>
                  <a:lnTo>
                    <a:pt x="143" y="9"/>
                  </a:lnTo>
                  <a:lnTo>
                    <a:pt x="143" y="8"/>
                  </a:lnTo>
                  <a:lnTo>
                    <a:pt x="145" y="9"/>
                  </a:lnTo>
                  <a:lnTo>
                    <a:pt x="145" y="11"/>
                  </a:lnTo>
                  <a:lnTo>
                    <a:pt x="146" y="11"/>
                  </a:lnTo>
                  <a:lnTo>
                    <a:pt x="146" y="13"/>
                  </a:lnTo>
                  <a:lnTo>
                    <a:pt x="148" y="14"/>
                  </a:lnTo>
                  <a:lnTo>
                    <a:pt x="150" y="14"/>
                  </a:lnTo>
                  <a:lnTo>
                    <a:pt x="151" y="14"/>
                  </a:lnTo>
                  <a:lnTo>
                    <a:pt x="153" y="14"/>
                  </a:lnTo>
                  <a:lnTo>
                    <a:pt x="154" y="14"/>
                  </a:lnTo>
                  <a:lnTo>
                    <a:pt x="157" y="17"/>
                  </a:lnTo>
                  <a:lnTo>
                    <a:pt x="159" y="19"/>
                  </a:lnTo>
                  <a:lnTo>
                    <a:pt x="159" y="20"/>
                  </a:lnTo>
                  <a:lnTo>
                    <a:pt x="159" y="20"/>
                  </a:lnTo>
                  <a:lnTo>
                    <a:pt x="159" y="20"/>
                  </a:lnTo>
                  <a:lnTo>
                    <a:pt x="159" y="22"/>
                  </a:lnTo>
                  <a:lnTo>
                    <a:pt x="154" y="22"/>
                  </a:lnTo>
                  <a:lnTo>
                    <a:pt x="154" y="22"/>
                  </a:lnTo>
                  <a:lnTo>
                    <a:pt x="153" y="24"/>
                  </a:lnTo>
                  <a:lnTo>
                    <a:pt x="150" y="25"/>
                  </a:lnTo>
                  <a:lnTo>
                    <a:pt x="146" y="25"/>
                  </a:lnTo>
                  <a:lnTo>
                    <a:pt x="146" y="25"/>
                  </a:lnTo>
                  <a:lnTo>
                    <a:pt x="143" y="27"/>
                  </a:lnTo>
                  <a:lnTo>
                    <a:pt x="139" y="30"/>
                  </a:lnTo>
                  <a:lnTo>
                    <a:pt x="135" y="31"/>
                  </a:lnTo>
                  <a:lnTo>
                    <a:pt x="134" y="31"/>
                  </a:lnTo>
                  <a:lnTo>
                    <a:pt x="132" y="33"/>
                  </a:lnTo>
                  <a:lnTo>
                    <a:pt x="132" y="33"/>
                  </a:lnTo>
                  <a:lnTo>
                    <a:pt x="132" y="35"/>
                  </a:lnTo>
                  <a:lnTo>
                    <a:pt x="129" y="38"/>
                  </a:lnTo>
                  <a:lnTo>
                    <a:pt x="126" y="38"/>
                  </a:lnTo>
                  <a:lnTo>
                    <a:pt x="124" y="38"/>
                  </a:lnTo>
                  <a:lnTo>
                    <a:pt x="123" y="39"/>
                  </a:lnTo>
                  <a:lnTo>
                    <a:pt x="121" y="39"/>
                  </a:lnTo>
                  <a:lnTo>
                    <a:pt x="116" y="39"/>
                  </a:lnTo>
                  <a:lnTo>
                    <a:pt x="115" y="39"/>
                  </a:lnTo>
                  <a:lnTo>
                    <a:pt x="113" y="38"/>
                  </a:lnTo>
                  <a:lnTo>
                    <a:pt x="112" y="39"/>
                  </a:lnTo>
                  <a:lnTo>
                    <a:pt x="110" y="39"/>
                  </a:lnTo>
                  <a:lnTo>
                    <a:pt x="109" y="42"/>
                  </a:lnTo>
                  <a:lnTo>
                    <a:pt x="109" y="42"/>
                  </a:lnTo>
                  <a:lnTo>
                    <a:pt x="107" y="44"/>
                  </a:lnTo>
                  <a:lnTo>
                    <a:pt x="107" y="46"/>
                  </a:lnTo>
                  <a:lnTo>
                    <a:pt x="107" y="46"/>
                  </a:lnTo>
                  <a:lnTo>
                    <a:pt x="105" y="47"/>
                  </a:lnTo>
                  <a:lnTo>
                    <a:pt x="105" y="49"/>
                  </a:lnTo>
                  <a:lnTo>
                    <a:pt x="104" y="49"/>
                  </a:lnTo>
                  <a:lnTo>
                    <a:pt x="102" y="50"/>
                  </a:lnTo>
                  <a:lnTo>
                    <a:pt x="102" y="49"/>
                  </a:lnTo>
                  <a:lnTo>
                    <a:pt x="101" y="49"/>
                  </a:lnTo>
                  <a:lnTo>
                    <a:pt x="101" y="50"/>
                  </a:lnTo>
                  <a:lnTo>
                    <a:pt x="99" y="50"/>
                  </a:lnTo>
                  <a:lnTo>
                    <a:pt x="99" y="50"/>
                  </a:lnTo>
                  <a:lnTo>
                    <a:pt x="96" y="50"/>
                  </a:lnTo>
                  <a:lnTo>
                    <a:pt x="94" y="50"/>
                  </a:lnTo>
                  <a:lnTo>
                    <a:pt x="93" y="50"/>
                  </a:lnTo>
                  <a:lnTo>
                    <a:pt x="93" y="47"/>
                  </a:lnTo>
                  <a:lnTo>
                    <a:pt x="93" y="46"/>
                  </a:lnTo>
                  <a:lnTo>
                    <a:pt x="91" y="46"/>
                  </a:lnTo>
                  <a:lnTo>
                    <a:pt x="91" y="46"/>
                  </a:lnTo>
                  <a:lnTo>
                    <a:pt x="88" y="49"/>
                  </a:lnTo>
                  <a:lnTo>
                    <a:pt x="85" y="49"/>
                  </a:lnTo>
                  <a:lnTo>
                    <a:pt x="83" y="49"/>
                  </a:lnTo>
                  <a:lnTo>
                    <a:pt x="82" y="47"/>
                  </a:lnTo>
                  <a:lnTo>
                    <a:pt x="82" y="47"/>
                  </a:lnTo>
                  <a:lnTo>
                    <a:pt x="82" y="49"/>
                  </a:lnTo>
                  <a:lnTo>
                    <a:pt x="82" y="49"/>
                  </a:lnTo>
                  <a:lnTo>
                    <a:pt x="82" y="50"/>
                  </a:lnTo>
                  <a:lnTo>
                    <a:pt x="82" y="50"/>
                  </a:lnTo>
                  <a:lnTo>
                    <a:pt x="80" y="50"/>
                  </a:lnTo>
                  <a:lnTo>
                    <a:pt x="79" y="50"/>
                  </a:lnTo>
                  <a:lnTo>
                    <a:pt x="79" y="52"/>
                  </a:lnTo>
                  <a:lnTo>
                    <a:pt x="75" y="54"/>
                  </a:lnTo>
                  <a:lnTo>
                    <a:pt x="72" y="55"/>
                  </a:lnTo>
                  <a:lnTo>
                    <a:pt x="71" y="55"/>
                  </a:lnTo>
                  <a:lnTo>
                    <a:pt x="69" y="55"/>
                  </a:lnTo>
                  <a:lnTo>
                    <a:pt x="69" y="55"/>
                  </a:lnTo>
                  <a:lnTo>
                    <a:pt x="69" y="57"/>
                  </a:lnTo>
                  <a:lnTo>
                    <a:pt x="68" y="58"/>
                  </a:lnTo>
                  <a:lnTo>
                    <a:pt x="68" y="60"/>
                  </a:lnTo>
                  <a:lnTo>
                    <a:pt x="68" y="60"/>
                  </a:lnTo>
                  <a:lnTo>
                    <a:pt x="68" y="60"/>
                  </a:lnTo>
                  <a:lnTo>
                    <a:pt x="68" y="61"/>
                  </a:lnTo>
                  <a:lnTo>
                    <a:pt x="68" y="63"/>
                  </a:lnTo>
                  <a:lnTo>
                    <a:pt x="68" y="63"/>
                  </a:lnTo>
                  <a:lnTo>
                    <a:pt x="68" y="65"/>
                  </a:lnTo>
                  <a:lnTo>
                    <a:pt x="68" y="65"/>
                  </a:lnTo>
                  <a:lnTo>
                    <a:pt x="66" y="65"/>
                  </a:lnTo>
                  <a:lnTo>
                    <a:pt x="64" y="66"/>
                  </a:lnTo>
                  <a:lnTo>
                    <a:pt x="63" y="66"/>
                  </a:lnTo>
                  <a:lnTo>
                    <a:pt x="61" y="66"/>
                  </a:lnTo>
                  <a:lnTo>
                    <a:pt x="61" y="66"/>
                  </a:lnTo>
                  <a:lnTo>
                    <a:pt x="60" y="66"/>
                  </a:lnTo>
                  <a:lnTo>
                    <a:pt x="58" y="66"/>
                  </a:lnTo>
                  <a:lnTo>
                    <a:pt x="57" y="68"/>
                  </a:lnTo>
                  <a:lnTo>
                    <a:pt x="55" y="68"/>
                  </a:lnTo>
                  <a:lnTo>
                    <a:pt x="53" y="68"/>
                  </a:lnTo>
                  <a:lnTo>
                    <a:pt x="50" y="66"/>
                  </a:lnTo>
                  <a:lnTo>
                    <a:pt x="49" y="66"/>
                  </a:lnTo>
                  <a:lnTo>
                    <a:pt x="47" y="68"/>
                  </a:lnTo>
                  <a:lnTo>
                    <a:pt x="46" y="68"/>
                  </a:lnTo>
                  <a:lnTo>
                    <a:pt x="44" y="69"/>
                  </a:lnTo>
                  <a:lnTo>
                    <a:pt x="44" y="69"/>
                  </a:lnTo>
                  <a:lnTo>
                    <a:pt x="44" y="69"/>
                  </a:lnTo>
                  <a:lnTo>
                    <a:pt x="42" y="69"/>
                  </a:lnTo>
                  <a:lnTo>
                    <a:pt x="42" y="68"/>
                  </a:lnTo>
                  <a:lnTo>
                    <a:pt x="41" y="68"/>
                  </a:lnTo>
                  <a:lnTo>
                    <a:pt x="41" y="68"/>
                  </a:lnTo>
                  <a:lnTo>
                    <a:pt x="38" y="68"/>
                  </a:lnTo>
                  <a:lnTo>
                    <a:pt x="38" y="68"/>
                  </a:lnTo>
                  <a:lnTo>
                    <a:pt x="36" y="68"/>
                  </a:lnTo>
                  <a:lnTo>
                    <a:pt x="36" y="66"/>
                  </a:lnTo>
                  <a:lnTo>
                    <a:pt x="36" y="66"/>
                  </a:lnTo>
                  <a:lnTo>
                    <a:pt x="36" y="66"/>
                  </a:lnTo>
                  <a:lnTo>
                    <a:pt x="34" y="66"/>
                  </a:lnTo>
                  <a:lnTo>
                    <a:pt x="33" y="65"/>
                  </a:lnTo>
                  <a:lnTo>
                    <a:pt x="33" y="65"/>
                  </a:lnTo>
                  <a:lnTo>
                    <a:pt x="33" y="63"/>
                  </a:lnTo>
                  <a:lnTo>
                    <a:pt x="33" y="63"/>
                  </a:lnTo>
                  <a:lnTo>
                    <a:pt x="33" y="63"/>
                  </a:lnTo>
                  <a:lnTo>
                    <a:pt x="31" y="63"/>
                  </a:lnTo>
                  <a:lnTo>
                    <a:pt x="31" y="63"/>
                  </a:lnTo>
                  <a:lnTo>
                    <a:pt x="30" y="65"/>
                  </a:lnTo>
                  <a:lnTo>
                    <a:pt x="30" y="65"/>
                  </a:lnTo>
                  <a:lnTo>
                    <a:pt x="28" y="65"/>
                  </a:lnTo>
                  <a:lnTo>
                    <a:pt x="27" y="65"/>
                  </a:lnTo>
                  <a:lnTo>
                    <a:pt x="27" y="66"/>
                  </a:lnTo>
                  <a:lnTo>
                    <a:pt x="23" y="66"/>
                  </a:lnTo>
                  <a:lnTo>
                    <a:pt x="22" y="66"/>
                  </a:lnTo>
                  <a:lnTo>
                    <a:pt x="22" y="65"/>
                  </a:lnTo>
                  <a:lnTo>
                    <a:pt x="20" y="63"/>
                  </a:lnTo>
                  <a:lnTo>
                    <a:pt x="20" y="63"/>
                  </a:lnTo>
                  <a:lnTo>
                    <a:pt x="19" y="63"/>
                  </a:lnTo>
                  <a:lnTo>
                    <a:pt x="17" y="63"/>
                  </a:lnTo>
                  <a:lnTo>
                    <a:pt x="16" y="65"/>
                  </a:lnTo>
                  <a:lnTo>
                    <a:pt x="14" y="63"/>
                  </a:lnTo>
                  <a:lnTo>
                    <a:pt x="14" y="63"/>
                  </a:lnTo>
                  <a:lnTo>
                    <a:pt x="14" y="63"/>
                  </a:lnTo>
                  <a:lnTo>
                    <a:pt x="12" y="63"/>
                  </a:lnTo>
                  <a:lnTo>
                    <a:pt x="11" y="65"/>
                  </a:lnTo>
                  <a:lnTo>
                    <a:pt x="8" y="63"/>
                  </a:lnTo>
                  <a:lnTo>
                    <a:pt x="6" y="63"/>
                  </a:lnTo>
                  <a:lnTo>
                    <a:pt x="6" y="63"/>
                  </a:lnTo>
                  <a:lnTo>
                    <a:pt x="5" y="65"/>
                  </a:lnTo>
                  <a:lnTo>
                    <a:pt x="3" y="65"/>
                  </a:lnTo>
                  <a:lnTo>
                    <a:pt x="1" y="65"/>
                  </a:lnTo>
                  <a:lnTo>
                    <a:pt x="1" y="61"/>
                  </a:lnTo>
                  <a:lnTo>
                    <a:pt x="0" y="60"/>
                  </a:lnTo>
                  <a:lnTo>
                    <a:pt x="1" y="60"/>
                  </a:lnTo>
                  <a:lnTo>
                    <a:pt x="1" y="58"/>
                  </a:lnTo>
                  <a:lnTo>
                    <a:pt x="1" y="57"/>
                  </a:lnTo>
                  <a:lnTo>
                    <a:pt x="3" y="57"/>
                  </a:lnTo>
                  <a:lnTo>
                    <a:pt x="3" y="58"/>
                  </a:lnTo>
                  <a:lnTo>
                    <a:pt x="5" y="58"/>
                  </a:lnTo>
                  <a:lnTo>
                    <a:pt x="5" y="57"/>
                  </a:lnTo>
                  <a:lnTo>
                    <a:pt x="5" y="57"/>
                  </a:lnTo>
                  <a:lnTo>
                    <a:pt x="5" y="55"/>
                  </a:lnTo>
                  <a:lnTo>
                    <a:pt x="5" y="55"/>
                  </a:lnTo>
                  <a:lnTo>
                    <a:pt x="5" y="55"/>
                  </a:lnTo>
                  <a:lnTo>
                    <a:pt x="8" y="54"/>
                  </a:lnTo>
                  <a:lnTo>
                    <a:pt x="11" y="54"/>
                  </a:lnTo>
                  <a:lnTo>
                    <a:pt x="12" y="54"/>
                  </a:lnTo>
                  <a:lnTo>
                    <a:pt x="16" y="55"/>
                  </a:lnTo>
                  <a:lnTo>
                    <a:pt x="17" y="55"/>
                  </a:lnTo>
                  <a:lnTo>
                    <a:pt x="19" y="55"/>
                  </a:lnTo>
                  <a:lnTo>
                    <a:pt x="19" y="57"/>
                  </a:lnTo>
                  <a:lnTo>
                    <a:pt x="20" y="57"/>
                  </a:lnTo>
                  <a:lnTo>
                    <a:pt x="20" y="57"/>
                  </a:lnTo>
                  <a:lnTo>
                    <a:pt x="20" y="57"/>
                  </a:lnTo>
                  <a:lnTo>
                    <a:pt x="20" y="55"/>
                  </a:lnTo>
                  <a:lnTo>
                    <a:pt x="22" y="54"/>
                  </a:lnTo>
                  <a:lnTo>
                    <a:pt x="25" y="54"/>
                  </a:lnTo>
                  <a:lnTo>
                    <a:pt x="25" y="52"/>
                  </a:lnTo>
                  <a:lnTo>
                    <a:pt x="25" y="52"/>
                  </a:lnTo>
                  <a:lnTo>
                    <a:pt x="27" y="52"/>
                  </a:lnTo>
                  <a:lnTo>
                    <a:pt x="28" y="52"/>
                  </a:lnTo>
                  <a:lnTo>
                    <a:pt x="30" y="52"/>
                  </a:lnTo>
                  <a:lnTo>
                    <a:pt x="31" y="52"/>
                  </a:lnTo>
                  <a:lnTo>
                    <a:pt x="33" y="52"/>
                  </a:lnTo>
                  <a:lnTo>
                    <a:pt x="33" y="52"/>
                  </a:lnTo>
                  <a:lnTo>
                    <a:pt x="34" y="52"/>
                  </a:lnTo>
                  <a:lnTo>
                    <a:pt x="34" y="52"/>
                  </a:lnTo>
                  <a:lnTo>
                    <a:pt x="36" y="52"/>
                  </a:lnTo>
                  <a:lnTo>
                    <a:pt x="36" y="54"/>
                  </a:lnTo>
                  <a:lnTo>
                    <a:pt x="36" y="54"/>
                  </a:lnTo>
                  <a:lnTo>
                    <a:pt x="38" y="54"/>
                  </a:lnTo>
                  <a:lnTo>
                    <a:pt x="38" y="52"/>
                  </a:lnTo>
                  <a:lnTo>
                    <a:pt x="39" y="52"/>
                  </a:lnTo>
                  <a:lnTo>
                    <a:pt x="39" y="52"/>
                  </a:lnTo>
                  <a:lnTo>
                    <a:pt x="41" y="52"/>
                  </a:lnTo>
                  <a:lnTo>
                    <a:pt x="41" y="50"/>
                  </a:lnTo>
                  <a:lnTo>
                    <a:pt x="42" y="49"/>
                  </a:lnTo>
                  <a:lnTo>
                    <a:pt x="44" y="49"/>
                  </a:lnTo>
                  <a:lnTo>
                    <a:pt x="44" y="49"/>
                  </a:lnTo>
                  <a:lnTo>
                    <a:pt x="44" y="49"/>
                  </a:lnTo>
                  <a:lnTo>
                    <a:pt x="44" y="49"/>
                  </a:lnTo>
                  <a:lnTo>
                    <a:pt x="46" y="49"/>
                  </a:lnTo>
                  <a:lnTo>
                    <a:pt x="46" y="49"/>
                  </a:lnTo>
                  <a:lnTo>
                    <a:pt x="47" y="49"/>
                  </a:lnTo>
                  <a:lnTo>
                    <a:pt x="46" y="47"/>
                  </a:lnTo>
                  <a:lnTo>
                    <a:pt x="46" y="47"/>
                  </a:lnTo>
                  <a:lnTo>
                    <a:pt x="46" y="47"/>
                  </a:lnTo>
                  <a:lnTo>
                    <a:pt x="47" y="46"/>
                  </a:lnTo>
                  <a:lnTo>
                    <a:pt x="49" y="47"/>
                  </a:lnTo>
                  <a:lnTo>
                    <a:pt x="49" y="47"/>
                  </a:lnTo>
                  <a:lnTo>
                    <a:pt x="50" y="47"/>
                  </a:lnTo>
                  <a:lnTo>
                    <a:pt x="52" y="46"/>
                  </a:lnTo>
                  <a:lnTo>
                    <a:pt x="52" y="46"/>
                  </a:lnTo>
                  <a:lnTo>
                    <a:pt x="57" y="42"/>
                  </a:lnTo>
                  <a:lnTo>
                    <a:pt x="57" y="42"/>
                  </a:lnTo>
                  <a:lnTo>
                    <a:pt x="57" y="42"/>
                  </a:lnTo>
                  <a:lnTo>
                    <a:pt x="55" y="41"/>
                  </a:lnTo>
                  <a:lnTo>
                    <a:pt x="53" y="42"/>
                  </a:lnTo>
                  <a:lnTo>
                    <a:pt x="53" y="42"/>
                  </a:lnTo>
                  <a:lnTo>
                    <a:pt x="52" y="41"/>
                  </a:lnTo>
                  <a:lnTo>
                    <a:pt x="50" y="41"/>
                  </a:lnTo>
                  <a:lnTo>
                    <a:pt x="50" y="41"/>
                  </a:lnTo>
                  <a:lnTo>
                    <a:pt x="49" y="39"/>
                  </a:lnTo>
                  <a:lnTo>
                    <a:pt x="47" y="39"/>
                  </a:lnTo>
                  <a:lnTo>
                    <a:pt x="46" y="38"/>
                  </a:lnTo>
                  <a:lnTo>
                    <a:pt x="46" y="38"/>
                  </a:lnTo>
                  <a:lnTo>
                    <a:pt x="44" y="39"/>
                  </a:lnTo>
                  <a:lnTo>
                    <a:pt x="44" y="39"/>
                  </a:lnTo>
                  <a:lnTo>
                    <a:pt x="44" y="38"/>
                  </a:lnTo>
                  <a:lnTo>
                    <a:pt x="44" y="38"/>
                  </a:lnTo>
                  <a:lnTo>
                    <a:pt x="42" y="36"/>
                  </a:lnTo>
                  <a:lnTo>
                    <a:pt x="42" y="36"/>
                  </a:lnTo>
                  <a:lnTo>
                    <a:pt x="41" y="36"/>
                  </a:lnTo>
                  <a:lnTo>
                    <a:pt x="39" y="36"/>
                  </a:lnTo>
                  <a:lnTo>
                    <a:pt x="39" y="36"/>
                  </a:lnTo>
                  <a:lnTo>
                    <a:pt x="39" y="33"/>
                  </a:lnTo>
                  <a:lnTo>
                    <a:pt x="38" y="33"/>
                  </a:lnTo>
                  <a:lnTo>
                    <a:pt x="38" y="31"/>
                  </a:lnTo>
                  <a:lnTo>
                    <a:pt x="38" y="31"/>
                  </a:lnTo>
                  <a:lnTo>
                    <a:pt x="36" y="31"/>
                  </a:lnTo>
                  <a:lnTo>
                    <a:pt x="36" y="30"/>
                  </a:lnTo>
                  <a:lnTo>
                    <a:pt x="36" y="30"/>
                  </a:lnTo>
                  <a:lnTo>
                    <a:pt x="36" y="30"/>
                  </a:lnTo>
                  <a:lnTo>
                    <a:pt x="36" y="30"/>
                  </a:lnTo>
                  <a:lnTo>
                    <a:pt x="34" y="30"/>
                  </a:lnTo>
                  <a:lnTo>
                    <a:pt x="34" y="31"/>
                  </a:lnTo>
                  <a:lnTo>
                    <a:pt x="34" y="33"/>
                  </a:lnTo>
                  <a:lnTo>
                    <a:pt x="34" y="33"/>
                  </a:lnTo>
                  <a:lnTo>
                    <a:pt x="34" y="35"/>
                  </a:lnTo>
                  <a:lnTo>
                    <a:pt x="33" y="35"/>
                  </a:lnTo>
                  <a:lnTo>
                    <a:pt x="33" y="33"/>
                  </a:lnTo>
                  <a:lnTo>
                    <a:pt x="31" y="36"/>
                  </a:lnTo>
                  <a:lnTo>
                    <a:pt x="31" y="38"/>
                  </a:lnTo>
                  <a:lnTo>
                    <a:pt x="30" y="36"/>
                  </a:lnTo>
                  <a:lnTo>
                    <a:pt x="30" y="36"/>
                  </a:lnTo>
                  <a:lnTo>
                    <a:pt x="28" y="36"/>
                  </a:lnTo>
                  <a:lnTo>
                    <a:pt x="27" y="36"/>
                  </a:lnTo>
                  <a:lnTo>
                    <a:pt x="25" y="36"/>
                  </a:lnTo>
                  <a:lnTo>
                    <a:pt x="23" y="35"/>
                  </a:lnTo>
                  <a:lnTo>
                    <a:pt x="23" y="35"/>
                  </a:lnTo>
                  <a:lnTo>
                    <a:pt x="22" y="33"/>
                  </a:lnTo>
                  <a:lnTo>
                    <a:pt x="22" y="31"/>
                  </a:lnTo>
                  <a:lnTo>
                    <a:pt x="20" y="31"/>
                  </a:lnTo>
                  <a:lnTo>
                    <a:pt x="19" y="31"/>
                  </a:lnTo>
                  <a:lnTo>
                    <a:pt x="17" y="31"/>
                  </a:lnTo>
                  <a:lnTo>
                    <a:pt x="16" y="30"/>
                  </a:lnTo>
                  <a:lnTo>
                    <a:pt x="14" y="30"/>
                  </a:lnTo>
                  <a:lnTo>
                    <a:pt x="14" y="30"/>
                  </a:lnTo>
                  <a:lnTo>
                    <a:pt x="14" y="30"/>
                  </a:lnTo>
                  <a:lnTo>
                    <a:pt x="19" y="27"/>
                  </a:lnTo>
                  <a:lnTo>
                    <a:pt x="20" y="25"/>
                  </a:lnTo>
                  <a:lnTo>
                    <a:pt x="20" y="24"/>
                  </a:lnTo>
                  <a:lnTo>
                    <a:pt x="22" y="24"/>
                  </a:lnTo>
                  <a:lnTo>
                    <a:pt x="23" y="24"/>
                  </a:lnTo>
                  <a:lnTo>
                    <a:pt x="23" y="22"/>
                  </a:lnTo>
                  <a:lnTo>
                    <a:pt x="23" y="22"/>
                  </a:lnTo>
                  <a:lnTo>
                    <a:pt x="25" y="22"/>
                  </a:lnTo>
                  <a:lnTo>
                    <a:pt x="27" y="20"/>
                  </a:lnTo>
                  <a:lnTo>
                    <a:pt x="30" y="19"/>
                  </a:lnTo>
                  <a:lnTo>
                    <a:pt x="30" y="19"/>
                  </a:lnTo>
                  <a:lnTo>
                    <a:pt x="30" y="19"/>
                  </a:lnTo>
                  <a:lnTo>
                    <a:pt x="28" y="17"/>
                  </a:lnTo>
                  <a:lnTo>
                    <a:pt x="27" y="17"/>
                  </a:lnTo>
                  <a:lnTo>
                    <a:pt x="27" y="17"/>
                  </a:lnTo>
                  <a:lnTo>
                    <a:pt x="25" y="17"/>
                  </a:lnTo>
                  <a:lnTo>
                    <a:pt x="25" y="17"/>
                  </a:lnTo>
                  <a:lnTo>
                    <a:pt x="25" y="16"/>
                  </a:lnTo>
                  <a:lnTo>
                    <a:pt x="25" y="14"/>
                  </a:lnTo>
                  <a:lnTo>
                    <a:pt x="27" y="14"/>
                  </a:lnTo>
                  <a:lnTo>
                    <a:pt x="27" y="13"/>
                  </a:lnTo>
                  <a:lnTo>
                    <a:pt x="28" y="11"/>
                  </a:lnTo>
                  <a:lnTo>
                    <a:pt x="28" y="11"/>
                  </a:lnTo>
                  <a:lnTo>
                    <a:pt x="30" y="9"/>
                  </a:lnTo>
                  <a:lnTo>
                    <a:pt x="33" y="8"/>
                  </a:lnTo>
                  <a:lnTo>
                    <a:pt x="33" y="8"/>
                  </a:lnTo>
                  <a:lnTo>
                    <a:pt x="34" y="8"/>
                  </a:lnTo>
                  <a:lnTo>
                    <a:pt x="36" y="8"/>
                  </a:lnTo>
                  <a:lnTo>
                    <a:pt x="38" y="8"/>
                  </a:lnTo>
                  <a:lnTo>
                    <a:pt x="38" y="8"/>
                  </a:lnTo>
                  <a:lnTo>
                    <a:pt x="42" y="9"/>
                  </a:lnTo>
                  <a:lnTo>
                    <a:pt x="44" y="9"/>
                  </a:lnTo>
                  <a:lnTo>
                    <a:pt x="49" y="9"/>
                  </a:lnTo>
                  <a:lnTo>
                    <a:pt x="50" y="11"/>
                  </a:lnTo>
                  <a:lnTo>
                    <a:pt x="52" y="11"/>
                  </a:lnTo>
                  <a:lnTo>
                    <a:pt x="52" y="11"/>
                  </a:lnTo>
                  <a:lnTo>
                    <a:pt x="53" y="13"/>
                  </a:lnTo>
                  <a:lnTo>
                    <a:pt x="58" y="13"/>
                  </a:lnTo>
                  <a:lnTo>
                    <a:pt x="60" y="13"/>
                  </a:lnTo>
                  <a:lnTo>
                    <a:pt x="60" y="14"/>
                  </a:lnTo>
                  <a:lnTo>
                    <a:pt x="61" y="14"/>
                  </a:lnTo>
                  <a:lnTo>
                    <a:pt x="63" y="14"/>
                  </a:lnTo>
                  <a:lnTo>
                    <a:pt x="61" y="11"/>
                  </a:lnTo>
                  <a:lnTo>
                    <a:pt x="61" y="9"/>
                  </a:lnTo>
                  <a:lnTo>
                    <a:pt x="63" y="5"/>
                  </a:lnTo>
                  <a:lnTo>
                    <a:pt x="64" y="3"/>
                  </a:lnTo>
                  <a:lnTo>
                    <a:pt x="66" y="3"/>
                  </a:lnTo>
                  <a:lnTo>
                    <a:pt x="68" y="2"/>
                  </a:lnTo>
                  <a:lnTo>
                    <a:pt x="69" y="2"/>
                  </a:lnTo>
                  <a:lnTo>
                    <a:pt x="71" y="2"/>
                  </a:lnTo>
                  <a:lnTo>
                    <a:pt x="72" y="2"/>
                  </a:lnTo>
                  <a:lnTo>
                    <a:pt x="72" y="2"/>
                  </a:lnTo>
                  <a:lnTo>
                    <a:pt x="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19" name="Freeform 239">
              <a:extLst>
                <a:ext uri="{FF2B5EF4-FFF2-40B4-BE49-F238E27FC236}">
                  <a16:creationId xmlns:a16="http://schemas.microsoft.com/office/drawing/2014/main" id="{E1EA5359-26E5-4B35-8B66-674460B51F8D}"/>
                </a:ext>
              </a:extLst>
            </p:cNvPr>
            <p:cNvSpPr>
              <a:spLocks noEditPoints="1"/>
            </p:cNvSpPr>
            <p:nvPr/>
          </p:nvSpPr>
          <p:spPr bwMode="auto">
            <a:xfrm>
              <a:off x="6720113" y="4261934"/>
              <a:ext cx="226110" cy="286536"/>
            </a:xfrm>
            <a:custGeom>
              <a:avLst/>
              <a:gdLst>
                <a:gd name="T0" fmla="*/ 105 w 116"/>
                <a:gd name="T1" fmla="*/ 109 h 147"/>
                <a:gd name="T2" fmla="*/ 19 w 116"/>
                <a:gd name="T3" fmla="*/ 0 h 147"/>
                <a:gd name="T4" fmla="*/ 21 w 116"/>
                <a:gd name="T5" fmla="*/ 2 h 147"/>
                <a:gd name="T6" fmla="*/ 27 w 116"/>
                <a:gd name="T7" fmla="*/ 5 h 147"/>
                <a:gd name="T8" fmla="*/ 27 w 116"/>
                <a:gd name="T9" fmla="*/ 12 h 147"/>
                <a:gd name="T10" fmla="*/ 34 w 116"/>
                <a:gd name="T11" fmla="*/ 16 h 147"/>
                <a:gd name="T12" fmla="*/ 46 w 116"/>
                <a:gd name="T13" fmla="*/ 18 h 147"/>
                <a:gd name="T14" fmla="*/ 60 w 116"/>
                <a:gd name="T15" fmla="*/ 27 h 147"/>
                <a:gd name="T16" fmla="*/ 73 w 116"/>
                <a:gd name="T17" fmla="*/ 29 h 147"/>
                <a:gd name="T18" fmla="*/ 82 w 116"/>
                <a:gd name="T19" fmla="*/ 27 h 147"/>
                <a:gd name="T20" fmla="*/ 95 w 116"/>
                <a:gd name="T21" fmla="*/ 19 h 147"/>
                <a:gd name="T22" fmla="*/ 105 w 116"/>
                <a:gd name="T23" fmla="*/ 23 h 147"/>
                <a:gd name="T24" fmla="*/ 112 w 116"/>
                <a:gd name="T25" fmla="*/ 23 h 147"/>
                <a:gd name="T26" fmla="*/ 105 w 116"/>
                <a:gd name="T27" fmla="*/ 37 h 147"/>
                <a:gd name="T28" fmla="*/ 101 w 116"/>
                <a:gd name="T29" fmla="*/ 60 h 147"/>
                <a:gd name="T30" fmla="*/ 105 w 116"/>
                <a:gd name="T31" fmla="*/ 95 h 147"/>
                <a:gd name="T32" fmla="*/ 111 w 116"/>
                <a:gd name="T33" fmla="*/ 103 h 147"/>
                <a:gd name="T34" fmla="*/ 103 w 116"/>
                <a:gd name="T35" fmla="*/ 108 h 147"/>
                <a:gd name="T36" fmla="*/ 101 w 116"/>
                <a:gd name="T37" fmla="*/ 111 h 147"/>
                <a:gd name="T38" fmla="*/ 97 w 116"/>
                <a:gd name="T39" fmla="*/ 115 h 147"/>
                <a:gd name="T40" fmla="*/ 90 w 116"/>
                <a:gd name="T41" fmla="*/ 123 h 147"/>
                <a:gd name="T42" fmla="*/ 87 w 116"/>
                <a:gd name="T43" fmla="*/ 130 h 147"/>
                <a:gd name="T44" fmla="*/ 84 w 116"/>
                <a:gd name="T45" fmla="*/ 136 h 147"/>
                <a:gd name="T46" fmla="*/ 79 w 116"/>
                <a:gd name="T47" fmla="*/ 145 h 147"/>
                <a:gd name="T48" fmla="*/ 75 w 116"/>
                <a:gd name="T49" fmla="*/ 145 h 147"/>
                <a:gd name="T50" fmla="*/ 64 w 116"/>
                <a:gd name="T51" fmla="*/ 138 h 147"/>
                <a:gd name="T52" fmla="*/ 56 w 116"/>
                <a:gd name="T53" fmla="*/ 131 h 147"/>
                <a:gd name="T54" fmla="*/ 54 w 116"/>
                <a:gd name="T55" fmla="*/ 130 h 147"/>
                <a:gd name="T56" fmla="*/ 54 w 116"/>
                <a:gd name="T57" fmla="*/ 125 h 147"/>
                <a:gd name="T58" fmla="*/ 46 w 116"/>
                <a:gd name="T59" fmla="*/ 119 h 147"/>
                <a:gd name="T60" fmla="*/ 30 w 116"/>
                <a:gd name="T61" fmla="*/ 111 h 147"/>
                <a:gd name="T62" fmla="*/ 16 w 116"/>
                <a:gd name="T63" fmla="*/ 101 h 147"/>
                <a:gd name="T64" fmla="*/ 2 w 116"/>
                <a:gd name="T65" fmla="*/ 95 h 147"/>
                <a:gd name="T66" fmla="*/ 4 w 116"/>
                <a:gd name="T67" fmla="*/ 92 h 147"/>
                <a:gd name="T68" fmla="*/ 4 w 116"/>
                <a:gd name="T69" fmla="*/ 86 h 147"/>
                <a:gd name="T70" fmla="*/ 7 w 116"/>
                <a:gd name="T71" fmla="*/ 87 h 147"/>
                <a:gd name="T72" fmla="*/ 10 w 116"/>
                <a:gd name="T73" fmla="*/ 84 h 147"/>
                <a:gd name="T74" fmla="*/ 8 w 116"/>
                <a:gd name="T75" fmla="*/ 81 h 147"/>
                <a:gd name="T76" fmla="*/ 5 w 116"/>
                <a:gd name="T77" fmla="*/ 84 h 147"/>
                <a:gd name="T78" fmla="*/ 4 w 116"/>
                <a:gd name="T79" fmla="*/ 81 h 147"/>
                <a:gd name="T80" fmla="*/ 0 w 116"/>
                <a:gd name="T81" fmla="*/ 79 h 147"/>
                <a:gd name="T82" fmla="*/ 2 w 116"/>
                <a:gd name="T83" fmla="*/ 75 h 147"/>
                <a:gd name="T84" fmla="*/ 7 w 116"/>
                <a:gd name="T85" fmla="*/ 67 h 147"/>
                <a:gd name="T86" fmla="*/ 12 w 116"/>
                <a:gd name="T87" fmla="*/ 62 h 147"/>
                <a:gd name="T88" fmla="*/ 13 w 116"/>
                <a:gd name="T89" fmla="*/ 59 h 147"/>
                <a:gd name="T90" fmla="*/ 15 w 116"/>
                <a:gd name="T91" fmla="*/ 54 h 147"/>
                <a:gd name="T92" fmla="*/ 15 w 116"/>
                <a:gd name="T93" fmla="*/ 45 h 147"/>
                <a:gd name="T94" fmla="*/ 13 w 116"/>
                <a:gd name="T95" fmla="*/ 40 h 147"/>
                <a:gd name="T96" fmla="*/ 8 w 116"/>
                <a:gd name="T97" fmla="*/ 34 h 147"/>
                <a:gd name="T98" fmla="*/ 7 w 116"/>
                <a:gd name="T99" fmla="*/ 26 h 147"/>
                <a:gd name="T100" fmla="*/ 4 w 116"/>
                <a:gd name="T101" fmla="*/ 24 h 147"/>
                <a:gd name="T102" fmla="*/ 15 w 116"/>
                <a:gd name="T103" fmla="*/ 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 h="147">
                  <a:moveTo>
                    <a:pt x="103" y="109"/>
                  </a:moveTo>
                  <a:lnTo>
                    <a:pt x="105" y="109"/>
                  </a:lnTo>
                  <a:lnTo>
                    <a:pt x="105" y="109"/>
                  </a:lnTo>
                  <a:lnTo>
                    <a:pt x="105" y="109"/>
                  </a:lnTo>
                  <a:lnTo>
                    <a:pt x="105" y="109"/>
                  </a:lnTo>
                  <a:lnTo>
                    <a:pt x="103" y="111"/>
                  </a:lnTo>
                  <a:lnTo>
                    <a:pt x="101" y="111"/>
                  </a:lnTo>
                  <a:lnTo>
                    <a:pt x="101" y="109"/>
                  </a:lnTo>
                  <a:lnTo>
                    <a:pt x="103" y="109"/>
                  </a:lnTo>
                  <a:close/>
                  <a:moveTo>
                    <a:pt x="19" y="0"/>
                  </a:moveTo>
                  <a:lnTo>
                    <a:pt x="19" y="0"/>
                  </a:lnTo>
                  <a:lnTo>
                    <a:pt x="19" y="2"/>
                  </a:lnTo>
                  <a:lnTo>
                    <a:pt x="19" y="2"/>
                  </a:lnTo>
                  <a:lnTo>
                    <a:pt x="21" y="2"/>
                  </a:lnTo>
                  <a:lnTo>
                    <a:pt x="21" y="2"/>
                  </a:lnTo>
                  <a:lnTo>
                    <a:pt x="23" y="2"/>
                  </a:lnTo>
                  <a:lnTo>
                    <a:pt x="23" y="2"/>
                  </a:lnTo>
                  <a:lnTo>
                    <a:pt x="26" y="2"/>
                  </a:lnTo>
                  <a:lnTo>
                    <a:pt x="27" y="4"/>
                  </a:lnTo>
                  <a:lnTo>
                    <a:pt x="27" y="5"/>
                  </a:lnTo>
                  <a:lnTo>
                    <a:pt x="27" y="5"/>
                  </a:lnTo>
                  <a:lnTo>
                    <a:pt x="27" y="7"/>
                  </a:lnTo>
                  <a:lnTo>
                    <a:pt x="27" y="8"/>
                  </a:lnTo>
                  <a:lnTo>
                    <a:pt x="27" y="10"/>
                  </a:lnTo>
                  <a:lnTo>
                    <a:pt x="27" y="12"/>
                  </a:lnTo>
                  <a:lnTo>
                    <a:pt x="29" y="13"/>
                  </a:lnTo>
                  <a:lnTo>
                    <a:pt x="30" y="15"/>
                  </a:lnTo>
                  <a:lnTo>
                    <a:pt x="30" y="15"/>
                  </a:lnTo>
                  <a:lnTo>
                    <a:pt x="32" y="16"/>
                  </a:lnTo>
                  <a:lnTo>
                    <a:pt x="34" y="16"/>
                  </a:lnTo>
                  <a:lnTo>
                    <a:pt x="38" y="16"/>
                  </a:lnTo>
                  <a:lnTo>
                    <a:pt x="41" y="16"/>
                  </a:lnTo>
                  <a:lnTo>
                    <a:pt x="43" y="16"/>
                  </a:lnTo>
                  <a:lnTo>
                    <a:pt x="43" y="16"/>
                  </a:lnTo>
                  <a:lnTo>
                    <a:pt x="46" y="18"/>
                  </a:lnTo>
                  <a:lnTo>
                    <a:pt x="51" y="21"/>
                  </a:lnTo>
                  <a:lnTo>
                    <a:pt x="52" y="23"/>
                  </a:lnTo>
                  <a:lnTo>
                    <a:pt x="56" y="24"/>
                  </a:lnTo>
                  <a:lnTo>
                    <a:pt x="59" y="26"/>
                  </a:lnTo>
                  <a:lnTo>
                    <a:pt x="60" y="27"/>
                  </a:lnTo>
                  <a:lnTo>
                    <a:pt x="62" y="27"/>
                  </a:lnTo>
                  <a:lnTo>
                    <a:pt x="65" y="27"/>
                  </a:lnTo>
                  <a:lnTo>
                    <a:pt x="68" y="27"/>
                  </a:lnTo>
                  <a:lnTo>
                    <a:pt x="70" y="29"/>
                  </a:lnTo>
                  <a:lnTo>
                    <a:pt x="73" y="29"/>
                  </a:lnTo>
                  <a:lnTo>
                    <a:pt x="76" y="29"/>
                  </a:lnTo>
                  <a:lnTo>
                    <a:pt x="76" y="29"/>
                  </a:lnTo>
                  <a:lnTo>
                    <a:pt x="81" y="30"/>
                  </a:lnTo>
                  <a:lnTo>
                    <a:pt x="81" y="29"/>
                  </a:lnTo>
                  <a:lnTo>
                    <a:pt x="82" y="27"/>
                  </a:lnTo>
                  <a:lnTo>
                    <a:pt x="86" y="26"/>
                  </a:lnTo>
                  <a:lnTo>
                    <a:pt x="86" y="24"/>
                  </a:lnTo>
                  <a:lnTo>
                    <a:pt x="89" y="23"/>
                  </a:lnTo>
                  <a:lnTo>
                    <a:pt x="92" y="21"/>
                  </a:lnTo>
                  <a:lnTo>
                    <a:pt x="95" y="19"/>
                  </a:lnTo>
                  <a:lnTo>
                    <a:pt x="100" y="18"/>
                  </a:lnTo>
                  <a:lnTo>
                    <a:pt x="101" y="19"/>
                  </a:lnTo>
                  <a:lnTo>
                    <a:pt x="103" y="21"/>
                  </a:lnTo>
                  <a:lnTo>
                    <a:pt x="103" y="23"/>
                  </a:lnTo>
                  <a:lnTo>
                    <a:pt x="105" y="23"/>
                  </a:lnTo>
                  <a:lnTo>
                    <a:pt x="106" y="23"/>
                  </a:lnTo>
                  <a:lnTo>
                    <a:pt x="108" y="23"/>
                  </a:lnTo>
                  <a:lnTo>
                    <a:pt x="108" y="23"/>
                  </a:lnTo>
                  <a:lnTo>
                    <a:pt x="109" y="23"/>
                  </a:lnTo>
                  <a:lnTo>
                    <a:pt x="112" y="23"/>
                  </a:lnTo>
                  <a:lnTo>
                    <a:pt x="116" y="23"/>
                  </a:lnTo>
                  <a:lnTo>
                    <a:pt x="114" y="24"/>
                  </a:lnTo>
                  <a:lnTo>
                    <a:pt x="111" y="27"/>
                  </a:lnTo>
                  <a:lnTo>
                    <a:pt x="108" y="34"/>
                  </a:lnTo>
                  <a:lnTo>
                    <a:pt x="105" y="37"/>
                  </a:lnTo>
                  <a:lnTo>
                    <a:pt x="101" y="38"/>
                  </a:lnTo>
                  <a:lnTo>
                    <a:pt x="101" y="38"/>
                  </a:lnTo>
                  <a:lnTo>
                    <a:pt x="101" y="41"/>
                  </a:lnTo>
                  <a:lnTo>
                    <a:pt x="101" y="48"/>
                  </a:lnTo>
                  <a:lnTo>
                    <a:pt x="101" y="60"/>
                  </a:lnTo>
                  <a:lnTo>
                    <a:pt x="101" y="71"/>
                  </a:lnTo>
                  <a:lnTo>
                    <a:pt x="101" y="84"/>
                  </a:lnTo>
                  <a:lnTo>
                    <a:pt x="101" y="90"/>
                  </a:lnTo>
                  <a:lnTo>
                    <a:pt x="101" y="92"/>
                  </a:lnTo>
                  <a:lnTo>
                    <a:pt x="105" y="95"/>
                  </a:lnTo>
                  <a:lnTo>
                    <a:pt x="106" y="97"/>
                  </a:lnTo>
                  <a:lnTo>
                    <a:pt x="109" y="100"/>
                  </a:lnTo>
                  <a:lnTo>
                    <a:pt x="109" y="101"/>
                  </a:lnTo>
                  <a:lnTo>
                    <a:pt x="111" y="103"/>
                  </a:lnTo>
                  <a:lnTo>
                    <a:pt x="111" y="103"/>
                  </a:lnTo>
                  <a:lnTo>
                    <a:pt x="108" y="106"/>
                  </a:lnTo>
                  <a:lnTo>
                    <a:pt x="106" y="108"/>
                  </a:lnTo>
                  <a:lnTo>
                    <a:pt x="105" y="108"/>
                  </a:lnTo>
                  <a:lnTo>
                    <a:pt x="103" y="108"/>
                  </a:lnTo>
                  <a:lnTo>
                    <a:pt x="103" y="108"/>
                  </a:lnTo>
                  <a:lnTo>
                    <a:pt x="101" y="108"/>
                  </a:lnTo>
                  <a:lnTo>
                    <a:pt x="101" y="109"/>
                  </a:lnTo>
                  <a:lnTo>
                    <a:pt x="101" y="109"/>
                  </a:lnTo>
                  <a:lnTo>
                    <a:pt x="101" y="108"/>
                  </a:lnTo>
                  <a:lnTo>
                    <a:pt x="101" y="111"/>
                  </a:lnTo>
                  <a:lnTo>
                    <a:pt x="101" y="111"/>
                  </a:lnTo>
                  <a:lnTo>
                    <a:pt x="101" y="112"/>
                  </a:lnTo>
                  <a:lnTo>
                    <a:pt x="100" y="112"/>
                  </a:lnTo>
                  <a:lnTo>
                    <a:pt x="100" y="114"/>
                  </a:lnTo>
                  <a:lnTo>
                    <a:pt x="97" y="115"/>
                  </a:lnTo>
                  <a:lnTo>
                    <a:pt x="93" y="115"/>
                  </a:lnTo>
                  <a:lnTo>
                    <a:pt x="92" y="117"/>
                  </a:lnTo>
                  <a:lnTo>
                    <a:pt x="92" y="119"/>
                  </a:lnTo>
                  <a:lnTo>
                    <a:pt x="90" y="120"/>
                  </a:lnTo>
                  <a:lnTo>
                    <a:pt x="90" y="123"/>
                  </a:lnTo>
                  <a:lnTo>
                    <a:pt x="90" y="125"/>
                  </a:lnTo>
                  <a:lnTo>
                    <a:pt x="90" y="127"/>
                  </a:lnTo>
                  <a:lnTo>
                    <a:pt x="87" y="128"/>
                  </a:lnTo>
                  <a:lnTo>
                    <a:pt x="87" y="128"/>
                  </a:lnTo>
                  <a:lnTo>
                    <a:pt x="87" y="130"/>
                  </a:lnTo>
                  <a:lnTo>
                    <a:pt x="86" y="131"/>
                  </a:lnTo>
                  <a:lnTo>
                    <a:pt x="86" y="134"/>
                  </a:lnTo>
                  <a:lnTo>
                    <a:pt x="84" y="136"/>
                  </a:lnTo>
                  <a:lnTo>
                    <a:pt x="84" y="136"/>
                  </a:lnTo>
                  <a:lnTo>
                    <a:pt x="84" y="136"/>
                  </a:lnTo>
                  <a:lnTo>
                    <a:pt x="84" y="138"/>
                  </a:lnTo>
                  <a:lnTo>
                    <a:pt x="82" y="139"/>
                  </a:lnTo>
                  <a:lnTo>
                    <a:pt x="82" y="139"/>
                  </a:lnTo>
                  <a:lnTo>
                    <a:pt x="81" y="144"/>
                  </a:lnTo>
                  <a:lnTo>
                    <a:pt x="79" y="145"/>
                  </a:lnTo>
                  <a:lnTo>
                    <a:pt x="78" y="145"/>
                  </a:lnTo>
                  <a:lnTo>
                    <a:pt x="76" y="147"/>
                  </a:lnTo>
                  <a:lnTo>
                    <a:pt x="76" y="147"/>
                  </a:lnTo>
                  <a:lnTo>
                    <a:pt x="76" y="147"/>
                  </a:lnTo>
                  <a:lnTo>
                    <a:pt x="75" y="145"/>
                  </a:lnTo>
                  <a:lnTo>
                    <a:pt x="73" y="144"/>
                  </a:lnTo>
                  <a:lnTo>
                    <a:pt x="71" y="142"/>
                  </a:lnTo>
                  <a:lnTo>
                    <a:pt x="68" y="141"/>
                  </a:lnTo>
                  <a:lnTo>
                    <a:pt x="67" y="139"/>
                  </a:lnTo>
                  <a:lnTo>
                    <a:pt x="64" y="138"/>
                  </a:lnTo>
                  <a:lnTo>
                    <a:pt x="62" y="136"/>
                  </a:lnTo>
                  <a:lnTo>
                    <a:pt x="60" y="134"/>
                  </a:lnTo>
                  <a:lnTo>
                    <a:pt x="57" y="133"/>
                  </a:lnTo>
                  <a:lnTo>
                    <a:pt x="56" y="133"/>
                  </a:lnTo>
                  <a:lnTo>
                    <a:pt x="56" y="131"/>
                  </a:lnTo>
                  <a:lnTo>
                    <a:pt x="56" y="130"/>
                  </a:lnTo>
                  <a:lnTo>
                    <a:pt x="56" y="130"/>
                  </a:lnTo>
                  <a:lnTo>
                    <a:pt x="54" y="130"/>
                  </a:lnTo>
                  <a:lnTo>
                    <a:pt x="54" y="130"/>
                  </a:lnTo>
                  <a:lnTo>
                    <a:pt x="54" y="130"/>
                  </a:lnTo>
                  <a:lnTo>
                    <a:pt x="54" y="130"/>
                  </a:lnTo>
                  <a:lnTo>
                    <a:pt x="54" y="128"/>
                  </a:lnTo>
                  <a:lnTo>
                    <a:pt x="54" y="127"/>
                  </a:lnTo>
                  <a:lnTo>
                    <a:pt x="54" y="127"/>
                  </a:lnTo>
                  <a:lnTo>
                    <a:pt x="54" y="125"/>
                  </a:lnTo>
                  <a:lnTo>
                    <a:pt x="54" y="123"/>
                  </a:lnTo>
                  <a:lnTo>
                    <a:pt x="54" y="123"/>
                  </a:lnTo>
                  <a:lnTo>
                    <a:pt x="52" y="122"/>
                  </a:lnTo>
                  <a:lnTo>
                    <a:pt x="49" y="120"/>
                  </a:lnTo>
                  <a:lnTo>
                    <a:pt x="46" y="119"/>
                  </a:lnTo>
                  <a:lnTo>
                    <a:pt x="43" y="117"/>
                  </a:lnTo>
                  <a:lnTo>
                    <a:pt x="40" y="115"/>
                  </a:lnTo>
                  <a:lnTo>
                    <a:pt x="37" y="114"/>
                  </a:lnTo>
                  <a:lnTo>
                    <a:pt x="34" y="112"/>
                  </a:lnTo>
                  <a:lnTo>
                    <a:pt x="30" y="111"/>
                  </a:lnTo>
                  <a:lnTo>
                    <a:pt x="27" y="109"/>
                  </a:lnTo>
                  <a:lnTo>
                    <a:pt x="24" y="108"/>
                  </a:lnTo>
                  <a:lnTo>
                    <a:pt x="21" y="104"/>
                  </a:lnTo>
                  <a:lnTo>
                    <a:pt x="18" y="103"/>
                  </a:lnTo>
                  <a:lnTo>
                    <a:pt x="16" y="101"/>
                  </a:lnTo>
                  <a:lnTo>
                    <a:pt x="13" y="100"/>
                  </a:lnTo>
                  <a:lnTo>
                    <a:pt x="10" y="98"/>
                  </a:lnTo>
                  <a:lnTo>
                    <a:pt x="7" y="97"/>
                  </a:lnTo>
                  <a:lnTo>
                    <a:pt x="4" y="95"/>
                  </a:lnTo>
                  <a:lnTo>
                    <a:pt x="2" y="95"/>
                  </a:lnTo>
                  <a:lnTo>
                    <a:pt x="2" y="93"/>
                  </a:lnTo>
                  <a:lnTo>
                    <a:pt x="2" y="93"/>
                  </a:lnTo>
                  <a:lnTo>
                    <a:pt x="4" y="93"/>
                  </a:lnTo>
                  <a:lnTo>
                    <a:pt x="4" y="93"/>
                  </a:lnTo>
                  <a:lnTo>
                    <a:pt x="4" y="92"/>
                  </a:lnTo>
                  <a:lnTo>
                    <a:pt x="2" y="90"/>
                  </a:lnTo>
                  <a:lnTo>
                    <a:pt x="2" y="90"/>
                  </a:lnTo>
                  <a:lnTo>
                    <a:pt x="2" y="89"/>
                  </a:lnTo>
                  <a:lnTo>
                    <a:pt x="2" y="87"/>
                  </a:lnTo>
                  <a:lnTo>
                    <a:pt x="4" y="86"/>
                  </a:lnTo>
                  <a:lnTo>
                    <a:pt x="4" y="86"/>
                  </a:lnTo>
                  <a:lnTo>
                    <a:pt x="5" y="86"/>
                  </a:lnTo>
                  <a:lnTo>
                    <a:pt x="7" y="86"/>
                  </a:lnTo>
                  <a:lnTo>
                    <a:pt x="7" y="86"/>
                  </a:lnTo>
                  <a:lnTo>
                    <a:pt x="7" y="87"/>
                  </a:lnTo>
                  <a:lnTo>
                    <a:pt x="8" y="87"/>
                  </a:lnTo>
                  <a:lnTo>
                    <a:pt x="8" y="86"/>
                  </a:lnTo>
                  <a:lnTo>
                    <a:pt x="8" y="84"/>
                  </a:lnTo>
                  <a:lnTo>
                    <a:pt x="8" y="84"/>
                  </a:lnTo>
                  <a:lnTo>
                    <a:pt x="10" y="84"/>
                  </a:lnTo>
                  <a:lnTo>
                    <a:pt x="12" y="84"/>
                  </a:lnTo>
                  <a:lnTo>
                    <a:pt x="13" y="84"/>
                  </a:lnTo>
                  <a:lnTo>
                    <a:pt x="13" y="84"/>
                  </a:lnTo>
                  <a:lnTo>
                    <a:pt x="12" y="81"/>
                  </a:lnTo>
                  <a:lnTo>
                    <a:pt x="8" y="81"/>
                  </a:lnTo>
                  <a:lnTo>
                    <a:pt x="7" y="82"/>
                  </a:lnTo>
                  <a:lnTo>
                    <a:pt x="7" y="82"/>
                  </a:lnTo>
                  <a:lnTo>
                    <a:pt x="7" y="84"/>
                  </a:lnTo>
                  <a:lnTo>
                    <a:pt x="7" y="84"/>
                  </a:lnTo>
                  <a:lnTo>
                    <a:pt x="5" y="84"/>
                  </a:lnTo>
                  <a:lnTo>
                    <a:pt x="5" y="84"/>
                  </a:lnTo>
                  <a:lnTo>
                    <a:pt x="5" y="82"/>
                  </a:lnTo>
                  <a:lnTo>
                    <a:pt x="4" y="82"/>
                  </a:lnTo>
                  <a:lnTo>
                    <a:pt x="2" y="81"/>
                  </a:lnTo>
                  <a:lnTo>
                    <a:pt x="4" y="81"/>
                  </a:lnTo>
                  <a:lnTo>
                    <a:pt x="4" y="81"/>
                  </a:lnTo>
                  <a:lnTo>
                    <a:pt x="2" y="81"/>
                  </a:lnTo>
                  <a:lnTo>
                    <a:pt x="2" y="81"/>
                  </a:lnTo>
                  <a:lnTo>
                    <a:pt x="2" y="79"/>
                  </a:lnTo>
                  <a:lnTo>
                    <a:pt x="0" y="79"/>
                  </a:lnTo>
                  <a:lnTo>
                    <a:pt x="0" y="78"/>
                  </a:lnTo>
                  <a:lnTo>
                    <a:pt x="0" y="76"/>
                  </a:lnTo>
                  <a:lnTo>
                    <a:pt x="0" y="76"/>
                  </a:lnTo>
                  <a:lnTo>
                    <a:pt x="2" y="75"/>
                  </a:lnTo>
                  <a:lnTo>
                    <a:pt x="2" y="75"/>
                  </a:lnTo>
                  <a:lnTo>
                    <a:pt x="4" y="71"/>
                  </a:lnTo>
                  <a:lnTo>
                    <a:pt x="4" y="71"/>
                  </a:lnTo>
                  <a:lnTo>
                    <a:pt x="5" y="70"/>
                  </a:lnTo>
                  <a:lnTo>
                    <a:pt x="5" y="68"/>
                  </a:lnTo>
                  <a:lnTo>
                    <a:pt x="7" y="67"/>
                  </a:lnTo>
                  <a:lnTo>
                    <a:pt x="8" y="65"/>
                  </a:lnTo>
                  <a:lnTo>
                    <a:pt x="8" y="63"/>
                  </a:lnTo>
                  <a:lnTo>
                    <a:pt x="10" y="63"/>
                  </a:lnTo>
                  <a:lnTo>
                    <a:pt x="10" y="62"/>
                  </a:lnTo>
                  <a:lnTo>
                    <a:pt x="12" y="62"/>
                  </a:lnTo>
                  <a:lnTo>
                    <a:pt x="13" y="62"/>
                  </a:lnTo>
                  <a:lnTo>
                    <a:pt x="13" y="62"/>
                  </a:lnTo>
                  <a:lnTo>
                    <a:pt x="13" y="60"/>
                  </a:lnTo>
                  <a:lnTo>
                    <a:pt x="13" y="59"/>
                  </a:lnTo>
                  <a:lnTo>
                    <a:pt x="13" y="59"/>
                  </a:lnTo>
                  <a:lnTo>
                    <a:pt x="13" y="57"/>
                  </a:lnTo>
                  <a:lnTo>
                    <a:pt x="15" y="57"/>
                  </a:lnTo>
                  <a:lnTo>
                    <a:pt x="15" y="56"/>
                  </a:lnTo>
                  <a:lnTo>
                    <a:pt x="15" y="56"/>
                  </a:lnTo>
                  <a:lnTo>
                    <a:pt x="15" y="54"/>
                  </a:lnTo>
                  <a:lnTo>
                    <a:pt x="15" y="54"/>
                  </a:lnTo>
                  <a:lnTo>
                    <a:pt x="15" y="52"/>
                  </a:lnTo>
                  <a:lnTo>
                    <a:pt x="15" y="49"/>
                  </a:lnTo>
                  <a:lnTo>
                    <a:pt x="15" y="48"/>
                  </a:lnTo>
                  <a:lnTo>
                    <a:pt x="15" y="45"/>
                  </a:lnTo>
                  <a:lnTo>
                    <a:pt x="15" y="43"/>
                  </a:lnTo>
                  <a:lnTo>
                    <a:pt x="13" y="41"/>
                  </a:lnTo>
                  <a:lnTo>
                    <a:pt x="13" y="41"/>
                  </a:lnTo>
                  <a:lnTo>
                    <a:pt x="13" y="41"/>
                  </a:lnTo>
                  <a:lnTo>
                    <a:pt x="13" y="40"/>
                  </a:lnTo>
                  <a:lnTo>
                    <a:pt x="12" y="38"/>
                  </a:lnTo>
                  <a:lnTo>
                    <a:pt x="12" y="38"/>
                  </a:lnTo>
                  <a:lnTo>
                    <a:pt x="10" y="37"/>
                  </a:lnTo>
                  <a:lnTo>
                    <a:pt x="8" y="35"/>
                  </a:lnTo>
                  <a:lnTo>
                    <a:pt x="8" y="34"/>
                  </a:lnTo>
                  <a:lnTo>
                    <a:pt x="7" y="30"/>
                  </a:lnTo>
                  <a:lnTo>
                    <a:pt x="7" y="30"/>
                  </a:lnTo>
                  <a:lnTo>
                    <a:pt x="8" y="27"/>
                  </a:lnTo>
                  <a:lnTo>
                    <a:pt x="8" y="27"/>
                  </a:lnTo>
                  <a:lnTo>
                    <a:pt x="7" y="26"/>
                  </a:lnTo>
                  <a:lnTo>
                    <a:pt x="5" y="26"/>
                  </a:lnTo>
                  <a:lnTo>
                    <a:pt x="4" y="24"/>
                  </a:lnTo>
                  <a:lnTo>
                    <a:pt x="4" y="24"/>
                  </a:lnTo>
                  <a:lnTo>
                    <a:pt x="4" y="24"/>
                  </a:lnTo>
                  <a:lnTo>
                    <a:pt x="4" y="24"/>
                  </a:lnTo>
                  <a:lnTo>
                    <a:pt x="0" y="19"/>
                  </a:lnTo>
                  <a:lnTo>
                    <a:pt x="4" y="16"/>
                  </a:lnTo>
                  <a:lnTo>
                    <a:pt x="7" y="13"/>
                  </a:lnTo>
                  <a:lnTo>
                    <a:pt x="10" y="10"/>
                  </a:lnTo>
                  <a:lnTo>
                    <a:pt x="15" y="5"/>
                  </a:lnTo>
                  <a:lnTo>
                    <a:pt x="16" y="4"/>
                  </a:lnTo>
                  <a:lnTo>
                    <a:pt x="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20" name="Freeform 240">
              <a:extLst>
                <a:ext uri="{FF2B5EF4-FFF2-40B4-BE49-F238E27FC236}">
                  <a16:creationId xmlns:a16="http://schemas.microsoft.com/office/drawing/2014/main" id="{CBDCA7B4-71CA-44AA-BA19-1B89495BC7F6}"/>
                </a:ext>
              </a:extLst>
            </p:cNvPr>
            <p:cNvSpPr>
              <a:spLocks noEditPoints="1"/>
            </p:cNvSpPr>
            <p:nvPr/>
          </p:nvSpPr>
          <p:spPr bwMode="auto">
            <a:xfrm>
              <a:off x="9250202" y="3047570"/>
              <a:ext cx="623751" cy="678329"/>
            </a:xfrm>
            <a:custGeom>
              <a:avLst/>
              <a:gdLst>
                <a:gd name="T0" fmla="*/ 5 w 320"/>
                <a:gd name="T1" fmla="*/ 345 h 348"/>
                <a:gd name="T2" fmla="*/ 267 w 320"/>
                <a:gd name="T3" fmla="*/ 310 h 348"/>
                <a:gd name="T4" fmla="*/ 59 w 320"/>
                <a:gd name="T5" fmla="*/ 319 h 348"/>
                <a:gd name="T6" fmla="*/ 65 w 320"/>
                <a:gd name="T7" fmla="*/ 308 h 348"/>
                <a:gd name="T8" fmla="*/ 87 w 320"/>
                <a:gd name="T9" fmla="*/ 282 h 348"/>
                <a:gd name="T10" fmla="*/ 85 w 320"/>
                <a:gd name="T11" fmla="*/ 283 h 348"/>
                <a:gd name="T12" fmla="*/ 104 w 320"/>
                <a:gd name="T13" fmla="*/ 252 h 348"/>
                <a:gd name="T14" fmla="*/ 95 w 320"/>
                <a:gd name="T15" fmla="*/ 219 h 348"/>
                <a:gd name="T16" fmla="*/ 74 w 320"/>
                <a:gd name="T17" fmla="*/ 214 h 348"/>
                <a:gd name="T18" fmla="*/ 234 w 320"/>
                <a:gd name="T19" fmla="*/ 209 h 348"/>
                <a:gd name="T20" fmla="*/ 82 w 320"/>
                <a:gd name="T21" fmla="*/ 208 h 348"/>
                <a:gd name="T22" fmla="*/ 111 w 320"/>
                <a:gd name="T23" fmla="*/ 201 h 348"/>
                <a:gd name="T24" fmla="*/ 118 w 320"/>
                <a:gd name="T25" fmla="*/ 211 h 348"/>
                <a:gd name="T26" fmla="*/ 107 w 320"/>
                <a:gd name="T27" fmla="*/ 239 h 348"/>
                <a:gd name="T28" fmla="*/ 100 w 320"/>
                <a:gd name="T29" fmla="*/ 233 h 348"/>
                <a:gd name="T30" fmla="*/ 93 w 320"/>
                <a:gd name="T31" fmla="*/ 231 h 348"/>
                <a:gd name="T32" fmla="*/ 93 w 320"/>
                <a:gd name="T33" fmla="*/ 209 h 348"/>
                <a:gd name="T34" fmla="*/ 87 w 320"/>
                <a:gd name="T35" fmla="*/ 217 h 348"/>
                <a:gd name="T36" fmla="*/ 85 w 320"/>
                <a:gd name="T37" fmla="*/ 204 h 348"/>
                <a:gd name="T38" fmla="*/ 123 w 320"/>
                <a:gd name="T39" fmla="*/ 195 h 348"/>
                <a:gd name="T40" fmla="*/ 128 w 320"/>
                <a:gd name="T41" fmla="*/ 192 h 348"/>
                <a:gd name="T42" fmla="*/ 156 w 320"/>
                <a:gd name="T43" fmla="*/ 200 h 348"/>
                <a:gd name="T44" fmla="*/ 133 w 320"/>
                <a:gd name="T45" fmla="*/ 215 h 348"/>
                <a:gd name="T46" fmla="*/ 123 w 320"/>
                <a:gd name="T47" fmla="*/ 204 h 348"/>
                <a:gd name="T48" fmla="*/ 139 w 320"/>
                <a:gd name="T49" fmla="*/ 195 h 348"/>
                <a:gd name="T50" fmla="*/ 152 w 320"/>
                <a:gd name="T51" fmla="*/ 187 h 348"/>
                <a:gd name="T52" fmla="*/ 84 w 320"/>
                <a:gd name="T53" fmla="*/ 184 h 348"/>
                <a:gd name="T54" fmla="*/ 226 w 320"/>
                <a:gd name="T55" fmla="*/ 182 h 348"/>
                <a:gd name="T56" fmla="*/ 212 w 320"/>
                <a:gd name="T57" fmla="*/ 132 h 348"/>
                <a:gd name="T58" fmla="*/ 256 w 320"/>
                <a:gd name="T59" fmla="*/ 83 h 348"/>
                <a:gd name="T60" fmla="*/ 260 w 320"/>
                <a:gd name="T61" fmla="*/ 111 h 348"/>
                <a:gd name="T62" fmla="*/ 249 w 320"/>
                <a:gd name="T63" fmla="*/ 133 h 348"/>
                <a:gd name="T64" fmla="*/ 245 w 320"/>
                <a:gd name="T65" fmla="*/ 168 h 348"/>
                <a:gd name="T66" fmla="*/ 234 w 320"/>
                <a:gd name="T67" fmla="*/ 173 h 348"/>
                <a:gd name="T68" fmla="*/ 230 w 320"/>
                <a:gd name="T69" fmla="*/ 176 h 348"/>
                <a:gd name="T70" fmla="*/ 218 w 320"/>
                <a:gd name="T71" fmla="*/ 179 h 348"/>
                <a:gd name="T72" fmla="*/ 196 w 320"/>
                <a:gd name="T73" fmla="*/ 184 h 348"/>
                <a:gd name="T74" fmla="*/ 188 w 320"/>
                <a:gd name="T75" fmla="*/ 178 h 348"/>
                <a:gd name="T76" fmla="*/ 169 w 320"/>
                <a:gd name="T77" fmla="*/ 200 h 348"/>
                <a:gd name="T78" fmla="*/ 158 w 320"/>
                <a:gd name="T79" fmla="*/ 182 h 348"/>
                <a:gd name="T80" fmla="*/ 128 w 320"/>
                <a:gd name="T81" fmla="*/ 190 h 348"/>
                <a:gd name="T82" fmla="*/ 104 w 320"/>
                <a:gd name="T83" fmla="*/ 190 h 348"/>
                <a:gd name="T84" fmla="*/ 130 w 320"/>
                <a:gd name="T85" fmla="*/ 171 h 348"/>
                <a:gd name="T86" fmla="*/ 167 w 320"/>
                <a:gd name="T87" fmla="*/ 167 h 348"/>
                <a:gd name="T88" fmla="*/ 188 w 320"/>
                <a:gd name="T89" fmla="*/ 149 h 348"/>
                <a:gd name="T90" fmla="*/ 194 w 320"/>
                <a:gd name="T91" fmla="*/ 149 h 348"/>
                <a:gd name="T92" fmla="*/ 227 w 320"/>
                <a:gd name="T93" fmla="*/ 127 h 348"/>
                <a:gd name="T94" fmla="*/ 235 w 320"/>
                <a:gd name="T95" fmla="*/ 97 h 348"/>
                <a:gd name="T96" fmla="*/ 238 w 320"/>
                <a:gd name="T97" fmla="*/ 81 h 348"/>
                <a:gd name="T98" fmla="*/ 248 w 320"/>
                <a:gd name="T99" fmla="*/ 80 h 348"/>
                <a:gd name="T100" fmla="*/ 229 w 320"/>
                <a:gd name="T101" fmla="*/ 59 h 348"/>
                <a:gd name="T102" fmla="*/ 251 w 320"/>
                <a:gd name="T103" fmla="*/ 0 h 348"/>
                <a:gd name="T104" fmla="*/ 290 w 320"/>
                <a:gd name="T105" fmla="*/ 23 h 348"/>
                <a:gd name="T106" fmla="*/ 311 w 320"/>
                <a:gd name="T107" fmla="*/ 33 h 348"/>
                <a:gd name="T108" fmla="*/ 306 w 320"/>
                <a:gd name="T109" fmla="*/ 44 h 348"/>
                <a:gd name="T110" fmla="*/ 271 w 320"/>
                <a:gd name="T111" fmla="*/ 56 h 348"/>
                <a:gd name="T112" fmla="*/ 245 w 320"/>
                <a:gd name="T113" fmla="*/ 59 h 348"/>
                <a:gd name="T114" fmla="*/ 237 w 320"/>
                <a:gd name="T115" fmla="*/ 70 h 348"/>
                <a:gd name="T116" fmla="*/ 240 w 320"/>
                <a:gd name="T117" fmla="*/ 45 h 348"/>
                <a:gd name="T118" fmla="*/ 257 w 320"/>
                <a:gd name="T119" fmla="*/ 3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348">
                  <a:moveTo>
                    <a:pt x="0" y="345"/>
                  </a:moveTo>
                  <a:lnTo>
                    <a:pt x="3" y="346"/>
                  </a:lnTo>
                  <a:lnTo>
                    <a:pt x="3" y="346"/>
                  </a:lnTo>
                  <a:lnTo>
                    <a:pt x="3" y="346"/>
                  </a:lnTo>
                  <a:lnTo>
                    <a:pt x="2" y="348"/>
                  </a:lnTo>
                  <a:lnTo>
                    <a:pt x="0" y="346"/>
                  </a:lnTo>
                  <a:lnTo>
                    <a:pt x="0" y="346"/>
                  </a:lnTo>
                  <a:lnTo>
                    <a:pt x="0" y="346"/>
                  </a:lnTo>
                  <a:lnTo>
                    <a:pt x="0" y="346"/>
                  </a:lnTo>
                  <a:lnTo>
                    <a:pt x="0" y="345"/>
                  </a:lnTo>
                  <a:lnTo>
                    <a:pt x="0" y="345"/>
                  </a:lnTo>
                  <a:close/>
                  <a:moveTo>
                    <a:pt x="8" y="343"/>
                  </a:moveTo>
                  <a:lnTo>
                    <a:pt x="10" y="343"/>
                  </a:lnTo>
                  <a:lnTo>
                    <a:pt x="8" y="343"/>
                  </a:lnTo>
                  <a:lnTo>
                    <a:pt x="8" y="346"/>
                  </a:lnTo>
                  <a:lnTo>
                    <a:pt x="7" y="346"/>
                  </a:lnTo>
                  <a:lnTo>
                    <a:pt x="7" y="346"/>
                  </a:lnTo>
                  <a:lnTo>
                    <a:pt x="5" y="345"/>
                  </a:lnTo>
                  <a:lnTo>
                    <a:pt x="7" y="345"/>
                  </a:lnTo>
                  <a:lnTo>
                    <a:pt x="7" y="345"/>
                  </a:lnTo>
                  <a:lnTo>
                    <a:pt x="8" y="345"/>
                  </a:lnTo>
                  <a:lnTo>
                    <a:pt x="8" y="343"/>
                  </a:lnTo>
                  <a:close/>
                  <a:moveTo>
                    <a:pt x="22" y="338"/>
                  </a:moveTo>
                  <a:lnTo>
                    <a:pt x="24" y="338"/>
                  </a:lnTo>
                  <a:lnTo>
                    <a:pt x="24" y="338"/>
                  </a:lnTo>
                  <a:lnTo>
                    <a:pt x="24" y="340"/>
                  </a:lnTo>
                  <a:lnTo>
                    <a:pt x="25" y="340"/>
                  </a:lnTo>
                  <a:lnTo>
                    <a:pt x="24" y="340"/>
                  </a:lnTo>
                  <a:lnTo>
                    <a:pt x="22" y="340"/>
                  </a:lnTo>
                  <a:lnTo>
                    <a:pt x="22" y="338"/>
                  </a:lnTo>
                  <a:close/>
                  <a:moveTo>
                    <a:pt x="267" y="310"/>
                  </a:moveTo>
                  <a:lnTo>
                    <a:pt x="267" y="310"/>
                  </a:lnTo>
                  <a:lnTo>
                    <a:pt x="267" y="310"/>
                  </a:lnTo>
                  <a:lnTo>
                    <a:pt x="267" y="312"/>
                  </a:lnTo>
                  <a:lnTo>
                    <a:pt x="267" y="312"/>
                  </a:lnTo>
                  <a:lnTo>
                    <a:pt x="267" y="310"/>
                  </a:lnTo>
                  <a:lnTo>
                    <a:pt x="267" y="310"/>
                  </a:lnTo>
                  <a:close/>
                  <a:moveTo>
                    <a:pt x="66" y="307"/>
                  </a:moveTo>
                  <a:lnTo>
                    <a:pt x="66" y="308"/>
                  </a:lnTo>
                  <a:lnTo>
                    <a:pt x="66" y="310"/>
                  </a:lnTo>
                  <a:lnTo>
                    <a:pt x="66" y="310"/>
                  </a:lnTo>
                  <a:lnTo>
                    <a:pt x="65" y="312"/>
                  </a:lnTo>
                  <a:lnTo>
                    <a:pt x="63" y="312"/>
                  </a:lnTo>
                  <a:lnTo>
                    <a:pt x="63" y="313"/>
                  </a:lnTo>
                  <a:lnTo>
                    <a:pt x="62" y="313"/>
                  </a:lnTo>
                  <a:lnTo>
                    <a:pt x="60" y="313"/>
                  </a:lnTo>
                  <a:lnTo>
                    <a:pt x="60" y="315"/>
                  </a:lnTo>
                  <a:lnTo>
                    <a:pt x="60" y="316"/>
                  </a:lnTo>
                  <a:lnTo>
                    <a:pt x="60" y="316"/>
                  </a:lnTo>
                  <a:lnTo>
                    <a:pt x="59" y="316"/>
                  </a:lnTo>
                  <a:lnTo>
                    <a:pt x="59" y="318"/>
                  </a:lnTo>
                  <a:lnTo>
                    <a:pt x="59" y="318"/>
                  </a:lnTo>
                  <a:lnTo>
                    <a:pt x="59" y="318"/>
                  </a:lnTo>
                  <a:lnTo>
                    <a:pt x="59" y="319"/>
                  </a:lnTo>
                  <a:lnTo>
                    <a:pt x="57" y="319"/>
                  </a:lnTo>
                  <a:lnTo>
                    <a:pt x="57" y="318"/>
                  </a:lnTo>
                  <a:lnTo>
                    <a:pt x="57" y="318"/>
                  </a:lnTo>
                  <a:lnTo>
                    <a:pt x="59" y="316"/>
                  </a:lnTo>
                  <a:lnTo>
                    <a:pt x="59" y="315"/>
                  </a:lnTo>
                  <a:lnTo>
                    <a:pt x="59" y="313"/>
                  </a:lnTo>
                  <a:lnTo>
                    <a:pt x="60" y="313"/>
                  </a:lnTo>
                  <a:lnTo>
                    <a:pt x="62" y="312"/>
                  </a:lnTo>
                  <a:lnTo>
                    <a:pt x="62" y="312"/>
                  </a:lnTo>
                  <a:lnTo>
                    <a:pt x="60" y="312"/>
                  </a:lnTo>
                  <a:lnTo>
                    <a:pt x="60" y="310"/>
                  </a:lnTo>
                  <a:lnTo>
                    <a:pt x="60" y="310"/>
                  </a:lnTo>
                  <a:lnTo>
                    <a:pt x="62" y="310"/>
                  </a:lnTo>
                  <a:lnTo>
                    <a:pt x="63" y="310"/>
                  </a:lnTo>
                  <a:lnTo>
                    <a:pt x="63" y="310"/>
                  </a:lnTo>
                  <a:lnTo>
                    <a:pt x="63" y="310"/>
                  </a:lnTo>
                  <a:lnTo>
                    <a:pt x="63" y="310"/>
                  </a:lnTo>
                  <a:lnTo>
                    <a:pt x="65" y="308"/>
                  </a:lnTo>
                  <a:lnTo>
                    <a:pt x="66" y="307"/>
                  </a:lnTo>
                  <a:close/>
                  <a:moveTo>
                    <a:pt x="76" y="291"/>
                  </a:moveTo>
                  <a:lnTo>
                    <a:pt x="76" y="293"/>
                  </a:lnTo>
                  <a:lnTo>
                    <a:pt x="77" y="293"/>
                  </a:lnTo>
                  <a:lnTo>
                    <a:pt x="76" y="294"/>
                  </a:lnTo>
                  <a:lnTo>
                    <a:pt x="76" y="294"/>
                  </a:lnTo>
                  <a:lnTo>
                    <a:pt x="76" y="294"/>
                  </a:lnTo>
                  <a:lnTo>
                    <a:pt x="74" y="293"/>
                  </a:lnTo>
                  <a:lnTo>
                    <a:pt x="76" y="291"/>
                  </a:lnTo>
                  <a:lnTo>
                    <a:pt x="76" y="291"/>
                  </a:lnTo>
                  <a:close/>
                  <a:moveTo>
                    <a:pt x="79" y="286"/>
                  </a:moveTo>
                  <a:lnTo>
                    <a:pt x="81" y="286"/>
                  </a:lnTo>
                  <a:lnTo>
                    <a:pt x="81" y="288"/>
                  </a:lnTo>
                  <a:lnTo>
                    <a:pt x="81" y="288"/>
                  </a:lnTo>
                  <a:lnTo>
                    <a:pt x="81" y="288"/>
                  </a:lnTo>
                  <a:lnTo>
                    <a:pt x="81" y="288"/>
                  </a:lnTo>
                  <a:lnTo>
                    <a:pt x="79" y="286"/>
                  </a:lnTo>
                  <a:close/>
                  <a:moveTo>
                    <a:pt x="87" y="282"/>
                  </a:moveTo>
                  <a:lnTo>
                    <a:pt x="87" y="283"/>
                  </a:lnTo>
                  <a:lnTo>
                    <a:pt x="87" y="283"/>
                  </a:lnTo>
                  <a:lnTo>
                    <a:pt x="85" y="283"/>
                  </a:lnTo>
                  <a:lnTo>
                    <a:pt x="85" y="285"/>
                  </a:lnTo>
                  <a:lnTo>
                    <a:pt x="84" y="285"/>
                  </a:lnTo>
                  <a:lnTo>
                    <a:pt x="84" y="285"/>
                  </a:lnTo>
                  <a:lnTo>
                    <a:pt x="82" y="286"/>
                  </a:lnTo>
                  <a:lnTo>
                    <a:pt x="84" y="286"/>
                  </a:lnTo>
                  <a:lnTo>
                    <a:pt x="82" y="288"/>
                  </a:lnTo>
                  <a:lnTo>
                    <a:pt x="81" y="286"/>
                  </a:lnTo>
                  <a:lnTo>
                    <a:pt x="79" y="286"/>
                  </a:lnTo>
                  <a:lnTo>
                    <a:pt x="79" y="286"/>
                  </a:lnTo>
                  <a:lnTo>
                    <a:pt x="81" y="285"/>
                  </a:lnTo>
                  <a:lnTo>
                    <a:pt x="81" y="285"/>
                  </a:lnTo>
                  <a:lnTo>
                    <a:pt x="81" y="285"/>
                  </a:lnTo>
                  <a:lnTo>
                    <a:pt x="84" y="283"/>
                  </a:lnTo>
                  <a:lnTo>
                    <a:pt x="84" y="283"/>
                  </a:lnTo>
                  <a:lnTo>
                    <a:pt x="85" y="283"/>
                  </a:lnTo>
                  <a:lnTo>
                    <a:pt x="85" y="283"/>
                  </a:lnTo>
                  <a:lnTo>
                    <a:pt x="85" y="282"/>
                  </a:lnTo>
                  <a:lnTo>
                    <a:pt x="87" y="282"/>
                  </a:lnTo>
                  <a:close/>
                  <a:moveTo>
                    <a:pt x="98" y="252"/>
                  </a:moveTo>
                  <a:lnTo>
                    <a:pt x="100" y="252"/>
                  </a:lnTo>
                  <a:lnTo>
                    <a:pt x="101" y="253"/>
                  </a:lnTo>
                  <a:lnTo>
                    <a:pt x="100" y="255"/>
                  </a:lnTo>
                  <a:lnTo>
                    <a:pt x="98" y="255"/>
                  </a:lnTo>
                  <a:lnTo>
                    <a:pt x="98" y="255"/>
                  </a:lnTo>
                  <a:lnTo>
                    <a:pt x="96" y="252"/>
                  </a:lnTo>
                  <a:lnTo>
                    <a:pt x="98" y="252"/>
                  </a:lnTo>
                  <a:close/>
                  <a:moveTo>
                    <a:pt x="106" y="245"/>
                  </a:moveTo>
                  <a:lnTo>
                    <a:pt x="107" y="245"/>
                  </a:lnTo>
                  <a:lnTo>
                    <a:pt x="106" y="249"/>
                  </a:lnTo>
                  <a:lnTo>
                    <a:pt x="106" y="250"/>
                  </a:lnTo>
                  <a:lnTo>
                    <a:pt x="104" y="252"/>
                  </a:lnTo>
                  <a:lnTo>
                    <a:pt x="104" y="252"/>
                  </a:lnTo>
                  <a:lnTo>
                    <a:pt x="104" y="252"/>
                  </a:lnTo>
                  <a:lnTo>
                    <a:pt x="104" y="250"/>
                  </a:lnTo>
                  <a:lnTo>
                    <a:pt x="104" y="249"/>
                  </a:lnTo>
                  <a:lnTo>
                    <a:pt x="106" y="245"/>
                  </a:lnTo>
                  <a:lnTo>
                    <a:pt x="106" y="245"/>
                  </a:lnTo>
                  <a:lnTo>
                    <a:pt x="106" y="245"/>
                  </a:lnTo>
                  <a:close/>
                  <a:moveTo>
                    <a:pt x="89" y="230"/>
                  </a:moveTo>
                  <a:lnTo>
                    <a:pt x="89" y="231"/>
                  </a:lnTo>
                  <a:lnTo>
                    <a:pt x="87" y="233"/>
                  </a:lnTo>
                  <a:lnTo>
                    <a:pt x="87" y="233"/>
                  </a:lnTo>
                  <a:lnTo>
                    <a:pt x="87" y="231"/>
                  </a:lnTo>
                  <a:lnTo>
                    <a:pt x="89" y="230"/>
                  </a:lnTo>
                  <a:close/>
                  <a:moveTo>
                    <a:pt x="96" y="219"/>
                  </a:moveTo>
                  <a:lnTo>
                    <a:pt x="98" y="219"/>
                  </a:lnTo>
                  <a:lnTo>
                    <a:pt x="96" y="220"/>
                  </a:lnTo>
                  <a:lnTo>
                    <a:pt x="96" y="220"/>
                  </a:lnTo>
                  <a:lnTo>
                    <a:pt x="95" y="220"/>
                  </a:lnTo>
                  <a:lnTo>
                    <a:pt x="95" y="220"/>
                  </a:lnTo>
                  <a:lnTo>
                    <a:pt x="95" y="219"/>
                  </a:lnTo>
                  <a:lnTo>
                    <a:pt x="96" y="219"/>
                  </a:lnTo>
                  <a:close/>
                  <a:moveTo>
                    <a:pt x="93" y="219"/>
                  </a:moveTo>
                  <a:lnTo>
                    <a:pt x="93" y="219"/>
                  </a:lnTo>
                  <a:lnTo>
                    <a:pt x="93" y="222"/>
                  </a:lnTo>
                  <a:lnTo>
                    <a:pt x="92" y="223"/>
                  </a:lnTo>
                  <a:lnTo>
                    <a:pt x="92" y="223"/>
                  </a:lnTo>
                  <a:lnTo>
                    <a:pt x="92" y="223"/>
                  </a:lnTo>
                  <a:lnTo>
                    <a:pt x="90" y="223"/>
                  </a:lnTo>
                  <a:lnTo>
                    <a:pt x="92" y="222"/>
                  </a:lnTo>
                  <a:lnTo>
                    <a:pt x="92" y="222"/>
                  </a:lnTo>
                  <a:lnTo>
                    <a:pt x="90" y="222"/>
                  </a:lnTo>
                  <a:lnTo>
                    <a:pt x="92" y="219"/>
                  </a:lnTo>
                  <a:lnTo>
                    <a:pt x="92" y="219"/>
                  </a:lnTo>
                  <a:lnTo>
                    <a:pt x="93" y="219"/>
                  </a:lnTo>
                  <a:close/>
                  <a:moveTo>
                    <a:pt x="71" y="214"/>
                  </a:moveTo>
                  <a:lnTo>
                    <a:pt x="73" y="214"/>
                  </a:lnTo>
                  <a:lnTo>
                    <a:pt x="73" y="214"/>
                  </a:lnTo>
                  <a:lnTo>
                    <a:pt x="74" y="214"/>
                  </a:lnTo>
                  <a:lnTo>
                    <a:pt x="74" y="214"/>
                  </a:lnTo>
                  <a:lnTo>
                    <a:pt x="74" y="215"/>
                  </a:lnTo>
                  <a:lnTo>
                    <a:pt x="74" y="217"/>
                  </a:lnTo>
                  <a:lnTo>
                    <a:pt x="74" y="217"/>
                  </a:lnTo>
                  <a:lnTo>
                    <a:pt x="74" y="217"/>
                  </a:lnTo>
                  <a:lnTo>
                    <a:pt x="73" y="217"/>
                  </a:lnTo>
                  <a:lnTo>
                    <a:pt x="73" y="217"/>
                  </a:lnTo>
                  <a:lnTo>
                    <a:pt x="71" y="217"/>
                  </a:lnTo>
                  <a:lnTo>
                    <a:pt x="71" y="215"/>
                  </a:lnTo>
                  <a:lnTo>
                    <a:pt x="71" y="214"/>
                  </a:lnTo>
                  <a:close/>
                  <a:moveTo>
                    <a:pt x="234" y="209"/>
                  </a:moveTo>
                  <a:lnTo>
                    <a:pt x="234" y="209"/>
                  </a:lnTo>
                  <a:lnTo>
                    <a:pt x="234" y="209"/>
                  </a:lnTo>
                  <a:lnTo>
                    <a:pt x="234" y="211"/>
                  </a:lnTo>
                  <a:lnTo>
                    <a:pt x="232" y="209"/>
                  </a:lnTo>
                  <a:lnTo>
                    <a:pt x="232" y="209"/>
                  </a:lnTo>
                  <a:lnTo>
                    <a:pt x="232" y="209"/>
                  </a:lnTo>
                  <a:lnTo>
                    <a:pt x="234" y="209"/>
                  </a:lnTo>
                  <a:close/>
                  <a:moveTo>
                    <a:pt x="77" y="209"/>
                  </a:moveTo>
                  <a:lnTo>
                    <a:pt x="79" y="209"/>
                  </a:lnTo>
                  <a:lnTo>
                    <a:pt x="79" y="211"/>
                  </a:lnTo>
                  <a:lnTo>
                    <a:pt x="79" y="211"/>
                  </a:lnTo>
                  <a:lnTo>
                    <a:pt x="79" y="212"/>
                  </a:lnTo>
                  <a:lnTo>
                    <a:pt x="77" y="212"/>
                  </a:lnTo>
                  <a:lnTo>
                    <a:pt x="77" y="214"/>
                  </a:lnTo>
                  <a:lnTo>
                    <a:pt x="77" y="214"/>
                  </a:lnTo>
                  <a:lnTo>
                    <a:pt x="77" y="212"/>
                  </a:lnTo>
                  <a:lnTo>
                    <a:pt x="76" y="212"/>
                  </a:lnTo>
                  <a:lnTo>
                    <a:pt x="77" y="211"/>
                  </a:lnTo>
                  <a:lnTo>
                    <a:pt x="77" y="209"/>
                  </a:lnTo>
                  <a:close/>
                  <a:moveTo>
                    <a:pt x="85" y="204"/>
                  </a:moveTo>
                  <a:lnTo>
                    <a:pt x="84" y="206"/>
                  </a:lnTo>
                  <a:lnTo>
                    <a:pt x="84" y="208"/>
                  </a:lnTo>
                  <a:lnTo>
                    <a:pt x="82" y="208"/>
                  </a:lnTo>
                  <a:lnTo>
                    <a:pt x="82" y="208"/>
                  </a:lnTo>
                  <a:lnTo>
                    <a:pt x="82" y="208"/>
                  </a:lnTo>
                  <a:lnTo>
                    <a:pt x="82" y="206"/>
                  </a:lnTo>
                  <a:lnTo>
                    <a:pt x="84" y="206"/>
                  </a:lnTo>
                  <a:lnTo>
                    <a:pt x="84" y="204"/>
                  </a:lnTo>
                  <a:lnTo>
                    <a:pt x="85" y="204"/>
                  </a:lnTo>
                  <a:close/>
                  <a:moveTo>
                    <a:pt x="87" y="197"/>
                  </a:moveTo>
                  <a:lnTo>
                    <a:pt x="89" y="198"/>
                  </a:lnTo>
                  <a:lnTo>
                    <a:pt x="89" y="198"/>
                  </a:lnTo>
                  <a:lnTo>
                    <a:pt x="87" y="200"/>
                  </a:lnTo>
                  <a:lnTo>
                    <a:pt x="87" y="198"/>
                  </a:lnTo>
                  <a:lnTo>
                    <a:pt x="87" y="198"/>
                  </a:lnTo>
                  <a:lnTo>
                    <a:pt x="87" y="197"/>
                  </a:lnTo>
                  <a:close/>
                  <a:moveTo>
                    <a:pt x="101" y="197"/>
                  </a:moveTo>
                  <a:lnTo>
                    <a:pt x="103" y="197"/>
                  </a:lnTo>
                  <a:lnTo>
                    <a:pt x="104" y="197"/>
                  </a:lnTo>
                  <a:lnTo>
                    <a:pt x="106" y="198"/>
                  </a:lnTo>
                  <a:lnTo>
                    <a:pt x="106" y="200"/>
                  </a:lnTo>
                  <a:lnTo>
                    <a:pt x="107" y="201"/>
                  </a:lnTo>
                  <a:lnTo>
                    <a:pt x="111" y="201"/>
                  </a:lnTo>
                  <a:lnTo>
                    <a:pt x="111" y="201"/>
                  </a:lnTo>
                  <a:lnTo>
                    <a:pt x="112" y="201"/>
                  </a:lnTo>
                  <a:lnTo>
                    <a:pt x="112" y="201"/>
                  </a:lnTo>
                  <a:lnTo>
                    <a:pt x="114" y="200"/>
                  </a:lnTo>
                  <a:lnTo>
                    <a:pt x="115" y="200"/>
                  </a:lnTo>
                  <a:lnTo>
                    <a:pt x="115" y="201"/>
                  </a:lnTo>
                  <a:lnTo>
                    <a:pt x="115" y="201"/>
                  </a:lnTo>
                  <a:lnTo>
                    <a:pt x="115" y="203"/>
                  </a:lnTo>
                  <a:lnTo>
                    <a:pt x="114" y="204"/>
                  </a:lnTo>
                  <a:lnTo>
                    <a:pt x="114" y="206"/>
                  </a:lnTo>
                  <a:lnTo>
                    <a:pt x="115" y="206"/>
                  </a:lnTo>
                  <a:lnTo>
                    <a:pt x="118" y="206"/>
                  </a:lnTo>
                  <a:lnTo>
                    <a:pt x="118" y="208"/>
                  </a:lnTo>
                  <a:lnTo>
                    <a:pt x="118" y="209"/>
                  </a:lnTo>
                  <a:lnTo>
                    <a:pt x="118" y="209"/>
                  </a:lnTo>
                  <a:lnTo>
                    <a:pt x="118" y="211"/>
                  </a:lnTo>
                  <a:lnTo>
                    <a:pt x="118" y="211"/>
                  </a:lnTo>
                  <a:lnTo>
                    <a:pt x="118" y="211"/>
                  </a:lnTo>
                  <a:lnTo>
                    <a:pt x="120" y="212"/>
                  </a:lnTo>
                  <a:lnTo>
                    <a:pt x="120" y="212"/>
                  </a:lnTo>
                  <a:lnTo>
                    <a:pt x="120" y="214"/>
                  </a:lnTo>
                  <a:lnTo>
                    <a:pt x="115" y="217"/>
                  </a:lnTo>
                  <a:lnTo>
                    <a:pt x="115" y="219"/>
                  </a:lnTo>
                  <a:lnTo>
                    <a:pt x="114" y="222"/>
                  </a:lnTo>
                  <a:lnTo>
                    <a:pt x="114" y="223"/>
                  </a:lnTo>
                  <a:lnTo>
                    <a:pt x="114" y="225"/>
                  </a:lnTo>
                  <a:lnTo>
                    <a:pt x="112" y="226"/>
                  </a:lnTo>
                  <a:lnTo>
                    <a:pt x="112" y="228"/>
                  </a:lnTo>
                  <a:lnTo>
                    <a:pt x="112" y="230"/>
                  </a:lnTo>
                  <a:lnTo>
                    <a:pt x="112" y="233"/>
                  </a:lnTo>
                  <a:lnTo>
                    <a:pt x="111" y="236"/>
                  </a:lnTo>
                  <a:lnTo>
                    <a:pt x="109" y="236"/>
                  </a:lnTo>
                  <a:lnTo>
                    <a:pt x="107" y="236"/>
                  </a:lnTo>
                  <a:lnTo>
                    <a:pt x="106" y="236"/>
                  </a:lnTo>
                  <a:lnTo>
                    <a:pt x="106" y="236"/>
                  </a:lnTo>
                  <a:lnTo>
                    <a:pt x="107" y="239"/>
                  </a:lnTo>
                  <a:lnTo>
                    <a:pt x="104" y="241"/>
                  </a:lnTo>
                  <a:lnTo>
                    <a:pt x="101" y="242"/>
                  </a:lnTo>
                  <a:lnTo>
                    <a:pt x="101" y="242"/>
                  </a:lnTo>
                  <a:lnTo>
                    <a:pt x="101" y="241"/>
                  </a:lnTo>
                  <a:lnTo>
                    <a:pt x="101" y="241"/>
                  </a:lnTo>
                  <a:lnTo>
                    <a:pt x="103" y="241"/>
                  </a:lnTo>
                  <a:lnTo>
                    <a:pt x="103" y="239"/>
                  </a:lnTo>
                  <a:lnTo>
                    <a:pt x="103" y="236"/>
                  </a:lnTo>
                  <a:lnTo>
                    <a:pt x="101" y="234"/>
                  </a:lnTo>
                  <a:lnTo>
                    <a:pt x="101" y="233"/>
                  </a:lnTo>
                  <a:lnTo>
                    <a:pt x="101" y="233"/>
                  </a:lnTo>
                  <a:lnTo>
                    <a:pt x="103" y="233"/>
                  </a:lnTo>
                  <a:lnTo>
                    <a:pt x="103" y="233"/>
                  </a:lnTo>
                  <a:lnTo>
                    <a:pt x="103" y="231"/>
                  </a:lnTo>
                  <a:lnTo>
                    <a:pt x="103" y="231"/>
                  </a:lnTo>
                  <a:lnTo>
                    <a:pt x="101" y="231"/>
                  </a:lnTo>
                  <a:lnTo>
                    <a:pt x="101" y="231"/>
                  </a:lnTo>
                  <a:lnTo>
                    <a:pt x="100" y="233"/>
                  </a:lnTo>
                  <a:lnTo>
                    <a:pt x="100" y="234"/>
                  </a:lnTo>
                  <a:lnTo>
                    <a:pt x="98" y="236"/>
                  </a:lnTo>
                  <a:lnTo>
                    <a:pt x="100" y="236"/>
                  </a:lnTo>
                  <a:lnTo>
                    <a:pt x="100" y="237"/>
                  </a:lnTo>
                  <a:lnTo>
                    <a:pt x="100" y="239"/>
                  </a:lnTo>
                  <a:lnTo>
                    <a:pt x="100" y="239"/>
                  </a:lnTo>
                  <a:lnTo>
                    <a:pt x="100" y="239"/>
                  </a:lnTo>
                  <a:lnTo>
                    <a:pt x="95" y="239"/>
                  </a:lnTo>
                  <a:lnTo>
                    <a:pt x="95" y="239"/>
                  </a:lnTo>
                  <a:lnTo>
                    <a:pt x="93" y="237"/>
                  </a:lnTo>
                  <a:lnTo>
                    <a:pt x="93" y="236"/>
                  </a:lnTo>
                  <a:lnTo>
                    <a:pt x="95" y="236"/>
                  </a:lnTo>
                  <a:lnTo>
                    <a:pt x="95" y="236"/>
                  </a:lnTo>
                  <a:lnTo>
                    <a:pt x="95" y="234"/>
                  </a:lnTo>
                  <a:lnTo>
                    <a:pt x="96" y="233"/>
                  </a:lnTo>
                  <a:lnTo>
                    <a:pt x="95" y="231"/>
                  </a:lnTo>
                  <a:lnTo>
                    <a:pt x="95" y="231"/>
                  </a:lnTo>
                  <a:lnTo>
                    <a:pt x="93" y="231"/>
                  </a:lnTo>
                  <a:lnTo>
                    <a:pt x="95" y="230"/>
                  </a:lnTo>
                  <a:lnTo>
                    <a:pt x="93" y="228"/>
                  </a:lnTo>
                  <a:lnTo>
                    <a:pt x="93" y="225"/>
                  </a:lnTo>
                  <a:lnTo>
                    <a:pt x="95" y="225"/>
                  </a:lnTo>
                  <a:lnTo>
                    <a:pt x="96" y="225"/>
                  </a:lnTo>
                  <a:lnTo>
                    <a:pt x="96" y="223"/>
                  </a:lnTo>
                  <a:lnTo>
                    <a:pt x="98" y="222"/>
                  </a:lnTo>
                  <a:lnTo>
                    <a:pt x="100" y="220"/>
                  </a:lnTo>
                  <a:lnTo>
                    <a:pt x="100" y="217"/>
                  </a:lnTo>
                  <a:lnTo>
                    <a:pt x="100" y="217"/>
                  </a:lnTo>
                  <a:lnTo>
                    <a:pt x="98" y="217"/>
                  </a:lnTo>
                  <a:lnTo>
                    <a:pt x="100" y="215"/>
                  </a:lnTo>
                  <a:lnTo>
                    <a:pt x="100" y="214"/>
                  </a:lnTo>
                  <a:lnTo>
                    <a:pt x="98" y="212"/>
                  </a:lnTo>
                  <a:lnTo>
                    <a:pt x="96" y="209"/>
                  </a:lnTo>
                  <a:lnTo>
                    <a:pt x="95" y="208"/>
                  </a:lnTo>
                  <a:lnTo>
                    <a:pt x="95" y="208"/>
                  </a:lnTo>
                  <a:lnTo>
                    <a:pt x="93" y="209"/>
                  </a:lnTo>
                  <a:lnTo>
                    <a:pt x="93" y="209"/>
                  </a:lnTo>
                  <a:lnTo>
                    <a:pt x="93" y="211"/>
                  </a:lnTo>
                  <a:lnTo>
                    <a:pt x="93" y="212"/>
                  </a:lnTo>
                  <a:lnTo>
                    <a:pt x="93" y="214"/>
                  </a:lnTo>
                  <a:lnTo>
                    <a:pt x="95" y="214"/>
                  </a:lnTo>
                  <a:lnTo>
                    <a:pt x="95" y="212"/>
                  </a:lnTo>
                  <a:lnTo>
                    <a:pt x="96" y="214"/>
                  </a:lnTo>
                  <a:lnTo>
                    <a:pt x="96" y="214"/>
                  </a:lnTo>
                  <a:lnTo>
                    <a:pt x="96" y="214"/>
                  </a:lnTo>
                  <a:lnTo>
                    <a:pt x="96" y="215"/>
                  </a:lnTo>
                  <a:lnTo>
                    <a:pt x="95" y="215"/>
                  </a:lnTo>
                  <a:lnTo>
                    <a:pt x="95" y="215"/>
                  </a:lnTo>
                  <a:lnTo>
                    <a:pt x="93" y="215"/>
                  </a:lnTo>
                  <a:lnTo>
                    <a:pt x="93" y="215"/>
                  </a:lnTo>
                  <a:lnTo>
                    <a:pt x="92" y="214"/>
                  </a:lnTo>
                  <a:lnTo>
                    <a:pt x="90" y="215"/>
                  </a:lnTo>
                  <a:lnTo>
                    <a:pt x="89" y="217"/>
                  </a:lnTo>
                  <a:lnTo>
                    <a:pt x="87" y="217"/>
                  </a:lnTo>
                  <a:lnTo>
                    <a:pt x="89" y="217"/>
                  </a:lnTo>
                  <a:lnTo>
                    <a:pt x="89" y="215"/>
                  </a:lnTo>
                  <a:lnTo>
                    <a:pt x="89" y="214"/>
                  </a:lnTo>
                  <a:lnTo>
                    <a:pt x="87" y="212"/>
                  </a:lnTo>
                  <a:lnTo>
                    <a:pt x="87" y="212"/>
                  </a:lnTo>
                  <a:lnTo>
                    <a:pt x="85" y="211"/>
                  </a:lnTo>
                  <a:lnTo>
                    <a:pt x="87" y="209"/>
                  </a:lnTo>
                  <a:lnTo>
                    <a:pt x="89" y="211"/>
                  </a:lnTo>
                  <a:lnTo>
                    <a:pt x="89" y="212"/>
                  </a:lnTo>
                  <a:lnTo>
                    <a:pt x="90" y="214"/>
                  </a:lnTo>
                  <a:lnTo>
                    <a:pt x="92" y="214"/>
                  </a:lnTo>
                  <a:lnTo>
                    <a:pt x="90" y="211"/>
                  </a:lnTo>
                  <a:lnTo>
                    <a:pt x="90" y="211"/>
                  </a:lnTo>
                  <a:lnTo>
                    <a:pt x="89" y="209"/>
                  </a:lnTo>
                  <a:lnTo>
                    <a:pt x="87" y="208"/>
                  </a:lnTo>
                  <a:lnTo>
                    <a:pt x="85" y="208"/>
                  </a:lnTo>
                  <a:lnTo>
                    <a:pt x="85" y="206"/>
                  </a:lnTo>
                  <a:lnTo>
                    <a:pt x="85" y="204"/>
                  </a:lnTo>
                  <a:lnTo>
                    <a:pt x="87" y="204"/>
                  </a:lnTo>
                  <a:lnTo>
                    <a:pt x="89" y="206"/>
                  </a:lnTo>
                  <a:lnTo>
                    <a:pt x="89" y="204"/>
                  </a:lnTo>
                  <a:lnTo>
                    <a:pt x="89" y="204"/>
                  </a:lnTo>
                  <a:lnTo>
                    <a:pt x="89" y="204"/>
                  </a:lnTo>
                  <a:lnTo>
                    <a:pt x="90" y="203"/>
                  </a:lnTo>
                  <a:lnTo>
                    <a:pt x="92" y="203"/>
                  </a:lnTo>
                  <a:lnTo>
                    <a:pt x="93" y="203"/>
                  </a:lnTo>
                  <a:lnTo>
                    <a:pt x="93" y="201"/>
                  </a:lnTo>
                  <a:lnTo>
                    <a:pt x="93" y="201"/>
                  </a:lnTo>
                  <a:lnTo>
                    <a:pt x="95" y="201"/>
                  </a:lnTo>
                  <a:lnTo>
                    <a:pt x="96" y="201"/>
                  </a:lnTo>
                  <a:lnTo>
                    <a:pt x="98" y="200"/>
                  </a:lnTo>
                  <a:lnTo>
                    <a:pt x="98" y="198"/>
                  </a:lnTo>
                  <a:lnTo>
                    <a:pt x="98" y="197"/>
                  </a:lnTo>
                  <a:lnTo>
                    <a:pt x="101" y="197"/>
                  </a:lnTo>
                  <a:lnTo>
                    <a:pt x="101" y="197"/>
                  </a:lnTo>
                  <a:close/>
                  <a:moveTo>
                    <a:pt x="123" y="195"/>
                  </a:moveTo>
                  <a:lnTo>
                    <a:pt x="123" y="195"/>
                  </a:lnTo>
                  <a:lnTo>
                    <a:pt x="125" y="197"/>
                  </a:lnTo>
                  <a:lnTo>
                    <a:pt x="126" y="197"/>
                  </a:lnTo>
                  <a:lnTo>
                    <a:pt x="126" y="197"/>
                  </a:lnTo>
                  <a:lnTo>
                    <a:pt x="126" y="197"/>
                  </a:lnTo>
                  <a:lnTo>
                    <a:pt x="125" y="197"/>
                  </a:lnTo>
                  <a:lnTo>
                    <a:pt x="123" y="197"/>
                  </a:lnTo>
                  <a:lnTo>
                    <a:pt x="123" y="197"/>
                  </a:lnTo>
                  <a:lnTo>
                    <a:pt x="123" y="197"/>
                  </a:lnTo>
                  <a:lnTo>
                    <a:pt x="123" y="195"/>
                  </a:lnTo>
                  <a:close/>
                  <a:moveTo>
                    <a:pt x="128" y="192"/>
                  </a:moveTo>
                  <a:lnTo>
                    <a:pt x="128" y="192"/>
                  </a:lnTo>
                  <a:lnTo>
                    <a:pt x="128" y="193"/>
                  </a:lnTo>
                  <a:lnTo>
                    <a:pt x="128" y="193"/>
                  </a:lnTo>
                  <a:lnTo>
                    <a:pt x="126" y="193"/>
                  </a:lnTo>
                  <a:lnTo>
                    <a:pt x="126" y="193"/>
                  </a:lnTo>
                  <a:lnTo>
                    <a:pt x="128" y="192"/>
                  </a:lnTo>
                  <a:lnTo>
                    <a:pt x="128" y="192"/>
                  </a:lnTo>
                  <a:close/>
                  <a:moveTo>
                    <a:pt x="79" y="189"/>
                  </a:moveTo>
                  <a:lnTo>
                    <a:pt x="82" y="190"/>
                  </a:lnTo>
                  <a:lnTo>
                    <a:pt x="81" y="190"/>
                  </a:lnTo>
                  <a:lnTo>
                    <a:pt x="81" y="193"/>
                  </a:lnTo>
                  <a:lnTo>
                    <a:pt x="79" y="193"/>
                  </a:lnTo>
                  <a:lnTo>
                    <a:pt x="79" y="192"/>
                  </a:lnTo>
                  <a:lnTo>
                    <a:pt x="79" y="189"/>
                  </a:lnTo>
                  <a:close/>
                  <a:moveTo>
                    <a:pt x="150" y="189"/>
                  </a:moveTo>
                  <a:lnTo>
                    <a:pt x="152" y="190"/>
                  </a:lnTo>
                  <a:lnTo>
                    <a:pt x="155" y="190"/>
                  </a:lnTo>
                  <a:lnTo>
                    <a:pt x="156" y="192"/>
                  </a:lnTo>
                  <a:lnTo>
                    <a:pt x="158" y="190"/>
                  </a:lnTo>
                  <a:lnTo>
                    <a:pt x="158" y="193"/>
                  </a:lnTo>
                  <a:lnTo>
                    <a:pt x="158" y="195"/>
                  </a:lnTo>
                  <a:lnTo>
                    <a:pt x="159" y="197"/>
                  </a:lnTo>
                  <a:lnTo>
                    <a:pt x="158" y="197"/>
                  </a:lnTo>
                  <a:lnTo>
                    <a:pt x="159" y="198"/>
                  </a:lnTo>
                  <a:lnTo>
                    <a:pt x="156" y="200"/>
                  </a:lnTo>
                  <a:lnTo>
                    <a:pt x="155" y="201"/>
                  </a:lnTo>
                  <a:lnTo>
                    <a:pt x="153" y="203"/>
                  </a:lnTo>
                  <a:lnTo>
                    <a:pt x="152" y="204"/>
                  </a:lnTo>
                  <a:lnTo>
                    <a:pt x="152" y="204"/>
                  </a:lnTo>
                  <a:lnTo>
                    <a:pt x="152" y="206"/>
                  </a:lnTo>
                  <a:lnTo>
                    <a:pt x="150" y="206"/>
                  </a:lnTo>
                  <a:lnTo>
                    <a:pt x="148" y="203"/>
                  </a:lnTo>
                  <a:lnTo>
                    <a:pt x="147" y="203"/>
                  </a:lnTo>
                  <a:lnTo>
                    <a:pt x="144" y="203"/>
                  </a:lnTo>
                  <a:lnTo>
                    <a:pt x="144" y="203"/>
                  </a:lnTo>
                  <a:lnTo>
                    <a:pt x="139" y="204"/>
                  </a:lnTo>
                  <a:lnTo>
                    <a:pt x="137" y="206"/>
                  </a:lnTo>
                  <a:lnTo>
                    <a:pt x="136" y="209"/>
                  </a:lnTo>
                  <a:lnTo>
                    <a:pt x="136" y="211"/>
                  </a:lnTo>
                  <a:lnTo>
                    <a:pt x="136" y="211"/>
                  </a:lnTo>
                  <a:lnTo>
                    <a:pt x="134" y="211"/>
                  </a:lnTo>
                  <a:lnTo>
                    <a:pt x="134" y="214"/>
                  </a:lnTo>
                  <a:lnTo>
                    <a:pt x="133" y="215"/>
                  </a:lnTo>
                  <a:lnTo>
                    <a:pt x="131" y="215"/>
                  </a:lnTo>
                  <a:lnTo>
                    <a:pt x="130" y="214"/>
                  </a:lnTo>
                  <a:lnTo>
                    <a:pt x="130" y="214"/>
                  </a:lnTo>
                  <a:lnTo>
                    <a:pt x="130" y="212"/>
                  </a:lnTo>
                  <a:lnTo>
                    <a:pt x="128" y="212"/>
                  </a:lnTo>
                  <a:lnTo>
                    <a:pt x="126" y="212"/>
                  </a:lnTo>
                  <a:lnTo>
                    <a:pt x="126" y="211"/>
                  </a:lnTo>
                  <a:lnTo>
                    <a:pt x="126" y="209"/>
                  </a:lnTo>
                  <a:lnTo>
                    <a:pt x="126" y="209"/>
                  </a:lnTo>
                  <a:lnTo>
                    <a:pt x="126" y="208"/>
                  </a:lnTo>
                  <a:lnTo>
                    <a:pt x="128" y="208"/>
                  </a:lnTo>
                  <a:lnTo>
                    <a:pt x="128" y="206"/>
                  </a:lnTo>
                  <a:lnTo>
                    <a:pt x="128" y="206"/>
                  </a:lnTo>
                  <a:lnTo>
                    <a:pt x="126" y="206"/>
                  </a:lnTo>
                  <a:lnTo>
                    <a:pt x="126" y="206"/>
                  </a:lnTo>
                  <a:lnTo>
                    <a:pt x="126" y="204"/>
                  </a:lnTo>
                  <a:lnTo>
                    <a:pt x="125" y="204"/>
                  </a:lnTo>
                  <a:lnTo>
                    <a:pt x="123" y="204"/>
                  </a:lnTo>
                  <a:lnTo>
                    <a:pt x="122" y="206"/>
                  </a:lnTo>
                  <a:lnTo>
                    <a:pt x="120" y="206"/>
                  </a:lnTo>
                  <a:lnTo>
                    <a:pt x="122" y="204"/>
                  </a:lnTo>
                  <a:lnTo>
                    <a:pt x="125" y="203"/>
                  </a:lnTo>
                  <a:lnTo>
                    <a:pt x="125" y="203"/>
                  </a:lnTo>
                  <a:lnTo>
                    <a:pt x="128" y="201"/>
                  </a:lnTo>
                  <a:lnTo>
                    <a:pt x="130" y="200"/>
                  </a:lnTo>
                  <a:lnTo>
                    <a:pt x="130" y="198"/>
                  </a:lnTo>
                  <a:lnTo>
                    <a:pt x="130" y="197"/>
                  </a:lnTo>
                  <a:lnTo>
                    <a:pt x="131" y="197"/>
                  </a:lnTo>
                  <a:lnTo>
                    <a:pt x="131" y="195"/>
                  </a:lnTo>
                  <a:lnTo>
                    <a:pt x="133" y="195"/>
                  </a:lnTo>
                  <a:lnTo>
                    <a:pt x="133" y="193"/>
                  </a:lnTo>
                  <a:lnTo>
                    <a:pt x="134" y="193"/>
                  </a:lnTo>
                  <a:lnTo>
                    <a:pt x="136" y="195"/>
                  </a:lnTo>
                  <a:lnTo>
                    <a:pt x="136" y="197"/>
                  </a:lnTo>
                  <a:lnTo>
                    <a:pt x="137" y="195"/>
                  </a:lnTo>
                  <a:lnTo>
                    <a:pt x="139" y="195"/>
                  </a:lnTo>
                  <a:lnTo>
                    <a:pt x="139" y="195"/>
                  </a:lnTo>
                  <a:lnTo>
                    <a:pt x="141" y="195"/>
                  </a:lnTo>
                  <a:lnTo>
                    <a:pt x="142" y="195"/>
                  </a:lnTo>
                  <a:lnTo>
                    <a:pt x="144" y="193"/>
                  </a:lnTo>
                  <a:lnTo>
                    <a:pt x="144" y="192"/>
                  </a:lnTo>
                  <a:lnTo>
                    <a:pt x="144" y="190"/>
                  </a:lnTo>
                  <a:lnTo>
                    <a:pt x="144" y="190"/>
                  </a:lnTo>
                  <a:lnTo>
                    <a:pt x="145" y="190"/>
                  </a:lnTo>
                  <a:lnTo>
                    <a:pt x="147" y="190"/>
                  </a:lnTo>
                  <a:lnTo>
                    <a:pt x="148" y="189"/>
                  </a:lnTo>
                  <a:lnTo>
                    <a:pt x="150" y="189"/>
                  </a:lnTo>
                  <a:close/>
                  <a:moveTo>
                    <a:pt x="153" y="185"/>
                  </a:moveTo>
                  <a:lnTo>
                    <a:pt x="155" y="185"/>
                  </a:lnTo>
                  <a:lnTo>
                    <a:pt x="153" y="187"/>
                  </a:lnTo>
                  <a:lnTo>
                    <a:pt x="153" y="187"/>
                  </a:lnTo>
                  <a:lnTo>
                    <a:pt x="153" y="187"/>
                  </a:lnTo>
                  <a:lnTo>
                    <a:pt x="153" y="187"/>
                  </a:lnTo>
                  <a:lnTo>
                    <a:pt x="152" y="187"/>
                  </a:lnTo>
                  <a:lnTo>
                    <a:pt x="152" y="187"/>
                  </a:lnTo>
                  <a:lnTo>
                    <a:pt x="152" y="185"/>
                  </a:lnTo>
                  <a:lnTo>
                    <a:pt x="153" y="185"/>
                  </a:lnTo>
                  <a:close/>
                  <a:moveTo>
                    <a:pt x="163" y="185"/>
                  </a:moveTo>
                  <a:lnTo>
                    <a:pt x="163" y="185"/>
                  </a:lnTo>
                  <a:lnTo>
                    <a:pt x="163" y="189"/>
                  </a:lnTo>
                  <a:lnTo>
                    <a:pt x="163" y="190"/>
                  </a:lnTo>
                  <a:lnTo>
                    <a:pt x="161" y="192"/>
                  </a:lnTo>
                  <a:lnTo>
                    <a:pt x="159" y="192"/>
                  </a:lnTo>
                  <a:lnTo>
                    <a:pt x="159" y="190"/>
                  </a:lnTo>
                  <a:lnTo>
                    <a:pt x="158" y="190"/>
                  </a:lnTo>
                  <a:lnTo>
                    <a:pt x="159" y="189"/>
                  </a:lnTo>
                  <a:lnTo>
                    <a:pt x="161" y="187"/>
                  </a:lnTo>
                  <a:lnTo>
                    <a:pt x="163" y="185"/>
                  </a:lnTo>
                  <a:lnTo>
                    <a:pt x="163" y="185"/>
                  </a:lnTo>
                  <a:close/>
                  <a:moveTo>
                    <a:pt x="84" y="184"/>
                  </a:moveTo>
                  <a:lnTo>
                    <a:pt x="84" y="184"/>
                  </a:lnTo>
                  <a:lnTo>
                    <a:pt x="84" y="184"/>
                  </a:lnTo>
                  <a:lnTo>
                    <a:pt x="84" y="184"/>
                  </a:lnTo>
                  <a:lnTo>
                    <a:pt x="84" y="185"/>
                  </a:lnTo>
                  <a:lnTo>
                    <a:pt x="82" y="189"/>
                  </a:lnTo>
                  <a:lnTo>
                    <a:pt x="82" y="189"/>
                  </a:lnTo>
                  <a:lnTo>
                    <a:pt x="82" y="190"/>
                  </a:lnTo>
                  <a:lnTo>
                    <a:pt x="81" y="189"/>
                  </a:lnTo>
                  <a:lnTo>
                    <a:pt x="81" y="189"/>
                  </a:lnTo>
                  <a:lnTo>
                    <a:pt x="81" y="185"/>
                  </a:lnTo>
                  <a:lnTo>
                    <a:pt x="81" y="185"/>
                  </a:lnTo>
                  <a:lnTo>
                    <a:pt x="81" y="185"/>
                  </a:lnTo>
                  <a:lnTo>
                    <a:pt x="84" y="184"/>
                  </a:lnTo>
                  <a:close/>
                  <a:moveTo>
                    <a:pt x="226" y="182"/>
                  </a:moveTo>
                  <a:lnTo>
                    <a:pt x="227" y="182"/>
                  </a:lnTo>
                  <a:lnTo>
                    <a:pt x="227" y="182"/>
                  </a:lnTo>
                  <a:lnTo>
                    <a:pt x="227" y="184"/>
                  </a:lnTo>
                  <a:lnTo>
                    <a:pt x="227" y="184"/>
                  </a:lnTo>
                  <a:lnTo>
                    <a:pt x="226" y="182"/>
                  </a:lnTo>
                  <a:lnTo>
                    <a:pt x="226" y="182"/>
                  </a:lnTo>
                  <a:close/>
                  <a:moveTo>
                    <a:pt x="139" y="157"/>
                  </a:moveTo>
                  <a:lnTo>
                    <a:pt x="141" y="159"/>
                  </a:lnTo>
                  <a:lnTo>
                    <a:pt x="139" y="159"/>
                  </a:lnTo>
                  <a:lnTo>
                    <a:pt x="139" y="159"/>
                  </a:lnTo>
                  <a:lnTo>
                    <a:pt x="137" y="159"/>
                  </a:lnTo>
                  <a:lnTo>
                    <a:pt x="137" y="159"/>
                  </a:lnTo>
                  <a:lnTo>
                    <a:pt x="137" y="157"/>
                  </a:lnTo>
                  <a:lnTo>
                    <a:pt x="139" y="157"/>
                  </a:lnTo>
                  <a:close/>
                  <a:moveTo>
                    <a:pt x="215" y="124"/>
                  </a:moveTo>
                  <a:lnTo>
                    <a:pt x="215" y="124"/>
                  </a:lnTo>
                  <a:lnTo>
                    <a:pt x="213" y="127"/>
                  </a:lnTo>
                  <a:lnTo>
                    <a:pt x="213" y="127"/>
                  </a:lnTo>
                  <a:lnTo>
                    <a:pt x="215" y="127"/>
                  </a:lnTo>
                  <a:lnTo>
                    <a:pt x="213" y="130"/>
                  </a:lnTo>
                  <a:lnTo>
                    <a:pt x="212" y="132"/>
                  </a:lnTo>
                  <a:lnTo>
                    <a:pt x="210" y="132"/>
                  </a:lnTo>
                  <a:lnTo>
                    <a:pt x="210" y="132"/>
                  </a:lnTo>
                  <a:lnTo>
                    <a:pt x="212" y="132"/>
                  </a:lnTo>
                  <a:lnTo>
                    <a:pt x="212" y="130"/>
                  </a:lnTo>
                  <a:lnTo>
                    <a:pt x="212" y="129"/>
                  </a:lnTo>
                  <a:lnTo>
                    <a:pt x="212" y="129"/>
                  </a:lnTo>
                  <a:lnTo>
                    <a:pt x="210" y="129"/>
                  </a:lnTo>
                  <a:lnTo>
                    <a:pt x="210" y="127"/>
                  </a:lnTo>
                  <a:lnTo>
                    <a:pt x="212" y="126"/>
                  </a:lnTo>
                  <a:lnTo>
                    <a:pt x="213" y="124"/>
                  </a:lnTo>
                  <a:lnTo>
                    <a:pt x="215" y="124"/>
                  </a:lnTo>
                  <a:close/>
                  <a:moveTo>
                    <a:pt x="249" y="69"/>
                  </a:moveTo>
                  <a:lnTo>
                    <a:pt x="251" y="70"/>
                  </a:lnTo>
                  <a:lnTo>
                    <a:pt x="251" y="70"/>
                  </a:lnTo>
                  <a:lnTo>
                    <a:pt x="254" y="72"/>
                  </a:lnTo>
                  <a:lnTo>
                    <a:pt x="254" y="72"/>
                  </a:lnTo>
                  <a:lnTo>
                    <a:pt x="257" y="70"/>
                  </a:lnTo>
                  <a:lnTo>
                    <a:pt x="256" y="74"/>
                  </a:lnTo>
                  <a:lnTo>
                    <a:pt x="256" y="77"/>
                  </a:lnTo>
                  <a:lnTo>
                    <a:pt x="256" y="81"/>
                  </a:lnTo>
                  <a:lnTo>
                    <a:pt x="256" y="83"/>
                  </a:lnTo>
                  <a:lnTo>
                    <a:pt x="257" y="85"/>
                  </a:lnTo>
                  <a:lnTo>
                    <a:pt x="257" y="86"/>
                  </a:lnTo>
                  <a:lnTo>
                    <a:pt x="259" y="88"/>
                  </a:lnTo>
                  <a:lnTo>
                    <a:pt x="262" y="91"/>
                  </a:lnTo>
                  <a:lnTo>
                    <a:pt x="262" y="94"/>
                  </a:lnTo>
                  <a:lnTo>
                    <a:pt x="264" y="96"/>
                  </a:lnTo>
                  <a:lnTo>
                    <a:pt x="264" y="97"/>
                  </a:lnTo>
                  <a:lnTo>
                    <a:pt x="265" y="99"/>
                  </a:lnTo>
                  <a:lnTo>
                    <a:pt x="265" y="100"/>
                  </a:lnTo>
                  <a:lnTo>
                    <a:pt x="264" y="100"/>
                  </a:lnTo>
                  <a:lnTo>
                    <a:pt x="265" y="102"/>
                  </a:lnTo>
                  <a:lnTo>
                    <a:pt x="264" y="105"/>
                  </a:lnTo>
                  <a:lnTo>
                    <a:pt x="264" y="108"/>
                  </a:lnTo>
                  <a:lnTo>
                    <a:pt x="264" y="110"/>
                  </a:lnTo>
                  <a:lnTo>
                    <a:pt x="262" y="110"/>
                  </a:lnTo>
                  <a:lnTo>
                    <a:pt x="262" y="111"/>
                  </a:lnTo>
                  <a:lnTo>
                    <a:pt x="262" y="111"/>
                  </a:lnTo>
                  <a:lnTo>
                    <a:pt x="260" y="111"/>
                  </a:lnTo>
                  <a:lnTo>
                    <a:pt x="260" y="111"/>
                  </a:lnTo>
                  <a:lnTo>
                    <a:pt x="259" y="113"/>
                  </a:lnTo>
                  <a:lnTo>
                    <a:pt x="259" y="113"/>
                  </a:lnTo>
                  <a:lnTo>
                    <a:pt x="259" y="115"/>
                  </a:lnTo>
                  <a:lnTo>
                    <a:pt x="259" y="115"/>
                  </a:lnTo>
                  <a:lnTo>
                    <a:pt x="257" y="116"/>
                  </a:lnTo>
                  <a:lnTo>
                    <a:pt x="257" y="118"/>
                  </a:lnTo>
                  <a:lnTo>
                    <a:pt x="257" y="121"/>
                  </a:lnTo>
                  <a:lnTo>
                    <a:pt x="257" y="122"/>
                  </a:lnTo>
                  <a:lnTo>
                    <a:pt x="256" y="122"/>
                  </a:lnTo>
                  <a:lnTo>
                    <a:pt x="254" y="122"/>
                  </a:lnTo>
                  <a:lnTo>
                    <a:pt x="251" y="122"/>
                  </a:lnTo>
                  <a:lnTo>
                    <a:pt x="251" y="124"/>
                  </a:lnTo>
                  <a:lnTo>
                    <a:pt x="249" y="126"/>
                  </a:lnTo>
                  <a:lnTo>
                    <a:pt x="249" y="129"/>
                  </a:lnTo>
                  <a:lnTo>
                    <a:pt x="249" y="130"/>
                  </a:lnTo>
                  <a:lnTo>
                    <a:pt x="249" y="132"/>
                  </a:lnTo>
                  <a:lnTo>
                    <a:pt x="249" y="133"/>
                  </a:lnTo>
                  <a:lnTo>
                    <a:pt x="251" y="138"/>
                  </a:lnTo>
                  <a:lnTo>
                    <a:pt x="249" y="143"/>
                  </a:lnTo>
                  <a:lnTo>
                    <a:pt x="249" y="146"/>
                  </a:lnTo>
                  <a:lnTo>
                    <a:pt x="248" y="146"/>
                  </a:lnTo>
                  <a:lnTo>
                    <a:pt x="248" y="148"/>
                  </a:lnTo>
                  <a:lnTo>
                    <a:pt x="248" y="148"/>
                  </a:lnTo>
                  <a:lnTo>
                    <a:pt x="246" y="149"/>
                  </a:lnTo>
                  <a:lnTo>
                    <a:pt x="245" y="154"/>
                  </a:lnTo>
                  <a:lnTo>
                    <a:pt x="245" y="154"/>
                  </a:lnTo>
                  <a:lnTo>
                    <a:pt x="245" y="156"/>
                  </a:lnTo>
                  <a:lnTo>
                    <a:pt x="245" y="157"/>
                  </a:lnTo>
                  <a:lnTo>
                    <a:pt x="245" y="159"/>
                  </a:lnTo>
                  <a:lnTo>
                    <a:pt x="245" y="160"/>
                  </a:lnTo>
                  <a:lnTo>
                    <a:pt x="245" y="160"/>
                  </a:lnTo>
                  <a:lnTo>
                    <a:pt x="246" y="165"/>
                  </a:lnTo>
                  <a:lnTo>
                    <a:pt x="248" y="165"/>
                  </a:lnTo>
                  <a:lnTo>
                    <a:pt x="248" y="167"/>
                  </a:lnTo>
                  <a:lnTo>
                    <a:pt x="245" y="168"/>
                  </a:lnTo>
                  <a:lnTo>
                    <a:pt x="245" y="168"/>
                  </a:lnTo>
                  <a:lnTo>
                    <a:pt x="241" y="170"/>
                  </a:lnTo>
                  <a:lnTo>
                    <a:pt x="241" y="171"/>
                  </a:lnTo>
                  <a:lnTo>
                    <a:pt x="241" y="174"/>
                  </a:lnTo>
                  <a:lnTo>
                    <a:pt x="241" y="174"/>
                  </a:lnTo>
                  <a:lnTo>
                    <a:pt x="241" y="176"/>
                  </a:lnTo>
                  <a:lnTo>
                    <a:pt x="240" y="176"/>
                  </a:lnTo>
                  <a:lnTo>
                    <a:pt x="238" y="176"/>
                  </a:lnTo>
                  <a:lnTo>
                    <a:pt x="237" y="178"/>
                  </a:lnTo>
                  <a:lnTo>
                    <a:pt x="235" y="179"/>
                  </a:lnTo>
                  <a:lnTo>
                    <a:pt x="235" y="181"/>
                  </a:lnTo>
                  <a:lnTo>
                    <a:pt x="234" y="179"/>
                  </a:lnTo>
                  <a:lnTo>
                    <a:pt x="232" y="179"/>
                  </a:lnTo>
                  <a:lnTo>
                    <a:pt x="234" y="178"/>
                  </a:lnTo>
                  <a:lnTo>
                    <a:pt x="234" y="178"/>
                  </a:lnTo>
                  <a:lnTo>
                    <a:pt x="234" y="174"/>
                  </a:lnTo>
                  <a:lnTo>
                    <a:pt x="234" y="173"/>
                  </a:lnTo>
                  <a:lnTo>
                    <a:pt x="234" y="173"/>
                  </a:lnTo>
                  <a:lnTo>
                    <a:pt x="235" y="171"/>
                  </a:lnTo>
                  <a:lnTo>
                    <a:pt x="237" y="170"/>
                  </a:lnTo>
                  <a:lnTo>
                    <a:pt x="237" y="170"/>
                  </a:lnTo>
                  <a:lnTo>
                    <a:pt x="237" y="168"/>
                  </a:lnTo>
                  <a:lnTo>
                    <a:pt x="237" y="168"/>
                  </a:lnTo>
                  <a:lnTo>
                    <a:pt x="235" y="168"/>
                  </a:lnTo>
                  <a:lnTo>
                    <a:pt x="234" y="168"/>
                  </a:lnTo>
                  <a:lnTo>
                    <a:pt x="234" y="168"/>
                  </a:lnTo>
                  <a:lnTo>
                    <a:pt x="232" y="168"/>
                  </a:lnTo>
                  <a:lnTo>
                    <a:pt x="232" y="170"/>
                  </a:lnTo>
                  <a:lnTo>
                    <a:pt x="232" y="170"/>
                  </a:lnTo>
                  <a:lnTo>
                    <a:pt x="232" y="170"/>
                  </a:lnTo>
                  <a:lnTo>
                    <a:pt x="230" y="171"/>
                  </a:lnTo>
                  <a:lnTo>
                    <a:pt x="230" y="173"/>
                  </a:lnTo>
                  <a:lnTo>
                    <a:pt x="232" y="174"/>
                  </a:lnTo>
                  <a:lnTo>
                    <a:pt x="232" y="174"/>
                  </a:lnTo>
                  <a:lnTo>
                    <a:pt x="232" y="174"/>
                  </a:lnTo>
                  <a:lnTo>
                    <a:pt x="230" y="176"/>
                  </a:lnTo>
                  <a:lnTo>
                    <a:pt x="230" y="176"/>
                  </a:lnTo>
                  <a:lnTo>
                    <a:pt x="229" y="174"/>
                  </a:lnTo>
                  <a:lnTo>
                    <a:pt x="227" y="173"/>
                  </a:lnTo>
                  <a:lnTo>
                    <a:pt x="226" y="173"/>
                  </a:lnTo>
                  <a:lnTo>
                    <a:pt x="224" y="174"/>
                  </a:lnTo>
                  <a:lnTo>
                    <a:pt x="224" y="174"/>
                  </a:lnTo>
                  <a:lnTo>
                    <a:pt x="223" y="176"/>
                  </a:lnTo>
                  <a:lnTo>
                    <a:pt x="223" y="176"/>
                  </a:lnTo>
                  <a:lnTo>
                    <a:pt x="223" y="179"/>
                  </a:lnTo>
                  <a:lnTo>
                    <a:pt x="223" y="181"/>
                  </a:lnTo>
                  <a:lnTo>
                    <a:pt x="221" y="182"/>
                  </a:lnTo>
                  <a:lnTo>
                    <a:pt x="221" y="184"/>
                  </a:lnTo>
                  <a:lnTo>
                    <a:pt x="219" y="184"/>
                  </a:lnTo>
                  <a:lnTo>
                    <a:pt x="219" y="184"/>
                  </a:lnTo>
                  <a:lnTo>
                    <a:pt x="218" y="184"/>
                  </a:lnTo>
                  <a:lnTo>
                    <a:pt x="218" y="184"/>
                  </a:lnTo>
                  <a:lnTo>
                    <a:pt x="218" y="181"/>
                  </a:lnTo>
                  <a:lnTo>
                    <a:pt x="218" y="179"/>
                  </a:lnTo>
                  <a:lnTo>
                    <a:pt x="219" y="178"/>
                  </a:lnTo>
                  <a:lnTo>
                    <a:pt x="218" y="176"/>
                  </a:lnTo>
                  <a:lnTo>
                    <a:pt x="218" y="176"/>
                  </a:lnTo>
                  <a:lnTo>
                    <a:pt x="215" y="178"/>
                  </a:lnTo>
                  <a:lnTo>
                    <a:pt x="215" y="178"/>
                  </a:lnTo>
                  <a:lnTo>
                    <a:pt x="215" y="179"/>
                  </a:lnTo>
                  <a:lnTo>
                    <a:pt x="213" y="179"/>
                  </a:lnTo>
                  <a:lnTo>
                    <a:pt x="212" y="181"/>
                  </a:lnTo>
                  <a:lnTo>
                    <a:pt x="210" y="182"/>
                  </a:lnTo>
                  <a:lnTo>
                    <a:pt x="210" y="185"/>
                  </a:lnTo>
                  <a:lnTo>
                    <a:pt x="207" y="184"/>
                  </a:lnTo>
                  <a:lnTo>
                    <a:pt x="205" y="184"/>
                  </a:lnTo>
                  <a:lnTo>
                    <a:pt x="204" y="184"/>
                  </a:lnTo>
                  <a:lnTo>
                    <a:pt x="200" y="184"/>
                  </a:lnTo>
                  <a:lnTo>
                    <a:pt x="197" y="184"/>
                  </a:lnTo>
                  <a:lnTo>
                    <a:pt x="193" y="185"/>
                  </a:lnTo>
                  <a:lnTo>
                    <a:pt x="193" y="184"/>
                  </a:lnTo>
                  <a:lnTo>
                    <a:pt x="196" y="184"/>
                  </a:lnTo>
                  <a:lnTo>
                    <a:pt x="196" y="182"/>
                  </a:lnTo>
                  <a:lnTo>
                    <a:pt x="196" y="182"/>
                  </a:lnTo>
                  <a:lnTo>
                    <a:pt x="196" y="182"/>
                  </a:lnTo>
                  <a:lnTo>
                    <a:pt x="194" y="182"/>
                  </a:lnTo>
                  <a:lnTo>
                    <a:pt x="193" y="182"/>
                  </a:lnTo>
                  <a:lnTo>
                    <a:pt x="193" y="181"/>
                  </a:lnTo>
                  <a:lnTo>
                    <a:pt x="191" y="181"/>
                  </a:lnTo>
                  <a:lnTo>
                    <a:pt x="191" y="181"/>
                  </a:lnTo>
                  <a:lnTo>
                    <a:pt x="191" y="182"/>
                  </a:lnTo>
                  <a:lnTo>
                    <a:pt x="191" y="182"/>
                  </a:lnTo>
                  <a:lnTo>
                    <a:pt x="191" y="182"/>
                  </a:lnTo>
                  <a:lnTo>
                    <a:pt x="191" y="181"/>
                  </a:lnTo>
                  <a:lnTo>
                    <a:pt x="189" y="179"/>
                  </a:lnTo>
                  <a:lnTo>
                    <a:pt x="189" y="179"/>
                  </a:lnTo>
                  <a:lnTo>
                    <a:pt x="191" y="178"/>
                  </a:lnTo>
                  <a:lnTo>
                    <a:pt x="189" y="178"/>
                  </a:lnTo>
                  <a:lnTo>
                    <a:pt x="189" y="178"/>
                  </a:lnTo>
                  <a:lnTo>
                    <a:pt x="188" y="178"/>
                  </a:lnTo>
                  <a:lnTo>
                    <a:pt x="188" y="179"/>
                  </a:lnTo>
                  <a:lnTo>
                    <a:pt x="186" y="182"/>
                  </a:lnTo>
                  <a:lnTo>
                    <a:pt x="185" y="184"/>
                  </a:lnTo>
                  <a:lnTo>
                    <a:pt x="186" y="185"/>
                  </a:lnTo>
                  <a:lnTo>
                    <a:pt x="189" y="187"/>
                  </a:lnTo>
                  <a:lnTo>
                    <a:pt x="191" y="187"/>
                  </a:lnTo>
                  <a:lnTo>
                    <a:pt x="191" y="189"/>
                  </a:lnTo>
                  <a:lnTo>
                    <a:pt x="189" y="189"/>
                  </a:lnTo>
                  <a:lnTo>
                    <a:pt x="189" y="190"/>
                  </a:lnTo>
                  <a:lnTo>
                    <a:pt x="186" y="190"/>
                  </a:lnTo>
                  <a:lnTo>
                    <a:pt x="183" y="192"/>
                  </a:lnTo>
                  <a:lnTo>
                    <a:pt x="182" y="193"/>
                  </a:lnTo>
                  <a:lnTo>
                    <a:pt x="178" y="198"/>
                  </a:lnTo>
                  <a:lnTo>
                    <a:pt x="177" y="201"/>
                  </a:lnTo>
                  <a:lnTo>
                    <a:pt x="174" y="203"/>
                  </a:lnTo>
                  <a:lnTo>
                    <a:pt x="171" y="201"/>
                  </a:lnTo>
                  <a:lnTo>
                    <a:pt x="169" y="201"/>
                  </a:lnTo>
                  <a:lnTo>
                    <a:pt x="169" y="200"/>
                  </a:lnTo>
                  <a:lnTo>
                    <a:pt x="167" y="198"/>
                  </a:lnTo>
                  <a:lnTo>
                    <a:pt x="166" y="197"/>
                  </a:lnTo>
                  <a:lnTo>
                    <a:pt x="166" y="195"/>
                  </a:lnTo>
                  <a:lnTo>
                    <a:pt x="166" y="192"/>
                  </a:lnTo>
                  <a:lnTo>
                    <a:pt x="164" y="190"/>
                  </a:lnTo>
                  <a:lnTo>
                    <a:pt x="166" y="190"/>
                  </a:lnTo>
                  <a:lnTo>
                    <a:pt x="167" y="189"/>
                  </a:lnTo>
                  <a:lnTo>
                    <a:pt x="167" y="187"/>
                  </a:lnTo>
                  <a:lnTo>
                    <a:pt x="169" y="187"/>
                  </a:lnTo>
                  <a:lnTo>
                    <a:pt x="169" y="185"/>
                  </a:lnTo>
                  <a:lnTo>
                    <a:pt x="169" y="184"/>
                  </a:lnTo>
                  <a:lnTo>
                    <a:pt x="169" y="184"/>
                  </a:lnTo>
                  <a:lnTo>
                    <a:pt x="166" y="184"/>
                  </a:lnTo>
                  <a:lnTo>
                    <a:pt x="164" y="184"/>
                  </a:lnTo>
                  <a:lnTo>
                    <a:pt x="163" y="184"/>
                  </a:lnTo>
                  <a:lnTo>
                    <a:pt x="159" y="182"/>
                  </a:lnTo>
                  <a:lnTo>
                    <a:pt x="159" y="182"/>
                  </a:lnTo>
                  <a:lnTo>
                    <a:pt x="158" y="182"/>
                  </a:lnTo>
                  <a:lnTo>
                    <a:pt x="156" y="182"/>
                  </a:lnTo>
                  <a:lnTo>
                    <a:pt x="155" y="182"/>
                  </a:lnTo>
                  <a:lnTo>
                    <a:pt x="153" y="182"/>
                  </a:lnTo>
                  <a:lnTo>
                    <a:pt x="152" y="184"/>
                  </a:lnTo>
                  <a:lnTo>
                    <a:pt x="150" y="185"/>
                  </a:lnTo>
                  <a:lnTo>
                    <a:pt x="148" y="185"/>
                  </a:lnTo>
                  <a:lnTo>
                    <a:pt x="147" y="187"/>
                  </a:lnTo>
                  <a:lnTo>
                    <a:pt x="144" y="187"/>
                  </a:lnTo>
                  <a:lnTo>
                    <a:pt x="142" y="187"/>
                  </a:lnTo>
                  <a:lnTo>
                    <a:pt x="141" y="187"/>
                  </a:lnTo>
                  <a:lnTo>
                    <a:pt x="141" y="187"/>
                  </a:lnTo>
                  <a:lnTo>
                    <a:pt x="139" y="189"/>
                  </a:lnTo>
                  <a:lnTo>
                    <a:pt x="137" y="189"/>
                  </a:lnTo>
                  <a:lnTo>
                    <a:pt x="136" y="190"/>
                  </a:lnTo>
                  <a:lnTo>
                    <a:pt x="134" y="189"/>
                  </a:lnTo>
                  <a:lnTo>
                    <a:pt x="131" y="190"/>
                  </a:lnTo>
                  <a:lnTo>
                    <a:pt x="130" y="190"/>
                  </a:lnTo>
                  <a:lnTo>
                    <a:pt x="128" y="190"/>
                  </a:lnTo>
                  <a:lnTo>
                    <a:pt x="126" y="189"/>
                  </a:lnTo>
                  <a:lnTo>
                    <a:pt x="125" y="189"/>
                  </a:lnTo>
                  <a:lnTo>
                    <a:pt x="123" y="190"/>
                  </a:lnTo>
                  <a:lnTo>
                    <a:pt x="123" y="193"/>
                  </a:lnTo>
                  <a:lnTo>
                    <a:pt x="122" y="195"/>
                  </a:lnTo>
                  <a:lnTo>
                    <a:pt x="122" y="197"/>
                  </a:lnTo>
                  <a:lnTo>
                    <a:pt x="122" y="197"/>
                  </a:lnTo>
                  <a:lnTo>
                    <a:pt x="117" y="193"/>
                  </a:lnTo>
                  <a:lnTo>
                    <a:pt x="117" y="193"/>
                  </a:lnTo>
                  <a:lnTo>
                    <a:pt x="112" y="195"/>
                  </a:lnTo>
                  <a:lnTo>
                    <a:pt x="111" y="195"/>
                  </a:lnTo>
                  <a:lnTo>
                    <a:pt x="111" y="195"/>
                  </a:lnTo>
                  <a:lnTo>
                    <a:pt x="109" y="195"/>
                  </a:lnTo>
                  <a:lnTo>
                    <a:pt x="107" y="195"/>
                  </a:lnTo>
                  <a:lnTo>
                    <a:pt x="106" y="195"/>
                  </a:lnTo>
                  <a:lnTo>
                    <a:pt x="106" y="195"/>
                  </a:lnTo>
                  <a:lnTo>
                    <a:pt x="104" y="195"/>
                  </a:lnTo>
                  <a:lnTo>
                    <a:pt x="104" y="190"/>
                  </a:lnTo>
                  <a:lnTo>
                    <a:pt x="104" y="190"/>
                  </a:lnTo>
                  <a:lnTo>
                    <a:pt x="104" y="189"/>
                  </a:lnTo>
                  <a:lnTo>
                    <a:pt x="106" y="189"/>
                  </a:lnTo>
                  <a:lnTo>
                    <a:pt x="107" y="189"/>
                  </a:lnTo>
                  <a:lnTo>
                    <a:pt x="109" y="189"/>
                  </a:lnTo>
                  <a:lnTo>
                    <a:pt x="111" y="189"/>
                  </a:lnTo>
                  <a:lnTo>
                    <a:pt x="112" y="187"/>
                  </a:lnTo>
                  <a:lnTo>
                    <a:pt x="112" y="185"/>
                  </a:lnTo>
                  <a:lnTo>
                    <a:pt x="114" y="184"/>
                  </a:lnTo>
                  <a:lnTo>
                    <a:pt x="115" y="184"/>
                  </a:lnTo>
                  <a:lnTo>
                    <a:pt x="118" y="182"/>
                  </a:lnTo>
                  <a:lnTo>
                    <a:pt x="120" y="181"/>
                  </a:lnTo>
                  <a:lnTo>
                    <a:pt x="122" y="181"/>
                  </a:lnTo>
                  <a:lnTo>
                    <a:pt x="122" y="179"/>
                  </a:lnTo>
                  <a:lnTo>
                    <a:pt x="123" y="178"/>
                  </a:lnTo>
                  <a:lnTo>
                    <a:pt x="126" y="176"/>
                  </a:lnTo>
                  <a:lnTo>
                    <a:pt x="130" y="173"/>
                  </a:lnTo>
                  <a:lnTo>
                    <a:pt x="130" y="171"/>
                  </a:lnTo>
                  <a:lnTo>
                    <a:pt x="131" y="171"/>
                  </a:lnTo>
                  <a:lnTo>
                    <a:pt x="133" y="170"/>
                  </a:lnTo>
                  <a:lnTo>
                    <a:pt x="137" y="170"/>
                  </a:lnTo>
                  <a:lnTo>
                    <a:pt x="139" y="170"/>
                  </a:lnTo>
                  <a:lnTo>
                    <a:pt x="141" y="171"/>
                  </a:lnTo>
                  <a:lnTo>
                    <a:pt x="141" y="171"/>
                  </a:lnTo>
                  <a:lnTo>
                    <a:pt x="142" y="170"/>
                  </a:lnTo>
                  <a:lnTo>
                    <a:pt x="144" y="170"/>
                  </a:lnTo>
                  <a:lnTo>
                    <a:pt x="145" y="170"/>
                  </a:lnTo>
                  <a:lnTo>
                    <a:pt x="147" y="170"/>
                  </a:lnTo>
                  <a:lnTo>
                    <a:pt x="148" y="170"/>
                  </a:lnTo>
                  <a:lnTo>
                    <a:pt x="152" y="170"/>
                  </a:lnTo>
                  <a:lnTo>
                    <a:pt x="153" y="168"/>
                  </a:lnTo>
                  <a:lnTo>
                    <a:pt x="155" y="168"/>
                  </a:lnTo>
                  <a:lnTo>
                    <a:pt x="161" y="168"/>
                  </a:lnTo>
                  <a:lnTo>
                    <a:pt x="166" y="167"/>
                  </a:lnTo>
                  <a:lnTo>
                    <a:pt x="166" y="167"/>
                  </a:lnTo>
                  <a:lnTo>
                    <a:pt x="167" y="167"/>
                  </a:lnTo>
                  <a:lnTo>
                    <a:pt x="167" y="168"/>
                  </a:lnTo>
                  <a:lnTo>
                    <a:pt x="167" y="168"/>
                  </a:lnTo>
                  <a:lnTo>
                    <a:pt x="167" y="170"/>
                  </a:lnTo>
                  <a:lnTo>
                    <a:pt x="167" y="170"/>
                  </a:lnTo>
                  <a:lnTo>
                    <a:pt x="172" y="170"/>
                  </a:lnTo>
                  <a:lnTo>
                    <a:pt x="174" y="170"/>
                  </a:lnTo>
                  <a:lnTo>
                    <a:pt x="175" y="170"/>
                  </a:lnTo>
                  <a:lnTo>
                    <a:pt x="177" y="168"/>
                  </a:lnTo>
                  <a:lnTo>
                    <a:pt x="178" y="167"/>
                  </a:lnTo>
                  <a:lnTo>
                    <a:pt x="178" y="167"/>
                  </a:lnTo>
                  <a:lnTo>
                    <a:pt x="178" y="163"/>
                  </a:lnTo>
                  <a:lnTo>
                    <a:pt x="178" y="162"/>
                  </a:lnTo>
                  <a:lnTo>
                    <a:pt x="178" y="160"/>
                  </a:lnTo>
                  <a:lnTo>
                    <a:pt x="180" y="159"/>
                  </a:lnTo>
                  <a:lnTo>
                    <a:pt x="182" y="157"/>
                  </a:lnTo>
                  <a:lnTo>
                    <a:pt x="183" y="156"/>
                  </a:lnTo>
                  <a:lnTo>
                    <a:pt x="186" y="152"/>
                  </a:lnTo>
                  <a:lnTo>
                    <a:pt x="188" y="149"/>
                  </a:lnTo>
                  <a:lnTo>
                    <a:pt x="188" y="146"/>
                  </a:lnTo>
                  <a:lnTo>
                    <a:pt x="188" y="143"/>
                  </a:lnTo>
                  <a:lnTo>
                    <a:pt x="189" y="140"/>
                  </a:lnTo>
                  <a:lnTo>
                    <a:pt x="191" y="138"/>
                  </a:lnTo>
                  <a:lnTo>
                    <a:pt x="196" y="137"/>
                  </a:lnTo>
                  <a:lnTo>
                    <a:pt x="197" y="137"/>
                  </a:lnTo>
                  <a:lnTo>
                    <a:pt x="197" y="138"/>
                  </a:lnTo>
                  <a:lnTo>
                    <a:pt x="197" y="138"/>
                  </a:lnTo>
                  <a:lnTo>
                    <a:pt x="194" y="141"/>
                  </a:lnTo>
                  <a:lnTo>
                    <a:pt x="193" y="141"/>
                  </a:lnTo>
                  <a:lnTo>
                    <a:pt x="193" y="143"/>
                  </a:lnTo>
                  <a:lnTo>
                    <a:pt x="191" y="143"/>
                  </a:lnTo>
                  <a:lnTo>
                    <a:pt x="191" y="143"/>
                  </a:lnTo>
                  <a:lnTo>
                    <a:pt x="193" y="145"/>
                  </a:lnTo>
                  <a:lnTo>
                    <a:pt x="193" y="146"/>
                  </a:lnTo>
                  <a:lnTo>
                    <a:pt x="193" y="148"/>
                  </a:lnTo>
                  <a:lnTo>
                    <a:pt x="193" y="148"/>
                  </a:lnTo>
                  <a:lnTo>
                    <a:pt x="194" y="149"/>
                  </a:lnTo>
                  <a:lnTo>
                    <a:pt x="196" y="149"/>
                  </a:lnTo>
                  <a:lnTo>
                    <a:pt x="196" y="149"/>
                  </a:lnTo>
                  <a:lnTo>
                    <a:pt x="197" y="149"/>
                  </a:lnTo>
                  <a:lnTo>
                    <a:pt x="199" y="146"/>
                  </a:lnTo>
                  <a:lnTo>
                    <a:pt x="199" y="146"/>
                  </a:lnTo>
                  <a:lnTo>
                    <a:pt x="205" y="145"/>
                  </a:lnTo>
                  <a:lnTo>
                    <a:pt x="208" y="143"/>
                  </a:lnTo>
                  <a:lnTo>
                    <a:pt x="210" y="143"/>
                  </a:lnTo>
                  <a:lnTo>
                    <a:pt x="212" y="141"/>
                  </a:lnTo>
                  <a:lnTo>
                    <a:pt x="215" y="138"/>
                  </a:lnTo>
                  <a:lnTo>
                    <a:pt x="216" y="138"/>
                  </a:lnTo>
                  <a:lnTo>
                    <a:pt x="216" y="137"/>
                  </a:lnTo>
                  <a:lnTo>
                    <a:pt x="218" y="135"/>
                  </a:lnTo>
                  <a:lnTo>
                    <a:pt x="218" y="132"/>
                  </a:lnTo>
                  <a:lnTo>
                    <a:pt x="219" y="132"/>
                  </a:lnTo>
                  <a:lnTo>
                    <a:pt x="224" y="129"/>
                  </a:lnTo>
                  <a:lnTo>
                    <a:pt x="226" y="127"/>
                  </a:lnTo>
                  <a:lnTo>
                    <a:pt x="227" y="127"/>
                  </a:lnTo>
                  <a:lnTo>
                    <a:pt x="227" y="124"/>
                  </a:lnTo>
                  <a:lnTo>
                    <a:pt x="227" y="122"/>
                  </a:lnTo>
                  <a:lnTo>
                    <a:pt x="229" y="121"/>
                  </a:lnTo>
                  <a:lnTo>
                    <a:pt x="229" y="119"/>
                  </a:lnTo>
                  <a:lnTo>
                    <a:pt x="230" y="118"/>
                  </a:lnTo>
                  <a:lnTo>
                    <a:pt x="232" y="116"/>
                  </a:lnTo>
                  <a:lnTo>
                    <a:pt x="232" y="115"/>
                  </a:lnTo>
                  <a:lnTo>
                    <a:pt x="234" y="110"/>
                  </a:lnTo>
                  <a:lnTo>
                    <a:pt x="234" y="108"/>
                  </a:lnTo>
                  <a:lnTo>
                    <a:pt x="235" y="108"/>
                  </a:lnTo>
                  <a:lnTo>
                    <a:pt x="235" y="107"/>
                  </a:lnTo>
                  <a:lnTo>
                    <a:pt x="235" y="107"/>
                  </a:lnTo>
                  <a:lnTo>
                    <a:pt x="237" y="105"/>
                  </a:lnTo>
                  <a:lnTo>
                    <a:pt x="237" y="104"/>
                  </a:lnTo>
                  <a:lnTo>
                    <a:pt x="237" y="102"/>
                  </a:lnTo>
                  <a:lnTo>
                    <a:pt x="237" y="99"/>
                  </a:lnTo>
                  <a:lnTo>
                    <a:pt x="235" y="97"/>
                  </a:lnTo>
                  <a:lnTo>
                    <a:pt x="235" y="97"/>
                  </a:lnTo>
                  <a:lnTo>
                    <a:pt x="234" y="97"/>
                  </a:lnTo>
                  <a:lnTo>
                    <a:pt x="234" y="97"/>
                  </a:lnTo>
                  <a:lnTo>
                    <a:pt x="232" y="97"/>
                  </a:lnTo>
                  <a:lnTo>
                    <a:pt x="232" y="96"/>
                  </a:lnTo>
                  <a:lnTo>
                    <a:pt x="234" y="96"/>
                  </a:lnTo>
                  <a:lnTo>
                    <a:pt x="234" y="96"/>
                  </a:lnTo>
                  <a:lnTo>
                    <a:pt x="234" y="94"/>
                  </a:lnTo>
                  <a:lnTo>
                    <a:pt x="235" y="93"/>
                  </a:lnTo>
                  <a:lnTo>
                    <a:pt x="235" y="91"/>
                  </a:lnTo>
                  <a:lnTo>
                    <a:pt x="235" y="89"/>
                  </a:lnTo>
                  <a:lnTo>
                    <a:pt x="235" y="88"/>
                  </a:lnTo>
                  <a:lnTo>
                    <a:pt x="235" y="86"/>
                  </a:lnTo>
                  <a:lnTo>
                    <a:pt x="235" y="85"/>
                  </a:lnTo>
                  <a:lnTo>
                    <a:pt x="235" y="83"/>
                  </a:lnTo>
                  <a:lnTo>
                    <a:pt x="237" y="83"/>
                  </a:lnTo>
                  <a:lnTo>
                    <a:pt x="237" y="83"/>
                  </a:lnTo>
                  <a:lnTo>
                    <a:pt x="238" y="83"/>
                  </a:lnTo>
                  <a:lnTo>
                    <a:pt x="238" y="81"/>
                  </a:lnTo>
                  <a:lnTo>
                    <a:pt x="240" y="81"/>
                  </a:lnTo>
                  <a:lnTo>
                    <a:pt x="240" y="81"/>
                  </a:lnTo>
                  <a:lnTo>
                    <a:pt x="240" y="78"/>
                  </a:lnTo>
                  <a:lnTo>
                    <a:pt x="240" y="78"/>
                  </a:lnTo>
                  <a:lnTo>
                    <a:pt x="240" y="75"/>
                  </a:lnTo>
                  <a:lnTo>
                    <a:pt x="240" y="75"/>
                  </a:lnTo>
                  <a:lnTo>
                    <a:pt x="241" y="74"/>
                  </a:lnTo>
                  <a:lnTo>
                    <a:pt x="241" y="75"/>
                  </a:lnTo>
                  <a:lnTo>
                    <a:pt x="243" y="75"/>
                  </a:lnTo>
                  <a:lnTo>
                    <a:pt x="243" y="75"/>
                  </a:lnTo>
                  <a:lnTo>
                    <a:pt x="245" y="75"/>
                  </a:lnTo>
                  <a:lnTo>
                    <a:pt x="245" y="75"/>
                  </a:lnTo>
                  <a:lnTo>
                    <a:pt x="245" y="80"/>
                  </a:lnTo>
                  <a:lnTo>
                    <a:pt x="246" y="80"/>
                  </a:lnTo>
                  <a:lnTo>
                    <a:pt x="246" y="81"/>
                  </a:lnTo>
                  <a:lnTo>
                    <a:pt x="248" y="81"/>
                  </a:lnTo>
                  <a:lnTo>
                    <a:pt x="248" y="80"/>
                  </a:lnTo>
                  <a:lnTo>
                    <a:pt x="248" y="80"/>
                  </a:lnTo>
                  <a:lnTo>
                    <a:pt x="249" y="80"/>
                  </a:lnTo>
                  <a:lnTo>
                    <a:pt x="252" y="80"/>
                  </a:lnTo>
                  <a:lnTo>
                    <a:pt x="252" y="80"/>
                  </a:lnTo>
                  <a:lnTo>
                    <a:pt x="252" y="78"/>
                  </a:lnTo>
                  <a:lnTo>
                    <a:pt x="254" y="77"/>
                  </a:lnTo>
                  <a:lnTo>
                    <a:pt x="254" y="75"/>
                  </a:lnTo>
                  <a:lnTo>
                    <a:pt x="252" y="74"/>
                  </a:lnTo>
                  <a:lnTo>
                    <a:pt x="252" y="74"/>
                  </a:lnTo>
                  <a:lnTo>
                    <a:pt x="251" y="75"/>
                  </a:lnTo>
                  <a:lnTo>
                    <a:pt x="251" y="75"/>
                  </a:lnTo>
                  <a:lnTo>
                    <a:pt x="248" y="75"/>
                  </a:lnTo>
                  <a:lnTo>
                    <a:pt x="248" y="74"/>
                  </a:lnTo>
                  <a:lnTo>
                    <a:pt x="248" y="70"/>
                  </a:lnTo>
                  <a:lnTo>
                    <a:pt x="248" y="70"/>
                  </a:lnTo>
                  <a:lnTo>
                    <a:pt x="249" y="69"/>
                  </a:lnTo>
                  <a:close/>
                  <a:moveTo>
                    <a:pt x="229" y="56"/>
                  </a:moveTo>
                  <a:lnTo>
                    <a:pt x="229" y="59"/>
                  </a:lnTo>
                  <a:lnTo>
                    <a:pt x="229" y="59"/>
                  </a:lnTo>
                  <a:lnTo>
                    <a:pt x="227" y="59"/>
                  </a:lnTo>
                  <a:lnTo>
                    <a:pt x="227" y="59"/>
                  </a:lnTo>
                  <a:lnTo>
                    <a:pt x="227" y="58"/>
                  </a:lnTo>
                  <a:lnTo>
                    <a:pt x="227" y="58"/>
                  </a:lnTo>
                  <a:lnTo>
                    <a:pt x="229" y="56"/>
                  </a:lnTo>
                  <a:lnTo>
                    <a:pt x="229" y="56"/>
                  </a:lnTo>
                  <a:close/>
                  <a:moveTo>
                    <a:pt x="252" y="4"/>
                  </a:moveTo>
                  <a:lnTo>
                    <a:pt x="254" y="4"/>
                  </a:lnTo>
                  <a:lnTo>
                    <a:pt x="254" y="4"/>
                  </a:lnTo>
                  <a:lnTo>
                    <a:pt x="254" y="6"/>
                  </a:lnTo>
                  <a:lnTo>
                    <a:pt x="254" y="6"/>
                  </a:lnTo>
                  <a:lnTo>
                    <a:pt x="254" y="6"/>
                  </a:lnTo>
                  <a:lnTo>
                    <a:pt x="252" y="6"/>
                  </a:lnTo>
                  <a:lnTo>
                    <a:pt x="252" y="4"/>
                  </a:lnTo>
                  <a:lnTo>
                    <a:pt x="252" y="4"/>
                  </a:lnTo>
                  <a:close/>
                  <a:moveTo>
                    <a:pt x="249" y="0"/>
                  </a:moveTo>
                  <a:lnTo>
                    <a:pt x="249" y="0"/>
                  </a:lnTo>
                  <a:lnTo>
                    <a:pt x="251" y="0"/>
                  </a:lnTo>
                  <a:lnTo>
                    <a:pt x="251" y="1"/>
                  </a:lnTo>
                  <a:lnTo>
                    <a:pt x="251" y="3"/>
                  </a:lnTo>
                  <a:lnTo>
                    <a:pt x="251" y="3"/>
                  </a:lnTo>
                  <a:lnTo>
                    <a:pt x="249" y="1"/>
                  </a:lnTo>
                  <a:lnTo>
                    <a:pt x="249" y="0"/>
                  </a:lnTo>
                  <a:close/>
                  <a:moveTo>
                    <a:pt x="264" y="0"/>
                  </a:moveTo>
                  <a:lnTo>
                    <a:pt x="264" y="0"/>
                  </a:lnTo>
                  <a:lnTo>
                    <a:pt x="265" y="1"/>
                  </a:lnTo>
                  <a:lnTo>
                    <a:pt x="267" y="3"/>
                  </a:lnTo>
                  <a:lnTo>
                    <a:pt x="270" y="6"/>
                  </a:lnTo>
                  <a:lnTo>
                    <a:pt x="275" y="12"/>
                  </a:lnTo>
                  <a:lnTo>
                    <a:pt x="278" y="14"/>
                  </a:lnTo>
                  <a:lnTo>
                    <a:pt x="279" y="17"/>
                  </a:lnTo>
                  <a:lnTo>
                    <a:pt x="282" y="18"/>
                  </a:lnTo>
                  <a:lnTo>
                    <a:pt x="286" y="22"/>
                  </a:lnTo>
                  <a:lnTo>
                    <a:pt x="289" y="22"/>
                  </a:lnTo>
                  <a:lnTo>
                    <a:pt x="290" y="23"/>
                  </a:lnTo>
                  <a:lnTo>
                    <a:pt x="290" y="23"/>
                  </a:lnTo>
                  <a:lnTo>
                    <a:pt x="292" y="25"/>
                  </a:lnTo>
                  <a:lnTo>
                    <a:pt x="293" y="23"/>
                  </a:lnTo>
                  <a:lnTo>
                    <a:pt x="295" y="25"/>
                  </a:lnTo>
                  <a:lnTo>
                    <a:pt x="300" y="26"/>
                  </a:lnTo>
                  <a:lnTo>
                    <a:pt x="301" y="28"/>
                  </a:lnTo>
                  <a:lnTo>
                    <a:pt x="303" y="28"/>
                  </a:lnTo>
                  <a:lnTo>
                    <a:pt x="305" y="26"/>
                  </a:lnTo>
                  <a:lnTo>
                    <a:pt x="306" y="26"/>
                  </a:lnTo>
                  <a:lnTo>
                    <a:pt x="309" y="23"/>
                  </a:lnTo>
                  <a:lnTo>
                    <a:pt x="312" y="20"/>
                  </a:lnTo>
                  <a:lnTo>
                    <a:pt x="312" y="20"/>
                  </a:lnTo>
                  <a:lnTo>
                    <a:pt x="312" y="22"/>
                  </a:lnTo>
                  <a:lnTo>
                    <a:pt x="312" y="22"/>
                  </a:lnTo>
                  <a:lnTo>
                    <a:pt x="311" y="25"/>
                  </a:lnTo>
                  <a:lnTo>
                    <a:pt x="309" y="28"/>
                  </a:lnTo>
                  <a:lnTo>
                    <a:pt x="309" y="30"/>
                  </a:lnTo>
                  <a:lnTo>
                    <a:pt x="309" y="33"/>
                  </a:lnTo>
                  <a:lnTo>
                    <a:pt x="311" y="33"/>
                  </a:lnTo>
                  <a:lnTo>
                    <a:pt x="312" y="36"/>
                  </a:lnTo>
                  <a:lnTo>
                    <a:pt x="312" y="39"/>
                  </a:lnTo>
                  <a:lnTo>
                    <a:pt x="314" y="39"/>
                  </a:lnTo>
                  <a:lnTo>
                    <a:pt x="316" y="39"/>
                  </a:lnTo>
                  <a:lnTo>
                    <a:pt x="316" y="37"/>
                  </a:lnTo>
                  <a:lnTo>
                    <a:pt x="317" y="37"/>
                  </a:lnTo>
                  <a:lnTo>
                    <a:pt x="319" y="37"/>
                  </a:lnTo>
                  <a:lnTo>
                    <a:pt x="320" y="37"/>
                  </a:lnTo>
                  <a:lnTo>
                    <a:pt x="319" y="37"/>
                  </a:lnTo>
                  <a:lnTo>
                    <a:pt x="317" y="39"/>
                  </a:lnTo>
                  <a:lnTo>
                    <a:pt x="316" y="41"/>
                  </a:lnTo>
                  <a:lnTo>
                    <a:pt x="316" y="41"/>
                  </a:lnTo>
                  <a:lnTo>
                    <a:pt x="314" y="41"/>
                  </a:lnTo>
                  <a:lnTo>
                    <a:pt x="312" y="41"/>
                  </a:lnTo>
                  <a:lnTo>
                    <a:pt x="311" y="41"/>
                  </a:lnTo>
                  <a:lnTo>
                    <a:pt x="309" y="42"/>
                  </a:lnTo>
                  <a:lnTo>
                    <a:pt x="308" y="44"/>
                  </a:lnTo>
                  <a:lnTo>
                    <a:pt x="306" y="44"/>
                  </a:lnTo>
                  <a:lnTo>
                    <a:pt x="305" y="44"/>
                  </a:lnTo>
                  <a:lnTo>
                    <a:pt x="303" y="45"/>
                  </a:lnTo>
                  <a:lnTo>
                    <a:pt x="301" y="45"/>
                  </a:lnTo>
                  <a:lnTo>
                    <a:pt x="298" y="44"/>
                  </a:lnTo>
                  <a:lnTo>
                    <a:pt x="297" y="44"/>
                  </a:lnTo>
                  <a:lnTo>
                    <a:pt x="293" y="45"/>
                  </a:lnTo>
                  <a:lnTo>
                    <a:pt x="290" y="48"/>
                  </a:lnTo>
                  <a:lnTo>
                    <a:pt x="287" y="50"/>
                  </a:lnTo>
                  <a:lnTo>
                    <a:pt x="286" y="53"/>
                  </a:lnTo>
                  <a:lnTo>
                    <a:pt x="284" y="55"/>
                  </a:lnTo>
                  <a:lnTo>
                    <a:pt x="284" y="58"/>
                  </a:lnTo>
                  <a:lnTo>
                    <a:pt x="284" y="58"/>
                  </a:lnTo>
                  <a:lnTo>
                    <a:pt x="284" y="59"/>
                  </a:lnTo>
                  <a:lnTo>
                    <a:pt x="282" y="61"/>
                  </a:lnTo>
                  <a:lnTo>
                    <a:pt x="282" y="61"/>
                  </a:lnTo>
                  <a:lnTo>
                    <a:pt x="281" y="61"/>
                  </a:lnTo>
                  <a:lnTo>
                    <a:pt x="278" y="59"/>
                  </a:lnTo>
                  <a:lnTo>
                    <a:pt x="271" y="56"/>
                  </a:lnTo>
                  <a:lnTo>
                    <a:pt x="265" y="53"/>
                  </a:lnTo>
                  <a:lnTo>
                    <a:pt x="262" y="52"/>
                  </a:lnTo>
                  <a:lnTo>
                    <a:pt x="256" y="52"/>
                  </a:lnTo>
                  <a:lnTo>
                    <a:pt x="249" y="55"/>
                  </a:lnTo>
                  <a:lnTo>
                    <a:pt x="249" y="55"/>
                  </a:lnTo>
                  <a:lnTo>
                    <a:pt x="246" y="52"/>
                  </a:lnTo>
                  <a:lnTo>
                    <a:pt x="246" y="52"/>
                  </a:lnTo>
                  <a:lnTo>
                    <a:pt x="245" y="52"/>
                  </a:lnTo>
                  <a:lnTo>
                    <a:pt x="243" y="52"/>
                  </a:lnTo>
                  <a:lnTo>
                    <a:pt x="243" y="52"/>
                  </a:lnTo>
                  <a:lnTo>
                    <a:pt x="241" y="53"/>
                  </a:lnTo>
                  <a:lnTo>
                    <a:pt x="240" y="53"/>
                  </a:lnTo>
                  <a:lnTo>
                    <a:pt x="240" y="55"/>
                  </a:lnTo>
                  <a:lnTo>
                    <a:pt x="240" y="55"/>
                  </a:lnTo>
                  <a:lnTo>
                    <a:pt x="240" y="56"/>
                  </a:lnTo>
                  <a:lnTo>
                    <a:pt x="241" y="58"/>
                  </a:lnTo>
                  <a:lnTo>
                    <a:pt x="243" y="58"/>
                  </a:lnTo>
                  <a:lnTo>
                    <a:pt x="245" y="59"/>
                  </a:lnTo>
                  <a:lnTo>
                    <a:pt x="246" y="59"/>
                  </a:lnTo>
                  <a:lnTo>
                    <a:pt x="246" y="59"/>
                  </a:lnTo>
                  <a:lnTo>
                    <a:pt x="249" y="61"/>
                  </a:lnTo>
                  <a:lnTo>
                    <a:pt x="251" y="64"/>
                  </a:lnTo>
                  <a:lnTo>
                    <a:pt x="252" y="64"/>
                  </a:lnTo>
                  <a:lnTo>
                    <a:pt x="251" y="66"/>
                  </a:lnTo>
                  <a:lnTo>
                    <a:pt x="249" y="66"/>
                  </a:lnTo>
                  <a:lnTo>
                    <a:pt x="249" y="66"/>
                  </a:lnTo>
                  <a:lnTo>
                    <a:pt x="248" y="66"/>
                  </a:lnTo>
                  <a:lnTo>
                    <a:pt x="245" y="64"/>
                  </a:lnTo>
                  <a:lnTo>
                    <a:pt x="245" y="64"/>
                  </a:lnTo>
                  <a:lnTo>
                    <a:pt x="243" y="67"/>
                  </a:lnTo>
                  <a:lnTo>
                    <a:pt x="241" y="69"/>
                  </a:lnTo>
                  <a:lnTo>
                    <a:pt x="241" y="69"/>
                  </a:lnTo>
                  <a:lnTo>
                    <a:pt x="240" y="70"/>
                  </a:lnTo>
                  <a:lnTo>
                    <a:pt x="238" y="70"/>
                  </a:lnTo>
                  <a:lnTo>
                    <a:pt x="237" y="70"/>
                  </a:lnTo>
                  <a:lnTo>
                    <a:pt x="237" y="70"/>
                  </a:lnTo>
                  <a:lnTo>
                    <a:pt x="235" y="69"/>
                  </a:lnTo>
                  <a:lnTo>
                    <a:pt x="235" y="69"/>
                  </a:lnTo>
                  <a:lnTo>
                    <a:pt x="235" y="66"/>
                  </a:lnTo>
                  <a:lnTo>
                    <a:pt x="237" y="64"/>
                  </a:lnTo>
                  <a:lnTo>
                    <a:pt x="237" y="63"/>
                  </a:lnTo>
                  <a:lnTo>
                    <a:pt x="237" y="59"/>
                  </a:lnTo>
                  <a:lnTo>
                    <a:pt x="235" y="59"/>
                  </a:lnTo>
                  <a:lnTo>
                    <a:pt x="234" y="58"/>
                  </a:lnTo>
                  <a:lnTo>
                    <a:pt x="234" y="56"/>
                  </a:lnTo>
                  <a:lnTo>
                    <a:pt x="234" y="55"/>
                  </a:lnTo>
                  <a:lnTo>
                    <a:pt x="234" y="53"/>
                  </a:lnTo>
                  <a:lnTo>
                    <a:pt x="234" y="52"/>
                  </a:lnTo>
                  <a:lnTo>
                    <a:pt x="234" y="50"/>
                  </a:lnTo>
                  <a:lnTo>
                    <a:pt x="235" y="50"/>
                  </a:lnTo>
                  <a:lnTo>
                    <a:pt x="235" y="48"/>
                  </a:lnTo>
                  <a:lnTo>
                    <a:pt x="237" y="48"/>
                  </a:lnTo>
                  <a:lnTo>
                    <a:pt x="238" y="47"/>
                  </a:lnTo>
                  <a:lnTo>
                    <a:pt x="240" y="45"/>
                  </a:lnTo>
                  <a:lnTo>
                    <a:pt x="241" y="44"/>
                  </a:lnTo>
                  <a:lnTo>
                    <a:pt x="243" y="42"/>
                  </a:lnTo>
                  <a:lnTo>
                    <a:pt x="241" y="41"/>
                  </a:lnTo>
                  <a:lnTo>
                    <a:pt x="241" y="39"/>
                  </a:lnTo>
                  <a:lnTo>
                    <a:pt x="241" y="39"/>
                  </a:lnTo>
                  <a:lnTo>
                    <a:pt x="243" y="37"/>
                  </a:lnTo>
                  <a:lnTo>
                    <a:pt x="245" y="37"/>
                  </a:lnTo>
                  <a:lnTo>
                    <a:pt x="246" y="41"/>
                  </a:lnTo>
                  <a:lnTo>
                    <a:pt x="248" y="41"/>
                  </a:lnTo>
                  <a:lnTo>
                    <a:pt x="249" y="41"/>
                  </a:lnTo>
                  <a:lnTo>
                    <a:pt x="252" y="41"/>
                  </a:lnTo>
                  <a:lnTo>
                    <a:pt x="254" y="41"/>
                  </a:lnTo>
                  <a:lnTo>
                    <a:pt x="254" y="41"/>
                  </a:lnTo>
                  <a:lnTo>
                    <a:pt x="256" y="39"/>
                  </a:lnTo>
                  <a:lnTo>
                    <a:pt x="256" y="37"/>
                  </a:lnTo>
                  <a:lnTo>
                    <a:pt x="256" y="34"/>
                  </a:lnTo>
                  <a:lnTo>
                    <a:pt x="256" y="33"/>
                  </a:lnTo>
                  <a:lnTo>
                    <a:pt x="257" y="31"/>
                  </a:lnTo>
                  <a:lnTo>
                    <a:pt x="259" y="28"/>
                  </a:lnTo>
                  <a:lnTo>
                    <a:pt x="259" y="26"/>
                  </a:lnTo>
                  <a:lnTo>
                    <a:pt x="259" y="22"/>
                  </a:lnTo>
                  <a:lnTo>
                    <a:pt x="260" y="20"/>
                  </a:lnTo>
                  <a:lnTo>
                    <a:pt x="260" y="17"/>
                  </a:lnTo>
                  <a:lnTo>
                    <a:pt x="262" y="14"/>
                  </a:lnTo>
                  <a:lnTo>
                    <a:pt x="260" y="9"/>
                  </a:lnTo>
                  <a:lnTo>
                    <a:pt x="259" y="7"/>
                  </a:lnTo>
                  <a:lnTo>
                    <a:pt x="259" y="6"/>
                  </a:lnTo>
                  <a:lnTo>
                    <a:pt x="259" y="4"/>
                  </a:lnTo>
                  <a:lnTo>
                    <a:pt x="259" y="3"/>
                  </a:lnTo>
                  <a:lnTo>
                    <a:pt x="259" y="1"/>
                  </a:lnTo>
                  <a:lnTo>
                    <a:pt x="260" y="1"/>
                  </a:lnTo>
                  <a:lnTo>
                    <a:pt x="262" y="1"/>
                  </a:lnTo>
                  <a:lnTo>
                    <a:pt x="262" y="1"/>
                  </a:lnTo>
                  <a:lnTo>
                    <a:pt x="262" y="0"/>
                  </a:lnTo>
                  <a:lnTo>
                    <a:pt x="2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21" name="Freeform 241">
              <a:extLst>
                <a:ext uri="{FF2B5EF4-FFF2-40B4-BE49-F238E27FC236}">
                  <a16:creationId xmlns:a16="http://schemas.microsoft.com/office/drawing/2014/main" id="{87629AB0-74DD-4CE3-A013-7559284B6A9C}"/>
                </a:ext>
              </a:extLst>
            </p:cNvPr>
            <p:cNvSpPr>
              <a:spLocks/>
            </p:cNvSpPr>
            <p:nvPr/>
          </p:nvSpPr>
          <p:spPr bwMode="auto">
            <a:xfrm>
              <a:off x="6749350" y="3445211"/>
              <a:ext cx="122802" cy="130598"/>
            </a:xfrm>
            <a:custGeom>
              <a:avLst/>
              <a:gdLst>
                <a:gd name="T0" fmla="*/ 56 w 63"/>
                <a:gd name="T1" fmla="*/ 4 h 67"/>
                <a:gd name="T2" fmla="*/ 58 w 63"/>
                <a:gd name="T3" fmla="*/ 11 h 67"/>
                <a:gd name="T4" fmla="*/ 58 w 63"/>
                <a:gd name="T5" fmla="*/ 15 h 67"/>
                <a:gd name="T6" fmla="*/ 61 w 63"/>
                <a:gd name="T7" fmla="*/ 18 h 67"/>
                <a:gd name="T8" fmla="*/ 63 w 63"/>
                <a:gd name="T9" fmla="*/ 19 h 67"/>
                <a:gd name="T10" fmla="*/ 58 w 63"/>
                <a:gd name="T11" fmla="*/ 22 h 67"/>
                <a:gd name="T12" fmla="*/ 55 w 63"/>
                <a:gd name="T13" fmla="*/ 24 h 67"/>
                <a:gd name="T14" fmla="*/ 45 w 63"/>
                <a:gd name="T15" fmla="*/ 26 h 67"/>
                <a:gd name="T16" fmla="*/ 37 w 63"/>
                <a:gd name="T17" fmla="*/ 29 h 67"/>
                <a:gd name="T18" fmla="*/ 30 w 63"/>
                <a:gd name="T19" fmla="*/ 30 h 67"/>
                <a:gd name="T20" fmla="*/ 34 w 63"/>
                <a:gd name="T21" fmla="*/ 37 h 67"/>
                <a:gd name="T22" fmla="*/ 39 w 63"/>
                <a:gd name="T23" fmla="*/ 41 h 67"/>
                <a:gd name="T24" fmla="*/ 44 w 63"/>
                <a:gd name="T25" fmla="*/ 46 h 67"/>
                <a:gd name="T26" fmla="*/ 39 w 63"/>
                <a:gd name="T27" fmla="*/ 49 h 67"/>
                <a:gd name="T28" fmla="*/ 39 w 63"/>
                <a:gd name="T29" fmla="*/ 49 h 67"/>
                <a:gd name="T30" fmla="*/ 36 w 63"/>
                <a:gd name="T31" fmla="*/ 54 h 67"/>
                <a:gd name="T32" fmla="*/ 33 w 63"/>
                <a:gd name="T33" fmla="*/ 56 h 67"/>
                <a:gd name="T34" fmla="*/ 26 w 63"/>
                <a:gd name="T35" fmla="*/ 57 h 67"/>
                <a:gd name="T36" fmla="*/ 23 w 63"/>
                <a:gd name="T37" fmla="*/ 60 h 67"/>
                <a:gd name="T38" fmla="*/ 19 w 63"/>
                <a:gd name="T39" fmla="*/ 65 h 67"/>
                <a:gd name="T40" fmla="*/ 15 w 63"/>
                <a:gd name="T41" fmla="*/ 67 h 67"/>
                <a:gd name="T42" fmla="*/ 9 w 63"/>
                <a:gd name="T43" fmla="*/ 67 h 67"/>
                <a:gd name="T44" fmla="*/ 3 w 63"/>
                <a:gd name="T45" fmla="*/ 65 h 67"/>
                <a:gd name="T46" fmla="*/ 0 w 63"/>
                <a:gd name="T47" fmla="*/ 62 h 67"/>
                <a:gd name="T48" fmla="*/ 1 w 63"/>
                <a:gd name="T49" fmla="*/ 57 h 67"/>
                <a:gd name="T50" fmla="*/ 1 w 63"/>
                <a:gd name="T51" fmla="*/ 56 h 67"/>
                <a:gd name="T52" fmla="*/ 3 w 63"/>
                <a:gd name="T53" fmla="*/ 51 h 67"/>
                <a:gd name="T54" fmla="*/ 3 w 63"/>
                <a:gd name="T55" fmla="*/ 48 h 67"/>
                <a:gd name="T56" fmla="*/ 4 w 63"/>
                <a:gd name="T57" fmla="*/ 45 h 67"/>
                <a:gd name="T58" fmla="*/ 6 w 63"/>
                <a:gd name="T59" fmla="*/ 41 h 67"/>
                <a:gd name="T60" fmla="*/ 8 w 63"/>
                <a:gd name="T61" fmla="*/ 37 h 67"/>
                <a:gd name="T62" fmla="*/ 6 w 63"/>
                <a:gd name="T63" fmla="*/ 35 h 67"/>
                <a:gd name="T64" fmla="*/ 8 w 63"/>
                <a:gd name="T65" fmla="*/ 33 h 67"/>
                <a:gd name="T66" fmla="*/ 8 w 63"/>
                <a:gd name="T67" fmla="*/ 30 h 67"/>
                <a:gd name="T68" fmla="*/ 9 w 63"/>
                <a:gd name="T69" fmla="*/ 27 h 67"/>
                <a:gd name="T70" fmla="*/ 9 w 63"/>
                <a:gd name="T71" fmla="*/ 21 h 67"/>
                <a:gd name="T72" fmla="*/ 9 w 63"/>
                <a:gd name="T73" fmla="*/ 16 h 67"/>
                <a:gd name="T74" fmla="*/ 9 w 63"/>
                <a:gd name="T75" fmla="*/ 13 h 67"/>
                <a:gd name="T76" fmla="*/ 9 w 63"/>
                <a:gd name="T77" fmla="*/ 11 h 67"/>
                <a:gd name="T78" fmla="*/ 12 w 63"/>
                <a:gd name="T79" fmla="*/ 11 h 67"/>
                <a:gd name="T80" fmla="*/ 14 w 63"/>
                <a:gd name="T81" fmla="*/ 11 h 67"/>
                <a:gd name="T82" fmla="*/ 19 w 63"/>
                <a:gd name="T83" fmla="*/ 15 h 67"/>
                <a:gd name="T84" fmla="*/ 20 w 63"/>
                <a:gd name="T85" fmla="*/ 16 h 67"/>
                <a:gd name="T86" fmla="*/ 26 w 63"/>
                <a:gd name="T87" fmla="*/ 18 h 67"/>
                <a:gd name="T88" fmla="*/ 34 w 63"/>
                <a:gd name="T89" fmla="*/ 13 h 67"/>
                <a:gd name="T90" fmla="*/ 41 w 63"/>
                <a:gd name="T91" fmla="*/ 10 h 67"/>
                <a:gd name="T92" fmla="*/ 47 w 63"/>
                <a:gd name="T93" fmla="*/ 5 h 67"/>
                <a:gd name="T94" fmla="*/ 55 w 63"/>
                <a:gd name="T9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67">
                  <a:moveTo>
                    <a:pt x="55" y="0"/>
                  </a:moveTo>
                  <a:lnTo>
                    <a:pt x="56" y="4"/>
                  </a:lnTo>
                  <a:lnTo>
                    <a:pt x="58" y="8"/>
                  </a:lnTo>
                  <a:lnTo>
                    <a:pt x="58" y="11"/>
                  </a:lnTo>
                  <a:lnTo>
                    <a:pt x="60" y="15"/>
                  </a:lnTo>
                  <a:lnTo>
                    <a:pt x="58" y="15"/>
                  </a:lnTo>
                  <a:lnTo>
                    <a:pt x="60" y="18"/>
                  </a:lnTo>
                  <a:lnTo>
                    <a:pt x="61" y="18"/>
                  </a:lnTo>
                  <a:lnTo>
                    <a:pt x="63" y="18"/>
                  </a:lnTo>
                  <a:lnTo>
                    <a:pt x="63" y="19"/>
                  </a:lnTo>
                  <a:lnTo>
                    <a:pt x="61" y="21"/>
                  </a:lnTo>
                  <a:lnTo>
                    <a:pt x="58" y="22"/>
                  </a:lnTo>
                  <a:lnTo>
                    <a:pt x="58" y="22"/>
                  </a:lnTo>
                  <a:lnTo>
                    <a:pt x="55" y="24"/>
                  </a:lnTo>
                  <a:lnTo>
                    <a:pt x="50" y="26"/>
                  </a:lnTo>
                  <a:lnTo>
                    <a:pt x="45" y="26"/>
                  </a:lnTo>
                  <a:lnTo>
                    <a:pt x="41" y="27"/>
                  </a:lnTo>
                  <a:lnTo>
                    <a:pt x="37" y="29"/>
                  </a:lnTo>
                  <a:lnTo>
                    <a:pt x="33" y="30"/>
                  </a:lnTo>
                  <a:lnTo>
                    <a:pt x="30" y="30"/>
                  </a:lnTo>
                  <a:lnTo>
                    <a:pt x="31" y="33"/>
                  </a:lnTo>
                  <a:lnTo>
                    <a:pt x="34" y="37"/>
                  </a:lnTo>
                  <a:lnTo>
                    <a:pt x="36" y="38"/>
                  </a:lnTo>
                  <a:lnTo>
                    <a:pt x="39" y="41"/>
                  </a:lnTo>
                  <a:lnTo>
                    <a:pt x="41" y="45"/>
                  </a:lnTo>
                  <a:lnTo>
                    <a:pt x="44" y="46"/>
                  </a:lnTo>
                  <a:lnTo>
                    <a:pt x="42" y="48"/>
                  </a:lnTo>
                  <a:lnTo>
                    <a:pt x="39" y="49"/>
                  </a:lnTo>
                  <a:lnTo>
                    <a:pt x="39" y="49"/>
                  </a:lnTo>
                  <a:lnTo>
                    <a:pt x="39" y="49"/>
                  </a:lnTo>
                  <a:lnTo>
                    <a:pt x="37" y="52"/>
                  </a:lnTo>
                  <a:lnTo>
                    <a:pt x="36" y="54"/>
                  </a:lnTo>
                  <a:lnTo>
                    <a:pt x="36" y="54"/>
                  </a:lnTo>
                  <a:lnTo>
                    <a:pt x="33" y="56"/>
                  </a:lnTo>
                  <a:lnTo>
                    <a:pt x="28" y="56"/>
                  </a:lnTo>
                  <a:lnTo>
                    <a:pt x="26" y="57"/>
                  </a:lnTo>
                  <a:lnTo>
                    <a:pt x="25" y="57"/>
                  </a:lnTo>
                  <a:lnTo>
                    <a:pt x="23" y="60"/>
                  </a:lnTo>
                  <a:lnTo>
                    <a:pt x="22" y="62"/>
                  </a:lnTo>
                  <a:lnTo>
                    <a:pt x="19" y="65"/>
                  </a:lnTo>
                  <a:lnTo>
                    <a:pt x="15" y="67"/>
                  </a:lnTo>
                  <a:lnTo>
                    <a:pt x="15" y="67"/>
                  </a:lnTo>
                  <a:lnTo>
                    <a:pt x="14" y="67"/>
                  </a:lnTo>
                  <a:lnTo>
                    <a:pt x="9" y="67"/>
                  </a:lnTo>
                  <a:lnTo>
                    <a:pt x="6" y="65"/>
                  </a:lnTo>
                  <a:lnTo>
                    <a:pt x="3" y="65"/>
                  </a:lnTo>
                  <a:lnTo>
                    <a:pt x="0" y="65"/>
                  </a:lnTo>
                  <a:lnTo>
                    <a:pt x="0" y="62"/>
                  </a:lnTo>
                  <a:lnTo>
                    <a:pt x="0" y="62"/>
                  </a:lnTo>
                  <a:lnTo>
                    <a:pt x="1" y="57"/>
                  </a:lnTo>
                  <a:lnTo>
                    <a:pt x="1" y="56"/>
                  </a:lnTo>
                  <a:lnTo>
                    <a:pt x="1" y="56"/>
                  </a:lnTo>
                  <a:lnTo>
                    <a:pt x="3" y="52"/>
                  </a:lnTo>
                  <a:lnTo>
                    <a:pt x="3" y="51"/>
                  </a:lnTo>
                  <a:lnTo>
                    <a:pt x="3" y="48"/>
                  </a:lnTo>
                  <a:lnTo>
                    <a:pt x="3" y="48"/>
                  </a:lnTo>
                  <a:lnTo>
                    <a:pt x="3" y="46"/>
                  </a:lnTo>
                  <a:lnTo>
                    <a:pt x="4" y="45"/>
                  </a:lnTo>
                  <a:lnTo>
                    <a:pt x="4" y="41"/>
                  </a:lnTo>
                  <a:lnTo>
                    <a:pt x="6" y="41"/>
                  </a:lnTo>
                  <a:lnTo>
                    <a:pt x="6" y="38"/>
                  </a:lnTo>
                  <a:lnTo>
                    <a:pt x="8" y="37"/>
                  </a:lnTo>
                  <a:lnTo>
                    <a:pt x="6" y="35"/>
                  </a:lnTo>
                  <a:lnTo>
                    <a:pt x="6" y="35"/>
                  </a:lnTo>
                  <a:lnTo>
                    <a:pt x="8" y="33"/>
                  </a:lnTo>
                  <a:lnTo>
                    <a:pt x="8" y="33"/>
                  </a:lnTo>
                  <a:lnTo>
                    <a:pt x="8" y="30"/>
                  </a:lnTo>
                  <a:lnTo>
                    <a:pt x="8" y="30"/>
                  </a:lnTo>
                  <a:lnTo>
                    <a:pt x="8" y="27"/>
                  </a:lnTo>
                  <a:lnTo>
                    <a:pt x="9" y="27"/>
                  </a:lnTo>
                  <a:lnTo>
                    <a:pt x="9" y="22"/>
                  </a:lnTo>
                  <a:lnTo>
                    <a:pt x="9" y="21"/>
                  </a:lnTo>
                  <a:lnTo>
                    <a:pt x="9" y="19"/>
                  </a:lnTo>
                  <a:lnTo>
                    <a:pt x="9" y="16"/>
                  </a:lnTo>
                  <a:lnTo>
                    <a:pt x="9" y="13"/>
                  </a:lnTo>
                  <a:lnTo>
                    <a:pt x="9" y="13"/>
                  </a:lnTo>
                  <a:lnTo>
                    <a:pt x="9" y="11"/>
                  </a:lnTo>
                  <a:lnTo>
                    <a:pt x="9" y="11"/>
                  </a:lnTo>
                  <a:lnTo>
                    <a:pt x="11" y="11"/>
                  </a:lnTo>
                  <a:lnTo>
                    <a:pt x="12" y="11"/>
                  </a:lnTo>
                  <a:lnTo>
                    <a:pt x="14" y="11"/>
                  </a:lnTo>
                  <a:lnTo>
                    <a:pt x="14" y="11"/>
                  </a:lnTo>
                  <a:lnTo>
                    <a:pt x="15" y="15"/>
                  </a:lnTo>
                  <a:lnTo>
                    <a:pt x="19" y="15"/>
                  </a:lnTo>
                  <a:lnTo>
                    <a:pt x="19" y="16"/>
                  </a:lnTo>
                  <a:lnTo>
                    <a:pt x="20" y="16"/>
                  </a:lnTo>
                  <a:lnTo>
                    <a:pt x="22" y="18"/>
                  </a:lnTo>
                  <a:lnTo>
                    <a:pt x="26" y="18"/>
                  </a:lnTo>
                  <a:lnTo>
                    <a:pt x="31" y="15"/>
                  </a:lnTo>
                  <a:lnTo>
                    <a:pt x="34" y="13"/>
                  </a:lnTo>
                  <a:lnTo>
                    <a:pt x="37" y="11"/>
                  </a:lnTo>
                  <a:lnTo>
                    <a:pt x="41" y="10"/>
                  </a:lnTo>
                  <a:lnTo>
                    <a:pt x="45" y="7"/>
                  </a:lnTo>
                  <a:lnTo>
                    <a:pt x="47" y="5"/>
                  </a:lnTo>
                  <a:lnTo>
                    <a:pt x="52" y="4"/>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22" name="Freeform 242">
              <a:extLst>
                <a:ext uri="{FF2B5EF4-FFF2-40B4-BE49-F238E27FC236}">
                  <a16:creationId xmlns:a16="http://schemas.microsoft.com/office/drawing/2014/main" id="{B2515709-35D3-4B2A-A32D-1505963D9C4E}"/>
                </a:ext>
              </a:extLst>
            </p:cNvPr>
            <p:cNvSpPr>
              <a:spLocks/>
            </p:cNvSpPr>
            <p:nvPr/>
          </p:nvSpPr>
          <p:spPr bwMode="auto">
            <a:xfrm>
              <a:off x="3558476" y="3891582"/>
              <a:ext cx="58477" cy="23391"/>
            </a:xfrm>
            <a:custGeom>
              <a:avLst/>
              <a:gdLst>
                <a:gd name="T0" fmla="*/ 6 w 30"/>
                <a:gd name="T1" fmla="*/ 0 h 12"/>
                <a:gd name="T2" fmla="*/ 13 w 30"/>
                <a:gd name="T3" fmla="*/ 1 h 12"/>
                <a:gd name="T4" fmla="*/ 14 w 30"/>
                <a:gd name="T5" fmla="*/ 1 h 12"/>
                <a:gd name="T6" fmla="*/ 14 w 30"/>
                <a:gd name="T7" fmla="*/ 1 h 12"/>
                <a:gd name="T8" fmla="*/ 17 w 30"/>
                <a:gd name="T9" fmla="*/ 1 h 12"/>
                <a:gd name="T10" fmla="*/ 19 w 30"/>
                <a:gd name="T11" fmla="*/ 3 h 12"/>
                <a:gd name="T12" fmla="*/ 19 w 30"/>
                <a:gd name="T13" fmla="*/ 3 h 12"/>
                <a:gd name="T14" fmla="*/ 20 w 30"/>
                <a:gd name="T15" fmla="*/ 3 h 12"/>
                <a:gd name="T16" fmla="*/ 22 w 30"/>
                <a:gd name="T17" fmla="*/ 3 h 12"/>
                <a:gd name="T18" fmla="*/ 24 w 30"/>
                <a:gd name="T19" fmla="*/ 5 h 12"/>
                <a:gd name="T20" fmla="*/ 28 w 30"/>
                <a:gd name="T21" fmla="*/ 6 h 12"/>
                <a:gd name="T22" fmla="*/ 30 w 30"/>
                <a:gd name="T23" fmla="*/ 9 h 12"/>
                <a:gd name="T24" fmla="*/ 30 w 30"/>
                <a:gd name="T25" fmla="*/ 9 h 12"/>
                <a:gd name="T26" fmla="*/ 28 w 30"/>
                <a:gd name="T27" fmla="*/ 9 h 12"/>
                <a:gd name="T28" fmla="*/ 27 w 30"/>
                <a:gd name="T29" fmla="*/ 11 h 12"/>
                <a:gd name="T30" fmla="*/ 25 w 30"/>
                <a:gd name="T31" fmla="*/ 11 h 12"/>
                <a:gd name="T32" fmla="*/ 24 w 30"/>
                <a:gd name="T33" fmla="*/ 9 h 12"/>
                <a:gd name="T34" fmla="*/ 24 w 30"/>
                <a:gd name="T35" fmla="*/ 9 h 12"/>
                <a:gd name="T36" fmla="*/ 22 w 30"/>
                <a:gd name="T37" fmla="*/ 9 h 12"/>
                <a:gd name="T38" fmla="*/ 22 w 30"/>
                <a:gd name="T39" fmla="*/ 9 h 12"/>
                <a:gd name="T40" fmla="*/ 22 w 30"/>
                <a:gd name="T41" fmla="*/ 9 h 12"/>
                <a:gd name="T42" fmla="*/ 20 w 30"/>
                <a:gd name="T43" fmla="*/ 9 h 12"/>
                <a:gd name="T44" fmla="*/ 20 w 30"/>
                <a:gd name="T45" fmla="*/ 9 h 12"/>
                <a:gd name="T46" fmla="*/ 19 w 30"/>
                <a:gd name="T47" fmla="*/ 11 h 12"/>
                <a:gd name="T48" fmla="*/ 19 w 30"/>
                <a:gd name="T49" fmla="*/ 11 h 12"/>
                <a:gd name="T50" fmla="*/ 17 w 30"/>
                <a:gd name="T51" fmla="*/ 9 h 12"/>
                <a:gd name="T52" fmla="*/ 17 w 30"/>
                <a:gd name="T53" fmla="*/ 9 h 12"/>
                <a:gd name="T54" fmla="*/ 16 w 30"/>
                <a:gd name="T55" fmla="*/ 11 h 12"/>
                <a:gd name="T56" fmla="*/ 16 w 30"/>
                <a:gd name="T57" fmla="*/ 12 h 12"/>
                <a:gd name="T58" fmla="*/ 14 w 30"/>
                <a:gd name="T59" fmla="*/ 11 h 12"/>
                <a:gd name="T60" fmla="*/ 14 w 30"/>
                <a:gd name="T61" fmla="*/ 11 h 12"/>
                <a:gd name="T62" fmla="*/ 13 w 30"/>
                <a:gd name="T63" fmla="*/ 11 h 12"/>
                <a:gd name="T64" fmla="*/ 9 w 30"/>
                <a:gd name="T65" fmla="*/ 11 h 12"/>
                <a:gd name="T66" fmla="*/ 8 w 30"/>
                <a:gd name="T67" fmla="*/ 11 h 12"/>
                <a:gd name="T68" fmla="*/ 6 w 30"/>
                <a:gd name="T69" fmla="*/ 8 h 12"/>
                <a:gd name="T70" fmla="*/ 6 w 30"/>
                <a:gd name="T71" fmla="*/ 8 h 12"/>
                <a:gd name="T72" fmla="*/ 5 w 30"/>
                <a:gd name="T73" fmla="*/ 8 h 12"/>
                <a:gd name="T74" fmla="*/ 3 w 30"/>
                <a:gd name="T75" fmla="*/ 6 h 12"/>
                <a:gd name="T76" fmla="*/ 3 w 30"/>
                <a:gd name="T77" fmla="*/ 6 h 12"/>
                <a:gd name="T78" fmla="*/ 0 w 30"/>
                <a:gd name="T79" fmla="*/ 5 h 12"/>
                <a:gd name="T80" fmla="*/ 0 w 30"/>
                <a:gd name="T81" fmla="*/ 5 h 12"/>
                <a:gd name="T82" fmla="*/ 0 w 30"/>
                <a:gd name="T83" fmla="*/ 3 h 12"/>
                <a:gd name="T84" fmla="*/ 0 w 30"/>
                <a:gd name="T85" fmla="*/ 1 h 12"/>
                <a:gd name="T86" fmla="*/ 1 w 30"/>
                <a:gd name="T87" fmla="*/ 1 h 12"/>
                <a:gd name="T88" fmla="*/ 3 w 30"/>
                <a:gd name="T89" fmla="*/ 1 h 12"/>
                <a:gd name="T90" fmla="*/ 5 w 30"/>
                <a:gd name="T91" fmla="*/ 1 h 12"/>
                <a:gd name="T92" fmla="*/ 5 w 30"/>
                <a:gd name="T93" fmla="*/ 1 h 12"/>
                <a:gd name="T94" fmla="*/ 6 w 30"/>
                <a:gd name="T9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 h="12">
                  <a:moveTo>
                    <a:pt x="6" y="0"/>
                  </a:moveTo>
                  <a:lnTo>
                    <a:pt x="13" y="1"/>
                  </a:lnTo>
                  <a:lnTo>
                    <a:pt x="14" y="1"/>
                  </a:lnTo>
                  <a:lnTo>
                    <a:pt x="14" y="1"/>
                  </a:lnTo>
                  <a:lnTo>
                    <a:pt x="17" y="1"/>
                  </a:lnTo>
                  <a:lnTo>
                    <a:pt x="19" y="3"/>
                  </a:lnTo>
                  <a:lnTo>
                    <a:pt x="19" y="3"/>
                  </a:lnTo>
                  <a:lnTo>
                    <a:pt x="20" y="3"/>
                  </a:lnTo>
                  <a:lnTo>
                    <a:pt x="22" y="3"/>
                  </a:lnTo>
                  <a:lnTo>
                    <a:pt x="24" y="5"/>
                  </a:lnTo>
                  <a:lnTo>
                    <a:pt x="28" y="6"/>
                  </a:lnTo>
                  <a:lnTo>
                    <a:pt x="30" y="9"/>
                  </a:lnTo>
                  <a:lnTo>
                    <a:pt x="30" y="9"/>
                  </a:lnTo>
                  <a:lnTo>
                    <a:pt x="28" y="9"/>
                  </a:lnTo>
                  <a:lnTo>
                    <a:pt x="27" y="11"/>
                  </a:lnTo>
                  <a:lnTo>
                    <a:pt x="25" y="11"/>
                  </a:lnTo>
                  <a:lnTo>
                    <a:pt x="24" y="9"/>
                  </a:lnTo>
                  <a:lnTo>
                    <a:pt x="24" y="9"/>
                  </a:lnTo>
                  <a:lnTo>
                    <a:pt x="22" y="9"/>
                  </a:lnTo>
                  <a:lnTo>
                    <a:pt x="22" y="9"/>
                  </a:lnTo>
                  <a:lnTo>
                    <a:pt x="22" y="9"/>
                  </a:lnTo>
                  <a:lnTo>
                    <a:pt x="20" y="9"/>
                  </a:lnTo>
                  <a:lnTo>
                    <a:pt x="20" y="9"/>
                  </a:lnTo>
                  <a:lnTo>
                    <a:pt x="19" y="11"/>
                  </a:lnTo>
                  <a:lnTo>
                    <a:pt x="19" y="11"/>
                  </a:lnTo>
                  <a:lnTo>
                    <a:pt x="17" y="9"/>
                  </a:lnTo>
                  <a:lnTo>
                    <a:pt x="17" y="9"/>
                  </a:lnTo>
                  <a:lnTo>
                    <a:pt x="16" y="11"/>
                  </a:lnTo>
                  <a:lnTo>
                    <a:pt x="16" y="12"/>
                  </a:lnTo>
                  <a:lnTo>
                    <a:pt x="14" y="11"/>
                  </a:lnTo>
                  <a:lnTo>
                    <a:pt x="14" y="11"/>
                  </a:lnTo>
                  <a:lnTo>
                    <a:pt x="13" y="11"/>
                  </a:lnTo>
                  <a:lnTo>
                    <a:pt x="9" y="11"/>
                  </a:lnTo>
                  <a:lnTo>
                    <a:pt x="8" y="11"/>
                  </a:lnTo>
                  <a:lnTo>
                    <a:pt x="6" y="8"/>
                  </a:lnTo>
                  <a:lnTo>
                    <a:pt x="6" y="8"/>
                  </a:lnTo>
                  <a:lnTo>
                    <a:pt x="5" y="8"/>
                  </a:lnTo>
                  <a:lnTo>
                    <a:pt x="3" y="6"/>
                  </a:lnTo>
                  <a:lnTo>
                    <a:pt x="3" y="6"/>
                  </a:lnTo>
                  <a:lnTo>
                    <a:pt x="0" y="5"/>
                  </a:lnTo>
                  <a:lnTo>
                    <a:pt x="0" y="5"/>
                  </a:lnTo>
                  <a:lnTo>
                    <a:pt x="0" y="3"/>
                  </a:lnTo>
                  <a:lnTo>
                    <a:pt x="0" y="1"/>
                  </a:lnTo>
                  <a:lnTo>
                    <a:pt x="1" y="1"/>
                  </a:lnTo>
                  <a:lnTo>
                    <a:pt x="3" y="1"/>
                  </a:lnTo>
                  <a:lnTo>
                    <a:pt x="5" y="1"/>
                  </a:lnTo>
                  <a:lnTo>
                    <a:pt x="5"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23" name="Freeform 243">
              <a:extLst>
                <a:ext uri="{FF2B5EF4-FFF2-40B4-BE49-F238E27FC236}">
                  <a16:creationId xmlns:a16="http://schemas.microsoft.com/office/drawing/2014/main" id="{95D73427-31C5-4DF6-B21F-8B179BC623B1}"/>
                </a:ext>
              </a:extLst>
            </p:cNvPr>
            <p:cNvSpPr>
              <a:spLocks noEditPoints="1"/>
            </p:cNvSpPr>
            <p:nvPr/>
          </p:nvSpPr>
          <p:spPr bwMode="auto">
            <a:xfrm>
              <a:off x="5952119" y="2991042"/>
              <a:ext cx="333317" cy="350860"/>
            </a:xfrm>
            <a:custGeom>
              <a:avLst/>
              <a:gdLst>
                <a:gd name="T0" fmla="*/ 130 w 171"/>
                <a:gd name="T1" fmla="*/ 153 h 180"/>
                <a:gd name="T2" fmla="*/ 122 w 171"/>
                <a:gd name="T3" fmla="*/ 169 h 180"/>
                <a:gd name="T4" fmla="*/ 123 w 171"/>
                <a:gd name="T5" fmla="*/ 175 h 180"/>
                <a:gd name="T6" fmla="*/ 114 w 171"/>
                <a:gd name="T7" fmla="*/ 178 h 180"/>
                <a:gd name="T8" fmla="*/ 95 w 171"/>
                <a:gd name="T9" fmla="*/ 167 h 180"/>
                <a:gd name="T10" fmla="*/ 84 w 171"/>
                <a:gd name="T11" fmla="*/ 161 h 180"/>
                <a:gd name="T12" fmla="*/ 92 w 171"/>
                <a:gd name="T13" fmla="*/ 158 h 180"/>
                <a:gd name="T14" fmla="*/ 103 w 171"/>
                <a:gd name="T15" fmla="*/ 158 h 180"/>
                <a:gd name="T16" fmla="*/ 119 w 171"/>
                <a:gd name="T17" fmla="*/ 155 h 180"/>
                <a:gd name="T18" fmla="*/ 25 w 171"/>
                <a:gd name="T19" fmla="*/ 139 h 180"/>
                <a:gd name="T20" fmla="*/ 104 w 171"/>
                <a:gd name="T21" fmla="*/ 112 h 180"/>
                <a:gd name="T22" fmla="*/ 22 w 171"/>
                <a:gd name="T23" fmla="*/ 107 h 180"/>
                <a:gd name="T24" fmla="*/ 43 w 171"/>
                <a:gd name="T25" fmla="*/ 107 h 180"/>
                <a:gd name="T26" fmla="*/ 44 w 171"/>
                <a:gd name="T27" fmla="*/ 117 h 180"/>
                <a:gd name="T28" fmla="*/ 40 w 171"/>
                <a:gd name="T29" fmla="*/ 139 h 180"/>
                <a:gd name="T30" fmla="*/ 30 w 171"/>
                <a:gd name="T31" fmla="*/ 142 h 180"/>
                <a:gd name="T32" fmla="*/ 25 w 171"/>
                <a:gd name="T33" fmla="*/ 129 h 180"/>
                <a:gd name="T34" fmla="*/ 25 w 171"/>
                <a:gd name="T35" fmla="*/ 123 h 180"/>
                <a:gd name="T36" fmla="*/ 22 w 171"/>
                <a:gd name="T37" fmla="*/ 110 h 180"/>
                <a:gd name="T38" fmla="*/ 33 w 171"/>
                <a:gd name="T39" fmla="*/ 106 h 180"/>
                <a:gd name="T40" fmla="*/ 54 w 171"/>
                <a:gd name="T41" fmla="*/ 77 h 180"/>
                <a:gd name="T42" fmla="*/ 84 w 171"/>
                <a:gd name="T43" fmla="*/ 55 h 180"/>
                <a:gd name="T44" fmla="*/ 79 w 171"/>
                <a:gd name="T45" fmla="*/ 2 h 180"/>
                <a:gd name="T46" fmla="*/ 96 w 171"/>
                <a:gd name="T47" fmla="*/ 10 h 180"/>
                <a:gd name="T48" fmla="*/ 98 w 171"/>
                <a:gd name="T49" fmla="*/ 16 h 180"/>
                <a:gd name="T50" fmla="*/ 98 w 171"/>
                <a:gd name="T51" fmla="*/ 19 h 180"/>
                <a:gd name="T52" fmla="*/ 104 w 171"/>
                <a:gd name="T53" fmla="*/ 27 h 180"/>
                <a:gd name="T54" fmla="*/ 92 w 171"/>
                <a:gd name="T55" fmla="*/ 25 h 180"/>
                <a:gd name="T56" fmla="*/ 81 w 171"/>
                <a:gd name="T57" fmla="*/ 30 h 180"/>
                <a:gd name="T58" fmla="*/ 81 w 171"/>
                <a:gd name="T59" fmla="*/ 43 h 180"/>
                <a:gd name="T60" fmla="*/ 103 w 171"/>
                <a:gd name="T61" fmla="*/ 70 h 180"/>
                <a:gd name="T62" fmla="*/ 137 w 171"/>
                <a:gd name="T63" fmla="*/ 92 h 180"/>
                <a:gd name="T64" fmla="*/ 156 w 171"/>
                <a:gd name="T65" fmla="*/ 110 h 180"/>
                <a:gd name="T66" fmla="*/ 166 w 171"/>
                <a:gd name="T67" fmla="*/ 125 h 180"/>
                <a:gd name="T68" fmla="*/ 147 w 171"/>
                <a:gd name="T69" fmla="*/ 118 h 180"/>
                <a:gd name="T70" fmla="*/ 152 w 171"/>
                <a:gd name="T71" fmla="*/ 142 h 180"/>
                <a:gd name="T72" fmla="*/ 136 w 171"/>
                <a:gd name="T73" fmla="*/ 159 h 180"/>
                <a:gd name="T74" fmla="*/ 136 w 171"/>
                <a:gd name="T75" fmla="*/ 145 h 180"/>
                <a:gd name="T76" fmla="*/ 126 w 171"/>
                <a:gd name="T77" fmla="*/ 123 h 180"/>
                <a:gd name="T78" fmla="*/ 115 w 171"/>
                <a:gd name="T79" fmla="*/ 114 h 180"/>
                <a:gd name="T80" fmla="*/ 107 w 171"/>
                <a:gd name="T81" fmla="*/ 110 h 180"/>
                <a:gd name="T82" fmla="*/ 93 w 171"/>
                <a:gd name="T83" fmla="*/ 103 h 180"/>
                <a:gd name="T84" fmla="*/ 66 w 171"/>
                <a:gd name="T85" fmla="*/ 82 h 180"/>
                <a:gd name="T86" fmla="*/ 59 w 171"/>
                <a:gd name="T87" fmla="*/ 76 h 180"/>
                <a:gd name="T88" fmla="*/ 52 w 171"/>
                <a:gd name="T89" fmla="*/ 63 h 180"/>
                <a:gd name="T90" fmla="*/ 24 w 171"/>
                <a:gd name="T91" fmla="*/ 52 h 180"/>
                <a:gd name="T92" fmla="*/ 14 w 171"/>
                <a:gd name="T93" fmla="*/ 54 h 180"/>
                <a:gd name="T94" fmla="*/ 3 w 171"/>
                <a:gd name="T95" fmla="*/ 47 h 180"/>
                <a:gd name="T96" fmla="*/ 3 w 171"/>
                <a:gd name="T97" fmla="*/ 40 h 180"/>
                <a:gd name="T98" fmla="*/ 3 w 171"/>
                <a:gd name="T99" fmla="*/ 35 h 180"/>
                <a:gd name="T100" fmla="*/ 3 w 171"/>
                <a:gd name="T101" fmla="*/ 25 h 180"/>
                <a:gd name="T102" fmla="*/ 11 w 171"/>
                <a:gd name="T103" fmla="*/ 21 h 180"/>
                <a:gd name="T104" fmla="*/ 21 w 171"/>
                <a:gd name="T105" fmla="*/ 14 h 180"/>
                <a:gd name="T106" fmla="*/ 29 w 171"/>
                <a:gd name="T107" fmla="*/ 18 h 180"/>
                <a:gd name="T108" fmla="*/ 33 w 171"/>
                <a:gd name="T109" fmla="*/ 19 h 180"/>
                <a:gd name="T110" fmla="*/ 40 w 171"/>
                <a:gd name="T111" fmla="*/ 11 h 180"/>
                <a:gd name="T112" fmla="*/ 49 w 171"/>
                <a:gd name="T113" fmla="*/ 14 h 180"/>
                <a:gd name="T114" fmla="*/ 49 w 171"/>
                <a:gd name="T115" fmla="*/ 8 h 180"/>
                <a:gd name="T116" fmla="*/ 55 w 171"/>
                <a:gd name="T117" fmla="*/ 3 h 180"/>
                <a:gd name="T118" fmla="*/ 65 w 171"/>
                <a:gd name="T119" fmla="*/ 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1" h="180">
                  <a:moveTo>
                    <a:pt x="76" y="177"/>
                  </a:moveTo>
                  <a:lnTo>
                    <a:pt x="78" y="178"/>
                  </a:lnTo>
                  <a:lnTo>
                    <a:pt x="78" y="178"/>
                  </a:lnTo>
                  <a:lnTo>
                    <a:pt x="78" y="178"/>
                  </a:lnTo>
                  <a:lnTo>
                    <a:pt x="78" y="178"/>
                  </a:lnTo>
                  <a:lnTo>
                    <a:pt x="76" y="178"/>
                  </a:lnTo>
                  <a:lnTo>
                    <a:pt x="76" y="177"/>
                  </a:lnTo>
                  <a:lnTo>
                    <a:pt x="76" y="177"/>
                  </a:lnTo>
                  <a:close/>
                  <a:moveTo>
                    <a:pt x="130" y="153"/>
                  </a:moveTo>
                  <a:lnTo>
                    <a:pt x="130" y="153"/>
                  </a:lnTo>
                  <a:lnTo>
                    <a:pt x="130" y="155"/>
                  </a:lnTo>
                  <a:lnTo>
                    <a:pt x="128" y="156"/>
                  </a:lnTo>
                  <a:lnTo>
                    <a:pt x="128" y="156"/>
                  </a:lnTo>
                  <a:lnTo>
                    <a:pt x="123" y="161"/>
                  </a:lnTo>
                  <a:lnTo>
                    <a:pt x="123" y="162"/>
                  </a:lnTo>
                  <a:lnTo>
                    <a:pt x="123" y="164"/>
                  </a:lnTo>
                  <a:lnTo>
                    <a:pt x="123" y="164"/>
                  </a:lnTo>
                  <a:lnTo>
                    <a:pt x="123" y="166"/>
                  </a:lnTo>
                  <a:lnTo>
                    <a:pt x="122" y="167"/>
                  </a:lnTo>
                  <a:lnTo>
                    <a:pt x="122" y="169"/>
                  </a:lnTo>
                  <a:lnTo>
                    <a:pt x="122" y="169"/>
                  </a:lnTo>
                  <a:lnTo>
                    <a:pt x="123" y="169"/>
                  </a:lnTo>
                  <a:lnTo>
                    <a:pt x="123" y="170"/>
                  </a:lnTo>
                  <a:lnTo>
                    <a:pt x="123" y="170"/>
                  </a:lnTo>
                  <a:lnTo>
                    <a:pt x="123" y="170"/>
                  </a:lnTo>
                  <a:lnTo>
                    <a:pt x="123" y="172"/>
                  </a:lnTo>
                  <a:lnTo>
                    <a:pt x="125" y="174"/>
                  </a:lnTo>
                  <a:lnTo>
                    <a:pt x="125" y="174"/>
                  </a:lnTo>
                  <a:lnTo>
                    <a:pt x="125" y="174"/>
                  </a:lnTo>
                  <a:lnTo>
                    <a:pt x="123" y="175"/>
                  </a:lnTo>
                  <a:lnTo>
                    <a:pt x="123" y="177"/>
                  </a:lnTo>
                  <a:lnTo>
                    <a:pt x="122" y="177"/>
                  </a:lnTo>
                  <a:lnTo>
                    <a:pt x="122" y="178"/>
                  </a:lnTo>
                  <a:lnTo>
                    <a:pt x="122" y="178"/>
                  </a:lnTo>
                  <a:lnTo>
                    <a:pt x="122" y="180"/>
                  </a:lnTo>
                  <a:lnTo>
                    <a:pt x="120" y="180"/>
                  </a:lnTo>
                  <a:lnTo>
                    <a:pt x="119" y="180"/>
                  </a:lnTo>
                  <a:lnTo>
                    <a:pt x="117" y="180"/>
                  </a:lnTo>
                  <a:lnTo>
                    <a:pt x="115" y="178"/>
                  </a:lnTo>
                  <a:lnTo>
                    <a:pt x="114" y="178"/>
                  </a:lnTo>
                  <a:lnTo>
                    <a:pt x="114" y="178"/>
                  </a:lnTo>
                  <a:lnTo>
                    <a:pt x="112" y="175"/>
                  </a:lnTo>
                  <a:lnTo>
                    <a:pt x="111" y="174"/>
                  </a:lnTo>
                  <a:lnTo>
                    <a:pt x="107" y="174"/>
                  </a:lnTo>
                  <a:lnTo>
                    <a:pt x="106" y="172"/>
                  </a:lnTo>
                  <a:lnTo>
                    <a:pt x="104" y="174"/>
                  </a:lnTo>
                  <a:lnTo>
                    <a:pt x="103" y="172"/>
                  </a:lnTo>
                  <a:lnTo>
                    <a:pt x="100" y="170"/>
                  </a:lnTo>
                  <a:lnTo>
                    <a:pt x="96" y="169"/>
                  </a:lnTo>
                  <a:lnTo>
                    <a:pt x="95" y="167"/>
                  </a:lnTo>
                  <a:lnTo>
                    <a:pt x="95" y="167"/>
                  </a:lnTo>
                  <a:lnTo>
                    <a:pt x="95" y="167"/>
                  </a:lnTo>
                  <a:lnTo>
                    <a:pt x="92" y="166"/>
                  </a:lnTo>
                  <a:lnTo>
                    <a:pt x="90" y="166"/>
                  </a:lnTo>
                  <a:lnTo>
                    <a:pt x="90" y="166"/>
                  </a:lnTo>
                  <a:lnTo>
                    <a:pt x="89" y="166"/>
                  </a:lnTo>
                  <a:lnTo>
                    <a:pt x="87" y="166"/>
                  </a:lnTo>
                  <a:lnTo>
                    <a:pt x="87" y="164"/>
                  </a:lnTo>
                  <a:lnTo>
                    <a:pt x="85" y="164"/>
                  </a:lnTo>
                  <a:lnTo>
                    <a:pt x="84" y="161"/>
                  </a:lnTo>
                  <a:lnTo>
                    <a:pt x="84" y="161"/>
                  </a:lnTo>
                  <a:lnTo>
                    <a:pt x="84" y="159"/>
                  </a:lnTo>
                  <a:lnTo>
                    <a:pt x="85" y="158"/>
                  </a:lnTo>
                  <a:lnTo>
                    <a:pt x="85" y="156"/>
                  </a:lnTo>
                  <a:lnTo>
                    <a:pt x="87" y="156"/>
                  </a:lnTo>
                  <a:lnTo>
                    <a:pt x="87" y="156"/>
                  </a:lnTo>
                  <a:lnTo>
                    <a:pt x="89" y="155"/>
                  </a:lnTo>
                  <a:lnTo>
                    <a:pt x="90" y="156"/>
                  </a:lnTo>
                  <a:lnTo>
                    <a:pt x="90" y="158"/>
                  </a:lnTo>
                  <a:lnTo>
                    <a:pt x="92" y="158"/>
                  </a:lnTo>
                  <a:lnTo>
                    <a:pt x="92" y="156"/>
                  </a:lnTo>
                  <a:lnTo>
                    <a:pt x="92" y="156"/>
                  </a:lnTo>
                  <a:lnTo>
                    <a:pt x="93" y="155"/>
                  </a:lnTo>
                  <a:lnTo>
                    <a:pt x="96" y="155"/>
                  </a:lnTo>
                  <a:lnTo>
                    <a:pt x="96" y="155"/>
                  </a:lnTo>
                  <a:lnTo>
                    <a:pt x="96" y="156"/>
                  </a:lnTo>
                  <a:lnTo>
                    <a:pt x="98" y="156"/>
                  </a:lnTo>
                  <a:lnTo>
                    <a:pt x="98" y="156"/>
                  </a:lnTo>
                  <a:lnTo>
                    <a:pt x="101" y="158"/>
                  </a:lnTo>
                  <a:lnTo>
                    <a:pt x="103" y="158"/>
                  </a:lnTo>
                  <a:lnTo>
                    <a:pt x="103" y="158"/>
                  </a:lnTo>
                  <a:lnTo>
                    <a:pt x="106" y="158"/>
                  </a:lnTo>
                  <a:lnTo>
                    <a:pt x="107" y="158"/>
                  </a:lnTo>
                  <a:lnTo>
                    <a:pt x="111" y="158"/>
                  </a:lnTo>
                  <a:lnTo>
                    <a:pt x="112" y="158"/>
                  </a:lnTo>
                  <a:lnTo>
                    <a:pt x="114" y="158"/>
                  </a:lnTo>
                  <a:lnTo>
                    <a:pt x="115" y="156"/>
                  </a:lnTo>
                  <a:lnTo>
                    <a:pt x="117" y="155"/>
                  </a:lnTo>
                  <a:lnTo>
                    <a:pt x="117" y="155"/>
                  </a:lnTo>
                  <a:lnTo>
                    <a:pt x="119" y="155"/>
                  </a:lnTo>
                  <a:lnTo>
                    <a:pt x="120" y="155"/>
                  </a:lnTo>
                  <a:lnTo>
                    <a:pt x="122" y="155"/>
                  </a:lnTo>
                  <a:lnTo>
                    <a:pt x="123" y="155"/>
                  </a:lnTo>
                  <a:lnTo>
                    <a:pt x="123" y="155"/>
                  </a:lnTo>
                  <a:lnTo>
                    <a:pt x="125" y="155"/>
                  </a:lnTo>
                  <a:lnTo>
                    <a:pt x="125" y="155"/>
                  </a:lnTo>
                  <a:lnTo>
                    <a:pt x="128" y="153"/>
                  </a:lnTo>
                  <a:lnTo>
                    <a:pt x="130" y="153"/>
                  </a:lnTo>
                  <a:close/>
                  <a:moveTo>
                    <a:pt x="25" y="139"/>
                  </a:moveTo>
                  <a:lnTo>
                    <a:pt x="25" y="139"/>
                  </a:lnTo>
                  <a:lnTo>
                    <a:pt x="27" y="140"/>
                  </a:lnTo>
                  <a:lnTo>
                    <a:pt x="25" y="142"/>
                  </a:lnTo>
                  <a:lnTo>
                    <a:pt x="24" y="140"/>
                  </a:lnTo>
                  <a:lnTo>
                    <a:pt x="24" y="139"/>
                  </a:lnTo>
                  <a:lnTo>
                    <a:pt x="25" y="139"/>
                  </a:lnTo>
                  <a:close/>
                  <a:moveTo>
                    <a:pt x="104" y="110"/>
                  </a:moveTo>
                  <a:lnTo>
                    <a:pt x="106" y="112"/>
                  </a:lnTo>
                  <a:lnTo>
                    <a:pt x="106" y="112"/>
                  </a:lnTo>
                  <a:lnTo>
                    <a:pt x="106" y="112"/>
                  </a:lnTo>
                  <a:lnTo>
                    <a:pt x="104" y="112"/>
                  </a:lnTo>
                  <a:lnTo>
                    <a:pt x="104" y="112"/>
                  </a:lnTo>
                  <a:lnTo>
                    <a:pt x="104" y="112"/>
                  </a:lnTo>
                  <a:lnTo>
                    <a:pt x="104" y="110"/>
                  </a:lnTo>
                  <a:close/>
                  <a:moveTo>
                    <a:pt x="24" y="106"/>
                  </a:moveTo>
                  <a:lnTo>
                    <a:pt x="24" y="106"/>
                  </a:lnTo>
                  <a:lnTo>
                    <a:pt x="24" y="106"/>
                  </a:lnTo>
                  <a:lnTo>
                    <a:pt x="24" y="106"/>
                  </a:lnTo>
                  <a:lnTo>
                    <a:pt x="22" y="107"/>
                  </a:lnTo>
                  <a:lnTo>
                    <a:pt x="22" y="107"/>
                  </a:lnTo>
                  <a:lnTo>
                    <a:pt x="22" y="107"/>
                  </a:lnTo>
                  <a:lnTo>
                    <a:pt x="24" y="106"/>
                  </a:lnTo>
                  <a:lnTo>
                    <a:pt x="24" y="106"/>
                  </a:lnTo>
                  <a:close/>
                  <a:moveTo>
                    <a:pt x="37" y="103"/>
                  </a:moveTo>
                  <a:lnTo>
                    <a:pt x="38" y="104"/>
                  </a:lnTo>
                  <a:lnTo>
                    <a:pt x="40" y="104"/>
                  </a:lnTo>
                  <a:lnTo>
                    <a:pt x="40" y="104"/>
                  </a:lnTo>
                  <a:lnTo>
                    <a:pt x="41" y="106"/>
                  </a:lnTo>
                  <a:lnTo>
                    <a:pt x="41" y="106"/>
                  </a:lnTo>
                  <a:lnTo>
                    <a:pt x="43" y="107"/>
                  </a:lnTo>
                  <a:lnTo>
                    <a:pt x="43" y="107"/>
                  </a:lnTo>
                  <a:lnTo>
                    <a:pt x="43" y="107"/>
                  </a:lnTo>
                  <a:lnTo>
                    <a:pt x="43" y="107"/>
                  </a:lnTo>
                  <a:lnTo>
                    <a:pt x="41" y="109"/>
                  </a:lnTo>
                  <a:lnTo>
                    <a:pt x="43" y="109"/>
                  </a:lnTo>
                  <a:lnTo>
                    <a:pt x="43" y="109"/>
                  </a:lnTo>
                  <a:lnTo>
                    <a:pt x="44" y="110"/>
                  </a:lnTo>
                  <a:lnTo>
                    <a:pt x="46" y="115"/>
                  </a:lnTo>
                  <a:lnTo>
                    <a:pt x="46" y="115"/>
                  </a:lnTo>
                  <a:lnTo>
                    <a:pt x="44" y="117"/>
                  </a:lnTo>
                  <a:lnTo>
                    <a:pt x="44" y="117"/>
                  </a:lnTo>
                  <a:lnTo>
                    <a:pt x="43" y="120"/>
                  </a:lnTo>
                  <a:lnTo>
                    <a:pt x="43" y="122"/>
                  </a:lnTo>
                  <a:lnTo>
                    <a:pt x="44" y="123"/>
                  </a:lnTo>
                  <a:lnTo>
                    <a:pt x="44" y="125"/>
                  </a:lnTo>
                  <a:lnTo>
                    <a:pt x="44" y="126"/>
                  </a:lnTo>
                  <a:lnTo>
                    <a:pt x="43" y="136"/>
                  </a:lnTo>
                  <a:lnTo>
                    <a:pt x="43" y="137"/>
                  </a:lnTo>
                  <a:lnTo>
                    <a:pt x="41" y="139"/>
                  </a:lnTo>
                  <a:lnTo>
                    <a:pt x="41" y="139"/>
                  </a:lnTo>
                  <a:lnTo>
                    <a:pt x="40" y="139"/>
                  </a:lnTo>
                  <a:lnTo>
                    <a:pt x="38" y="137"/>
                  </a:lnTo>
                  <a:lnTo>
                    <a:pt x="37" y="137"/>
                  </a:lnTo>
                  <a:lnTo>
                    <a:pt x="37" y="137"/>
                  </a:lnTo>
                  <a:lnTo>
                    <a:pt x="35" y="137"/>
                  </a:lnTo>
                  <a:lnTo>
                    <a:pt x="35" y="137"/>
                  </a:lnTo>
                  <a:lnTo>
                    <a:pt x="35" y="140"/>
                  </a:lnTo>
                  <a:lnTo>
                    <a:pt x="33" y="142"/>
                  </a:lnTo>
                  <a:lnTo>
                    <a:pt x="32" y="142"/>
                  </a:lnTo>
                  <a:lnTo>
                    <a:pt x="30" y="142"/>
                  </a:lnTo>
                  <a:lnTo>
                    <a:pt x="30" y="142"/>
                  </a:lnTo>
                  <a:lnTo>
                    <a:pt x="29" y="142"/>
                  </a:lnTo>
                  <a:lnTo>
                    <a:pt x="29" y="142"/>
                  </a:lnTo>
                  <a:lnTo>
                    <a:pt x="27" y="140"/>
                  </a:lnTo>
                  <a:lnTo>
                    <a:pt x="27" y="139"/>
                  </a:lnTo>
                  <a:lnTo>
                    <a:pt x="25" y="137"/>
                  </a:lnTo>
                  <a:lnTo>
                    <a:pt x="25" y="136"/>
                  </a:lnTo>
                  <a:lnTo>
                    <a:pt x="25" y="133"/>
                  </a:lnTo>
                  <a:lnTo>
                    <a:pt x="25" y="133"/>
                  </a:lnTo>
                  <a:lnTo>
                    <a:pt x="25" y="131"/>
                  </a:lnTo>
                  <a:lnTo>
                    <a:pt x="25" y="129"/>
                  </a:lnTo>
                  <a:lnTo>
                    <a:pt x="25" y="129"/>
                  </a:lnTo>
                  <a:lnTo>
                    <a:pt x="25" y="128"/>
                  </a:lnTo>
                  <a:lnTo>
                    <a:pt x="27" y="129"/>
                  </a:lnTo>
                  <a:lnTo>
                    <a:pt x="27" y="129"/>
                  </a:lnTo>
                  <a:lnTo>
                    <a:pt x="27" y="128"/>
                  </a:lnTo>
                  <a:lnTo>
                    <a:pt x="27" y="126"/>
                  </a:lnTo>
                  <a:lnTo>
                    <a:pt x="27" y="126"/>
                  </a:lnTo>
                  <a:lnTo>
                    <a:pt x="25" y="126"/>
                  </a:lnTo>
                  <a:lnTo>
                    <a:pt x="25" y="125"/>
                  </a:lnTo>
                  <a:lnTo>
                    <a:pt x="25" y="123"/>
                  </a:lnTo>
                  <a:lnTo>
                    <a:pt x="25" y="123"/>
                  </a:lnTo>
                  <a:lnTo>
                    <a:pt x="25" y="122"/>
                  </a:lnTo>
                  <a:lnTo>
                    <a:pt x="25" y="120"/>
                  </a:lnTo>
                  <a:lnTo>
                    <a:pt x="25" y="118"/>
                  </a:lnTo>
                  <a:lnTo>
                    <a:pt x="25" y="117"/>
                  </a:lnTo>
                  <a:lnTo>
                    <a:pt x="24" y="115"/>
                  </a:lnTo>
                  <a:lnTo>
                    <a:pt x="24" y="115"/>
                  </a:lnTo>
                  <a:lnTo>
                    <a:pt x="22" y="114"/>
                  </a:lnTo>
                  <a:lnTo>
                    <a:pt x="22" y="114"/>
                  </a:lnTo>
                  <a:lnTo>
                    <a:pt x="22" y="110"/>
                  </a:lnTo>
                  <a:lnTo>
                    <a:pt x="22" y="109"/>
                  </a:lnTo>
                  <a:lnTo>
                    <a:pt x="22" y="109"/>
                  </a:lnTo>
                  <a:lnTo>
                    <a:pt x="22" y="109"/>
                  </a:lnTo>
                  <a:lnTo>
                    <a:pt x="24" y="109"/>
                  </a:lnTo>
                  <a:lnTo>
                    <a:pt x="24" y="110"/>
                  </a:lnTo>
                  <a:lnTo>
                    <a:pt x="25" y="110"/>
                  </a:lnTo>
                  <a:lnTo>
                    <a:pt x="27" y="110"/>
                  </a:lnTo>
                  <a:lnTo>
                    <a:pt x="30" y="109"/>
                  </a:lnTo>
                  <a:lnTo>
                    <a:pt x="32" y="107"/>
                  </a:lnTo>
                  <a:lnTo>
                    <a:pt x="33" y="106"/>
                  </a:lnTo>
                  <a:lnTo>
                    <a:pt x="35" y="104"/>
                  </a:lnTo>
                  <a:lnTo>
                    <a:pt x="37" y="104"/>
                  </a:lnTo>
                  <a:lnTo>
                    <a:pt x="37" y="103"/>
                  </a:lnTo>
                  <a:lnTo>
                    <a:pt x="37" y="103"/>
                  </a:lnTo>
                  <a:close/>
                  <a:moveTo>
                    <a:pt x="54" y="74"/>
                  </a:moveTo>
                  <a:lnTo>
                    <a:pt x="54" y="76"/>
                  </a:lnTo>
                  <a:lnTo>
                    <a:pt x="54" y="76"/>
                  </a:lnTo>
                  <a:lnTo>
                    <a:pt x="54" y="76"/>
                  </a:lnTo>
                  <a:lnTo>
                    <a:pt x="54" y="77"/>
                  </a:lnTo>
                  <a:lnTo>
                    <a:pt x="54" y="77"/>
                  </a:lnTo>
                  <a:lnTo>
                    <a:pt x="51" y="77"/>
                  </a:lnTo>
                  <a:lnTo>
                    <a:pt x="51" y="77"/>
                  </a:lnTo>
                  <a:lnTo>
                    <a:pt x="49" y="76"/>
                  </a:lnTo>
                  <a:lnTo>
                    <a:pt x="51" y="76"/>
                  </a:lnTo>
                  <a:lnTo>
                    <a:pt x="52" y="76"/>
                  </a:lnTo>
                  <a:lnTo>
                    <a:pt x="52" y="76"/>
                  </a:lnTo>
                  <a:lnTo>
                    <a:pt x="54" y="76"/>
                  </a:lnTo>
                  <a:lnTo>
                    <a:pt x="54" y="74"/>
                  </a:lnTo>
                  <a:close/>
                  <a:moveTo>
                    <a:pt x="84" y="55"/>
                  </a:moveTo>
                  <a:lnTo>
                    <a:pt x="84" y="55"/>
                  </a:lnTo>
                  <a:lnTo>
                    <a:pt x="82" y="57"/>
                  </a:lnTo>
                  <a:lnTo>
                    <a:pt x="84" y="57"/>
                  </a:lnTo>
                  <a:lnTo>
                    <a:pt x="84" y="57"/>
                  </a:lnTo>
                  <a:lnTo>
                    <a:pt x="85" y="55"/>
                  </a:lnTo>
                  <a:lnTo>
                    <a:pt x="84" y="55"/>
                  </a:lnTo>
                  <a:close/>
                  <a:moveTo>
                    <a:pt x="79" y="0"/>
                  </a:moveTo>
                  <a:lnTo>
                    <a:pt x="81" y="0"/>
                  </a:lnTo>
                  <a:lnTo>
                    <a:pt x="81" y="0"/>
                  </a:lnTo>
                  <a:lnTo>
                    <a:pt x="79" y="0"/>
                  </a:lnTo>
                  <a:lnTo>
                    <a:pt x="79" y="2"/>
                  </a:lnTo>
                  <a:lnTo>
                    <a:pt x="79" y="2"/>
                  </a:lnTo>
                  <a:lnTo>
                    <a:pt x="81" y="5"/>
                  </a:lnTo>
                  <a:lnTo>
                    <a:pt x="82" y="5"/>
                  </a:lnTo>
                  <a:lnTo>
                    <a:pt x="82" y="7"/>
                  </a:lnTo>
                  <a:lnTo>
                    <a:pt x="84" y="7"/>
                  </a:lnTo>
                  <a:lnTo>
                    <a:pt x="85" y="8"/>
                  </a:lnTo>
                  <a:lnTo>
                    <a:pt x="87" y="8"/>
                  </a:lnTo>
                  <a:lnTo>
                    <a:pt x="89" y="8"/>
                  </a:lnTo>
                  <a:lnTo>
                    <a:pt x="95" y="10"/>
                  </a:lnTo>
                  <a:lnTo>
                    <a:pt x="96" y="10"/>
                  </a:lnTo>
                  <a:lnTo>
                    <a:pt x="98" y="10"/>
                  </a:lnTo>
                  <a:lnTo>
                    <a:pt x="101" y="10"/>
                  </a:lnTo>
                  <a:lnTo>
                    <a:pt x="101" y="11"/>
                  </a:lnTo>
                  <a:lnTo>
                    <a:pt x="101" y="11"/>
                  </a:lnTo>
                  <a:lnTo>
                    <a:pt x="100" y="11"/>
                  </a:lnTo>
                  <a:lnTo>
                    <a:pt x="98" y="13"/>
                  </a:lnTo>
                  <a:lnTo>
                    <a:pt x="98" y="14"/>
                  </a:lnTo>
                  <a:lnTo>
                    <a:pt x="96" y="14"/>
                  </a:lnTo>
                  <a:lnTo>
                    <a:pt x="98" y="16"/>
                  </a:lnTo>
                  <a:lnTo>
                    <a:pt x="98" y="16"/>
                  </a:lnTo>
                  <a:lnTo>
                    <a:pt x="98" y="16"/>
                  </a:lnTo>
                  <a:lnTo>
                    <a:pt x="98" y="16"/>
                  </a:lnTo>
                  <a:lnTo>
                    <a:pt x="100" y="16"/>
                  </a:lnTo>
                  <a:lnTo>
                    <a:pt x="101" y="16"/>
                  </a:lnTo>
                  <a:lnTo>
                    <a:pt x="101" y="16"/>
                  </a:lnTo>
                  <a:lnTo>
                    <a:pt x="101" y="18"/>
                  </a:lnTo>
                  <a:lnTo>
                    <a:pt x="100" y="18"/>
                  </a:lnTo>
                  <a:lnTo>
                    <a:pt x="98" y="19"/>
                  </a:lnTo>
                  <a:lnTo>
                    <a:pt x="98" y="19"/>
                  </a:lnTo>
                  <a:lnTo>
                    <a:pt x="98" y="19"/>
                  </a:lnTo>
                  <a:lnTo>
                    <a:pt x="100" y="19"/>
                  </a:lnTo>
                  <a:lnTo>
                    <a:pt x="100" y="19"/>
                  </a:lnTo>
                  <a:lnTo>
                    <a:pt x="101" y="21"/>
                  </a:lnTo>
                  <a:lnTo>
                    <a:pt x="100" y="22"/>
                  </a:lnTo>
                  <a:lnTo>
                    <a:pt x="100" y="22"/>
                  </a:lnTo>
                  <a:lnTo>
                    <a:pt x="101" y="24"/>
                  </a:lnTo>
                  <a:lnTo>
                    <a:pt x="103" y="24"/>
                  </a:lnTo>
                  <a:lnTo>
                    <a:pt x="104" y="25"/>
                  </a:lnTo>
                  <a:lnTo>
                    <a:pt x="104" y="27"/>
                  </a:lnTo>
                  <a:lnTo>
                    <a:pt x="104" y="27"/>
                  </a:lnTo>
                  <a:lnTo>
                    <a:pt x="103" y="27"/>
                  </a:lnTo>
                  <a:lnTo>
                    <a:pt x="103" y="27"/>
                  </a:lnTo>
                  <a:lnTo>
                    <a:pt x="103" y="25"/>
                  </a:lnTo>
                  <a:lnTo>
                    <a:pt x="101" y="24"/>
                  </a:lnTo>
                  <a:lnTo>
                    <a:pt x="100" y="24"/>
                  </a:lnTo>
                  <a:lnTo>
                    <a:pt x="98" y="24"/>
                  </a:lnTo>
                  <a:lnTo>
                    <a:pt x="95" y="24"/>
                  </a:lnTo>
                  <a:lnTo>
                    <a:pt x="93" y="24"/>
                  </a:lnTo>
                  <a:lnTo>
                    <a:pt x="93" y="25"/>
                  </a:lnTo>
                  <a:lnTo>
                    <a:pt x="92" y="25"/>
                  </a:lnTo>
                  <a:lnTo>
                    <a:pt x="90" y="27"/>
                  </a:lnTo>
                  <a:lnTo>
                    <a:pt x="89" y="27"/>
                  </a:lnTo>
                  <a:lnTo>
                    <a:pt x="85" y="29"/>
                  </a:lnTo>
                  <a:lnTo>
                    <a:pt x="84" y="29"/>
                  </a:lnTo>
                  <a:lnTo>
                    <a:pt x="84" y="29"/>
                  </a:lnTo>
                  <a:lnTo>
                    <a:pt x="85" y="27"/>
                  </a:lnTo>
                  <a:lnTo>
                    <a:pt x="84" y="27"/>
                  </a:lnTo>
                  <a:lnTo>
                    <a:pt x="82" y="29"/>
                  </a:lnTo>
                  <a:lnTo>
                    <a:pt x="81" y="29"/>
                  </a:lnTo>
                  <a:lnTo>
                    <a:pt x="81" y="30"/>
                  </a:lnTo>
                  <a:lnTo>
                    <a:pt x="81" y="33"/>
                  </a:lnTo>
                  <a:lnTo>
                    <a:pt x="81" y="33"/>
                  </a:lnTo>
                  <a:lnTo>
                    <a:pt x="82" y="36"/>
                  </a:lnTo>
                  <a:lnTo>
                    <a:pt x="85" y="38"/>
                  </a:lnTo>
                  <a:lnTo>
                    <a:pt x="84" y="40"/>
                  </a:lnTo>
                  <a:lnTo>
                    <a:pt x="84" y="40"/>
                  </a:lnTo>
                  <a:lnTo>
                    <a:pt x="82" y="41"/>
                  </a:lnTo>
                  <a:lnTo>
                    <a:pt x="82" y="40"/>
                  </a:lnTo>
                  <a:lnTo>
                    <a:pt x="81" y="40"/>
                  </a:lnTo>
                  <a:lnTo>
                    <a:pt x="81" y="43"/>
                  </a:lnTo>
                  <a:lnTo>
                    <a:pt x="82" y="47"/>
                  </a:lnTo>
                  <a:lnTo>
                    <a:pt x="82" y="51"/>
                  </a:lnTo>
                  <a:lnTo>
                    <a:pt x="84" y="52"/>
                  </a:lnTo>
                  <a:lnTo>
                    <a:pt x="87" y="55"/>
                  </a:lnTo>
                  <a:lnTo>
                    <a:pt x="90" y="57"/>
                  </a:lnTo>
                  <a:lnTo>
                    <a:pt x="96" y="60"/>
                  </a:lnTo>
                  <a:lnTo>
                    <a:pt x="100" y="62"/>
                  </a:lnTo>
                  <a:lnTo>
                    <a:pt x="100" y="63"/>
                  </a:lnTo>
                  <a:lnTo>
                    <a:pt x="101" y="66"/>
                  </a:lnTo>
                  <a:lnTo>
                    <a:pt x="103" y="70"/>
                  </a:lnTo>
                  <a:lnTo>
                    <a:pt x="104" y="76"/>
                  </a:lnTo>
                  <a:lnTo>
                    <a:pt x="106" y="77"/>
                  </a:lnTo>
                  <a:lnTo>
                    <a:pt x="109" y="81"/>
                  </a:lnTo>
                  <a:lnTo>
                    <a:pt x="114" y="85"/>
                  </a:lnTo>
                  <a:lnTo>
                    <a:pt x="119" y="88"/>
                  </a:lnTo>
                  <a:lnTo>
                    <a:pt x="123" y="92"/>
                  </a:lnTo>
                  <a:lnTo>
                    <a:pt x="126" y="92"/>
                  </a:lnTo>
                  <a:lnTo>
                    <a:pt x="134" y="92"/>
                  </a:lnTo>
                  <a:lnTo>
                    <a:pt x="136" y="92"/>
                  </a:lnTo>
                  <a:lnTo>
                    <a:pt x="137" y="92"/>
                  </a:lnTo>
                  <a:lnTo>
                    <a:pt x="137" y="93"/>
                  </a:lnTo>
                  <a:lnTo>
                    <a:pt x="137" y="95"/>
                  </a:lnTo>
                  <a:lnTo>
                    <a:pt x="136" y="95"/>
                  </a:lnTo>
                  <a:lnTo>
                    <a:pt x="134" y="96"/>
                  </a:lnTo>
                  <a:lnTo>
                    <a:pt x="134" y="98"/>
                  </a:lnTo>
                  <a:lnTo>
                    <a:pt x="136" y="99"/>
                  </a:lnTo>
                  <a:lnTo>
                    <a:pt x="144" y="103"/>
                  </a:lnTo>
                  <a:lnTo>
                    <a:pt x="152" y="106"/>
                  </a:lnTo>
                  <a:lnTo>
                    <a:pt x="153" y="107"/>
                  </a:lnTo>
                  <a:lnTo>
                    <a:pt x="156" y="110"/>
                  </a:lnTo>
                  <a:lnTo>
                    <a:pt x="163" y="114"/>
                  </a:lnTo>
                  <a:lnTo>
                    <a:pt x="164" y="115"/>
                  </a:lnTo>
                  <a:lnTo>
                    <a:pt x="169" y="118"/>
                  </a:lnTo>
                  <a:lnTo>
                    <a:pt x="171" y="120"/>
                  </a:lnTo>
                  <a:lnTo>
                    <a:pt x="171" y="123"/>
                  </a:lnTo>
                  <a:lnTo>
                    <a:pt x="171" y="125"/>
                  </a:lnTo>
                  <a:lnTo>
                    <a:pt x="169" y="126"/>
                  </a:lnTo>
                  <a:lnTo>
                    <a:pt x="169" y="128"/>
                  </a:lnTo>
                  <a:lnTo>
                    <a:pt x="167" y="126"/>
                  </a:lnTo>
                  <a:lnTo>
                    <a:pt x="166" y="125"/>
                  </a:lnTo>
                  <a:lnTo>
                    <a:pt x="163" y="120"/>
                  </a:lnTo>
                  <a:lnTo>
                    <a:pt x="156" y="118"/>
                  </a:lnTo>
                  <a:lnTo>
                    <a:pt x="155" y="118"/>
                  </a:lnTo>
                  <a:lnTo>
                    <a:pt x="153" y="117"/>
                  </a:lnTo>
                  <a:lnTo>
                    <a:pt x="153" y="117"/>
                  </a:lnTo>
                  <a:lnTo>
                    <a:pt x="153" y="115"/>
                  </a:lnTo>
                  <a:lnTo>
                    <a:pt x="152" y="115"/>
                  </a:lnTo>
                  <a:lnTo>
                    <a:pt x="150" y="115"/>
                  </a:lnTo>
                  <a:lnTo>
                    <a:pt x="148" y="117"/>
                  </a:lnTo>
                  <a:lnTo>
                    <a:pt x="147" y="118"/>
                  </a:lnTo>
                  <a:lnTo>
                    <a:pt x="145" y="122"/>
                  </a:lnTo>
                  <a:lnTo>
                    <a:pt x="142" y="126"/>
                  </a:lnTo>
                  <a:lnTo>
                    <a:pt x="142" y="128"/>
                  </a:lnTo>
                  <a:lnTo>
                    <a:pt x="144" y="131"/>
                  </a:lnTo>
                  <a:lnTo>
                    <a:pt x="147" y="131"/>
                  </a:lnTo>
                  <a:lnTo>
                    <a:pt x="150" y="133"/>
                  </a:lnTo>
                  <a:lnTo>
                    <a:pt x="152" y="134"/>
                  </a:lnTo>
                  <a:lnTo>
                    <a:pt x="152" y="139"/>
                  </a:lnTo>
                  <a:lnTo>
                    <a:pt x="152" y="140"/>
                  </a:lnTo>
                  <a:lnTo>
                    <a:pt x="152" y="142"/>
                  </a:lnTo>
                  <a:lnTo>
                    <a:pt x="148" y="142"/>
                  </a:lnTo>
                  <a:lnTo>
                    <a:pt x="145" y="144"/>
                  </a:lnTo>
                  <a:lnTo>
                    <a:pt x="144" y="145"/>
                  </a:lnTo>
                  <a:lnTo>
                    <a:pt x="144" y="145"/>
                  </a:lnTo>
                  <a:lnTo>
                    <a:pt x="144" y="150"/>
                  </a:lnTo>
                  <a:lnTo>
                    <a:pt x="142" y="151"/>
                  </a:lnTo>
                  <a:lnTo>
                    <a:pt x="139" y="153"/>
                  </a:lnTo>
                  <a:lnTo>
                    <a:pt x="137" y="156"/>
                  </a:lnTo>
                  <a:lnTo>
                    <a:pt x="136" y="158"/>
                  </a:lnTo>
                  <a:lnTo>
                    <a:pt x="136" y="159"/>
                  </a:lnTo>
                  <a:lnTo>
                    <a:pt x="131" y="159"/>
                  </a:lnTo>
                  <a:lnTo>
                    <a:pt x="130" y="158"/>
                  </a:lnTo>
                  <a:lnTo>
                    <a:pt x="130" y="155"/>
                  </a:lnTo>
                  <a:lnTo>
                    <a:pt x="131" y="153"/>
                  </a:lnTo>
                  <a:lnTo>
                    <a:pt x="133" y="153"/>
                  </a:lnTo>
                  <a:lnTo>
                    <a:pt x="134" y="150"/>
                  </a:lnTo>
                  <a:lnTo>
                    <a:pt x="133" y="148"/>
                  </a:lnTo>
                  <a:lnTo>
                    <a:pt x="134" y="147"/>
                  </a:lnTo>
                  <a:lnTo>
                    <a:pt x="134" y="145"/>
                  </a:lnTo>
                  <a:lnTo>
                    <a:pt x="136" y="145"/>
                  </a:lnTo>
                  <a:lnTo>
                    <a:pt x="137" y="145"/>
                  </a:lnTo>
                  <a:lnTo>
                    <a:pt x="137" y="142"/>
                  </a:lnTo>
                  <a:lnTo>
                    <a:pt x="136" y="140"/>
                  </a:lnTo>
                  <a:lnTo>
                    <a:pt x="136" y="139"/>
                  </a:lnTo>
                  <a:lnTo>
                    <a:pt x="136" y="136"/>
                  </a:lnTo>
                  <a:lnTo>
                    <a:pt x="133" y="131"/>
                  </a:lnTo>
                  <a:lnTo>
                    <a:pt x="131" y="126"/>
                  </a:lnTo>
                  <a:lnTo>
                    <a:pt x="131" y="125"/>
                  </a:lnTo>
                  <a:lnTo>
                    <a:pt x="130" y="123"/>
                  </a:lnTo>
                  <a:lnTo>
                    <a:pt x="126" y="123"/>
                  </a:lnTo>
                  <a:lnTo>
                    <a:pt x="125" y="123"/>
                  </a:lnTo>
                  <a:lnTo>
                    <a:pt x="120" y="120"/>
                  </a:lnTo>
                  <a:lnTo>
                    <a:pt x="120" y="120"/>
                  </a:lnTo>
                  <a:lnTo>
                    <a:pt x="120" y="118"/>
                  </a:lnTo>
                  <a:lnTo>
                    <a:pt x="120" y="118"/>
                  </a:lnTo>
                  <a:lnTo>
                    <a:pt x="120" y="117"/>
                  </a:lnTo>
                  <a:lnTo>
                    <a:pt x="119" y="115"/>
                  </a:lnTo>
                  <a:lnTo>
                    <a:pt x="119" y="114"/>
                  </a:lnTo>
                  <a:lnTo>
                    <a:pt x="117" y="112"/>
                  </a:lnTo>
                  <a:lnTo>
                    <a:pt x="115" y="114"/>
                  </a:lnTo>
                  <a:lnTo>
                    <a:pt x="114" y="114"/>
                  </a:lnTo>
                  <a:lnTo>
                    <a:pt x="112" y="114"/>
                  </a:lnTo>
                  <a:lnTo>
                    <a:pt x="112" y="114"/>
                  </a:lnTo>
                  <a:lnTo>
                    <a:pt x="111" y="114"/>
                  </a:lnTo>
                  <a:lnTo>
                    <a:pt x="112" y="112"/>
                  </a:lnTo>
                  <a:lnTo>
                    <a:pt x="112" y="110"/>
                  </a:lnTo>
                  <a:lnTo>
                    <a:pt x="111" y="110"/>
                  </a:lnTo>
                  <a:lnTo>
                    <a:pt x="107" y="110"/>
                  </a:lnTo>
                  <a:lnTo>
                    <a:pt x="107" y="110"/>
                  </a:lnTo>
                  <a:lnTo>
                    <a:pt x="107" y="110"/>
                  </a:lnTo>
                  <a:lnTo>
                    <a:pt x="107" y="110"/>
                  </a:lnTo>
                  <a:lnTo>
                    <a:pt x="107" y="109"/>
                  </a:lnTo>
                  <a:lnTo>
                    <a:pt x="104" y="104"/>
                  </a:lnTo>
                  <a:lnTo>
                    <a:pt x="103" y="103"/>
                  </a:lnTo>
                  <a:lnTo>
                    <a:pt x="101" y="103"/>
                  </a:lnTo>
                  <a:lnTo>
                    <a:pt x="100" y="103"/>
                  </a:lnTo>
                  <a:lnTo>
                    <a:pt x="96" y="103"/>
                  </a:lnTo>
                  <a:lnTo>
                    <a:pt x="95" y="103"/>
                  </a:lnTo>
                  <a:lnTo>
                    <a:pt x="95" y="103"/>
                  </a:lnTo>
                  <a:lnTo>
                    <a:pt x="93" y="103"/>
                  </a:lnTo>
                  <a:lnTo>
                    <a:pt x="92" y="103"/>
                  </a:lnTo>
                  <a:lnTo>
                    <a:pt x="92" y="103"/>
                  </a:lnTo>
                  <a:lnTo>
                    <a:pt x="90" y="99"/>
                  </a:lnTo>
                  <a:lnTo>
                    <a:pt x="87" y="99"/>
                  </a:lnTo>
                  <a:lnTo>
                    <a:pt x="81" y="93"/>
                  </a:lnTo>
                  <a:lnTo>
                    <a:pt x="78" y="92"/>
                  </a:lnTo>
                  <a:lnTo>
                    <a:pt x="74" y="88"/>
                  </a:lnTo>
                  <a:lnTo>
                    <a:pt x="71" y="85"/>
                  </a:lnTo>
                  <a:lnTo>
                    <a:pt x="70" y="84"/>
                  </a:lnTo>
                  <a:lnTo>
                    <a:pt x="66" y="82"/>
                  </a:lnTo>
                  <a:lnTo>
                    <a:pt x="66" y="82"/>
                  </a:lnTo>
                  <a:lnTo>
                    <a:pt x="65" y="84"/>
                  </a:lnTo>
                  <a:lnTo>
                    <a:pt x="65" y="84"/>
                  </a:lnTo>
                  <a:lnTo>
                    <a:pt x="65" y="82"/>
                  </a:lnTo>
                  <a:lnTo>
                    <a:pt x="65" y="82"/>
                  </a:lnTo>
                  <a:lnTo>
                    <a:pt x="65" y="82"/>
                  </a:lnTo>
                  <a:lnTo>
                    <a:pt x="65" y="81"/>
                  </a:lnTo>
                  <a:lnTo>
                    <a:pt x="62" y="77"/>
                  </a:lnTo>
                  <a:lnTo>
                    <a:pt x="60" y="76"/>
                  </a:lnTo>
                  <a:lnTo>
                    <a:pt x="59" y="76"/>
                  </a:lnTo>
                  <a:lnTo>
                    <a:pt x="59" y="74"/>
                  </a:lnTo>
                  <a:lnTo>
                    <a:pt x="59" y="74"/>
                  </a:lnTo>
                  <a:lnTo>
                    <a:pt x="57" y="73"/>
                  </a:lnTo>
                  <a:lnTo>
                    <a:pt x="57" y="73"/>
                  </a:lnTo>
                  <a:lnTo>
                    <a:pt x="55" y="73"/>
                  </a:lnTo>
                  <a:lnTo>
                    <a:pt x="55" y="71"/>
                  </a:lnTo>
                  <a:lnTo>
                    <a:pt x="55" y="70"/>
                  </a:lnTo>
                  <a:lnTo>
                    <a:pt x="55" y="70"/>
                  </a:lnTo>
                  <a:lnTo>
                    <a:pt x="55" y="66"/>
                  </a:lnTo>
                  <a:lnTo>
                    <a:pt x="52" y="63"/>
                  </a:lnTo>
                  <a:lnTo>
                    <a:pt x="52" y="57"/>
                  </a:lnTo>
                  <a:lnTo>
                    <a:pt x="51" y="55"/>
                  </a:lnTo>
                  <a:lnTo>
                    <a:pt x="49" y="55"/>
                  </a:lnTo>
                  <a:lnTo>
                    <a:pt x="44" y="54"/>
                  </a:lnTo>
                  <a:lnTo>
                    <a:pt x="38" y="49"/>
                  </a:lnTo>
                  <a:lnTo>
                    <a:pt x="37" y="49"/>
                  </a:lnTo>
                  <a:lnTo>
                    <a:pt x="33" y="47"/>
                  </a:lnTo>
                  <a:lnTo>
                    <a:pt x="30" y="47"/>
                  </a:lnTo>
                  <a:lnTo>
                    <a:pt x="27" y="49"/>
                  </a:lnTo>
                  <a:lnTo>
                    <a:pt x="24" y="52"/>
                  </a:lnTo>
                  <a:lnTo>
                    <a:pt x="21" y="57"/>
                  </a:lnTo>
                  <a:lnTo>
                    <a:pt x="19" y="57"/>
                  </a:lnTo>
                  <a:lnTo>
                    <a:pt x="16" y="59"/>
                  </a:lnTo>
                  <a:lnTo>
                    <a:pt x="11" y="59"/>
                  </a:lnTo>
                  <a:lnTo>
                    <a:pt x="11" y="59"/>
                  </a:lnTo>
                  <a:lnTo>
                    <a:pt x="11" y="57"/>
                  </a:lnTo>
                  <a:lnTo>
                    <a:pt x="13" y="57"/>
                  </a:lnTo>
                  <a:lnTo>
                    <a:pt x="13" y="55"/>
                  </a:lnTo>
                  <a:lnTo>
                    <a:pt x="14" y="54"/>
                  </a:lnTo>
                  <a:lnTo>
                    <a:pt x="14" y="54"/>
                  </a:lnTo>
                  <a:lnTo>
                    <a:pt x="14" y="52"/>
                  </a:lnTo>
                  <a:lnTo>
                    <a:pt x="14" y="52"/>
                  </a:lnTo>
                  <a:lnTo>
                    <a:pt x="13" y="52"/>
                  </a:lnTo>
                  <a:lnTo>
                    <a:pt x="10" y="52"/>
                  </a:lnTo>
                  <a:lnTo>
                    <a:pt x="10" y="52"/>
                  </a:lnTo>
                  <a:lnTo>
                    <a:pt x="7" y="52"/>
                  </a:lnTo>
                  <a:lnTo>
                    <a:pt x="5" y="51"/>
                  </a:lnTo>
                  <a:lnTo>
                    <a:pt x="3" y="49"/>
                  </a:lnTo>
                  <a:lnTo>
                    <a:pt x="3" y="47"/>
                  </a:lnTo>
                  <a:lnTo>
                    <a:pt x="3" y="47"/>
                  </a:lnTo>
                  <a:lnTo>
                    <a:pt x="3" y="47"/>
                  </a:lnTo>
                  <a:lnTo>
                    <a:pt x="3" y="46"/>
                  </a:lnTo>
                  <a:lnTo>
                    <a:pt x="3" y="44"/>
                  </a:lnTo>
                  <a:lnTo>
                    <a:pt x="3" y="44"/>
                  </a:lnTo>
                  <a:lnTo>
                    <a:pt x="5" y="43"/>
                  </a:lnTo>
                  <a:lnTo>
                    <a:pt x="5" y="43"/>
                  </a:lnTo>
                  <a:lnTo>
                    <a:pt x="5" y="43"/>
                  </a:lnTo>
                  <a:lnTo>
                    <a:pt x="5" y="40"/>
                  </a:lnTo>
                  <a:lnTo>
                    <a:pt x="5" y="40"/>
                  </a:lnTo>
                  <a:lnTo>
                    <a:pt x="3" y="40"/>
                  </a:lnTo>
                  <a:lnTo>
                    <a:pt x="3" y="40"/>
                  </a:lnTo>
                  <a:lnTo>
                    <a:pt x="2" y="40"/>
                  </a:lnTo>
                  <a:lnTo>
                    <a:pt x="2" y="38"/>
                  </a:lnTo>
                  <a:lnTo>
                    <a:pt x="0" y="38"/>
                  </a:lnTo>
                  <a:lnTo>
                    <a:pt x="0" y="36"/>
                  </a:lnTo>
                  <a:lnTo>
                    <a:pt x="0" y="36"/>
                  </a:lnTo>
                  <a:lnTo>
                    <a:pt x="0" y="35"/>
                  </a:lnTo>
                  <a:lnTo>
                    <a:pt x="0" y="35"/>
                  </a:lnTo>
                  <a:lnTo>
                    <a:pt x="2" y="35"/>
                  </a:lnTo>
                  <a:lnTo>
                    <a:pt x="3" y="35"/>
                  </a:lnTo>
                  <a:lnTo>
                    <a:pt x="5" y="33"/>
                  </a:lnTo>
                  <a:lnTo>
                    <a:pt x="5" y="33"/>
                  </a:lnTo>
                  <a:lnTo>
                    <a:pt x="7" y="33"/>
                  </a:lnTo>
                  <a:lnTo>
                    <a:pt x="7" y="32"/>
                  </a:lnTo>
                  <a:lnTo>
                    <a:pt x="7" y="30"/>
                  </a:lnTo>
                  <a:lnTo>
                    <a:pt x="7" y="30"/>
                  </a:lnTo>
                  <a:lnTo>
                    <a:pt x="7" y="30"/>
                  </a:lnTo>
                  <a:lnTo>
                    <a:pt x="5" y="29"/>
                  </a:lnTo>
                  <a:lnTo>
                    <a:pt x="5" y="27"/>
                  </a:lnTo>
                  <a:lnTo>
                    <a:pt x="3" y="25"/>
                  </a:lnTo>
                  <a:lnTo>
                    <a:pt x="2" y="24"/>
                  </a:lnTo>
                  <a:lnTo>
                    <a:pt x="2" y="24"/>
                  </a:lnTo>
                  <a:lnTo>
                    <a:pt x="2" y="24"/>
                  </a:lnTo>
                  <a:lnTo>
                    <a:pt x="2" y="22"/>
                  </a:lnTo>
                  <a:lnTo>
                    <a:pt x="3" y="22"/>
                  </a:lnTo>
                  <a:lnTo>
                    <a:pt x="5" y="21"/>
                  </a:lnTo>
                  <a:lnTo>
                    <a:pt x="5" y="21"/>
                  </a:lnTo>
                  <a:lnTo>
                    <a:pt x="7" y="22"/>
                  </a:lnTo>
                  <a:lnTo>
                    <a:pt x="10" y="21"/>
                  </a:lnTo>
                  <a:lnTo>
                    <a:pt x="11" y="21"/>
                  </a:lnTo>
                  <a:lnTo>
                    <a:pt x="13" y="19"/>
                  </a:lnTo>
                  <a:lnTo>
                    <a:pt x="13" y="19"/>
                  </a:lnTo>
                  <a:lnTo>
                    <a:pt x="16" y="21"/>
                  </a:lnTo>
                  <a:lnTo>
                    <a:pt x="18" y="21"/>
                  </a:lnTo>
                  <a:lnTo>
                    <a:pt x="19" y="19"/>
                  </a:lnTo>
                  <a:lnTo>
                    <a:pt x="19" y="19"/>
                  </a:lnTo>
                  <a:lnTo>
                    <a:pt x="21" y="16"/>
                  </a:lnTo>
                  <a:lnTo>
                    <a:pt x="21" y="16"/>
                  </a:lnTo>
                  <a:lnTo>
                    <a:pt x="21" y="14"/>
                  </a:lnTo>
                  <a:lnTo>
                    <a:pt x="21" y="14"/>
                  </a:lnTo>
                  <a:lnTo>
                    <a:pt x="22" y="13"/>
                  </a:lnTo>
                  <a:lnTo>
                    <a:pt x="24" y="13"/>
                  </a:lnTo>
                  <a:lnTo>
                    <a:pt x="25" y="11"/>
                  </a:lnTo>
                  <a:lnTo>
                    <a:pt x="25" y="11"/>
                  </a:lnTo>
                  <a:lnTo>
                    <a:pt x="25" y="11"/>
                  </a:lnTo>
                  <a:lnTo>
                    <a:pt x="25" y="13"/>
                  </a:lnTo>
                  <a:lnTo>
                    <a:pt x="25" y="14"/>
                  </a:lnTo>
                  <a:lnTo>
                    <a:pt x="25" y="14"/>
                  </a:lnTo>
                  <a:lnTo>
                    <a:pt x="27" y="16"/>
                  </a:lnTo>
                  <a:lnTo>
                    <a:pt x="29" y="18"/>
                  </a:lnTo>
                  <a:lnTo>
                    <a:pt x="32" y="18"/>
                  </a:lnTo>
                  <a:lnTo>
                    <a:pt x="32" y="18"/>
                  </a:lnTo>
                  <a:lnTo>
                    <a:pt x="30" y="19"/>
                  </a:lnTo>
                  <a:lnTo>
                    <a:pt x="32" y="21"/>
                  </a:lnTo>
                  <a:lnTo>
                    <a:pt x="32" y="22"/>
                  </a:lnTo>
                  <a:lnTo>
                    <a:pt x="33" y="22"/>
                  </a:lnTo>
                  <a:lnTo>
                    <a:pt x="35" y="22"/>
                  </a:lnTo>
                  <a:lnTo>
                    <a:pt x="35" y="22"/>
                  </a:lnTo>
                  <a:lnTo>
                    <a:pt x="33" y="21"/>
                  </a:lnTo>
                  <a:lnTo>
                    <a:pt x="33" y="19"/>
                  </a:lnTo>
                  <a:lnTo>
                    <a:pt x="33" y="19"/>
                  </a:lnTo>
                  <a:lnTo>
                    <a:pt x="35" y="19"/>
                  </a:lnTo>
                  <a:lnTo>
                    <a:pt x="35" y="18"/>
                  </a:lnTo>
                  <a:lnTo>
                    <a:pt x="37" y="16"/>
                  </a:lnTo>
                  <a:lnTo>
                    <a:pt x="38" y="14"/>
                  </a:lnTo>
                  <a:lnTo>
                    <a:pt x="38" y="13"/>
                  </a:lnTo>
                  <a:lnTo>
                    <a:pt x="38" y="11"/>
                  </a:lnTo>
                  <a:lnTo>
                    <a:pt x="38" y="10"/>
                  </a:lnTo>
                  <a:lnTo>
                    <a:pt x="40" y="11"/>
                  </a:lnTo>
                  <a:lnTo>
                    <a:pt x="40" y="11"/>
                  </a:lnTo>
                  <a:lnTo>
                    <a:pt x="40" y="11"/>
                  </a:lnTo>
                  <a:lnTo>
                    <a:pt x="41" y="13"/>
                  </a:lnTo>
                  <a:lnTo>
                    <a:pt x="41" y="14"/>
                  </a:lnTo>
                  <a:lnTo>
                    <a:pt x="43" y="14"/>
                  </a:lnTo>
                  <a:lnTo>
                    <a:pt x="43" y="14"/>
                  </a:lnTo>
                  <a:lnTo>
                    <a:pt x="46" y="13"/>
                  </a:lnTo>
                  <a:lnTo>
                    <a:pt x="46" y="13"/>
                  </a:lnTo>
                  <a:lnTo>
                    <a:pt x="48" y="13"/>
                  </a:lnTo>
                  <a:lnTo>
                    <a:pt x="48" y="13"/>
                  </a:lnTo>
                  <a:lnTo>
                    <a:pt x="49" y="14"/>
                  </a:lnTo>
                  <a:lnTo>
                    <a:pt x="49" y="16"/>
                  </a:lnTo>
                  <a:lnTo>
                    <a:pt x="51" y="14"/>
                  </a:lnTo>
                  <a:lnTo>
                    <a:pt x="51" y="14"/>
                  </a:lnTo>
                  <a:lnTo>
                    <a:pt x="51" y="14"/>
                  </a:lnTo>
                  <a:lnTo>
                    <a:pt x="49" y="13"/>
                  </a:lnTo>
                  <a:lnTo>
                    <a:pt x="49" y="11"/>
                  </a:lnTo>
                  <a:lnTo>
                    <a:pt x="49" y="11"/>
                  </a:lnTo>
                  <a:lnTo>
                    <a:pt x="49" y="11"/>
                  </a:lnTo>
                  <a:lnTo>
                    <a:pt x="49" y="10"/>
                  </a:lnTo>
                  <a:lnTo>
                    <a:pt x="49" y="8"/>
                  </a:lnTo>
                  <a:lnTo>
                    <a:pt x="51" y="8"/>
                  </a:lnTo>
                  <a:lnTo>
                    <a:pt x="51" y="8"/>
                  </a:lnTo>
                  <a:lnTo>
                    <a:pt x="52" y="10"/>
                  </a:lnTo>
                  <a:lnTo>
                    <a:pt x="54" y="10"/>
                  </a:lnTo>
                  <a:lnTo>
                    <a:pt x="54" y="10"/>
                  </a:lnTo>
                  <a:lnTo>
                    <a:pt x="55" y="8"/>
                  </a:lnTo>
                  <a:lnTo>
                    <a:pt x="54" y="8"/>
                  </a:lnTo>
                  <a:lnTo>
                    <a:pt x="54" y="8"/>
                  </a:lnTo>
                  <a:lnTo>
                    <a:pt x="54" y="7"/>
                  </a:lnTo>
                  <a:lnTo>
                    <a:pt x="55" y="3"/>
                  </a:lnTo>
                  <a:lnTo>
                    <a:pt x="55" y="3"/>
                  </a:lnTo>
                  <a:lnTo>
                    <a:pt x="57" y="3"/>
                  </a:lnTo>
                  <a:lnTo>
                    <a:pt x="59" y="3"/>
                  </a:lnTo>
                  <a:lnTo>
                    <a:pt x="59" y="5"/>
                  </a:lnTo>
                  <a:lnTo>
                    <a:pt x="60" y="5"/>
                  </a:lnTo>
                  <a:lnTo>
                    <a:pt x="62" y="5"/>
                  </a:lnTo>
                  <a:lnTo>
                    <a:pt x="63" y="5"/>
                  </a:lnTo>
                  <a:lnTo>
                    <a:pt x="63" y="5"/>
                  </a:lnTo>
                  <a:lnTo>
                    <a:pt x="63" y="3"/>
                  </a:lnTo>
                  <a:lnTo>
                    <a:pt x="65" y="2"/>
                  </a:lnTo>
                  <a:lnTo>
                    <a:pt x="66" y="2"/>
                  </a:lnTo>
                  <a:lnTo>
                    <a:pt x="70" y="2"/>
                  </a:lnTo>
                  <a:lnTo>
                    <a:pt x="70" y="2"/>
                  </a:lnTo>
                  <a:lnTo>
                    <a:pt x="71" y="2"/>
                  </a:lnTo>
                  <a:lnTo>
                    <a:pt x="73" y="2"/>
                  </a:lnTo>
                  <a:lnTo>
                    <a:pt x="74" y="2"/>
                  </a:lnTo>
                  <a:lnTo>
                    <a:pt x="78" y="0"/>
                  </a:lnTo>
                  <a:lnTo>
                    <a:pt x="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24" name="Freeform 244">
              <a:extLst>
                <a:ext uri="{FF2B5EF4-FFF2-40B4-BE49-F238E27FC236}">
                  <a16:creationId xmlns:a16="http://schemas.microsoft.com/office/drawing/2014/main" id="{3D5287D2-AE99-4BAF-9F55-C38F4B6543B2}"/>
                </a:ext>
              </a:extLst>
            </p:cNvPr>
            <p:cNvSpPr>
              <a:spLocks/>
            </p:cNvSpPr>
            <p:nvPr/>
          </p:nvSpPr>
          <p:spPr bwMode="auto">
            <a:xfrm>
              <a:off x="5073020" y="2201608"/>
              <a:ext cx="311875" cy="144242"/>
            </a:xfrm>
            <a:custGeom>
              <a:avLst/>
              <a:gdLst>
                <a:gd name="T0" fmla="*/ 130 w 160"/>
                <a:gd name="T1" fmla="*/ 8 h 74"/>
                <a:gd name="T2" fmla="*/ 144 w 160"/>
                <a:gd name="T3" fmla="*/ 3 h 74"/>
                <a:gd name="T4" fmla="*/ 139 w 160"/>
                <a:gd name="T5" fmla="*/ 13 h 74"/>
                <a:gd name="T6" fmla="*/ 141 w 160"/>
                <a:gd name="T7" fmla="*/ 19 h 74"/>
                <a:gd name="T8" fmla="*/ 149 w 160"/>
                <a:gd name="T9" fmla="*/ 21 h 74"/>
                <a:gd name="T10" fmla="*/ 156 w 160"/>
                <a:gd name="T11" fmla="*/ 24 h 74"/>
                <a:gd name="T12" fmla="*/ 155 w 160"/>
                <a:gd name="T13" fmla="*/ 29 h 74"/>
                <a:gd name="T14" fmla="*/ 156 w 160"/>
                <a:gd name="T15" fmla="*/ 32 h 74"/>
                <a:gd name="T16" fmla="*/ 155 w 160"/>
                <a:gd name="T17" fmla="*/ 37 h 74"/>
                <a:gd name="T18" fmla="*/ 149 w 160"/>
                <a:gd name="T19" fmla="*/ 43 h 74"/>
                <a:gd name="T20" fmla="*/ 144 w 160"/>
                <a:gd name="T21" fmla="*/ 49 h 74"/>
                <a:gd name="T22" fmla="*/ 123 w 160"/>
                <a:gd name="T23" fmla="*/ 57 h 74"/>
                <a:gd name="T24" fmla="*/ 96 w 160"/>
                <a:gd name="T25" fmla="*/ 66 h 74"/>
                <a:gd name="T26" fmla="*/ 92 w 160"/>
                <a:gd name="T27" fmla="*/ 71 h 74"/>
                <a:gd name="T28" fmla="*/ 76 w 160"/>
                <a:gd name="T29" fmla="*/ 73 h 74"/>
                <a:gd name="T30" fmla="*/ 59 w 160"/>
                <a:gd name="T31" fmla="*/ 66 h 74"/>
                <a:gd name="T32" fmla="*/ 55 w 160"/>
                <a:gd name="T33" fmla="*/ 66 h 74"/>
                <a:gd name="T34" fmla="*/ 49 w 160"/>
                <a:gd name="T35" fmla="*/ 62 h 74"/>
                <a:gd name="T36" fmla="*/ 27 w 160"/>
                <a:gd name="T37" fmla="*/ 63 h 74"/>
                <a:gd name="T38" fmla="*/ 29 w 160"/>
                <a:gd name="T39" fmla="*/ 60 h 74"/>
                <a:gd name="T40" fmla="*/ 41 w 160"/>
                <a:gd name="T41" fmla="*/ 52 h 74"/>
                <a:gd name="T42" fmla="*/ 37 w 160"/>
                <a:gd name="T43" fmla="*/ 52 h 74"/>
                <a:gd name="T44" fmla="*/ 43 w 160"/>
                <a:gd name="T45" fmla="*/ 46 h 74"/>
                <a:gd name="T46" fmla="*/ 33 w 160"/>
                <a:gd name="T47" fmla="*/ 46 h 74"/>
                <a:gd name="T48" fmla="*/ 18 w 160"/>
                <a:gd name="T49" fmla="*/ 41 h 74"/>
                <a:gd name="T50" fmla="*/ 8 w 160"/>
                <a:gd name="T51" fmla="*/ 40 h 74"/>
                <a:gd name="T52" fmla="*/ 19 w 160"/>
                <a:gd name="T53" fmla="*/ 37 h 74"/>
                <a:gd name="T54" fmla="*/ 29 w 160"/>
                <a:gd name="T55" fmla="*/ 37 h 74"/>
                <a:gd name="T56" fmla="*/ 37 w 160"/>
                <a:gd name="T57" fmla="*/ 33 h 74"/>
                <a:gd name="T58" fmla="*/ 38 w 160"/>
                <a:gd name="T59" fmla="*/ 27 h 74"/>
                <a:gd name="T60" fmla="*/ 21 w 160"/>
                <a:gd name="T61" fmla="*/ 24 h 74"/>
                <a:gd name="T62" fmla="*/ 3 w 160"/>
                <a:gd name="T63" fmla="*/ 22 h 74"/>
                <a:gd name="T64" fmla="*/ 7 w 160"/>
                <a:gd name="T65" fmla="*/ 21 h 74"/>
                <a:gd name="T66" fmla="*/ 18 w 160"/>
                <a:gd name="T67" fmla="*/ 19 h 74"/>
                <a:gd name="T68" fmla="*/ 14 w 160"/>
                <a:gd name="T69" fmla="*/ 16 h 74"/>
                <a:gd name="T70" fmla="*/ 16 w 160"/>
                <a:gd name="T71" fmla="*/ 13 h 74"/>
                <a:gd name="T72" fmla="*/ 16 w 160"/>
                <a:gd name="T73" fmla="*/ 8 h 74"/>
                <a:gd name="T74" fmla="*/ 24 w 160"/>
                <a:gd name="T75" fmla="*/ 13 h 74"/>
                <a:gd name="T76" fmla="*/ 27 w 160"/>
                <a:gd name="T77" fmla="*/ 16 h 74"/>
                <a:gd name="T78" fmla="*/ 24 w 160"/>
                <a:gd name="T79" fmla="*/ 10 h 74"/>
                <a:gd name="T80" fmla="*/ 27 w 160"/>
                <a:gd name="T81" fmla="*/ 7 h 74"/>
                <a:gd name="T82" fmla="*/ 22 w 160"/>
                <a:gd name="T83" fmla="*/ 3 h 74"/>
                <a:gd name="T84" fmla="*/ 38 w 160"/>
                <a:gd name="T85" fmla="*/ 8 h 74"/>
                <a:gd name="T86" fmla="*/ 46 w 160"/>
                <a:gd name="T87" fmla="*/ 14 h 74"/>
                <a:gd name="T88" fmla="*/ 44 w 160"/>
                <a:gd name="T89" fmla="*/ 22 h 74"/>
                <a:gd name="T90" fmla="*/ 44 w 160"/>
                <a:gd name="T91" fmla="*/ 26 h 74"/>
                <a:gd name="T92" fmla="*/ 51 w 160"/>
                <a:gd name="T93" fmla="*/ 27 h 74"/>
                <a:gd name="T94" fmla="*/ 55 w 160"/>
                <a:gd name="T95" fmla="*/ 21 h 74"/>
                <a:gd name="T96" fmla="*/ 60 w 160"/>
                <a:gd name="T97" fmla="*/ 14 h 74"/>
                <a:gd name="T98" fmla="*/ 71 w 160"/>
                <a:gd name="T99" fmla="*/ 18 h 74"/>
                <a:gd name="T100" fmla="*/ 74 w 160"/>
                <a:gd name="T101" fmla="*/ 11 h 74"/>
                <a:gd name="T102" fmla="*/ 85 w 160"/>
                <a:gd name="T103" fmla="*/ 11 h 74"/>
                <a:gd name="T104" fmla="*/ 93 w 160"/>
                <a:gd name="T105" fmla="*/ 18 h 74"/>
                <a:gd name="T106" fmla="*/ 100 w 160"/>
                <a:gd name="T107" fmla="*/ 13 h 74"/>
                <a:gd name="T108" fmla="*/ 108 w 160"/>
                <a:gd name="T109" fmla="*/ 8 h 74"/>
                <a:gd name="T110" fmla="*/ 117 w 160"/>
                <a:gd name="T111"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 h="74">
                  <a:moveTo>
                    <a:pt x="123" y="0"/>
                  </a:moveTo>
                  <a:lnTo>
                    <a:pt x="123" y="0"/>
                  </a:lnTo>
                  <a:lnTo>
                    <a:pt x="125" y="3"/>
                  </a:lnTo>
                  <a:lnTo>
                    <a:pt x="126" y="3"/>
                  </a:lnTo>
                  <a:lnTo>
                    <a:pt x="128" y="5"/>
                  </a:lnTo>
                  <a:lnTo>
                    <a:pt x="128" y="7"/>
                  </a:lnTo>
                  <a:lnTo>
                    <a:pt x="128" y="7"/>
                  </a:lnTo>
                  <a:lnTo>
                    <a:pt x="130" y="8"/>
                  </a:lnTo>
                  <a:lnTo>
                    <a:pt x="131" y="8"/>
                  </a:lnTo>
                  <a:lnTo>
                    <a:pt x="134" y="7"/>
                  </a:lnTo>
                  <a:lnTo>
                    <a:pt x="136" y="7"/>
                  </a:lnTo>
                  <a:lnTo>
                    <a:pt x="139" y="5"/>
                  </a:lnTo>
                  <a:lnTo>
                    <a:pt x="141" y="3"/>
                  </a:lnTo>
                  <a:lnTo>
                    <a:pt x="142" y="3"/>
                  </a:lnTo>
                  <a:lnTo>
                    <a:pt x="144" y="3"/>
                  </a:lnTo>
                  <a:lnTo>
                    <a:pt x="144" y="3"/>
                  </a:lnTo>
                  <a:lnTo>
                    <a:pt x="142" y="5"/>
                  </a:lnTo>
                  <a:lnTo>
                    <a:pt x="141" y="5"/>
                  </a:lnTo>
                  <a:lnTo>
                    <a:pt x="139" y="7"/>
                  </a:lnTo>
                  <a:lnTo>
                    <a:pt x="137" y="8"/>
                  </a:lnTo>
                  <a:lnTo>
                    <a:pt x="136" y="10"/>
                  </a:lnTo>
                  <a:lnTo>
                    <a:pt x="136" y="11"/>
                  </a:lnTo>
                  <a:lnTo>
                    <a:pt x="137" y="11"/>
                  </a:lnTo>
                  <a:lnTo>
                    <a:pt x="139" y="13"/>
                  </a:lnTo>
                  <a:lnTo>
                    <a:pt x="141" y="11"/>
                  </a:lnTo>
                  <a:lnTo>
                    <a:pt x="142" y="11"/>
                  </a:lnTo>
                  <a:lnTo>
                    <a:pt x="142" y="13"/>
                  </a:lnTo>
                  <a:lnTo>
                    <a:pt x="142" y="13"/>
                  </a:lnTo>
                  <a:lnTo>
                    <a:pt x="142" y="14"/>
                  </a:lnTo>
                  <a:lnTo>
                    <a:pt x="142" y="16"/>
                  </a:lnTo>
                  <a:lnTo>
                    <a:pt x="142" y="18"/>
                  </a:lnTo>
                  <a:lnTo>
                    <a:pt x="141" y="19"/>
                  </a:lnTo>
                  <a:lnTo>
                    <a:pt x="141" y="19"/>
                  </a:lnTo>
                  <a:lnTo>
                    <a:pt x="142" y="19"/>
                  </a:lnTo>
                  <a:lnTo>
                    <a:pt x="147" y="18"/>
                  </a:lnTo>
                  <a:lnTo>
                    <a:pt x="147" y="18"/>
                  </a:lnTo>
                  <a:lnTo>
                    <a:pt x="147" y="19"/>
                  </a:lnTo>
                  <a:lnTo>
                    <a:pt x="147" y="19"/>
                  </a:lnTo>
                  <a:lnTo>
                    <a:pt x="147" y="21"/>
                  </a:lnTo>
                  <a:lnTo>
                    <a:pt x="149" y="21"/>
                  </a:lnTo>
                  <a:lnTo>
                    <a:pt x="147" y="21"/>
                  </a:lnTo>
                  <a:lnTo>
                    <a:pt x="145" y="24"/>
                  </a:lnTo>
                  <a:lnTo>
                    <a:pt x="149" y="22"/>
                  </a:lnTo>
                  <a:lnTo>
                    <a:pt x="150" y="22"/>
                  </a:lnTo>
                  <a:lnTo>
                    <a:pt x="153" y="22"/>
                  </a:lnTo>
                  <a:lnTo>
                    <a:pt x="155" y="22"/>
                  </a:lnTo>
                  <a:lnTo>
                    <a:pt x="155" y="24"/>
                  </a:lnTo>
                  <a:lnTo>
                    <a:pt x="156" y="24"/>
                  </a:lnTo>
                  <a:lnTo>
                    <a:pt x="156" y="24"/>
                  </a:lnTo>
                  <a:lnTo>
                    <a:pt x="158" y="24"/>
                  </a:lnTo>
                  <a:lnTo>
                    <a:pt x="158" y="26"/>
                  </a:lnTo>
                  <a:lnTo>
                    <a:pt x="158" y="27"/>
                  </a:lnTo>
                  <a:lnTo>
                    <a:pt x="156" y="27"/>
                  </a:lnTo>
                  <a:lnTo>
                    <a:pt x="156" y="29"/>
                  </a:lnTo>
                  <a:lnTo>
                    <a:pt x="155" y="29"/>
                  </a:lnTo>
                  <a:lnTo>
                    <a:pt x="155" y="29"/>
                  </a:lnTo>
                  <a:lnTo>
                    <a:pt x="156" y="29"/>
                  </a:lnTo>
                  <a:lnTo>
                    <a:pt x="156" y="30"/>
                  </a:lnTo>
                  <a:lnTo>
                    <a:pt x="158" y="30"/>
                  </a:lnTo>
                  <a:lnTo>
                    <a:pt x="158" y="30"/>
                  </a:lnTo>
                  <a:lnTo>
                    <a:pt x="158" y="30"/>
                  </a:lnTo>
                  <a:lnTo>
                    <a:pt x="158" y="32"/>
                  </a:lnTo>
                  <a:lnTo>
                    <a:pt x="156" y="32"/>
                  </a:lnTo>
                  <a:lnTo>
                    <a:pt x="156" y="32"/>
                  </a:lnTo>
                  <a:lnTo>
                    <a:pt x="156" y="32"/>
                  </a:lnTo>
                  <a:lnTo>
                    <a:pt x="158" y="33"/>
                  </a:lnTo>
                  <a:lnTo>
                    <a:pt x="158" y="33"/>
                  </a:lnTo>
                  <a:lnTo>
                    <a:pt x="160" y="35"/>
                  </a:lnTo>
                  <a:lnTo>
                    <a:pt x="158" y="35"/>
                  </a:lnTo>
                  <a:lnTo>
                    <a:pt x="158" y="37"/>
                  </a:lnTo>
                  <a:lnTo>
                    <a:pt x="158" y="37"/>
                  </a:lnTo>
                  <a:lnTo>
                    <a:pt x="155" y="37"/>
                  </a:lnTo>
                  <a:lnTo>
                    <a:pt x="155" y="37"/>
                  </a:lnTo>
                  <a:lnTo>
                    <a:pt x="155" y="38"/>
                  </a:lnTo>
                  <a:lnTo>
                    <a:pt x="155" y="40"/>
                  </a:lnTo>
                  <a:lnTo>
                    <a:pt x="155" y="40"/>
                  </a:lnTo>
                  <a:lnTo>
                    <a:pt x="153" y="41"/>
                  </a:lnTo>
                  <a:lnTo>
                    <a:pt x="152" y="43"/>
                  </a:lnTo>
                  <a:lnTo>
                    <a:pt x="150" y="43"/>
                  </a:lnTo>
                  <a:lnTo>
                    <a:pt x="149" y="43"/>
                  </a:lnTo>
                  <a:lnTo>
                    <a:pt x="147" y="43"/>
                  </a:lnTo>
                  <a:lnTo>
                    <a:pt x="147" y="44"/>
                  </a:lnTo>
                  <a:lnTo>
                    <a:pt x="145" y="46"/>
                  </a:lnTo>
                  <a:lnTo>
                    <a:pt x="145" y="46"/>
                  </a:lnTo>
                  <a:lnTo>
                    <a:pt x="147" y="46"/>
                  </a:lnTo>
                  <a:lnTo>
                    <a:pt x="145" y="48"/>
                  </a:lnTo>
                  <a:lnTo>
                    <a:pt x="145" y="49"/>
                  </a:lnTo>
                  <a:lnTo>
                    <a:pt x="144" y="49"/>
                  </a:lnTo>
                  <a:lnTo>
                    <a:pt x="144" y="51"/>
                  </a:lnTo>
                  <a:lnTo>
                    <a:pt x="141" y="51"/>
                  </a:lnTo>
                  <a:lnTo>
                    <a:pt x="139" y="52"/>
                  </a:lnTo>
                  <a:lnTo>
                    <a:pt x="137" y="54"/>
                  </a:lnTo>
                  <a:lnTo>
                    <a:pt x="134" y="54"/>
                  </a:lnTo>
                  <a:lnTo>
                    <a:pt x="131" y="54"/>
                  </a:lnTo>
                  <a:lnTo>
                    <a:pt x="126" y="55"/>
                  </a:lnTo>
                  <a:lnTo>
                    <a:pt x="123" y="57"/>
                  </a:lnTo>
                  <a:lnTo>
                    <a:pt x="120" y="59"/>
                  </a:lnTo>
                  <a:lnTo>
                    <a:pt x="117" y="62"/>
                  </a:lnTo>
                  <a:lnTo>
                    <a:pt x="114" y="63"/>
                  </a:lnTo>
                  <a:lnTo>
                    <a:pt x="112" y="63"/>
                  </a:lnTo>
                  <a:lnTo>
                    <a:pt x="111" y="63"/>
                  </a:lnTo>
                  <a:lnTo>
                    <a:pt x="108" y="65"/>
                  </a:lnTo>
                  <a:lnTo>
                    <a:pt x="100" y="66"/>
                  </a:lnTo>
                  <a:lnTo>
                    <a:pt x="96" y="66"/>
                  </a:lnTo>
                  <a:lnTo>
                    <a:pt x="96" y="68"/>
                  </a:lnTo>
                  <a:lnTo>
                    <a:pt x="96" y="68"/>
                  </a:lnTo>
                  <a:lnTo>
                    <a:pt x="96" y="70"/>
                  </a:lnTo>
                  <a:lnTo>
                    <a:pt x="96" y="70"/>
                  </a:lnTo>
                  <a:lnTo>
                    <a:pt x="96" y="70"/>
                  </a:lnTo>
                  <a:lnTo>
                    <a:pt x="95" y="71"/>
                  </a:lnTo>
                  <a:lnTo>
                    <a:pt x="93" y="71"/>
                  </a:lnTo>
                  <a:lnTo>
                    <a:pt x="92" y="71"/>
                  </a:lnTo>
                  <a:lnTo>
                    <a:pt x="92" y="71"/>
                  </a:lnTo>
                  <a:lnTo>
                    <a:pt x="90" y="71"/>
                  </a:lnTo>
                  <a:lnTo>
                    <a:pt x="90" y="71"/>
                  </a:lnTo>
                  <a:lnTo>
                    <a:pt x="90" y="71"/>
                  </a:lnTo>
                  <a:lnTo>
                    <a:pt x="92" y="73"/>
                  </a:lnTo>
                  <a:lnTo>
                    <a:pt x="90" y="73"/>
                  </a:lnTo>
                  <a:lnTo>
                    <a:pt x="85" y="74"/>
                  </a:lnTo>
                  <a:lnTo>
                    <a:pt x="76" y="73"/>
                  </a:lnTo>
                  <a:lnTo>
                    <a:pt x="73" y="73"/>
                  </a:lnTo>
                  <a:lnTo>
                    <a:pt x="68" y="71"/>
                  </a:lnTo>
                  <a:lnTo>
                    <a:pt x="67" y="71"/>
                  </a:lnTo>
                  <a:lnTo>
                    <a:pt x="63" y="71"/>
                  </a:lnTo>
                  <a:lnTo>
                    <a:pt x="60" y="68"/>
                  </a:lnTo>
                  <a:lnTo>
                    <a:pt x="59" y="68"/>
                  </a:lnTo>
                  <a:lnTo>
                    <a:pt x="59" y="66"/>
                  </a:lnTo>
                  <a:lnTo>
                    <a:pt x="59" y="66"/>
                  </a:lnTo>
                  <a:lnTo>
                    <a:pt x="59" y="66"/>
                  </a:lnTo>
                  <a:lnTo>
                    <a:pt x="59" y="66"/>
                  </a:lnTo>
                  <a:lnTo>
                    <a:pt x="60" y="66"/>
                  </a:lnTo>
                  <a:lnTo>
                    <a:pt x="60" y="65"/>
                  </a:lnTo>
                  <a:lnTo>
                    <a:pt x="60" y="65"/>
                  </a:lnTo>
                  <a:lnTo>
                    <a:pt x="59" y="65"/>
                  </a:lnTo>
                  <a:lnTo>
                    <a:pt x="57" y="66"/>
                  </a:lnTo>
                  <a:lnTo>
                    <a:pt x="55" y="66"/>
                  </a:lnTo>
                  <a:lnTo>
                    <a:pt x="55" y="65"/>
                  </a:lnTo>
                  <a:lnTo>
                    <a:pt x="55" y="65"/>
                  </a:lnTo>
                  <a:lnTo>
                    <a:pt x="52" y="65"/>
                  </a:lnTo>
                  <a:lnTo>
                    <a:pt x="51" y="63"/>
                  </a:lnTo>
                  <a:lnTo>
                    <a:pt x="49" y="63"/>
                  </a:lnTo>
                  <a:lnTo>
                    <a:pt x="49" y="62"/>
                  </a:lnTo>
                  <a:lnTo>
                    <a:pt x="49" y="62"/>
                  </a:lnTo>
                  <a:lnTo>
                    <a:pt x="49" y="62"/>
                  </a:lnTo>
                  <a:lnTo>
                    <a:pt x="49" y="62"/>
                  </a:lnTo>
                  <a:lnTo>
                    <a:pt x="48" y="62"/>
                  </a:lnTo>
                  <a:lnTo>
                    <a:pt x="46" y="63"/>
                  </a:lnTo>
                  <a:lnTo>
                    <a:pt x="44" y="63"/>
                  </a:lnTo>
                  <a:lnTo>
                    <a:pt x="32" y="63"/>
                  </a:lnTo>
                  <a:lnTo>
                    <a:pt x="29" y="63"/>
                  </a:lnTo>
                  <a:lnTo>
                    <a:pt x="27" y="65"/>
                  </a:lnTo>
                  <a:lnTo>
                    <a:pt x="27" y="63"/>
                  </a:lnTo>
                  <a:lnTo>
                    <a:pt x="26" y="62"/>
                  </a:lnTo>
                  <a:lnTo>
                    <a:pt x="26" y="60"/>
                  </a:lnTo>
                  <a:lnTo>
                    <a:pt x="26" y="59"/>
                  </a:lnTo>
                  <a:lnTo>
                    <a:pt x="27" y="59"/>
                  </a:lnTo>
                  <a:lnTo>
                    <a:pt x="27" y="59"/>
                  </a:lnTo>
                  <a:lnTo>
                    <a:pt x="29" y="59"/>
                  </a:lnTo>
                  <a:lnTo>
                    <a:pt x="29" y="60"/>
                  </a:lnTo>
                  <a:lnTo>
                    <a:pt x="29" y="60"/>
                  </a:lnTo>
                  <a:lnTo>
                    <a:pt x="33" y="59"/>
                  </a:lnTo>
                  <a:lnTo>
                    <a:pt x="37" y="59"/>
                  </a:lnTo>
                  <a:lnTo>
                    <a:pt x="37" y="59"/>
                  </a:lnTo>
                  <a:lnTo>
                    <a:pt x="38" y="57"/>
                  </a:lnTo>
                  <a:lnTo>
                    <a:pt x="38" y="55"/>
                  </a:lnTo>
                  <a:lnTo>
                    <a:pt x="40" y="55"/>
                  </a:lnTo>
                  <a:lnTo>
                    <a:pt x="40" y="54"/>
                  </a:lnTo>
                  <a:lnTo>
                    <a:pt x="41" y="52"/>
                  </a:lnTo>
                  <a:lnTo>
                    <a:pt x="41" y="52"/>
                  </a:lnTo>
                  <a:lnTo>
                    <a:pt x="43" y="52"/>
                  </a:lnTo>
                  <a:lnTo>
                    <a:pt x="44" y="51"/>
                  </a:lnTo>
                  <a:lnTo>
                    <a:pt x="43" y="51"/>
                  </a:lnTo>
                  <a:lnTo>
                    <a:pt x="41" y="51"/>
                  </a:lnTo>
                  <a:lnTo>
                    <a:pt x="38" y="52"/>
                  </a:lnTo>
                  <a:lnTo>
                    <a:pt x="37" y="52"/>
                  </a:lnTo>
                  <a:lnTo>
                    <a:pt x="37" y="52"/>
                  </a:lnTo>
                  <a:lnTo>
                    <a:pt x="37" y="52"/>
                  </a:lnTo>
                  <a:lnTo>
                    <a:pt x="38" y="51"/>
                  </a:lnTo>
                  <a:lnTo>
                    <a:pt x="37" y="51"/>
                  </a:lnTo>
                  <a:lnTo>
                    <a:pt x="37" y="51"/>
                  </a:lnTo>
                  <a:lnTo>
                    <a:pt x="37" y="49"/>
                  </a:lnTo>
                  <a:lnTo>
                    <a:pt x="38" y="48"/>
                  </a:lnTo>
                  <a:lnTo>
                    <a:pt x="41" y="46"/>
                  </a:lnTo>
                  <a:lnTo>
                    <a:pt x="43" y="46"/>
                  </a:lnTo>
                  <a:lnTo>
                    <a:pt x="43" y="46"/>
                  </a:lnTo>
                  <a:lnTo>
                    <a:pt x="43" y="46"/>
                  </a:lnTo>
                  <a:lnTo>
                    <a:pt x="41" y="44"/>
                  </a:lnTo>
                  <a:lnTo>
                    <a:pt x="38" y="48"/>
                  </a:lnTo>
                  <a:lnTo>
                    <a:pt x="35" y="48"/>
                  </a:lnTo>
                  <a:lnTo>
                    <a:pt x="35" y="48"/>
                  </a:lnTo>
                  <a:lnTo>
                    <a:pt x="33" y="48"/>
                  </a:lnTo>
                  <a:lnTo>
                    <a:pt x="33" y="46"/>
                  </a:lnTo>
                  <a:lnTo>
                    <a:pt x="32" y="46"/>
                  </a:lnTo>
                  <a:lnTo>
                    <a:pt x="32" y="44"/>
                  </a:lnTo>
                  <a:lnTo>
                    <a:pt x="33" y="43"/>
                  </a:lnTo>
                  <a:lnTo>
                    <a:pt x="33" y="43"/>
                  </a:lnTo>
                  <a:lnTo>
                    <a:pt x="32" y="43"/>
                  </a:lnTo>
                  <a:lnTo>
                    <a:pt x="30" y="41"/>
                  </a:lnTo>
                  <a:lnTo>
                    <a:pt x="27" y="41"/>
                  </a:lnTo>
                  <a:lnTo>
                    <a:pt x="18" y="41"/>
                  </a:lnTo>
                  <a:lnTo>
                    <a:pt x="16" y="41"/>
                  </a:lnTo>
                  <a:lnTo>
                    <a:pt x="13" y="43"/>
                  </a:lnTo>
                  <a:lnTo>
                    <a:pt x="10" y="43"/>
                  </a:lnTo>
                  <a:lnTo>
                    <a:pt x="10" y="43"/>
                  </a:lnTo>
                  <a:lnTo>
                    <a:pt x="8" y="43"/>
                  </a:lnTo>
                  <a:lnTo>
                    <a:pt x="8" y="41"/>
                  </a:lnTo>
                  <a:lnTo>
                    <a:pt x="8" y="40"/>
                  </a:lnTo>
                  <a:lnTo>
                    <a:pt x="8" y="40"/>
                  </a:lnTo>
                  <a:lnTo>
                    <a:pt x="8" y="38"/>
                  </a:lnTo>
                  <a:lnTo>
                    <a:pt x="10" y="38"/>
                  </a:lnTo>
                  <a:lnTo>
                    <a:pt x="13" y="40"/>
                  </a:lnTo>
                  <a:lnTo>
                    <a:pt x="14" y="38"/>
                  </a:lnTo>
                  <a:lnTo>
                    <a:pt x="18" y="38"/>
                  </a:lnTo>
                  <a:lnTo>
                    <a:pt x="18" y="38"/>
                  </a:lnTo>
                  <a:lnTo>
                    <a:pt x="19" y="37"/>
                  </a:lnTo>
                  <a:lnTo>
                    <a:pt x="19" y="37"/>
                  </a:lnTo>
                  <a:lnTo>
                    <a:pt x="21" y="37"/>
                  </a:lnTo>
                  <a:lnTo>
                    <a:pt x="21" y="38"/>
                  </a:lnTo>
                  <a:lnTo>
                    <a:pt x="24" y="37"/>
                  </a:lnTo>
                  <a:lnTo>
                    <a:pt x="26" y="37"/>
                  </a:lnTo>
                  <a:lnTo>
                    <a:pt x="26" y="37"/>
                  </a:lnTo>
                  <a:lnTo>
                    <a:pt x="26" y="37"/>
                  </a:lnTo>
                  <a:lnTo>
                    <a:pt x="27" y="37"/>
                  </a:lnTo>
                  <a:lnTo>
                    <a:pt x="29" y="37"/>
                  </a:lnTo>
                  <a:lnTo>
                    <a:pt x="30" y="37"/>
                  </a:lnTo>
                  <a:lnTo>
                    <a:pt x="32" y="37"/>
                  </a:lnTo>
                  <a:lnTo>
                    <a:pt x="38" y="37"/>
                  </a:lnTo>
                  <a:lnTo>
                    <a:pt x="40" y="35"/>
                  </a:lnTo>
                  <a:lnTo>
                    <a:pt x="40" y="35"/>
                  </a:lnTo>
                  <a:lnTo>
                    <a:pt x="40" y="33"/>
                  </a:lnTo>
                  <a:lnTo>
                    <a:pt x="40" y="32"/>
                  </a:lnTo>
                  <a:lnTo>
                    <a:pt x="37" y="33"/>
                  </a:lnTo>
                  <a:lnTo>
                    <a:pt x="35" y="33"/>
                  </a:lnTo>
                  <a:lnTo>
                    <a:pt x="30" y="33"/>
                  </a:lnTo>
                  <a:lnTo>
                    <a:pt x="29" y="32"/>
                  </a:lnTo>
                  <a:lnTo>
                    <a:pt x="30" y="32"/>
                  </a:lnTo>
                  <a:lnTo>
                    <a:pt x="32" y="30"/>
                  </a:lnTo>
                  <a:lnTo>
                    <a:pt x="35" y="29"/>
                  </a:lnTo>
                  <a:lnTo>
                    <a:pt x="38" y="27"/>
                  </a:lnTo>
                  <a:lnTo>
                    <a:pt x="38" y="27"/>
                  </a:lnTo>
                  <a:lnTo>
                    <a:pt x="40" y="27"/>
                  </a:lnTo>
                  <a:lnTo>
                    <a:pt x="37" y="26"/>
                  </a:lnTo>
                  <a:lnTo>
                    <a:pt x="32" y="26"/>
                  </a:lnTo>
                  <a:lnTo>
                    <a:pt x="32" y="24"/>
                  </a:lnTo>
                  <a:lnTo>
                    <a:pt x="27" y="24"/>
                  </a:lnTo>
                  <a:lnTo>
                    <a:pt x="26" y="24"/>
                  </a:lnTo>
                  <a:lnTo>
                    <a:pt x="24" y="24"/>
                  </a:lnTo>
                  <a:lnTo>
                    <a:pt x="21" y="24"/>
                  </a:lnTo>
                  <a:lnTo>
                    <a:pt x="13" y="26"/>
                  </a:lnTo>
                  <a:lnTo>
                    <a:pt x="11" y="27"/>
                  </a:lnTo>
                  <a:lnTo>
                    <a:pt x="10" y="27"/>
                  </a:lnTo>
                  <a:lnTo>
                    <a:pt x="8" y="27"/>
                  </a:lnTo>
                  <a:lnTo>
                    <a:pt x="5" y="26"/>
                  </a:lnTo>
                  <a:lnTo>
                    <a:pt x="2" y="26"/>
                  </a:lnTo>
                  <a:lnTo>
                    <a:pt x="0" y="24"/>
                  </a:lnTo>
                  <a:lnTo>
                    <a:pt x="3" y="22"/>
                  </a:lnTo>
                  <a:lnTo>
                    <a:pt x="3" y="22"/>
                  </a:lnTo>
                  <a:lnTo>
                    <a:pt x="5" y="22"/>
                  </a:lnTo>
                  <a:lnTo>
                    <a:pt x="8" y="24"/>
                  </a:lnTo>
                  <a:lnTo>
                    <a:pt x="10" y="24"/>
                  </a:lnTo>
                  <a:lnTo>
                    <a:pt x="8" y="22"/>
                  </a:lnTo>
                  <a:lnTo>
                    <a:pt x="8" y="22"/>
                  </a:lnTo>
                  <a:lnTo>
                    <a:pt x="8" y="21"/>
                  </a:lnTo>
                  <a:lnTo>
                    <a:pt x="7" y="21"/>
                  </a:lnTo>
                  <a:lnTo>
                    <a:pt x="7" y="19"/>
                  </a:lnTo>
                  <a:lnTo>
                    <a:pt x="7" y="19"/>
                  </a:lnTo>
                  <a:lnTo>
                    <a:pt x="7" y="18"/>
                  </a:lnTo>
                  <a:lnTo>
                    <a:pt x="10" y="19"/>
                  </a:lnTo>
                  <a:lnTo>
                    <a:pt x="13" y="21"/>
                  </a:lnTo>
                  <a:lnTo>
                    <a:pt x="16" y="21"/>
                  </a:lnTo>
                  <a:lnTo>
                    <a:pt x="16" y="19"/>
                  </a:lnTo>
                  <a:lnTo>
                    <a:pt x="18" y="19"/>
                  </a:lnTo>
                  <a:lnTo>
                    <a:pt x="18" y="19"/>
                  </a:lnTo>
                  <a:lnTo>
                    <a:pt x="14" y="19"/>
                  </a:lnTo>
                  <a:lnTo>
                    <a:pt x="11" y="18"/>
                  </a:lnTo>
                  <a:lnTo>
                    <a:pt x="11" y="18"/>
                  </a:lnTo>
                  <a:lnTo>
                    <a:pt x="10" y="16"/>
                  </a:lnTo>
                  <a:lnTo>
                    <a:pt x="10" y="16"/>
                  </a:lnTo>
                  <a:lnTo>
                    <a:pt x="11" y="16"/>
                  </a:lnTo>
                  <a:lnTo>
                    <a:pt x="14" y="16"/>
                  </a:lnTo>
                  <a:lnTo>
                    <a:pt x="13" y="14"/>
                  </a:lnTo>
                  <a:lnTo>
                    <a:pt x="11" y="13"/>
                  </a:lnTo>
                  <a:lnTo>
                    <a:pt x="11" y="13"/>
                  </a:lnTo>
                  <a:lnTo>
                    <a:pt x="11" y="13"/>
                  </a:lnTo>
                  <a:lnTo>
                    <a:pt x="11" y="11"/>
                  </a:lnTo>
                  <a:lnTo>
                    <a:pt x="11" y="11"/>
                  </a:lnTo>
                  <a:lnTo>
                    <a:pt x="14" y="13"/>
                  </a:lnTo>
                  <a:lnTo>
                    <a:pt x="16" y="13"/>
                  </a:lnTo>
                  <a:lnTo>
                    <a:pt x="14" y="11"/>
                  </a:lnTo>
                  <a:lnTo>
                    <a:pt x="13" y="11"/>
                  </a:lnTo>
                  <a:lnTo>
                    <a:pt x="13" y="11"/>
                  </a:lnTo>
                  <a:lnTo>
                    <a:pt x="14" y="10"/>
                  </a:lnTo>
                  <a:lnTo>
                    <a:pt x="14" y="10"/>
                  </a:lnTo>
                  <a:lnTo>
                    <a:pt x="14" y="10"/>
                  </a:lnTo>
                  <a:lnTo>
                    <a:pt x="16" y="8"/>
                  </a:lnTo>
                  <a:lnTo>
                    <a:pt x="16" y="8"/>
                  </a:lnTo>
                  <a:lnTo>
                    <a:pt x="18" y="10"/>
                  </a:lnTo>
                  <a:lnTo>
                    <a:pt x="21" y="11"/>
                  </a:lnTo>
                  <a:lnTo>
                    <a:pt x="22" y="11"/>
                  </a:lnTo>
                  <a:lnTo>
                    <a:pt x="22" y="13"/>
                  </a:lnTo>
                  <a:lnTo>
                    <a:pt x="22" y="13"/>
                  </a:lnTo>
                  <a:lnTo>
                    <a:pt x="22" y="13"/>
                  </a:lnTo>
                  <a:lnTo>
                    <a:pt x="24" y="13"/>
                  </a:lnTo>
                  <a:lnTo>
                    <a:pt x="24" y="13"/>
                  </a:lnTo>
                  <a:lnTo>
                    <a:pt x="26" y="13"/>
                  </a:lnTo>
                  <a:lnTo>
                    <a:pt x="26" y="13"/>
                  </a:lnTo>
                  <a:lnTo>
                    <a:pt x="27" y="13"/>
                  </a:lnTo>
                  <a:lnTo>
                    <a:pt x="27" y="13"/>
                  </a:lnTo>
                  <a:lnTo>
                    <a:pt x="29" y="14"/>
                  </a:lnTo>
                  <a:lnTo>
                    <a:pt x="29" y="14"/>
                  </a:lnTo>
                  <a:lnTo>
                    <a:pt x="27" y="16"/>
                  </a:lnTo>
                  <a:lnTo>
                    <a:pt x="27" y="16"/>
                  </a:lnTo>
                  <a:lnTo>
                    <a:pt x="29" y="16"/>
                  </a:lnTo>
                  <a:lnTo>
                    <a:pt x="30" y="16"/>
                  </a:lnTo>
                  <a:lnTo>
                    <a:pt x="30" y="14"/>
                  </a:lnTo>
                  <a:lnTo>
                    <a:pt x="30" y="13"/>
                  </a:lnTo>
                  <a:lnTo>
                    <a:pt x="30" y="11"/>
                  </a:lnTo>
                  <a:lnTo>
                    <a:pt x="30" y="11"/>
                  </a:lnTo>
                  <a:lnTo>
                    <a:pt x="26" y="10"/>
                  </a:lnTo>
                  <a:lnTo>
                    <a:pt x="24" y="10"/>
                  </a:lnTo>
                  <a:lnTo>
                    <a:pt x="22" y="8"/>
                  </a:lnTo>
                  <a:lnTo>
                    <a:pt x="24" y="8"/>
                  </a:lnTo>
                  <a:lnTo>
                    <a:pt x="24" y="7"/>
                  </a:lnTo>
                  <a:lnTo>
                    <a:pt x="26" y="7"/>
                  </a:lnTo>
                  <a:lnTo>
                    <a:pt x="29" y="7"/>
                  </a:lnTo>
                  <a:lnTo>
                    <a:pt x="30" y="7"/>
                  </a:lnTo>
                  <a:lnTo>
                    <a:pt x="29" y="7"/>
                  </a:lnTo>
                  <a:lnTo>
                    <a:pt x="27" y="7"/>
                  </a:lnTo>
                  <a:lnTo>
                    <a:pt x="27" y="5"/>
                  </a:lnTo>
                  <a:lnTo>
                    <a:pt x="27" y="5"/>
                  </a:lnTo>
                  <a:lnTo>
                    <a:pt x="26" y="5"/>
                  </a:lnTo>
                  <a:lnTo>
                    <a:pt x="22" y="5"/>
                  </a:lnTo>
                  <a:lnTo>
                    <a:pt x="21" y="5"/>
                  </a:lnTo>
                  <a:lnTo>
                    <a:pt x="21" y="5"/>
                  </a:lnTo>
                  <a:lnTo>
                    <a:pt x="21" y="3"/>
                  </a:lnTo>
                  <a:lnTo>
                    <a:pt x="22" y="3"/>
                  </a:lnTo>
                  <a:lnTo>
                    <a:pt x="24" y="2"/>
                  </a:lnTo>
                  <a:lnTo>
                    <a:pt x="26" y="3"/>
                  </a:lnTo>
                  <a:lnTo>
                    <a:pt x="29" y="2"/>
                  </a:lnTo>
                  <a:lnTo>
                    <a:pt x="30" y="3"/>
                  </a:lnTo>
                  <a:lnTo>
                    <a:pt x="32" y="3"/>
                  </a:lnTo>
                  <a:lnTo>
                    <a:pt x="35" y="7"/>
                  </a:lnTo>
                  <a:lnTo>
                    <a:pt x="37" y="7"/>
                  </a:lnTo>
                  <a:lnTo>
                    <a:pt x="38" y="8"/>
                  </a:lnTo>
                  <a:lnTo>
                    <a:pt x="40" y="8"/>
                  </a:lnTo>
                  <a:lnTo>
                    <a:pt x="43" y="11"/>
                  </a:lnTo>
                  <a:lnTo>
                    <a:pt x="46" y="13"/>
                  </a:lnTo>
                  <a:lnTo>
                    <a:pt x="46" y="13"/>
                  </a:lnTo>
                  <a:lnTo>
                    <a:pt x="44" y="13"/>
                  </a:lnTo>
                  <a:lnTo>
                    <a:pt x="44" y="14"/>
                  </a:lnTo>
                  <a:lnTo>
                    <a:pt x="44" y="14"/>
                  </a:lnTo>
                  <a:lnTo>
                    <a:pt x="46" y="14"/>
                  </a:lnTo>
                  <a:lnTo>
                    <a:pt x="46" y="16"/>
                  </a:lnTo>
                  <a:lnTo>
                    <a:pt x="46" y="16"/>
                  </a:lnTo>
                  <a:lnTo>
                    <a:pt x="46" y="19"/>
                  </a:lnTo>
                  <a:lnTo>
                    <a:pt x="44" y="21"/>
                  </a:lnTo>
                  <a:lnTo>
                    <a:pt x="44" y="21"/>
                  </a:lnTo>
                  <a:lnTo>
                    <a:pt x="41" y="19"/>
                  </a:lnTo>
                  <a:lnTo>
                    <a:pt x="43" y="21"/>
                  </a:lnTo>
                  <a:lnTo>
                    <a:pt x="44" y="22"/>
                  </a:lnTo>
                  <a:lnTo>
                    <a:pt x="44" y="22"/>
                  </a:lnTo>
                  <a:lnTo>
                    <a:pt x="44" y="22"/>
                  </a:lnTo>
                  <a:lnTo>
                    <a:pt x="44" y="24"/>
                  </a:lnTo>
                  <a:lnTo>
                    <a:pt x="46" y="22"/>
                  </a:lnTo>
                  <a:lnTo>
                    <a:pt x="46" y="24"/>
                  </a:lnTo>
                  <a:lnTo>
                    <a:pt x="46" y="24"/>
                  </a:lnTo>
                  <a:lnTo>
                    <a:pt x="46" y="26"/>
                  </a:lnTo>
                  <a:lnTo>
                    <a:pt x="44" y="26"/>
                  </a:lnTo>
                  <a:lnTo>
                    <a:pt x="44" y="26"/>
                  </a:lnTo>
                  <a:lnTo>
                    <a:pt x="46" y="26"/>
                  </a:lnTo>
                  <a:lnTo>
                    <a:pt x="46" y="26"/>
                  </a:lnTo>
                  <a:lnTo>
                    <a:pt x="48" y="27"/>
                  </a:lnTo>
                  <a:lnTo>
                    <a:pt x="49" y="30"/>
                  </a:lnTo>
                  <a:lnTo>
                    <a:pt x="49" y="30"/>
                  </a:lnTo>
                  <a:lnTo>
                    <a:pt x="49" y="30"/>
                  </a:lnTo>
                  <a:lnTo>
                    <a:pt x="51" y="27"/>
                  </a:lnTo>
                  <a:lnTo>
                    <a:pt x="51" y="27"/>
                  </a:lnTo>
                  <a:lnTo>
                    <a:pt x="51" y="27"/>
                  </a:lnTo>
                  <a:lnTo>
                    <a:pt x="51" y="27"/>
                  </a:lnTo>
                  <a:lnTo>
                    <a:pt x="51" y="26"/>
                  </a:lnTo>
                  <a:lnTo>
                    <a:pt x="52" y="24"/>
                  </a:lnTo>
                  <a:lnTo>
                    <a:pt x="54" y="22"/>
                  </a:lnTo>
                  <a:lnTo>
                    <a:pt x="55" y="21"/>
                  </a:lnTo>
                  <a:lnTo>
                    <a:pt x="55" y="21"/>
                  </a:lnTo>
                  <a:lnTo>
                    <a:pt x="55" y="21"/>
                  </a:lnTo>
                  <a:lnTo>
                    <a:pt x="57" y="24"/>
                  </a:lnTo>
                  <a:lnTo>
                    <a:pt x="59" y="24"/>
                  </a:lnTo>
                  <a:lnTo>
                    <a:pt x="59" y="24"/>
                  </a:lnTo>
                  <a:lnTo>
                    <a:pt x="60" y="22"/>
                  </a:lnTo>
                  <a:lnTo>
                    <a:pt x="60" y="19"/>
                  </a:lnTo>
                  <a:lnTo>
                    <a:pt x="60" y="18"/>
                  </a:lnTo>
                  <a:lnTo>
                    <a:pt x="60" y="14"/>
                  </a:lnTo>
                  <a:lnTo>
                    <a:pt x="60" y="13"/>
                  </a:lnTo>
                  <a:lnTo>
                    <a:pt x="62" y="11"/>
                  </a:lnTo>
                  <a:lnTo>
                    <a:pt x="63" y="11"/>
                  </a:lnTo>
                  <a:lnTo>
                    <a:pt x="65" y="11"/>
                  </a:lnTo>
                  <a:lnTo>
                    <a:pt x="65" y="11"/>
                  </a:lnTo>
                  <a:lnTo>
                    <a:pt x="68" y="14"/>
                  </a:lnTo>
                  <a:lnTo>
                    <a:pt x="70" y="16"/>
                  </a:lnTo>
                  <a:lnTo>
                    <a:pt x="71" y="18"/>
                  </a:lnTo>
                  <a:lnTo>
                    <a:pt x="71" y="19"/>
                  </a:lnTo>
                  <a:lnTo>
                    <a:pt x="73" y="19"/>
                  </a:lnTo>
                  <a:lnTo>
                    <a:pt x="73" y="19"/>
                  </a:lnTo>
                  <a:lnTo>
                    <a:pt x="74" y="18"/>
                  </a:lnTo>
                  <a:lnTo>
                    <a:pt x="74" y="18"/>
                  </a:lnTo>
                  <a:lnTo>
                    <a:pt x="73" y="13"/>
                  </a:lnTo>
                  <a:lnTo>
                    <a:pt x="74" y="13"/>
                  </a:lnTo>
                  <a:lnTo>
                    <a:pt x="74" y="11"/>
                  </a:lnTo>
                  <a:lnTo>
                    <a:pt x="78" y="11"/>
                  </a:lnTo>
                  <a:lnTo>
                    <a:pt x="79" y="10"/>
                  </a:lnTo>
                  <a:lnTo>
                    <a:pt x="81" y="10"/>
                  </a:lnTo>
                  <a:lnTo>
                    <a:pt x="81" y="8"/>
                  </a:lnTo>
                  <a:lnTo>
                    <a:pt x="82" y="8"/>
                  </a:lnTo>
                  <a:lnTo>
                    <a:pt x="84" y="10"/>
                  </a:lnTo>
                  <a:lnTo>
                    <a:pt x="84" y="10"/>
                  </a:lnTo>
                  <a:lnTo>
                    <a:pt x="85" y="11"/>
                  </a:lnTo>
                  <a:lnTo>
                    <a:pt x="89" y="14"/>
                  </a:lnTo>
                  <a:lnTo>
                    <a:pt x="90" y="16"/>
                  </a:lnTo>
                  <a:lnTo>
                    <a:pt x="92" y="19"/>
                  </a:lnTo>
                  <a:lnTo>
                    <a:pt x="92" y="19"/>
                  </a:lnTo>
                  <a:lnTo>
                    <a:pt x="92" y="19"/>
                  </a:lnTo>
                  <a:lnTo>
                    <a:pt x="93" y="19"/>
                  </a:lnTo>
                  <a:lnTo>
                    <a:pt x="93" y="19"/>
                  </a:lnTo>
                  <a:lnTo>
                    <a:pt x="93" y="18"/>
                  </a:lnTo>
                  <a:lnTo>
                    <a:pt x="92" y="16"/>
                  </a:lnTo>
                  <a:lnTo>
                    <a:pt x="90" y="11"/>
                  </a:lnTo>
                  <a:lnTo>
                    <a:pt x="90" y="10"/>
                  </a:lnTo>
                  <a:lnTo>
                    <a:pt x="90" y="10"/>
                  </a:lnTo>
                  <a:lnTo>
                    <a:pt x="92" y="10"/>
                  </a:lnTo>
                  <a:lnTo>
                    <a:pt x="96" y="10"/>
                  </a:lnTo>
                  <a:lnTo>
                    <a:pt x="96" y="10"/>
                  </a:lnTo>
                  <a:lnTo>
                    <a:pt x="100" y="13"/>
                  </a:lnTo>
                  <a:lnTo>
                    <a:pt x="101" y="14"/>
                  </a:lnTo>
                  <a:lnTo>
                    <a:pt x="101" y="14"/>
                  </a:lnTo>
                  <a:lnTo>
                    <a:pt x="101" y="14"/>
                  </a:lnTo>
                  <a:lnTo>
                    <a:pt x="103" y="13"/>
                  </a:lnTo>
                  <a:lnTo>
                    <a:pt x="103" y="13"/>
                  </a:lnTo>
                  <a:lnTo>
                    <a:pt x="104" y="11"/>
                  </a:lnTo>
                  <a:lnTo>
                    <a:pt x="108" y="8"/>
                  </a:lnTo>
                  <a:lnTo>
                    <a:pt x="108" y="8"/>
                  </a:lnTo>
                  <a:lnTo>
                    <a:pt x="108" y="8"/>
                  </a:lnTo>
                  <a:lnTo>
                    <a:pt x="109" y="10"/>
                  </a:lnTo>
                  <a:lnTo>
                    <a:pt x="111" y="10"/>
                  </a:lnTo>
                  <a:lnTo>
                    <a:pt x="111" y="10"/>
                  </a:lnTo>
                  <a:lnTo>
                    <a:pt x="112" y="10"/>
                  </a:lnTo>
                  <a:lnTo>
                    <a:pt x="114" y="10"/>
                  </a:lnTo>
                  <a:lnTo>
                    <a:pt x="117" y="8"/>
                  </a:lnTo>
                  <a:lnTo>
                    <a:pt x="117" y="7"/>
                  </a:lnTo>
                  <a:lnTo>
                    <a:pt x="117" y="7"/>
                  </a:lnTo>
                  <a:lnTo>
                    <a:pt x="115" y="2"/>
                  </a:lnTo>
                  <a:lnTo>
                    <a:pt x="117" y="2"/>
                  </a:lnTo>
                  <a:lnTo>
                    <a:pt x="120" y="0"/>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25" name="Freeform 245">
              <a:extLst>
                <a:ext uri="{FF2B5EF4-FFF2-40B4-BE49-F238E27FC236}">
                  <a16:creationId xmlns:a16="http://schemas.microsoft.com/office/drawing/2014/main" id="{793C8984-F51A-42CD-9922-81C8FBEBCAD2}"/>
                </a:ext>
              </a:extLst>
            </p:cNvPr>
            <p:cNvSpPr>
              <a:spLocks noEditPoints="1"/>
            </p:cNvSpPr>
            <p:nvPr/>
          </p:nvSpPr>
          <p:spPr bwMode="auto">
            <a:xfrm>
              <a:off x="7004699" y="3240542"/>
              <a:ext cx="543833" cy="460016"/>
            </a:xfrm>
            <a:custGeom>
              <a:avLst/>
              <a:gdLst>
                <a:gd name="T0" fmla="*/ 167 w 279"/>
                <a:gd name="T1" fmla="*/ 213 h 236"/>
                <a:gd name="T2" fmla="*/ 170 w 279"/>
                <a:gd name="T3" fmla="*/ 208 h 236"/>
                <a:gd name="T4" fmla="*/ 14 w 279"/>
                <a:gd name="T5" fmla="*/ 6 h 236"/>
                <a:gd name="T6" fmla="*/ 28 w 279"/>
                <a:gd name="T7" fmla="*/ 14 h 236"/>
                <a:gd name="T8" fmla="*/ 45 w 279"/>
                <a:gd name="T9" fmla="*/ 8 h 236"/>
                <a:gd name="T10" fmla="*/ 61 w 279"/>
                <a:gd name="T11" fmla="*/ 8 h 236"/>
                <a:gd name="T12" fmla="*/ 61 w 279"/>
                <a:gd name="T13" fmla="*/ 14 h 236"/>
                <a:gd name="T14" fmla="*/ 63 w 279"/>
                <a:gd name="T15" fmla="*/ 20 h 236"/>
                <a:gd name="T16" fmla="*/ 72 w 279"/>
                <a:gd name="T17" fmla="*/ 31 h 236"/>
                <a:gd name="T18" fmla="*/ 89 w 279"/>
                <a:gd name="T19" fmla="*/ 41 h 236"/>
                <a:gd name="T20" fmla="*/ 141 w 279"/>
                <a:gd name="T21" fmla="*/ 49 h 236"/>
                <a:gd name="T22" fmla="*/ 148 w 279"/>
                <a:gd name="T23" fmla="*/ 41 h 236"/>
                <a:gd name="T24" fmla="*/ 162 w 279"/>
                <a:gd name="T25" fmla="*/ 30 h 236"/>
                <a:gd name="T26" fmla="*/ 179 w 279"/>
                <a:gd name="T27" fmla="*/ 27 h 236"/>
                <a:gd name="T28" fmla="*/ 192 w 279"/>
                <a:gd name="T29" fmla="*/ 28 h 236"/>
                <a:gd name="T30" fmla="*/ 206 w 279"/>
                <a:gd name="T31" fmla="*/ 36 h 236"/>
                <a:gd name="T32" fmla="*/ 220 w 279"/>
                <a:gd name="T33" fmla="*/ 38 h 236"/>
                <a:gd name="T34" fmla="*/ 233 w 279"/>
                <a:gd name="T35" fmla="*/ 49 h 236"/>
                <a:gd name="T36" fmla="*/ 249 w 279"/>
                <a:gd name="T37" fmla="*/ 63 h 236"/>
                <a:gd name="T38" fmla="*/ 250 w 279"/>
                <a:gd name="T39" fmla="*/ 71 h 236"/>
                <a:gd name="T40" fmla="*/ 247 w 279"/>
                <a:gd name="T41" fmla="*/ 79 h 236"/>
                <a:gd name="T42" fmla="*/ 242 w 279"/>
                <a:gd name="T43" fmla="*/ 86 h 236"/>
                <a:gd name="T44" fmla="*/ 239 w 279"/>
                <a:gd name="T45" fmla="*/ 98 h 236"/>
                <a:gd name="T46" fmla="*/ 241 w 279"/>
                <a:gd name="T47" fmla="*/ 107 h 236"/>
                <a:gd name="T48" fmla="*/ 242 w 279"/>
                <a:gd name="T49" fmla="*/ 132 h 236"/>
                <a:gd name="T50" fmla="*/ 257 w 279"/>
                <a:gd name="T51" fmla="*/ 146 h 236"/>
                <a:gd name="T52" fmla="*/ 250 w 279"/>
                <a:gd name="T53" fmla="*/ 172 h 236"/>
                <a:gd name="T54" fmla="*/ 268 w 279"/>
                <a:gd name="T55" fmla="*/ 187 h 236"/>
                <a:gd name="T56" fmla="*/ 271 w 279"/>
                <a:gd name="T57" fmla="*/ 201 h 236"/>
                <a:gd name="T58" fmla="*/ 279 w 279"/>
                <a:gd name="T59" fmla="*/ 205 h 236"/>
                <a:gd name="T60" fmla="*/ 269 w 279"/>
                <a:gd name="T61" fmla="*/ 213 h 236"/>
                <a:gd name="T62" fmla="*/ 258 w 279"/>
                <a:gd name="T63" fmla="*/ 219 h 236"/>
                <a:gd name="T64" fmla="*/ 253 w 279"/>
                <a:gd name="T65" fmla="*/ 235 h 236"/>
                <a:gd name="T66" fmla="*/ 238 w 279"/>
                <a:gd name="T67" fmla="*/ 231 h 236"/>
                <a:gd name="T68" fmla="*/ 206 w 279"/>
                <a:gd name="T69" fmla="*/ 228 h 236"/>
                <a:gd name="T70" fmla="*/ 189 w 279"/>
                <a:gd name="T71" fmla="*/ 216 h 236"/>
                <a:gd name="T72" fmla="*/ 173 w 279"/>
                <a:gd name="T73" fmla="*/ 206 h 236"/>
                <a:gd name="T74" fmla="*/ 152 w 279"/>
                <a:gd name="T75" fmla="*/ 213 h 236"/>
                <a:gd name="T76" fmla="*/ 124 w 279"/>
                <a:gd name="T77" fmla="*/ 200 h 236"/>
                <a:gd name="T78" fmla="*/ 105 w 279"/>
                <a:gd name="T79" fmla="*/ 187 h 236"/>
                <a:gd name="T80" fmla="*/ 96 w 279"/>
                <a:gd name="T81" fmla="*/ 173 h 236"/>
                <a:gd name="T82" fmla="*/ 86 w 279"/>
                <a:gd name="T83" fmla="*/ 156 h 236"/>
                <a:gd name="T84" fmla="*/ 75 w 279"/>
                <a:gd name="T85" fmla="*/ 153 h 236"/>
                <a:gd name="T86" fmla="*/ 67 w 279"/>
                <a:gd name="T87" fmla="*/ 159 h 236"/>
                <a:gd name="T88" fmla="*/ 61 w 279"/>
                <a:gd name="T89" fmla="*/ 154 h 236"/>
                <a:gd name="T90" fmla="*/ 53 w 279"/>
                <a:gd name="T91" fmla="*/ 143 h 236"/>
                <a:gd name="T92" fmla="*/ 47 w 279"/>
                <a:gd name="T93" fmla="*/ 120 h 236"/>
                <a:gd name="T94" fmla="*/ 29 w 279"/>
                <a:gd name="T95" fmla="*/ 110 h 236"/>
                <a:gd name="T96" fmla="*/ 26 w 279"/>
                <a:gd name="T97" fmla="*/ 102 h 236"/>
                <a:gd name="T98" fmla="*/ 20 w 279"/>
                <a:gd name="T99" fmla="*/ 90 h 236"/>
                <a:gd name="T100" fmla="*/ 29 w 279"/>
                <a:gd name="T101" fmla="*/ 79 h 236"/>
                <a:gd name="T102" fmla="*/ 29 w 279"/>
                <a:gd name="T103" fmla="*/ 68 h 236"/>
                <a:gd name="T104" fmla="*/ 22 w 279"/>
                <a:gd name="T105" fmla="*/ 63 h 236"/>
                <a:gd name="T106" fmla="*/ 15 w 279"/>
                <a:gd name="T107" fmla="*/ 55 h 236"/>
                <a:gd name="T108" fmla="*/ 11 w 279"/>
                <a:gd name="T109" fmla="*/ 44 h 236"/>
                <a:gd name="T110" fmla="*/ 7 w 279"/>
                <a:gd name="T111" fmla="*/ 36 h 236"/>
                <a:gd name="T112" fmla="*/ 4 w 279"/>
                <a:gd name="T113" fmla="*/ 28 h 236"/>
                <a:gd name="T114" fmla="*/ 4 w 279"/>
                <a:gd name="T115" fmla="*/ 23 h 236"/>
                <a:gd name="T116" fmla="*/ 3 w 279"/>
                <a:gd name="T117" fmla="*/ 11 h 236"/>
                <a:gd name="T118" fmla="*/ 3 w 279"/>
                <a:gd name="T119" fmla="*/ 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 h="236">
                  <a:moveTo>
                    <a:pt x="176" y="206"/>
                  </a:moveTo>
                  <a:lnTo>
                    <a:pt x="178" y="206"/>
                  </a:lnTo>
                  <a:lnTo>
                    <a:pt x="176" y="208"/>
                  </a:lnTo>
                  <a:lnTo>
                    <a:pt x="175" y="209"/>
                  </a:lnTo>
                  <a:lnTo>
                    <a:pt x="173" y="211"/>
                  </a:lnTo>
                  <a:lnTo>
                    <a:pt x="171" y="211"/>
                  </a:lnTo>
                  <a:lnTo>
                    <a:pt x="171" y="211"/>
                  </a:lnTo>
                  <a:lnTo>
                    <a:pt x="170" y="211"/>
                  </a:lnTo>
                  <a:lnTo>
                    <a:pt x="168" y="211"/>
                  </a:lnTo>
                  <a:lnTo>
                    <a:pt x="167" y="213"/>
                  </a:lnTo>
                  <a:lnTo>
                    <a:pt x="165" y="213"/>
                  </a:lnTo>
                  <a:lnTo>
                    <a:pt x="164" y="213"/>
                  </a:lnTo>
                  <a:lnTo>
                    <a:pt x="164" y="213"/>
                  </a:lnTo>
                  <a:lnTo>
                    <a:pt x="164" y="213"/>
                  </a:lnTo>
                  <a:lnTo>
                    <a:pt x="164" y="211"/>
                  </a:lnTo>
                  <a:lnTo>
                    <a:pt x="164" y="211"/>
                  </a:lnTo>
                  <a:lnTo>
                    <a:pt x="167" y="211"/>
                  </a:lnTo>
                  <a:lnTo>
                    <a:pt x="170" y="209"/>
                  </a:lnTo>
                  <a:lnTo>
                    <a:pt x="170" y="208"/>
                  </a:lnTo>
                  <a:lnTo>
                    <a:pt x="170" y="208"/>
                  </a:lnTo>
                  <a:lnTo>
                    <a:pt x="170" y="206"/>
                  </a:lnTo>
                  <a:lnTo>
                    <a:pt x="171" y="208"/>
                  </a:lnTo>
                  <a:lnTo>
                    <a:pt x="175" y="206"/>
                  </a:lnTo>
                  <a:lnTo>
                    <a:pt x="176" y="206"/>
                  </a:lnTo>
                  <a:close/>
                  <a:moveTo>
                    <a:pt x="9" y="0"/>
                  </a:moveTo>
                  <a:lnTo>
                    <a:pt x="11" y="1"/>
                  </a:lnTo>
                  <a:lnTo>
                    <a:pt x="11" y="1"/>
                  </a:lnTo>
                  <a:lnTo>
                    <a:pt x="12" y="1"/>
                  </a:lnTo>
                  <a:lnTo>
                    <a:pt x="12" y="3"/>
                  </a:lnTo>
                  <a:lnTo>
                    <a:pt x="14" y="6"/>
                  </a:lnTo>
                  <a:lnTo>
                    <a:pt x="15" y="8"/>
                  </a:lnTo>
                  <a:lnTo>
                    <a:pt x="15" y="8"/>
                  </a:lnTo>
                  <a:lnTo>
                    <a:pt x="17" y="9"/>
                  </a:lnTo>
                  <a:lnTo>
                    <a:pt x="17" y="9"/>
                  </a:lnTo>
                  <a:lnTo>
                    <a:pt x="18" y="9"/>
                  </a:lnTo>
                  <a:lnTo>
                    <a:pt x="18" y="11"/>
                  </a:lnTo>
                  <a:lnTo>
                    <a:pt x="20" y="11"/>
                  </a:lnTo>
                  <a:lnTo>
                    <a:pt x="22" y="12"/>
                  </a:lnTo>
                  <a:lnTo>
                    <a:pt x="23" y="14"/>
                  </a:lnTo>
                  <a:lnTo>
                    <a:pt x="28" y="14"/>
                  </a:lnTo>
                  <a:lnTo>
                    <a:pt x="31" y="16"/>
                  </a:lnTo>
                  <a:lnTo>
                    <a:pt x="31" y="16"/>
                  </a:lnTo>
                  <a:lnTo>
                    <a:pt x="33" y="14"/>
                  </a:lnTo>
                  <a:lnTo>
                    <a:pt x="36" y="14"/>
                  </a:lnTo>
                  <a:lnTo>
                    <a:pt x="37" y="14"/>
                  </a:lnTo>
                  <a:lnTo>
                    <a:pt x="41" y="11"/>
                  </a:lnTo>
                  <a:lnTo>
                    <a:pt x="41" y="11"/>
                  </a:lnTo>
                  <a:lnTo>
                    <a:pt x="44" y="11"/>
                  </a:lnTo>
                  <a:lnTo>
                    <a:pt x="44" y="9"/>
                  </a:lnTo>
                  <a:lnTo>
                    <a:pt x="45" y="8"/>
                  </a:lnTo>
                  <a:lnTo>
                    <a:pt x="48" y="6"/>
                  </a:lnTo>
                  <a:lnTo>
                    <a:pt x="50" y="5"/>
                  </a:lnTo>
                  <a:lnTo>
                    <a:pt x="52" y="5"/>
                  </a:lnTo>
                  <a:lnTo>
                    <a:pt x="55" y="1"/>
                  </a:lnTo>
                  <a:lnTo>
                    <a:pt x="56" y="1"/>
                  </a:lnTo>
                  <a:lnTo>
                    <a:pt x="58" y="1"/>
                  </a:lnTo>
                  <a:lnTo>
                    <a:pt x="59" y="3"/>
                  </a:lnTo>
                  <a:lnTo>
                    <a:pt x="61" y="6"/>
                  </a:lnTo>
                  <a:lnTo>
                    <a:pt x="63" y="6"/>
                  </a:lnTo>
                  <a:lnTo>
                    <a:pt x="61" y="8"/>
                  </a:lnTo>
                  <a:lnTo>
                    <a:pt x="59" y="8"/>
                  </a:lnTo>
                  <a:lnTo>
                    <a:pt x="59" y="8"/>
                  </a:lnTo>
                  <a:lnTo>
                    <a:pt x="59" y="9"/>
                  </a:lnTo>
                  <a:lnTo>
                    <a:pt x="59" y="9"/>
                  </a:lnTo>
                  <a:lnTo>
                    <a:pt x="59" y="11"/>
                  </a:lnTo>
                  <a:lnTo>
                    <a:pt x="61" y="11"/>
                  </a:lnTo>
                  <a:lnTo>
                    <a:pt x="63" y="12"/>
                  </a:lnTo>
                  <a:lnTo>
                    <a:pt x="63" y="12"/>
                  </a:lnTo>
                  <a:lnTo>
                    <a:pt x="61" y="14"/>
                  </a:lnTo>
                  <a:lnTo>
                    <a:pt x="61" y="14"/>
                  </a:lnTo>
                  <a:lnTo>
                    <a:pt x="59" y="14"/>
                  </a:lnTo>
                  <a:lnTo>
                    <a:pt x="58" y="14"/>
                  </a:lnTo>
                  <a:lnTo>
                    <a:pt x="58" y="14"/>
                  </a:lnTo>
                  <a:lnTo>
                    <a:pt x="58" y="16"/>
                  </a:lnTo>
                  <a:lnTo>
                    <a:pt x="58" y="16"/>
                  </a:lnTo>
                  <a:lnTo>
                    <a:pt x="58" y="16"/>
                  </a:lnTo>
                  <a:lnTo>
                    <a:pt x="61" y="17"/>
                  </a:lnTo>
                  <a:lnTo>
                    <a:pt x="61" y="19"/>
                  </a:lnTo>
                  <a:lnTo>
                    <a:pt x="61" y="19"/>
                  </a:lnTo>
                  <a:lnTo>
                    <a:pt x="63" y="20"/>
                  </a:lnTo>
                  <a:lnTo>
                    <a:pt x="63" y="20"/>
                  </a:lnTo>
                  <a:lnTo>
                    <a:pt x="64" y="20"/>
                  </a:lnTo>
                  <a:lnTo>
                    <a:pt x="66" y="23"/>
                  </a:lnTo>
                  <a:lnTo>
                    <a:pt x="67" y="23"/>
                  </a:lnTo>
                  <a:lnTo>
                    <a:pt x="70" y="22"/>
                  </a:lnTo>
                  <a:lnTo>
                    <a:pt x="70" y="22"/>
                  </a:lnTo>
                  <a:lnTo>
                    <a:pt x="70" y="23"/>
                  </a:lnTo>
                  <a:lnTo>
                    <a:pt x="70" y="28"/>
                  </a:lnTo>
                  <a:lnTo>
                    <a:pt x="70" y="30"/>
                  </a:lnTo>
                  <a:lnTo>
                    <a:pt x="72" y="31"/>
                  </a:lnTo>
                  <a:lnTo>
                    <a:pt x="72" y="33"/>
                  </a:lnTo>
                  <a:lnTo>
                    <a:pt x="74" y="36"/>
                  </a:lnTo>
                  <a:lnTo>
                    <a:pt x="75" y="36"/>
                  </a:lnTo>
                  <a:lnTo>
                    <a:pt x="77" y="38"/>
                  </a:lnTo>
                  <a:lnTo>
                    <a:pt x="78" y="38"/>
                  </a:lnTo>
                  <a:lnTo>
                    <a:pt x="83" y="39"/>
                  </a:lnTo>
                  <a:lnTo>
                    <a:pt x="86" y="39"/>
                  </a:lnTo>
                  <a:lnTo>
                    <a:pt x="88" y="39"/>
                  </a:lnTo>
                  <a:lnTo>
                    <a:pt x="89" y="41"/>
                  </a:lnTo>
                  <a:lnTo>
                    <a:pt x="89" y="41"/>
                  </a:lnTo>
                  <a:lnTo>
                    <a:pt x="91" y="44"/>
                  </a:lnTo>
                  <a:lnTo>
                    <a:pt x="94" y="46"/>
                  </a:lnTo>
                  <a:lnTo>
                    <a:pt x="100" y="50"/>
                  </a:lnTo>
                  <a:lnTo>
                    <a:pt x="102" y="50"/>
                  </a:lnTo>
                  <a:lnTo>
                    <a:pt x="111" y="53"/>
                  </a:lnTo>
                  <a:lnTo>
                    <a:pt x="118" y="53"/>
                  </a:lnTo>
                  <a:lnTo>
                    <a:pt x="135" y="49"/>
                  </a:lnTo>
                  <a:lnTo>
                    <a:pt x="141" y="47"/>
                  </a:lnTo>
                  <a:lnTo>
                    <a:pt x="143" y="47"/>
                  </a:lnTo>
                  <a:lnTo>
                    <a:pt x="141" y="49"/>
                  </a:lnTo>
                  <a:lnTo>
                    <a:pt x="140" y="49"/>
                  </a:lnTo>
                  <a:lnTo>
                    <a:pt x="141" y="50"/>
                  </a:lnTo>
                  <a:lnTo>
                    <a:pt x="143" y="50"/>
                  </a:lnTo>
                  <a:lnTo>
                    <a:pt x="145" y="50"/>
                  </a:lnTo>
                  <a:lnTo>
                    <a:pt x="145" y="49"/>
                  </a:lnTo>
                  <a:lnTo>
                    <a:pt x="145" y="49"/>
                  </a:lnTo>
                  <a:lnTo>
                    <a:pt x="145" y="47"/>
                  </a:lnTo>
                  <a:lnTo>
                    <a:pt x="143" y="44"/>
                  </a:lnTo>
                  <a:lnTo>
                    <a:pt x="143" y="41"/>
                  </a:lnTo>
                  <a:lnTo>
                    <a:pt x="148" y="41"/>
                  </a:lnTo>
                  <a:lnTo>
                    <a:pt x="149" y="41"/>
                  </a:lnTo>
                  <a:lnTo>
                    <a:pt x="151" y="39"/>
                  </a:lnTo>
                  <a:lnTo>
                    <a:pt x="152" y="39"/>
                  </a:lnTo>
                  <a:lnTo>
                    <a:pt x="154" y="39"/>
                  </a:lnTo>
                  <a:lnTo>
                    <a:pt x="154" y="39"/>
                  </a:lnTo>
                  <a:lnTo>
                    <a:pt x="156" y="38"/>
                  </a:lnTo>
                  <a:lnTo>
                    <a:pt x="157" y="34"/>
                  </a:lnTo>
                  <a:lnTo>
                    <a:pt x="157" y="33"/>
                  </a:lnTo>
                  <a:lnTo>
                    <a:pt x="160" y="31"/>
                  </a:lnTo>
                  <a:lnTo>
                    <a:pt x="162" y="30"/>
                  </a:lnTo>
                  <a:lnTo>
                    <a:pt x="165" y="30"/>
                  </a:lnTo>
                  <a:lnTo>
                    <a:pt x="167" y="28"/>
                  </a:lnTo>
                  <a:lnTo>
                    <a:pt x="171" y="28"/>
                  </a:lnTo>
                  <a:lnTo>
                    <a:pt x="175" y="28"/>
                  </a:lnTo>
                  <a:lnTo>
                    <a:pt x="176" y="28"/>
                  </a:lnTo>
                  <a:lnTo>
                    <a:pt x="176" y="28"/>
                  </a:lnTo>
                  <a:lnTo>
                    <a:pt x="178" y="28"/>
                  </a:lnTo>
                  <a:lnTo>
                    <a:pt x="178" y="28"/>
                  </a:lnTo>
                  <a:lnTo>
                    <a:pt x="178" y="27"/>
                  </a:lnTo>
                  <a:lnTo>
                    <a:pt x="179" y="27"/>
                  </a:lnTo>
                  <a:lnTo>
                    <a:pt x="179" y="25"/>
                  </a:lnTo>
                  <a:lnTo>
                    <a:pt x="181" y="25"/>
                  </a:lnTo>
                  <a:lnTo>
                    <a:pt x="182" y="25"/>
                  </a:lnTo>
                  <a:lnTo>
                    <a:pt x="184" y="25"/>
                  </a:lnTo>
                  <a:lnTo>
                    <a:pt x="186" y="27"/>
                  </a:lnTo>
                  <a:lnTo>
                    <a:pt x="189" y="27"/>
                  </a:lnTo>
                  <a:lnTo>
                    <a:pt x="190" y="27"/>
                  </a:lnTo>
                  <a:lnTo>
                    <a:pt x="192" y="27"/>
                  </a:lnTo>
                  <a:lnTo>
                    <a:pt x="192" y="28"/>
                  </a:lnTo>
                  <a:lnTo>
                    <a:pt x="192" y="28"/>
                  </a:lnTo>
                  <a:lnTo>
                    <a:pt x="192" y="30"/>
                  </a:lnTo>
                  <a:lnTo>
                    <a:pt x="192" y="30"/>
                  </a:lnTo>
                  <a:lnTo>
                    <a:pt x="193" y="30"/>
                  </a:lnTo>
                  <a:lnTo>
                    <a:pt x="193" y="31"/>
                  </a:lnTo>
                  <a:lnTo>
                    <a:pt x="195" y="31"/>
                  </a:lnTo>
                  <a:lnTo>
                    <a:pt x="198" y="31"/>
                  </a:lnTo>
                  <a:lnTo>
                    <a:pt x="200" y="33"/>
                  </a:lnTo>
                  <a:lnTo>
                    <a:pt x="201" y="33"/>
                  </a:lnTo>
                  <a:lnTo>
                    <a:pt x="205" y="33"/>
                  </a:lnTo>
                  <a:lnTo>
                    <a:pt x="206" y="36"/>
                  </a:lnTo>
                  <a:lnTo>
                    <a:pt x="206" y="36"/>
                  </a:lnTo>
                  <a:lnTo>
                    <a:pt x="208" y="36"/>
                  </a:lnTo>
                  <a:lnTo>
                    <a:pt x="209" y="36"/>
                  </a:lnTo>
                  <a:lnTo>
                    <a:pt x="211" y="34"/>
                  </a:lnTo>
                  <a:lnTo>
                    <a:pt x="211" y="36"/>
                  </a:lnTo>
                  <a:lnTo>
                    <a:pt x="212" y="36"/>
                  </a:lnTo>
                  <a:lnTo>
                    <a:pt x="214" y="34"/>
                  </a:lnTo>
                  <a:lnTo>
                    <a:pt x="216" y="36"/>
                  </a:lnTo>
                  <a:lnTo>
                    <a:pt x="220" y="38"/>
                  </a:lnTo>
                  <a:lnTo>
                    <a:pt x="220" y="38"/>
                  </a:lnTo>
                  <a:lnTo>
                    <a:pt x="220" y="38"/>
                  </a:lnTo>
                  <a:lnTo>
                    <a:pt x="222" y="39"/>
                  </a:lnTo>
                  <a:lnTo>
                    <a:pt x="222" y="39"/>
                  </a:lnTo>
                  <a:lnTo>
                    <a:pt x="222" y="41"/>
                  </a:lnTo>
                  <a:lnTo>
                    <a:pt x="223" y="42"/>
                  </a:lnTo>
                  <a:lnTo>
                    <a:pt x="225" y="44"/>
                  </a:lnTo>
                  <a:lnTo>
                    <a:pt x="227" y="44"/>
                  </a:lnTo>
                  <a:lnTo>
                    <a:pt x="230" y="46"/>
                  </a:lnTo>
                  <a:lnTo>
                    <a:pt x="231" y="47"/>
                  </a:lnTo>
                  <a:lnTo>
                    <a:pt x="233" y="49"/>
                  </a:lnTo>
                  <a:lnTo>
                    <a:pt x="236" y="52"/>
                  </a:lnTo>
                  <a:lnTo>
                    <a:pt x="236" y="52"/>
                  </a:lnTo>
                  <a:lnTo>
                    <a:pt x="241" y="52"/>
                  </a:lnTo>
                  <a:lnTo>
                    <a:pt x="247" y="52"/>
                  </a:lnTo>
                  <a:lnTo>
                    <a:pt x="249" y="53"/>
                  </a:lnTo>
                  <a:lnTo>
                    <a:pt x="247" y="57"/>
                  </a:lnTo>
                  <a:lnTo>
                    <a:pt x="249" y="58"/>
                  </a:lnTo>
                  <a:lnTo>
                    <a:pt x="249" y="60"/>
                  </a:lnTo>
                  <a:lnTo>
                    <a:pt x="249" y="61"/>
                  </a:lnTo>
                  <a:lnTo>
                    <a:pt x="249" y="63"/>
                  </a:lnTo>
                  <a:lnTo>
                    <a:pt x="247" y="63"/>
                  </a:lnTo>
                  <a:lnTo>
                    <a:pt x="247" y="63"/>
                  </a:lnTo>
                  <a:lnTo>
                    <a:pt x="249" y="64"/>
                  </a:lnTo>
                  <a:lnTo>
                    <a:pt x="249" y="64"/>
                  </a:lnTo>
                  <a:lnTo>
                    <a:pt x="249" y="68"/>
                  </a:lnTo>
                  <a:lnTo>
                    <a:pt x="249" y="68"/>
                  </a:lnTo>
                  <a:lnTo>
                    <a:pt x="249" y="69"/>
                  </a:lnTo>
                  <a:lnTo>
                    <a:pt x="249" y="69"/>
                  </a:lnTo>
                  <a:lnTo>
                    <a:pt x="250" y="71"/>
                  </a:lnTo>
                  <a:lnTo>
                    <a:pt x="250" y="71"/>
                  </a:lnTo>
                  <a:lnTo>
                    <a:pt x="249" y="72"/>
                  </a:lnTo>
                  <a:lnTo>
                    <a:pt x="249" y="72"/>
                  </a:lnTo>
                  <a:lnTo>
                    <a:pt x="249" y="74"/>
                  </a:lnTo>
                  <a:lnTo>
                    <a:pt x="249" y="74"/>
                  </a:lnTo>
                  <a:lnTo>
                    <a:pt x="247" y="74"/>
                  </a:lnTo>
                  <a:lnTo>
                    <a:pt x="247" y="75"/>
                  </a:lnTo>
                  <a:lnTo>
                    <a:pt x="247" y="75"/>
                  </a:lnTo>
                  <a:lnTo>
                    <a:pt x="247" y="77"/>
                  </a:lnTo>
                  <a:lnTo>
                    <a:pt x="247" y="79"/>
                  </a:lnTo>
                  <a:lnTo>
                    <a:pt x="247" y="79"/>
                  </a:lnTo>
                  <a:lnTo>
                    <a:pt x="247" y="79"/>
                  </a:lnTo>
                  <a:lnTo>
                    <a:pt x="247" y="80"/>
                  </a:lnTo>
                  <a:lnTo>
                    <a:pt x="247" y="82"/>
                  </a:lnTo>
                  <a:lnTo>
                    <a:pt x="246" y="83"/>
                  </a:lnTo>
                  <a:lnTo>
                    <a:pt x="246" y="83"/>
                  </a:lnTo>
                  <a:lnTo>
                    <a:pt x="246" y="83"/>
                  </a:lnTo>
                  <a:lnTo>
                    <a:pt x="246" y="85"/>
                  </a:lnTo>
                  <a:lnTo>
                    <a:pt x="244" y="85"/>
                  </a:lnTo>
                  <a:lnTo>
                    <a:pt x="244" y="86"/>
                  </a:lnTo>
                  <a:lnTo>
                    <a:pt x="242" y="86"/>
                  </a:lnTo>
                  <a:lnTo>
                    <a:pt x="242" y="86"/>
                  </a:lnTo>
                  <a:lnTo>
                    <a:pt x="242" y="86"/>
                  </a:lnTo>
                  <a:lnTo>
                    <a:pt x="242" y="88"/>
                  </a:lnTo>
                  <a:lnTo>
                    <a:pt x="242" y="88"/>
                  </a:lnTo>
                  <a:lnTo>
                    <a:pt x="242" y="88"/>
                  </a:lnTo>
                  <a:lnTo>
                    <a:pt x="244" y="91"/>
                  </a:lnTo>
                  <a:lnTo>
                    <a:pt x="241" y="91"/>
                  </a:lnTo>
                  <a:lnTo>
                    <a:pt x="239" y="93"/>
                  </a:lnTo>
                  <a:lnTo>
                    <a:pt x="238" y="94"/>
                  </a:lnTo>
                  <a:lnTo>
                    <a:pt x="239" y="98"/>
                  </a:lnTo>
                  <a:lnTo>
                    <a:pt x="238" y="101"/>
                  </a:lnTo>
                  <a:lnTo>
                    <a:pt x="239" y="101"/>
                  </a:lnTo>
                  <a:lnTo>
                    <a:pt x="239" y="102"/>
                  </a:lnTo>
                  <a:lnTo>
                    <a:pt x="241" y="102"/>
                  </a:lnTo>
                  <a:lnTo>
                    <a:pt x="242" y="102"/>
                  </a:lnTo>
                  <a:lnTo>
                    <a:pt x="244" y="104"/>
                  </a:lnTo>
                  <a:lnTo>
                    <a:pt x="244" y="104"/>
                  </a:lnTo>
                  <a:lnTo>
                    <a:pt x="244" y="104"/>
                  </a:lnTo>
                  <a:lnTo>
                    <a:pt x="242" y="105"/>
                  </a:lnTo>
                  <a:lnTo>
                    <a:pt x="241" y="107"/>
                  </a:lnTo>
                  <a:lnTo>
                    <a:pt x="239" y="110"/>
                  </a:lnTo>
                  <a:lnTo>
                    <a:pt x="239" y="110"/>
                  </a:lnTo>
                  <a:lnTo>
                    <a:pt x="239" y="112"/>
                  </a:lnTo>
                  <a:lnTo>
                    <a:pt x="241" y="115"/>
                  </a:lnTo>
                  <a:lnTo>
                    <a:pt x="241" y="118"/>
                  </a:lnTo>
                  <a:lnTo>
                    <a:pt x="242" y="124"/>
                  </a:lnTo>
                  <a:lnTo>
                    <a:pt x="242" y="124"/>
                  </a:lnTo>
                  <a:lnTo>
                    <a:pt x="242" y="127"/>
                  </a:lnTo>
                  <a:lnTo>
                    <a:pt x="242" y="129"/>
                  </a:lnTo>
                  <a:lnTo>
                    <a:pt x="242" y="132"/>
                  </a:lnTo>
                  <a:lnTo>
                    <a:pt x="242" y="134"/>
                  </a:lnTo>
                  <a:lnTo>
                    <a:pt x="242" y="135"/>
                  </a:lnTo>
                  <a:lnTo>
                    <a:pt x="244" y="135"/>
                  </a:lnTo>
                  <a:lnTo>
                    <a:pt x="247" y="137"/>
                  </a:lnTo>
                  <a:lnTo>
                    <a:pt x="250" y="137"/>
                  </a:lnTo>
                  <a:lnTo>
                    <a:pt x="255" y="137"/>
                  </a:lnTo>
                  <a:lnTo>
                    <a:pt x="257" y="138"/>
                  </a:lnTo>
                  <a:lnTo>
                    <a:pt x="257" y="143"/>
                  </a:lnTo>
                  <a:lnTo>
                    <a:pt x="257" y="145"/>
                  </a:lnTo>
                  <a:lnTo>
                    <a:pt x="257" y="146"/>
                  </a:lnTo>
                  <a:lnTo>
                    <a:pt x="253" y="150"/>
                  </a:lnTo>
                  <a:lnTo>
                    <a:pt x="250" y="154"/>
                  </a:lnTo>
                  <a:lnTo>
                    <a:pt x="247" y="157"/>
                  </a:lnTo>
                  <a:lnTo>
                    <a:pt x="244" y="161"/>
                  </a:lnTo>
                  <a:lnTo>
                    <a:pt x="244" y="162"/>
                  </a:lnTo>
                  <a:lnTo>
                    <a:pt x="246" y="165"/>
                  </a:lnTo>
                  <a:lnTo>
                    <a:pt x="247" y="167"/>
                  </a:lnTo>
                  <a:lnTo>
                    <a:pt x="250" y="170"/>
                  </a:lnTo>
                  <a:lnTo>
                    <a:pt x="250" y="170"/>
                  </a:lnTo>
                  <a:lnTo>
                    <a:pt x="250" y="172"/>
                  </a:lnTo>
                  <a:lnTo>
                    <a:pt x="253" y="175"/>
                  </a:lnTo>
                  <a:lnTo>
                    <a:pt x="253" y="178"/>
                  </a:lnTo>
                  <a:lnTo>
                    <a:pt x="255" y="178"/>
                  </a:lnTo>
                  <a:lnTo>
                    <a:pt x="257" y="181"/>
                  </a:lnTo>
                  <a:lnTo>
                    <a:pt x="258" y="183"/>
                  </a:lnTo>
                  <a:lnTo>
                    <a:pt x="260" y="183"/>
                  </a:lnTo>
                  <a:lnTo>
                    <a:pt x="261" y="183"/>
                  </a:lnTo>
                  <a:lnTo>
                    <a:pt x="264" y="184"/>
                  </a:lnTo>
                  <a:lnTo>
                    <a:pt x="266" y="186"/>
                  </a:lnTo>
                  <a:lnTo>
                    <a:pt x="268" y="187"/>
                  </a:lnTo>
                  <a:lnTo>
                    <a:pt x="271" y="187"/>
                  </a:lnTo>
                  <a:lnTo>
                    <a:pt x="271" y="187"/>
                  </a:lnTo>
                  <a:lnTo>
                    <a:pt x="271" y="187"/>
                  </a:lnTo>
                  <a:lnTo>
                    <a:pt x="271" y="187"/>
                  </a:lnTo>
                  <a:lnTo>
                    <a:pt x="271" y="190"/>
                  </a:lnTo>
                  <a:lnTo>
                    <a:pt x="271" y="194"/>
                  </a:lnTo>
                  <a:lnTo>
                    <a:pt x="272" y="198"/>
                  </a:lnTo>
                  <a:lnTo>
                    <a:pt x="272" y="200"/>
                  </a:lnTo>
                  <a:lnTo>
                    <a:pt x="271" y="200"/>
                  </a:lnTo>
                  <a:lnTo>
                    <a:pt x="271" y="201"/>
                  </a:lnTo>
                  <a:lnTo>
                    <a:pt x="271" y="201"/>
                  </a:lnTo>
                  <a:lnTo>
                    <a:pt x="271" y="203"/>
                  </a:lnTo>
                  <a:lnTo>
                    <a:pt x="272" y="203"/>
                  </a:lnTo>
                  <a:lnTo>
                    <a:pt x="274" y="203"/>
                  </a:lnTo>
                  <a:lnTo>
                    <a:pt x="277" y="203"/>
                  </a:lnTo>
                  <a:lnTo>
                    <a:pt x="277" y="203"/>
                  </a:lnTo>
                  <a:lnTo>
                    <a:pt x="279" y="203"/>
                  </a:lnTo>
                  <a:lnTo>
                    <a:pt x="279" y="203"/>
                  </a:lnTo>
                  <a:lnTo>
                    <a:pt x="279" y="205"/>
                  </a:lnTo>
                  <a:lnTo>
                    <a:pt x="279" y="205"/>
                  </a:lnTo>
                  <a:lnTo>
                    <a:pt x="277" y="206"/>
                  </a:lnTo>
                  <a:lnTo>
                    <a:pt x="279" y="208"/>
                  </a:lnTo>
                  <a:lnTo>
                    <a:pt x="279" y="208"/>
                  </a:lnTo>
                  <a:lnTo>
                    <a:pt x="277" y="209"/>
                  </a:lnTo>
                  <a:lnTo>
                    <a:pt x="277" y="211"/>
                  </a:lnTo>
                  <a:lnTo>
                    <a:pt x="277" y="211"/>
                  </a:lnTo>
                  <a:lnTo>
                    <a:pt x="275" y="213"/>
                  </a:lnTo>
                  <a:lnTo>
                    <a:pt x="271" y="211"/>
                  </a:lnTo>
                  <a:lnTo>
                    <a:pt x="271" y="213"/>
                  </a:lnTo>
                  <a:lnTo>
                    <a:pt x="269" y="213"/>
                  </a:lnTo>
                  <a:lnTo>
                    <a:pt x="266" y="213"/>
                  </a:lnTo>
                  <a:lnTo>
                    <a:pt x="266" y="213"/>
                  </a:lnTo>
                  <a:lnTo>
                    <a:pt x="264" y="214"/>
                  </a:lnTo>
                  <a:lnTo>
                    <a:pt x="264" y="216"/>
                  </a:lnTo>
                  <a:lnTo>
                    <a:pt x="263" y="216"/>
                  </a:lnTo>
                  <a:lnTo>
                    <a:pt x="263" y="216"/>
                  </a:lnTo>
                  <a:lnTo>
                    <a:pt x="261" y="216"/>
                  </a:lnTo>
                  <a:lnTo>
                    <a:pt x="261" y="217"/>
                  </a:lnTo>
                  <a:lnTo>
                    <a:pt x="258" y="217"/>
                  </a:lnTo>
                  <a:lnTo>
                    <a:pt x="258" y="219"/>
                  </a:lnTo>
                  <a:lnTo>
                    <a:pt x="257" y="219"/>
                  </a:lnTo>
                  <a:lnTo>
                    <a:pt x="257" y="222"/>
                  </a:lnTo>
                  <a:lnTo>
                    <a:pt x="257" y="224"/>
                  </a:lnTo>
                  <a:lnTo>
                    <a:pt x="257" y="225"/>
                  </a:lnTo>
                  <a:lnTo>
                    <a:pt x="255" y="225"/>
                  </a:lnTo>
                  <a:lnTo>
                    <a:pt x="255" y="225"/>
                  </a:lnTo>
                  <a:lnTo>
                    <a:pt x="255" y="227"/>
                  </a:lnTo>
                  <a:lnTo>
                    <a:pt x="255" y="228"/>
                  </a:lnTo>
                  <a:lnTo>
                    <a:pt x="255" y="233"/>
                  </a:lnTo>
                  <a:lnTo>
                    <a:pt x="253" y="235"/>
                  </a:lnTo>
                  <a:lnTo>
                    <a:pt x="253" y="235"/>
                  </a:lnTo>
                  <a:lnTo>
                    <a:pt x="253" y="235"/>
                  </a:lnTo>
                  <a:lnTo>
                    <a:pt x="252" y="236"/>
                  </a:lnTo>
                  <a:lnTo>
                    <a:pt x="249" y="235"/>
                  </a:lnTo>
                  <a:lnTo>
                    <a:pt x="247" y="235"/>
                  </a:lnTo>
                  <a:lnTo>
                    <a:pt x="241" y="233"/>
                  </a:lnTo>
                  <a:lnTo>
                    <a:pt x="239" y="231"/>
                  </a:lnTo>
                  <a:lnTo>
                    <a:pt x="239" y="230"/>
                  </a:lnTo>
                  <a:lnTo>
                    <a:pt x="239" y="230"/>
                  </a:lnTo>
                  <a:lnTo>
                    <a:pt x="238" y="231"/>
                  </a:lnTo>
                  <a:lnTo>
                    <a:pt x="231" y="231"/>
                  </a:lnTo>
                  <a:lnTo>
                    <a:pt x="230" y="231"/>
                  </a:lnTo>
                  <a:lnTo>
                    <a:pt x="228" y="231"/>
                  </a:lnTo>
                  <a:lnTo>
                    <a:pt x="225" y="231"/>
                  </a:lnTo>
                  <a:lnTo>
                    <a:pt x="223" y="230"/>
                  </a:lnTo>
                  <a:lnTo>
                    <a:pt x="220" y="230"/>
                  </a:lnTo>
                  <a:lnTo>
                    <a:pt x="217" y="230"/>
                  </a:lnTo>
                  <a:lnTo>
                    <a:pt x="214" y="228"/>
                  </a:lnTo>
                  <a:lnTo>
                    <a:pt x="209" y="228"/>
                  </a:lnTo>
                  <a:lnTo>
                    <a:pt x="206" y="228"/>
                  </a:lnTo>
                  <a:lnTo>
                    <a:pt x="205" y="228"/>
                  </a:lnTo>
                  <a:lnTo>
                    <a:pt x="203" y="227"/>
                  </a:lnTo>
                  <a:lnTo>
                    <a:pt x="201" y="227"/>
                  </a:lnTo>
                  <a:lnTo>
                    <a:pt x="200" y="227"/>
                  </a:lnTo>
                  <a:lnTo>
                    <a:pt x="198" y="225"/>
                  </a:lnTo>
                  <a:lnTo>
                    <a:pt x="192" y="225"/>
                  </a:lnTo>
                  <a:lnTo>
                    <a:pt x="192" y="224"/>
                  </a:lnTo>
                  <a:lnTo>
                    <a:pt x="190" y="220"/>
                  </a:lnTo>
                  <a:lnTo>
                    <a:pt x="190" y="219"/>
                  </a:lnTo>
                  <a:lnTo>
                    <a:pt x="189" y="216"/>
                  </a:lnTo>
                  <a:lnTo>
                    <a:pt x="189" y="211"/>
                  </a:lnTo>
                  <a:lnTo>
                    <a:pt x="189" y="209"/>
                  </a:lnTo>
                  <a:lnTo>
                    <a:pt x="187" y="208"/>
                  </a:lnTo>
                  <a:lnTo>
                    <a:pt x="187" y="206"/>
                  </a:lnTo>
                  <a:lnTo>
                    <a:pt x="186" y="205"/>
                  </a:lnTo>
                  <a:lnTo>
                    <a:pt x="184" y="205"/>
                  </a:lnTo>
                  <a:lnTo>
                    <a:pt x="178" y="203"/>
                  </a:lnTo>
                  <a:lnTo>
                    <a:pt x="178" y="203"/>
                  </a:lnTo>
                  <a:lnTo>
                    <a:pt x="175" y="205"/>
                  </a:lnTo>
                  <a:lnTo>
                    <a:pt x="173" y="206"/>
                  </a:lnTo>
                  <a:lnTo>
                    <a:pt x="168" y="206"/>
                  </a:lnTo>
                  <a:lnTo>
                    <a:pt x="167" y="208"/>
                  </a:lnTo>
                  <a:lnTo>
                    <a:pt x="167" y="209"/>
                  </a:lnTo>
                  <a:lnTo>
                    <a:pt x="165" y="209"/>
                  </a:lnTo>
                  <a:lnTo>
                    <a:pt x="164" y="209"/>
                  </a:lnTo>
                  <a:lnTo>
                    <a:pt x="160" y="211"/>
                  </a:lnTo>
                  <a:lnTo>
                    <a:pt x="157" y="213"/>
                  </a:lnTo>
                  <a:lnTo>
                    <a:pt x="156" y="214"/>
                  </a:lnTo>
                  <a:lnTo>
                    <a:pt x="154" y="214"/>
                  </a:lnTo>
                  <a:lnTo>
                    <a:pt x="152" y="213"/>
                  </a:lnTo>
                  <a:lnTo>
                    <a:pt x="148" y="211"/>
                  </a:lnTo>
                  <a:lnTo>
                    <a:pt x="145" y="211"/>
                  </a:lnTo>
                  <a:lnTo>
                    <a:pt x="141" y="211"/>
                  </a:lnTo>
                  <a:lnTo>
                    <a:pt x="140" y="211"/>
                  </a:lnTo>
                  <a:lnTo>
                    <a:pt x="137" y="208"/>
                  </a:lnTo>
                  <a:lnTo>
                    <a:pt x="137" y="208"/>
                  </a:lnTo>
                  <a:lnTo>
                    <a:pt x="135" y="206"/>
                  </a:lnTo>
                  <a:lnTo>
                    <a:pt x="130" y="205"/>
                  </a:lnTo>
                  <a:lnTo>
                    <a:pt x="126" y="201"/>
                  </a:lnTo>
                  <a:lnTo>
                    <a:pt x="124" y="200"/>
                  </a:lnTo>
                  <a:lnTo>
                    <a:pt x="124" y="198"/>
                  </a:lnTo>
                  <a:lnTo>
                    <a:pt x="123" y="197"/>
                  </a:lnTo>
                  <a:lnTo>
                    <a:pt x="118" y="195"/>
                  </a:lnTo>
                  <a:lnTo>
                    <a:pt x="116" y="194"/>
                  </a:lnTo>
                  <a:lnTo>
                    <a:pt x="113" y="194"/>
                  </a:lnTo>
                  <a:lnTo>
                    <a:pt x="110" y="194"/>
                  </a:lnTo>
                  <a:lnTo>
                    <a:pt x="110" y="192"/>
                  </a:lnTo>
                  <a:lnTo>
                    <a:pt x="108" y="192"/>
                  </a:lnTo>
                  <a:lnTo>
                    <a:pt x="105" y="189"/>
                  </a:lnTo>
                  <a:lnTo>
                    <a:pt x="105" y="187"/>
                  </a:lnTo>
                  <a:lnTo>
                    <a:pt x="104" y="184"/>
                  </a:lnTo>
                  <a:lnTo>
                    <a:pt x="102" y="183"/>
                  </a:lnTo>
                  <a:lnTo>
                    <a:pt x="102" y="179"/>
                  </a:lnTo>
                  <a:lnTo>
                    <a:pt x="102" y="178"/>
                  </a:lnTo>
                  <a:lnTo>
                    <a:pt x="99" y="178"/>
                  </a:lnTo>
                  <a:lnTo>
                    <a:pt x="99" y="176"/>
                  </a:lnTo>
                  <a:lnTo>
                    <a:pt x="99" y="175"/>
                  </a:lnTo>
                  <a:lnTo>
                    <a:pt x="99" y="175"/>
                  </a:lnTo>
                  <a:lnTo>
                    <a:pt x="97" y="173"/>
                  </a:lnTo>
                  <a:lnTo>
                    <a:pt x="96" y="173"/>
                  </a:lnTo>
                  <a:lnTo>
                    <a:pt x="96" y="172"/>
                  </a:lnTo>
                  <a:lnTo>
                    <a:pt x="96" y="170"/>
                  </a:lnTo>
                  <a:lnTo>
                    <a:pt x="96" y="168"/>
                  </a:lnTo>
                  <a:lnTo>
                    <a:pt x="94" y="167"/>
                  </a:lnTo>
                  <a:lnTo>
                    <a:pt x="93" y="164"/>
                  </a:lnTo>
                  <a:lnTo>
                    <a:pt x="89" y="162"/>
                  </a:lnTo>
                  <a:lnTo>
                    <a:pt x="89" y="161"/>
                  </a:lnTo>
                  <a:lnTo>
                    <a:pt x="88" y="159"/>
                  </a:lnTo>
                  <a:lnTo>
                    <a:pt x="88" y="156"/>
                  </a:lnTo>
                  <a:lnTo>
                    <a:pt x="86" y="156"/>
                  </a:lnTo>
                  <a:lnTo>
                    <a:pt x="80" y="159"/>
                  </a:lnTo>
                  <a:lnTo>
                    <a:pt x="78" y="157"/>
                  </a:lnTo>
                  <a:lnTo>
                    <a:pt x="74" y="154"/>
                  </a:lnTo>
                  <a:lnTo>
                    <a:pt x="72" y="154"/>
                  </a:lnTo>
                  <a:lnTo>
                    <a:pt x="72" y="154"/>
                  </a:lnTo>
                  <a:lnTo>
                    <a:pt x="72" y="153"/>
                  </a:lnTo>
                  <a:lnTo>
                    <a:pt x="74" y="153"/>
                  </a:lnTo>
                  <a:lnTo>
                    <a:pt x="75" y="154"/>
                  </a:lnTo>
                  <a:lnTo>
                    <a:pt x="75" y="153"/>
                  </a:lnTo>
                  <a:lnTo>
                    <a:pt x="75" y="153"/>
                  </a:lnTo>
                  <a:lnTo>
                    <a:pt x="74" y="151"/>
                  </a:lnTo>
                  <a:lnTo>
                    <a:pt x="72" y="151"/>
                  </a:lnTo>
                  <a:lnTo>
                    <a:pt x="72" y="153"/>
                  </a:lnTo>
                  <a:lnTo>
                    <a:pt x="70" y="153"/>
                  </a:lnTo>
                  <a:lnTo>
                    <a:pt x="70" y="154"/>
                  </a:lnTo>
                  <a:lnTo>
                    <a:pt x="70" y="156"/>
                  </a:lnTo>
                  <a:lnTo>
                    <a:pt x="70" y="157"/>
                  </a:lnTo>
                  <a:lnTo>
                    <a:pt x="70" y="159"/>
                  </a:lnTo>
                  <a:lnTo>
                    <a:pt x="69" y="159"/>
                  </a:lnTo>
                  <a:lnTo>
                    <a:pt x="67" y="159"/>
                  </a:lnTo>
                  <a:lnTo>
                    <a:pt x="66" y="161"/>
                  </a:lnTo>
                  <a:lnTo>
                    <a:pt x="66" y="161"/>
                  </a:lnTo>
                  <a:lnTo>
                    <a:pt x="64" y="159"/>
                  </a:lnTo>
                  <a:lnTo>
                    <a:pt x="64" y="159"/>
                  </a:lnTo>
                  <a:lnTo>
                    <a:pt x="63" y="157"/>
                  </a:lnTo>
                  <a:lnTo>
                    <a:pt x="63" y="157"/>
                  </a:lnTo>
                  <a:lnTo>
                    <a:pt x="64" y="156"/>
                  </a:lnTo>
                  <a:lnTo>
                    <a:pt x="63" y="156"/>
                  </a:lnTo>
                  <a:lnTo>
                    <a:pt x="63" y="154"/>
                  </a:lnTo>
                  <a:lnTo>
                    <a:pt x="61" y="154"/>
                  </a:lnTo>
                  <a:lnTo>
                    <a:pt x="61" y="154"/>
                  </a:lnTo>
                  <a:lnTo>
                    <a:pt x="61" y="154"/>
                  </a:lnTo>
                  <a:lnTo>
                    <a:pt x="59" y="153"/>
                  </a:lnTo>
                  <a:lnTo>
                    <a:pt x="58" y="153"/>
                  </a:lnTo>
                  <a:lnTo>
                    <a:pt x="58" y="153"/>
                  </a:lnTo>
                  <a:lnTo>
                    <a:pt x="58" y="150"/>
                  </a:lnTo>
                  <a:lnTo>
                    <a:pt x="58" y="146"/>
                  </a:lnTo>
                  <a:lnTo>
                    <a:pt x="58" y="143"/>
                  </a:lnTo>
                  <a:lnTo>
                    <a:pt x="55" y="143"/>
                  </a:lnTo>
                  <a:lnTo>
                    <a:pt x="53" y="143"/>
                  </a:lnTo>
                  <a:lnTo>
                    <a:pt x="53" y="137"/>
                  </a:lnTo>
                  <a:lnTo>
                    <a:pt x="55" y="134"/>
                  </a:lnTo>
                  <a:lnTo>
                    <a:pt x="55" y="131"/>
                  </a:lnTo>
                  <a:lnTo>
                    <a:pt x="53" y="129"/>
                  </a:lnTo>
                  <a:lnTo>
                    <a:pt x="52" y="126"/>
                  </a:lnTo>
                  <a:lnTo>
                    <a:pt x="50" y="126"/>
                  </a:lnTo>
                  <a:lnTo>
                    <a:pt x="50" y="123"/>
                  </a:lnTo>
                  <a:lnTo>
                    <a:pt x="48" y="121"/>
                  </a:lnTo>
                  <a:lnTo>
                    <a:pt x="48" y="121"/>
                  </a:lnTo>
                  <a:lnTo>
                    <a:pt x="47" y="120"/>
                  </a:lnTo>
                  <a:lnTo>
                    <a:pt x="45" y="120"/>
                  </a:lnTo>
                  <a:lnTo>
                    <a:pt x="42" y="118"/>
                  </a:lnTo>
                  <a:lnTo>
                    <a:pt x="41" y="116"/>
                  </a:lnTo>
                  <a:lnTo>
                    <a:pt x="37" y="115"/>
                  </a:lnTo>
                  <a:lnTo>
                    <a:pt x="34" y="113"/>
                  </a:lnTo>
                  <a:lnTo>
                    <a:pt x="33" y="113"/>
                  </a:lnTo>
                  <a:lnTo>
                    <a:pt x="31" y="112"/>
                  </a:lnTo>
                  <a:lnTo>
                    <a:pt x="29" y="112"/>
                  </a:lnTo>
                  <a:lnTo>
                    <a:pt x="29" y="112"/>
                  </a:lnTo>
                  <a:lnTo>
                    <a:pt x="29" y="110"/>
                  </a:lnTo>
                  <a:lnTo>
                    <a:pt x="31" y="109"/>
                  </a:lnTo>
                  <a:lnTo>
                    <a:pt x="31" y="109"/>
                  </a:lnTo>
                  <a:lnTo>
                    <a:pt x="29" y="105"/>
                  </a:lnTo>
                  <a:lnTo>
                    <a:pt x="28" y="104"/>
                  </a:lnTo>
                  <a:lnTo>
                    <a:pt x="26" y="104"/>
                  </a:lnTo>
                  <a:lnTo>
                    <a:pt x="28" y="102"/>
                  </a:lnTo>
                  <a:lnTo>
                    <a:pt x="28" y="102"/>
                  </a:lnTo>
                  <a:lnTo>
                    <a:pt x="26" y="102"/>
                  </a:lnTo>
                  <a:lnTo>
                    <a:pt x="26" y="102"/>
                  </a:lnTo>
                  <a:lnTo>
                    <a:pt x="26" y="102"/>
                  </a:lnTo>
                  <a:lnTo>
                    <a:pt x="25" y="102"/>
                  </a:lnTo>
                  <a:lnTo>
                    <a:pt x="25" y="101"/>
                  </a:lnTo>
                  <a:lnTo>
                    <a:pt x="22" y="98"/>
                  </a:lnTo>
                  <a:lnTo>
                    <a:pt x="20" y="96"/>
                  </a:lnTo>
                  <a:lnTo>
                    <a:pt x="20" y="96"/>
                  </a:lnTo>
                  <a:lnTo>
                    <a:pt x="20" y="94"/>
                  </a:lnTo>
                  <a:lnTo>
                    <a:pt x="22" y="93"/>
                  </a:lnTo>
                  <a:lnTo>
                    <a:pt x="22" y="93"/>
                  </a:lnTo>
                  <a:lnTo>
                    <a:pt x="22" y="91"/>
                  </a:lnTo>
                  <a:lnTo>
                    <a:pt x="20" y="90"/>
                  </a:lnTo>
                  <a:lnTo>
                    <a:pt x="22" y="88"/>
                  </a:lnTo>
                  <a:lnTo>
                    <a:pt x="22" y="86"/>
                  </a:lnTo>
                  <a:lnTo>
                    <a:pt x="22" y="86"/>
                  </a:lnTo>
                  <a:lnTo>
                    <a:pt x="22" y="86"/>
                  </a:lnTo>
                  <a:lnTo>
                    <a:pt x="23" y="86"/>
                  </a:lnTo>
                  <a:lnTo>
                    <a:pt x="23" y="85"/>
                  </a:lnTo>
                  <a:lnTo>
                    <a:pt x="23" y="83"/>
                  </a:lnTo>
                  <a:lnTo>
                    <a:pt x="25" y="83"/>
                  </a:lnTo>
                  <a:lnTo>
                    <a:pt x="28" y="79"/>
                  </a:lnTo>
                  <a:lnTo>
                    <a:pt x="29" y="79"/>
                  </a:lnTo>
                  <a:lnTo>
                    <a:pt x="31" y="77"/>
                  </a:lnTo>
                  <a:lnTo>
                    <a:pt x="31" y="75"/>
                  </a:lnTo>
                  <a:lnTo>
                    <a:pt x="31" y="75"/>
                  </a:lnTo>
                  <a:lnTo>
                    <a:pt x="31" y="75"/>
                  </a:lnTo>
                  <a:lnTo>
                    <a:pt x="31" y="74"/>
                  </a:lnTo>
                  <a:lnTo>
                    <a:pt x="29" y="72"/>
                  </a:lnTo>
                  <a:lnTo>
                    <a:pt x="28" y="72"/>
                  </a:lnTo>
                  <a:lnTo>
                    <a:pt x="28" y="71"/>
                  </a:lnTo>
                  <a:lnTo>
                    <a:pt x="28" y="69"/>
                  </a:lnTo>
                  <a:lnTo>
                    <a:pt x="29" y="68"/>
                  </a:lnTo>
                  <a:lnTo>
                    <a:pt x="31" y="68"/>
                  </a:lnTo>
                  <a:lnTo>
                    <a:pt x="33" y="68"/>
                  </a:lnTo>
                  <a:lnTo>
                    <a:pt x="33" y="66"/>
                  </a:lnTo>
                  <a:lnTo>
                    <a:pt x="31" y="66"/>
                  </a:lnTo>
                  <a:lnTo>
                    <a:pt x="28" y="66"/>
                  </a:lnTo>
                  <a:lnTo>
                    <a:pt x="25" y="66"/>
                  </a:lnTo>
                  <a:lnTo>
                    <a:pt x="25" y="66"/>
                  </a:lnTo>
                  <a:lnTo>
                    <a:pt x="23" y="64"/>
                  </a:lnTo>
                  <a:lnTo>
                    <a:pt x="22" y="63"/>
                  </a:lnTo>
                  <a:lnTo>
                    <a:pt x="22" y="63"/>
                  </a:lnTo>
                  <a:lnTo>
                    <a:pt x="20" y="63"/>
                  </a:lnTo>
                  <a:lnTo>
                    <a:pt x="20" y="63"/>
                  </a:lnTo>
                  <a:lnTo>
                    <a:pt x="20" y="63"/>
                  </a:lnTo>
                  <a:lnTo>
                    <a:pt x="18" y="57"/>
                  </a:lnTo>
                  <a:lnTo>
                    <a:pt x="17" y="57"/>
                  </a:lnTo>
                  <a:lnTo>
                    <a:pt x="17" y="57"/>
                  </a:lnTo>
                  <a:lnTo>
                    <a:pt x="15" y="57"/>
                  </a:lnTo>
                  <a:lnTo>
                    <a:pt x="15" y="57"/>
                  </a:lnTo>
                  <a:lnTo>
                    <a:pt x="15" y="55"/>
                  </a:lnTo>
                  <a:lnTo>
                    <a:pt x="15" y="55"/>
                  </a:lnTo>
                  <a:lnTo>
                    <a:pt x="15" y="53"/>
                  </a:lnTo>
                  <a:lnTo>
                    <a:pt x="15" y="52"/>
                  </a:lnTo>
                  <a:lnTo>
                    <a:pt x="15" y="52"/>
                  </a:lnTo>
                  <a:lnTo>
                    <a:pt x="14" y="50"/>
                  </a:lnTo>
                  <a:lnTo>
                    <a:pt x="14" y="50"/>
                  </a:lnTo>
                  <a:lnTo>
                    <a:pt x="12" y="50"/>
                  </a:lnTo>
                  <a:lnTo>
                    <a:pt x="11" y="46"/>
                  </a:lnTo>
                  <a:lnTo>
                    <a:pt x="11" y="44"/>
                  </a:lnTo>
                  <a:lnTo>
                    <a:pt x="11" y="44"/>
                  </a:lnTo>
                  <a:lnTo>
                    <a:pt x="11" y="44"/>
                  </a:lnTo>
                  <a:lnTo>
                    <a:pt x="11" y="42"/>
                  </a:lnTo>
                  <a:lnTo>
                    <a:pt x="11" y="42"/>
                  </a:lnTo>
                  <a:lnTo>
                    <a:pt x="11" y="42"/>
                  </a:lnTo>
                  <a:lnTo>
                    <a:pt x="11" y="41"/>
                  </a:lnTo>
                  <a:lnTo>
                    <a:pt x="9" y="39"/>
                  </a:lnTo>
                  <a:lnTo>
                    <a:pt x="7" y="39"/>
                  </a:lnTo>
                  <a:lnTo>
                    <a:pt x="7" y="38"/>
                  </a:lnTo>
                  <a:lnTo>
                    <a:pt x="7" y="38"/>
                  </a:lnTo>
                  <a:lnTo>
                    <a:pt x="7" y="36"/>
                  </a:lnTo>
                  <a:lnTo>
                    <a:pt x="7" y="36"/>
                  </a:lnTo>
                  <a:lnTo>
                    <a:pt x="7" y="36"/>
                  </a:lnTo>
                  <a:lnTo>
                    <a:pt x="9" y="34"/>
                  </a:lnTo>
                  <a:lnTo>
                    <a:pt x="7" y="34"/>
                  </a:lnTo>
                  <a:lnTo>
                    <a:pt x="6" y="33"/>
                  </a:lnTo>
                  <a:lnTo>
                    <a:pt x="4" y="31"/>
                  </a:lnTo>
                  <a:lnTo>
                    <a:pt x="3" y="31"/>
                  </a:lnTo>
                  <a:lnTo>
                    <a:pt x="3" y="31"/>
                  </a:lnTo>
                  <a:lnTo>
                    <a:pt x="3" y="30"/>
                  </a:lnTo>
                  <a:lnTo>
                    <a:pt x="4" y="30"/>
                  </a:lnTo>
                  <a:lnTo>
                    <a:pt x="4" y="28"/>
                  </a:lnTo>
                  <a:lnTo>
                    <a:pt x="4" y="28"/>
                  </a:lnTo>
                  <a:lnTo>
                    <a:pt x="6" y="27"/>
                  </a:lnTo>
                  <a:lnTo>
                    <a:pt x="6" y="25"/>
                  </a:lnTo>
                  <a:lnTo>
                    <a:pt x="6" y="25"/>
                  </a:lnTo>
                  <a:lnTo>
                    <a:pt x="6" y="25"/>
                  </a:lnTo>
                  <a:lnTo>
                    <a:pt x="6" y="23"/>
                  </a:lnTo>
                  <a:lnTo>
                    <a:pt x="6" y="23"/>
                  </a:lnTo>
                  <a:lnTo>
                    <a:pt x="4" y="23"/>
                  </a:lnTo>
                  <a:lnTo>
                    <a:pt x="4" y="23"/>
                  </a:lnTo>
                  <a:lnTo>
                    <a:pt x="4" y="23"/>
                  </a:lnTo>
                  <a:lnTo>
                    <a:pt x="4" y="20"/>
                  </a:lnTo>
                  <a:lnTo>
                    <a:pt x="4" y="19"/>
                  </a:lnTo>
                  <a:lnTo>
                    <a:pt x="4" y="19"/>
                  </a:lnTo>
                  <a:lnTo>
                    <a:pt x="4" y="16"/>
                  </a:lnTo>
                  <a:lnTo>
                    <a:pt x="3" y="16"/>
                  </a:lnTo>
                  <a:lnTo>
                    <a:pt x="3" y="14"/>
                  </a:lnTo>
                  <a:lnTo>
                    <a:pt x="1" y="12"/>
                  </a:lnTo>
                  <a:lnTo>
                    <a:pt x="3" y="12"/>
                  </a:lnTo>
                  <a:lnTo>
                    <a:pt x="3" y="12"/>
                  </a:lnTo>
                  <a:lnTo>
                    <a:pt x="3" y="11"/>
                  </a:lnTo>
                  <a:lnTo>
                    <a:pt x="3" y="11"/>
                  </a:lnTo>
                  <a:lnTo>
                    <a:pt x="1" y="11"/>
                  </a:lnTo>
                  <a:lnTo>
                    <a:pt x="1" y="9"/>
                  </a:lnTo>
                  <a:lnTo>
                    <a:pt x="1" y="9"/>
                  </a:lnTo>
                  <a:lnTo>
                    <a:pt x="1" y="8"/>
                  </a:lnTo>
                  <a:lnTo>
                    <a:pt x="0" y="8"/>
                  </a:lnTo>
                  <a:lnTo>
                    <a:pt x="0" y="6"/>
                  </a:lnTo>
                  <a:lnTo>
                    <a:pt x="1" y="6"/>
                  </a:lnTo>
                  <a:lnTo>
                    <a:pt x="1" y="6"/>
                  </a:lnTo>
                  <a:lnTo>
                    <a:pt x="3" y="6"/>
                  </a:lnTo>
                  <a:lnTo>
                    <a:pt x="4" y="6"/>
                  </a:lnTo>
                  <a:lnTo>
                    <a:pt x="6" y="6"/>
                  </a:lnTo>
                  <a:lnTo>
                    <a:pt x="6" y="1"/>
                  </a:lnTo>
                  <a:lnTo>
                    <a:pt x="7" y="1"/>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26" name="Freeform 246">
              <a:extLst>
                <a:ext uri="{FF2B5EF4-FFF2-40B4-BE49-F238E27FC236}">
                  <a16:creationId xmlns:a16="http://schemas.microsoft.com/office/drawing/2014/main" id="{86339493-07CC-4605-B52C-B30216EC6FA5}"/>
                </a:ext>
              </a:extLst>
            </p:cNvPr>
            <p:cNvSpPr>
              <a:spLocks/>
            </p:cNvSpPr>
            <p:nvPr/>
          </p:nvSpPr>
          <p:spPr bwMode="auto">
            <a:xfrm>
              <a:off x="6856558" y="3320461"/>
              <a:ext cx="276789" cy="261196"/>
            </a:xfrm>
            <a:custGeom>
              <a:avLst/>
              <a:gdLst>
                <a:gd name="T0" fmla="*/ 63 w 142"/>
                <a:gd name="T1" fmla="*/ 0 h 134"/>
                <a:gd name="T2" fmla="*/ 69 w 142"/>
                <a:gd name="T3" fmla="*/ 1 h 134"/>
                <a:gd name="T4" fmla="*/ 76 w 142"/>
                <a:gd name="T5" fmla="*/ 1 h 134"/>
                <a:gd name="T6" fmla="*/ 79 w 142"/>
                <a:gd name="T7" fmla="*/ 1 h 134"/>
                <a:gd name="T8" fmla="*/ 79 w 142"/>
                <a:gd name="T9" fmla="*/ 6 h 134"/>
                <a:gd name="T10" fmla="*/ 82 w 142"/>
                <a:gd name="T11" fmla="*/ 5 h 134"/>
                <a:gd name="T12" fmla="*/ 85 w 142"/>
                <a:gd name="T13" fmla="*/ 3 h 134"/>
                <a:gd name="T14" fmla="*/ 87 w 142"/>
                <a:gd name="T15" fmla="*/ 5 h 134"/>
                <a:gd name="T16" fmla="*/ 91 w 142"/>
                <a:gd name="T17" fmla="*/ 11 h 134"/>
                <a:gd name="T18" fmla="*/ 91 w 142"/>
                <a:gd name="T19" fmla="*/ 14 h 134"/>
                <a:gd name="T20" fmla="*/ 93 w 142"/>
                <a:gd name="T21" fmla="*/ 16 h 134"/>
                <a:gd name="T22" fmla="*/ 96 w 142"/>
                <a:gd name="T23" fmla="*/ 22 h 134"/>
                <a:gd name="T24" fmla="*/ 101 w 142"/>
                <a:gd name="T25" fmla="*/ 25 h 134"/>
                <a:gd name="T26" fmla="*/ 109 w 142"/>
                <a:gd name="T27" fmla="*/ 25 h 134"/>
                <a:gd name="T28" fmla="*/ 104 w 142"/>
                <a:gd name="T29" fmla="*/ 28 h 134"/>
                <a:gd name="T30" fmla="*/ 107 w 142"/>
                <a:gd name="T31" fmla="*/ 33 h 134"/>
                <a:gd name="T32" fmla="*/ 107 w 142"/>
                <a:gd name="T33" fmla="*/ 36 h 134"/>
                <a:gd name="T34" fmla="*/ 99 w 142"/>
                <a:gd name="T35" fmla="*/ 42 h 134"/>
                <a:gd name="T36" fmla="*/ 98 w 142"/>
                <a:gd name="T37" fmla="*/ 45 h 134"/>
                <a:gd name="T38" fmla="*/ 98 w 142"/>
                <a:gd name="T39" fmla="*/ 50 h 134"/>
                <a:gd name="T40" fmla="*/ 96 w 142"/>
                <a:gd name="T41" fmla="*/ 55 h 134"/>
                <a:gd name="T42" fmla="*/ 101 w 142"/>
                <a:gd name="T43" fmla="*/ 61 h 134"/>
                <a:gd name="T44" fmla="*/ 104 w 142"/>
                <a:gd name="T45" fmla="*/ 61 h 134"/>
                <a:gd name="T46" fmla="*/ 105 w 142"/>
                <a:gd name="T47" fmla="*/ 64 h 134"/>
                <a:gd name="T48" fmla="*/ 105 w 142"/>
                <a:gd name="T49" fmla="*/ 71 h 134"/>
                <a:gd name="T50" fmla="*/ 110 w 142"/>
                <a:gd name="T51" fmla="*/ 72 h 134"/>
                <a:gd name="T52" fmla="*/ 121 w 142"/>
                <a:gd name="T53" fmla="*/ 79 h 134"/>
                <a:gd name="T54" fmla="*/ 126 w 142"/>
                <a:gd name="T55" fmla="*/ 82 h 134"/>
                <a:gd name="T56" fmla="*/ 131 w 142"/>
                <a:gd name="T57" fmla="*/ 90 h 134"/>
                <a:gd name="T58" fmla="*/ 131 w 142"/>
                <a:gd name="T59" fmla="*/ 102 h 134"/>
                <a:gd name="T60" fmla="*/ 134 w 142"/>
                <a:gd name="T61" fmla="*/ 112 h 134"/>
                <a:gd name="T62" fmla="*/ 137 w 142"/>
                <a:gd name="T63" fmla="*/ 113 h 134"/>
                <a:gd name="T64" fmla="*/ 140 w 142"/>
                <a:gd name="T65" fmla="*/ 115 h 134"/>
                <a:gd name="T66" fmla="*/ 140 w 142"/>
                <a:gd name="T67" fmla="*/ 118 h 134"/>
                <a:gd name="T68" fmla="*/ 135 w 142"/>
                <a:gd name="T69" fmla="*/ 118 h 134"/>
                <a:gd name="T70" fmla="*/ 131 w 142"/>
                <a:gd name="T71" fmla="*/ 118 h 134"/>
                <a:gd name="T72" fmla="*/ 124 w 142"/>
                <a:gd name="T73" fmla="*/ 116 h 134"/>
                <a:gd name="T74" fmla="*/ 121 w 142"/>
                <a:gd name="T75" fmla="*/ 120 h 134"/>
                <a:gd name="T76" fmla="*/ 117 w 142"/>
                <a:gd name="T77" fmla="*/ 129 h 134"/>
                <a:gd name="T78" fmla="*/ 104 w 142"/>
                <a:gd name="T79" fmla="*/ 132 h 134"/>
                <a:gd name="T80" fmla="*/ 87 w 142"/>
                <a:gd name="T81" fmla="*/ 131 h 134"/>
                <a:gd name="T82" fmla="*/ 68 w 142"/>
                <a:gd name="T83" fmla="*/ 116 h 134"/>
                <a:gd name="T84" fmla="*/ 50 w 142"/>
                <a:gd name="T85" fmla="*/ 104 h 134"/>
                <a:gd name="T86" fmla="*/ 36 w 142"/>
                <a:gd name="T87" fmla="*/ 94 h 134"/>
                <a:gd name="T88" fmla="*/ 23 w 142"/>
                <a:gd name="T89" fmla="*/ 88 h 134"/>
                <a:gd name="T90" fmla="*/ 6 w 142"/>
                <a:gd name="T91" fmla="*/ 85 h 134"/>
                <a:gd name="T92" fmla="*/ 5 w 142"/>
                <a:gd name="T93" fmla="*/ 82 h 134"/>
                <a:gd name="T94" fmla="*/ 3 w 142"/>
                <a:gd name="T95" fmla="*/ 72 h 134"/>
                <a:gd name="T96" fmla="*/ 8 w 142"/>
                <a:gd name="T97" fmla="*/ 61 h 134"/>
                <a:gd name="T98" fmla="*/ 23 w 142"/>
                <a:gd name="T99" fmla="*/ 52 h 134"/>
                <a:gd name="T100" fmla="*/ 35 w 142"/>
                <a:gd name="T101" fmla="*/ 44 h 134"/>
                <a:gd name="T102" fmla="*/ 36 w 142"/>
                <a:gd name="T103" fmla="*/ 33 h 134"/>
                <a:gd name="T104" fmla="*/ 38 w 142"/>
                <a:gd name="T105" fmla="*/ 27 h 134"/>
                <a:gd name="T106" fmla="*/ 36 w 142"/>
                <a:gd name="T107" fmla="*/ 19 h 134"/>
                <a:gd name="T108" fmla="*/ 38 w 142"/>
                <a:gd name="T109" fmla="*/ 14 h 134"/>
                <a:gd name="T110" fmla="*/ 49 w 142"/>
                <a:gd name="T111" fmla="*/ 8 h 134"/>
                <a:gd name="T112" fmla="*/ 52 w 142"/>
                <a:gd name="T113" fmla="*/ 3 h 134"/>
                <a:gd name="T114" fmla="*/ 58 w 142"/>
                <a:gd name="T11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 h="134">
                  <a:moveTo>
                    <a:pt x="58" y="0"/>
                  </a:moveTo>
                  <a:lnTo>
                    <a:pt x="60" y="0"/>
                  </a:lnTo>
                  <a:lnTo>
                    <a:pt x="60" y="0"/>
                  </a:lnTo>
                  <a:lnTo>
                    <a:pt x="63" y="0"/>
                  </a:lnTo>
                  <a:lnTo>
                    <a:pt x="64" y="0"/>
                  </a:lnTo>
                  <a:lnTo>
                    <a:pt x="64" y="0"/>
                  </a:lnTo>
                  <a:lnTo>
                    <a:pt x="66" y="0"/>
                  </a:lnTo>
                  <a:lnTo>
                    <a:pt x="69" y="1"/>
                  </a:lnTo>
                  <a:lnTo>
                    <a:pt x="69" y="1"/>
                  </a:lnTo>
                  <a:lnTo>
                    <a:pt x="71" y="1"/>
                  </a:lnTo>
                  <a:lnTo>
                    <a:pt x="74" y="1"/>
                  </a:lnTo>
                  <a:lnTo>
                    <a:pt x="76" y="1"/>
                  </a:lnTo>
                  <a:lnTo>
                    <a:pt x="76" y="0"/>
                  </a:lnTo>
                  <a:lnTo>
                    <a:pt x="77" y="0"/>
                  </a:lnTo>
                  <a:lnTo>
                    <a:pt x="77" y="0"/>
                  </a:lnTo>
                  <a:lnTo>
                    <a:pt x="79" y="1"/>
                  </a:lnTo>
                  <a:lnTo>
                    <a:pt x="79" y="1"/>
                  </a:lnTo>
                  <a:lnTo>
                    <a:pt x="79" y="1"/>
                  </a:lnTo>
                  <a:lnTo>
                    <a:pt x="79" y="5"/>
                  </a:lnTo>
                  <a:lnTo>
                    <a:pt x="79" y="6"/>
                  </a:lnTo>
                  <a:lnTo>
                    <a:pt x="79" y="6"/>
                  </a:lnTo>
                  <a:lnTo>
                    <a:pt x="80" y="6"/>
                  </a:lnTo>
                  <a:lnTo>
                    <a:pt x="80" y="6"/>
                  </a:lnTo>
                  <a:lnTo>
                    <a:pt x="82" y="5"/>
                  </a:lnTo>
                  <a:lnTo>
                    <a:pt x="83" y="3"/>
                  </a:lnTo>
                  <a:lnTo>
                    <a:pt x="83" y="3"/>
                  </a:lnTo>
                  <a:lnTo>
                    <a:pt x="85" y="3"/>
                  </a:lnTo>
                  <a:lnTo>
                    <a:pt x="85" y="3"/>
                  </a:lnTo>
                  <a:lnTo>
                    <a:pt x="87" y="3"/>
                  </a:lnTo>
                  <a:lnTo>
                    <a:pt x="87" y="3"/>
                  </a:lnTo>
                  <a:lnTo>
                    <a:pt x="87" y="3"/>
                  </a:lnTo>
                  <a:lnTo>
                    <a:pt x="87" y="5"/>
                  </a:lnTo>
                  <a:lnTo>
                    <a:pt x="88" y="9"/>
                  </a:lnTo>
                  <a:lnTo>
                    <a:pt x="90" y="9"/>
                  </a:lnTo>
                  <a:lnTo>
                    <a:pt x="90" y="9"/>
                  </a:lnTo>
                  <a:lnTo>
                    <a:pt x="91" y="11"/>
                  </a:lnTo>
                  <a:lnTo>
                    <a:pt x="91" y="11"/>
                  </a:lnTo>
                  <a:lnTo>
                    <a:pt x="91" y="12"/>
                  </a:lnTo>
                  <a:lnTo>
                    <a:pt x="91" y="14"/>
                  </a:lnTo>
                  <a:lnTo>
                    <a:pt x="91" y="14"/>
                  </a:lnTo>
                  <a:lnTo>
                    <a:pt x="91" y="16"/>
                  </a:lnTo>
                  <a:lnTo>
                    <a:pt x="91" y="16"/>
                  </a:lnTo>
                  <a:lnTo>
                    <a:pt x="93" y="16"/>
                  </a:lnTo>
                  <a:lnTo>
                    <a:pt x="93" y="16"/>
                  </a:lnTo>
                  <a:lnTo>
                    <a:pt x="94" y="16"/>
                  </a:lnTo>
                  <a:lnTo>
                    <a:pt x="96" y="22"/>
                  </a:lnTo>
                  <a:lnTo>
                    <a:pt x="96" y="22"/>
                  </a:lnTo>
                  <a:lnTo>
                    <a:pt x="96" y="22"/>
                  </a:lnTo>
                  <a:lnTo>
                    <a:pt x="98" y="22"/>
                  </a:lnTo>
                  <a:lnTo>
                    <a:pt x="98" y="22"/>
                  </a:lnTo>
                  <a:lnTo>
                    <a:pt x="99" y="23"/>
                  </a:lnTo>
                  <a:lnTo>
                    <a:pt x="101" y="25"/>
                  </a:lnTo>
                  <a:lnTo>
                    <a:pt x="101" y="25"/>
                  </a:lnTo>
                  <a:lnTo>
                    <a:pt x="104" y="25"/>
                  </a:lnTo>
                  <a:lnTo>
                    <a:pt x="107" y="25"/>
                  </a:lnTo>
                  <a:lnTo>
                    <a:pt x="109" y="25"/>
                  </a:lnTo>
                  <a:lnTo>
                    <a:pt x="109" y="27"/>
                  </a:lnTo>
                  <a:lnTo>
                    <a:pt x="107" y="27"/>
                  </a:lnTo>
                  <a:lnTo>
                    <a:pt x="105" y="27"/>
                  </a:lnTo>
                  <a:lnTo>
                    <a:pt x="104" y="28"/>
                  </a:lnTo>
                  <a:lnTo>
                    <a:pt x="104" y="30"/>
                  </a:lnTo>
                  <a:lnTo>
                    <a:pt x="104" y="31"/>
                  </a:lnTo>
                  <a:lnTo>
                    <a:pt x="105" y="31"/>
                  </a:lnTo>
                  <a:lnTo>
                    <a:pt x="107" y="33"/>
                  </a:lnTo>
                  <a:lnTo>
                    <a:pt x="107" y="34"/>
                  </a:lnTo>
                  <a:lnTo>
                    <a:pt x="107" y="34"/>
                  </a:lnTo>
                  <a:lnTo>
                    <a:pt x="107" y="34"/>
                  </a:lnTo>
                  <a:lnTo>
                    <a:pt x="107" y="36"/>
                  </a:lnTo>
                  <a:lnTo>
                    <a:pt x="105" y="38"/>
                  </a:lnTo>
                  <a:lnTo>
                    <a:pt x="104" y="38"/>
                  </a:lnTo>
                  <a:lnTo>
                    <a:pt x="101" y="42"/>
                  </a:lnTo>
                  <a:lnTo>
                    <a:pt x="99" y="42"/>
                  </a:lnTo>
                  <a:lnTo>
                    <a:pt x="99" y="44"/>
                  </a:lnTo>
                  <a:lnTo>
                    <a:pt x="99" y="45"/>
                  </a:lnTo>
                  <a:lnTo>
                    <a:pt x="98" y="45"/>
                  </a:lnTo>
                  <a:lnTo>
                    <a:pt x="98" y="45"/>
                  </a:lnTo>
                  <a:lnTo>
                    <a:pt x="98" y="45"/>
                  </a:lnTo>
                  <a:lnTo>
                    <a:pt x="98" y="47"/>
                  </a:lnTo>
                  <a:lnTo>
                    <a:pt x="96" y="49"/>
                  </a:lnTo>
                  <a:lnTo>
                    <a:pt x="98" y="50"/>
                  </a:lnTo>
                  <a:lnTo>
                    <a:pt x="98" y="52"/>
                  </a:lnTo>
                  <a:lnTo>
                    <a:pt x="98" y="52"/>
                  </a:lnTo>
                  <a:lnTo>
                    <a:pt x="96" y="53"/>
                  </a:lnTo>
                  <a:lnTo>
                    <a:pt x="96" y="55"/>
                  </a:lnTo>
                  <a:lnTo>
                    <a:pt x="96" y="55"/>
                  </a:lnTo>
                  <a:lnTo>
                    <a:pt x="98" y="57"/>
                  </a:lnTo>
                  <a:lnTo>
                    <a:pt x="101" y="60"/>
                  </a:lnTo>
                  <a:lnTo>
                    <a:pt x="101" y="61"/>
                  </a:lnTo>
                  <a:lnTo>
                    <a:pt x="102" y="61"/>
                  </a:lnTo>
                  <a:lnTo>
                    <a:pt x="102" y="61"/>
                  </a:lnTo>
                  <a:lnTo>
                    <a:pt x="102" y="61"/>
                  </a:lnTo>
                  <a:lnTo>
                    <a:pt x="104" y="61"/>
                  </a:lnTo>
                  <a:lnTo>
                    <a:pt x="104" y="61"/>
                  </a:lnTo>
                  <a:lnTo>
                    <a:pt x="102" y="63"/>
                  </a:lnTo>
                  <a:lnTo>
                    <a:pt x="104" y="63"/>
                  </a:lnTo>
                  <a:lnTo>
                    <a:pt x="105" y="64"/>
                  </a:lnTo>
                  <a:lnTo>
                    <a:pt x="107" y="68"/>
                  </a:lnTo>
                  <a:lnTo>
                    <a:pt x="107" y="68"/>
                  </a:lnTo>
                  <a:lnTo>
                    <a:pt x="105" y="69"/>
                  </a:lnTo>
                  <a:lnTo>
                    <a:pt x="105" y="71"/>
                  </a:lnTo>
                  <a:lnTo>
                    <a:pt x="105" y="71"/>
                  </a:lnTo>
                  <a:lnTo>
                    <a:pt x="107" y="71"/>
                  </a:lnTo>
                  <a:lnTo>
                    <a:pt x="109" y="72"/>
                  </a:lnTo>
                  <a:lnTo>
                    <a:pt x="110" y="72"/>
                  </a:lnTo>
                  <a:lnTo>
                    <a:pt x="113" y="74"/>
                  </a:lnTo>
                  <a:lnTo>
                    <a:pt x="117" y="75"/>
                  </a:lnTo>
                  <a:lnTo>
                    <a:pt x="118" y="77"/>
                  </a:lnTo>
                  <a:lnTo>
                    <a:pt x="121" y="79"/>
                  </a:lnTo>
                  <a:lnTo>
                    <a:pt x="123" y="79"/>
                  </a:lnTo>
                  <a:lnTo>
                    <a:pt x="124" y="80"/>
                  </a:lnTo>
                  <a:lnTo>
                    <a:pt x="124" y="80"/>
                  </a:lnTo>
                  <a:lnTo>
                    <a:pt x="126" y="82"/>
                  </a:lnTo>
                  <a:lnTo>
                    <a:pt x="126" y="85"/>
                  </a:lnTo>
                  <a:lnTo>
                    <a:pt x="128" y="85"/>
                  </a:lnTo>
                  <a:lnTo>
                    <a:pt x="129" y="88"/>
                  </a:lnTo>
                  <a:lnTo>
                    <a:pt x="131" y="90"/>
                  </a:lnTo>
                  <a:lnTo>
                    <a:pt x="131" y="93"/>
                  </a:lnTo>
                  <a:lnTo>
                    <a:pt x="129" y="96"/>
                  </a:lnTo>
                  <a:lnTo>
                    <a:pt x="129" y="102"/>
                  </a:lnTo>
                  <a:lnTo>
                    <a:pt x="131" y="102"/>
                  </a:lnTo>
                  <a:lnTo>
                    <a:pt x="134" y="102"/>
                  </a:lnTo>
                  <a:lnTo>
                    <a:pt x="134" y="105"/>
                  </a:lnTo>
                  <a:lnTo>
                    <a:pt x="134" y="109"/>
                  </a:lnTo>
                  <a:lnTo>
                    <a:pt x="134" y="112"/>
                  </a:lnTo>
                  <a:lnTo>
                    <a:pt x="134" y="112"/>
                  </a:lnTo>
                  <a:lnTo>
                    <a:pt x="135" y="112"/>
                  </a:lnTo>
                  <a:lnTo>
                    <a:pt x="137" y="113"/>
                  </a:lnTo>
                  <a:lnTo>
                    <a:pt x="137" y="113"/>
                  </a:lnTo>
                  <a:lnTo>
                    <a:pt x="137" y="113"/>
                  </a:lnTo>
                  <a:lnTo>
                    <a:pt x="139" y="113"/>
                  </a:lnTo>
                  <a:lnTo>
                    <a:pt x="139" y="115"/>
                  </a:lnTo>
                  <a:lnTo>
                    <a:pt x="140" y="115"/>
                  </a:lnTo>
                  <a:lnTo>
                    <a:pt x="139" y="116"/>
                  </a:lnTo>
                  <a:lnTo>
                    <a:pt x="139" y="116"/>
                  </a:lnTo>
                  <a:lnTo>
                    <a:pt x="140" y="118"/>
                  </a:lnTo>
                  <a:lnTo>
                    <a:pt x="140" y="118"/>
                  </a:lnTo>
                  <a:lnTo>
                    <a:pt x="142" y="120"/>
                  </a:lnTo>
                  <a:lnTo>
                    <a:pt x="140" y="120"/>
                  </a:lnTo>
                  <a:lnTo>
                    <a:pt x="139" y="120"/>
                  </a:lnTo>
                  <a:lnTo>
                    <a:pt x="135" y="118"/>
                  </a:lnTo>
                  <a:lnTo>
                    <a:pt x="135" y="118"/>
                  </a:lnTo>
                  <a:lnTo>
                    <a:pt x="134" y="118"/>
                  </a:lnTo>
                  <a:lnTo>
                    <a:pt x="134" y="118"/>
                  </a:lnTo>
                  <a:lnTo>
                    <a:pt x="131" y="118"/>
                  </a:lnTo>
                  <a:lnTo>
                    <a:pt x="129" y="116"/>
                  </a:lnTo>
                  <a:lnTo>
                    <a:pt x="129" y="116"/>
                  </a:lnTo>
                  <a:lnTo>
                    <a:pt x="126" y="116"/>
                  </a:lnTo>
                  <a:lnTo>
                    <a:pt x="124" y="116"/>
                  </a:lnTo>
                  <a:lnTo>
                    <a:pt x="123" y="118"/>
                  </a:lnTo>
                  <a:lnTo>
                    <a:pt x="121" y="118"/>
                  </a:lnTo>
                  <a:lnTo>
                    <a:pt x="121" y="120"/>
                  </a:lnTo>
                  <a:lnTo>
                    <a:pt x="121" y="120"/>
                  </a:lnTo>
                  <a:lnTo>
                    <a:pt x="120" y="121"/>
                  </a:lnTo>
                  <a:lnTo>
                    <a:pt x="118" y="124"/>
                  </a:lnTo>
                  <a:lnTo>
                    <a:pt x="118" y="126"/>
                  </a:lnTo>
                  <a:lnTo>
                    <a:pt x="117" y="129"/>
                  </a:lnTo>
                  <a:lnTo>
                    <a:pt x="115" y="131"/>
                  </a:lnTo>
                  <a:lnTo>
                    <a:pt x="112" y="132"/>
                  </a:lnTo>
                  <a:lnTo>
                    <a:pt x="110" y="134"/>
                  </a:lnTo>
                  <a:lnTo>
                    <a:pt x="104" y="132"/>
                  </a:lnTo>
                  <a:lnTo>
                    <a:pt x="98" y="132"/>
                  </a:lnTo>
                  <a:lnTo>
                    <a:pt x="91" y="132"/>
                  </a:lnTo>
                  <a:lnTo>
                    <a:pt x="87" y="131"/>
                  </a:lnTo>
                  <a:lnTo>
                    <a:pt x="87" y="131"/>
                  </a:lnTo>
                  <a:lnTo>
                    <a:pt x="80" y="127"/>
                  </a:lnTo>
                  <a:lnTo>
                    <a:pt x="77" y="124"/>
                  </a:lnTo>
                  <a:lnTo>
                    <a:pt x="72" y="121"/>
                  </a:lnTo>
                  <a:lnTo>
                    <a:pt x="68" y="116"/>
                  </a:lnTo>
                  <a:lnTo>
                    <a:pt x="63" y="113"/>
                  </a:lnTo>
                  <a:lnTo>
                    <a:pt x="60" y="110"/>
                  </a:lnTo>
                  <a:lnTo>
                    <a:pt x="55" y="107"/>
                  </a:lnTo>
                  <a:lnTo>
                    <a:pt x="50" y="104"/>
                  </a:lnTo>
                  <a:lnTo>
                    <a:pt x="49" y="101"/>
                  </a:lnTo>
                  <a:lnTo>
                    <a:pt x="44" y="99"/>
                  </a:lnTo>
                  <a:lnTo>
                    <a:pt x="41" y="97"/>
                  </a:lnTo>
                  <a:lnTo>
                    <a:pt x="36" y="94"/>
                  </a:lnTo>
                  <a:lnTo>
                    <a:pt x="33" y="93"/>
                  </a:lnTo>
                  <a:lnTo>
                    <a:pt x="30" y="91"/>
                  </a:lnTo>
                  <a:lnTo>
                    <a:pt x="25" y="88"/>
                  </a:lnTo>
                  <a:lnTo>
                    <a:pt x="23" y="88"/>
                  </a:lnTo>
                  <a:lnTo>
                    <a:pt x="19" y="86"/>
                  </a:lnTo>
                  <a:lnTo>
                    <a:pt x="14" y="86"/>
                  </a:lnTo>
                  <a:lnTo>
                    <a:pt x="9" y="85"/>
                  </a:lnTo>
                  <a:lnTo>
                    <a:pt x="6" y="85"/>
                  </a:lnTo>
                  <a:lnTo>
                    <a:pt x="8" y="83"/>
                  </a:lnTo>
                  <a:lnTo>
                    <a:pt x="8" y="82"/>
                  </a:lnTo>
                  <a:lnTo>
                    <a:pt x="6" y="82"/>
                  </a:lnTo>
                  <a:lnTo>
                    <a:pt x="5" y="82"/>
                  </a:lnTo>
                  <a:lnTo>
                    <a:pt x="3" y="79"/>
                  </a:lnTo>
                  <a:lnTo>
                    <a:pt x="5" y="79"/>
                  </a:lnTo>
                  <a:lnTo>
                    <a:pt x="3" y="75"/>
                  </a:lnTo>
                  <a:lnTo>
                    <a:pt x="3" y="72"/>
                  </a:lnTo>
                  <a:lnTo>
                    <a:pt x="1" y="68"/>
                  </a:lnTo>
                  <a:lnTo>
                    <a:pt x="0" y="64"/>
                  </a:lnTo>
                  <a:lnTo>
                    <a:pt x="5" y="63"/>
                  </a:lnTo>
                  <a:lnTo>
                    <a:pt x="8" y="61"/>
                  </a:lnTo>
                  <a:lnTo>
                    <a:pt x="12" y="58"/>
                  </a:lnTo>
                  <a:lnTo>
                    <a:pt x="16" y="57"/>
                  </a:lnTo>
                  <a:lnTo>
                    <a:pt x="20" y="53"/>
                  </a:lnTo>
                  <a:lnTo>
                    <a:pt x="23" y="52"/>
                  </a:lnTo>
                  <a:lnTo>
                    <a:pt x="28" y="49"/>
                  </a:lnTo>
                  <a:lnTo>
                    <a:pt x="31" y="49"/>
                  </a:lnTo>
                  <a:lnTo>
                    <a:pt x="33" y="47"/>
                  </a:lnTo>
                  <a:lnTo>
                    <a:pt x="35" y="44"/>
                  </a:lnTo>
                  <a:lnTo>
                    <a:pt x="35" y="42"/>
                  </a:lnTo>
                  <a:lnTo>
                    <a:pt x="35" y="41"/>
                  </a:lnTo>
                  <a:lnTo>
                    <a:pt x="35" y="38"/>
                  </a:lnTo>
                  <a:lnTo>
                    <a:pt x="36" y="33"/>
                  </a:lnTo>
                  <a:lnTo>
                    <a:pt x="36" y="31"/>
                  </a:lnTo>
                  <a:lnTo>
                    <a:pt x="36" y="30"/>
                  </a:lnTo>
                  <a:lnTo>
                    <a:pt x="38" y="28"/>
                  </a:lnTo>
                  <a:lnTo>
                    <a:pt x="38" y="27"/>
                  </a:lnTo>
                  <a:lnTo>
                    <a:pt x="38" y="25"/>
                  </a:lnTo>
                  <a:lnTo>
                    <a:pt x="36" y="23"/>
                  </a:lnTo>
                  <a:lnTo>
                    <a:pt x="36" y="20"/>
                  </a:lnTo>
                  <a:lnTo>
                    <a:pt x="36" y="19"/>
                  </a:lnTo>
                  <a:lnTo>
                    <a:pt x="36" y="17"/>
                  </a:lnTo>
                  <a:lnTo>
                    <a:pt x="36" y="16"/>
                  </a:lnTo>
                  <a:lnTo>
                    <a:pt x="38" y="14"/>
                  </a:lnTo>
                  <a:lnTo>
                    <a:pt x="38" y="14"/>
                  </a:lnTo>
                  <a:lnTo>
                    <a:pt x="42" y="12"/>
                  </a:lnTo>
                  <a:lnTo>
                    <a:pt x="44" y="12"/>
                  </a:lnTo>
                  <a:lnTo>
                    <a:pt x="47" y="9"/>
                  </a:lnTo>
                  <a:lnTo>
                    <a:pt x="49" y="8"/>
                  </a:lnTo>
                  <a:lnTo>
                    <a:pt x="50" y="6"/>
                  </a:lnTo>
                  <a:lnTo>
                    <a:pt x="52" y="5"/>
                  </a:lnTo>
                  <a:lnTo>
                    <a:pt x="52" y="5"/>
                  </a:lnTo>
                  <a:lnTo>
                    <a:pt x="52" y="3"/>
                  </a:lnTo>
                  <a:lnTo>
                    <a:pt x="53" y="3"/>
                  </a:lnTo>
                  <a:lnTo>
                    <a:pt x="57" y="1"/>
                  </a:lnTo>
                  <a:lnTo>
                    <a:pt x="58" y="0"/>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27" name="Freeform 247">
              <a:extLst>
                <a:ext uri="{FF2B5EF4-FFF2-40B4-BE49-F238E27FC236}">
                  <a16:creationId xmlns:a16="http://schemas.microsoft.com/office/drawing/2014/main" id="{BB58014A-7E27-4F2B-BAAB-00356D1D87B4}"/>
                </a:ext>
              </a:extLst>
            </p:cNvPr>
            <p:cNvSpPr>
              <a:spLocks/>
            </p:cNvSpPr>
            <p:nvPr/>
          </p:nvSpPr>
          <p:spPr bwMode="auto">
            <a:xfrm>
              <a:off x="7803880" y="4618642"/>
              <a:ext cx="1950" cy="5848"/>
            </a:xfrm>
            <a:custGeom>
              <a:avLst/>
              <a:gdLst>
                <a:gd name="T0" fmla="*/ 1 w 1"/>
                <a:gd name="T1" fmla="*/ 0 h 3"/>
                <a:gd name="T2" fmla="*/ 1 w 1"/>
                <a:gd name="T3" fmla="*/ 0 h 3"/>
                <a:gd name="T4" fmla="*/ 1 w 1"/>
                <a:gd name="T5" fmla="*/ 2 h 3"/>
                <a:gd name="T6" fmla="*/ 1 w 1"/>
                <a:gd name="T7" fmla="*/ 2 h 3"/>
                <a:gd name="T8" fmla="*/ 1 w 1"/>
                <a:gd name="T9" fmla="*/ 3 h 3"/>
                <a:gd name="T10" fmla="*/ 1 w 1"/>
                <a:gd name="T11" fmla="*/ 3 h 3"/>
                <a:gd name="T12" fmla="*/ 1 w 1"/>
                <a:gd name="T13" fmla="*/ 2 h 3"/>
                <a:gd name="T14" fmla="*/ 0 w 1"/>
                <a:gd name="T15" fmla="*/ 0 h 3"/>
                <a:gd name="T16" fmla="*/ 0 w 1"/>
                <a:gd name="T17" fmla="*/ 0 h 3"/>
                <a:gd name="T18" fmla="*/ 1 w 1"/>
                <a:gd name="T19" fmla="*/ 2 h 3"/>
                <a:gd name="T20" fmla="*/ 1 w 1"/>
                <a:gd name="T21" fmla="*/ 3 h 3"/>
                <a:gd name="T22" fmla="*/ 1 w 1"/>
                <a:gd name="T23" fmla="*/ 2 h 3"/>
                <a:gd name="T24" fmla="*/ 1 w 1"/>
                <a:gd name="T25" fmla="*/ 2 h 3"/>
                <a:gd name="T26" fmla="*/ 1 w 1"/>
                <a:gd name="T27" fmla="*/ 2 h 3"/>
                <a:gd name="T28" fmla="*/ 1 w 1"/>
                <a:gd name="T29" fmla="*/ 0 h 3"/>
                <a:gd name="T30" fmla="*/ 1 w 1"/>
                <a:gd name="T31" fmla="*/ 0 h 3"/>
                <a:gd name="T32" fmla="*/ 1 w 1"/>
                <a:gd name="T3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 h="3">
                  <a:moveTo>
                    <a:pt x="1" y="0"/>
                  </a:moveTo>
                  <a:lnTo>
                    <a:pt x="1" y="0"/>
                  </a:lnTo>
                  <a:lnTo>
                    <a:pt x="1" y="2"/>
                  </a:lnTo>
                  <a:lnTo>
                    <a:pt x="1" y="2"/>
                  </a:lnTo>
                  <a:lnTo>
                    <a:pt x="1" y="3"/>
                  </a:lnTo>
                  <a:lnTo>
                    <a:pt x="1" y="3"/>
                  </a:lnTo>
                  <a:lnTo>
                    <a:pt x="1" y="2"/>
                  </a:lnTo>
                  <a:lnTo>
                    <a:pt x="0" y="0"/>
                  </a:lnTo>
                  <a:lnTo>
                    <a:pt x="0" y="0"/>
                  </a:lnTo>
                  <a:lnTo>
                    <a:pt x="1" y="2"/>
                  </a:lnTo>
                  <a:lnTo>
                    <a:pt x="1" y="3"/>
                  </a:lnTo>
                  <a:lnTo>
                    <a:pt x="1" y="2"/>
                  </a:lnTo>
                  <a:lnTo>
                    <a:pt x="1" y="2"/>
                  </a:lnTo>
                  <a:lnTo>
                    <a:pt x="1" y="2"/>
                  </a:lnTo>
                  <a:lnTo>
                    <a:pt x="1" y="0"/>
                  </a:lnTo>
                  <a:lnTo>
                    <a:pt x="1"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28" name="Freeform 248">
              <a:extLst>
                <a:ext uri="{FF2B5EF4-FFF2-40B4-BE49-F238E27FC236}">
                  <a16:creationId xmlns:a16="http://schemas.microsoft.com/office/drawing/2014/main" id="{6E3D5934-939E-4444-93A6-752B5116AD94}"/>
                </a:ext>
              </a:extLst>
            </p:cNvPr>
            <p:cNvSpPr>
              <a:spLocks noEditPoints="1"/>
            </p:cNvSpPr>
            <p:nvPr/>
          </p:nvSpPr>
          <p:spPr bwMode="auto">
            <a:xfrm>
              <a:off x="7686926" y="3378937"/>
              <a:ext cx="820623" cy="849861"/>
            </a:xfrm>
            <a:custGeom>
              <a:avLst/>
              <a:gdLst>
                <a:gd name="T0" fmla="*/ 362 w 421"/>
                <a:gd name="T1" fmla="*/ 417 h 436"/>
                <a:gd name="T2" fmla="*/ 71 w 421"/>
                <a:gd name="T3" fmla="*/ 414 h 436"/>
                <a:gd name="T4" fmla="*/ 350 w 421"/>
                <a:gd name="T5" fmla="*/ 381 h 436"/>
                <a:gd name="T6" fmla="*/ 359 w 421"/>
                <a:gd name="T7" fmla="*/ 361 h 436"/>
                <a:gd name="T8" fmla="*/ 358 w 421"/>
                <a:gd name="T9" fmla="*/ 351 h 436"/>
                <a:gd name="T10" fmla="*/ 354 w 421"/>
                <a:gd name="T11" fmla="*/ 356 h 436"/>
                <a:gd name="T12" fmla="*/ 142 w 421"/>
                <a:gd name="T13" fmla="*/ 0 h 436"/>
                <a:gd name="T14" fmla="*/ 153 w 421"/>
                <a:gd name="T15" fmla="*/ 30 h 436"/>
                <a:gd name="T16" fmla="*/ 154 w 421"/>
                <a:gd name="T17" fmla="*/ 52 h 436"/>
                <a:gd name="T18" fmla="*/ 153 w 421"/>
                <a:gd name="T19" fmla="*/ 64 h 436"/>
                <a:gd name="T20" fmla="*/ 168 w 421"/>
                <a:gd name="T21" fmla="*/ 74 h 436"/>
                <a:gd name="T22" fmla="*/ 176 w 421"/>
                <a:gd name="T23" fmla="*/ 93 h 436"/>
                <a:gd name="T24" fmla="*/ 187 w 421"/>
                <a:gd name="T25" fmla="*/ 115 h 436"/>
                <a:gd name="T26" fmla="*/ 220 w 421"/>
                <a:gd name="T27" fmla="*/ 127 h 436"/>
                <a:gd name="T28" fmla="*/ 250 w 421"/>
                <a:gd name="T29" fmla="*/ 138 h 436"/>
                <a:gd name="T30" fmla="*/ 283 w 421"/>
                <a:gd name="T31" fmla="*/ 145 h 436"/>
                <a:gd name="T32" fmla="*/ 294 w 421"/>
                <a:gd name="T33" fmla="*/ 118 h 436"/>
                <a:gd name="T34" fmla="*/ 309 w 421"/>
                <a:gd name="T35" fmla="*/ 138 h 436"/>
                <a:gd name="T36" fmla="*/ 342 w 421"/>
                <a:gd name="T37" fmla="*/ 137 h 436"/>
                <a:gd name="T38" fmla="*/ 340 w 421"/>
                <a:gd name="T39" fmla="*/ 124 h 436"/>
                <a:gd name="T40" fmla="*/ 361 w 421"/>
                <a:gd name="T41" fmla="*/ 110 h 436"/>
                <a:gd name="T42" fmla="*/ 394 w 421"/>
                <a:gd name="T43" fmla="*/ 104 h 436"/>
                <a:gd name="T44" fmla="*/ 408 w 421"/>
                <a:gd name="T45" fmla="*/ 105 h 436"/>
                <a:gd name="T46" fmla="*/ 421 w 421"/>
                <a:gd name="T47" fmla="*/ 119 h 436"/>
                <a:gd name="T48" fmla="*/ 400 w 421"/>
                <a:gd name="T49" fmla="*/ 135 h 436"/>
                <a:gd name="T50" fmla="*/ 381 w 421"/>
                <a:gd name="T51" fmla="*/ 162 h 436"/>
                <a:gd name="T52" fmla="*/ 365 w 421"/>
                <a:gd name="T53" fmla="*/ 181 h 436"/>
                <a:gd name="T54" fmla="*/ 359 w 421"/>
                <a:gd name="T55" fmla="*/ 208 h 436"/>
                <a:gd name="T56" fmla="*/ 348 w 421"/>
                <a:gd name="T57" fmla="*/ 189 h 436"/>
                <a:gd name="T58" fmla="*/ 334 w 421"/>
                <a:gd name="T59" fmla="*/ 195 h 436"/>
                <a:gd name="T60" fmla="*/ 343 w 421"/>
                <a:gd name="T61" fmla="*/ 176 h 436"/>
                <a:gd name="T62" fmla="*/ 326 w 421"/>
                <a:gd name="T63" fmla="*/ 164 h 436"/>
                <a:gd name="T64" fmla="*/ 304 w 421"/>
                <a:gd name="T65" fmla="*/ 149 h 436"/>
                <a:gd name="T66" fmla="*/ 291 w 421"/>
                <a:gd name="T67" fmla="*/ 143 h 436"/>
                <a:gd name="T68" fmla="*/ 299 w 421"/>
                <a:gd name="T69" fmla="*/ 162 h 436"/>
                <a:gd name="T70" fmla="*/ 296 w 421"/>
                <a:gd name="T71" fmla="*/ 178 h 436"/>
                <a:gd name="T72" fmla="*/ 301 w 421"/>
                <a:gd name="T73" fmla="*/ 208 h 436"/>
                <a:gd name="T74" fmla="*/ 293 w 421"/>
                <a:gd name="T75" fmla="*/ 217 h 436"/>
                <a:gd name="T76" fmla="*/ 271 w 421"/>
                <a:gd name="T77" fmla="*/ 220 h 436"/>
                <a:gd name="T78" fmla="*/ 250 w 421"/>
                <a:gd name="T79" fmla="*/ 246 h 436"/>
                <a:gd name="T80" fmla="*/ 208 w 421"/>
                <a:gd name="T81" fmla="*/ 282 h 436"/>
                <a:gd name="T82" fmla="*/ 181 w 421"/>
                <a:gd name="T83" fmla="*/ 302 h 436"/>
                <a:gd name="T84" fmla="*/ 173 w 421"/>
                <a:gd name="T85" fmla="*/ 349 h 436"/>
                <a:gd name="T86" fmla="*/ 154 w 421"/>
                <a:gd name="T87" fmla="*/ 395 h 436"/>
                <a:gd name="T88" fmla="*/ 119 w 421"/>
                <a:gd name="T89" fmla="*/ 401 h 436"/>
                <a:gd name="T90" fmla="*/ 108 w 421"/>
                <a:gd name="T91" fmla="*/ 368 h 436"/>
                <a:gd name="T92" fmla="*/ 85 w 421"/>
                <a:gd name="T93" fmla="*/ 316 h 436"/>
                <a:gd name="T94" fmla="*/ 67 w 421"/>
                <a:gd name="T95" fmla="*/ 261 h 436"/>
                <a:gd name="T96" fmla="*/ 67 w 421"/>
                <a:gd name="T97" fmla="*/ 227 h 436"/>
                <a:gd name="T98" fmla="*/ 64 w 421"/>
                <a:gd name="T99" fmla="*/ 208 h 436"/>
                <a:gd name="T100" fmla="*/ 41 w 421"/>
                <a:gd name="T101" fmla="*/ 230 h 436"/>
                <a:gd name="T102" fmla="*/ 28 w 421"/>
                <a:gd name="T103" fmla="*/ 203 h 436"/>
                <a:gd name="T104" fmla="*/ 6 w 421"/>
                <a:gd name="T105" fmla="*/ 184 h 436"/>
                <a:gd name="T106" fmla="*/ 15 w 421"/>
                <a:gd name="T107" fmla="*/ 178 h 436"/>
                <a:gd name="T108" fmla="*/ 41 w 421"/>
                <a:gd name="T109" fmla="*/ 175 h 436"/>
                <a:gd name="T110" fmla="*/ 26 w 421"/>
                <a:gd name="T111" fmla="*/ 149 h 436"/>
                <a:gd name="T112" fmla="*/ 30 w 421"/>
                <a:gd name="T113" fmla="*/ 119 h 436"/>
                <a:gd name="T114" fmla="*/ 69 w 421"/>
                <a:gd name="T115" fmla="*/ 102 h 436"/>
                <a:gd name="T116" fmla="*/ 91 w 421"/>
                <a:gd name="T117" fmla="*/ 69 h 436"/>
                <a:gd name="T118" fmla="*/ 93 w 421"/>
                <a:gd name="T119" fmla="*/ 45 h 436"/>
                <a:gd name="T120" fmla="*/ 85 w 421"/>
                <a:gd name="T121" fmla="*/ 27 h 436"/>
                <a:gd name="T122" fmla="*/ 93 w 421"/>
                <a:gd name="T123" fmla="*/ 12 h 436"/>
                <a:gd name="T124" fmla="*/ 129 w 421"/>
                <a:gd name="T125" fmla="*/ 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1" h="436">
                  <a:moveTo>
                    <a:pt x="370" y="428"/>
                  </a:moveTo>
                  <a:lnTo>
                    <a:pt x="370" y="428"/>
                  </a:lnTo>
                  <a:lnTo>
                    <a:pt x="372" y="431"/>
                  </a:lnTo>
                  <a:lnTo>
                    <a:pt x="372" y="435"/>
                  </a:lnTo>
                  <a:lnTo>
                    <a:pt x="370" y="436"/>
                  </a:lnTo>
                  <a:lnTo>
                    <a:pt x="369" y="431"/>
                  </a:lnTo>
                  <a:lnTo>
                    <a:pt x="367" y="431"/>
                  </a:lnTo>
                  <a:lnTo>
                    <a:pt x="367" y="430"/>
                  </a:lnTo>
                  <a:lnTo>
                    <a:pt x="369" y="430"/>
                  </a:lnTo>
                  <a:lnTo>
                    <a:pt x="370" y="428"/>
                  </a:lnTo>
                  <a:close/>
                  <a:moveTo>
                    <a:pt x="369" y="425"/>
                  </a:moveTo>
                  <a:lnTo>
                    <a:pt x="369" y="427"/>
                  </a:lnTo>
                  <a:lnTo>
                    <a:pt x="367" y="428"/>
                  </a:lnTo>
                  <a:lnTo>
                    <a:pt x="367" y="427"/>
                  </a:lnTo>
                  <a:lnTo>
                    <a:pt x="367" y="427"/>
                  </a:lnTo>
                  <a:lnTo>
                    <a:pt x="367" y="427"/>
                  </a:lnTo>
                  <a:lnTo>
                    <a:pt x="369" y="425"/>
                  </a:lnTo>
                  <a:close/>
                  <a:moveTo>
                    <a:pt x="364" y="417"/>
                  </a:moveTo>
                  <a:lnTo>
                    <a:pt x="364" y="419"/>
                  </a:lnTo>
                  <a:lnTo>
                    <a:pt x="364" y="419"/>
                  </a:lnTo>
                  <a:lnTo>
                    <a:pt x="364" y="419"/>
                  </a:lnTo>
                  <a:lnTo>
                    <a:pt x="364" y="419"/>
                  </a:lnTo>
                  <a:lnTo>
                    <a:pt x="364" y="419"/>
                  </a:lnTo>
                  <a:lnTo>
                    <a:pt x="362" y="417"/>
                  </a:lnTo>
                  <a:lnTo>
                    <a:pt x="362" y="417"/>
                  </a:lnTo>
                  <a:lnTo>
                    <a:pt x="364" y="417"/>
                  </a:lnTo>
                  <a:close/>
                  <a:moveTo>
                    <a:pt x="365" y="414"/>
                  </a:moveTo>
                  <a:lnTo>
                    <a:pt x="365" y="414"/>
                  </a:lnTo>
                  <a:lnTo>
                    <a:pt x="365" y="416"/>
                  </a:lnTo>
                  <a:lnTo>
                    <a:pt x="365" y="417"/>
                  </a:lnTo>
                  <a:lnTo>
                    <a:pt x="365" y="417"/>
                  </a:lnTo>
                  <a:lnTo>
                    <a:pt x="365" y="417"/>
                  </a:lnTo>
                  <a:lnTo>
                    <a:pt x="365" y="417"/>
                  </a:lnTo>
                  <a:lnTo>
                    <a:pt x="365" y="416"/>
                  </a:lnTo>
                  <a:lnTo>
                    <a:pt x="365" y="416"/>
                  </a:lnTo>
                  <a:lnTo>
                    <a:pt x="365" y="414"/>
                  </a:lnTo>
                  <a:lnTo>
                    <a:pt x="365" y="414"/>
                  </a:lnTo>
                  <a:close/>
                  <a:moveTo>
                    <a:pt x="71" y="413"/>
                  </a:moveTo>
                  <a:lnTo>
                    <a:pt x="71" y="413"/>
                  </a:lnTo>
                  <a:lnTo>
                    <a:pt x="71" y="413"/>
                  </a:lnTo>
                  <a:lnTo>
                    <a:pt x="71" y="414"/>
                  </a:lnTo>
                  <a:lnTo>
                    <a:pt x="71" y="414"/>
                  </a:lnTo>
                  <a:lnTo>
                    <a:pt x="69" y="414"/>
                  </a:lnTo>
                  <a:lnTo>
                    <a:pt x="69" y="414"/>
                  </a:lnTo>
                  <a:lnTo>
                    <a:pt x="69" y="414"/>
                  </a:lnTo>
                  <a:lnTo>
                    <a:pt x="69" y="414"/>
                  </a:lnTo>
                  <a:lnTo>
                    <a:pt x="69" y="414"/>
                  </a:lnTo>
                  <a:lnTo>
                    <a:pt x="71" y="414"/>
                  </a:lnTo>
                  <a:lnTo>
                    <a:pt x="71" y="413"/>
                  </a:lnTo>
                  <a:lnTo>
                    <a:pt x="71" y="413"/>
                  </a:lnTo>
                  <a:close/>
                  <a:moveTo>
                    <a:pt x="359" y="413"/>
                  </a:moveTo>
                  <a:lnTo>
                    <a:pt x="361" y="414"/>
                  </a:lnTo>
                  <a:lnTo>
                    <a:pt x="361" y="414"/>
                  </a:lnTo>
                  <a:lnTo>
                    <a:pt x="359" y="414"/>
                  </a:lnTo>
                  <a:lnTo>
                    <a:pt x="359" y="414"/>
                  </a:lnTo>
                  <a:lnTo>
                    <a:pt x="359" y="413"/>
                  </a:lnTo>
                  <a:lnTo>
                    <a:pt x="359" y="413"/>
                  </a:lnTo>
                  <a:close/>
                  <a:moveTo>
                    <a:pt x="354" y="400"/>
                  </a:moveTo>
                  <a:lnTo>
                    <a:pt x="354" y="400"/>
                  </a:lnTo>
                  <a:lnTo>
                    <a:pt x="356" y="400"/>
                  </a:lnTo>
                  <a:lnTo>
                    <a:pt x="354" y="401"/>
                  </a:lnTo>
                  <a:lnTo>
                    <a:pt x="354" y="401"/>
                  </a:lnTo>
                  <a:lnTo>
                    <a:pt x="354" y="400"/>
                  </a:lnTo>
                  <a:lnTo>
                    <a:pt x="354" y="400"/>
                  </a:lnTo>
                  <a:lnTo>
                    <a:pt x="354" y="400"/>
                  </a:lnTo>
                  <a:lnTo>
                    <a:pt x="354" y="400"/>
                  </a:lnTo>
                  <a:close/>
                  <a:moveTo>
                    <a:pt x="351" y="375"/>
                  </a:moveTo>
                  <a:lnTo>
                    <a:pt x="351" y="376"/>
                  </a:lnTo>
                  <a:lnTo>
                    <a:pt x="351" y="378"/>
                  </a:lnTo>
                  <a:lnTo>
                    <a:pt x="351" y="381"/>
                  </a:lnTo>
                  <a:lnTo>
                    <a:pt x="351" y="381"/>
                  </a:lnTo>
                  <a:lnTo>
                    <a:pt x="350" y="381"/>
                  </a:lnTo>
                  <a:lnTo>
                    <a:pt x="350" y="379"/>
                  </a:lnTo>
                  <a:lnTo>
                    <a:pt x="348" y="378"/>
                  </a:lnTo>
                  <a:lnTo>
                    <a:pt x="350" y="376"/>
                  </a:lnTo>
                  <a:lnTo>
                    <a:pt x="350" y="376"/>
                  </a:lnTo>
                  <a:lnTo>
                    <a:pt x="351" y="375"/>
                  </a:lnTo>
                  <a:close/>
                  <a:moveTo>
                    <a:pt x="66" y="370"/>
                  </a:moveTo>
                  <a:lnTo>
                    <a:pt x="66" y="370"/>
                  </a:lnTo>
                  <a:lnTo>
                    <a:pt x="66" y="370"/>
                  </a:lnTo>
                  <a:lnTo>
                    <a:pt x="66" y="370"/>
                  </a:lnTo>
                  <a:lnTo>
                    <a:pt x="66" y="372"/>
                  </a:lnTo>
                  <a:lnTo>
                    <a:pt x="66" y="372"/>
                  </a:lnTo>
                  <a:lnTo>
                    <a:pt x="66" y="372"/>
                  </a:lnTo>
                  <a:lnTo>
                    <a:pt x="66" y="370"/>
                  </a:lnTo>
                  <a:lnTo>
                    <a:pt x="66" y="370"/>
                  </a:lnTo>
                  <a:close/>
                  <a:moveTo>
                    <a:pt x="353" y="367"/>
                  </a:moveTo>
                  <a:lnTo>
                    <a:pt x="354" y="367"/>
                  </a:lnTo>
                  <a:lnTo>
                    <a:pt x="354" y="368"/>
                  </a:lnTo>
                  <a:lnTo>
                    <a:pt x="354" y="368"/>
                  </a:lnTo>
                  <a:lnTo>
                    <a:pt x="353" y="368"/>
                  </a:lnTo>
                  <a:lnTo>
                    <a:pt x="353" y="368"/>
                  </a:lnTo>
                  <a:lnTo>
                    <a:pt x="353" y="368"/>
                  </a:lnTo>
                  <a:lnTo>
                    <a:pt x="353" y="367"/>
                  </a:lnTo>
                  <a:close/>
                  <a:moveTo>
                    <a:pt x="359" y="359"/>
                  </a:moveTo>
                  <a:lnTo>
                    <a:pt x="359" y="361"/>
                  </a:lnTo>
                  <a:lnTo>
                    <a:pt x="358" y="361"/>
                  </a:lnTo>
                  <a:lnTo>
                    <a:pt x="358" y="359"/>
                  </a:lnTo>
                  <a:lnTo>
                    <a:pt x="358" y="359"/>
                  </a:lnTo>
                  <a:lnTo>
                    <a:pt x="359" y="359"/>
                  </a:lnTo>
                  <a:close/>
                  <a:moveTo>
                    <a:pt x="354" y="345"/>
                  </a:moveTo>
                  <a:lnTo>
                    <a:pt x="354" y="345"/>
                  </a:lnTo>
                  <a:lnTo>
                    <a:pt x="354" y="346"/>
                  </a:lnTo>
                  <a:lnTo>
                    <a:pt x="354" y="348"/>
                  </a:lnTo>
                  <a:lnTo>
                    <a:pt x="353" y="346"/>
                  </a:lnTo>
                  <a:lnTo>
                    <a:pt x="354" y="345"/>
                  </a:lnTo>
                  <a:lnTo>
                    <a:pt x="354" y="345"/>
                  </a:lnTo>
                  <a:close/>
                  <a:moveTo>
                    <a:pt x="359" y="337"/>
                  </a:moveTo>
                  <a:lnTo>
                    <a:pt x="359" y="338"/>
                  </a:lnTo>
                  <a:lnTo>
                    <a:pt x="359" y="338"/>
                  </a:lnTo>
                  <a:lnTo>
                    <a:pt x="359" y="340"/>
                  </a:lnTo>
                  <a:lnTo>
                    <a:pt x="359" y="342"/>
                  </a:lnTo>
                  <a:lnTo>
                    <a:pt x="359" y="342"/>
                  </a:lnTo>
                  <a:lnTo>
                    <a:pt x="359" y="343"/>
                  </a:lnTo>
                  <a:lnTo>
                    <a:pt x="358" y="343"/>
                  </a:lnTo>
                  <a:lnTo>
                    <a:pt x="358" y="343"/>
                  </a:lnTo>
                  <a:lnTo>
                    <a:pt x="358" y="345"/>
                  </a:lnTo>
                  <a:lnTo>
                    <a:pt x="356" y="346"/>
                  </a:lnTo>
                  <a:lnTo>
                    <a:pt x="358" y="346"/>
                  </a:lnTo>
                  <a:lnTo>
                    <a:pt x="358" y="351"/>
                  </a:lnTo>
                  <a:lnTo>
                    <a:pt x="358" y="353"/>
                  </a:lnTo>
                  <a:lnTo>
                    <a:pt x="356" y="353"/>
                  </a:lnTo>
                  <a:lnTo>
                    <a:pt x="356" y="356"/>
                  </a:lnTo>
                  <a:lnTo>
                    <a:pt x="356" y="357"/>
                  </a:lnTo>
                  <a:lnTo>
                    <a:pt x="356" y="359"/>
                  </a:lnTo>
                  <a:lnTo>
                    <a:pt x="354" y="359"/>
                  </a:lnTo>
                  <a:lnTo>
                    <a:pt x="354" y="359"/>
                  </a:lnTo>
                  <a:lnTo>
                    <a:pt x="354" y="361"/>
                  </a:lnTo>
                  <a:lnTo>
                    <a:pt x="356" y="361"/>
                  </a:lnTo>
                  <a:lnTo>
                    <a:pt x="356" y="361"/>
                  </a:lnTo>
                  <a:lnTo>
                    <a:pt x="354" y="362"/>
                  </a:lnTo>
                  <a:lnTo>
                    <a:pt x="354" y="365"/>
                  </a:lnTo>
                  <a:lnTo>
                    <a:pt x="354" y="367"/>
                  </a:lnTo>
                  <a:lnTo>
                    <a:pt x="354" y="367"/>
                  </a:lnTo>
                  <a:lnTo>
                    <a:pt x="353" y="367"/>
                  </a:lnTo>
                  <a:lnTo>
                    <a:pt x="351" y="364"/>
                  </a:lnTo>
                  <a:lnTo>
                    <a:pt x="351" y="362"/>
                  </a:lnTo>
                  <a:lnTo>
                    <a:pt x="351" y="361"/>
                  </a:lnTo>
                  <a:lnTo>
                    <a:pt x="351" y="361"/>
                  </a:lnTo>
                  <a:lnTo>
                    <a:pt x="353" y="361"/>
                  </a:lnTo>
                  <a:lnTo>
                    <a:pt x="353" y="359"/>
                  </a:lnTo>
                  <a:lnTo>
                    <a:pt x="353" y="357"/>
                  </a:lnTo>
                  <a:lnTo>
                    <a:pt x="353" y="356"/>
                  </a:lnTo>
                  <a:lnTo>
                    <a:pt x="354" y="356"/>
                  </a:lnTo>
                  <a:lnTo>
                    <a:pt x="354" y="356"/>
                  </a:lnTo>
                  <a:lnTo>
                    <a:pt x="354" y="356"/>
                  </a:lnTo>
                  <a:lnTo>
                    <a:pt x="354" y="354"/>
                  </a:lnTo>
                  <a:lnTo>
                    <a:pt x="354" y="354"/>
                  </a:lnTo>
                  <a:lnTo>
                    <a:pt x="354" y="354"/>
                  </a:lnTo>
                  <a:lnTo>
                    <a:pt x="354" y="351"/>
                  </a:lnTo>
                  <a:lnTo>
                    <a:pt x="354" y="351"/>
                  </a:lnTo>
                  <a:lnTo>
                    <a:pt x="354" y="349"/>
                  </a:lnTo>
                  <a:lnTo>
                    <a:pt x="354" y="348"/>
                  </a:lnTo>
                  <a:lnTo>
                    <a:pt x="354" y="348"/>
                  </a:lnTo>
                  <a:lnTo>
                    <a:pt x="356" y="346"/>
                  </a:lnTo>
                  <a:lnTo>
                    <a:pt x="356" y="345"/>
                  </a:lnTo>
                  <a:lnTo>
                    <a:pt x="356" y="345"/>
                  </a:lnTo>
                  <a:lnTo>
                    <a:pt x="356" y="342"/>
                  </a:lnTo>
                  <a:lnTo>
                    <a:pt x="356" y="340"/>
                  </a:lnTo>
                  <a:lnTo>
                    <a:pt x="358" y="338"/>
                  </a:lnTo>
                  <a:lnTo>
                    <a:pt x="359" y="337"/>
                  </a:lnTo>
                  <a:lnTo>
                    <a:pt x="359" y="337"/>
                  </a:lnTo>
                  <a:close/>
                  <a:moveTo>
                    <a:pt x="138" y="0"/>
                  </a:moveTo>
                  <a:lnTo>
                    <a:pt x="138" y="0"/>
                  </a:lnTo>
                  <a:lnTo>
                    <a:pt x="140" y="1"/>
                  </a:lnTo>
                  <a:lnTo>
                    <a:pt x="140" y="1"/>
                  </a:lnTo>
                  <a:lnTo>
                    <a:pt x="140" y="1"/>
                  </a:lnTo>
                  <a:lnTo>
                    <a:pt x="142" y="0"/>
                  </a:lnTo>
                  <a:lnTo>
                    <a:pt x="142" y="1"/>
                  </a:lnTo>
                  <a:lnTo>
                    <a:pt x="142" y="1"/>
                  </a:lnTo>
                  <a:lnTo>
                    <a:pt x="142" y="3"/>
                  </a:lnTo>
                  <a:lnTo>
                    <a:pt x="142" y="4"/>
                  </a:lnTo>
                  <a:lnTo>
                    <a:pt x="143" y="6"/>
                  </a:lnTo>
                  <a:lnTo>
                    <a:pt x="143" y="9"/>
                  </a:lnTo>
                  <a:lnTo>
                    <a:pt x="145" y="12"/>
                  </a:lnTo>
                  <a:lnTo>
                    <a:pt x="145" y="14"/>
                  </a:lnTo>
                  <a:lnTo>
                    <a:pt x="146" y="15"/>
                  </a:lnTo>
                  <a:lnTo>
                    <a:pt x="149" y="15"/>
                  </a:lnTo>
                  <a:lnTo>
                    <a:pt x="151" y="15"/>
                  </a:lnTo>
                  <a:lnTo>
                    <a:pt x="153" y="17"/>
                  </a:lnTo>
                  <a:lnTo>
                    <a:pt x="154" y="19"/>
                  </a:lnTo>
                  <a:lnTo>
                    <a:pt x="154" y="19"/>
                  </a:lnTo>
                  <a:lnTo>
                    <a:pt x="156" y="20"/>
                  </a:lnTo>
                  <a:lnTo>
                    <a:pt x="156" y="20"/>
                  </a:lnTo>
                  <a:lnTo>
                    <a:pt x="156" y="20"/>
                  </a:lnTo>
                  <a:lnTo>
                    <a:pt x="154" y="22"/>
                  </a:lnTo>
                  <a:lnTo>
                    <a:pt x="153" y="23"/>
                  </a:lnTo>
                  <a:lnTo>
                    <a:pt x="153" y="23"/>
                  </a:lnTo>
                  <a:lnTo>
                    <a:pt x="153" y="25"/>
                  </a:lnTo>
                  <a:lnTo>
                    <a:pt x="153" y="27"/>
                  </a:lnTo>
                  <a:lnTo>
                    <a:pt x="153" y="28"/>
                  </a:lnTo>
                  <a:lnTo>
                    <a:pt x="153" y="30"/>
                  </a:lnTo>
                  <a:lnTo>
                    <a:pt x="153" y="33"/>
                  </a:lnTo>
                  <a:lnTo>
                    <a:pt x="154" y="34"/>
                  </a:lnTo>
                  <a:lnTo>
                    <a:pt x="154" y="34"/>
                  </a:lnTo>
                  <a:lnTo>
                    <a:pt x="156" y="34"/>
                  </a:lnTo>
                  <a:lnTo>
                    <a:pt x="156" y="36"/>
                  </a:lnTo>
                  <a:lnTo>
                    <a:pt x="157" y="36"/>
                  </a:lnTo>
                  <a:lnTo>
                    <a:pt x="157" y="38"/>
                  </a:lnTo>
                  <a:lnTo>
                    <a:pt x="157" y="38"/>
                  </a:lnTo>
                  <a:lnTo>
                    <a:pt x="157" y="39"/>
                  </a:lnTo>
                  <a:lnTo>
                    <a:pt x="157" y="39"/>
                  </a:lnTo>
                  <a:lnTo>
                    <a:pt x="157" y="41"/>
                  </a:lnTo>
                  <a:lnTo>
                    <a:pt x="157" y="41"/>
                  </a:lnTo>
                  <a:lnTo>
                    <a:pt x="159" y="42"/>
                  </a:lnTo>
                  <a:lnTo>
                    <a:pt x="159" y="42"/>
                  </a:lnTo>
                  <a:lnTo>
                    <a:pt x="159" y="44"/>
                  </a:lnTo>
                  <a:lnTo>
                    <a:pt x="159" y="44"/>
                  </a:lnTo>
                  <a:lnTo>
                    <a:pt x="159" y="45"/>
                  </a:lnTo>
                  <a:lnTo>
                    <a:pt x="159" y="47"/>
                  </a:lnTo>
                  <a:lnTo>
                    <a:pt x="159" y="49"/>
                  </a:lnTo>
                  <a:lnTo>
                    <a:pt x="159" y="49"/>
                  </a:lnTo>
                  <a:lnTo>
                    <a:pt x="157" y="49"/>
                  </a:lnTo>
                  <a:lnTo>
                    <a:pt x="157" y="50"/>
                  </a:lnTo>
                  <a:lnTo>
                    <a:pt x="156" y="50"/>
                  </a:lnTo>
                  <a:lnTo>
                    <a:pt x="154" y="52"/>
                  </a:lnTo>
                  <a:lnTo>
                    <a:pt x="154" y="50"/>
                  </a:lnTo>
                  <a:lnTo>
                    <a:pt x="153" y="49"/>
                  </a:lnTo>
                  <a:lnTo>
                    <a:pt x="153" y="49"/>
                  </a:lnTo>
                  <a:lnTo>
                    <a:pt x="153" y="49"/>
                  </a:lnTo>
                  <a:lnTo>
                    <a:pt x="151" y="47"/>
                  </a:lnTo>
                  <a:lnTo>
                    <a:pt x="151" y="47"/>
                  </a:lnTo>
                  <a:lnTo>
                    <a:pt x="149" y="47"/>
                  </a:lnTo>
                  <a:lnTo>
                    <a:pt x="148" y="49"/>
                  </a:lnTo>
                  <a:lnTo>
                    <a:pt x="146" y="49"/>
                  </a:lnTo>
                  <a:lnTo>
                    <a:pt x="146" y="49"/>
                  </a:lnTo>
                  <a:lnTo>
                    <a:pt x="148" y="49"/>
                  </a:lnTo>
                  <a:lnTo>
                    <a:pt x="148" y="50"/>
                  </a:lnTo>
                  <a:lnTo>
                    <a:pt x="148" y="52"/>
                  </a:lnTo>
                  <a:lnTo>
                    <a:pt x="148" y="53"/>
                  </a:lnTo>
                  <a:lnTo>
                    <a:pt x="148" y="53"/>
                  </a:lnTo>
                  <a:lnTo>
                    <a:pt x="151" y="56"/>
                  </a:lnTo>
                  <a:lnTo>
                    <a:pt x="153" y="56"/>
                  </a:lnTo>
                  <a:lnTo>
                    <a:pt x="153" y="58"/>
                  </a:lnTo>
                  <a:lnTo>
                    <a:pt x="151" y="58"/>
                  </a:lnTo>
                  <a:lnTo>
                    <a:pt x="151" y="60"/>
                  </a:lnTo>
                  <a:lnTo>
                    <a:pt x="151" y="61"/>
                  </a:lnTo>
                  <a:lnTo>
                    <a:pt x="153" y="63"/>
                  </a:lnTo>
                  <a:lnTo>
                    <a:pt x="153" y="63"/>
                  </a:lnTo>
                  <a:lnTo>
                    <a:pt x="153" y="64"/>
                  </a:lnTo>
                  <a:lnTo>
                    <a:pt x="153" y="66"/>
                  </a:lnTo>
                  <a:lnTo>
                    <a:pt x="153" y="66"/>
                  </a:lnTo>
                  <a:lnTo>
                    <a:pt x="153" y="67"/>
                  </a:lnTo>
                  <a:lnTo>
                    <a:pt x="153" y="67"/>
                  </a:lnTo>
                  <a:lnTo>
                    <a:pt x="153" y="67"/>
                  </a:lnTo>
                  <a:lnTo>
                    <a:pt x="154" y="67"/>
                  </a:lnTo>
                  <a:lnTo>
                    <a:pt x="154" y="67"/>
                  </a:lnTo>
                  <a:lnTo>
                    <a:pt x="156" y="67"/>
                  </a:lnTo>
                  <a:lnTo>
                    <a:pt x="156" y="67"/>
                  </a:lnTo>
                  <a:lnTo>
                    <a:pt x="156" y="66"/>
                  </a:lnTo>
                  <a:lnTo>
                    <a:pt x="156" y="66"/>
                  </a:lnTo>
                  <a:lnTo>
                    <a:pt x="157" y="66"/>
                  </a:lnTo>
                  <a:lnTo>
                    <a:pt x="159" y="69"/>
                  </a:lnTo>
                  <a:lnTo>
                    <a:pt x="160" y="71"/>
                  </a:lnTo>
                  <a:lnTo>
                    <a:pt x="160" y="71"/>
                  </a:lnTo>
                  <a:lnTo>
                    <a:pt x="160" y="71"/>
                  </a:lnTo>
                  <a:lnTo>
                    <a:pt x="162" y="72"/>
                  </a:lnTo>
                  <a:lnTo>
                    <a:pt x="164" y="72"/>
                  </a:lnTo>
                  <a:lnTo>
                    <a:pt x="164" y="74"/>
                  </a:lnTo>
                  <a:lnTo>
                    <a:pt x="165" y="74"/>
                  </a:lnTo>
                  <a:lnTo>
                    <a:pt x="167" y="74"/>
                  </a:lnTo>
                  <a:lnTo>
                    <a:pt x="168" y="74"/>
                  </a:lnTo>
                  <a:lnTo>
                    <a:pt x="168" y="74"/>
                  </a:lnTo>
                  <a:lnTo>
                    <a:pt x="168" y="74"/>
                  </a:lnTo>
                  <a:lnTo>
                    <a:pt x="170" y="74"/>
                  </a:lnTo>
                  <a:lnTo>
                    <a:pt x="171" y="75"/>
                  </a:lnTo>
                  <a:lnTo>
                    <a:pt x="173" y="75"/>
                  </a:lnTo>
                  <a:lnTo>
                    <a:pt x="173" y="77"/>
                  </a:lnTo>
                  <a:lnTo>
                    <a:pt x="173" y="77"/>
                  </a:lnTo>
                  <a:lnTo>
                    <a:pt x="173" y="79"/>
                  </a:lnTo>
                  <a:lnTo>
                    <a:pt x="173" y="80"/>
                  </a:lnTo>
                  <a:lnTo>
                    <a:pt x="175" y="80"/>
                  </a:lnTo>
                  <a:lnTo>
                    <a:pt x="176" y="80"/>
                  </a:lnTo>
                  <a:lnTo>
                    <a:pt x="178" y="82"/>
                  </a:lnTo>
                  <a:lnTo>
                    <a:pt x="179" y="82"/>
                  </a:lnTo>
                  <a:lnTo>
                    <a:pt x="179" y="82"/>
                  </a:lnTo>
                  <a:lnTo>
                    <a:pt x="181" y="83"/>
                  </a:lnTo>
                  <a:lnTo>
                    <a:pt x="183" y="83"/>
                  </a:lnTo>
                  <a:lnTo>
                    <a:pt x="184" y="85"/>
                  </a:lnTo>
                  <a:lnTo>
                    <a:pt x="184" y="86"/>
                  </a:lnTo>
                  <a:lnTo>
                    <a:pt x="184" y="85"/>
                  </a:lnTo>
                  <a:lnTo>
                    <a:pt x="184" y="86"/>
                  </a:lnTo>
                  <a:lnTo>
                    <a:pt x="183" y="86"/>
                  </a:lnTo>
                  <a:lnTo>
                    <a:pt x="183" y="86"/>
                  </a:lnTo>
                  <a:lnTo>
                    <a:pt x="179" y="88"/>
                  </a:lnTo>
                  <a:lnTo>
                    <a:pt x="179" y="90"/>
                  </a:lnTo>
                  <a:lnTo>
                    <a:pt x="178" y="90"/>
                  </a:lnTo>
                  <a:lnTo>
                    <a:pt x="176" y="93"/>
                  </a:lnTo>
                  <a:lnTo>
                    <a:pt x="175" y="96"/>
                  </a:lnTo>
                  <a:lnTo>
                    <a:pt x="175" y="97"/>
                  </a:lnTo>
                  <a:lnTo>
                    <a:pt x="175" y="99"/>
                  </a:lnTo>
                  <a:lnTo>
                    <a:pt x="173" y="101"/>
                  </a:lnTo>
                  <a:lnTo>
                    <a:pt x="173" y="102"/>
                  </a:lnTo>
                  <a:lnTo>
                    <a:pt x="171" y="102"/>
                  </a:lnTo>
                  <a:lnTo>
                    <a:pt x="171" y="104"/>
                  </a:lnTo>
                  <a:lnTo>
                    <a:pt x="171" y="107"/>
                  </a:lnTo>
                  <a:lnTo>
                    <a:pt x="171" y="107"/>
                  </a:lnTo>
                  <a:lnTo>
                    <a:pt x="173" y="107"/>
                  </a:lnTo>
                  <a:lnTo>
                    <a:pt x="173" y="108"/>
                  </a:lnTo>
                  <a:lnTo>
                    <a:pt x="175" y="110"/>
                  </a:lnTo>
                  <a:lnTo>
                    <a:pt x="176" y="110"/>
                  </a:lnTo>
                  <a:lnTo>
                    <a:pt x="178" y="110"/>
                  </a:lnTo>
                  <a:lnTo>
                    <a:pt x="178" y="110"/>
                  </a:lnTo>
                  <a:lnTo>
                    <a:pt x="178" y="110"/>
                  </a:lnTo>
                  <a:lnTo>
                    <a:pt x="179" y="110"/>
                  </a:lnTo>
                  <a:lnTo>
                    <a:pt x="179" y="110"/>
                  </a:lnTo>
                  <a:lnTo>
                    <a:pt x="181" y="112"/>
                  </a:lnTo>
                  <a:lnTo>
                    <a:pt x="181" y="112"/>
                  </a:lnTo>
                  <a:lnTo>
                    <a:pt x="183" y="113"/>
                  </a:lnTo>
                  <a:lnTo>
                    <a:pt x="186" y="113"/>
                  </a:lnTo>
                  <a:lnTo>
                    <a:pt x="187" y="115"/>
                  </a:lnTo>
                  <a:lnTo>
                    <a:pt x="187" y="115"/>
                  </a:lnTo>
                  <a:lnTo>
                    <a:pt x="189" y="116"/>
                  </a:lnTo>
                  <a:lnTo>
                    <a:pt x="189" y="116"/>
                  </a:lnTo>
                  <a:lnTo>
                    <a:pt x="192" y="119"/>
                  </a:lnTo>
                  <a:lnTo>
                    <a:pt x="194" y="119"/>
                  </a:lnTo>
                  <a:lnTo>
                    <a:pt x="195" y="121"/>
                  </a:lnTo>
                  <a:lnTo>
                    <a:pt x="197" y="121"/>
                  </a:lnTo>
                  <a:lnTo>
                    <a:pt x="198" y="121"/>
                  </a:lnTo>
                  <a:lnTo>
                    <a:pt x="198" y="121"/>
                  </a:lnTo>
                  <a:lnTo>
                    <a:pt x="198" y="121"/>
                  </a:lnTo>
                  <a:lnTo>
                    <a:pt x="200" y="121"/>
                  </a:lnTo>
                  <a:lnTo>
                    <a:pt x="201" y="121"/>
                  </a:lnTo>
                  <a:lnTo>
                    <a:pt x="203" y="124"/>
                  </a:lnTo>
                  <a:lnTo>
                    <a:pt x="206" y="124"/>
                  </a:lnTo>
                  <a:lnTo>
                    <a:pt x="208" y="124"/>
                  </a:lnTo>
                  <a:lnTo>
                    <a:pt x="209" y="124"/>
                  </a:lnTo>
                  <a:lnTo>
                    <a:pt x="209" y="126"/>
                  </a:lnTo>
                  <a:lnTo>
                    <a:pt x="209" y="127"/>
                  </a:lnTo>
                  <a:lnTo>
                    <a:pt x="212" y="127"/>
                  </a:lnTo>
                  <a:lnTo>
                    <a:pt x="214" y="129"/>
                  </a:lnTo>
                  <a:lnTo>
                    <a:pt x="217" y="129"/>
                  </a:lnTo>
                  <a:lnTo>
                    <a:pt x="217" y="129"/>
                  </a:lnTo>
                  <a:lnTo>
                    <a:pt x="219" y="129"/>
                  </a:lnTo>
                  <a:lnTo>
                    <a:pt x="219" y="129"/>
                  </a:lnTo>
                  <a:lnTo>
                    <a:pt x="220" y="127"/>
                  </a:lnTo>
                  <a:lnTo>
                    <a:pt x="222" y="129"/>
                  </a:lnTo>
                  <a:lnTo>
                    <a:pt x="225" y="129"/>
                  </a:lnTo>
                  <a:lnTo>
                    <a:pt x="225" y="129"/>
                  </a:lnTo>
                  <a:lnTo>
                    <a:pt x="227" y="129"/>
                  </a:lnTo>
                  <a:lnTo>
                    <a:pt x="228" y="127"/>
                  </a:lnTo>
                  <a:lnTo>
                    <a:pt x="230" y="127"/>
                  </a:lnTo>
                  <a:lnTo>
                    <a:pt x="231" y="129"/>
                  </a:lnTo>
                  <a:lnTo>
                    <a:pt x="235" y="130"/>
                  </a:lnTo>
                  <a:lnTo>
                    <a:pt x="236" y="130"/>
                  </a:lnTo>
                  <a:lnTo>
                    <a:pt x="238" y="132"/>
                  </a:lnTo>
                  <a:lnTo>
                    <a:pt x="238" y="132"/>
                  </a:lnTo>
                  <a:lnTo>
                    <a:pt x="238" y="134"/>
                  </a:lnTo>
                  <a:lnTo>
                    <a:pt x="238" y="135"/>
                  </a:lnTo>
                  <a:lnTo>
                    <a:pt x="241" y="137"/>
                  </a:lnTo>
                  <a:lnTo>
                    <a:pt x="242" y="137"/>
                  </a:lnTo>
                  <a:lnTo>
                    <a:pt x="244" y="137"/>
                  </a:lnTo>
                  <a:lnTo>
                    <a:pt x="244" y="137"/>
                  </a:lnTo>
                  <a:lnTo>
                    <a:pt x="244" y="137"/>
                  </a:lnTo>
                  <a:lnTo>
                    <a:pt x="246" y="138"/>
                  </a:lnTo>
                  <a:lnTo>
                    <a:pt x="246" y="138"/>
                  </a:lnTo>
                  <a:lnTo>
                    <a:pt x="246" y="138"/>
                  </a:lnTo>
                  <a:lnTo>
                    <a:pt x="247" y="140"/>
                  </a:lnTo>
                  <a:lnTo>
                    <a:pt x="249" y="138"/>
                  </a:lnTo>
                  <a:lnTo>
                    <a:pt x="250" y="138"/>
                  </a:lnTo>
                  <a:lnTo>
                    <a:pt x="252" y="138"/>
                  </a:lnTo>
                  <a:lnTo>
                    <a:pt x="252" y="138"/>
                  </a:lnTo>
                  <a:lnTo>
                    <a:pt x="253" y="140"/>
                  </a:lnTo>
                  <a:lnTo>
                    <a:pt x="253" y="142"/>
                  </a:lnTo>
                  <a:lnTo>
                    <a:pt x="253" y="142"/>
                  </a:lnTo>
                  <a:lnTo>
                    <a:pt x="255" y="142"/>
                  </a:lnTo>
                  <a:lnTo>
                    <a:pt x="257" y="140"/>
                  </a:lnTo>
                  <a:lnTo>
                    <a:pt x="258" y="142"/>
                  </a:lnTo>
                  <a:lnTo>
                    <a:pt x="260" y="142"/>
                  </a:lnTo>
                  <a:lnTo>
                    <a:pt x="263" y="142"/>
                  </a:lnTo>
                  <a:lnTo>
                    <a:pt x="263" y="142"/>
                  </a:lnTo>
                  <a:lnTo>
                    <a:pt x="265" y="143"/>
                  </a:lnTo>
                  <a:lnTo>
                    <a:pt x="268" y="145"/>
                  </a:lnTo>
                  <a:lnTo>
                    <a:pt x="268" y="143"/>
                  </a:lnTo>
                  <a:lnTo>
                    <a:pt x="272" y="142"/>
                  </a:lnTo>
                  <a:lnTo>
                    <a:pt x="272" y="142"/>
                  </a:lnTo>
                  <a:lnTo>
                    <a:pt x="272" y="145"/>
                  </a:lnTo>
                  <a:lnTo>
                    <a:pt x="274" y="145"/>
                  </a:lnTo>
                  <a:lnTo>
                    <a:pt x="276" y="145"/>
                  </a:lnTo>
                  <a:lnTo>
                    <a:pt x="277" y="145"/>
                  </a:lnTo>
                  <a:lnTo>
                    <a:pt x="279" y="145"/>
                  </a:lnTo>
                  <a:lnTo>
                    <a:pt x="280" y="145"/>
                  </a:lnTo>
                  <a:lnTo>
                    <a:pt x="282" y="145"/>
                  </a:lnTo>
                  <a:lnTo>
                    <a:pt x="283" y="145"/>
                  </a:lnTo>
                  <a:lnTo>
                    <a:pt x="287" y="145"/>
                  </a:lnTo>
                  <a:lnTo>
                    <a:pt x="287" y="145"/>
                  </a:lnTo>
                  <a:lnTo>
                    <a:pt x="287" y="145"/>
                  </a:lnTo>
                  <a:lnTo>
                    <a:pt x="288" y="142"/>
                  </a:lnTo>
                  <a:lnTo>
                    <a:pt x="288" y="140"/>
                  </a:lnTo>
                  <a:lnTo>
                    <a:pt x="288" y="138"/>
                  </a:lnTo>
                  <a:lnTo>
                    <a:pt x="288" y="137"/>
                  </a:lnTo>
                  <a:lnTo>
                    <a:pt x="285" y="134"/>
                  </a:lnTo>
                  <a:lnTo>
                    <a:pt x="285" y="134"/>
                  </a:lnTo>
                  <a:lnTo>
                    <a:pt x="287" y="129"/>
                  </a:lnTo>
                  <a:lnTo>
                    <a:pt x="287" y="126"/>
                  </a:lnTo>
                  <a:lnTo>
                    <a:pt x="288" y="126"/>
                  </a:lnTo>
                  <a:lnTo>
                    <a:pt x="288" y="124"/>
                  </a:lnTo>
                  <a:lnTo>
                    <a:pt x="288" y="123"/>
                  </a:lnTo>
                  <a:lnTo>
                    <a:pt x="288" y="123"/>
                  </a:lnTo>
                  <a:lnTo>
                    <a:pt x="288" y="121"/>
                  </a:lnTo>
                  <a:lnTo>
                    <a:pt x="287" y="121"/>
                  </a:lnTo>
                  <a:lnTo>
                    <a:pt x="288" y="121"/>
                  </a:lnTo>
                  <a:lnTo>
                    <a:pt x="288" y="121"/>
                  </a:lnTo>
                  <a:lnTo>
                    <a:pt x="290" y="119"/>
                  </a:lnTo>
                  <a:lnTo>
                    <a:pt x="291" y="119"/>
                  </a:lnTo>
                  <a:lnTo>
                    <a:pt x="293" y="119"/>
                  </a:lnTo>
                  <a:lnTo>
                    <a:pt x="293" y="119"/>
                  </a:lnTo>
                  <a:lnTo>
                    <a:pt x="294" y="118"/>
                  </a:lnTo>
                  <a:lnTo>
                    <a:pt x="294" y="118"/>
                  </a:lnTo>
                  <a:lnTo>
                    <a:pt x="296" y="119"/>
                  </a:lnTo>
                  <a:lnTo>
                    <a:pt x="298" y="119"/>
                  </a:lnTo>
                  <a:lnTo>
                    <a:pt x="298" y="121"/>
                  </a:lnTo>
                  <a:lnTo>
                    <a:pt x="298" y="121"/>
                  </a:lnTo>
                  <a:lnTo>
                    <a:pt x="298" y="123"/>
                  </a:lnTo>
                  <a:lnTo>
                    <a:pt x="296" y="127"/>
                  </a:lnTo>
                  <a:lnTo>
                    <a:pt x="298" y="129"/>
                  </a:lnTo>
                  <a:lnTo>
                    <a:pt x="298" y="129"/>
                  </a:lnTo>
                  <a:lnTo>
                    <a:pt x="299" y="130"/>
                  </a:lnTo>
                  <a:lnTo>
                    <a:pt x="299" y="130"/>
                  </a:lnTo>
                  <a:lnTo>
                    <a:pt x="298" y="132"/>
                  </a:lnTo>
                  <a:lnTo>
                    <a:pt x="296" y="132"/>
                  </a:lnTo>
                  <a:lnTo>
                    <a:pt x="298" y="134"/>
                  </a:lnTo>
                  <a:lnTo>
                    <a:pt x="298" y="134"/>
                  </a:lnTo>
                  <a:lnTo>
                    <a:pt x="298" y="134"/>
                  </a:lnTo>
                  <a:lnTo>
                    <a:pt x="298" y="135"/>
                  </a:lnTo>
                  <a:lnTo>
                    <a:pt x="299" y="137"/>
                  </a:lnTo>
                  <a:lnTo>
                    <a:pt x="301" y="137"/>
                  </a:lnTo>
                  <a:lnTo>
                    <a:pt x="302" y="138"/>
                  </a:lnTo>
                  <a:lnTo>
                    <a:pt x="305" y="137"/>
                  </a:lnTo>
                  <a:lnTo>
                    <a:pt x="305" y="138"/>
                  </a:lnTo>
                  <a:lnTo>
                    <a:pt x="307" y="138"/>
                  </a:lnTo>
                  <a:lnTo>
                    <a:pt x="309" y="138"/>
                  </a:lnTo>
                  <a:lnTo>
                    <a:pt x="309" y="138"/>
                  </a:lnTo>
                  <a:lnTo>
                    <a:pt x="309" y="138"/>
                  </a:lnTo>
                  <a:lnTo>
                    <a:pt x="309" y="140"/>
                  </a:lnTo>
                  <a:lnTo>
                    <a:pt x="309" y="140"/>
                  </a:lnTo>
                  <a:lnTo>
                    <a:pt x="310" y="140"/>
                  </a:lnTo>
                  <a:lnTo>
                    <a:pt x="312" y="140"/>
                  </a:lnTo>
                  <a:lnTo>
                    <a:pt x="313" y="140"/>
                  </a:lnTo>
                  <a:lnTo>
                    <a:pt x="317" y="138"/>
                  </a:lnTo>
                  <a:lnTo>
                    <a:pt x="318" y="137"/>
                  </a:lnTo>
                  <a:lnTo>
                    <a:pt x="318" y="137"/>
                  </a:lnTo>
                  <a:lnTo>
                    <a:pt x="320" y="137"/>
                  </a:lnTo>
                  <a:lnTo>
                    <a:pt x="321" y="137"/>
                  </a:lnTo>
                  <a:lnTo>
                    <a:pt x="323" y="138"/>
                  </a:lnTo>
                  <a:lnTo>
                    <a:pt x="324" y="138"/>
                  </a:lnTo>
                  <a:lnTo>
                    <a:pt x="326" y="138"/>
                  </a:lnTo>
                  <a:lnTo>
                    <a:pt x="328" y="138"/>
                  </a:lnTo>
                  <a:lnTo>
                    <a:pt x="331" y="138"/>
                  </a:lnTo>
                  <a:lnTo>
                    <a:pt x="334" y="138"/>
                  </a:lnTo>
                  <a:lnTo>
                    <a:pt x="335" y="137"/>
                  </a:lnTo>
                  <a:lnTo>
                    <a:pt x="335" y="137"/>
                  </a:lnTo>
                  <a:lnTo>
                    <a:pt x="337" y="138"/>
                  </a:lnTo>
                  <a:lnTo>
                    <a:pt x="339" y="138"/>
                  </a:lnTo>
                  <a:lnTo>
                    <a:pt x="340" y="138"/>
                  </a:lnTo>
                  <a:lnTo>
                    <a:pt x="342" y="137"/>
                  </a:lnTo>
                  <a:lnTo>
                    <a:pt x="342" y="137"/>
                  </a:lnTo>
                  <a:lnTo>
                    <a:pt x="343" y="137"/>
                  </a:lnTo>
                  <a:lnTo>
                    <a:pt x="343" y="137"/>
                  </a:lnTo>
                  <a:lnTo>
                    <a:pt x="345" y="137"/>
                  </a:lnTo>
                  <a:lnTo>
                    <a:pt x="345" y="137"/>
                  </a:lnTo>
                  <a:lnTo>
                    <a:pt x="345" y="135"/>
                  </a:lnTo>
                  <a:lnTo>
                    <a:pt x="343" y="135"/>
                  </a:lnTo>
                  <a:lnTo>
                    <a:pt x="343" y="134"/>
                  </a:lnTo>
                  <a:lnTo>
                    <a:pt x="343" y="134"/>
                  </a:lnTo>
                  <a:lnTo>
                    <a:pt x="343" y="134"/>
                  </a:lnTo>
                  <a:lnTo>
                    <a:pt x="345" y="132"/>
                  </a:lnTo>
                  <a:lnTo>
                    <a:pt x="345" y="130"/>
                  </a:lnTo>
                  <a:lnTo>
                    <a:pt x="345" y="129"/>
                  </a:lnTo>
                  <a:lnTo>
                    <a:pt x="343" y="129"/>
                  </a:lnTo>
                  <a:lnTo>
                    <a:pt x="343" y="127"/>
                  </a:lnTo>
                  <a:lnTo>
                    <a:pt x="342" y="129"/>
                  </a:lnTo>
                  <a:lnTo>
                    <a:pt x="340" y="129"/>
                  </a:lnTo>
                  <a:lnTo>
                    <a:pt x="339" y="127"/>
                  </a:lnTo>
                  <a:lnTo>
                    <a:pt x="339" y="127"/>
                  </a:lnTo>
                  <a:lnTo>
                    <a:pt x="337" y="126"/>
                  </a:lnTo>
                  <a:lnTo>
                    <a:pt x="339" y="124"/>
                  </a:lnTo>
                  <a:lnTo>
                    <a:pt x="339" y="124"/>
                  </a:lnTo>
                  <a:lnTo>
                    <a:pt x="339" y="124"/>
                  </a:lnTo>
                  <a:lnTo>
                    <a:pt x="340" y="124"/>
                  </a:lnTo>
                  <a:lnTo>
                    <a:pt x="342" y="124"/>
                  </a:lnTo>
                  <a:lnTo>
                    <a:pt x="342" y="124"/>
                  </a:lnTo>
                  <a:lnTo>
                    <a:pt x="343" y="124"/>
                  </a:lnTo>
                  <a:lnTo>
                    <a:pt x="345" y="123"/>
                  </a:lnTo>
                  <a:lnTo>
                    <a:pt x="346" y="123"/>
                  </a:lnTo>
                  <a:lnTo>
                    <a:pt x="346" y="123"/>
                  </a:lnTo>
                  <a:lnTo>
                    <a:pt x="348" y="123"/>
                  </a:lnTo>
                  <a:lnTo>
                    <a:pt x="348" y="123"/>
                  </a:lnTo>
                  <a:lnTo>
                    <a:pt x="348" y="123"/>
                  </a:lnTo>
                  <a:lnTo>
                    <a:pt x="350" y="123"/>
                  </a:lnTo>
                  <a:lnTo>
                    <a:pt x="351" y="123"/>
                  </a:lnTo>
                  <a:lnTo>
                    <a:pt x="351" y="121"/>
                  </a:lnTo>
                  <a:lnTo>
                    <a:pt x="353" y="121"/>
                  </a:lnTo>
                  <a:lnTo>
                    <a:pt x="354" y="119"/>
                  </a:lnTo>
                  <a:lnTo>
                    <a:pt x="354" y="119"/>
                  </a:lnTo>
                  <a:lnTo>
                    <a:pt x="353" y="119"/>
                  </a:lnTo>
                  <a:lnTo>
                    <a:pt x="353" y="119"/>
                  </a:lnTo>
                  <a:lnTo>
                    <a:pt x="353" y="118"/>
                  </a:lnTo>
                  <a:lnTo>
                    <a:pt x="354" y="118"/>
                  </a:lnTo>
                  <a:lnTo>
                    <a:pt x="356" y="116"/>
                  </a:lnTo>
                  <a:lnTo>
                    <a:pt x="359" y="115"/>
                  </a:lnTo>
                  <a:lnTo>
                    <a:pt x="359" y="113"/>
                  </a:lnTo>
                  <a:lnTo>
                    <a:pt x="361" y="112"/>
                  </a:lnTo>
                  <a:lnTo>
                    <a:pt x="361" y="110"/>
                  </a:lnTo>
                  <a:lnTo>
                    <a:pt x="362" y="110"/>
                  </a:lnTo>
                  <a:lnTo>
                    <a:pt x="364" y="110"/>
                  </a:lnTo>
                  <a:lnTo>
                    <a:pt x="367" y="108"/>
                  </a:lnTo>
                  <a:lnTo>
                    <a:pt x="369" y="108"/>
                  </a:lnTo>
                  <a:lnTo>
                    <a:pt x="372" y="107"/>
                  </a:lnTo>
                  <a:lnTo>
                    <a:pt x="372" y="107"/>
                  </a:lnTo>
                  <a:lnTo>
                    <a:pt x="373" y="105"/>
                  </a:lnTo>
                  <a:lnTo>
                    <a:pt x="373" y="105"/>
                  </a:lnTo>
                  <a:lnTo>
                    <a:pt x="375" y="104"/>
                  </a:lnTo>
                  <a:lnTo>
                    <a:pt x="375" y="104"/>
                  </a:lnTo>
                  <a:lnTo>
                    <a:pt x="376" y="102"/>
                  </a:lnTo>
                  <a:lnTo>
                    <a:pt x="380" y="101"/>
                  </a:lnTo>
                  <a:lnTo>
                    <a:pt x="381" y="99"/>
                  </a:lnTo>
                  <a:lnTo>
                    <a:pt x="383" y="99"/>
                  </a:lnTo>
                  <a:lnTo>
                    <a:pt x="383" y="101"/>
                  </a:lnTo>
                  <a:lnTo>
                    <a:pt x="384" y="101"/>
                  </a:lnTo>
                  <a:lnTo>
                    <a:pt x="384" y="101"/>
                  </a:lnTo>
                  <a:lnTo>
                    <a:pt x="386" y="102"/>
                  </a:lnTo>
                  <a:lnTo>
                    <a:pt x="387" y="102"/>
                  </a:lnTo>
                  <a:lnTo>
                    <a:pt x="389" y="102"/>
                  </a:lnTo>
                  <a:lnTo>
                    <a:pt x="391" y="104"/>
                  </a:lnTo>
                  <a:lnTo>
                    <a:pt x="392" y="104"/>
                  </a:lnTo>
                  <a:lnTo>
                    <a:pt x="392" y="104"/>
                  </a:lnTo>
                  <a:lnTo>
                    <a:pt x="394" y="104"/>
                  </a:lnTo>
                  <a:lnTo>
                    <a:pt x="394" y="102"/>
                  </a:lnTo>
                  <a:lnTo>
                    <a:pt x="394" y="102"/>
                  </a:lnTo>
                  <a:lnTo>
                    <a:pt x="394" y="102"/>
                  </a:lnTo>
                  <a:lnTo>
                    <a:pt x="394" y="101"/>
                  </a:lnTo>
                  <a:lnTo>
                    <a:pt x="397" y="99"/>
                  </a:lnTo>
                  <a:lnTo>
                    <a:pt x="400" y="97"/>
                  </a:lnTo>
                  <a:lnTo>
                    <a:pt x="402" y="97"/>
                  </a:lnTo>
                  <a:lnTo>
                    <a:pt x="403" y="97"/>
                  </a:lnTo>
                  <a:lnTo>
                    <a:pt x="403" y="97"/>
                  </a:lnTo>
                  <a:lnTo>
                    <a:pt x="405" y="101"/>
                  </a:lnTo>
                  <a:lnTo>
                    <a:pt x="405" y="101"/>
                  </a:lnTo>
                  <a:lnTo>
                    <a:pt x="406" y="101"/>
                  </a:lnTo>
                  <a:lnTo>
                    <a:pt x="406" y="101"/>
                  </a:lnTo>
                  <a:lnTo>
                    <a:pt x="406" y="101"/>
                  </a:lnTo>
                  <a:lnTo>
                    <a:pt x="405" y="102"/>
                  </a:lnTo>
                  <a:lnTo>
                    <a:pt x="405" y="102"/>
                  </a:lnTo>
                  <a:lnTo>
                    <a:pt x="403" y="102"/>
                  </a:lnTo>
                  <a:lnTo>
                    <a:pt x="403" y="105"/>
                  </a:lnTo>
                  <a:lnTo>
                    <a:pt x="403" y="105"/>
                  </a:lnTo>
                  <a:lnTo>
                    <a:pt x="403" y="105"/>
                  </a:lnTo>
                  <a:lnTo>
                    <a:pt x="406" y="104"/>
                  </a:lnTo>
                  <a:lnTo>
                    <a:pt x="408" y="104"/>
                  </a:lnTo>
                  <a:lnTo>
                    <a:pt x="408" y="104"/>
                  </a:lnTo>
                  <a:lnTo>
                    <a:pt x="408" y="105"/>
                  </a:lnTo>
                  <a:lnTo>
                    <a:pt x="410" y="107"/>
                  </a:lnTo>
                  <a:lnTo>
                    <a:pt x="410" y="108"/>
                  </a:lnTo>
                  <a:lnTo>
                    <a:pt x="408" y="110"/>
                  </a:lnTo>
                  <a:lnTo>
                    <a:pt x="406" y="112"/>
                  </a:lnTo>
                  <a:lnTo>
                    <a:pt x="406" y="112"/>
                  </a:lnTo>
                  <a:lnTo>
                    <a:pt x="406" y="113"/>
                  </a:lnTo>
                  <a:lnTo>
                    <a:pt x="405" y="113"/>
                  </a:lnTo>
                  <a:lnTo>
                    <a:pt x="405" y="113"/>
                  </a:lnTo>
                  <a:lnTo>
                    <a:pt x="406" y="113"/>
                  </a:lnTo>
                  <a:lnTo>
                    <a:pt x="406" y="115"/>
                  </a:lnTo>
                  <a:lnTo>
                    <a:pt x="406" y="115"/>
                  </a:lnTo>
                  <a:lnTo>
                    <a:pt x="408" y="113"/>
                  </a:lnTo>
                  <a:lnTo>
                    <a:pt x="410" y="113"/>
                  </a:lnTo>
                  <a:lnTo>
                    <a:pt x="411" y="113"/>
                  </a:lnTo>
                  <a:lnTo>
                    <a:pt x="413" y="115"/>
                  </a:lnTo>
                  <a:lnTo>
                    <a:pt x="414" y="115"/>
                  </a:lnTo>
                  <a:lnTo>
                    <a:pt x="416" y="115"/>
                  </a:lnTo>
                  <a:lnTo>
                    <a:pt x="417" y="115"/>
                  </a:lnTo>
                  <a:lnTo>
                    <a:pt x="417" y="115"/>
                  </a:lnTo>
                  <a:lnTo>
                    <a:pt x="421" y="116"/>
                  </a:lnTo>
                  <a:lnTo>
                    <a:pt x="421" y="116"/>
                  </a:lnTo>
                  <a:lnTo>
                    <a:pt x="421" y="118"/>
                  </a:lnTo>
                  <a:lnTo>
                    <a:pt x="421" y="118"/>
                  </a:lnTo>
                  <a:lnTo>
                    <a:pt x="421" y="119"/>
                  </a:lnTo>
                  <a:lnTo>
                    <a:pt x="421" y="119"/>
                  </a:lnTo>
                  <a:lnTo>
                    <a:pt x="421" y="121"/>
                  </a:lnTo>
                  <a:lnTo>
                    <a:pt x="421" y="121"/>
                  </a:lnTo>
                  <a:lnTo>
                    <a:pt x="419" y="121"/>
                  </a:lnTo>
                  <a:lnTo>
                    <a:pt x="419" y="123"/>
                  </a:lnTo>
                  <a:lnTo>
                    <a:pt x="417" y="124"/>
                  </a:lnTo>
                  <a:lnTo>
                    <a:pt x="416" y="124"/>
                  </a:lnTo>
                  <a:lnTo>
                    <a:pt x="414" y="126"/>
                  </a:lnTo>
                  <a:lnTo>
                    <a:pt x="414" y="126"/>
                  </a:lnTo>
                  <a:lnTo>
                    <a:pt x="414" y="127"/>
                  </a:lnTo>
                  <a:lnTo>
                    <a:pt x="414" y="129"/>
                  </a:lnTo>
                  <a:lnTo>
                    <a:pt x="417" y="132"/>
                  </a:lnTo>
                  <a:lnTo>
                    <a:pt x="417" y="134"/>
                  </a:lnTo>
                  <a:lnTo>
                    <a:pt x="416" y="134"/>
                  </a:lnTo>
                  <a:lnTo>
                    <a:pt x="416" y="134"/>
                  </a:lnTo>
                  <a:lnTo>
                    <a:pt x="414" y="132"/>
                  </a:lnTo>
                  <a:lnTo>
                    <a:pt x="413" y="130"/>
                  </a:lnTo>
                  <a:lnTo>
                    <a:pt x="413" y="130"/>
                  </a:lnTo>
                  <a:lnTo>
                    <a:pt x="411" y="130"/>
                  </a:lnTo>
                  <a:lnTo>
                    <a:pt x="405" y="130"/>
                  </a:lnTo>
                  <a:lnTo>
                    <a:pt x="405" y="130"/>
                  </a:lnTo>
                  <a:lnTo>
                    <a:pt x="402" y="132"/>
                  </a:lnTo>
                  <a:lnTo>
                    <a:pt x="402" y="134"/>
                  </a:lnTo>
                  <a:lnTo>
                    <a:pt x="400" y="135"/>
                  </a:lnTo>
                  <a:lnTo>
                    <a:pt x="399" y="135"/>
                  </a:lnTo>
                  <a:lnTo>
                    <a:pt x="397" y="135"/>
                  </a:lnTo>
                  <a:lnTo>
                    <a:pt x="394" y="138"/>
                  </a:lnTo>
                  <a:lnTo>
                    <a:pt x="392" y="140"/>
                  </a:lnTo>
                  <a:lnTo>
                    <a:pt x="391" y="140"/>
                  </a:lnTo>
                  <a:lnTo>
                    <a:pt x="389" y="142"/>
                  </a:lnTo>
                  <a:lnTo>
                    <a:pt x="389" y="143"/>
                  </a:lnTo>
                  <a:lnTo>
                    <a:pt x="387" y="143"/>
                  </a:lnTo>
                  <a:lnTo>
                    <a:pt x="387" y="145"/>
                  </a:lnTo>
                  <a:lnTo>
                    <a:pt x="387" y="148"/>
                  </a:lnTo>
                  <a:lnTo>
                    <a:pt x="389" y="149"/>
                  </a:lnTo>
                  <a:lnTo>
                    <a:pt x="389" y="149"/>
                  </a:lnTo>
                  <a:lnTo>
                    <a:pt x="389" y="149"/>
                  </a:lnTo>
                  <a:lnTo>
                    <a:pt x="389" y="151"/>
                  </a:lnTo>
                  <a:lnTo>
                    <a:pt x="387" y="151"/>
                  </a:lnTo>
                  <a:lnTo>
                    <a:pt x="387" y="153"/>
                  </a:lnTo>
                  <a:lnTo>
                    <a:pt x="387" y="154"/>
                  </a:lnTo>
                  <a:lnTo>
                    <a:pt x="386" y="156"/>
                  </a:lnTo>
                  <a:lnTo>
                    <a:pt x="384" y="157"/>
                  </a:lnTo>
                  <a:lnTo>
                    <a:pt x="384" y="157"/>
                  </a:lnTo>
                  <a:lnTo>
                    <a:pt x="383" y="159"/>
                  </a:lnTo>
                  <a:lnTo>
                    <a:pt x="381" y="160"/>
                  </a:lnTo>
                  <a:lnTo>
                    <a:pt x="381" y="160"/>
                  </a:lnTo>
                  <a:lnTo>
                    <a:pt x="381" y="162"/>
                  </a:lnTo>
                  <a:lnTo>
                    <a:pt x="381" y="162"/>
                  </a:lnTo>
                  <a:lnTo>
                    <a:pt x="381" y="164"/>
                  </a:lnTo>
                  <a:lnTo>
                    <a:pt x="381" y="164"/>
                  </a:lnTo>
                  <a:lnTo>
                    <a:pt x="383" y="164"/>
                  </a:lnTo>
                  <a:lnTo>
                    <a:pt x="383" y="165"/>
                  </a:lnTo>
                  <a:lnTo>
                    <a:pt x="383" y="165"/>
                  </a:lnTo>
                  <a:lnTo>
                    <a:pt x="383" y="167"/>
                  </a:lnTo>
                  <a:lnTo>
                    <a:pt x="381" y="170"/>
                  </a:lnTo>
                  <a:lnTo>
                    <a:pt x="380" y="171"/>
                  </a:lnTo>
                  <a:lnTo>
                    <a:pt x="378" y="173"/>
                  </a:lnTo>
                  <a:lnTo>
                    <a:pt x="378" y="175"/>
                  </a:lnTo>
                  <a:lnTo>
                    <a:pt x="376" y="176"/>
                  </a:lnTo>
                  <a:lnTo>
                    <a:pt x="376" y="179"/>
                  </a:lnTo>
                  <a:lnTo>
                    <a:pt x="375" y="181"/>
                  </a:lnTo>
                  <a:lnTo>
                    <a:pt x="375" y="182"/>
                  </a:lnTo>
                  <a:lnTo>
                    <a:pt x="373" y="182"/>
                  </a:lnTo>
                  <a:lnTo>
                    <a:pt x="373" y="182"/>
                  </a:lnTo>
                  <a:lnTo>
                    <a:pt x="370" y="182"/>
                  </a:lnTo>
                  <a:lnTo>
                    <a:pt x="369" y="181"/>
                  </a:lnTo>
                  <a:lnTo>
                    <a:pt x="369" y="181"/>
                  </a:lnTo>
                  <a:lnTo>
                    <a:pt x="367" y="181"/>
                  </a:lnTo>
                  <a:lnTo>
                    <a:pt x="367" y="181"/>
                  </a:lnTo>
                  <a:lnTo>
                    <a:pt x="365" y="181"/>
                  </a:lnTo>
                  <a:lnTo>
                    <a:pt x="365" y="181"/>
                  </a:lnTo>
                  <a:lnTo>
                    <a:pt x="364" y="179"/>
                  </a:lnTo>
                  <a:lnTo>
                    <a:pt x="362" y="181"/>
                  </a:lnTo>
                  <a:lnTo>
                    <a:pt x="362" y="181"/>
                  </a:lnTo>
                  <a:lnTo>
                    <a:pt x="364" y="184"/>
                  </a:lnTo>
                  <a:lnTo>
                    <a:pt x="364" y="186"/>
                  </a:lnTo>
                  <a:lnTo>
                    <a:pt x="364" y="189"/>
                  </a:lnTo>
                  <a:lnTo>
                    <a:pt x="364" y="192"/>
                  </a:lnTo>
                  <a:lnTo>
                    <a:pt x="364" y="195"/>
                  </a:lnTo>
                  <a:lnTo>
                    <a:pt x="364" y="195"/>
                  </a:lnTo>
                  <a:lnTo>
                    <a:pt x="362" y="197"/>
                  </a:lnTo>
                  <a:lnTo>
                    <a:pt x="362" y="197"/>
                  </a:lnTo>
                  <a:lnTo>
                    <a:pt x="361" y="195"/>
                  </a:lnTo>
                  <a:lnTo>
                    <a:pt x="361" y="197"/>
                  </a:lnTo>
                  <a:lnTo>
                    <a:pt x="361" y="197"/>
                  </a:lnTo>
                  <a:lnTo>
                    <a:pt x="361" y="198"/>
                  </a:lnTo>
                  <a:lnTo>
                    <a:pt x="359" y="200"/>
                  </a:lnTo>
                  <a:lnTo>
                    <a:pt x="359" y="201"/>
                  </a:lnTo>
                  <a:lnTo>
                    <a:pt x="359" y="201"/>
                  </a:lnTo>
                  <a:lnTo>
                    <a:pt x="359" y="203"/>
                  </a:lnTo>
                  <a:lnTo>
                    <a:pt x="361" y="206"/>
                  </a:lnTo>
                  <a:lnTo>
                    <a:pt x="361" y="208"/>
                  </a:lnTo>
                  <a:lnTo>
                    <a:pt x="361" y="208"/>
                  </a:lnTo>
                  <a:lnTo>
                    <a:pt x="361" y="208"/>
                  </a:lnTo>
                  <a:lnTo>
                    <a:pt x="359" y="208"/>
                  </a:lnTo>
                  <a:lnTo>
                    <a:pt x="359" y="209"/>
                  </a:lnTo>
                  <a:lnTo>
                    <a:pt x="359" y="209"/>
                  </a:lnTo>
                  <a:lnTo>
                    <a:pt x="358" y="211"/>
                  </a:lnTo>
                  <a:lnTo>
                    <a:pt x="358" y="212"/>
                  </a:lnTo>
                  <a:lnTo>
                    <a:pt x="356" y="211"/>
                  </a:lnTo>
                  <a:lnTo>
                    <a:pt x="354" y="209"/>
                  </a:lnTo>
                  <a:lnTo>
                    <a:pt x="354" y="209"/>
                  </a:lnTo>
                  <a:lnTo>
                    <a:pt x="354" y="209"/>
                  </a:lnTo>
                  <a:lnTo>
                    <a:pt x="353" y="209"/>
                  </a:lnTo>
                  <a:lnTo>
                    <a:pt x="353" y="211"/>
                  </a:lnTo>
                  <a:lnTo>
                    <a:pt x="353" y="211"/>
                  </a:lnTo>
                  <a:lnTo>
                    <a:pt x="351" y="212"/>
                  </a:lnTo>
                  <a:lnTo>
                    <a:pt x="351" y="211"/>
                  </a:lnTo>
                  <a:lnTo>
                    <a:pt x="351" y="205"/>
                  </a:lnTo>
                  <a:lnTo>
                    <a:pt x="351" y="203"/>
                  </a:lnTo>
                  <a:lnTo>
                    <a:pt x="351" y="201"/>
                  </a:lnTo>
                  <a:lnTo>
                    <a:pt x="350" y="200"/>
                  </a:lnTo>
                  <a:lnTo>
                    <a:pt x="350" y="200"/>
                  </a:lnTo>
                  <a:lnTo>
                    <a:pt x="350" y="198"/>
                  </a:lnTo>
                  <a:lnTo>
                    <a:pt x="350" y="197"/>
                  </a:lnTo>
                  <a:lnTo>
                    <a:pt x="348" y="195"/>
                  </a:lnTo>
                  <a:lnTo>
                    <a:pt x="348" y="192"/>
                  </a:lnTo>
                  <a:lnTo>
                    <a:pt x="348" y="192"/>
                  </a:lnTo>
                  <a:lnTo>
                    <a:pt x="348" y="189"/>
                  </a:lnTo>
                  <a:lnTo>
                    <a:pt x="346" y="186"/>
                  </a:lnTo>
                  <a:lnTo>
                    <a:pt x="346" y="186"/>
                  </a:lnTo>
                  <a:lnTo>
                    <a:pt x="346" y="186"/>
                  </a:lnTo>
                  <a:lnTo>
                    <a:pt x="345" y="186"/>
                  </a:lnTo>
                  <a:lnTo>
                    <a:pt x="345" y="186"/>
                  </a:lnTo>
                  <a:lnTo>
                    <a:pt x="343" y="186"/>
                  </a:lnTo>
                  <a:lnTo>
                    <a:pt x="343" y="186"/>
                  </a:lnTo>
                  <a:lnTo>
                    <a:pt x="343" y="187"/>
                  </a:lnTo>
                  <a:lnTo>
                    <a:pt x="343" y="189"/>
                  </a:lnTo>
                  <a:lnTo>
                    <a:pt x="342" y="189"/>
                  </a:lnTo>
                  <a:lnTo>
                    <a:pt x="340" y="190"/>
                  </a:lnTo>
                  <a:lnTo>
                    <a:pt x="340" y="192"/>
                  </a:lnTo>
                  <a:lnTo>
                    <a:pt x="340" y="194"/>
                  </a:lnTo>
                  <a:lnTo>
                    <a:pt x="340" y="195"/>
                  </a:lnTo>
                  <a:lnTo>
                    <a:pt x="340" y="195"/>
                  </a:lnTo>
                  <a:lnTo>
                    <a:pt x="339" y="197"/>
                  </a:lnTo>
                  <a:lnTo>
                    <a:pt x="339" y="197"/>
                  </a:lnTo>
                  <a:lnTo>
                    <a:pt x="337" y="197"/>
                  </a:lnTo>
                  <a:lnTo>
                    <a:pt x="337" y="195"/>
                  </a:lnTo>
                  <a:lnTo>
                    <a:pt x="335" y="194"/>
                  </a:lnTo>
                  <a:lnTo>
                    <a:pt x="335" y="194"/>
                  </a:lnTo>
                  <a:lnTo>
                    <a:pt x="335" y="194"/>
                  </a:lnTo>
                  <a:lnTo>
                    <a:pt x="334" y="194"/>
                  </a:lnTo>
                  <a:lnTo>
                    <a:pt x="334" y="195"/>
                  </a:lnTo>
                  <a:lnTo>
                    <a:pt x="334" y="195"/>
                  </a:lnTo>
                  <a:lnTo>
                    <a:pt x="334" y="195"/>
                  </a:lnTo>
                  <a:lnTo>
                    <a:pt x="334" y="195"/>
                  </a:lnTo>
                  <a:lnTo>
                    <a:pt x="334" y="195"/>
                  </a:lnTo>
                  <a:lnTo>
                    <a:pt x="332" y="190"/>
                  </a:lnTo>
                  <a:lnTo>
                    <a:pt x="332" y="187"/>
                  </a:lnTo>
                  <a:lnTo>
                    <a:pt x="332" y="186"/>
                  </a:lnTo>
                  <a:lnTo>
                    <a:pt x="332" y="184"/>
                  </a:lnTo>
                  <a:lnTo>
                    <a:pt x="332" y="182"/>
                  </a:lnTo>
                  <a:lnTo>
                    <a:pt x="334" y="181"/>
                  </a:lnTo>
                  <a:lnTo>
                    <a:pt x="334" y="181"/>
                  </a:lnTo>
                  <a:lnTo>
                    <a:pt x="334" y="179"/>
                  </a:lnTo>
                  <a:lnTo>
                    <a:pt x="335" y="179"/>
                  </a:lnTo>
                  <a:lnTo>
                    <a:pt x="337" y="179"/>
                  </a:lnTo>
                  <a:lnTo>
                    <a:pt x="337" y="179"/>
                  </a:lnTo>
                  <a:lnTo>
                    <a:pt x="339" y="179"/>
                  </a:lnTo>
                  <a:lnTo>
                    <a:pt x="339" y="178"/>
                  </a:lnTo>
                  <a:lnTo>
                    <a:pt x="340" y="178"/>
                  </a:lnTo>
                  <a:lnTo>
                    <a:pt x="340" y="178"/>
                  </a:lnTo>
                  <a:lnTo>
                    <a:pt x="342" y="178"/>
                  </a:lnTo>
                  <a:lnTo>
                    <a:pt x="342" y="178"/>
                  </a:lnTo>
                  <a:lnTo>
                    <a:pt x="342" y="178"/>
                  </a:lnTo>
                  <a:lnTo>
                    <a:pt x="343" y="176"/>
                  </a:lnTo>
                  <a:lnTo>
                    <a:pt x="343" y="176"/>
                  </a:lnTo>
                  <a:lnTo>
                    <a:pt x="343" y="176"/>
                  </a:lnTo>
                  <a:lnTo>
                    <a:pt x="345" y="176"/>
                  </a:lnTo>
                  <a:lnTo>
                    <a:pt x="345" y="175"/>
                  </a:lnTo>
                  <a:lnTo>
                    <a:pt x="345" y="175"/>
                  </a:lnTo>
                  <a:lnTo>
                    <a:pt x="345" y="173"/>
                  </a:lnTo>
                  <a:lnTo>
                    <a:pt x="346" y="171"/>
                  </a:lnTo>
                  <a:lnTo>
                    <a:pt x="346" y="170"/>
                  </a:lnTo>
                  <a:lnTo>
                    <a:pt x="346" y="170"/>
                  </a:lnTo>
                  <a:lnTo>
                    <a:pt x="346" y="168"/>
                  </a:lnTo>
                  <a:lnTo>
                    <a:pt x="348" y="168"/>
                  </a:lnTo>
                  <a:lnTo>
                    <a:pt x="350" y="168"/>
                  </a:lnTo>
                  <a:lnTo>
                    <a:pt x="350" y="168"/>
                  </a:lnTo>
                  <a:lnTo>
                    <a:pt x="351" y="168"/>
                  </a:lnTo>
                  <a:lnTo>
                    <a:pt x="351" y="167"/>
                  </a:lnTo>
                  <a:lnTo>
                    <a:pt x="351" y="167"/>
                  </a:lnTo>
                  <a:lnTo>
                    <a:pt x="350" y="165"/>
                  </a:lnTo>
                  <a:lnTo>
                    <a:pt x="346" y="164"/>
                  </a:lnTo>
                  <a:lnTo>
                    <a:pt x="345" y="164"/>
                  </a:lnTo>
                  <a:lnTo>
                    <a:pt x="340" y="164"/>
                  </a:lnTo>
                  <a:lnTo>
                    <a:pt x="335" y="164"/>
                  </a:lnTo>
                  <a:lnTo>
                    <a:pt x="335" y="164"/>
                  </a:lnTo>
                  <a:lnTo>
                    <a:pt x="334" y="164"/>
                  </a:lnTo>
                  <a:lnTo>
                    <a:pt x="329" y="164"/>
                  </a:lnTo>
                  <a:lnTo>
                    <a:pt x="326" y="164"/>
                  </a:lnTo>
                  <a:lnTo>
                    <a:pt x="324" y="164"/>
                  </a:lnTo>
                  <a:lnTo>
                    <a:pt x="323" y="164"/>
                  </a:lnTo>
                  <a:lnTo>
                    <a:pt x="321" y="164"/>
                  </a:lnTo>
                  <a:lnTo>
                    <a:pt x="318" y="164"/>
                  </a:lnTo>
                  <a:lnTo>
                    <a:pt x="317" y="162"/>
                  </a:lnTo>
                  <a:lnTo>
                    <a:pt x="315" y="162"/>
                  </a:lnTo>
                  <a:lnTo>
                    <a:pt x="313" y="162"/>
                  </a:lnTo>
                  <a:lnTo>
                    <a:pt x="312" y="162"/>
                  </a:lnTo>
                  <a:lnTo>
                    <a:pt x="312" y="162"/>
                  </a:lnTo>
                  <a:lnTo>
                    <a:pt x="312" y="160"/>
                  </a:lnTo>
                  <a:lnTo>
                    <a:pt x="312" y="160"/>
                  </a:lnTo>
                  <a:lnTo>
                    <a:pt x="312" y="157"/>
                  </a:lnTo>
                  <a:lnTo>
                    <a:pt x="312" y="153"/>
                  </a:lnTo>
                  <a:lnTo>
                    <a:pt x="312" y="151"/>
                  </a:lnTo>
                  <a:lnTo>
                    <a:pt x="310" y="148"/>
                  </a:lnTo>
                  <a:lnTo>
                    <a:pt x="310" y="148"/>
                  </a:lnTo>
                  <a:lnTo>
                    <a:pt x="309" y="148"/>
                  </a:lnTo>
                  <a:lnTo>
                    <a:pt x="309" y="148"/>
                  </a:lnTo>
                  <a:lnTo>
                    <a:pt x="309" y="148"/>
                  </a:lnTo>
                  <a:lnTo>
                    <a:pt x="309" y="149"/>
                  </a:lnTo>
                  <a:lnTo>
                    <a:pt x="309" y="151"/>
                  </a:lnTo>
                  <a:lnTo>
                    <a:pt x="307" y="151"/>
                  </a:lnTo>
                  <a:lnTo>
                    <a:pt x="305" y="151"/>
                  </a:lnTo>
                  <a:lnTo>
                    <a:pt x="304" y="149"/>
                  </a:lnTo>
                  <a:lnTo>
                    <a:pt x="302" y="149"/>
                  </a:lnTo>
                  <a:lnTo>
                    <a:pt x="302" y="148"/>
                  </a:lnTo>
                  <a:lnTo>
                    <a:pt x="302" y="146"/>
                  </a:lnTo>
                  <a:lnTo>
                    <a:pt x="301" y="145"/>
                  </a:lnTo>
                  <a:lnTo>
                    <a:pt x="301" y="145"/>
                  </a:lnTo>
                  <a:lnTo>
                    <a:pt x="301" y="145"/>
                  </a:lnTo>
                  <a:lnTo>
                    <a:pt x="299" y="145"/>
                  </a:lnTo>
                  <a:lnTo>
                    <a:pt x="299" y="145"/>
                  </a:lnTo>
                  <a:lnTo>
                    <a:pt x="299" y="145"/>
                  </a:lnTo>
                  <a:lnTo>
                    <a:pt x="301" y="146"/>
                  </a:lnTo>
                  <a:lnTo>
                    <a:pt x="299" y="146"/>
                  </a:lnTo>
                  <a:lnTo>
                    <a:pt x="299" y="146"/>
                  </a:lnTo>
                  <a:lnTo>
                    <a:pt x="299" y="146"/>
                  </a:lnTo>
                  <a:lnTo>
                    <a:pt x="298" y="146"/>
                  </a:lnTo>
                  <a:lnTo>
                    <a:pt x="298" y="146"/>
                  </a:lnTo>
                  <a:lnTo>
                    <a:pt x="296" y="146"/>
                  </a:lnTo>
                  <a:lnTo>
                    <a:pt x="296" y="146"/>
                  </a:lnTo>
                  <a:lnTo>
                    <a:pt x="296" y="145"/>
                  </a:lnTo>
                  <a:lnTo>
                    <a:pt x="294" y="145"/>
                  </a:lnTo>
                  <a:lnTo>
                    <a:pt x="293" y="143"/>
                  </a:lnTo>
                  <a:lnTo>
                    <a:pt x="291" y="142"/>
                  </a:lnTo>
                  <a:lnTo>
                    <a:pt x="291" y="142"/>
                  </a:lnTo>
                  <a:lnTo>
                    <a:pt x="291" y="143"/>
                  </a:lnTo>
                  <a:lnTo>
                    <a:pt x="291" y="143"/>
                  </a:lnTo>
                  <a:lnTo>
                    <a:pt x="291" y="143"/>
                  </a:lnTo>
                  <a:lnTo>
                    <a:pt x="293" y="143"/>
                  </a:lnTo>
                  <a:lnTo>
                    <a:pt x="293" y="145"/>
                  </a:lnTo>
                  <a:lnTo>
                    <a:pt x="293" y="145"/>
                  </a:lnTo>
                  <a:lnTo>
                    <a:pt x="291" y="146"/>
                  </a:lnTo>
                  <a:lnTo>
                    <a:pt x="291" y="146"/>
                  </a:lnTo>
                  <a:lnTo>
                    <a:pt x="290" y="148"/>
                  </a:lnTo>
                  <a:lnTo>
                    <a:pt x="288" y="149"/>
                  </a:lnTo>
                  <a:lnTo>
                    <a:pt x="288" y="151"/>
                  </a:lnTo>
                  <a:lnTo>
                    <a:pt x="287" y="151"/>
                  </a:lnTo>
                  <a:lnTo>
                    <a:pt x="287" y="153"/>
                  </a:lnTo>
                  <a:lnTo>
                    <a:pt x="288" y="153"/>
                  </a:lnTo>
                  <a:lnTo>
                    <a:pt x="288" y="154"/>
                  </a:lnTo>
                  <a:lnTo>
                    <a:pt x="290" y="154"/>
                  </a:lnTo>
                  <a:lnTo>
                    <a:pt x="291" y="156"/>
                  </a:lnTo>
                  <a:lnTo>
                    <a:pt x="293" y="157"/>
                  </a:lnTo>
                  <a:lnTo>
                    <a:pt x="293" y="157"/>
                  </a:lnTo>
                  <a:lnTo>
                    <a:pt x="294" y="159"/>
                  </a:lnTo>
                  <a:lnTo>
                    <a:pt x="298" y="159"/>
                  </a:lnTo>
                  <a:lnTo>
                    <a:pt x="298" y="159"/>
                  </a:lnTo>
                  <a:lnTo>
                    <a:pt x="298" y="160"/>
                  </a:lnTo>
                  <a:lnTo>
                    <a:pt x="298" y="160"/>
                  </a:lnTo>
                  <a:lnTo>
                    <a:pt x="299" y="162"/>
                  </a:lnTo>
                  <a:lnTo>
                    <a:pt x="299" y="162"/>
                  </a:lnTo>
                  <a:lnTo>
                    <a:pt x="299" y="162"/>
                  </a:lnTo>
                  <a:lnTo>
                    <a:pt x="299" y="164"/>
                  </a:lnTo>
                  <a:lnTo>
                    <a:pt x="298" y="164"/>
                  </a:lnTo>
                  <a:lnTo>
                    <a:pt x="296" y="164"/>
                  </a:lnTo>
                  <a:lnTo>
                    <a:pt x="296" y="164"/>
                  </a:lnTo>
                  <a:lnTo>
                    <a:pt x="294" y="164"/>
                  </a:lnTo>
                  <a:lnTo>
                    <a:pt x="293" y="164"/>
                  </a:lnTo>
                  <a:lnTo>
                    <a:pt x="291" y="167"/>
                  </a:lnTo>
                  <a:lnTo>
                    <a:pt x="290" y="168"/>
                  </a:lnTo>
                  <a:lnTo>
                    <a:pt x="290" y="168"/>
                  </a:lnTo>
                  <a:lnTo>
                    <a:pt x="288" y="167"/>
                  </a:lnTo>
                  <a:lnTo>
                    <a:pt x="288" y="167"/>
                  </a:lnTo>
                  <a:lnTo>
                    <a:pt x="287" y="170"/>
                  </a:lnTo>
                  <a:lnTo>
                    <a:pt x="287" y="171"/>
                  </a:lnTo>
                  <a:lnTo>
                    <a:pt x="287" y="171"/>
                  </a:lnTo>
                  <a:lnTo>
                    <a:pt x="287" y="173"/>
                  </a:lnTo>
                  <a:lnTo>
                    <a:pt x="288" y="173"/>
                  </a:lnTo>
                  <a:lnTo>
                    <a:pt x="290" y="175"/>
                  </a:lnTo>
                  <a:lnTo>
                    <a:pt x="290" y="175"/>
                  </a:lnTo>
                  <a:lnTo>
                    <a:pt x="291" y="175"/>
                  </a:lnTo>
                  <a:lnTo>
                    <a:pt x="291" y="175"/>
                  </a:lnTo>
                  <a:lnTo>
                    <a:pt x="293" y="176"/>
                  </a:lnTo>
                  <a:lnTo>
                    <a:pt x="294" y="176"/>
                  </a:lnTo>
                  <a:lnTo>
                    <a:pt x="296" y="178"/>
                  </a:lnTo>
                  <a:lnTo>
                    <a:pt x="296" y="178"/>
                  </a:lnTo>
                  <a:lnTo>
                    <a:pt x="296" y="178"/>
                  </a:lnTo>
                  <a:lnTo>
                    <a:pt x="296" y="181"/>
                  </a:lnTo>
                  <a:lnTo>
                    <a:pt x="296" y="181"/>
                  </a:lnTo>
                  <a:lnTo>
                    <a:pt x="294" y="184"/>
                  </a:lnTo>
                  <a:lnTo>
                    <a:pt x="294" y="186"/>
                  </a:lnTo>
                  <a:lnTo>
                    <a:pt x="294" y="187"/>
                  </a:lnTo>
                  <a:lnTo>
                    <a:pt x="294" y="187"/>
                  </a:lnTo>
                  <a:lnTo>
                    <a:pt x="294" y="189"/>
                  </a:lnTo>
                  <a:lnTo>
                    <a:pt x="296" y="189"/>
                  </a:lnTo>
                  <a:lnTo>
                    <a:pt x="296" y="190"/>
                  </a:lnTo>
                  <a:lnTo>
                    <a:pt x="296" y="192"/>
                  </a:lnTo>
                  <a:lnTo>
                    <a:pt x="296" y="192"/>
                  </a:lnTo>
                  <a:lnTo>
                    <a:pt x="298" y="194"/>
                  </a:lnTo>
                  <a:lnTo>
                    <a:pt x="299" y="194"/>
                  </a:lnTo>
                  <a:lnTo>
                    <a:pt x="299" y="194"/>
                  </a:lnTo>
                  <a:lnTo>
                    <a:pt x="298" y="195"/>
                  </a:lnTo>
                  <a:lnTo>
                    <a:pt x="298" y="197"/>
                  </a:lnTo>
                  <a:lnTo>
                    <a:pt x="299" y="198"/>
                  </a:lnTo>
                  <a:lnTo>
                    <a:pt x="299" y="201"/>
                  </a:lnTo>
                  <a:lnTo>
                    <a:pt x="299" y="201"/>
                  </a:lnTo>
                  <a:lnTo>
                    <a:pt x="299" y="201"/>
                  </a:lnTo>
                  <a:lnTo>
                    <a:pt x="299" y="205"/>
                  </a:lnTo>
                  <a:lnTo>
                    <a:pt x="301" y="208"/>
                  </a:lnTo>
                  <a:lnTo>
                    <a:pt x="301" y="209"/>
                  </a:lnTo>
                  <a:lnTo>
                    <a:pt x="301" y="211"/>
                  </a:lnTo>
                  <a:lnTo>
                    <a:pt x="301" y="212"/>
                  </a:lnTo>
                  <a:lnTo>
                    <a:pt x="299" y="212"/>
                  </a:lnTo>
                  <a:lnTo>
                    <a:pt x="301" y="214"/>
                  </a:lnTo>
                  <a:lnTo>
                    <a:pt x="301" y="216"/>
                  </a:lnTo>
                  <a:lnTo>
                    <a:pt x="301" y="217"/>
                  </a:lnTo>
                  <a:lnTo>
                    <a:pt x="299" y="217"/>
                  </a:lnTo>
                  <a:lnTo>
                    <a:pt x="299" y="217"/>
                  </a:lnTo>
                  <a:lnTo>
                    <a:pt x="298" y="216"/>
                  </a:lnTo>
                  <a:lnTo>
                    <a:pt x="298" y="217"/>
                  </a:lnTo>
                  <a:lnTo>
                    <a:pt x="296" y="217"/>
                  </a:lnTo>
                  <a:lnTo>
                    <a:pt x="296" y="217"/>
                  </a:lnTo>
                  <a:lnTo>
                    <a:pt x="296" y="217"/>
                  </a:lnTo>
                  <a:lnTo>
                    <a:pt x="296" y="216"/>
                  </a:lnTo>
                  <a:lnTo>
                    <a:pt x="296" y="211"/>
                  </a:lnTo>
                  <a:lnTo>
                    <a:pt x="296" y="211"/>
                  </a:lnTo>
                  <a:lnTo>
                    <a:pt x="296" y="211"/>
                  </a:lnTo>
                  <a:lnTo>
                    <a:pt x="296" y="211"/>
                  </a:lnTo>
                  <a:lnTo>
                    <a:pt x="294" y="209"/>
                  </a:lnTo>
                  <a:lnTo>
                    <a:pt x="294" y="214"/>
                  </a:lnTo>
                  <a:lnTo>
                    <a:pt x="294" y="216"/>
                  </a:lnTo>
                  <a:lnTo>
                    <a:pt x="294" y="217"/>
                  </a:lnTo>
                  <a:lnTo>
                    <a:pt x="293" y="217"/>
                  </a:lnTo>
                  <a:lnTo>
                    <a:pt x="290" y="216"/>
                  </a:lnTo>
                  <a:lnTo>
                    <a:pt x="290" y="216"/>
                  </a:lnTo>
                  <a:lnTo>
                    <a:pt x="290" y="216"/>
                  </a:lnTo>
                  <a:lnTo>
                    <a:pt x="290" y="217"/>
                  </a:lnTo>
                  <a:lnTo>
                    <a:pt x="288" y="217"/>
                  </a:lnTo>
                  <a:lnTo>
                    <a:pt x="287" y="216"/>
                  </a:lnTo>
                  <a:lnTo>
                    <a:pt x="287" y="214"/>
                  </a:lnTo>
                  <a:lnTo>
                    <a:pt x="288" y="211"/>
                  </a:lnTo>
                  <a:lnTo>
                    <a:pt x="288" y="209"/>
                  </a:lnTo>
                  <a:lnTo>
                    <a:pt x="287" y="208"/>
                  </a:lnTo>
                  <a:lnTo>
                    <a:pt x="285" y="208"/>
                  </a:lnTo>
                  <a:lnTo>
                    <a:pt x="285" y="206"/>
                  </a:lnTo>
                  <a:lnTo>
                    <a:pt x="285" y="208"/>
                  </a:lnTo>
                  <a:lnTo>
                    <a:pt x="287" y="208"/>
                  </a:lnTo>
                  <a:lnTo>
                    <a:pt x="287" y="209"/>
                  </a:lnTo>
                  <a:lnTo>
                    <a:pt x="288" y="209"/>
                  </a:lnTo>
                  <a:lnTo>
                    <a:pt x="288" y="211"/>
                  </a:lnTo>
                  <a:lnTo>
                    <a:pt x="287" y="211"/>
                  </a:lnTo>
                  <a:lnTo>
                    <a:pt x="285" y="214"/>
                  </a:lnTo>
                  <a:lnTo>
                    <a:pt x="283" y="216"/>
                  </a:lnTo>
                  <a:lnTo>
                    <a:pt x="282" y="217"/>
                  </a:lnTo>
                  <a:lnTo>
                    <a:pt x="274" y="219"/>
                  </a:lnTo>
                  <a:lnTo>
                    <a:pt x="272" y="219"/>
                  </a:lnTo>
                  <a:lnTo>
                    <a:pt x="271" y="220"/>
                  </a:lnTo>
                  <a:lnTo>
                    <a:pt x="269" y="223"/>
                  </a:lnTo>
                  <a:lnTo>
                    <a:pt x="269" y="225"/>
                  </a:lnTo>
                  <a:lnTo>
                    <a:pt x="269" y="227"/>
                  </a:lnTo>
                  <a:lnTo>
                    <a:pt x="271" y="230"/>
                  </a:lnTo>
                  <a:lnTo>
                    <a:pt x="271" y="231"/>
                  </a:lnTo>
                  <a:lnTo>
                    <a:pt x="271" y="233"/>
                  </a:lnTo>
                  <a:lnTo>
                    <a:pt x="269" y="233"/>
                  </a:lnTo>
                  <a:lnTo>
                    <a:pt x="268" y="234"/>
                  </a:lnTo>
                  <a:lnTo>
                    <a:pt x="268" y="236"/>
                  </a:lnTo>
                  <a:lnTo>
                    <a:pt x="268" y="236"/>
                  </a:lnTo>
                  <a:lnTo>
                    <a:pt x="265" y="239"/>
                  </a:lnTo>
                  <a:lnTo>
                    <a:pt x="263" y="241"/>
                  </a:lnTo>
                  <a:lnTo>
                    <a:pt x="263" y="241"/>
                  </a:lnTo>
                  <a:lnTo>
                    <a:pt x="261" y="241"/>
                  </a:lnTo>
                  <a:lnTo>
                    <a:pt x="260" y="241"/>
                  </a:lnTo>
                  <a:lnTo>
                    <a:pt x="261" y="242"/>
                  </a:lnTo>
                  <a:lnTo>
                    <a:pt x="261" y="242"/>
                  </a:lnTo>
                  <a:lnTo>
                    <a:pt x="261" y="242"/>
                  </a:lnTo>
                  <a:lnTo>
                    <a:pt x="260" y="242"/>
                  </a:lnTo>
                  <a:lnTo>
                    <a:pt x="255" y="244"/>
                  </a:lnTo>
                  <a:lnTo>
                    <a:pt x="250" y="246"/>
                  </a:lnTo>
                  <a:lnTo>
                    <a:pt x="250" y="246"/>
                  </a:lnTo>
                  <a:lnTo>
                    <a:pt x="250" y="246"/>
                  </a:lnTo>
                  <a:lnTo>
                    <a:pt x="250" y="246"/>
                  </a:lnTo>
                  <a:lnTo>
                    <a:pt x="250" y="244"/>
                  </a:lnTo>
                  <a:lnTo>
                    <a:pt x="250" y="244"/>
                  </a:lnTo>
                  <a:lnTo>
                    <a:pt x="249" y="242"/>
                  </a:lnTo>
                  <a:lnTo>
                    <a:pt x="246" y="246"/>
                  </a:lnTo>
                  <a:lnTo>
                    <a:pt x="246" y="247"/>
                  </a:lnTo>
                  <a:lnTo>
                    <a:pt x="246" y="247"/>
                  </a:lnTo>
                  <a:lnTo>
                    <a:pt x="246" y="247"/>
                  </a:lnTo>
                  <a:lnTo>
                    <a:pt x="247" y="246"/>
                  </a:lnTo>
                  <a:lnTo>
                    <a:pt x="249" y="247"/>
                  </a:lnTo>
                  <a:lnTo>
                    <a:pt x="249" y="247"/>
                  </a:lnTo>
                  <a:lnTo>
                    <a:pt x="246" y="249"/>
                  </a:lnTo>
                  <a:lnTo>
                    <a:pt x="239" y="255"/>
                  </a:lnTo>
                  <a:lnTo>
                    <a:pt x="239" y="255"/>
                  </a:lnTo>
                  <a:lnTo>
                    <a:pt x="238" y="257"/>
                  </a:lnTo>
                  <a:lnTo>
                    <a:pt x="236" y="258"/>
                  </a:lnTo>
                  <a:lnTo>
                    <a:pt x="235" y="261"/>
                  </a:lnTo>
                  <a:lnTo>
                    <a:pt x="231" y="266"/>
                  </a:lnTo>
                  <a:lnTo>
                    <a:pt x="230" y="268"/>
                  </a:lnTo>
                  <a:lnTo>
                    <a:pt x="224" y="271"/>
                  </a:lnTo>
                  <a:lnTo>
                    <a:pt x="222" y="271"/>
                  </a:lnTo>
                  <a:lnTo>
                    <a:pt x="219" y="274"/>
                  </a:lnTo>
                  <a:lnTo>
                    <a:pt x="217" y="277"/>
                  </a:lnTo>
                  <a:lnTo>
                    <a:pt x="212" y="279"/>
                  </a:lnTo>
                  <a:lnTo>
                    <a:pt x="208" y="282"/>
                  </a:lnTo>
                  <a:lnTo>
                    <a:pt x="205" y="285"/>
                  </a:lnTo>
                  <a:lnTo>
                    <a:pt x="203" y="286"/>
                  </a:lnTo>
                  <a:lnTo>
                    <a:pt x="203" y="286"/>
                  </a:lnTo>
                  <a:lnTo>
                    <a:pt x="203" y="288"/>
                  </a:lnTo>
                  <a:lnTo>
                    <a:pt x="205" y="288"/>
                  </a:lnTo>
                  <a:lnTo>
                    <a:pt x="205" y="290"/>
                  </a:lnTo>
                  <a:lnTo>
                    <a:pt x="205" y="290"/>
                  </a:lnTo>
                  <a:lnTo>
                    <a:pt x="205" y="291"/>
                  </a:lnTo>
                  <a:lnTo>
                    <a:pt x="203" y="293"/>
                  </a:lnTo>
                  <a:lnTo>
                    <a:pt x="201" y="294"/>
                  </a:lnTo>
                  <a:lnTo>
                    <a:pt x="195" y="296"/>
                  </a:lnTo>
                  <a:lnTo>
                    <a:pt x="195" y="296"/>
                  </a:lnTo>
                  <a:lnTo>
                    <a:pt x="190" y="296"/>
                  </a:lnTo>
                  <a:lnTo>
                    <a:pt x="189" y="296"/>
                  </a:lnTo>
                  <a:lnTo>
                    <a:pt x="189" y="297"/>
                  </a:lnTo>
                  <a:lnTo>
                    <a:pt x="187" y="301"/>
                  </a:lnTo>
                  <a:lnTo>
                    <a:pt x="186" y="302"/>
                  </a:lnTo>
                  <a:lnTo>
                    <a:pt x="184" y="304"/>
                  </a:lnTo>
                  <a:lnTo>
                    <a:pt x="184" y="304"/>
                  </a:lnTo>
                  <a:lnTo>
                    <a:pt x="184" y="304"/>
                  </a:lnTo>
                  <a:lnTo>
                    <a:pt x="183" y="304"/>
                  </a:lnTo>
                  <a:lnTo>
                    <a:pt x="183" y="304"/>
                  </a:lnTo>
                  <a:lnTo>
                    <a:pt x="181" y="302"/>
                  </a:lnTo>
                  <a:lnTo>
                    <a:pt x="181" y="302"/>
                  </a:lnTo>
                  <a:lnTo>
                    <a:pt x="179" y="302"/>
                  </a:lnTo>
                  <a:lnTo>
                    <a:pt x="176" y="304"/>
                  </a:lnTo>
                  <a:lnTo>
                    <a:pt x="175" y="305"/>
                  </a:lnTo>
                  <a:lnTo>
                    <a:pt x="171" y="310"/>
                  </a:lnTo>
                  <a:lnTo>
                    <a:pt x="171" y="315"/>
                  </a:lnTo>
                  <a:lnTo>
                    <a:pt x="171" y="318"/>
                  </a:lnTo>
                  <a:lnTo>
                    <a:pt x="173" y="321"/>
                  </a:lnTo>
                  <a:lnTo>
                    <a:pt x="173" y="323"/>
                  </a:lnTo>
                  <a:lnTo>
                    <a:pt x="173" y="324"/>
                  </a:lnTo>
                  <a:lnTo>
                    <a:pt x="171" y="326"/>
                  </a:lnTo>
                  <a:lnTo>
                    <a:pt x="171" y="327"/>
                  </a:lnTo>
                  <a:lnTo>
                    <a:pt x="173" y="329"/>
                  </a:lnTo>
                  <a:lnTo>
                    <a:pt x="173" y="332"/>
                  </a:lnTo>
                  <a:lnTo>
                    <a:pt x="173" y="334"/>
                  </a:lnTo>
                  <a:lnTo>
                    <a:pt x="173" y="335"/>
                  </a:lnTo>
                  <a:lnTo>
                    <a:pt x="175" y="338"/>
                  </a:lnTo>
                  <a:lnTo>
                    <a:pt x="175" y="337"/>
                  </a:lnTo>
                  <a:lnTo>
                    <a:pt x="173" y="335"/>
                  </a:lnTo>
                  <a:lnTo>
                    <a:pt x="173" y="334"/>
                  </a:lnTo>
                  <a:lnTo>
                    <a:pt x="171" y="335"/>
                  </a:lnTo>
                  <a:lnTo>
                    <a:pt x="171" y="337"/>
                  </a:lnTo>
                  <a:lnTo>
                    <a:pt x="175" y="338"/>
                  </a:lnTo>
                  <a:lnTo>
                    <a:pt x="175" y="340"/>
                  </a:lnTo>
                  <a:lnTo>
                    <a:pt x="173" y="349"/>
                  </a:lnTo>
                  <a:lnTo>
                    <a:pt x="173" y="353"/>
                  </a:lnTo>
                  <a:lnTo>
                    <a:pt x="171" y="356"/>
                  </a:lnTo>
                  <a:lnTo>
                    <a:pt x="170" y="356"/>
                  </a:lnTo>
                  <a:lnTo>
                    <a:pt x="168" y="359"/>
                  </a:lnTo>
                  <a:lnTo>
                    <a:pt x="167" y="364"/>
                  </a:lnTo>
                  <a:lnTo>
                    <a:pt x="167" y="365"/>
                  </a:lnTo>
                  <a:lnTo>
                    <a:pt x="167" y="367"/>
                  </a:lnTo>
                  <a:lnTo>
                    <a:pt x="167" y="368"/>
                  </a:lnTo>
                  <a:lnTo>
                    <a:pt x="165" y="370"/>
                  </a:lnTo>
                  <a:lnTo>
                    <a:pt x="167" y="368"/>
                  </a:lnTo>
                  <a:lnTo>
                    <a:pt x="168" y="370"/>
                  </a:lnTo>
                  <a:lnTo>
                    <a:pt x="168" y="372"/>
                  </a:lnTo>
                  <a:lnTo>
                    <a:pt x="168" y="378"/>
                  </a:lnTo>
                  <a:lnTo>
                    <a:pt x="168" y="384"/>
                  </a:lnTo>
                  <a:lnTo>
                    <a:pt x="167" y="384"/>
                  </a:lnTo>
                  <a:lnTo>
                    <a:pt x="165" y="384"/>
                  </a:lnTo>
                  <a:lnTo>
                    <a:pt x="164" y="384"/>
                  </a:lnTo>
                  <a:lnTo>
                    <a:pt x="164" y="384"/>
                  </a:lnTo>
                  <a:lnTo>
                    <a:pt x="162" y="384"/>
                  </a:lnTo>
                  <a:lnTo>
                    <a:pt x="160" y="384"/>
                  </a:lnTo>
                  <a:lnTo>
                    <a:pt x="159" y="386"/>
                  </a:lnTo>
                  <a:lnTo>
                    <a:pt x="159" y="387"/>
                  </a:lnTo>
                  <a:lnTo>
                    <a:pt x="156" y="394"/>
                  </a:lnTo>
                  <a:lnTo>
                    <a:pt x="154" y="395"/>
                  </a:lnTo>
                  <a:lnTo>
                    <a:pt x="154" y="397"/>
                  </a:lnTo>
                  <a:lnTo>
                    <a:pt x="156" y="397"/>
                  </a:lnTo>
                  <a:lnTo>
                    <a:pt x="156" y="398"/>
                  </a:lnTo>
                  <a:lnTo>
                    <a:pt x="157" y="398"/>
                  </a:lnTo>
                  <a:lnTo>
                    <a:pt x="160" y="398"/>
                  </a:lnTo>
                  <a:lnTo>
                    <a:pt x="160" y="400"/>
                  </a:lnTo>
                  <a:lnTo>
                    <a:pt x="162" y="400"/>
                  </a:lnTo>
                  <a:lnTo>
                    <a:pt x="159" y="400"/>
                  </a:lnTo>
                  <a:lnTo>
                    <a:pt x="156" y="398"/>
                  </a:lnTo>
                  <a:lnTo>
                    <a:pt x="148" y="401"/>
                  </a:lnTo>
                  <a:lnTo>
                    <a:pt x="145" y="403"/>
                  </a:lnTo>
                  <a:lnTo>
                    <a:pt x="145" y="405"/>
                  </a:lnTo>
                  <a:lnTo>
                    <a:pt x="143" y="408"/>
                  </a:lnTo>
                  <a:lnTo>
                    <a:pt x="143" y="409"/>
                  </a:lnTo>
                  <a:lnTo>
                    <a:pt x="142" y="413"/>
                  </a:lnTo>
                  <a:lnTo>
                    <a:pt x="138" y="414"/>
                  </a:lnTo>
                  <a:lnTo>
                    <a:pt x="135" y="416"/>
                  </a:lnTo>
                  <a:lnTo>
                    <a:pt x="134" y="416"/>
                  </a:lnTo>
                  <a:lnTo>
                    <a:pt x="130" y="416"/>
                  </a:lnTo>
                  <a:lnTo>
                    <a:pt x="127" y="413"/>
                  </a:lnTo>
                  <a:lnTo>
                    <a:pt x="126" y="411"/>
                  </a:lnTo>
                  <a:lnTo>
                    <a:pt x="121" y="405"/>
                  </a:lnTo>
                  <a:lnTo>
                    <a:pt x="121" y="405"/>
                  </a:lnTo>
                  <a:lnTo>
                    <a:pt x="119" y="401"/>
                  </a:lnTo>
                  <a:lnTo>
                    <a:pt x="119" y="400"/>
                  </a:lnTo>
                  <a:lnTo>
                    <a:pt x="119" y="400"/>
                  </a:lnTo>
                  <a:lnTo>
                    <a:pt x="118" y="400"/>
                  </a:lnTo>
                  <a:lnTo>
                    <a:pt x="118" y="400"/>
                  </a:lnTo>
                  <a:lnTo>
                    <a:pt x="118" y="397"/>
                  </a:lnTo>
                  <a:lnTo>
                    <a:pt x="116" y="394"/>
                  </a:lnTo>
                  <a:lnTo>
                    <a:pt x="116" y="389"/>
                  </a:lnTo>
                  <a:lnTo>
                    <a:pt x="116" y="390"/>
                  </a:lnTo>
                  <a:lnTo>
                    <a:pt x="118" y="390"/>
                  </a:lnTo>
                  <a:lnTo>
                    <a:pt x="118" y="392"/>
                  </a:lnTo>
                  <a:lnTo>
                    <a:pt x="118" y="395"/>
                  </a:lnTo>
                  <a:lnTo>
                    <a:pt x="118" y="395"/>
                  </a:lnTo>
                  <a:lnTo>
                    <a:pt x="119" y="395"/>
                  </a:lnTo>
                  <a:lnTo>
                    <a:pt x="118" y="389"/>
                  </a:lnTo>
                  <a:lnTo>
                    <a:pt x="116" y="389"/>
                  </a:lnTo>
                  <a:lnTo>
                    <a:pt x="116" y="387"/>
                  </a:lnTo>
                  <a:lnTo>
                    <a:pt x="115" y="387"/>
                  </a:lnTo>
                  <a:lnTo>
                    <a:pt x="115" y="386"/>
                  </a:lnTo>
                  <a:lnTo>
                    <a:pt x="115" y="386"/>
                  </a:lnTo>
                  <a:lnTo>
                    <a:pt x="115" y="384"/>
                  </a:lnTo>
                  <a:lnTo>
                    <a:pt x="113" y="383"/>
                  </a:lnTo>
                  <a:lnTo>
                    <a:pt x="112" y="376"/>
                  </a:lnTo>
                  <a:lnTo>
                    <a:pt x="110" y="373"/>
                  </a:lnTo>
                  <a:lnTo>
                    <a:pt x="108" y="368"/>
                  </a:lnTo>
                  <a:lnTo>
                    <a:pt x="107" y="367"/>
                  </a:lnTo>
                  <a:lnTo>
                    <a:pt x="105" y="364"/>
                  </a:lnTo>
                  <a:lnTo>
                    <a:pt x="104" y="362"/>
                  </a:lnTo>
                  <a:lnTo>
                    <a:pt x="102" y="361"/>
                  </a:lnTo>
                  <a:lnTo>
                    <a:pt x="101" y="359"/>
                  </a:lnTo>
                  <a:lnTo>
                    <a:pt x="101" y="359"/>
                  </a:lnTo>
                  <a:lnTo>
                    <a:pt x="97" y="351"/>
                  </a:lnTo>
                  <a:lnTo>
                    <a:pt x="96" y="346"/>
                  </a:lnTo>
                  <a:lnTo>
                    <a:pt x="96" y="345"/>
                  </a:lnTo>
                  <a:lnTo>
                    <a:pt x="94" y="343"/>
                  </a:lnTo>
                  <a:lnTo>
                    <a:pt x="93" y="337"/>
                  </a:lnTo>
                  <a:lnTo>
                    <a:pt x="93" y="337"/>
                  </a:lnTo>
                  <a:lnTo>
                    <a:pt x="93" y="335"/>
                  </a:lnTo>
                  <a:lnTo>
                    <a:pt x="93" y="332"/>
                  </a:lnTo>
                  <a:lnTo>
                    <a:pt x="91" y="329"/>
                  </a:lnTo>
                  <a:lnTo>
                    <a:pt x="89" y="327"/>
                  </a:lnTo>
                  <a:lnTo>
                    <a:pt x="89" y="327"/>
                  </a:lnTo>
                  <a:lnTo>
                    <a:pt x="89" y="324"/>
                  </a:lnTo>
                  <a:lnTo>
                    <a:pt x="89" y="323"/>
                  </a:lnTo>
                  <a:lnTo>
                    <a:pt x="88" y="321"/>
                  </a:lnTo>
                  <a:lnTo>
                    <a:pt x="88" y="321"/>
                  </a:lnTo>
                  <a:lnTo>
                    <a:pt x="86" y="320"/>
                  </a:lnTo>
                  <a:lnTo>
                    <a:pt x="85" y="316"/>
                  </a:lnTo>
                  <a:lnTo>
                    <a:pt x="85" y="316"/>
                  </a:lnTo>
                  <a:lnTo>
                    <a:pt x="83" y="315"/>
                  </a:lnTo>
                  <a:lnTo>
                    <a:pt x="82" y="312"/>
                  </a:lnTo>
                  <a:lnTo>
                    <a:pt x="80" y="310"/>
                  </a:lnTo>
                  <a:lnTo>
                    <a:pt x="83" y="310"/>
                  </a:lnTo>
                  <a:lnTo>
                    <a:pt x="82" y="309"/>
                  </a:lnTo>
                  <a:lnTo>
                    <a:pt x="80" y="307"/>
                  </a:lnTo>
                  <a:lnTo>
                    <a:pt x="80" y="307"/>
                  </a:lnTo>
                  <a:lnTo>
                    <a:pt x="82" y="305"/>
                  </a:lnTo>
                  <a:lnTo>
                    <a:pt x="80" y="305"/>
                  </a:lnTo>
                  <a:lnTo>
                    <a:pt x="78" y="305"/>
                  </a:lnTo>
                  <a:lnTo>
                    <a:pt x="78" y="302"/>
                  </a:lnTo>
                  <a:lnTo>
                    <a:pt x="75" y="301"/>
                  </a:lnTo>
                  <a:lnTo>
                    <a:pt x="75" y="299"/>
                  </a:lnTo>
                  <a:lnTo>
                    <a:pt x="74" y="294"/>
                  </a:lnTo>
                  <a:lnTo>
                    <a:pt x="72" y="283"/>
                  </a:lnTo>
                  <a:lnTo>
                    <a:pt x="71" y="279"/>
                  </a:lnTo>
                  <a:lnTo>
                    <a:pt x="71" y="277"/>
                  </a:lnTo>
                  <a:lnTo>
                    <a:pt x="69" y="272"/>
                  </a:lnTo>
                  <a:lnTo>
                    <a:pt x="69" y="269"/>
                  </a:lnTo>
                  <a:lnTo>
                    <a:pt x="69" y="268"/>
                  </a:lnTo>
                  <a:lnTo>
                    <a:pt x="69" y="266"/>
                  </a:lnTo>
                  <a:lnTo>
                    <a:pt x="67" y="263"/>
                  </a:lnTo>
                  <a:lnTo>
                    <a:pt x="67" y="261"/>
                  </a:lnTo>
                  <a:lnTo>
                    <a:pt x="67" y="261"/>
                  </a:lnTo>
                  <a:lnTo>
                    <a:pt x="67" y="260"/>
                  </a:lnTo>
                  <a:lnTo>
                    <a:pt x="69" y="258"/>
                  </a:lnTo>
                  <a:lnTo>
                    <a:pt x="69" y="257"/>
                  </a:lnTo>
                  <a:lnTo>
                    <a:pt x="69" y="253"/>
                  </a:lnTo>
                  <a:lnTo>
                    <a:pt x="67" y="257"/>
                  </a:lnTo>
                  <a:lnTo>
                    <a:pt x="67" y="257"/>
                  </a:lnTo>
                  <a:lnTo>
                    <a:pt x="66" y="255"/>
                  </a:lnTo>
                  <a:lnTo>
                    <a:pt x="66" y="253"/>
                  </a:lnTo>
                  <a:lnTo>
                    <a:pt x="66" y="253"/>
                  </a:lnTo>
                  <a:lnTo>
                    <a:pt x="66" y="252"/>
                  </a:lnTo>
                  <a:lnTo>
                    <a:pt x="69" y="252"/>
                  </a:lnTo>
                  <a:lnTo>
                    <a:pt x="66" y="250"/>
                  </a:lnTo>
                  <a:lnTo>
                    <a:pt x="66" y="250"/>
                  </a:lnTo>
                  <a:lnTo>
                    <a:pt x="66" y="250"/>
                  </a:lnTo>
                  <a:lnTo>
                    <a:pt x="66" y="249"/>
                  </a:lnTo>
                  <a:lnTo>
                    <a:pt x="66" y="247"/>
                  </a:lnTo>
                  <a:lnTo>
                    <a:pt x="64" y="246"/>
                  </a:lnTo>
                  <a:lnTo>
                    <a:pt x="64" y="244"/>
                  </a:lnTo>
                  <a:lnTo>
                    <a:pt x="64" y="244"/>
                  </a:lnTo>
                  <a:lnTo>
                    <a:pt x="64" y="241"/>
                  </a:lnTo>
                  <a:lnTo>
                    <a:pt x="67" y="233"/>
                  </a:lnTo>
                  <a:lnTo>
                    <a:pt x="67" y="231"/>
                  </a:lnTo>
                  <a:lnTo>
                    <a:pt x="67" y="230"/>
                  </a:lnTo>
                  <a:lnTo>
                    <a:pt x="67" y="227"/>
                  </a:lnTo>
                  <a:lnTo>
                    <a:pt x="66" y="225"/>
                  </a:lnTo>
                  <a:lnTo>
                    <a:pt x="66" y="225"/>
                  </a:lnTo>
                  <a:lnTo>
                    <a:pt x="66" y="225"/>
                  </a:lnTo>
                  <a:lnTo>
                    <a:pt x="64" y="223"/>
                  </a:lnTo>
                  <a:lnTo>
                    <a:pt x="64" y="220"/>
                  </a:lnTo>
                  <a:lnTo>
                    <a:pt x="64" y="220"/>
                  </a:lnTo>
                  <a:lnTo>
                    <a:pt x="66" y="219"/>
                  </a:lnTo>
                  <a:lnTo>
                    <a:pt x="64" y="220"/>
                  </a:lnTo>
                  <a:lnTo>
                    <a:pt x="63" y="220"/>
                  </a:lnTo>
                  <a:lnTo>
                    <a:pt x="64" y="219"/>
                  </a:lnTo>
                  <a:lnTo>
                    <a:pt x="66" y="217"/>
                  </a:lnTo>
                  <a:lnTo>
                    <a:pt x="69" y="216"/>
                  </a:lnTo>
                  <a:lnTo>
                    <a:pt x="71" y="216"/>
                  </a:lnTo>
                  <a:lnTo>
                    <a:pt x="69" y="216"/>
                  </a:lnTo>
                  <a:lnTo>
                    <a:pt x="67" y="216"/>
                  </a:lnTo>
                  <a:lnTo>
                    <a:pt x="63" y="216"/>
                  </a:lnTo>
                  <a:lnTo>
                    <a:pt x="63" y="214"/>
                  </a:lnTo>
                  <a:lnTo>
                    <a:pt x="64" y="212"/>
                  </a:lnTo>
                  <a:lnTo>
                    <a:pt x="64" y="212"/>
                  </a:lnTo>
                  <a:lnTo>
                    <a:pt x="64" y="212"/>
                  </a:lnTo>
                  <a:lnTo>
                    <a:pt x="63" y="212"/>
                  </a:lnTo>
                  <a:lnTo>
                    <a:pt x="63" y="209"/>
                  </a:lnTo>
                  <a:lnTo>
                    <a:pt x="64" y="208"/>
                  </a:lnTo>
                  <a:lnTo>
                    <a:pt x="64" y="208"/>
                  </a:lnTo>
                  <a:lnTo>
                    <a:pt x="66" y="208"/>
                  </a:lnTo>
                  <a:lnTo>
                    <a:pt x="64" y="208"/>
                  </a:lnTo>
                  <a:lnTo>
                    <a:pt x="63" y="208"/>
                  </a:lnTo>
                  <a:lnTo>
                    <a:pt x="61" y="208"/>
                  </a:lnTo>
                  <a:lnTo>
                    <a:pt x="60" y="208"/>
                  </a:lnTo>
                  <a:lnTo>
                    <a:pt x="58" y="208"/>
                  </a:lnTo>
                  <a:lnTo>
                    <a:pt x="58" y="208"/>
                  </a:lnTo>
                  <a:lnTo>
                    <a:pt x="60" y="209"/>
                  </a:lnTo>
                  <a:lnTo>
                    <a:pt x="58" y="211"/>
                  </a:lnTo>
                  <a:lnTo>
                    <a:pt x="58" y="211"/>
                  </a:lnTo>
                  <a:lnTo>
                    <a:pt x="56" y="212"/>
                  </a:lnTo>
                  <a:lnTo>
                    <a:pt x="56" y="212"/>
                  </a:lnTo>
                  <a:lnTo>
                    <a:pt x="56" y="214"/>
                  </a:lnTo>
                  <a:lnTo>
                    <a:pt x="55" y="214"/>
                  </a:lnTo>
                  <a:lnTo>
                    <a:pt x="56" y="214"/>
                  </a:lnTo>
                  <a:lnTo>
                    <a:pt x="56" y="216"/>
                  </a:lnTo>
                  <a:lnTo>
                    <a:pt x="58" y="216"/>
                  </a:lnTo>
                  <a:lnTo>
                    <a:pt x="58" y="217"/>
                  </a:lnTo>
                  <a:lnTo>
                    <a:pt x="58" y="219"/>
                  </a:lnTo>
                  <a:lnTo>
                    <a:pt x="56" y="223"/>
                  </a:lnTo>
                  <a:lnTo>
                    <a:pt x="55" y="223"/>
                  </a:lnTo>
                  <a:lnTo>
                    <a:pt x="48" y="227"/>
                  </a:lnTo>
                  <a:lnTo>
                    <a:pt x="45" y="228"/>
                  </a:lnTo>
                  <a:lnTo>
                    <a:pt x="41" y="230"/>
                  </a:lnTo>
                  <a:lnTo>
                    <a:pt x="39" y="231"/>
                  </a:lnTo>
                  <a:lnTo>
                    <a:pt x="36" y="230"/>
                  </a:lnTo>
                  <a:lnTo>
                    <a:pt x="33" y="228"/>
                  </a:lnTo>
                  <a:lnTo>
                    <a:pt x="28" y="225"/>
                  </a:lnTo>
                  <a:lnTo>
                    <a:pt x="26" y="223"/>
                  </a:lnTo>
                  <a:lnTo>
                    <a:pt x="22" y="219"/>
                  </a:lnTo>
                  <a:lnTo>
                    <a:pt x="19" y="216"/>
                  </a:lnTo>
                  <a:lnTo>
                    <a:pt x="17" y="214"/>
                  </a:lnTo>
                  <a:lnTo>
                    <a:pt x="14" y="211"/>
                  </a:lnTo>
                  <a:lnTo>
                    <a:pt x="11" y="209"/>
                  </a:lnTo>
                  <a:lnTo>
                    <a:pt x="11" y="208"/>
                  </a:lnTo>
                  <a:lnTo>
                    <a:pt x="11" y="206"/>
                  </a:lnTo>
                  <a:lnTo>
                    <a:pt x="12" y="205"/>
                  </a:lnTo>
                  <a:lnTo>
                    <a:pt x="14" y="205"/>
                  </a:lnTo>
                  <a:lnTo>
                    <a:pt x="14" y="206"/>
                  </a:lnTo>
                  <a:lnTo>
                    <a:pt x="15" y="208"/>
                  </a:lnTo>
                  <a:lnTo>
                    <a:pt x="15" y="208"/>
                  </a:lnTo>
                  <a:lnTo>
                    <a:pt x="19" y="205"/>
                  </a:lnTo>
                  <a:lnTo>
                    <a:pt x="20" y="206"/>
                  </a:lnTo>
                  <a:lnTo>
                    <a:pt x="22" y="205"/>
                  </a:lnTo>
                  <a:lnTo>
                    <a:pt x="23" y="205"/>
                  </a:lnTo>
                  <a:lnTo>
                    <a:pt x="26" y="203"/>
                  </a:lnTo>
                  <a:lnTo>
                    <a:pt x="26" y="203"/>
                  </a:lnTo>
                  <a:lnTo>
                    <a:pt x="28" y="203"/>
                  </a:lnTo>
                  <a:lnTo>
                    <a:pt x="31" y="200"/>
                  </a:lnTo>
                  <a:lnTo>
                    <a:pt x="33" y="197"/>
                  </a:lnTo>
                  <a:lnTo>
                    <a:pt x="33" y="197"/>
                  </a:lnTo>
                  <a:lnTo>
                    <a:pt x="33" y="195"/>
                  </a:lnTo>
                  <a:lnTo>
                    <a:pt x="33" y="195"/>
                  </a:lnTo>
                  <a:lnTo>
                    <a:pt x="33" y="195"/>
                  </a:lnTo>
                  <a:lnTo>
                    <a:pt x="31" y="197"/>
                  </a:lnTo>
                  <a:lnTo>
                    <a:pt x="31" y="197"/>
                  </a:lnTo>
                  <a:lnTo>
                    <a:pt x="31" y="197"/>
                  </a:lnTo>
                  <a:lnTo>
                    <a:pt x="30" y="197"/>
                  </a:lnTo>
                  <a:lnTo>
                    <a:pt x="28" y="197"/>
                  </a:lnTo>
                  <a:lnTo>
                    <a:pt x="28" y="197"/>
                  </a:lnTo>
                  <a:lnTo>
                    <a:pt x="23" y="198"/>
                  </a:lnTo>
                  <a:lnTo>
                    <a:pt x="22" y="200"/>
                  </a:lnTo>
                  <a:lnTo>
                    <a:pt x="20" y="200"/>
                  </a:lnTo>
                  <a:lnTo>
                    <a:pt x="15" y="198"/>
                  </a:lnTo>
                  <a:lnTo>
                    <a:pt x="9" y="195"/>
                  </a:lnTo>
                  <a:lnTo>
                    <a:pt x="6" y="194"/>
                  </a:lnTo>
                  <a:lnTo>
                    <a:pt x="4" y="190"/>
                  </a:lnTo>
                  <a:lnTo>
                    <a:pt x="3" y="187"/>
                  </a:lnTo>
                  <a:lnTo>
                    <a:pt x="3" y="186"/>
                  </a:lnTo>
                  <a:lnTo>
                    <a:pt x="6" y="186"/>
                  </a:lnTo>
                  <a:lnTo>
                    <a:pt x="7" y="184"/>
                  </a:lnTo>
                  <a:lnTo>
                    <a:pt x="6" y="184"/>
                  </a:lnTo>
                  <a:lnTo>
                    <a:pt x="4" y="186"/>
                  </a:lnTo>
                  <a:lnTo>
                    <a:pt x="3" y="186"/>
                  </a:lnTo>
                  <a:lnTo>
                    <a:pt x="1" y="186"/>
                  </a:lnTo>
                  <a:lnTo>
                    <a:pt x="0" y="187"/>
                  </a:lnTo>
                  <a:lnTo>
                    <a:pt x="0" y="186"/>
                  </a:lnTo>
                  <a:lnTo>
                    <a:pt x="0" y="184"/>
                  </a:lnTo>
                  <a:lnTo>
                    <a:pt x="0" y="182"/>
                  </a:lnTo>
                  <a:lnTo>
                    <a:pt x="1" y="182"/>
                  </a:lnTo>
                  <a:lnTo>
                    <a:pt x="3" y="182"/>
                  </a:lnTo>
                  <a:lnTo>
                    <a:pt x="4" y="182"/>
                  </a:lnTo>
                  <a:lnTo>
                    <a:pt x="6" y="182"/>
                  </a:lnTo>
                  <a:lnTo>
                    <a:pt x="7" y="182"/>
                  </a:lnTo>
                  <a:lnTo>
                    <a:pt x="7" y="178"/>
                  </a:lnTo>
                  <a:lnTo>
                    <a:pt x="7" y="176"/>
                  </a:lnTo>
                  <a:lnTo>
                    <a:pt x="7" y="176"/>
                  </a:lnTo>
                  <a:lnTo>
                    <a:pt x="7" y="176"/>
                  </a:lnTo>
                  <a:lnTo>
                    <a:pt x="9" y="176"/>
                  </a:lnTo>
                  <a:lnTo>
                    <a:pt x="9" y="178"/>
                  </a:lnTo>
                  <a:lnTo>
                    <a:pt x="9" y="178"/>
                  </a:lnTo>
                  <a:lnTo>
                    <a:pt x="9" y="176"/>
                  </a:lnTo>
                  <a:lnTo>
                    <a:pt x="11" y="178"/>
                  </a:lnTo>
                  <a:lnTo>
                    <a:pt x="12" y="176"/>
                  </a:lnTo>
                  <a:lnTo>
                    <a:pt x="12" y="178"/>
                  </a:lnTo>
                  <a:lnTo>
                    <a:pt x="15" y="178"/>
                  </a:lnTo>
                  <a:lnTo>
                    <a:pt x="17" y="178"/>
                  </a:lnTo>
                  <a:lnTo>
                    <a:pt x="19" y="178"/>
                  </a:lnTo>
                  <a:lnTo>
                    <a:pt x="20" y="178"/>
                  </a:lnTo>
                  <a:lnTo>
                    <a:pt x="22" y="179"/>
                  </a:lnTo>
                  <a:lnTo>
                    <a:pt x="23" y="179"/>
                  </a:lnTo>
                  <a:lnTo>
                    <a:pt x="25" y="179"/>
                  </a:lnTo>
                  <a:lnTo>
                    <a:pt x="26" y="178"/>
                  </a:lnTo>
                  <a:lnTo>
                    <a:pt x="26" y="178"/>
                  </a:lnTo>
                  <a:lnTo>
                    <a:pt x="26" y="176"/>
                  </a:lnTo>
                  <a:lnTo>
                    <a:pt x="30" y="176"/>
                  </a:lnTo>
                  <a:lnTo>
                    <a:pt x="33" y="175"/>
                  </a:lnTo>
                  <a:lnTo>
                    <a:pt x="34" y="175"/>
                  </a:lnTo>
                  <a:lnTo>
                    <a:pt x="34" y="175"/>
                  </a:lnTo>
                  <a:lnTo>
                    <a:pt x="34" y="176"/>
                  </a:lnTo>
                  <a:lnTo>
                    <a:pt x="34" y="176"/>
                  </a:lnTo>
                  <a:lnTo>
                    <a:pt x="36" y="178"/>
                  </a:lnTo>
                  <a:lnTo>
                    <a:pt x="36" y="178"/>
                  </a:lnTo>
                  <a:lnTo>
                    <a:pt x="37" y="178"/>
                  </a:lnTo>
                  <a:lnTo>
                    <a:pt x="37" y="178"/>
                  </a:lnTo>
                  <a:lnTo>
                    <a:pt x="39" y="176"/>
                  </a:lnTo>
                  <a:lnTo>
                    <a:pt x="39" y="176"/>
                  </a:lnTo>
                  <a:lnTo>
                    <a:pt x="41" y="176"/>
                  </a:lnTo>
                  <a:lnTo>
                    <a:pt x="41" y="175"/>
                  </a:lnTo>
                  <a:lnTo>
                    <a:pt x="41" y="175"/>
                  </a:lnTo>
                  <a:lnTo>
                    <a:pt x="41" y="175"/>
                  </a:lnTo>
                  <a:lnTo>
                    <a:pt x="39" y="173"/>
                  </a:lnTo>
                  <a:lnTo>
                    <a:pt x="41" y="173"/>
                  </a:lnTo>
                  <a:lnTo>
                    <a:pt x="39" y="173"/>
                  </a:lnTo>
                  <a:lnTo>
                    <a:pt x="39" y="171"/>
                  </a:lnTo>
                  <a:lnTo>
                    <a:pt x="41" y="171"/>
                  </a:lnTo>
                  <a:lnTo>
                    <a:pt x="41" y="171"/>
                  </a:lnTo>
                  <a:lnTo>
                    <a:pt x="41" y="170"/>
                  </a:lnTo>
                  <a:lnTo>
                    <a:pt x="39" y="168"/>
                  </a:lnTo>
                  <a:lnTo>
                    <a:pt x="39" y="165"/>
                  </a:lnTo>
                  <a:lnTo>
                    <a:pt x="37" y="164"/>
                  </a:lnTo>
                  <a:lnTo>
                    <a:pt x="36" y="160"/>
                  </a:lnTo>
                  <a:lnTo>
                    <a:pt x="36" y="159"/>
                  </a:lnTo>
                  <a:lnTo>
                    <a:pt x="36" y="156"/>
                  </a:lnTo>
                  <a:lnTo>
                    <a:pt x="34" y="156"/>
                  </a:lnTo>
                  <a:lnTo>
                    <a:pt x="34" y="156"/>
                  </a:lnTo>
                  <a:lnTo>
                    <a:pt x="34" y="156"/>
                  </a:lnTo>
                  <a:lnTo>
                    <a:pt x="33" y="156"/>
                  </a:lnTo>
                  <a:lnTo>
                    <a:pt x="33" y="156"/>
                  </a:lnTo>
                  <a:lnTo>
                    <a:pt x="31" y="156"/>
                  </a:lnTo>
                  <a:lnTo>
                    <a:pt x="30" y="156"/>
                  </a:lnTo>
                  <a:lnTo>
                    <a:pt x="26" y="153"/>
                  </a:lnTo>
                  <a:lnTo>
                    <a:pt x="26" y="151"/>
                  </a:lnTo>
                  <a:lnTo>
                    <a:pt x="26" y="149"/>
                  </a:lnTo>
                  <a:lnTo>
                    <a:pt x="28" y="148"/>
                  </a:lnTo>
                  <a:lnTo>
                    <a:pt x="28" y="145"/>
                  </a:lnTo>
                  <a:lnTo>
                    <a:pt x="28" y="143"/>
                  </a:lnTo>
                  <a:lnTo>
                    <a:pt x="28" y="143"/>
                  </a:lnTo>
                  <a:lnTo>
                    <a:pt x="28" y="142"/>
                  </a:lnTo>
                  <a:lnTo>
                    <a:pt x="26" y="142"/>
                  </a:lnTo>
                  <a:lnTo>
                    <a:pt x="25" y="142"/>
                  </a:lnTo>
                  <a:lnTo>
                    <a:pt x="22" y="142"/>
                  </a:lnTo>
                  <a:lnTo>
                    <a:pt x="20" y="140"/>
                  </a:lnTo>
                  <a:lnTo>
                    <a:pt x="19" y="140"/>
                  </a:lnTo>
                  <a:lnTo>
                    <a:pt x="19" y="138"/>
                  </a:lnTo>
                  <a:lnTo>
                    <a:pt x="19" y="138"/>
                  </a:lnTo>
                  <a:lnTo>
                    <a:pt x="19" y="135"/>
                  </a:lnTo>
                  <a:lnTo>
                    <a:pt x="19" y="134"/>
                  </a:lnTo>
                  <a:lnTo>
                    <a:pt x="20" y="132"/>
                  </a:lnTo>
                  <a:lnTo>
                    <a:pt x="20" y="132"/>
                  </a:lnTo>
                  <a:lnTo>
                    <a:pt x="20" y="130"/>
                  </a:lnTo>
                  <a:lnTo>
                    <a:pt x="22" y="130"/>
                  </a:lnTo>
                  <a:lnTo>
                    <a:pt x="25" y="127"/>
                  </a:lnTo>
                  <a:lnTo>
                    <a:pt x="26" y="124"/>
                  </a:lnTo>
                  <a:lnTo>
                    <a:pt x="28" y="123"/>
                  </a:lnTo>
                  <a:lnTo>
                    <a:pt x="28" y="121"/>
                  </a:lnTo>
                  <a:lnTo>
                    <a:pt x="30" y="121"/>
                  </a:lnTo>
                  <a:lnTo>
                    <a:pt x="30" y="119"/>
                  </a:lnTo>
                  <a:lnTo>
                    <a:pt x="31" y="119"/>
                  </a:lnTo>
                  <a:lnTo>
                    <a:pt x="33" y="119"/>
                  </a:lnTo>
                  <a:lnTo>
                    <a:pt x="34" y="119"/>
                  </a:lnTo>
                  <a:lnTo>
                    <a:pt x="34" y="121"/>
                  </a:lnTo>
                  <a:lnTo>
                    <a:pt x="34" y="123"/>
                  </a:lnTo>
                  <a:lnTo>
                    <a:pt x="36" y="123"/>
                  </a:lnTo>
                  <a:lnTo>
                    <a:pt x="36" y="124"/>
                  </a:lnTo>
                  <a:lnTo>
                    <a:pt x="37" y="124"/>
                  </a:lnTo>
                  <a:lnTo>
                    <a:pt x="39" y="124"/>
                  </a:lnTo>
                  <a:lnTo>
                    <a:pt x="42" y="123"/>
                  </a:lnTo>
                  <a:lnTo>
                    <a:pt x="44" y="123"/>
                  </a:lnTo>
                  <a:lnTo>
                    <a:pt x="48" y="121"/>
                  </a:lnTo>
                  <a:lnTo>
                    <a:pt x="50" y="121"/>
                  </a:lnTo>
                  <a:lnTo>
                    <a:pt x="53" y="121"/>
                  </a:lnTo>
                  <a:lnTo>
                    <a:pt x="53" y="119"/>
                  </a:lnTo>
                  <a:lnTo>
                    <a:pt x="53" y="116"/>
                  </a:lnTo>
                  <a:lnTo>
                    <a:pt x="56" y="115"/>
                  </a:lnTo>
                  <a:lnTo>
                    <a:pt x="58" y="113"/>
                  </a:lnTo>
                  <a:lnTo>
                    <a:pt x="58" y="112"/>
                  </a:lnTo>
                  <a:lnTo>
                    <a:pt x="60" y="108"/>
                  </a:lnTo>
                  <a:lnTo>
                    <a:pt x="60" y="108"/>
                  </a:lnTo>
                  <a:lnTo>
                    <a:pt x="64" y="105"/>
                  </a:lnTo>
                  <a:lnTo>
                    <a:pt x="67" y="104"/>
                  </a:lnTo>
                  <a:lnTo>
                    <a:pt x="69" y="102"/>
                  </a:lnTo>
                  <a:lnTo>
                    <a:pt x="71" y="99"/>
                  </a:lnTo>
                  <a:lnTo>
                    <a:pt x="72" y="96"/>
                  </a:lnTo>
                  <a:lnTo>
                    <a:pt x="72" y="94"/>
                  </a:lnTo>
                  <a:lnTo>
                    <a:pt x="74" y="93"/>
                  </a:lnTo>
                  <a:lnTo>
                    <a:pt x="75" y="90"/>
                  </a:lnTo>
                  <a:lnTo>
                    <a:pt x="75" y="90"/>
                  </a:lnTo>
                  <a:lnTo>
                    <a:pt x="78" y="88"/>
                  </a:lnTo>
                  <a:lnTo>
                    <a:pt x="80" y="86"/>
                  </a:lnTo>
                  <a:lnTo>
                    <a:pt x="82" y="86"/>
                  </a:lnTo>
                  <a:lnTo>
                    <a:pt x="83" y="85"/>
                  </a:lnTo>
                  <a:lnTo>
                    <a:pt x="83" y="83"/>
                  </a:lnTo>
                  <a:lnTo>
                    <a:pt x="82" y="83"/>
                  </a:lnTo>
                  <a:lnTo>
                    <a:pt x="82" y="82"/>
                  </a:lnTo>
                  <a:lnTo>
                    <a:pt x="82" y="82"/>
                  </a:lnTo>
                  <a:lnTo>
                    <a:pt x="83" y="80"/>
                  </a:lnTo>
                  <a:lnTo>
                    <a:pt x="86" y="77"/>
                  </a:lnTo>
                  <a:lnTo>
                    <a:pt x="88" y="74"/>
                  </a:lnTo>
                  <a:lnTo>
                    <a:pt x="89" y="74"/>
                  </a:lnTo>
                  <a:lnTo>
                    <a:pt x="91" y="74"/>
                  </a:lnTo>
                  <a:lnTo>
                    <a:pt x="93" y="72"/>
                  </a:lnTo>
                  <a:lnTo>
                    <a:pt x="93" y="72"/>
                  </a:lnTo>
                  <a:lnTo>
                    <a:pt x="93" y="71"/>
                  </a:lnTo>
                  <a:lnTo>
                    <a:pt x="91" y="71"/>
                  </a:lnTo>
                  <a:lnTo>
                    <a:pt x="91" y="69"/>
                  </a:lnTo>
                  <a:lnTo>
                    <a:pt x="91" y="69"/>
                  </a:lnTo>
                  <a:lnTo>
                    <a:pt x="93" y="66"/>
                  </a:lnTo>
                  <a:lnTo>
                    <a:pt x="93" y="64"/>
                  </a:lnTo>
                  <a:lnTo>
                    <a:pt x="91" y="61"/>
                  </a:lnTo>
                  <a:lnTo>
                    <a:pt x="91" y="61"/>
                  </a:lnTo>
                  <a:lnTo>
                    <a:pt x="91" y="60"/>
                  </a:lnTo>
                  <a:lnTo>
                    <a:pt x="93" y="58"/>
                  </a:lnTo>
                  <a:lnTo>
                    <a:pt x="94" y="58"/>
                  </a:lnTo>
                  <a:lnTo>
                    <a:pt x="99" y="55"/>
                  </a:lnTo>
                  <a:lnTo>
                    <a:pt x="101" y="55"/>
                  </a:lnTo>
                  <a:lnTo>
                    <a:pt x="102" y="55"/>
                  </a:lnTo>
                  <a:lnTo>
                    <a:pt x="102" y="53"/>
                  </a:lnTo>
                  <a:lnTo>
                    <a:pt x="102" y="52"/>
                  </a:lnTo>
                  <a:lnTo>
                    <a:pt x="102" y="52"/>
                  </a:lnTo>
                  <a:lnTo>
                    <a:pt x="102" y="50"/>
                  </a:lnTo>
                  <a:lnTo>
                    <a:pt x="99" y="50"/>
                  </a:lnTo>
                  <a:lnTo>
                    <a:pt x="97" y="49"/>
                  </a:lnTo>
                  <a:lnTo>
                    <a:pt x="94" y="50"/>
                  </a:lnTo>
                  <a:lnTo>
                    <a:pt x="93" y="49"/>
                  </a:lnTo>
                  <a:lnTo>
                    <a:pt x="93" y="49"/>
                  </a:lnTo>
                  <a:lnTo>
                    <a:pt x="93" y="47"/>
                  </a:lnTo>
                  <a:lnTo>
                    <a:pt x="93" y="44"/>
                  </a:lnTo>
                  <a:lnTo>
                    <a:pt x="93" y="44"/>
                  </a:lnTo>
                  <a:lnTo>
                    <a:pt x="93" y="45"/>
                  </a:lnTo>
                  <a:lnTo>
                    <a:pt x="91" y="44"/>
                  </a:lnTo>
                  <a:lnTo>
                    <a:pt x="88" y="44"/>
                  </a:lnTo>
                  <a:lnTo>
                    <a:pt x="88" y="44"/>
                  </a:lnTo>
                  <a:lnTo>
                    <a:pt x="88" y="42"/>
                  </a:lnTo>
                  <a:lnTo>
                    <a:pt x="88" y="42"/>
                  </a:lnTo>
                  <a:lnTo>
                    <a:pt x="88" y="41"/>
                  </a:lnTo>
                  <a:lnTo>
                    <a:pt x="88" y="41"/>
                  </a:lnTo>
                  <a:lnTo>
                    <a:pt x="86" y="41"/>
                  </a:lnTo>
                  <a:lnTo>
                    <a:pt x="85" y="39"/>
                  </a:lnTo>
                  <a:lnTo>
                    <a:pt x="85" y="39"/>
                  </a:lnTo>
                  <a:lnTo>
                    <a:pt x="83" y="38"/>
                  </a:lnTo>
                  <a:lnTo>
                    <a:pt x="83" y="38"/>
                  </a:lnTo>
                  <a:lnTo>
                    <a:pt x="83" y="38"/>
                  </a:lnTo>
                  <a:lnTo>
                    <a:pt x="85" y="36"/>
                  </a:lnTo>
                  <a:lnTo>
                    <a:pt x="85" y="34"/>
                  </a:lnTo>
                  <a:lnTo>
                    <a:pt x="86" y="33"/>
                  </a:lnTo>
                  <a:lnTo>
                    <a:pt x="86" y="33"/>
                  </a:lnTo>
                  <a:lnTo>
                    <a:pt x="85" y="31"/>
                  </a:lnTo>
                  <a:lnTo>
                    <a:pt x="85" y="31"/>
                  </a:lnTo>
                  <a:lnTo>
                    <a:pt x="83" y="31"/>
                  </a:lnTo>
                  <a:lnTo>
                    <a:pt x="83" y="30"/>
                  </a:lnTo>
                  <a:lnTo>
                    <a:pt x="83" y="30"/>
                  </a:lnTo>
                  <a:lnTo>
                    <a:pt x="83" y="28"/>
                  </a:lnTo>
                  <a:lnTo>
                    <a:pt x="85" y="27"/>
                  </a:lnTo>
                  <a:lnTo>
                    <a:pt x="86" y="27"/>
                  </a:lnTo>
                  <a:lnTo>
                    <a:pt x="86" y="25"/>
                  </a:lnTo>
                  <a:lnTo>
                    <a:pt x="86" y="25"/>
                  </a:lnTo>
                  <a:lnTo>
                    <a:pt x="86" y="25"/>
                  </a:lnTo>
                  <a:lnTo>
                    <a:pt x="85" y="25"/>
                  </a:lnTo>
                  <a:lnTo>
                    <a:pt x="83" y="25"/>
                  </a:lnTo>
                  <a:lnTo>
                    <a:pt x="82" y="23"/>
                  </a:lnTo>
                  <a:lnTo>
                    <a:pt x="82" y="23"/>
                  </a:lnTo>
                  <a:lnTo>
                    <a:pt x="82" y="23"/>
                  </a:lnTo>
                  <a:lnTo>
                    <a:pt x="83" y="22"/>
                  </a:lnTo>
                  <a:lnTo>
                    <a:pt x="83" y="22"/>
                  </a:lnTo>
                  <a:lnTo>
                    <a:pt x="83" y="20"/>
                  </a:lnTo>
                  <a:lnTo>
                    <a:pt x="83" y="20"/>
                  </a:lnTo>
                  <a:lnTo>
                    <a:pt x="80" y="19"/>
                  </a:lnTo>
                  <a:lnTo>
                    <a:pt x="80" y="19"/>
                  </a:lnTo>
                  <a:lnTo>
                    <a:pt x="80" y="17"/>
                  </a:lnTo>
                  <a:lnTo>
                    <a:pt x="82" y="17"/>
                  </a:lnTo>
                  <a:lnTo>
                    <a:pt x="82" y="15"/>
                  </a:lnTo>
                  <a:lnTo>
                    <a:pt x="83" y="14"/>
                  </a:lnTo>
                  <a:lnTo>
                    <a:pt x="85" y="14"/>
                  </a:lnTo>
                  <a:lnTo>
                    <a:pt x="86" y="12"/>
                  </a:lnTo>
                  <a:lnTo>
                    <a:pt x="88" y="12"/>
                  </a:lnTo>
                  <a:lnTo>
                    <a:pt x="91" y="12"/>
                  </a:lnTo>
                  <a:lnTo>
                    <a:pt x="93" y="12"/>
                  </a:lnTo>
                  <a:lnTo>
                    <a:pt x="94" y="14"/>
                  </a:lnTo>
                  <a:lnTo>
                    <a:pt x="97" y="14"/>
                  </a:lnTo>
                  <a:lnTo>
                    <a:pt x="99" y="14"/>
                  </a:lnTo>
                  <a:lnTo>
                    <a:pt x="101" y="14"/>
                  </a:lnTo>
                  <a:lnTo>
                    <a:pt x="102" y="15"/>
                  </a:lnTo>
                  <a:lnTo>
                    <a:pt x="105" y="15"/>
                  </a:lnTo>
                  <a:lnTo>
                    <a:pt x="107" y="17"/>
                  </a:lnTo>
                  <a:lnTo>
                    <a:pt x="108" y="17"/>
                  </a:lnTo>
                  <a:lnTo>
                    <a:pt x="110" y="15"/>
                  </a:lnTo>
                  <a:lnTo>
                    <a:pt x="112" y="14"/>
                  </a:lnTo>
                  <a:lnTo>
                    <a:pt x="113" y="14"/>
                  </a:lnTo>
                  <a:lnTo>
                    <a:pt x="115" y="14"/>
                  </a:lnTo>
                  <a:lnTo>
                    <a:pt x="119" y="12"/>
                  </a:lnTo>
                  <a:lnTo>
                    <a:pt x="119" y="12"/>
                  </a:lnTo>
                  <a:lnTo>
                    <a:pt x="121" y="12"/>
                  </a:lnTo>
                  <a:lnTo>
                    <a:pt x="123" y="12"/>
                  </a:lnTo>
                  <a:lnTo>
                    <a:pt x="123" y="11"/>
                  </a:lnTo>
                  <a:lnTo>
                    <a:pt x="123" y="11"/>
                  </a:lnTo>
                  <a:lnTo>
                    <a:pt x="124" y="11"/>
                  </a:lnTo>
                  <a:lnTo>
                    <a:pt x="126" y="9"/>
                  </a:lnTo>
                  <a:lnTo>
                    <a:pt x="127" y="9"/>
                  </a:lnTo>
                  <a:lnTo>
                    <a:pt x="127" y="8"/>
                  </a:lnTo>
                  <a:lnTo>
                    <a:pt x="127" y="6"/>
                  </a:lnTo>
                  <a:lnTo>
                    <a:pt x="129" y="6"/>
                  </a:lnTo>
                  <a:lnTo>
                    <a:pt x="130" y="4"/>
                  </a:lnTo>
                  <a:lnTo>
                    <a:pt x="134" y="3"/>
                  </a:lnTo>
                  <a:lnTo>
                    <a:pt x="135" y="3"/>
                  </a:lnTo>
                  <a:lnTo>
                    <a:pt x="137" y="1"/>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29" name="Freeform 249">
              <a:extLst>
                <a:ext uri="{FF2B5EF4-FFF2-40B4-BE49-F238E27FC236}">
                  <a16:creationId xmlns:a16="http://schemas.microsoft.com/office/drawing/2014/main" id="{959FDB14-F2AC-4F31-A2F0-3AABAE21B770}"/>
                </a:ext>
              </a:extLst>
            </p:cNvPr>
            <p:cNvSpPr>
              <a:spLocks/>
            </p:cNvSpPr>
            <p:nvPr/>
          </p:nvSpPr>
          <p:spPr bwMode="auto">
            <a:xfrm>
              <a:off x="6729858" y="3445211"/>
              <a:ext cx="46781" cy="120852"/>
            </a:xfrm>
            <a:custGeom>
              <a:avLst/>
              <a:gdLst>
                <a:gd name="T0" fmla="*/ 22 w 24"/>
                <a:gd name="T1" fmla="*/ 0 h 62"/>
                <a:gd name="T2" fmla="*/ 22 w 24"/>
                <a:gd name="T3" fmla="*/ 2 h 62"/>
                <a:gd name="T4" fmla="*/ 24 w 24"/>
                <a:gd name="T5" fmla="*/ 4 h 62"/>
                <a:gd name="T6" fmla="*/ 24 w 24"/>
                <a:gd name="T7" fmla="*/ 5 h 62"/>
                <a:gd name="T8" fmla="*/ 24 w 24"/>
                <a:gd name="T9" fmla="*/ 7 h 62"/>
                <a:gd name="T10" fmla="*/ 24 w 24"/>
                <a:gd name="T11" fmla="*/ 8 h 62"/>
                <a:gd name="T12" fmla="*/ 22 w 24"/>
                <a:gd name="T13" fmla="*/ 11 h 62"/>
                <a:gd name="T14" fmla="*/ 19 w 24"/>
                <a:gd name="T15" fmla="*/ 11 h 62"/>
                <a:gd name="T16" fmla="*/ 19 w 24"/>
                <a:gd name="T17" fmla="*/ 13 h 62"/>
                <a:gd name="T18" fmla="*/ 19 w 24"/>
                <a:gd name="T19" fmla="*/ 16 h 62"/>
                <a:gd name="T20" fmla="*/ 16 w 24"/>
                <a:gd name="T21" fmla="*/ 16 h 62"/>
                <a:gd name="T22" fmla="*/ 16 w 24"/>
                <a:gd name="T23" fmla="*/ 15 h 62"/>
                <a:gd name="T24" fmla="*/ 13 w 24"/>
                <a:gd name="T25" fmla="*/ 15 h 62"/>
                <a:gd name="T26" fmla="*/ 11 w 24"/>
                <a:gd name="T27" fmla="*/ 18 h 62"/>
                <a:gd name="T28" fmla="*/ 10 w 24"/>
                <a:gd name="T29" fmla="*/ 21 h 62"/>
                <a:gd name="T30" fmla="*/ 10 w 24"/>
                <a:gd name="T31" fmla="*/ 22 h 62"/>
                <a:gd name="T32" fmla="*/ 10 w 24"/>
                <a:gd name="T33" fmla="*/ 26 h 62"/>
                <a:gd name="T34" fmla="*/ 10 w 24"/>
                <a:gd name="T35" fmla="*/ 26 h 62"/>
                <a:gd name="T36" fmla="*/ 11 w 24"/>
                <a:gd name="T37" fmla="*/ 26 h 62"/>
                <a:gd name="T38" fmla="*/ 13 w 24"/>
                <a:gd name="T39" fmla="*/ 26 h 62"/>
                <a:gd name="T40" fmla="*/ 13 w 24"/>
                <a:gd name="T41" fmla="*/ 27 h 62"/>
                <a:gd name="T42" fmla="*/ 10 w 24"/>
                <a:gd name="T43" fmla="*/ 29 h 62"/>
                <a:gd name="T44" fmla="*/ 8 w 24"/>
                <a:gd name="T45" fmla="*/ 32 h 62"/>
                <a:gd name="T46" fmla="*/ 10 w 24"/>
                <a:gd name="T47" fmla="*/ 33 h 62"/>
                <a:gd name="T48" fmla="*/ 14 w 24"/>
                <a:gd name="T49" fmla="*/ 32 h 62"/>
                <a:gd name="T50" fmla="*/ 18 w 24"/>
                <a:gd name="T51" fmla="*/ 30 h 62"/>
                <a:gd name="T52" fmla="*/ 18 w 24"/>
                <a:gd name="T53" fmla="*/ 33 h 62"/>
                <a:gd name="T54" fmla="*/ 16 w 24"/>
                <a:gd name="T55" fmla="*/ 35 h 62"/>
                <a:gd name="T56" fmla="*/ 16 w 24"/>
                <a:gd name="T57" fmla="*/ 38 h 62"/>
                <a:gd name="T58" fmla="*/ 14 w 24"/>
                <a:gd name="T59" fmla="*/ 41 h 62"/>
                <a:gd name="T60" fmla="*/ 13 w 24"/>
                <a:gd name="T61" fmla="*/ 46 h 62"/>
                <a:gd name="T62" fmla="*/ 13 w 24"/>
                <a:gd name="T63" fmla="*/ 48 h 62"/>
                <a:gd name="T64" fmla="*/ 13 w 24"/>
                <a:gd name="T65" fmla="*/ 52 h 62"/>
                <a:gd name="T66" fmla="*/ 11 w 24"/>
                <a:gd name="T67" fmla="*/ 56 h 62"/>
                <a:gd name="T68" fmla="*/ 10 w 24"/>
                <a:gd name="T69" fmla="*/ 62 h 62"/>
                <a:gd name="T70" fmla="*/ 8 w 24"/>
                <a:gd name="T71" fmla="*/ 62 h 62"/>
                <a:gd name="T72" fmla="*/ 7 w 24"/>
                <a:gd name="T73" fmla="*/ 54 h 62"/>
                <a:gd name="T74" fmla="*/ 3 w 24"/>
                <a:gd name="T75" fmla="*/ 48 h 62"/>
                <a:gd name="T76" fmla="*/ 3 w 24"/>
                <a:gd name="T77" fmla="*/ 45 h 62"/>
                <a:gd name="T78" fmla="*/ 2 w 24"/>
                <a:gd name="T79" fmla="*/ 38 h 62"/>
                <a:gd name="T80" fmla="*/ 2 w 24"/>
                <a:gd name="T81" fmla="*/ 33 h 62"/>
                <a:gd name="T82" fmla="*/ 3 w 24"/>
                <a:gd name="T83" fmla="*/ 30 h 62"/>
                <a:gd name="T84" fmla="*/ 3 w 24"/>
                <a:gd name="T85" fmla="*/ 29 h 62"/>
                <a:gd name="T86" fmla="*/ 7 w 24"/>
                <a:gd name="T87" fmla="*/ 24 h 62"/>
                <a:gd name="T88" fmla="*/ 10 w 24"/>
                <a:gd name="T89" fmla="*/ 13 h 62"/>
                <a:gd name="T90" fmla="*/ 11 w 24"/>
                <a:gd name="T91" fmla="*/ 7 h 62"/>
                <a:gd name="T92" fmla="*/ 14 w 24"/>
                <a:gd name="T93" fmla="*/ 5 h 62"/>
                <a:gd name="T94" fmla="*/ 16 w 24"/>
                <a:gd name="T95" fmla="*/ 5 h 62"/>
                <a:gd name="T96" fmla="*/ 19 w 24"/>
                <a:gd name="T97" fmla="*/ 2 h 62"/>
                <a:gd name="T98" fmla="*/ 19 w 24"/>
                <a:gd name="T99" fmla="*/ 4 h 62"/>
                <a:gd name="T100" fmla="*/ 21 w 24"/>
                <a:gd name="T101" fmla="*/ 2 h 62"/>
                <a:gd name="T102" fmla="*/ 22 w 24"/>
                <a:gd name="T10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62">
                  <a:moveTo>
                    <a:pt x="24" y="0"/>
                  </a:moveTo>
                  <a:lnTo>
                    <a:pt x="22" y="0"/>
                  </a:lnTo>
                  <a:lnTo>
                    <a:pt x="22" y="2"/>
                  </a:lnTo>
                  <a:lnTo>
                    <a:pt x="22" y="2"/>
                  </a:lnTo>
                  <a:lnTo>
                    <a:pt x="24" y="2"/>
                  </a:lnTo>
                  <a:lnTo>
                    <a:pt x="24" y="4"/>
                  </a:lnTo>
                  <a:lnTo>
                    <a:pt x="24" y="5"/>
                  </a:lnTo>
                  <a:lnTo>
                    <a:pt x="24" y="5"/>
                  </a:lnTo>
                  <a:lnTo>
                    <a:pt x="24" y="7"/>
                  </a:lnTo>
                  <a:lnTo>
                    <a:pt x="24" y="7"/>
                  </a:lnTo>
                  <a:lnTo>
                    <a:pt x="24" y="8"/>
                  </a:lnTo>
                  <a:lnTo>
                    <a:pt x="24" y="8"/>
                  </a:lnTo>
                  <a:lnTo>
                    <a:pt x="22" y="10"/>
                  </a:lnTo>
                  <a:lnTo>
                    <a:pt x="22" y="11"/>
                  </a:lnTo>
                  <a:lnTo>
                    <a:pt x="21" y="11"/>
                  </a:lnTo>
                  <a:lnTo>
                    <a:pt x="19" y="11"/>
                  </a:lnTo>
                  <a:lnTo>
                    <a:pt x="19" y="11"/>
                  </a:lnTo>
                  <a:lnTo>
                    <a:pt x="19" y="13"/>
                  </a:lnTo>
                  <a:lnTo>
                    <a:pt x="19" y="13"/>
                  </a:lnTo>
                  <a:lnTo>
                    <a:pt x="19" y="16"/>
                  </a:lnTo>
                  <a:lnTo>
                    <a:pt x="18" y="16"/>
                  </a:lnTo>
                  <a:lnTo>
                    <a:pt x="16" y="16"/>
                  </a:lnTo>
                  <a:lnTo>
                    <a:pt x="16" y="15"/>
                  </a:lnTo>
                  <a:lnTo>
                    <a:pt x="16" y="15"/>
                  </a:lnTo>
                  <a:lnTo>
                    <a:pt x="14" y="15"/>
                  </a:lnTo>
                  <a:lnTo>
                    <a:pt x="13" y="15"/>
                  </a:lnTo>
                  <a:lnTo>
                    <a:pt x="11" y="16"/>
                  </a:lnTo>
                  <a:lnTo>
                    <a:pt x="11" y="18"/>
                  </a:lnTo>
                  <a:lnTo>
                    <a:pt x="11" y="18"/>
                  </a:lnTo>
                  <a:lnTo>
                    <a:pt x="10" y="21"/>
                  </a:lnTo>
                  <a:lnTo>
                    <a:pt x="10" y="21"/>
                  </a:lnTo>
                  <a:lnTo>
                    <a:pt x="10" y="22"/>
                  </a:lnTo>
                  <a:lnTo>
                    <a:pt x="11" y="24"/>
                  </a:lnTo>
                  <a:lnTo>
                    <a:pt x="10" y="26"/>
                  </a:lnTo>
                  <a:lnTo>
                    <a:pt x="10" y="26"/>
                  </a:lnTo>
                  <a:lnTo>
                    <a:pt x="10" y="26"/>
                  </a:lnTo>
                  <a:lnTo>
                    <a:pt x="11" y="26"/>
                  </a:lnTo>
                  <a:lnTo>
                    <a:pt x="11" y="26"/>
                  </a:lnTo>
                  <a:lnTo>
                    <a:pt x="13" y="26"/>
                  </a:lnTo>
                  <a:lnTo>
                    <a:pt x="13" y="26"/>
                  </a:lnTo>
                  <a:lnTo>
                    <a:pt x="14" y="27"/>
                  </a:lnTo>
                  <a:lnTo>
                    <a:pt x="13" y="27"/>
                  </a:lnTo>
                  <a:lnTo>
                    <a:pt x="11" y="27"/>
                  </a:lnTo>
                  <a:lnTo>
                    <a:pt x="10" y="29"/>
                  </a:lnTo>
                  <a:lnTo>
                    <a:pt x="10" y="30"/>
                  </a:lnTo>
                  <a:lnTo>
                    <a:pt x="8" y="32"/>
                  </a:lnTo>
                  <a:lnTo>
                    <a:pt x="10" y="33"/>
                  </a:lnTo>
                  <a:lnTo>
                    <a:pt x="10" y="33"/>
                  </a:lnTo>
                  <a:lnTo>
                    <a:pt x="13" y="33"/>
                  </a:lnTo>
                  <a:lnTo>
                    <a:pt x="14" y="32"/>
                  </a:lnTo>
                  <a:lnTo>
                    <a:pt x="16" y="30"/>
                  </a:lnTo>
                  <a:lnTo>
                    <a:pt x="18" y="30"/>
                  </a:lnTo>
                  <a:lnTo>
                    <a:pt x="18" y="33"/>
                  </a:lnTo>
                  <a:lnTo>
                    <a:pt x="18" y="33"/>
                  </a:lnTo>
                  <a:lnTo>
                    <a:pt x="16" y="35"/>
                  </a:lnTo>
                  <a:lnTo>
                    <a:pt x="16" y="35"/>
                  </a:lnTo>
                  <a:lnTo>
                    <a:pt x="18" y="37"/>
                  </a:lnTo>
                  <a:lnTo>
                    <a:pt x="16" y="38"/>
                  </a:lnTo>
                  <a:lnTo>
                    <a:pt x="16" y="41"/>
                  </a:lnTo>
                  <a:lnTo>
                    <a:pt x="14" y="41"/>
                  </a:lnTo>
                  <a:lnTo>
                    <a:pt x="14" y="45"/>
                  </a:lnTo>
                  <a:lnTo>
                    <a:pt x="13" y="46"/>
                  </a:lnTo>
                  <a:lnTo>
                    <a:pt x="13" y="48"/>
                  </a:lnTo>
                  <a:lnTo>
                    <a:pt x="13" y="48"/>
                  </a:lnTo>
                  <a:lnTo>
                    <a:pt x="13" y="51"/>
                  </a:lnTo>
                  <a:lnTo>
                    <a:pt x="13" y="52"/>
                  </a:lnTo>
                  <a:lnTo>
                    <a:pt x="11" y="56"/>
                  </a:lnTo>
                  <a:lnTo>
                    <a:pt x="11" y="56"/>
                  </a:lnTo>
                  <a:lnTo>
                    <a:pt x="11" y="57"/>
                  </a:lnTo>
                  <a:lnTo>
                    <a:pt x="10" y="62"/>
                  </a:lnTo>
                  <a:lnTo>
                    <a:pt x="10" y="62"/>
                  </a:lnTo>
                  <a:lnTo>
                    <a:pt x="8" y="62"/>
                  </a:lnTo>
                  <a:lnTo>
                    <a:pt x="8" y="57"/>
                  </a:lnTo>
                  <a:lnTo>
                    <a:pt x="7" y="54"/>
                  </a:lnTo>
                  <a:lnTo>
                    <a:pt x="7" y="51"/>
                  </a:lnTo>
                  <a:lnTo>
                    <a:pt x="3" y="48"/>
                  </a:lnTo>
                  <a:lnTo>
                    <a:pt x="3" y="46"/>
                  </a:lnTo>
                  <a:lnTo>
                    <a:pt x="3" y="45"/>
                  </a:lnTo>
                  <a:lnTo>
                    <a:pt x="2" y="41"/>
                  </a:lnTo>
                  <a:lnTo>
                    <a:pt x="2" y="38"/>
                  </a:lnTo>
                  <a:lnTo>
                    <a:pt x="0" y="35"/>
                  </a:lnTo>
                  <a:lnTo>
                    <a:pt x="2" y="33"/>
                  </a:lnTo>
                  <a:lnTo>
                    <a:pt x="2" y="33"/>
                  </a:lnTo>
                  <a:lnTo>
                    <a:pt x="3" y="30"/>
                  </a:lnTo>
                  <a:lnTo>
                    <a:pt x="3" y="30"/>
                  </a:lnTo>
                  <a:lnTo>
                    <a:pt x="3" y="29"/>
                  </a:lnTo>
                  <a:lnTo>
                    <a:pt x="3" y="29"/>
                  </a:lnTo>
                  <a:lnTo>
                    <a:pt x="7" y="24"/>
                  </a:lnTo>
                  <a:lnTo>
                    <a:pt x="8" y="19"/>
                  </a:lnTo>
                  <a:lnTo>
                    <a:pt x="10" y="13"/>
                  </a:lnTo>
                  <a:lnTo>
                    <a:pt x="11" y="10"/>
                  </a:lnTo>
                  <a:lnTo>
                    <a:pt x="11" y="7"/>
                  </a:lnTo>
                  <a:lnTo>
                    <a:pt x="13" y="5"/>
                  </a:lnTo>
                  <a:lnTo>
                    <a:pt x="14" y="5"/>
                  </a:lnTo>
                  <a:lnTo>
                    <a:pt x="14" y="5"/>
                  </a:lnTo>
                  <a:lnTo>
                    <a:pt x="16" y="5"/>
                  </a:lnTo>
                  <a:lnTo>
                    <a:pt x="18" y="5"/>
                  </a:lnTo>
                  <a:lnTo>
                    <a:pt x="19" y="2"/>
                  </a:lnTo>
                  <a:lnTo>
                    <a:pt x="19" y="2"/>
                  </a:lnTo>
                  <a:lnTo>
                    <a:pt x="19" y="4"/>
                  </a:lnTo>
                  <a:lnTo>
                    <a:pt x="19" y="2"/>
                  </a:lnTo>
                  <a:lnTo>
                    <a:pt x="21" y="2"/>
                  </a:lnTo>
                  <a:lnTo>
                    <a:pt x="22" y="0"/>
                  </a:lnTo>
                  <a:lnTo>
                    <a:pt x="22"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30" name="Freeform 250">
              <a:extLst>
                <a:ext uri="{FF2B5EF4-FFF2-40B4-BE49-F238E27FC236}">
                  <a16:creationId xmlns:a16="http://schemas.microsoft.com/office/drawing/2014/main" id="{881A2A47-AD47-4DFD-8480-49A6259940DF}"/>
                </a:ext>
              </a:extLst>
            </p:cNvPr>
            <p:cNvSpPr>
              <a:spLocks noEditPoints="1"/>
            </p:cNvSpPr>
            <p:nvPr/>
          </p:nvSpPr>
          <p:spPr bwMode="auto">
            <a:xfrm>
              <a:off x="5472611" y="2681116"/>
              <a:ext cx="122802" cy="150091"/>
            </a:xfrm>
            <a:custGeom>
              <a:avLst/>
              <a:gdLst>
                <a:gd name="T0" fmla="*/ 7 w 63"/>
                <a:gd name="T1" fmla="*/ 28 h 77"/>
                <a:gd name="T2" fmla="*/ 2 w 63"/>
                <a:gd name="T3" fmla="*/ 27 h 77"/>
                <a:gd name="T4" fmla="*/ 49 w 63"/>
                <a:gd name="T5" fmla="*/ 3 h 77"/>
                <a:gd name="T6" fmla="*/ 43 w 63"/>
                <a:gd name="T7" fmla="*/ 8 h 77"/>
                <a:gd name="T8" fmla="*/ 40 w 63"/>
                <a:gd name="T9" fmla="*/ 13 h 77"/>
                <a:gd name="T10" fmla="*/ 35 w 63"/>
                <a:gd name="T11" fmla="*/ 14 h 77"/>
                <a:gd name="T12" fmla="*/ 38 w 63"/>
                <a:gd name="T13" fmla="*/ 16 h 77"/>
                <a:gd name="T14" fmla="*/ 32 w 63"/>
                <a:gd name="T15" fmla="*/ 19 h 77"/>
                <a:gd name="T16" fmla="*/ 40 w 63"/>
                <a:gd name="T17" fmla="*/ 25 h 77"/>
                <a:gd name="T18" fmla="*/ 44 w 63"/>
                <a:gd name="T19" fmla="*/ 24 h 77"/>
                <a:gd name="T20" fmla="*/ 46 w 63"/>
                <a:gd name="T21" fmla="*/ 21 h 77"/>
                <a:gd name="T22" fmla="*/ 51 w 63"/>
                <a:gd name="T23" fmla="*/ 22 h 77"/>
                <a:gd name="T24" fmla="*/ 54 w 63"/>
                <a:gd name="T25" fmla="*/ 24 h 77"/>
                <a:gd name="T26" fmla="*/ 57 w 63"/>
                <a:gd name="T27" fmla="*/ 27 h 77"/>
                <a:gd name="T28" fmla="*/ 60 w 63"/>
                <a:gd name="T29" fmla="*/ 27 h 77"/>
                <a:gd name="T30" fmla="*/ 59 w 63"/>
                <a:gd name="T31" fmla="*/ 30 h 77"/>
                <a:gd name="T32" fmla="*/ 62 w 63"/>
                <a:gd name="T33" fmla="*/ 38 h 77"/>
                <a:gd name="T34" fmla="*/ 62 w 63"/>
                <a:gd name="T35" fmla="*/ 44 h 77"/>
                <a:gd name="T36" fmla="*/ 60 w 63"/>
                <a:gd name="T37" fmla="*/ 52 h 77"/>
                <a:gd name="T38" fmla="*/ 57 w 63"/>
                <a:gd name="T39" fmla="*/ 60 h 77"/>
                <a:gd name="T40" fmla="*/ 52 w 63"/>
                <a:gd name="T41" fmla="*/ 63 h 77"/>
                <a:gd name="T42" fmla="*/ 49 w 63"/>
                <a:gd name="T43" fmla="*/ 63 h 77"/>
                <a:gd name="T44" fmla="*/ 40 w 63"/>
                <a:gd name="T45" fmla="*/ 65 h 77"/>
                <a:gd name="T46" fmla="*/ 37 w 63"/>
                <a:gd name="T47" fmla="*/ 68 h 77"/>
                <a:gd name="T48" fmla="*/ 30 w 63"/>
                <a:gd name="T49" fmla="*/ 69 h 77"/>
                <a:gd name="T50" fmla="*/ 29 w 63"/>
                <a:gd name="T51" fmla="*/ 71 h 77"/>
                <a:gd name="T52" fmla="*/ 24 w 63"/>
                <a:gd name="T53" fmla="*/ 74 h 77"/>
                <a:gd name="T54" fmla="*/ 13 w 63"/>
                <a:gd name="T55" fmla="*/ 76 h 77"/>
                <a:gd name="T56" fmla="*/ 11 w 63"/>
                <a:gd name="T57" fmla="*/ 73 h 77"/>
                <a:gd name="T58" fmla="*/ 3 w 63"/>
                <a:gd name="T59" fmla="*/ 74 h 77"/>
                <a:gd name="T60" fmla="*/ 8 w 63"/>
                <a:gd name="T61" fmla="*/ 69 h 77"/>
                <a:gd name="T62" fmla="*/ 0 w 63"/>
                <a:gd name="T63" fmla="*/ 71 h 77"/>
                <a:gd name="T64" fmla="*/ 7 w 63"/>
                <a:gd name="T65" fmla="*/ 65 h 77"/>
                <a:gd name="T66" fmla="*/ 0 w 63"/>
                <a:gd name="T67" fmla="*/ 63 h 77"/>
                <a:gd name="T68" fmla="*/ 5 w 63"/>
                <a:gd name="T69" fmla="*/ 62 h 77"/>
                <a:gd name="T70" fmla="*/ 7 w 63"/>
                <a:gd name="T71" fmla="*/ 58 h 77"/>
                <a:gd name="T72" fmla="*/ 14 w 63"/>
                <a:gd name="T73" fmla="*/ 55 h 77"/>
                <a:gd name="T74" fmla="*/ 18 w 63"/>
                <a:gd name="T75" fmla="*/ 54 h 77"/>
                <a:gd name="T76" fmla="*/ 11 w 63"/>
                <a:gd name="T77" fmla="*/ 54 h 77"/>
                <a:gd name="T78" fmla="*/ 13 w 63"/>
                <a:gd name="T79" fmla="*/ 52 h 77"/>
                <a:gd name="T80" fmla="*/ 16 w 63"/>
                <a:gd name="T81" fmla="*/ 46 h 77"/>
                <a:gd name="T82" fmla="*/ 19 w 63"/>
                <a:gd name="T83" fmla="*/ 44 h 77"/>
                <a:gd name="T84" fmla="*/ 13 w 63"/>
                <a:gd name="T85" fmla="*/ 43 h 77"/>
                <a:gd name="T86" fmla="*/ 10 w 63"/>
                <a:gd name="T87" fmla="*/ 41 h 77"/>
                <a:gd name="T88" fmla="*/ 7 w 63"/>
                <a:gd name="T89" fmla="*/ 39 h 77"/>
                <a:gd name="T90" fmla="*/ 3 w 63"/>
                <a:gd name="T91" fmla="*/ 38 h 77"/>
                <a:gd name="T92" fmla="*/ 10 w 63"/>
                <a:gd name="T93" fmla="*/ 35 h 77"/>
                <a:gd name="T94" fmla="*/ 8 w 63"/>
                <a:gd name="T95" fmla="*/ 32 h 77"/>
                <a:gd name="T96" fmla="*/ 7 w 63"/>
                <a:gd name="T97" fmla="*/ 30 h 77"/>
                <a:gd name="T98" fmla="*/ 7 w 63"/>
                <a:gd name="T99" fmla="*/ 25 h 77"/>
                <a:gd name="T100" fmla="*/ 5 w 63"/>
                <a:gd name="T101" fmla="*/ 22 h 77"/>
                <a:gd name="T102" fmla="*/ 11 w 63"/>
                <a:gd name="T103" fmla="*/ 22 h 77"/>
                <a:gd name="T104" fmla="*/ 19 w 63"/>
                <a:gd name="T105" fmla="*/ 22 h 77"/>
                <a:gd name="T106" fmla="*/ 25 w 63"/>
                <a:gd name="T107" fmla="*/ 21 h 77"/>
                <a:gd name="T108" fmla="*/ 30 w 63"/>
                <a:gd name="T109" fmla="*/ 17 h 77"/>
                <a:gd name="T110" fmla="*/ 24 w 63"/>
                <a:gd name="T111" fmla="*/ 13 h 77"/>
                <a:gd name="T112" fmla="*/ 29 w 63"/>
                <a:gd name="T113" fmla="*/ 10 h 77"/>
                <a:gd name="T114" fmla="*/ 30 w 63"/>
                <a:gd name="T115" fmla="*/ 5 h 77"/>
                <a:gd name="T116" fmla="*/ 38 w 63"/>
                <a:gd name="T117" fmla="*/ 3 h 77"/>
                <a:gd name="T118" fmla="*/ 40 w 63"/>
                <a:gd name="T119" fmla="*/ 5 h 77"/>
                <a:gd name="T120" fmla="*/ 40 w 63"/>
                <a:gd name="T121" fmla="*/ 8 h 77"/>
                <a:gd name="T122" fmla="*/ 41 w 63"/>
                <a:gd name="T123" fmla="*/ 3 h 77"/>
                <a:gd name="T124" fmla="*/ 44 w 63"/>
                <a:gd name="T1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 h="77">
                  <a:moveTo>
                    <a:pt x="2" y="27"/>
                  </a:moveTo>
                  <a:lnTo>
                    <a:pt x="3" y="27"/>
                  </a:lnTo>
                  <a:lnTo>
                    <a:pt x="5" y="27"/>
                  </a:lnTo>
                  <a:lnTo>
                    <a:pt x="7" y="28"/>
                  </a:lnTo>
                  <a:lnTo>
                    <a:pt x="7" y="28"/>
                  </a:lnTo>
                  <a:lnTo>
                    <a:pt x="7" y="30"/>
                  </a:lnTo>
                  <a:lnTo>
                    <a:pt x="5" y="28"/>
                  </a:lnTo>
                  <a:lnTo>
                    <a:pt x="5" y="28"/>
                  </a:lnTo>
                  <a:lnTo>
                    <a:pt x="2" y="28"/>
                  </a:lnTo>
                  <a:lnTo>
                    <a:pt x="2" y="27"/>
                  </a:lnTo>
                  <a:close/>
                  <a:moveTo>
                    <a:pt x="44" y="0"/>
                  </a:moveTo>
                  <a:lnTo>
                    <a:pt x="44" y="0"/>
                  </a:lnTo>
                  <a:lnTo>
                    <a:pt x="46" y="2"/>
                  </a:lnTo>
                  <a:lnTo>
                    <a:pt x="48" y="2"/>
                  </a:lnTo>
                  <a:lnTo>
                    <a:pt x="49" y="3"/>
                  </a:lnTo>
                  <a:lnTo>
                    <a:pt x="48" y="3"/>
                  </a:lnTo>
                  <a:lnTo>
                    <a:pt x="46" y="5"/>
                  </a:lnTo>
                  <a:lnTo>
                    <a:pt x="46" y="6"/>
                  </a:lnTo>
                  <a:lnTo>
                    <a:pt x="43" y="6"/>
                  </a:lnTo>
                  <a:lnTo>
                    <a:pt x="43" y="8"/>
                  </a:lnTo>
                  <a:lnTo>
                    <a:pt x="43" y="10"/>
                  </a:lnTo>
                  <a:lnTo>
                    <a:pt x="41" y="10"/>
                  </a:lnTo>
                  <a:lnTo>
                    <a:pt x="41" y="11"/>
                  </a:lnTo>
                  <a:lnTo>
                    <a:pt x="41" y="13"/>
                  </a:lnTo>
                  <a:lnTo>
                    <a:pt x="40" y="13"/>
                  </a:lnTo>
                  <a:lnTo>
                    <a:pt x="38" y="13"/>
                  </a:lnTo>
                  <a:lnTo>
                    <a:pt x="38" y="13"/>
                  </a:lnTo>
                  <a:lnTo>
                    <a:pt x="37" y="13"/>
                  </a:lnTo>
                  <a:lnTo>
                    <a:pt x="37" y="13"/>
                  </a:lnTo>
                  <a:lnTo>
                    <a:pt x="35" y="14"/>
                  </a:lnTo>
                  <a:lnTo>
                    <a:pt x="35" y="14"/>
                  </a:lnTo>
                  <a:lnTo>
                    <a:pt x="37" y="14"/>
                  </a:lnTo>
                  <a:lnTo>
                    <a:pt x="37" y="14"/>
                  </a:lnTo>
                  <a:lnTo>
                    <a:pt x="38" y="16"/>
                  </a:lnTo>
                  <a:lnTo>
                    <a:pt x="38" y="16"/>
                  </a:lnTo>
                  <a:lnTo>
                    <a:pt x="37" y="16"/>
                  </a:lnTo>
                  <a:lnTo>
                    <a:pt x="33" y="17"/>
                  </a:lnTo>
                  <a:lnTo>
                    <a:pt x="32" y="17"/>
                  </a:lnTo>
                  <a:lnTo>
                    <a:pt x="32" y="19"/>
                  </a:lnTo>
                  <a:lnTo>
                    <a:pt x="32" y="19"/>
                  </a:lnTo>
                  <a:lnTo>
                    <a:pt x="35" y="22"/>
                  </a:lnTo>
                  <a:lnTo>
                    <a:pt x="37" y="22"/>
                  </a:lnTo>
                  <a:lnTo>
                    <a:pt x="37" y="24"/>
                  </a:lnTo>
                  <a:lnTo>
                    <a:pt x="38" y="24"/>
                  </a:lnTo>
                  <a:lnTo>
                    <a:pt x="40" y="25"/>
                  </a:lnTo>
                  <a:lnTo>
                    <a:pt x="41" y="25"/>
                  </a:lnTo>
                  <a:lnTo>
                    <a:pt x="43" y="25"/>
                  </a:lnTo>
                  <a:lnTo>
                    <a:pt x="43" y="25"/>
                  </a:lnTo>
                  <a:lnTo>
                    <a:pt x="44" y="25"/>
                  </a:lnTo>
                  <a:lnTo>
                    <a:pt x="44" y="24"/>
                  </a:lnTo>
                  <a:lnTo>
                    <a:pt x="46" y="24"/>
                  </a:lnTo>
                  <a:lnTo>
                    <a:pt x="46" y="22"/>
                  </a:lnTo>
                  <a:lnTo>
                    <a:pt x="46" y="22"/>
                  </a:lnTo>
                  <a:lnTo>
                    <a:pt x="46" y="22"/>
                  </a:lnTo>
                  <a:lnTo>
                    <a:pt x="46" y="21"/>
                  </a:lnTo>
                  <a:lnTo>
                    <a:pt x="48" y="19"/>
                  </a:lnTo>
                  <a:lnTo>
                    <a:pt x="49" y="19"/>
                  </a:lnTo>
                  <a:lnTo>
                    <a:pt x="49" y="21"/>
                  </a:lnTo>
                  <a:lnTo>
                    <a:pt x="51" y="21"/>
                  </a:lnTo>
                  <a:lnTo>
                    <a:pt x="51" y="22"/>
                  </a:lnTo>
                  <a:lnTo>
                    <a:pt x="51" y="22"/>
                  </a:lnTo>
                  <a:lnTo>
                    <a:pt x="51" y="24"/>
                  </a:lnTo>
                  <a:lnTo>
                    <a:pt x="52" y="24"/>
                  </a:lnTo>
                  <a:lnTo>
                    <a:pt x="54" y="24"/>
                  </a:lnTo>
                  <a:lnTo>
                    <a:pt x="54" y="24"/>
                  </a:lnTo>
                  <a:lnTo>
                    <a:pt x="54" y="25"/>
                  </a:lnTo>
                  <a:lnTo>
                    <a:pt x="54" y="27"/>
                  </a:lnTo>
                  <a:lnTo>
                    <a:pt x="55" y="27"/>
                  </a:lnTo>
                  <a:lnTo>
                    <a:pt x="57" y="27"/>
                  </a:lnTo>
                  <a:lnTo>
                    <a:pt x="57" y="27"/>
                  </a:lnTo>
                  <a:lnTo>
                    <a:pt x="57" y="25"/>
                  </a:lnTo>
                  <a:lnTo>
                    <a:pt x="59" y="25"/>
                  </a:lnTo>
                  <a:lnTo>
                    <a:pt x="60" y="25"/>
                  </a:lnTo>
                  <a:lnTo>
                    <a:pt x="60" y="27"/>
                  </a:lnTo>
                  <a:lnTo>
                    <a:pt x="60" y="27"/>
                  </a:lnTo>
                  <a:lnTo>
                    <a:pt x="60" y="27"/>
                  </a:lnTo>
                  <a:lnTo>
                    <a:pt x="59" y="27"/>
                  </a:lnTo>
                  <a:lnTo>
                    <a:pt x="59" y="28"/>
                  </a:lnTo>
                  <a:lnTo>
                    <a:pt x="59" y="28"/>
                  </a:lnTo>
                  <a:lnTo>
                    <a:pt x="59" y="30"/>
                  </a:lnTo>
                  <a:lnTo>
                    <a:pt x="59" y="30"/>
                  </a:lnTo>
                  <a:lnTo>
                    <a:pt x="60" y="33"/>
                  </a:lnTo>
                  <a:lnTo>
                    <a:pt x="60" y="35"/>
                  </a:lnTo>
                  <a:lnTo>
                    <a:pt x="60" y="36"/>
                  </a:lnTo>
                  <a:lnTo>
                    <a:pt x="62" y="38"/>
                  </a:lnTo>
                  <a:lnTo>
                    <a:pt x="62" y="38"/>
                  </a:lnTo>
                  <a:lnTo>
                    <a:pt x="62" y="39"/>
                  </a:lnTo>
                  <a:lnTo>
                    <a:pt x="60" y="39"/>
                  </a:lnTo>
                  <a:lnTo>
                    <a:pt x="62" y="41"/>
                  </a:lnTo>
                  <a:lnTo>
                    <a:pt x="62" y="44"/>
                  </a:lnTo>
                  <a:lnTo>
                    <a:pt x="62" y="46"/>
                  </a:lnTo>
                  <a:lnTo>
                    <a:pt x="63" y="49"/>
                  </a:lnTo>
                  <a:lnTo>
                    <a:pt x="62" y="51"/>
                  </a:lnTo>
                  <a:lnTo>
                    <a:pt x="62" y="51"/>
                  </a:lnTo>
                  <a:lnTo>
                    <a:pt x="60" y="52"/>
                  </a:lnTo>
                  <a:lnTo>
                    <a:pt x="60" y="54"/>
                  </a:lnTo>
                  <a:lnTo>
                    <a:pt x="60" y="57"/>
                  </a:lnTo>
                  <a:lnTo>
                    <a:pt x="59" y="58"/>
                  </a:lnTo>
                  <a:lnTo>
                    <a:pt x="57" y="60"/>
                  </a:lnTo>
                  <a:lnTo>
                    <a:pt x="57" y="60"/>
                  </a:lnTo>
                  <a:lnTo>
                    <a:pt x="59" y="62"/>
                  </a:lnTo>
                  <a:lnTo>
                    <a:pt x="57" y="63"/>
                  </a:lnTo>
                  <a:lnTo>
                    <a:pt x="55" y="63"/>
                  </a:lnTo>
                  <a:lnTo>
                    <a:pt x="52" y="63"/>
                  </a:lnTo>
                  <a:lnTo>
                    <a:pt x="52" y="63"/>
                  </a:lnTo>
                  <a:lnTo>
                    <a:pt x="51" y="63"/>
                  </a:lnTo>
                  <a:lnTo>
                    <a:pt x="51" y="63"/>
                  </a:lnTo>
                  <a:lnTo>
                    <a:pt x="49" y="63"/>
                  </a:lnTo>
                  <a:lnTo>
                    <a:pt x="49" y="62"/>
                  </a:lnTo>
                  <a:lnTo>
                    <a:pt x="49" y="63"/>
                  </a:lnTo>
                  <a:lnTo>
                    <a:pt x="48" y="65"/>
                  </a:lnTo>
                  <a:lnTo>
                    <a:pt x="46" y="63"/>
                  </a:lnTo>
                  <a:lnTo>
                    <a:pt x="43" y="65"/>
                  </a:lnTo>
                  <a:lnTo>
                    <a:pt x="41" y="65"/>
                  </a:lnTo>
                  <a:lnTo>
                    <a:pt x="40" y="65"/>
                  </a:lnTo>
                  <a:lnTo>
                    <a:pt x="40" y="66"/>
                  </a:lnTo>
                  <a:lnTo>
                    <a:pt x="40" y="66"/>
                  </a:lnTo>
                  <a:lnTo>
                    <a:pt x="40" y="66"/>
                  </a:lnTo>
                  <a:lnTo>
                    <a:pt x="37" y="68"/>
                  </a:lnTo>
                  <a:lnTo>
                    <a:pt x="37" y="68"/>
                  </a:lnTo>
                  <a:lnTo>
                    <a:pt x="35" y="69"/>
                  </a:lnTo>
                  <a:lnTo>
                    <a:pt x="33" y="69"/>
                  </a:lnTo>
                  <a:lnTo>
                    <a:pt x="32" y="69"/>
                  </a:lnTo>
                  <a:lnTo>
                    <a:pt x="30" y="69"/>
                  </a:lnTo>
                  <a:lnTo>
                    <a:pt x="30" y="69"/>
                  </a:lnTo>
                  <a:lnTo>
                    <a:pt x="30" y="69"/>
                  </a:lnTo>
                  <a:lnTo>
                    <a:pt x="29" y="69"/>
                  </a:lnTo>
                  <a:lnTo>
                    <a:pt x="29" y="69"/>
                  </a:lnTo>
                  <a:lnTo>
                    <a:pt x="29" y="69"/>
                  </a:lnTo>
                  <a:lnTo>
                    <a:pt x="29" y="71"/>
                  </a:lnTo>
                  <a:lnTo>
                    <a:pt x="29" y="71"/>
                  </a:lnTo>
                  <a:lnTo>
                    <a:pt x="29" y="73"/>
                  </a:lnTo>
                  <a:lnTo>
                    <a:pt x="27" y="73"/>
                  </a:lnTo>
                  <a:lnTo>
                    <a:pt x="25" y="73"/>
                  </a:lnTo>
                  <a:lnTo>
                    <a:pt x="24" y="74"/>
                  </a:lnTo>
                  <a:lnTo>
                    <a:pt x="22" y="74"/>
                  </a:lnTo>
                  <a:lnTo>
                    <a:pt x="16" y="76"/>
                  </a:lnTo>
                  <a:lnTo>
                    <a:pt x="14" y="76"/>
                  </a:lnTo>
                  <a:lnTo>
                    <a:pt x="14" y="76"/>
                  </a:lnTo>
                  <a:lnTo>
                    <a:pt x="13" y="76"/>
                  </a:lnTo>
                  <a:lnTo>
                    <a:pt x="11" y="76"/>
                  </a:lnTo>
                  <a:lnTo>
                    <a:pt x="10" y="77"/>
                  </a:lnTo>
                  <a:lnTo>
                    <a:pt x="8" y="77"/>
                  </a:lnTo>
                  <a:lnTo>
                    <a:pt x="10" y="74"/>
                  </a:lnTo>
                  <a:lnTo>
                    <a:pt x="11" y="73"/>
                  </a:lnTo>
                  <a:lnTo>
                    <a:pt x="11" y="73"/>
                  </a:lnTo>
                  <a:lnTo>
                    <a:pt x="11" y="73"/>
                  </a:lnTo>
                  <a:lnTo>
                    <a:pt x="7" y="74"/>
                  </a:lnTo>
                  <a:lnTo>
                    <a:pt x="5" y="74"/>
                  </a:lnTo>
                  <a:lnTo>
                    <a:pt x="3" y="74"/>
                  </a:lnTo>
                  <a:lnTo>
                    <a:pt x="3" y="73"/>
                  </a:lnTo>
                  <a:lnTo>
                    <a:pt x="7" y="73"/>
                  </a:lnTo>
                  <a:lnTo>
                    <a:pt x="7" y="71"/>
                  </a:lnTo>
                  <a:lnTo>
                    <a:pt x="8" y="71"/>
                  </a:lnTo>
                  <a:lnTo>
                    <a:pt x="8" y="69"/>
                  </a:lnTo>
                  <a:lnTo>
                    <a:pt x="11" y="69"/>
                  </a:lnTo>
                  <a:lnTo>
                    <a:pt x="3" y="71"/>
                  </a:lnTo>
                  <a:lnTo>
                    <a:pt x="2" y="71"/>
                  </a:lnTo>
                  <a:lnTo>
                    <a:pt x="2" y="71"/>
                  </a:lnTo>
                  <a:lnTo>
                    <a:pt x="0" y="71"/>
                  </a:lnTo>
                  <a:lnTo>
                    <a:pt x="0" y="69"/>
                  </a:lnTo>
                  <a:lnTo>
                    <a:pt x="2" y="68"/>
                  </a:lnTo>
                  <a:lnTo>
                    <a:pt x="3" y="66"/>
                  </a:lnTo>
                  <a:lnTo>
                    <a:pt x="5" y="66"/>
                  </a:lnTo>
                  <a:lnTo>
                    <a:pt x="7" y="65"/>
                  </a:lnTo>
                  <a:lnTo>
                    <a:pt x="7" y="65"/>
                  </a:lnTo>
                  <a:lnTo>
                    <a:pt x="7" y="65"/>
                  </a:lnTo>
                  <a:lnTo>
                    <a:pt x="2" y="65"/>
                  </a:lnTo>
                  <a:lnTo>
                    <a:pt x="0" y="65"/>
                  </a:lnTo>
                  <a:lnTo>
                    <a:pt x="0" y="63"/>
                  </a:lnTo>
                  <a:lnTo>
                    <a:pt x="0" y="63"/>
                  </a:lnTo>
                  <a:lnTo>
                    <a:pt x="2" y="62"/>
                  </a:lnTo>
                  <a:lnTo>
                    <a:pt x="3" y="62"/>
                  </a:lnTo>
                  <a:lnTo>
                    <a:pt x="5" y="62"/>
                  </a:lnTo>
                  <a:lnTo>
                    <a:pt x="5" y="62"/>
                  </a:lnTo>
                  <a:lnTo>
                    <a:pt x="7" y="62"/>
                  </a:lnTo>
                  <a:lnTo>
                    <a:pt x="8" y="62"/>
                  </a:lnTo>
                  <a:lnTo>
                    <a:pt x="8" y="62"/>
                  </a:lnTo>
                  <a:lnTo>
                    <a:pt x="7" y="60"/>
                  </a:lnTo>
                  <a:lnTo>
                    <a:pt x="7" y="58"/>
                  </a:lnTo>
                  <a:lnTo>
                    <a:pt x="8" y="58"/>
                  </a:lnTo>
                  <a:lnTo>
                    <a:pt x="8" y="57"/>
                  </a:lnTo>
                  <a:lnTo>
                    <a:pt x="10" y="55"/>
                  </a:lnTo>
                  <a:lnTo>
                    <a:pt x="11" y="55"/>
                  </a:lnTo>
                  <a:lnTo>
                    <a:pt x="14" y="55"/>
                  </a:lnTo>
                  <a:lnTo>
                    <a:pt x="19" y="55"/>
                  </a:lnTo>
                  <a:lnTo>
                    <a:pt x="22" y="54"/>
                  </a:lnTo>
                  <a:lnTo>
                    <a:pt x="21" y="52"/>
                  </a:lnTo>
                  <a:lnTo>
                    <a:pt x="19" y="52"/>
                  </a:lnTo>
                  <a:lnTo>
                    <a:pt x="18" y="54"/>
                  </a:lnTo>
                  <a:lnTo>
                    <a:pt x="18" y="54"/>
                  </a:lnTo>
                  <a:lnTo>
                    <a:pt x="14" y="55"/>
                  </a:lnTo>
                  <a:lnTo>
                    <a:pt x="13" y="55"/>
                  </a:lnTo>
                  <a:lnTo>
                    <a:pt x="11" y="54"/>
                  </a:lnTo>
                  <a:lnTo>
                    <a:pt x="11" y="54"/>
                  </a:lnTo>
                  <a:lnTo>
                    <a:pt x="11" y="55"/>
                  </a:lnTo>
                  <a:lnTo>
                    <a:pt x="8" y="55"/>
                  </a:lnTo>
                  <a:lnTo>
                    <a:pt x="7" y="55"/>
                  </a:lnTo>
                  <a:lnTo>
                    <a:pt x="10" y="54"/>
                  </a:lnTo>
                  <a:lnTo>
                    <a:pt x="13" y="52"/>
                  </a:lnTo>
                  <a:lnTo>
                    <a:pt x="13" y="51"/>
                  </a:lnTo>
                  <a:lnTo>
                    <a:pt x="14" y="49"/>
                  </a:lnTo>
                  <a:lnTo>
                    <a:pt x="13" y="49"/>
                  </a:lnTo>
                  <a:lnTo>
                    <a:pt x="13" y="49"/>
                  </a:lnTo>
                  <a:lnTo>
                    <a:pt x="16" y="46"/>
                  </a:lnTo>
                  <a:lnTo>
                    <a:pt x="16" y="44"/>
                  </a:lnTo>
                  <a:lnTo>
                    <a:pt x="18" y="44"/>
                  </a:lnTo>
                  <a:lnTo>
                    <a:pt x="19" y="44"/>
                  </a:lnTo>
                  <a:lnTo>
                    <a:pt x="19" y="44"/>
                  </a:lnTo>
                  <a:lnTo>
                    <a:pt x="19" y="44"/>
                  </a:lnTo>
                  <a:lnTo>
                    <a:pt x="21" y="43"/>
                  </a:lnTo>
                  <a:lnTo>
                    <a:pt x="19" y="43"/>
                  </a:lnTo>
                  <a:lnTo>
                    <a:pt x="18" y="43"/>
                  </a:lnTo>
                  <a:lnTo>
                    <a:pt x="13" y="43"/>
                  </a:lnTo>
                  <a:lnTo>
                    <a:pt x="13" y="43"/>
                  </a:lnTo>
                  <a:lnTo>
                    <a:pt x="11" y="43"/>
                  </a:lnTo>
                  <a:lnTo>
                    <a:pt x="11" y="43"/>
                  </a:lnTo>
                  <a:lnTo>
                    <a:pt x="11" y="41"/>
                  </a:lnTo>
                  <a:lnTo>
                    <a:pt x="11" y="41"/>
                  </a:lnTo>
                  <a:lnTo>
                    <a:pt x="10" y="41"/>
                  </a:lnTo>
                  <a:lnTo>
                    <a:pt x="8" y="41"/>
                  </a:lnTo>
                  <a:lnTo>
                    <a:pt x="8" y="41"/>
                  </a:lnTo>
                  <a:lnTo>
                    <a:pt x="7" y="41"/>
                  </a:lnTo>
                  <a:lnTo>
                    <a:pt x="8" y="39"/>
                  </a:lnTo>
                  <a:lnTo>
                    <a:pt x="7" y="39"/>
                  </a:lnTo>
                  <a:lnTo>
                    <a:pt x="5" y="39"/>
                  </a:lnTo>
                  <a:lnTo>
                    <a:pt x="3" y="39"/>
                  </a:lnTo>
                  <a:lnTo>
                    <a:pt x="3" y="38"/>
                  </a:lnTo>
                  <a:lnTo>
                    <a:pt x="5" y="38"/>
                  </a:lnTo>
                  <a:lnTo>
                    <a:pt x="3" y="38"/>
                  </a:lnTo>
                  <a:lnTo>
                    <a:pt x="3" y="36"/>
                  </a:lnTo>
                  <a:lnTo>
                    <a:pt x="5" y="36"/>
                  </a:lnTo>
                  <a:lnTo>
                    <a:pt x="5" y="36"/>
                  </a:lnTo>
                  <a:lnTo>
                    <a:pt x="7" y="36"/>
                  </a:lnTo>
                  <a:lnTo>
                    <a:pt x="10" y="35"/>
                  </a:lnTo>
                  <a:lnTo>
                    <a:pt x="7" y="35"/>
                  </a:lnTo>
                  <a:lnTo>
                    <a:pt x="7" y="35"/>
                  </a:lnTo>
                  <a:lnTo>
                    <a:pt x="7" y="33"/>
                  </a:lnTo>
                  <a:lnTo>
                    <a:pt x="7" y="33"/>
                  </a:lnTo>
                  <a:lnTo>
                    <a:pt x="8" y="32"/>
                  </a:lnTo>
                  <a:lnTo>
                    <a:pt x="11" y="32"/>
                  </a:lnTo>
                  <a:lnTo>
                    <a:pt x="11" y="30"/>
                  </a:lnTo>
                  <a:lnTo>
                    <a:pt x="11" y="30"/>
                  </a:lnTo>
                  <a:lnTo>
                    <a:pt x="8" y="30"/>
                  </a:lnTo>
                  <a:lnTo>
                    <a:pt x="7" y="30"/>
                  </a:lnTo>
                  <a:lnTo>
                    <a:pt x="7" y="28"/>
                  </a:lnTo>
                  <a:lnTo>
                    <a:pt x="7" y="27"/>
                  </a:lnTo>
                  <a:lnTo>
                    <a:pt x="8" y="27"/>
                  </a:lnTo>
                  <a:lnTo>
                    <a:pt x="7" y="25"/>
                  </a:lnTo>
                  <a:lnTo>
                    <a:pt x="7" y="25"/>
                  </a:lnTo>
                  <a:lnTo>
                    <a:pt x="7" y="25"/>
                  </a:lnTo>
                  <a:lnTo>
                    <a:pt x="5" y="24"/>
                  </a:lnTo>
                  <a:lnTo>
                    <a:pt x="3" y="24"/>
                  </a:lnTo>
                  <a:lnTo>
                    <a:pt x="3" y="24"/>
                  </a:lnTo>
                  <a:lnTo>
                    <a:pt x="5" y="22"/>
                  </a:lnTo>
                  <a:lnTo>
                    <a:pt x="5" y="22"/>
                  </a:lnTo>
                  <a:lnTo>
                    <a:pt x="7" y="22"/>
                  </a:lnTo>
                  <a:lnTo>
                    <a:pt x="8" y="22"/>
                  </a:lnTo>
                  <a:lnTo>
                    <a:pt x="10" y="22"/>
                  </a:lnTo>
                  <a:lnTo>
                    <a:pt x="11" y="22"/>
                  </a:lnTo>
                  <a:lnTo>
                    <a:pt x="14" y="22"/>
                  </a:lnTo>
                  <a:lnTo>
                    <a:pt x="18" y="24"/>
                  </a:lnTo>
                  <a:lnTo>
                    <a:pt x="18" y="24"/>
                  </a:lnTo>
                  <a:lnTo>
                    <a:pt x="19" y="22"/>
                  </a:lnTo>
                  <a:lnTo>
                    <a:pt x="19" y="22"/>
                  </a:lnTo>
                  <a:lnTo>
                    <a:pt x="24" y="22"/>
                  </a:lnTo>
                  <a:lnTo>
                    <a:pt x="25" y="22"/>
                  </a:lnTo>
                  <a:lnTo>
                    <a:pt x="25" y="22"/>
                  </a:lnTo>
                  <a:lnTo>
                    <a:pt x="25" y="22"/>
                  </a:lnTo>
                  <a:lnTo>
                    <a:pt x="25" y="21"/>
                  </a:lnTo>
                  <a:lnTo>
                    <a:pt x="25" y="19"/>
                  </a:lnTo>
                  <a:lnTo>
                    <a:pt x="27" y="19"/>
                  </a:lnTo>
                  <a:lnTo>
                    <a:pt x="29" y="19"/>
                  </a:lnTo>
                  <a:lnTo>
                    <a:pt x="30" y="17"/>
                  </a:lnTo>
                  <a:lnTo>
                    <a:pt x="30" y="17"/>
                  </a:lnTo>
                  <a:lnTo>
                    <a:pt x="32" y="16"/>
                  </a:lnTo>
                  <a:lnTo>
                    <a:pt x="32" y="14"/>
                  </a:lnTo>
                  <a:lnTo>
                    <a:pt x="27" y="16"/>
                  </a:lnTo>
                  <a:lnTo>
                    <a:pt x="22" y="14"/>
                  </a:lnTo>
                  <a:lnTo>
                    <a:pt x="24" y="13"/>
                  </a:lnTo>
                  <a:lnTo>
                    <a:pt x="24" y="13"/>
                  </a:lnTo>
                  <a:lnTo>
                    <a:pt x="27" y="11"/>
                  </a:lnTo>
                  <a:lnTo>
                    <a:pt x="27" y="11"/>
                  </a:lnTo>
                  <a:lnTo>
                    <a:pt x="27" y="11"/>
                  </a:lnTo>
                  <a:lnTo>
                    <a:pt x="29" y="10"/>
                  </a:lnTo>
                  <a:lnTo>
                    <a:pt x="29" y="8"/>
                  </a:lnTo>
                  <a:lnTo>
                    <a:pt x="29" y="6"/>
                  </a:lnTo>
                  <a:lnTo>
                    <a:pt x="29" y="6"/>
                  </a:lnTo>
                  <a:lnTo>
                    <a:pt x="30" y="5"/>
                  </a:lnTo>
                  <a:lnTo>
                    <a:pt x="30" y="5"/>
                  </a:lnTo>
                  <a:lnTo>
                    <a:pt x="32" y="5"/>
                  </a:lnTo>
                  <a:lnTo>
                    <a:pt x="33" y="3"/>
                  </a:lnTo>
                  <a:lnTo>
                    <a:pt x="35" y="3"/>
                  </a:lnTo>
                  <a:lnTo>
                    <a:pt x="37" y="3"/>
                  </a:lnTo>
                  <a:lnTo>
                    <a:pt x="38" y="3"/>
                  </a:lnTo>
                  <a:lnTo>
                    <a:pt x="38" y="3"/>
                  </a:lnTo>
                  <a:lnTo>
                    <a:pt x="40" y="2"/>
                  </a:lnTo>
                  <a:lnTo>
                    <a:pt x="40" y="3"/>
                  </a:lnTo>
                  <a:lnTo>
                    <a:pt x="40" y="3"/>
                  </a:lnTo>
                  <a:lnTo>
                    <a:pt x="40" y="5"/>
                  </a:lnTo>
                  <a:lnTo>
                    <a:pt x="41" y="5"/>
                  </a:lnTo>
                  <a:lnTo>
                    <a:pt x="40" y="6"/>
                  </a:lnTo>
                  <a:lnTo>
                    <a:pt x="40" y="6"/>
                  </a:lnTo>
                  <a:lnTo>
                    <a:pt x="40" y="6"/>
                  </a:lnTo>
                  <a:lnTo>
                    <a:pt x="40" y="8"/>
                  </a:lnTo>
                  <a:lnTo>
                    <a:pt x="40" y="8"/>
                  </a:lnTo>
                  <a:lnTo>
                    <a:pt x="41" y="6"/>
                  </a:lnTo>
                  <a:lnTo>
                    <a:pt x="41" y="6"/>
                  </a:lnTo>
                  <a:lnTo>
                    <a:pt x="41" y="5"/>
                  </a:lnTo>
                  <a:lnTo>
                    <a:pt x="41" y="3"/>
                  </a:lnTo>
                  <a:lnTo>
                    <a:pt x="41" y="3"/>
                  </a:lnTo>
                  <a:lnTo>
                    <a:pt x="41" y="2"/>
                  </a:lnTo>
                  <a:lnTo>
                    <a:pt x="44" y="2"/>
                  </a:lnTo>
                  <a:lnTo>
                    <a:pt x="43"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31" name="Freeform 251">
              <a:extLst>
                <a:ext uri="{FF2B5EF4-FFF2-40B4-BE49-F238E27FC236}">
                  <a16:creationId xmlns:a16="http://schemas.microsoft.com/office/drawing/2014/main" id="{59398779-4DE5-499A-99C0-730AF2E59B8D}"/>
                </a:ext>
              </a:extLst>
            </p:cNvPr>
            <p:cNvSpPr>
              <a:spLocks noEditPoints="1"/>
            </p:cNvSpPr>
            <p:nvPr/>
          </p:nvSpPr>
          <p:spPr bwMode="auto">
            <a:xfrm>
              <a:off x="8544584" y="4425668"/>
              <a:ext cx="1190975" cy="298231"/>
            </a:xfrm>
            <a:custGeom>
              <a:avLst/>
              <a:gdLst>
                <a:gd name="T0" fmla="*/ 357 w 611"/>
                <a:gd name="T1" fmla="*/ 143 h 153"/>
                <a:gd name="T2" fmla="*/ 302 w 611"/>
                <a:gd name="T3" fmla="*/ 135 h 153"/>
                <a:gd name="T4" fmla="*/ 381 w 611"/>
                <a:gd name="T5" fmla="*/ 132 h 153"/>
                <a:gd name="T6" fmla="*/ 372 w 611"/>
                <a:gd name="T7" fmla="*/ 129 h 153"/>
                <a:gd name="T8" fmla="*/ 302 w 611"/>
                <a:gd name="T9" fmla="*/ 118 h 153"/>
                <a:gd name="T10" fmla="*/ 253 w 611"/>
                <a:gd name="T11" fmla="*/ 123 h 153"/>
                <a:gd name="T12" fmla="*/ 365 w 611"/>
                <a:gd name="T13" fmla="*/ 115 h 153"/>
                <a:gd name="T14" fmla="*/ 577 w 611"/>
                <a:gd name="T15" fmla="*/ 115 h 153"/>
                <a:gd name="T16" fmla="*/ 383 w 611"/>
                <a:gd name="T17" fmla="*/ 115 h 153"/>
                <a:gd name="T18" fmla="*/ 339 w 611"/>
                <a:gd name="T19" fmla="*/ 121 h 153"/>
                <a:gd name="T20" fmla="*/ 315 w 611"/>
                <a:gd name="T21" fmla="*/ 113 h 153"/>
                <a:gd name="T22" fmla="*/ 348 w 611"/>
                <a:gd name="T23" fmla="*/ 113 h 153"/>
                <a:gd name="T24" fmla="*/ 294 w 611"/>
                <a:gd name="T25" fmla="*/ 120 h 153"/>
                <a:gd name="T26" fmla="*/ 269 w 611"/>
                <a:gd name="T27" fmla="*/ 124 h 153"/>
                <a:gd name="T28" fmla="*/ 280 w 611"/>
                <a:gd name="T29" fmla="*/ 117 h 153"/>
                <a:gd name="T30" fmla="*/ 231 w 611"/>
                <a:gd name="T31" fmla="*/ 117 h 153"/>
                <a:gd name="T32" fmla="*/ 397 w 611"/>
                <a:gd name="T33" fmla="*/ 109 h 153"/>
                <a:gd name="T34" fmla="*/ 567 w 611"/>
                <a:gd name="T35" fmla="*/ 117 h 153"/>
                <a:gd name="T36" fmla="*/ 471 w 611"/>
                <a:gd name="T37" fmla="*/ 102 h 153"/>
                <a:gd name="T38" fmla="*/ 432 w 611"/>
                <a:gd name="T39" fmla="*/ 98 h 153"/>
                <a:gd name="T40" fmla="*/ 244 w 611"/>
                <a:gd name="T41" fmla="*/ 95 h 153"/>
                <a:gd name="T42" fmla="*/ 523 w 611"/>
                <a:gd name="T43" fmla="*/ 87 h 153"/>
                <a:gd name="T44" fmla="*/ 129 w 611"/>
                <a:gd name="T45" fmla="*/ 83 h 153"/>
                <a:gd name="T46" fmla="*/ 173 w 611"/>
                <a:gd name="T47" fmla="*/ 90 h 153"/>
                <a:gd name="T48" fmla="*/ 220 w 611"/>
                <a:gd name="T49" fmla="*/ 106 h 153"/>
                <a:gd name="T50" fmla="*/ 179 w 611"/>
                <a:gd name="T51" fmla="*/ 113 h 153"/>
                <a:gd name="T52" fmla="*/ 102 w 611"/>
                <a:gd name="T53" fmla="*/ 95 h 153"/>
                <a:gd name="T54" fmla="*/ 121 w 611"/>
                <a:gd name="T55" fmla="*/ 82 h 153"/>
                <a:gd name="T56" fmla="*/ 493 w 611"/>
                <a:gd name="T57" fmla="*/ 79 h 153"/>
                <a:gd name="T58" fmla="*/ 514 w 611"/>
                <a:gd name="T59" fmla="*/ 82 h 153"/>
                <a:gd name="T60" fmla="*/ 361 w 611"/>
                <a:gd name="T61" fmla="*/ 71 h 153"/>
                <a:gd name="T62" fmla="*/ 342 w 611"/>
                <a:gd name="T63" fmla="*/ 72 h 153"/>
                <a:gd name="T64" fmla="*/ 351 w 611"/>
                <a:gd name="T65" fmla="*/ 74 h 153"/>
                <a:gd name="T66" fmla="*/ 356 w 611"/>
                <a:gd name="T67" fmla="*/ 54 h 153"/>
                <a:gd name="T68" fmla="*/ 428 w 611"/>
                <a:gd name="T69" fmla="*/ 46 h 153"/>
                <a:gd name="T70" fmla="*/ 252 w 611"/>
                <a:gd name="T71" fmla="*/ 54 h 153"/>
                <a:gd name="T72" fmla="*/ 395 w 611"/>
                <a:gd name="T73" fmla="*/ 44 h 153"/>
                <a:gd name="T74" fmla="*/ 449 w 611"/>
                <a:gd name="T75" fmla="*/ 36 h 153"/>
                <a:gd name="T76" fmla="*/ 438 w 611"/>
                <a:gd name="T77" fmla="*/ 43 h 153"/>
                <a:gd name="T78" fmla="*/ 439 w 611"/>
                <a:gd name="T79" fmla="*/ 38 h 153"/>
                <a:gd name="T80" fmla="*/ 134 w 611"/>
                <a:gd name="T81" fmla="*/ 41 h 153"/>
                <a:gd name="T82" fmla="*/ 515 w 611"/>
                <a:gd name="T83" fmla="*/ 25 h 153"/>
                <a:gd name="T84" fmla="*/ 364 w 611"/>
                <a:gd name="T85" fmla="*/ 22 h 153"/>
                <a:gd name="T86" fmla="*/ 454 w 611"/>
                <a:gd name="T87" fmla="*/ 25 h 153"/>
                <a:gd name="T88" fmla="*/ 537 w 611"/>
                <a:gd name="T89" fmla="*/ 19 h 153"/>
                <a:gd name="T90" fmla="*/ 118 w 611"/>
                <a:gd name="T91" fmla="*/ 31 h 153"/>
                <a:gd name="T92" fmla="*/ 96 w 611"/>
                <a:gd name="T93" fmla="*/ 22 h 153"/>
                <a:gd name="T94" fmla="*/ 422 w 611"/>
                <a:gd name="T95" fmla="*/ 19 h 153"/>
                <a:gd name="T96" fmla="*/ 350 w 611"/>
                <a:gd name="T97" fmla="*/ 19 h 153"/>
                <a:gd name="T98" fmla="*/ 6 w 611"/>
                <a:gd name="T99" fmla="*/ 14 h 153"/>
                <a:gd name="T100" fmla="*/ 466 w 611"/>
                <a:gd name="T101" fmla="*/ 8 h 153"/>
                <a:gd name="T102" fmla="*/ 533 w 611"/>
                <a:gd name="T103" fmla="*/ 6 h 153"/>
                <a:gd name="T104" fmla="*/ 332 w 611"/>
                <a:gd name="T105" fmla="*/ 3 h 153"/>
                <a:gd name="T106" fmla="*/ 518 w 611"/>
                <a:gd name="T107" fmla="*/ 31 h 153"/>
                <a:gd name="T108" fmla="*/ 556 w 611"/>
                <a:gd name="T109" fmla="*/ 22 h 153"/>
                <a:gd name="T110" fmla="*/ 611 w 611"/>
                <a:gd name="T111" fmla="*/ 82 h 153"/>
                <a:gd name="T112" fmla="*/ 586 w 611"/>
                <a:gd name="T113" fmla="*/ 112 h 153"/>
                <a:gd name="T114" fmla="*/ 581 w 611"/>
                <a:gd name="T115" fmla="*/ 95 h 153"/>
                <a:gd name="T116" fmla="*/ 556 w 611"/>
                <a:gd name="T117" fmla="*/ 66 h 153"/>
                <a:gd name="T118" fmla="*/ 510 w 611"/>
                <a:gd name="T119" fmla="*/ 50 h 153"/>
                <a:gd name="T120" fmla="*/ 495 w 611"/>
                <a:gd name="T121" fmla="*/ 46 h 153"/>
                <a:gd name="T122" fmla="*/ 509 w 611"/>
                <a:gd name="T123" fmla="*/ 27 h 153"/>
                <a:gd name="T124" fmla="*/ 471 w 611"/>
                <a:gd name="T125"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1" h="153">
                  <a:moveTo>
                    <a:pt x="357" y="146"/>
                  </a:moveTo>
                  <a:lnTo>
                    <a:pt x="357" y="146"/>
                  </a:lnTo>
                  <a:lnTo>
                    <a:pt x="357" y="148"/>
                  </a:lnTo>
                  <a:lnTo>
                    <a:pt x="357" y="148"/>
                  </a:lnTo>
                  <a:lnTo>
                    <a:pt x="357" y="148"/>
                  </a:lnTo>
                  <a:lnTo>
                    <a:pt x="356" y="150"/>
                  </a:lnTo>
                  <a:lnTo>
                    <a:pt x="354" y="151"/>
                  </a:lnTo>
                  <a:lnTo>
                    <a:pt x="351" y="151"/>
                  </a:lnTo>
                  <a:lnTo>
                    <a:pt x="351" y="153"/>
                  </a:lnTo>
                  <a:lnTo>
                    <a:pt x="350" y="153"/>
                  </a:lnTo>
                  <a:lnTo>
                    <a:pt x="350" y="153"/>
                  </a:lnTo>
                  <a:lnTo>
                    <a:pt x="350" y="151"/>
                  </a:lnTo>
                  <a:lnTo>
                    <a:pt x="350" y="150"/>
                  </a:lnTo>
                  <a:lnTo>
                    <a:pt x="353" y="150"/>
                  </a:lnTo>
                  <a:lnTo>
                    <a:pt x="354" y="148"/>
                  </a:lnTo>
                  <a:lnTo>
                    <a:pt x="356" y="146"/>
                  </a:lnTo>
                  <a:lnTo>
                    <a:pt x="357" y="146"/>
                  </a:lnTo>
                  <a:lnTo>
                    <a:pt x="357" y="146"/>
                  </a:lnTo>
                  <a:close/>
                  <a:moveTo>
                    <a:pt x="337" y="145"/>
                  </a:moveTo>
                  <a:lnTo>
                    <a:pt x="337" y="146"/>
                  </a:lnTo>
                  <a:lnTo>
                    <a:pt x="337" y="146"/>
                  </a:lnTo>
                  <a:lnTo>
                    <a:pt x="335" y="148"/>
                  </a:lnTo>
                  <a:lnTo>
                    <a:pt x="335" y="148"/>
                  </a:lnTo>
                  <a:lnTo>
                    <a:pt x="334" y="148"/>
                  </a:lnTo>
                  <a:lnTo>
                    <a:pt x="334" y="148"/>
                  </a:lnTo>
                  <a:lnTo>
                    <a:pt x="334" y="146"/>
                  </a:lnTo>
                  <a:lnTo>
                    <a:pt x="335" y="145"/>
                  </a:lnTo>
                  <a:lnTo>
                    <a:pt x="337" y="145"/>
                  </a:lnTo>
                  <a:close/>
                  <a:moveTo>
                    <a:pt x="359" y="142"/>
                  </a:moveTo>
                  <a:lnTo>
                    <a:pt x="359" y="142"/>
                  </a:lnTo>
                  <a:lnTo>
                    <a:pt x="359" y="142"/>
                  </a:lnTo>
                  <a:lnTo>
                    <a:pt x="357" y="143"/>
                  </a:lnTo>
                  <a:lnTo>
                    <a:pt x="357" y="143"/>
                  </a:lnTo>
                  <a:lnTo>
                    <a:pt x="356" y="145"/>
                  </a:lnTo>
                  <a:lnTo>
                    <a:pt x="356" y="143"/>
                  </a:lnTo>
                  <a:lnTo>
                    <a:pt x="357" y="142"/>
                  </a:lnTo>
                  <a:lnTo>
                    <a:pt x="359" y="142"/>
                  </a:lnTo>
                  <a:close/>
                  <a:moveTo>
                    <a:pt x="307" y="129"/>
                  </a:moveTo>
                  <a:lnTo>
                    <a:pt x="309" y="129"/>
                  </a:lnTo>
                  <a:lnTo>
                    <a:pt x="309" y="131"/>
                  </a:lnTo>
                  <a:lnTo>
                    <a:pt x="309" y="131"/>
                  </a:lnTo>
                  <a:lnTo>
                    <a:pt x="312" y="132"/>
                  </a:lnTo>
                  <a:lnTo>
                    <a:pt x="312" y="132"/>
                  </a:lnTo>
                  <a:lnTo>
                    <a:pt x="312" y="134"/>
                  </a:lnTo>
                  <a:lnTo>
                    <a:pt x="313" y="134"/>
                  </a:lnTo>
                  <a:lnTo>
                    <a:pt x="313" y="134"/>
                  </a:lnTo>
                  <a:lnTo>
                    <a:pt x="315" y="134"/>
                  </a:lnTo>
                  <a:lnTo>
                    <a:pt x="316" y="134"/>
                  </a:lnTo>
                  <a:lnTo>
                    <a:pt x="316" y="135"/>
                  </a:lnTo>
                  <a:lnTo>
                    <a:pt x="318" y="137"/>
                  </a:lnTo>
                  <a:lnTo>
                    <a:pt x="318" y="139"/>
                  </a:lnTo>
                  <a:lnTo>
                    <a:pt x="320" y="139"/>
                  </a:lnTo>
                  <a:lnTo>
                    <a:pt x="321" y="140"/>
                  </a:lnTo>
                  <a:lnTo>
                    <a:pt x="320" y="140"/>
                  </a:lnTo>
                  <a:lnTo>
                    <a:pt x="318" y="142"/>
                  </a:lnTo>
                  <a:lnTo>
                    <a:pt x="318" y="143"/>
                  </a:lnTo>
                  <a:lnTo>
                    <a:pt x="316" y="143"/>
                  </a:lnTo>
                  <a:lnTo>
                    <a:pt x="315" y="143"/>
                  </a:lnTo>
                  <a:lnTo>
                    <a:pt x="315" y="143"/>
                  </a:lnTo>
                  <a:lnTo>
                    <a:pt x="312" y="143"/>
                  </a:lnTo>
                  <a:lnTo>
                    <a:pt x="310" y="142"/>
                  </a:lnTo>
                  <a:lnTo>
                    <a:pt x="309" y="142"/>
                  </a:lnTo>
                  <a:lnTo>
                    <a:pt x="309" y="140"/>
                  </a:lnTo>
                  <a:lnTo>
                    <a:pt x="307" y="139"/>
                  </a:lnTo>
                  <a:lnTo>
                    <a:pt x="305" y="139"/>
                  </a:lnTo>
                  <a:lnTo>
                    <a:pt x="302" y="135"/>
                  </a:lnTo>
                  <a:lnTo>
                    <a:pt x="301" y="135"/>
                  </a:lnTo>
                  <a:lnTo>
                    <a:pt x="301" y="135"/>
                  </a:lnTo>
                  <a:lnTo>
                    <a:pt x="299" y="135"/>
                  </a:lnTo>
                  <a:lnTo>
                    <a:pt x="296" y="135"/>
                  </a:lnTo>
                  <a:lnTo>
                    <a:pt x="294" y="134"/>
                  </a:lnTo>
                  <a:lnTo>
                    <a:pt x="294" y="134"/>
                  </a:lnTo>
                  <a:lnTo>
                    <a:pt x="294" y="132"/>
                  </a:lnTo>
                  <a:lnTo>
                    <a:pt x="293" y="132"/>
                  </a:lnTo>
                  <a:lnTo>
                    <a:pt x="294" y="132"/>
                  </a:lnTo>
                  <a:lnTo>
                    <a:pt x="294" y="131"/>
                  </a:lnTo>
                  <a:lnTo>
                    <a:pt x="296" y="131"/>
                  </a:lnTo>
                  <a:lnTo>
                    <a:pt x="298" y="131"/>
                  </a:lnTo>
                  <a:lnTo>
                    <a:pt x="301" y="131"/>
                  </a:lnTo>
                  <a:lnTo>
                    <a:pt x="302" y="129"/>
                  </a:lnTo>
                  <a:lnTo>
                    <a:pt x="305" y="131"/>
                  </a:lnTo>
                  <a:lnTo>
                    <a:pt x="307" y="131"/>
                  </a:lnTo>
                  <a:lnTo>
                    <a:pt x="307" y="129"/>
                  </a:lnTo>
                  <a:close/>
                  <a:moveTo>
                    <a:pt x="380" y="124"/>
                  </a:moveTo>
                  <a:lnTo>
                    <a:pt x="380" y="126"/>
                  </a:lnTo>
                  <a:lnTo>
                    <a:pt x="380" y="126"/>
                  </a:lnTo>
                  <a:lnTo>
                    <a:pt x="381" y="126"/>
                  </a:lnTo>
                  <a:lnTo>
                    <a:pt x="383" y="124"/>
                  </a:lnTo>
                  <a:lnTo>
                    <a:pt x="383" y="124"/>
                  </a:lnTo>
                  <a:lnTo>
                    <a:pt x="383" y="126"/>
                  </a:lnTo>
                  <a:lnTo>
                    <a:pt x="383" y="126"/>
                  </a:lnTo>
                  <a:lnTo>
                    <a:pt x="383" y="128"/>
                  </a:lnTo>
                  <a:lnTo>
                    <a:pt x="381" y="128"/>
                  </a:lnTo>
                  <a:lnTo>
                    <a:pt x="380" y="128"/>
                  </a:lnTo>
                  <a:lnTo>
                    <a:pt x="380" y="129"/>
                  </a:lnTo>
                  <a:lnTo>
                    <a:pt x="380" y="129"/>
                  </a:lnTo>
                  <a:lnTo>
                    <a:pt x="381" y="129"/>
                  </a:lnTo>
                  <a:lnTo>
                    <a:pt x="381" y="131"/>
                  </a:lnTo>
                  <a:lnTo>
                    <a:pt x="381" y="132"/>
                  </a:lnTo>
                  <a:lnTo>
                    <a:pt x="381" y="132"/>
                  </a:lnTo>
                  <a:lnTo>
                    <a:pt x="380" y="134"/>
                  </a:lnTo>
                  <a:lnTo>
                    <a:pt x="378" y="135"/>
                  </a:lnTo>
                  <a:lnTo>
                    <a:pt x="376" y="139"/>
                  </a:lnTo>
                  <a:lnTo>
                    <a:pt x="375" y="139"/>
                  </a:lnTo>
                  <a:lnTo>
                    <a:pt x="373" y="140"/>
                  </a:lnTo>
                  <a:lnTo>
                    <a:pt x="372" y="142"/>
                  </a:lnTo>
                  <a:lnTo>
                    <a:pt x="372" y="142"/>
                  </a:lnTo>
                  <a:lnTo>
                    <a:pt x="369" y="142"/>
                  </a:lnTo>
                  <a:lnTo>
                    <a:pt x="365" y="143"/>
                  </a:lnTo>
                  <a:lnTo>
                    <a:pt x="364" y="145"/>
                  </a:lnTo>
                  <a:lnTo>
                    <a:pt x="362" y="145"/>
                  </a:lnTo>
                  <a:lnTo>
                    <a:pt x="361" y="143"/>
                  </a:lnTo>
                  <a:lnTo>
                    <a:pt x="361" y="143"/>
                  </a:lnTo>
                  <a:lnTo>
                    <a:pt x="361" y="142"/>
                  </a:lnTo>
                  <a:lnTo>
                    <a:pt x="361" y="142"/>
                  </a:lnTo>
                  <a:lnTo>
                    <a:pt x="362" y="142"/>
                  </a:lnTo>
                  <a:lnTo>
                    <a:pt x="362" y="140"/>
                  </a:lnTo>
                  <a:lnTo>
                    <a:pt x="361" y="140"/>
                  </a:lnTo>
                  <a:lnTo>
                    <a:pt x="361" y="139"/>
                  </a:lnTo>
                  <a:lnTo>
                    <a:pt x="361" y="137"/>
                  </a:lnTo>
                  <a:lnTo>
                    <a:pt x="362" y="135"/>
                  </a:lnTo>
                  <a:lnTo>
                    <a:pt x="362" y="134"/>
                  </a:lnTo>
                  <a:lnTo>
                    <a:pt x="364" y="131"/>
                  </a:lnTo>
                  <a:lnTo>
                    <a:pt x="365" y="131"/>
                  </a:lnTo>
                  <a:lnTo>
                    <a:pt x="367" y="129"/>
                  </a:lnTo>
                  <a:lnTo>
                    <a:pt x="367" y="131"/>
                  </a:lnTo>
                  <a:lnTo>
                    <a:pt x="367" y="131"/>
                  </a:lnTo>
                  <a:lnTo>
                    <a:pt x="369" y="131"/>
                  </a:lnTo>
                  <a:lnTo>
                    <a:pt x="369" y="131"/>
                  </a:lnTo>
                  <a:lnTo>
                    <a:pt x="370" y="131"/>
                  </a:lnTo>
                  <a:lnTo>
                    <a:pt x="372" y="131"/>
                  </a:lnTo>
                  <a:lnTo>
                    <a:pt x="372" y="129"/>
                  </a:lnTo>
                  <a:lnTo>
                    <a:pt x="372" y="129"/>
                  </a:lnTo>
                  <a:lnTo>
                    <a:pt x="373" y="128"/>
                  </a:lnTo>
                  <a:lnTo>
                    <a:pt x="373" y="128"/>
                  </a:lnTo>
                  <a:lnTo>
                    <a:pt x="375" y="128"/>
                  </a:lnTo>
                  <a:lnTo>
                    <a:pt x="376" y="126"/>
                  </a:lnTo>
                  <a:lnTo>
                    <a:pt x="376" y="126"/>
                  </a:lnTo>
                  <a:lnTo>
                    <a:pt x="380" y="124"/>
                  </a:lnTo>
                  <a:lnTo>
                    <a:pt x="380" y="124"/>
                  </a:lnTo>
                  <a:close/>
                  <a:moveTo>
                    <a:pt x="244" y="120"/>
                  </a:moveTo>
                  <a:lnTo>
                    <a:pt x="246" y="121"/>
                  </a:lnTo>
                  <a:lnTo>
                    <a:pt x="246" y="121"/>
                  </a:lnTo>
                  <a:lnTo>
                    <a:pt x="244" y="121"/>
                  </a:lnTo>
                  <a:lnTo>
                    <a:pt x="244" y="121"/>
                  </a:lnTo>
                  <a:lnTo>
                    <a:pt x="242" y="121"/>
                  </a:lnTo>
                  <a:lnTo>
                    <a:pt x="244" y="120"/>
                  </a:lnTo>
                  <a:lnTo>
                    <a:pt x="244" y="120"/>
                  </a:lnTo>
                  <a:close/>
                  <a:moveTo>
                    <a:pt x="353" y="117"/>
                  </a:moveTo>
                  <a:lnTo>
                    <a:pt x="354" y="117"/>
                  </a:lnTo>
                  <a:lnTo>
                    <a:pt x="354" y="117"/>
                  </a:lnTo>
                  <a:lnTo>
                    <a:pt x="353" y="118"/>
                  </a:lnTo>
                  <a:lnTo>
                    <a:pt x="351" y="118"/>
                  </a:lnTo>
                  <a:lnTo>
                    <a:pt x="351" y="120"/>
                  </a:lnTo>
                  <a:lnTo>
                    <a:pt x="350" y="118"/>
                  </a:lnTo>
                  <a:lnTo>
                    <a:pt x="351" y="118"/>
                  </a:lnTo>
                  <a:lnTo>
                    <a:pt x="351" y="118"/>
                  </a:lnTo>
                  <a:lnTo>
                    <a:pt x="353" y="117"/>
                  </a:lnTo>
                  <a:lnTo>
                    <a:pt x="353" y="117"/>
                  </a:lnTo>
                  <a:close/>
                  <a:moveTo>
                    <a:pt x="301" y="117"/>
                  </a:moveTo>
                  <a:lnTo>
                    <a:pt x="301" y="117"/>
                  </a:lnTo>
                  <a:lnTo>
                    <a:pt x="301" y="117"/>
                  </a:lnTo>
                  <a:lnTo>
                    <a:pt x="301" y="117"/>
                  </a:lnTo>
                  <a:lnTo>
                    <a:pt x="302" y="117"/>
                  </a:lnTo>
                  <a:lnTo>
                    <a:pt x="302" y="118"/>
                  </a:lnTo>
                  <a:lnTo>
                    <a:pt x="302" y="118"/>
                  </a:lnTo>
                  <a:lnTo>
                    <a:pt x="302" y="118"/>
                  </a:lnTo>
                  <a:lnTo>
                    <a:pt x="301" y="120"/>
                  </a:lnTo>
                  <a:lnTo>
                    <a:pt x="301" y="120"/>
                  </a:lnTo>
                  <a:lnTo>
                    <a:pt x="301" y="121"/>
                  </a:lnTo>
                  <a:lnTo>
                    <a:pt x="301" y="121"/>
                  </a:lnTo>
                  <a:lnTo>
                    <a:pt x="299" y="121"/>
                  </a:lnTo>
                  <a:lnTo>
                    <a:pt x="299" y="120"/>
                  </a:lnTo>
                  <a:lnTo>
                    <a:pt x="299" y="118"/>
                  </a:lnTo>
                  <a:lnTo>
                    <a:pt x="301" y="118"/>
                  </a:lnTo>
                  <a:lnTo>
                    <a:pt x="301" y="117"/>
                  </a:lnTo>
                  <a:lnTo>
                    <a:pt x="301" y="117"/>
                  </a:lnTo>
                  <a:close/>
                  <a:moveTo>
                    <a:pt x="354" y="113"/>
                  </a:moveTo>
                  <a:lnTo>
                    <a:pt x="356" y="115"/>
                  </a:lnTo>
                  <a:lnTo>
                    <a:pt x="356" y="115"/>
                  </a:lnTo>
                  <a:lnTo>
                    <a:pt x="356" y="117"/>
                  </a:lnTo>
                  <a:lnTo>
                    <a:pt x="353" y="117"/>
                  </a:lnTo>
                  <a:lnTo>
                    <a:pt x="353" y="115"/>
                  </a:lnTo>
                  <a:lnTo>
                    <a:pt x="353" y="115"/>
                  </a:lnTo>
                  <a:lnTo>
                    <a:pt x="354" y="113"/>
                  </a:lnTo>
                  <a:lnTo>
                    <a:pt x="354" y="113"/>
                  </a:lnTo>
                  <a:close/>
                  <a:moveTo>
                    <a:pt x="257" y="113"/>
                  </a:moveTo>
                  <a:lnTo>
                    <a:pt x="260" y="115"/>
                  </a:lnTo>
                  <a:lnTo>
                    <a:pt x="261" y="115"/>
                  </a:lnTo>
                  <a:lnTo>
                    <a:pt x="261" y="115"/>
                  </a:lnTo>
                  <a:lnTo>
                    <a:pt x="261" y="117"/>
                  </a:lnTo>
                  <a:lnTo>
                    <a:pt x="260" y="120"/>
                  </a:lnTo>
                  <a:lnTo>
                    <a:pt x="258" y="123"/>
                  </a:lnTo>
                  <a:lnTo>
                    <a:pt x="258" y="123"/>
                  </a:lnTo>
                  <a:lnTo>
                    <a:pt x="260" y="123"/>
                  </a:lnTo>
                  <a:lnTo>
                    <a:pt x="257" y="124"/>
                  </a:lnTo>
                  <a:lnTo>
                    <a:pt x="255" y="123"/>
                  </a:lnTo>
                  <a:lnTo>
                    <a:pt x="253" y="123"/>
                  </a:lnTo>
                  <a:lnTo>
                    <a:pt x="250" y="123"/>
                  </a:lnTo>
                  <a:lnTo>
                    <a:pt x="249" y="123"/>
                  </a:lnTo>
                  <a:lnTo>
                    <a:pt x="249" y="121"/>
                  </a:lnTo>
                  <a:lnTo>
                    <a:pt x="249" y="121"/>
                  </a:lnTo>
                  <a:lnTo>
                    <a:pt x="249" y="121"/>
                  </a:lnTo>
                  <a:lnTo>
                    <a:pt x="252" y="121"/>
                  </a:lnTo>
                  <a:lnTo>
                    <a:pt x="252" y="121"/>
                  </a:lnTo>
                  <a:lnTo>
                    <a:pt x="252" y="120"/>
                  </a:lnTo>
                  <a:lnTo>
                    <a:pt x="252" y="117"/>
                  </a:lnTo>
                  <a:lnTo>
                    <a:pt x="253" y="115"/>
                  </a:lnTo>
                  <a:lnTo>
                    <a:pt x="255" y="113"/>
                  </a:lnTo>
                  <a:lnTo>
                    <a:pt x="257" y="113"/>
                  </a:lnTo>
                  <a:close/>
                  <a:moveTo>
                    <a:pt x="370" y="113"/>
                  </a:moveTo>
                  <a:lnTo>
                    <a:pt x="370" y="113"/>
                  </a:lnTo>
                  <a:lnTo>
                    <a:pt x="370" y="113"/>
                  </a:lnTo>
                  <a:lnTo>
                    <a:pt x="370" y="115"/>
                  </a:lnTo>
                  <a:lnTo>
                    <a:pt x="370" y="117"/>
                  </a:lnTo>
                  <a:lnTo>
                    <a:pt x="369" y="118"/>
                  </a:lnTo>
                  <a:lnTo>
                    <a:pt x="369" y="118"/>
                  </a:lnTo>
                  <a:lnTo>
                    <a:pt x="367" y="118"/>
                  </a:lnTo>
                  <a:lnTo>
                    <a:pt x="367" y="117"/>
                  </a:lnTo>
                  <a:lnTo>
                    <a:pt x="365" y="117"/>
                  </a:lnTo>
                  <a:lnTo>
                    <a:pt x="365" y="115"/>
                  </a:lnTo>
                  <a:lnTo>
                    <a:pt x="367" y="115"/>
                  </a:lnTo>
                  <a:lnTo>
                    <a:pt x="367" y="115"/>
                  </a:lnTo>
                  <a:lnTo>
                    <a:pt x="367" y="115"/>
                  </a:lnTo>
                  <a:lnTo>
                    <a:pt x="369" y="115"/>
                  </a:lnTo>
                  <a:lnTo>
                    <a:pt x="370" y="113"/>
                  </a:lnTo>
                  <a:lnTo>
                    <a:pt x="370" y="113"/>
                  </a:lnTo>
                  <a:close/>
                  <a:moveTo>
                    <a:pt x="364" y="113"/>
                  </a:moveTo>
                  <a:lnTo>
                    <a:pt x="364" y="113"/>
                  </a:lnTo>
                  <a:lnTo>
                    <a:pt x="365" y="113"/>
                  </a:lnTo>
                  <a:lnTo>
                    <a:pt x="365" y="115"/>
                  </a:lnTo>
                  <a:lnTo>
                    <a:pt x="364" y="115"/>
                  </a:lnTo>
                  <a:lnTo>
                    <a:pt x="362" y="117"/>
                  </a:lnTo>
                  <a:lnTo>
                    <a:pt x="361" y="117"/>
                  </a:lnTo>
                  <a:lnTo>
                    <a:pt x="361" y="117"/>
                  </a:lnTo>
                  <a:lnTo>
                    <a:pt x="361" y="118"/>
                  </a:lnTo>
                  <a:lnTo>
                    <a:pt x="361" y="118"/>
                  </a:lnTo>
                  <a:lnTo>
                    <a:pt x="361" y="118"/>
                  </a:lnTo>
                  <a:lnTo>
                    <a:pt x="359" y="118"/>
                  </a:lnTo>
                  <a:lnTo>
                    <a:pt x="359" y="118"/>
                  </a:lnTo>
                  <a:lnTo>
                    <a:pt x="357" y="118"/>
                  </a:lnTo>
                  <a:lnTo>
                    <a:pt x="357" y="118"/>
                  </a:lnTo>
                  <a:lnTo>
                    <a:pt x="356" y="118"/>
                  </a:lnTo>
                  <a:lnTo>
                    <a:pt x="356" y="118"/>
                  </a:lnTo>
                  <a:lnTo>
                    <a:pt x="356" y="118"/>
                  </a:lnTo>
                  <a:lnTo>
                    <a:pt x="356" y="117"/>
                  </a:lnTo>
                  <a:lnTo>
                    <a:pt x="359" y="115"/>
                  </a:lnTo>
                  <a:lnTo>
                    <a:pt x="359" y="115"/>
                  </a:lnTo>
                  <a:lnTo>
                    <a:pt x="357" y="115"/>
                  </a:lnTo>
                  <a:lnTo>
                    <a:pt x="357" y="115"/>
                  </a:lnTo>
                  <a:lnTo>
                    <a:pt x="357" y="115"/>
                  </a:lnTo>
                  <a:lnTo>
                    <a:pt x="359" y="115"/>
                  </a:lnTo>
                  <a:lnTo>
                    <a:pt x="359" y="113"/>
                  </a:lnTo>
                  <a:lnTo>
                    <a:pt x="361" y="115"/>
                  </a:lnTo>
                  <a:lnTo>
                    <a:pt x="361" y="115"/>
                  </a:lnTo>
                  <a:lnTo>
                    <a:pt x="364" y="113"/>
                  </a:lnTo>
                  <a:close/>
                  <a:moveTo>
                    <a:pt x="580" y="113"/>
                  </a:moveTo>
                  <a:lnTo>
                    <a:pt x="580" y="113"/>
                  </a:lnTo>
                  <a:lnTo>
                    <a:pt x="581" y="115"/>
                  </a:lnTo>
                  <a:lnTo>
                    <a:pt x="581" y="117"/>
                  </a:lnTo>
                  <a:lnTo>
                    <a:pt x="581" y="117"/>
                  </a:lnTo>
                  <a:lnTo>
                    <a:pt x="577" y="115"/>
                  </a:lnTo>
                  <a:lnTo>
                    <a:pt x="577" y="115"/>
                  </a:lnTo>
                  <a:lnTo>
                    <a:pt x="577" y="115"/>
                  </a:lnTo>
                  <a:lnTo>
                    <a:pt x="578" y="115"/>
                  </a:lnTo>
                  <a:lnTo>
                    <a:pt x="578" y="113"/>
                  </a:lnTo>
                  <a:lnTo>
                    <a:pt x="580" y="113"/>
                  </a:lnTo>
                  <a:close/>
                  <a:moveTo>
                    <a:pt x="275" y="112"/>
                  </a:moveTo>
                  <a:lnTo>
                    <a:pt x="275" y="113"/>
                  </a:lnTo>
                  <a:lnTo>
                    <a:pt x="274" y="115"/>
                  </a:lnTo>
                  <a:lnTo>
                    <a:pt x="272" y="115"/>
                  </a:lnTo>
                  <a:lnTo>
                    <a:pt x="272" y="115"/>
                  </a:lnTo>
                  <a:lnTo>
                    <a:pt x="272" y="115"/>
                  </a:lnTo>
                  <a:lnTo>
                    <a:pt x="272" y="113"/>
                  </a:lnTo>
                  <a:lnTo>
                    <a:pt x="272" y="113"/>
                  </a:lnTo>
                  <a:lnTo>
                    <a:pt x="272" y="112"/>
                  </a:lnTo>
                  <a:lnTo>
                    <a:pt x="275" y="112"/>
                  </a:lnTo>
                  <a:close/>
                  <a:moveTo>
                    <a:pt x="296" y="112"/>
                  </a:moveTo>
                  <a:lnTo>
                    <a:pt x="296" y="113"/>
                  </a:lnTo>
                  <a:lnTo>
                    <a:pt x="296" y="113"/>
                  </a:lnTo>
                  <a:lnTo>
                    <a:pt x="296" y="113"/>
                  </a:lnTo>
                  <a:lnTo>
                    <a:pt x="294" y="113"/>
                  </a:lnTo>
                  <a:lnTo>
                    <a:pt x="294" y="113"/>
                  </a:lnTo>
                  <a:lnTo>
                    <a:pt x="294" y="113"/>
                  </a:lnTo>
                  <a:lnTo>
                    <a:pt x="294" y="113"/>
                  </a:lnTo>
                  <a:lnTo>
                    <a:pt x="294" y="112"/>
                  </a:lnTo>
                  <a:lnTo>
                    <a:pt x="296" y="112"/>
                  </a:lnTo>
                  <a:close/>
                  <a:moveTo>
                    <a:pt x="373" y="112"/>
                  </a:moveTo>
                  <a:lnTo>
                    <a:pt x="375" y="112"/>
                  </a:lnTo>
                  <a:lnTo>
                    <a:pt x="375" y="113"/>
                  </a:lnTo>
                  <a:lnTo>
                    <a:pt x="376" y="113"/>
                  </a:lnTo>
                  <a:lnTo>
                    <a:pt x="376" y="113"/>
                  </a:lnTo>
                  <a:lnTo>
                    <a:pt x="380" y="113"/>
                  </a:lnTo>
                  <a:lnTo>
                    <a:pt x="381" y="113"/>
                  </a:lnTo>
                  <a:lnTo>
                    <a:pt x="383" y="113"/>
                  </a:lnTo>
                  <a:lnTo>
                    <a:pt x="383" y="115"/>
                  </a:lnTo>
                  <a:lnTo>
                    <a:pt x="383" y="115"/>
                  </a:lnTo>
                  <a:lnTo>
                    <a:pt x="373" y="117"/>
                  </a:lnTo>
                  <a:lnTo>
                    <a:pt x="372" y="117"/>
                  </a:lnTo>
                  <a:lnTo>
                    <a:pt x="372" y="117"/>
                  </a:lnTo>
                  <a:lnTo>
                    <a:pt x="372" y="115"/>
                  </a:lnTo>
                  <a:lnTo>
                    <a:pt x="372" y="113"/>
                  </a:lnTo>
                  <a:lnTo>
                    <a:pt x="373" y="113"/>
                  </a:lnTo>
                  <a:lnTo>
                    <a:pt x="373" y="112"/>
                  </a:lnTo>
                  <a:close/>
                  <a:moveTo>
                    <a:pt x="422" y="112"/>
                  </a:moveTo>
                  <a:lnTo>
                    <a:pt x="424" y="112"/>
                  </a:lnTo>
                  <a:lnTo>
                    <a:pt x="425" y="112"/>
                  </a:lnTo>
                  <a:lnTo>
                    <a:pt x="425" y="113"/>
                  </a:lnTo>
                  <a:lnTo>
                    <a:pt x="424" y="113"/>
                  </a:lnTo>
                  <a:lnTo>
                    <a:pt x="422" y="113"/>
                  </a:lnTo>
                  <a:lnTo>
                    <a:pt x="421" y="112"/>
                  </a:lnTo>
                  <a:lnTo>
                    <a:pt x="422" y="112"/>
                  </a:lnTo>
                  <a:close/>
                  <a:moveTo>
                    <a:pt x="350" y="112"/>
                  </a:moveTo>
                  <a:lnTo>
                    <a:pt x="351" y="112"/>
                  </a:lnTo>
                  <a:lnTo>
                    <a:pt x="351" y="112"/>
                  </a:lnTo>
                  <a:lnTo>
                    <a:pt x="351" y="115"/>
                  </a:lnTo>
                  <a:lnTo>
                    <a:pt x="351" y="115"/>
                  </a:lnTo>
                  <a:lnTo>
                    <a:pt x="351" y="117"/>
                  </a:lnTo>
                  <a:lnTo>
                    <a:pt x="351" y="117"/>
                  </a:lnTo>
                  <a:lnTo>
                    <a:pt x="350" y="117"/>
                  </a:lnTo>
                  <a:lnTo>
                    <a:pt x="350" y="118"/>
                  </a:lnTo>
                  <a:lnTo>
                    <a:pt x="350" y="120"/>
                  </a:lnTo>
                  <a:lnTo>
                    <a:pt x="348" y="120"/>
                  </a:lnTo>
                  <a:lnTo>
                    <a:pt x="346" y="120"/>
                  </a:lnTo>
                  <a:lnTo>
                    <a:pt x="345" y="120"/>
                  </a:lnTo>
                  <a:lnTo>
                    <a:pt x="345" y="121"/>
                  </a:lnTo>
                  <a:lnTo>
                    <a:pt x="343" y="121"/>
                  </a:lnTo>
                  <a:lnTo>
                    <a:pt x="342" y="121"/>
                  </a:lnTo>
                  <a:lnTo>
                    <a:pt x="340" y="121"/>
                  </a:lnTo>
                  <a:lnTo>
                    <a:pt x="339" y="121"/>
                  </a:lnTo>
                  <a:lnTo>
                    <a:pt x="335" y="123"/>
                  </a:lnTo>
                  <a:lnTo>
                    <a:pt x="334" y="123"/>
                  </a:lnTo>
                  <a:lnTo>
                    <a:pt x="332" y="123"/>
                  </a:lnTo>
                  <a:lnTo>
                    <a:pt x="332" y="123"/>
                  </a:lnTo>
                  <a:lnTo>
                    <a:pt x="331" y="123"/>
                  </a:lnTo>
                  <a:lnTo>
                    <a:pt x="331" y="123"/>
                  </a:lnTo>
                  <a:lnTo>
                    <a:pt x="329" y="123"/>
                  </a:lnTo>
                  <a:lnTo>
                    <a:pt x="328" y="123"/>
                  </a:lnTo>
                  <a:lnTo>
                    <a:pt x="326" y="123"/>
                  </a:lnTo>
                  <a:lnTo>
                    <a:pt x="324" y="123"/>
                  </a:lnTo>
                  <a:lnTo>
                    <a:pt x="324" y="124"/>
                  </a:lnTo>
                  <a:lnTo>
                    <a:pt x="323" y="124"/>
                  </a:lnTo>
                  <a:lnTo>
                    <a:pt x="323" y="124"/>
                  </a:lnTo>
                  <a:lnTo>
                    <a:pt x="320" y="123"/>
                  </a:lnTo>
                  <a:lnTo>
                    <a:pt x="316" y="121"/>
                  </a:lnTo>
                  <a:lnTo>
                    <a:pt x="313" y="123"/>
                  </a:lnTo>
                  <a:lnTo>
                    <a:pt x="310" y="121"/>
                  </a:lnTo>
                  <a:lnTo>
                    <a:pt x="309" y="121"/>
                  </a:lnTo>
                  <a:lnTo>
                    <a:pt x="307" y="123"/>
                  </a:lnTo>
                  <a:lnTo>
                    <a:pt x="307" y="121"/>
                  </a:lnTo>
                  <a:lnTo>
                    <a:pt x="305" y="121"/>
                  </a:lnTo>
                  <a:lnTo>
                    <a:pt x="305" y="120"/>
                  </a:lnTo>
                  <a:lnTo>
                    <a:pt x="305" y="120"/>
                  </a:lnTo>
                  <a:lnTo>
                    <a:pt x="305" y="118"/>
                  </a:lnTo>
                  <a:lnTo>
                    <a:pt x="307" y="118"/>
                  </a:lnTo>
                  <a:lnTo>
                    <a:pt x="307" y="117"/>
                  </a:lnTo>
                  <a:lnTo>
                    <a:pt x="307" y="117"/>
                  </a:lnTo>
                  <a:lnTo>
                    <a:pt x="307" y="117"/>
                  </a:lnTo>
                  <a:lnTo>
                    <a:pt x="309" y="117"/>
                  </a:lnTo>
                  <a:lnTo>
                    <a:pt x="310" y="117"/>
                  </a:lnTo>
                  <a:lnTo>
                    <a:pt x="312" y="115"/>
                  </a:lnTo>
                  <a:lnTo>
                    <a:pt x="313" y="113"/>
                  </a:lnTo>
                  <a:lnTo>
                    <a:pt x="315" y="113"/>
                  </a:lnTo>
                  <a:lnTo>
                    <a:pt x="315" y="115"/>
                  </a:lnTo>
                  <a:lnTo>
                    <a:pt x="316" y="113"/>
                  </a:lnTo>
                  <a:lnTo>
                    <a:pt x="318" y="113"/>
                  </a:lnTo>
                  <a:lnTo>
                    <a:pt x="318" y="115"/>
                  </a:lnTo>
                  <a:lnTo>
                    <a:pt x="320" y="115"/>
                  </a:lnTo>
                  <a:lnTo>
                    <a:pt x="321" y="115"/>
                  </a:lnTo>
                  <a:lnTo>
                    <a:pt x="323" y="115"/>
                  </a:lnTo>
                  <a:lnTo>
                    <a:pt x="324" y="117"/>
                  </a:lnTo>
                  <a:lnTo>
                    <a:pt x="328" y="117"/>
                  </a:lnTo>
                  <a:lnTo>
                    <a:pt x="328" y="118"/>
                  </a:lnTo>
                  <a:lnTo>
                    <a:pt x="329" y="118"/>
                  </a:lnTo>
                  <a:lnTo>
                    <a:pt x="331" y="118"/>
                  </a:lnTo>
                  <a:lnTo>
                    <a:pt x="331" y="118"/>
                  </a:lnTo>
                  <a:lnTo>
                    <a:pt x="332" y="118"/>
                  </a:lnTo>
                  <a:lnTo>
                    <a:pt x="332" y="118"/>
                  </a:lnTo>
                  <a:lnTo>
                    <a:pt x="334" y="118"/>
                  </a:lnTo>
                  <a:lnTo>
                    <a:pt x="335" y="118"/>
                  </a:lnTo>
                  <a:lnTo>
                    <a:pt x="335" y="117"/>
                  </a:lnTo>
                  <a:lnTo>
                    <a:pt x="337" y="117"/>
                  </a:lnTo>
                  <a:lnTo>
                    <a:pt x="337" y="117"/>
                  </a:lnTo>
                  <a:lnTo>
                    <a:pt x="339" y="118"/>
                  </a:lnTo>
                  <a:lnTo>
                    <a:pt x="342" y="120"/>
                  </a:lnTo>
                  <a:lnTo>
                    <a:pt x="342" y="120"/>
                  </a:lnTo>
                  <a:lnTo>
                    <a:pt x="343" y="120"/>
                  </a:lnTo>
                  <a:lnTo>
                    <a:pt x="345" y="118"/>
                  </a:lnTo>
                  <a:lnTo>
                    <a:pt x="345" y="118"/>
                  </a:lnTo>
                  <a:lnTo>
                    <a:pt x="345" y="117"/>
                  </a:lnTo>
                  <a:lnTo>
                    <a:pt x="345" y="117"/>
                  </a:lnTo>
                  <a:lnTo>
                    <a:pt x="346" y="117"/>
                  </a:lnTo>
                  <a:lnTo>
                    <a:pt x="348" y="115"/>
                  </a:lnTo>
                  <a:lnTo>
                    <a:pt x="350" y="115"/>
                  </a:lnTo>
                  <a:lnTo>
                    <a:pt x="351" y="113"/>
                  </a:lnTo>
                  <a:lnTo>
                    <a:pt x="348" y="113"/>
                  </a:lnTo>
                  <a:lnTo>
                    <a:pt x="350" y="112"/>
                  </a:lnTo>
                  <a:lnTo>
                    <a:pt x="350" y="112"/>
                  </a:lnTo>
                  <a:close/>
                  <a:moveTo>
                    <a:pt x="468" y="112"/>
                  </a:moveTo>
                  <a:lnTo>
                    <a:pt x="469" y="112"/>
                  </a:lnTo>
                  <a:lnTo>
                    <a:pt x="469" y="112"/>
                  </a:lnTo>
                  <a:lnTo>
                    <a:pt x="468" y="113"/>
                  </a:lnTo>
                  <a:lnTo>
                    <a:pt x="466" y="113"/>
                  </a:lnTo>
                  <a:lnTo>
                    <a:pt x="465" y="115"/>
                  </a:lnTo>
                  <a:lnTo>
                    <a:pt x="465" y="115"/>
                  </a:lnTo>
                  <a:lnTo>
                    <a:pt x="465" y="115"/>
                  </a:lnTo>
                  <a:lnTo>
                    <a:pt x="468" y="112"/>
                  </a:lnTo>
                  <a:close/>
                  <a:moveTo>
                    <a:pt x="279" y="112"/>
                  </a:moveTo>
                  <a:lnTo>
                    <a:pt x="282" y="112"/>
                  </a:lnTo>
                  <a:lnTo>
                    <a:pt x="282" y="112"/>
                  </a:lnTo>
                  <a:lnTo>
                    <a:pt x="282" y="115"/>
                  </a:lnTo>
                  <a:lnTo>
                    <a:pt x="283" y="115"/>
                  </a:lnTo>
                  <a:lnTo>
                    <a:pt x="283" y="115"/>
                  </a:lnTo>
                  <a:lnTo>
                    <a:pt x="285" y="115"/>
                  </a:lnTo>
                  <a:lnTo>
                    <a:pt x="287" y="115"/>
                  </a:lnTo>
                  <a:lnTo>
                    <a:pt x="287" y="115"/>
                  </a:lnTo>
                  <a:lnTo>
                    <a:pt x="288" y="115"/>
                  </a:lnTo>
                  <a:lnTo>
                    <a:pt x="288" y="115"/>
                  </a:lnTo>
                  <a:lnTo>
                    <a:pt x="290" y="115"/>
                  </a:lnTo>
                  <a:lnTo>
                    <a:pt x="290" y="117"/>
                  </a:lnTo>
                  <a:lnTo>
                    <a:pt x="290" y="117"/>
                  </a:lnTo>
                  <a:lnTo>
                    <a:pt x="290" y="115"/>
                  </a:lnTo>
                  <a:lnTo>
                    <a:pt x="291" y="115"/>
                  </a:lnTo>
                  <a:lnTo>
                    <a:pt x="291" y="115"/>
                  </a:lnTo>
                  <a:lnTo>
                    <a:pt x="293" y="115"/>
                  </a:lnTo>
                  <a:lnTo>
                    <a:pt x="294" y="115"/>
                  </a:lnTo>
                  <a:lnTo>
                    <a:pt x="294" y="117"/>
                  </a:lnTo>
                  <a:lnTo>
                    <a:pt x="294" y="118"/>
                  </a:lnTo>
                  <a:lnTo>
                    <a:pt x="294" y="120"/>
                  </a:lnTo>
                  <a:lnTo>
                    <a:pt x="296" y="120"/>
                  </a:lnTo>
                  <a:lnTo>
                    <a:pt x="296" y="120"/>
                  </a:lnTo>
                  <a:lnTo>
                    <a:pt x="296" y="121"/>
                  </a:lnTo>
                  <a:lnTo>
                    <a:pt x="294" y="121"/>
                  </a:lnTo>
                  <a:lnTo>
                    <a:pt x="294" y="121"/>
                  </a:lnTo>
                  <a:lnTo>
                    <a:pt x="293" y="121"/>
                  </a:lnTo>
                  <a:lnTo>
                    <a:pt x="293" y="121"/>
                  </a:lnTo>
                  <a:lnTo>
                    <a:pt x="293" y="121"/>
                  </a:lnTo>
                  <a:lnTo>
                    <a:pt x="291" y="121"/>
                  </a:lnTo>
                  <a:lnTo>
                    <a:pt x="290" y="121"/>
                  </a:lnTo>
                  <a:lnTo>
                    <a:pt x="291" y="121"/>
                  </a:lnTo>
                  <a:lnTo>
                    <a:pt x="291" y="121"/>
                  </a:lnTo>
                  <a:lnTo>
                    <a:pt x="291" y="121"/>
                  </a:lnTo>
                  <a:lnTo>
                    <a:pt x="291" y="123"/>
                  </a:lnTo>
                  <a:lnTo>
                    <a:pt x="291" y="123"/>
                  </a:lnTo>
                  <a:lnTo>
                    <a:pt x="290" y="121"/>
                  </a:lnTo>
                  <a:lnTo>
                    <a:pt x="290" y="123"/>
                  </a:lnTo>
                  <a:lnTo>
                    <a:pt x="287" y="123"/>
                  </a:lnTo>
                  <a:lnTo>
                    <a:pt x="285" y="123"/>
                  </a:lnTo>
                  <a:lnTo>
                    <a:pt x="285" y="123"/>
                  </a:lnTo>
                  <a:lnTo>
                    <a:pt x="285" y="121"/>
                  </a:lnTo>
                  <a:lnTo>
                    <a:pt x="285" y="120"/>
                  </a:lnTo>
                  <a:lnTo>
                    <a:pt x="283" y="121"/>
                  </a:lnTo>
                  <a:lnTo>
                    <a:pt x="282" y="123"/>
                  </a:lnTo>
                  <a:lnTo>
                    <a:pt x="282" y="123"/>
                  </a:lnTo>
                  <a:lnTo>
                    <a:pt x="280" y="123"/>
                  </a:lnTo>
                  <a:lnTo>
                    <a:pt x="277" y="124"/>
                  </a:lnTo>
                  <a:lnTo>
                    <a:pt x="277" y="124"/>
                  </a:lnTo>
                  <a:lnTo>
                    <a:pt x="275" y="124"/>
                  </a:lnTo>
                  <a:lnTo>
                    <a:pt x="272" y="124"/>
                  </a:lnTo>
                  <a:lnTo>
                    <a:pt x="271" y="126"/>
                  </a:lnTo>
                  <a:lnTo>
                    <a:pt x="269" y="126"/>
                  </a:lnTo>
                  <a:lnTo>
                    <a:pt x="269" y="124"/>
                  </a:lnTo>
                  <a:lnTo>
                    <a:pt x="268" y="126"/>
                  </a:lnTo>
                  <a:lnTo>
                    <a:pt x="268" y="126"/>
                  </a:lnTo>
                  <a:lnTo>
                    <a:pt x="266" y="126"/>
                  </a:lnTo>
                  <a:lnTo>
                    <a:pt x="264" y="126"/>
                  </a:lnTo>
                  <a:lnTo>
                    <a:pt x="263" y="126"/>
                  </a:lnTo>
                  <a:lnTo>
                    <a:pt x="261" y="124"/>
                  </a:lnTo>
                  <a:lnTo>
                    <a:pt x="261" y="124"/>
                  </a:lnTo>
                  <a:lnTo>
                    <a:pt x="261" y="123"/>
                  </a:lnTo>
                  <a:lnTo>
                    <a:pt x="263" y="123"/>
                  </a:lnTo>
                  <a:lnTo>
                    <a:pt x="261" y="120"/>
                  </a:lnTo>
                  <a:lnTo>
                    <a:pt x="263" y="120"/>
                  </a:lnTo>
                  <a:lnTo>
                    <a:pt x="263" y="118"/>
                  </a:lnTo>
                  <a:lnTo>
                    <a:pt x="263" y="118"/>
                  </a:lnTo>
                  <a:lnTo>
                    <a:pt x="264" y="118"/>
                  </a:lnTo>
                  <a:lnTo>
                    <a:pt x="266" y="117"/>
                  </a:lnTo>
                  <a:lnTo>
                    <a:pt x="268" y="115"/>
                  </a:lnTo>
                  <a:lnTo>
                    <a:pt x="268" y="117"/>
                  </a:lnTo>
                  <a:lnTo>
                    <a:pt x="271" y="117"/>
                  </a:lnTo>
                  <a:lnTo>
                    <a:pt x="271" y="117"/>
                  </a:lnTo>
                  <a:lnTo>
                    <a:pt x="274" y="117"/>
                  </a:lnTo>
                  <a:lnTo>
                    <a:pt x="274" y="117"/>
                  </a:lnTo>
                  <a:lnTo>
                    <a:pt x="274" y="118"/>
                  </a:lnTo>
                  <a:lnTo>
                    <a:pt x="275" y="118"/>
                  </a:lnTo>
                  <a:lnTo>
                    <a:pt x="275" y="118"/>
                  </a:lnTo>
                  <a:lnTo>
                    <a:pt x="277" y="121"/>
                  </a:lnTo>
                  <a:lnTo>
                    <a:pt x="279" y="121"/>
                  </a:lnTo>
                  <a:lnTo>
                    <a:pt x="279" y="121"/>
                  </a:lnTo>
                  <a:lnTo>
                    <a:pt x="282" y="120"/>
                  </a:lnTo>
                  <a:lnTo>
                    <a:pt x="282" y="120"/>
                  </a:lnTo>
                  <a:lnTo>
                    <a:pt x="283" y="118"/>
                  </a:lnTo>
                  <a:lnTo>
                    <a:pt x="282" y="118"/>
                  </a:lnTo>
                  <a:lnTo>
                    <a:pt x="280" y="117"/>
                  </a:lnTo>
                  <a:lnTo>
                    <a:pt x="280" y="117"/>
                  </a:lnTo>
                  <a:lnTo>
                    <a:pt x="280" y="117"/>
                  </a:lnTo>
                  <a:lnTo>
                    <a:pt x="279" y="117"/>
                  </a:lnTo>
                  <a:lnTo>
                    <a:pt x="277" y="115"/>
                  </a:lnTo>
                  <a:lnTo>
                    <a:pt x="275" y="115"/>
                  </a:lnTo>
                  <a:lnTo>
                    <a:pt x="275" y="113"/>
                  </a:lnTo>
                  <a:lnTo>
                    <a:pt x="275" y="112"/>
                  </a:lnTo>
                  <a:lnTo>
                    <a:pt x="277" y="112"/>
                  </a:lnTo>
                  <a:lnTo>
                    <a:pt x="279" y="112"/>
                  </a:lnTo>
                  <a:close/>
                  <a:moveTo>
                    <a:pt x="238" y="112"/>
                  </a:moveTo>
                  <a:lnTo>
                    <a:pt x="239" y="112"/>
                  </a:lnTo>
                  <a:lnTo>
                    <a:pt x="241" y="112"/>
                  </a:lnTo>
                  <a:lnTo>
                    <a:pt x="242" y="112"/>
                  </a:lnTo>
                  <a:lnTo>
                    <a:pt x="244" y="113"/>
                  </a:lnTo>
                  <a:lnTo>
                    <a:pt x="246" y="115"/>
                  </a:lnTo>
                  <a:lnTo>
                    <a:pt x="247" y="117"/>
                  </a:lnTo>
                  <a:lnTo>
                    <a:pt x="246" y="117"/>
                  </a:lnTo>
                  <a:lnTo>
                    <a:pt x="244" y="118"/>
                  </a:lnTo>
                  <a:lnTo>
                    <a:pt x="241" y="120"/>
                  </a:lnTo>
                  <a:lnTo>
                    <a:pt x="241" y="120"/>
                  </a:lnTo>
                  <a:lnTo>
                    <a:pt x="239" y="121"/>
                  </a:lnTo>
                  <a:lnTo>
                    <a:pt x="239" y="121"/>
                  </a:lnTo>
                  <a:lnTo>
                    <a:pt x="239" y="123"/>
                  </a:lnTo>
                  <a:lnTo>
                    <a:pt x="239" y="123"/>
                  </a:lnTo>
                  <a:lnTo>
                    <a:pt x="238" y="123"/>
                  </a:lnTo>
                  <a:lnTo>
                    <a:pt x="238" y="123"/>
                  </a:lnTo>
                  <a:lnTo>
                    <a:pt x="238" y="121"/>
                  </a:lnTo>
                  <a:lnTo>
                    <a:pt x="238" y="120"/>
                  </a:lnTo>
                  <a:lnTo>
                    <a:pt x="238" y="120"/>
                  </a:lnTo>
                  <a:lnTo>
                    <a:pt x="238" y="118"/>
                  </a:lnTo>
                  <a:lnTo>
                    <a:pt x="236" y="118"/>
                  </a:lnTo>
                  <a:lnTo>
                    <a:pt x="234" y="117"/>
                  </a:lnTo>
                  <a:lnTo>
                    <a:pt x="233" y="117"/>
                  </a:lnTo>
                  <a:lnTo>
                    <a:pt x="231" y="117"/>
                  </a:lnTo>
                  <a:lnTo>
                    <a:pt x="230" y="115"/>
                  </a:lnTo>
                  <a:lnTo>
                    <a:pt x="230" y="113"/>
                  </a:lnTo>
                  <a:lnTo>
                    <a:pt x="228" y="113"/>
                  </a:lnTo>
                  <a:lnTo>
                    <a:pt x="228" y="113"/>
                  </a:lnTo>
                  <a:lnTo>
                    <a:pt x="228" y="112"/>
                  </a:lnTo>
                  <a:lnTo>
                    <a:pt x="230" y="112"/>
                  </a:lnTo>
                  <a:lnTo>
                    <a:pt x="231" y="112"/>
                  </a:lnTo>
                  <a:lnTo>
                    <a:pt x="234" y="113"/>
                  </a:lnTo>
                  <a:lnTo>
                    <a:pt x="236" y="113"/>
                  </a:lnTo>
                  <a:lnTo>
                    <a:pt x="236" y="113"/>
                  </a:lnTo>
                  <a:lnTo>
                    <a:pt x="238" y="112"/>
                  </a:lnTo>
                  <a:close/>
                  <a:moveTo>
                    <a:pt x="447" y="107"/>
                  </a:moveTo>
                  <a:lnTo>
                    <a:pt x="451" y="107"/>
                  </a:lnTo>
                  <a:lnTo>
                    <a:pt x="451" y="109"/>
                  </a:lnTo>
                  <a:lnTo>
                    <a:pt x="451" y="110"/>
                  </a:lnTo>
                  <a:lnTo>
                    <a:pt x="451" y="110"/>
                  </a:lnTo>
                  <a:lnTo>
                    <a:pt x="449" y="110"/>
                  </a:lnTo>
                  <a:lnTo>
                    <a:pt x="447" y="109"/>
                  </a:lnTo>
                  <a:lnTo>
                    <a:pt x="447" y="109"/>
                  </a:lnTo>
                  <a:lnTo>
                    <a:pt x="447" y="107"/>
                  </a:lnTo>
                  <a:lnTo>
                    <a:pt x="447" y="107"/>
                  </a:lnTo>
                  <a:close/>
                  <a:moveTo>
                    <a:pt x="405" y="104"/>
                  </a:moveTo>
                  <a:lnTo>
                    <a:pt x="406" y="106"/>
                  </a:lnTo>
                  <a:lnTo>
                    <a:pt x="406" y="106"/>
                  </a:lnTo>
                  <a:lnTo>
                    <a:pt x="406" y="106"/>
                  </a:lnTo>
                  <a:lnTo>
                    <a:pt x="406" y="107"/>
                  </a:lnTo>
                  <a:lnTo>
                    <a:pt x="405" y="107"/>
                  </a:lnTo>
                  <a:lnTo>
                    <a:pt x="403" y="107"/>
                  </a:lnTo>
                  <a:lnTo>
                    <a:pt x="403" y="109"/>
                  </a:lnTo>
                  <a:lnTo>
                    <a:pt x="402" y="110"/>
                  </a:lnTo>
                  <a:lnTo>
                    <a:pt x="400" y="109"/>
                  </a:lnTo>
                  <a:lnTo>
                    <a:pt x="397" y="109"/>
                  </a:lnTo>
                  <a:lnTo>
                    <a:pt x="397" y="109"/>
                  </a:lnTo>
                  <a:lnTo>
                    <a:pt x="395" y="109"/>
                  </a:lnTo>
                  <a:lnTo>
                    <a:pt x="394" y="109"/>
                  </a:lnTo>
                  <a:lnTo>
                    <a:pt x="392" y="110"/>
                  </a:lnTo>
                  <a:lnTo>
                    <a:pt x="392" y="110"/>
                  </a:lnTo>
                  <a:lnTo>
                    <a:pt x="392" y="109"/>
                  </a:lnTo>
                  <a:lnTo>
                    <a:pt x="392" y="107"/>
                  </a:lnTo>
                  <a:lnTo>
                    <a:pt x="395" y="106"/>
                  </a:lnTo>
                  <a:lnTo>
                    <a:pt x="397" y="106"/>
                  </a:lnTo>
                  <a:lnTo>
                    <a:pt x="398" y="106"/>
                  </a:lnTo>
                  <a:lnTo>
                    <a:pt x="400" y="106"/>
                  </a:lnTo>
                  <a:lnTo>
                    <a:pt x="402" y="104"/>
                  </a:lnTo>
                  <a:lnTo>
                    <a:pt x="405" y="104"/>
                  </a:lnTo>
                  <a:close/>
                  <a:moveTo>
                    <a:pt x="414" y="104"/>
                  </a:moveTo>
                  <a:lnTo>
                    <a:pt x="416" y="104"/>
                  </a:lnTo>
                  <a:lnTo>
                    <a:pt x="416" y="104"/>
                  </a:lnTo>
                  <a:lnTo>
                    <a:pt x="416" y="104"/>
                  </a:lnTo>
                  <a:lnTo>
                    <a:pt x="416" y="106"/>
                  </a:lnTo>
                  <a:lnTo>
                    <a:pt x="414" y="106"/>
                  </a:lnTo>
                  <a:lnTo>
                    <a:pt x="416" y="104"/>
                  </a:lnTo>
                  <a:lnTo>
                    <a:pt x="414" y="104"/>
                  </a:lnTo>
                  <a:close/>
                  <a:moveTo>
                    <a:pt x="577" y="101"/>
                  </a:moveTo>
                  <a:lnTo>
                    <a:pt x="580" y="101"/>
                  </a:lnTo>
                  <a:lnTo>
                    <a:pt x="580" y="102"/>
                  </a:lnTo>
                  <a:lnTo>
                    <a:pt x="581" y="104"/>
                  </a:lnTo>
                  <a:lnTo>
                    <a:pt x="583" y="104"/>
                  </a:lnTo>
                  <a:lnTo>
                    <a:pt x="583" y="106"/>
                  </a:lnTo>
                  <a:lnTo>
                    <a:pt x="581" y="109"/>
                  </a:lnTo>
                  <a:lnTo>
                    <a:pt x="580" y="112"/>
                  </a:lnTo>
                  <a:lnTo>
                    <a:pt x="578" y="113"/>
                  </a:lnTo>
                  <a:lnTo>
                    <a:pt x="577" y="115"/>
                  </a:lnTo>
                  <a:lnTo>
                    <a:pt x="574" y="117"/>
                  </a:lnTo>
                  <a:lnTo>
                    <a:pt x="569" y="117"/>
                  </a:lnTo>
                  <a:lnTo>
                    <a:pt x="567" y="117"/>
                  </a:lnTo>
                  <a:lnTo>
                    <a:pt x="564" y="117"/>
                  </a:lnTo>
                  <a:lnTo>
                    <a:pt x="564" y="117"/>
                  </a:lnTo>
                  <a:lnTo>
                    <a:pt x="564" y="113"/>
                  </a:lnTo>
                  <a:lnTo>
                    <a:pt x="566" y="109"/>
                  </a:lnTo>
                  <a:lnTo>
                    <a:pt x="569" y="106"/>
                  </a:lnTo>
                  <a:lnTo>
                    <a:pt x="570" y="104"/>
                  </a:lnTo>
                  <a:lnTo>
                    <a:pt x="572" y="102"/>
                  </a:lnTo>
                  <a:lnTo>
                    <a:pt x="574" y="102"/>
                  </a:lnTo>
                  <a:lnTo>
                    <a:pt x="577" y="101"/>
                  </a:lnTo>
                  <a:close/>
                  <a:moveTo>
                    <a:pt x="477" y="98"/>
                  </a:moveTo>
                  <a:lnTo>
                    <a:pt x="477" y="98"/>
                  </a:lnTo>
                  <a:lnTo>
                    <a:pt x="479" y="99"/>
                  </a:lnTo>
                  <a:lnTo>
                    <a:pt x="477" y="99"/>
                  </a:lnTo>
                  <a:lnTo>
                    <a:pt x="477" y="102"/>
                  </a:lnTo>
                  <a:lnTo>
                    <a:pt x="476" y="106"/>
                  </a:lnTo>
                  <a:lnTo>
                    <a:pt x="476" y="106"/>
                  </a:lnTo>
                  <a:lnTo>
                    <a:pt x="474" y="107"/>
                  </a:lnTo>
                  <a:lnTo>
                    <a:pt x="474" y="107"/>
                  </a:lnTo>
                  <a:lnTo>
                    <a:pt x="473" y="109"/>
                  </a:lnTo>
                  <a:lnTo>
                    <a:pt x="473" y="110"/>
                  </a:lnTo>
                  <a:lnTo>
                    <a:pt x="473" y="110"/>
                  </a:lnTo>
                  <a:lnTo>
                    <a:pt x="473" y="110"/>
                  </a:lnTo>
                  <a:lnTo>
                    <a:pt x="473" y="110"/>
                  </a:lnTo>
                  <a:lnTo>
                    <a:pt x="469" y="110"/>
                  </a:lnTo>
                  <a:lnTo>
                    <a:pt x="469" y="110"/>
                  </a:lnTo>
                  <a:lnTo>
                    <a:pt x="469" y="109"/>
                  </a:lnTo>
                  <a:lnTo>
                    <a:pt x="469" y="109"/>
                  </a:lnTo>
                  <a:lnTo>
                    <a:pt x="469" y="107"/>
                  </a:lnTo>
                  <a:lnTo>
                    <a:pt x="469" y="106"/>
                  </a:lnTo>
                  <a:lnTo>
                    <a:pt x="469" y="106"/>
                  </a:lnTo>
                  <a:lnTo>
                    <a:pt x="471" y="106"/>
                  </a:lnTo>
                  <a:lnTo>
                    <a:pt x="471" y="102"/>
                  </a:lnTo>
                  <a:lnTo>
                    <a:pt x="471" y="102"/>
                  </a:lnTo>
                  <a:lnTo>
                    <a:pt x="473" y="102"/>
                  </a:lnTo>
                  <a:lnTo>
                    <a:pt x="474" y="101"/>
                  </a:lnTo>
                  <a:lnTo>
                    <a:pt x="474" y="101"/>
                  </a:lnTo>
                  <a:lnTo>
                    <a:pt x="474" y="99"/>
                  </a:lnTo>
                  <a:lnTo>
                    <a:pt x="476" y="99"/>
                  </a:lnTo>
                  <a:lnTo>
                    <a:pt x="476" y="98"/>
                  </a:lnTo>
                  <a:lnTo>
                    <a:pt x="476" y="98"/>
                  </a:lnTo>
                  <a:lnTo>
                    <a:pt x="477" y="98"/>
                  </a:lnTo>
                  <a:close/>
                  <a:moveTo>
                    <a:pt x="480" y="98"/>
                  </a:moveTo>
                  <a:lnTo>
                    <a:pt x="482" y="99"/>
                  </a:lnTo>
                  <a:lnTo>
                    <a:pt x="482" y="99"/>
                  </a:lnTo>
                  <a:lnTo>
                    <a:pt x="480" y="99"/>
                  </a:lnTo>
                  <a:lnTo>
                    <a:pt x="480" y="98"/>
                  </a:lnTo>
                  <a:lnTo>
                    <a:pt x="479" y="98"/>
                  </a:lnTo>
                  <a:lnTo>
                    <a:pt x="479" y="98"/>
                  </a:lnTo>
                  <a:lnTo>
                    <a:pt x="479" y="98"/>
                  </a:lnTo>
                  <a:lnTo>
                    <a:pt x="480" y="98"/>
                  </a:lnTo>
                  <a:close/>
                  <a:moveTo>
                    <a:pt x="227" y="98"/>
                  </a:moveTo>
                  <a:lnTo>
                    <a:pt x="227" y="98"/>
                  </a:lnTo>
                  <a:lnTo>
                    <a:pt x="228" y="98"/>
                  </a:lnTo>
                  <a:lnTo>
                    <a:pt x="228" y="98"/>
                  </a:lnTo>
                  <a:lnTo>
                    <a:pt x="227" y="98"/>
                  </a:lnTo>
                  <a:lnTo>
                    <a:pt x="227" y="98"/>
                  </a:lnTo>
                  <a:lnTo>
                    <a:pt x="227" y="98"/>
                  </a:lnTo>
                  <a:lnTo>
                    <a:pt x="227" y="98"/>
                  </a:lnTo>
                  <a:close/>
                  <a:moveTo>
                    <a:pt x="433" y="98"/>
                  </a:moveTo>
                  <a:lnTo>
                    <a:pt x="433" y="98"/>
                  </a:lnTo>
                  <a:lnTo>
                    <a:pt x="433" y="98"/>
                  </a:lnTo>
                  <a:lnTo>
                    <a:pt x="433" y="98"/>
                  </a:lnTo>
                  <a:lnTo>
                    <a:pt x="433" y="99"/>
                  </a:lnTo>
                  <a:lnTo>
                    <a:pt x="433" y="99"/>
                  </a:lnTo>
                  <a:lnTo>
                    <a:pt x="432" y="98"/>
                  </a:lnTo>
                  <a:lnTo>
                    <a:pt x="432" y="98"/>
                  </a:lnTo>
                  <a:lnTo>
                    <a:pt x="433" y="98"/>
                  </a:lnTo>
                  <a:lnTo>
                    <a:pt x="433" y="98"/>
                  </a:lnTo>
                  <a:close/>
                  <a:moveTo>
                    <a:pt x="318" y="96"/>
                  </a:moveTo>
                  <a:lnTo>
                    <a:pt x="320" y="96"/>
                  </a:lnTo>
                  <a:lnTo>
                    <a:pt x="320" y="96"/>
                  </a:lnTo>
                  <a:lnTo>
                    <a:pt x="320" y="98"/>
                  </a:lnTo>
                  <a:lnTo>
                    <a:pt x="318" y="98"/>
                  </a:lnTo>
                  <a:lnTo>
                    <a:pt x="318" y="98"/>
                  </a:lnTo>
                  <a:lnTo>
                    <a:pt x="318" y="96"/>
                  </a:lnTo>
                  <a:close/>
                  <a:moveTo>
                    <a:pt x="222" y="95"/>
                  </a:moveTo>
                  <a:lnTo>
                    <a:pt x="223" y="96"/>
                  </a:lnTo>
                  <a:lnTo>
                    <a:pt x="223" y="96"/>
                  </a:lnTo>
                  <a:lnTo>
                    <a:pt x="220" y="96"/>
                  </a:lnTo>
                  <a:lnTo>
                    <a:pt x="219" y="98"/>
                  </a:lnTo>
                  <a:lnTo>
                    <a:pt x="219" y="98"/>
                  </a:lnTo>
                  <a:lnTo>
                    <a:pt x="217" y="98"/>
                  </a:lnTo>
                  <a:lnTo>
                    <a:pt x="216" y="99"/>
                  </a:lnTo>
                  <a:lnTo>
                    <a:pt x="214" y="99"/>
                  </a:lnTo>
                  <a:lnTo>
                    <a:pt x="211" y="99"/>
                  </a:lnTo>
                  <a:lnTo>
                    <a:pt x="209" y="99"/>
                  </a:lnTo>
                  <a:lnTo>
                    <a:pt x="209" y="99"/>
                  </a:lnTo>
                  <a:lnTo>
                    <a:pt x="209" y="99"/>
                  </a:lnTo>
                  <a:lnTo>
                    <a:pt x="208" y="99"/>
                  </a:lnTo>
                  <a:lnTo>
                    <a:pt x="205" y="98"/>
                  </a:lnTo>
                  <a:lnTo>
                    <a:pt x="203" y="98"/>
                  </a:lnTo>
                  <a:lnTo>
                    <a:pt x="205" y="96"/>
                  </a:lnTo>
                  <a:lnTo>
                    <a:pt x="206" y="95"/>
                  </a:lnTo>
                  <a:lnTo>
                    <a:pt x="208" y="95"/>
                  </a:lnTo>
                  <a:lnTo>
                    <a:pt x="222" y="95"/>
                  </a:lnTo>
                  <a:close/>
                  <a:moveTo>
                    <a:pt x="241" y="93"/>
                  </a:moveTo>
                  <a:lnTo>
                    <a:pt x="242" y="93"/>
                  </a:lnTo>
                  <a:lnTo>
                    <a:pt x="242" y="95"/>
                  </a:lnTo>
                  <a:lnTo>
                    <a:pt x="244" y="95"/>
                  </a:lnTo>
                  <a:lnTo>
                    <a:pt x="244" y="95"/>
                  </a:lnTo>
                  <a:lnTo>
                    <a:pt x="242" y="95"/>
                  </a:lnTo>
                  <a:lnTo>
                    <a:pt x="242" y="96"/>
                  </a:lnTo>
                  <a:lnTo>
                    <a:pt x="241" y="96"/>
                  </a:lnTo>
                  <a:lnTo>
                    <a:pt x="239" y="95"/>
                  </a:lnTo>
                  <a:lnTo>
                    <a:pt x="239" y="95"/>
                  </a:lnTo>
                  <a:lnTo>
                    <a:pt x="239" y="95"/>
                  </a:lnTo>
                  <a:lnTo>
                    <a:pt x="241" y="93"/>
                  </a:lnTo>
                  <a:close/>
                  <a:moveTo>
                    <a:pt x="521" y="90"/>
                  </a:moveTo>
                  <a:lnTo>
                    <a:pt x="521" y="91"/>
                  </a:lnTo>
                  <a:lnTo>
                    <a:pt x="520" y="93"/>
                  </a:lnTo>
                  <a:lnTo>
                    <a:pt x="520" y="93"/>
                  </a:lnTo>
                  <a:lnTo>
                    <a:pt x="520" y="91"/>
                  </a:lnTo>
                  <a:lnTo>
                    <a:pt x="520" y="91"/>
                  </a:lnTo>
                  <a:lnTo>
                    <a:pt x="520" y="91"/>
                  </a:lnTo>
                  <a:lnTo>
                    <a:pt x="521" y="90"/>
                  </a:lnTo>
                  <a:lnTo>
                    <a:pt x="521" y="90"/>
                  </a:lnTo>
                  <a:close/>
                  <a:moveTo>
                    <a:pt x="96" y="90"/>
                  </a:moveTo>
                  <a:lnTo>
                    <a:pt x="96" y="90"/>
                  </a:lnTo>
                  <a:lnTo>
                    <a:pt x="96" y="91"/>
                  </a:lnTo>
                  <a:lnTo>
                    <a:pt x="94" y="91"/>
                  </a:lnTo>
                  <a:lnTo>
                    <a:pt x="94" y="91"/>
                  </a:lnTo>
                  <a:lnTo>
                    <a:pt x="94" y="90"/>
                  </a:lnTo>
                  <a:lnTo>
                    <a:pt x="94" y="90"/>
                  </a:lnTo>
                  <a:lnTo>
                    <a:pt x="94" y="90"/>
                  </a:lnTo>
                  <a:lnTo>
                    <a:pt x="96" y="90"/>
                  </a:lnTo>
                  <a:close/>
                  <a:moveTo>
                    <a:pt x="520" y="88"/>
                  </a:moveTo>
                  <a:lnTo>
                    <a:pt x="521" y="88"/>
                  </a:lnTo>
                  <a:lnTo>
                    <a:pt x="521" y="90"/>
                  </a:lnTo>
                  <a:lnTo>
                    <a:pt x="520" y="90"/>
                  </a:lnTo>
                  <a:lnTo>
                    <a:pt x="520" y="88"/>
                  </a:lnTo>
                  <a:lnTo>
                    <a:pt x="520" y="88"/>
                  </a:lnTo>
                  <a:close/>
                  <a:moveTo>
                    <a:pt x="523" y="87"/>
                  </a:moveTo>
                  <a:lnTo>
                    <a:pt x="523" y="88"/>
                  </a:lnTo>
                  <a:lnTo>
                    <a:pt x="523" y="88"/>
                  </a:lnTo>
                  <a:lnTo>
                    <a:pt x="523" y="87"/>
                  </a:lnTo>
                  <a:lnTo>
                    <a:pt x="523" y="87"/>
                  </a:lnTo>
                  <a:lnTo>
                    <a:pt x="523" y="87"/>
                  </a:lnTo>
                  <a:lnTo>
                    <a:pt x="523" y="87"/>
                  </a:lnTo>
                  <a:close/>
                  <a:moveTo>
                    <a:pt x="514" y="83"/>
                  </a:moveTo>
                  <a:lnTo>
                    <a:pt x="514" y="85"/>
                  </a:lnTo>
                  <a:lnTo>
                    <a:pt x="515" y="87"/>
                  </a:lnTo>
                  <a:lnTo>
                    <a:pt x="517" y="87"/>
                  </a:lnTo>
                  <a:lnTo>
                    <a:pt x="518" y="88"/>
                  </a:lnTo>
                  <a:lnTo>
                    <a:pt x="518" y="88"/>
                  </a:lnTo>
                  <a:lnTo>
                    <a:pt x="518" y="90"/>
                  </a:lnTo>
                  <a:lnTo>
                    <a:pt x="517" y="91"/>
                  </a:lnTo>
                  <a:lnTo>
                    <a:pt x="517" y="93"/>
                  </a:lnTo>
                  <a:lnTo>
                    <a:pt x="515" y="95"/>
                  </a:lnTo>
                  <a:lnTo>
                    <a:pt x="514" y="95"/>
                  </a:lnTo>
                  <a:lnTo>
                    <a:pt x="512" y="93"/>
                  </a:lnTo>
                  <a:lnTo>
                    <a:pt x="512" y="93"/>
                  </a:lnTo>
                  <a:lnTo>
                    <a:pt x="512" y="88"/>
                  </a:lnTo>
                  <a:lnTo>
                    <a:pt x="514" y="88"/>
                  </a:lnTo>
                  <a:lnTo>
                    <a:pt x="514" y="88"/>
                  </a:lnTo>
                  <a:lnTo>
                    <a:pt x="514" y="88"/>
                  </a:lnTo>
                  <a:lnTo>
                    <a:pt x="512" y="88"/>
                  </a:lnTo>
                  <a:lnTo>
                    <a:pt x="512" y="85"/>
                  </a:lnTo>
                  <a:lnTo>
                    <a:pt x="512" y="85"/>
                  </a:lnTo>
                  <a:lnTo>
                    <a:pt x="514" y="83"/>
                  </a:lnTo>
                  <a:close/>
                  <a:moveTo>
                    <a:pt x="121" y="80"/>
                  </a:moveTo>
                  <a:lnTo>
                    <a:pt x="123" y="80"/>
                  </a:lnTo>
                  <a:lnTo>
                    <a:pt x="126" y="82"/>
                  </a:lnTo>
                  <a:lnTo>
                    <a:pt x="126" y="82"/>
                  </a:lnTo>
                  <a:lnTo>
                    <a:pt x="127" y="83"/>
                  </a:lnTo>
                  <a:lnTo>
                    <a:pt x="129" y="83"/>
                  </a:lnTo>
                  <a:lnTo>
                    <a:pt x="130" y="85"/>
                  </a:lnTo>
                  <a:lnTo>
                    <a:pt x="132" y="85"/>
                  </a:lnTo>
                  <a:lnTo>
                    <a:pt x="134" y="85"/>
                  </a:lnTo>
                  <a:lnTo>
                    <a:pt x="135" y="85"/>
                  </a:lnTo>
                  <a:lnTo>
                    <a:pt x="137" y="85"/>
                  </a:lnTo>
                  <a:lnTo>
                    <a:pt x="138" y="85"/>
                  </a:lnTo>
                  <a:lnTo>
                    <a:pt x="138" y="85"/>
                  </a:lnTo>
                  <a:lnTo>
                    <a:pt x="140" y="85"/>
                  </a:lnTo>
                  <a:lnTo>
                    <a:pt x="140" y="85"/>
                  </a:lnTo>
                  <a:lnTo>
                    <a:pt x="141" y="87"/>
                  </a:lnTo>
                  <a:lnTo>
                    <a:pt x="143" y="88"/>
                  </a:lnTo>
                  <a:lnTo>
                    <a:pt x="143" y="88"/>
                  </a:lnTo>
                  <a:lnTo>
                    <a:pt x="143" y="91"/>
                  </a:lnTo>
                  <a:lnTo>
                    <a:pt x="145" y="93"/>
                  </a:lnTo>
                  <a:lnTo>
                    <a:pt x="146" y="93"/>
                  </a:lnTo>
                  <a:lnTo>
                    <a:pt x="148" y="93"/>
                  </a:lnTo>
                  <a:lnTo>
                    <a:pt x="149" y="93"/>
                  </a:lnTo>
                  <a:lnTo>
                    <a:pt x="154" y="95"/>
                  </a:lnTo>
                  <a:lnTo>
                    <a:pt x="156" y="95"/>
                  </a:lnTo>
                  <a:lnTo>
                    <a:pt x="157" y="93"/>
                  </a:lnTo>
                  <a:lnTo>
                    <a:pt x="157" y="93"/>
                  </a:lnTo>
                  <a:lnTo>
                    <a:pt x="162" y="95"/>
                  </a:lnTo>
                  <a:lnTo>
                    <a:pt x="164" y="95"/>
                  </a:lnTo>
                  <a:lnTo>
                    <a:pt x="165" y="95"/>
                  </a:lnTo>
                  <a:lnTo>
                    <a:pt x="167" y="95"/>
                  </a:lnTo>
                  <a:lnTo>
                    <a:pt x="168" y="95"/>
                  </a:lnTo>
                  <a:lnTo>
                    <a:pt x="168" y="95"/>
                  </a:lnTo>
                  <a:lnTo>
                    <a:pt x="170" y="95"/>
                  </a:lnTo>
                  <a:lnTo>
                    <a:pt x="170" y="95"/>
                  </a:lnTo>
                  <a:lnTo>
                    <a:pt x="171" y="95"/>
                  </a:lnTo>
                  <a:lnTo>
                    <a:pt x="173" y="93"/>
                  </a:lnTo>
                  <a:lnTo>
                    <a:pt x="173" y="91"/>
                  </a:lnTo>
                  <a:lnTo>
                    <a:pt x="173" y="90"/>
                  </a:lnTo>
                  <a:lnTo>
                    <a:pt x="175" y="88"/>
                  </a:lnTo>
                  <a:lnTo>
                    <a:pt x="175" y="88"/>
                  </a:lnTo>
                  <a:lnTo>
                    <a:pt x="175" y="88"/>
                  </a:lnTo>
                  <a:lnTo>
                    <a:pt x="176" y="88"/>
                  </a:lnTo>
                  <a:lnTo>
                    <a:pt x="178" y="88"/>
                  </a:lnTo>
                  <a:lnTo>
                    <a:pt x="178" y="88"/>
                  </a:lnTo>
                  <a:lnTo>
                    <a:pt x="181" y="91"/>
                  </a:lnTo>
                  <a:lnTo>
                    <a:pt x="181" y="91"/>
                  </a:lnTo>
                  <a:lnTo>
                    <a:pt x="184" y="91"/>
                  </a:lnTo>
                  <a:lnTo>
                    <a:pt x="184" y="91"/>
                  </a:lnTo>
                  <a:lnTo>
                    <a:pt x="186" y="91"/>
                  </a:lnTo>
                  <a:lnTo>
                    <a:pt x="186" y="91"/>
                  </a:lnTo>
                  <a:lnTo>
                    <a:pt x="187" y="91"/>
                  </a:lnTo>
                  <a:lnTo>
                    <a:pt x="189" y="93"/>
                  </a:lnTo>
                  <a:lnTo>
                    <a:pt x="189" y="93"/>
                  </a:lnTo>
                  <a:lnTo>
                    <a:pt x="192" y="93"/>
                  </a:lnTo>
                  <a:lnTo>
                    <a:pt x="193" y="95"/>
                  </a:lnTo>
                  <a:lnTo>
                    <a:pt x="195" y="95"/>
                  </a:lnTo>
                  <a:lnTo>
                    <a:pt x="197" y="95"/>
                  </a:lnTo>
                  <a:lnTo>
                    <a:pt x="200" y="95"/>
                  </a:lnTo>
                  <a:lnTo>
                    <a:pt x="201" y="95"/>
                  </a:lnTo>
                  <a:lnTo>
                    <a:pt x="201" y="96"/>
                  </a:lnTo>
                  <a:lnTo>
                    <a:pt x="201" y="99"/>
                  </a:lnTo>
                  <a:lnTo>
                    <a:pt x="203" y="99"/>
                  </a:lnTo>
                  <a:lnTo>
                    <a:pt x="203" y="99"/>
                  </a:lnTo>
                  <a:lnTo>
                    <a:pt x="205" y="101"/>
                  </a:lnTo>
                  <a:lnTo>
                    <a:pt x="205" y="102"/>
                  </a:lnTo>
                  <a:lnTo>
                    <a:pt x="205" y="104"/>
                  </a:lnTo>
                  <a:lnTo>
                    <a:pt x="208" y="106"/>
                  </a:lnTo>
                  <a:lnTo>
                    <a:pt x="211" y="106"/>
                  </a:lnTo>
                  <a:lnTo>
                    <a:pt x="214" y="107"/>
                  </a:lnTo>
                  <a:lnTo>
                    <a:pt x="219" y="106"/>
                  </a:lnTo>
                  <a:lnTo>
                    <a:pt x="220" y="106"/>
                  </a:lnTo>
                  <a:lnTo>
                    <a:pt x="222" y="106"/>
                  </a:lnTo>
                  <a:lnTo>
                    <a:pt x="223" y="106"/>
                  </a:lnTo>
                  <a:lnTo>
                    <a:pt x="227" y="107"/>
                  </a:lnTo>
                  <a:lnTo>
                    <a:pt x="228" y="107"/>
                  </a:lnTo>
                  <a:lnTo>
                    <a:pt x="228" y="109"/>
                  </a:lnTo>
                  <a:lnTo>
                    <a:pt x="228" y="110"/>
                  </a:lnTo>
                  <a:lnTo>
                    <a:pt x="227" y="113"/>
                  </a:lnTo>
                  <a:lnTo>
                    <a:pt x="227" y="115"/>
                  </a:lnTo>
                  <a:lnTo>
                    <a:pt x="227" y="117"/>
                  </a:lnTo>
                  <a:lnTo>
                    <a:pt x="228" y="118"/>
                  </a:lnTo>
                  <a:lnTo>
                    <a:pt x="228" y="120"/>
                  </a:lnTo>
                  <a:lnTo>
                    <a:pt x="230" y="120"/>
                  </a:lnTo>
                  <a:lnTo>
                    <a:pt x="230" y="121"/>
                  </a:lnTo>
                  <a:lnTo>
                    <a:pt x="230" y="121"/>
                  </a:lnTo>
                  <a:lnTo>
                    <a:pt x="228" y="121"/>
                  </a:lnTo>
                  <a:lnTo>
                    <a:pt x="227" y="121"/>
                  </a:lnTo>
                  <a:lnTo>
                    <a:pt x="227" y="120"/>
                  </a:lnTo>
                  <a:lnTo>
                    <a:pt x="225" y="120"/>
                  </a:lnTo>
                  <a:lnTo>
                    <a:pt x="223" y="120"/>
                  </a:lnTo>
                  <a:lnTo>
                    <a:pt x="220" y="118"/>
                  </a:lnTo>
                  <a:lnTo>
                    <a:pt x="217" y="117"/>
                  </a:lnTo>
                  <a:lnTo>
                    <a:pt x="211" y="115"/>
                  </a:lnTo>
                  <a:lnTo>
                    <a:pt x="209" y="115"/>
                  </a:lnTo>
                  <a:lnTo>
                    <a:pt x="208" y="115"/>
                  </a:lnTo>
                  <a:lnTo>
                    <a:pt x="206" y="115"/>
                  </a:lnTo>
                  <a:lnTo>
                    <a:pt x="205" y="117"/>
                  </a:lnTo>
                  <a:lnTo>
                    <a:pt x="203" y="117"/>
                  </a:lnTo>
                  <a:lnTo>
                    <a:pt x="201" y="117"/>
                  </a:lnTo>
                  <a:lnTo>
                    <a:pt x="198" y="115"/>
                  </a:lnTo>
                  <a:lnTo>
                    <a:pt x="195" y="115"/>
                  </a:lnTo>
                  <a:lnTo>
                    <a:pt x="186" y="115"/>
                  </a:lnTo>
                  <a:lnTo>
                    <a:pt x="184" y="113"/>
                  </a:lnTo>
                  <a:lnTo>
                    <a:pt x="179" y="113"/>
                  </a:lnTo>
                  <a:lnTo>
                    <a:pt x="176" y="113"/>
                  </a:lnTo>
                  <a:lnTo>
                    <a:pt x="173" y="112"/>
                  </a:lnTo>
                  <a:lnTo>
                    <a:pt x="165" y="109"/>
                  </a:lnTo>
                  <a:lnTo>
                    <a:pt x="162" y="107"/>
                  </a:lnTo>
                  <a:lnTo>
                    <a:pt x="154" y="106"/>
                  </a:lnTo>
                  <a:lnTo>
                    <a:pt x="152" y="106"/>
                  </a:lnTo>
                  <a:lnTo>
                    <a:pt x="149" y="106"/>
                  </a:lnTo>
                  <a:lnTo>
                    <a:pt x="148" y="106"/>
                  </a:lnTo>
                  <a:lnTo>
                    <a:pt x="146" y="106"/>
                  </a:lnTo>
                  <a:lnTo>
                    <a:pt x="143" y="106"/>
                  </a:lnTo>
                  <a:lnTo>
                    <a:pt x="143" y="107"/>
                  </a:lnTo>
                  <a:lnTo>
                    <a:pt x="141" y="107"/>
                  </a:lnTo>
                  <a:lnTo>
                    <a:pt x="140" y="107"/>
                  </a:lnTo>
                  <a:lnTo>
                    <a:pt x="138" y="107"/>
                  </a:lnTo>
                  <a:lnTo>
                    <a:pt x="134" y="107"/>
                  </a:lnTo>
                  <a:lnTo>
                    <a:pt x="132" y="106"/>
                  </a:lnTo>
                  <a:lnTo>
                    <a:pt x="130" y="106"/>
                  </a:lnTo>
                  <a:lnTo>
                    <a:pt x="129" y="104"/>
                  </a:lnTo>
                  <a:lnTo>
                    <a:pt x="129" y="104"/>
                  </a:lnTo>
                  <a:lnTo>
                    <a:pt x="124" y="102"/>
                  </a:lnTo>
                  <a:lnTo>
                    <a:pt x="121" y="102"/>
                  </a:lnTo>
                  <a:lnTo>
                    <a:pt x="115" y="102"/>
                  </a:lnTo>
                  <a:lnTo>
                    <a:pt x="113" y="102"/>
                  </a:lnTo>
                  <a:lnTo>
                    <a:pt x="113" y="101"/>
                  </a:lnTo>
                  <a:lnTo>
                    <a:pt x="111" y="101"/>
                  </a:lnTo>
                  <a:lnTo>
                    <a:pt x="111" y="99"/>
                  </a:lnTo>
                  <a:lnTo>
                    <a:pt x="113" y="99"/>
                  </a:lnTo>
                  <a:lnTo>
                    <a:pt x="113" y="98"/>
                  </a:lnTo>
                  <a:lnTo>
                    <a:pt x="113" y="96"/>
                  </a:lnTo>
                  <a:lnTo>
                    <a:pt x="108" y="95"/>
                  </a:lnTo>
                  <a:lnTo>
                    <a:pt x="105" y="95"/>
                  </a:lnTo>
                  <a:lnTo>
                    <a:pt x="104" y="95"/>
                  </a:lnTo>
                  <a:lnTo>
                    <a:pt x="102" y="95"/>
                  </a:lnTo>
                  <a:lnTo>
                    <a:pt x="100" y="95"/>
                  </a:lnTo>
                  <a:lnTo>
                    <a:pt x="99" y="95"/>
                  </a:lnTo>
                  <a:lnTo>
                    <a:pt x="97" y="93"/>
                  </a:lnTo>
                  <a:lnTo>
                    <a:pt x="97" y="93"/>
                  </a:lnTo>
                  <a:lnTo>
                    <a:pt x="96" y="93"/>
                  </a:lnTo>
                  <a:lnTo>
                    <a:pt x="96" y="93"/>
                  </a:lnTo>
                  <a:lnTo>
                    <a:pt x="96" y="93"/>
                  </a:lnTo>
                  <a:lnTo>
                    <a:pt x="96" y="91"/>
                  </a:lnTo>
                  <a:lnTo>
                    <a:pt x="96" y="91"/>
                  </a:lnTo>
                  <a:lnTo>
                    <a:pt x="97" y="91"/>
                  </a:lnTo>
                  <a:lnTo>
                    <a:pt x="97" y="93"/>
                  </a:lnTo>
                  <a:lnTo>
                    <a:pt x="97" y="93"/>
                  </a:lnTo>
                  <a:lnTo>
                    <a:pt x="99" y="93"/>
                  </a:lnTo>
                  <a:lnTo>
                    <a:pt x="99" y="93"/>
                  </a:lnTo>
                  <a:lnTo>
                    <a:pt x="100" y="91"/>
                  </a:lnTo>
                  <a:lnTo>
                    <a:pt x="100" y="90"/>
                  </a:lnTo>
                  <a:lnTo>
                    <a:pt x="100" y="88"/>
                  </a:lnTo>
                  <a:lnTo>
                    <a:pt x="102" y="88"/>
                  </a:lnTo>
                  <a:lnTo>
                    <a:pt x="102" y="88"/>
                  </a:lnTo>
                  <a:lnTo>
                    <a:pt x="104" y="88"/>
                  </a:lnTo>
                  <a:lnTo>
                    <a:pt x="104" y="83"/>
                  </a:lnTo>
                  <a:lnTo>
                    <a:pt x="105" y="82"/>
                  </a:lnTo>
                  <a:lnTo>
                    <a:pt x="107" y="80"/>
                  </a:lnTo>
                  <a:lnTo>
                    <a:pt x="107" y="80"/>
                  </a:lnTo>
                  <a:lnTo>
                    <a:pt x="108" y="80"/>
                  </a:lnTo>
                  <a:lnTo>
                    <a:pt x="111" y="82"/>
                  </a:lnTo>
                  <a:lnTo>
                    <a:pt x="113" y="82"/>
                  </a:lnTo>
                  <a:lnTo>
                    <a:pt x="115" y="82"/>
                  </a:lnTo>
                  <a:lnTo>
                    <a:pt x="116" y="82"/>
                  </a:lnTo>
                  <a:lnTo>
                    <a:pt x="118" y="83"/>
                  </a:lnTo>
                  <a:lnTo>
                    <a:pt x="119" y="83"/>
                  </a:lnTo>
                  <a:lnTo>
                    <a:pt x="119" y="82"/>
                  </a:lnTo>
                  <a:lnTo>
                    <a:pt x="121" y="82"/>
                  </a:lnTo>
                  <a:lnTo>
                    <a:pt x="121" y="80"/>
                  </a:lnTo>
                  <a:close/>
                  <a:moveTo>
                    <a:pt x="365" y="80"/>
                  </a:moveTo>
                  <a:lnTo>
                    <a:pt x="367" y="80"/>
                  </a:lnTo>
                  <a:lnTo>
                    <a:pt x="367" y="82"/>
                  </a:lnTo>
                  <a:lnTo>
                    <a:pt x="367" y="82"/>
                  </a:lnTo>
                  <a:lnTo>
                    <a:pt x="367" y="80"/>
                  </a:lnTo>
                  <a:lnTo>
                    <a:pt x="365" y="80"/>
                  </a:lnTo>
                  <a:lnTo>
                    <a:pt x="365" y="80"/>
                  </a:lnTo>
                  <a:close/>
                  <a:moveTo>
                    <a:pt x="315" y="79"/>
                  </a:moveTo>
                  <a:lnTo>
                    <a:pt x="316" y="80"/>
                  </a:lnTo>
                  <a:lnTo>
                    <a:pt x="316" y="80"/>
                  </a:lnTo>
                  <a:lnTo>
                    <a:pt x="316" y="85"/>
                  </a:lnTo>
                  <a:lnTo>
                    <a:pt x="315" y="88"/>
                  </a:lnTo>
                  <a:lnTo>
                    <a:pt x="315" y="87"/>
                  </a:lnTo>
                  <a:lnTo>
                    <a:pt x="315" y="85"/>
                  </a:lnTo>
                  <a:lnTo>
                    <a:pt x="315" y="83"/>
                  </a:lnTo>
                  <a:lnTo>
                    <a:pt x="315" y="83"/>
                  </a:lnTo>
                  <a:lnTo>
                    <a:pt x="315" y="80"/>
                  </a:lnTo>
                  <a:lnTo>
                    <a:pt x="315" y="79"/>
                  </a:lnTo>
                  <a:close/>
                  <a:moveTo>
                    <a:pt x="203" y="77"/>
                  </a:moveTo>
                  <a:lnTo>
                    <a:pt x="203" y="79"/>
                  </a:lnTo>
                  <a:lnTo>
                    <a:pt x="203" y="79"/>
                  </a:lnTo>
                  <a:lnTo>
                    <a:pt x="203" y="79"/>
                  </a:lnTo>
                  <a:lnTo>
                    <a:pt x="201" y="79"/>
                  </a:lnTo>
                  <a:lnTo>
                    <a:pt x="201" y="79"/>
                  </a:lnTo>
                  <a:lnTo>
                    <a:pt x="203" y="77"/>
                  </a:lnTo>
                  <a:lnTo>
                    <a:pt x="203" y="77"/>
                  </a:lnTo>
                  <a:close/>
                  <a:moveTo>
                    <a:pt x="492" y="76"/>
                  </a:moveTo>
                  <a:lnTo>
                    <a:pt x="492" y="76"/>
                  </a:lnTo>
                  <a:lnTo>
                    <a:pt x="492" y="77"/>
                  </a:lnTo>
                  <a:lnTo>
                    <a:pt x="493" y="77"/>
                  </a:lnTo>
                  <a:lnTo>
                    <a:pt x="493" y="79"/>
                  </a:lnTo>
                  <a:lnTo>
                    <a:pt x="493" y="79"/>
                  </a:lnTo>
                  <a:lnTo>
                    <a:pt x="493" y="80"/>
                  </a:lnTo>
                  <a:lnTo>
                    <a:pt x="492" y="80"/>
                  </a:lnTo>
                  <a:lnTo>
                    <a:pt x="492" y="80"/>
                  </a:lnTo>
                  <a:lnTo>
                    <a:pt x="492" y="79"/>
                  </a:lnTo>
                  <a:lnTo>
                    <a:pt x="492" y="77"/>
                  </a:lnTo>
                  <a:lnTo>
                    <a:pt x="492" y="76"/>
                  </a:lnTo>
                  <a:close/>
                  <a:moveTo>
                    <a:pt x="518" y="74"/>
                  </a:moveTo>
                  <a:lnTo>
                    <a:pt x="520" y="74"/>
                  </a:lnTo>
                  <a:lnTo>
                    <a:pt x="520" y="74"/>
                  </a:lnTo>
                  <a:lnTo>
                    <a:pt x="520" y="76"/>
                  </a:lnTo>
                  <a:lnTo>
                    <a:pt x="520" y="76"/>
                  </a:lnTo>
                  <a:lnTo>
                    <a:pt x="521" y="76"/>
                  </a:lnTo>
                  <a:lnTo>
                    <a:pt x="521" y="77"/>
                  </a:lnTo>
                  <a:lnTo>
                    <a:pt x="521" y="77"/>
                  </a:lnTo>
                  <a:lnTo>
                    <a:pt x="521" y="79"/>
                  </a:lnTo>
                  <a:lnTo>
                    <a:pt x="521" y="80"/>
                  </a:lnTo>
                  <a:lnTo>
                    <a:pt x="521" y="80"/>
                  </a:lnTo>
                  <a:lnTo>
                    <a:pt x="521" y="82"/>
                  </a:lnTo>
                  <a:lnTo>
                    <a:pt x="521" y="83"/>
                  </a:lnTo>
                  <a:lnTo>
                    <a:pt x="521" y="83"/>
                  </a:lnTo>
                  <a:lnTo>
                    <a:pt x="521" y="85"/>
                  </a:lnTo>
                  <a:lnTo>
                    <a:pt x="521" y="85"/>
                  </a:lnTo>
                  <a:lnTo>
                    <a:pt x="521" y="87"/>
                  </a:lnTo>
                  <a:lnTo>
                    <a:pt x="520" y="87"/>
                  </a:lnTo>
                  <a:lnTo>
                    <a:pt x="520" y="87"/>
                  </a:lnTo>
                  <a:lnTo>
                    <a:pt x="517" y="87"/>
                  </a:lnTo>
                  <a:lnTo>
                    <a:pt x="517" y="85"/>
                  </a:lnTo>
                  <a:lnTo>
                    <a:pt x="515" y="85"/>
                  </a:lnTo>
                  <a:lnTo>
                    <a:pt x="515" y="83"/>
                  </a:lnTo>
                  <a:lnTo>
                    <a:pt x="514" y="83"/>
                  </a:lnTo>
                  <a:lnTo>
                    <a:pt x="514" y="82"/>
                  </a:lnTo>
                  <a:lnTo>
                    <a:pt x="514" y="82"/>
                  </a:lnTo>
                  <a:lnTo>
                    <a:pt x="514" y="82"/>
                  </a:lnTo>
                  <a:lnTo>
                    <a:pt x="515" y="82"/>
                  </a:lnTo>
                  <a:lnTo>
                    <a:pt x="515" y="80"/>
                  </a:lnTo>
                  <a:lnTo>
                    <a:pt x="515" y="79"/>
                  </a:lnTo>
                  <a:lnTo>
                    <a:pt x="514" y="77"/>
                  </a:lnTo>
                  <a:lnTo>
                    <a:pt x="514" y="77"/>
                  </a:lnTo>
                  <a:lnTo>
                    <a:pt x="515" y="77"/>
                  </a:lnTo>
                  <a:lnTo>
                    <a:pt x="515" y="77"/>
                  </a:lnTo>
                  <a:lnTo>
                    <a:pt x="517" y="76"/>
                  </a:lnTo>
                  <a:lnTo>
                    <a:pt x="518" y="74"/>
                  </a:lnTo>
                  <a:lnTo>
                    <a:pt x="518" y="74"/>
                  </a:lnTo>
                  <a:lnTo>
                    <a:pt x="518" y="74"/>
                  </a:lnTo>
                  <a:close/>
                  <a:moveTo>
                    <a:pt x="498" y="71"/>
                  </a:moveTo>
                  <a:lnTo>
                    <a:pt x="498" y="72"/>
                  </a:lnTo>
                  <a:lnTo>
                    <a:pt x="499" y="72"/>
                  </a:lnTo>
                  <a:lnTo>
                    <a:pt x="498" y="76"/>
                  </a:lnTo>
                  <a:lnTo>
                    <a:pt x="496" y="77"/>
                  </a:lnTo>
                  <a:lnTo>
                    <a:pt x="495" y="80"/>
                  </a:lnTo>
                  <a:lnTo>
                    <a:pt x="495" y="82"/>
                  </a:lnTo>
                  <a:lnTo>
                    <a:pt x="495" y="79"/>
                  </a:lnTo>
                  <a:lnTo>
                    <a:pt x="496" y="77"/>
                  </a:lnTo>
                  <a:lnTo>
                    <a:pt x="496" y="76"/>
                  </a:lnTo>
                  <a:lnTo>
                    <a:pt x="498" y="71"/>
                  </a:lnTo>
                  <a:close/>
                  <a:moveTo>
                    <a:pt x="50" y="71"/>
                  </a:moveTo>
                  <a:lnTo>
                    <a:pt x="52" y="71"/>
                  </a:lnTo>
                  <a:lnTo>
                    <a:pt x="53" y="72"/>
                  </a:lnTo>
                  <a:lnTo>
                    <a:pt x="55" y="72"/>
                  </a:lnTo>
                  <a:lnTo>
                    <a:pt x="53" y="74"/>
                  </a:lnTo>
                  <a:lnTo>
                    <a:pt x="53" y="74"/>
                  </a:lnTo>
                  <a:lnTo>
                    <a:pt x="50" y="72"/>
                  </a:lnTo>
                  <a:lnTo>
                    <a:pt x="50" y="72"/>
                  </a:lnTo>
                  <a:lnTo>
                    <a:pt x="50" y="71"/>
                  </a:lnTo>
                  <a:close/>
                  <a:moveTo>
                    <a:pt x="361" y="71"/>
                  </a:moveTo>
                  <a:lnTo>
                    <a:pt x="361" y="71"/>
                  </a:lnTo>
                  <a:lnTo>
                    <a:pt x="361" y="72"/>
                  </a:lnTo>
                  <a:lnTo>
                    <a:pt x="361" y="72"/>
                  </a:lnTo>
                  <a:lnTo>
                    <a:pt x="359" y="72"/>
                  </a:lnTo>
                  <a:lnTo>
                    <a:pt x="359" y="71"/>
                  </a:lnTo>
                  <a:lnTo>
                    <a:pt x="359" y="71"/>
                  </a:lnTo>
                  <a:lnTo>
                    <a:pt x="361" y="71"/>
                  </a:lnTo>
                  <a:close/>
                  <a:moveTo>
                    <a:pt x="335" y="68"/>
                  </a:moveTo>
                  <a:lnTo>
                    <a:pt x="337" y="68"/>
                  </a:lnTo>
                  <a:lnTo>
                    <a:pt x="337" y="69"/>
                  </a:lnTo>
                  <a:lnTo>
                    <a:pt x="339" y="69"/>
                  </a:lnTo>
                  <a:lnTo>
                    <a:pt x="339" y="71"/>
                  </a:lnTo>
                  <a:lnTo>
                    <a:pt x="339" y="74"/>
                  </a:lnTo>
                  <a:lnTo>
                    <a:pt x="337" y="74"/>
                  </a:lnTo>
                  <a:lnTo>
                    <a:pt x="335" y="72"/>
                  </a:lnTo>
                  <a:lnTo>
                    <a:pt x="334" y="71"/>
                  </a:lnTo>
                  <a:lnTo>
                    <a:pt x="335" y="69"/>
                  </a:lnTo>
                  <a:lnTo>
                    <a:pt x="335" y="69"/>
                  </a:lnTo>
                  <a:lnTo>
                    <a:pt x="335" y="69"/>
                  </a:lnTo>
                  <a:lnTo>
                    <a:pt x="335" y="69"/>
                  </a:lnTo>
                  <a:lnTo>
                    <a:pt x="335" y="68"/>
                  </a:lnTo>
                  <a:close/>
                  <a:moveTo>
                    <a:pt x="348" y="61"/>
                  </a:moveTo>
                  <a:lnTo>
                    <a:pt x="348" y="63"/>
                  </a:lnTo>
                  <a:lnTo>
                    <a:pt x="348" y="66"/>
                  </a:lnTo>
                  <a:lnTo>
                    <a:pt x="346" y="69"/>
                  </a:lnTo>
                  <a:lnTo>
                    <a:pt x="346" y="71"/>
                  </a:lnTo>
                  <a:lnTo>
                    <a:pt x="346" y="72"/>
                  </a:lnTo>
                  <a:lnTo>
                    <a:pt x="345" y="72"/>
                  </a:lnTo>
                  <a:lnTo>
                    <a:pt x="345" y="72"/>
                  </a:lnTo>
                  <a:lnTo>
                    <a:pt x="345" y="72"/>
                  </a:lnTo>
                  <a:lnTo>
                    <a:pt x="343" y="72"/>
                  </a:lnTo>
                  <a:lnTo>
                    <a:pt x="343" y="72"/>
                  </a:lnTo>
                  <a:lnTo>
                    <a:pt x="342" y="72"/>
                  </a:lnTo>
                  <a:lnTo>
                    <a:pt x="342" y="72"/>
                  </a:lnTo>
                  <a:lnTo>
                    <a:pt x="342" y="69"/>
                  </a:lnTo>
                  <a:lnTo>
                    <a:pt x="343" y="68"/>
                  </a:lnTo>
                  <a:lnTo>
                    <a:pt x="343" y="68"/>
                  </a:lnTo>
                  <a:lnTo>
                    <a:pt x="342" y="65"/>
                  </a:lnTo>
                  <a:lnTo>
                    <a:pt x="343" y="65"/>
                  </a:lnTo>
                  <a:lnTo>
                    <a:pt x="345" y="63"/>
                  </a:lnTo>
                  <a:lnTo>
                    <a:pt x="346" y="61"/>
                  </a:lnTo>
                  <a:lnTo>
                    <a:pt x="348" y="61"/>
                  </a:lnTo>
                  <a:close/>
                  <a:moveTo>
                    <a:pt x="353" y="58"/>
                  </a:moveTo>
                  <a:lnTo>
                    <a:pt x="353" y="58"/>
                  </a:lnTo>
                  <a:lnTo>
                    <a:pt x="354" y="61"/>
                  </a:lnTo>
                  <a:lnTo>
                    <a:pt x="354" y="63"/>
                  </a:lnTo>
                  <a:lnTo>
                    <a:pt x="354" y="65"/>
                  </a:lnTo>
                  <a:lnTo>
                    <a:pt x="354" y="63"/>
                  </a:lnTo>
                  <a:lnTo>
                    <a:pt x="354" y="63"/>
                  </a:lnTo>
                  <a:lnTo>
                    <a:pt x="353" y="63"/>
                  </a:lnTo>
                  <a:lnTo>
                    <a:pt x="353" y="63"/>
                  </a:lnTo>
                  <a:lnTo>
                    <a:pt x="353" y="63"/>
                  </a:lnTo>
                  <a:lnTo>
                    <a:pt x="353" y="65"/>
                  </a:lnTo>
                  <a:lnTo>
                    <a:pt x="353" y="66"/>
                  </a:lnTo>
                  <a:lnTo>
                    <a:pt x="351" y="66"/>
                  </a:lnTo>
                  <a:lnTo>
                    <a:pt x="351" y="69"/>
                  </a:lnTo>
                  <a:lnTo>
                    <a:pt x="351" y="69"/>
                  </a:lnTo>
                  <a:lnTo>
                    <a:pt x="353" y="69"/>
                  </a:lnTo>
                  <a:lnTo>
                    <a:pt x="353" y="69"/>
                  </a:lnTo>
                  <a:lnTo>
                    <a:pt x="354" y="71"/>
                  </a:lnTo>
                  <a:lnTo>
                    <a:pt x="354" y="71"/>
                  </a:lnTo>
                  <a:lnTo>
                    <a:pt x="354" y="72"/>
                  </a:lnTo>
                  <a:lnTo>
                    <a:pt x="354" y="72"/>
                  </a:lnTo>
                  <a:lnTo>
                    <a:pt x="353" y="72"/>
                  </a:lnTo>
                  <a:lnTo>
                    <a:pt x="351" y="72"/>
                  </a:lnTo>
                  <a:lnTo>
                    <a:pt x="351" y="72"/>
                  </a:lnTo>
                  <a:lnTo>
                    <a:pt x="351" y="74"/>
                  </a:lnTo>
                  <a:lnTo>
                    <a:pt x="351" y="74"/>
                  </a:lnTo>
                  <a:lnTo>
                    <a:pt x="351" y="74"/>
                  </a:lnTo>
                  <a:lnTo>
                    <a:pt x="350" y="76"/>
                  </a:lnTo>
                  <a:lnTo>
                    <a:pt x="350" y="77"/>
                  </a:lnTo>
                  <a:lnTo>
                    <a:pt x="348" y="76"/>
                  </a:lnTo>
                  <a:lnTo>
                    <a:pt x="348" y="77"/>
                  </a:lnTo>
                  <a:lnTo>
                    <a:pt x="346" y="77"/>
                  </a:lnTo>
                  <a:lnTo>
                    <a:pt x="346" y="76"/>
                  </a:lnTo>
                  <a:lnTo>
                    <a:pt x="346" y="74"/>
                  </a:lnTo>
                  <a:lnTo>
                    <a:pt x="346" y="74"/>
                  </a:lnTo>
                  <a:lnTo>
                    <a:pt x="346" y="72"/>
                  </a:lnTo>
                  <a:lnTo>
                    <a:pt x="346" y="72"/>
                  </a:lnTo>
                  <a:lnTo>
                    <a:pt x="348" y="71"/>
                  </a:lnTo>
                  <a:lnTo>
                    <a:pt x="348" y="71"/>
                  </a:lnTo>
                  <a:lnTo>
                    <a:pt x="348" y="69"/>
                  </a:lnTo>
                  <a:lnTo>
                    <a:pt x="350" y="68"/>
                  </a:lnTo>
                  <a:lnTo>
                    <a:pt x="350" y="68"/>
                  </a:lnTo>
                  <a:lnTo>
                    <a:pt x="350" y="66"/>
                  </a:lnTo>
                  <a:lnTo>
                    <a:pt x="350" y="65"/>
                  </a:lnTo>
                  <a:lnTo>
                    <a:pt x="350" y="61"/>
                  </a:lnTo>
                  <a:lnTo>
                    <a:pt x="351" y="60"/>
                  </a:lnTo>
                  <a:lnTo>
                    <a:pt x="353" y="58"/>
                  </a:lnTo>
                  <a:lnTo>
                    <a:pt x="353" y="58"/>
                  </a:lnTo>
                  <a:close/>
                  <a:moveTo>
                    <a:pt x="501" y="55"/>
                  </a:moveTo>
                  <a:lnTo>
                    <a:pt x="503" y="55"/>
                  </a:lnTo>
                  <a:lnTo>
                    <a:pt x="504" y="57"/>
                  </a:lnTo>
                  <a:lnTo>
                    <a:pt x="506" y="57"/>
                  </a:lnTo>
                  <a:lnTo>
                    <a:pt x="504" y="57"/>
                  </a:lnTo>
                  <a:lnTo>
                    <a:pt x="501" y="55"/>
                  </a:lnTo>
                  <a:lnTo>
                    <a:pt x="501" y="55"/>
                  </a:lnTo>
                  <a:close/>
                  <a:moveTo>
                    <a:pt x="353" y="52"/>
                  </a:moveTo>
                  <a:lnTo>
                    <a:pt x="354" y="52"/>
                  </a:lnTo>
                  <a:lnTo>
                    <a:pt x="356" y="54"/>
                  </a:lnTo>
                  <a:lnTo>
                    <a:pt x="356" y="55"/>
                  </a:lnTo>
                  <a:lnTo>
                    <a:pt x="354" y="57"/>
                  </a:lnTo>
                  <a:lnTo>
                    <a:pt x="353" y="57"/>
                  </a:lnTo>
                  <a:lnTo>
                    <a:pt x="351" y="55"/>
                  </a:lnTo>
                  <a:lnTo>
                    <a:pt x="351" y="54"/>
                  </a:lnTo>
                  <a:lnTo>
                    <a:pt x="351" y="54"/>
                  </a:lnTo>
                  <a:lnTo>
                    <a:pt x="353" y="52"/>
                  </a:lnTo>
                  <a:close/>
                  <a:moveTo>
                    <a:pt x="430" y="46"/>
                  </a:moveTo>
                  <a:lnTo>
                    <a:pt x="432" y="46"/>
                  </a:lnTo>
                  <a:lnTo>
                    <a:pt x="432" y="47"/>
                  </a:lnTo>
                  <a:lnTo>
                    <a:pt x="430" y="47"/>
                  </a:lnTo>
                  <a:lnTo>
                    <a:pt x="430" y="46"/>
                  </a:lnTo>
                  <a:lnTo>
                    <a:pt x="430" y="46"/>
                  </a:lnTo>
                  <a:close/>
                  <a:moveTo>
                    <a:pt x="428" y="46"/>
                  </a:moveTo>
                  <a:lnTo>
                    <a:pt x="428" y="46"/>
                  </a:lnTo>
                  <a:lnTo>
                    <a:pt x="428" y="47"/>
                  </a:lnTo>
                  <a:lnTo>
                    <a:pt x="428" y="47"/>
                  </a:lnTo>
                  <a:lnTo>
                    <a:pt x="428" y="47"/>
                  </a:lnTo>
                  <a:lnTo>
                    <a:pt x="428" y="49"/>
                  </a:lnTo>
                  <a:lnTo>
                    <a:pt x="428" y="49"/>
                  </a:lnTo>
                  <a:lnTo>
                    <a:pt x="427" y="49"/>
                  </a:lnTo>
                  <a:lnTo>
                    <a:pt x="427" y="49"/>
                  </a:lnTo>
                  <a:lnTo>
                    <a:pt x="427" y="49"/>
                  </a:lnTo>
                  <a:lnTo>
                    <a:pt x="427" y="49"/>
                  </a:lnTo>
                  <a:lnTo>
                    <a:pt x="425" y="49"/>
                  </a:lnTo>
                  <a:lnTo>
                    <a:pt x="425" y="49"/>
                  </a:lnTo>
                  <a:lnTo>
                    <a:pt x="424" y="49"/>
                  </a:lnTo>
                  <a:lnTo>
                    <a:pt x="424" y="49"/>
                  </a:lnTo>
                  <a:lnTo>
                    <a:pt x="424" y="49"/>
                  </a:lnTo>
                  <a:lnTo>
                    <a:pt x="424" y="49"/>
                  </a:lnTo>
                  <a:lnTo>
                    <a:pt x="424" y="47"/>
                  </a:lnTo>
                  <a:lnTo>
                    <a:pt x="425" y="47"/>
                  </a:lnTo>
                  <a:lnTo>
                    <a:pt x="428" y="46"/>
                  </a:lnTo>
                  <a:close/>
                  <a:moveTo>
                    <a:pt x="433" y="46"/>
                  </a:moveTo>
                  <a:lnTo>
                    <a:pt x="433" y="46"/>
                  </a:lnTo>
                  <a:lnTo>
                    <a:pt x="435" y="46"/>
                  </a:lnTo>
                  <a:lnTo>
                    <a:pt x="435" y="46"/>
                  </a:lnTo>
                  <a:lnTo>
                    <a:pt x="435" y="47"/>
                  </a:lnTo>
                  <a:lnTo>
                    <a:pt x="435" y="47"/>
                  </a:lnTo>
                  <a:lnTo>
                    <a:pt x="433" y="47"/>
                  </a:lnTo>
                  <a:lnTo>
                    <a:pt x="433" y="47"/>
                  </a:lnTo>
                  <a:lnTo>
                    <a:pt x="433" y="46"/>
                  </a:lnTo>
                  <a:lnTo>
                    <a:pt x="433" y="46"/>
                  </a:lnTo>
                  <a:close/>
                  <a:moveTo>
                    <a:pt x="257" y="44"/>
                  </a:moveTo>
                  <a:lnTo>
                    <a:pt x="257" y="46"/>
                  </a:lnTo>
                  <a:lnTo>
                    <a:pt x="257" y="47"/>
                  </a:lnTo>
                  <a:lnTo>
                    <a:pt x="255" y="46"/>
                  </a:lnTo>
                  <a:lnTo>
                    <a:pt x="257" y="44"/>
                  </a:lnTo>
                  <a:lnTo>
                    <a:pt x="257" y="44"/>
                  </a:lnTo>
                  <a:close/>
                  <a:moveTo>
                    <a:pt x="417" y="43"/>
                  </a:moveTo>
                  <a:lnTo>
                    <a:pt x="419" y="43"/>
                  </a:lnTo>
                  <a:lnTo>
                    <a:pt x="419" y="44"/>
                  </a:lnTo>
                  <a:lnTo>
                    <a:pt x="417" y="43"/>
                  </a:lnTo>
                  <a:lnTo>
                    <a:pt x="417" y="43"/>
                  </a:lnTo>
                  <a:lnTo>
                    <a:pt x="417" y="43"/>
                  </a:lnTo>
                  <a:lnTo>
                    <a:pt x="417" y="43"/>
                  </a:lnTo>
                  <a:close/>
                  <a:moveTo>
                    <a:pt x="255" y="43"/>
                  </a:moveTo>
                  <a:lnTo>
                    <a:pt x="255" y="44"/>
                  </a:lnTo>
                  <a:lnTo>
                    <a:pt x="255" y="44"/>
                  </a:lnTo>
                  <a:lnTo>
                    <a:pt x="255" y="46"/>
                  </a:lnTo>
                  <a:lnTo>
                    <a:pt x="255" y="46"/>
                  </a:lnTo>
                  <a:lnTo>
                    <a:pt x="255" y="49"/>
                  </a:lnTo>
                  <a:lnTo>
                    <a:pt x="255" y="49"/>
                  </a:lnTo>
                  <a:lnTo>
                    <a:pt x="255" y="50"/>
                  </a:lnTo>
                  <a:lnTo>
                    <a:pt x="255" y="50"/>
                  </a:lnTo>
                  <a:lnTo>
                    <a:pt x="252" y="54"/>
                  </a:lnTo>
                  <a:lnTo>
                    <a:pt x="252" y="54"/>
                  </a:lnTo>
                  <a:lnTo>
                    <a:pt x="252" y="50"/>
                  </a:lnTo>
                  <a:lnTo>
                    <a:pt x="250" y="49"/>
                  </a:lnTo>
                  <a:lnTo>
                    <a:pt x="250" y="47"/>
                  </a:lnTo>
                  <a:lnTo>
                    <a:pt x="252" y="46"/>
                  </a:lnTo>
                  <a:lnTo>
                    <a:pt x="252" y="43"/>
                  </a:lnTo>
                  <a:lnTo>
                    <a:pt x="253" y="43"/>
                  </a:lnTo>
                  <a:lnTo>
                    <a:pt x="255" y="43"/>
                  </a:lnTo>
                  <a:close/>
                  <a:moveTo>
                    <a:pt x="403" y="39"/>
                  </a:moveTo>
                  <a:lnTo>
                    <a:pt x="406" y="39"/>
                  </a:lnTo>
                  <a:lnTo>
                    <a:pt x="408" y="39"/>
                  </a:lnTo>
                  <a:lnTo>
                    <a:pt x="410" y="41"/>
                  </a:lnTo>
                  <a:lnTo>
                    <a:pt x="411" y="41"/>
                  </a:lnTo>
                  <a:lnTo>
                    <a:pt x="411" y="43"/>
                  </a:lnTo>
                  <a:lnTo>
                    <a:pt x="411" y="43"/>
                  </a:lnTo>
                  <a:lnTo>
                    <a:pt x="413" y="43"/>
                  </a:lnTo>
                  <a:lnTo>
                    <a:pt x="413" y="44"/>
                  </a:lnTo>
                  <a:lnTo>
                    <a:pt x="413" y="46"/>
                  </a:lnTo>
                  <a:lnTo>
                    <a:pt x="413" y="47"/>
                  </a:lnTo>
                  <a:lnTo>
                    <a:pt x="413" y="47"/>
                  </a:lnTo>
                  <a:lnTo>
                    <a:pt x="411" y="49"/>
                  </a:lnTo>
                  <a:lnTo>
                    <a:pt x="410" y="49"/>
                  </a:lnTo>
                  <a:lnTo>
                    <a:pt x="408" y="50"/>
                  </a:lnTo>
                  <a:lnTo>
                    <a:pt x="406" y="50"/>
                  </a:lnTo>
                  <a:lnTo>
                    <a:pt x="406" y="50"/>
                  </a:lnTo>
                  <a:lnTo>
                    <a:pt x="405" y="50"/>
                  </a:lnTo>
                  <a:lnTo>
                    <a:pt x="403" y="49"/>
                  </a:lnTo>
                  <a:lnTo>
                    <a:pt x="402" y="49"/>
                  </a:lnTo>
                  <a:lnTo>
                    <a:pt x="398" y="47"/>
                  </a:lnTo>
                  <a:lnTo>
                    <a:pt x="398" y="47"/>
                  </a:lnTo>
                  <a:lnTo>
                    <a:pt x="397" y="46"/>
                  </a:lnTo>
                  <a:lnTo>
                    <a:pt x="395" y="44"/>
                  </a:lnTo>
                  <a:lnTo>
                    <a:pt x="395" y="44"/>
                  </a:lnTo>
                  <a:lnTo>
                    <a:pt x="395" y="41"/>
                  </a:lnTo>
                  <a:lnTo>
                    <a:pt x="395" y="41"/>
                  </a:lnTo>
                  <a:lnTo>
                    <a:pt x="397" y="39"/>
                  </a:lnTo>
                  <a:lnTo>
                    <a:pt x="398" y="41"/>
                  </a:lnTo>
                  <a:lnTo>
                    <a:pt x="400" y="39"/>
                  </a:lnTo>
                  <a:lnTo>
                    <a:pt x="403" y="39"/>
                  </a:lnTo>
                  <a:close/>
                  <a:moveTo>
                    <a:pt x="424" y="38"/>
                  </a:moveTo>
                  <a:lnTo>
                    <a:pt x="424" y="39"/>
                  </a:lnTo>
                  <a:lnTo>
                    <a:pt x="422" y="39"/>
                  </a:lnTo>
                  <a:lnTo>
                    <a:pt x="422" y="38"/>
                  </a:lnTo>
                  <a:lnTo>
                    <a:pt x="424" y="38"/>
                  </a:lnTo>
                  <a:lnTo>
                    <a:pt x="424" y="38"/>
                  </a:lnTo>
                  <a:close/>
                  <a:moveTo>
                    <a:pt x="118" y="36"/>
                  </a:moveTo>
                  <a:lnTo>
                    <a:pt x="119" y="38"/>
                  </a:lnTo>
                  <a:lnTo>
                    <a:pt x="119" y="38"/>
                  </a:lnTo>
                  <a:lnTo>
                    <a:pt x="119" y="39"/>
                  </a:lnTo>
                  <a:lnTo>
                    <a:pt x="118" y="39"/>
                  </a:lnTo>
                  <a:lnTo>
                    <a:pt x="118" y="38"/>
                  </a:lnTo>
                  <a:lnTo>
                    <a:pt x="116" y="38"/>
                  </a:lnTo>
                  <a:lnTo>
                    <a:pt x="116" y="38"/>
                  </a:lnTo>
                  <a:lnTo>
                    <a:pt x="118" y="36"/>
                  </a:lnTo>
                  <a:close/>
                  <a:moveTo>
                    <a:pt x="127" y="36"/>
                  </a:moveTo>
                  <a:lnTo>
                    <a:pt x="127" y="36"/>
                  </a:lnTo>
                  <a:lnTo>
                    <a:pt x="127" y="36"/>
                  </a:lnTo>
                  <a:lnTo>
                    <a:pt x="127" y="38"/>
                  </a:lnTo>
                  <a:lnTo>
                    <a:pt x="126" y="36"/>
                  </a:lnTo>
                  <a:lnTo>
                    <a:pt x="126" y="36"/>
                  </a:lnTo>
                  <a:lnTo>
                    <a:pt x="127" y="36"/>
                  </a:lnTo>
                  <a:lnTo>
                    <a:pt x="127" y="36"/>
                  </a:lnTo>
                  <a:close/>
                  <a:moveTo>
                    <a:pt x="446" y="35"/>
                  </a:moveTo>
                  <a:lnTo>
                    <a:pt x="446" y="35"/>
                  </a:lnTo>
                  <a:lnTo>
                    <a:pt x="447" y="36"/>
                  </a:lnTo>
                  <a:lnTo>
                    <a:pt x="449" y="36"/>
                  </a:lnTo>
                  <a:lnTo>
                    <a:pt x="452" y="38"/>
                  </a:lnTo>
                  <a:lnTo>
                    <a:pt x="455" y="38"/>
                  </a:lnTo>
                  <a:lnTo>
                    <a:pt x="457" y="38"/>
                  </a:lnTo>
                  <a:lnTo>
                    <a:pt x="458" y="38"/>
                  </a:lnTo>
                  <a:lnTo>
                    <a:pt x="462" y="41"/>
                  </a:lnTo>
                  <a:lnTo>
                    <a:pt x="462" y="41"/>
                  </a:lnTo>
                  <a:lnTo>
                    <a:pt x="462" y="43"/>
                  </a:lnTo>
                  <a:lnTo>
                    <a:pt x="463" y="44"/>
                  </a:lnTo>
                  <a:lnTo>
                    <a:pt x="463" y="44"/>
                  </a:lnTo>
                  <a:lnTo>
                    <a:pt x="465" y="44"/>
                  </a:lnTo>
                  <a:lnTo>
                    <a:pt x="465" y="46"/>
                  </a:lnTo>
                  <a:lnTo>
                    <a:pt x="465" y="47"/>
                  </a:lnTo>
                  <a:lnTo>
                    <a:pt x="465" y="50"/>
                  </a:lnTo>
                  <a:lnTo>
                    <a:pt x="462" y="49"/>
                  </a:lnTo>
                  <a:lnTo>
                    <a:pt x="458" y="47"/>
                  </a:lnTo>
                  <a:lnTo>
                    <a:pt x="457" y="47"/>
                  </a:lnTo>
                  <a:lnTo>
                    <a:pt x="454" y="46"/>
                  </a:lnTo>
                  <a:lnTo>
                    <a:pt x="452" y="44"/>
                  </a:lnTo>
                  <a:lnTo>
                    <a:pt x="452" y="44"/>
                  </a:lnTo>
                  <a:lnTo>
                    <a:pt x="451" y="43"/>
                  </a:lnTo>
                  <a:lnTo>
                    <a:pt x="447" y="43"/>
                  </a:lnTo>
                  <a:lnTo>
                    <a:pt x="446" y="43"/>
                  </a:lnTo>
                  <a:lnTo>
                    <a:pt x="446" y="43"/>
                  </a:lnTo>
                  <a:lnTo>
                    <a:pt x="446" y="44"/>
                  </a:lnTo>
                  <a:lnTo>
                    <a:pt x="446" y="44"/>
                  </a:lnTo>
                  <a:lnTo>
                    <a:pt x="446" y="46"/>
                  </a:lnTo>
                  <a:lnTo>
                    <a:pt x="443" y="44"/>
                  </a:lnTo>
                  <a:lnTo>
                    <a:pt x="441" y="44"/>
                  </a:lnTo>
                  <a:lnTo>
                    <a:pt x="439" y="44"/>
                  </a:lnTo>
                  <a:lnTo>
                    <a:pt x="438" y="43"/>
                  </a:lnTo>
                  <a:lnTo>
                    <a:pt x="438" y="43"/>
                  </a:lnTo>
                  <a:lnTo>
                    <a:pt x="438" y="43"/>
                  </a:lnTo>
                  <a:lnTo>
                    <a:pt x="438" y="43"/>
                  </a:lnTo>
                  <a:lnTo>
                    <a:pt x="438" y="41"/>
                  </a:lnTo>
                  <a:lnTo>
                    <a:pt x="436" y="43"/>
                  </a:lnTo>
                  <a:lnTo>
                    <a:pt x="436" y="43"/>
                  </a:lnTo>
                  <a:lnTo>
                    <a:pt x="435" y="43"/>
                  </a:lnTo>
                  <a:lnTo>
                    <a:pt x="433" y="44"/>
                  </a:lnTo>
                  <a:lnTo>
                    <a:pt x="433" y="44"/>
                  </a:lnTo>
                  <a:lnTo>
                    <a:pt x="432" y="44"/>
                  </a:lnTo>
                  <a:lnTo>
                    <a:pt x="432" y="44"/>
                  </a:lnTo>
                  <a:lnTo>
                    <a:pt x="430" y="44"/>
                  </a:lnTo>
                  <a:lnTo>
                    <a:pt x="428" y="43"/>
                  </a:lnTo>
                  <a:lnTo>
                    <a:pt x="427" y="41"/>
                  </a:lnTo>
                  <a:lnTo>
                    <a:pt x="427" y="41"/>
                  </a:lnTo>
                  <a:lnTo>
                    <a:pt x="425" y="41"/>
                  </a:lnTo>
                  <a:lnTo>
                    <a:pt x="425" y="41"/>
                  </a:lnTo>
                  <a:lnTo>
                    <a:pt x="425" y="43"/>
                  </a:lnTo>
                  <a:lnTo>
                    <a:pt x="425" y="43"/>
                  </a:lnTo>
                  <a:lnTo>
                    <a:pt x="425" y="43"/>
                  </a:lnTo>
                  <a:lnTo>
                    <a:pt x="424" y="44"/>
                  </a:lnTo>
                  <a:lnTo>
                    <a:pt x="424" y="46"/>
                  </a:lnTo>
                  <a:lnTo>
                    <a:pt x="422" y="46"/>
                  </a:lnTo>
                  <a:lnTo>
                    <a:pt x="424" y="44"/>
                  </a:lnTo>
                  <a:lnTo>
                    <a:pt x="424" y="44"/>
                  </a:lnTo>
                  <a:lnTo>
                    <a:pt x="422" y="43"/>
                  </a:lnTo>
                  <a:lnTo>
                    <a:pt x="422" y="41"/>
                  </a:lnTo>
                  <a:lnTo>
                    <a:pt x="425" y="38"/>
                  </a:lnTo>
                  <a:lnTo>
                    <a:pt x="427" y="36"/>
                  </a:lnTo>
                  <a:lnTo>
                    <a:pt x="432" y="36"/>
                  </a:lnTo>
                  <a:lnTo>
                    <a:pt x="436" y="36"/>
                  </a:lnTo>
                  <a:lnTo>
                    <a:pt x="438" y="36"/>
                  </a:lnTo>
                  <a:lnTo>
                    <a:pt x="438" y="36"/>
                  </a:lnTo>
                  <a:lnTo>
                    <a:pt x="439" y="36"/>
                  </a:lnTo>
                  <a:lnTo>
                    <a:pt x="439" y="36"/>
                  </a:lnTo>
                  <a:lnTo>
                    <a:pt x="439" y="38"/>
                  </a:lnTo>
                  <a:lnTo>
                    <a:pt x="441" y="38"/>
                  </a:lnTo>
                  <a:lnTo>
                    <a:pt x="443" y="36"/>
                  </a:lnTo>
                  <a:lnTo>
                    <a:pt x="444" y="36"/>
                  </a:lnTo>
                  <a:lnTo>
                    <a:pt x="444" y="35"/>
                  </a:lnTo>
                  <a:lnTo>
                    <a:pt x="446" y="35"/>
                  </a:lnTo>
                  <a:close/>
                  <a:moveTo>
                    <a:pt x="23" y="35"/>
                  </a:moveTo>
                  <a:lnTo>
                    <a:pt x="26" y="38"/>
                  </a:lnTo>
                  <a:lnTo>
                    <a:pt x="26" y="39"/>
                  </a:lnTo>
                  <a:lnTo>
                    <a:pt x="26" y="39"/>
                  </a:lnTo>
                  <a:lnTo>
                    <a:pt x="26" y="41"/>
                  </a:lnTo>
                  <a:lnTo>
                    <a:pt x="25" y="41"/>
                  </a:lnTo>
                  <a:lnTo>
                    <a:pt x="26" y="43"/>
                  </a:lnTo>
                  <a:lnTo>
                    <a:pt x="25" y="41"/>
                  </a:lnTo>
                  <a:lnTo>
                    <a:pt x="25" y="41"/>
                  </a:lnTo>
                  <a:lnTo>
                    <a:pt x="25" y="39"/>
                  </a:lnTo>
                  <a:lnTo>
                    <a:pt x="23" y="39"/>
                  </a:lnTo>
                  <a:lnTo>
                    <a:pt x="22" y="38"/>
                  </a:lnTo>
                  <a:lnTo>
                    <a:pt x="22" y="36"/>
                  </a:lnTo>
                  <a:lnTo>
                    <a:pt x="22" y="35"/>
                  </a:lnTo>
                  <a:lnTo>
                    <a:pt x="23" y="35"/>
                  </a:lnTo>
                  <a:close/>
                  <a:moveTo>
                    <a:pt x="132" y="31"/>
                  </a:moveTo>
                  <a:lnTo>
                    <a:pt x="134" y="31"/>
                  </a:lnTo>
                  <a:lnTo>
                    <a:pt x="137" y="33"/>
                  </a:lnTo>
                  <a:lnTo>
                    <a:pt x="138" y="35"/>
                  </a:lnTo>
                  <a:lnTo>
                    <a:pt x="140" y="36"/>
                  </a:lnTo>
                  <a:lnTo>
                    <a:pt x="138" y="38"/>
                  </a:lnTo>
                  <a:lnTo>
                    <a:pt x="138" y="39"/>
                  </a:lnTo>
                  <a:lnTo>
                    <a:pt x="137" y="41"/>
                  </a:lnTo>
                  <a:lnTo>
                    <a:pt x="137" y="41"/>
                  </a:lnTo>
                  <a:lnTo>
                    <a:pt x="135" y="41"/>
                  </a:lnTo>
                  <a:lnTo>
                    <a:pt x="135" y="41"/>
                  </a:lnTo>
                  <a:lnTo>
                    <a:pt x="135" y="41"/>
                  </a:lnTo>
                  <a:lnTo>
                    <a:pt x="134" y="41"/>
                  </a:lnTo>
                  <a:lnTo>
                    <a:pt x="134" y="39"/>
                  </a:lnTo>
                  <a:lnTo>
                    <a:pt x="132" y="39"/>
                  </a:lnTo>
                  <a:lnTo>
                    <a:pt x="132" y="41"/>
                  </a:lnTo>
                  <a:lnTo>
                    <a:pt x="130" y="41"/>
                  </a:lnTo>
                  <a:lnTo>
                    <a:pt x="129" y="41"/>
                  </a:lnTo>
                  <a:lnTo>
                    <a:pt x="130" y="41"/>
                  </a:lnTo>
                  <a:lnTo>
                    <a:pt x="129" y="39"/>
                  </a:lnTo>
                  <a:lnTo>
                    <a:pt x="129" y="38"/>
                  </a:lnTo>
                  <a:lnTo>
                    <a:pt x="129" y="38"/>
                  </a:lnTo>
                  <a:lnTo>
                    <a:pt x="129" y="38"/>
                  </a:lnTo>
                  <a:lnTo>
                    <a:pt x="129" y="36"/>
                  </a:lnTo>
                  <a:lnTo>
                    <a:pt x="129" y="36"/>
                  </a:lnTo>
                  <a:lnTo>
                    <a:pt x="130" y="35"/>
                  </a:lnTo>
                  <a:lnTo>
                    <a:pt x="130" y="31"/>
                  </a:lnTo>
                  <a:lnTo>
                    <a:pt x="132" y="31"/>
                  </a:lnTo>
                  <a:close/>
                  <a:moveTo>
                    <a:pt x="20" y="31"/>
                  </a:moveTo>
                  <a:lnTo>
                    <a:pt x="22" y="33"/>
                  </a:lnTo>
                  <a:lnTo>
                    <a:pt x="22" y="35"/>
                  </a:lnTo>
                  <a:lnTo>
                    <a:pt x="22" y="36"/>
                  </a:lnTo>
                  <a:lnTo>
                    <a:pt x="20" y="36"/>
                  </a:lnTo>
                  <a:lnTo>
                    <a:pt x="18" y="35"/>
                  </a:lnTo>
                  <a:lnTo>
                    <a:pt x="20" y="33"/>
                  </a:lnTo>
                  <a:lnTo>
                    <a:pt x="18" y="33"/>
                  </a:lnTo>
                  <a:lnTo>
                    <a:pt x="18" y="33"/>
                  </a:lnTo>
                  <a:lnTo>
                    <a:pt x="18" y="31"/>
                  </a:lnTo>
                  <a:lnTo>
                    <a:pt x="20" y="31"/>
                  </a:lnTo>
                  <a:close/>
                  <a:moveTo>
                    <a:pt x="517" y="25"/>
                  </a:moveTo>
                  <a:lnTo>
                    <a:pt x="517" y="25"/>
                  </a:lnTo>
                  <a:lnTo>
                    <a:pt x="517" y="25"/>
                  </a:lnTo>
                  <a:lnTo>
                    <a:pt x="517" y="25"/>
                  </a:lnTo>
                  <a:lnTo>
                    <a:pt x="515" y="27"/>
                  </a:lnTo>
                  <a:lnTo>
                    <a:pt x="515" y="25"/>
                  </a:lnTo>
                  <a:lnTo>
                    <a:pt x="515" y="25"/>
                  </a:lnTo>
                  <a:lnTo>
                    <a:pt x="517" y="25"/>
                  </a:lnTo>
                  <a:close/>
                  <a:moveTo>
                    <a:pt x="14" y="24"/>
                  </a:moveTo>
                  <a:lnTo>
                    <a:pt x="15" y="25"/>
                  </a:lnTo>
                  <a:lnTo>
                    <a:pt x="15" y="27"/>
                  </a:lnTo>
                  <a:lnTo>
                    <a:pt x="17" y="28"/>
                  </a:lnTo>
                  <a:lnTo>
                    <a:pt x="17" y="28"/>
                  </a:lnTo>
                  <a:lnTo>
                    <a:pt x="17" y="30"/>
                  </a:lnTo>
                  <a:lnTo>
                    <a:pt x="15" y="28"/>
                  </a:lnTo>
                  <a:lnTo>
                    <a:pt x="14" y="28"/>
                  </a:lnTo>
                  <a:lnTo>
                    <a:pt x="12" y="27"/>
                  </a:lnTo>
                  <a:lnTo>
                    <a:pt x="14" y="25"/>
                  </a:lnTo>
                  <a:lnTo>
                    <a:pt x="14" y="25"/>
                  </a:lnTo>
                  <a:lnTo>
                    <a:pt x="14" y="25"/>
                  </a:lnTo>
                  <a:lnTo>
                    <a:pt x="14" y="24"/>
                  </a:lnTo>
                  <a:close/>
                  <a:moveTo>
                    <a:pt x="394" y="24"/>
                  </a:moveTo>
                  <a:lnTo>
                    <a:pt x="395" y="24"/>
                  </a:lnTo>
                  <a:lnTo>
                    <a:pt x="395" y="24"/>
                  </a:lnTo>
                  <a:lnTo>
                    <a:pt x="395" y="27"/>
                  </a:lnTo>
                  <a:lnTo>
                    <a:pt x="397" y="30"/>
                  </a:lnTo>
                  <a:lnTo>
                    <a:pt x="395" y="30"/>
                  </a:lnTo>
                  <a:lnTo>
                    <a:pt x="395" y="31"/>
                  </a:lnTo>
                  <a:lnTo>
                    <a:pt x="395" y="30"/>
                  </a:lnTo>
                  <a:lnTo>
                    <a:pt x="394" y="28"/>
                  </a:lnTo>
                  <a:lnTo>
                    <a:pt x="394" y="27"/>
                  </a:lnTo>
                  <a:lnTo>
                    <a:pt x="394" y="25"/>
                  </a:lnTo>
                  <a:lnTo>
                    <a:pt x="394" y="25"/>
                  </a:lnTo>
                  <a:lnTo>
                    <a:pt x="394" y="24"/>
                  </a:lnTo>
                  <a:close/>
                  <a:moveTo>
                    <a:pt x="364" y="22"/>
                  </a:moveTo>
                  <a:lnTo>
                    <a:pt x="364" y="24"/>
                  </a:lnTo>
                  <a:lnTo>
                    <a:pt x="364" y="24"/>
                  </a:lnTo>
                  <a:lnTo>
                    <a:pt x="364" y="24"/>
                  </a:lnTo>
                  <a:lnTo>
                    <a:pt x="364" y="24"/>
                  </a:lnTo>
                  <a:lnTo>
                    <a:pt x="364" y="22"/>
                  </a:lnTo>
                  <a:close/>
                  <a:moveTo>
                    <a:pt x="395" y="20"/>
                  </a:moveTo>
                  <a:lnTo>
                    <a:pt x="400" y="22"/>
                  </a:lnTo>
                  <a:lnTo>
                    <a:pt x="400" y="22"/>
                  </a:lnTo>
                  <a:lnTo>
                    <a:pt x="395" y="24"/>
                  </a:lnTo>
                  <a:lnTo>
                    <a:pt x="392" y="22"/>
                  </a:lnTo>
                  <a:lnTo>
                    <a:pt x="387" y="24"/>
                  </a:lnTo>
                  <a:lnTo>
                    <a:pt x="387" y="24"/>
                  </a:lnTo>
                  <a:lnTo>
                    <a:pt x="387" y="22"/>
                  </a:lnTo>
                  <a:lnTo>
                    <a:pt x="386" y="22"/>
                  </a:lnTo>
                  <a:lnTo>
                    <a:pt x="387" y="22"/>
                  </a:lnTo>
                  <a:lnTo>
                    <a:pt x="389" y="20"/>
                  </a:lnTo>
                  <a:lnTo>
                    <a:pt x="391" y="22"/>
                  </a:lnTo>
                  <a:lnTo>
                    <a:pt x="395" y="20"/>
                  </a:lnTo>
                  <a:close/>
                  <a:moveTo>
                    <a:pt x="354" y="20"/>
                  </a:moveTo>
                  <a:lnTo>
                    <a:pt x="354" y="22"/>
                  </a:lnTo>
                  <a:lnTo>
                    <a:pt x="353" y="22"/>
                  </a:lnTo>
                  <a:lnTo>
                    <a:pt x="353" y="22"/>
                  </a:lnTo>
                  <a:lnTo>
                    <a:pt x="353" y="22"/>
                  </a:lnTo>
                  <a:lnTo>
                    <a:pt x="353" y="20"/>
                  </a:lnTo>
                  <a:lnTo>
                    <a:pt x="354" y="20"/>
                  </a:lnTo>
                  <a:close/>
                  <a:moveTo>
                    <a:pt x="458" y="19"/>
                  </a:moveTo>
                  <a:lnTo>
                    <a:pt x="458" y="20"/>
                  </a:lnTo>
                  <a:lnTo>
                    <a:pt x="458" y="20"/>
                  </a:lnTo>
                  <a:lnTo>
                    <a:pt x="458" y="22"/>
                  </a:lnTo>
                  <a:lnTo>
                    <a:pt x="458" y="22"/>
                  </a:lnTo>
                  <a:lnTo>
                    <a:pt x="458" y="24"/>
                  </a:lnTo>
                  <a:lnTo>
                    <a:pt x="458" y="24"/>
                  </a:lnTo>
                  <a:lnTo>
                    <a:pt x="458" y="24"/>
                  </a:lnTo>
                  <a:lnTo>
                    <a:pt x="458" y="24"/>
                  </a:lnTo>
                  <a:lnTo>
                    <a:pt x="457" y="24"/>
                  </a:lnTo>
                  <a:lnTo>
                    <a:pt x="457" y="25"/>
                  </a:lnTo>
                  <a:lnTo>
                    <a:pt x="455" y="25"/>
                  </a:lnTo>
                  <a:lnTo>
                    <a:pt x="454" y="25"/>
                  </a:lnTo>
                  <a:lnTo>
                    <a:pt x="452" y="24"/>
                  </a:lnTo>
                  <a:lnTo>
                    <a:pt x="449" y="22"/>
                  </a:lnTo>
                  <a:lnTo>
                    <a:pt x="449" y="22"/>
                  </a:lnTo>
                  <a:lnTo>
                    <a:pt x="454" y="20"/>
                  </a:lnTo>
                  <a:lnTo>
                    <a:pt x="455" y="20"/>
                  </a:lnTo>
                  <a:lnTo>
                    <a:pt x="455" y="20"/>
                  </a:lnTo>
                  <a:lnTo>
                    <a:pt x="458" y="19"/>
                  </a:lnTo>
                  <a:lnTo>
                    <a:pt x="458" y="19"/>
                  </a:lnTo>
                  <a:close/>
                  <a:moveTo>
                    <a:pt x="376" y="19"/>
                  </a:moveTo>
                  <a:lnTo>
                    <a:pt x="380" y="20"/>
                  </a:lnTo>
                  <a:lnTo>
                    <a:pt x="381" y="20"/>
                  </a:lnTo>
                  <a:lnTo>
                    <a:pt x="383" y="20"/>
                  </a:lnTo>
                  <a:lnTo>
                    <a:pt x="383" y="20"/>
                  </a:lnTo>
                  <a:lnTo>
                    <a:pt x="383" y="19"/>
                  </a:lnTo>
                  <a:lnTo>
                    <a:pt x="383" y="20"/>
                  </a:lnTo>
                  <a:lnTo>
                    <a:pt x="384" y="20"/>
                  </a:lnTo>
                  <a:lnTo>
                    <a:pt x="384" y="20"/>
                  </a:lnTo>
                  <a:lnTo>
                    <a:pt x="386" y="20"/>
                  </a:lnTo>
                  <a:lnTo>
                    <a:pt x="386" y="22"/>
                  </a:lnTo>
                  <a:lnTo>
                    <a:pt x="386" y="22"/>
                  </a:lnTo>
                  <a:lnTo>
                    <a:pt x="383" y="22"/>
                  </a:lnTo>
                  <a:lnTo>
                    <a:pt x="381" y="24"/>
                  </a:lnTo>
                  <a:lnTo>
                    <a:pt x="378" y="22"/>
                  </a:lnTo>
                  <a:lnTo>
                    <a:pt x="375" y="24"/>
                  </a:lnTo>
                  <a:lnTo>
                    <a:pt x="373" y="24"/>
                  </a:lnTo>
                  <a:lnTo>
                    <a:pt x="372" y="24"/>
                  </a:lnTo>
                  <a:lnTo>
                    <a:pt x="372" y="22"/>
                  </a:lnTo>
                  <a:lnTo>
                    <a:pt x="372" y="19"/>
                  </a:lnTo>
                  <a:lnTo>
                    <a:pt x="372" y="19"/>
                  </a:lnTo>
                  <a:lnTo>
                    <a:pt x="373" y="19"/>
                  </a:lnTo>
                  <a:lnTo>
                    <a:pt x="376" y="19"/>
                  </a:lnTo>
                  <a:close/>
                  <a:moveTo>
                    <a:pt x="533" y="19"/>
                  </a:moveTo>
                  <a:lnTo>
                    <a:pt x="537" y="19"/>
                  </a:lnTo>
                  <a:lnTo>
                    <a:pt x="539" y="19"/>
                  </a:lnTo>
                  <a:lnTo>
                    <a:pt x="542" y="19"/>
                  </a:lnTo>
                  <a:lnTo>
                    <a:pt x="545" y="20"/>
                  </a:lnTo>
                  <a:lnTo>
                    <a:pt x="550" y="20"/>
                  </a:lnTo>
                  <a:lnTo>
                    <a:pt x="551" y="20"/>
                  </a:lnTo>
                  <a:lnTo>
                    <a:pt x="553" y="20"/>
                  </a:lnTo>
                  <a:lnTo>
                    <a:pt x="550" y="22"/>
                  </a:lnTo>
                  <a:lnTo>
                    <a:pt x="548" y="22"/>
                  </a:lnTo>
                  <a:lnTo>
                    <a:pt x="547" y="22"/>
                  </a:lnTo>
                  <a:lnTo>
                    <a:pt x="545" y="22"/>
                  </a:lnTo>
                  <a:lnTo>
                    <a:pt x="544" y="22"/>
                  </a:lnTo>
                  <a:lnTo>
                    <a:pt x="542" y="22"/>
                  </a:lnTo>
                  <a:lnTo>
                    <a:pt x="540" y="22"/>
                  </a:lnTo>
                  <a:lnTo>
                    <a:pt x="537" y="20"/>
                  </a:lnTo>
                  <a:lnTo>
                    <a:pt x="533" y="19"/>
                  </a:lnTo>
                  <a:lnTo>
                    <a:pt x="533" y="19"/>
                  </a:lnTo>
                  <a:lnTo>
                    <a:pt x="533" y="19"/>
                  </a:lnTo>
                  <a:close/>
                  <a:moveTo>
                    <a:pt x="148" y="17"/>
                  </a:moveTo>
                  <a:lnTo>
                    <a:pt x="149" y="17"/>
                  </a:lnTo>
                  <a:lnTo>
                    <a:pt x="149" y="19"/>
                  </a:lnTo>
                  <a:lnTo>
                    <a:pt x="148" y="19"/>
                  </a:lnTo>
                  <a:lnTo>
                    <a:pt x="146" y="17"/>
                  </a:lnTo>
                  <a:lnTo>
                    <a:pt x="148" y="17"/>
                  </a:lnTo>
                  <a:close/>
                  <a:moveTo>
                    <a:pt x="105" y="17"/>
                  </a:moveTo>
                  <a:lnTo>
                    <a:pt x="105" y="17"/>
                  </a:lnTo>
                  <a:lnTo>
                    <a:pt x="107" y="19"/>
                  </a:lnTo>
                  <a:lnTo>
                    <a:pt x="107" y="19"/>
                  </a:lnTo>
                  <a:lnTo>
                    <a:pt x="107" y="20"/>
                  </a:lnTo>
                  <a:lnTo>
                    <a:pt x="108" y="20"/>
                  </a:lnTo>
                  <a:lnTo>
                    <a:pt x="108" y="22"/>
                  </a:lnTo>
                  <a:lnTo>
                    <a:pt x="108" y="27"/>
                  </a:lnTo>
                  <a:lnTo>
                    <a:pt x="111" y="31"/>
                  </a:lnTo>
                  <a:lnTo>
                    <a:pt x="118" y="31"/>
                  </a:lnTo>
                  <a:lnTo>
                    <a:pt x="116" y="33"/>
                  </a:lnTo>
                  <a:lnTo>
                    <a:pt x="116" y="33"/>
                  </a:lnTo>
                  <a:lnTo>
                    <a:pt x="116" y="35"/>
                  </a:lnTo>
                  <a:lnTo>
                    <a:pt x="115" y="36"/>
                  </a:lnTo>
                  <a:lnTo>
                    <a:pt x="115" y="38"/>
                  </a:lnTo>
                  <a:lnTo>
                    <a:pt x="116" y="38"/>
                  </a:lnTo>
                  <a:lnTo>
                    <a:pt x="116" y="39"/>
                  </a:lnTo>
                  <a:lnTo>
                    <a:pt x="115" y="39"/>
                  </a:lnTo>
                  <a:lnTo>
                    <a:pt x="115" y="39"/>
                  </a:lnTo>
                  <a:lnTo>
                    <a:pt x="113" y="39"/>
                  </a:lnTo>
                  <a:lnTo>
                    <a:pt x="113" y="38"/>
                  </a:lnTo>
                  <a:lnTo>
                    <a:pt x="111" y="38"/>
                  </a:lnTo>
                  <a:lnTo>
                    <a:pt x="111" y="38"/>
                  </a:lnTo>
                  <a:lnTo>
                    <a:pt x="110" y="36"/>
                  </a:lnTo>
                  <a:lnTo>
                    <a:pt x="108" y="36"/>
                  </a:lnTo>
                  <a:lnTo>
                    <a:pt x="107" y="36"/>
                  </a:lnTo>
                  <a:lnTo>
                    <a:pt x="105" y="35"/>
                  </a:lnTo>
                  <a:lnTo>
                    <a:pt x="105" y="33"/>
                  </a:lnTo>
                  <a:lnTo>
                    <a:pt x="105" y="31"/>
                  </a:lnTo>
                  <a:lnTo>
                    <a:pt x="105" y="30"/>
                  </a:lnTo>
                  <a:lnTo>
                    <a:pt x="104" y="30"/>
                  </a:lnTo>
                  <a:lnTo>
                    <a:pt x="104" y="28"/>
                  </a:lnTo>
                  <a:lnTo>
                    <a:pt x="104" y="27"/>
                  </a:lnTo>
                  <a:lnTo>
                    <a:pt x="102" y="25"/>
                  </a:lnTo>
                  <a:lnTo>
                    <a:pt x="100" y="25"/>
                  </a:lnTo>
                  <a:lnTo>
                    <a:pt x="99" y="25"/>
                  </a:lnTo>
                  <a:lnTo>
                    <a:pt x="97" y="25"/>
                  </a:lnTo>
                  <a:lnTo>
                    <a:pt x="96" y="25"/>
                  </a:lnTo>
                  <a:lnTo>
                    <a:pt x="96" y="25"/>
                  </a:lnTo>
                  <a:lnTo>
                    <a:pt x="94" y="25"/>
                  </a:lnTo>
                  <a:lnTo>
                    <a:pt x="94" y="24"/>
                  </a:lnTo>
                  <a:lnTo>
                    <a:pt x="94" y="24"/>
                  </a:lnTo>
                  <a:lnTo>
                    <a:pt x="96" y="22"/>
                  </a:lnTo>
                  <a:lnTo>
                    <a:pt x="97" y="22"/>
                  </a:lnTo>
                  <a:lnTo>
                    <a:pt x="97" y="20"/>
                  </a:lnTo>
                  <a:lnTo>
                    <a:pt x="97" y="20"/>
                  </a:lnTo>
                  <a:lnTo>
                    <a:pt x="97" y="19"/>
                  </a:lnTo>
                  <a:lnTo>
                    <a:pt x="97" y="19"/>
                  </a:lnTo>
                  <a:lnTo>
                    <a:pt x="99" y="17"/>
                  </a:lnTo>
                  <a:lnTo>
                    <a:pt x="100" y="17"/>
                  </a:lnTo>
                  <a:lnTo>
                    <a:pt x="100" y="19"/>
                  </a:lnTo>
                  <a:lnTo>
                    <a:pt x="102" y="19"/>
                  </a:lnTo>
                  <a:lnTo>
                    <a:pt x="102" y="20"/>
                  </a:lnTo>
                  <a:lnTo>
                    <a:pt x="102" y="19"/>
                  </a:lnTo>
                  <a:lnTo>
                    <a:pt x="102" y="17"/>
                  </a:lnTo>
                  <a:lnTo>
                    <a:pt x="104" y="17"/>
                  </a:lnTo>
                  <a:lnTo>
                    <a:pt x="105" y="17"/>
                  </a:lnTo>
                  <a:close/>
                  <a:moveTo>
                    <a:pt x="359" y="17"/>
                  </a:moveTo>
                  <a:lnTo>
                    <a:pt x="359" y="17"/>
                  </a:lnTo>
                  <a:lnTo>
                    <a:pt x="361" y="17"/>
                  </a:lnTo>
                  <a:lnTo>
                    <a:pt x="361" y="19"/>
                  </a:lnTo>
                  <a:lnTo>
                    <a:pt x="361" y="19"/>
                  </a:lnTo>
                  <a:lnTo>
                    <a:pt x="361" y="20"/>
                  </a:lnTo>
                  <a:lnTo>
                    <a:pt x="359" y="20"/>
                  </a:lnTo>
                  <a:lnTo>
                    <a:pt x="359" y="19"/>
                  </a:lnTo>
                  <a:lnTo>
                    <a:pt x="359" y="17"/>
                  </a:lnTo>
                  <a:lnTo>
                    <a:pt x="359" y="17"/>
                  </a:lnTo>
                  <a:close/>
                  <a:moveTo>
                    <a:pt x="419" y="14"/>
                  </a:moveTo>
                  <a:lnTo>
                    <a:pt x="421" y="14"/>
                  </a:lnTo>
                  <a:lnTo>
                    <a:pt x="422" y="16"/>
                  </a:lnTo>
                  <a:lnTo>
                    <a:pt x="425" y="17"/>
                  </a:lnTo>
                  <a:lnTo>
                    <a:pt x="427" y="19"/>
                  </a:lnTo>
                  <a:lnTo>
                    <a:pt x="427" y="19"/>
                  </a:lnTo>
                  <a:lnTo>
                    <a:pt x="425" y="20"/>
                  </a:lnTo>
                  <a:lnTo>
                    <a:pt x="425" y="20"/>
                  </a:lnTo>
                  <a:lnTo>
                    <a:pt x="422" y="19"/>
                  </a:lnTo>
                  <a:lnTo>
                    <a:pt x="421" y="19"/>
                  </a:lnTo>
                  <a:lnTo>
                    <a:pt x="417" y="20"/>
                  </a:lnTo>
                  <a:lnTo>
                    <a:pt x="416" y="20"/>
                  </a:lnTo>
                  <a:lnTo>
                    <a:pt x="416" y="19"/>
                  </a:lnTo>
                  <a:lnTo>
                    <a:pt x="416" y="19"/>
                  </a:lnTo>
                  <a:lnTo>
                    <a:pt x="416" y="16"/>
                  </a:lnTo>
                  <a:lnTo>
                    <a:pt x="419" y="14"/>
                  </a:lnTo>
                  <a:lnTo>
                    <a:pt x="419" y="14"/>
                  </a:lnTo>
                  <a:close/>
                  <a:moveTo>
                    <a:pt x="354" y="13"/>
                  </a:moveTo>
                  <a:lnTo>
                    <a:pt x="354" y="13"/>
                  </a:lnTo>
                  <a:lnTo>
                    <a:pt x="356" y="13"/>
                  </a:lnTo>
                  <a:lnTo>
                    <a:pt x="354" y="14"/>
                  </a:lnTo>
                  <a:lnTo>
                    <a:pt x="356" y="16"/>
                  </a:lnTo>
                  <a:lnTo>
                    <a:pt x="357" y="13"/>
                  </a:lnTo>
                  <a:lnTo>
                    <a:pt x="357" y="13"/>
                  </a:lnTo>
                  <a:lnTo>
                    <a:pt x="359" y="14"/>
                  </a:lnTo>
                  <a:lnTo>
                    <a:pt x="359" y="14"/>
                  </a:lnTo>
                  <a:lnTo>
                    <a:pt x="359" y="14"/>
                  </a:lnTo>
                  <a:lnTo>
                    <a:pt x="359" y="16"/>
                  </a:lnTo>
                  <a:lnTo>
                    <a:pt x="359" y="17"/>
                  </a:lnTo>
                  <a:lnTo>
                    <a:pt x="357" y="17"/>
                  </a:lnTo>
                  <a:lnTo>
                    <a:pt x="356" y="16"/>
                  </a:lnTo>
                  <a:lnTo>
                    <a:pt x="356" y="16"/>
                  </a:lnTo>
                  <a:lnTo>
                    <a:pt x="356" y="17"/>
                  </a:lnTo>
                  <a:lnTo>
                    <a:pt x="354" y="19"/>
                  </a:lnTo>
                  <a:lnTo>
                    <a:pt x="354" y="19"/>
                  </a:lnTo>
                  <a:lnTo>
                    <a:pt x="354" y="17"/>
                  </a:lnTo>
                  <a:lnTo>
                    <a:pt x="354" y="17"/>
                  </a:lnTo>
                  <a:lnTo>
                    <a:pt x="354" y="17"/>
                  </a:lnTo>
                  <a:lnTo>
                    <a:pt x="354" y="14"/>
                  </a:lnTo>
                  <a:lnTo>
                    <a:pt x="353" y="14"/>
                  </a:lnTo>
                  <a:lnTo>
                    <a:pt x="351" y="17"/>
                  </a:lnTo>
                  <a:lnTo>
                    <a:pt x="350" y="19"/>
                  </a:lnTo>
                  <a:lnTo>
                    <a:pt x="350" y="17"/>
                  </a:lnTo>
                  <a:lnTo>
                    <a:pt x="350" y="16"/>
                  </a:lnTo>
                  <a:lnTo>
                    <a:pt x="350" y="14"/>
                  </a:lnTo>
                  <a:lnTo>
                    <a:pt x="351" y="13"/>
                  </a:lnTo>
                  <a:lnTo>
                    <a:pt x="351" y="13"/>
                  </a:lnTo>
                  <a:lnTo>
                    <a:pt x="354" y="13"/>
                  </a:lnTo>
                  <a:close/>
                  <a:moveTo>
                    <a:pt x="159" y="9"/>
                  </a:moveTo>
                  <a:lnTo>
                    <a:pt x="159" y="9"/>
                  </a:lnTo>
                  <a:lnTo>
                    <a:pt x="160" y="11"/>
                  </a:lnTo>
                  <a:lnTo>
                    <a:pt x="160" y="11"/>
                  </a:lnTo>
                  <a:lnTo>
                    <a:pt x="160" y="11"/>
                  </a:lnTo>
                  <a:lnTo>
                    <a:pt x="160" y="13"/>
                  </a:lnTo>
                  <a:lnTo>
                    <a:pt x="157" y="14"/>
                  </a:lnTo>
                  <a:lnTo>
                    <a:pt x="156" y="14"/>
                  </a:lnTo>
                  <a:lnTo>
                    <a:pt x="156" y="13"/>
                  </a:lnTo>
                  <a:lnTo>
                    <a:pt x="156" y="11"/>
                  </a:lnTo>
                  <a:lnTo>
                    <a:pt x="156" y="9"/>
                  </a:lnTo>
                  <a:lnTo>
                    <a:pt x="159" y="9"/>
                  </a:lnTo>
                  <a:close/>
                  <a:moveTo>
                    <a:pt x="523" y="9"/>
                  </a:moveTo>
                  <a:lnTo>
                    <a:pt x="525" y="9"/>
                  </a:lnTo>
                  <a:lnTo>
                    <a:pt x="525" y="9"/>
                  </a:lnTo>
                  <a:lnTo>
                    <a:pt x="525" y="9"/>
                  </a:lnTo>
                  <a:lnTo>
                    <a:pt x="525" y="11"/>
                  </a:lnTo>
                  <a:lnTo>
                    <a:pt x="525" y="11"/>
                  </a:lnTo>
                  <a:lnTo>
                    <a:pt x="523" y="11"/>
                  </a:lnTo>
                  <a:lnTo>
                    <a:pt x="523" y="11"/>
                  </a:lnTo>
                  <a:lnTo>
                    <a:pt x="523" y="9"/>
                  </a:lnTo>
                  <a:lnTo>
                    <a:pt x="523" y="9"/>
                  </a:lnTo>
                  <a:close/>
                  <a:moveTo>
                    <a:pt x="3" y="8"/>
                  </a:moveTo>
                  <a:lnTo>
                    <a:pt x="4" y="9"/>
                  </a:lnTo>
                  <a:lnTo>
                    <a:pt x="4" y="11"/>
                  </a:lnTo>
                  <a:lnTo>
                    <a:pt x="6" y="13"/>
                  </a:lnTo>
                  <a:lnTo>
                    <a:pt x="6" y="14"/>
                  </a:lnTo>
                  <a:lnTo>
                    <a:pt x="7" y="16"/>
                  </a:lnTo>
                  <a:lnTo>
                    <a:pt x="7" y="16"/>
                  </a:lnTo>
                  <a:lnTo>
                    <a:pt x="7" y="16"/>
                  </a:lnTo>
                  <a:lnTo>
                    <a:pt x="7" y="17"/>
                  </a:lnTo>
                  <a:lnTo>
                    <a:pt x="9" y="19"/>
                  </a:lnTo>
                  <a:lnTo>
                    <a:pt x="9" y="20"/>
                  </a:lnTo>
                  <a:lnTo>
                    <a:pt x="7" y="20"/>
                  </a:lnTo>
                  <a:lnTo>
                    <a:pt x="6" y="20"/>
                  </a:lnTo>
                  <a:lnTo>
                    <a:pt x="3" y="19"/>
                  </a:lnTo>
                  <a:lnTo>
                    <a:pt x="3" y="19"/>
                  </a:lnTo>
                  <a:lnTo>
                    <a:pt x="3" y="17"/>
                  </a:lnTo>
                  <a:lnTo>
                    <a:pt x="0" y="14"/>
                  </a:lnTo>
                  <a:lnTo>
                    <a:pt x="0" y="13"/>
                  </a:lnTo>
                  <a:lnTo>
                    <a:pt x="0" y="9"/>
                  </a:lnTo>
                  <a:lnTo>
                    <a:pt x="3" y="8"/>
                  </a:lnTo>
                  <a:close/>
                  <a:moveTo>
                    <a:pt x="466" y="8"/>
                  </a:moveTo>
                  <a:lnTo>
                    <a:pt x="466" y="8"/>
                  </a:lnTo>
                  <a:lnTo>
                    <a:pt x="468" y="8"/>
                  </a:lnTo>
                  <a:lnTo>
                    <a:pt x="468" y="9"/>
                  </a:lnTo>
                  <a:lnTo>
                    <a:pt x="468" y="13"/>
                  </a:lnTo>
                  <a:lnTo>
                    <a:pt x="468" y="14"/>
                  </a:lnTo>
                  <a:lnTo>
                    <a:pt x="466" y="14"/>
                  </a:lnTo>
                  <a:lnTo>
                    <a:pt x="465" y="14"/>
                  </a:lnTo>
                  <a:lnTo>
                    <a:pt x="465" y="13"/>
                  </a:lnTo>
                  <a:lnTo>
                    <a:pt x="463" y="13"/>
                  </a:lnTo>
                  <a:lnTo>
                    <a:pt x="463" y="11"/>
                  </a:lnTo>
                  <a:lnTo>
                    <a:pt x="463" y="11"/>
                  </a:lnTo>
                  <a:lnTo>
                    <a:pt x="463" y="9"/>
                  </a:lnTo>
                  <a:lnTo>
                    <a:pt x="463" y="9"/>
                  </a:lnTo>
                  <a:lnTo>
                    <a:pt x="466" y="8"/>
                  </a:lnTo>
                  <a:close/>
                  <a:moveTo>
                    <a:pt x="465" y="6"/>
                  </a:moveTo>
                  <a:lnTo>
                    <a:pt x="466" y="6"/>
                  </a:lnTo>
                  <a:lnTo>
                    <a:pt x="466" y="8"/>
                  </a:lnTo>
                  <a:lnTo>
                    <a:pt x="465" y="8"/>
                  </a:lnTo>
                  <a:lnTo>
                    <a:pt x="458" y="8"/>
                  </a:lnTo>
                  <a:lnTo>
                    <a:pt x="460" y="8"/>
                  </a:lnTo>
                  <a:lnTo>
                    <a:pt x="460" y="8"/>
                  </a:lnTo>
                  <a:lnTo>
                    <a:pt x="460" y="8"/>
                  </a:lnTo>
                  <a:lnTo>
                    <a:pt x="460" y="8"/>
                  </a:lnTo>
                  <a:lnTo>
                    <a:pt x="462" y="8"/>
                  </a:lnTo>
                  <a:lnTo>
                    <a:pt x="462" y="8"/>
                  </a:lnTo>
                  <a:lnTo>
                    <a:pt x="462" y="8"/>
                  </a:lnTo>
                  <a:lnTo>
                    <a:pt x="462" y="6"/>
                  </a:lnTo>
                  <a:lnTo>
                    <a:pt x="463" y="8"/>
                  </a:lnTo>
                  <a:lnTo>
                    <a:pt x="465" y="6"/>
                  </a:lnTo>
                  <a:lnTo>
                    <a:pt x="465" y="6"/>
                  </a:lnTo>
                  <a:close/>
                  <a:moveTo>
                    <a:pt x="531" y="5"/>
                  </a:moveTo>
                  <a:lnTo>
                    <a:pt x="534" y="5"/>
                  </a:lnTo>
                  <a:lnTo>
                    <a:pt x="536" y="5"/>
                  </a:lnTo>
                  <a:lnTo>
                    <a:pt x="536" y="6"/>
                  </a:lnTo>
                  <a:lnTo>
                    <a:pt x="537" y="6"/>
                  </a:lnTo>
                  <a:lnTo>
                    <a:pt x="539" y="6"/>
                  </a:lnTo>
                  <a:lnTo>
                    <a:pt x="540" y="8"/>
                  </a:lnTo>
                  <a:lnTo>
                    <a:pt x="542" y="9"/>
                  </a:lnTo>
                  <a:lnTo>
                    <a:pt x="544" y="11"/>
                  </a:lnTo>
                  <a:lnTo>
                    <a:pt x="545" y="11"/>
                  </a:lnTo>
                  <a:lnTo>
                    <a:pt x="544" y="13"/>
                  </a:lnTo>
                  <a:lnTo>
                    <a:pt x="542" y="13"/>
                  </a:lnTo>
                  <a:lnTo>
                    <a:pt x="542" y="13"/>
                  </a:lnTo>
                  <a:lnTo>
                    <a:pt x="540" y="13"/>
                  </a:lnTo>
                  <a:lnTo>
                    <a:pt x="539" y="13"/>
                  </a:lnTo>
                  <a:lnTo>
                    <a:pt x="537" y="11"/>
                  </a:lnTo>
                  <a:lnTo>
                    <a:pt x="537" y="9"/>
                  </a:lnTo>
                  <a:lnTo>
                    <a:pt x="536" y="8"/>
                  </a:lnTo>
                  <a:lnTo>
                    <a:pt x="534" y="8"/>
                  </a:lnTo>
                  <a:lnTo>
                    <a:pt x="533" y="6"/>
                  </a:lnTo>
                  <a:lnTo>
                    <a:pt x="533" y="6"/>
                  </a:lnTo>
                  <a:lnTo>
                    <a:pt x="533" y="6"/>
                  </a:lnTo>
                  <a:lnTo>
                    <a:pt x="531" y="6"/>
                  </a:lnTo>
                  <a:lnTo>
                    <a:pt x="531" y="5"/>
                  </a:lnTo>
                  <a:lnTo>
                    <a:pt x="531" y="5"/>
                  </a:lnTo>
                  <a:close/>
                  <a:moveTo>
                    <a:pt x="413" y="5"/>
                  </a:moveTo>
                  <a:lnTo>
                    <a:pt x="413" y="5"/>
                  </a:lnTo>
                  <a:lnTo>
                    <a:pt x="414" y="6"/>
                  </a:lnTo>
                  <a:lnTo>
                    <a:pt x="414" y="6"/>
                  </a:lnTo>
                  <a:lnTo>
                    <a:pt x="414" y="6"/>
                  </a:lnTo>
                  <a:lnTo>
                    <a:pt x="413" y="6"/>
                  </a:lnTo>
                  <a:lnTo>
                    <a:pt x="413" y="6"/>
                  </a:lnTo>
                  <a:lnTo>
                    <a:pt x="413" y="5"/>
                  </a:lnTo>
                  <a:close/>
                  <a:moveTo>
                    <a:pt x="462" y="2"/>
                  </a:moveTo>
                  <a:lnTo>
                    <a:pt x="463" y="2"/>
                  </a:lnTo>
                  <a:lnTo>
                    <a:pt x="463" y="2"/>
                  </a:lnTo>
                  <a:lnTo>
                    <a:pt x="462" y="3"/>
                  </a:lnTo>
                  <a:lnTo>
                    <a:pt x="462" y="3"/>
                  </a:lnTo>
                  <a:lnTo>
                    <a:pt x="460" y="2"/>
                  </a:lnTo>
                  <a:lnTo>
                    <a:pt x="460" y="2"/>
                  </a:lnTo>
                  <a:lnTo>
                    <a:pt x="462" y="2"/>
                  </a:lnTo>
                  <a:lnTo>
                    <a:pt x="462" y="2"/>
                  </a:lnTo>
                  <a:lnTo>
                    <a:pt x="462" y="2"/>
                  </a:lnTo>
                  <a:close/>
                  <a:moveTo>
                    <a:pt x="334" y="2"/>
                  </a:moveTo>
                  <a:lnTo>
                    <a:pt x="334" y="2"/>
                  </a:lnTo>
                  <a:lnTo>
                    <a:pt x="335" y="2"/>
                  </a:lnTo>
                  <a:lnTo>
                    <a:pt x="335" y="2"/>
                  </a:lnTo>
                  <a:lnTo>
                    <a:pt x="335" y="3"/>
                  </a:lnTo>
                  <a:lnTo>
                    <a:pt x="335" y="3"/>
                  </a:lnTo>
                  <a:lnTo>
                    <a:pt x="334" y="3"/>
                  </a:lnTo>
                  <a:lnTo>
                    <a:pt x="334" y="3"/>
                  </a:lnTo>
                  <a:lnTo>
                    <a:pt x="332" y="3"/>
                  </a:lnTo>
                  <a:lnTo>
                    <a:pt x="332" y="3"/>
                  </a:lnTo>
                  <a:lnTo>
                    <a:pt x="332" y="2"/>
                  </a:lnTo>
                  <a:lnTo>
                    <a:pt x="334" y="2"/>
                  </a:lnTo>
                  <a:close/>
                  <a:moveTo>
                    <a:pt x="490" y="0"/>
                  </a:moveTo>
                  <a:lnTo>
                    <a:pt x="492" y="0"/>
                  </a:lnTo>
                  <a:lnTo>
                    <a:pt x="495" y="2"/>
                  </a:lnTo>
                  <a:lnTo>
                    <a:pt x="498" y="3"/>
                  </a:lnTo>
                  <a:lnTo>
                    <a:pt x="501" y="5"/>
                  </a:lnTo>
                  <a:lnTo>
                    <a:pt x="503" y="6"/>
                  </a:lnTo>
                  <a:lnTo>
                    <a:pt x="507" y="6"/>
                  </a:lnTo>
                  <a:lnTo>
                    <a:pt x="509" y="6"/>
                  </a:lnTo>
                  <a:lnTo>
                    <a:pt x="510" y="6"/>
                  </a:lnTo>
                  <a:lnTo>
                    <a:pt x="510" y="6"/>
                  </a:lnTo>
                  <a:lnTo>
                    <a:pt x="512" y="8"/>
                  </a:lnTo>
                  <a:lnTo>
                    <a:pt x="512" y="8"/>
                  </a:lnTo>
                  <a:lnTo>
                    <a:pt x="512" y="9"/>
                  </a:lnTo>
                  <a:lnTo>
                    <a:pt x="512" y="11"/>
                  </a:lnTo>
                  <a:lnTo>
                    <a:pt x="514" y="13"/>
                  </a:lnTo>
                  <a:lnTo>
                    <a:pt x="515" y="14"/>
                  </a:lnTo>
                  <a:lnTo>
                    <a:pt x="515" y="14"/>
                  </a:lnTo>
                  <a:lnTo>
                    <a:pt x="514" y="16"/>
                  </a:lnTo>
                  <a:lnTo>
                    <a:pt x="514" y="17"/>
                  </a:lnTo>
                  <a:lnTo>
                    <a:pt x="514" y="19"/>
                  </a:lnTo>
                  <a:lnTo>
                    <a:pt x="512" y="20"/>
                  </a:lnTo>
                  <a:lnTo>
                    <a:pt x="512" y="22"/>
                  </a:lnTo>
                  <a:lnTo>
                    <a:pt x="514" y="24"/>
                  </a:lnTo>
                  <a:lnTo>
                    <a:pt x="514" y="25"/>
                  </a:lnTo>
                  <a:lnTo>
                    <a:pt x="514" y="27"/>
                  </a:lnTo>
                  <a:lnTo>
                    <a:pt x="514" y="28"/>
                  </a:lnTo>
                  <a:lnTo>
                    <a:pt x="517" y="33"/>
                  </a:lnTo>
                  <a:lnTo>
                    <a:pt x="517" y="36"/>
                  </a:lnTo>
                  <a:lnTo>
                    <a:pt x="518" y="35"/>
                  </a:lnTo>
                  <a:lnTo>
                    <a:pt x="518" y="33"/>
                  </a:lnTo>
                  <a:lnTo>
                    <a:pt x="518" y="31"/>
                  </a:lnTo>
                  <a:lnTo>
                    <a:pt x="518" y="31"/>
                  </a:lnTo>
                  <a:lnTo>
                    <a:pt x="520" y="31"/>
                  </a:lnTo>
                  <a:lnTo>
                    <a:pt x="520" y="33"/>
                  </a:lnTo>
                  <a:lnTo>
                    <a:pt x="520" y="35"/>
                  </a:lnTo>
                  <a:lnTo>
                    <a:pt x="521" y="38"/>
                  </a:lnTo>
                  <a:lnTo>
                    <a:pt x="521" y="38"/>
                  </a:lnTo>
                  <a:lnTo>
                    <a:pt x="523" y="38"/>
                  </a:lnTo>
                  <a:lnTo>
                    <a:pt x="523" y="38"/>
                  </a:lnTo>
                  <a:lnTo>
                    <a:pt x="523" y="39"/>
                  </a:lnTo>
                  <a:lnTo>
                    <a:pt x="523" y="41"/>
                  </a:lnTo>
                  <a:lnTo>
                    <a:pt x="525" y="43"/>
                  </a:lnTo>
                  <a:lnTo>
                    <a:pt x="526" y="43"/>
                  </a:lnTo>
                  <a:lnTo>
                    <a:pt x="526" y="44"/>
                  </a:lnTo>
                  <a:lnTo>
                    <a:pt x="529" y="44"/>
                  </a:lnTo>
                  <a:lnTo>
                    <a:pt x="531" y="44"/>
                  </a:lnTo>
                  <a:lnTo>
                    <a:pt x="533" y="44"/>
                  </a:lnTo>
                  <a:lnTo>
                    <a:pt x="534" y="43"/>
                  </a:lnTo>
                  <a:lnTo>
                    <a:pt x="534" y="41"/>
                  </a:lnTo>
                  <a:lnTo>
                    <a:pt x="537" y="38"/>
                  </a:lnTo>
                  <a:lnTo>
                    <a:pt x="539" y="38"/>
                  </a:lnTo>
                  <a:lnTo>
                    <a:pt x="540" y="35"/>
                  </a:lnTo>
                  <a:lnTo>
                    <a:pt x="540" y="35"/>
                  </a:lnTo>
                  <a:lnTo>
                    <a:pt x="544" y="33"/>
                  </a:lnTo>
                  <a:lnTo>
                    <a:pt x="544" y="31"/>
                  </a:lnTo>
                  <a:lnTo>
                    <a:pt x="544" y="30"/>
                  </a:lnTo>
                  <a:lnTo>
                    <a:pt x="545" y="28"/>
                  </a:lnTo>
                  <a:lnTo>
                    <a:pt x="545" y="28"/>
                  </a:lnTo>
                  <a:lnTo>
                    <a:pt x="548" y="27"/>
                  </a:lnTo>
                  <a:lnTo>
                    <a:pt x="551" y="27"/>
                  </a:lnTo>
                  <a:lnTo>
                    <a:pt x="555" y="25"/>
                  </a:lnTo>
                  <a:lnTo>
                    <a:pt x="556" y="25"/>
                  </a:lnTo>
                  <a:lnTo>
                    <a:pt x="556" y="24"/>
                  </a:lnTo>
                  <a:lnTo>
                    <a:pt x="556" y="22"/>
                  </a:lnTo>
                  <a:lnTo>
                    <a:pt x="556" y="22"/>
                  </a:lnTo>
                  <a:lnTo>
                    <a:pt x="556" y="20"/>
                  </a:lnTo>
                  <a:lnTo>
                    <a:pt x="559" y="19"/>
                  </a:lnTo>
                  <a:lnTo>
                    <a:pt x="562" y="17"/>
                  </a:lnTo>
                  <a:lnTo>
                    <a:pt x="566" y="17"/>
                  </a:lnTo>
                  <a:lnTo>
                    <a:pt x="567" y="17"/>
                  </a:lnTo>
                  <a:lnTo>
                    <a:pt x="569" y="17"/>
                  </a:lnTo>
                  <a:lnTo>
                    <a:pt x="570" y="19"/>
                  </a:lnTo>
                  <a:lnTo>
                    <a:pt x="578" y="20"/>
                  </a:lnTo>
                  <a:lnTo>
                    <a:pt x="580" y="22"/>
                  </a:lnTo>
                  <a:lnTo>
                    <a:pt x="580" y="24"/>
                  </a:lnTo>
                  <a:lnTo>
                    <a:pt x="581" y="24"/>
                  </a:lnTo>
                  <a:lnTo>
                    <a:pt x="583" y="24"/>
                  </a:lnTo>
                  <a:lnTo>
                    <a:pt x="585" y="25"/>
                  </a:lnTo>
                  <a:lnTo>
                    <a:pt x="586" y="25"/>
                  </a:lnTo>
                  <a:lnTo>
                    <a:pt x="591" y="27"/>
                  </a:lnTo>
                  <a:lnTo>
                    <a:pt x="594" y="28"/>
                  </a:lnTo>
                  <a:lnTo>
                    <a:pt x="596" y="30"/>
                  </a:lnTo>
                  <a:lnTo>
                    <a:pt x="600" y="28"/>
                  </a:lnTo>
                  <a:lnTo>
                    <a:pt x="600" y="30"/>
                  </a:lnTo>
                  <a:lnTo>
                    <a:pt x="602" y="30"/>
                  </a:lnTo>
                  <a:lnTo>
                    <a:pt x="602" y="30"/>
                  </a:lnTo>
                  <a:lnTo>
                    <a:pt x="607" y="30"/>
                  </a:lnTo>
                  <a:lnTo>
                    <a:pt x="607" y="31"/>
                  </a:lnTo>
                  <a:lnTo>
                    <a:pt x="608" y="31"/>
                  </a:lnTo>
                  <a:lnTo>
                    <a:pt x="608" y="33"/>
                  </a:lnTo>
                  <a:lnTo>
                    <a:pt x="611" y="33"/>
                  </a:lnTo>
                  <a:lnTo>
                    <a:pt x="611" y="38"/>
                  </a:lnTo>
                  <a:lnTo>
                    <a:pt x="611" y="41"/>
                  </a:lnTo>
                  <a:lnTo>
                    <a:pt x="611" y="58"/>
                  </a:lnTo>
                  <a:lnTo>
                    <a:pt x="611" y="61"/>
                  </a:lnTo>
                  <a:lnTo>
                    <a:pt x="611" y="79"/>
                  </a:lnTo>
                  <a:lnTo>
                    <a:pt x="611" y="82"/>
                  </a:lnTo>
                  <a:lnTo>
                    <a:pt x="611" y="87"/>
                  </a:lnTo>
                  <a:lnTo>
                    <a:pt x="611" y="88"/>
                  </a:lnTo>
                  <a:lnTo>
                    <a:pt x="610" y="90"/>
                  </a:lnTo>
                  <a:lnTo>
                    <a:pt x="610" y="93"/>
                  </a:lnTo>
                  <a:lnTo>
                    <a:pt x="611" y="93"/>
                  </a:lnTo>
                  <a:lnTo>
                    <a:pt x="611" y="95"/>
                  </a:lnTo>
                  <a:lnTo>
                    <a:pt x="611" y="102"/>
                  </a:lnTo>
                  <a:lnTo>
                    <a:pt x="611" y="106"/>
                  </a:lnTo>
                  <a:lnTo>
                    <a:pt x="611" y="120"/>
                  </a:lnTo>
                  <a:lnTo>
                    <a:pt x="611" y="123"/>
                  </a:lnTo>
                  <a:lnTo>
                    <a:pt x="611" y="126"/>
                  </a:lnTo>
                  <a:lnTo>
                    <a:pt x="611" y="126"/>
                  </a:lnTo>
                  <a:lnTo>
                    <a:pt x="608" y="124"/>
                  </a:lnTo>
                  <a:lnTo>
                    <a:pt x="607" y="123"/>
                  </a:lnTo>
                  <a:lnTo>
                    <a:pt x="607" y="121"/>
                  </a:lnTo>
                  <a:lnTo>
                    <a:pt x="605" y="120"/>
                  </a:lnTo>
                  <a:lnTo>
                    <a:pt x="599" y="115"/>
                  </a:lnTo>
                  <a:lnTo>
                    <a:pt x="597" y="113"/>
                  </a:lnTo>
                  <a:lnTo>
                    <a:pt x="597" y="113"/>
                  </a:lnTo>
                  <a:lnTo>
                    <a:pt x="597" y="112"/>
                  </a:lnTo>
                  <a:lnTo>
                    <a:pt x="599" y="112"/>
                  </a:lnTo>
                  <a:lnTo>
                    <a:pt x="599" y="109"/>
                  </a:lnTo>
                  <a:lnTo>
                    <a:pt x="599" y="110"/>
                  </a:lnTo>
                  <a:lnTo>
                    <a:pt x="597" y="112"/>
                  </a:lnTo>
                  <a:lnTo>
                    <a:pt x="594" y="112"/>
                  </a:lnTo>
                  <a:lnTo>
                    <a:pt x="592" y="112"/>
                  </a:lnTo>
                  <a:lnTo>
                    <a:pt x="591" y="113"/>
                  </a:lnTo>
                  <a:lnTo>
                    <a:pt x="589" y="113"/>
                  </a:lnTo>
                  <a:lnTo>
                    <a:pt x="588" y="113"/>
                  </a:lnTo>
                  <a:lnTo>
                    <a:pt x="588" y="112"/>
                  </a:lnTo>
                  <a:lnTo>
                    <a:pt x="586" y="110"/>
                  </a:lnTo>
                  <a:lnTo>
                    <a:pt x="586" y="110"/>
                  </a:lnTo>
                  <a:lnTo>
                    <a:pt x="586" y="112"/>
                  </a:lnTo>
                  <a:lnTo>
                    <a:pt x="585" y="112"/>
                  </a:lnTo>
                  <a:lnTo>
                    <a:pt x="581" y="113"/>
                  </a:lnTo>
                  <a:lnTo>
                    <a:pt x="581" y="113"/>
                  </a:lnTo>
                  <a:lnTo>
                    <a:pt x="581" y="113"/>
                  </a:lnTo>
                  <a:lnTo>
                    <a:pt x="581" y="112"/>
                  </a:lnTo>
                  <a:lnTo>
                    <a:pt x="581" y="112"/>
                  </a:lnTo>
                  <a:lnTo>
                    <a:pt x="581" y="110"/>
                  </a:lnTo>
                  <a:lnTo>
                    <a:pt x="583" y="109"/>
                  </a:lnTo>
                  <a:lnTo>
                    <a:pt x="583" y="109"/>
                  </a:lnTo>
                  <a:lnTo>
                    <a:pt x="585" y="106"/>
                  </a:lnTo>
                  <a:lnTo>
                    <a:pt x="585" y="106"/>
                  </a:lnTo>
                  <a:lnTo>
                    <a:pt x="585" y="104"/>
                  </a:lnTo>
                  <a:lnTo>
                    <a:pt x="585" y="104"/>
                  </a:lnTo>
                  <a:lnTo>
                    <a:pt x="583" y="104"/>
                  </a:lnTo>
                  <a:lnTo>
                    <a:pt x="583" y="102"/>
                  </a:lnTo>
                  <a:lnTo>
                    <a:pt x="581" y="101"/>
                  </a:lnTo>
                  <a:lnTo>
                    <a:pt x="581" y="101"/>
                  </a:lnTo>
                  <a:lnTo>
                    <a:pt x="580" y="101"/>
                  </a:lnTo>
                  <a:lnTo>
                    <a:pt x="580" y="99"/>
                  </a:lnTo>
                  <a:lnTo>
                    <a:pt x="580" y="99"/>
                  </a:lnTo>
                  <a:lnTo>
                    <a:pt x="581" y="99"/>
                  </a:lnTo>
                  <a:lnTo>
                    <a:pt x="581" y="99"/>
                  </a:lnTo>
                  <a:lnTo>
                    <a:pt x="583" y="99"/>
                  </a:lnTo>
                  <a:lnTo>
                    <a:pt x="585" y="99"/>
                  </a:lnTo>
                  <a:lnTo>
                    <a:pt x="586" y="99"/>
                  </a:lnTo>
                  <a:lnTo>
                    <a:pt x="585" y="99"/>
                  </a:lnTo>
                  <a:lnTo>
                    <a:pt x="585" y="99"/>
                  </a:lnTo>
                  <a:lnTo>
                    <a:pt x="581" y="98"/>
                  </a:lnTo>
                  <a:lnTo>
                    <a:pt x="580" y="98"/>
                  </a:lnTo>
                  <a:lnTo>
                    <a:pt x="577" y="95"/>
                  </a:lnTo>
                  <a:lnTo>
                    <a:pt x="577" y="95"/>
                  </a:lnTo>
                  <a:lnTo>
                    <a:pt x="578" y="95"/>
                  </a:lnTo>
                  <a:lnTo>
                    <a:pt x="581" y="95"/>
                  </a:lnTo>
                  <a:lnTo>
                    <a:pt x="580" y="93"/>
                  </a:lnTo>
                  <a:lnTo>
                    <a:pt x="580" y="91"/>
                  </a:lnTo>
                  <a:lnTo>
                    <a:pt x="578" y="90"/>
                  </a:lnTo>
                  <a:lnTo>
                    <a:pt x="578" y="90"/>
                  </a:lnTo>
                  <a:lnTo>
                    <a:pt x="577" y="88"/>
                  </a:lnTo>
                  <a:lnTo>
                    <a:pt x="575" y="87"/>
                  </a:lnTo>
                  <a:lnTo>
                    <a:pt x="574" y="83"/>
                  </a:lnTo>
                  <a:lnTo>
                    <a:pt x="574" y="80"/>
                  </a:lnTo>
                  <a:lnTo>
                    <a:pt x="574" y="80"/>
                  </a:lnTo>
                  <a:lnTo>
                    <a:pt x="574" y="79"/>
                  </a:lnTo>
                  <a:lnTo>
                    <a:pt x="574" y="79"/>
                  </a:lnTo>
                  <a:lnTo>
                    <a:pt x="572" y="79"/>
                  </a:lnTo>
                  <a:lnTo>
                    <a:pt x="572" y="77"/>
                  </a:lnTo>
                  <a:lnTo>
                    <a:pt x="574" y="77"/>
                  </a:lnTo>
                  <a:lnTo>
                    <a:pt x="572" y="77"/>
                  </a:lnTo>
                  <a:lnTo>
                    <a:pt x="570" y="77"/>
                  </a:lnTo>
                  <a:lnTo>
                    <a:pt x="570" y="77"/>
                  </a:lnTo>
                  <a:lnTo>
                    <a:pt x="570" y="77"/>
                  </a:lnTo>
                  <a:lnTo>
                    <a:pt x="570" y="77"/>
                  </a:lnTo>
                  <a:lnTo>
                    <a:pt x="570" y="76"/>
                  </a:lnTo>
                  <a:lnTo>
                    <a:pt x="570" y="76"/>
                  </a:lnTo>
                  <a:lnTo>
                    <a:pt x="569" y="74"/>
                  </a:lnTo>
                  <a:lnTo>
                    <a:pt x="569" y="74"/>
                  </a:lnTo>
                  <a:lnTo>
                    <a:pt x="567" y="72"/>
                  </a:lnTo>
                  <a:lnTo>
                    <a:pt x="567" y="72"/>
                  </a:lnTo>
                  <a:lnTo>
                    <a:pt x="566" y="72"/>
                  </a:lnTo>
                  <a:lnTo>
                    <a:pt x="566" y="71"/>
                  </a:lnTo>
                  <a:lnTo>
                    <a:pt x="566" y="71"/>
                  </a:lnTo>
                  <a:lnTo>
                    <a:pt x="559" y="68"/>
                  </a:lnTo>
                  <a:lnTo>
                    <a:pt x="558" y="66"/>
                  </a:lnTo>
                  <a:lnTo>
                    <a:pt x="558" y="66"/>
                  </a:lnTo>
                  <a:lnTo>
                    <a:pt x="558" y="68"/>
                  </a:lnTo>
                  <a:lnTo>
                    <a:pt x="556" y="66"/>
                  </a:lnTo>
                  <a:lnTo>
                    <a:pt x="556" y="66"/>
                  </a:lnTo>
                  <a:lnTo>
                    <a:pt x="555" y="66"/>
                  </a:lnTo>
                  <a:lnTo>
                    <a:pt x="555" y="66"/>
                  </a:lnTo>
                  <a:lnTo>
                    <a:pt x="553" y="66"/>
                  </a:lnTo>
                  <a:lnTo>
                    <a:pt x="551" y="66"/>
                  </a:lnTo>
                  <a:lnTo>
                    <a:pt x="548" y="65"/>
                  </a:lnTo>
                  <a:lnTo>
                    <a:pt x="545" y="63"/>
                  </a:lnTo>
                  <a:lnTo>
                    <a:pt x="544" y="61"/>
                  </a:lnTo>
                  <a:lnTo>
                    <a:pt x="540" y="61"/>
                  </a:lnTo>
                  <a:lnTo>
                    <a:pt x="539" y="60"/>
                  </a:lnTo>
                  <a:lnTo>
                    <a:pt x="536" y="60"/>
                  </a:lnTo>
                  <a:lnTo>
                    <a:pt x="533" y="60"/>
                  </a:lnTo>
                  <a:lnTo>
                    <a:pt x="531" y="60"/>
                  </a:lnTo>
                  <a:lnTo>
                    <a:pt x="529" y="60"/>
                  </a:lnTo>
                  <a:lnTo>
                    <a:pt x="528" y="60"/>
                  </a:lnTo>
                  <a:lnTo>
                    <a:pt x="521" y="55"/>
                  </a:lnTo>
                  <a:lnTo>
                    <a:pt x="520" y="54"/>
                  </a:lnTo>
                  <a:lnTo>
                    <a:pt x="521" y="54"/>
                  </a:lnTo>
                  <a:lnTo>
                    <a:pt x="521" y="52"/>
                  </a:lnTo>
                  <a:lnTo>
                    <a:pt x="523" y="52"/>
                  </a:lnTo>
                  <a:lnTo>
                    <a:pt x="521" y="52"/>
                  </a:lnTo>
                  <a:lnTo>
                    <a:pt x="521" y="52"/>
                  </a:lnTo>
                  <a:lnTo>
                    <a:pt x="520" y="52"/>
                  </a:lnTo>
                  <a:lnTo>
                    <a:pt x="518" y="52"/>
                  </a:lnTo>
                  <a:lnTo>
                    <a:pt x="518" y="52"/>
                  </a:lnTo>
                  <a:lnTo>
                    <a:pt x="517" y="52"/>
                  </a:lnTo>
                  <a:lnTo>
                    <a:pt x="515" y="52"/>
                  </a:lnTo>
                  <a:lnTo>
                    <a:pt x="514" y="50"/>
                  </a:lnTo>
                  <a:lnTo>
                    <a:pt x="514" y="50"/>
                  </a:lnTo>
                  <a:lnTo>
                    <a:pt x="514" y="50"/>
                  </a:lnTo>
                  <a:lnTo>
                    <a:pt x="512" y="50"/>
                  </a:lnTo>
                  <a:lnTo>
                    <a:pt x="512" y="50"/>
                  </a:lnTo>
                  <a:lnTo>
                    <a:pt x="510" y="50"/>
                  </a:lnTo>
                  <a:lnTo>
                    <a:pt x="510" y="49"/>
                  </a:lnTo>
                  <a:lnTo>
                    <a:pt x="509" y="49"/>
                  </a:lnTo>
                  <a:lnTo>
                    <a:pt x="509" y="49"/>
                  </a:lnTo>
                  <a:lnTo>
                    <a:pt x="509" y="47"/>
                  </a:lnTo>
                  <a:lnTo>
                    <a:pt x="507" y="47"/>
                  </a:lnTo>
                  <a:lnTo>
                    <a:pt x="506" y="46"/>
                  </a:lnTo>
                  <a:lnTo>
                    <a:pt x="506" y="43"/>
                  </a:lnTo>
                  <a:lnTo>
                    <a:pt x="506" y="43"/>
                  </a:lnTo>
                  <a:lnTo>
                    <a:pt x="507" y="41"/>
                  </a:lnTo>
                  <a:lnTo>
                    <a:pt x="509" y="39"/>
                  </a:lnTo>
                  <a:lnTo>
                    <a:pt x="507" y="39"/>
                  </a:lnTo>
                  <a:lnTo>
                    <a:pt x="507" y="39"/>
                  </a:lnTo>
                  <a:lnTo>
                    <a:pt x="506" y="41"/>
                  </a:lnTo>
                  <a:lnTo>
                    <a:pt x="506" y="41"/>
                  </a:lnTo>
                  <a:lnTo>
                    <a:pt x="506" y="44"/>
                  </a:lnTo>
                  <a:lnTo>
                    <a:pt x="506" y="44"/>
                  </a:lnTo>
                  <a:lnTo>
                    <a:pt x="504" y="44"/>
                  </a:lnTo>
                  <a:lnTo>
                    <a:pt x="504" y="46"/>
                  </a:lnTo>
                  <a:lnTo>
                    <a:pt x="504" y="47"/>
                  </a:lnTo>
                  <a:lnTo>
                    <a:pt x="503" y="49"/>
                  </a:lnTo>
                  <a:lnTo>
                    <a:pt x="503" y="50"/>
                  </a:lnTo>
                  <a:lnTo>
                    <a:pt x="503" y="50"/>
                  </a:lnTo>
                  <a:lnTo>
                    <a:pt x="503" y="52"/>
                  </a:lnTo>
                  <a:lnTo>
                    <a:pt x="499" y="54"/>
                  </a:lnTo>
                  <a:lnTo>
                    <a:pt x="499" y="54"/>
                  </a:lnTo>
                  <a:lnTo>
                    <a:pt x="498" y="54"/>
                  </a:lnTo>
                  <a:lnTo>
                    <a:pt x="496" y="54"/>
                  </a:lnTo>
                  <a:lnTo>
                    <a:pt x="495" y="54"/>
                  </a:lnTo>
                  <a:lnTo>
                    <a:pt x="495" y="54"/>
                  </a:lnTo>
                  <a:lnTo>
                    <a:pt x="495" y="52"/>
                  </a:lnTo>
                  <a:lnTo>
                    <a:pt x="493" y="50"/>
                  </a:lnTo>
                  <a:lnTo>
                    <a:pt x="493" y="49"/>
                  </a:lnTo>
                  <a:lnTo>
                    <a:pt x="495" y="46"/>
                  </a:lnTo>
                  <a:lnTo>
                    <a:pt x="495" y="44"/>
                  </a:lnTo>
                  <a:lnTo>
                    <a:pt x="493" y="43"/>
                  </a:lnTo>
                  <a:lnTo>
                    <a:pt x="490" y="41"/>
                  </a:lnTo>
                  <a:lnTo>
                    <a:pt x="487" y="38"/>
                  </a:lnTo>
                  <a:lnTo>
                    <a:pt x="485" y="38"/>
                  </a:lnTo>
                  <a:lnTo>
                    <a:pt x="484" y="38"/>
                  </a:lnTo>
                  <a:lnTo>
                    <a:pt x="482" y="38"/>
                  </a:lnTo>
                  <a:lnTo>
                    <a:pt x="482" y="36"/>
                  </a:lnTo>
                  <a:lnTo>
                    <a:pt x="482" y="35"/>
                  </a:lnTo>
                  <a:lnTo>
                    <a:pt x="484" y="35"/>
                  </a:lnTo>
                  <a:lnTo>
                    <a:pt x="485" y="33"/>
                  </a:lnTo>
                  <a:lnTo>
                    <a:pt x="487" y="35"/>
                  </a:lnTo>
                  <a:lnTo>
                    <a:pt x="490" y="35"/>
                  </a:lnTo>
                  <a:lnTo>
                    <a:pt x="492" y="35"/>
                  </a:lnTo>
                  <a:lnTo>
                    <a:pt x="493" y="35"/>
                  </a:lnTo>
                  <a:lnTo>
                    <a:pt x="495" y="33"/>
                  </a:lnTo>
                  <a:lnTo>
                    <a:pt x="496" y="31"/>
                  </a:lnTo>
                  <a:lnTo>
                    <a:pt x="498" y="30"/>
                  </a:lnTo>
                  <a:lnTo>
                    <a:pt x="499" y="30"/>
                  </a:lnTo>
                  <a:lnTo>
                    <a:pt x="501" y="30"/>
                  </a:lnTo>
                  <a:lnTo>
                    <a:pt x="503" y="31"/>
                  </a:lnTo>
                  <a:lnTo>
                    <a:pt x="504" y="31"/>
                  </a:lnTo>
                  <a:lnTo>
                    <a:pt x="506" y="31"/>
                  </a:lnTo>
                  <a:lnTo>
                    <a:pt x="506" y="33"/>
                  </a:lnTo>
                  <a:lnTo>
                    <a:pt x="507" y="33"/>
                  </a:lnTo>
                  <a:lnTo>
                    <a:pt x="507" y="31"/>
                  </a:lnTo>
                  <a:lnTo>
                    <a:pt x="507" y="30"/>
                  </a:lnTo>
                  <a:lnTo>
                    <a:pt x="509" y="30"/>
                  </a:lnTo>
                  <a:lnTo>
                    <a:pt x="509" y="30"/>
                  </a:lnTo>
                  <a:lnTo>
                    <a:pt x="509" y="30"/>
                  </a:lnTo>
                  <a:lnTo>
                    <a:pt x="509" y="28"/>
                  </a:lnTo>
                  <a:lnTo>
                    <a:pt x="507" y="28"/>
                  </a:lnTo>
                  <a:lnTo>
                    <a:pt x="509" y="27"/>
                  </a:lnTo>
                  <a:lnTo>
                    <a:pt x="509" y="27"/>
                  </a:lnTo>
                  <a:lnTo>
                    <a:pt x="510" y="27"/>
                  </a:lnTo>
                  <a:lnTo>
                    <a:pt x="510" y="25"/>
                  </a:lnTo>
                  <a:lnTo>
                    <a:pt x="507" y="27"/>
                  </a:lnTo>
                  <a:lnTo>
                    <a:pt x="504" y="27"/>
                  </a:lnTo>
                  <a:lnTo>
                    <a:pt x="501" y="27"/>
                  </a:lnTo>
                  <a:lnTo>
                    <a:pt x="499" y="27"/>
                  </a:lnTo>
                  <a:lnTo>
                    <a:pt x="496" y="28"/>
                  </a:lnTo>
                  <a:lnTo>
                    <a:pt x="495" y="28"/>
                  </a:lnTo>
                  <a:lnTo>
                    <a:pt x="492" y="28"/>
                  </a:lnTo>
                  <a:lnTo>
                    <a:pt x="490" y="27"/>
                  </a:lnTo>
                  <a:lnTo>
                    <a:pt x="488" y="27"/>
                  </a:lnTo>
                  <a:lnTo>
                    <a:pt x="487" y="27"/>
                  </a:lnTo>
                  <a:lnTo>
                    <a:pt x="485" y="27"/>
                  </a:lnTo>
                  <a:lnTo>
                    <a:pt x="484" y="25"/>
                  </a:lnTo>
                  <a:lnTo>
                    <a:pt x="484" y="25"/>
                  </a:lnTo>
                  <a:lnTo>
                    <a:pt x="482" y="24"/>
                  </a:lnTo>
                  <a:lnTo>
                    <a:pt x="482" y="24"/>
                  </a:lnTo>
                  <a:lnTo>
                    <a:pt x="480" y="20"/>
                  </a:lnTo>
                  <a:lnTo>
                    <a:pt x="480" y="17"/>
                  </a:lnTo>
                  <a:lnTo>
                    <a:pt x="479" y="17"/>
                  </a:lnTo>
                  <a:lnTo>
                    <a:pt x="477" y="17"/>
                  </a:lnTo>
                  <a:lnTo>
                    <a:pt x="471" y="16"/>
                  </a:lnTo>
                  <a:lnTo>
                    <a:pt x="471" y="16"/>
                  </a:lnTo>
                  <a:lnTo>
                    <a:pt x="469" y="16"/>
                  </a:lnTo>
                  <a:lnTo>
                    <a:pt x="469" y="16"/>
                  </a:lnTo>
                  <a:lnTo>
                    <a:pt x="468" y="16"/>
                  </a:lnTo>
                  <a:lnTo>
                    <a:pt x="468" y="16"/>
                  </a:lnTo>
                  <a:lnTo>
                    <a:pt x="468" y="16"/>
                  </a:lnTo>
                  <a:lnTo>
                    <a:pt x="468" y="14"/>
                  </a:lnTo>
                  <a:lnTo>
                    <a:pt x="469" y="13"/>
                  </a:lnTo>
                  <a:lnTo>
                    <a:pt x="469" y="13"/>
                  </a:lnTo>
                  <a:lnTo>
                    <a:pt x="471" y="13"/>
                  </a:lnTo>
                  <a:lnTo>
                    <a:pt x="471" y="9"/>
                  </a:lnTo>
                  <a:lnTo>
                    <a:pt x="471" y="9"/>
                  </a:lnTo>
                  <a:lnTo>
                    <a:pt x="471" y="8"/>
                  </a:lnTo>
                  <a:lnTo>
                    <a:pt x="471" y="8"/>
                  </a:lnTo>
                  <a:lnTo>
                    <a:pt x="471" y="8"/>
                  </a:lnTo>
                  <a:lnTo>
                    <a:pt x="474" y="6"/>
                  </a:lnTo>
                  <a:lnTo>
                    <a:pt x="479" y="5"/>
                  </a:lnTo>
                  <a:lnTo>
                    <a:pt x="480" y="5"/>
                  </a:lnTo>
                  <a:lnTo>
                    <a:pt x="482" y="3"/>
                  </a:lnTo>
                  <a:lnTo>
                    <a:pt x="482" y="3"/>
                  </a:lnTo>
                  <a:lnTo>
                    <a:pt x="484" y="3"/>
                  </a:lnTo>
                  <a:lnTo>
                    <a:pt x="484" y="2"/>
                  </a:lnTo>
                  <a:lnTo>
                    <a:pt x="488" y="0"/>
                  </a:lnTo>
                  <a:lnTo>
                    <a:pt x="4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32" name="Freeform 252">
              <a:extLst>
                <a:ext uri="{FF2B5EF4-FFF2-40B4-BE49-F238E27FC236}">
                  <a16:creationId xmlns:a16="http://schemas.microsoft.com/office/drawing/2014/main" id="{B5897B9C-E8C8-4A7E-AE99-EAE8AB8783E1}"/>
                </a:ext>
              </a:extLst>
            </p:cNvPr>
            <p:cNvSpPr>
              <a:spLocks noEditPoints="1"/>
            </p:cNvSpPr>
            <p:nvPr/>
          </p:nvSpPr>
          <p:spPr bwMode="auto">
            <a:xfrm>
              <a:off x="8449071" y="4250239"/>
              <a:ext cx="1017494" cy="331368"/>
            </a:xfrm>
            <a:custGeom>
              <a:avLst/>
              <a:gdLst>
                <a:gd name="T0" fmla="*/ 470 w 522"/>
                <a:gd name="T1" fmla="*/ 98 h 170"/>
                <a:gd name="T2" fmla="*/ 462 w 522"/>
                <a:gd name="T3" fmla="*/ 88 h 170"/>
                <a:gd name="T4" fmla="*/ 511 w 522"/>
                <a:gd name="T5" fmla="*/ 87 h 170"/>
                <a:gd name="T6" fmla="*/ 45 w 522"/>
                <a:gd name="T7" fmla="*/ 85 h 170"/>
                <a:gd name="T8" fmla="*/ 140 w 522"/>
                <a:gd name="T9" fmla="*/ 90 h 170"/>
                <a:gd name="T10" fmla="*/ 137 w 522"/>
                <a:gd name="T11" fmla="*/ 85 h 170"/>
                <a:gd name="T12" fmla="*/ 463 w 522"/>
                <a:gd name="T13" fmla="*/ 74 h 170"/>
                <a:gd name="T14" fmla="*/ 127 w 522"/>
                <a:gd name="T15" fmla="*/ 73 h 170"/>
                <a:gd name="T16" fmla="*/ 116 w 522"/>
                <a:gd name="T17" fmla="*/ 71 h 170"/>
                <a:gd name="T18" fmla="*/ 126 w 522"/>
                <a:gd name="T19" fmla="*/ 69 h 170"/>
                <a:gd name="T20" fmla="*/ 135 w 522"/>
                <a:gd name="T21" fmla="*/ 68 h 170"/>
                <a:gd name="T22" fmla="*/ 34 w 522"/>
                <a:gd name="T23" fmla="*/ 76 h 170"/>
                <a:gd name="T24" fmla="*/ 432 w 522"/>
                <a:gd name="T25" fmla="*/ 62 h 170"/>
                <a:gd name="T26" fmla="*/ 391 w 522"/>
                <a:gd name="T27" fmla="*/ 79 h 170"/>
                <a:gd name="T28" fmla="*/ 365 w 522"/>
                <a:gd name="T29" fmla="*/ 101 h 170"/>
                <a:gd name="T30" fmla="*/ 399 w 522"/>
                <a:gd name="T31" fmla="*/ 95 h 170"/>
                <a:gd name="T32" fmla="*/ 383 w 522"/>
                <a:gd name="T33" fmla="*/ 112 h 170"/>
                <a:gd name="T34" fmla="*/ 391 w 522"/>
                <a:gd name="T35" fmla="*/ 137 h 170"/>
                <a:gd name="T36" fmla="*/ 395 w 522"/>
                <a:gd name="T37" fmla="*/ 148 h 170"/>
                <a:gd name="T38" fmla="*/ 372 w 522"/>
                <a:gd name="T39" fmla="*/ 131 h 170"/>
                <a:gd name="T40" fmla="*/ 362 w 522"/>
                <a:gd name="T41" fmla="*/ 162 h 170"/>
                <a:gd name="T42" fmla="*/ 350 w 522"/>
                <a:gd name="T43" fmla="*/ 139 h 170"/>
                <a:gd name="T44" fmla="*/ 347 w 522"/>
                <a:gd name="T45" fmla="*/ 115 h 170"/>
                <a:gd name="T46" fmla="*/ 358 w 522"/>
                <a:gd name="T47" fmla="*/ 76 h 170"/>
                <a:gd name="T48" fmla="*/ 378 w 522"/>
                <a:gd name="T49" fmla="*/ 69 h 170"/>
                <a:gd name="T50" fmla="*/ 427 w 522"/>
                <a:gd name="T51" fmla="*/ 63 h 170"/>
                <a:gd name="T52" fmla="*/ 473 w 522"/>
                <a:gd name="T53" fmla="*/ 65 h 170"/>
                <a:gd name="T54" fmla="*/ 484 w 522"/>
                <a:gd name="T55" fmla="*/ 69 h 170"/>
                <a:gd name="T56" fmla="*/ 471 w 522"/>
                <a:gd name="T57" fmla="*/ 84 h 170"/>
                <a:gd name="T58" fmla="*/ 468 w 522"/>
                <a:gd name="T59" fmla="*/ 74 h 170"/>
                <a:gd name="T60" fmla="*/ 481 w 522"/>
                <a:gd name="T61" fmla="*/ 55 h 170"/>
                <a:gd name="T62" fmla="*/ 17 w 522"/>
                <a:gd name="T63" fmla="*/ 52 h 170"/>
                <a:gd name="T64" fmla="*/ 151 w 522"/>
                <a:gd name="T65" fmla="*/ 44 h 170"/>
                <a:gd name="T66" fmla="*/ 440 w 522"/>
                <a:gd name="T67" fmla="*/ 36 h 170"/>
                <a:gd name="T68" fmla="*/ 324 w 522"/>
                <a:gd name="T69" fmla="*/ 29 h 170"/>
                <a:gd name="T70" fmla="*/ 309 w 522"/>
                <a:gd name="T71" fmla="*/ 24 h 170"/>
                <a:gd name="T72" fmla="*/ 315 w 522"/>
                <a:gd name="T73" fmla="*/ 33 h 170"/>
                <a:gd name="T74" fmla="*/ 329 w 522"/>
                <a:gd name="T75" fmla="*/ 54 h 170"/>
                <a:gd name="T76" fmla="*/ 328 w 522"/>
                <a:gd name="T77" fmla="*/ 73 h 170"/>
                <a:gd name="T78" fmla="*/ 310 w 522"/>
                <a:gd name="T79" fmla="*/ 104 h 170"/>
                <a:gd name="T80" fmla="*/ 304 w 522"/>
                <a:gd name="T81" fmla="*/ 121 h 170"/>
                <a:gd name="T82" fmla="*/ 277 w 522"/>
                <a:gd name="T83" fmla="*/ 136 h 170"/>
                <a:gd name="T84" fmla="*/ 254 w 522"/>
                <a:gd name="T85" fmla="*/ 133 h 170"/>
                <a:gd name="T86" fmla="*/ 225 w 522"/>
                <a:gd name="T87" fmla="*/ 128 h 170"/>
                <a:gd name="T88" fmla="*/ 203 w 522"/>
                <a:gd name="T89" fmla="*/ 98 h 170"/>
                <a:gd name="T90" fmla="*/ 200 w 522"/>
                <a:gd name="T91" fmla="*/ 68 h 170"/>
                <a:gd name="T92" fmla="*/ 219 w 522"/>
                <a:gd name="T93" fmla="*/ 73 h 170"/>
                <a:gd name="T94" fmla="*/ 257 w 522"/>
                <a:gd name="T95" fmla="*/ 65 h 170"/>
                <a:gd name="T96" fmla="*/ 282 w 522"/>
                <a:gd name="T97" fmla="*/ 55 h 170"/>
                <a:gd name="T98" fmla="*/ 293 w 522"/>
                <a:gd name="T99" fmla="*/ 38 h 170"/>
                <a:gd name="T100" fmla="*/ 457 w 522"/>
                <a:gd name="T101" fmla="*/ 25 h 170"/>
                <a:gd name="T102" fmla="*/ 33 w 522"/>
                <a:gd name="T103" fmla="*/ 10 h 170"/>
                <a:gd name="T104" fmla="*/ 74 w 522"/>
                <a:gd name="T105" fmla="*/ 51 h 170"/>
                <a:gd name="T106" fmla="*/ 101 w 522"/>
                <a:gd name="T107" fmla="*/ 69 h 170"/>
                <a:gd name="T108" fmla="*/ 119 w 522"/>
                <a:gd name="T109" fmla="*/ 87 h 170"/>
                <a:gd name="T110" fmla="*/ 138 w 522"/>
                <a:gd name="T111" fmla="*/ 115 h 170"/>
                <a:gd name="T112" fmla="*/ 153 w 522"/>
                <a:gd name="T113" fmla="*/ 139 h 170"/>
                <a:gd name="T114" fmla="*/ 135 w 522"/>
                <a:gd name="T115" fmla="*/ 166 h 170"/>
                <a:gd name="T116" fmla="*/ 88 w 522"/>
                <a:gd name="T117" fmla="*/ 125 h 170"/>
                <a:gd name="T118" fmla="*/ 49 w 522"/>
                <a:gd name="T119" fmla="*/ 58 h 170"/>
                <a:gd name="T120" fmla="*/ 1 w 522"/>
                <a:gd name="T121" fmla="*/ 1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2" h="170">
                  <a:moveTo>
                    <a:pt x="134" y="90"/>
                  </a:moveTo>
                  <a:lnTo>
                    <a:pt x="134" y="92"/>
                  </a:lnTo>
                  <a:lnTo>
                    <a:pt x="135" y="92"/>
                  </a:lnTo>
                  <a:lnTo>
                    <a:pt x="134" y="93"/>
                  </a:lnTo>
                  <a:lnTo>
                    <a:pt x="134" y="93"/>
                  </a:lnTo>
                  <a:lnTo>
                    <a:pt x="134" y="95"/>
                  </a:lnTo>
                  <a:lnTo>
                    <a:pt x="132" y="93"/>
                  </a:lnTo>
                  <a:lnTo>
                    <a:pt x="132" y="95"/>
                  </a:lnTo>
                  <a:lnTo>
                    <a:pt x="131" y="93"/>
                  </a:lnTo>
                  <a:lnTo>
                    <a:pt x="131" y="92"/>
                  </a:lnTo>
                  <a:lnTo>
                    <a:pt x="131" y="92"/>
                  </a:lnTo>
                  <a:lnTo>
                    <a:pt x="131" y="92"/>
                  </a:lnTo>
                  <a:lnTo>
                    <a:pt x="131" y="92"/>
                  </a:lnTo>
                  <a:lnTo>
                    <a:pt x="132" y="92"/>
                  </a:lnTo>
                  <a:lnTo>
                    <a:pt x="134" y="90"/>
                  </a:lnTo>
                  <a:close/>
                  <a:moveTo>
                    <a:pt x="466" y="90"/>
                  </a:moveTo>
                  <a:lnTo>
                    <a:pt x="466" y="90"/>
                  </a:lnTo>
                  <a:lnTo>
                    <a:pt x="468" y="92"/>
                  </a:lnTo>
                  <a:lnTo>
                    <a:pt x="468" y="95"/>
                  </a:lnTo>
                  <a:lnTo>
                    <a:pt x="468" y="95"/>
                  </a:lnTo>
                  <a:lnTo>
                    <a:pt x="470" y="95"/>
                  </a:lnTo>
                  <a:lnTo>
                    <a:pt x="471" y="96"/>
                  </a:lnTo>
                  <a:lnTo>
                    <a:pt x="471" y="96"/>
                  </a:lnTo>
                  <a:lnTo>
                    <a:pt x="471" y="96"/>
                  </a:lnTo>
                  <a:lnTo>
                    <a:pt x="471" y="98"/>
                  </a:lnTo>
                  <a:lnTo>
                    <a:pt x="470" y="98"/>
                  </a:lnTo>
                  <a:lnTo>
                    <a:pt x="468" y="98"/>
                  </a:lnTo>
                  <a:lnTo>
                    <a:pt x="468" y="96"/>
                  </a:lnTo>
                  <a:lnTo>
                    <a:pt x="468" y="96"/>
                  </a:lnTo>
                  <a:lnTo>
                    <a:pt x="466" y="96"/>
                  </a:lnTo>
                  <a:lnTo>
                    <a:pt x="465" y="96"/>
                  </a:lnTo>
                  <a:lnTo>
                    <a:pt x="465" y="96"/>
                  </a:lnTo>
                  <a:lnTo>
                    <a:pt x="465" y="95"/>
                  </a:lnTo>
                  <a:lnTo>
                    <a:pt x="465" y="95"/>
                  </a:lnTo>
                  <a:lnTo>
                    <a:pt x="463" y="93"/>
                  </a:lnTo>
                  <a:lnTo>
                    <a:pt x="463" y="92"/>
                  </a:lnTo>
                  <a:lnTo>
                    <a:pt x="463" y="92"/>
                  </a:lnTo>
                  <a:lnTo>
                    <a:pt x="463" y="90"/>
                  </a:lnTo>
                  <a:lnTo>
                    <a:pt x="463" y="90"/>
                  </a:lnTo>
                  <a:lnTo>
                    <a:pt x="465" y="92"/>
                  </a:lnTo>
                  <a:lnTo>
                    <a:pt x="466" y="90"/>
                  </a:lnTo>
                  <a:lnTo>
                    <a:pt x="466" y="90"/>
                  </a:lnTo>
                  <a:close/>
                  <a:moveTo>
                    <a:pt x="462" y="88"/>
                  </a:moveTo>
                  <a:lnTo>
                    <a:pt x="463" y="90"/>
                  </a:lnTo>
                  <a:lnTo>
                    <a:pt x="462" y="90"/>
                  </a:lnTo>
                  <a:lnTo>
                    <a:pt x="463" y="92"/>
                  </a:lnTo>
                  <a:lnTo>
                    <a:pt x="462" y="93"/>
                  </a:lnTo>
                  <a:lnTo>
                    <a:pt x="462" y="93"/>
                  </a:lnTo>
                  <a:lnTo>
                    <a:pt x="460" y="93"/>
                  </a:lnTo>
                  <a:lnTo>
                    <a:pt x="460" y="92"/>
                  </a:lnTo>
                  <a:lnTo>
                    <a:pt x="460" y="90"/>
                  </a:lnTo>
                  <a:lnTo>
                    <a:pt x="462" y="88"/>
                  </a:lnTo>
                  <a:close/>
                  <a:moveTo>
                    <a:pt x="119" y="88"/>
                  </a:moveTo>
                  <a:lnTo>
                    <a:pt x="121" y="88"/>
                  </a:lnTo>
                  <a:lnTo>
                    <a:pt x="123" y="90"/>
                  </a:lnTo>
                  <a:lnTo>
                    <a:pt x="123" y="90"/>
                  </a:lnTo>
                  <a:lnTo>
                    <a:pt x="123" y="90"/>
                  </a:lnTo>
                  <a:lnTo>
                    <a:pt x="121" y="92"/>
                  </a:lnTo>
                  <a:lnTo>
                    <a:pt x="118" y="90"/>
                  </a:lnTo>
                  <a:lnTo>
                    <a:pt x="118" y="90"/>
                  </a:lnTo>
                  <a:lnTo>
                    <a:pt x="119" y="88"/>
                  </a:lnTo>
                  <a:close/>
                  <a:moveTo>
                    <a:pt x="514" y="85"/>
                  </a:moveTo>
                  <a:lnTo>
                    <a:pt x="517" y="85"/>
                  </a:lnTo>
                  <a:lnTo>
                    <a:pt x="517" y="85"/>
                  </a:lnTo>
                  <a:lnTo>
                    <a:pt x="520" y="87"/>
                  </a:lnTo>
                  <a:lnTo>
                    <a:pt x="522" y="88"/>
                  </a:lnTo>
                  <a:lnTo>
                    <a:pt x="522" y="88"/>
                  </a:lnTo>
                  <a:lnTo>
                    <a:pt x="522" y="90"/>
                  </a:lnTo>
                  <a:lnTo>
                    <a:pt x="520" y="90"/>
                  </a:lnTo>
                  <a:lnTo>
                    <a:pt x="520" y="90"/>
                  </a:lnTo>
                  <a:lnTo>
                    <a:pt x="518" y="90"/>
                  </a:lnTo>
                  <a:lnTo>
                    <a:pt x="518" y="90"/>
                  </a:lnTo>
                  <a:lnTo>
                    <a:pt x="517" y="90"/>
                  </a:lnTo>
                  <a:lnTo>
                    <a:pt x="515" y="90"/>
                  </a:lnTo>
                  <a:lnTo>
                    <a:pt x="515" y="90"/>
                  </a:lnTo>
                  <a:lnTo>
                    <a:pt x="514" y="88"/>
                  </a:lnTo>
                  <a:lnTo>
                    <a:pt x="512" y="87"/>
                  </a:lnTo>
                  <a:lnTo>
                    <a:pt x="511" y="87"/>
                  </a:lnTo>
                  <a:lnTo>
                    <a:pt x="511" y="87"/>
                  </a:lnTo>
                  <a:lnTo>
                    <a:pt x="512" y="88"/>
                  </a:lnTo>
                  <a:lnTo>
                    <a:pt x="514" y="90"/>
                  </a:lnTo>
                  <a:lnTo>
                    <a:pt x="514" y="90"/>
                  </a:lnTo>
                  <a:lnTo>
                    <a:pt x="514" y="90"/>
                  </a:lnTo>
                  <a:lnTo>
                    <a:pt x="515" y="90"/>
                  </a:lnTo>
                  <a:lnTo>
                    <a:pt x="515" y="92"/>
                  </a:lnTo>
                  <a:lnTo>
                    <a:pt x="512" y="92"/>
                  </a:lnTo>
                  <a:lnTo>
                    <a:pt x="512" y="92"/>
                  </a:lnTo>
                  <a:lnTo>
                    <a:pt x="512" y="90"/>
                  </a:lnTo>
                  <a:lnTo>
                    <a:pt x="511" y="90"/>
                  </a:lnTo>
                  <a:lnTo>
                    <a:pt x="511" y="90"/>
                  </a:lnTo>
                  <a:lnTo>
                    <a:pt x="511" y="90"/>
                  </a:lnTo>
                  <a:lnTo>
                    <a:pt x="509" y="88"/>
                  </a:lnTo>
                  <a:lnTo>
                    <a:pt x="507" y="88"/>
                  </a:lnTo>
                  <a:lnTo>
                    <a:pt x="506" y="88"/>
                  </a:lnTo>
                  <a:lnTo>
                    <a:pt x="506" y="87"/>
                  </a:lnTo>
                  <a:lnTo>
                    <a:pt x="506" y="87"/>
                  </a:lnTo>
                  <a:lnTo>
                    <a:pt x="507" y="87"/>
                  </a:lnTo>
                  <a:lnTo>
                    <a:pt x="509" y="87"/>
                  </a:lnTo>
                  <a:lnTo>
                    <a:pt x="509" y="87"/>
                  </a:lnTo>
                  <a:lnTo>
                    <a:pt x="511" y="87"/>
                  </a:lnTo>
                  <a:lnTo>
                    <a:pt x="511" y="85"/>
                  </a:lnTo>
                  <a:lnTo>
                    <a:pt x="512" y="85"/>
                  </a:lnTo>
                  <a:lnTo>
                    <a:pt x="514" y="85"/>
                  </a:lnTo>
                  <a:close/>
                  <a:moveTo>
                    <a:pt x="45" y="85"/>
                  </a:moveTo>
                  <a:lnTo>
                    <a:pt x="45" y="85"/>
                  </a:lnTo>
                  <a:lnTo>
                    <a:pt x="47" y="88"/>
                  </a:lnTo>
                  <a:lnTo>
                    <a:pt x="47" y="88"/>
                  </a:lnTo>
                  <a:lnTo>
                    <a:pt x="47" y="92"/>
                  </a:lnTo>
                  <a:lnTo>
                    <a:pt x="45" y="93"/>
                  </a:lnTo>
                  <a:lnTo>
                    <a:pt x="45" y="93"/>
                  </a:lnTo>
                  <a:lnTo>
                    <a:pt x="44" y="93"/>
                  </a:lnTo>
                  <a:lnTo>
                    <a:pt x="44" y="92"/>
                  </a:lnTo>
                  <a:lnTo>
                    <a:pt x="44" y="92"/>
                  </a:lnTo>
                  <a:lnTo>
                    <a:pt x="45" y="90"/>
                  </a:lnTo>
                  <a:lnTo>
                    <a:pt x="45" y="88"/>
                  </a:lnTo>
                  <a:lnTo>
                    <a:pt x="44" y="85"/>
                  </a:lnTo>
                  <a:lnTo>
                    <a:pt x="45" y="85"/>
                  </a:lnTo>
                  <a:close/>
                  <a:moveTo>
                    <a:pt x="134" y="85"/>
                  </a:moveTo>
                  <a:lnTo>
                    <a:pt x="135" y="85"/>
                  </a:lnTo>
                  <a:lnTo>
                    <a:pt x="135" y="87"/>
                  </a:lnTo>
                  <a:lnTo>
                    <a:pt x="135" y="87"/>
                  </a:lnTo>
                  <a:lnTo>
                    <a:pt x="137" y="87"/>
                  </a:lnTo>
                  <a:lnTo>
                    <a:pt x="137" y="88"/>
                  </a:lnTo>
                  <a:lnTo>
                    <a:pt x="138" y="88"/>
                  </a:lnTo>
                  <a:lnTo>
                    <a:pt x="138" y="87"/>
                  </a:lnTo>
                  <a:lnTo>
                    <a:pt x="140" y="88"/>
                  </a:lnTo>
                  <a:lnTo>
                    <a:pt x="140" y="88"/>
                  </a:lnTo>
                  <a:lnTo>
                    <a:pt x="140" y="90"/>
                  </a:lnTo>
                  <a:lnTo>
                    <a:pt x="140" y="90"/>
                  </a:lnTo>
                  <a:lnTo>
                    <a:pt x="140" y="90"/>
                  </a:lnTo>
                  <a:lnTo>
                    <a:pt x="140" y="90"/>
                  </a:lnTo>
                  <a:lnTo>
                    <a:pt x="137" y="88"/>
                  </a:lnTo>
                  <a:lnTo>
                    <a:pt x="134" y="88"/>
                  </a:lnTo>
                  <a:lnTo>
                    <a:pt x="134" y="88"/>
                  </a:lnTo>
                  <a:lnTo>
                    <a:pt x="132" y="88"/>
                  </a:lnTo>
                  <a:lnTo>
                    <a:pt x="134" y="87"/>
                  </a:lnTo>
                  <a:lnTo>
                    <a:pt x="134" y="85"/>
                  </a:lnTo>
                  <a:close/>
                  <a:moveTo>
                    <a:pt x="492" y="85"/>
                  </a:moveTo>
                  <a:lnTo>
                    <a:pt x="495" y="87"/>
                  </a:lnTo>
                  <a:lnTo>
                    <a:pt x="495" y="88"/>
                  </a:lnTo>
                  <a:lnTo>
                    <a:pt x="495" y="88"/>
                  </a:lnTo>
                  <a:lnTo>
                    <a:pt x="495" y="87"/>
                  </a:lnTo>
                  <a:lnTo>
                    <a:pt x="493" y="87"/>
                  </a:lnTo>
                  <a:lnTo>
                    <a:pt x="492" y="85"/>
                  </a:lnTo>
                  <a:close/>
                  <a:moveTo>
                    <a:pt x="465" y="84"/>
                  </a:moveTo>
                  <a:lnTo>
                    <a:pt x="465" y="84"/>
                  </a:lnTo>
                  <a:lnTo>
                    <a:pt x="465" y="85"/>
                  </a:lnTo>
                  <a:lnTo>
                    <a:pt x="465" y="85"/>
                  </a:lnTo>
                  <a:lnTo>
                    <a:pt x="465" y="85"/>
                  </a:lnTo>
                  <a:lnTo>
                    <a:pt x="465" y="85"/>
                  </a:lnTo>
                  <a:lnTo>
                    <a:pt x="465" y="84"/>
                  </a:lnTo>
                  <a:lnTo>
                    <a:pt x="465" y="84"/>
                  </a:lnTo>
                  <a:close/>
                  <a:moveTo>
                    <a:pt x="134" y="82"/>
                  </a:moveTo>
                  <a:lnTo>
                    <a:pt x="134" y="82"/>
                  </a:lnTo>
                  <a:lnTo>
                    <a:pt x="135" y="84"/>
                  </a:lnTo>
                  <a:lnTo>
                    <a:pt x="137" y="85"/>
                  </a:lnTo>
                  <a:lnTo>
                    <a:pt x="137" y="85"/>
                  </a:lnTo>
                  <a:lnTo>
                    <a:pt x="135" y="84"/>
                  </a:lnTo>
                  <a:lnTo>
                    <a:pt x="135" y="84"/>
                  </a:lnTo>
                  <a:lnTo>
                    <a:pt x="135" y="84"/>
                  </a:lnTo>
                  <a:lnTo>
                    <a:pt x="134" y="82"/>
                  </a:lnTo>
                  <a:close/>
                  <a:moveTo>
                    <a:pt x="115" y="76"/>
                  </a:moveTo>
                  <a:lnTo>
                    <a:pt x="115" y="76"/>
                  </a:lnTo>
                  <a:lnTo>
                    <a:pt x="116" y="76"/>
                  </a:lnTo>
                  <a:lnTo>
                    <a:pt x="116" y="77"/>
                  </a:lnTo>
                  <a:lnTo>
                    <a:pt x="115" y="77"/>
                  </a:lnTo>
                  <a:lnTo>
                    <a:pt x="113" y="77"/>
                  </a:lnTo>
                  <a:lnTo>
                    <a:pt x="113" y="76"/>
                  </a:lnTo>
                  <a:lnTo>
                    <a:pt x="115" y="76"/>
                  </a:lnTo>
                  <a:close/>
                  <a:moveTo>
                    <a:pt x="465" y="74"/>
                  </a:moveTo>
                  <a:lnTo>
                    <a:pt x="465" y="74"/>
                  </a:lnTo>
                  <a:lnTo>
                    <a:pt x="465" y="76"/>
                  </a:lnTo>
                  <a:lnTo>
                    <a:pt x="465" y="76"/>
                  </a:lnTo>
                  <a:lnTo>
                    <a:pt x="465" y="76"/>
                  </a:lnTo>
                  <a:lnTo>
                    <a:pt x="465" y="76"/>
                  </a:lnTo>
                  <a:lnTo>
                    <a:pt x="463" y="76"/>
                  </a:lnTo>
                  <a:lnTo>
                    <a:pt x="465" y="74"/>
                  </a:lnTo>
                  <a:lnTo>
                    <a:pt x="465" y="74"/>
                  </a:lnTo>
                  <a:close/>
                  <a:moveTo>
                    <a:pt x="463" y="73"/>
                  </a:moveTo>
                  <a:lnTo>
                    <a:pt x="463" y="73"/>
                  </a:lnTo>
                  <a:lnTo>
                    <a:pt x="463" y="74"/>
                  </a:lnTo>
                  <a:lnTo>
                    <a:pt x="463" y="74"/>
                  </a:lnTo>
                  <a:lnTo>
                    <a:pt x="463" y="74"/>
                  </a:lnTo>
                  <a:lnTo>
                    <a:pt x="463" y="74"/>
                  </a:lnTo>
                  <a:lnTo>
                    <a:pt x="463" y="73"/>
                  </a:lnTo>
                  <a:lnTo>
                    <a:pt x="463" y="73"/>
                  </a:lnTo>
                  <a:close/>
                  <a:moveTo>
                    <a:pt x="118" y="73"/>
                  </a:moveTo>
                  <a:lnTo>
                    <a:pt x="118" y="74"/>
                  </a:lnTo>
                  <a:lnTo>
                    <a:pt x="118" y="74"/>
                  </a:lnTo>
                  <a:lnTo>
                    <a:pt x="119" y="74"/>
                  </a:lnTo>
                  <a:lnTo>
                    <a:pt x="118" y="76"/>
                  </a:lnTo>
                  <a:lnTo>
                    <a:pt x="118" y="76"/>
                  </a:lnTo>
                  <a:lnTo>
                    <a:pt x="116" y="74"/>
                  </a:lnTo>
                  <a:lnTo>
                    <a:pt x="116" y="73"/>
                  </a:lnTo>
                  <a:lnTo>
                    <a:pt x="118" y="73"/>
                  </a:lnTo>
                  <a:close/>
                  <a:moveTo>
                    <a:pt x="123" y="73"/>
                  </a:moveTo>
                  <a:lnTo>
                    <a:pt x="123" y="73"/>
                  </a:lnTo>
                  <a:lnTo>
                    <a:pt x="124" y="74"/>
                  </a:lnTo>
                  <a:lnTo>
                    <a:pt x="124" y="74"/>
                  </a:lnTo>
                  <a:lnTo>
                    <a:pt x="123" y="73"/>
                  </a:lnTo>
                  <a:lnTo>
                    <a:pt x="123" y="73"/>
                  </a:lnTo>
                  <a:lnTo>
                    <a:pt x="123" y="73"/>
                  </a:lnTo>
                  <a:close/>
                  <a:moveTo>
                    <a:pt x="127" y="71"/>
                  </a:moveTo>
                  <a:lnTo>
                    <a:pt x="129" y="73"/>
                  </a:lnTo>
                  <a:lnTo>
                    <a:pt x="129" y="73"/>
                  </a:lnTo>
                  <a:lnTo>
                    <a:pt x="129" y="73"/>
                  </a:lnTo>
                  <a:lnTo>
                    <a:pt x="129" y="74"/>
                  </a:lnTo>
                  <a:lnTo>
                    <a:pt x="127" y="73"/>
                  </a:lnTo>
                  <a:lnTo>
                    <a:pt x="127" y="73"/>
                  </a:lnTo>
                  <a:lnTo>
                    <a:pt x="127" y="73"/>
                  </a:lnTo>
                  <a:lnTo>
                    <a:pt x="127" y="71"/>
                  </a:lnTo>
                  <a:close/>
                  <a:moveTo>
                    <a:pt x="105" y="69"/>
                  </a:moveTo>
                  <a:lnTo>
                    <a:pt x="107" y="69"/>
                  </a:lnTo>
                  <a:lnTo>
                    <a:pt x="108" y="71"/>
                  </a:lnTo>
                  <a:lnTo>
                    <a:pt x="108" y="71"/>
                  </a:lnTo>
                  <a:lnTo>
                    <a:pt x="112" y="73"/>
                  </a:lnTo>
                  <a:lnTo>
                    <a:pt x="112" y="73"/>
                  </a:lnTo>
                  <a:lnTo>
                    <a:pt x="112" y="74"/>
                  </a:lnTo>
                  <a:lnTo>
                    <a:pt x="112" y="76"/>
                  </a:lnTo>
                  <a:lnTo>
                    <a:pt x="112" y="74"/>
                  </a:lnTo>
                  <a:lnTo>
                    <a:pt x="108" y="74"/>
                  </a:lnTo>
                  <a:lnTo>
                    <a:pt x="107" y="74"/>
                  </a:lnTo>
                  <a:lnTo>
                    <a:pt x="105" y="73"/>
                  </a:lnTo>
                  <a:lnTo>
                    <a:pt x="104" y="73"/>
                  </a:lnTo>
                  <a:lnTo>
                    <a:pt x="104" y="73"/>
                  </a:lnTo>
                  <a:lnTo>
                    <a:pt x="104" y="71"/>
                  </a:lnTo>
                  <a:lnTo>
                    <a:pt x="104" y="71"/>
                  </a:lnTo>
                  <a:lnTo>
                    <a:pt x="105" y="69"/>
                  </a:lnTo>
                  <a:lnTo>
                    <a:pt x="105" y="69"/>
                  </a:lnTo>
                  <a:close/>
                  <a:moveTo>
                    <a:pt x="118" y="69"/>
                  </a:moveTo>
                  <a:lnTo>
                    <a:pt x="118" y="69"/>
                  </a:lnTo>
                  <a:lnTo>
                    <a:pt x="118" y="71"/>
                  </a:lnTo>
                  <a:lnTo>
                    <a:pt x="118" y="71"/>
                  </a:lnTo>
                  <a:lnTo>
                    <a:pt x="116" y="71"/>
                  </a:lnTo>
                  <a:lnTo>
                    <a:pt x="116" y="69"/>
                  </a:lnTo>
                  <a:lnTo>
                    <a:pt x="116" y="69"/>
                  </a:lnTo>
                  <a:lnTo>
                    <a:pt x="118" y="69"/>
                  </a:lnTo>
                  <a:close/>
                  <a:moveTo>
                    <a:pt x="108" y="68"/>
                  </a:moveTo>
                  <a:lnTo>
                    <a:pt x="112" y="69"/>
                  </a:lnTo>
                  <a:lnTo>
                    <a:pt x="113" y="71"/>
                  </a:lnTo>
                  <a:lnTo>
                    <a:pt x="115" y="73"/>
                  </a:lnTo>
                  <a:lnTo>
                    <a:pt x="113" y="73"/>
                  </a:lnTo>
                  <a:lnTo>
                    <a:pt x="113" y="73"/>
                  </a:lnTo>
                  <a:lnTo>
                    <a:pt x="112" y="73"/>
                  </a:lnTo>
                  <a:lnTo>
                    <a:pt x="112" y="71"/>
                  </a:lnTo>
                  <a:lnTo>
                    <a:pt x="110" y="71"/>
                  </a:lnTo>
                  <a:lnTo>
                    <a:pt x="108" y="71"/>
                  </a:lnTo>
                  <a:lnTo>
                    <a:pt x="108" y="71"/>
                  </a:lnTo>
                  <a:lnTo>
                    <a:pt x="107" y="69"/>
                  </a:lnTo>
                  <a:lnTo>
                    <a:pt x="108" y="69"/>
                  </a:lnTo>
                  <a:lnTo>
                    <a:pt x="108" y="68"/>
                  </a:lnTo>
                  <a:close/>
                  <a:moveTo>
                    <a:pt x="126" y="68"/>
                  </a:moveTo>
                  <a:lnTo>
                    <a:pt x="127" y="69"/>
                  </a:lnTo>
                  <a:lnTo>
                    <a:pt x="129" y="68"/>
                  </a:lnTo>
                  <a:lnTo>
                    <a:pt x="127" y="69"/>
                  </a:lnTo>
                  <a:lnTo>
                    <a:pt x="127" y="69"/>
                  </a:lnTo>
                  <a:lnTo>
                    <a:pt x="127" y="71"/>
                  </a:lnTo>
                  <a:lnTo>
                    <a:pt x="126" y="71"/>
                  </a:lnTo>
                  <a:lnTo>
                    <a:pt x="126" y="71"/>
                  </a:lnTo>
                  <a:lnTo>
                    <a:pt x="126" y="69"/>
                  </a:lnTo>
                  <a:lnTo>
                    <a:pt x="126" y="69"/>
                  </a:lnTo>
                  <a:lnTo>
                    <a:pt x="126" y="69"/>
                  </a:lnTo>
                  <a:lnTo>
                    <a:pt x="126" y="69"/>
                  </a:lnTo>
                  <a:lnTo>
                    <a:pt x="126" y="68"/>
                  </a:lnTo>
                  <a:close/>
                  <a:moveTo>
                    <a:pt x="135" y="68"/>
                  </a:moveTo>
                  <a:lnTo>
                    <a:pt x="135" y="69"/>
                  </a:lnTo>
                  <a:lnTo>
                    <a:pt x="135" y="69"/>
                  </a:lnTo>
                  <a:lnTo>
                    <a:pt x="135" y="71"/>
                  </a:lnTo>
                  <a:lnTo>
                    <a:pt x="135" y="71"/>
                  </a:lnTo>
                  <a:lnTo>
                    <a:pt x="135" y="73"/>
                  </a:lnTo>
                  <a:lnTo>
                    <a:pt x="135" y="73"/>
                  </a:lnTo>
                  <a:lnTo>
                    <a:pt x="134" y="73"/>
                  </a:lnTo>
                  <a:lnTo>
                    <a:pt x="134" y="73"/>
                  </a:lnTo>
                  <a:lnTo>
                    <a:pt x="134" y="73"/>
                  </a:lnTo>
                  <a:lnTo>
                    <a:pt x="134" y="73"/>
                  </a:lnTo>
                  <a:lnTo>
                    <a:pt x="132" y="71"/>
                  </a:lnTo>
                  <a:lnTo>
                    <a:pt x="132" y="71"/>
                  </a:lnTo>
                  <a:lnTo>
                    <a:pt x="132" y="69"/>
                  </a:lnTo>
                  <a:lnTo>
                    <a:pt x="131" y="71"/>
                  </a:lnTo>
                  <a:lnTo>
                    <a:pt x="131" y="71"/>
                  </a:lnTo>
                  <a:lnTo>
                    <a:pt x="129" y="69"/>
                  </a:lnTo>
                  <a:lnTo>
                    <a:pt x="131" y="69"/>
                  </a:lnTo>
                  <a:lnTo>
                    <a:pt x="132" y="68"/>
                  </a:lnTo>
                  <a:lnTo>
                    <a:pt x="132" y="68"/>
                  </a:lnTo>
                  <a:lnTo>
                    <a:pt x="134" y="68"/>
                  </a:lnTo>
                  <a:lnTo>
                    <a:pt x="135" y="68"/>
                  </a:lnTo>
                  <a:close/>
                  <a:moveTo>
                    <a:pt x="101" y="65"/>
                  </a:moveTo>
                  <a:lnTo>
                    <a:pt x="101" y="65"/>
                  </a:lnTo>
                  <a:lnTo>
                    <a:pt x="102" y="66"/>
                  </a:lnTo>
                  <a:lnTo>
                    <a:pt x="104" y="68"/>
                  </a:lnTo>
                  <a:lnTo>
                    <a:pt x="104" y="68"/>
                  </a:lnTo>
                  <a:lnTo>
                    <a:pt x="104" y="69"/>
                  </a:lnTo>
                  <a:lnTo>
                    <a:pt x="104" y="69"/>
                  </a:lnTo>
                  <a:lnTo>
                    <a:pt x="104" y="71"/>
                  </a:lnTo>
                  <a:lnTo>
                    <a:pt x="102" y="71"/>
                  </a:lnTo>
                  <a:lnTo>
                    <a:pt x="102" y="71"/>
                  </a:lnTo>
                  <a:lnTo>
                    <a:pt x="101" y="69"/>
                  </a:lnTo>
                  <a:lnTo>
                    <a:pt x="101" y="69"/>
                  </a:lnTo>
                  <a:lnTo>
                    <a:pt x="101" y="68"/>
                  </a:lnTo>
                  <a:lnTo>
                    <a:pt x="101" y="66"/>
                  </a:lnTo>
                  <a:lnTo>
                    <a:pt x="101" y="65"/>
                  </a:lnTo>
                  <a:close/>
                  <a:moveTo>
                    <a:pt x="30" y="63"/>
                  </a:moveTo>
                  <a:lnTo>
                    <a:pt x="31" y="65"/>
                  </a:lnTo>
                  <a:lnTo>
                    <a:pt x="34" y="68"/>
                  </a:lnTo>
                  <a:lnTo>
                    <a:pt x="36" y="69"/>
                  </a:lnTo>
                  <a:lnTo>
                    <a:pt x="37" y="71"/>
                  </a:lnTo>
                  <a:lnTo>
                    <a:pt x="39" y="71"/>
                  </a:lnTo>
                  <a:lnTo>
                    <a:pt x="37" y="73"/>
                  </a:lnTo>
                  <a:lnTo>
                    <a:pt x="37" y="76"/>
                  </a:lnTo>
                  <a:lnTo>
                    <a:pt x="37" y="77"/>
                  </a:lnTo>
                  <a:lnTo>
                    <a:pt x="34" y="77"/>
                  </a:lnTo>
                  <a:lnTo>
                    <a:pt x="34" y="76"/>
                  </a:lnTo>
                  <a:lnTo>
                    <a:pt x="34" y="73"/>
                  </a:lnTo>
                  <a:lnTo>
                    <a:pt x="31" y="71"/>
                  </a:lnTo>
                  <a:lnTo>
                    <a:pt x="31" y="71"/>
                  </a:lnTo>
                  <a:lnTo>
                    <a:pt x="30" y="69"/>
                  </a:lnTo>
                  <a:lnTo>
                    <a:pt x="30" y="68"/>
                  </a:lnTo>
                  <a:lnTo>
                    <a:pt x="26" y="65"/>
                  </a:lnTo>
                  <a:lnTo>
                    <a:pt x="28" y="65"/>
                  </a:lnTo>
                  <a:lnTo>
                    <a:pt x="30" y="65"/>
                  </a:lnTo>
                  <a:lnTo>
                    <a:pt x="30" y="63"/>
                  </a:lnTo>
                  <a:lnTo>
                    <a:pt x="30" y="63"/>
                  </a:lnTo>
                  <a:close/>
                  <a:moveTo>
                    <a:pt x="97" y="62"/>
                  </a:moveTo>
                  <a:lnTo>
                    <a:pt x="104" y="63"/>
                  </a:lnTo>
                  <a:lnTo>
                    <a:pt x="104" y="65"/>
                  </a:lnTo>
                  <a:lnTo>
                    <a:pt x="104" y="66"/>
                  </a:lnTo>
                  <a:lnTo>
                    <a:pt x="104" y="66"/>
                  </a:lnTo>
                  <a:lnTo>
                    <a:pt x="102" y="65"/>
                  </a:lnTo>
                  <a:lnTo>
                    <a:pt x="101" y="65"/>
                  </a:lnTo>
                  <a:lnTo>
                    <a:pt x="99" y="65"/>
                  </a:lnTo>
                  <a:lnTo>
                    <a:pt x="99" y="63"/>
                  </a:lnTo>
                  <a:lnTo>
                    <a:pt x="97" y="63"/>
                  </a:lnTo>
                  <a:lnTo>
                    <a:pt x="97" y="63"/>
                  </a:lnTo>
                  <a:lnTo>
                    <a:pt x="97" y="62"/>
                  </a:lnTo>
                  <a:lnTo>
                    <a:pt x="97" y="62"/>
                  </a:lnTo>
                  <a:close/>
                  <a:moveTo>
                    <a:pt x="430" y="62"/>
                  </a:moveTo>
                  <a:lnTo>
                    <a:pt x="432" y="62"/>
                  </a:lnTo>
                  <a:lnTo>
                    <a:pt x="432" y="62"/>
                  </a:lnTo>
                  <a:lnTo>
                    <a:pt x="433" y="63"/>
                  </a:lnTo>
                  <a:lnTo>
                    <a:pt x="433" y="65"/>
                  </a:lnTo>
                  <a:lnTo>
                    <a:pt x="432" y="65"/>
                  </a:lnTo>
                  <a:lnTo>
                    <a:pt x="432" y="66"/>
                  </a:lnTo>
                  <a:lnTo>
                    <a:pt x="430" y="68"/>
                  </a:lnTo>
                  <a:lnTo>
                    <a:pt x="429" y="69"/>
                  </a:lnTo>
                  <a:lnTo>
                    <a:pt x="429" y="71"/>
                  </a:lnTo>
                  <a:lnTo>
                    <a:pt x="425" y="74"/>
                  </a:lnTo>
                  <a:lnTo>
                    <a:pt x="424" y="74"/>
                  </a:lnTo>
                  <a:lnTo>
                    <a:pt x="424" y="76"/>
                  </a:lnTo>
                  <a:lnTo>
                    <a:pt x="422" y="77"/>
                  </a:lnTo>
                  <a:lnTo>
                    <a:pt x="421" y="79"/>
                  </a:lnTo>
                  <a:lnTo>
                    <a:pt x="421" y="79"/>
                  </a:lnTo>
                  <a:lnTo>
                    <a:pt x="419" y="79"/>
                  </a:lnTo>
                  <a:lnTo>
                    <a:pt x="419" y="81"/>
                  </a:lnTo>
                  <a:lnTo>
                    <a:pt x="418" y="81"/>
                  </a:lnTo>
                  <a:lnTo>
                    <a:pt x="411" y="81"/>
                  </a:lnTo>
                  <a:lnTo>
                    <a:pt x="410" y="81"/>
                  </a:lnTo>
                  <a:lnTo>
                    <a:pt x="408" y="81"/>
                  </a:lnTo>
                  <a:lnTo>
                    <a:pt x="405" y="81"/>
                  </a:lnTo>
                  <a:lnTo>
                    <a:pt x="405" y="81"/>
                  </a:lnTo>
                  <a:lnTo>
                    <a:pt x="403" y="79"/>
                  </a:lnTo>
                  <a:lnTo>
                    <a:pt x="402" y="79"/>
                  </a:lnTo>
                  <a:lnTo>
                    <a:pt x="400" y="79"/>
                  </a:lnTo>
                  <a:lnTo>
                    <a:pt x="400" y="79"/>
                  </a:lnTo>
                  <a:lnTo>
                    <a:pt x="391" y="79"/>
                  </a:lnTo>
                  <a:lnTo>
                    <a:pt x="388" y="79"/>
                  </a:lnTo>
                  <a:lnTo>
                    <a:pt x="384" y="79"/>
                  </a:lnTo>
                  <a:lnTo>
                    <a:pt x="383" y="79"/>
                  </a:lnTo>
                  <a:lnTo>
                    <a:pt x="381" y="79"/>
                  </a:lnTo>
                  <a:lnTo>
                    <a:pt x="380" y="79"/>
                  </a:lnTo>
                  <a:lnTo>
                    <a:pt x="378" y="79"/>
                  </a:lnTo>
                  <a:lnTo>
                    <a:pt x="372" y="79"/>
                  </a:lnTo>
                  <a:lnTo>
                    <a:pt x="370" y="79"/>
                  </a:lnTo>
                  <a:lnTo>
                    <a:pt x="367" y="77"/>
                  </a:lnTo>
                  <a:lnTo>
                    <a:pt x="365" y="77"/>
                  </a:lnTo>
                  <a:lnTo>
                    <a:pt x="364" y="77"/>
                  </a:lnTo>
                  <a:lnTo>
                    <a:pt x="362" y="79"/>
                  </a:lnTo>
                  <a:lnTo>
                    <a:pt x="362" y="79"/>
                  </a:lnTo>
                  <a:lnTo>
                    <a:pt x="361" y="82"/>
                  </a:lnTo>
                  <a:lnTo>
                    <a:pt x="359" y="84"/>
                  </a:lnTo>
                  <a:lnTo>
                    <a:pt x="359" y="85"/>
                  </a:lnTo>
                  <a:lnTo>
                    <a:pt x="358" y="87"/>
                  </a:lnTo>
                  <a:lnTo>
                    <a:pt x="358" y="88"/>
                  </a:lnTo>
                  <a:lnTo>
                    <a:pt x="358" y="90"/>
                  </a:lnTo>
                  <a:lnTo>
                    <a:pt x="358" y="92"/>
                  </a:lnTo>
                  <a:lnTo>
                    <a:pt x="358" y="93"/>
                  </a:lnTo>
                  <a:lnTo>
                    <a:pt x="359" y="95"/>
                  </a:lnTo>
                  <a:lnTo>
                    <a:pt x="361" y="98"/>
                  </a:lnTo>
                  <a:lnTo>
                    <a:pt x="361" y="98"/>
                  </a:lnTo>
                  <a:lnTo>
                    <a:pt x="364" y="99"/>
                  </a:lnTo>
                  <a:lnTo>
                    <a:pt x="365" y="101"/>
                  </a:lnTo>
                  <a:lnTo>
                    <a:pt x="365" y="104"/>
                  </a:lnTo>
                  <a:lnTo>
                    <a:pt x="367" y="106"/>
                  </a:lnTo>
                  <a:lnTo>
                    <a:pt x="369" y="106"/>
                  </a:lnTo>
                  <a:lnTo>
                    <a:pt x="369" y="104"/>
                  </a:lnTo>
                  <a:lnTo>
                    <a:pt x="370" y="106"/>
                  </a:lnTo>
                  <a:lnTo>
                    <a:pt x="372" y="106"/>
                  </a:lnTo>
                  <a:lnTo>
                    <a:pt x="373" y="104"/>
                  </a:lnTo>
                  <a:lnTo>
                    <a:pt x="375" y="103"/>
                  </a:lnTo>
                  <a:lnTo>
                    <a:pt x="377" y="101"/>
                  </a:lnTo>
                  <a:lnTo>
                    <a:pt x="378" y="99"/>
                  </a:lnTo>
                  <a:lnTo>
                    <a:pt x="380" y="98"/>
                  </a:lnTo>
                  <a:lnTo>
                    <a:pt x="380" y="98"/>
                  </a:lnTo>
                  <a:lnTo>
                    <a:pt x="381" y="98"/>
                  </a:lnTo>
                  <a:lnTo>
                    <a:pt x="381" y="98"/>
                  </a:lnTo>
                  <a:lnTo>
                    <a:pt x="383" y="98"/>
                  </a:lnTo>
                  <a:lnTo>
                    <a:pt x="384" y="99"/>
                  </a:lnTo>
                  <a:lnTo>
                    <a:pt x="386" y="99"/>
                  </a:lnTo>
                  <a:lnTo>
                    <a:pt x="388" y="98"/>
                  </a:lnTo>
                  <a:lnTo>
                    <a:pt x="389" y="98"/>
                  </a:lnTo>
                  <a:lnTo>
                    <a:pt x="389" y="96"/>
                  </a:lnTo>
                  <a:lnTo>
                    <a:pt x="391" y="96"/>
                  </a:lnTo>
                  <a:lnTo>
                    <a:pt x="394" y="96"/>
                  </a:lnTo>
                  <a:lnTo>
                    <a:pt x="395" y="96"/>
                  </a:lnTo>
                  <a:lnTo>
                    <a:pt x="399" y="96"/>
                  </a:lnTo>
                  <a:lnTo>
                    <a:pt x="399" y="96"/>
                  </a:lnTo>
                  <a:lnTo>
                    <a:pt x="399" y="95"/>
                  </a:lnTo>
                  <a:lnTo>
                    <a:pt x="399" y="95"/>
                  </a:lnTo>
                  <a:lnTo>
                    <a:pt x="399" y="95"/>
                  </a:lnTo>
                  <a:lnTo>
                    <a:pt x="402" y="95"/>
                  </a:lnTo>
                  <a:lnTo>
                    <a:pt x="403" y="93"/>
                  </a:lnTo>
                  <a:lnTo>
                    <a:pt x="405" y="93"/>
                  </a:lnTo>
                  <a:lnTo>
                    <a:pt x="406" y="95"/>
                  </a:lnTo>
                  <a:lnTo>
                    <a:pt x="406" y="96"/>
                  </a:lnTo>
                  <a:lnTo>
                    <a:pt x="406" y="96"/>
                  </a:lnTo>
                  <a:lnTo>
                    <a:pt x="406" y="99"/>
                  </a:lnTo>
                  <a:lnTo>
                    <a:pt x="406" y="99"/>
                  </a:lnTo>
                  <a:lnTo>
                    <a:pt x="405" y="99"/>
                  </a:lnTo>
                  <a:lnTo>
                    <a:pt x="403" y="99"/>
                  </a:lnTo>
                  <a:lnTo>
                    <a:pt x="403" y="98"/>
                  </a:lnTo>
                  <a:lnTo>
                    <a:pt x="402" y="98"/>
                  </a:lnTo>
                  <a:lnTo>
                    <a:pt x="400" y="98"/>
                  </a:lnTo>
                  <a:lnTo>
                    <a:pt x="399" y="99"/>
                  </a:lnTo>
                  <a:lnTo>
                    <a:pt x="399" y="99"/>
                  </a:lnTo>
                  <a:lnTo>
                    <a:pt x="397" y="101"/>
                  </a:lnTo>
                  <a:lnTo>
                    <a:pt x="395" y="103"/>
                  </a:lnTo>
                  <a:lnTo>
                    <a:pt x="394" y="104"/>
                  </a:lnTo>
                  <a:lnTo>
                    <a:pt x="391" y="107"/>
                  </a:lnTo>
                  <a:lnTo>
                    <a:pt x="391" y="107"/>
                  </a:lnTo>
                  <a:lnTo>
                    <a:pt x="389" y="109"/>
                  </a:lnTo>
                  <a:lnTo>
                    <a:pt x="384" y="109"/>
                  </a:lnTo>
                  <a:lnTo>
                    <a:pt x="383" y="110"/>
                  </a:lnTo>
                  <a:lnTo>
                    <a:pt x="383" y="112"/>
                  </a:lnTo>
                  <a:lnTo>
                    <a:pt x="381" y="112"/>
                  </a:lnTo>
                  <a:lnTo>
                    <a:pt x="380" y="112"/>
                  </a:lnTo>
                  <a:lnTo>
                    <a:pt x="380" y="112"/>
                  </a:lnTo>
                  <a:lnTo>
                    <a:pt x="378" y="112"/>
                  </a:lnTo>
                  <a:lnTo>
                    <a:pt x="377" y="112"/>
                  </a:lnTo>
                  <a:lnTo>
                    <a:pt x="377" y="114"/>
                  </a:lnTo>
                  <a:lnTo>
                    <a:pt x="378" y="114"/>
                  </a:lnTo>
                  <a:lnTo>
                    <a:pt x="380" y="115"/>
                  </a:lnTo>
                  <a:lnTo>
                    <a:pt x="380" y="117"/>
                  </a:lnTo>
                  <a:lnTo>
                    <a:pt x="381" y="117"/>
                  </a:lnTo>
                  <a:lnTo>
                    <a:pt x="383" y="117"/>
                  </a:lnTo>
                  <a:lnTo>
                    <a:pt x="383" y="117"/>
                  </a:lnTo>
                  <a:lnTo>
                    <a:pt x="384" y="118"/>
                  </a:lnTo>
                  <a:lnTo>
                    <a:pt x="386" y="121"/>
                  </a:lnTo>
                  <a:lnTo>
                    <a:pt x="386" y="123"/>
                  </a:lnTo>
                  <a:lnTo>
                    <a:pt x="388" y="125"/>
                  </a:lnTo>
                  <a:lnTo>
                    <a:pt x="391" y="128"/>
                  </a:lnTo>
                  <a:lnTo>
                    <a:pt x="391" y="128"/>
                  </a:lnTo>
                  <a:lnTo>
                    <a:pt x="391" y="128"/>
                  </a:lnTo>
                  <a:lnTo>
                    <a:pt x="391" y="129"/>
                  </a:lnTo>
                  <a:lnTo>
                    <a:pt x="392" y="131"/>
                  </a:lnTo>
                  <a:lnTo>
                    <a:pt x="392" y="131"/>
                  </a:lnTo>
                  <a:lnTo>
                    <a:pt x="391" y="133"/>
                  </a:lnTo>
                  <a:lnTo>
                    <a:pt x="391" y="134"/>
                  </a:lnTo>
                  <a:lnTo>
                    <a:pt x="391" y="136"/>
                  </a:lnTo>
                  <a:lnTo>
                    <a:pt x="391" y="137"/>
                  </a:lnTo>
                  <a:lnTo>
                    <a:pt x="391" y="137"/>
                  </a:lnTo>
                  <a:lnTo>
                    <a:pt x="391" y="137"/>
                  </a:lnTo>
                  <a:lnTo>
                    <a:pt x="391" y="139"/>
                  </a:lnTo>
                  <a:lnTo>
                    <a:pt x="392" y="139"/>
                  </a:lnTo>
                  <a:lnTo>
                    <a:pt x="392" y="139"/>
                  </a:lnTo>
                  <a:lnTo>
                    <a:pt x="394" y="140"/>
                  </a:lnTo>
                  <a:lnTo>
                    <a:pt x="395" y="140"/>
                  </a:lnTo>
                  <a:lnTo>
                    <a:pt x="395" y="142"/>
                  </a:lnTo>
                  <a:lnTo>
                    <a:pt x="395" y="142"/>
                  </a:lnTo>
                  <a:lnTo>
                    <a:pt x="395" y="144"/>
                  </a:lnTo>
                  <a:lnTo>
                    <a:pt x="397" y="144"/>
                  </a:lnTo>
                  <a:lnTo>
                    <a:pt x="397" y="144"/>
                  </a:lnTo>
                  <a:lnTo>
                    <a:pt x="397" y="144"/>
                  </a:lnTo>
                  <a:lnTo>
                    <a:pt x="399" y="144"/>
                  </a:lnTo>
                  <a:lnTo>
                    <a:pt x="399" y="144"/>
                  </a:lnTo>
                  <a:lnTo>
                    <a:pt x="399" y="145"/>
                  </a:lnTo>
                  <a:lnTo>
                    <a:pt x="399" y="145"/>
                  </a:lnTo>
                  <a:lnTo>
                    <a:pt x="399" y="147"/>
                  </a:lnTo>
                  <a:lnTo>
                    <a:pt x="399" y="148"/>
                  </a:lnTo>
                  <a:lnTo>
                    <a:pt x="399" y="148"/>
                  </a:lnTo>
                  <a:lnTo>
                    <a:pt x="399" y="148"/>
                  </a:lnTo>
                  <a:lnTo>
                    <a:pt x="397" y="148"/>
                  </a:lnTo>
                  <a:lnTo>
                    <a:pt x="397" y="148"/>
                  </a:lnTo>
                  <a:lnTo>
                    <a:pt x="397" y="148"/>
                  </a:lnTo>
                  <a:lnTo>
                    <a:pt x="395" y="148"/>
                  </a:lnTo>
                  <a:lnTo>
                    <a:pt x="395" y="148"/>
                  </a:lnTo>
                  <a:lnTo>
                    <a:pt x="394" y="148"/>
                  </a:lnTo>
                  <a:lnTo>
                    <a:pt x="389" y="150"/>
                  </a:lnTo>
                  <a:lnTo>
                    <a:pt x="388" y="150"/>
                  </a:lnTo>
                  <a:lnTo>
                    <a:pt x="388" y="151"/>
                  </a:lnTo>
                  <a:lnTo>
                    <a:pt x="388" y="153"/>
                  </a:lnTo>
                  <a:lnTo>
                    <a:pt x="388" y="155"/>
                  </a:lnTo>
                  <a:lnTo>
                    <a:pt x="388" y="155"/>
                  </a:lnTo>
                  <a:lnTo>
                    <a:pt x="384" y="155"/>
                  </a:lnTo>
                  <a:lnTo>
                    <a:pt x="383" y="155"/>
                  </a:lnTo>
                  <a:lnTo>
                    <a:pt x="381" y="155"/>
                  </a:lnTo>
                  <a:lnTo>
                    <a:pt x="380" y="153"/>
                  </a:lnTo>
                  <a:lnTo>
                    <a:pt x="380" y="153"/>
                  </a:lnTo>
                  <a:lnTo>
                    <a:pt x="380" y="151"/>
                  </a:lnTo>
                  <a:lnTo>
                    <a:pt x="380" y="147"/>
                  </a:lnTo>
                  <a:lnTo>
                    <a:pt x="380" y="147"/>
                  </a:lnTo>
                  <a:lnTo>
                    <a:pt x="380" y="145"/>
                  </a:lnTo>
                  <a:lnTo>
                    <a:pt x="381" y="145"/>
                  </a:lnTo>
                  <a:lnTo>
                    <a:pt x="381" y="144"/>
                  </a:lnTo>
                  <a:lnTo>
                    <a:pt x="380" y="144"/>
                  </a:lnTo>
                  <a:lnTo>
                    <a:pt x="378" y="142"/>
                  </a:lnTo>
                  <a:lnTo>
                    <a:pt x="377" y="142"/>
                  </a:lnTo>
                  <a:lnTo>
                    <a:pt x="370" y="136"/>
                  </a:lnTo>
                  <a:lnTo>
                    <a:pt x="370" y="136"/>
                  </a:lnTo>
                  <a:lnTo>
                    <a:pt x="370" y="136"/>
                  </a:lnTo>
                  <a:lnTo>
                    <a:pt x="370" y="134"/>
                  </a:lnTo>
                  <a:lnTo>
                    <a:pt x="372" y="131"/>
                  </a:lnTo>
                  <a:lnTo>
                    <a:pt x="373" y="131"/>
                  </a:lnTo>
                  <a:lnTo>
                    <a:pt x="373" y="128"/>
                  </a:lnTo>
                  <a:lnTo>
                    <a:pt x="373" y="126"/>
                  </a:lnTo>
                  <a:lnTo>
                    <a:pt x="373" y="125"/>
                  </a:lnTo>
                  <a:lnTo>
                    <a:pt x="372" y="123"/>
                  </a:lnTo>
                  <a:lnTo>
                    <a:pt x="370" y="123"/>
                  </a:lnTo>
                  <a:lnTo>
                    <a:pt x="369" y="123"/>
                  </a:lnTo>
                  <a:lnTo>
                    <a:pt x="367" y="123"/>
                  </a:lnTo>
                  <a:lnTo>
                    <a:pt x="365" y="125"/>
                  </a:lnTo>
                  <a:lnTo>
                    <a:pt x="362" y="126"/>
                  </a:lnTo>
                  <a:lnTo>
                    <a:pt x="361" y="128"/>
                  </a:lnTo>
                  <a:lnTo>
                    <a:pt x="361" y="129"/>
                  </a:lnTo>
                  <a:lnTo>
                    <a:pt x="362" y="131"/>
                  </a:lnTo>
                  <a:lnTo>
                    <a:pt x="362" y="133"/>
                  </a:lnTo>
                  <a:lnTo>
                    <a:pt x="364" y="134"/>
                  </a:lnTo>
                  <a:lnTo>
                    <a:pt x="364" y="139"/>
                  </a:lnTo>
                  <a:lnTo>
                    <a:pt x="364" y="139"/>
                  </a:lnTo>
                  <a:lnTo>
                    <a:pt x="362" y="140"/>
                  </a:lnTo>
                  <a:lnTo>
                    <a:pt x="362" y="144"/>
                  </a:lnTo>
                  <a:lnTo>
                    <a:pt x="362" y="148"/>
                  </a:lnTo>
                  <a:lnTo>
                    <a:pt x="364" y="151"/>
                  </a:lnTo>
                  <a:lnTo>
                    <a:pt x="364" y="153"/>
                  </a:lnTo>
                  <a:lnTo>
                    <a:pt x="362" y="156"/>
                  </a:lnTo>
                  <a:lnTo>
                    <a:pt x="361" y="158"/>
                  </a:lnTo>
                  <a:lnTo>
                    <a:pt x="361" y="159"/>
                  </a:lnTo>
                  <a:lnTo>
                    <a:pt x="362" y="162"/>
                  </a:lnTo>
                  <a:lnTo>
                    <a:pt x="364" y="164"/>
                  </a:lnTo>
                  <a:lnTo>
                    <a:pt x="364" y="166"/>
                  </a:lnTo>
                  <a:lnTo>
                    <a:pt x="362" y="166"/>
                  </a:lnTo>
                  <a:lnTo>
                    <a:pt x="361" y="166"/>
                  </a:lnTo>
                  <a:lnTo>
                    <a:pt x="361" y="166"/>
                  </a:lnTo>
                  <a:lnTo>
                    <a:pt x="359" y="166"/>
                  </a:lnTo>
                  <a:lnTo>
                    <a:pt x="356" y="166"/>
                  </a:lnTo>
                  <a:lnTo>
                    <a:pt x="356" y="166"/>
                  </a:lnTo>
                  <a:lnTo>
                    <a:pt x="354" y="167"/>
                  </a:lnTo>
                  <a:lnTo>
                    <a:pt x="354" y="167"/>
                  </a:lnTo>
                  <a:lnTo>
                    <a:pt x="353" y="167"/>
                  </a:lnTo>
                  <a:lnTo>
                    <a:pt x="351" y="166"/>
                  </a:lnTo>
                  <a:lnTo>
                    <a:pt x="350" y="164"/>
                  </a:lnTo>
                  <a:lnTo>
                    <a:pt x="348" y="164"/>
                  </a:lnTo>
                  <a:lnTo>
                    <a:pt x="348" y="161"/>
                  </a:lnTo>
                  <a:lnTo>
                    <a:pt x="348" y="159"/>
                  </a:lnTo>
                  <a:lnTo>
                    <a:pt x="350" y="158"/>
                  </a:lnTo>
                  <a:lnTo>
                    <a:pt x="351" y="156"/>
                  </a:lnTo>
                  <a:lnTo>
                    <a:pt x="350" y="153"/>
                  </a:lnTo>
                  <a:lnTo>
                    <a:pt x="351" y="151"/>
                  </a:lnTo>
                  <a:lnTo>
                    <a:pt x="351" y="150"/>
                  </a:lnTo>
                  <a:lnTo>
                    <a:pt x="351" y="148"/>
                  </a:lnTo>
                  <a:lnTo>
                    <a:pt x="351" y="144"/>
                  </a:lnTo>
                  <a:lnTo>
                    <a:pt x="351" y="144"/>
                  </a:lnTo>
                  <a:lnTo>
                    <a:pt x="350" y="139"/>
                  </a:lnTo>
                  <a:lnTo>
                    <a:pt x="350" y="139"/>
                  </a:lnTo>
                  <a:lnTo>
                    <a:pt x="350" y="137"/>
                  </a:lnTo>
                  <a:lnTo>
                    <a:pt x="350" y="137"/>
                  </a:lnTo>
                  <a:lnTo>
                    <a:pt x="350" y="136"/>
                  </a:lnTo>
                  <a:lnTo>
                    <a:pt x="350" y="136"/>
                  </a:lnTo>
                  <a:lnTo>
                    <a:pt x="350" y="136"/>
                  </a:lnTo>
                  <a:lnTo>
                    <a:pt x="348" y="136"/>
                  </a:lnTo>
                  <a:lnTo>
                    <a:pt x="347" y="136"/>
                  </a:lnTo>
                  <a:lnTo>
                    <a:pt x="343" y="136"/>
                  </a:lnTo>
                  <a:lnTo>
                    <a:pt x="342" y="136"/>
                  </a:lnTo>
                  <a:lnTo>
                    <a:pt x="342" y="134"/>
                  </a:lnTo>
                  <a:lnTo>
                    <a:pt x="340" y="133"/>
                  </a:lnTo>
                  <a:lnTo>
                    <a:pt x="340" y="131"/>
                  </a:lnTo>
                  <a:lnTo>
                    <a:pt x="340" y="129"/>
                  </a:lnTo>
                  <a:lnTo>
                    <a:pt x="340" y="128"/>
                  </a:lnTo>
                  <a:lnTo>
                    <a:pt x="340" y="126"/>
                  </a:lnTo>
                  <a:lnTo>
                    <a:pt x="340" y="125"/>
                  </a:lnTo>
                  <a:lnTo>
                    <a:pt x="340" y="125"/>
                  </a:lnTo>
                  <a:lnTo>
                    <a:pt x="340" y="123"/>
                  </a:lnTo>
                  <a:lnTo>
                    <a:pt x="340" y="123"/>
                  </a:lnTo>
                  <a:lnTo>
                    <a:pt x="342" y="123"/>
                  </a:lnTo>
                  <a:lnTo>
                    <a:pt x="342" y="123"/>
                  </a:lnTo>
                  <a:lnTo>
                    <a:pt x="345" y="121"/>
                  </a:lnTo>
                  <a:lnTo>
                    <a:pt x="345" y="120"/>
                  </a:lnTo>
                  <a:lnTo>
                    <a:pt x="345" y="118"/>
                  </a:lnTo>
                  <a:lnTo>
                    <a:pt x="345" y="117"/>
                  </a:lnTo>
                  <a:lnTo>
                    <a:pt x="347" y="115"/>
                  </a:lnTo>
                  <a:lnTo>
                    <a:pt x="348" y="114"/>
                  </a:lnTo>
                  <a:lnTo>
                    <a:pt x="348" y="112"/>
                  </a:lnTo>
                  <a:lnTo>
                    <a:pt x="348" y="109"/>
                  </a:lnTo>
                  <a:lnTo>
                    <a:pt x="348" y="107"/>
                  </a:lnTo>
                  <a:lnTo>
                    <a:pt x="348" y="107"/>
                  </a:lnTo>
                  <a:lnTo>
                    <a:pt x="348" y="106"/>
                  </a:lnTo>
                  <a:lnTo>
                    <a:pt x="348" y="103"/>
                  </a:lnTo>
                  <a:lnTo>
                    <a:pt x="350" y="98"/>
                  </a:lnTo>
                  <a:lnTo>
                    <a:pt x="353" y="96"/>
                  </a:lnTo>
                  <a:lnTo>
                    <a:pt x="353" y="95"/>
                  </a:lnTo>
                  <a:lnTo>
                    <a:pt x="354" y="96"/>
                  </a:lnTo>
                  <a:lnTo>
                    <a:pt x="354" y="98"/>
                  </a:lnTo>
                  <a:lnTo>
                    <a:pt x="354" y="96"/>
                  </a:lnTo>
                  <a:lnTo>
                    <a:pt x="354" y="95"/>
                  </a:lnTo>
                  <a:lnTo>
                    <a:pt x="354" y="92"/>
                  </a:lnTo>
                  <a:lnTo>
                    <a:pt x="353" y="87"/>
                  </a:lnTo>
                  <a:lnTo>
                    <a:pt x="353" y="87"/>
                  </a:lnTo>
                  <a:lnTo>
                    <a:pt x="354" y="87"/>
                  </a:lnTo>
                  <a:lnTo>
                    <a:pt x="354" y="85"/>
                  </a:lnTo>
                  <a:lnTo>
                    <a:pt x="356" y="85"/>
                  </a:lnTo>
                  <a:lnTo>
                    <a:pt x="354" y="82"/>
                  </a:lnTo>
                  <a:lnTo>
                    <a:pt x="354" y="82"/>
                  </a:lnTo>
                  <a:lnTo>
                    <a:pt x="356" y="79"/>
                  </a:lnTo>
                  <a:lnTo>
                    <a:pt x="358" y="77"/>
                  </a:lnTo>
                  <a:lnTo>
                    <a:pt x="358" y="77"/>
                  </a:lnTo>
                  <a:lnTo>
                    <a:pt x="358" y="76"/>
                  </a:lnTo>
                  <a:lnTo>
                    <a:pt x="359" y="74"/>
                  </a:lnTo>
                  <a:lnTo>
                    <a:pt x="359" y="74"/>
                  </a:lnTo>
                  <a:lnTo>
                    <a:pt x="361" y="73"/>
                  </a:lnTo>
                  <a:lnTo>
                    <a:pt x="361" y="71"/>
                  </a:lnTo>
                  <a:lnTo>
                    <a:pt x="362" y="71"/>
                  </a:lnTo>
                  <a:lnTo>
                    <a:pt x="362" y="71"/>
                  </a:lnTo>
                  <a:lnTo>
                    <a:pt x="362" y="73"/>
                  </a:lnTo>
                  <a:lnTo>
                    <a:pt x="364" y="73"/>
                  </a:lnTo>
                  <a:lnTo>
                    <a:pt x="365" y="74"/>
                  </a:lnTo>
                  <a:lnTo>
                    <a:pt x="365" y="73"/>
                  </a:lnTo>
                  <a:lnTo>
                    <a:pt x="367" y="73"/>
                  </a:lnTo>
                  <a:lnTo>
                    <a:pt x="367" y="71"/>
                  </a:lnTo>
                  <a:lnTo>
                    <a:pt x="367" y="71"/>
                  </a:lnTo>
                  <a:lnTo>
                    <a:pt x="369" y="71"/>
                  </a:lnTo>
                  <a:lnTo>
                    <a:pt x="369" y="69"/>
                  </a:lnTo>
                  <a:lnTo>
                    <a:pt x="370" y="68"/>
                  </a:lnTo>
                  <a:lnTo>
                    <a:pt x="370" y="66"/>
                  </a:lnTo>
                  <a:lnTo>
                    <a:pt x="372" y="66"/>
                  </a:lnTo>
                  <a:lnTo>
                    <a:pt x="372" y="66"/>
                  </a:lnTo>
                  <a:lnTo>
                    <a:pt x="373" y="66"/>
                  </a:lnTo>
                  <a:lnTo>
                    <a:pt x="375" y="68"/>
                  </a:lnTo>
                  <a:lnTo>
                    <a:pt x="377" y="68"/>
                  </a:lnTo>
                  <a:lnTo>
                    <a:pt x="377" y="68"/>
                  </a:lnTo>
                  <a:lnTo>
                    <a:pt x="378" y="68"/>
                  </a:lnTo>
                  <a:lnTo>
                    <a:pt x="378" y="68"/>
                  </a:lnTo>
                  <a:lnTo>
                    <a:pt x="378" y="69"/>
                  </a:lnTo>
                  <a:lnTo>
                    <a:pt x="380" y="69"/>
                  </a:lnTo>
                  <a:lnTo>
                    <a:pt x="380" y="69"/>
                  </a:lnTo>
                  <a:lnTo>
                    <a:pt x="381" y="69"/>
                  </a:lnTo>
                  <a:lnTo>
                    <a:pt x="384" y="69"/>
                  </a:lnTo>
                  <a:lnTo>
                    <a:pt x="388" y="71"/>
                  </a:lnTo>
                  <a:lnTo>
                    <a:pt x="392" y="71"/>
                  </a:lnTo>
                  <a:lnTo>
                    <a:pt x="394" y="71"/>
                  </a:lnTo>
                  <a:lnTo>
                    <a:pt x="395" y="71"/>
                  </a:lnTo>
                  <a:lnTo>
                    <a:pt x="397" y="73"/>
                  </a:lnTo>
                  <a:lnTo>
                    <a:pt x="399" y="73"/>
                  </a:lnTo>
                  <a:lnTo>
                    <a:pt x="399" y="73"/>
                  </a:lnTo>
                  <a:lnTo>
                    <a:pt x="400" y="73"/>
                  </a:lnTo>
                  <a:lnTo>
                    <a:pt x="402" y="73"/>
                  </a:lnTo>
                  <a:lnTo>
                    <a:pt x="402" y="71"/>
                  </a:lnTo>
                  <a:lnTo>
                    <a:pt x="405" y="73"/>
                  </a:lnTo>
                  <a:lnTo>
                    <a:pt x="413" y="73"/>
                  </a:lnTo>
                  <a:lnTo>
                    <a:pt x="414" y="73"/>
                  </a:lnTo>
                  <a:lnTo>
                    <a:pt x="419" y="71"/>
                  </a:lnTo>
                  <a:lnTo>
                    <a:pt x="421" y="68"/>
                  </a:lnTo>
                  <a:lnTo>
                    <a:pt x="422" y="68"/>
                  </a:lnTo>
                  <a:lnTo>
                    <a:pt x="424" y="66"/>
                  </a:lnTo>
                  <a:lnTo>
                    <a:pt x="424" y="65"/>
                  </a:lnTo>
                  <a:lnTo>
                    <a:pt x="424" y="65"/>
                  </a:lnTo>
                  <a:lnTo>
                    <a:pt x="425" y="65"/>
                  </a:lnTo>
                  <a:lnTo>
                    <a:pt x="427" y="65"/>
                  </a:lnTo>
                  <a:lnTo>
                    <a:pt x="427" y="63"/>
                  </a:lnTo>
                  <a:lnTo>
                    <a:pt x="429" y="62"/>
                  </a:lnTo>
                  <a:lnTo>
                    <a:pt x="430" y="62"/>
                  </a:lnTo>
                  <a:close/>
                  <a:moveTo>
                    <a:pt x="93" y="55"/>
                  </a:moveTo>
                  <a:lnTo>
                    <a:pt x="93" y="55"/>
                  </a:lnTo>
                  <a:lnTo>
                    <a:pt x="94" y="57"/>
                  </a:lnTo>
                  <a:lnTo>
                    <a:pt x="94" y="57"/>
                  </a:lnTo>
                  <a:lnTo>
                    <a:pt x="93" y="58"/>
                  </a:lnTo>
                  <a:lnTo>
                    <a:pt x="93" y="60"/>
                  </a:lnTo>
                  <a:lnTo>
                    <a:pt x="91" y="60"/>
                  </a:lnTo>
                  <a:lnTo>
                    <a:pt x="90" y="60"/>
                  </a:lnTo>
                  <a:lnTo>
                    <a:pt x="90" y="60"/>
                  </a:lnTo>
                  <a:lnTo>
                    <a:pt x="88" y="58"/>
                  </a:lnTo>
                  <a:lnTo>
                    <a:pt x="88" y="57"/>
                  </a:lnTo>
                  <a:lnTo>
                    <a:pt x="90" y="55"/>
                  </a:lnTo>
                  <a:lnTo>
                    <a:pt x="91" y="55"/>
                  </a:lnTo>
                  <a:lnTo>
                    <a:pt x="93" y="55"/>
                  </a:lnTo>
                  <a:close/>
                  <a:moveTo>
                    <a:pt x="474" y="54"/>
                  </a:moveTo>
                  <a:lnTo>
                    <a:pt x="474" y="54"/>
                  </a:lnTo>
                  <a:lnTo>
                    <a:pt x="474" y="55"/>
                  </a:lnTo>
                  <a:lnTo>
                    <a:pt x="471" y="57"/>
                  </a:lnTo>
                  <a:lnTo>
                    <a:pt x="471" y="58"/>
                  </a:lnTo>
                  <a:lnTo>
                    <a:pt x="471" y="58"/>
                  </a:lnTo>
                  <a:lnTo>
                    <a:pt x="473" y="60"/>
                  </a:lnTo>
                  <a:lnTo>
                    <a:pt x="473" y="62"/>
                  </a:lnTo>
                  <a:lnTo>
                    <a:pt x="473" y="63"/>
                  </a:lnTo>
                  <a:lnTo>
                    <a:pt x="473" y="65"/>
                  </a:lnTo>
                  <a:lnTo>
                    <a:pt x="473" y="66"/>
                  </a:lnTo>
                  <a:lnTo>
                    <a:pt x="473" y="66"/>
                  </a:lnTo>
                  <a:lnTo>
                    <a:pt x="471" y="68"/>
                  </a:lnTo>
                  <a:lnTo>
                    <a:pt x="468" y="71"/>
                  </a:lnTo>
                  <a:lnTo>
                    <a:pt x="468" y="71"/>
                  </a:lnTo>
                  <a:lnTo>
                    <a:pt x="468" y="73"/>
                  </a:lnTo>
                  <a:lnTo>
                    <a:pt x="468" y="73"/>
                  </a:lnTo>
                  <a:lnTo>
                    <a:pt x="470" y="73"/>
                  </a:lnTo>
                  <a:lnTo>
                    <a:pt x="470" y="74"/>
                  </a:lnTo>
                  <a:lnTo>
                    <a:pt x="471" y="73"/>
                  </a:lnTo>
                  <a:lnTo>
                    <a:pt x="473" y="73"/>
                  </a:lnTo>
                  <a:lnTo>
                    <a:pt x="473" y="73"/>
                  </a:lnTo>
                  <a:lnTo>
                    <a:pt x="473" y="71"/>
                  </a:lnTo>
                  <a:lnTo>
                    <a:pt x="474" y="69"/>
                  </a:lnTo>
                  <a:lnTo>
                    <a:pt x="474" y="69"/>
                  </a:lnTo>
                  <a:lnTo>
                    <a:pt x="476" y="69"/>
                  </a:lnTo>
                  <a:lnTo>
                    <a:pt x="476" y="68"/>
                  </a:lnTo>
                  <a:lnTo>
                    <a:pt x="476" y="66"/>
                  </a:lnTo>
                  <a:lnTo>
                    <a:pt x="476" y="65"/>
                  </a:lnTo>
                  <a:lnTo>
                    <a:pt x="479" y="63"/>
                  </a:lnTo>
                  <a:lnTo>
                    <a:pt x="481" y="63"/>
                  </a:lnTo>
                  <a:lnTo>
                    <a:pt x="484" y="63"/>
                  </a:lnTo>
                  <a:lnTo>
                    <a:pt x="484" y="63"/>
                  </a:lnTo>
                  <a:lnTo>
                    <a:pt x="484" y="65"/>
                  </a:lnTo>
                  <a:lnTo>
                    <a:pt x="484" y="66"/>
                  </a:lnTo>
                  <a:lnTo>
                    <a:pt x="484" y="69"/>
                  </a:lnTo>
                  <a:lnTo>
                    <a:pt x="482" y="69"/>
                  </a:lnTo>
                  <a:lnTo>
                    <a:pt x="481" y="71"/>
                  </a:lnTo>
                  <a:lnTo>
                    <a:pt x="477" y="73"/>
                  </a:lnTo>
                  <a:lnTo>
                    <a:pt x="477" y="73"/>
                  </a:lnTo>
                  <a:lnTo>
                    <a:pt x="477" y="74"/>
                  </a:lnTo>
                  <a:lnTo>
                    <a:pt x="477" y="74"/>
                  </a:lnTo>
                  <a:lnTo>
                    <a:pt x="479" y="76"/>
                  </a:lnTo>
                  <a:lnTo>
                    <a:pt x="482" y="77"/>
                  </a:lnTo>
                  <a:lnTo>
                    <a:pt x="482" y="77"/>
                  </a:lnTo>
                  <a:lnTo>
                    <a:pt x="484" y="79"/>
                  </a:lnTo>
                  <a:lnTo>
                    <a:pt x="484" y="81"/>
                  </a:lnTo>
                  <a:lnTo>
                    <a:pt x="484" y="81"/>
                  </a:lnTo>
                  <a:lnTo>
                    <a:pt x="485" y="81"/>
                  </a:lnTo>
                  <a:lnTo>
                    <a:pt x="485" y="82"/>
                  </a:lnTo>
                  <a:lnTo>
                    <a:pt x="487" y="82"/>
                  </a:lnTo>
                  <a:lnTo>
                    <a:pt x="481" y="81"/>
                  </a:lnTo>
                  <a:lnTo>
                    <a:pt x="479" y="79"/>
                  </a:lnTo>
                  <a:lnTo>
                    <a:pt x="477" y="79"/>
                  </a:lnTo>
                  <a:lnTo>
                    <a:pt x="476" y="79"/>
                  </a:lnTo>
                  <a:lnTo>
                    <a:pt x="474" y="79"/>
                  </a:lnTo>
                  <a:lnTo>
                    <a:pt x="473" y="79"/>
                  </a:lnTo>
                  <a:lnTo>
                    <a:pt x="473" y="79"/>
                  </a:lnTo>
                  <a:lnTo>
                    <a:pt x="471" y="81"/>
                  </a:lnTo>
                  <a:lnTo>
                    <a:pt x="471" y="81"/>
                  </a:lnTo>
                  <a:lnTo>
                    <a:pt x="471" y="82"/>
                  </a:lnTo>
                  <a:lnTo>
                    <a:pt x="471" y="84"/>
                  </a:lnTo>
                  <a:lnTo>
                    <a:pt x="471" y="85"/>
                  </a:lnTo>
                  <a:lnTo>
                    <a:pt x="473" y="88"/>
                  </a:lnTo>
                  <a:lnTo>
                    <a:pt x="474" y="92"/>
                  </a:lnTo>
                  <a:lnTo>
                    <a:pt x="477" y="96"/>
                  </a:lnTo>
                  <a:lnTo>
                    <a:pt x="477" y="96"/>
                  </a:lnTo>
                  <a:lnTo>
                    <a:pt x="479" y="98"/>
                  </a:lnTo>
                  <a:lnTo>
                    <a:pt x="477" y="98"/>
                  </a:lnTo>
                  <a:lnTo>
                    <a:pt x="476" y="96"/>
                  </a:lnTo>
                  <a:lnTo>
                    <a:pt x="474" y="95"/>
                  </a:lnTo>
                  <a:lnTo>
                    <a:pt x="473" y="95"/>
                  </a:lnTo>
                  <a:lnTo>
                    <a:pt x="471" y="92"/>
                  </a:lnTo>
                  <a:lnTo>
                    <a:pt x="471" y="92"/>
                  </a:lnTo>
                  <a:lnTo>
                    <a:pt x="470" y="90"/>
                  </a:lnTo>
                  <a:lnTo>
                    <a:pt x="468" y="88"/>
                  </a:lnTo>
                  <a:lnTo>
                    <a:pt x="468" y="88"/>
                  </a:lnTo>
                  <a:lnTo>
                    <a:pt x="468" y="87"/>
                  </a:lnTo>
                  <a:lnTo>
                    <a:pt x="468" y="85"/>
                  </a:lnTo>
                  <a:lnTo>
                    <a:pt x="468" y="84"/>
                  </a:lnTo>
                  <a:lnTo>
                    <a:pt x="470" y="81"/>
                  </a:lnTo>
                  <a:lnTo>
                    <a:pt x="468" y="81"/>
                  </a:lnTo>
                  <a:lnTo>
                    <a:pt x="468" y="81"/>
                  </a:lnTo>
                  <a:lnTo>
                    <a:pt x="466" y="79"/>
                  </a:lnTo>
                  <a:lnTo>
                    <a:pt x="466" y="76"/>
                  </a:lnTo>
                  <a:lnTo>
                    <a:pt x="466" y="76"/>
                  </a:lnTo>
                  <a:lnTo>
                    <a:pt x="466" y="74"/>
                  </a:lnTo>
                  <a:lnTo>
                    <a:pt x="468" y="74"/>
                  </a:lnTo>
                  <a:lnTo>
                    <a:pt x="468" y="73"/>
                  </a:lnTo>
                  <a:lnTo>
                    <a:pt x="466" y="73"/>
                  </a:lnTo>
                  <a:lnTo>
                    <a:pt x="465" y="69"/>
                  </a:lnTo>
                  <a:lnTo>
                    <a:pt x="465" y="68"/>
                  </a:lnTo>
                  <a:lnTo>
                    <a:pt x="466" y="65"/>
                  </a:lnTo>
                  <a:lnTo>
                    <a:pt x="466" y="63"/>
                  </a:lnTo>
                  <a:lnTo>
                    <a:pt x="466" y="62"/>
                  </a:lnTo>
                  <a:lnTo>
                    <a:pt x="466" y="62"/>
                  </a:lnTo>
                  <a:lnTo>
                    <a:pt x="468" y="58"/>
                  </a:lnTo>
                  <a:lnTo>
                    <a:pt x="470" y="57"/>
                  </a:lnTo>
                  <a:lnTo>
                    <a:pt x="471" y="55"/>
                  </a:lnTo>
                  <a:lnTo>
                    <a:pt x="473" y="54"/>
                  </a:lnTo>
                  <a:lnTo>
                    <a:pt x="474" y="54"/>
                  </a:lnTo>
                  <a:close/>
                  <a:moveTo>
                    <a:pt x="26" y="54"/>
                  </a:moveTo>
                  <a:lnTo>
                    <a:pt x="28" y="54"/>
                  </a:lnTo>
                  <a:lnTo>
                    <a:pt x="30" y="54"/>
                  </a:lnTo>
                  <a:lnTo>
                    <a:pt x="30" y="54"/>
                  </a:lnTo>
                  <a:lnTo>
                    <a:pt x="30" y="55"/>
                  </a:lnTo>
                  <a:lnTo>
                    <a:pt x="30" y="55"/>
                  </a:lnTo>
                  <a:lnTo>
                    <a:pt x="28" y="54"/>
                  </a:lnTo>
                  <a:lnTo>
                    <a:pt x="26" y="54"/>
                  </a:lnTo>
                  <a:lnTo>
                    <a:pt x="26" y="54"/>
                  </a:lnTo>
                  <a:close/>
                  <a:moveTo>
                    <a:pt x="482" y="47"/>
                  </a:moveTo>
                  <a:lnTo>
                    <a:pt x="484" y="51"/>
                  </a:lnTo>
                  <a:lnTo>
                    <a:pt x="482" y="54"/>
                  </a:lnTo>
                  <a:lnTo>
                    <a:pt x="481" y="55"/>
                  </a:lnTo>
                  <a:lnTo>
                    <a:pt x="479" y="55"/>
                  </a:lnTo>
                  <a:lnTo>
                    <a:pt x="477" y="57"/>
                  </a:lnTo>
                  <a:lnTo>
                    <a:pt x="477" y="55"/>
                  </a:lnTo>
                  <a:lnTo>
                    <a:pt x="476" y="52"/>
                  </a:lnTo>
                  <a:lnTo>
                    <a:pt x="477" y="51"/>
                  </a:lnTo>
                  <a:lnTo>
                    <a:pt x="481" y="49"/>
                  </a:lnTo>
                  <a:lnTo>
                    <a:pt x="481" y="47"/>
                  </a:lnTo>
                  <a:lnTo>
                    <a:pt x="482" y="47"/>
                  </a:lnTo>
                  <a:close/>
                  <a:moveTo>
                    <a:pt x="435" y="46"/>
                  </a:moveTo>
                  <a:lnTo>
                    <a:pt x="436" y="46"/>
                  </a:lnTo>
                  <a:lnTo>
                    <a:pt x="436" y="46"/>
                  </a:lnTo>
                  <a:lnTo>
                    <a:pt x="435" y="46"/>
                  </a:lnTo>
                  <a:lnTo>
                    <a:pt x="435" y="47"/>
                  </a:lnTo>
                  <a:lnTo>
                    <a:pt x="435" y="47"/>
                  </a:lnTo>
                  <a:lnTo>
                    <a:pt x="435" y="46"/>
                  </a:lnTo>
                  <a:lnTo>
                    <a:pt x="435" y="46"/>
                  </a:lnTo>
                  <a:close/>
                  <a:moveTo>
                    <a:pt x="8" y="43"/>
                  </a:moveTo>
                  <a:lnTo>
                    <a:pt x="9" y="44"/>
                  </a:lnTo>
                  <a:lnTo>
                    <a:pt x="11" y="46"/>
                  </a:lnTo>
                  <a:lnTo>
                    <a:pt x="12" y="46"/>
                  </a:lnTo>
                  <a:lnTo>
                    <a:pt x="12" y="46"/>
                  </a:lnTo>
                  <a:lnTo>
                    <a:pt x="14" y="47"/>
                  </a:lnTo>
                  <a:lnTo>
                    <a:pt x="17" y="49"/>
                  </a:lnTo>
                  <a:lnTo>
                    <a:pt x="17" y="51"/>
                  </a:lnTo>
                  <a:lnTo>
                    <a:pt x="17" y="51"/>
                  </a:lnTo>
                  <a:lnTo>
                    <a:pt x="17" y="52"/>
                  </a:lnTo>
                  <a:lnTo>
                    <a:pt x="17" y="52"/>
                  </a:lnTo>
                  <a:lnTo>
                    <a:pt x="15" y="51"/>
                  </a:lnTo>
                  <a:lnTo>
                    <a:pt x="15" y="51"/>
                  </a:lnTo>
                  <a:lnTo>
                    <a:pt x="11" y="47"/>
                  </a:lnTo>
                  <a:lnTo>
                    <a:pt x="9" y="47"/>
                  </a:lnTo>
                  <a:lnTo>
                    <a:pt x="9" y="47"/>
                  </a:lnTo>
                  <a:lnTo>
                    <a:pt x="8" y="47"/>
                  </a:lnTo>
                  <a:lnTo>
                    <a:pt x="6" y="46"/>
                  </a:lnTo>
                  <a:lnTo>
                    <a:pt x="6" y="44"/>
                  </a:lnTo>
                  <a:lnTo>
                    <a:pt x="8" y="44"/>
                  </a:lnTo>
                  <a:lnTo>
                    <a:pt x="8" y="43"/>
                  </a:lnTo>
                  <a:close/>
                  <a:moveTo>
                    <a:pt x="197" y="43"/>
                  </a:moveTo>
                  <a:lnTo>
                    <a:pt x="197" y="44"/>
                  </a:lnTo>
                  <a:lnTo>
                    <a:pt x="197" y="44"/>
                  </a:lnTo>
                  <a:lnTo>
                    <a:pt x="195" y="44"/>
                  </a:lnTo>
                  <a:lnTo>
                    <a:pt x="197" y="43"/>
                  </a:lnTo>
                  <a:lnTo>
                    <a:pt x="197" y="43"/>
                  </a:lnTo>
                  <a:close/>
                  <a:moveTo>
                    <a:pt x="151" y="41"/>
                  </a:moveTo>
                  <a:lnTo>
                    <a:pt x="151" y="41"/>
                  </a:lnTo>
                  <a:lnTo>
                    <a:pt x="151" y="43"/>
                  </a:lnTo>
                  <a:lnTo>
                    <a:pt x="153" y="43"/>
                  </a:lnTo>
                  <a:lnTo>
                    <a:pt x="153" y="43"/>
                  </a:lnTo>
                  <a:lnTo>
                    <a:pt x="153" y="43"/>
                  </a:lnTo>
                  <a:lnTo>
                    <a:pt x="153" y="44"/>
                  </a:lnTo>
                  <a:lnTo>
                    <a:pt x="151" y="44"/>
                  </a:lnTo>
                  <a:lnTo>
                    <a:pt x="151" y="44"/>
                  </a:lnTo>
                  <a:lnTo>
                    <a:pt x="151" y="44"/>
                  </a:lnTo>
                  <a:lnTo>
                    <a:pt x="151" y="43"/>
                  </a:lnTo>
                  <a:lnTo>
                    <a:pt x="151" y="43"/>
                  </a:lnTo>
                  <a:lnTo>
                    <a:pt x="151" y="43"/>
                  </a:lnTo>
                  <a:lnTo>
                    <a:pt x="151" y="41"/>
                  </a:lnTo>
                  <a:close/>
                  <a:moveTo>
                    <a:pt x="159" y="40"/>
                  </a:moveTo>
                  <a:lnTo>
                    <a:pt x="159" y="40"/>
                  </a:lnTo>
                  <a:lnTo>
                    <a:pt x="159" y="40"/>
                  </a:lnTo>
                  <a:lnTo>
                    <a:pt x="159" y="41"/>
                  </a:lnTo>
                  <a:lnTo>
                    <a:pt x="159" y="41"/>
                  </a:lnTo>
                  <a:lnTo>
                    <a:pt x="157" y="40"/>
                  </a:lnTo>
                  <a:lnTo>
                    <a:pt x="159" y="40"/>
                  </a:lnTo>
                  <a:close/>
                  <a:moveTo>
                    <a:pt x="323" y="36"/>
                  </a:moveTo>
                  <a:lnTo>
                    <a:pt x="324" y="36"/>
                  </a:lnTo>
                  <a:lnTo>
                    <a:pt x="323" y="38"/>
                  </a:lnTo>
                  <a:lnTo>
                    <a:pt x="323" y="38"/>
                  </a:lnTo>
                  <a:lnTo>
                    <a:pt x="323" y="38"/>
                  </a:lnTo>
                  <a:lnTo>
                    <a:pt x="321" y="36"/>
                  </a:lnTo>
                  <a:lnTo>
                    <a:pt x="321" y="36"/>
                  </a:lnTo>
                  <a:lnTo>
                    <a:pt x="323" y="36"/>
                  </a:lnTo>
                  <a:close/>
                  <a:moveTo>
                    <a:pt x="436" y="32"/>
                  </a:moveTo>
                  <a:lnTo>
                    <a:pt x="438" y="33"/>
                  </a:lnTo>
                  <a:lnTo>
                    <a:pt x="438" y="35"/>
                  </a:lnTo>
                  <a:lnTo>
                    <a:pt x="440" y="35"/>
                  </a:lnTo>
                  <a:lnTo>
                    <a:pt x="440" y="36"/>
                  </a:lnTo>
                  <a:lnTo>
                    <a:pt x="440" y="36"/>
                  </a:lnTo>
                  <a:lnTo>
                    <a:pt x="436" y="36"/>
                  </a:lnTo>
                  <a:lnTo>
                    <a:pt x="436" y="35"/>
                  </a:lnTo>
                  <a:lnTo>
                    <a:pt x="436" y="33"/>
                  </a:lnTo>
                  <a:lnTo>
                    <a:pt x="436" y="33"/>
                  </a:lnTo>
                  <a:lnTo>
                    <a:pt x="436" y="32"/>
                  </a:lnTo>
                  <a:lnTo>
                    <a:pt x="436" y="32"/>
                  </a:lnTo>
                  <a:close/>
                  <a:moveTo>
                    <a:pt x="455" y="30"/>
                  </a:moveTo>
                  <a:lnTo>
                    <a:pt x="457" y="30"/>
                  </a:lnTo>
                  <a:lnTo>
                    <a:pt x="457" y="32"/>
                  </a:lnTo>
                  <a:lnTo>
                    <a:pt x="457" y="32"/>
                  </a:lnTo>
                  <a:lnTo>
                    <a:pt x="457" y="32"/>
                  </a:lnTo>
                  <a:lnTo>
                    <a:pt x="455" y="32"/>
                  </a:lnTo>
                  <a:lnTo>
                    <a:pt x="455" y="30"/>
                  </a:lnTo>
                  <a:lnTo>
                    <a:pt x="455" y="30"/>
                  </a:lnTo>
                  <a:lnTo>
                    <a:pt x="455" y="30"/>
                  </a:lnTo>
                  <a:close/>
                  <a:moveTo>
                    <a:pt x="454" y="27"/>
                  </a:moveTo>
                  <a:lnTo>
                    <a:pt x="454" y="29"/>
                  </a:lnTo>
                  <a:lnTo>
                    <a:pt x="455" y="29"/>
                  </a:lnTo>
                  <a:lnTo>
                    <a:pt x="455" y="30"/>
                  </a:lnTo>
                  <a:lnTo>
                    <a:pt x="455" y="30"/>
                  </a:lnTo>
                  <a:lnTo>
                    <a:pt x="454" y="29"/>
                  </a:lnTo>
                  <a:lnTo>
                    <a:pt x="454" y="27"/>
                  </a:lnTo>
                  <a:close/>
                  <a:moveTo>
                    <a:pt x="328" y="25"/>
                  </a:moveTo>
                  <a:lnTo>
                    <a:pt x="328" y="27"/>
                  </a:lnTo>
                  <a:lnTo>
                    <a:pt x="328" y="27"/>
                  </a:lnTo>
                  <a:lnTo>
                    <a:pt x="324" y="29"/>
                  </a:lnTo>
                  <a:lnTo>
                    <a:pt x="323" y="27"/>
                  </a:lnTo>
                  <a:lnTo>
                    <a:pt x="323" y="25"/>
                  </a:lnTo>
                  <a:lnTo>
                    <a:pt x="324" y="25"/>
                  </a:lnTo>
                  <a:lnTo>
                    <a:pt x="328" y="25"/>
                  </a:lnTo>
                  <a:close/>
                  <a:moveTo>
                    <a:pt x="187" y="25"/>
                  </a:moveTo>
                  <a:lnTo>
                    <a:pt x="187" y="25"/>
                  </a:lnTo>
                  <a:lnTo>
                    <a:pt x="190" y="29"/>
                  </a:lnTo>
                  <a:lnTo>
                    <a:pt x="190" y="30"/>
                  </a:lnTo>
                  <a:lnTo>
                    <a:pt x="190" y="30"/>
                  </a:lnTo>
                  <a:lnTo>
                    <a:pt x="189" y="32"/>
                  </a:lnTo>
                  <a:lnTo>
                    <a:pt x="187" y="33"/>
                  </a:lnTo>
                  <a:lnTo>
                    <a:pt x="186" y="32"/>
                  </a:lnTo>
                  <a:lnTo>
                    <a:pt x="187" y="32"/>
                  </a:lnTo>
                  <a:lnTo>
                    <a:pt x="187" y="32"/>
                  </a:lnTo>
                  <a:lnTo>
                    <a:pt x="187" y="32"/>
                  </a:lnTo>
                  <a:lnTo>
                    <a:pt x="187" y="30"/>
                  </a:lnTo>
                  <a:lnTo>
                    <a:pt x="186" y="30"/>
                  </a:lnTo>
                  <a:lnTo>
                    <a:pt x="184" y="30"/>
                  </a:lnTo>
                  <a:lnTo>
                    <a:pt x="184" y="29"/>
                  </a:lnTo>
                  <a:lnTo>
                    <a:pt x="184" y="27"/>
                  </a:lnTo>
                  <a:lnTo>
                    <a:pt x="187" y="25"/>
                  </a:lnTo>
                  <a:lnTo>
                    <a:pt x="187" y="25"/>
                  </a:lnTo>
                  <a:close/>
                  <a:moveTo>
                    <a:pt x="307" y="22"/>
                  </a:moveTo>
                  <a:lnTo>
                    <a:pt x="307" y="22"/>
                  </a:lnTo>
                  <a:lnTo>
                    <a:pt x="309" y="24"/>
                  </a:lnTo>
                  <a:lnTo>
                    <a:pt x="309" y="24"/>
                  </a:lnTo>
                  <a:lnTo>
                    <a:pt x="310" y="22"/>
                  </a:lnTo>
                  <a:lnTo>
                    <a:pt x="312" y="24"/>
                  </a:lnTo>
                  <a:lnTo>
                    <a:pt x="315" y="24"/>
                  </a:lnTo>
                  <a:lnTo>
                    <a:pt x="318" y="24"/>
                  </a:lnTo>
                  <a:lnTo>
                    <a:pt x="321" y="25"/>
                  </a:lnTo>
                  <a:lnTo>
                    <a:pt x="321" y="25"/>
                  </a:lnTo>
                  <a:lnTo>
                    <a:pt x="323" y="25"/>
                  </a:lnTo>
                  <a:lnTo>
                    <a:pt x="323" y="25"/>
                  </a:lnTo>
                  <a:lnTo>
                    <a:pt x="321" y="25"/>
                  </a:lnTo>
                  <a:lnTo>
                    <a:pt x="321" y="27"/>
                  </a:lnTo>
                  <a:lnTo>
                    <a:pt x="323" y="29"/>
                  </a:lnTo>
                  <a:lnTo>
                    <a:pt x="323" y="29"/>
                  </a:lnTo>
                  <a:lnTo>
                    <a:pt x="323" y="30"/>
                  </a:lnTo>
                  <a:lnTo>
                    <a:pt x="324" y="30"/>
                  </a:lnTo>
                  <a:lnTo>
                    <a:pt x="324" y="32"/>
                  </a:lnTo>
                  <a:lnTo>
                    <a:pt x="324" y="32"/>
                  </a:lnTo>
                  <a:lnTo>
                    <a:pt x="326" y="32"/>
                  </a:lnTo>
                  <a:lnTo>
                    <a:pt x="324" y="33"/>
                  </a:lnTo>
                  <a:lnTo>
                    <a:pt x="323" y="33"/>
                  </a:lnTo>
                  <a:lnTo>
                    <a:pt x="323" y="33"/>
                  </a:lnTo>
                  <a:lnTo>
                    <a:pt x="321" y="32"/>
                  </a:lnTo>
                  <a:lnTo>
                    <a:pt x="321" y="33"/>
                  </a:lnTo>
                  <a:lnTo>
                    <a:pt x="321" y="33"/>
                  </a:lnTo>
                  <a:lnTo>
                    <a:pt x="318" y="33"/>
                  </a:lnTo>
                  <a:lnTo>
                    <a:pt x="317" y="33"/>
                  </a:lnTo>
                  <a:lnTo>
                    <a:pt x="315" y="33"/>
                  </a:lnTo>
                  <a:lnTo>
                    <a:pt x="315" y="33"/>
                  </a:lnTo>
                  <a:lnTo>
                    <a:pt x="317" y="33"/>
                  </a:lnTo>
                  <a:lnTo>
                    <a:pt x="320" y="36"/>
                  </a:lnTo>
                  <a:lnTo>
                    <a:pt x="320" y="36"/>
                  </a:lnTo>
                  <a:lnTo>
                    <a:pt x="318" y="40"/>
                  </a:lnTo>
                  <a:lnTo>
                    <a:pt x="320" y="40"/>
                  </a:lnTo>
                  <a:lnTo>
                    <a:pt x="320" y="40"/>
                  </a:lnTo>
                  <a:lnTo>
                    <a:pt x="321" y="41"/>
                  </a:lnTo>
                  <a:lnTo>
                    <a:pt x="323" y="41"/>
                  </a:lnTo>
                  <a:lnTo>
                    <a:pt x="323" y="41"/>
                  </a:lnTo>
                  <a:lnTo>
                    <a:pt x="323" y="43"/>
                  </a:lnTo>
                  <a:lnTo>
                    <a:pt x="323" y="43"/>
                  </a:lnTo>
                  <a:lnTo>
                    <a:pt x="323" y="43"/>
                  </a:lnTo>
                  <a:lnTo>
                    <a:pt x="323" y="44"/>
                  </a:lnTo>
                  <a:lnTo>
                    <a:pt x="324" y="44"/>
                  </a:lnTo>
                  <a:lnTo>
                    <a:pt x="323" y="44"/>
                  </a:lnTo>
                  <a:lnTo>
                    <a:pt x="323" y="44"/>
                  </a:lnTo>
                  <a:lnTo>
                    <a:pt x="324" y="44"/>
                  </a:lnTo>
                  <a:lnTo>
                    <a:pt x="324" y="46"/>
                  </a:lnTo>
                  <a:lnTo>
                    <a:pt x="326" y="46"/>
                  </a:lnTo>
                  <a:lnTo>
                    <a:pt x="326" y="47"/>
                  </a:lnTo>
                  <a:lnTo>
                    <a:pt x="328" y="49"/>
                  </a:lnTo>
                  <a:lnTo>
                    <a:pt x="329" y="51"/>
                  </a:lnTo>
                  <a:lnTo>
                    <a:pt x="329" y="52"/>
                  </a:lnTo>
                  <a:lnTo>
                    <a:pt x="329" y="52"/>
                  </a:lnTo>
                  <a:lnTo>
                    <a:pt x="329" y="54"/>
                  </a:lnTo>
                  <a:lnTo>
                    <a:pt x="328" y="54"/>
                  </a:lnTo>
                  <a:lnTo>
                    <a:pt x="328" y="55"/>
                  </a:lnTo>
                  <a:lnTo>
                    <a:pt x="326" y="55"/>
                  </a:lnTo>
                  <a:lnTo>
                    <a:pt x="326" y="57"/>
                  </a:lnTo>
                  <a:lnTo>
                    <a:pt x="326" y="57"/>
                  </a:lnTo>
                  <a:lnTo>
                    <a:pt x="326" y="57"/>
                  </a:lnTo>
                  <a:lnTo>
                    <a:pt x="328" y="58"/>
                  </a:lnTo>
                  <a:lnTo>
                    <a:pt x="329" y="62"/>
                  </a:lnTo>
                  <a:lnTo>
                    <a:pt x="331" y="62"/>
                  </a:lnTo>
                  <a:lnTo>
                    <a:pt x="336" y="65"/>
                  </a:lnTo>
                  <a:lnTo>
                    <a:pt x="337" y="66"/>
                  </a:lnTo>
                  <a:lnTo>
                    <a:pt x="340" y="69"/>
                  </a:lnTo>
                  <a:lnTo>
                    <a:pt x="342" y="71"/>
                  </a:lnTo>
                  <a:lnTo>
                    <a:pt x="343" y="71"/>
                  </a:lnTo>
                  <a:lnTo>
                    <a:pt x="342" y="73"/>
                  </a:lnTo>
                  <a:lnTo>
                    <a:pt x="340" y="73"/>
                  </a:lnTo>
                  <a:lnTo>
                    <a:pt x="336" y="74"/>
                  </a:lnTo>
                  <a:lnTo>
                    <a:pt x="332" y="73"/>
                  </a:lnTo>
                  <a:lnTo>
                    <a:pt x="331" y="73"/>
                  </a:lnTo>
                  <a:lnTo>
                    <a:pt x="329" y="73"/>
                  </a:lnTo>
                  <a:lnTo>
                    <a:pt x="329" y="71"/>
                  </a:lnTo>
                  <a:lnTo>
                    <a:pt x="328" y="69"/>
                  </a:lnTo>
                  <a:lnTo>
                    <a:pt x="328" y="71"/>
                  </a:lnTo>
                  <a:lnTo>
                    <a:pt x="328" y="71"/>
                  </a:lnTo>
                  <a:lnTo>
                    <a:pt x="328" y="73"/>
                  </a:lnTo>
                  <a:lnTo>
                    <a:pt x="328" y="73"/>
                  </a:lnTo>
                  <a:lnTo>
                    <a:pt x="326" y="74"/>
                  </a:lnTo>
                  <a:lnTo>
                    <a:pt x="326" y="74"/>
                  </a:lnTo>
                  <a:lnTo>
                    <a:pt x="324" y="74"/>
                  </a:lnTo>
                  <a:lnTo>
                    <a:pt x="321" y="81"/>
                  </a:lnTo>
                  <a:lnTo>
                    <a:pt x="321" y="82"/>
                  </a:lnTo>
                  <a:lnTo>
                    <a:pt x="321" y="88"/>
                  </a:lnTo>
                  <a:lnTo>
                    <a:pt x="321" y="90"/>
                  </a:lnTo>
                  <a:lnTo>
                    <a:pt x="321" y="93"/>
                  </a:lnTo>
                  <a:lnTo>
                    <a:pt x="323" y="95"/>
                  </a:lnTo>
                  <a:lnTo>
                    <a:pt x="323" y="96"/>
                  </a:lnTo>
                  <a:lnTo>
                    <a:pt x="323" y="96"/>
                  </a:lnTo>
                  <a:lnTo>
                    <a:pt x="321" y="96"/>
                  </a:lnTo>
                  <a:lnTo>
                    <a:pt x="320" y="98"/>
                  </a:lnTo>
                  <a:lnTo>
                    <a:pt x="318" y="98"/>
                  </a:lnTo>
                  <a:lnTo>
                    <a:pt x="317" y="99"/>
                  </a:lnTo>
                  <a:lnTo>
                    <a:pt x="315" y="101"/>
                  </a:lnTo>
                  <a:lnTo>
                    <a:pt x="313" y="103"/>
                  </a:lnTo>
                  <a:lnTo>
                    <a:pt x="313" y="103"/>
                  </a:lnTo>
                  <a:lnTo>
                    <a:pt x="312" y="103"/>
                  </a:lnTo>
                  <a:lnTo>
                    <a:pt x="312" y="103"/>
                  </a:lnTo>
                  <a:lnTo>
                    <a:pt x="310" y="101"/>
                  </a:lnTo>
                  <a:lnTo>
                    <a:pt x="310" y="101"/>
                  </a:lnTo>
                  <a:lnTo>
                    <a:pt x="310" y="101"/>
                  </a:lnTo>
                  <a:lnTo>
                    <a:pt x="310" y="103"/>
                  </a:lnTo>
                  <a:lnTo>
                    <a:pt x="310" y="103"/>
                  </a:lnTo>
                  <a:lnTo>
                    <a:pt x="310" y="104"/>
                  </a:lnTo>
                  <a:lnTo>
                    <a:pt x="310" y="104"/>
                  </a:lnTo>
                  <a:lnTo>
                    <a:pt x="310" y="106"/>
                  </a:lnTo>
                  <a:lnTo>
                    <a:pt x="309" y="106"/>
                  </a:lnTo>
                  <a:lnTo>
                    <a:pt x="307" y="106"/>
                  </a:lnTo>
                  <a:lnTo>
                    <a:pt x="307" y="107"/>
                  </a:lnTo>
                  <a:lnTo>
                    <a:pt x="307" y="109"/>
                  </a:lnTo>
                  <a:lnTo>
                    <a:pt x="307" y="109"/>
                  </a:lnTo>
                  <a:lnTo>
                    <a:pt x="304" y="110"/>
                  </a:lnTo>
                  <a:lnTo>
                    <a:pt x="304" y="110"/>
                  </a:lnTo>
                  <a:lnTo>
                    <a:pt x="304" y="110"/>
                  </a:lnTo>
                  <a:lnTo>
                    <a:pt x="304" y="110"/>
                  </a:lnTo>
                  <a:lnTo>
                    <a:pt x="306" y="110"/>
                  </a:lnTo>
                  <a:lnTo>
                    <a:pt x="306" y="112"/>
                  </a:lnTo>
                  <a:lnTo>
                    <a:pt x="306" y="114"/>
                  </a:lnTo>
                  <a:lnTo>
                    <a:pt x="306" y="115"/>
                  </a:lnTo>
                  <a:lnTo>
                    <a:pt x="304" y="117"/>
                  </a:lnTo>
                  <a:lnTo>
                    <a:pt x="306" y="117"/>
                  </a:lnTo>
                  <a:lnTo>
                    <a:pt x="306" y="117"/>
                  </a:lnTo>
                  <a:lnTo>
                    <a:pt x="307" y="117"/>
                  </a:lnTo>
                  <a:lnTo>
                    <a:pt x="307" y="118"/>
                  </a:lnTo>
                  <a:lnTo>
                    <a:pt x="307" y="120"/>
                  </a:lnTo>
                  <a:lnTo>
                    <a:pt x="307" y="121"/>
                  </a:lnTo>
                  <a:lnTo>
                    <a:pt x="306" y="121"/>
                  </a:lnTo>
                  <a:lnTo>
                    <a:pt x="306" y="121"/>
                  </a:lnTo>
                  <a:lnTo>
                    <a:pt x="304" y="121"/>
                  </a:lnTo>
                  <a:lnTo>
                    <a:pt x="304" y="121"/>
                  </a:lnTo>
                  <a:lnTo>
                    <a:pt x="304" y="123"/>
                  </a:lnTo>
                  <a:lnTo>
                    <a:pt x="306" y="123"/>
                  </a:lnTo>
                  <a:lnTo>
                    <a:pt x="306" y="125"/>
                  </a:lnTo>
                  <a:lnTo>
                    <a:pt x="304" y="126"/>
                  </a:lnTo>
                  <a:lnTo>
                    <a:pt x="304" y="126"/>
                  </a:lnTo>
                  <a:lnTo>
                    <a:pt x="304" y="128"/>
                  </a:lnTo>
                  <a:lnTo>
                    <a:pt x="302" y="128"/>
                  </a:lnTo>
                  <a:lnTo>
                    <a:pt x="302" y="128"/>
                  </a:lnTo>
                  <a:lnTo>
                    <a:pt x="302" y="128"/>
                  </a:lnTo>
                  <a:lnTo>
                    <a:pt x="302" y="129"/>
                  </a:lnTo>
                  <a:lnTo>
                    <a:pt x="304" y="131"/>
                  </a:lnTo>
                  <a:lnTo>
                    <a:pt x="302" y="131"/>
                  </a:lnTo>
                  <a:lnTo>
                    <a:pt x="302" y="131"/>
                  </a:lnTo>
                  <a:lnTo>
                    <a:pt x="302" y="133"/>
                  </a:lnTo>
                  <a:lnTo>
                    <a:pt x="301" y="134"/>
                  </a:lnTo>
                  <a:lnTo>
                    <a:pt x="299" y="134"/>
                  </a:lnTo>
                  <a:lnTo>
                    <a:pt x="299" y="136"/>
                  </a:lnTo>
                  <a:lnTo>
                    <a:pt x="299" y="137"/>
                  </a:lnTo>
                  <a:lnTo>
                    <a:pt x="288" y="142"/>
                  </a:lnTo>
                  <a:lnTo>
                    <a:pt x="280" y="145"/>
                  </a:lnTo>
                  <a:lnTo>
                    <a:pt x="280" y="145"/>
                  </a:lnTo>
                  <a:lnTo>
                    <a:pt x="280" y="145"/>
                  </a:lnTo>
                  <a:lnTo>
                    <a:pt x="279" y="139"/>
                  </a:lnTo>
                  <a:lnTo>
                    <a:pt x="279" y="136"/>
                  </a:lnTo>
                  <a:lnTo>
                    <a:pt x="279" y="134"/>
                  </a:lnTo>
                  <a:lnTo>
                    <a:pt x="277" y="136"/>
                  </a:lnTo>
                  <a:lnTo>
                    <a:pt x="277" y="136"/>
                  </a:lnTo>
                  <a:lnTo>
                    <a:pt x="276" y="134"/>
                  </a:lnTo>
                  <a:lnTo>
                    <a:pt x="276" y="134"/>
                  </a:lnTo>
                  <a:lnTo>
                    <a:pt x="276" y="134"/>
                  </a:lnTo>
                  <a:lnTo>
                    <a:pt x="276" y="133"/>
                  </a:lnTo>
                  <a:lnTo>
                    <a:pt x="276" y="133"/>
                  </a:lnTo>
                  <a:lnTo>
                    <a:pt x="274" y="134"/>
                  </a:lnTo>
                  <a:lnTo>
                    <a:pt x="274" y="134"/>
                  </a:lnTo>
                  <a:lnTo>
                    <a:pt x="272" y="133"/>
                  </a:lnTo>
                  <a:lnTo>
                    <a:pt x="272" y="133"/>
                  </a:lnTo>
                  <a:lnTo>
                    <a:pt x="272" y="133"/>
                  </a:lnTo>
                  <a:lnTo>
                    <a:pt x="271" y="134"/>
                  </a:lnTo>
                  <a:lnTo>
                    <a:pt x="268" y="136"/>
                  </a:lnTo>
                  <a:lnTo>
                    <a:pt x="266" y="136"/>
                  </a:lnTo>
                  <a:lnTo>
                    <a:pt x="266" y="134"/>
                  </a:lnTo>
                  <a:lnTo>
                    <a:pt x="266" y="133"/>
                  </a:lnTo>
                  <a:lnTo>
                    <a:pt x="266" y="133"/>
                  </a:lnTo>
                  <a:lnTo>
                    <a:pt x="265" y="131"/>
                  </a:lnTo>
                  <a:lnTo>
                    <a:pt x="265" y="131"/>
                  </a:lnTo>
                  <a:lnTo>
                    <a:pt x="265" y="131"/>
                  </a:lnTo>
                  <a:lnTo>
                    <a:pt x="261" y="131"/>
                  </a:lnTo>
                  <a:lnTo>
                    <a:pt x="261" y="131"/>
                  </a:lnTo>
                  <a:lnTo>
                    <a:pt x="261" y="133"/>
                  </a:lnTo>
                  <a:lnTo>
                    <a:pt x="257" y="128"/>
                  </a:lnTo>
                  <a:lnTo>
                    <a:pt x="255" y="131"/>
                  </a:lnTo>
                  <a:lnTo>
                    <a:pt x="254" y="133"/>
                  </a:lnTo>
                  <a:lnTo>
                    <a:pt x="250" y="134"/>
                  </a:lnTo>
                  <a:lnTo>
                    <a:pt x="249" y="134"/>
                  </a:lnTo>
                  <a:lnTo>
                    <a:pt x="246" y="133"/>
                  </a:lnTo>
                  <a:lnTo>
                    <a:pt x="244" y="134"/>
                  </a:lnTo>
                  <a:lnTo>
                    <a:pt x="241" y="136"/>
                  </a:lnTo>
                  <a:lnTo>
                    <a:pt x="241" y="136"/>
                  </a:lnTo>
                  <a:lnTo>
                    <a:pt x="239" y="136"/>
                  </a:lnTo>
                  <a:lnTo>
                    <a:pt x="239" y="136"/>
                  </a:lnTo>
                  <a:lnTo>
                    <a:pt x="239" y="134"/>
                  </a:lnTo>
                  <a:lnTo>
                    <a:pt x="239" y="133"/>
                  </a:lnTo>
                  <a:lnTo>
                    <a:pt x="239" y="129"/>
                  </a:lnTo>
                  <a:lnTo>
                    <a:pt x="239" y="128"/>
                  </a:lnTo>
                  <a:lnTo>
                    <a:pt x="238" y="128"/>
                  </a:lnTo>
                  <a:lnTo>
                    <a:pt x="238" y="126"/>
                  </a:lnTo>
                  <a:lnTo>
                    <a:pt x="236" y="128"/>
                  </a:lnTo>
                  <a:lnTo>
                    <a:pt x="236" y="128"/>
                  </a:lnTo>
                  <a:lnTo>
                    <a:pt x="235" y="128"/>
                  </a:lnTo>
                  <a:lnTo>
                    <a:pt x="233" y="128"/>
                  </a:lnTo>
                  <a:lnTo>
                    <a:pt x="231" y="128"/>
                  </a:lnTo>
                  <a:lnTo>
                    <a:pt x="228" y="129"/>
                  </a:lnTo>
                  <a:lnTo>
                    <a:pt x="227" y="129"/>
                  </a:lnTo>
                  <a:lnTo>
                    <a:pt x="225" y="129"/>
                  </a:lnTo>
                  <a:lnTo>
                    <a:pt x="225" y="128"/>
                  </a:lnTo>
                  <a:lnTo>
                    <a:pt x="225" y="128"/>
                  </a:lnTo>
                  <a:lnTo>
                    <a:pt x="225" y="128"/>
                  </a:lnTo>
                  <a:lnTo>
                    <a:pt x="225" y="128"/>
                  </a:lnTo>
                  <a:lnTo>
                    <a:pt x="224" y="128"/>
                  </a:lnTo>
                  <a:lnTo>
                    <a:pt x="224" y="129"/>
                  </a:lnTo>
                  <a:lnTo>
                    <a:pt x="222" y="128"/>
                  </a:lnTo>
                  <a:lnTo>
                    <a:pt x="220" y="126"/>
                  </a:lnTo>
                  <a:lnTo>
                    <a:pt x="219" y="128"/>
                  </a:lnTo>
                  <a:lnTo>
                    <a:pt x="217" y="128"/>
                  </a:lnTo>
                  <a:lnTo>
                    <a:pt x="217" y="128"/>
                  </a:lnTo>
                  <a:lnTo>
                    <a:pt x="217" y="128"/>
                  </a:lnTo>
                  <a:lnTo>
                    <a:pt x="216" y="128"/>
                  </a:lnTo>
                  <a:lnTo>
                    <a:pt x="216" y="125"/>
                  </a:lnTo>
                  <a:lnTo>
                    <a:pt x="214" y="117"/>
                  </a:lnTo>
                  <a:lnTo>
                    <a:pt x="214" y="114"/>
                  </a:lnTo>
                  <a:lnTo>
                    <a:pt x="214" y="114"/>
                  </a:lnTo>
                  <a:lnTo>
                    <a:pt x="213" y="112"/>
                  </a:lnTo>
                  <a:lnTo>
                    <a:pt x="213" y="110"/>
                  </a:lnTo>
                  <a:lnTo>
                    <a:pt x="213" y="109"/>
                  </a:lnTo>
                  <a:lnTo>
                    <a:pt x="214" y="107"/>
                  </a:lnTo>
                  <a:lnTo>
                    <a:pt x="213" y="106"/>
                  </a:lnTo>
                  <a:lnTo>
                    <a:pt x="213" y="104"/>
                  </a:lnTo>
                  <a:lnTo>
                    <a:pt x="213" y="103"/>
                  </a:lnTo>
                  <a:lnTo>
                    <a:pt x="211" y="101"/>
                  </a:lnTo>
                  <a:lnTo>
                    <a:pt x="209" y="99"/>
                  </a:lnTo>
                  <a:lnTo>
                    <a:pt x="208" y="99"/>
                  </a:lnTo>
                  <a:lnTo>
                    <a:pt x="205" y="98"/>
                  </a:lnTo>
                  <a:lnTo>
                    <a:pt x="203" y="98"/>
                  </a:lnTo>
                  <a:lnTo>
                    <a:pt x="203" y="98"/>
                  </a:lnTo>
                  <a:lnTo>
                    <a:pt x="201" y="96"/>
                  </a:lnTo>
                  <a:lnTo>
                    <a:pt x="203" y="96"/>
                  </a:lnTo>
                  <a:lnTo>
                    <a:pt x="203" y="95"/>
                  </a:lnTo>
                  <a:lnTo>
                    <a:pt x="203" y="95"/>
                  </a:lnTo>
                  <a:lnTo>
                    <a:pt x="203" y="95"/>
                  </a:lnTo>
                  <a:lnTo>
                    <a:pt x="201" y="93"/>
                  </a:lnTo>
                  <a:lnTo>
                    <a:pt x="201" y="93"/>
                  </a:lnTo>
                  <a:lnTo>
                    <a:pt x="200" y="92"/>
                  </a:lnTo>
                  <a:lnTo>
                    <a:pt x="200" y="92"/>
                  </a:lnTo>
                  <a:lnTo>
                    <a:pt x="200" y="88"/>
                  </a:lnTo>
                  <a:lnTo>
                    <a:pt x="200" y="88"/>
                  </a:lnTo>
                  <a:lnTo>
                    <a:pt x="201" y="87"/>
                  </a:lnTo>
                  <a:lnTo>
                    <a:pt x="201" y="85"/>
                  </a:lnTo>
                  <a:lnTo>
                    <a:pt x="201" y="85"/>
                  </a:lnTo>
                  <a:lnTo>
                    <a:pt x="201" y="85"/>
                  </a:lnTo>
                  <a:lnTo>
                    <a:pt x="201" y="84"/>
                  </a:lnTo>
                  <a:lnTo>
                    <a:pt x="201" y="84"/>
                  </a:lnTo>
                  <a:lnTo>
                    <a:pt x="200" y="84"/>
                  </a:lnTo>
                  <a:lnTo>
                    <a:pt x="200" y="82"/>
                  </a:lnTo>
                  <a:lnTo>
                    <a:pt x="198" y="81"/>
                  </a:lnTo>
                  <a:lnTo>
                    <a:pt x="197" y="77"/>
                  </a:lnTo>
                  <a:lnTo>
                    <a:pt x="197" y="74"/>
                  </a:lnTo>
                  <a:lnTo>
                    <a:pt x="197" y="73"/>
                  </a:lnTo>
                  <a:lnTo>
                    <a:pt x="198" y="69"/>
                  </a:lnTo>
                  <a:lnTo>
                    <a:pt x="198" y="68"/>
                  </a:lnTo>
                  <a:lnTo>
                    <a:pt x="200" y="68"/>
                  </a:lnTo>
                  <a:lnTo>
                    <a:pt x="200" y="68"/>
                  </a:lnTo>
                  <a:lnTo>
                    <a:pt x="200" y="68"/>
                  </a:lnTo>
                  <a:lnTo>
                    <a:pt x="200" y="68"/>
                  </a:lnTo>
                  <a:lnTo>
                    <a:pt x="198" y="68"/>
                  </a:lnTo>
                  <a:lnTo>
                    <a:pt x="200" y="65"/>
                  </a:lnTo>
                  <a:lnTo>
                    <a:pt x="200" y="63"/>
                  </a:lnTo>
                  <a:lnTo>
                    <a:pt x="201" y="62"/>
                  </a:lnTo>
                  <a:lnTo>
                    <a:pt x="203" y="62"/>
                  </a:lnTo>
                  <a:lnTo>
                    <a:pt x="203" y="58"/>
                  </a:lnTo>
                  <a:lnTo>
                    <a:pt x="205" y="58"/>
                  </a:lnTo>
                  <a:lnTo>
                    <a:pt x="208" y="57"/>
                  </a:lnTo>
                  <a:lnTo>
                    <a:pt x="206" y="58"/>
                  </a:lnTo>
                  <a:lnTo>
                    <a:pt x="206" y="58"/>
                  </a:lnTo>
                  <a:lnTo>
                    <a:pt x="206" y="60"/>
                  </a:lnTo>
                  <a:lnTo>
                    <a:pt x="208" y="60"/>
                  </a:lnTo>
                  <a:lnTo>
                    <a:pt x="208" y="62"/>
                  </a:lnTo>
                  <a:lnTo>
                    <a:pt x="209" y="63"/>
                  </a:lnTo>
                  <a:lnTo>
                    <a:pt x="211" y="65"/>
                  </a:lnTo>
                  <a:lnTo>
                    <a:pt x="211" y="65"/>
                  </a:lnTo>
                  <a:lnTo>
                    <a:pt x="213" y="66"/>
                  </a:lnTo>
                  <a:lnTo>
                    <a:pt x="213" y="66"/>
                  </a:lnTo>
                  <a:lnTo>
                    <a:pt x="214" y="68"/>
                  </a:lnTo>
                  <a:lnTo>
                    <a:pt x="214" y="68"/>
                  </a:lnTo>
                  <a:lnTo>
                    <a:pt x="217" y="71"/>
                  </a:lnTo>
                  <a:lnTo>
                    <a:pt x="219" y="73"/>
                  </a:lnTo>
                  <a:lnTo>
                    <a:pt x="219" y="73"/>
                  </a:lnTo>
                  <a:lnTo>
                    <a:pt x="220" y="73"/>
                  </a:lnTo>
                  <a:lnTo>
                    <a:pt x="222" y="73"/>
                  </a:lnTo>
                  <a:lnTo>
                    <a:pt x="227" y="71"/>
                  </a:lnTo>
                  <a:lnTo>
                    <a:pt x="227" y="71"/>
                  </a:lnTo>
                  <a:lnTo>
                    <a:pt x="228" y="69"/>
                  </a:lnTo>
                  <a:lnTo>
                    <a:pt x="231" y="71"/>
                  </a:lnTo>
                  <a:lnTo>
                    <a:pt x="235" y="71"/>
                  </a:lnTo>
                  <a:lnTo>
                    <a:pt x="235" y="71"/>
                  </a:lnTo>
                  <a:lnTo>
                    <a:pt x="236" y="71"/>
                  </a:lnTo>
                  <a:lnTo>
                    <a:pt x="238" y="71"/>
                  </a:lnTo>
                  <a:lnTo>
                    <a:pt x="238" y="71"/>
                  </a:lnTo>
                  <a:lnTo>
                    <a:pt x="239" y="71"/>
                  </a:lnTo>
                  <a:lnTo>
                    <a:pt x="241" y="69"/>
                  </a:lnTo>
                  <a:lnTo>
                    <a:pt x="242" y="69"/>
                  </a:lnTo>
                  <a:lnTo>
                    <a:pt x="244" y="68"/>
                  </a:lnTo>
                  <a:lnTo>
                    <a:pt x="244" y="66"/>
                  </a:lnTo>
                  <a:lnTo>
                    <a:pt x="244" y="65"/>
                  </a:lnTo>
                  <a:lnTo>
                    <a:pt x="246" y="65"/>
                  </a:lnTo>
                  <a:lnTo>
                    <a:pt x="247" y="63"/>
                  </a:lnTo>
                  <a:lnTo>
                    <a:pt x="249" y="63"/>
                  </a:lnTo>
                  <a:lnTo>
                    <a:pt x="255" y="63"/>
                  </a:lnTo>
                  <a:lnTo>
                    <a:pt x="257" y="63"/>
                  </a:lnTo>
                  <a:lnTo>
                    <a:pt x="257" y="63"/>
                  </a:lnTo>
                  <a:lnTo>
                    <a:pt x="257" y="65"/>
                  </a:lnTo>
                  <a:lnTo>
                    <a:pt x="257" y="65"/>
                  </a:lnTo>
                  <a:lnTo>
                    <a:pt x="257" y="65"/>
                  </a:lnTo>
                  <a:lnTo>
                    <a:pt x="258" y="65"/>
                  </a:lnTo>
                  <a:lnTo>
                    <a:pt x="261" y="66"/>
                  </a:lnTo>
                  <a:lnTo>
                    <a:pt x="263" y="66"/>
                  </a:lnTo>
                  <a:lnTo>
                    <a:pt x="263" y="66"/>
                  </a:lnTo>
                  <a:lnTo>
                    <a:pt x="265" y="68"/>
                  </a:lnTo>
                  <a:lnTo>
                    <a:pt x="266" y="68"/>
                  </a:lnTo>
                  <a:lnTo>
                    <a:pt x="268" y="66"/>
                  </a:lnTo>
                  <a:lnTo>
                    <a:pt x="268" y="65"/>
                  </a:lnTo>
                  <a:lnTo>
                    <a:pt x="269" y="65"/>
                  </a:lnTo>
                  <a:lnTo>
                    <a:pt x="271" y="65"/>
                  </a:lnTo>
                  <a:lnTo>
                    <a:pt x="272" y="65"/>
                  </a:lnTo>
                  <a:lnTo>
                    <a:pt x="274" y="65"/>
                  </a:lnTo>
                  <a:lnTo>
                    <a:pt x="276" y="63"/>
                  </a:lnTo>
                  <a:lnTo>
                    <a:pt x="279" y="65"/>
                  </a:lnTo>
                  <a:lnTo>
                    <a:pt x="279" y="65"/>
                  </a:lnTo>
                  <a:lnTo>
                    <a:pt x="279" y="63"/>
                  </a:lnTo>
                  <a:lnTo>
                    <a:pt x="280" y="62"/>
                  </a:lnTo>
                  <a:lnTo>
                    <a:pt x="280" y="62"/>
                  </a:lnTo>
                  <a:lnTo>
                    <a:pt x="280" y="58"/>
                  </a:lnTo>
                  <a:lnTo>
                    <a:pt x="280" y="58"/>
                  </a:lnTo>
                  <a:lnTo>
                    <a:pt x="282" y="58"/>
                  </a:lnTo>
                  <a:lnTo>
                    <a:pt x="282" y="58"/>
                  </a:lnTo>
                  <a:lnTo>
                    <a:pt x="282" y="57"/>
                  </a:lnTo>
                  <a:lnTo>
                    <a:pt x="283" y="57"/>
                  </a:lnTo>
                  <a:lnTo>
                    <a:pt x="282" y="57"/>
                  </a:lnTo>
                  <a:lnTo>
                    <a:pt x="282" y="55"/>
                  </a:lnTo>
                  <a:lnTo>
                    <a:pt x="282" y="54"/>
                  </a:lnTo>
                  <a:lnTo>
                    <a:pt x="282" y="54"/>
                  </a:lnTo>
                  <a:lnTo>
                    <a:pt x="282" y="54"/>
                  </a:lnTo>
                  <a:lnTo>
                    <a:pt x="283" y="52"/>
                  </a:lnTo>
                  <a:lnTo>
                    <a:pt x="285" y="52"/>
                  </a:lnTo>
                  <a:lnTo>
                    <a:pt x="287" y="51"/>
                  </a:lnTo>
                  <a:lnTo>
                    <a:pt x="287" y="49"/>
                  </a:lnTo>
                  <a:lnTo>
                    <a:pt x="288" y="49"/>
                  </a:lnTo>
                  <a:lnTo>
                    <a:pt x="288" y="49"/>
                  </a:lnTo>
                  <a:lnTo>
                    <a:pt x="287" y="47"/>
                  </a:lnTo>
                  <a:lnTo>
                    <a:pt x="287" y="47"/>
                  </a:lnTo>
                  <a:lnTo>
                    <a:pt x="287" y="47"/>
                  </a:lnTo>
                  <a:lnTo>
                    <a:pt x="287" y="46"/>
                  </a:lnTo>
                  <a:lnTo>
                    <a:pt x="287" y="46"/>
                  </a:lnTo>
                  <a:lnTo>
                    <a:pt x="287" y="46"/>
                  </a:lnTo>
                  <a:lnTo>
                    <a:pt x="287" y="44"/>
                  </a:lnTo>
                  <a:lnTo>
                    <a:pt x="287" y="44"/>
                  </a:lnTo>
                  <a:lnTo>
                    <a:pt x="288" y="43"/>
                  </a:lnTo>
                  <a:lnTo>
                    <a:pt x="288" y="41"/>
                  </a:lnTo>
                  <a:lnTo>
                    <a:pt x="290" y="43"/>
                  </a:lnTo>
                  <a:lnTo>
                    <a:pt x="291" y="43"/>
                  </a:lnTo>
                  <a:lnTo>
                    <a:pt x="291" y="41"/>
                  </a:lnTo>
                  <a:lnTo>
                    <a:pt x="293" y="41"/>
                  </a:lnTo>
                  <a:lnTo>
                    <a:pt x="293" y="40"/>
                  </a:lnTo>
                  <a:lnTo>
                    <a:pt x="293" y="40"/>
                  </a:lnTo>
                  <a:lnTo>
                    <a:pt x="293" y="38"/>
                  </a:lnTo>
                  <a:lnTo>
                    <a:pt x="293" y="36"/>
                  </a:lnTo>
                  <a:lnTo>
                    <a:pt x="293" y="36"/>
                  </a:lnTo>
                  <a:lnTo>
                    <a:pt x="293" y="35"/>
                  </a:lnTo>
                  <a:lnTo>
                    <a:pt x="293" y="33"/>
                  </a:lnTo>
                  <a:lnTo>
                    <a:pt x="293" y="32"/>
                  </a:lnTo>
                  <a:lnTo>
                    <a:pt x="293" y="29"/>
                  </a:lnTo>
                  <a:lnTo>
                    <a:pt x="295" y="29"/>
                  </a:lnTo>
                  <a:lnTo>
                    <a:pt x="295" y="27"/>
                  </a:lnTo>
                  <a:lnTo>
                    <a:pt x="295" y="25"/>
                  </a:lnTo>
                  <a:lnTo>
                    <a:pt x="296" y="24"/>
                  </a:lnTo>
                  <a:lnTo>
                    <a:pt x="298" y="24"/>
                  </a:lnTo>
                  <a:lnTo>
                    <a:pt x="298" y="22"/>
                  </a:lnTo>
                  <a:lnTo>
                    <a:pt x="298" y="22"/>
                  </a:lnTo>
                  <a:lnTo>
                    <a:pt x="299" y="24"/>
                  </a:lnTo>
                  <a:lnTo>
                    <a:pt x="301" y="22"/>
                  </a:lnTo>
                  <a:lnTo>
                    <a:pt x="302" y="22"/>
                  </a:lnTo>
                  <a:lnTo>
                    <a:pt x="304" y="22"/>
                  </a:lnTo>
                  <a:lnTo>
                    <a:pt x="306" y="24"/>
                  </a:lnTo>
                  <a:lnTo>
                    <a:pt x="306" y="24"/>
                  </a:lnTo>
                  <a:lnTo>
                    <a:pt x="307" y="22"/>
                  </a:lnTo>
                  <a:close/>
                  <a:moveTo>
                    <a:pt x="455" y="21"/>
                  </a:moveTo>
                  <a:lnTo>
                    <a:pt x="455" y="21"/>
                  </a:lnTo>
                  <a:lnTo>
                    <a:pt x="457" y="21"/>
                  </a:lnTo>
                  <a:lnTo>
                    <a:pt x="457" y="22"/>
                  </a:lnTo>
                  <a:lnTo>
                    <a:pt x="457" y="24"/>
                  </a:lnTo>
                  <a:lnTo>
                    <a:pt x="457" y="25"/>
                  </a:lnTo>
                  <a:lnTo>
                    <a:pt x="455" y="27"/>
                  </a:lnTo>
                  <a:lnTo>
                    <a:pt x="455" y="29"/>
                  </a:lnTo>
                  <a:lnTo>
                    <a:pt x="454" y="27"/>
                  </a:lnTo>
                  <a:lnTo>
                    <a:pt x="454" y="27"/>
                  </a:lnTo>
                  <a:lnTo>
                    <a:pt x="455" y="25"/>
                  </a:lnTo>
                  <a:lnTo>
                    <a:pt x="455" y="24"/>
                  </a:lnTo>
                  <a:lnTo>
                    <a:pt x="455" y="24"/>
                  </a:lnTo>
                  <a:lnTo>
                    <a:pt x="455" y="22"/>
                  </a:lnTo>
                  <a:lnTo>
                    <a:pt x="455" y="22"/>
                  </a:lnTo>
                  <a:lnTo>
                    <a:pt x="455" y="21"/>
                  </a:lnTo>
                  <a:close/>
                  <a:moveTo>
                    <a:pt x="1" y="5"/>
                  </a:moveTo>
                  <a:lnTo>
                    <a:pt x="3" y="5"/>
                  </a:lnTo>
                  <a:lnTo>
                    <a:pt x="4" y="5"/>
                  </a:lnTo>
                  <a:lnTo>
                    <a:pt x="6" y="5"/>
                  </a:lnTo>
                  <a:lnTo>
                    <a:pt x="8" y="6"/>
                  </a:lnTo>
                  <a:lnTo>
                    <a:pt x="11" y="8"/>
                  </a:lnTo>
                  <a:lnTo>
                    <a:pt x="12" y="10"/>
                  </a:lnTo>
                  <a:lnTo>
                    <a:pt x="14" y="10"/>
                  </a:lnTo>
                  <a:lnTo>
                    <a:pt x="17" y="10"/>
                  </a:lnTo>
                  <a:lnTo>
                    <a:pt x="20" y="10"/>
                  </a:lnTo>
                  <a:lnTo>
                    <a:pt x="23" y="10"/>
                  </a:lnTo>
                  <a:lnTo>
                    <a:pt x="25" y="10"/>
                  </a:lnTo>
                  <a:lnTo>
                    <a:pt x="26" y="10"/>
                  </a:lnTo>
                  <a:lnTo>
                    <a:pt x="28" y="11"/>
                  </a:lnTo>
                  <a:lnTo>
                    <a:pt x="31" y="10"/>
                  </a:lnTo>
                  <a:lnTo>
                    <a:pt x="33" y="10"/>
                  </a:lnTo>
                  <a:lnTo>
                    <a:pt x="33" y="11"/>
                  </a:lnTo>
                  <a:lnTo>
                    <a:pt x="33" y="11"/>
                  </a:lnTo>
                  <a:lnTo>
                    <a:pt x="36" y="13"/>
                  </a:lnTo>
                  <a:lnTo>
                    <a:pt x="37" y="16"/>
                  </a:lnTo>
                  <a:lnTo>
                    <a:pt x="39" y="18"/>
                  </a:lnTo>
                  <a:lnTo>
                    <a:pt x="39" y="19"/>
                  </a:lnTo>
                  <a:lnTo>
                    <a:pt x="39" y="19"/>
                  </a:lnTo>
                  <a:lnTo>
                    <a:pt x="44" y="22"/>
                  </a:lnTo>
                  <a:lnTo>
                    <a:pt x="44" y="24"/>
                  </a:lnTo>
                  <a:lnTo>
                    <a:pt x="42" y="25"/>
                  </a:lnTo>
                  <a:lnTo>
                    <a:pt x="44" y="27"/>
                  </a:lnTo>
                  <a:lnTo>
                    <a:pt x="47" y="29"/>
                  </a:lnTo>
                  <a:lnTo>
                    <a:pt x="49" y="29"/>
                  </a:lnTo>
                  <a:lnTo>
                    <a:pt x="50" y="30"/>
                  </a:lnTo>
                  <a:lnTo>
                    <a:pt x="50" y="30"/>
                  </a:lnTo>
                  <a:lnTo>
                    <a:pt x="50" y="32"/>
                  </a:lnTo>
                  <a:lnTo>
                    <a:pt x="52" y="32"/>
                  </a:lnTo>
                  <a:lnTo>
                    <a:pt x="56" y="33"/>
                  </a:lnTo>
                  <a:lnTo>
                    <a:pt x="61" y="38"/>
                  </a:lnTo>
                  <a:lnTo>
                    <a:pt x="64" y="40"/>
                  </a:lnTo>
                  <a:lnTo>
                    <a:pt x="67" y="43"/>
                  </a:lnTo>
                  <a:lnTo>
                    <a:pt x="67" y="44"/>
                  </a:lnTo>
                  <a:lnTo>
                    <a:pt x="69" y="46"/>
                  </a:lnTo>
                  <a:lnTo>
                    <a:pt x="71" y="47"/>
                  </a:lnTo>
                  <a:lnTo>
                    <a:pt x="72" y="51"/>
                  </a:lnTo>
                  <a:lnTo>
                    <a:pt x="74" y="51"/>
                  </a:lnTo>
                  <a:lnTo>
                    <a:pt x="74" y="52"/>
                  </a:lnTo>
                  <a:lnTo>
                    <a:pt x="75" y="52"/>
                  </a:lnTo>
                  <a:lnTo>
                    <a:pt x="75" y="54"/>
                  </a:lnTo>
                  <a:lnTo>
                    <a:pt x="77" y="55"/>
                  </a:lnTo>
                  <a:lnTo>
                    <a:pt x="78" y="55"/>
                  </a:lnTo>
                  <a:lnTo>
                    <a:pt x="80" y="57"/>
                  </a:lnTo>
                  <a:lnTo>
                    <a:pt x="82" y="57"/>
                  </a:lnTo>
                  <a:lnTo>
                    <a:pt x="82" y="55"/>
                  </a:lnTo>
                  <a:lnTo>
                    <a:pt x="80" y="55"/>
                  </a:lnTo>
                  <a:lnTo>
                    <a:pt x="80" y="54"/>
                  </a:lnTo>
                  <a:lnTo>
                    <a:pt x="80" y="54"/>
                  </a:lnTo>
                  <a:lnTo>
                    <a:pt x="82" y="52"/>
                  </a:lnTo>
                  <a:lnTo>
                    <a:pt x="82" y="52"/>
                  </a:lnTo>
                  <a:lnTo>
                    <a:pt x="83" y="52"/>
                  </a:lnTo>
                  <a:lnTo>
                    <a:pt x="86" y="55"/>
                  </a:lnTo>
                  <a:lnTo>
                    <a:pt x="86" y="57"/>
                  </a:lnTo>
                  <a:lnTo>
                    <a:pt x="88" y="58"/>
                  </a:lnTo>
                  <a:lnTo>
                    <a:pt x="88" y="60"/>
                  </a:lnTo>
                  <a:lnTo>
                    <a:pt x="90" y="62"/>
                  </a:lnTo>
                  <a:lnTo>
                    <a:pt x="91" y="62"/>
                  </a:lnTo>
                  <a:lnTo>
                    <a:pt x="93" y="62"/>
                  </a:lnTo>
                  <a:lnTo>
                    <a:pt x="94" y="62"/>
                  </a:lnTo>
                  <a:lnTo>
                    <a:pt x="97" y="65"/>
                  </a:lnTo>
                  <a:lnTo>
                    <a:pt x="99" y="66"/>
                  </a:lnTo>
                  <a:lnTo>
                    <a:pt x="99" y="68"/>
                  </a:lnTo>
                  <a:lnTo>
                    <a:pt x="101" y="69"/>
                  </a:lnTo>
                  <a:lnTo>
                    <a:pt x="101" y="71"/>
                  </a:lnTo>
                  <a:lnTo>
                    <a:pt x="101" y="71"/>
                  </a:lnTo>
                  <a:lnTo>
                    <a:pt x="102" y="73"/>
                  </a:lnTo>
                  <a:lnTo>
                    <a:pt x="104" y="74"/>
                  </a:lnTo>
                  <a:lnTo>
                    <a:pt x="105" y="74"/>
                  </a:lnTo>
                  <a:lnTo>
                    <a:pt x="110" y="76"/>
                  </a:lnTo>
                  <a:lnTo>
                    <a:pt x="112" y="76"/>
                  </a:lnTo>
                  <a:lnTo>
                    <a:pt x="112" y="77"/>
                  </a:lnTo>
                  <a:lnTo>
                    <a:pt x="113" y="79"/>
                  </a:lnTo>
                  <a:lnTo>
                    <a:pt x="112" y="79"/>
                  </a:lnTo>
                  <a:lnTo>
                    <a:pt x="108" y="81"/>
                  </a:lnTo>
                  <a:lnTo>
                    <a:pt x="105" y="82"/>
                  </a:lnTo>
                  <a:lnTo>
                    <a:pt x="108" y="82"/>
                  </a:lnTo>
                  <a:lnTo>
                    <a:pt x="110" y="82"/>
                  </a:lnTo>
                  <a:lnTo>
                    <a:pt x="112" y="81"/>
                  </a:lnTo>
                  <a:lnTo>
                    <a:pt x="113" y="79"/>
                  </a:lnTo>
                  <a:lnTo>
                    <a:pt x="116" y="79"/>
                  </a:lnTo>
                  <a:lnTo>
                    <a:pt x="116" y="77"/>
                  </a:lnTo>
                  <a:lnTo>
                    <a:pt x="118" y="77"/>
                  </a:lnTo>
                  <a:lnTo>
                    <a:pt x="118" y="79"/>
                  </a:lnTo>
                  <a:lnTo>
                    <a:pt x="119" y="81"/>
                  </a:lnTo>
                  <a:lnTo>
                    <a:pt x="121" y="81"/>
                  </a:lnTo>
                  <a:lnTo>
                    <a:pt x="123" y="82"/>
                  </a:lnTo>
                  <a:lnTo>
                    <a:pt x="123" y="85"/>
                  </a:lnTo>
                  <a:lnTo>
                    <a:pt x="123" y="85"/>
                  </a:lnTo>
                  <a:lnTo>
                    <a:pt x="119" y="87"/>
                  </a:lnTo>
                  <a:lnTo>
                    <a:pt x="118" y="88"/>
                  </a:lnTo>
                  <a:lnTo>
                    <a:pt x="118" y="88"/>
                  </a:lnTo>
                  <a:lnTo>
                    <a:pt x="118" y="90"/>
                  </a:lnTo>
                  <a:lnTo>
                    <a:pt x="118" y="90"/>
                  </a:lnTo>
                  <a:lnTo>
                    <a:pt x="119" y="92"/>
                  </a:lnTo>
                  <a:lnTo>
                    <a:pt x="119" y="92"/>
                  </a:lnTo>
                  <a:lnTo>
                    <a:pt x="118" y="93"/>
                  </a:lnTo>
                  <a:lnTo>
                    <a:pt x="118" y="93"/>
                  </a:lnTo>
                  <a:lnTo>
                    <a:pt x="119" y="96"/>
                  </a:lnTo>
                  <a:lnTo>
                    <a:pt x="119" y="96"/>
                  </a:lnTo>
                  <a:lnTo>
                    <a:pt x="123" y="98"/>
                  </a:lnTo>
                  <a:lnTo>
                    <a:pt x="126" y="99"/>
                  </a:lnTo>
                  <a:lnTo>
                    <a:pt x="127" y="99"/>
                  </a:lnTo>
                  <a:lnTo>
                    <a:pt x="129" y="101"/>
                  </a:lnTo>
                  <a:lnTo>
                    <a:pt x="131" y="101"/>
                  </a:lnTo>
                  <a:lnTo>
                    <a:pt x="132" y="101"/>
                  </a:lnTo>
                  <a:lnTo>
                    <a:pt x="132" y="101"/>
                  </a:lnTo>
                  <a:lnTo>
                    <a:pt x="132" y="103"/>
                  </a:lnTo>
                  <a:lnTo>
                    <a:pt x="132" y="104"/>
                  </a:lnTo>
                  <a:lnTo>
                    <a:pt x="134" y="109"/>
                  </a:lnTo>
                  <a:lnTo>
                    <a:pt x="134" y="110"/>
                  </a:lnTo>
                  <a:lnTo>
                    <a:pt x="134" y="112"/>
                  </a:lnTo>
                  <a:lnTo>
                    <a:pt x="134" y="114"/>
                  </a:lnTo>
                  <a:lnTo>
                    <a:pt x="135" y="114"/>
                  </a:lnTo>
                  <a:lnTo>
                    <a:pt x="137" y="115"/>
                  </a:lnTo>
                  <a:lnTo>
                    <a:pt x="138" y="115"/>
                  </a:lnTo>
                  <a:lnTo>
                    <a:pt x="138" y="117"/>
                  </a:lnTo>
                  <a:lnTo>
                    <a:pt x="138" y="117"/>
                  </a:lnTo>
                  <a:lnTo>
                    <a:pt x="137" y="118"/>
                  </a:lnTo>
                  <a:lnTo>
                    <a:pt x="135" y="120"/>
                  </a:lnTo>
                  <a:lnTo>
                    <a:pt x="135" y="120"/>
                  </a:lnTo>
                  <a:lnTo>
                    <a:pt x="135" y="121"/>
                  </a:lnTo>
                  <a:lnTo>
                    <a:pt x="135" y="123"/>
                  </a:lnTo>
                  <a:lnTo>
                    <a:pt x="137" y="123"/>
                  </a:lnTo>
                  <a:lnTo>
                    <a:pt x="137" y="121"/>
                  </a:lnTo>
                  <a:lnTo>
                    <a:pt x="138" y="120"/>
                  </a:lnTo>
                  <a:lnTo>
                    <a:pt x="140" y="120"/>
                  </a:lnTo>
                  <a:lnTo>
                    <a:pt x="140" y="120"/>
                  </a:lnTo>
                  <a:lnTo>
                    <a:pt x="142" y="120"/>
                  </a:lnTo>
                  <a:lnTo>
                    <a:pt x="145" y="120"/>
                  </a:lnTo>
                  <a:lnTo>
                    <a:pt x="146" y="120"/>
                  </a:lnTo>
                  <a:lnTo>
                    <a:pt x="148" y="120"/>
                  </a:lnTo>
                  <a:lnTo>
                    <a:pt x="149" y="121"/>
                  </a:lnTo>
                  <a:lnTo>
                    <a:pt x="154" y="126"/>
                  </a:lnTo>
                  <a:lnTo>
                    <a:pt x="156" y="129"/>
                  </a:lnTo>
                  <a:lnTo>
                    <a:pt x="156" y="131"/>
                  </a:lnTo>
                  <a:lnTo>
                    <a:pt x="156" y="131"/>
                  </a:lnTo>
                  <a:lnTo>
                    <a:pt x="156" y="133"/>
                  </a:lnTo>
                  <a:lnTo>
                    <a:pt x="154" y="134"/>
                  </a:lnTo>
                  <a:lnTo>
                    <a:pt x="154" y="136"/>
                  </a:lnTo>
                  <a:lnTo>
                    <a:pt x="153" y="137"/>
                  </a:lnTo>
                  <a:lnTo>
                    <a:pt x="153" y="139"/>
                  </a:lnTo>
                  <a:lnTo>
                    <a:pt x="154" y="139"/>
                  </a:lnTo>
                  <a:lnTo>
                    <a:pt x="154" y="140"/>
                  </a:lnTo>
                  <a:lnTo>
                    <a:pt x="154" y="140"/>
                  </a:lnTo>
                  <a:lnTo>
                    <a:pt x="153" y="145"/>
                  </a:lnTo>
                  <a:lnTo>
                    <a:pt x="153" y="145"/>
                  </a:lnTo>
                  <a:lnTo>
                    <a:pt x="154" y="151"/>
                  </a:lnTo>
                  <a:lnTo>
                    <a:pt x="154" y="153"/>
                  </a:lnTo>
                  <a:lnTo>
                    <a:pt x="153" y="155"/>
                  </a:lnTo>
                  <a:lnTo>
                    <a:pt x="154" y="158"/>
                  </a:lnTo>
                  <a:lnTo>
                    <a:pt x="153" y="167"/>
                  </a:lnTo>
                  <a:lnTo>
                    <a:pt x="153" y="167"/>
                  </a:lnTo>
                  <a:lnTo>
                    <a:pt x="151" y="169"/>
                  </a:lnTo>
                  <a:lnTo>
                    <a:pt x="151" y="169"/>
                  </a:lnTo>
                  <a:lnTo>
                    <a:pt x="149" y="169"/>
                  </a:lnTo>
                  <a:lnTo>
                    <a:pt x="149" y="169"/>
                  </a:lnTo>
                  <a:lnTo>
                    <a:pt x="148" y="167"/>
                  </a:lnTo>
                  <a:lnTo>
                    <a:pt x="148" y="167"/>
                  </a:lnTo>
                  <a:lnTo>
                    <a:pt x="146" y="166"/>
                  </a:lnTo>
                  <a:lnTo>
                    <a:pt x="145" y="166"/>
                  </a:lnTo>
                  <a:lnTo>
                    <a:pt x="143" y="167"/>
                  </a:lnTo>
                  <a:lnTo>
                    <a:pt x="142" y="167"/>
                  </a:lnTo>
                  <a:lnTo>
                    <a:pt x="142" y="167"/>
                  </a:lnTo>
                  <a:lnTo>
                    <a:pt x="140" y="167"/>
                  </a:lnTo>
                  <a:lnTo>
                    <a:pt x="135" y="164"/>
                  </a:lnTo>
                  <a:lnTo>
                    <a:pt x="135" y="166"/>
                  </a:lnTo>
                  <a:lnTo>
                    <a:pt x="135" y="166"/>
                  </a:lnTo>
                  <a:lnTo>
                    <a:pt x="135" y="169"/>
                  </a:lnTo>
                  <a:lnTo>
                    <a:pt x="135" y="170"/>
                  </a:lnTo>
                  <a:lnTo>
                    <a:pt x="135" y="170"/>
                  </a:lnTo>
                  <a:lnTo>
                    <a:pt x="135" y="170"/>
                  </a:lnTo>
                  <a:lnTo>
                    <a:pt x="134" y="169"/>
                  </a:lnTo>
                  <a:lnTo>
                    <a:pt x="132" y="167"/>
                  </a:lnTo>
                  <a:lnTo>
                    <a:pt x="129" y="166"/>
                  </a:lnTo>
                  <a:lnTo>
                    <a:pt x="129" y="164"/>
                  </a:lnTo>
                  <a:lnTo>
                    <a:pt x="127" y="162"/>
                  </a:lnTo>
                  <a:lnTo>
                    <a:pt x="124" y="158"/>
                  </a:lnTo>
                  <a:lnTo>
                    <a:pt x="123" y="158"/>
                  </a:lnTo>
                  <a:lnTo>
                    <a:pt x="118" y="155"/>
                  </a:lnTo>
                  <a:lnTo>
                    <a:pt x="116" y="153"/>
                  </a:lnTo>
                  <a:lnTo>
                    <a:pt x="115" y="153"/>
                  </a:lnTo>
                  <a:lnTo>
                    <a:pt x="113" y="151"/>
                  </a:lnTo>
                  <a:lnTo>
                    <a:pt x="110" y="150"/>
                  </a:lnTo>
                  <a:lnTo>
                    <a:pt x="105" y="145"/>
                  </a:lnTo>
                  <a:lnTo>
                    <a:pt x="102" y="142"/>
                  </a:lnTo>
                  <a:lnTo>
                    <a:pt x="101" y="139"/>
                  </a:lnTo>
                  <a:lnTo>
                    <a:pt x="99" y="137"/>
                  </a:lnTo>
                  <a:lnTo>
                    <a:pt x="94" y="134"/>
                  </a:lnTo>
                  <a:lnTo>
                    <a:pt x="93" y="133"/>
                  </a:lnTo>
                  <a:lnTo>
                    <a:pt x="91" y="131"/>
                  </a:lnTo>
                  <a:lnTo>
                    <a:pt x="90" y="126"/>
                  </a:lnTo>
                  <a:lnTo>
                    <a:pt x="88" y="126"/>
                  </a:lnTo>
                  <a:lnTo>
                    <a:pt x="88" y="125"/>
                  </a:lnTo>
                  <a:lnTo>
                    <a:pt x="86" y="123"/>
                  </a:lnTo>
                  <a:lnTo>
                    <a:pt x="85" y="123"/>
                  </a:lnTo>
                  <a:lnTo>
                    <a:pt x="82" y="118"/>
                  </a:lnTo>
                  <a:lnTo>
                    <a:pt x="82" y="118"/>
                  </a:lnTo>
                  <a:lnTo>
                    <a:pt x="80" y="117"/>
                  </a:lnTo>
                  <a:lnTo>
                    <a:pt x="80" y="114"/>
                  </a:lnTo>
                  <a:lnTo>
                    <a:pt x="75" y="104"/>
                  </a:lnTo>
                  <a:lnTo>
                    <a:pt x="74" y="101"/>
                  </a:lnTo>
                  <a:lnTo>
                    <a:pt x="72" y="98"/>
                  </a:lnTo>
                  <a:lnTo>
                    <a:pt x="72" y="96"/>
                  </a:lnTo>
                  <a:lnTo>
                    <a:pt x="69" y="93"/>
                  </a:lnTo>
                  <a:lnTo>
                    <a:pt x="69" y="92"/>
                  </a:lnTo>
                  <a:lnTo>
                    <a:pt x="67" y="92"/>
                  </a:lnTo>
                  <a:lnTo>
                    <a:pt x="66" y="90"/>
                  </a:lnTo>
                  <a:lnTo>
                    <a:pt x="64" y="85"/>
                  </a:lnTo>
                  <a:lnTo>
                    <a:pt x="64" y="85"/>
                  </a:lnTo>
                  <a:lnTo>
                    <a:pt x="63" y="84"/>
                  </a:lnTo>
                  <a:lnTo>
                    <a:pt x="58" y="82"/>
                  </a:lnTo>
                  <a:lnTo>
                    <a:pt x="58" y="82"/>
                  </a:lnTo>
                  <a:lnTo>
                    <a:pt x="56" y="81"/>
                  </a:lnTo>
                  <a:lnTo>
                    <a:pt x="55" y="79"/>
                  </a:lnTo>
                  <a:lnTo>
                    <a:pt x="55" y="76"/>
                  </a:lnTo>
                  <a:lnTo>
                    <a:pt x="53" y="71"/>
                  </a:lnTo>
                  <a:lnTo>
                    <a:pt x="52" y="63"/>
                  </a:lnTo>
                  <a:lnTo>
                    <a:pt x="50" y="62"/>
                  </a:lnTo>
                  <a:lnTo>
                    <a:pt x="49" y="58"/>
                  </a:lnTo>
                  <a:lnTo>
                    <a:pt x="47" y="58"/>
                  </a:lnTo>
                  <a:lnTo>
                    <a:pt x="41" y="54"/>
                  </a:lnTo>
                  <a:lnTo>
                    <a:pt x="39" y="54"/>
                  </a:lnTo>
                  <a:lnTo>
                    <a:pt x="37" y="52"/>
                  </a:lnTo>
                  <a:lnTo>
                    <a:pt x="36" y="52"/>
                  </a:lnTo>
                  <a:lnTo>
                    <a:pt x="34" y="52"/>
                  </a:lnTo>
                  <a:lnTo>
                    <a:pt x="34" y="49"/>
                  </a:lnTo>
                  <a:lnTo>
                    <a:pt x="34" y="47"/>
                  </a:lnTo>
                  <a:lnTo>
                    <a:pt x="34" y="46"/>
                  </a:lnTo>
                  <a:lnTo>
                    <a:pt x="33" y="44"/>
                  </a:lnTo>
                  <a:lnTo>
                    <a:pt x="31" y="43"/>
                  </a:lnTo>
                  <a:lnTo>
                    <a:pt x="30" y="41"/>
                  </a:lnTo>
                  <a:lnTo>
                    <a:pt x="28" y="40"/>
                  </a:lnTo>
                  <a:lnTo>
                    <a:pt x="28" y="38"/>
                  </a:lnTo>
                  <a:lnTo>
                    <a:pt x="25" y="33"/>
                  </a:lnTo>
                  <a:lnTo>
                    <a:pt x="23" y="33"/>
                  </a:lnTo>
                  <a:lnTo>
                    <a:pt x="22" y="32"/>
                  </a:lnTo>
                  <a:lnTo>
                    <a:pt x="19" y="32"/>
                  </a:lnTo>
                  <a:lnTo>
                    <a:pt x="17" y="30"/>
                  </a:lnTo>
                  <a:lnTo>
                    <a:pt x="15" y="29"/>
                  </a:lnTo>
                  <a:lnTo>
                    <a:pt x="14" y="27"/>
                  </a:lnTo>
                  <a:lnTo>
                    <a:pt x="11" y="24"/>
                  </a:lnTo>
                  <a:lnTo>
                    <a:pt x="4" y="19"/>
                  </a:lnTo>
                  <a:lnTo>
                    <a:pt x="3" y="18"/>
                  </a:lnTo>
                  <a:lnTo>
                    <a:pt x="3" y="16"/>
                  </a:lnTo>
                  <a:lnTo>
                    <a:pt x="1" y="14"/>
                  </a:lnTo>
                  <a:lnTo>
                    <a:pt x="0" y="10"/>
                  </a:lnTo>
                  <a:lnTo>
                    <a:pt x="0" y="8"/>
                  </a:lnTo>
                  <a:lnTo>
                    <a:pt x="0" y="8"/>
                  </a:lnTo>
                  <a:lnTo>
                    <a:pt x="0" y="6"/>
                  </a:lnTo>
                  <a:lnTo>
                    <a:pt x="0" y="6"/>
                  </a:lnTo>
                  <a:lnTo>
                    <a:pt x="0" y="5"/>
                  </a:lnTo>
                  <a:lnTo>
                    <a:pt x="0" y="5"/>
                  </a:lnTo>
                  <a:lnTo>
                    <a:pt x="1" y="5"/>
                  </a:lnTo>
                  <a:close/>
                  <a:moveTo>
                    <a:pt x="0" y="0"/>
                  </a:moveTo>
                  <a:lnTo>
                    <a:pt x="0" y="0"/>
                  </a:lnTo>
                  <a:lnTo>
                    <a:pt x="1" y="0"/>
                  </a:lnTo>
                  <a:lnTo>
                    <a:pt x="1" y="2"/>
                  </a:lnTo>
                  <a:lnTo>
                    <a:pt x="1" y="2"/>
                  </a:lnTo>
                  <a:lnTo>
                    <a:pt x="1" y="2"/>
                  </a:lnTo>
                  <a:lnTo>
                    <a:pt x="0" y="2"/>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33" name="Freeform 253">
              <a:extLst>
                <a:ext uri="{FF2B5EF4-FFF2-40B4-BE49-F238E27FC236}">
                  <a16:creationId xmlns:a16="http://schemas.microsoft.com/office/drawing/2014/main" id="{B034F6C8-CE50-4557-A8AA-04A656CD4CA5}"/>
                </a:ext>
              </a:extLst>
            </p:cNvPr>
            <p:cNvSpPr>
              <a:spLocks/>
            </p:cNvSpPr>
            <p:nvPr/>
          </p:nvSpPr>
          <p:spPr bwMode="auto">
            <a:xfrm>
              <a:off x="6217214" y="2938413"/>
              <a:ext cx="192974" cy="99411"/>
            </a:xfrm>
            <a:custGeom>
              <a:avLst/>
              <a:gdLst>
                <a:gd name="T0" fmla="*/ 79 w 99"/>
                <a:gd name="T1" fmla="*/ 0 h 51"/>
                <a:gd name="T2" fmla="*/ 82 w 99"/>
                <a:gd name="T3" fmla="*/ 4 h 51"/>
                <a:gd name="T4" fmla="*/ 88 w 99"/>
                <a:gd name="T5" fmla="*/ 2 h 51"/>
                <a:gd name="T6" fmla="*/ 90 w 99"/>
                <a:gd name="T7" fmla="*/ 4 h 51"/>
                <a:gd name="T8" fmla="*/ 91 w 99"/>
                <a:gd name="T9" fmla="*/ 5 h 51"/>
                <a:gd name="T10" fmla="*/ 96 w 99"/>
                <a:gd name="T11" fmla="*/ 8 h 51"/>
                <a:gd name="T12" fmla="*/ 98 w 99"/>
                <a:gd name="T13" fmla="*/ 8 h 51"/>
                <a:gd name="T14" fmla="*/ 98 w 99"/>
                <a:gd name="T15" fmla="*/ 11 h 51"/>
                <a:gd name="T16" fmla="*/ 94 w 99"/>
                <a:gd name="T17" fmla="*/ 15 h 51"/>
                <a:gd name="T18" fmla="*/ 91 w 99"/>
                <a:gd name="T19" fmla="*/ 15 h 51"/>
                <a:gd name="T20" fmla="*/ 88 w 99"/>
                <a:gd name="T21" fmla="*/ 18 h 51"/>
                <a:gd name="T22" fmla="*/ 85 w 99"/>
                <a:gd name="T23" fmla="*/ 21 h 51"/>
                <a:gd name="T24" fmla="*/ 82 w 99"/>
                <a:gd name="T25" fmla="*/ 27 h 51"/>
                <a:gd name="T26" fmla="*/ 80 w 99"/>
                <a:gd name="T27" fmla="*/ 30 h 51"/>
                <a:gd name="T28" fmla="*/ 77 w 99"/>
                <a:gd name="T29" fmla="*/ 35 h 51"/>
                <a:gd name="T30" fmla="*/ 76 w 99"/>
                <a:gd name="T31" fmla="*/ 38 h 51"/>
                <a:gd name="T32" fmla="*/ 74 w 99"/>
                <a:gd name="T33" fmla="*/ 40 h 51"/>
                <a:gd name="T34" fmla="*/ 69 w 99"/>
                <a:gd name="T35" fmla="*/ 41 h 51"/>
                <a:gd name="T36" fmla="*/ 68 w 99"/>
                <a:gd name="T37" fmla="*/ 43 h 51"/>
                <a:gd name="T38" fmla="*/ 61 w 99"/>
                <a:gd name="T39" fmla="*/ 45 h 51"/>
                <a:gd name="T40" fmla="*/ 57 w 99"/>
                <a:gd name="T41" fmla="*/ 43 h 51"/>
                <a:gd name="T42" fmla="*/ 50 w 99"/>
                <a:gd name="T43" fmla="*/ 43 h 51"/>
                <a:gd name="T44" fmla="*/ 47 w 99"/>
                <a:gd name="T45" fmla="*/ 46 h 51"/>
                <a:gd name="T46" fmla="*/ 44 w 99"/>
                <a:gd name="T47" fmla="*/ 46 h 51"/>
                <a:gd name="T48" fmla="*/ 41 w 99"/>
                <a:gd name="T49" fmla="*/ 48 h 51"/>
                <a:gd name="T50" fmla="*/ 38 w 99"/>
                <a:gd name="T51" fmla="*/ 48 h 51"/>
                <a:gd name="T52" fmla="*/ 35 w 99"/>
                <a:gd name="T53" fmla="*/ 51 h 51"/>
                <a:gd name="T54" fmla="*/ 27 w 99"/>
                <a:gd name="T55" fmla="*/ 51 h 51"/>
                <a:gd name="T56" fmla="*/ 22 w 99"/>
                <a:gd name="T57" fmla="*/ 48 h 51"/>
                <a:gd name="T58" fmla="*/ 17 w 99"/>
                <a:gd name="T59" fmla="*/ 45 h 51"/>
                <a:gd name="T60" fmla="*/ 11 w 99"/>
                <a:gd name="T61" fmla="*/ 40 h 51"/>
                <a:gd name="T62" fmla="*/ 6 w 99"/>
                <a:gd name="T63" fmla="*/ 37 h 51"/>
                <a:gd name="T64" fmla="*/ 5 w 99"/>
                <a:gd name="T65" fmla="*/ 34 h 51"/>
                <a:gd name="T66" fmla="*/ 3 w 99"/>
                <a:gd name="T67" fmla="*/ 30 h 51"/>
                <a:gd name="T68" fmla="*/ 5 w 99"/>
                <a:gd name="T69" fmla="*/ 29 h 51"/>
                <a:gd name="T70" fmla="*/ 6 w 99"/>
                <a:gd name="T71" fmla="*/ 27 h 51"/>
                <a:gd name="T72" fmla="*/ 5 w 99"/>
                <a:gd name="T73" fmla="*/ 24 h 51"/>
                <a:gd name="T74" fmla="*/ 6 w 99"/>
                <a:gd name="T75" fmla="*/ 21 h 51"/>
                <a:gd name="T76" fmla="*/ 8 w 99"/>
                <a:gd name="T77" fmla="*/ 19 h 51"/>
                <a:gd name="T78" fmla="*/ 5 w 99"/>
                <a:gd name="T79" fmla="*/ 16 h 51"/>
                <a:gd name="T80" fmla="*/ 8 w 99"/>
                <a:gd name="T81" fmla="*/ 15 h 51"/>
                <a:gd name="T82" fmla="*/ 11 w 99"/>
                <a:gd name="T83" fmla="*/ 16 h 51"/>
                <a:gd name="T84" fmla="*/ 14 w 99"/>
                <a:gd name="T85" fmla="*/ 15 h 51"/>
                <a:gd name="T86" fmla="*/ 14 w 99"/>
                <a:gd name="T87" fmla="*/ 11 h 51"/>
                <a:gd name="T88" fmla="*/ 17 w 99"/>
                <a:gd name="T89" fmla="*/ 10 h 51"/>
                <a:gd name="T90" fmla="*/ 22 w 99"/>
                <a:gd name="T91" fmla="*/ 13 h 51"/>
                <a:gd name="T92" fmla="*/ 35 w 99"/>
                <a:gd name="T93" fmla="*/ 15 h 51"/>
                <a:gd name="T94" fmla="*/ 39 w 99"/>
                <a:gd name="T95" fmla="*/ 11 h 51"/>
                <a:gd name="T96" fmla="*/ 46 w 99"/>
                <a:gd name="T97" fmla="*/ 8 h 51"/>
                <a:gd name="T98" fmla="*/ 52 w 99"/>
                <a:gd name="T99" fmla="*/ 5 h 51"/>
                <a:gd name="T100" fmla="*/ 57 w 99"/>
                <a:gd name="T101" fmla="*/ 7 h 51"/>
                <a:gd name="T102" fmla="*/ 65 w 99"/>
                <a:gd name="T103" fmla="*/ 0 h 51"/>
                <a:gd name="T104" fmla="*/ 72 w 99"/>
                <a:gd name="T10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51">
                  <a:moveTo>
                    <a:pt x="77" y="0"/>
                  </a:moveTo>
                  <a:lnTo>
                    <a:pt x="77" y="0"/>
                  </a:lnTo>
                  <a:lnTo>
                    <a:pt x="79" y="0"/>
                  </a:lnTo>
                  <a:lnTo>
                    <a:pt x="79" y="0"/>
                  </a:lnTo>
                  <a:lnTo>
                    <a:pt x="80" y="2"/>
                  </a:lnTo>
                  <a:lnTo>
                    <a:pt x="80" y="2"/>
                  </a:lnTo>
                  <a:lnTo>
                    <a:pt x="80" y="2"/>
                  </a:lnTo>
                  <a:lnTo>
                    <a:pt x="82" y="4"/>
                  </a:lnTo>
                  <a:lnTo>
                    <a:pt x="82" y="4"/>
                  </a:lnTo>
                  <a:lnTo>
                    <a:pt x="82" y="4"/>
                  </a:lnTo>
                  <a:lnTo>
                    <a:pt x="88" y="2"/>
                  </a:lnTo>
                  <a:lnTo>
                    <a:pt x="88" y="2"/>
                  </a:lnTo>
                  <a:lnTo>
                    <a:pt x="90" y="2"/>
                  </a:lnTo>
                  <a:lnTo>
                    <a:pt x="90" y="2"/>
                  </a:lnTo>
                  <a:lnTo>
                    <a:pt x="90" y="2"/>
                  </a:lnTo>
                  <a:lnTo>
                    <a:pt x="90" y="4"/>
                  </a:lnTo>
                  <a:lnTo>
                    <a:pt x="90" y="4"/>
                  </a:lnTo>
                  <a:lnTo>
                    <a:pt x="90" y="4"/>
                  </a:lnTo>
                  <a:lnTo>
                    <a:pt x="90" y="5"/>
                  </a:lnTo>
                  <a:lnTo>
                    <a:pt x="91" y="5"/>
                  </a:lnTo>
                  <a:lnTo>
                    <a:pt x="91" y="5"/>
                  </a:lnTo>
                  <a:lnTo>
                    <a:pt x="93" y="7"/>
                  </a:lnTo>
                  <a:lnTo>
                    <a:pt x="94" y="7"/>
                  </a:lnTo>
                  <a:lnTo>
                    <a:pt x="96" y="8"/>
                  </a:lnTo>
                  <a:lnTo>
                    <a:pt x="96" y="8"/>
                  </a:lnTo>
                  <a:lnTo>
                    <a:pt x="96" y="8"/>
                  </a:lnTo>
                  <a:lnTo>
                    <a:pt x="98" y="8"/>
                  </a:lnTo>
                  <a:lnTo>
                    <a:pt x="98" y="8"/>
                  </a:lnTo>
                  <a:lnTo>
                    <a:pt x="98" y="8"/>
                  </a:lnTo>
                  <a:lnTo>
                    <a:pt x="98" y="10"/>
                  </a:lnTo>
                  <a:lnTo>
                    <a:pt x="98" y="10"/>
                  </a:lnTo>
                  <a:lnTo>
                    <a:pt x="98" y="11"/>
                  </a:lnTo>
                  <a:lnTo>
                    <a:pt x="99" y="11"/>
                  </a:lnTo>
                  <a:lnTo>
                    <a:pt x="98" y="11"/>
                  </a:lnTo>
                  <a:lnTo>
                    <a:pt x="96" y="13"/>
                  </a:lnTo>
                  <a:lnTo>
                    <a:pt x="94" y="15"/>
                  </a:lnTo>
                  <a:lnTo>
                    <a:pt x="94" y="15"/>
                  </a:lnTo>
                  <a:lnTo>
                    <a:pt x="93" y="15"/>
                  </a:lnTo>
                  <a:lnTo>
                    <a:pt x="91" y="15"/>
                  </a:lnTo>
                  <a:lnTo>
                    <a:pt x="91" y="15"/>
                  </a:lnTo>
                  <a:lnTo>
                    <a:pt x="90" y="15"/>
                  </a:lnTo>
                  <a:lnTo>
                    <a:pt x="90" y="16"/>
                  </a:lnTo>
                  <a:lnTo>
                    <a:pt x="88" y="16"/>
                  </a:lnTo>
                  <a:lnTo>
                    <a:pt x="88" y="18"/>
                  </a:lnTo>
                  <a:lnTo>
                    <a:pt x="87" y="18"/>
                  </a:lnTo>
                  <a:lnTo>
                    <a:pt x="85" y="19"/>
                  </a:lnTo>
                  <a:lnTo>
                    <a:pt x="85" y="21"/>
                  </a:lnTo>
                  <a:lnTo>
                    <a:pt x="85" y="21"/>
                  </a:lnTo>
                  <a:lnTo>
                    <a:pt x="85" y="22"/>
                  </a:lnTo>
                  <a:lnTo>
                    <a:pt x="83" y="22"/>
                  </a:lnTo>
                  <a:lnTo>
                    <a:pt x="83" y="26"/>
                  </a:lnTo>
                  <a:lnTo>
                    <a:pt x="82" y="27"/>
                  </a:lnTo>
                  <a:lnTo>
                    <a:pt x="80" y="27"/>
                  </a:lnTo>
                  <a:lnTo>
                    <a:pt x="80" y="29"/>
                  </a:lnTo>
                  <a:lnTo>
                    <a:pt x="80" y="29"/>
                  </a:lnTo>
                  <a:lnTo>
                    <a:pt x="80" y="30"/>
                  </a:lnTo>
                  <a:lnTo>
                    <a:pt x="79" y="32"/>
                  </a:lnTo>
                  <a:lnTo>
                    <a:pt x="79" y="34"/>
                  </a:lnTo>
                  <a:lnTo>
                    <a:pt x="79" y="34"/>
                  </a:lnTo>
                  <a:lnTo>
                    <a:pt x="77" y="35"/>
                  </a:lnTo>
                  <a:lnTo>
                    <a:pt x="77" y="35"/>
                  </a:lnTo>
                  <a:lnTo>
                    <a:pt x="76" y="35"/>
                  </a:lnTo>
                  <a:lnTo>
                    <a:pt x="76" y="37"/>
                  </a:lnTo>
                  <a:lnTo>
                    <a:pt x="76" y="38"/>
                  </a:lnTo>
                  <a:lnTo>
                    <a:pt x="76" y="38"/>
                  </a:lnTo>
                  <a:lnTo>
                    <a:pt x="76" y="38"/>
                  </a:lnTo>
                  <a:lnTo>
                    <a:pt x="74" y="40"/>
                  </a:lnTo>
                  <a:lnTo>
                    <a:pt x="74" y="40"/>
                  </a:lnTo>
                  <a:lnTo>
                    <a:pt x="74" y="41"/>
                  </a:lnTo>
                  <a:lnTo>
                    <a:pt x="72" y="41"/>
                  </a:lnTo>
                  <a:lnTo>
                    <a:pt x="72" y="41"/>
                  </a:lnTo>
                  <a:lnTo>
                    <a:pt x="69" y="41"/>
                  </a:lnTo>
                  <a:lnTo>
                    <a:pt x="68" y="41"/>
                  </a:lnTo>
                  <a:lnTo>
                    <a:pt x="68" y="43"/>
                  </a:lnTo>
                  <a:lnTo>
                    <a:pt x="68" y="43"/>
                  </a:lnTo>
                  <a:lnTo>
                    <a:pt x="68" y="43"/>
                  </a:lnTo>
                  <a:lnTo>
                    <a:pt x="66" y="43"/>
                  </a:lnTo>
                  <a:lnTo>
                    <a:pt x="66" y="45"/>
                  </a:lnTo>
                  <a:lnTo>
                    <a:pt x="65" y="43"/>
                  </a:lnTo>
                  <a:lnTo>
                    <a:pt x="61" y="45"/>
                  </a:lnTo>
                  <a:lnTo>
                    <a:pt x="60" y="45"/>
                  </a:lnTo>
                  <a:lnTo>
                    <a:pt x="60" y="45"/>
                  </a:lnTo>
                  <a:lnTo>
                    <a:pt x="60" y="45"/>
                  </a:lnTo>
                  <a:lnTo>
                    <a:pt x="57" y="43"/>
                  </a:lnTo>
                  <a:lnTo>
                    <a:pt x="55" y="43"/>
                  </a:lnTo>
                  <a:lnTo>
                    <a:pt x="53" y="43"/>
                  </a:lnTo>
                  <a:lnTo>
                    <a:pt x="52" y="43"/>
                  </a:lnTo>
                  <a:lnTo>
                    <a:pt x="50" y="43"/>
                  </a:lnTo>
                  <a:lnTo>
                    <a:pt x="49" y="45"/>
                  </a:lnTo>
                  <a:lnTo>
                    <a:pt x="49" y="45"/>
                  </a:lnTo>
                  <a:lnTo>
                    <a:pt x="49" y="46"/>
                  </a:lnTo>
                  <a:lnTo>
                    <a:pt x="47" y="46"/>
                  </a:lnTo>
                  <a:lnTo>
                    <a:pt x="47" y="46"/>
                  </a:lnTo>
                  <a:lnTo>
                    <a:pt x="46" y="46"/>
                  </a:lnTo>
                  <a:lnTo>
                    <a:pt x="44" y="46"/>
                  </a:lnTo>
                  <a:lnTo>
                    <a:pt x="44" y="46"/>
                  </a:lnTo>
                  <a:lnTo>
                    <a:pt x="44" y="46"/>
                  </a:lnTo>
                  <a:lnTo>
                    <a:pt x="42" y="46"/>
                  </a:lnTo>
                  <a:lnTo>
                    <a:pt x="42" y="48"/>
                  </a:lnTo>
                  <a:lnTo>
                    <a:pt x="41" y="48"/>
                  </a:lnTo>
                  <a:lnTo>
                    <a:pt x="41" y="48"/>
                  </a:lnTo>
                  <a:lnTo>
                    <a:pt x="41" y="48"/>
                  </a:lnTo>
                  <a:lnTo>
                    <a:pt x="39" y="48"/>
                  </a:lnTo>
                  <a:lnTo>
                    <a:pt x="38" y="48"/>
                  </a:lnTo>
                  <a:lnTo>
                    <a:pt x="38" y="48"/>
                  </a:lnTo>
                  <a:lnTo>
                    <a:pt x="36" y="49"/>
                  </a:lnTo>
                  <a:lnTo>
                    <a:pt x="36" y="49"/>
                  </a:lnTo>
                  <a:lnTo>
                    <a:pt x="35" y="51"/>
                  </a:lnTo>
                  <a:lnTo>
                    <a:pt x="33" y="51"/>
                  </a:lnTo>
                  <a:lnTo>
                    <a:pt x="31" y="51"/>
                  </a:lnTo>
                  <a:lnTo>
                    <a:pt x="31" y="51"/>
                  </a:lnTo>
                  <a:lnTo>
                    <a:pt x="27" y="51"/>
                  </a:lnTo>
                  <a:lnTo>
                    <a:pt x="25" y="51"/>
                  </a:lnTo>
                  <a:lnTo>
                    <a:pt x="24" y="49"/>
                  </a:lnTo>
                  <a:lnTo>
                    <a:pt x="24" y="49"/>
                  </a:lnTo>
                  <a:lnTo>
                    <a:pt x="22" y="48"/>
                  </a:lnTo>
                  <a:lnTo>
                    <a:pt x="20" y="48"/>
                  </a:lnTo>
                  <a:lnTo>
                    <a:pt x="19" y="48"/>
                  </a:lnTo>
                  <a:lnTo>
                    <a:pt x="17" y="46"/>
                  </a:lnTo>
                  <a:lnTo>
                    <a:pt x="17" y="45"/>
                  </a:lnTo>
                  <a:lnTo>
                    <a:pt x="16" y="45"/>
                  </a:lnTo>
                  <a:lnTo>
                    <a:pt x="14" y="43"/>
                  </a:lnTo>
                  <a:lnTo>
                    <a:pt x="12" y="41"/>
                  </a:lnTo>
                  <a:lnTo>
                    <a:pt x="11" y="40"/>
                  </a:lnTo>
                  <a:lnTo>
                    <a:pt x="9" y="38"/>
                  </a:lnTo>
                  <a:lnTo>
                    <a:pt x="8" y="38"/>
                  </a:lnTo>
                  <a:lnTo>
                    <a:pt x="6" y="37"/>
                  </a:lnTo>
                  <a:lnTo>
                    <a:pt x="6" y="37"/>
                  </a:lnTo>
                  <a:lnTo>
                    <a:pt x="5" y="35"/>
                  </a:lnTo>
                  <a:lnTo>
                    <a:pt x="5" y="35"/>
                  </a:lnTo>
                  <a:lnTo>
                    <a:pt x="5" y="34"/>
                  </a:lnTo>
                  <a:lnTo>
                    <a:pt x="5" y="34"/>
                  </a:lnTo>
                  <a:lnTo>
                    <a:pt x="5" y="34"/>
                  </a:lnTo>
                  <a:lnTo>
                    <a:pt x="3" y="32"/>
                  </a:lnTo>
                  <a:lnTo>
                    <a:pt x="3" y="32"/>
                  </a:lnTo>
                  <a:lnTo>
                    <a:pt x="3" y="30"/>
                  </a:lnTo>
                  <a:lnTo>
                    <a:pt x="0" y="30"/>
                  </a:lnTo>
                  <a:lnTo>
                    <a:pt x="3" y="29"/>
                  </a:lnTo>
                  <a:lnTo>
                    <a:pt x="5" y="29"/>
                  </a:lnTo>
                  <a:lnTo>
                    <a:pt x="5" y="29"/>
                  </a:lnTo>
                  <a:lnTo>
                    <a:pt x="6" y="29"/>
                  </a:lnTo>
                  <a:lnTo>
                    <a:pt x="6" y="27"/>
                  </a:lnTo>
                  <a:lnTo>
                    <a:pt x="6" y="27"/>
                  </a:lnTo>
                  <a:lnTo>
                    <a:pt x="6" y="27"/>
                  </a:lnTo>
                  <a:lnTo>
                    <a:pt x="6" y="26"/>
                  </a:lnTo>
                  <a:lnTo>
                    <a:pt x="6" y="26"/>
                  </a:lnTo>
                  <a:lnTo>
                    <a:pt x="5" y="26"/>
                  </a:lnTo>
                  <a:lnTo>
                    <a:pt x="5" y="24"/>
                  </a:lnTo>
                  <a:lnTo>
                    <a:pt x="6" y="24"/>
                  </a:lnTo>
                  <a:lnTo>
                    <a:pt x="6" y="24"/>
                  </a:lnTo>
                  <a:lnTo>
                    <a:pt x="5" y="21"/>
                  </a:lnTo>
                  <a:lnTo>
                    <a:pt x="6" y="21"/>
                  </a:lnTo>
                  <a:lnTo>
                    <a:pt x="6" y="21"/>
                  </a:lnTo>
                  <a:lnTo>
                    <a:pt x="8" y="21"/>
                  </a:lnTo>
                  <a:lnTo>
                    <a:pt x="8" y="19"/>
                  </a:lnTo>
                  <a:lnTo>
                    <a:pt x="8" y="19"/>
                  </a:lnTo>
                  <a:lnTo>
                    <a:pt x="9" y="18"/>
                  </a:lnTo>
                  <a:lnTo>
                    <a:pt x="8" y="18"/>
                  </a:lnTo>
                  <a:lnTo>
                    <a:pt x="5" y="16"/>
                  </a:lnTo>
                  <a:lnTo>
                    <a:pt x="5" y="16"/>
                  </a:lnTo>
                  <a:lnTo>
                    <a:pt x="6" y="16"/>
                  </a:lnTo>
                  <a:lnTo>
                    <a:pt x="6" y="15"/>
                  </a:lnTo>
                  <a:lnTo>
                    <a:pt x="8" y="15"/>
                  </a:lnTo>
                  <a:lnTo>
                    <a:pt x="8" y="15"/>
                  </a:lnTo>
                  <a:lnTo>
                    <a:pt x="8" y="15"/>
                  </a:lnTo>
                  <a:lnTo>
                    <a:pt x="9" y="16"/>
                  </a:lnTo>
                  <a:lnTo>
                    <a:pt x="11" y="16"/>
                  </a:lnTo>
                  <a:lnTo>
                    <a:pt x="11" y="16"/>
                  </a:lnTo>
                  <a:lnTo>
                    <a:pt x="11" y="16"/>
                  </a:lnTo>
                  <a:lnTo>
                    <a:pt x="12" y="16"/>
                  </a:lnTo>
                  <a:lnTo>
                    <a:pt x="14" y="15"/>
                  </a:lnTo>
                  <a:lnTo>
                    <a:pt x="14" y="15"/>
                  </a:lnTo>
                  <a:lnTo>
                    <a:pt x="14" y="13"/>
                  </a:lnTo>
                  <a:lnTo>
                    <a:pt x="14" y="13"/>
                  </a:lnTo>
                  <a:lnTo>
                    <a:pt x="14" y="13"/>
                  </a:lnTo>
                  <a:lnTo>
                    <a:pt x="14" y="11"/>
                  </a:lnTo>
                  <a:lnTo>
                    <a:pt x="14" y="10"/>
                  </a:lnTo>
                  <a:lnTo>
                    <a:pt x="16" y="10"/>
                  </a:lnTo>
                  <a:lnTo>
                    <a:pt x="16" y="10"/>
                  </a:lnTo>
                  <a:lnTo>
                    <a:pt x="17" y="10"/>
                  </a:lnTo>
                  <a:lnTo>
                    <a:pt x="17" y="10"/>
                  </a:lnTo>
                  <a:lnTo>
                    <a:pt x="19" y="10"/>
                  </a:lnTo>
                  <a:lnTo>
                    <a:pt x="20" y="11"/>
                  </a:lnTo>
                  <a:lnTo>
                    <a:pt x="22" y="13"/>
                  </a:lnTo>
                  <a:lnTo>
                    <a:pt x="25" y="15"/>
                  </a:lnTo>
                  <a:lnTo>
                    <a:pt x="27" y="15"/>
                  </a:lnTo>
                  <a:lnTo>
                    <a:pt x="30" y="15"/>
                  </a:lnTo>
                  <a:lnTo>
                    <a:pt x="35" y="15"/>
                  </a:lnTo>
                  <a:lnTo>
                    <a:pt x="38" y="15"/>
                  </a:lnTo>
                  <a:lnTo>
                    <a:pt x="39" y="13"/>
                  </a:lnTo>
                  <a:lnTo>
                    <a:pt x="39" y="13"/>
                  </a:lnTo>
                  <a:lnTo>
                    <a:pt x="39" y="11"/>
                  </a:lnTo>
                  <a:lnTo>
                    <a:pt x="39" y="11"/>
                  </a:lnTo>
                  <a:lnTo>
                    <a:pt x="39" y="10"/>
                  </a:lnTo>
                  <a:lnTo>
                    <a:pt x="41" y="8"/>
                  </a:lnTo>
                  <a:lnTo>
                    <a:pt x="46" y="8"/>
                  </a:lnTo>
                  <a:lnTo>
                    <a:pt x="49" y="8"/>
                  </a:lnTo>
                  <a:lnTo>
                    <a:pt x="50" y="7"/>
                  </a:lnTo>
                  <a:lnTo>
                    <a:pt x="50" y="7"/>
                  </a:lnTo>
                  <a:lnTo>
                    <a:pt x="52" y="5"/>
                  </a:lnTo>
                  <a:lnTo>
                    <a:pt x="52" y="7"/>
                  </a:lnTo>
                  <a:lnTo>
                    <a:pt x="53" y="7"/>
                  </a:lnTo>
                  <a:lnTo>
                    <a:pt x="55" y="8"/>
                  </a:lnTo>
                  <a:lnTo>
                    <a:pt x="57" y="7"/>
                  </a:lnTo>
                  <a:lnTo>
                    <a:pt x="58" y="5"/>
                  </a:lnTo>
                  <a:lnTo>
                    <a:pt x="61" y="5"/>
                  </a:lnTo>
                  <a:lnTo>
                    <a:pt x="65" y="0"/>
                  </a:lnTo>
                  <a:lnTo>
                    <a:pt x="65" y="0"/>
                  </a:lnTo>
                  <a:lnTo>
                    <a:pt x="66" y="0"/>
                  </a:lnTo>
                  <a:lnTo>
                    <a:pt x="69" y="0"/>
                  </a:lnTo>
                  <a:lnTo>
                    <a:pt x="71" y="0"/>
                  </a:lnTo>
                  <a:lnTo>
                    <a:pt x="72" y="0"/>
                  </a:lnTo>
                  <a:lnTo>
                    <a:pt x="74" y="0"/>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34" name="Freeform 254">
              <a:extLst>
                <a:ext uri="{FF2B5EF4-FFF2-40B4-BE49-F238E27FC236}">
                  <a16:creationId xmlns:a16="http://schemas.microsoft.com/office/drawing/2014/main" id="{FE053DAA-A8C8-45CD-8479-43345328A542}"/>
                </a:ext>
              </a:extLst>
            </p:cNvPr>
            <p:cNvSpPr>
              <a:spLocks noEditPoints="1"/>
            </p:cNvSpPr>
            <p:nvPr/>
          </p:nvSpPr>
          <p:spPr bwMode="auto">
            <a:xfrm>
              <a:off x="3665682" y="3848699"/>
              <a:ext cx="79919" cy="58477"/>
            </a:xfrm>
            <a:custGeom>
              <a:avLst/>
              <a:gdLst>
                <a:gd name="T0" fmla="*/ 21 w 41"/>
                <a:gd name="T1" fmla="*/ 17 h 30"/>
                <a:gd name="T2" fmla="*/ 24 w 41"/>
                <a:gd name="T3" fmla="*/ 19 h 30"/>
                <a:gd name="T4" fmla="*/ 21 w 41"/>
                <a:gd name="T5" fmla="*/ 19 h 30"/>
                <a:gd name="T6" fmla="*/ 17 w 41"/>
                <a:gd name="T7" fmla="*/ 16 h 30"/>
                <a:gd name="T8" fmla="*/ 24 w 41"/>
                <a:gd name="T9" fmla="*/ 1 h 30"/>
                <a:gd name="T10" fmla="*/ 30 w 41"/>
                <a:gd name="T11" fmla="*/ 3 h 30"/>
                <a:gd name="T12" fmla="*/ 36 w 41"/>
                <a:gd name="T13" fmla="*/ 5 h 30"/>
                <a:gd name="T14" fmla="*/ 40 w 41"/>
                <a:gd name="T15" fmla="*/ 5 h 30"/>
                <a:gd name="T16" fmla="*/ 40 w 41"/>
                <a:gd name="T17" fmla="*/ 8 h 30"/>
                <a:gd name="T18" fmla="*/ 40 w 41"/>
                <a:gd name="T19" fmla="*/ 11 h 30"/>
                <a:gd name="T20" fmla="*/ 41 w 41"/>
                <a:gd name="T21" fmla="*/ 12 h 30"/>
                <a:gd name="T22" fmla="*/ 41 w 41"/>
                <a:gd name="T23" fmla="*/ 14 h 30"/>
                <a:gd name="T24" fmla="*/ 38 w 41"/>
                <a:gd name="T25" fmla="*/ 16 h 30"/>
                <a:gd name="T26" fmla="*/ 40 w 41"/>
                <a:gd name="T27" fmla="*/ 17 h 30"/>
                <a:gd name="T28" fmla="*/ 40 w 41"/>
                <a:gd name="T29" fmla="*/ 19 h 30"/>
                <a:gd name="T30" fmla="*/ 38 w 41"/>
                <a:gd name="T31" fmla="*/ 22 h 30"/>
                <a:gd name="T32" fmla="*/ 36 w 41"/>
                <a:gd name="T33" fmla="*/ 22 h 30"/>
                <a:gd name="T34" fmla="*/ 38 w 41"/>
                <a:gd name="T35" fmla="*/ 23 h 30"/>
                <a:gd name="T36" fmla="*/ 40 w 41"/>
                <a:gd name="T37" fmla="*/ 27 h 30"/>
                <a:gd name="T38" fmla="*/ 40 w 41"/>
                <a:gd name="T39" fmla="*/ 30 h 30"/>
                <a:gd name="T40" fmla="*/ 36 w 41"/>
                <a:gd name="T41" fmla="*/ 28 h 30"/>
                <a:gd name="T42" fmla="*/ 35 w 41"/>
                <a:gd name="T43" fmla="*/ 27 h 30"/>
                <a:gd name="T44" fmla="*/ 28 w 41"/>
                <a:gd name="T45" fmla="*/ 27 h 30"/>
                <a:gd name="T46" fmla="*/ 27 w 41"/>
                <a:gd name="T47" fmla="*/ 28 h 30"/>
                <a:gd name="T48" fmla="*/ 24 w 41"/>
                <a:gd name="T49" fmla="*/ 28 h 30"/>
                <a:gd name="T50" fmla="*/ 17 w 41"/>
                <a:gd name="T51" fmla="*/ 27 h 30"/>
                <a:gd name="T52" fmla="*/ 14 w 41"/>
                <a:gd name="T53" fmla="*/ 27 h 30"/>
                <a:gd name="T54" fmla="*/ 11 w 41"/>
                <a:gd name="T55" fmla="*/ 28 h 30"/>
                <a:gd name="T56" fmla="*/ 10 w 41"/>
                <a:gd name="T57" fmla="*/ 30 h 30"/>
                <a:gd name="T58" fmla="*/ 6 w 41"/>
                <a:gd name="T59" fmla="*/ 28 h 30"/>
                <a:gd name="T60" fmla="*/ 5 w 41"/>
                <a:gd name="T61" fmla="*/ 27 h 30"/>
                <a:gd name="T62" fmla="*/ 0 w 41"/>
                <a:gd name="T63" fmla="*/ 25 h 30"/>
                <a:gd name="T64" fmla="*/ 2 w 41"/>
                <a:gd name="T65" fmla="*/ 20 h 30"/>
                <a:gd name="T66" fmla="*/ 3 w 41"/>
                <a:gd name="T67" fmla="*/ 20 h 30"/>
                <a:gd name="T68" fmla="*/ 8 w 41"/>
                <a:gd name="T69" fmla="*/ 22 h 30"/>
                <a:gd name="T70" fmla="*/ 11 w 41"/>
                <a:gd name="T71" fmla="*/ 22 h 30"/>
                <a:gd name="T72" fmla="*/ 22 w 41"/>
                <a:gd name="T73" fmla="*/ 23 h 30"/>
                <a:gd name="T74" fmla="*/ 25 w 41"/>
                <a:gd name="T75" fmla="*/ 23 h 30"/>
                <a:gd name="T76" fmla="*/ 27 w 41"/>
                <a:gd name="T77" fmla="*/ 22 h 30"/>
                <a:gd name="T78" fmla="*/ 30 w 41"/>
                <a:gd name="T79" fmla="*/ 22 h 30"/>
                <a:gd name="T80" fmla="*/ 32 w 41"/>
                <a:gd name="T81" fmla="*/ 20 h 30"/>
                <a:gd name="T82" fmla="*/ 28 w 41"/>
                <a:gd name="T83" fmla="*/ 19 h 30"/>
                <a:gd name="T84" fmla="*/ 24 w 41"/>
                <a:gd name="T85" fmla="*/ 14 h 30"/>
                <a:gd name="T86" fmla="*/ 25 w 41"/>
                <a:gd name="T87" fmla="*/ 12 h 30"/>
                <a:gd name="T88" fmla="*/ 25 w 41"/>
                <a:gd name="T89" fmla="*/ 9 h 30"/>
                <a:gd name="T90" fmla="*/ 21 w 41"/>
                <a:gd name="T91" fmla="*/ 6 h 30"/>
                <a:gd name="T92" fmla="*/ 16 w 41"/>
                <a:gd name="T93" fmla="*/ 6 h 30"/>
                <a:gd name="T94" fmla="*/ 16 w 41"/>
                <a:gd name="T95" fmla="*/ 3 h 30"/>
                <a:gd name="T96" fmla="*/ 19 w 41"/>
                <a:gd name="T97" fmla="*/ 3 h 30"/>
                <a:gd name="T98" fmla="*/ 24 w 41"/>
                <a:gd name="T99" fmla="*/ 1 h 30"/>
                <a:gd name="T100" fmla="*/ 24 w 41"/>
                <a:gd name="T101" fmla="*/ 0 h 30"/>
                <a:gd name="T102" fmla="*/ 27 w 41"/>
                <a:gd name="T103" fmla="*/ 0 h 30"/>
                <a:gd name="T104" fmla="*/ 25 w 41"/>
                <a:gd name="T105" fmla="*/ 0 h 30"/>
                <a:gd name="T106" fmla="*/ 24 w 41"/>
                <a:gd name="T107" fmla="*/ 0 h 30"/>
                <a:gd name="T108" fmla="*/ 22 w 41"/>
                <a:gd name="T109" fmla="*/ 0 h 30"/>
                <a:gd name="T110" fmla="*/ 24 w 41"/>
                <a:gd name="T11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 h="30">
                  <a:moveTo>
                    <a:pt x="19" y="16"/>
                  </a:moveTo>
                  <a:lnTo>
                    <a:pt x="21" y="17"/>
                  </a:lnTo>
                  <a:lnTo>
                    <a:pt x="22" y="17"/>
                  </a:lnTo>
                  <a:lnTo>
                    <a:pt x="24" y="19"/>
                  </a:lnTo>
                  <a:lnTo>
                    <a:pt x="24" y="20"/>
                  </a:lnTo>
                  <a:lnTo>
                    <a:pt x="21" y="19"/>
                  </a:lnTo>
                  <a:lnTo>
                    <a:pt x="17" y="17"/>
                  </a:lnTo>
                  <a:lnTo>
                    <a:pt x="17" y="16"/>
                  </a:lnTo>
                  <a:lnTo>
                    <a:pt x="19" y="16"/>
                  </a:lnTo>
                  <a:close/>
                  <a:moveTo>
                    <a:pt x="24" y="1"/>
                  </a:moveTo>
                  <a:lnTo>
                    <a:pt x="27" y="1"/>
                  </a:lnTo>
                  <a:lnTo>
                    <a:pt x="30" y="3"/>
                  </a:lnTo>
                  <a:lnTo>
                    <a:pt x="33" y="5"/>
                  </a:lnTo>
                  <a:lnTo>
                    <a:pt x="36" y="5"/>
                  </a:lnTo>
                  <a:lnTo>
                    <a:pt x="38" y="5"/>
                  </a:lnTo>
                  <a:lnTo>
                    <a:pt x="40" y="5"/>
                  </a:lnTo>
                  <a:lnTo>
                    <a:pt x="40" y="5"/>
                  </a:lnTo>
                  <a:lnTo>
                    <a:pt x="40" y="8"/>
                  </a:lnTo>
                  <a:lnTo>
                    <a:pt x="40" y="9"/>
                  </a:lnTo>
                  <a:lnTo>
                    <a:pt x="40" y="11"/>
                  </a:lnTo>
                  <a:lnTo>
                    <a:pt x="40" y="11"/>
                  </a:lnTo>
                  <a:lnTo>
                    <a:pt x="41" y="12"/>
                  </a:lnTo>
                  <a:lnTo>
                    <a:pt x="41" y="12"/>
                  </a:lnTo>
                  <a:lnTo>
                    <a:pt x="41" y="14"/>
                  </a:lnTo>
                  <a:lnTo>
                    <a:pt x="40" y="14"/>
                  </a:lnTo>
                  <a:lnTo>
                    <a:pt x="38" y="16"/>
                  </a:lnTo>
                  <a:lnTo>
                    <a:pt x="40" y="17"/>
                  </a:lnTo>
                  <a:lnTo>
                    <a:pt x="40" y="17"/>
                  </a:lnTo>
                  <a:lnTo>
                    <a:pt x="40" y="19"/>
                  </a:lnTo>
                  <a:lnTo>
                    <a:pt x="40" y="19"/>
                  </a:lnTo>
                  <a:lnTo>
                    <a:pt x="38" y="20"/>
                  </a:lnTo>
                  <a:lnTo>
                    <a:pt x="38" y="22"/>
                  </a:lnTo>
                  <a:lnTo>
                    <a:pt x="36" y="22"/>
                  </a:lnTo>
                  <a:lnTo>
                    <a:pt x="36" y="22"/>
                  </a:lnTo>
                  <a:lnTo>
                    <a:pt x="36" y="23"/>
                  </a:lnTo>
                  <a:lnTo>
                    <a:pt x="38" y="23"/>
                  </a:lnTo>
                  <a:lnTo>
                    <a:pt x="40" y="25"/>
                  </a:lnTo>
                  <a:lnTo>
                    <a:pt x="40" y="27"/>
                  </a:lnTo>
                  <a:lnTo>
                    <a:pt x="40" y="27"/>
                  </a:lnTo>
                  <a:lnTo>
                    <a:pt x="40" y="30"/>
                  </a:lnTo>
                  <a:lnTo>
                    <a:pt x="38" y="28"/>
                  </a:lnTo>
                  <a:lnTo>
                    <a:pt x="36" y="28"/>
                  </a:lnTo>
                  <a:lnTo>
                    <a:pt x="36" y="27"/>
                  </a:lnTo>
                  <a:lnTo>
                    <a:pt x="35" y="27"/>
                  </a:lnTo>
                  <a:lnTo>
                    <a:pt x="28" y="27"/>
                  </a:lnTo>
                  <a:lnTo>
                    <a:pt x="28" y="27"/>
                  </a:lnTo>
                  <a:lnTo>
                    <a:pt x="27" y="28"/>
                  </a:lnTo>
                  <a:lnTo>
                    <a:pt x="27" y="28"/>
                  </a:lnTo>
                  <a:lnTo>
                    <a:pt x="25" y="28"/>
                  </a:lnTo>
                  <a:lnTo>
                    <a:pt x="24" y="28"/>
                  </a:lnTo>
                  <a:lnTo>
                    <a:pt x="19" y="27"/>
                  </a:lnTo>
                  <a:lnTo>
                    <a:pt x="17" y="27"/>
                  </a:lnTo>
                  <a:lnTo>
                    <a:pt x="16" y="27"/>
                  </a:lnTo>
                  <a:lnTo>
                    <a:pt x="14" y="27"/>
                  </a:lnTo>
                  <a:lnTo>
                    <a:pt x="13" y="27"/>
                  </a:lnTo>
                  <a:lnTo>
                    <a:pt x="11" y="28"/>
                  </a:lnTo>
                  <a:lnTo>
                    <a:pt x="10" y="28"/>
                  </a:lnTo>
                  <a:lnTo>
                    <a:pt x="10" y="30"/>
                  </a:lnTo>
                  <a:lnTo>
                    <a:pt x="8" y="30"/>
                  </a:lnTo>
                  <a:lnTo>
                    <a:pt x="6" y="28"/>
                  </a:lnTo>
                  <a:lnTo>
                    <a:pt x="6" y="27"/>
                  </a:lnTo>
                  <a:lnTo>
                    <a:pt x="5" y="27"/>
                  </a:lnTo>
                  <a:lnTo>
                    <a:pt x="2" y="25"/>
                  </a:lnTo>
                  <a:lnTo>
                    <a:pt x="0" y="25"/>
                  </a:lnTo>
                  <a:lnTo>
                    <a:pt x="0" y="23"/>
                  </a:lnTo>
                  <a:lnTo>
                    <a:pt x="2" y="20"/>
                  </a:lnTo>
                  <a:lnTo>
                    <a:pt x="3" y="20"/>
                  </a:lnTo>
                  <a:lnTo>
                    <a:pt x="3" y="20"/>
                  </a:lnTo>
                  <a:lnTo>
                    <a:pt x="5" y="20"/>
                  </a:lnTo>
                  <a:lnTo>
                    <a:pt x="8" y="22"/>
                  </a:lnTo>
                  <a:lnTo>
                    <a:pt x="10" y="22"/>
                  </a:lnTo>
                  <a:lnTo>
                    <a:pt x="11" y="22"/>
                  </a:lnTo>
                  <a:lnTo>
                    <a:pt x="13" y="22"/>
                  </a:lnTo>
                  <a:lnTo>
                    <a:pt x="22" y="23"/>
                  </a:lnTo>
                  <a:lnTo>
                    <a:pt x="24" y="23"/>
                  </a:lnTo>
                  <a:lnTo>
                    <a:pt x="25" y="23"/>
                  </a:lnTo>
                  <a:lnTo>
                    <a:pt x="25" y="23"/>
                  </a:lnTo>
                  <a:lnTo>
                    <a:pt x="27" y="22"/>
                  </a:lnTo>
                  <a:lnTo>
                    <a:pt x="27" y="22"/>
                  </a:lnTo>
                  <a:lnTo>
                    <a:pt x="30" y="22"/>
                  </a:lnTo>
                  <a:lnTo>
                    <a:pt x="30" y="22"/>
                  </a:lnTo>
                  <a:lnTo>
                    <a:pt x="32" y="20"/>
                  </a:lnTo>
                  <a:lnTo>
                    <a:pt x="32" y="20"/>
                  </a:lnTo>
                  <a:lnTo>
                    <a:pt x="28" y="19"/>
                  </a:lnTo>
                  <a:lnTo>
                    <a:pt x="27" y="17"/>
                  </a:lnTo>
                  <a:lnTo>
                    <a:pt x="24" y="14"/>
                  </a:lnTo>
                  <a:lnTo>
                    <a:pt x="25" y="14"/>
                  </a:lnTo>
                  <a:lnTo>
                    <a:pt x="25" y="12"/>
                  </a:lnTo>
                  <a:lnTo>
                    <a:pt x="25" y="11"/>
                  </a:lnTo>
                  <a:lnTo>
                    <a:pt x="25" y="9"/>
                  </a:lnTo>
                  <a:lnTo>
                    <a:pt x="24" y="8"/>
                  </a:lnTo>
                  <a:lnTo>
                    <a:pt x="21" y="6"/>
                  </a:lnTo>
                  <a:lnTo>
                    <a:pt x="17" y="6"/>
                  </a:lnTo>
                  <a:lnTo>
                    <a:pt x="16" y="6"/>
                  </a:lnTo>
                  <a:lnTo>
                    <a:pt x="16" y="5"/>
                  </a:lnTo>
                  <a:lnTo>
                    <a:pt x="16" y="3"/>
                  </a:lnTo>
                  <a:lnTo>
                    <a:pt x="17" y="3"/>
                  </a:lnTo>
                  <a:lnTo>
                    <a:pt x="19" y="3"/>
                  </a:lnTo>
                  <a:lnTo>
                    <a:pt x="19" y="1"/>
                  </a:lnTo>
                  <a:lnTo>
                    <a:pt x="24" y="1"/>
                  </a:lnTo>
                  <a:close/>
                  <a:moveTo>
                    <a:pt x="24" y="0"/>
                  </a:moveTo>
                  <a:lnTo>
                    <a:pt x="24" y="0"/>
                  </a:lnTo>
                  <a:lnTo>
                    <a:pt x="27" y="0"/>
                  </a:lnTo>
                  <a:lnTo>
                    <a:pt x="27" y="0"/>
                  </a:lnTo>
                  <a:lnTo>
                    <a:pt x="27" y="1"/>
                  </a:lnTo>
                  <a:lnTo>
                    <a:pt x="25" y="0"/>
                  </a:lnTo>
                  <a:lnTo>
                    <a:pt x="24" y="0"/>
                  </a:lnTo>
                  <a:lnTo>
                    <a:pt x="24" y="0"/>
                  </a:lnTo>
                  <a:lnTo>
                    <a:pt x="22" y="0"/>
                  </a:lnTo>
                  <a:lnTo>
                    <a:pt x="22" y="0"/>
                  </a:lnTo>
                  <a:lnTo>
                    <a:pt x="22"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35" name="Freeform 255">
              <a:extLst>
                <a:ext uri="{FF2B5EF4-FFF2-40B4-BE49-F238E27FC236}">
                  <a16:creationId xmlns:a16="http://schemas.microsoft.com/office/drawing/2014/main" id="{4A6F01CA-FC5B-449B-AFF1-71EDA0133EDC}"/>
                </a:ext>
              </a:extLst>
            </p:cNvPr>
            <p:cNvSpPr>
              <a:spLocks noEditPoints="1"/>
            </p:cNvSpPr>
            <p:nvPr/>
          </p:nvSpPr>
          <p:spPr bwMode="auto">
            <a:xfrm>
              <a:off x="6147042" y="3010534"/>
              <a:ext cx="165684" cy="140344"/>
            </a:xfrm>
            <a:custGeom>
              <a:avLst/>
              <a:gdLst>
                <a:gd name="T0" fmla="*/ 56 w 85"/>
                <a:gd name="T1" fmla="*/ 66 h 72"/>
                <a:gd name="T2" fmla="*/ 52 w 85"/>
                <a:gd name="T3" fmla="*/ 64 h 72"/>
                <a:gd name="T4" fmla="*/ 45 w 85"/>
                <a:gd name="T5" fmla="*/ 63 h 72"/>
                <a:gd name="T6" fmla="*/ 61 w 85"/>
                <a:gd name="T7" fmla="*/ 64 h 72"/>
                <a:gd name="T8" fmla="*/ 69 w 85"/>
                <a:gd name="T9" fmla="*/ 69 h 72"/>
                <a:gd name="T10" fmla="*/ 66 w 85"/>
                <a:gd name="T11" fmla="*/ 69 h 72"/>
                <a:gd name="T12" fmla="*/ 53 w 85"/>
                <a:gd name="T13" fmla="*/ 63 h 72"/>
                <a:gd name="T14" fmla="*/ 52 w 85"/>
                <a:gd name="T15" fmla="*/ 61 h 72"/>
                <a:gd name="T16" fmla="*/ 42 w 85"/>
                <a:gd name="T17" fmla="*/ 56 h 72"/>
                <a:gd name="T18" fmla="*/ 44 w 85"/>
                <a:gd name="T19" fmla="*/ 58 h 72"/>
                <a:gd name="T20" fmla="*/ 26 w 85"/>
                <a:gd name="T21" fmla="*/ 45 h 72"/>
                <a:gd name="T22" fmla="*/ 23 w 85"/>
                <a:gd name="T23" fmla="*/ 44 h 72"/>
                <a:gd name="T24" fmla="*/ 20 w 85"/>
                <a:gd name="T25" fmla="*/ 42 h 72"/>
                <a:gd name="T26" fmla="*/ 19 w 85"/>
                <a:gd name="T27" fmla="*/ 42 h 72"/>
                <a:gd name="T28" fmla="*/ 20 w 85"/>
                <a:gd name="T29" fmla="*/ 36 h 72"/>
                <a:gd name="T30" fmla="*/ 22 w 85"/>
                <a:gd name="T31" fmla="*/ 39 h 72"/>
                <a:gd name="T32" fmla="*/ 17 w 85"/>
                <a:gd name="T33" fmla="*/ 33 h 72"/>
                <a:gd name="T34" fmla="*/ 17 w 85"/>
                <a:gd name="T35" fmla="*/ 31 h 72"/>
                <a:gd name="T36" fmla="*/ 12 w 85"/>
                <a:gd name="T37" fmla="*/ 26 h 72"/>
                <a:gd name="T38" fmla="*/ 14 w 85"/>
                <a:gd name="T39" fmla="*/ 33 h 72"/>
                <a:gd name="T40" fmla="*/ 11 w 85"/>
                <a:gd name="T41" fmla="*/ 28 h 72"/>
                <a:gd name="T42" fmla="*/ 15 w 85"/>
                <a:gd name="T43" fmla="*/ 25 h 72"/>
                <a:gd name="T44" fmla="*/ 15 w 85"/>
                <a:gd name="T45" fmla="*/ 26 h 72"/>
                <a:gd name="T46" fmla="*/ 39 w 85"/>
                <a:gd name="T47" fmla="*/ 0 h 72"/>
                <a:gd name="T48" fmla="*/ 48 w 85"/>
                <a:gd name="T49" fmla="*/ 4 h 72"/>
                <a:gd name="T50" fmla="*/ 56 w 85"/>
                <a:gd name="T51" fmla="*/ 11 h 72"/>
                <a:gd name="T52" fmla="*/ 67 w 85"/>
                <a:gd name="T53" fmla="*/ 14 h 72"/>
                <a:gd name="T54" fmla="*/ 74 w 85"/>
                <a:gd name="T55" fmla="*/ 11 h 72"/>
                <a:gd name="T56" fmla="*/ 77 w 85"/>
                <a:gd name="T57" fmla="*/ 12 h 72"/>
                <a:gd name="T58" fmla="*/ 78 w 85"/>
                <a:gd name="T59" fmla="*/ 19 h 72"/>
                <a:gd name="T60" fmla="*/ 82 w 85"/>
                <a:gd name="T61" fmla="*/ 22 h 72"/>
                <a:gd name="T62" fmla="*/ 85 w 85"/>
                <a:gd name="T63" fmla="*/ 25 h 72"/>
                <a:gd name="T64" fmla="*/ 80 w 85"/>
                <a:gd name="T65" fmla="*/ 25 h 72"/>
                <a:gd name="T66" fmla="*/ 78 w 85"/>
                <a:gd name="T67" fmla="*/ 30 h 72"/>
                <a:gd name="T68" fmla="*/ 75 w 85"/>
                <a:gd name="T69" fmla="*/ 28 h 72"/>
                <a:gd name="T70" fmla="*/ 67 w 85"/>
                <a:gd name="T71" fmla="*/ 25 h 72"/>
                <a:gd name="T72" fmla="*/ 61 w 85"/>
                <a:gd name="T73" fmla="*/ 26 h 72"/>
                <a:gd name="T74" fmla="*/ 55 w 85"/>
                <a:gd name="T75" fmla="*/ 25 h 72"/>
                <a:gd name="T76" fmla="*/ 42 w 85"/>
                <a:gd name="T77" fmla="*/ 23 h 72"/>
                <a:gd name="T78" fmla="*/ 36 w 85"/>
                <a:gd name="T79" fmla="*/ 23 h 72"/>
                <a:gd name="T80" fmla="*/ 31 w 85"/>
                <a:gd name="T81" fmla="*/ 30 h 72"/>
                <a:gd name="T82" fmla="*/ 37 w 85"/>
                <a:gd name="T83" fmla="*/ 39 h 72"/>
                <a:gd name="T84" fmla="*/ 45 w 85"/>
                <a:gd name="T85" fmla="*/ 49 h 72"/>
                <a:gd name="T86" fmla="*/ 53 w 85"/>
                <a:gd name="T87" fmla="*/ 56 h 72"/>
                <a:gd name="T88" fmla="*/ 60 w 85"/>
                <a:gd name="T89" fmla="*/ 63 h 72"/>
                <a:gd name="T90" fmla="*/ 44 w 85"/>
                <a:gd name="T91" fmla="*/ 55 h 72"/>
                <a:gd name="T92" fmla="*/ 34 w 85"/>
                <a:gd name="T93" fmla="*/ 53 h 72"/>
                <a:gd name="T94" fmla="*/ 23 w 85"/>
                <a:gd name="T95" fmla="*/ 42 h 72"/>
                <a:gd name="T96" fmla="*/ 28 w 85"/>
                <a:gd name="T97" fmla="*/ 41 h 72"/>
                <a:gd name="T98" fmla="*/ 19 w 85"/>
                <a:gd name="T99" fmla="*/ 28 h 72"/>
                <a:gd name="T100" fmla="*/ 11 w 85"/>
                <a:gd name="T101" fmla="*/ 22 h 72"/>
                <a:gd name="T102" fmla="*/ 4 w 85"/>
                <a:gd name="T103" fmla="*/ 30 h 72"/>
                <a:gd name="T104" fmla="*/ 0 w 85"/>
                <a:gd name="T105" fmla="*/ 19 h 72"/>
                <a:gd name="T106" fmla="*/ 6 w 85"/>
                <a:gd name="T107" fmla="*/ 19 h 72"/>
                <a:gd name="T108" fmla="*/ 14 w 85"/>
                <a:gd name="T109" fmla="*/ 17 h 72"/>
                <a:gd name="T110" fmla="*/ 17 w 85"/>
                <a:gd name="T111" fmla="*/ 19 h 72"/>
                <a:gd name="T112" fmla="*/ 25 w 85"/>
                <a:gd name="T113" fmla="*/ 20 h 72"/>
                <a:gd name="T114" fmla="*/ 26 w 85"/>
                <a:gd name="T115" fmla="*/ 15 h 72"/>
                <a:gd name="T116" fmla="*/ 30 w 85"/>
                <a:gd name="T117" fmla="*/ 12 h 72"/>
                <a:gd name="T118" fmla="*/ 30 w 85"/>
                <a:gd name="T119" fmla="*/ 6 h 72"/>
                <a:gd name="T120" fmla="*/ 34 w 85"/>
                <a:gd name="T121" fmla="*/ 4 h 72"/>
                <a:gd name="T122" fmla="*/ 39 w 85"/>
                <a:gd name="T12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72">
                  <a:moveTo>
                    <a:pt x="56" y="66"/>
                  </a:moveTo>
                  <a:lnTo>
                    <a:pt x="58" y="66"/>
                  </a:lnTo>
                  <a:lnTo>
                    <a:pt x="60" y="67"/>
                  </a:lnTo>
                  <a:lnTo>
                    <a:pt x="55" y="66"/>
                  </a:lnTo>
                  <a:lnTo>
                    <a:pt x="55" y="66"/>
                  </a:lnTo>
                  <a:lnTo>
                    <a:pt x="56" y="66"/>
                  </a:lnTo>
                  <a:close/>
                  <a:moveTo>
                    <a:pt x="44" y="63"/>
                  </a:moveTo>
                  <a:lnTo>
                    <a:pt x="47" y="63"/>
                  </a:lnTo>
                  <a:lnTo>
                    <a:pt x="48" y="63"/>
                  </a:lnTo>
                  <a:lnTo>
                    <a:pt x="52" y="63"/>
                  </a:lnTo>
                  <a:lnTo>
                    <a:pt x="52" y="64"/>
                  </a:lnTo>
                  <a:lnTo>
                    <a:pt x="52" y="64"/>
                  </a:lnTo>
                  <a:lnTo>
                    <a:pt x="50" y="64"/>
                  </a:lnTo>
                  <a:lnTo>
                    <a:pt x="48" y="64"/>
                  </a:lnTo>
                  <a:lnTo>
                    <a:pt x="47" y="64"/>
                  </a:lnTo>
                  <a:lnTo>
                    <a:pt x="45" y="64"/>
                  </a:lnTo>
                  <a:lnTo>
                    <a:pt x="45" y="64"/>
                  </a:lnTo>
                  <a:lnTo>
                    <a:pt x="45" y="63"/>
                  </a:lnTo>
                  <a:lnTo>
                    <a:pt x="44" y="63"/>
                  </a:lnTo>
                  <a:close/>
                  <a:moveTo>
                    <a:pt x="53" y="63"/>
                  </a:moveTo>
                  <a:lnTo>
                    <a:pt x="60" y="66"/>
                  </a:lnTo>
                  <a:lnTo>
                    <a:pt x="60" y="64"/>
                  </a:lnTo>
                  <a:lnTo>
                    <a:pt x="60" y="64"/>
                  </a:lnTo>
                  <a:lnTo>
                    <a:pt x="61" y="64"/>
                  </a:lnTo>
                  <a:lnTo>
                    <a:pt x="61" y="66"/>
                  </a:lnTo>
                  <a:lnTo>
                    <a:pt x="63" y="66"/>
                  </a:lnTo>
                  <a:lnTo>
                    <a:pt x="64" y="67"/>
                  </a:lnTo>
                  <a:lnTo>
                    <a:pt x="66" y="67"/>
                  </a:lnTo>
                  <a:lnTo>
                    <a:pt x="69" y="69"/>
                  </a:lnTo>
                  <a:lnTo>
                    <a:pt x="69" y="69"/>
                  </a:lnTo>
                  <a:lnTo>
                    <a:pt x="71" y="71"/>
                  </a:lnTo>
                  <a:lnTo>
                    <a:pt x="71" y="71"/>
                  </a:lnTo>
                  <a:lnTo>
                    <a:pt x="71" y="72"/>
                  </a:lnTo>
                  <a:lnTo>
                    <a:pt x="72" y="72"/>
                  </a:lnTo>
                  <a:lnTo>
                    <a:pt x="69" y="71"/>
                  </a:lnTo>
                  <a:lnTo>
                    <a:pt x="66" y="69"/>
                  </a:lnTo>
                  <a:lnTo>
                    <a:pt x="61" y="66"/>
                  </a:lnTo>
                  <a:lnTo>
                    <a:pt x="58" y="66"/>
                  </a:lnTo>
                  <a:lnTo>
                    <a:pt x="53" y="63"/>
                  </a:lnTo>
                  <a:lnTo>
                    <a:pt x="50" y="63"/>
                  </a:lnTo>
                  <a:lnTo>
                    <a:pt x="52" y="63"/>
                  </a:lnTo>
                  <a:lnTo>
                    <a:pt x="53" y="63"/>
                  </a:lnTo>
                  <a:close/>
                  <a:moveTo>
                    <a:pt x="42" y="58"/>
                  </a:moveTo>
                  <a:lnTo>
                    <a:pt x="44" y="60"/>
                  </a:lnTo>
                  <a:lnTo>
                    <a:pt x="45" y="60"/>
                  </a:lnTo>
                  <a:lnTo>
                    <a:pt x="50" y="60"/>
                  </a:lnTo>
                  <a:lnTo>
                    <a:pt x="52" y="61"/>
                  </a:lnTo>
                  <a:lnTo>
                    <a:pt x="52" y="61"/>
                  </a:lnTo>
                  <a:lnTo>
                    <a:pt x="45" y="61"/>
                  </a:lnTo>
                  <a:lnTo>
                    <a:pt x="44" y="60"/>
                  </a:lnTo>
                  <a:lnTo>
                    <a:pt x="41" y="60"/>
                  </a:lnTo>
                  <a:lnTo>
                    <a:pt x="41" y="60"/>
                  </a:lnTo>
                  <a:lnTo>
                    <a:pt x="42" y="58"/>
                  </a:lnTo>
                  <a:close/>
                  <a:moveTo>
                    <a:pt x="42" y="56"/>
                  </a:moveTo>
                  <a:lnTo>
                    <a:pt x="44" y="56"/>
                  </a:lnTo>
                  <a:lnTo>
                    <a:pt x="47" y="56"/>
                  </a:lnTo>
                  <a:lnTo>
                    <a:pt x="48" y="56"/>
                  </a:lnTo>
                  <a:lnTo>
                    <a:pt x="47" y="58"/>
                  </a:lnTo>
                  <a:lnTo>
                    <a:pt x="47" y="58"/>
                  </a:lnTo>
                  <a:lnTo>
                    <a:pt x="44" y="58"/>
                  </a:lnTo>
                  <a:lnTo>
                    <a:pt x="42" y="58"/>
                  </a:lnTo>
                  <a:lnTo>
                    <a:pt x="41" y="56"/>
                  </a:lnTo>
                  <a:lnTo>
                    <a:pt x="41" y="56"/>
                  </a:lnTo>
                  <a:lnTo>
                    <a:pt x="42" y="56"/>
                  </a:lnTo>
                  <a:close/>
                  <a:moveTo>
                    <a:pt x="25" y="45"/>
                  </a:moveTo>
                  <a:lnTo>
                    <a:pt x="26" y="45"/>
                  </a:lnTo>
                  <a:lnTo>
                    <a:pt x="26" y="47"/>
                  </a:lnTo>
                  <a:lnTo>
                    <a:pt x="26" y="47"/>
                  </a:lnTo>
                  <a:lnTo>
                    <a:pt x="25" y="45"/>
                  </a:lnTo>
                  <a:lnTo>
                    <a:pt x="25" y="45"/>
                  </a:lnTo>
                  <a:close/>
                  <a:moveTo>
                    <a:pt x="22" y="42"/>
                  </a:moveTo>
                  <a:lnTo>
                    <a:pt x="23" y="44"/>
                  </a:lnTo>
                  <a:lnTo>
                    <a:pt x="25" y="44"/>
                  </a:lnTo>
                  <a:lnTo>
                    <a:pt x="22" y="44"/>
                  </a:lnTo>
                  <a:lnTo>
                    <a:pt x="22" y="42"/>
                  </a:lnTo>
                  <a:lnTo>
                    <a:pt x="22" y="42"/>
                  </a:lnTo>
                  <a:close/>
                  <a:moveTo>
                    <a:pt x="19" y="42"/>
                  </a:moveTo>
                  <a:lnTo>
                    <a:pt x="20" y="42"/>
                  </a:lnTo>
                  <a:lnTo>
                    <a:pt x="23" y="47"/>
                  </a:lnTo>
                  <a:lnTo>
                    <a:pt x="23" y="47"/>
                  </a:lnTo>
                  <a:lnTo>
                    <a:pt x="23" y="47"/>
                  </a:lnTo>
                  <a:lnTo>
                    <a:pt x="23" y="47"/>
                  </a:lnTo>
                  <a:lnTo>
                    <a:pt x="23" y="47"/>
                  </a:lnTo>
                  <a:lnTo>
                    <a:pt x="19" y="42"/>
                  </a:lnTo>
                  <a:lnTo>
                    <a:pt x="19" y="42"/>
                  </a:lnTo>
                  <a:close/>
                  <a:moveTo>
                    <a:pt x="17" y="33"/>
                  </a:moveTo>
                  <a:lnTo>
                    <a:pt x="19" y="33"/>
                  </a:lnTo>
                  <a:lnTo>
                    <a:pt x="19" y="34"/>
                  </a:lnTo>
                  <a:lnTo>
                    <a:pt x="19" y="34"/>
                  </a:lnTo>
                  <a:lnTo>
                    <a:pt x="20" y="36"/>
                  </a:lnTo>
                  <a:lnTo>
                    <a:pt x="22" y="37"/>
                  </a:lnTo>
                  <a:lnTo>
                    <a:pt x="25" y="39"/>
                  </a:lnTo>
                  <a:lnTo>
                    <a:pt x="23" y="39"/>
                  </a:lnTo>
                  <a:lnTo>
                    <a:pt x="23" y="39"/>
                  </a:lnTo>
                  <a:lnTo>
                    <a:pt x="23" y="39"/>
                  </a:lnTo>
                  <a:lnTo>
                    <a:pt x="22" y="39"/>
                  </a:lnTo>
                  <a:lnTo>
                    <a:pt x="22" y="37"/>
                  </a:lnTo>
                  <a:lnTo>
                    <a:pt x="20" y="37"/>
                  </a:lnTo>
                  <a:lnTo>
                    <a:pt x="20" y="36"/>
                  </a:lnTo>
                  <a:lnTo>
                    <a:pt x="19" y="36"/>
                  </a:lnTo>
                  <a:lnTo>
                    <a:pt x="17" y="33"/>
                  </a:lnTo>
                  <a:lnTo>
                    <a:pt x="17" y="33"/>
                  </a:lnTo>
                  <a:close/>
                  <a:moveTo>
                    <a:pt x="15" y="30"/>
                  </a:moveTo>
                  <a:lnTo>
                    <a:pt x="17" y="30"/>
                  </a:lnTo>
                  <a:lnTo>
                    <a:pt x="17" y="31"/>
                  </a:lnTo>
                  <a:lnTo>
                    <a:pt x="19" y="31"/>
                  </a:lnTo>
                  <a:lnTo>
                    <a:pt x="19" y="33"/>
                  </a:lnTo>
                  <a:lnTo>
                    <a:pt x="17" y="31"/>
                  </a:lnTo>
                  <a:lnTo>
                    <a:pt x="15" y="31"/>
                  </a:lnTo>
                  <a:lnTo>
                    <a:pt x="15" y="31"/>
                  </a:lnTo>
                  <a:lnTo>
                    <a:pt x="15" y="31"/>
                  </a:lnTo>
                  <a:lnTo>
                    <a:pt x="15" y="30"/>
                  </a:lnTo>
                  <a:close/>
                  <a:moveTo>
                    <a:pt x="11" y="25"/>
                  </a:moveTo>
                  <a:lnTo>
                    <a:pt x="12" y="26"/>
                  </a:lnTo>
                  <a:lnTo>
                    <a:pt x="12" y="26"/>
                  </a:lnTo>
                  <a:lnTo>
                    <a:pt x="12" y="28"/>
                  </a:lnTo>
                  <a:lnTo>
                    <a:pt x="12" y="30"/>
                  </a:lnTo>
                  <a:lnTo>
                    <a:pt x="12" y="33"/>
                  </a:lnTo>
                  <a:lnTo>
                    <a:pt x="14" y="33"/>
                  </a:lnTo>
                  <a:lnTo>
                    <a:pt x="14" y="33"/>
                  </a:lnTo>
                  <a:lnTo>
                    <a:pt x="14" y="34"/>
                  </a:lnTo>
                  <a:lnTo>
                    <a:pt x="12" y="33"/>
                  </a:lnTo>
                  <a:lnTo>
                    <a:pt x="12" y="31"/>
                  </a:lnTo>
                  <a:lnTo>
                    <a:pt x="11" y="30"/>
                  </a:lnTo>
                  <a:lnTo>
                    <a:pt x="11" y="28"/>
                  </a:lnTo>
                  <a:lnTo>
                    <a:pt x="11" y="28"/>
                  </a:lnTo>
                  <a:lnTo>
                    <a:pt x="11" y="26"/>
                  </a:lnTo>
                  <a:lnTo>
                    <a:pt x="11" y="25"/>
                  </a:lnTo>
                  <a:lnTo>
                    <a:pt x="11" y="25"/>
                  </a:lnTo>
                  <a:lnTo>
                    <a:pt x="11" y="25"/>
                  </a:lnTo>
                  <a:close/>
                  <a:moveTo>
                    <a:pt x="14" y="23"/>
                  </a:moveTo>
                  <a:lnTo>
                    <a:pt x="15" y="25"/>
                  </a:lnTo>
                  <a:lnTo>
                    <a:pt x="17" y="26"/>
                  </a:lnTo>
                  <a:lnTo>
                    <a:pt x="17" y="26"/>
                  </a:lnTo>
                  <a:lnTo>
                    <a:pt x="19" y="28"/>
                  </a:lnTo>
                  <a:lnTo>
                    <a:pt x="15" y="28"/>
                  </a:lnTo>
                  <a:lnTo>
                    <a:pt x="15" y="28"/>
                  </a:lnTo>
                  <a:lnTo>
                    <a:pt x="15" y="26"/>
                  </a:lnTo>
                  <a:lnTo>
                    <a:pt x="14" y="26"/>
                  </a:lnTo>
                  <a:lnTo>
                    <a:pt x="12" y="26"/>
                  </a:lnTo>
                  <a:lnTo>
                    <a:pt x="12" y="25"/>
                  </a:lnTo>
                  <a:lnTo>
                    <a:pt x="14" y="25"/>
                  </a:lnTo>
                  <a:lnTo>
                    <a:pt x="14" y="23"/>
                  </a:lnTo>
                  <a:close/>
                  <a:moveTo>
                    <a:pt x="39" y="0"/>
                  </a:moveTo>
                  <a:lnTo>
                    <a:pt x="41" y="0"/>
                  </a:lnTo>
                  <a:lnTo>
                    <a:pt x="42" y="0"/>
                  </a:lnTo>
                  <a:lnTo>
                    <a:pt x="44" y="1"/>
                  </a:lnTo>
                  <a:lnTo>
                    <a:pt x="45" y="1"/>
                  </a:lnTo>
                  <a:lnTo>
                    <a:pt x="47" y="3"/>
                  </a:lnTo>
                  <a:lnTo>
                    <a:pt x="48" y="4"/>
                  </a:lnTo>
                  <a:lnTo>
                    <a:pt x="50" y="6"/>
                  </a:lnTo>
                  <a:lnTo>
                    <a:pt x="52" y="8"/>
                  </a:lnTo>
                  <a:lnTo>
                    <a:pt x="53" y="8"/>
                  </a:lnTo>
                  <a:lnTo>
                    <a:pt x="53" y="9"/>
                  </a:lnTo>
                  <a:lnTo>
                    <a:pt x="55" y="11"/>
                  </a:lnTo>
                  <a:lnTo>
                    <a:pt x="56" y="11"/>
                  </a:lnTo>
                  <a:lnTo>
                    <a:pt x="58" y="11"/>
                  </a:lnTo>
                  <a:lnTo>
                    <a:pt x="60" y="12"/>
                  </a:lnTo>
                  <a:lnTo>
                    <a:pt x="60" y="12"/>
                  </a:lnTo>
                  <a:lnTo>
                    <a:pt x="61" y="14"/>
                  </a:lnTo>
                  <a:lnTo>
                    <a:pt x="63" y="14"/>
                  </a:lnTo>
                  <a:lnTo>
                    <a:pt x="67" y="14"/>
                  </a:lnTo>
                  <a:lnTo>
                    <a:pt x="67" y="14"/>
                  </a:lnTo>
                  <a:lnTo>
                    <a:pt x="69" y="14"/>
                  </a:lnTo>
                  <a:lnTo>
                    <a:pt x="71" y="14"/>
                  </a:lnTo>
                  <a:lnTo>
                    <a:pt x="72" y="12"/>
                  </a:lnTo>
                  <a:lnTo>
                    <a:pt x="72" y="12"/>
                  </a:lnTo>
                  <a:lnTo>
                    <a:pt x="74" y="11"/>
                  </a:lnTo>
                  <a:lnTo>
                    <a:pt x="74" y="11"/>
                  </a:lnTo>
                  <a:lnTo>
                    <a:pt x="75" y="11"/>
                  </a:lnTo>
                  <a:lnTo>
                    <a:pt x="77" y="11"/>
                  </a:lnTo>
                  <a:lnTo>
                    <a:pt x="77" y="11"/>
                  </a:lnTo>
                  <a:lnTo>
                    <a:pt x="77" y="11"/>
                  </a:lnTo>
                  <a:lnTo>
                    <a:pt x="77" y="12"/>
                  </a:lnTo>
                  <a:lnTo>
                    <a:pt x="77" y="12"/>
                  </a:lnTo>
                  <a:lnTo>
                    <a:pt x="77" y="14"/>
                  </a:lnTo>
                  <a:lnTo>
                    <a:pt x="77" y="15"/>
                  </a:lnTo>
                  <a:lnTo>
                    <a:pt x="77" y="17"/>
                  </a:lnTo>
                  <a:lnTo>
                    <a:pt x="78" y="17"/>
                  </a:lnTo>
                  <a:lnTo>
                    <a:pt x="78" y="19"/>
                  </a:lnTo>
                  <a:lnTo>
                    <a:pt x="80" y="19"/>
                  </a:lnTo>
                  <a:lnTo>
                    <a:pt x="78" y="19"/>
                  </a:lnTo>
                  <a:lnTo>
                    <a:pt x="78" y="19"/>
                  </a:lnTo>
                  <a:lnTo>
                    <a:pt x="78" y="20"/>
                  </a:lnTo>
                  <a:lnTo>
                    <a:pt x="80" y="22"/>
                  </a:lnTo>
                  <a:lnTo>
                    <a:pt x="82" y="22"/>
                  </a:lnTo>
                  <a:lnTo>
                    <a:pt x="83" y="22"/>
                  </a:lnTo>
                  <a:lnTo>
                    <a:pt x="83" y="23"/>
                  </a:lnTo>
                  <a:lnTo>
                    <a:pt x="83" y="23"/>
                  </a:lnTo>
                  <a:lnTo>
                    <a:pt x="85" y="23"/>
                  </a:lnTo>
                  <a:lnTo>
                    <a:pt x="85" y="23"/>
                  </a:lnTo>
                  <a:lnTo>
                    <a:pt x="85" y="25"/>
                  </a:lnTo>
                  <a:lnTo>
                    <a:pt x="83" y="25"/>
                  </a:lnTo>
                  <a:lnTo>
                    <a:pt x="82" y="25"/>
                  </a:lnTo>
                  <a:lnTo>
                    <a:pt x="80" y="23"/>
                  </a:lnTo>
                  <a:lnTo>
                    <a:pt x="80" y="25"/>
                  </a:lnTo>
                  <a:lnTo>
                    <a:pt x="80" y="25"/>
                  </a:lnTo>
                  <a:lnTo>
                    <a:pt x="80" y="25"/>
                  </a:lnTo>
                  <a:lnTo>
                    <a:pt x="80" y="28"/>
                  </a:lnTo>
                  <a:lnTo>
                    <a:pt x="80" y="28"/>
                  </a:lnTo>
                  <a:lnTo>
                    <a:pt x="80" y="30"/>
                  </a:lnTo>
                  <a:lnTo>
                    <a:pt x="78" y="28"/>
                  </a:lnTo>
                  <a:lnTo>
                    <a:pt x="78" y="28"/>
                  </a:lnTo>
                  <a:lnTo>
                    <a:pt x="78" y="30"/>
                  </a:lnTo>
                  <a:lnTo>
                    <a:pt x="78" y="30"/>
                  </a:lnTo>
                  <a:lnTo>
                    <a:pt x="77" y="30"/>
                  </a:lnTo>
                  <a:lnTo>
                    <a:pt x="75" y="30"/>
                  </a:lnTo>
                  <a:lnTo>
                    <a:pt x="75" y="28"/>
                  </a:lnTo>
                  <a:lnTo>
                    <a:pt x="75" y="28"/>
                  </a:lnTo>
                  <a:lnTo>
                    <a:pt x="75" y="28"/>
                  </a:lnTo>
                  <a:lnTo>
                    <a:pt x="75" y="26"/>
                  </a:lnTo>
                  <a:lnTo>
                    <a:pt x="74" y="26"/>
                  </a:lnTo>
                  <a:lnTo>
                    <a:pt x="71" y="26"/>
                  </a:lnTo>
                  <a:lnTo>
                    <a:pt x="71" y="25"/>
                  </a:lnTo>
                  <a:lnTo>
                    <a:pt x="69" y="25"/>
                  </a:lnTo>
                  <a:lnTo>
                    <a:pt x="67" y="25"/>
                  </a:lnTo>
                  <a:lnTo>
                    <a:pt x="67" y="25"/>
                  </a:lnTo>
                  <a:lnTo>
                    <a:pt x="66" y="25"/>
                  </a:lnTo>
                  <a:lnTo>
                    <a:pt x="64" y="25"/>
                  </a:lnTo>
                  <a:lnTo>
                    <a:pt x="63" y="25"/>
                  </a:lnTo>
                  <a:lnTo>
                    <a:pt x="63" y="26"/>
                  </a:lnTo>
                  <a:lnTo>
                    <a:pt x="61" y="26"/>
                  </a:lnTo>
                  <a:lnTo>
                    <a:pt x="60" y="25"/>
                  </a:lnTo>
                  <a:lnTo>
                    <a:pt x="60" y="25"/>
                  </a:lnTo>
                  <a:lnTo>
                    <a:pt x="58" y="25"/>
                  </a:lnTo>
                  <a:lnTo>
                    <a:pt x="56" y="25"/>
                  </a:lnTo>
                  <a:lnTo>
                    <a:pt x="56" y="25"/>
                  </a:lnTo>
                  <a:lnTo>
                    <a:pt x="55" y="25"/>
                  </a:lnTo>
                  <a:lnTo>
                    <a:pt x="53" y="25"/>
                  </a:lnTo>
                  <a:lnTo>
                    <a:pt x="53" y="25"/>
                  </a:lnTo>
                  <a:lnTo>
                    <a:pt x="52" y="25"/>
                  </a:lnTo>
                  <a:lnTo>
                    <a:pt x="48" y="22"/>
                  </a:lnTo>
                  <a:lnTo>
                    <a:pt x="47" y="23"/>
                  </a:lnTo>
                  <a:lnTo>
                    <a:pt x="42" y="23"/>
                  </a:lnTo>
                  <a:lnTo>
                    <a:pt x="42" y="25"/>
                  </a:lnTo>
                  <a:lnTo>
                    <a:pt x="41" y="26"/>
                  </a:lnTo>
                  <a:lnTo>
                    <a:pt x="39" y="26"/>
                  </a:lnTo>
                  <a:lnTo>
                    <a:pt x="39" y="26"/>
                  </a:lnTo>
                  <a:lnTo>
                    <a:pt x="37" y="26"/>
                  </a:lnTo>
                  <a:lnTo>
                    <a:pt x="36" y="23"/>
                  </a:lnTo>
                  <a:lnTo>
                    <a:pt x="34" y="23"/>
                  </a:lnTo>
                  <a:lnTo>
                    <a:pt x="33" y="23"/>
                  </a:lnTo>
                  <a:lnTo>
                    <a:pt x="33" y="23"/>
                  </a:lnTo>
                  <a:lnTo>
                    <a:pt x="33" y="23"/>
                  </a:lnTo>
                  <a:lnTo>
                    <a:pt x="31" y="26"/>
                  </a:lnTo>
                  <a:lnTo>
                    <a:pt x="31" y="30"/>
                  </a:lnTo>
                  <a:lnTo>
                    <a:pt x="31" y="31"/>
                  </a:lnTo>
                  <a:lnTo>
                    <a:pt x="33" y="33"/>
                  </a:lnTo>
                  <a:lnTo>
                    <a:pt x="36" y="36"/>
                  </a:lnTo>
                  <a:lnTo>
                    <a:pt x="36" y="36"/>
                  </a:lnTo>
                  <a:lnTo>
                    <a:pt x="37" y="36"/>
                  </a:lnTo>
                  <a:lnTo>
                    <a:pt x="37" y="39"/>
                  </a:lnTo>
                  <a:lnTo>
                    <a:pt x="37" y="41"/>
                  </a:lnTo>
                  <a:lnTo>
                    <a:pt x="39" y="42"/>
                  </a:lnTo>
                  <a:lnTo>
                    <a:pt x="41" y="44"/>
                  </a:lnTo>
                  <a:lnTo>
                    <a:pt x="42" y="45"/>
                  </a:lnTo>
                  <a:lnTo>
                    <a:pt x="44" y="47"/>
                  </a:lnTo>
                  <a:lnTo>
                    <a:pt x="45" y="49"/>
                  </a:lnTo>
                  <a:lnTo>
                    <a:pt x="45" y="49"/>
                  </a:lnTo>
                  <a:lnTo>
                    <a:pt x="48" y="52"/>
                  </a:lnTo>
                  <a:lnTo>
                    <a:pt x="50" y="53"/>
                  </a:lnTo>
                  <a:lnTo>
                    <a:pt x="53" y="55"/>
                  </a:lnTo>
                  <a:lnTo>
                    <a:pt x="53" y="55"/>
                  </a:lnTo>
                  <a:lnTo>
                    <a:pt x="53" y="56"/>
                  </a:lnTo>
                  <a:lnTo>
                    <a:pt x="53" y="58"/>
                  </a:lnTo>
                  <a:lnTo>
                    <a:pt x="55" y="60"/>
                  </a:lnTo>
                  <a:lnTo>
                    <a:pt x="58" y="61"/>
                  </a:lnTo>
                  <a:lnTo>
                    <a:pt x="60" y="63"/>
                  </a:lnTo>
                  <a:lnTo>
                    <a:pt x="60" y="63"/>
                  </a:lnTo>
                  <a:lnTo>
                    <a:pt x="60" y="63"/>
                  </a:lnTo>
                  <a:lnTo>
                    <a:pt x="58" y="64"/>
                  </a:lnTo>
                  <a:lnTo>
                    <a:pt x="58" y="63"/>
                  </a:lnTo>
                  <a:lnTo>
                    <a:pt x="55" y="61"/>
                  </a:lnTo>
                  <a:lnTo>
                    <a:pt x="52" y="60"/>
                  </a:lnTo>
                  <a:lnTo>
                    <a:pt x="48" y="56"/>
                  </a:lnTo>
                  <a:lnTo>
                    <a:pt x="44" y="55"/>
                  </a:lnTo>
                  <a:lnTo>
                    <a:pt x="41" y="53"/>
                  </a:lnTo>
                  <a:lnTo>
                    <a:pt x="39" y="53"/>
                  </a:lnTo>
                  <a:lnTo>
                    <a:pt x="37" y="53"/>
                  </a:lnTo>
                  <a:lnTo>
                    <a:pt x="36" y="53"/>
                  </a:lnTo>
                  <a:lnTo>
                    <a:pt x="34" y="53"/>
                  </a:lnTo>
                  <a:lnTo>
                    <a:pt x="34" y="53"/>
                  </a:lnTo>
                  <a:lnTo>
                    <a:pt x="34" y="52"/>
                  </a:lnTo>
                  <a:lnTo>
                    <a:pt x="34" y="52"/>
                  </a:lnTo>
                  <a:lnTo>
                    <a:pt x="33" y="50"/>
                  </a:lnTo>
                  <a:lnTo>
                    <a:pt x="30" y="49"/>
                  </a:lnTo>
                  <a:lnTo>
                    <a:pt x="28" y="47"/>
                  </a:lnTo>
                  <a:lnTo>
                    <a:pt x="23" y="42"/>
                  </a:lnTo>
                  <a:lnTo>
                    <a:pt x="22" y="41"/>
                  </a:lnTo>
                  <a:lnTo>
                    <a:pt x="23" y="41"/>
                  </a:lnTo>
                  <a:lnTo>
                    <a:pt x="23" y="41"/>
                  </a:lnTo>
                  <a:lnTo>
                    <a:pt x="25" y="41"/>
                  </a:lnTo>
                  <a:lnTo>
                    <a:pt x="26" y="41"/>
                  </a:lnTo>
                  <a:lnTo>
                    <a:pt x="28" y="41"/>
                  </a:lnTo>
                  <a:lnTo>
                    <a:pt x="26" y="39"/>
                  </a:lnTo>
                  <a:lnTo>
                    <a:pt x="25" y="37"/>
                  </a:lnTo>
                  <a:lnTo>
                    <a:pt x="20" y="34"/>
                  </a:lnTo>
                  <a:lnTo>
                    <a:pt x="19" y="33"/>
                  </a:lnTo>
                  <a:lnTo>
                    <a:pt x="19" y="31"/>
                  </a:lnTo>
                  <a:lnTo>
                    <a:pt x="19" y="28"/>
                  </a:lnTo>
                  <a:lnTo>
                    <a:pt x="19" y="26"/>
                  </a:lnTo>
                  <a:lnTo>
                    <a:pt x="15" y="23"/>
                  </a:lnTo>
                  <a:lnTo>
                    <a:pt x="14" y="22"/>
                  </a:lnTo>
                  <a:lnTo>
                    <a:pt x="12" y="22"/>
                  </a:lnTo>
                  <a:lnTo>
                    <a:pt x="11" y="22"/>
                  </a:lnTo>
                  <a:lnTo>
                    <a:pt x="11" y="22"/>
                  </a:lnTo>
                  <a:lnTo>
                    <a:pt x="9" y="25"/>
                  </a:lnTo>
                  <a:lnTo>
                    <a:pt x="7" y="28"/>
                  </a:lnTo>
                  <a:lnTo>
                    <a:pt x="7" y="28"/>
                  </a:lnTo>
                  <a:lnTo>
                    <a:pt x="6" y="30"/>
                  </a:lnTo>
                  <a:lnTo>
                    <a:pt x="4" y="30"/>
                  </a:lnTo>
                  <a:lnTo>
                    <a:pt x="4" y="30"/>
                  </a:lnTo>
                  <a:lnTo>
                    <a:pt x="3" y="28"/>
                  </a:lnTo>
                  <a:lnTo>
                    <a:pt x="1" y="25"/>
                  </a:lnTo>
                  <a:lnTo>
                    <a:pt x="1" y="25"/>
                  </a:lnTo>
                  <a:lnTo>
                    <a:pt x="1" y="23"/>
                  </a:lnTo>
                  <a:lnTo>
                    <a:pt x="0" y="19"/>
                  </a:lnTo>
                  <a:lnTo>
                    <a:pt x="0" y="19"/>
                  </a:lnTo>
                  <a:lnTo>
                    <a:pt x="1" y="19"/>
                  </a:lnTo>
                  <a:lnTo>
                    <a:pt x="4" y="20"/>
                  </a:lnTo>
                  <a:lnTo>
                    <a:pt x="6" y="19"/>
                  </a:lnTo>
                  <a:lnTo>
                    <a:pt x="6" y="19"/>
                  </a:lnTo>
                  <a:lnTo>
                    <a:pt x="6" y="19"/>
                  </a:lnTo>
                  <a:lnTo>
                    <a:pt x="6" y="19"/>
                  </a:lnTo>
                  <a:lnTo>
                    <a:pt x="7" y="19"/>
                  </a:lnTo>
                  <a:lnTo>
                    <a:pt x="9" y="19"/>
                  </a:lnTo>
                  <a:lnTo>
                    <a:pt x="11" y="19"/>
                  </a:lnTo>
                  <a:lnTo>
                    <a:pt x="12" y="19"/>
                  </a:lnTo>
                  <a:lnTo>
                    <a:pt x="12" y="19"/>
                  </a:lnTo>
                  <a:lnTo>
                    <a:pt x="14" y="17"/>
                  </a:lnTo>
                  <a:lnTo>
                    <a:pt x="14" y="15"/>
                  </a:lnTo>
                  <a:lnTo>
                    <a:pt x="14" y="15"/>
                  </a:lnTo>
                  <a:lnTo>
                    <a:pt x="15" y="15"/>
                  </a:lnTo>
                  <a:lnTo>
                    <a:pt x="15" y="17"/>
                  </a:lnTo>
                  <a:lnTo>
                    <a:pt x="15" y="17"/>
                  </a:lnTo>
                  <a:lnTo>
                    <a:pt x="17" y="19"/>
                  </a:lnTo>
                  <a:lnTo>
                    <a:pt x="17" y="19"/>
                  </a:lnTo>
                  <a:lnTo>
                    <a:pt x="19" y="19"/>
                  </a:lnTo>
                  <a:lnTo>
                    <a:pt x="19" y="19"/>
                  </a:lnTo>
                  <a:lnTo>
                    <a:pt x="20" y="19"/>
                  </a:lnTo>
                  <a:lnTo>
                    <a:pt x="22" y="19"/>
                  </a:lnTo>
                  <a:lnTo>
                    <a:pt x="25" y="20"/>
                  </a:lnTo>
                  <a:lnTo>
                    <a:pt x="25" y="19"/>
                  </a:lnTo>
                  <a:lnTo>
                    <a:pt x="25" y="19"/>
                  </a:lnTo>
                  <a:lnTo>
                    <a:pt x="25" y="17"/>
                  </a:lnTo>
                  <a:lnTo>
                    <a:pt x="25" y="17"/>
                  </a:lnTo>
                  <a:lnTo>
                    <a:pt x="25" y="17"/>
                  </a:lnTo>
                  <a:lnTo>
                    <a:pt x="26" y="15"/>
                  </a:lnTo>
                  <a:lnTo>
                    <a:pt x="26" y="15"/>
                  </a:lnTo>
                  <a:lnTo>
                    <a:pt x="25" y="14"/>
                  </a:lnTo>
                  <a:lnTo>
                    <a:pt x="25" y="14"/>
                  </a:lnTo>
                  <a:lnTo>
                    <a:pt x="26" y="12"/>
                  </a:lnTo>
                  <a:lnTo>
                    <a:pt x="30" y="12"/>
                  </a:lnTo>
                  <a:lnTo>
                    <a:pt x="30" y="12"/>
                  </a:lnTo>
                  <a:lnTo>
                    <a:pt x="30" y="11"/>
                  </a:lnTo>
                  <a:lnTo>
                    <a:pt x="31" y="9"/>
                  </a:lnTo>
                  <a:lnTo>
                    <a:pt x="30" y="9"/>
                  </a:lnTo>
                  <a:lnTo>
                    <a:pt x="30" y="8"/>
                  </a:lnTo>
                  <a:lnTo>
                    <a:pt x="30" y="8"/>
                  </a:lnTo>
                  <a:lnTo>
                    <a:pt x="30" y="6"/>
                  </a:lnTo>
                  <a:lnTo>
                    <a:pt x="30" y="6"/>
                  </a:lnTo>
                  <a:lnTo>
                    <a:pt x="31" y="6"/>
                  </a:lnTo>
                  <a:lnTo>
                    <a:pt x="33" y="4"/>
                  </a:lnTo>
                  <a:lnTo>
                    <a:pt x="33" y="4"/>
                  </a:lnTo>
                  <a:lnTo>
                    <a:pt x="34" y="4"/>
                  </a:lnTo>
                  <a:lnTo>
                    <a:pt x="34" y="4"/>
                  </a:lnTo>
                  <a:lnTo>
                    <a:pt x="36" y="3"/>
                  </a:lnTo>
                  <a:lnTo>
                    <a:pt x="36" y="3"/>
                  </a:lnTo>
                  <a:lnTo>
                    <a:pt x="39" y="3"/>
                  </a:lnTo>
                  <a:lnTo>
                    <a:pt x="39" y="3"/>
                  </a:lnTo>
                  <a:lnTo>
                    <a:pt x="39" y="1"/>
                  </a:lnTo>
                  <a:lnTo>
                    <a:pt x="39" y="0"/>
                  </a:lnTo>
                  <a:lnTo>
                    <a:pt x="39"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36" name="Freeform 256">
              <a:extLst>
                <a:ext uri="{FF2B5EF4-FFF2-40B4-BE49-F238E27FC236}">
                  <a16:creationId xmlns:a16="http://schemas.microsoft.com/office/drawing/2014/main" id="{843509CB-D371-430B-9930-C9EFEB472ED5}"/>
                </a:ext>
              </a:extLst>
            </p:cNvPr>
            <p:cNvSpPr>
              <a:spLocks noEditPoints="1"/>
            </p:cNvSpPr>
            <p:nvPr/>
          </p:nvSpPr>
          <p:spPr bwMode="auto">
            <a:xfrm>
              <a:off x="3248549" y="3950058"/>
              <a:ext cx="171531" cy="101360"/>
            </a:xfrm>
            <a:custGeom>
              <a:avLst/>
              <a:gdLst>
                <a:gd name="T0" fmla="*/ 60 w 88"/>
                <a:gd name="T1" fmla="*/ 9 h 52"/>
                <a:gd name="T2" fmla="*/ 69 w 88"/>
                <a:gd name="T3" fmla="*/ 11 h 52"/>
                <a:gd name="T4" fmla="*/ 69 w 88"/>
                <a:gd name="T5" fmla="*/ 11 h 52"/>
                <a:gd name="T6" fmla="*/ 80 w 88"/>
                <a:gd name="T7" fmla="*/ 17 h 52"/>
                <a:gd name="T8" fmla="*/ 75 w 88"/>
                <a:gd name="T9" fmla="*/ 16 h 52"/>
                <a:gd name="T10" fmla="*/ 77 w 88"/>
                <a:gd name="T11" fmla="*/ 17 h 52"/>
                <a:gd name="T12" fmla="*/ 80 w 88"/>
                <a:gd name="T13" fmla="*/ 19 h 52"/>
                <a:gd name="T14" fmla="*/ 83 w 88"/>
                <a:gd name="T15" fmla="*/ 19 h 52"/>
                <a:gd name="T16" fmla="*/ 86 w 88"/>
                <a:gd name="T17" fmla="*/ 19 h 52"/>
                <a:gd name="T18" fmla="*/ 85 w 88"/>
                <a:gd name="T19" fmla="*/ 22 h 52"/>
                <a:gd name="T20" fmla="*/ 82 w 88"/>
                <a:gd name="T21" fmla="*/ 25 h 52"/>
                <a:gd name="T22" fmla="*/ 75 w 88"/>
                <a:gd name="T23" fmla="*/ 25 h 52"/>
                <a:gd name="T24" fmla="*/ 74 w 88"/>
                <a:gd name="T25" fmla="*/ 27 h 52"/>
                <a:gd name="T26" fmla="*/ 72 w 88"/>
                <a:gd name="T27" fmla="*/ 27 h 52"/>
                <a:gd name="T28" fmla="*/ 71 w 88"/>
                <a:gd name="T29" fmla="*/ 28 h 52"/>
                <a:gd name="T30" fmla="*/ 64 w 88"/>
                <a:gd name="T31" fmla="*/ 25 h 52"/>
                <a:gd name="T32" fmla="*/ 61 w 88"/>
                <a:gd name="T33" fmla="*/ 28 h 52"/>
                <a:gd name="T34" fmla="*/ 60 w 88"/>
                <a:gd name="T35" fmla="*/ 30 h 52"/>
                <a:gd name="T36" fmla="*/ 60 w 88"/>
                <a:gd name="T37" fmla="*/ 33 h 52"/>
                <a:gd name="T38" fmla="*/ 53 w 88"/>
                <a:gd name="T39" fmla="*/ 36 h 52"/>
                <a:gd name="T40" fmla="*/ 52 w 88"/>
                <a:gd name="T41" fmla="*/ 39 h 52"/>
                <a:gd name="T42" fmla="*/ 47 w 88"/>
                <a:gd name="T43" fmla="*/ 36 h 52"/>
                <a:gd name="T44" fmla="*/ 42 w 88"/>
                <a:gd name="T45" fmla="*/ 41 h 52"/>
                <a:gd name="T46" fmla="*/ 36 w 88"/>
                <a:gd name="T47" fmla="*/ 41 h 52"/>
                <a:gd name="T48" fmla="*/ 37 w 88"/>
                <a:gd name="T49" fmla="*/ 47 h 52"/>
                <a:gd name="T50" fmla="*/ 34 w 88"/>
                <a:gd name="T51" fmla="*/ 49 h 52"/>
                <a:gd name="T52" fmla="*/ 33 w 88"/>
                <a:gd name="T53" fmla="*/ 52 h 52"/>
                <a:gd name="T54" fmla="*/ 26 w 88"/>
                <a:gd name="T55" fmla="*/ 50 h 52"/>
                <a:gd name="T56" fmla="*/ 26 w 88"/>
                <a:gd name="T57" fmla="*/ 47 h 52"/>
                <a:gd name="T58" fmla="*/ 22 w 88"/>
                <a:gd name="T59" fmla="*/ 45 h 52"/>
                <a:gd name="T60" fmla="*/ 22 w 88"/>
                <a:gd name="T61" fmla="*/ 44 h 52"/>
                <a:gd name="T62" fmla="*/ 23 w 88"/>
                <a:gd name="T63" fmla="*/ 39 h 52"/>
                <a:gd name="T64" fmla="*/ 19 w 88"/>
                <a:gd name="T65" fmla="*/ 39 h 52"/>
                <a:gd name="T66" fmla="*/ 12 w 88"/>
                <a:gd name="T67" fmla="*/ 39 h 52"/>
                <a:gd name="T68" fmla="*/ 11 w 88"/>
                <a:gd name="T69" fmla="*/ 38 h 52"/>
                <a:gd name="T70" fmla="*/ 9 w 88"/>
                <a:gd name="T71" fmla="*/ 36 h 52"/>
                <a:gd name="T72" fmla="*/ 4 w 88"/>
                <a:gd name="T73" fmla="*/ 33 h 52"/>
                <a:gd name="T74" fmla="*/ 1 w 88"/>
                <a:gd name="T75" fmla="*/ 31 h 52"/>
                <a:gd name="T76" fmla="*/ 0 w 88"/>
                <a:gd name="T77" fmla="*/ 30 h 52"/>
                <a:gd name="T78" fmla="*/ 1 w 88"/>
                <a:gd name="T79" fmla="*/ 25 h 52"/>
                <a:gd name="T80" fmla="*/ 4 w 88"/>
                <a:gd name="T81" fmla="*/ 20 h 52"/>
                <a:gd name="T82" fmla="*/ 11 w 88"/>
                <a:gd name="T83" fmla="*/ 16 h 52"/>
                <a:gd name="T84" fmla="*/ 17 w 88"/>
                <a:gd name="T85" fmla="*/ 12 h 52"/>
                <a:gd name="T86" fmla="*/ 20 w 88"/>
                <a:gd name="T87" fmla="*/ 9 h 52"/>
                <a:gd name="T88" fmla="*/ 26 w 88"/>
                <a:gd name="T89" fmla="*/ 11 h 52"/>
                <a:gd name="T90" fmla="*/ 36 w 88"/>
                <a:gd name="T91" fmla="*/ 11 h 52"/>
                <a:gd name="T92" fmla="*/ 47 w 88"/>
                <a:gd name="T93" fmla="*/ 9 h 52"/>
                <a:gd name="T94" fmla="*/ 42 w 88"/>
                <a:gd name="T95" fmla="*/ 1 h 52"/>
                <a:gd name="T96" fmla="*/ 39 w 88"/>
                <a:gd name="T97" fmla="*/ 3 h 52"/>
                <a:gd name="T98" fmla="*/ 49 w 88"/>
                <a:gd name="T99" fmla="*/ 0 h 52"/>
                <a:gd name="T100" fmla="*/ 49 w 88"/>
                <a:gd name="T101"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52">
                  <a:moveTo>
                    <a:pt x="49" y="8"/>
                  </a:moveTo>
                  <a:lnTo>
                    <a:pt x="50" y="8"/>
                  </a:lnTo>
                  <a:lnTo>
                    <a:pt x="55" y="9"/>
                  </a:lnTo>
                  <a:lnTo>
                    <a:pt x="60" y="9"/>
                  </a:lnTo>
                  <a:lnTo>
                    <a:pt x="61" y="8"/>
                  </a:lnTo>
                  <a:lnTo>
                    <a:pt x="63" y="8"/>
                  </a:lnTo>
                  <a:lnTo>
                    <a:pt x="67" y="9"/>
                  </a:lnTo>
                  <a:lnTo>
                    <a:pt x="69" y="11"/>
                  </a:lnTo>
                  <a:lnTo>
                    <a:pt x="69" y="11"/>
                  </a:lnTo>
                  <a:lnTo>
                    <a:pt x="71" y="11"/>
                  </a:lnTo>
                  <a:lnTo>
                    <a:pt x="71" y="11"/>
                  </a:lnTo>
                  <a:lnTo>
                    <a:pt x="69" y="11"/>
                  </a:lnTo>
                  <a:lnTo>
                    <a:pt x="69" y="9"/>
                  </a:lnTo>
                  <a:lnTo>
                    <a:pt x="72" y="11"/>
                  </a:lnTo>
                  <a:lnTo>
                    <a:pt x="80" y="16"/>
                  </a:lnTo>
                  <a:lnTo>
                    <a:pt x="80" y="17"/>
                  </a:lnTo>
                  <a:lnTo>
                    <a:pt x="77" y="16"/>
                  </a:lnTo>
                  <a:lnTo>
                    <a:pt x="75" y="16"/>
                  </a:lnTo>
                  <a:lnTo>
                    <a:pt x="75" y="16"/>
                  </a:lnTo>
                  <a:lnTo>
                    <a:pt x="75" y="16"/>
                  </a:lnTo>
                  <a:lnTo>
                    <a:pt x="75" y="17"/>
                  </a:lnTo>
                  <a:lnTo>
                    <a:pt x="75" y="17"/>
                  </a:lnTo>
                  <a:lnTo>
                    <a:pt x="77" y="17"/>
                  </a:lnTo>
                  <a:lnTo>
                    <a:pt x="77" y="17"/>
                  </a:lnTo>
                  <a:lnTo>
                    <a:pt x="78" y="17"/>
                  </a:lnTo>
                  <a:lnTo>
                    <a:pt x="80" y="19"/>
                  </a:lnTo>
                  <a:lnTo>
                    <a:pt x="80" y="19"/>
                  </a:lnTo>
                  <a:lnTo>
                    <a:pt x="80" y="19"/>
                  </a:lnTo>
                  <a:lnTo>
                    <a:pt x="82" y="19"/>
                  </a:lnTo>
                  <a:lnTo>
                    <a:pt x="82" y="19"/>
                  </a:lnTo>
                  <a:lnTo>
                    <a:pt x="83" y="19"/>
                  </a:lnTo>
                  <a:lnTo>
                    <a:pt x="83" y="19"/>
                  </a:lnTo>
                  <a:lnTo>
                    <a:pt x="83" y="19"/>
                  </a:lnTo>
                  <a:lnTo>
                    <a:pt x="82" y="17"/>
                  </a:lnTo>
                  <a:lnTo>
                    <a:pt x="82" y="17"/>
                  </a:lnTo>
                  <a:lnTo>
                    <a:pt x="86" y="19"/>
                  </a:lnTo>
                  <a:lnTo>
                    <a:pt x="86" y="22"/>
                  </a:lnTo>
                  <a:lnTo>
                    <a:pt x="88" y="22"/>
                  </a:lnTo>
                  <a:lnTo>
                    <a:pt x="88" y="22"/>
                  </a:lnTo>
                  <a:lnTo>
                    <a:pt x="85" y="22"/>
                  </a:lnTo>
                  <a:lnTo>
                    <a:pt x="83" y="23"/>
                  </a:lnTo>
                  <a:lnTo>
                    <a:pt x="82" y="23"/>
                  </a:lnTo>
                  <a:lnTo>
                    <a:pt x="82" y="25"/>
                  </a:lnTo>
                  <a:lnTo>
                    <a:pt x="82" y="25"/>
                  </a:lnTo>
                  <a:lnTo>
                    <a:pt x="80" y="25"/>
                  </a:lnTo>
                  <a:lnTo>
                    <a:pt x="78" y="25"/>
                  </a:lnTo>
                  <a:lnTo>
                    <a:pt x="77" y="27"/>
                  </a:lnTo>
                  <a:lnTo>
                    <a:pt x="75" y="25"/>
                  </a:lnTo>
                  <a:lnTo>
                    <a:pt x="75" y="27"/>
                  </a:lnTo>
                  <a:lnTo>
                    <a:pt x="75" y="27"/>
                  </a:lnTo>
                  <a:lnTo>
                    <a:pt x="75" y="27"/>
                  </a:lnTo>
                  <a:lnTo>
                    <a:pt x="74" y="27"/>
                  </a:lnTo>
                  <a:lnTo>
                    <a:pt x="74" y="27"/>
                  </a:lnTo>
                  <a:lnTo>
                    <a:pt x="74" y="27"/>
                  </a:lnTo>
                  <a:lnTo>
                    <a:pt x="72" y="27"/>
                  </a:lnTo>
                  <a:lnTo>
                    <a:pt x="72" y="27"/>
                  </a:lnTo>
                  <a:lnTo>
                    <a:pt x="72" y="27"/>
                  </a:lnTo>
                  <a:lnTo>
                    <a:pt x="72" y="27"/>
                  </a:lnTo>
                  <a:lnTo>
                    <a:pt x="71" y="27"/>
                  </a:lnTo>
                  <a:lnTo>
                    <a:pt x="71" y="28"/>
                  </a:lnTo>
                  <a:lnTo>
                    <a:pt x="69" y="28"/>
                  </a:lnTo>
                  <a:lnTo>
                    <a:pt x="67" y="28"/>
                  </a:lnTo>
                  <a:lnTo>
                    <a:pt x="66" y="27"/>
                  </a:lnTo>
                  <a:lnTo>
                    <a:pt x="64" y="25"/>
                  </a:lnTo>
                  <a:lnTo>
                    <a:pt x="64" y="25"/>
                  </a:lnTo>
                  <a:lnTo>
                    <a:pt x="63" y="27"/>
                  </a:lnTo>
                  <a:lnTo>
                    <a:pt x="61" y="27"/>
                  </a:lnTo>
                  <a:lnTo>
                    <a:pt x="61" y="28"/>
                  </a:lnTo>
                  <a:lnTo>
                    <a:pt x="61" y="28"/>
                  </a:lnTo>
                  <a:lnTo>
                    <a:pt x="61" y="28"/>
                  </a:lnTo>
                  <a:lnTo>
                    <a:pt x="60" y="28"/>
                  </a:lnTo>
                  <a:lnTo>
                    <a:pt x="60" y="30"/>
                  </a:lnTo>
                  <a:lnTo>
                    <a:pt x="60" y="31"/>
                  </a:lnTo>
                  <a:lnTo>
                    <a:pt x="60" y="31"/>
                  </a:lnTo>
                  <a:lnTo>
                    <a:pt x="60" y="33"/>
                  </a:lnTo>
                  <a:lnTo>
                    <a:pt x="60" y="33"/>
                  </a:lnTo>
                  <a:lnTo>
                    <a:pt x="58" y="33"/>
                  </a:lnTo>
                  <a:lnTo>
                    <a:pt x="56" y="34"/>
                  </a:lnTo>
                  <a:lnTo>
                    <a:pt x="55" y="36"/>
                  </a:lnTo>
                  <a:lnTo>
                    <a:pt x="53" y="36"/>
                  </a:lnTo>
                  <a:lnTo>
                    <a:pt x="52" y="38"/>
                  </a:lnTo>
                  <a:lnTo>
                    <a:pt x="52" y="38"/>
                  </a:lnTo>
                  <a:lnTo>
                    <a:pt x="52" y="39"/>
                  </a:lnTo>
                  <a:lnTo>
                    <a:pt x="52" y="39"/>
                  </a:lnTo>
                  <a:lnTo>
                    <a:pt x="52" y="39"/>
                  </a:lnTo>
                  <a:lnTo>
                    <a:pt x="50" y="39"/>
                  </a:lnTo>
                  <a:lnTo>
                    <a:pt x="49" y="38"/>
                  </a:lnTo>
                  <a:lnTo>
                    <a:pt x="47" y="36"/>
                  </a:lnTo>
                  <a:lnTo>
                    <a:pt x="47" y="36"/>
                  </a:lnTo>
                  <a:lnTo>
                    <a:pt x="45" y="38"/>
                  </a:lnTo>
                  <a:lnTo>
                    <a:pt x="44" y="39"/>
                  </a:lnTo>
                  <a:lnTo>
                    <a:pt x="42" y="41"/>
                  </a:lnTo>
                  <a:lnTo>
                    <a:pt x="42" y="41"/>
                  </a:lnTo>
                  <a:lnTo>
                    <a:pt x="39" y="41"/>
                  </a:lnTo>
                  <a:lnTo>
                    <a:pt x="37" y="41"/>
                  </a:lnTo>
                  <a:lnTo>
                    <a:pt x="36" y="41"/>
                  </a:lnTo>
                  <a:lnTo>
                    <a:pt x="36" y="42"/>
                  </a:lnTo>
                  <a:lnTo>
                    <a:pt x="36" y="42"/>
                  </a:lnTo>
                  <a:lnTo>
                    <a:pt x="37" y="45"/>
                  </a:lnTo>
                  <a:lnTo>
                    <a:pt x="37" y="47"/>
                  </a:lnTo>
                  <a:lnTo>
                    <a:pt x="37" y="47"/>
                  </a:lnTo>
                  <a:lnTo>
                    <a:pt x="36" y="47"/>
                  </a:lnTo>
                  <a:lnTo>
                    <a:pt x="34" y="49"/>
                  </a:lnTo>
                  <a:lnTo>
                    <a:pt x="34" y="49"/>
                  </a:lnTo>
                  <a:lnTo>
                    <a:pt x="34" y="49"/>
                  </a:lnTo>
                  <a:lnTo>
                    <a:pt x="34" y="50"/>
                  </a:lnTo>
                  <a:lnTo>
                    <a:pt x="34" y="52"/>
                  </a:lnTo>
                  <a:lnTo>
                    <a:pt x="33" y="52"/>
                  </a:lnTo>
                  <a:lnTo>
                    <a:pt x="33" y="52"/>
                  </a:lnTo>
                  <a:lnTo>
                    <a:pt x="28" y="52"/>
                  </a:lnTo>
                  <a:lnTo>
                    <a:pt x="28" y="50"/>
                  </a:lnTo>
                  <a:lnTo>
                    <a:pt x="26" y="50"/>
                  </a:lnTo>
                  <a:lnTo>
                    <a:pt x="26" y="49"/>
                  </a:lnTo>
                  <a:lnTo>
                    <a:pt x="26" y="47"/>
                  </a:lnTo>
                  <a:lnTo>
                    <a:pt x="26" y="47"/>
                  </a:lnTo>
                  <a:lnTo>
                    <a:pt x="26" y="47"/>
                  </a:lnTo>
                  <a:lnTo>
                    <a:pt x="25" y="45"/>
                  </a:lnTo>
                  <a:lnTo>
                    <a:pt x="23" y="47"/>
                  </a:lnTo>
                  <a:lnTo>
                    <a:pt x="22" y="47"/>
                  </a:lnTo>
                  <a:lnTo>
                    <a:pt x="22" y="45"/>
                  </a:lnTo>
                  <a:lnTo>
                    <a:pt x="22" y="45"/>
                  </a:lnTo>
                  <a:lnTo>
                    <a:pt x="23" y="45"/>
                  </a:lnTo>
                  <a:lnTo>
                    <a:pt x="22" y="44"/>
                  </a:lnTo>
                  <a:lnTo>
                    <a:pt x="22" y="44"/>
                  </a:lnTo>
                  <a:lnTo>
                    <a:pt x="22" y="44"/>
                  </a:lnTo>
                  <a:lnTo>
                    <a:pt x="22" y="42"/>
                  </a:lnTo>
                  <a:lnTo>
                    <a:pt x="23" y="39"/>
                  </a:lnTo>
                  <a:lnTo>
                    <a:pt x="23" y="39"/>
                  </a:lnTo>
                  <a:lnTo>
                    <a:pt x="22" y="39"/>
                  </a:lnTo>
                  <a:lnTo>
                    <a:pt x="20" y="39"/>
                  </a:lnTo>
                  <a:lnTo>
                    <a:pt x="19" y="39"/>
                  </a:lnTo>
                  <a:lnTo>
                    <a:pt x="19" y="39"/>
                  </a:lnTo>
                  <a:lnTo>
                    <a:pt x="17" y="38"/>
                  </a:lnTo>
                  <a:lnTo>
                    <a:pt x="17" y="38"/>
                  </a:lnTo>
                  <a:lnTo>
                    <a:pt x="15" y="38"/>
                  </a:lnTo>
                  <a:lnTo>
                    <a:pt x="12" y="39"/>
                  </a:lnTo>
                  <a:lnTo>
                    <a:pt x="12" y="39"/>
                  </a:lnTo>
                  <a:lnTo>
                    <a:pt x="12" y="39"/>
                  </a:lnTo>
                  <a:lnTo>
                    <a:pt x="11" y="39"/>
                  </a:lnTo>
                  <a:lnTo>
                    <a:pt x="11" y="38"/>
                  </a:lnTo>
                  <a:lnTo>
                    <a:pt x="11" y="38"/>
                  </a:lnTo>
                  <a:lnTo>
                    <a:pt x="11" y="38"/>
                  </a:lnTo>
                  <a:lnTo>
                    <a:pt x="9" y="38"/>
                  </a:lnTo>
                  <a:lnTo>
                    <a:pt x="9" y="36"/>
                  </a:lnTo>
                  <a:lnTo>
                    <a:pt x="8" y="36"/>
                  </a:lnTo>
                  <a:lnTo>
                    <a:pt x="6" y="36"/>
                  </a:lnTo>
                  <a:lnTo>
                    <a:pt x="6" y="34"/>
                  </a:lnTo>
                  <a:lnTo>
                    <a:pt x="4" y="33"/>
                  </a:lnTo>
                  <a:lnTo>
                    <a:pt x="4" y="33"/>
                  </a:lnTo>
                  <a:lnTo>
                    <a:pt x="3" y="33"/>
                  </a:lnTo>
                  <a:lnTo>
                    <a:pt x="3" y="31"/>
                  </a:lnTo>
                  <a:lnTo>
                    <a:pt x="1" y="31"/>
                  </a:lnTo>
                  <a:lnTo>
                    <a:pt x="0" y="31"/>
                  </a:lnTo>
                  <a:lnTo>
                    <a:pt x="0" y="31"/>
                  </a:lnTo>
                  <a:lnTo>
                    <a:pt x="0" y="30"/>
                  </a:lnTo>
                  <a:lnTo>
                    <a:pt x="0" y="30"/>
                  </a:lnTo>
                  <a:lnTo>
                    <a:pt x="1" y="28"/>
                  </a:lnTo>
                  <a:lnTo>
                    <a:pt x="1" y="28"/>
                  </a:lnTo>
                  <a:lnTo>
                    <a:pt x="1" y="25"/>
                  </a:lnTo>
                  <a:lnTo>
                    <a:pt x="1" y="25"/>
                  </a:lnTo>
                  <a:lnTo>
                    <a:pt x="1" y="23"/>
                  </a:lnTo>
                  <a:lnTo>
                    <a:pt x="1" y="22"/>
                  </a:lnTo>
                  <a:lnTo>
                    <a:pt x="3" y="22"/>
                  </a:lnTo>
                  <a:lnTo>
                    <a:pt x="4" y="20"/>
                  </a:lnTo>
                  <a:lnTo>
                    <a:pt x="4" y="20"/>
                  </a:lnTo>
                  <a:lnTo>
                    <a:pt x="6" y="19"/>
                  </a:lnTo>
                  <a:lnTo>
                    <a:pt x="9" y="17"/>
                  </a:lnTo>
                  <a:lnTo>
                    <a:pt x="11" y="16"/>
                  </a:lnTo>
                  <a:lnTo>
                    <a:pt x="14" y="14"/>
                  </a:lnTo>
                  <a:lnTo>
                    <a:pt x="15" y="12"/>
                  </a:lnTo>
                  <a:lnTo>
                    <a:pt x="15" y="12"/>
                  </a:lnTo>
                  <a:lnTo>
                    <a:pt x="17" y="12"/>
                  </a:lnTo>
                  <a:lnTo>
                    <a:pt x="19" y="11"/>
                  </a:lnTo>
                  <a:lnTo>
                    <a:pt x="19" y="11"/>
                  </a:lnTo>
                  <a:lnTo>
                    <a:pt x="20" y="9"/>
                  </a:lnTo>
                  <a:lnTo>
                    <a:pt x="20" y="9"/>
                  </a:lnTo>
                  <a:lnTo>
                    <a:pt x="23" y="9"/>
                  </a:lnTo>
                  <a:lnTo>
                    <a:pt x="25" y="9"/>
                  </a:lnTo>
                  <a:lnTo>
                    <a:pt x="25" y="11"/>
                  </a:lnTo>
                  <a:lnTo>
                    <a:pt x="26" y="11"/>
                  </a:lnTo>
                  <a:lnTo>
                    <a:pt x="28" y="11"/>
                  </a:lnTo>
                  <a:lnTo>
                    <a:pt x="30" y="11"/>
                  </a:lnTo>
                  <a:lnTo>
                    <a:pt x="34" y="11"/>
                  </a:lnTo>
                  <a:lnTo>
                    <a:pt x="36" y="11"/>
                  </a:lnTo>
                  <a:lnTo>
                    <a:pt x="41" y="11"/>
                  </a:lnTo>
                  <a:lnTo>
                    <a:pt x="42" y="11"/>
                  </a:lnTo>
                  <a:lnTo>
                    <a:pt x="45" y="9"/>
                  </a:lnTo>
                  <a:lnTo>
                    <a:pt x="47" y="9"/>
                  </a:lnTo>
                  <a:lnTo>
                    <a:pt x="49" y="9"/>
                  </a:lnTo>
                  <a:lnTo>
                    <a:pt x="49" y="8"/>
                  </a:lnTo>
                  <a:lnTo>
                    <a:pt x="49" y="8"/>
                  </a:lnTo>
                  <a:close/>
                  <a:moveTo>
                    <a:pt x="42" y="1"/>
                  </a:moveTo>
                  <a:lnTo>
                    <a:pt x="44" y="1"/>
                  </a:lnTo>
                  <a:lnTo>
                    <a:pt x="42" y="3"/>
                  </a:lnTo>
                  <a:lnTo>
                    <a:pt x="39" y="3"/>
                  </a:lnTo>
                  <a:lnTo>
                    <a:pt x="39" y="3"/>
                  </a:lnTo>
                  <a:lnTo>
                    <a:pt x="39" y="3"/>
                  </a:lnTo>
                  <a:lnTo>
                    <a:pt x="41" y="1"/>
                  </a:lnTo>
                  <a:lnTo>
                    <a:pt x="42" y="1"/>
                  </a:lnTo>
                  <a:close/>
                  <a:moveTo>
                    <a:pt x="49" y="0"/>
                  </a:moveTo>
                  <a:lnTo>
                    <a:pt x="50" y="0"/>
                  </a:lnTo>
                  <a:lnTo>
                    <a:pt x="50" y="1"/>
                  </a:lnTo>
                  <a:lnTo>
                    <a:pt x="50" y="1"/>
                  </a:lnTo>
                  <a:lnTo>
                    <a:pt x="49" y="1"/>
                  </a:lnTo>
                  <a:lnTo>
                    <a:pt x="49" y="1"/>
                  </a:lnTo>
                  <a:lnTo>
                    <a:pt x="49" y="1"/>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37" name="Freeform 257">
              <a:extLst>
                <a:ext uri="{FF2B5EF4-FFF2-40B4-BE49-F238E27FC236}">
                  <a16:creationId xmlns:a16="http://schemas.microsoft.com/office/drawing/2014/main" id="{DBF20072-7B77-4F17-862A-4A2AAC76765A}"/>
                </a:ext>
              </a:extLst>
            </p:cNvPr>
            <p:cNvSpPr>
              <a:spLocks/>
            </p:cNvSpPr>
            <p:nvPr/>
          </p:nvSpPr>
          <p:spPr bwMode="auto">
            <a:xfrm>
              <a:off x="7827270" y="6059116"/>
              <a:ext cx="19492" cy="9747"/>
            </a:xfrm>
            <a:custGeom>
              <a:avLst/>
              <a:gdLst>
                <a:gd name="T0" fmla="*/ 2 w 10"/>
                <a:gd name="T1" fmla="*/ 0 h 5"/>
                <a:gd name="T2" fmla="*/ 3 w 10"/>
                <a:gd name="T3" fmla="*/ 0 h 5"/>
                <a:gd name="T4" fmla="*/ 5 w 10"/>
                <a:gd name="T5" fmla="*/ 2 h 5"/>
                <a:gd name="T6" fmla="*/ 8 w 10"/>
                <a:gd name="T7" fmla="*/ 2 h 5"/>
                <a:gd name="T8" fmla="*/ 10 w 10"/>
                <a:gd name="T9" fmla="*/ 3 h 5"/>
                <a:gd name="T10" fmla="*/ 8 w 10"/>
                <a:gd name="T11" fmla="*/ 3 h 5"/>
                <a:gd name="T12" fmla="*/ 8 w 10"/>
                <a:gd name="T13" fmla="*/ 3 h 5"/>
                <a:gd name="T14" fmla="*/ 5 w 10"/>
                <a:gd name="T15" fmla="*/ 5 h 5"/>
                <a:gd name="T16" fmla="*/ 3 w 10"/>
                <a:gd name="T17" fmla="*/ 5 h 5"/>
                <a:gd name="T18" fmla="*/ 3 w 10"/>
                <a:gd name="T19" fmla="*/ 3 h 5"/>
                <a:gd name="T20" fmla="*/ 2 w 10"/>
                <a:gd name="T21" fmla="*/ 2 h 5"/>
                <a:gd name="T22" fmla="*/ 2 w 10"/>
                <a:gd name="T23" fmla="*/ 2 h 5"/>
                <a:gd name="T24" fmla="*/ 0 w 10"/>
                <a:gd name="T25" fmla="*/ 0 h 5"/>
                <a:gd name="T26" fmla="*/ 0 w 10"/>
                <a:gd name="T27" fmla="*/ 0 h 5"/>
                <a:gd name="T28" fmla="*/ 2 w 10"/>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5">
                  <a:moveTo>
                    <a:pt x="2" y="0"/>
                  </a:moveTo>
                  <a:lnTo>
                    <a:pt x="3" y="0"/>
                  </a:lnTo>
                  <a:lnTo>
                    <a:pt x="5" y="2"/>
                  </a:lnTo>
                  <a:lnTo>
                    <a:pt x="8" y="2"/>
                  </a:lnTo>
                  <a:lnTo>
                    <a:pt x="10" y="3"/>
                  </a:lnTo>
                  <a:lnTo>
                    <a:pt x="8" y="3"/>
                  </a:lnTo>
                  <a:lnTo>
                    <a:pt x="8" y="3"/>
                  </a:lnTo>
                  <a:lnTo>
                    <a:pt x="5" y="5"/>
                  </a:lnTo>
                  <a:lnTo>
                    <a:pt x="3" y="5"/>
                  </a:lnTo>
                  <a:lnTo>
                    <a:pt x="3" y="3"/>
                  </a:lnTo>
                  <a:lnTo>
                    <a:pt x="2" y="2"/>
                  </a:lnTo>
                  <a:lnTo>
                    <a:pt x="2" y="2"/>
                  </a:lnTo>
                  <a:lnTo>
                    <a:pt x="0" y="0"/>
                  </a:lnTo>
                  <a:lnTo>
                    <a:pt x="0" y="0"/>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38" name="Freeform 258">
              <a:extLst>
                <a:ext uri="{FF2B5EF4-FFF2-40B4-BE49-F238E27FC236}">
                  <a16:creationId xmlns:a16="http://schemas.microsoft.com/office/drawing/2014/main" id="{9DF8C3A5-1297-4BE5-84DB-A9B9EF99158F}"/>
                </a:ext>
              </a:extLst>
            </p:cNvPr>
            <p:cNvSpPr>
              <a:spLocks noEditPoints="1"/>
            </p:cNvSpPr>
            <p:nvPr/>
          </p:nvSpPr>
          <p:spPr bwMode="auto">
            <a:xfrm>
              <a:off x="8971463" y="3774629"/>
              <a:ext cx="15594" cy="11695"/>
            </a:xfrm>
            <a:custGeom>
              <a:avLst/>
              <a:gdLst>
                <a:gd name="T0" fmla="*/ 6 w 8"/>
                <a:gd name="T1" fmla="*/ 5 h 6"/>
                <a:gd name="T2" fmla="*/ 6 w 8"/>
                <a:gd name="T3" fmla="*/ 5 h 6"/>
                <a:gd name="T4" fmla="*/ 6 w 8"/>
                <a:gd name="T5" fmla="*/ 5 h 6"/>
                <a:gd name="T6" fmla="*/ 6 w 8"/>
                <a:gd name="T7" fmla="*/ 5 h 6"/>
                <a:gd name="T8" fmla="*/ 6 w 8"/>
                <a:gd name="T9" fmla="*/ 6 h 6"/>
                <a:gd name="T10" fmla="*/ 4 w 8"/>
                <a:gd name="T11" fmla="*/ 5 h 6"/>
                <a:gd name="T12" fmla="*/ 4 w 8"/>
                <a:gd name="T13" fmla="*/ 5 h 6"/>
                <a:gd name="T14" fmla="*/ 6 w 8"/>
                <a:gd name="T15" fmla="*/ 5 h 6"/>
                <a:gd name="T16" fmla="*/ 3 w 8"/>
                <a:gd name="T17" fmla="*/ 3 h 6"/>
                <a:gd name="T18" fmla="*/ 3 w 8"/>
                <a:gd name="T19" fmla="*/ 5 h 6"/>
                <a:gd name="T20" fmla="*/ 3 w 8"/>
                <a:gd name="T21" fmla="*/ 5 h 6"/>
                <a:gd name="T22" fmla="*/ 1 w 8"/>
                <a:gd name="T23" fmla="*/ 5 h 6"/>
                <a:gd name="T24" fmla="*/ 1 w 8"/>
                <a:gd name="T25" fmla="*/ 5 h 6"/>
                <a:gd name="T26" fmla="*/ 0 w 8"/>
                <a:gd name="T27" fmla="*/ 5 h 6"/>
                <a:gd name="T28" fmla="*/ 1 w 8"/>
                <a:gd name="T29" fmla="*/ 5 h 6"/>
                <a:gd name="T30" fmla="*/ 3 w 8"/>
                <a:gd name="T31" fmla="*/ 3 h 6"/>
                <a:gd name="T32" fmla="*/ 4 w 8"/>
                <a:gd name="T33" fmla="*/ 0 h 6"/>
                <a:gd name="T34" fmla="*/ 6 w 8"/>
                <a:gd name="T35" fmla="*/ 0 h 6"/>
                <a:gd name="T36" fmla="*/ 6 w 8"/>
                <a:gd name="T37" fmla="*/ 0 h 6"/>
                <a:gd name="T38" fmla="*/ 6 w 8"/>
                <a:gd name="T39" fmla="*/ 0 h 6"/>
                <a:gd name="T40" fmla="*/ 6 w 8"/>
                <a:gd name="T41" fmla="*/ 0 h 6"/>
                <a:gd name="T42" fmla="*/ 8 w 8"/>
                <a:gd name="T43" fmla="*/ 2 h 6"/>
                <a:gd name="T44" fmla="*/ 8 w 8"/>
                <a:gd name="T45" fmla="*/ 2 h 6"/>
                <a:gd name="T46" fmla="*/ 8 w 8"/>
                <a:gd name="T47" fmla="*/ 2 h 6"/>
                <a:gd name="T48" fmla="*/ 8 w 8"/>
                <a:gd name="T49" fmla="*/ 3 h 6"/>
                <a:gd name="T50" fmla="*/ 8 w 8"/>
                <a:gd name="T51" fmla="*/ 3 h 6"/>
                <a:gd name="T52" fmla="*/ 8 w 8"/>
                <a:gd name="T53" fmla="*/ 3 h 6"/>
                <a:gd name="T54" fmla="*/ 6 w 8"/>
                <a:gd name="T55" fmla="*/ 5 h 6"/>
                <a:gd name="T56" fmla="*/ 4 w 8"/>
                <a:gd name="T57" fmla="*/ 3 h 6"/>
                <a:gd name="T58" fmla="*/ 3 w 8"/>
                <a:gd name="T59" fmla="*/ 3 h 6"/>
                <a:gd name="T60" fmla="*/ 1 w 8"/>
                <a:gd name="T61" fmla="*/ 3 h 6"/>
                <a:gd name="T62" fmla="*/ 1 w 8"/>
                <a:gd name="T63" fmla="*/ 3 h 6"/>
                <a:gd name="T64" fmla="*/ 1 w 8"/>
                <a:gd name="T65" fmla="*/ 2 h 6"/>
                <a:gd name="T66" fmla="*/ 3 w 8"/>
                <a:gd name="T67" fmla="*/ 2 h 6"/>
                <a:gd name="T68" fmla="*/ 3 w 8"/>
                <a:gd name="T69" fmla="*/ 2 h 6"/>
                <a:gd name="T70" fmla="*/ 3 w 8"/>
                <a:gd name="T71" fmla="*/ 0 h 6"/>
                <a:gd name="T72" fmla="*/ 3 w 8"/>
                <a:gd name="T73" fmla="*/ 0 h 6"/>
                <a:gd name="T74" fmla="*/ 4 w 8"/>
                <a:gd name="T75" fmla="*/ 0 h 6"/>
                <a:gd name="T76" fmla="*/ 4 w 8"/>
                <a:gd name="T7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 h="6">
                  <a:moveTo>
                    <a:pt x="6" y="5"/>
                  </a:moveTo>
                  <a:lnTo>
                    <a:pt x="6" y="5"/>
                  </a:lnTo>
                  <a:lnTo>
                    <a:pt x="6" y="5"/>
                  </a:lnTo>
                  <a:lnTo>
                    <a:pt x="6" y="5"/>
                  </a:lnTo>
                  <a:lnTo>
                    <a:pt x="6" y="6"/>
                  </a:lnTo>
                  <a:lnTo>
                    <a:pt x="4" y="5"/>
                  </a:lnTo>
                  <a:lnTo>
                    <a:pt x="4" y="5"/>
                  </a:lnTo>
                  <a:lnTo>
                    <a:pt x="6" y="5"/>
                  </a:lnTo>
                  <a:close/>
                  <a:moveTo>
                    <a:pt x="3" y="3"/>
                  </a:moveTo>
                  <a:lnTo>
                    <a:pt x="3" y="5"/>
                  </a:lnTo>
                  <a:lnTo>
                    <a:pt x="3" y="5"/>
                  </a:lnTo>
                  <a:lnTo>
                    <a:pt x="1" y="5"/>
                  </a:lnTo>
                  <a:lnTo>
                    <a:pt x="1" y="5"/>
                  </a:lnTo>
                  <a:lnTo>
                    <a:pt x="0" y="5"/>
                  </a:lnTo>
                  <a:lnTo>
                    <a:pt x="1" y="5"/>
                  </a:lnTo>
                  <a:lnTo>
                    <a:pt x="3" y="3"/>
                  </a:lnTo>
                  <a:close/>
                  <a:moveTo>
                    <a:pt x="4" y="0"/>
                  </a:moveTo>
                  <a:lnTo>
                    <a:pt x="6" y="0"/>
                  </a:lnTo>
                  <a:lnTo>
                    <a:pt x="6" y="0"/>
                  </a:lnTo>
                  <a:lnTo>
                    <a:pt x="6" y="0"/>
                  </a:lnTo>
                  <a:lnTo>
                    <a:pt x="6" y="0"/>
                  </a:lnTo>
                  <a:lnTo>
                    <a:pt x="8" y="2"/>
                  </a:lnTo>
                  <a:lnTo>
                    <a:pt x="8" y="2"/>
                  </a:lnTo>
                  <a:lnTo>
                    <a:pt x="8" y="2"/>
                  </a:lnTo>
                  <a:lnTo>
                    <a:pt x="8" y="3"/>
                  </a:lnTo>
                  <a:lnTo>
                    <a:pt x="8" y="3"/>
                  </a:lnTo>
                  <a:lnTo>
                    <a:pt x="8" y="3"/>
                  </a:lnTo>
                  <a:lnTo>
                    <a:pt x="6" y="5"/>
                  </a:lnTo>
                  <a:lnTo>
                    <a:pt x="4" y="3"/>
                  </a:lnTo>
                  <a:lnTo>
                    <a:pt x="3" y="3"/>
                  </a:lnTo>
                  <a:lnTo>
                    <a:pt x="1" y="3"/>
                  </a:lnTo>
                  <a:lnTo>
                    <a:pt x="1" y="3"/>
                  </a:lnTo>
                  <a:lnTo>
                    <a:pt x="1" y="2"/>
                  </a:lnTo>
                  <a:lnTo>
                    <a:pt x="3" y="2"/>
                  </a:lnTo>
                  <a:lnTo>
                    <a:pt x="3" y="2"/>
                  </a:lnTo>
                  <a:lnTo>
                    <a:pt x="3" y="0"/>
                  </a:lnTo>
                  <a:lnTo>
                    <a:pt x="3" y="0"/>
                  </a:lnTo>
                  <a:lnTo>
                    <a:pt x="4" y="0"/>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39" name="Freeform 259">
              <a:extLst>
                <a:ext uri="{FF2B5EF4-FFF2-40B4-BE49-F238E27FC236}">
                  <a16:creationId xmlns:a16="http://schemas.microsoft.com/office/drawing/2014/main" id="{DA9F1F1D-5E60-47CA-9BA5-6C8B357D7C3D}"/>
                </a:ext>
              </a:extLst>
            </p:cNvPr>
            <p:cNvSpPr>
              <a:spLocks/>
            </p:cNvSpPr>
            <p:nvPr/>
          </p:nvSpPr>
          <p:spPr bwMode="auto">
            <a:xfrm>
              <a:off x="4034086" y="4176168"/>
              <a:ext cx="138395" cy="206617"/>
            </a:xfrm>
            <a:custGeom>
              <a:avLst/>
              <a:gdLst>
                <a:gd name="T0" fmla="*/ 24 w 71"/>
                <a:gd name="T1" fmla="*/ 4 h 106"/>
                <a:gd name="T2" fmla="*/ 38 w 71"/>
                <a:gd name="T3" fmla="*/ 11 h 106"/>
                <a:gd name="T4" fmla="*/ 43 w 71"/>
                <a:gd name="T5" fmla="*/ 22 h 106"/>
                <a:gd name="T6" fmla="*/ 41 w 71"/>
                <a:gd name="T7" fmla="*/ 30 h 106"/>
                <a:gd name="T8" fmla="*/ 46 w 71"/>
                <a:gd name="T9" fmla="*/ 26 h 106"/>
                <a:gd name="T10" fmla="*/ 55 w 71"/>
                <a:gd name="T11" fmla="*/ 32 h 106"/>
                <a:gd name="T12" fmla="*/ 60 w 71"/>
                <a:gd name="T13" fmla="*/ 43 h 106"/>
                <a:gd name="T14" fmla="*/ 59 w 71"/>
                <a:gd name="T15" fmla="*/ 46 h 106"/>
                <a:gd name="T16" fmla="*/ 60 w 71"/>
                <a:gd name="T17" fmla="*/ 49 h 106"/>
                <a:gd name="T18" fmla="*/ 59 w 71"/>
                <a:gd name="T19" fmla="*/ 51 h 106"/>
                <a:gd name="T20" fmla="*/ 52 w 71"/>
                <a:gd name="T21" fmla="*/ 52 h 106"/>
                <a:gd name="T22" fmla="*/ 51 w 71"/>
                <a:gd name="T23" fmla="*/ 56 h 106"/>
                <a:gd name="T24" fmla="*/ 51 w 71"/>
                <a:gd name="T25" fmla="*/ 59 h 106"/>
                <a:gd name="T26" fmla="*/ 49 w 71"/>
                <a:gd name="T27" fmla="*/ 67 h 106"/>
                <a:gd name="T28" fmla="*/ 54 w 71"/>
                <a:gd name="T29" fmla="*/ 73 h 106"/>
                <a:gd name="T30" fmla="*/ 57 w 71"/>
                <a:gd name="T31" fmla="*/ 76 h 106"/>
                <a:gd name="T32" fmla="*/ 60 w 71"/>
                <a:gd name="T33" fmla="*/ 78 h 106"/>
                <a:gd name="T34" fmla="*/ 60 w 71"/>
                <a:gd name="T35" fmla="*/ 81 h 106"/>
                <a:gd name="T36" fmla="*/ 62 w 71"/>
                <a:gd name="T37" fmla="*/ 84 h 106"/>
                <a:gd name="T38" fmla="*/ 63 w 71"/>
                <a:gd name="T39" fmla="*/ 85 h 106"/>
                <a:gd name="T40" fmla="*/ 65 w 71"/>
                <a:gd name="T41" fmla="*/ 89 h 106"/>
                <a:gd name="T42" fmla="*/ 68 w 71"/>
                <a:gd name="T43" fmla="*/ 95 h 106"/>
                <a:gd name="T44" fmla="*/ 71 w 71"/>
                <a:gd name="T45" fmla="*/ 96 h 106"/>
                <a:gd name="T46" fmla="*/ 67 w 71"/>
                <a:gd name="T47" fmla="*/ 96 h 106"/>
                <a:gd name="T48" fmla="*/ 62 w 71"/>
                <a:gd name="T49" fmla="*/ 95 h 106"/>
                <a:gd name="T50" fmla="*/ 57 w 71"/>
                <a:gd name="T51" fmla="*/ 96 h 106"/>
                <a:gd name="T52" fmla="*/ 52 w 71"/>
                <a:gd name="T53" fmla="*/ 100 h 106"/>
                <a:gd name="T54" fmla="*/ 49 w 71"/>
                <a:gd name="T55" fmla="*/ 101 h 106"/>
                <a:gd name="T56" fmla="*/ 46 w 71"/>
                <a:gd name="T57" fmla="*/ 101 h 106"/>
                <a:gd name="T58" fmla="*/ 44 w 71"/>
                <a:gd name="T59" fmla="*/ 101 h 106"/>
                <a:gd name="T60" fmla="*/ 43 w 71"/>
                <a:gd name="T61" fmla="*/ 104 h 106"/>
                <a:gd name="T62" fmla="*/ 38 w 71"/>
                <a:gd name="T63" fmla="*/ 106 h 106"/>
                <a:gd name="T64" fmla="*/ 33 w 71"/>
                <a:gd name="T65" fmla="*/ 104 h 106"/>
                <a:gd name="T66" fmla="*/ 29 w 71"/>
                <a:gd name="T67" fmla="*/ 100 h 106"/>
                <a:gd name="T68" fmla="*/ 26 w 71"/>
                <a:gd name="T69" fmla="*/ 96 h 106"/>
                <a:gd name="T70" fmla="*/ 24 w 71"/>
                <a:gd name="T71" fmla="*/ 93 h 106"/>
                <a:gd name="T72" fmla="*/ 21 w 71"/>
                <a:gd name="T73" fmla="*/ 85 h 106"/>
                <a:gd name="T74" fmla="*/ 22 w 71"/>
                <a:gd name="T75" fmla="*/ 76 h 106"/>
                <a:gd name="T76" fmla="*/ 26 w 71"/>
                <a:gd name="T77" fmla="*/ 70 h 106"/>
                <a:gd name="T78" fmla="*/ 27 w 71"/>
                <a:gd name="T79" fmla="*/ 67 h 106"/>
                <a:gd name="T80" fmla="*/ 24 w 71"/>
                <a:gd name="T81" fmla="*/ 63 h 106"/>
                <a:gd name="T82" fmla="*/ 22 w 71"/>
                <a:gd name="T83" fmla="*/ 59 h 106"/>
                <a:gd name="T84" fmla="*/ 18 w 71"/>
                <a:gd name="T85" fmla="*/ 59 h 106"/>
                <a:gd name="T86" fmla="*/ 19 w 71"/>
                <a:gd name="T87" fmla="*/ 54 h 106"/>
                <a:gd name="T88" fmla="*/ 19 w 71"/>
                <a:gd name="T89" fmla="*/ 49 h 106"/>
                <a:gd name="T90" fmla="*/ 14 w 71"/>
                <a:gd name="T91" fmla="*/ 49 h 106"/>
                <a:gd name="T92" fmla="*/ 7 w 71"/>
                <a:gd name="T93" fmla="*/ 44 h 106"/>
                <a:gd name="T94" fmla="*/ 3 w 71"/>
                <a:gd name="T95" fmla="*/ 35 h 106"/>
                <a:gd name="T96" fmla="*/ 3 w 71"/>
                <a:gd name="T97" fmla="*/ 30 h 106"/>
                <a:gd name="T98" fmla="*/ 7 w 71"/>
                <a:gd name="T99" fmla="*/ 27 h 106"/>
                <a:gd name="T100" fmla="*/ 10 w 71"/>
                <a:gd name="T101" fmla="*/ 26 h 106"/>
                <a:gd name="T102" fmla="*/ 16 w 71"/>
                <a:gd name="T103" fmla="*/ 21 h 106"/>
                <a:gd name="T104" fmla="*/ 13 w 71"/>
                <a:gd name="T105" fmla="*/ 21 h 106"/>
                <a:gd name="T106" fmla="*/ 11 w 71"/>
                <a:gd name="T107" fmla="*/ 18 h 106"/>
                <a:gd name="T108" fmla="*/ 13 w 71"/>
                <a:gd name="T109" fmla="*/ 11 h 106"/>
                <a:gd name="T110" fmla="*/ 18 w 71"/>
                <a:gd name="T111" fmla="*/ 8 h 106"/>
                <a:gd name="T112" fmla="*/ 22 w 71"/>
                <a:gd name="T113"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 h="106">
                  <a:moveTo>
                    <a:pt x="21" y="0"/>
                  </a:moveTo>
                  <a:lnTo>
                    <a:pt x="21" y="0"/>
                  </a:lnTo>
                  <a:lnTo>
                    <a:pt x="22" y="4"/>
                  </a:lnTo>
                  <a:lnTo>
                    <a:pt x="24" y="4"/>
                  </a:lnTo>
                  <a:lnTo>
                    <a:pt x="24" y="4"/>
                  </a:lnTo>
                  <a:lnTo>
                    <a:pt x="24" y="4"/>
                  </a:lnTo>
                  <a:lnTo>
                    <a:pt x="26" y="4"/>
                  </a:lnTo>
                  <a:lnTo>
                    <a:pt x="29" y="5"/>
                  </a:lnTo>
                  <a:lnTo>
                    <a:pt x="32" y="7"/>
                  </a:lnTo>
                  <a:lnTo>
                    <a:pt x="38" y="11"/>
                  </a:lnTo>
                  <a:lnTo>
                    <a:pt x="40" y="15"/>
                  </a:lnTo>
                  <a:lnTo>
                    <a:pt x="40" y="15"/>
                  </a:lnTo>
                  <a:lnTo>
                    <a:pt x="41" y="18"/>
                  </a:lnTo>
                  <a:lnTo>
                    <a:pt x="43" y="18"/>
                  </a:lnTo>
                  <a:lnTo>
                    <a:pt x="43" y="22"/>
                  </a:lnTo>
                  <a:lnTo>
                    <a:pt x="41" y="26"/>
                  </a:lnTo>
                  <a:lnTo>
                    <a:pt x="40" y="27"/>
                  </a:lnTo>
                  <a:lnTo>
                    <a:pt x="40" y="30"/>
                  </a:lnTo>
                  <a:lnTo>
                    <a:pt x="40" y="32"/>
                  </a:lnTo>
                  <a:lnTo>
                    <a:pt x="41" y="30"/>
                  </a:lnTo>
                  <a:lnTo>
                    <a:pt x="41" y="29"/>
                  </a:lnTo>
                  <a:lnTo>
                    <a:pt x="41" y="27"/>
                  </a:lnTo>
                  <a:lnTo>
                    <a:pt x="43" y="26"/>
                  </a:lnTo>
                  <a:lnTo>
                    <a:pt x="44" y="24"/>
                  </a:lnTo>
                  <a:lnTo>
                    <a:pt x="46" y="26"/>
                  </a:lnTo>
                  <a:lnTo>
                    <a:pt x="48" y="26"/>
                  </a:lnTo>
                  <a:lnTo>
                    <a:pt x="49" y="26"/>
                  </a:lnTo>
                  <a:lnTo>
                    <a:pt x="52" y="29"/>
                  </a:lnTo>
                  <a:lnTo>
                    <a:pt x="55" y="30"/>
                  </a:lnTo>
                  <a:lnTo>
                    <a:pt x="55" y="32"/>
                  </a:lnTo>
                  <a:lnTo>
                    <a:pt x="59" y="33"/>
                  </a:lnTo>
                  <a:lnTo>
                    <a:pt x="60" y="35"/>
                  </a:lnTo>
                  <a:lnTo>
                    <a:pt x="60" y="35"/>
                  </a:lnTo>
                  <a:lnTo>
                    <a:pt x="62" y="38"/>
                  </a:lnTo>
                  <a:lnTo>
                    <a:pt x="60" y="43"/>
                  </a:lnTo>
                  <a:lnTo>
                    <a:pt x="60" y="43"/>
                  </a:lnTo>
                  <a:lnTo>
                    <a:pt x="60" y="44"/>
                  </a:lnTo>
                  <a:lnTo>
                    <a:pt x="60" y="44"/>
                  </a:lnTo>
                  <a:lnTo>
                    <a:pt x="60" y="46"/>
                  </a:lnTo>
                  <a:lnTo>
                    <a:pt x="59" y="46"/>
                  </a:lnTo>
                  <a:lnTo>
                    <a:pt x="60" y="48"/>
                  </a:lnTo>
                  <a:lnTo>
                    <a:pt x="60" y="48"/>
                  </a:lnTo>
                  <a:lnTo>
                    <a:pt x="60" y="48"/>
                  </a:lnTo>
                  <a:lnTo>
                    <a:pt x="60" y="49"/>
                  </a:lnTo>
                  <a:lnTo>
                    <a:pt x="60" y="49"/>
                  </a:lnTo>
                  <a:lnTo>
                    <a:pt x="60" y="49"/>
                  </a:lnTo>
                  <a:lnTo>
                    <a:pt x="60" y="49"/>
                  </a:lnTo>
                  <a:lnTo>
                    <a:pt x="59" y="51"/>
                  </a:lnTo>
                  <a:lnTo>
                    <a:pt x="59" y="51"/>
                  </a:lnTo>
                  <a:lnTo>
                    <a:pt x="59" y="51"/>
                  </a:lnTo>
                  <a:lnTo>
                    <a:pt x="57" y="51"/>
                  </a:lnTo>
                  <a:lnTo>
                    <a:pt x="55" y="51"/>
                  </a:lnTo>
                  <a:lnTo>
                    <a:pt x="54" y="51"/>
                  </a:lnTo>
                  <a:lnTo>
                    <a:pt x="54" y="52"/>
                  </a:lnTo>
                  <a:lnTo>
                    <a:pt x="52" y="52"/>
                  </a:lnTo>
                  <a:lnTo>
                    <a:pt x="52" y="52"/>
                  </a:lnTo>
                  <a:lnTo>
                    <a:pt x="51" y="52"/>
                  </a:lnTo>
                  <a:lnTo>
                    <a:pt x="51" y="54"/>
                  </a:lnTo>
                  <a:lnTo>
                    <a:pt x="51" y="54"/>
                  </a:lnTo>
                  <a:lnTo>
                    <a:pt x="51" y="56"/>
                  </a:lnTo>
                  <a:lnTo>
                    <a:pt x="51" y="56"/>
                  </a:lnTo>
                  <a:lnTo>
                    <a:pt x="51" y="57"/>
                  </a:lnTo>
                  <a:lnTo>
                    <a:pt x="51" y="57"/>
                  </a:lnTo>
                  <a:lnTo>
                    <a:pt x="51" y="59"/>
                  </a:lnTo>
                  <a:lnTo>
                    <a:pt x="51" y="59"/>
                  </a:lnTo>
                  <a:lnTo>
                    <a:pt x="51" y="60"/>
                  </a:lnTo>
                  <a:lnTo>
                    <a:pt x="49" y="62"/>
                  </a:lnTo>
                  <a:lnTo>
                    <a:pt x="49" y="63"/>
                  </a:lnTo>
                  <a:lnTo>
                    <a:pt x="49" y="65"/>
                  </a:lnTo>
                  <a:lnTo>
                    <a:pt x="49" y="67"/>
                  </a:lnTo>
                  <a:lnTo>
                    <a:pt x="51" y="68"/>
                  </a:lnTo>
                  <a:lnTo>
                    <a:pt x="51" y="70"/>
                  </a:lnTo>
                  <a:lnTo>
                    <a:pt x="52" y="71"/>
                  </a:lnTo>
                  <a:lnTo>
                    <a:pt x="54" y="71"/>
                  </a:lnTo>
                  <a:lnTo>
                    <a:pt x="54" y="73"/>
                  </a:lnTo>
                  <a:lnTo>
                    <a:pt x="54" y="74"/>
                  </a:lnTo>
                  <a:lnTo>
                    <a:pt x="54" y="74"/>
                  </a:lnTo>
                  <a:lnTo>
                    <a:pt x="55" y="74"/>
                  </a:lnTo>
                  <a:lnTo>
                    <a:pt x="55" y="76"/>
                  </a:lnTo>
                  <a:lnTo>
                    <a:pt x="57" y="76"/>
                  </a:lnTo>
                  <a:lnTo>
                    <a:pt x="57" y="74"/>
                  </a:lnTo>
                  <a:lnTo>
                    <a:pt x="57" y="74"/>
                  </a:lnTo>
                  <a:lnTo>
                    <a:pt x="59" y="74"/>
                  </a:lnTo>
                  <a:lnTo>
                    <a:pt x="60" y="76"/>
                  </a:lnTo>
                  <a:lnTo>
                    <a:pt x="60" y="78"/>
                  </a:lnTo>
                  <a:lnTo>
                    <a:pt x="60" y="78"/>
                  </a:lnTo>
                  <a:lnTo>
                    <a:pt x="60" y="78"/>
                  </a:lnTo>
                  <a:lnTo>
                    <a:pt x="60" y="79"/>
                  </a:lnTo>
                  <a:lnTo>
                    <a:pt x="60" y="79"/>
                  </a:lnTo>
                  <a:lnTo>
                    <a:pt x="60" y="81"/>
                  </a:lnTo>
                  <a:lnTo>
                    <a:pt x="60" y="81"/>
                  </a:lnTo>
                  <a:lnTo>
                    <a:pt x="60" y="82"/>
                  </a:lnTo>
                  <a:lnTo>
                    <a:pt x="60" y="82"/>
                  </a:lnTo>
                  <a:lnTo>
                    <a:pt x="62" y="82"/>
                  </a:lnTo>
                  <a:lnTo>
                    <a:pt x="62" y="84"/>
                  </a:lnTo>
                  <a:lnTo>
                    <a:pt x="62" y="84"/>
                  </a:lnTo>
                  <a:lnTo>
                    <a:pt x="62" y="84"/>
                  </a:lnTo>
                  <a:lnTo>
                    <a:pt x="63" y="85"/>
                  </a:lnTo>
                  <a:lnTo>
                    <a:pt x="63" y="85"/>
                  </a:lnTo>
                  <a:lnTo>
                    <a:pt x="63" y="85"/>
                  </a:lnTo>
                  <a:lnTo>
                    <a:pt x="63" y="85"/>
                  </a:lnTo>
                  <a:lnTo>
                    <a:pt x="63" y="87"/>
                  </a:lnTo>
                  <a:lnTo>
                    <a:pt x="63" y="87"/>
                  </a:lnTo>
                  <a:lnTo>
                    <a:pt x="65" y="89"/>
                  </a:lnTo>
                  <a:lnTo>
                    <a:pt x="65" y="89"/>
                  </a:lnTo>
                  <a:lnTo>
                    <a:pt x="65" y="90"/>
                  </a:lnTo>
                  <a:lnTo>
                    <a:pt x="67" y="90"/>
                  </a:lnTo>
                  <a:lnTo>
                    <a:pt x="67" y="92"/>
                  </a:lnTo>
                  <a:lnTo>
                    <a:pt x="67" y="93"/>
                  </a:lnTo>
                  <a:lnTo>
                    <a:pt x="68" y="95"/>
                  </a:lnTo>
                  <a:lnTo>
                    <a:pt x="70" y="95"/>
                  </a:lnTo>
                  <a:lnTo>
                    <a:pt x="70" y="95"/>
                  </a:lnTo>
                  <a:lnTo>
                    <a:pt x="71" y="95"/>
                  </a:lnTo>
                  <a:lnTo>
                    <a:pt x="71" y="95"/>
                  </a:lnTo>
                  <a:lnTo>
                    <a:pt x="71" y="96"/>
                  </a:lnTo>
                  <a:lnTo>
                    <a:pt x="70" y="96"/>
                  </a:lnTo>
                  <a:lnTo>
                    <a:pt x="70" y="96"/>
                  </a:lnTo>
                  <a:lnTo>
                    <a:pt x="68" y="96"/>
                  </a:lnTo>
                  <a:lnTo>
                    <a:pt x="67" y="96"/>
                  </a:lnTo>
                  <a:lnTo>
                    <a:pt x="67" y="96"/>
                  </a:lnTo>
                  <a:lnTo>
                    <a:pt x="65" y="96"/>
                  </a:lnTo>
                  <a:lnTo>
                    <a:pt x="63" y="96"/>
                  </a:lnTo>
                  <a:lnTo>
                    <a:pt x="63" y="95"/>
                  </a:lnTo>
                  <a:lnTo>
                    <a:pt x="62" y="95"/>
                  </a:lnTo>
                  <a:lnTo>
                    <a:pt x="62" y="95"/>
                  </a:lnTo>
                  <a:lnTo>
                    <a:pt x="62" y="95"/>
                  </a:lnTo>
                  <a:lnTo>
                    <a:pt x="60" y="95"/>
                  </a:lnTo>
                  <a:lnTo>
                    <a:pt x="59" y="95"/>
                  </a:lnTo>
                  <a:lnTo>
                    <a:pt x="59" y="95"/>
                  </a:lnTo>
                  <a:lnTo>
                    <a:pt x="57" y="96"/>
                  </a:lnTo>
                  <a:lnTo>
                    <a:pt x="57" y="98"/>
                  </a:lnTo>
                  <a:lnTo>
                    <a:pt x="55" y="98"/>
                  </a:lnTo>
                  <a:lnTo>
                    <a:pt x="55" y="100"/>
                  </a:lnTo>
                  <a:lnTo>
                    <a:pt x="54" y="100"/>
                  </a:lnTo>
                  <a:lnTo>
                    <a:pt x="52" y="100"/>
                  </a:lnTo>
                  <a:lnTo>
                    <a:pt x="51" y="100"/>
                  </a:lnTo>
                  <a:lnTo>
                    <a:pt x="51" y="100"/>
                  </a:lnTo>
                  <a:lnTo>
                    <a:pt x="49" y="100"/>
                  </a:lnTo>
                  <a:lnTo>
                    <a:pt x="49" y="101"/>
                  </a:lnTo>
                  <a:lnTo>
                    <a:pt x="49" y="101"/>
                  </a:lnTo>
                  <a:lnTo>
                    <a:pt x="49" y="101"/>
                  </a:lnTo>
                  <a:lnTo>
                    <a:pt x="48" y="101"/>
                  </a:lnTo>
                  <a:lnTo>
                    <a:pt x="48" y="101"/>
                  </a:lnTo>
                  <a:lnTo>
                    <a:pt x="46" y="101"/>
                  </a:lnTo>
                  <a:lnTo>
                    <a:pt x="46" y="101"/>
                  </a:lnTo>
                  <a:lnTo>
                    <a:pt x="44" y="101"/>
                  </a:lnTo>
                  <a:lnTo>
                    <a:pt x="44" y="101"/>
                  </a:lnTo>
                  <a:lnTo>
                    <a:pt x="44" y="101"/>
                  </a:lnTo>
                  <a:lnTo>
                    <a:pt x="44" y="101"/>
                  </a:lnTo>
                  <a:lnTo>
                    <a:pt x="44" y="101"/>
                  </a:lnTo>
                  <a:lnTo>
                    <a:pt x="43" y="103"/>
                  </a:lnTo>
                  <a:lnTo>
                    <a:pt x="43" y="103"/>
                  </a:lnTo>
                  <a:lnTo>
                    <a:pt x="41" y="103"/>
                  </a:lnTo>
                  <a:lnTo>
                    <a:pt x="43" y="104"/>
                  </a:lnTo>
                  <a:lnTo>
                    <a:pt x="43" y="104"/>
                  </a:lnTo>
                  <a:lnTo>
                    <a:pt x="41" y="104"/>
                  </a:lnTo>
                  <a:lnTo>
                    <a:pt x="41" y="104"/>
                  </a:lnTo>
                  <a:lnTo>
                    <a:pt x="40" y="104"/>
                  </a:lnTo>
                  <a:lnTo>
                    <a:pt x="38" y="106"/>
                  </a:lnTo>
                  <a:lnTo>
                    <a:pt x="38" y="106"/>
                  </a:lnTo>
                  <a:lnTo>
                    <a:pt x="38" y="106"/>
                  </a:lnTo>
                  <a:lnTo>
                    <a:pt x="37" y="106"/>
                  </a:lnTo>
                  <a:lnTo>
                    <a:pt x="37" y="106"/>
                  </a:lnTo>
                  <a:lnTo>
                    <a:pt x="35" y="104"/>
                  </a:lnTo>
                  <a:lnTo>
                    <a:pt x="33" y="104"/>
                  </a:lnTo>
                  <a:lnTo>
                    <a:pt x="32" y="104"/>
                  </a:lnTo>
                  <a:lnTo>
                    <a:pt x="30" y="103"/>
                  </a:lnTo>
                  <a:lnTo>
                    <a:pt x="30" y="101"/>
                  </a:lnTo>
                  <a:lnTo>
                    <a:pt x="29" y="101"/>
                  </a:lnTo>
                  <a:lnTo>
                    <a:pt x="29" y="100"/>
                  </a:lnTo>
                  <a:lnTo>
                    <a:pt x="27" y="100"/>
                  </a:lnTo>
                  <a:lnTo>
                    <a:pt x="26" y="98"/>
                  </a:lnTo>
                  <a:lnTo>
                    <a:pt x="26" y="98"/>
                  </a:lnTo>
                  <a:lnTo>
                    <a:pt x="26" y="98"/>
                  </a:lnTo>
                  <a:lnTo>
                    <a:pt x="26" y="96"/>
                  </a:lnTo>
                  <a:lnTo>
                    <a:pt x="26" y="96"/>
                  </a:lnTo>
                  <a:lnTo>
                    <a:pt x="24" y="96"/>
                  </a:lnTo>
                  <a:lnTo>
                    <a:pt x="24" y="96"/>
                  </a:lnTo>
                  <a:lnTo>
                    <a:pt x="24" y="95"/>
                  </a:lnTo>
                  <a:lnTo>
                    <a:pt x="24" y="93"/>
                  </a:lnTo>
                  <a:lnTo>
                    <a:pt x="24" y="90"/>
                  </a:lnTo>
                  <a:lnTo>
                    <a:pt x="22" y="90"/>
                  </a:lnTo>
                  <a:lnTo>
                    <a:pt x="22" y="90"/>
                  </a:lnTo>
                  <a:lnTo>
                    <a:pt x="21" y="85"/>
                  </a:lnTo>
                  <a:lnTo>
                    <a:pt x="21" y="85"/>
                  </a:lnTo>
                  <a:lnTo>
                    <a:pt x="21" y="84"/>
                  </a:lnTo>
                  <a:lnTo>
                    <a:pt x="21" y="81"/>
                  </a:lnTo>
                  <a:lnTo>
                    <a:pt x="21" y="79"/>
                  </a:lnTo>
                  <a:lnTo>
                    <a:pt x="22" y="76"/>
                  </a:lnTo>
                  <a:lnTo>
                    <a:pt x="22" y="76"/>
                  </a:lnTo>
                  <a:lnTo>
                    <a:pt x="22" y="74"/>
                  </a:lnTo>
                  <a:lnTo>
                    <a:pt x="22" y="74"/>
                  </a:lnTo>
                  <a:lnTo>
                    <a:pt x="22" y="71"/>
                  </a:lnTo>
                  <a:lnTo>
                    <a:pt x="24" y="71"/>
                  </a:lnTo>
                  <a:lnTo>
                    <a:pt x="26" y="70"/>
                  </a:lnTo>
                  <a:lnTo>
                    <a:pt x="26" y="70"/>
                  </a:lnTo>
                  <a:lnTo>
                    <a:pt x="26" y="68"/>
                  </a:lnTo>
                  <a:lnTo>
                    <a:pt x="27" y="68"/>
                  </a:lnTo>
                  <a:lnTo>
                    <a:pt x="27" y="67"/>
                  </a:lnTo>
                  <a:lnTo>
                    <a:pt x="27" y="67"/>
                  </a:lnTo>
                  <a:lnTo>
                    <a:pt x="27" y="67"/>
                  </a:lnTo>
                  <a:lnTo>
                    <a:pt x="26" y="65"/>
                  </a:lnTo>
                  <a:lnTo>
                    <a:pt x="26" y="63"/>
                  </a:lnTo>
                  <a:lnTo>
                    <a:pt x="24" y="63"/>
                  </a:lnTo>
                  <a:lnTo>
                    <a:pt x="24" y="63"/>
                  </a:lnTo>
                  <a:lnTo>
                    <a:pt x="24" y="62"/>
                  </a:lnTo>
                  <a:lnTo>
                    <a:pt x="24" y="60"/>
                  </a:lnTo>
                  <a:lnTo>
                    <a:pt x="24" y="60"/>
                  </a:lnTo>
                  <a:lnTo>
                    <a:pt x="24" y="60"/>
                  </a:lnTo>
                  <a:lnTo>
                    <a:pt x="22" y="59"/>
                  </a:lnTo>
                  <a:lnTo>
                    <a:pt x="22" y="59"/>
                  </a:lnTo>
                  <a:lnTo>
                    <a:pt x="21" y="59"/>
                  </a:lnTo>
                  <a:lnTo>
                    <a:pt x="19" y="59"/>
                  </a:lnTo>
                  <a:lnTo>
                    <a:pt x="19" y="59"/>
                  </a:lnTo>
                  <a:lnTo>
                    <a:pt x="18" y="59"/>
                  </a:lnTo>
                  <a:lnTo>
                    <a:pt x="18" y="57"/>
                  </a:lnTo>
                  <a:lnTo>
                    <a:pt x="19" y="57"/>
                  </a:lnTo>
                  <a:lnTo>
                    <a:pt x="19" y="57"/>
                  </a:lnTo>
                  <a:lnTo>
                    <a:pt x="19" y="56"/>
                  </a:lnTo>
                  <a:lnTo>
                    <a:pt x="19" y="54"/>
                  </a:lnTo>
                  <a:lnTo>
                    <a:pt x="21" y="52"/>
                  </a:lnTo>
                  <a:lnTo>
                    <a:pt x="21" y="52"/>
                  </a:lnTo>
                  <a:lnTo>
                    <a:pt x="21" y="51"/>
                  </a:lnTo>
                  <a:lnTo>
                    <a:pt x="19" y="49"/>
                  </a:lnTo>
                  <a:lnTo>
                    <a:pt x="19" y="49"/>
                  </a:lnTo>
                  <a:lnTo>
                    <a:pt x="18" y="48"/>
                  </a:lnTo>
                  <a:lnTo>
                    <a:pt x="18" y="48"/>
                  </a:lnTo>
                  <a:lnTo>
                    <a:pt x="18" y="48"/>
                  </a:lnTo>
                  <a:lnTo>
                    <a:pt x="16" y="49"/>
                  </a:lnTo>
                  <a:lnTo>
                    <a:pt x="14" y="49"/>
                  </a:lnTo>
                  <a:lnTo>
                    <a:pt x="14" y="49"/>
                  </a:lnTo>
                  <a:lnTo>
                    <a:pt x="11" y="49"/>
                  </a:lnTo>
                  <a:lnTo>
                    <a:pt x="11" y="48"/>
                  </a:lnTo>
                  <a:lnTo>
                    <a:pt x="10" y="49"/>
                  </a:lnTo>
                  <a:lnTo>
                    <a:pt x="7" y="44"/>
                  </a:lnTo>
                  <a:lnTo>
                    <a:pt x="3" y="41"/>
                  </a:lnTo>
                  <a:lnTo>
                    <a:pt x="0" y="38"/>
                  </a:lnTo>
                  <a:lnTo>
                    <a:pt x="0" y="38"/>
                  </a:lnTo>
                  <a:lnTo>
                    <a:pt x="2" y="37"/>
                  </a:lnTo>
                  <a:lnTo>
                    <a:pt x="3" y="35"/>
                  </a:lnTo>
                  <a:lnTo>
                    <a:pt x="3" y="35"/>
                  </a:lnTo>
                  <a:lnTo>
                    <a:pt x="3" y="33"/>
                  </a:lnTo>
                  <a:lnTo>
                    <a:pt x="3" y="32"/>
                  </a:lnTo>
                  <a:lnTo>
                    <a:pt x="3" y="30"/>
                  </a:lnTo>
                  <a:lnTo>
                    <a:pt x="3" y="30"/>
                  </a:lnTo>
                  <a:lnTo>
                    <a:pt x="3" y="29"/>
                  </a:lnTo>
                  <a:lnTo>
                    <a:pt x="3" y="27"/>
                  </a:lnTo>
                  <a:lnTo>
                    <a:pt x="3" y="27"/>
                  </a:lnTo>
                  <a:lnTo>
                    <a:pt x="5" y="27"/>
                  </a:lnTo>
                  <a:lnTo>
                    <a:pt x="7" y="27"/>
                  </a:lnTo>
                  <a:lnTo>
                    <a:pt x="7" y="27"/>
                  </a:lnTo>
                  <a:lnTo>
                    <a:pt x="7" y="26"/>
                  </a:lnTo>
                  <a:lnTo>
                    <a:pt x="8" y="26"/>
                  </a:lnTo>
                  <a:lnTo>
                    <a:pt x="8" y="26"/>
                  </a:lnTo>
                  <a:lnTo>
                    <a:pt x="10" y="26"/>
                  </a:lnTo>
                  <a:lnTo>
                    <a:pt x="11" y="26"/>
                  </a:lnTo>
                  <a:lnTo>
                    <a:pt x="11" y="26"/>
                  </a:lnTo>
                  <a:lnTo>
                    <a:pt x="14" y="24"/>
                  </a:lnTo>
                  <a:lnTo>
                    <a:pt x="16" y="22"/>
                  </a:lnTo>
                  <a:lnTo>
                    <a:pt x="16" y="21"/>
                  </a:lnTo>
                  <a:lnTo>
                    <a:pt x="16" y="21"/>
                  </a:lnTo>
                  <a:lnTo>
                    <a:pt x="16" y="21"/>
                  </a:lnTo>
                  <a:lnTo>
                    <a:pt x="14" y="21"/>
                  </a:lnTo>
                  <a:lnTo>
                    <a:pt x="13" y="21"/>
                  </a:lnTo>
                  <a:lnTo>
                    <a:pt x="13" y="21"/>
                  </a:lnTo>
                  <a:lnTo>
                    <a:pt x="11" y="21"/>
                  </a:lnTo>
                  <a:lnTo>
                    <a:pt x="11" y="19"/>
                  </a:lnTo>
                  <a:lnTo>
                    <a:pt x="11" y="19"/>
                  </a:lnTo>
                  <a:lnTo>
                    <a:pt x="11" y="18"/>
                  </a:lnTo>
                  <a:lnTo>
                    <a:pt x="11" y="18"/>
                  </a:lnTo>
                  <a:lnTo>
                    <a:pt x="10" y="16"/>
                  </a:lnTo>
                  <a:lnTo>
                    <a:pt x="10" y="15"/>
                  </a:lnTo>
                  <a:lnTo>
                    <a:pt x="11" y="15"/>
                  </a:lnTo>
                  <a:lnTo>
                    <a:pt x="11" y="13"/>
                  </a:lnTo>
                  <a:lnTo>
                    <a:pt x="13" y="11"/>
                  </a:lnTo>
                  <a:lnTo>
                    <a:pt x="13" y="11"/>
                  </a:lnTo>
                  <a:lnTo>
                    <a:pt x="14" y="11"/>
                  </a:lnTo>
                  <a:lnTo>
                    <a:pt x="16" y="10"/>
                  </a:lnTo>
                  <a:lnTo>
                    <a:pt x="16" y="10"/>
                  </a:lnTo>
                  <a:lnTo>
                    <a:pt x="18" y="8"/>
                  </a:lnTo>
                  <a:lnTo>
                    <a:pt x="19" y="8"/>
                  </a:lnTo>
                  <a:lnTo>
                    <a:pt x="21" y="7"/>
                  </a:lnTo>
                  <a:lnTo>
                    <a:pt x="21" y="5"/>
                  </a:lnTo>
                  <a:lnTo>
                    <a:pt x="22" y="5"/>
                  </a:lnTo>
                  <a:lnTo>
                    <a:pt x="22" y="4"/>
                  </a:lnTo>
                  <a:lnTo>
                    <a:pt x="22" y="4"/>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40" name="Freeform 260">
              <a:extLst>
                <a:ext uri="{FF2B5EF4-FFF2-40B4-BE49-F238E27FC236}">
                  <a16:creationId xmlns:a16="http://schemas.microsoft.com/office/drawing/2014/main" id="{13A9DEF6-5FE2-4206-B502-97F464F124CF}"/>
                </a:ext>
              </a:extLst>
            </p:cNvPr>
            <p:cNvSpPr>
              <a:spLocks noEditPoints="1"/>
            </p:cNvSpPr>
            <p:nvPr/>
          </p:nvSpPr>
          <p:spPr bwMode="auto">
            <a:xfrm>
              <a:off x="5295231" y="4059215"/>
              <a:ext cx="81867" cy="50680"/>
            </a:xfrm>
            <a:custGeom>
              <a:avLst/>
              <a:gdLst>
                <a:gd name="T0" fmla="*/ 11 w 42"/>
                <a:gd name="T1" fmla="*/ 23 h 26"/>
                <a:gd name="T2" fmla="*/ 9 w 42"/>
                <a:gd name="T3" fmla="*/ 24 h 26"/>
                <a:gd name="T4" fmla="*/ 11 w 42"/>
                <a:gd name="T5" fmla="*/ 23 h 26"/>
                <a:gd name="T6" fmla="*/ 8 w 42"/>
                <a:gd name="T7" fmla="*/ 23 h 26"/>
                <a:gd name="T8" fmla="*/ 8 w 42"/>
                <a:gd name="T9" fmla="*/ 24 h 26"/>
                <a:gd name="T10" fmla="*/ 6 w 42"/>
                <a:gd name="T11" fmla="*/ 23 h 26"/>
                <a:gd name="T12" fmla="*/ 8 w 42"/>
                <a:gd name="T13" fmla="*/ 23 h 26"/>
                <a:gd name="T14" fmla="*/ 14 w 42"/>
                <a:gd name="T15" fmla="*/ 21 h 26"/>
                <a:gd name="T16" fmla="*/ 14 w 42"/>
                <a:gd name="T17" fmla="*/ 21 h 26"/>
                <a:gd name="T18" fmla="*/ 14 w 42"/>
                <a:gd name="T19" fmla="*/ 23 h 26"/>
                <a:gd name="T20" fmla="*/ 12 w 42"/>
                <a:gd name="T21" fmla="*/ 21 h 26"/>
                <a:gd name="T22" fmla="*/ 11 w 42"/>
                <a:gd name="T23" fmla="*/ 16 h 26"/>
                <a:gd name="T24" fmla="*/ 9 w 42"/>
                <a:gd name="T25" fmla="*/ 18 h 26"/>
                <a:gd name="T26" fmla="*/ 9 w 42"/>
                <a:gd name="T27" fmla="*/ 16 h 26"/>
                <a:gd name="T28" fmla="*/ 16 w 42"/>
                <a:gd name="T29" fmla="*/ 16 h 26"/>
                <a:gd name="T30" fmla="*/ 16 w 42"/>
                <a:gd name="T31" fmla="*/ 18 h 26"/>
                <a:gd name="T32" fmla="*/ 9 w 42"/>
                <a:gd name="T33" fmla="*/ 12 h 26"/>
                <a:gd name="T34" fmla="*/ 8 w 42"/>
                <a:gd name="T35" fmla="*/ 13 h 26"/>
                <a:gd name="T36" fmla="*/ 9 w 42"/>
                <a:gd name="T37" fmla="*/ 12 h 26"/>
                <a:gd name="T38" fmla="*/ 28 w 42"/>
                <a:gd name="T39" fmla="*/ 0 h 26"/>
                <a:gd name="T40" fmla="*/ 42 w 42"/>
                <a:gd name="T41" fmla="*/ 0 h 26"/>
                <a:gd name="T42" fmla="*/ 42 w 42"/>
                <a:gd name="T43" fmla="*/ 5 h 26"/>
                <a:gd name="T44" fmla="*/ 42 w 42"/>
                <a:gd name="T45" fmla="*/ 7 h 26"/>
                <a:gd name="T46" fmla="*/ 39 w 42"/>
                <a:gd name="T47" fmla="*/ 7 h 26"/>
                <a:gd name="T48" fmla="*/ 41 w 42"/>
                <a:gd name="T49" fmla="*/ 8 h 26"/>
                <a:gd name="T50" fmla="*/ 42 w 42"/>
                <a:gd name="T51" fmla="*/ 12 h 26"/>
                <a:gd name="T52" fmla="*/ 39 w 42"/>
                <a:gd name="T53" fmla="*/ 15 h 26"/>
                <a:gd name="T54" fmla="*/ 33 w 42"/>
                <a:gd name="T55" fmla="*/ 16 h 26"/>
                <a:gd name="T56" fmla="*/ 28 w 42"/>
                <a:gd name="T57" fmla="*/ 18 h 26"/>
                <a:gd name="T58" fmla="*/ 25 w 42"/>
                <a:gd name="T59" fmla="*/ 24 h 26"/>
                <a:gd name="T60" fmla="*/ 22 w 42"/>
                <a:gd name="T61" fmla="*/ 24 h 26"/>
                <a:gd name="T62" fmla="*/ 22 w 42"/>
                <a:gd name="T63" fmla="*/ 24 h 26"/>
                <a:gd name="T64" fmla="*/ 20 w 42"/>
                <a:gd name="T65" fmla="*/ 23 h 26"/>
                <a:gd name="T66" fmla="*/ 19 w 42"/>
                <a:gd name="T67" fmla="*/ 21 h 26"/>
                <a:gd name="T68" fmla="*/ 19 w 42"/>
                <a:gd name="T69" fmla="*/ 19 h 26"/>
                <a:gd name="T70" fmla="*/ 17 w 42"/>
                <a:gd name="T71" fmla="*/ 19 h 26"/>
                <a:gd name="T72" fmla="*/ 22 w 42"/>
                <a:gd name="T73" fmla="*/ 16 h 26"/>
                <a:gd name="T74" fmla="*/ 20 w 42"/>
                <a:gd name="T75" fmla="*/ 15 h 26"/>
                <a:gd name="T76" fmla="*/ 17 w 42"/>
                <a:gd name="T77" fmla="*/ 16 h 26"/>
                <a:gd name="T78" fmla="*/ 17 w 42"/>
                <a:gd name="T79" fmla="*/ 13 h 26"/>
                <a:gd name="T80" fmla="*/ 22 w 42"/>
                <a:gd name="T81" fmla="*/ 12 h 26"/>
                <a:gd name="T82" fmla="*/ 23 w 42"/>
                <a:gd name="T83" fmla="*/ 12 h 26"/>
                <a:gd name="T84" fmla="*/ 17 w 42"/>
                <a:gd name="T85" fmla="*/ 12 h 26"/>
                <a:gd name="T86" fmla="*/ 12 w 42"/>
                <a:gd name="T87" fmla="*/ 13 h 26"/>
                <a:gd name="T88" fmla="*/ 11 w 42"/>
                <a:gd name="T89" fmla="*/ 12 h 26"/>
                <a:gd name="T90" fmla="*/ 6 w 42"/>
                <a:gd name="T91" fmla="*/ 10 h 26"/>
                <a:gd name="T92" fmla="*/ 6 w 42"/>
                <a:gd name="T93" fmla="*/ 7 h 26"/>
                <a:gd name="T94" fmla="*/ 3 w 42"/>
                <a:gd name="T95" fmla="*/ 7 h 26"/>
                <a:gd name="T96" fmla="*/ 1 w 42"/>
                <a:gd name="T97" fmla="*/ 5 h 26"/>
                <a:gd name="T98" fmla="*/ 6 w 42"/>
                <a:gd name="T99" fmla="*/ 4 h 26"/>
                <a:gd name="T100" fmla="*/ 16 w 42"/>
                <a:gd name="T101"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26">
                  <a:moveTo>
                    <a:pt x="11" y="23"/>
                  </a:moveTo>
                  <a:lnTo>
                    <a:pt x="11" y="23"/>
                  </a:lnTo>
                  <a:lnTo>
                    <a:pt x="11" y="23"/>
                  </a:lnTo>
                  <a:lnTo>
                    <a:pt x="11" y="24"/>
                  </a:lnTo>
                  <a:lnTo>
                    <a:pt x="11" y="24"/>
                  </a:lnTo>
                  <a:lnTo>
                    <a:pt x="9" y="24"/>
                  </a:lnTo>
                  <a:lnTo>
                    <a:pt x="11" y="24"/>
                  </a:lnTo>
                  <a:lnTo>
                    <a:pt x="9" y="24"/>
                  </a:lnTo>
                  <a:lnTo>
                    <a:pt x="11" y="23"/>
                  </a:lnTo>
                  <a:lnTo>
                    <a:pt x="11" y="23"/>
                  </a:lnTo>
                  <a:close/>
                  <a:moveTo>
                    <a:pt x="8" y="23"/>
                  </a:moveTo>
                  <a:lnTo>
                    <a:pt x="8" y="23"/>
                  </a:lnTo>
                  <a:lnTo>
                    <a:pt x="9" y="23"/>
                  </a:lnTo>
                  <a:lnTo>
                    <a:pt x="8" y="24"/>
                  </a:lnTo>
                  <a:lnTo>
                    <a:pt x="8" y="24"/>
                  </a:lnTo>
                  <a:lnTo>
                    <a:pt x="6" y="24"/>
                  </a:lnTo>
                  <a:lnTo>
                    <a:pt x="6" y="24"/>
                  </a:lnTo>
                  <a:lnTo>
                    <a:pt x="6" y="23"/>
                  </a:lnTo>
                  <a:lnTo>
                    <a:pt x="6" y="23"/>
                  </a:lnTo>
                  <a:lnTo>
                    <a:pt x="8" y="23"/>
                  </a:lnTo>
                  <a:lnTo>
                    <a:pt x="8" y="23"/>
                  </a:lnTo>
                  <a:lnTo>
                    <a:pt x="8" y="23"/>
                  </a:lnTo>
                  <a:lnTo>
                    <a:pt x="8" y="23"/>
                  </a:lnTo>
                  <a:close/>
                  <a:moveTo>
                    <a:pt x="14" y="21"/>
                  </a:moveTo>
                  <a:lnTo>
                    <a:pt x="14" y="21"/>
                  </a:lnTo>
                  <a:lnTo>
                    <a:pt x="14" y="21"/>
                  </a:lnTo>
                  <a:lnTo>
                    <a:pt x="14" y="21"/>
                  </a:lnTo>
                  <a:lnTo>
                    <a:pt x="14" y="21"/>
                  </a:lnTo>
                  <a:lnTo>
                    <a:pt x="14" y="23"/>
                  </a:lnTo>
                  <a:lnTo>
                    <a:pt x="14" y="23"/>
                  </a:lnTo>
                  <a:lnTo>
                    <a:pt x="12" y="23"/>
                  </a:lnTo>
                  <a:lnTo>
                    <a:pt x="12" y="23"/>
                  </a:lnTo>
                  <a:lnTo>
                    <a:pt x="12" y="21"/>
                  </a:lnTo>
                  <a:lnTo>
                    <a:pt x="14" y="21"/>
                  </a:lnTo>
                  <a:close/>
                  <a:moveTo>
                    <a:pt x="9" y="16"/>
                  </a:moveTo>
                  <a:lnTo>
                    <a:pt x="11" y="16"/>
                  </a:lnTo>
                  <a:lnTo>
                    <a:pt x="11" y="18"/>
                  </a:lnTo>
                  <a:lnTo>
                    <a:pt x="11" y="18"/>
                  </a:lnTo>
                  <a:lnTo>
                    <a:pt x="9" y="18"/>
                  </a:lnTo>
                  <a:lnTo>
                    <a:pt x="9" y="18"/>
                  </a:lnTo>
                  <a:lnTo>
                    <a:pt x="9" y="18"/>
                  </a:lnTo>
                  <a:lnTo>
                    <a:pt x="9" y="16"/>
                  </a:lnTo>
                  <a:close/>
                  <a:moveTo>
                    <a:pt x="17" y="16"/>
                  </a:moveTo>
                  <a:lnTo>
                    <a:pt x="17" y="16"/>
                  </a:lnTo>
                  <a:lnTo>
                    <a:pt x="16" y="16"/>
                  </a:lnTo>
                  <a:lnTo>
                    <a:pt x="16" y="18"/>
                  </a:lnTo>
                  <a:lnTo>
                    <a:pt x="16" y="18"/>
                  </a:lnTo>
                  <a:lnTo>
                    <a:pt x="16" y="18"/>
                  </a:lnTo>
                  <a:lnTo>
                    <a:pt x="16" y="16"/>
                  </a:lnTo>
                  <a:lnTo>
                    <a:pt x="17" y="16"/>
                  </a:lnTo>
                  <a:close/>
                  <a:moveTo>
                    <a:pt x="9" y="12"/>
                  </a:moveTo>
                  <a:lnTo>
                    <a:pt x="9" y="12"/>
                  </a:lnTo>
                  <a:lnTo>
                    <a:pt x="9" y="13"/>
                  </a:lnTo>
                  <a:lnTo>
                    <a:pt x="8" y="13"/>
                  </a:lnTo>
                  <a:lnTo>
                    <a:pt x="8" y="13"/>
                  </a:lnTo>
                  <a:lnTo>
                    <a:pt x="8" y="12"/>
                  </a:lnTo>
                  <a:lnTo>
                    <a:pt x="9" y="12"/>
                  </a:lnTo>
                  <a:close/>
                  <a:moveTo>
                    <a:pt x="20" y="0"/>
                  </a:moveTo>
                  <a:lnTo>
                    <a:pt x="25" y="0"/>
                  </a:lnTo>
                  <a:lnTo>
                    <a:pt x="28" y="0"/>
                  </a:lnTo>
                  <a:lnTo>
                    <a:pt x="33" y="0"/>
                  </a:lnTo>
                  <a:lnTo>
                    <a:pt x="38" y="0"/>
                  </a:lnTo>
                  <a:lnTo>
                    <a:pt x="42" y="0"/>
                  </a:lnTo>
                  <a:lnTo>
                    <a:pt x="42" y="2"/>
                  </a:lnTo>
                  <a:lnTo>
                    <a:pt x="42" y="4"/>
                  </a:lnTo>
                  <a:lnTo>
                    <a:pt x="42" y="5"/>
                  </a:lnTo>
                  <a:lnTo>
                    <a:pt x="42" y="5"/>
                  </a:lnTo>
                  <a:lnTo>
                    <a:pt x="42" y="7"/>
                  </a:lnTo>
                  <a:lnTo>
                    <a:pt x="42" y="7"/>
                  </a:lnTo>
                  <a:lnTo>
                    <a:pt x="41" y="7"/>
                  </a:lnTo>
                  <a:lnTo>
                    <a:pt x="39" y="7"/>
                  </a:lnTo>
                  <a:lnTo>
                    <a:pt x="39" y="7"/>
                  </a:lnTo>
                  <a:lnTo>
                    <a:pt x="39" y="8"/>
                  </a:lnTo>
                  <a:lnTo>
                    <a:pt x="39" y="8"/>
                  </a:lnTo>
                  <a:lnTo>
                    <a:pt x="41" y="8"/>
                  </a:lnTo>
                  <a:lnTo>
                    <a:pt x="41" y="10"/>
                  </a:lnTo>
                  <a:lnTo>
                    <a:pt x="42" y="10"/>
                  </a:lnTo>
                  <a:lnTo>
                    <a:pt x="42" y="12"/>
                  </a:lnTo>
                  <a:lnTo>
                    <a:pt x="42" y="13"/>
                  </a:lnTo>
                  <a:lnTo>
                    <a:pt x="42" y="15"/>
                  </a:lnTo>
                  <a:lnTo>
                    <a:pt x="39" y="15"/>
                  </a:lnTo>
                  <a:lnTo>
                    <a:pt x="36" y="15"/>
                  </a:lnTo>
                  <a:lnTo>
                    <a:pt x="35" y="15"/>
                  </a:lnTo>
                  <a:lnTo>
                    <a:pt x="33" y="16"/>
                  </a:lnTo>
                  <a:lnTo>
                    <a:pt x="31" y="16"/>
                  </a:lnTo>
                  <a:lnTo>
                    <a:pt x="30" y="18"/>
                  </a:lnTo>
                  <a:lnTo>
                    <a:pt x="28" y="18"/>
                  </a:lnTo>
                  <a:lnTo>
                    <a:pt x="28" y="18"/>
                  </a:lnTo>
                  <a:lnTo>
                    <a:pt x="27" y="19"/>
                  </a:lnTo>
                  <a:lnTo>
                    <a:pt x="25" y="24"/>
                  </a:lnTo>
                  <a:lnTo>
                    <a:pt x="23" y="26"/>
                  </a:lnTo>
                  <a:lnTo>
                    <a:pt x="23" y="26"/>
                  </a:lnTo>
                  <a:lnTo>
                    <a:pt x="22" y="24"/>
                  </a:lnTo>
                  <a:lnTo>
                    <a:pt x="23" y="23"/>
                  </a:lnTo>
                  <a:lnTo>
                    <a:pt x="22" y="23"/>
                  </a:lnTo>
                  <a:lnTo>
                    <a:pt x="22" y="24"/>
                  </a:lnTo>
                  <a:lnTo>
                    <a:pt x="20" y="24"/>
                  </a:lnTo>
                  <a:lnTo>
                    <a:pt x="20" y="23"/>
                  </a:lnTo>
                  <a:lnTo>
                    <a:pt x="20" y="23"/>
                  </a:lnTo>
                  <a:lnTo>
                    <a:pt x="19" y="23"/>
                  </a:lnTo>
                  <a:lnTo>
                    <a:pt x="19" y="21"/>
                  </a:lnTo>
                  <a:lnTo>
                    <a:pt x="19" y="21"/>
                  </a:lnTo>
                  <a:lnTo>
                    <a:pt x="19" y="19"/>
                  </a:lnTo>
                  <a:lnTo>
                    <a:pt x="19" y="19"/>
                  </a:lnTo>
                  <a:lnTo>
                    <a:pt x="19" y="19"/>
                  </a:lnTo>
                  <a:lnTo>
                    <a:pt x="19" y="19"/>
                  </a:lnTo>
                  <a:lnTo>
                    <a:pt x="17" y="19"/>
                  </a:lnTo>
                  <a:lnTo>
                    <a:pt x="17" y="19"/>
                  </a:lnTo>
                  <a:lnTo>
                    <a:pt x="17" y="18"/>
                  </a:lnTo>
                  <a:lnTo>
                    <a:pt x="20" y="16"/>
                  </a:lnTo>
                  <a:lnTo>
                    <a:pt x="22" y="16"/>
                  </a:lnTo>
                  <a:lnTo>
                    <a:pt x="23" y="16"/>
                  </a:lnTo>
                  <a:lnTo>
                    <a:pt x="22" y="15"/>
                  </a:lnTo>
                  <a:lnTo>
                    <a:pt x="20" y="15"/>
                  </a:lnTo>
                  <a:lnTo>
                    <a:pt x="19" y="15"/>
                  </a:lnTo>
                  <a:lnTo>
                    <a:pt x="19" y="16"/>
                  </a:lnTo>
                  <a:lnTo>
                    <a:pt x="17" y="16"/>
                  </a:lnTo>
                  <a:lnTo>
                    <a:pt x="17" y="15"/>
                  </a:lnTo>
                  <a:lnTo>
                    <a:pt x="17" y="13"/>
                  </a:lnTo>
                  <a:lnTo>
                    <a:pt x="17" y="13"/>
                  </a:lnTo>
                  <a:lnTo>
                    <a:pt x="17" y="12"/>
                  </a:lnTo>
                  <a:lnTo>
                    <a:pt x="20" y="12"/>
                  </a:lnTo>
                  <a:lnTo>
                    <a:pt x="22" y="12"/>
                  </a:lnTo>
                  <a:lnTo>
                    <a:pt x="22" y="12"/>
                  </a:lnTo>
                  <a:lnTo>
                    <a:pt x="23" y="12"/>
                  </a:lnTo>
                  <a:lnTo>
                    <a:pt x="23" y="12"/>
                  </a:lnTo>
                  <a:lnTo>
                    <a:pt x="22" y="12"/>
                  </a:lnTo>
                  <a:lnTo>
                    <a:pt x="22" y="12"/>
                  </a:lnTo>
                  <a:lnTo>
                    <a:pt x="17" y="12"/>
                  </a:lnTo>
                  <a:lnTo>
                    <a:pt x="17" y="12"/>
                  </a:lnTo>
                  <a:lnTo>
                    <a:pt x="14" y="13"/>
                  </a:lnTo>
                  <a:lnTo>
                    <a:pt x="12" y="13"/>
                  </a:lnTo>
                  <a:lnTo>
                    <a:pt x="11" y="13"/>
                  </a:lnTo>
                  <a:lnTo>
                    <a:pt x="11" y="12"/>
                  </a:lnTo>
                  <a:lnTo>
                    <a:pt x="11" y="12"/>
                  </a:lnTo>
                  <a:lnTo>
                    <a:pt x="9" y="12"/>
                  </a:lnTo>
                  <a:lnTo>
                    <a:pt x="8" y="12"/>
                  </a:lnTo>
                  <a:lnTo>
                    <a:pt x="6" y="10"/>
                  </a:lnTo>
                  <a:lnTo>
                    <a:pt x="5" y="10"/>
                  </a:lnTo>
                  <a:lnTo>
                    <a:pt x="5" y="8"/>
                  </a:lnTo>
                  <a:lnTo>
                    <a:pt x="6" y="7"/>
                  </a:lnTo>
                  <a:lnTo>
                    <a:pt x="6" y="7"/>
                  </a:lnTo>
                  <a:lnTo>
                    <a:pt x="5" y="7"/>
                  </a:lnTo>
                  <a:lnTo>
                    <a:pt x="3" y="7"/>
                  </a:lnTo>
                  <a:lnTo>
                    <a:pt x="0" y="5"/>
                  </a:lnTo>
                  <a:lnTo>
                    <a:pt x="0" y="5"/>
                  </a:lnTo>
                  <a:lnTo>
                    <a:pt x="1" y="5"/>
                  </a:lnTo>
                  <a:lnTo>
                    <a:pt x="3" y="5"/>
                  </a:lnTo>
                  <a:lnTo>
                    <a:pt x="5" y="5"/>
                  </a:lnTo>
                  <a:lnTo>
                    <a:pt x="6" y="4"/>
                  </a:lnTo>
                  <a:lnTo>
                    <a:pt x="8" y="4"/>
                  </a:lnTo>
                  <a:lnTo>
                    <a:pt x="12" y="4"/>
                  </a:lnTo>
                  <a:lnTo>
                    <a:pt x="16" y="4"/>
                  </a:lnTo>
                  <a:lnTo>
                    <a:pt x="19" y="2"/>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41" name="Freeform 261">
              <a:extLst>
                <a:ext uri="{FF2B5EF4-FFF2-40B4-BE49-F238E27FC236}">
                  <a16:creationId xmlns:a16="http://schemas.microsoft.com/office/drawing/2014/main" id="{B278AAC7-CD25-4557-9207-86EA22A15D8E}"/>
                </a:ext>
              </a:extLst>
            </p:cNvPr>
            <p:cNvSpPr>
              <a:spLocks/>
            </p:cNvSpPr>
            <p:nvPr/>
          </p:nvSpPr>
          <p:spPr bwMode="auto">
            <a:xfrm>
              <a:off x="9840815" y="4031926"/>
              <a:ext cx="9747" cy="13645"/>
            </a:xfrm>
            <a:custGeom>
              <a:avLst/>
              <a:gdLst>
                <a:gd name="T0" fmla="*/ 3 w 5"/>
                <a:gd name="T1" fmla="*/ 0 h 7"/>
                <a:gd name="T2" fmla="*/ 3 w 5"/>
                <a:gd name="T3" fmla="*/ 0 h 7"/>
                <a:gd name="T4" fmla="*/ 3 w 5"/>
                <a:gd name="T5" fmla="*/ 0 h 7"/>
                <a:gd name="T6" fmla="*/ 5 w 5"/>
                <a:gd name="T7" fmla="*/ 2 h 7"/>
                <a:gd name="T8" fmla="*/ 2 w 5"/>
                <a:gd name="T9" fmla="*/ 3 h 7"/>
                <a:gd name="T10" fmla="*/ 2 w 5"/>
                <a:gd name="T11" fmla="*/ 7 h 7"/>
                <a:gd name="T12" fmla="*/ 0 w 5"/>
                <a:gd name="T13" fmla="*/ 7 h 7"/>
                <a:gd name="T14" fmla="*/ 0 w 5"/>
                <a:gd name="T15" fmla="*/ 5 h 7"/>
                <a:gd name="T16" fmla="*/ 0 w 5"/>
                <a:gd name="T17" fmla="*/ 5 h 7"/>
                <a:gd name="T18" fmla="*/ 0 w 5"/>
                <a:gd name="T19" fmla="*/ 3 h 7"/>
                <a:gd name="T20" fmla="*/ 2 w 5"/>
                <a:gd name="T21" fmla="*/ 2 h 7"/>
                <a:gd name="T22" fmla="*/ 3 w 5"/>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7">
                  <a:moveTo>
                    <a:pt x="3" y="0"/>
                  </a:moveTo>
                  <a:lnTo>
                    <a:pt x="3" y="0"/>
                  </a:lnTo>
                  <a:lnTo>
                    <a:pt x="3" y="0"/>
                  </a:lnTo>
                  <a:lnTo>
                    <a:pt x="5" y="2"/>
                  </a:lnTo>
                  <a:lnTo>
                    <a:pt x="2" y="3"/>
                  </a:lnTo>
                  <a:lnTo>
                    <a:pt x="2" y="7"/>
                  </a:lnTo>
                  <a:lnTo>
                    <a:pt x="0" y="7"/>
                  </a:lnTo>
                  <a:lnTo>
                    <a:pt x="0" y="5"/>
                  </a:lnTo>
                  <a:lnTo>
                    <a:pt x="0" y="5"/>
                  </a:lnTo>
                  <a:lnTo>
                    <a:pt x="0" y="3"/>
                  </a:lnTo>
                  <a:lnTo>
                    <a:pt x="2" y="2"/>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42" name="Freeform 262">
              <a:extLst>
                <a:ext uri="{FF2B5EF4-FFF2-40B4-BE49-F238E27FC236}">
                  <a16:creationId xmlns:a16="http://schemas.microsoft.com/office/drawing/2014/main" id="{CDC9A1BB-865C-461D-9A73-F5E5FB545BC0}"/>
                </a:ext>
              </a:extLst>
            </p:cNvPr>
            <p:cNvSpPr>
              <a:spLocks/>
            </p:cNvSpPr>
            <p:nvPr/>
          </p:nvSpPr>
          <p:spPr bwMode="auto">
            <a:xfrm>
              <a:off x="3164733" y="3913024"/>
              <a:ext cx="113055" cy="116953"/>
            </a:xfrm>
            <a:custGeom>
              <a:avLst/>
              <a:gdLst>
                <a:gd name="T0" fmla="*/ 24 w 58"/>
                <a:gd name="T1" fmla="*/ 0 h 60"/>
                <a:gd name="T2" fmla="*/ 36 w 58"/>
                <a:gd name="T3" fmla="*/ 0 h 60"/>
                <a:gd name="T4" fmla="*/ 44 w 58"/>
                <a:gd name="T5" fmla="*/ 3 h 60"/>
                <a:gd name="T6" fmla="*/ 44 w 58"/>
                <a:gd name="T7" fmla="*/ 11 h 60"/>
                <a:gd name="T8" fmla="*/ 44 w 58"/>
                <a:gd name="T9" fmla="*/ 19 h 60"/>
                <a:gd name="T10" fmla="*/ 44 w 58"/>
                <a:gd name="T11" fmla="*/ 28 h 60"/>
                <a:gd name="T12" fmla="*/ 46 w 58"/>
                <a:gd name="T13" fmla="*/ 28 h 60"/>
                <a:gd name="T14" fmla="*/ 49 w 58"/>
                <a:gd name="T15" fmla="*/ 28 h 60"/>
                <a:gd name="T16" fmla="*/ 51 w 58"/>
                <a:gd name="T17" fmla="*/ 28 h 60"/>
                <a:gd name="T18" fmla="*/ 54 w 58"/>
                <a:gd name="T19" fmla="*/ 30 h 60"/>
                <a:gd name="T20" fmla="*/ 54 w 58"/>
                <a:gd name="T21" fmla="*/ 28 h 60"/>
                <a:gd name="T22" fmla="*/ 54 w 58"/>
                <a:gd name="T23" fmla="*/ 28 h 60"/>
                <a:gd name="T24" fmla="*/ 58 w 58"/>
                <a:gd name="T25" fmla="*/ 31 h 60"/>
                <a:gd name="T26" fmla="*/ 54 w 58"/>
                <a:gd name="T27" fmla="*/ 35 h 60"/>
                <a:gd name="T28" fmla="*/ 49 w 58"/>
                <a:gd name="T29" fmla="*/ 38 h 60"/>
                <a:gd name="T30" fmla="*/ 47 w 58"/>
                <a:gd name="T31" fmla="*/ 39 h 60"/>
                <a:gd name="T32" fmla="*/ 44 w 58"/>
                <a:gd name="T33" fmla="*/ 41 h 60"/>
                <a:gd name="T34" fmla="*/ 44 w 58"/>
                <a:gd name="T35" fmla="*/ 44 h 60"/>
                <a:gd name="T36" fmla="*/ 44 w 58"/>
                <a:gd name="T37" fmla="*/ 47 h 60"/>
                <a:gd name="T38" fmla="*/ 43 w 58"/>
                <a:gd name="T39" fmla="*/ 49 h 60"/>
                <a:gd name="T40" fmla="*/ 43 w 58"/>
                <a:gd name="T41" fmla="*/ 50 h 60"/>
                <a:gd name="T42" fmla="*/ 41 w 58"/>
                <a:gd name="T43" fmla="*/ 50 h 60"/>
                <a:gd name="T44" fmla="*/ 39 w 58"/>
                <a:gd name="T45" fmla="*/ 50 h 60"/>
                <a:gd name="T46" fmla="*/ 39 w 58"/>
                <a:gd name="T47" fmla="*/ 52 h 60"/>
                <a:gd name="T48" fmla="*/ 39 w 58"/>
                <a:gd name="T49" fmla="*/ 52 h 60"/>
                <a:gd name="T50" fmla="*/ 38 w 58"/>
                <a:gd name="T51" fmla="*/ 53 h 60"/>
                <a:gd name="T52" fmla="*/ 36 w 58"/>
                <a:gd name="T53" fmla="*/ 55 h 60"/>
                <a:gd name="T54" fmla="*/ 35 w 58"/>
                <a:gd name="T55" fmla="*/ 55 h 60"/>
                <a:gd name="T56" fmla="*/ 33 w 58"/>
                <a:gd name="T57" fmla="*/ 57 h 60"/>
                <a:gd name="T58" fmla="*/ 32 w 58"/>
                <a:gd name="T59" fmla="*/ 58 h 60"/>
                <a:gd name="T60" fmla="*/ 32 w 58"/>
                <a:gd name="T61" fmla="*/ 60 h 60"/>
                <a:gd name="T62" fmla="*/ 24 w 58"/>
                <a:gd name="T63" fmla="*/ 57 h 60"/>
                <a:gd name="T64" fmla="*/ 13 w 58"/>
                <a:gd name="T65" fmla="*/ 57 h 60"/>
                <a:gd name="T66" fmla="*/ 6 w 58"/>
                <a:gd name="T67" fmla="*/ 53 h 60"/>
                <a:gd name="T68" fmla="*/ 0 w 58"/>
                <a:gd name="T69" fmla="*/ 47 h 60"/>
                <a:gd name="T70" fmla="*/ 2 w 58"/>
                <a:gd name="T71" fmla="*/ 46 h 60"/>
                <a:gd name="T72" fmla="*/ 2 w 58"/>
                <a:gd name="T73" fmla="*/ 44 h 60"/>
                <a:gd name="T74" fmla="*/ 2 w 58"/>
                <a:gd name="T75" fmla="*/ 42 h 60"/>
                <a:gd name="T76" fmla="*/ 2 w 58"/>
                <a:gd name="T77" fmla="*/ 41 h 60"/>
                <a:gd name="T78" fmla="*/ 2 w 58"/>
                <a:gd name="T79" fmla="*/ 38 h 60"/>
                <a:gd name="T80" fmla="*/ 2 w 58"/>
                <a:gd name="T81" fmla="*/ 36 h 60"/>
                <a:gd name="T82" fmla="*/ 5 w 58"/>
                <a:gd name="T83" fmla="*/ 31 h 60"/>
                <a:gd name="T84" fmla="*/ 8 w 58"/>
                <a:gd name="T85" fmla="*/ 25 h 60"/>
                <a:gd name="T86" fmla="*/ 14 w 58"/>
                <a:gd name="T87" fmla="*/ 25 h 60"/>
                <a:gd name="T88" fmla="*/ 22 w 58"/>
                <a:gd name="T89" fmla="*/ 25 h 60"/>
                <a:gd name="T90" fmla="*/ 27 w 58"/>
                <a:gd name="T91" fmla="*/ 25 h 60"/>
                <a:gd name="T92" fmla="*/ 27 w 58"/>
                <a:gd name="T93" fmla="*/ 23 h 60"/>
                <a:gd name="T94" fmla="*/ 27 w 58"/>
                <a:gd name="T95" fmla="*/ 20 h 60"/>
                <a:gd name="T96" fmla="*/ 24 w 58"/>
                <a:gd name="T97" fmla="*/ 20 h 60"/>
                <a:gd name="T98" fmla="*/ 24 w 58"/>
                <a:gd name="T99" fmla="*/ 19 h 60"/>
                <a:gd name="T100" fmla="*/ 22 w 58"/>
                <a:gd name="T101" fmla="*/ 16 h 60"/>
                <a:gd name="T102" fmla="*/ 19 w 58"/>
                <a:gd name="T103" fmla="*/ 14 h 60"/>
                <a:gd name="T104" fmla="*/ 14 w 58"/>
                <a:gd name="T105" fmla="*/ 11 h 60"/>
                <a:gd name="T106" fmla="*/ 13 w 58"/>
                <a:gd name="T107" fmla="*/ 9 h 60"/>
                <a:gd name="T108" fmla="*/ 16 w 58"/>
                <a:gd name="T109" fmla="*/ 8 h 60"/>
                <a:gd name="T110" fmla="*/ 19 w 58"/>
                <a:gd name="T111" fmla="*/ 6 h 60"/>
                <a:gd name="T112" fmla="*/ 19 w 58"/>
                <a:gd name="T11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 h="60">
                  <a:moveTo>
                    <a:pt x="19" y="0"/>
                  </a:moveTo>
                  <a:lnTo>
                    <a:pt x="24" y="0"/>
                  </a:lnTo>
                  <a:lnTo>
                    <a:pt x="30" y="0"/>
                  </a:lnTo>
                  <a:lnTo>
                    <a:pt x="36" y="0"/>
                  </a:lnTo>
                  <a:lnTo>
                    <a:pt x="44" y="0"/>
                  </a:lnTo>
                  <a:lnTo>
                    <a:pt x="44" y="3"/>
                  </a:lnTo>
                  <a:lnTo>
                    <a:pt x="44" y="8"/>
                  </a:lnTo>
                  <a:lnTo>
                    <a:pt x="44" y="11"/>
                  </a:lnTo>
                  <a:lnTo>
                    <a:pt x="44" y="16"/>
                  </a:lnTo>
                  <a:lnTo>
                    <a:pt x="44" y="19"/>
                  </a:lnTo>
                  <a:lnTo>
                    <a:pt x="44" y="25"/>
                  </a:lnTo>
                  <a:lnTo>
                    <a:pt x="44" y="28"/>
                  </a:lnTo>
                  <a:lnTo>
                    <a:pt x="44" y="28"/>
                  </a:lnTo>
                  <a:lnTo>
                    <a:pt x="46" y="28"/>
                  </a:lnTo>
                  <a:lnTo>
                    <a:pt x="47" y="28"/>
                  </a:lnTo>
                  <a:lnTo>
                    <a:pt x="49" y="28"/>
                  </a:lnTo>
                  <a:lnTo>
                    <a:pt x="49" y="28"/>
                  </a:lnTo>
                  <a:lnTo>
                    <a:pt x="51" y="28"/>
                  </a:lnTo>
                  <a:lnTo>
                    <a:pt x="52" y="30"/>
                  </a:lnTo>
                  <a:lnTo>
                    <a:pt x="54" y="30"/>
                  </a:lnTo>
                  <a:lnTo>
                    <a:pt x="54" y="30"/>
                  </a:lnTo>
                  <a:lnTo>
                    <a:pt x="54" y="28"/>
                  </a:lnTo>
                  <a:lnTo>
                    <a:pt x="54" y="28"/>
                  </a:lnTo>
                  <a:lnTo>
                    <a:pt x="54" y="28"/>
                  </a:lnTo>
                  <a:lnTo>
                    <a:pt x="58" y="31"/>
                  </a:lnTo>
                  <a:lnTo>
                    <a:pt x="58" y="31"/>
                  </a:lnTo>
                  <a:lnTo>
                    <a:pt x="57" y="33"/>
                  </a:lnTo>
                  <a:lnTo>
                    <a:pt x="54" y="35"/>
                  </a:lnTo>
                  <a:lnTo>
                    <a:pt x="52" y="36"/>
                  </a:lnTo>
                  <a:lnTo>
                    <a:pt x="49" y="38"/>
                  </a:lnTo>
                  <a:lnTo>
                    <a:pt x="47" y="39"/>
                  </a:lnTo>
                  <a:lnTo>
                    <a:pt x="47" y="39"/>
                  </a:lnTo>
                  <a:lnTo>
                    <a:pt x="46" y="41"/>
                  </a:lnTo>
                  <a:lnTo>
                    <a:pt x="44" y="41"/>
                  </a:lnTo>
                  <a:lnTo>
                    <a:pt x="44" y="42"/>
                  </a:lnTo>
                  <a:lnTo>
                    <a:pt x="44" y="44"/>
                  </a:lnTo>
                  <a:lnTo>
                    <a:pt x="44" y="44"/>
                  </a:lnTo>
                  <a:lnTo>
                    <a:pt x="44" y="47"/>
                  </a:lnTo>
                  <a:lnTo>
                    <a:pt x="44" y="47"/>
                  </a:lnTo>
                  <a:lnTo>
                    <a:pt x="43" y="49"/>
                  </a:lnTo>
                  <a:lnTo>
                    <a:pt x="43" y="49"/>
                  </a:lnTo>
                  <a:lnTo>
                    <a:pt x="43" y="50"/>
                  </a:lnTo>
                  <a:lnTo>
                    <a:pt x="41" y="50"/>
                  </a:lnTo>
                  <a:lnTo>
                    <a:pt x="41" y="50"/>
                  </a:lnTo>
                  <a:lnTo>
                    <a:pt x="39" y="50"/>
                  </a:lnTo>
                  <a:lnTo>
                    <a:pt x="39" y="50"/>
                  </a:lnTo>
                  <a:lnTo>
                    <a:pt x="39" y="50"/>
                  </a:lnTo>
                  <a:lnTo>
                    <a:pt x="39" y="52"/>
                  </a:lnTo>
                  <a:lnTo>
                    <a:pt x="39" y="52"/>
                  </a:lnTo>
                  <a:lnTo>
                    <a:pt x="39" y="52"/>
                  </a:lnTo>
                  <a:lnTo>
                    <a:pt x="39" y="53"/>
                  </a:lnTo>
                  <a:lnTo>
                    <a:pt x="38" y="53"/>
                  </a:lnTo>
                  <a:lnTo>
                    <a:pt x="36" y="53"/>
                  </a:lnTo>
                  <a:lnTo>
                    <a:pt x="36" y="55"/>
                  </a:lnTo>
                  <a:lnTo>
                    <a:pt x="36" y="55"/>
                  </a:lnTo>
                  <a:lnTo>
                    <a:pt x="35" y="55"/>
                  </a:lnTo>
                  <a:lnTo>
                    <a:pt x="35" y="55"/>
                  </a:lnTo>
                  <a:lnTo>
                    <a:pt x="33" y="57"/>
                  </a:lnTo>
                  <a:lnTo>
                    <a:pt x="32" y="58"/>
                  </a:lnTo>
                  <a:lnTo>
                    <a:pt x="32" y="58"/>
                  </a:lnTo>
                  <a:lnTo>
                    <a:pt x="32" y="60"/>
                  </a:lnTo>
                  <a:lnTo>
                    <a:pt x="32" y="60"/>
                  </a:lnTo>
                  <a:lnTo>
                    <a:pt x="25" y="58"/>
                  </a:lnTo>
                  <a:lnTo>
                    <a:pt x="24" y="57"/>
                  </a:lnTo>
                  <a:lnTo>
                    <a:pt x="16" y="57"/>
                  </a:lnTo>
                  <a:lnTo>
                    <a:pt x="13" y="57"/>
                  </a:lnTo>
                  <a:lnTo>
                    <a:pt x="10" y="55"/>
                  </a:lnTo>
                  <a:lnTo>
                    <a:pt x="6" y="53"/>
                  </a:lnTo>
                  <a:lnTo>
                    <a:pt x="0" y="49"/>
                  </a:lnTo>
                  <a:lnTo>
                    <a:pt x="0" y="47"/>
                  </a:lnTo>
                  <a:lnTo>
                    <a:pt x="2" y="47"/>
                  </a:lnTo>
                  <a:lnTo>
                    <a:pt x="2" y="46"/>
                  </a:lnTo>
                  <a:lnTo>
                    <a:pt x="2" y="46"/>
                  </a:lnTo>
                  <a:lnTo>
                    <a:pt x="2" y="44"/>
                  </a:lnTo>
                  <a:lnTo>
                    <a:pt x="2" y="42"/>
                  </a:lnTo>
                  <a:lnTo>
                    <a:pt x="2" y="42"/>
                  </a:lnTo>
                  <a:lnTo>
                    <a:pt x="2" y="41"/>
                  </a:lnTo>
                  <a:lnTo>
                    <a:pt x="2" y="41"/>
                  </a:lnTo>
                  <a:lnTo>
                    <a:pt x="3" y="41"/>
                  </a:lnTo>
                  <a:lnTo>
                    <a:pt x="2" y="38"/>
                  </a:lnTo>
                  <a:lnTo>
                    <a:pt x="2" y="38"/>
                  </a:lnTo>
                  <a:lnTo>
                    <a:pt x="2" y="36"/>
                  </a:lnTo>
                  <a:lnTo>
                    <a:pt x="3" y="35"/>
                  </a:lnTo>
                  <a:lnTo>
                    <a:pt x="5" y="31"/>
                  </a:lnTo>
                  <a:lnTo>
                    <a:pt x="6" y="28"/>
                  </a:lnTo>
                  <a:lnTo>
                    <a:pt x="8" y="25"/>
                  </a:lnTo>
                  <a:lnTo>
                    <a:pt x="13" y="25"/>
                  </a:lnTo>
                  <a:lnTo>
                    <a:pt x="14" y="25"/>
                  </a:lnTo>
                  <a:lnTo>
                    <a:pt x="19" y="25"/>
                  </a:lnTo>
                  <a:lnTo>
                    <a:pt x="22" y="25"/>
                  </a:lnTo>
                  <a:lnTo>
                    <a:pt x="25" y="25"/>
                  </a:lnTo>
                  <a:lnTo>
                    <a:pt x="27" y="25"/>
                  </a:lnTo>
                  <a:lnTo>
                    <a:pt x="25" y="25"/>
                  </a:lnTo>
                  <a:lnTo>
                    <a:pt x="27" y="23"/>
                  </a:lnTo>
                  <a:lnTo>
                    <a:pt x="27" y="22"/>
                  </a:lnTo>
                  <a:lnTo>
                    <a:pt x="27" y="20"/>
                  </a:lnTo>
                  <a:lnTo>
                    <a:pt x="25" y="20"/>
                  </a:lnTo>
                  <a:lnTo>
                    <a:pt x="24" y="20"/>
                  </a:lnTo>
                  <a:lnTo>
                    <a:pt x="24" y="19"/>
                  </a:lnTo>
                  <a:lnTo>
                    <a:pt x="24" y="19"/>
                  </a:lnTo>
                  <a:lnTo>
                    <a:pt x="24" y="17"/>
                  </a:lnTo>
                  <a:lnTo>
                    <a:pt x="22" y="16"/>
                  </a:lnTo>
                  <a:lnTo>
                    <a:pt x="21" y="16"/>
                  </a:lnTo>
                  <a:lnTo>
                    <a:pt x="19" y="14"/>
                  </a:lnTo>
                  <a:lnTo>
                    <a:pt x="17" y="12"/>
                  </a:lnTo>
                  <a:lnTo>
                    <a:pt x="14" y="11"/>
                  </a:lnTo>
                  <a:lnTo>
                    <a:pt x="14" y="9"/>
                  </a:lnTo>
                  <a:lnTo>
                    <a:pt x="13" y="9"/>
                  </a:lnTo>
                  <a:lnTo>
                    <a:pt x="13" y="8"/>
                  </a:lnTo>
                  <a:lnTo>
                    <a:pt x="16" y="8"/>
                  </a:lnTo>
                  <a:lnTo>
                    <a:pt x="19" y="8"/>
                  </a:lnTo>
                  <a:lnTo>
                    <a:pt x="19" y="6"/>
                  </a:lnTo>
                  <a:lnTo>
                    <a:pt x="19" y="3"/>
                  </a:lnTo>
                  <a:lnTo>
                    <a:pt x="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43" name="Freeform 263">
              <a:extLst>
                <a:ext uri="{FF2B5EF4-FFF2-40B4-BE49-F238E27FC236}">
                  <a16:creationId xmlns:a16="http://schemas.microsoft.com/office/drawing/2014/main" id="{D72E2984-2A4B-4635-B427-F6A14A58069B}"/>
                </a:ext>
              </a:extLst>
            </p:cNvPr>
            <p:cNvSpPr>
              <a:spLocks noEditPoints="1"/>
            </p:cNvSpPr>
            <p:nvPr/>
          </p:nvSpPr>
          <p:spPr bwMode="auto">
            <a:xfrm>
              <a:off x="4692922" y="6100050"/>
              <a:ext cx="331368" cy="177380"/>
            </a:xfrm>
            <a:custGeom>
              <a:avLst/>
              <a:gdLst>
                <a:gd name="T0" fmla="*/ 170 w 170"/>
                <a:gd name="T1" fmla="*/ 89 h 91"/>
                <a:gd name="T2" fmla="*/ 170 w 170"/>
                <a:gd name="T3" fmla="*/ 89 h 91"/>
                <a:gd name="T4" fmla="*/ 170 w 170"/>
                <a:gd name="T5" fmla="*/ 89 h 91"/>
                <a:gd name="T6" fmla="*/ 170 w 170"/>
                <a:gd name="T7" fmla="*/ 91 h 91"/>
                <a:gd name="T8" fmla="*/ 168 w 170"/>
                <a:gd name="T9" fmla="*/ 89 h 91"/>
                <a:gd name="T10" fmla="*/ 167 w 170"/>
                <a:gd name="T11" fmla="*/ 89 h 91"/>
                <a:gd name="T12" fmla="*/ 168 w 170"/>
                <a:gd name="T13" fmla="*/ 89 h 91"/>
                <a:gd name="T14" fmla="*/ 170 w 170"/>
                <a:gd name="T15" fmla="*/ 89 h 91"/>
                <a:gd name="T16" fmla="*/ 9 w 170"/>
                <a:gd name="T17" fmla="*/ 0 h 91"/>
                <a:gd name="T18" fmla="*/ 9 w 170"/>
                <a:gd name="T19" fmla="*/ 0 h 91"/>
                <a:gd name="T20" fmla="*/ 11 w 170"/>
                <a:gd name="T21" fmla="*/ 0 h 91"/>
                <a:gd name="T22" fmla="*/ 14 w 170"/>
                <a:gd name="T23" fmla="*/ 1 h 91"/>
                <a:gd name="T24" fmla="*/ 16 w 170"/>
                <a:gd name="T25" fmla="*/ 1 h 91"/>
                <a:gd name="T26" fmla="*/ 16 w 170"/>
                <a:gd name="T27" fmla="*/ 1 h 91"/>
                <a:gd name="T28" fmla="*/ 17 w 170"/>
                <a:gd name="T29" fmla="*/ 1 h 91"/>
                <a:gd name="T30" fmla="*/ 17 w 170"/>
                <a:gd name="T31" fmla="*/ 1 h 91"/>
                <a:gd name="T32" fmla="*/ 19 w 170"/>
                <a:gd name="T33" fmla="*/ 1 h 91"/>
                <a:gd name="T34" fmla="*/ 19 w 170"/>
                <a:gd name="T35" fmla="*/ 1 h 91"/>
                <a:gd name="T36" fmla="*/ 20 w 170"/>
                <a:gd name="T37" fmla="*/ 3 h 91"/>
                <a:gd name="T38" fmla="*/ 20 w 170"/>
                <a:gd name="T39" fmla="*/ 4 h 91"/>
                <a:gd name="T40" fmla="*/ 22 w 170"/>
                <a:gd name="T41" fmla="*/ 4 h 91"/>
                <a:gd name="T42" fmla="*/ 23 w 170"/>
                <a:gd name="T43" fmla="*/ 6 h 91"/>
                <a:gd name="T44" fmla="*/ 23 w 170"/>
                <a:gd name="T45" fmla="*/ 6 h 91"/>
                <a:gd name="T46" fmla="*/ 23 w 170"/>
                <a:gd name="T47" fmla="*/ 4 h 91"/>
                <a:gd name="T48" fmla="*/ 25 w 170"/>
                <a:gd name="T49" fmla="*/ 4 h 91"/>
                <a:gd name="T50" fmla="*/ 25 w 170"/>
                <a:gd name="T51" fmla="*/ 4 h 91"/>
                <a:gd name="T52" fmla="*/ 27 w 170"/>
                <a:gd name="T53" fmla="*/ 6 h 91"/>
                <a:gd name="T54" fmla="*/ 27 w 170"/>
                <a:gd name="T55" fmla="*/ 7 h 91"/>
                <a:gd name="T56" fmla="*/ 28 w 170"/>
                <a:gd name="T57" fmla="*/ 9 h 91"/>
                <a:gd name="T58" fmla="*/ 28 w 170"/>
                <a:gd name="T59" fmla="*/ 11 h 91"/>
                <a:gd name="T60" fmla="*/ 28 w 170"/>
                <a:gd name="T61" fmla="*/ 11 h 91"/>
                <a:gd name="T62" fmla="*/ 30 w 170"/>
                <a:gd name="T63" fmla="*/ 11 h 91"/>
                <a:gd name="T64" fmla="*/ 31 w 170"/>
                <a:gd name="T65" fmla="*/ 11 h 91"/>
                <a:gd name="T66" fmla="*/ 30 w 170"/>
                <a:gd name="T67" fmla="*/ 12 h 91"/>
                <a:gd name="T68" fmla="*/ 31 w 170"/>
                <a:gd name="T69" fmla="*/ 14 h 91"/>
                <a:gd name="T70" fmla="*/ 33 w 170"/>
                <a:gd name="T71" fmla="*/ 14 h 91"/>
                <a:gd name="T72" fmla="*/ 31 w 170"/>
                <a:gd name="T73" fmla="*/ 15 h 91"/>
                <a:gd name="T74" fmla="*/ 30 w 170"/>
                <a:gd name="T75" fmla="*/ 15 h 91"/>
                <a:gd name="T76" fmla="*/ 28 w 170"/>
                <a:gd name="T77" fmla="*/ 17 h 91"/>
                <a:gd name="T78" fmla="*/ 28 w 170"/>
                <a:gd name="T79" fmla="*/ 17 h 91"/>
                <a:gd name="T80" fmla="*/ 25 w 170"/>
                <a:gd name="T81" fmla="*/ 15 h 91"/>
                <a:gd name="T82" fmla="*/ 25 w 170"/>
                <a:gd name="T83" fmla="*/ 12 h 91"/>
                <a:gd name="T84" fmla="*/ 23 w 170"/>
                <a:gd name="T85" fmla="*/ 11 h 91"/>
                <a:gd name="T86" fmla="*/ 22 w 170"/>
                <a:gd name="T87" fmla="*/ 9 h 91"/>
                <a:gd name="T88" fmla="*/ 22 w 170"/>
                <a:gd name="T89" fmla="*/ 9 h 91"/>
                <a:gd name="T90" fmla="*/ 20 w 170"/>
                <a:gd name="T91" fmla="*/ 9 h 91"/>
                <a:gd name="T92" fmla="*/ 19 w 170"/>
                <a:gd name="T93" fmla="*/ 9 h 91"/>
                <a:gd name="T94" fmla="*/ 17 w 170"/>
                <a:gd name="T95" fmla="*/ 7 h 91"/>
                <a:gd name="T96" fmla="*/ 17 w 170"/>
                <a:gd name="T97" fmla="*/ 6 h 91"/>
                <a:gd name="T98" fmla="*/ 17 w 170"/>
                <a:gd name="T99" fmla="*/ 6 h 91"/>
                <a:gd name="T100" fmla="*/ 16 w 170"/>
                <a:gd name="T101" fmla="*/ 6 h 91"/>
                <a:gd name="T102" fmla="*/ 14 w 170"/>
                <a:gd name="T103" fmla="*/ 6 h 91"/>
                <a:gd name="T104" fmla="*/ 12 w 170"/>
                <a:gd name="T105" fmla="*/ 4 h 91"/>
                <a:gd name="T106" fmla="*/ 8 w 170"/>
                <a:gd name="T107" fmla="*/ 3 h 91"/>
                <a:gd name="T108" fmla="*/ 6 w 170"/>
                <a:gd name="T109" fmla="*/ 3 h 91"/>
                <a:gd name="T110" fmla="*/ 4 w 170"/>
                <a:gd name="T111" fmla="*/ 1 h 91"/>
                <a:gd name="T112" fmla="*/ 4 w 170"/>
                <a:gd name="T113" fmla="*/ 1 h 91"/>
                <a:gd name="T114" fmla="*/ 6 w 170"/>
                <a:gd name="T115" fmla="*/ 0 h 91"/>
                <a:gd name="T116" fmla="*/ 1 w 170"/>
                <a:gd name="T117" fmla="*/ 0 h 91"/>
                <a:gd name="T118" fmla="*/ 0 w 170"/>
                <a:gd name="T119" fmla="*/ 0 h 91"/>
                <a:gd name="T120" fmla="*/ 1 w 170"/>
                <a:gd name="T121" fmla="*/ 0 h 91"/>
                <a:gd name="T122" fmla="*/ 8 w 170"/>
                <a:gd name="T123" fmla="*/ 0 h 91"/>
                <a:gd name="T124" fmla="*/ 9 w 170"/>
                <a:gd name="T1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 h="91">
                  <a:moveTo>
                    <a:pt x="170" y="89"/>
                  </a:moveTo>
                  <a:lnTo>
                    <a:pt x="170" y="89"/>
                  </a:lnTo>
                  <a:lnTo>
                    <a:pt x="170" y="89"/>
                  </a:lnTo>
                  <a:lnTo>
                    <a:pt x="170" y="91"/>
                  </a:lnTo>
                  <a:lnTo>
                    <a:pt x="168" y="89"/>
                  </a:lnTo>
                  <a:lnTo>
                    <a:pt x="167" y="89"/>
                  </a:lnTo>
                  <a:lnTo>
                    <a:pt x="168" y="89"/>
                  </a:lnTo>
                  <a:lnTo>
                    <a:pt x="170" y="89"/>
                  </a:lnTo>
                  <a:close/>
                  <a:moveTo>
                    <a:pt x="9" y="0"/>
                  </a:moveTo>
                  <a:lnTo>
                    <a:pt x="9" y="0"/>
                  </a:lnTo>
                  <a:lnTo>
                    <a:pt x="11" y="0"/>
                  </a:lnTo>
                  <a:lnTo>
                    <a:pt x="14" y="1"/>
                  </a:lnTo>
                  <a:lnTo>
                    <a:pt x="16" y="1"/>
                  </a:lnTo>
                  <a:lnTo>
                    <a:pt x="16" y="1"/>
                  </a:lnTo>
                  <a:lnTo>
                    <a:pt x="17" y="1"/>
                  </a:lnTo>
                  <a:lnTo>
                    <a:pt x="17" y="1"/>
                  </a:lnTo>
                  <a:lnTo>
                    <a:pt x="19" y="1"/>
                  </a:lnTo>
                  <a:lnTo>
                    <a:pt x="19" y="1"/>
                  </a:lnTo>
                  <a:lnTo>
                    <a:pt x="20" y="3"/>
                  </a:lnTo>
                  <a:lnTo>
                    <a:pt x="20" y="4"/>
                  </a:lnTo>
                  <a:lnTo>
                    <a:pt x="22" y="4"/>
                  </a:lnTo>
                  <a:lnTo>
                    <a:pt x="23" y="6"/>
                  </a:lnTo>
                  <a:lnTo>
                    <a:pt x="23" y="6"/>
                  </a:lnTo>
                  <a:lnTo>
                    <a:pt x="23" y="4"/>
                  </a:lnTo>
                  <a:lnTo>
                    <a:pt x="25" y="4"/>
                  </a:lnTo>
                  <a:lnTo>
                    <a:pt x="25" y="4"/>
                  </a:lnTo>
                  <a:lnTo>
                    <a:pt x="27" y="6"/>
                  </a:lnTo>
                  <a:lnTo>
                    <a:pt x="27" y="7"/>
                  </a:lnTo>
                  <a:lnTo>
                    <a:pt x="28" y="9"/>
                  </a:lnTo>
                  <a:lnTo>
                    <a:pt x="28" y="11"/>
                  </a:lnTo>
                  <a:lnTo>
                    <a:pt x="28" y="11"/>
                  </a:lnTo>
                  <a:lnTo>
                    <a:pt x="30" y="11"/>
                  </a:lnTo>
                  <a:lnTo>
                    <a:pt x="31" y="11"/>
                  </a:lnTo>
                  <a:lnTo>
                    <a:pt x="30" y="12"/>
                  </a:lnTo>
                  <a:lnTo>
                    <a:pt x="31" y="14"/>
                  </a:lnTo>
                  <a:lnTo>
                    <a:pt x="33" y="14"/>
                  </a:lnTo>
                  <a:lnTo>
                    <a:pt x="31" y="15"/>
                  </a:lnTo>
                  <a:lnTo>
                    <a:pt x="30" y="15"/>
                  </a:lnTo>
                  <a:lnTo>
                    <a:pt x="28" y="17"/>
                  </a:lnTo>
                  <a:lnTo>
                    <a:pt x="28" y="17"/>
                  </a:lnTo>
                  <a:lnTo>
                    <a:pt x="25" y="15"/>
                  </a:lnTo>
                  <a:lnTo>
                    <a:pt x="25" y="12"/>
                  </a:lnTo>
                  <a:lnTo>
                    <a:pt x="23" y="11"/>
                  </a:lnTo>
                  <a:lnTo>
                    <a:pt x="22" y="9"/>
                  </a:lnTo>
                  <a:lnTo>
                    <a:pt x="22" y="9"/>
                  </a:lnTo>
                  <a:lnTo>
                    <a:pt x="20" y="9"/>
                  </a:lnTo>
                  <a:lnTo>
                    <a:pt x="19" y="9"/>
                  </a:lnTo>
                  <a:lnTo>
                    <a:pt x="17" y="7"/>
                  </a:lnTo>
                  <a:lnTo>
                    <a:pt x="17" y="6"/>
                  </a:lnTo>
                  <a:lnTo>
                    <a:pt x="17" y="6"/>
                  </a:lnTo>
                  <a:lnTo>
                    <a:pt x="16" y="6"/>
                  </a:lnTo>
                  <a:lnTo>
                    <a:pt x="14" y="6"/>
                  </a:lnTo>
                  <a:lnTo>
                    <a:pt x="12" y="4"/>
                  </a:lnTo>
                  <a:lnTo>
                    <a:pt x="8" y="3"/>
                  </a:lnTo>
                  <a:lnTo>
                    <a:pt x="6" y="3"/>
                  </a:lnTo>
                  <a:lnTo>
                    <a:pt x="4" y="1"/>
                  </a:lnTo>
                  <a:lnTo>
                    <a:pt x="4" y="1"/>
                  </a:lnTo>
                  <a:lnTo>
                    <a:pt x="6" y="0"/>
                  </a:lnTo>
                  <a:lnTo>
                    <a:pt x="1" y="0"/>
                  </a:lnTo>
                  <a:lnTo>
                    <a:pt x="0" y="0"/>
                  </a:lnTo>
                  <a:lnTo>
                    <a:pt x="1" y="0"/>
                  </a:lnTo>
                  <a:lnTo>
                    <a:pt x="8"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44" name="Freeform 264">
              <a:extLst>
                <a:ext uri="{FF2B5EF4-FFF2-40B4-BE49-F238E27FC236}">
                  <a16:creationId xmlns:a16="http://schemas.microsoft.com/office/drawing/2014/main" id="{6FBD5F5E-1511-4071-96F2-0D18A4D75145}"/>
                </a:ext>
              </a:extLst>
            </p:cNvPr>
            <p:cNvSpPr>
              <a:spLocks noEditPoints="1"/>
            </p:cNvSpPr>
            <p:nvPr/>
          </p:nvSpPr>
          <p:spPr bwMode="auto">
            <a:xfrm>
              <a:off x="6318573" y="3176218"/>
              <a:ext cx="241703" cy="220263"/>
            </a:xfrm>
            <a:custGeom>
              <a:avLst/>
              <a:gdLst>
                <a:gd name="T0" fmla="*/ 66 w 124"/>
                <a:gd name="T1" fmla="*/ 105 h 113"/>
                <a:gd name="T2" fmla="*/ 88 w 124"/>
                <a:gd name="T3" fmla="*/ 107 h 113"/>
                <a:gd name="T4" fmla="*/ 93 w 124"/>
                <a:gd name="T5" fmla="*/ 112 h 113"/>
                <a:gd name="T6" fmla="*/ 57 w 124"/>
                <a:gd name="T7" fmla="*/ 108 h 113"/>
                <a:gd name="T8" fmla="*/ 109 w 124"/>
                <a:gd name="T9" fmla="*/ 105 h 113"/>
                <a:gd name="T10" fmla="*/ 47 w 124"/>
                <a:gd name="T11" fmla="*/ 91 h 113"/>
                <a:gd name="T12" fmla="*/ 117 w 124"/>
                <a:gd name="T13" fmla="*/ 93 h 113"/>
                <a:gd name="T14" fmla="*/ 83 w 124"/>
                <a:gd name="T15" fmla="*/ 88 h 113"/>
                <a:gd name="T16" fmla="*/ 118 w 124"/>
                <a:gd name="T17" fmla="*/ 86 h 113"/>
                <a:gd name="T18" fmla="*/ 82 w 124"/>
                <a:gd name="T19" fmla="*/ 83 h 113"/>
                <a:gd name="T20" fmla="*/ 107 w 124"/>
                <a:gd name="T21" fmla="*/ 82 h 113"/>
                <a:gd name="T22" fmla="*/ 74 w 124"/>
                <a:gd name="T23" fmla="*/ 80 h 113"/>
                <a:gd name="T24" fmla="*/ 104 w 124"/>
                <a:gd name="T25" fmla="*/ 79 h 113"/>
                <a:gd name="T26" fmla="*/ 83 w 124"/>
                <a:gd name="T27" fmla="*/ 80 h 113"/>
                <a:gd name="T28" fmla="*/ 69 w 124"/>
                <a:gd name="T29" fmla="*/ 74 h 113"/>
                <a:gd name="T30" fmla="*/ 83 w 124"/>
                <a:gd name="T31" fmla="*/ 72 h 113"/>
                <a:gd name="T32" fmla="*/ 77 w 124"/>
                <a:gd name="T33" fmla="*/ 67 h 113"/>
                <a:gd name="T34" fmla="*/ 68 w 124"/>
                <a:gd name="T35" fmla="*/ 67 h 113"/>
                <a:gd name="T36" fmla="*/ 104 w 124"/>
                <a:gd name="T37" fmla="*/ 66 h 113"/>
                <a:gd name="T38" fmla="*/ 77 w 124"/>
                <a:gd name="T39" fmla="*/ 66 h 113"/>
                <a:gd name="T40" fmla="*/ 55 w 124"/>
                <a:gd name="T41" fmla="*/ 64 h 113"/>
                <a:gd name="T42" fmla="*/ 13 w 124"/>
                <a:gd name="T43" fmla="*/ 61 h 113"/>
                <a:gd name="T44" fmla="*/ 13 w 124"/>
                <a:gd name="T45" fmla="*/ 55 h 113"/>
                <a:gd name="T46" fmla="*/ 93 w 124"/>
                <a:gd name="T47" fmla="*/ 55 h 113"/>
                <a:gd name="T48" fmla="*/ 16 w 124"/>
                <a:gd name="T49" fmla="*/ 49 h 113"/>
                <a:gd name="T50" fmla="*/ 72 w 124"/>
                <a:gd name="T51" fmla="*/ 49 h 113"/>
                <a:gd name="T52" fmla="*/ 65 w 124"/>
                <a:gd name="T53" fmla="*/ 52 h 113"/>
                <a:gd name="T54" fmla="*/ 69 w 124"/>
                <a:gd name="T55" fmla="*/ 63 h 113"/>
                <a:gd name="T56" fmla="*/ 58 w 124"/>
                <a:gd name="T57" fmla="*/ 55 h 113"/>
                <a:gd name="T58" fmla="*/ 54 w 124"/>
                <a:gd name="T59" fmla="*/ 45 h 113"/>
                <a:gd name="T60" fmla="*/ 99 w 124"/>
                <a:gd name="T61" fmla="*/ 44 h 113"/>
                <a:gd name="T62" fmla="*/ 93 w 124"/>
                <a:gd name="T63" fmla="*/ 44 h 113"/>
                <a:gd name="T64" fmla="*/ 3 w 124"/>
                <a:gd name="T65" fmla="*/ 34 h 113"/>
                <a:gd name="T66" fmla="*/ 83 w 124"/>
                <a:gd name="T67" fmla="*/ 28 h 113"/>
                <a:gd name="T68" fmla="*/ 77 w 124"/>
                <a:gd name="T69" fmla="*/ 30 h 113"/>
                <a:gd name="T70" fmla="*/ 72 w 124"/>
                <a:gd name="T71" fmla="*/ 15 h 113"/>
                <a:gd name="T72" fmla="*/ 99 w 124"/>
                <a:gd name="T73" fmla="*/ 1 h 113"/>
                <a:gd name="T74" fmla="*/ 93 w 124"/>
                <a:gd name="T75" fmla="*/ 17 h 113"/>
                <a:gd name="T76" fmla="*/ 66 w 124"/>
                <a:gd name="T77" fmla="*/ 15 h 113"/>
                <a:gd name="T78" fmla="*/ 65 w 124"/>
                <a:gd name="T79" fmla="*/ 25 h 113"/>
                <a:gd name="T80" fmla="*/ 54 w 124"/>
                <a:gd name="T81" fmla="*/ 25 h 113"/>
                <a:gd name="T82" fmla="*/ 44 w 124"/>
                <a:gd name="T83" fmla="*/ 20 h 113"/>
                <a:gd name="T84" fmla="*/ 50 w 124"/>
                <a:gd name="T85" fmla="*/ 44 h 113"/>
                <a:gd name="T86" fmla="*/ 42 w 124"/>
                <a:gd name="T87" fmla="*/ 49 h 113"/>
                <a:gd name="T88" fmla="*/ 63 w 124"/>
                <a:gd name="T89" fmla="*/ 66 h 113"/>
                <a:gd name="T90" fmla="*/ 49 w 124"/>
                <a:gd name="T91" fmla="*/ 66 h 113"/>
                <a:gd name="T92" fmla="*/ 50 w 124"/>
                <a:gd name="T93" fmla="*/ 72 h 113"/>
                <a:gd name="T94" fmla="*/ 49 w 124"/>
                <a:gd name="T95" fmla="*/ 88 h 113"/>
                <a:gd name="T96" fmla="*/ 35 w 124"/>
                <a:gd name="T97" fmla="*/ 79 h 113"/>
                <a:gd name="T98" fmla="*/ 22 w 124"/>
                <a:gd name="T99" fmla="*/ 66 h 113"/>
                <a:gd name="T100" fmla="*/ 46 w 124"/>
                <a:gd name="T101" fmla="*/ 63 h 113"/>
                <a:gd name="T102" fmla="*/ 46 w 124"/>
                <a:gd name="T103" fmla="*/ 58 h 113"/>
                <a:gd name="T104" fmla="*/ 24 w 124"/>
                <a:gd name="T105" fmla="*/ 55 h 113"/>
                <a:gd name="T106" fmla="*/ 22 w 124"/>
                <a:gd name="T107" fmla="*/ 47 h 113"/>
                <a:gd name="T108" fmla="*/ 6 w 124"/>
                <a:gd name="T109" fmla="*/ 34 h 113"/>
                <a:gd name="T110" fmla="*/ 11 w 124"/>
                <a:gd name="T111" fmla="*/ 30 h 113"/>
                <a:gd name="T112" fmla="*/ 20 w 124"/>
                <a:gd name="T113" fmla="*/ 19 h 113"/>
                <a:gd name="T114" fmla="*/ 36 w 124"/>
                <a:gd name="T115" fmla="*/ 9 h 113"/>
                <a:gd name="T116" fmla="*/ 55 w 124"/>
                <a:gd name="T117" fmla="*/ 6 h 113"/>
                <a:gd name="T118" fmla="*/ 71 w 124"/>
                <a:gd name="T119" fmla="*/ 4 h 113"/>
                <a:gd name="T120" fmla="*/ 93 w 124"/>
                <a:gd name="T121"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4" h="113">
                  <a:moveTo>
                    <a:pt x="58" y="102"/>
                  </a:moveTo>
                  <a:lnTo>
                    <a:pt x="60" y="102"/>
                  </a:lnTo>
                  <a:lnTo>
                    <a:pt x="60" y="104"/>
                  </a:lnTo>
                  <a:lnTo>
                    <a:pt x="60" y="104"/>
                  </a:lnTo>
                  <a:lnTo>
                    <a:pt x="61" y="104"/>
                  </a:lnTo>
                  <a:lnTo>
                    <a:pt x="63" y="104"/>
                  </a:lnTo>
                  <a:lnTo>
                    <a:pt x="63" y="104"/>
                  </a:lnTo>
                  <a:lnTo>
                    <a:pt x="65" y="102"/>
                  </a:lnTo>
                  <a:lnTo>
                    <a:pt x="65" y="102"/>
                  </a:lnTo>
                  <a:lnTo>
                    <a:pt x="66" y="104"/>
                  </a:lnTo>
                  <a:lnTo>
                    <a:pt x="65" y="104"/>
                  </a:lnTo>
                  <a:lnTo>
                    <a:pt x="65" y="104"/>
                  </a:lnTo>
                  <a:lnTo>
                    <a:pt x="65" y="104"/>
                  </a:lnTo>
                  <a:lnTo>
                    <a:pt x="65" y="105"/>
                  </a:lnTo>
                  <a:lnTo>
                    <a:pt x="66" y="105"/>
                  </a:lnTo>
                  <a:lnTo>
                    <a:pt x="66" y="105"/>
                  </a:lnTo>
                  <a:lnTo>
                    <a:pt x="66" y="105"/>
                  </a:lnTo>
                  <a:lnTo>
                    <a:pt x="68" y="107"/>
                  </a:lnTo>
                  <a:lnTo>
                    <a:pt x="68" y="107"/>
                  </a:lnTo>
                  <a:lnTo>
                    <a:pt x="69" y="107"/>
                  </a:lnTo>
                  <a:lnTo>
                    <a:pt x="71" y="107"/>
                  </a:lnTo>
                  <a:lnTo>
                    <a:pt x="72" y="105"/>
                  </a:lnTo>
                  <a:lnTo>
                    <a:pt x="72" y="105"/>
                  </a:lnTo>
                  <a:lnTo>
                    <a:pt x="77" y="105"/>
                  </a:lnTo>
                  <a:lnTo>
                    <a:pt x="79" y="107"/>
                  </a:lnTo>
                  <a:lnTo>
                    <a:pt x="82" y="107"/>
                  </a:lnTo>
                  <a:lnTo>
                    <a:pt x="83" y="107"/>
                  </a:lnTo>
                  <a:lnTo>
                    <a:pt x="85" y="107"/>
                  </a:lnTo>
                  <a:lnTo>
                    <a:pt x="88" y="107"/>
                  </a:lnTo>
                  <a:lnTo>
                    <a:pt x="88" y="107"/>
                  </a:lnTo>
                  <a:lnTo>
                    <a:pt x="88" y="110"/>
                  </a:lnTo>
                  <a:lnTo>
                    <a:pt x="88" y="110"/>
                  </a:lnTo>
                  <a:lnTo>
                    <a:pt x="88" y="110"/>
                  </a:lnTo>
                  <a:lnTo>
                    <a:pt x="90" y="110"/>
                  </a:lnTo>
                  <a:lnTo>
                    <a:pt x="90" y="110"/>
                  </a:lnTo>
                  <a:lnTo>
                    <a:pt x="91" y="108"/>
                  </a:lnTo>
                  <a:lnTo>
                    <a:pt x="95" y="108"/>
                  </a:lnTo>
                  <a:lnTo>
                    <a:pt x="96" y="107"/>
                  </a:lnTo>
                  <a:lnTo>
                    <a:pt x="96" y="107"/>
                  </a:lnTo>
                  <a:lnTo>
                    <a:pt x="96" y="108"/>
                  </a:lnTo>
                  <a:lnTo>
                    <a:pt x="96" y="110"/>
                  </a:lnTo>
                  <a:lnTo>
                    <a:pt x="95" y="110"/>
                  </a:lnTo>
                  <a:lnTo>
                    <a:pt x="95" y="112"/>
                  </a:lnTo>
                  <a:lnTo>
                    <a:pt x="95" y="112"/>
                  </a:lnTo>
                  <a:lnTo>
                    <a:pt x="93" y="112"/>
                  </a:lnTo>
                  <a:lnTo>
                    <a:pt x="90" y="112"/>
                  </a:lnTo>
                  <a:lnTo>
                    <a:pt x="87" y="112"/>
                  </a:lnTo>
                  <a:lnTo>
                    <a:pt x="80" y="113"/>
                  </a:lnTo>
                  <a:lnTo>
                    <a:pt x="74" y="113"/>
                  </a:lnTo>
                  <a:lnTo>
                    <a:pt x="74" y="113"/>
                  </a:lnTo>
                  <a:lnTo>
                    <a:pt x="74" y="112"/>
                  </a:lnTo>
                  <a:lnTo>
                    <a:pt x="74" y="112"/>
                  </a:lnTo>
                  <a:lnTo>
                    <a:pt x="72" y="112"/>
                  </a:lnTo>
                  <a:lnTo>
                    <a:pt x="71" y="110"/>
                  </a:lnTo>
                  <a:lnTo>
                    <a:pt x="69" y="110"/>
                  </a:lnTo>
                  <a:lnTo>
                    <a:pt x="63" y="108"/>
                  </a:lnTo>
                  <a:lnTo>
                    <a:pt x="61" y="108"/>
                  </a:lnTo>
                  <a:lnTo>
                    <a:pt x="58" y="108"/>
                  </a:lnTo>
                  <a:lnTo>
                    <a:pt x="58" y="108"/>
                  </a:lnTo>
                  <a:lnTo>
                    <a:pt x="57" y="108"/>
                  </a:lnTo>
                  <a:lnTo>
                    <a:pt x="57" y="107"/>
                  </a:lnTo>
                  <a:lnTo>
                    <a:pt x="57" y="105"/>
                  </a:lnTo>
                  <a:lnTo>
                    <a:pt x="57" y="104"/>
                  </a:lnTo>
                  <a:lnTo>
                    <a:pt x="57" y="104"/>
                  </a:lnTo>
                  <a:lnTo>
                    <a:pt x="57" y="104"/>
                  </a:lnTo>
                  <a:lnTo>
                    <a:pt x="58" y="104"/>
                  </a:lnTo>
                  <a:lnTo>
                    <a:pt x="58" y="104"/>
                  </a:lnTo>
                  <a:lnTo>
                    <a:pt x="58" y="102"/>
                  </a:lnTo>
                  <a:lnTo>
                    <a:pt x="58" y="102"/>
                  </a:lnTo>
                  <a:close/>
                  <a:moveTo>
                    <a:pt x="109" y="99"/>
                  </a:moveTo>
                  <a:lnTo>
                    <a:pt x="109" y="101"/>
                  </a:lnTo>
                  <a:lnTo>
                    <a:pt x="109" y="102"/>
                  </a:lnTo>
                  <a:lnTo>
                    <a:pt x="109" y="104"/>
                  </a:lnTo>
                  <a:lnTo>
                    <a:pt x="109" y="105"/>
                  </a:lnTo>
                  <a:lnTo>
                    <a:pt x="109" y="105"/>
                  </a:lnTo>
                  <a:lnTo>
                    <a:pt x="109" y="105"/>
                  </a:lnTo>
                  <a:lnTo>
                    <a:pt x="107" y="105"/>
                  </a:lnTo>
                  <a:lnTo>
                    <a:pt x="107" y="104"/>
                  </a:lnTo>
                  <a:lnTo>
                    <a:pt x="107" y="102"/>
                  </a:lnTo>
                  <a:lnTo>
                    <a:pt x="109" y="101"/>
                  </a:lnTo>
                  <a:lnTo>
                    <a:pt x="109" y="99"/>
                  </a:lnTo>
                  <a:lnTo>
                    <a:pt x="109" y="99"/>
                  </a:lnTo>
                  <a:close/>
                  <a:moveTo>
                    <a:pt x="47" y="90"/>
                  </a:moveTo>
                  <a:lnTo>
                    <a:pt x="49" y="91"/>
                  </a:lnTo>
                  <a:lnTo>
                    <a:pt x="50" y="93"/>
                  </a:lnTo>
                  <a:lnTo>
                    <a:pt x="49" y="93"/>
                  </a:lnTo>
                  <a:lnTo>
                    <a:pt x="49" y="94"/>
                  </a:lnTo>
                  <a:lnTo>
                    <a:pt x="47" y="93"/>
                  </a:lnTo>
                  <a:lnTo>
                    <a:pt x="47" y="93"/>
                  </a:lnTo>
                  <a:lnTo>
                    <a:pt x="47" y="91"/>
                  </a:lnTo>
                  <a:lnTo>
                    <a:pt x="47" y="90"/>
                  </a:lnTo>
                  <a:lnTo>
                    <a:pt x="47" y="90"/>
                  </a:lnTo>
                  <a:close/>
                  <a:moveTo>
                    <a:pt x="124" y="90"/>
                  </a:moveTo>
                  <a:lnTo>
                    <a:pt x="124" y="90"/>
                  </a:lnTo>
                  <a:lnTo>
                    <a:pt x="123" y="93"/>
                  </a:lnTo>
                  <a:lnTo>
                    <a:pt x="121" y="94"/>
                  </a:lnTo>
                  <a:lnTo>
                    <a:pt x="121" y="94"/>
                  </a:lnTo>
                  <a:lnTo>
                    <a:pt x="120" y="96"/>
                  </a:lnTo>
                  <a:lnTo>
                    <a:pt x="118" y="97"/>
                  </a:lnTo>
                  <a:lnTo>
                    <a:pt x="117" y="97"/>
                  </a:lnTo>
                  <a:lnTo>
                    <a:pt x="117" y="97"/>
                  </a:lnTo>
                  <a:lnTo>
                    <a:pt x="117" y="97"/>
                  </a:lnTo>
                  <a:lnTo>
                    <a:pt x="117" y="94"/>
                  </a:lnTo>
                  <a:lnTo>
                    <a:pt x="117" y="94"/>
                  </a:lnTo>
                  <a:lnTo>
                    <a:pt x="117" y="93"/>
                  </a:lnTo>
                  <a:lnTo>
                    <a:pt x="117" y="93"/>
                  </a:lnTo>
                  <a:lnTo>
                    <a:pt x="118" y="91"/>
                  </a:lnTo>
                  <a:lnTo>
                    <a:pt x="120" y="90"/>
                  </a:lnTo>
                  <a:lnTo>
                    <a:pt x="123" y="90"/>
                  </a:lnTo>
                  <a:lnTo>
                    <a:pt x="124" y="90"/>
                  </a:lnTo>
                  <a:close/>
                  <a:moveTo>
                    <a:pt x="83" y="88"/>
                  </a:moveTo>
                  <a:lnTo>
                    <a:pt x="83" y="90"/>
                  </a:lnTo>
                  <a:lnTo>
                    <a:pt x="83" y="90"/>
                  </a:lnTo>
                  <a:lnTo>
                    <a:pt x="83" y="91"/>
                  </a:lnTo>
                  <a:lnTo>
                    <a:pt x="82" y="90"/>
                  </a:lnTo>
                  <a:lnTo>
                    <a:pt x="83" y="90"/>
                  </a:lnTo>
                  <a:lnTo>
                    <a:pt x="83" y="90"/>
                  </a:lnTo>
                  <a:lnTo>
                    <a:pt x="83" y="88"/>
                  </a:lnTo>
                  <a:lnTo>
                    <a:pt x="83" y="88"/>
                  </a:lnTo>
                  <a:lnTo>
                    <a:pt x="83" y="88"/>
                  </a:lnTo>
                  <a:close/>
                  <a:moveTo>
                    <a:pt x="98" y="85"/>
                  </a:moveTo>
                  <a:lnTo>
                    <a:pt x="98" y="86"/>
                  </a:lnTo>
                  <a:lnTo>
                    <a:pt x="98" y="86"/>
                  </a:lnTo>
                  <a:lnTo>
                    <a:pt x="98" y="86"/>
                  </a:lnTo>
                  <a:lnTo>
                    <a:pt x="96" y="88"/>
                  </a:lnTo>
                  <a:lnTo>
                    <a:pt x="96" y="86"/>
                  </a:lnTo>
                  <a:lnTo>
                    <a:pt x="96" y="86"/>
                  </a:lnTo>
                  <a:lnTo>
                    <a:pt x="96" y="86"/>
                  </a:lnTo>
                  <a:lnTo>
                    <a:pt x="98" y="86"/>
                  </a:lnTo>
                  <a:lnTo>
                    <a:pt x="98" y="85"/>
                  </a:lnTo>
                  <a:close/>
                  <a:moveTo>
                    <a:pt x="118" y="85"/>
                  </a:moveTo>
                  <a:lnTo>
                    <a:pt x="118" y="86"/>
                  </a:lnTo>
                  <a:lnTo>
                    <a:pt x="118" y="86"/>
                  </a:lnTo>
                  <a:lnTo>
                    <a:pt x="118" y="86"/>
                  </a:lnTo>
                  <a:lnTo>
                    <a:pt x="118" y="86"/>
                  </a:lnTo>
                  <a:lnTo>
                    <a:pt x="118" y="86"/>
                  </a:lnTo>
                  <a:lnTo>
                    <a:pt x="118" y="86"/>
                  </a:lnTo>
                  <a:lnTo>
                    <a:pt x="118" y="85"/>
                  </a:lnTo>
                  <a:lnTo>
                    <a:pt x="118" y="85"/>
                  </a:lnTo>
                  <a:close/>
                  <a:moveTo>
                    <a:pt x="71" y="83"/>
                  </a:moveTo>
                  <a:lnTo>
                    <a:pt x="71" y="85"/>
                  </a:lnTo>
                  <a:lnTo>
                    <a:pt x="71" y="85"/>
                  </a:lnTo>
                  <a:lnTo>
                    <a:pt x="68" y="85"/>
                  </a:lnTo>
                  <a:lnTo>
                    <a:pt x="68" y="85"/>
                  </a:lnTo>
                  <a:lnTo>
                    <a:pt x="68" y="83"/>
                  </a:lnTo>
                  <a:lnTo>
                    <a:pt x="69" y="85"/>
                  </a:lnTo>
                  <a:lnTo>
                    <a:pt x="69" y="83"/>
                  </a:lnTo>
                  <a:lnTo>
                    <a:pt x="69" y="83"/>
                  </a:lnTo>
                  <a:lnTo>
                    <a:pt x="71" y="83"/>
                  </a:lnTo>
                  <a:close/>
                  <a:moveTo>
                    <a:pt x="82" y="83"/>
                  </a:moveTo>
                  <a:lnTo>
                    <a:pt x="83" y="85"/>
                  </a:lnTo>
                  <a:lnTo>
                    <a:pt x="82" y="85"/>
                  </a:lnTo>
                  <a:lnTo>
                    <a:pt x="82" y="85"/>
                  </a:lnTo>
                  <a:lnTo>
                    <a:pt x="82" y="85"/>
                  </a:lnTo>
                  <a:lnTo>
                    <a:pt x="80" y="83"/>
                  </a:lnTo>
                  <a:lnTo>
                    <a:pt x="82" y="83"/>
                  </a:lnTo>
                  <a:close/>
                  <a:moveTo>
                    <a:pt x="110" y="82"/>
                  </a:moveTo>
                  <a:lnTo>
                    <a:pt x="112" y="82"/>
                  </a:lnTo>
                  <a:lnTo>
                    <a:pt x="109" y="83"/>
                  </a:lnTo>
                  <a:lnTo>
                    <a:pt x="109" y="83"/>
                  </a:lnTo>
                  <a:lnTo>
                    <a:pt x="107" y="83"/>
                  </a:lnTo>
                  <a:lnTo>
                    <a:pt x="106" y="83"/>
                  </a:lnTo>
                  <a:lnTo>
                    <a:pt x="106" y="85"/>
                  </a:lnTo>
                  <a:lnTo>
                    <a:pt x="106" y="83"/>
                  </a:lnTo>
                  <a:lnTo>
                    <a:pt x="107" y="82"/>
                  </a:lnTo>
                  <a:lnTo>
                    <a:pt x="109" y="82"/>
                  </a:lnTo>
                  <a:lnTo>
                    <a:pt x="110" y="82"/>
                  </a:lnTo>
                  <a:close/>
                  <a:moveTo>
                    <a:pt x="91" y="80"/>
                  </a:moveTo>
                  <a:lnTo>
                    <a:pt x="93" y="82"/>
                  </a:lnTo>
                  <a:lnTo>
                    <a:pt x="91" y="82"/>
                  </a:lnTo>
                  <a:lnTo>
                    <a:pt x="90" y="83"/>
                  </a:lnTo>
                  <a:lnTo>
                    <a:pt x="88" y="83"/>
                  </a:lnTo>
                  <a:lnTo>
                    <a:pt x="88" y="83"/>
                  </a:lnTo>
                  <a:lnTo>
                    <a:pt x="88" y="83"/>
                  </a:lnTo>
                  <a:lnTo>
                    <a:pt x="90" y="82"/>
                  </a:lnTo>
                  <a:lnTo>
                    <a:pt x="90" y="82"/>
                  </a:lnTo>
                  <a:lnTo>
                    <a:pt x="91" y="82"/>
                  </a:lnTo>
                  <a:lnTo>
                    <a:pt x="91" y="80"/>
                  </a:lnTo>
                  <a:close/>
                  <a:moveTo>
                    <a:pt x="72" y="79"/>
                  </a:moveTo>
                  <a:lnTo>
                    <a:pt x="74" y="80"/>
                  </a:lnTo>
                  <a:lnTo>
                    <a:pt x="72" y="80"/>
                  </a:lnTo>
                  <a:lnTo>
                    <a:pt x="72" y="80"/>
                  </a:lnTo>
                  <a:lnTo>
                    <a:pt x="72" y="80"/>
                  </a:lnTo>
                  <a:lnTo>
                    <a:pt x="72" y="80"/>
                  </a:lnTo>
                  <a:lnTo>
                    <a:pt x="72" y="79"/>
                  </a:lnTo>
                  <a:lnTo>
                    <a:pt x="72" y="79"/>
                  </a:lnTo>
                  <a:close/>
                  <a:moveTo>
                    <a:pt x="104" y="79"/>
                  </a:moveTo>
                  <a:lnTo>
                    <a:pt x="106" y="79"/>
                  </a:lnTo>
                  <a:lnTo>
                    <a:pt x="106" y="80"/>
                  </a:lnTo>
                  <a:lnTo>
                    <a:pt x="107" y="80"/>
                  </a:lnTo>
                  <a:lnTo>
                    <a:pt x="107" y="80"/>
                  </a:lnTo>
                  <a:lnTo>
                    <a:pt x="107" y="80"/>
                  </a:lnTo>
                  <a:lnTo>
                    <a:pt x="106" y="80"/>
                  </a:lnTo>
                  <a:lnTo>
                    <a:pt x="106" y="79"/>
                  </a:lnTo>
                  <a:lnTo>
                    <a:pt x="104" y="79"/>
                  </a:lnTo>
                  <a:close/>
                  <a:moveTo>
                    <a:pt x="80" y="77"/>
                  </a:moveTo>
                  <a:lnTo>
                    <a:pt x="82" y="77"/>
                  </a:lnTo>
                  <a:lnTo>
                    <a:pt x="80" y="79"/>
                  </a:lnTo>
                  <a:lnTo>
                    <a:pt x="82" y="79"/>
                  </a:lnTo>
                  <a:lnTo>
                    <a:pt x="80" y="80"/>
                  </a:lnTo>
                  <a:lnTo>
                    <a:pt x="79" y="80"/>
                  </a:lnTo>
                  <a:lnTo>
                    <a:pt x="79" y="79"/>
                  </a:lnTo>
                  <a:lnTo>
                    <a:pt x="79" y="77"/>
                  </a:lnTo>
                  <a:lnTo>
                    <a:pt x="80" y="77"/>
                  </a:lnTo>
                  <a:close/>
                  <a:moveTo>
                    <a:pt x="85" y="77"/>
                  </a:moveTo>
                  <a:lnTo>
                    <a:pt x="85" y="77"/>
                  </a:lnTo>
                  <a:lnTo>
                    <a:pt x="85" y="77"/>
                  </a:lnTo>
                  <a:lnTo>
                    <a:pt x="85" y="79"/>
                  </a:lnTo>
                  <a:lnTo>
                    <a:pt x="85" y="80"/>
                  </a:lnTo>
                  <a:lnTo>
                    <a:pt x="83" y="80"/>
                  </a:lnTo>
                  <a:lnTo>
                    <a:pt x="83" y="80"/>
                  </a:lnTo>
                  <a:lnTo>
                    <a:pt x="82" y="79"/>
                  </a:lnTo>
                  <a:lnTo>
                    <a:pt x="85" y="77"/>
                  </a:lnTo>
                  <a:close/>
                  <a:moveTo>
                    <a:pt x="69" y="75"/>
                  </a:moveTo>
                  <a:lnTo>
                    <a:pt x="71" y="77"/>
                  </a:lnTo>
                  <a:lnTo>
                    <a:pt x="71" y="77"/>
                  </a:lnTo>
                  <a:lnTo>
                    <a:pt x="71" y="77"/>
                  </a:lnTo>
                  <a:lnTo>
                    <a:pt x="69" y="77"/>
                  </a:lnTo>
                  <a:lnTo>
                    <a:pt x="69" y="77"/>
                  </a:lnTo>
                  <a:lnTo>
                    <a:pt x="69" y="77"/>
                  </a:lnTo>
                  <a:lnTo>
                    <a:pt x="69" y="75"/>
                  </a:lnTo>
                  <a:close/>
                  <a:moveTo>
                    <a:pt x="69" y="72"/>
                  </a:moveTo>
                  <a:lnTo>
                    <a:pt x="69" y="72"/>
                  </a:lnTo>
                  <a:lnTo>
                    <a:pt x="69" y="72"/>
                  </a:lnTo>
                  <a:lnTo>
                    <a:pt x="69" y="74"/>
                  </a:lnTo>
                  <a:lnTo>
                    <a:pt x="68" y="74"/>
                  </a:lnTo>
                  <a:lnTo>
                    <a:pt x="68" y="74"/>
                  </a:lnTo>
                  <a:lnTo>
                    <a:pt x="68" y="72"/>
                  </a:lnTo>
                  <a:lnTo>
                    <a:pt x="68" y="72"/>
                  </a:lnTo>
                  <a:lnTo>
                    <a:pt x="69" y="72"/>
                  </a:lnTo>
                  <a:close/>
                  <a:moveTo>
                    <a:pt x="76" y="71"/>
                  </a:moveTo>
                  <a:lnTo>
                    <a:pt x="76" y="71"/>
                  </a:lnTo>
                  <a:lnTo>
                    <a:pt x="76" y="74"/>
                  </a:lnTo>
                  <a:lnTo>
                    <a:pt x="76" y="74"/>
                  </a:lnTo>
                  <a:lnTo>
                    <a:pt x="76" y="72"/>
                  </a:lnTo>
                  <a:lnTo>
                    <a:pt x="76" y="72"/>
                  </a:lnTo>
                  <a:lnTo>
                    <a:pt x="76" y="71"/>
                  </a:lnTo>
                  <a:close/>
                  <a:moveTo>
                    <a:pt x="82" y="71"/>
                  </a:moveTo>
                  <a:lnTo>
                    <a:pt x="83" y="72"/>
                  </a:lnTo>
                  <a:lnTo>
                    <a:pt x="83" y="72"/>
                  </a:lnTo>
                  <a:lnTo>
                    <a:pt x="83" y="72"/>
                  </a:lnTo>
                  <a:lnTo>
                    <a:pt x="82" y="72"/>
                  </a:lnTo>
                  <a:lnTo>
                    <a:pt x="82" y="71"/>
                  </a:lnTo>
                  <a:lnTo>
                    <a:pt x="82" y="71"/>
                  </a:lnTo>
                  <a:close/>
                  <a:moveTo>
                    <a:pt x="96" y="69"/>
                  </a:moveTo>
                  <a:lnTo>
                    <a:pt x="96" y="69"/>
                  </a:lnTo>
                  <a:lnTo>
                    <a:pt x="95" y="71"/>
                  </a:lnTo>
                  <a:lnTo>
                    <a:pt x="91" y="71"/>
                  </a:lnTo>
                  <a:lnTo>
                    <a:pt x="91" y="71"/>
                  </a:lnTo>
                  <a:lnTo>
                    <a:pt x="91" y="71"/>
                  </a:lnTo>
                  <a:lnTo>
                    <a:pt x="93" y="69"/>
                  </a:lnTo>
                  <a:lnTo>
                    <a:pt x="95" y="69"/>
                  </a:lnTo>
                  <a:lnTo>
                    <a:pt x="96" y="69"/>
                  </a:lnTo>
                  <a:lnTo>
                    <a:pt x="96" y="69"/>
                  </a:lnTo>
                  <a:close/>
                  <a:moveTo>
                    <a:pt x="77" y="67"/>
                  </a:moveTo>
                  <a:lnTo>
                    <a:pt x="79" y="69"/>
                  </a:lnTo>
                  <a:lnTo>
                    <a:pt x="80" y="69"/>
                  </a:lnTo>
                  <a:lnTo>
                    <a:pt x="80" y="69"/>
                  </a:lnTo>
                  <a:lnTo>
                    <a:pt x="80" y="71"/>
                  </a:lnTo>
                  <a:lnTo>
                    <a:pt x="79" y="71"/>
                  </a:lnTo>
                  <a:lnTo>
                    <a:pt x="77" y="69"/>
                  </a:lnTo>
                  <a:lnTo>
                    <a:pt x="77" y="69"/>
                  </a:lnTo>
                  <a:lnTo>
                    <a:pt x="77" y="67"/>
                  </a:lnTo>
                  <a:lnTo>
                    <a:pt x="77" y="67"/>
                  </a:lnTo>
                  <a:close/>
                  <a:moveTo>
                    <a:pt x="68" y="67"/>
                  </a:moveTo>
                  <a:lnTo>
                    <a:pt x="68" y="69"/>
                  </a:lnTo>
                  <a:lnTo>
                    <a:pt x="68" y="71"/>
                  </a:lnTo>
                  <a:lnTo>
                    <a:pt x="66" y="71"/>
                  </a:lnTo>
                  <a:lnTo>
                    <a:pt x="66" y="69"/>
                  </a:lnTo>
                  <a:lnTo>
                    <a:pt x="68" y="67"/>
                  </a:lnTo>
                  <a:lnTo>
                    <a:pt x="68" y="67"/>
                  </a:lnTo>
                  <a:close/>
                  <a:moveTo>
                    <a:pt x="104" y="66"/>
                  </a:moveTo>
                  <a:lnTo>
                    <a:pt x="106" y="66"/>
                  </a:lnTo>
                  <a:lnTo>
                    <a:pt x="106" y="66"/>
                  </a:lnTo>
                  <a:lnTo>
                    <a:pt x="107" y="67"/>
                  </a:lnTo>
                  <a:lnTo>
                    <a:pt x="107" y="67"/>
                  </a:lnTo>
                  <a:lnTo>
                    <a:pt x="106" y="67"/>
                  </a:lnTo>
                  <a:lnTo>
                    <a:pt x="104" y="69"/>
                  </a:lnTo>
                  <a:lnTo>
                    <a:pt x="102" y="69"/>
                  </a:lnTo>
                  <a:lnTo>
                    <a:pt x="102" y="67"/>
                  </a:lnTo>
                  <a:lnTo>
                    <a:pt x="101" y="67"/>
                  </a:lnTo>
                  <a:lnTo>
                    <a:pt x="99" y="67"/>
                  </a:lnTo>
                  <a:lnTo>
                    <a:pt x="101" y="66"/>
                  </a:lnTo>
                  <a:lnTo>
                    <a:pt x="102" y="66"/>
                  </a:lnTo>
                  <a:lnTo>
                    <a:pt x="104" y="66"/>
                  </a:lnTo>
                  <a:close/>
                  <a:moveTo>
                    <a:pt x="14" y="64"/>
                  </a:moveTo>
                  <a:lnTo>
                    <a:pt x="16" y="66"/>
                  </a:lnTo>
                  <a:lnTo>
                    <a:pt x="17" y="66"/>
                  </a:lnTo>
                  <a:lnTo>
                    <a:pt x="17" y="66"/>
                  </a:lnTo>
                  <a:lnTo>
                    <a:pt x="19" y="67"/>
                  </a:lnTo>
                  <a:lnTo>
                    <a:pt x="17" y="67"/>
                  </a:lnTo>
                  <a:lnTo>
                    <a:pt x="17" y="69"/>
                  </a:lnTo>
                  <a:lnTo>
                    <a:pt x="16" y="67"/>
                  </a:lnTo>
                  <a:lnTo>
                    <a:pt x="14" y="66"/>
                  </a:lnTo>
                  <a:lnTo>
                    <a:pt x="14" y="66"/>
                  </a:lnTo>
                  <a:lnTo>
                    <a:pt x="14" y="64"/>
                  </a:lnTo>
                  <a:close/>
                  <a:moveTo>
                    <a:pt x="74" y="63"/>
                  </a:moveTo>
                  <a:lnTo>
                    <a:pt x="76" y="64"/>
                  </a:lnTo>
                  <a:lnTo>
                    <a:pt x="77" y="64"/>
                  </a:lnTo>
                  <a:lnTo>
                    <a:pt x="77" y="66"/>
                  </a:lnTo>
                  <a:lnTo>
                    <a:pt x="77" y="66"/>
                  </a:lnTo>
                  <a:lnTo>
                    <a:pt x="77" y="67"/>
                  </a:lnTo>
                  <a:lnTo>
                    <a:pt x="77" y="67"/>
                  </a:lnTo>
                  <a:lnTo>
                    <a:pt x="76" y="67"/>
                  </a:lnTo>
                  <a:lnTo>
                    <a:pt x="74" y="66"/>
                  </a:lnTo>
                  <a:lnTo>
                    <a:pt x="74" y="64"/>
                  </a:lnTo>
                  <a:lnTo>
                    <a:pt x="72" y="64"/>
                  </a:lnTo>
                  <a:lnTo>
                    <a:pt x="72" y="63"/>
                  </a:lnTo>
                  <a:lnTo>
                    <a:pt x="74" y="63"/>
                  </a:lnTo>
                  <a:lnTo>
                    <a:pt x="74" y="63"/>
                  </a:lnTo>
                  <a:close/>
                  <a:moveTo>
                    <a:pt x="55" y="63"/>
                  </a:moveTo>
                  <a:lnTo>
                    <a:pt x="55" y="63"/>
                  </a:lnTo>
                  <a:lnTo>
                    <a:pt x="57" y="63"/>
                  </a:lnTo>
                  <a:lnTo>
                    <a:pt x="57" y="64"/>
                  </a:lnTo>
                  <a:lnTo>
                    <a:pt x="55" y="64"/>
                  </a:lnTo>
                  <a:lnTo>
                    <a:pt x="55" y="64"/>
                  </a:lnTo>
                  <a:lnTo>
                    <a:pt x="55" y="64"/>
                  </a:lnTo>
                  <a:lnTo>
                    <a:pt x="54" y="64"/>
                  </a:lnTo>
                  <a:lnTo>
                    <a:pt x="55" y="64"/>
                  </a:lnTo>
                  <a:lnTo>
                    <a:pt x="55" y="63"/>
                  </a:lnTo>
                  <a:lnTo>
                    <a:pt x="55" y="63"/>
                  </a:lnTo>
                  <a:close/>
                  <a:moveTo>
                    <a:pt x="13" y="55"/>
                  </a:moveTo>
                  <a:lnTo>
                    <a:pt x="14" y="56"/>
                  </a:lnTo>
                  <a:lnTo>
                    <a:pt x="14" y="58"/>
                  </a:lnTo>
                  <a:lnTo>
                    <a:pt x="16" y="58"/>
                  </a:lnTo>
                  <a:lnTo>
                    <a:pt x="16" y="61"/>
                  </a:lnTo>
                  <a:lnTo>
                    <a:pt x="16" y="61"/>
                  </a:lnTo>
                  <a:lnTo>
                    <a:pt x="16" y="61"/>
                  </a:lnTo>
                  <a:lnTo>
                    <a:pt x="14" y="61"/>
                  </a:lnTo>
                  <a:lnTo>
                    <a:pt x="13" y="61"/>
                  </a:lnTo>
                  <a:lnTo>
                    <a:pt x="13" y="61"/>
                  </a:lnTo>
                  <a:lnTo>
                    <a:pt x="13" y="60"/>
                  </a:lnTo>
                  <a:lnTo>
                    <a:pt x="13" y="60"/>
                  </a:lnTo>
                  <a:lnTo>
                    <a:pt x="11" y="60"/>
                  </a:lnTo>
                  <a:lnTo>
                    <a:pt x="11" y="60"/>
                  </a:lnTo>
                  <a:lnTo>
                    <a:pt x="11" y="60"/>
                  </a:lnTo>
                  <a:lnTo>
                    <a:pt x="9" y="60"/>
                  </a:lnTo>
                  <a:lnTo>
                    <a:pt x="9" y="60"/>
                  </a:lnTo>
                  <a:lnTo>
                    <a:pt x="11" y="58"/>
                  </a:lnTo>
                  <a:lnTo>
                    <a:pt x="11" y="56"/>
                  </a:lnTo>
                  <a:lnTo>
                    <a:pt x="13" y="58"/>
                  </a:lnTo>
                  <a:lnTo>
                    <a:pt x="13" y="58"/>
                  </a:lnTo>
                  <a:lnTo>
                    <a:pt x="13" y="56"/>
                  </a:lnTo>
                  <a:lnTo>
                    <a:pt x="13" y="55"/>
                  </a:lnTo>
                  <a:lnTo>
                    <a:pt x="13" y="55"/>
                  </a:lnTo>
                  <a:close/>
                  <a:moveTo>
                    <a:pt x="14" y="55"/>
                  </a:moveTo>
                  <a:lnTo>
                    <a:pt x="14" y="55"/>
                  </a:lnTo>
                  <a:lnTo>
                    <a:pt x="16" y="55"/>
                  </a:lnTo>
                  <a:lnTo>
                    <a:pt x="16" y="56"/>
                  </a:lnTo>
                  <a:lnTo>
                    <a:pt x="16" y="56"/>
                  </a:lnTo>
                  <a:lnTo>
                    <a:pt x="16" y="56"/>
                  </a:lnTo>
                  <a:lnTo>
                    <a:pt x="16" y="58"/>
                  </a:lnTo>
                  <a:lnTo>
                    <a:pt x="16" y="58"/>
                  </a:lnTo>
                  <a:lnTo>
                    <a:pt x="14" y="56"/>
                  </a:lnTo>
                  <a:lnTo>
                    <a:pt x="14" y="55"/>
                  </a:lnTo>
                  <a:lnTo>
                    <a:pt x="14" y="55"/>
                  </a:lnTo>
                  <a:close/>
                  <a:moveTo>
                    <a:pt x="91" y="53"/>
                  </a:moveTo>
                  <a:lnTo>
                    <a:pt x="93" y="53"/>
                  </a:lnTo>
                  <a:lnTo>
                    <a:pt x="95" y="53"/>
                  </a:lnTo>
                  <a:lnTo>
                    <a:pt x="93" y="55"/>
                  </a:lnTo>
                  <a:lnTo>
                    <a:pt x="95" y="55"/>
                  </a:lnTo>
                  <a:lnTo>
                    <a:pt x="95" y="58"/>
                  </a:lnTo>
                  <a:lnTo>
                    <a:pt x="93" y="58"/>
                  </a:lnTo>
                  <a:lnTo>
                    <a:pt x="93" y="60"/>
                  </a:lnTo>
                  <a:lnTo>
                    <a:pt x="93" y="60"/>
                  </a:lnTo>
                  <a:lnTo>
                    <a:pt x="91" y="60"/>
                  </a:lnTo>
                  <a:lnTo>
                    <a:pt x="90" y="58"/>
                  </a:lnTo>
                  <a:lnTo>
                    <a:pt x="90" y="58"/>
                  </a:lnTo>
                  <a:lnTo>
                    <a:pt x="91" y="58"/>
                  </a:lnTo>
                  <a:lnTo>
                    <a:pt x="91" y="56"/>
                  </a:lnTo>
                  <a:lnTo>
                    <a:pt x="91" y="56"/>
                  </a:lnTo>
                  <a:lnTo>
                    <a:pt x="90" y="55"/>
                  </a:lnTo>
                  <a:lnTo>
                    <a:pt x="90" y="53"/>
                  </a:lnTo>
                  <a:lnTo>
                    <a:pt x="91" y="53"/>
                  </a:lnTo>
                  <a:close/>
                  <a:moveTo>
                    <a:pt x="16" y="49"/>
                  </a:moveTo>
                  <a:lnTo>
                    <a:pt x="16" y="50"/>
                  </a:lnTo>
                  <a:lnTo>
                    <a:pt x="16" y="52"/>
                  </a:lnTo>
                  <a:lnTo>
                    <a:pt x="14" y="53"/>
                  </a:lnTo>
                  <a:lnTo>
                    <a:pt x="14" y="53"/>
                  </a:lnTo>
                  <a:lnTo>
                    <a:pt x="14" y="53"/>
                  </a:lnTo>
                  <a:lnTo>
                    <a:pt x="14" y="53"/>
                  </a:lnTo>
                  <a:lnTo>
                    <a:pt x="13" y="53"/>
                  </a:lnTo>
                  <a:lnTo>
                    <a:pt x="13" y="52"/>
                  </a:lnTo>
                  <a:lnTo>
                    <a:pt x="14" y="50"/>
                  </a:lnTo>
                  <a:lnTo>
                    <a:pt x="14" y="49"/>
                  </a:lnTo>
                  <a:lnTo>
                    <a:pt x="16" y="49"/>
                  </a:lnTo>
                  <a:close/>
                  <a:moveTo>
                    <a:pt x="69" y="47"/>
                  </a:moveTo>
                  <a:lnTo>
                    <a:pt x="71" y="47"/>
                  </a:lnTo>
                  <a:lnTo>
                    <a:pt x="71" y="49"/>
                  </a:lnTo>
                  <a:lnTo>
                    <a:pt x="72" y="49"/>
                  </a:lnTo>
                  <a:lnTo>
                    <a:pt x="71" y="50"/>
                  </a:lnTo>
                  <a:lnTo>
                    <a:pt x="71" y="50"/>
                  </a:lnTo>
                  <a:lnTo>
                    <a:pt x="71" y="49"/>
                  </a:lnTo>
                  <a:lnTo>
                    <a:pt x="71" y="49"/>
                  </a:lnTo>
                  <a:lnTo>
                    <a:pt x="69" y="49"/>
                  </a:lnTo>
                  <a:lnTo>
                    <a:pt x="69" y="47"/>
                  </a:lnTo>
                  <a:lnTo>
                    <a:pt x="69" y="47"/>
                  </a:lnTo>
                  <a:close/>
                  <a:moveTo>
                    <a:pt x="54" y="45"/>
                  </a:moveTo>
                  <a:lnTo>
                    <a:pt x="54" y="47"/>
                  </a:lnTo>
                  <a:lnTo>
                    <a:pt x="55" y="49"/>
                  </a:lnTo>
                  <a:lnTo>
                    <a:pt x="55" y="49"/>
                  </a:lnTo>
                  <a:lnTo>
                    <a:pt x="57" y="50"/>
                  </a:lnTo>
                  <a:lnTo>
                    <a:pt x="58" y="50"/>
                  </a:lnTo>
                  <a:lnTo>
                    <a:pt x="61" y="52"/>
                  </a:lnTo>
                  <a:lnTo>
                    <a:pt x="65" y="52"/>
                  </a:lnTo>
                  <a:lnTo>
                    <a:pt x="65" y="52"/>
                  </a:lnTo>
                  <a:lnTo>
                    <a:pt x="65" y="53"/>
                  </a:lnTo>
                  <a:lnTo>
                    <a:pt x="66" y="53"/>
                  </a:lnTo>
                  <a:lnTo>
                    <a:pt x="66" y="55"/>
                  </a:lnTo>
                  <a:lnTo>
                    <a:pt x="66" y="55"/>
                  </a:lnTo>
                  <a:lnTo>
                    <a:pt x="66" y="56"/>
                  </a:lnTo>
                  <a:lnTo>
                    <a:pt x="66" y="60"/>
                  </a:lnTo>
                  <a:lnTo>
                    <a:pt x="68" y="60"/>
                  </a:lnTo>
                  <a:lnTo>
                    <a:pt x="69" y="61"/>
                  </a:lnTo>
                  <a:lnTo>
                    <a:pt x="71" y="61"/>
                  </a:lnTo>
                  <a:lnTo>
                    <a:pt x="71" y="61"/>
                  </a:lnTo>
                  <a:lnTo>
                    <a:pt x="71" y="63"/>
                  </a:lnTo>
                  <a:lnTo>
                    <a:pt x="71" y="63"/>
                  </a:lnTo>
                  <a:lnTo>
                    <a:pt x="69" y="63"/>
                  </a:lnTo>
                  <a:lnTo>
                    <a:pt x="69" y="63"/>
                  </a:lnTo>
                  <a:lnTo>
                    <a:pt x="69" y="63"/>
                  </a:lnTo>
                  <a:lnTo>
                    <a:pt x="69" y="63"/>
                  </a:lnTo>
                  <a:lnTo>
                    <a:pt x="68" y="63"/>
                  </a:lnTo>
                  <a:lnTo>
                    <a:pt x="68" y="61"/>
                  </a:lnTo>
                  <a:lnTo>
                    <a:pt x="66" y="61"/>
                  </a:lnTo>
                  <a:lnTo>
                    <a:pt x="66" y="60"/>
                  </a:lnTo>
                  <a:lnTo>
                    <a:pt x="66" y="60"/>
                  </a:lnTo>
                  <a:lnTo>
                    <a:pt x="65" y="58"/>
                  </a:lnTo>
                  <a:lnTo>
                    <a:pt x="65" y="58"/>
                  </a:lnTo>
                  <a:lnTo>
                    <a:pt x="63" y="56"/>
                  </a:lnTo>
                  <a:lnTo>
                    <a:pt x="63" y="56"/>
                  </a:lnTo>
                  <a:lnTo>
                    <a:pt x="63" y="56"/>
                  </a:lnTo>
                  <a:lnTo>
                    <a:pt x="61" y="56"/>
                  </a:lnTo>
                  <a:lnTo>
                    <a:pt x="60" y="56"/>
                  </a:lnTo>
                  <a:lnTo>
                    <a:pt x="58" y="55"/>
                  </a:lnTo>
                  <a:lnTo>
                    <a:pt x="57" y="53"/>
                  </a:lnTo>
                  <a:lnTo>
                    <a:pt x="57" y="53"/>
                  </a:lnTo>
                  <a:lnTo>
                    <a:pt x="55" y="53"/>
                  </a:lnTo>
                  <a:lnTo>
                    <a:pt x="55" y="52"/>
                  </a:lnTo>
                  <a:lnTo>
                    <a:pt x="54" y="50"/>
                  </a:lnTo>
                  <a:lnTo>
                    <a:pt x="52" y="50"/>
                  </a:lnTo>
                  <a:lnTo>
                    <a:pt x="50" y="49"/>
                  </a:lnTo>
                  <a:lnTo>
                    <a:pt x="49" y="49"/>
                  </a:lnTo>
                  <a:lnTo>
                    <a:pt x="47" y="49"/>
                  </a:lnTo>
                  <a:lnTo>
                    <a:pt x="47" y="49"/>
                  </a:lnTo>
                  <a:lnTo>
                    <a:pt x="46" y="49"/>
                  </a:lnTo>
                  <a:lnTo>
                    <a:pt x="49" y="47"/>
                  </a:lnTo>
                  <a:lnTo>
                    <a:pt x="50" y="45"/>
                  </a:lnTo>
                  <a:lnTo>
                    <a:pt x="52" y="45"/>
                  </a:lnTo>
                  <a:lnTo>
                    <a:pt x="54" y="45"/>
                  </a:lnTo>
                  <a:close/>
                  <a:moveTo>
                    <a:pt x="57" y="42"/>
                  </a:moveTo>
                  <a:lnTo>
                    <a:pt x="60" y="44"/>
                  </a:lnTo>
                  <a:lnTo>
                    <a:pt x="58" y="45"/>
                  </a:lnTo>
                  <a:lnTo>
                    <a:pt x="58" y="44"/>
                  </a:lnTo>
                  <a:lnTo>
                    <a:pt x="57" y="42"/>
                  </a:lnTo>
                  <a:close/>
                  <a:moveTo>
                    <a:pt x="63" y="42"/>
                  </a:moveTo>
                  <a:lnTo>
                    <a:pt x="61" y="42"/>
                  </a:lnTo>
                  <a:lnTo>
                    <a:pt x="61" y="44"/>
                  </a:lnTo>
                  <a:lnTo>
                    <a:pt x="60" y="44"/>
                  </a:lnTo>
                  <a:lnTo>
                    <a:pt x="61" y="42"/>
                  </a:lnTo>
                  <a:lnTo>
                    <a:pt x="63" y="42"/>
                  </a:lnTo>
                  <a:close/>
                  <a:moveTo>
                    <a:pt x="96" y="39"/>
                  </a:moveTo>
                  <a:lnTo>
                    <a:pt x="98" y="41"/>
                  </a:lnTo>
                  <a:lnTo>
                    <a:pt x="98" y="42"/>
                  </a:lnTo>
                  <a:lnTo>
                    <a:pt x="99" y="44"/>
                  </a:lnTo>
                  <a:lnTo>
                    <a:pt x="99" y="44"/>
                  </a:lnTo>
                  <a:lnTo>
                    <a:pt x="101" y="45"/>
                  </a:lnTo>
                  <a:lnTo>
                    <a:pt x="101" y="45"/>
                  </a:lnTo>
                  <a:lnTo>
                    <a:pt x="99" y="45"/>
                  </a:lnTo>
                  <a:lnTo>
                    <a:pt x="99" y="45"/>
                  </a:lnTo>
                  <a:lnTo>
                    <a:pt x="99" y="45"/>
                  </a:lnTo>
                  <a:lnTo>
                    <a:pt x="99" y="45"/>
                  </a:lnTo>
                  <a:lnTo>
                    <a:pt x="98" y="47"/>
                  </a:lnTo>
                  <a:lnTo>
                    <a:pt x="98" y="47"/>
                  </a:lnTo>
                  <a:lnTo>
                    <a:pt x="95" y="45"/>
                  </a:lnTo>
                  <a:lnTo>
                    <a:pt x="93" y="45"/>
                  </a:lnTo>
                  <a:lnTo>
                    <a:pt x="95" y="44"/>
                  </a:lnTo>
                  <a:lnTo>
                    <a:pt x="96" y="42"/>
                  </a:lnTo>
                  <a:lnTo>
                    <a:pt x="95" y="42"/>
                  </a:lnTo>
                  <a:lnTo>
                    <a:pt x="93" y="44"/>
                  </a:lnTo>
                  <a:lnTo>
                    <a:pt x="90" y="44"/>
                  </a:lnTo>
                  <a:lnTo>
                    <a:pt x="90" y="44"/>
                  </a:lnTo>
                  <a:lnTo>
                    <a:pt x="90" y="42"/>
                  </a:lnTo>
                  <a:lnTo>
                    <a:pt x="90" y="41"/>
                  </a:lnTo>
                  <a:lnTo>
                    <a:pt x="91" y="41"/>
                  </a:lnTo>
                  <a:lnTo>
                    <a:pt x="93" y="41"/>
                  </a:lnTo>
                  <a:lnTo>
                    <a:pt x="95" y="41"/>
                  </a:lnTo>
                  <a:lnTo>
                    <a:pt x="95" y="39"/>
                  </a:lnTo>
                  <a:lnTo>
                    <a:pt x="96" y="39"/>
                  </a:lnTo>
                  <a:close/>
                  <a:moveTo>
                    <a:pt x="3" y="33"/>
                  </a:moveTo>
                  <a:lnTo>
                    <a:pt x="3" y="33"/>
                  </a:lnTo>
                  <a:lnTo>
                    <a:pt x="3" y="33"/>
                  </a:lnTo>
                  <a:lnTo>
                    <a:pt x="5" y="33"/>
                  </a:lnTo>
                  <a:lnTo>
                    <a:pt x="3" y="34"/>
                  </a:lnTo>
                  <a:lnTo>
                    <a:pt x="3" y="34"/>
                  </a:lnTo>
                  <a:lnTo>
                    <a:pt x="3" y="36"/>
                  </a:lnTo>
                  <a:lnTo>
                    <a:pt x="3" y="36"/>
                  </a:lnTo>
                  <a:lnTo>
                    <a:pt x="3" y="38"/>
                  </a:lnTo>
                  <a:lnTo>
                    <a:pt x="5" y="38"/>
                  </a:lnTo>
                  <a:lnTo>
                    <a:pt x="5" y="39"/>
                  </a:lnTo>
                  <a:lnTo>
                    <a:pt x="6" y="39"/>
                  </a:lnTo>
                  <a:lnTo>
                    <a:pt x="6" y="39"/>
                  </a:lnTo>
                  <a:lnTo>
                    <a:pt x="5" y="39"/>
                  </a:lnTo>
                  <a:lnTo>
                    <a:pt x="3" y="38"/>
                  </a:lnTo>
                  <a:lnTo>
                    <a:pt x="1" y="36"/>
                  </a:lnTo>
                  <a:lnTo>
                    <a:pt x="0" y="34"/>
                  </a:lnTo>
                  <a:lnTo>
                    <a:pt x="0" y="33"/>
                  </a:lnTo>
                  <a:lnTo>
                    <a:pt x="0" y="33"/>
                  </a:lnTo>
                  <a:lnTo>
                    <a:pt x="3" y="33"/>
                  </a:lnTo>
                  <a:close/>
                  <a:moveTo>
                    <a:pt x="83" y="28"/>
                  </a:moveTo>
                  <a:lnTo>
                    <a:pt x="83" y="30"/>
                  </a:lnTo>
                  <a:lnTo>
                    <a:pt x="83" y="30"/>
                  </a:lnTo>
                  <a:lnTo>
                    <a:pt x="82" y="31"/>
                  </a:lnTo>
                  <a:lnTo>
                    <a:pt x="82" y="33"/>
                  </a:lnTo>
                  <a:lnTo>
                    <a:pt x="82" y="33"/>
                  </a:lnTo>
                  <a:lnTo>
                    <a:pt x="80" y="33"/>
                  </a:lnTo>
                  <a:lnTo>
                    <a:pt x="80" y="31"/>
                  </a:lnTo>
                  <a:lnTo>
                    <a:pt x="80" y="31"/>
                  </a:lnTo>
                  <a:lnTo>
                    <a:pt x="80" y="31"/>
                  </a:lnTo>
                  <a:lnTo>
                    <a:pt x="80" y="31"/>
                  </a:lnTo>
                  <a:lnTo>
                    <a:pt x="80" y="33"/>
                  </a:lnTo>
                  <a:lnTo>
                    <a:pt x="79" y="33"/>
                  </a:lnTo>
                  <a:lnTo>
                    <a:pt x="79" y="31"/>
                  </a:lnTo>
                  <a:lnTo>
                    <a:pt x="79" y="31"/>
                  </a:lnTo>
                  <a:lnTo>
                    <a:pt x="77" y="30"/>
                  </a:lnTo>
                  <a:lnTo>
                    <a:pt x="79" y="30"/>
                  </a:lnTo>
                  <a:lnTo>
                    <a:pt x="80" y="30"/>
                  </a:lnTo>
                  <a:lnTo>
                    <a:pt x="82" y="30"/>
                  </a:lnTo>
                  <a:lnTo>
                    <a:pt x="82" y="30"/>
                  </a:lnTo>
                  <a:lnTo>
                    <a:pt x="82" y="30"/>
                  </a:lnTo>
                  <a:lnTo>
                    <a:pt x="83" y="28"/>
                  </a:lnTo>
                  <a:close/>
                  <a:moveTo>
                    <a:pt x="85" y="20"/>
                  </a:moveTo>
                  <a:lnTo>
                    <a:pt x="87" y="20"/>
                  </a:lnTo>
                  <a:lnTo>
                    <a:pt x="87" y="22"/>
                  </a:lnTo>
                  <a:lnTo>
                    <a:pt x="87" y="22"/>
                  </a:lnTo>
                  <a:lnTo>
                    <a:pt x="85" y="22"/>
                  </a:lnTo>
                  <a:lnTo>
                    <a:pt x="83" y="20"/>
                  </a:lnTo>
                  <a:lnTo>
                    <a:pt x="85" y="20"/>
                  </a:lnTo>
                  <a:close/>
                  <a:moveTo>
                    <a:pt x="72" y="15"/>
                  </a:moveTo>
                  <a:lnTo>
                    <a:pt x="72" y="15"/>
                  </a:lnTo>
                  <a:lnTo>
                    <a:pt x="74" y="17"/>
                  </a:lnTo>
                  <a:lnTo>
                    <a:pt x="74" y="17"/>
                  </a:lnTo>
                  <a:lnTo>
                    <a:pt x="74" y="19"/>
                  </a:lnTo>
                  <a:lnTo>
                    <a:pt x="74" y="19"/>
                  </a:lnTo>
                  <a:lnTo>
                    <a:pt x="72" y="19"/>
                  </a:lnTo>
                  <a:lnTo>
                    <a:pt x="71" y="19"/>
                  </a:lnTo>
                  <a:lnTo>
                    <a:pt x="71" y="17"/>
                  </a:lnTo>
                  <a:lnTo>
                    <a:pt x="71" y="15"/>
                  </a:lnTo>
                  <a:lnTo>
                    <a:pt x="72" y="15"/>
                  </a:lnTo>
                  <a:close/>
                  <a:moveTo>
                    <a:pt x="95" y="0"/>
                  </a:moveTo>
                  <a:lnTo>
                    <a:pt x="96" y="0"/>
                  </a:lnTo>
                  <a:lnTo>
                    <a:pt x="98" y="0"/>
                  </a:lnTo>
                  <a:lnTo>
                    <a:pt x="98" y="1"/>
                  </a:lnTo>
                  <a:lnTo>
                    <a:pt x="99" y="1"/>
                  </a:lnTo>
                  <a:lnTo>
                    <a:pt x="99" y="1"/>
                  </a:lnTo>
                  <a:lnTo>
                    <a:pt x="99" y="1"/>
                  </a:lnTo>
                  <a:lnTo>
                    <a:pt x="101" y="3"/>
                  </a:lnTo>
                  <a:lnTo>
                    <a:pt x="101" y="4"/>
                  </a:lnTo>
                  <a:lnTo>
                    <a:pt x="101" y="6"/>
                  </a:lnTo>
                  <a:lnTo>
                    <a:pt x="99" y="6"/>
                  </a:lnTo>
                  <a:lnTo>
                    <a:pt x="96" y="8"/>
                  </a:lnTo>
                  <a:lnTo>
                    <a:pt x="96" y="9"/>
                  </a:lnTo>
                  <a:lnTo>
                    <a:pt x="96" y="11"/>
                  </a:lnTo>
                  <a:lnTo>
                    <a:pt x="96" y="11"/>
                  </a:lnTo>
                  <a:lnTo>
                    <a:pt x="96" y="11"/>
                  </a:lnTo>
                  <a:lnTo>
                    <a:pt x="96" y="12"/>
                  </a:lnTo>
                  <a:lnTo>
                    <a:pt x="96" y="12"/>
                  </a:lnTo>
                  <a:lnTo>
                    <a:pt x="95" y="14"/>
                  </a:lnTo>
                  <a:lnTo>
                    <a:pt x="95" y="15"/>
                  </a:lnTo>
                  <a:lnTo>
                    <a:pt x="93" y="17"/>
                  </a:lnTo>
                  <a:lnTo>
                    <a:pt x="93" y="17"/>
                  </a:lnTo>
                  <a:lnTo>
                    <a:pt x="93" y="17"/>
                  </a:lnTo>
                  <a:lnTo>
                    <a:pt x="91" y="15"/>
                  </a:lnTo>
                  <a:lnTo>
                    <a:pt x="90" y="15"/>
                  </a:lnTo>
                  <a:lnTo>
                    <a:pt x="85" y="14"/>
                  </a:lnTo>
                  <a:lnTo>
                    <a:pt x="82" y="12"/>
                  </a:lnTo>
                  <a:lnTo>
                    <a:pt x="80" y="14"/>
                  </a:lnTo>
                  <a:lnTo>
                    <a:pt x="79" y="12"/>
                  </a:lnTo>
                  <a:lnTo>
                    <a:pt x="77" y="12"/>
                  </a:lnTo>
                  <a:lnTo>
                    <a:pt x="74" y="14"/>
                  </a:lnTo>
                  <a:lnTo>
                    <a:pt x="72" y="14"/>
                  </a:lnTo>
                  <a:lnTo>
                    <a:pt x="71" y="14"/>
                  </a:lnTo>
                  <a:lnTo>
                    <a:pt x="69" y="12"/>
                  </a:lnTo>
                  <a:lnTo>
                    <a:pt x="68" y="14"/>
                  </a:lnTo>
                  <a:lnTo>
                    <a:pt x="66" y="15"/>
                  </a:lnTo>
                  <a:lnTo>
                    <a:pt x="65" y="17"/>
                  </a:lnTo>
                  <a:lnTo>
                    <a:pt x="61" y="17"/>
                  </a:lnTo>
                  <a:lnTo>
                    <a:pt x="60" y="17"/>
                  </a:lnTo>
                  <a:lnTo>
                    <a:pt x="58" y="17"/>
                  </a:lnTo>
                  <a:lnTo>
                    <a:pt x="60" y="19"/>
                  </a:lnTo>
                  <a:lnTo>
                    <a:pt x="61" y="20"/>
                  </a:lnTo>
                  <a:lnTo>
                    <a:pt x="60" y="20"/>
                  </a:lnTo>
                  <a:lnTo>
                    <a:pt x="61" y="22"/>
                  </a:lnTo>
                  <a:lnTo>
                    <a:pt x="61" y="22"/>
                  </a:lnTo>
                  <a:lnTo>
                    <a:pt x="63" y="22"/>
                  </a:lnTo>
                  <a:lnTo>
                    <a:pt x="66" y="23"/>
                  </a:lnTo>
                  <a:lnTo>
                    <a:pt x="66" y="25"/>
                  </a:lnTo>
                  <a:lnTo>
                    <a:pt x="68" y="27"/>
                  </a:lnTo>
                  <a:lnTo>
                    <a:pt x="66" y="25"/>
                  </a:lnTo>
                  <a:lnTo>
                    <a:pt x="65" y="25"/>
                  </a:lnTo>
                  <a:lnTo>
                    <a:pt x="63" y="23"/>
                  </a:lnTo>
                  <a:lnTo>
                    <a:pt x="61" y="23"/>
                  </a:lnTo>
                  <a:lnTo>
                    <a:pt x="60" y="23"/>
                  </a:lnTo>
                  <a:lnTo>
                    <a:pt x="58" y="23"/>
                  </a:lnTo>
                  <a:lnTo>
                    <a:pt x="58" y="25"/>
                  </a:lnTo>
                  <a:lnTo>
                    <a:pt x="60" y="25"/>
                  </a:lnTo>
                  <a:lnTo>
                    <a:pt x="61" y="27"/>
                  </a:lnTo>
                  <a:lnTo>
                    <a:pt x="63" y="27"/>
                  </a:lnTo>
                  <a:lnTo>
                    <a:pt x="63" y="28"/>
                  </a:lnTo>
                  <a:lnTo>
                    <a:pt x="63" y="30"/>
                  </a:lnTo>
                  <a:lnTo>
                    <a:pt x="61" y="30"/>
                  </a:lnTo>
                  <a:lnTo>
                    <a:pt x="60" y="28"/>
                  </a:lnTo>
                  <a:lnTo>
                    <a:pt x="58" y="25"/>
                  </a:lnTo>
                  <a:lnTo>
                    <a:pt x="55" y="25"/>
                  </a:lnTo>
                  <a:lnTo>
                    <a:pt x="54" y="25"/>
                  </a:lnTo>
                  <a:lnTo>
                    <a:pt x="55" y="27"/>
                  </a:lnTo>
                  <a:lnTo>
                    <a:pt x="55" y="28"/>
                  </a:lnTo>
                  <a:lnTo>
                    <a:pt x="58" y="30"/>
                  </a:lnTo>
                  <a:lnTo>
                    <a:pt x="58" y="30"/>
                  </a:lnTo>
                  <a:lnTo>
                    <a:pt x="57" y="31"/>
                  </a:lnTo>
                  <a:lnTo>
                    <a:pt x="54" y="30"/>
                  </a:lnTo>
                  <a:lnTo>
                    <a:pt x="54" y="28"/>
                  </a:lnTo>
                  <a:lnTo>
                    <a:pt x="54" y="25"/>
                  </a:lnTo>
                  <a:lnTo>
                    <a:pt x="50" y="23"/>
                  </a:lnTo>
                  <a:lnTo>
                    <a:pt x="47" y="22"/>
                  </a:lnTo>
                  <a:lnTo>
                    <a:pt x="46" y="20"/>
                  </a:lnTo>
                  <a:lnTo>
                    <a:pt x="47" y="20"/>
                  </a:lnTo>
                  <a:lnTo>
                    <a:pt x="47" y="19"/>
                  </a:lnTo>
                  <a:lnTo>
                    <a:pt x="46" y="19"/>
                  </a:lnTo>
                  <a:lnTo>
                    <a:pt x="44" y="20"/>
                  </a:lnTo>
                  <a:lnTo>
                    <a:pt x="42" y="20"/>
                  </a:lnTo>
                  <a:lnTo>
                    <a:pt x="42" y="22"/>
                  </a:lnTo>
                  <a:lnTo>
                    <a:pt x="42" y="23"/>
                  </a:lnTo>
                  <a:lnTo>
                    <a:pt x="42" y="25"/>
                  </a:lnTo>
                  <a:lnTo>
                    <a:pt x="42" y="27"/>
                  </a:lnTo>
                  <a:lnTo>
                    <a:pt x="42" y="28"/>
                  </a:lnTo>
                  <a:lnTo>
                    <a:pt x="46" y="33"/>
                  </a:lnTo>
                  <a:lnTo>
                    <a:pt x="47" y="36"/>
                  </a:lnTo>
                  <a:lnTo>
                    <a:pt x="47" y="36"/>
                  </a:lnTo>
                  <a:lnTo>
                    <a:pt x="50" y="38"/>
                  </a:lnTo>
                  <a:lnTo>
                    <a:pt x="52" y="41"/>
                  </a:lnTo>
                  <a:lnTo>
                    <a:pt x="52" y="41"/>
                  </a:lnTo>
                  <a:lnTo>
                    <a:pt x="54" y="44"/>
                  </a:lnTo>
                  <a:lnTo>
                    <a:pt x="52" y="44"/>
                  </a:lnTo>
                  <a:lnTo>
                    <a:pt x="50" y="44"/>
                  </a:lnTo>
                  <a:lnTo>
                    <a:pt x="50" y="44"/>
                  </a:lnTo>
                  <a:lnTo>
                    <a:pt x="50" y="42"/>
                  </a:lnTo>
                  <a:lnTo>
                    <a:pt x="50" y="42"/>
                  </a:lnTo>
                  <a:lnTo>
                    <a:pt x="49" y="41"/>
                  </a:lnTo>
                  <a:lnTo>
                    <a:pt x="47" y="41"/>
                  </a:lnTo>
                  <a:lnTo>
                    <a:pt x="46" y="42"/>
                  </a:lnTo>
                  <a:lnTo>
                    <a:pt x="47" y="44"/>
                  </a:lnTo>
                  <a:lnTo>
                    <a:pt x="47" y="44"/>
                  </a:lnTo>
                  <a:lnTo>
                    <a:pt x="47" y="45"/>
                  </a:lnTo>
                  <a:lnTo>
                    <a:pt x="49" y="45"/>
                  </a:lnTo>
                  <a:lnTo>
                    <a:pt x="47" y="47"/>
                  </a:lnTo>
                  <a:lnTo>
                    <a:pt x="46" y="47"/>
                  </a:lnTo>
                  <a:lnTo>
                    <a:pt x="44" y="49"/>
                  </a:lnTo>
                  <a:lnTo>
                    <a:pt x="42" y="49"/>
                  </a:lnTo>
                  <a:lnTo>
                    <a:pt x="42" y="49"/>
                  </a:lnTo>
                  <a:lnTo>
                    <a:pt x="42" y="49"/>
                  </a:lnTo>
                  <a:lnTo>
                    <a:pt x="44" y="49"/>
                  </a:lnTo>
                  <a:lnTo>
                    <a:pt x="46" y="50"/>
                  </a:lnTo>
                  <a:lnTo>
                    <a:pt x="49" y="50"/>
                  </a:lnTo>
                  <a:lnTo>
                    <a:pt x="50" y="52"/>
                  </a:lnTo>
                  <a:lnTo>
                    <a:pt x="52" y="52"/>
                  </a:lnTo>
                  <a:lnTo>
                    <a:pt x="54" y="53"/>
                  </a:lnTo>
                  <a:lnTo>
                    <a:pt x="57" y="55"/>
                  </a:lnTo>
                  <a:lnTo>
                    <a:pt x="58" y="56"/>
                  </a:lnTo>
                  <a:lnTo>
                    <a:pt x="60" y="58"/>
                  </a:lnTo>
                  <a:lnTo>
                    <a:pt x="63" y="58"/>
                  </a:lnTo>
                  <a:lnTo>
                    <a:pt x="63" y="60"/>
                  </a:lnTo>
                  <a:lnTo>
                    <a:pt x="63" y="61"/>
                  </a:lnTo>
                  <a:lnTo>
                    <a:pt x="63" y="64"/>
                  </a:lnTo>
                  <a:lnTo>
                    <a:pt x="63" y="66"/>
                  </a:lnTo>
                  <a:lnTo>
                    <a:pt x="63" y="66"/>
                  </a:lnTo>
                  <a:lnTo>
                    <a:pt x="63" y="67"/>
                  </a:lnTo>
                  <a:lnTo>
                    <a:pt x="63" y="67"/>
                  </a:lnTo>
                  <a:lnTo>
                    <a:pt x="63" y="67"/>
                  </a:lnTo>
                  <a:lnTo>
                    <a:pt x="61" y="66"/>
                  </a:lnTo>
                  <a:lnTo>
                    <a:pt x="58" y="64"/>
                  </a:lnTo>
                  <a:lnTo>
                    <a:pt x="57" y="63"/>
                  </a:lnTo>
                  <a:lnTo>
                    <a:pt x="57" y="63"/>
                  </a:lnTo>
                  <a:lnTo>
                    <a:pt x="55" y="63"/>
                  </a:lnTo>
                  <a:lnTo>
                    <a:pt x="55" y="63"/>
                  </a:lnTo>
                  <a:lnTo>
                    <a:pt x="50" y="64"/>
                  </a:lnTo>
                  <a:lnTo>
                    <a:pt x="49" y="64"/>
                  </a:lnTo>
                  <a:lnTo>
                    <a:pt x="49" y="64"/>
                  </a:lnTo>
                  <a:lnTo>
                    <a:pt x="49" y="64"/>
                  </a:lnTo>
                  <a:lnTo>
                    <a:pt x="49" y="66"/>
                  </a:lnTo>
                  <a:lnTo>
                    <a:pt x="50" y="66"/>
                  </a:lnTo>
                  <a:lnTo>
                    <a:pt x="50" y="67"/>
                  </a:lnTo>
                  <a:lnTo>
                    <a:pt x="50" y="69"/>
                  </a:lnTo>
                  <a:lnTo>
                    <a:pt x="52" y="69"/>
                  </a:lnTo>
                  <a:lnTo>
                    <a:pt x="54" y="69"/>
                  </a:lnTo>
                  <a:lnTo>
                    <a:pt x="54" y="71"/>
                  </a:lnTo>
                  <a:lnTo>
                    <a:pt x="54" y="71"/>
                  </a:lnTo>
                  <a:lnTo>
                    <a:pt x="55" y="71"/>
                  </a:lnTo>
                  <a:lnTo>
                    <a:pt x="55" y="72"/>
                  </a:lnTo>
                  <a:lnTo>
                    <a:pt x="55" y="72"/>
                  </a:lnTo>
                  <a:lnTo>
                    <a:pt x="52" y="74"/>
                  </a:lnTo>
                  <a:lnTo>
                    <a:pt x="52" y="74"/>
                  </a:lnTo>
                  <a:lnTo>
                    <a:pt x="50" y="74"/>
                  </a:lnTo>
                  <a:lnTo>
                    <a:pt x="50" y="74"/>
                  </a:lnTo>
                  <a:lnTo>
                    <a:pt x="50" y="72"/>
                  </a:lnTo>
                  <a:lnTo>
                    <a:pt x="49" y="72"/>
                  </a:lnTo>
                  <a:lnTo>
                    <a:pt x="47" y="71"/>
                  </a:lnTo>
                  <a:lnTo>
                    <a:pt x="46" y="71"/>
                  </a:lnTo>
                  <a:lnTo>
                    <a:pt x="46" y="69"/>
                  </a:lnTo>
                  <a:lnTo>
                    <a:pt x="44" y="71"/>
                  </a:lnTo>
                  <a:lnTo>
                    <a:pt x="44" y="72"/>
                  </a:lnTo>
                  <a:lnTo>
                    <a:pt x="46" y="75"/>
                  </a:lnTo>
                  <a:lnTo>
                    <a:pt x="49" y="79"/>
                  </a:lnTo>
                  <a:lnTo>
                    <a:pt x="49" y="82"/>
                  </a:lnTo>
                  <a:lnTo>
                    <a:pt x="49" y="83"/>
                  </a:lnTo>
                  <a:lnTo>
                    <a:pt x="49" y="85"/>
                  </a:lnTo>
                  <a:lnTo>
                    <a:pt x="50" y="86"/>
                  </a:lnTo>
                  <a:lnTo>
                    <a:pt x="50" y="88"/>
                  </a:lnTo>
                  <a:lnTo>
                    <a:pt x="50" y="88"/>
                  </a:lnTo>
                  <a:lnTo>
                    <a:pt x="49" y="88"/>
                  </a:lnTo>
                  <a:lnTo>
                    <a:pt x="47" y="88"/>
                  </a:lnTo>
                  <a:lnTo>
                    <a:pt x="46" y="85"/>
                  </a:lnTo>
                  <a:lnTo>
                    <a:pt x="46" y="83"/>
                  </a:lnTo>
                  <a:lnTo>
                    <a:pt x="44" y="83"/>
                  </a:lnTo>
                  <a:lnTo>
                    <a:pt x="42" y="83"/>
                  </a:lnTo>
                  <a:lnTo>
                    <a:pt x="41" y="86"/>
                  </a:lnTo>
                  <a:lnTo>
                    <a:pt x="41" y="88"/>
                  </a:lnTo>
                  <a:lnTo>
                    <a:pt x="39" y="88"/>
                  </a:lnTo>
                  <a:lnTo>
                    <a:pt x="39" y="88"/>
                  </a:lnTo>
                  <a:lnTo>
                    <a:pt x="39" y="85"/>
                  </a:lnTo>
                  <a:lnTo>
                    <a:pt x="39" y="85"/>
                  </a:lnTo>
                  <a:lnTo>
                    <a:pt x="38" y="82"/>
                  </a:lnTo>
                  <a:lnTo>
                    <a:pt x="36" y="82"/>
                  </a:lnTo>
                  <a:lnTo>
                    <a:pt x="36" y="80"/>
                  </a:lnTo>
                  <a:lnTo>
                    <a:pt x="35" y="79"/>
                  </a:lnTo>
                  <a:lnTo>
                    <a:pt x="35" y="79"/>
                  </a:lnTo>
                  <a:lnTo>
                    <a:pt x="33" y="80"/>
                  </a:lnTo>
                  <a:lnTo>
                    <a:pt x="33" y="82"/>
                  </a:lnTo>
                  <a:lnTo>
                    <a:pt x="33" y="83"/>
                  </a:lnTo>
                  <a:lnTo>
                    <a:pt x="31" y="83"/>
                  </a:lnTo>
                  <a:lnTo>
                    <a:pt x="30" y="82"/>
                  </a:lnTo>
                  <a:lnTo>
                    <a:pt x="28" y="79"/>
                  </a:lnTo>
                  <a:lnTo>
                    <a:pt x="28" y="77"/>
                  </a:lnTo>
                  <a:lnTo>
                    <a:pt x="30" y="74"/>
                  </a:lnTo>
                  <a:lnTo>
                    <a:pt x="30" y="74"/>
                  </a:lnTo>
                  <a:lnTo>
                    <a:pt x="28" y="71"/>
                  </a:lnTo>
                  <a:lnTo>
                    <a:pt x="25" y="69"/>
                  </a:lnTo>
                  <a:lnTo>
                    <a:pt x="24" y="69"/>
                  </a:lnTo>
                  <a:lnTo>
                    <a:pt x="24" y="66"/>
                  </a:lnTo>
                  <a:lnTo>
                    <a:pt x="22" y="66"/>
                  </a:lnTo>
                  <a:lnTo>
                    <a:pt x="22" y="66"/>
                  </a:lnTo>
                  <a:lnTo>
                    <a:pt x="20" y="64"/>
                  </a:lnTo>
                  <a:lnTo>
                    <a:pt x="22" y="64"/>
                  </a:lnTo>
                  <a:lnTo>
                    <a:pt x="24" y="63"/>
                  </a:lnTo>
                  <a:lnTo>
                    <a:pt x="25" y="60"/>
                  </a:lnTo>
                  <a:lnTo>
                    <a:pt x="25" y="60"/>
                  </a:lnTo>
                  <a:lnTo>
                    <a:pt x="27" y="60"/>
                  </a:lnTo>
                  <a:lnTo>
                    <a:pt x="28" y="60"/>
                  </a:lnTo>
                  <a:lnTo>
                    <a:pt x="30" y="58"/>
                  </a:lnTo>
                  <a:lnTo>
                    <a:pt x="31" y="58"/>
                  </a:lnTo>
                  <a:lnTo>
                    <a:pt x="33" y="58"/>
                  </a:lnTo>
                  <a:lnTo>
                    <a:pt x="38" y="60"/>
                  </a:lnTo>
                  <a:lnTo>
                    <a:pt x="42" y="61"/>
                  </a:lnTo>
                  <a:lnTo>
                    <a:pt x="44" y="63"/>
                  </a:lnTo>
                  <a:lnTo>
                    <a:pt x="46" y="63"/>
                  </a:lnTo>
                  <a:lnTo>
                    <a:pt x="46" y="63"/>
                  </a:lnTo>
                  <a:lnTo>
                    <a:pt x="47" y="64"/>
                  </a:lnTo>
                  <a:lnTo>
                    <a:pt x="47" y="63"/>
                  </a:lnTo>
                  <a:lnTo>
                    <a:pt x="47" y="63"/>
                  </a:lnTo>
                  <a:lnTo>
                    <a:pt x="47" y="61"/>
                  </a:lnTo>
                  <a:lnTo>
                    <a:pt x="50" y="61"/>
                  </a:lnTo>
                  <a:lnTo>
                    <a:pt x="50" y="61"/>
                  </a:lnTo>
                  <a:lnTo>
                    <a:pt x="50" y="61"/>
                  </a:lnTo>
                  <a:lnTo>
                    <a:pt x="50" y="60"/>
                  </a:lnTo>
                  <a:lnTo>
                    <a:pt x="50" y="60"/>
                  </a:lnTo>
                  <a:lnTo>
                    <a:pt x="49" y="60"/>
                  </a:lnTo>
                  <a:lnTo>
                    <a:pt x="49" y="60"/>
                  </a:lnTo>
                  <a:lnTo>
                    <a:pt x="47" y="60"/>
                  </a:lnTo>
                  <a:lnTo>
                    <a:pt x="46" y="60"/>
                  </a:lnTo>
                  <a:lnTo>
                    <a:pt x="46" y="58"/>
                  </a:lnTo>
                  <a:lnTo>
                    <a:pt x="44" y="58"/>
                  </a:lnTo>
                  <a:lnTo>
                    <a:pt x="42" y="56"/>
                  </a:lnTo>
                  <a:lnTo>
                    <a:pt x="39" y="55"/>
                  </a:lnTo>
                  <a:lnTo>
                    <a:pt x="39" y="56"/>
                  </a:lnTo>
                  <a:lnTo>
                    <a:pt x="38" y="56"/>
                  </a:lnTo>
                  <a:lnTo>
                    <a:pt x="38" y="56"/>
                  </a:lnTo>
                  <a:lnTo>
                    <a:pt x="33" y="56"/>
                  </a:lnTo>
                  <a:lnTo>
                    <a:pt x="31" y="56"/>
                  </a:lnTo>
                  <a:lnTo>
                    <a:pt x="30" y="56"/>
                  </a:lnTo>
                  <a:lnTo>
                    <a:pt x="28" y="56"/>
                  </a:lnTo>
                  <a:lnTo>
                    <a:pt x="28" y="58"/>
                  </a:lnTo>
                  <a:lnTo>
                    <a:pt x="27" y="58"/>
                  </a:lnTo>
                  <a:lnTo>
                    <a:pt x="25" y="56"/>
                  </a:lnTo>
                  <a:lnTo>
                    <a:pt x="25" y="55"/>
                  </a:lnTo>
                  <a:lnTo>
                    <a:pt x="24" y="55"/>
                  </a:lnTo>
                  <a:lnTo>
                    <a:pt x="24" y="56"/>
                  </a:lnTo>
                  <a:lnTo>
                    <a:pt x="24" y="56"/>
                  </a:lnTo>
                  <a:lnTo>
                    <a:pt x="22" y="56"/>
                  </a:lnTo>
                  <a:lnTo>
                    <a:pt x="20" y="56"/>
                  </a:lnTo>
                  <a:lnTo>
                    <a:pt x="20" y="55"/>
                  </a:lnTo>
                  <a:lnTo>
                    <a:pt x="19" y="52"/>
                  </a:lnTo>
                  <a:lnTo>
                    <a:pt x="17" y="50"/>
                  </a:lnTo>
                  <a:lnTo>
                    <a:pt x="16" y="49"/>
                  </a:lnTo>
                  <a:lnTo>
                    <a:pt x="16" y="49"/>
                  </a:lnTo>
                  <a:lnTo>
                    <a:pt x="16" y="47"/>
                  </a:lnTo>
                  <a:lnTo>
                    <a:pt x="17" y="47"/>
                  </a:lnTo>
                  <a:lnTo>
                    <a:pt x="20" y="49"/>
                  </a:lnTo>
                  <a:lnTo>
                    <a:pt x="20" y="49"/>
                  </a:lnTo>
                  <a:lnTo>
                    <a:pt x="22" y="47"/>
                  </a:lnTo>
                  <a:lnTo>
                    <a:pt x="22" y="47"/>
                  </a:lnTo>
                  <a:lnTo>
                    <a:pt x="20" y="45"/>
                  </a:lnTo>
                  <a:lnTo>
                    <a:pt x="20" y="45"/>
                  </a:lnTo>
                  <a:lnTo>
                    <a:pt x="20" y="45"/>
                  </a:lnTo>
                  <a:lnTo>
                    <a:pt x="19" y="45"/>
                  </a:lnTo>
                  <a:lnTo>
                    <a:pt x="16" y="45"/>
                  </a:lnTo>
                  <a:lnTo>
                    <a:pt x="16" y="45"/>
                  </a:lnTo>
                  <a:lnTo>
                    <a:pt x="14" y="45"/>
                  </a:lnTo>
                  <a:lnTo>
                    <a:pt x="13" y="44"/>
                  </a:lnTo>
                  <a:lnTo>
                    <a:pt x="11" y="42"/>
                  </a:lnTo>
                  <a:lnTo>
                    <a:pt x="9" y="41"/>
                  </a:lnTo>
                  <a:lnTo>
                    <a:pt x="8" y="38"/>
                  </a:lnTo>
                  <a:lnTo>
                    <a:pt x="6" y="36"/>
                  </a:lnTo>
                  <a:lnTo>
                    <a:pt x="5" y="34"/>
                  </a:lnTo>
                  <a:lnTo>
                    <a:pt x="5" y="34"/>
                  </a:lnTo>
                  <a:lnTo>
                    <a:pt x="6" y="34"/>
                  </a:lnTo>
                  <a:lnTo>
                    <a:pt x="6" y="34"/>
                  </a:lnTo>
                  <a:lnTo>
                    <a:pt x="8" y="34"/>
                  </a:lnTo>
                  <a:lnTo>
                    <a:pt x="8" y="34"/>
                  </a:lnTo>
                  <a:lnTo>
                    <a:pt x="9" y="34"/>
                  </a:lnTo>
                  <a:lnTo>
                    <a:pt x="9" y="34"/>
                  </a:lnTo>
                  <a:lnTo>
                    <a:pt x="9" y="33"/>
                  </a:lnTo>
                  <a:lnTo>
                    <a:pt x="9" y="33"/>
                  </a:lnTo>
                  <a:lnTo>
                    <a:pt x="9" y="33"/>
                  </a:lnTo>
                  <a:lnTo>
                    <a:pt x="11" y="33"/>
                  </a:lnTo>
                  <a:lnTo>
                    <a:pt x="11" y="31"/>
                  </a:lnTo>
                  <a:lnTo>
                    <a:pt x="9" y="31"/>
                  </a:lnTo>
                  <a:lnTo>
                    <a:pt x="9" y="30"/>
                  </a:lnTo>
                  <a:lnTo>
                    <a:pt x="9" y="30"/>
                  </a:lnTo>
                  <a:lnTo>
                    <a:pt x="9" y="30"/>
                  </a:lnTo>
                  <a:lnTo>
                    <a:pt x="11" y="30"/>
                  </a:lnTo>
                  <a:lnTo>
                    <a:pt x="11" y="28"/>
                  </a:lnTo>
                  <a:lnTo>
                    <a:pt x="11" y="28"/>
                  </a:lnTo>
                  <a:lnTo>
                    <a:pt x="13" y="28"/>
                  </a:lnTo>
                  <a:lnTo>
                    <a:pt x="14" y="28"/>
                  </a:lnTo>
                  <a:lnTo>
                    <a:pt x="14" y="27"/>
                  </a:lnTo>
                  <a:lnTo>
                    <a:pt x="14" y="27"/>
                  </a:lnTo>
                  <a:lnTo>
                    <a:pt x="16" y="25"/>
                  </a:lnTo>
                  <a:lnTo>
                    <a:pt x="16" y="25"/>
                  </a:lnTo>
                  <a:lnTo>
                    <a:pt x="16" y="23"/>
                  </a:lnTo>
                  <a:lnTo>
                    <a:pt x="16" y="22"/>
                  </a:lnTo>
                  <a:lnTo>
                    <a:pt x="17" y="22"/>
                  </a:lnTo>
                  <a:lnTo>
                    <a:pt x="17" y="22"/>
                  </a:lnTo>
                  <a:lnTo>
                    <a:pt x="19" y="20"/>
                  </a:lnTo>
                  <a:lnTo>
                    <a:pt x="19" y="20"/>
                  </a:lnTo>
                  <a:lnTo>
                    <a:pt x="20" y="19"/>
                  </a:lnTo>
                  <a:lnTo>
                    <a:pt x="20" y="19"/>
                  </a:lnTo>
                  <a:lnTo>
                    <a:pt x="19" y="17"/>
                  </a:lnTo>
                  <a:lnTo>
                    <a:pt x="19" y="15"/>
                  </a:lnTo>
                  <a:lnTo>
                    <a:pt x="19" y="15"/>
                  </a:lnTo>
                  <a:lnTo>
                    <a:pt x="20" y="14"/>
                  </a:lnTo>
                  <a:lnTo>
                    <a:pt x="22" y="14"/>
                  </a:lnTo>
                  <a:lnTo>
                    <a:pt x="24" y="14"/>
                  </a:lnTo>
                  <a:lnTo>
                    <a:pt x="25" y="14"/>
                  </a:lnTo>
                  <a:lnTo>
                    <a:pt x="27" y="14"/>
                  </a:lnTo>
                  <a:lnTo>
                    <a:pt x="28" y="14"/>
                  </a:lnTo>
                  <a:lnTo>
                    <a:pt x="28" y="14"/>
                  </a:lnTo>
                  <a:lnTo>
                    <a:pt x="30" y="12"/>
                  </a:lnTo>
                  <a:lnTo>
                    <a:pt x="33" y="11"/>
                  </a:lnTo>
                  <a:lnTo>
                    <a:pt x="33" y="9"/>
                  </a:lnTo>
                  <a:lnTo>
                    <a:pt x="36" y="9"/>
                  </a:lnTo>
                  <a:lnTo>
                    <a:pt x="36" y="9"/>
                  </a:lnTo>
                  <a:lnTo>
                    <a:pt x="38" y="9"/>
                  </a:lnTo>
                  <a:lnTo>
                    <a:pt x="39" y="11"/>
                  </a:lnTo>
                  <a:lnTo>
                    <a:pt x="41" y="11"/>
                  </a:lnTo>
                  <a:lnTo>
                    <a:pt x="42" y="9"/>
                  </a:lnTo>
                  <a:lnTo>
                    <a:pt x="44" y="9"/>
                  </a:lnTo>
                  <a:lnTo>
                    <a:pt x="44" y="6"/>
                  </a:lnTo>
                  <a:lnTo>
                    <a:pt x="46" y="6"/>
                  </a:lnTo>
                  <a:lnTo>
                    <a:pt x="46" y="6"/>
                  </a:lnTo>
                  <a:lnTo>
                    <a:pt x="47" y="6"/>
                  </a:lnTo>
                  <a:lnTo>
                    <a:pt x="49" y="6"/>
                  </a:lnTo>
                  <a:lnTo>
                    <a:pt x="50" y="6"/>
                  </a:lnTo>
                  <a:lnTo>
                    <a:pt x="52" y="6"/>
                  </a:lnTo>
                  <a:lnTo>
                    <a:pt x="54" y="6"/>
                  </a:lnTo>
                  <a:lnTo>
                    <a:pt x="55" y="6"/>
                  </a:lnTo>
                  <a:lnTo>
                    <a:pt x="57" y="6"/>
                  </a:lnTo>
                  <a:lnTo>
                    <a:pt x="57" y="6"/>
                  </a:lnTo>
                  <a:lnTo>
                    <a:pt x="60" y="4"/>
                  </a:lnTo>
                  <a:lnTo>
                    <a:pt x="61" y="4"/>
                  </a:lnTo>
                  <a:lnTo>
                    <a:pt x="63" y="4"/>
                  </a:lnTo>
                  <a:lnTo>
                    <a:pt x="63" y="4"/>
                  </a:lnTo>
                  <a:lnTo>
                    <a:pt x="63" y="4"/>
                  </a:lnTo>
                  <a:lnTo>
                    <a:pt x="63" y="3"/>
                  </a:lnTo>
                  <a:lnTo>
                    <a:pt x="66" y="3"/>
                  </a:lnTo>
                  <a:lnTo>
                    <a:pt x="66" y="3"/>
                  </a:lnTo>
                  <a:lnTo>
                    <a:pt x="68" y="3"/>
                  </a:lnTo>
                  <a:lnTo>
                    <a:pt x="69" y="3"/>
                  </a:lnTo>
                  <a:lnTo>
                    <a:pt x="71" y="3"/>
                  </a:lnTo>
                  <a:lnTo>
                    <a:pt x="71" y="4"/>
                  </a:lnTo>
                  <a:lnTo>
                    <a:pt x="71" y="4"/>
                  </a:lnTo>
                  <a:lnTo>
                    <a:pt x="72" y="4"/>
                  </a:lnTo>
                  <a:lnTo>
                    <a:pt x="74" y="6"/>
                  </a:lnTo>
                  <a:lnTo>
                    <a:pt x="74" y="6"/>
                  </a:lnTo>
                  <a:lnTo>
                    <a:pt x="76" y="6"/>
                  </a:lnTo>
                  <a:lnTo>
                    <a:pt x="77" y="6"/>
                  </a:lnTo>
                  <a:lnTo>
                    <a:pt x="79" y="6"/>
                  </a:lnTo>
                  <a:lnTo>
                    <a:pt x="80" y="8"/>
                  </a:lnTo>
                  <a:lnTo>
                    <a:pt x="82" y="8"/>
                  </a:lnTo>
                  <a:lnTo>
                    <a:pt x="85" y="8"/>
                  </a:lnTo>
                  <a:lnTo>
                    <a:pt x="87" y="6"/>
                  </a:lnTo>
                  <a:lnTo>
                    <a:pt x="88" y="6"/>
                  </a:lnTo>
                  <a:lnTo>
                    <a:pt x="88" y="6"/>
                  </a:lnTo>
                  <a:lnTo>
                    <a:pt x="90" y="6"/>
                  </a:lnTo>
                  <a:lnTo>
                    <a:pt x="93" y="6"/>
                  </a:lnTo>
                  <a:lnTo>
                    <a:pt x="93" y="6"/>
                  </a:lnTo>
                  <a:lnTo>
                    <a:pt x="95" y="4"/>
                  </a:lnTo>
                  <a:lnTo>
                    <a:pt x="93" y="3"/>
                  </a:lnTo>
                  <a:lnTo>
                    <a:pt x="93" y="1"/>
                  </a:lnTo>
                  <a:lnTo>
                    <a:pt x="93" y="1"/>
                  </a:lnTo>
                  <a:lnTo>
                    <a:pt x="93" y="1"/>
                  </a:lnTo>
                  <a:lnTo>
                    <a:pt x="93" y="0"/>
                  </a:lnTo>
                  <a:lnTo>
                    <a:pt x="93" y="0"/>
                  </a:lnTo>
                  <a:lnTo>
                    <a:pt x="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45" name="Freeform 265">
              <a:extLst>
                <a:ext uri="{FF2B5EF4-FFF2-40B4-BE49-F238E27FC236}">
                  <a16:creationId xmlns:a16="http://schemas.microsoft.com/office/drawing/2014/main" id="{CC2E6AD3-FCE6-4873-9C8A-4AA9C58F3D36}"/>
                </a:ext>
              </a:extLst>
            </p:cNvPr>
            <p:cNvSpPr>
              <a:spLocks noEditPoints="1"/>
            </p:cNvSpPr>
            <p:nvPr/>
          </p:nvSpPr>
          <p:spPr bwMode="auto">
            <a:xfrm>
              <a:off x="6000849" y="4312614"/>
              <a:ext cx="83817" cy="76020"/>
            </a:xfrm>
            <a:custGeom>
              <a:avLst/>
              <a:gdLst>
                <a:gd name="T0" fmla="*/ 21 w 43"/>
                <a:gd name="T1" fmla="*/ 20 h 39"/>
                <a:gd name="T2" fmla="*/ 21 w 43"/>
                <a:gd name="T3" fmla="*/ 22 h 39"/>
                <a:gd name="T4" fmla="*/ 23 w 43"/>
                <a:gd name="T5" fmla="*/ 22 h 39"/>
                <a:gd name="T6" fmla="*/ 30 w 43"/>
                <a:gd name="T7" fmla="*/ 22 h 39"/>
                <a:gd name="T8" fmla="*/ 43 w 43"/>
                <a:gd name="T9" fmla="*/ 25 h 39"/>
                <a:gd name="T10" fmla="*/ 43 w 43"/>
                <a:gd name="T11" fmla="*/ 31 h 39"/>
                <a:gd name="T12" fmla="*/ 43 w 43"/>
                <a:gd name="T13" fmla="*/ 37 h 39"/>
                <a:gd name="T14" fmla="*/ 40 w 43"/>
                <a:gd name="T15" fmla="*/ 39 h 39"/>
                <a:gd name="T16" fmla="*/ 32 w 43"/>
                <a:gd name="T17" fmla="*/ 39 h 39"/>
                <a:gd name="T18" fmla="*/ 26 w 43"/>
                <a:gd name="T19" fmla="*/ 39 h 39"/>
                <a:gd name="T20" fmla="*/ 23 w 43"/>
                <a:gd name="T21" fmla="*/ 39 h 39"/>
                <a:gd name="T22" fmla="*/ 23 w 43"/>
                <a:gd name="T23" fmla="*/ 39 h 39"/>
                <a:gd name="T24" fmla="*/ 21 w 43"/>
                <a:gd name="T25" fmla="*/ 39 h 39"/>
                <a:gd name="T26" fmla="*/ 19 w 43"/>
                <a:gd name="T27" fmla="*/ 37 h 39"/>
                <a:gd name="T28" fmla="*/ 19 w 43"/>
                <a:gd name="T29" fmla="*/ 37 h 39"/>
                <a:gd name="T30" fmla="*/ 18 w 43"/>
                <a:gd name="T31" fmla="*/ 39 h 39"/>
                <a:gd name="T32" fmla="*/ 16 w 43"/>
                <a:gd name="T33" fmla="*/ 37 h 39"/>
                <a:gd name="T34" fmla="*/ 15 w 43"/>
                <a:gd name="T35" fmla="*/ 37 h 39"/>
                <a:gd name="T36" fmla="*/ 16 w 43"/>
                <a:gd name="T37" fmla="*/ 33 h 39"/>
                <a:gd name="T38" fmla="*/ 18 w 43"/>
                <a:gd name="T39" fmla="*/ 31 h 39"/>
                <a:gd name="T40" fmla="*/ 19 w 43"/>
                <a:gd name="T41" fmla="*/ 28 h 39"/>
                <a:gd name="T42" fmla="*/ 19 w 43"/>
                <a:gd name="T43" fmla="*/ 23 h 39"/>
                <a:gd name="T44" fmla="*/ 5 w 43"/>
                <a:gd name="T45" fmla="*/ 0 h 39"/>
                <a:gd name="T46" fmla="*/ 7 w 43"/>
                <a:gd name="T47" fmla="*/ 0 h 39"/>
                <a:gd name="T48" fmla="*/ 8 w 43"/>
                <a:gd name="T49" fmla="*/ 1 h 39"/>
                <a:gd name="T50" fmla="*/ 5 w 43"/>
                <a:gd name="T51" fmla="*/ 6 h 39"/>
                <a:gd name="T52" fmla="*/ 4 w 43"/>
                <a:gd name="T53" fmla="*/ 8 h 39"/>
                <a:gd name="T54" fmla="*/ 0 w 43"/>
                <a:gd name="T55" fmla="*/ 6 h 39"/>
                <a:gd name="T56" fmla="*/ 0 w 43"/>
                <a:gd name="T57" fmla="*/ 4 h 39"/>
                <a:gd name="T58" fmla="*/ 2 w 43"/>
                <a:gd name="T59" fmla="*/ 3 h 39"/>
                <a:gd name="T60" fmla="*/ 4 w 43"/>
                <a:gd name="T61" fmla="*/ 1 h 39"/>
                <a:gd name="T62" fmla="*/ 4 w 43"/>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 h="39">
                  <a:moveTo>
                    <a:pt x="21" y="20"/>
                  </a:moveTo>
                  <a:lnTo>
                    <a:pt x="21" y="20"/>
                  </a:lnTo>
                  <a:lnTo>
                    <a:pt x="21" y="20"/>
                  </a:lnTo>
                  <a:lnTo>
                    <a:pt x="21" y="22"/>
                  </a:lnTo>
                  <a:lnTo>
                    <a:pt x="21" y="22"/>
                  </a:lnTo>
                  <a:lnTo>
                    <a:pt x="23" y="22"/>
                  </a:lnTo>
                  <a:lnTo>
                    <a:pt x="27" y="22"/>
                  </a:lnTo>
                  <a:lnTo>
                    <a:pt x="30" y="22"/>
                  </a:lnTo>
                  <a:lnTo>
                    <a:pt x="43" y="22"/>
                  </a:lnTo>
                  <a:lnTo>
                    <a:pt x="43" y="25"/>
                  </a:lnTo>
                  <a:lnTo>
                    <a:pt x="43" y="28"/>
                  </a:lnTo>
                  <a:lnTo>
                    <a:pt x="43" y="31"/>
                  </a:lnTo>
                  <a:lnTo>
                    <a:pt x="43" y="34"/>
                  </a:lnTo>
                  <a:lnTo>
                    <a:pt x="43" y="37"/>
                  </a:lnTo>
                  <a:lnTo>
                    <a:pt x="43" y="39"/>
                  </a:lnTo>
                  <a:lnTo>
                    <a:pt x="40" y="39"/>
                  </a:lnTo>
                  <a:lnTo>
                    <a:pt x="35" y="39"/>
                  </a:lnTo>
                  <a:lnTo>
                    <a:pt x="32" y="39"/>
                  </a:lnTo>
                  <a:lnTo>
                    <a:pt x="27" y="39"/>
                  </a:lnTo>
                  <a:lnTo>
                    <a:pt x="26" y="39"/>
                  </a:lnTo>
                  <a:lnTo>
                    <a:pt x="24" y="39"/>
                  </a:lnTo>
                  <a:lnTo>
                    <a:pt x="23" y="39"/>
                  </a:lnTo>
                  <a:lnTo>
                    <a:pt x="23" y="39"/>
                  </a:lnTo>
                  <a:lnTo>
                    <a:pt x="23" y="39"/>
                  </a:lnTo>
                  <a:lnTo>
                    <a:pt x="21" y="39"/>
                  </a:lnTo>
                  <a:lnTo>
                    <a:pt x="21" y="39"/>
                  </a:lnTo>
                  <a:lnTo>
                    <a:pt x="21" y="39"/>
                  </a:lnTo>
                  <a:lnTo>
                    <a:pt x="19" y="37"/>
                  </a:lnTo>
                  <a:lnTo>
                    <a:pt x="19" y="37"/>
                  </a:lnTo>
                  <a:lnTo>
                    <a:pt x="19" y="37"/>
                  </a:lnTo>
                  <a:lnTo>
                    <a:pt x="18" y="39"/>
                  </a:lnTo>
                  <a:lnTo>
                    <a:pt x="18" y="39"/>
                  </a:lnTo>
                  <a:lnTo>
                    <a:pt x="18" y="37"/>
                  </a:lnTo>
                  <a:lnTo>
                    <a:pt x="16" y="37"/>
                  </a:lnTo>
                  <a:lnTo>
                    <a:pt x="15" y="37"/>
                  </a:lnTo>
                  <a:lnTo>
                    <a:pt x="15" y="37"/>
                  </a:lnTo>
                  <a:lnTo>
                    <a:pt x="15" y="34"/>
                  </a:lnTo>
                  <a:lnTo>
                    <a:pt x="16" y="33"/>
                  </a:lnTo>
                  <a:lnTo>
                    <a:pt x="18" y="31"/>
                  </a:lnTo>
                  <a:lnTo>
                    <a:pt x="18" y="31"/>
                  </a:lnTo>
                  <a:lnTo>
                    <a:pt x="18" y="30"/>
                  </a:lnTo>
                  <a:lnTo>
                    <a:pt x="19" y="28"/>
                  </a:lnTo>
                  <a:lnTo>
                    <a:pt x="21" y="26"/>
                  </a:lnTo>
                  <a:lnTo>
                    <a:pt x="19" y="23"/>
                  </a:lnTo>
                  <a:lnTo>
                    <a:pt x="21" y="20"/>
                  </a:lnTo>
                  <a:close/>
                  <a:moveTo>
                    <a:pt x="5" y="0"/>
                  </a:moveTo>
                  <a:lnTo>
                    <a:pt x="5" y="0"/>
                  </a:lnTo>
                  <a:lnTo>
                    <a:pt x="7" y="0"/>
                  </a:lnTo>
                  <a:lnTo>
                    <a:pt x="8" y="0"/>
                  </a:lnTo>
                  <a:lnTo>
                    <a:pt x="8" y="1"/>
                  </a:lnTo>
                  <a:lnTo>
                    <a:pt x="5" y="4"/>
                  </a:lnTo>
                  <a:lnTo>
                    <a:pt x="5" y="6"/>
                  </a:lnTo>
                  <a:lnTo>
                    <a:pt x="5" y="8"/>
                  </a:lnTo>
                  <a:lnTo>
                    <a:pt x="4" y="8"/>
                  </a:lnTo>
                  <a:lnTo>
                    <a:pt x="0" y="6"/>
                  </a:lnTo>
                  <a:lnTo>
                    <a:pt x="0" y="6"/>
                  </a:lnTo>
                  <a:lnTo>
                    <a:pt x="0" y="6"/>
                  </a:lnTo>
                  <a:lnTo>
                    <a:pt x="0" y="4"/>
                  </a:lnTo>
                  <a:lnTo>
                    <a:pt x="0" y="4"/>
                  </a:lnTo>
                  <a:lnTo>
                    <a:pt x="2" y="3"/>
                  </a:lnTo>
                  <a:lnTo>
                    <a:pt x="2" y="3"/>
                  </a:lnTo>
                  <a:lnTo>
                    <a:pt x="4" y="1"/>
                  </a:lnTo>
                  <a:lnTo>
                    <a:pt x="4" y="1"/>
                  </a:lnTo>
                  <a:lnTo>
                    <a:pt x="4"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46" name="Freeform 266">
              <a:extLst>
                <a:ext uri="{FF2B5EF4-FFF2-40B4-BE49-F238E27FC236}">
                  <a16:creationId xmlns:a16="http://schemas.microsoft.com/office/drawing/2014/main" id="{A924DD8F-D226-42A9-88D5-3FEED4A3439F}"/>
                </a:ext>
              </a:extLst>
            </p:cNvPr>
            <p:cNvSpPr>
              <a:spLocks noEditPoints="1"/>
            </p:cNvSpPr>
            <p:nvPr/>
          </p:nvSpPr>
          <p:spPr bwMode="auto">
            <a:xfrm>
              <a:off x="4022390" y="3950058"/>
              <a:ext cx="17544" cy="17544"/>
            </a:xfrm>
            <a:custGeom>
              <a:avLst/>
              <a:gdLst>
                <a:gd name="T0" fmla="*/ 8 w 9"/>
                <a:gd name="T1" fmla="*/ 8 h 9"/>
                <a:gd name="T2" fmla="*/ 9 w 9"/>
                <a:gd name="T3" fmla="*/ 8 h 9"/>
                <a:gd name="T4" fmla="*/ 9 w 9"/>
                <a:gd name="T5" fmla="*/ 9 h 9"/>
                <a:gd name="T6" fmla="*/ 8 w 9"/>
                <a:gd name="T7" fmla="*/ 9 h 9"/>
                <a:gd name="T8" fmla="*/ 8 w 9"/>
                <a:gd name="T9" fmla="*/ 9 h 9"/>
                <a:gd name="T10" fmla="*/ 8 w 9"/>
                <a:gd name="T11" fmla="*/ 9 h 9"/>
                <a:gd name="T12" fmla="*/ 8 w 9"/>
                <a:gd name="T13" fmla="*/ 9 h 9"/>
                <a:gd name="T14" fmla="*/ 8 w 9"/>
                <a:gd name="T15" fmla="*/ 8 h 9"/>
                <a:gd name="T16" fmla="*/ 8 w 9"/>
                <a:gd name="T17" fmla="*/ 8 h 9"/>
                <a:gd name="T18" fmla="*/ 2 w 9"/>
                <a:gd name="T19" fmla="*/ 3 h 9"/>
                <a:gd name="T20" fmla="*/ 3 w 9"/>
                <a:gd name="T21" fmla="*/ 3 h 9"/>
                <a:gd name="T22" fmla="*/ 3 w 9"/>
                <a:gd name="T23" fmla="*/ 3 h 9"/>
                <a:gd name="T24" fmla="*/ 5 w 9"/>
                <a:gd name="T25" fmla="*/ 4 h 9"/>
                <a:gd name="T26" fmla="*/ 3 w 9"/>
                <a:gd name="T27" fmla="*/ 4 h 9"/>
                <a:gd name="T28" fmla="*/ 3 w 9"/>
                <a:gd name="T29" fmla="*/ 8 h 9"/>
                <a:gd name="T30" fmla="*/ 3 w 9"/>
                <a:gd name="T31" fmla="*/ 8 h 9"/>
                <a:gd name="T32" fmla="*/ 2 w 9"/>
                <a:gd name="T33" fmla="*/ 8 h 9"/>
                <a:gd name="T34" fmla="*/ 2 w 9"/>
                <a:gd name="T35" fmla="*/ 8 h 9"/>
                <a:gd name="T36" fmla="*/ 2 w 9"/>
                <a:gd name="T37" fmla="*/ 8 h 9"/>
                <a:gd name="T38" fmla="*/ 0 w 9"/>
                <a:gd name="T39" fmla="*/ 3 h 9"/>
                <a:gd name="T40" fmla="*/ 2 w 9"/>
                <a:gd name="T41" fmla="*/ 3 h 9"/>
                <a:gd name="T42" fmla="*/ 2 w 9"/>
                <a:gd name="T43" fmla="*/ 3 h 9"/>
                <a:gd name="T44" fmla="*/ 5 w 9"/>
                <a:gd name="T45" fmla="*/ 0 h 9"/>
                <a:gd name="T46" fmla="*/ 6 w 9"/>
                <a:gd name="T47" fmla="*/ 1 h 9"/>
                <a:gd name="T48" fmla="*/ 6 w 9"/>
                <a:gd name="T49" fmla="*/ 1 h 9"/>
                <a:gd name="T50" fmla="*/ 6 w 9"/>
                <a:gd name="T51" fmla="*/ 3 h 9"/>
                <a:gd name="T52" fmla="*/ 9 w 9"/>
                <a:gd name="T53" fmla="*/ 4 h 9"/>
                <a:gd name="T54" fmla="*/ 8 w 9"/>
                <a:gd name="T55" fmla="*/ 4 h 9"/>
                <a:gd name="T56" fmla="*/ 5 w 9"/>
                <a:gd name="T57" fmla="*/ 4 h 9"/>
                <a:gd name="T58" fmla="*/ 5 w 9"/>
                <a:gd name="T59" fmla="*/ 4 h 9"/>
                <a:gd name="T60" fmla="*/ 5 w 9"/>
                <a:gd name="T61" fmla="*/ 3 h 9"/>
                <a:gd name="T62" fmla="*/ 5 w 9"/>
                <a:gd name="T63" fmla="*/ 3 h 9"/>
                <a:gd name="T64" fmla="*/ 5 w 9"/>
                <a:gd name="T65" fmla="*/ 1 h 9"/>
                <a:gd name="T66" fmla="*/ 5 w 9"/>
                <a:gd name="T67" fmla="*/ 1 h 9"/>
                <a:gd name="T68" fmla="*/ 5 w 9"/>
                <a:gd name="T6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 h="9">
                  <a:moveTo>
                    <a:pt x="8" y="8"/>
                  </a:moveTo>
                  <a:lnTo>
                    <a:pt x="9" y="8"/>
                  </a:lnTo>
                  <a:lnTo>
                    <a:pt x="9" y="9"/>
                  </a:lnTo>
                  <a:lnTo>
                    <a:pt x="8" y="9"/>
                  </a:lnTo>
                  <a:lnTo>
                    <a:pt x="8" y="9"/>
                  </a:lnTo>
                  <a:lnTo>
                    <a:pt x="8" y="9"/>
                  </a:lnTo>
                  <a:lnTo>
                    <a:pt x="8" y="9"/>
                  </a:lnTo>
                  <a:lnTo>
                    <a:pt x="8" y="8"/>
                  </a:lnTo>
                  <a:lnTo>
                    <a:pt x="8" y="8"/>
                  </a:lnTo>
                  <a:close/>
                  <a:moveTo>
                    <a:pt x="2" y="3"/>
                  </a:moveTo>
                  <a:lnTo>
                    <a:pt x="3" y="3"/>
                  </a:lnTo>
                  <a:lnTo>
                    <a:pt x="3" y="3"/>
                  </a:lnTo>
                  <a:lnTo>
                    <a:pt x="5" y="4"/>
                  </a:lnTo>
                  <a:lnTo>
                    <a:pt x="3" y="4"/>
                  </a:lnTo>
                  <a:lnTo>
                    <a:pt x="3" y="8"/>
                  </a:lnTo>
                  <a:lnTo>
                    <a:pt x="3" y="8"/>
                  </a:lnTo>
                  <a:lnTo>
                    <a:pt x="2" y="8"/>
                  </a:lnTo>
                  <a:lnTo>
                    <a:pt x="2" y="8"/>
                  </a:lnTo>
                  <a:lnTo>
                    <a:pt x="2" y="8"/>
                  </a:lnTo>
                  <a:lnTo>
                    <a:pt x="0" y="3"/>
                  </a:lnTo>
                  <a:lnTo>
                    <a:pt x="2" y="3"/>
                  </a:lnTo>
                  <a:lnTo>
                    <a:pt x="2" y="3"/>
                  </a:lnTo>
                  <a:close/>
                  <a:moveTo>
                    <a:pt x="5" y="0"/>
                  </a:moveTo>
                  <a:lnTo>
                    <a:pt x="6" y="1"/>
                  </a:lnTo>
                  <a:lnTo>
                    <a:pt x="6" y="1"/>
                  </a:lnTo>
                  <a:lnTo>
                    <a:pt x="6" y="3"/>
                  </a:lnTo>
                  <a:lnTo>
                    <a:pt x="9" y="4"/>
                  </a:lnTo>
                  <a:lnTo>
                    <a:pt x="8" y="4"/>
                  </a:lnTo>
                  <a:lnTo>
                    <a:pt x="5" y="4"/>
                  </a:lnTo>
                  <a:lnTo>
                    <a:pt x="5" y="4"/>
                  </a:lnTo>
                  <a:lnTo>
                    <a:pt x="5" y="3"/>
                  </a:lnTo>
                  <a:lnTo>
                    <a:pt x="5" y="3"/>
                  </a:lnTo>
                  <a:lnTo>
                    <a:pt x="5" y="1"/>
                  </a:lnTo>
                  <a:lnTo>
                    <a:pt x="5" y="1"/>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47" name="Freeform 267">
              <a:extLst>
                <a:ext uri="{FF2B5EF4-FFF2-40B4-BE49-F238E27FC236}">
                  <a16:creationId xmlns:a16="http://schemas.microsoft.com/office/drawing/2014/main" id="{6FC544B2-259F-45FC-81EF-90C0530A9EA8}"/>
                </a:ext>
              </a:extLst>
            </p:cNvPr>
            <p:cNvSpPr>
              <a:spLocks/>
            </p:cNvSpPr>
            <p:nvPr/>
          </p:nvSpPr>
          <p:spPr bwMode="auto">
            <a:xfrm>
              <a:off x="5340064" y="4059215"/>
              <a:ext cx="206617" cy="153989"/>
            </a:xfrm>
            <a:custGeom>
              <a:avLst/>
              <a:gdLst>
                <a:gd name="T0" fmla="*/ 29 w 106"/>
                <a:gd name="T1" fmla="*/ 0 h 79"/>
                <a:gd name="T2" fmla="*/ 30 w 106"/>
                <a:gd name="T3" fmla="*/ 4 h 79"/>
                <a:gd name="T4" fmla="*/ 35 w 106"/>
                <a:gd name="T5" fmla="*/ 5 h 79"/>
                <a:gd name="T6" fmla="*/ 43 w 106"/>
                <a:gd name="T7" fmla="*/ 5 h 79"/>
                <a:gd name="T8" fmla="*/ 52 w 106"/>
                <a:gd name="T9" fmla="*/ 5 h 79"/>
                <a:gd name="T10" fmla="*/ 54 w 106"/>
                <a:gd name="T11" fmla="*/ 10 h 79"/>
                <a:gd name="T12" fmla="*/ 60 w 106"/>
                <a:gd name="T13" fmla="*/ 7 h 79"/>
                <a:gd name="T14" fmla="*/ 64 w 106"/>
                <a:gd name="T15" fmla="*/ 12 h 79"/>
                <a:gd name="T16" fmla="*/ 68 w 106"/>
                <a:gd name="T17" fmla="*/ 7 h 79"/>
                <a:gd name="T18" fmla="*/ 78 w 106"/>
                <a:gd name="T19" fmla="*/ 10 h 79"/>
                <a:gd name="T20" fmla="*/ 82 w 106"/>
                <a:gd name="T21" fmla="*/ 7 h 79"/>
                <a:gd name="T22" fmla="*/ 84 w 106"/>
                <a:gd name="T23" fmla="*/ 4 h 79"/>
                <a:gd name="T24" fmla="*/ 89 w 106"/>
                <a:gd name="T25" fmla="*/ 8 h 79"/>
                <a:gd name="T26" fmla="*/ 92 w 106"/>
                <a:gd name="T27" fmla="*/ 16 h 79"/>
                <a:gd name="T28" fmla="*/ 97 w 106"/>
                <a:gd name="T29" fmla="*/ 19 h 79"/>
                <a:gd name="T30" fmla="*/ 92 w 106"/>
                <a:gd name="T31" fmla="*/ 24 h 79"/>
                <a:gd name="T32" fmla="*/ 97 w 106"/>
                <a:gd name="T33" fmla="*/ 24 h 79"/>
                <a:gd name="T34" fmla="*/ 98 w 106"/>
                <a:gd name="T35" fmla="*/ 30 h 79"/>
                <a:gd name="T36" fmla="*/ 103 w 106"/>
                <a:gd name="T37" fmla="*/ 37 h 79"/>
                <a:gd name="T38" fmla="*/ 100 w 106"/>
                <a:gd name="T39" fmla="*/ 45 h 79"/>
                <a:gd name="T40" fmla="*/ 103 w 106"/>
                <a:gd name="T41" fmla="*/ 49 h 79"/>
                <a:gd name="T42" fmla="*/ 103 w 106"/>
                <a:gd name="T43" fmla="*/ 54 h 79"/>
                <a:gd name="T44" fmla="*/ 106 w 106"/>
                <a:gd name="T45" fmla="*/ 62 h 79"/>
                <a:gd name="T46" fmla="*/ 103 w 106"/>
                <a:gd name="T47" fmla="*/ 62 h 79"/>
                <a:gd name="T48" fmla="*/ 98 w 106"/>
                <a:gd name="T49" fmla="*/ 65 h 79"/>
                <a:gd name="T50" fmla="*/ 101 w 106"/>
                <a:gd name="T51" fmla="*/ 67 h 79"/>
                <a:gd name="T52" fmla="*/ 100 w 106"/>
                <a:gd name="T53" fmla="*/ 75 h 79"/>
                <a:gd name="T54" fmla="*/ 93 w 106"/>
                <a:gd name="T55" fmla="*/ 73 h 79"/>
                <a:gd name="T56" fmla="*/ 92 w 106"/>
                <a:gd name="T57" fmla="*/ 75 h 79"/>
                <a:gd name="T58" fmla="*/ 89 w 106"/>
                <a:gd name="T59" fmla="*/ 79 h 79"/>
                <a:gd name="T60" fmla="*/ 86 w 106"/>
                <a:gd name="T61" fmla="*/ 79 h 79"/>
                <a:gd name="T62" fmla="*/ 81 w 106"/>
                <a:gd name="T63" fmla="*/ 76 h 79"/>
                <a:gd name="T64" fmla="*/ 82 w 106"/>
                <a:gd name="T65" fmla="*/ 71 h 79"/>
                <a:gd name="T66" fmla="*/ 81 w 106"/>
                <a:gd name="T67" fmla="*/ 67 h 79"/>
                <a:gd name="T68" fmla="*/ 79 w 106"/>
                <a:gd name="T69" fmla="*/ 62 h 79"/>
                <a:gd name="T70" fmla="*/ 78 w 106"/>
                <a:gd name="T71" fmla="*/ 62 h 79"/>
                <a:gd name="T72" fmla="*/ 71 w 106"/>
                <a:gd name="T73" fmla="*/ 60 h 79"/>
                <a:gd name="T74" fmla="*/ 67 w 106"/>
                <a:gd name="T75" fmla="*/ 64 h 79"/>
                <a:gd name="T76" fmla="*/ 64 w 106"/>
                <a:gd name="T77" fmla="*/ 64 h 79"/>
                <a:gd name="T78" fmla="*/ 65 w 106"/>
                <a:gd name="T79" fmla="*/ 56 h 79"/>
                <a:gd name="T80" fmla="*/ 64 w 106"/>
                <a:gd name="T81" fmla="*/ 51 h 79"/>
                <a:gd name="T82" fmla="*/ 59 w 106"/>
                <a:gd name="T83" fmla="*/ 45 h 79"/>
                <a:gd name="T84" fmla="*/ 52 w 106"/>
                <a:gd name="T85" fmla="*/ 40 h 79"/>
                <a:gd name="T86" fmla="*/ 38 w 106"/>
                <a:gd name="T87" fmla="*/ 41 h 79"/>
                <a:gd name="T88" fmla="*/ 35 w 106"/>
                <a:gd name="T89" fmla="*/ 45 h 79"/>
                <a:gd name="T90" fmla="*/ 30 w 106"/>
                <a:gd name="T91" fmla="*/ 52 h 79"/>
                <a:gd name="T92" fmla="*/ 26 w 106"/>
                <a:gd name="T93" fmla="*/ 52 h 79"/>
                <a:gd name="T94" fmla="*/ 24 w 106"/>
                <a:gd name="T95" fmla="*/ 48 h 79"/>
                <a:gd name="T96" fmla="*/ 19 w 106"/>
                <a:gd name="T97" fmla="*/ 40 h 79"/>
                <a:gd name="T98" fmla="*/ 15 w 106"/>
                <a:gd name="T99" fmla="*/ 38 h 79"/>
                <a:gd name="T100" fmla="*/ 7 w 106"/>
                <a:gd name="T101" fmla="*/ 30 h 79"/>
                <a:gd name="T102" fmla="*/ 4 w 106"/>
                <a:gd name="T103" fmla="*/ 26 h 79"/>
                <a:gd name="T104" fmla="*/ 0 w 106"/>
                <a:gd name="T105" fmla="*/ 27 h 79"/>
                <a:gd name="T106" fmla="*/ 5 w 106"/>
                <a:gd name="T107" fmla="*/ 18 h 79"/>
                <a:gd name="T108" fmla="*/ 16 w 106"/>
                <a:gd name="T109" fmla="*/ 15 h 79"/>
                <a:gd name="T110" fmla="*/ 18 w 106"/>
                <a:gd name="T111" fmla="*/ 8 h 79"/>
                <a:gd name="T112" fmla="*/ 19 w 106"/>
                <a:gd name="T113" fmla="*/ 7 h 79"/>
                <a:gd name="T114" fmla="*/ 19 w 106"/>
                <a:gd name="T11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 h="79">
                  <a:moveTo>
                    <a:pt x="19" y="0"/>
                  </a:moveTo>
                  <a:lnTo>
                    <a:pt x="24" y="0"/>
                  </a:lnTo>
                  <a:lnTo>
                    <a:pt x="24" y="0"/>
                  </a:lnTo>
                  <a:lnTo>
                    <a:pt x="27" y="0"/>
                  </a:lnTo>
                  <a:lnTo>
                    <a:pt x="27" y="0"/>
                  </a:lnTo>
                  <a:lnTo>
                    <a:pt x="29" y="0"/>
                  </a:lnTo>
                  <a:lnTo>
                    <a:pt x="29" y="2"/>
                  </a:lnTo>
                  <a:lnTo>
                    <a:pt x="29" y="2"/>
                  </a:lnTo>
                  <a:lnTo>
                    <a:pt x="29" y="2"/>
                  </a:lnTo>
                  <a:lnTo>
                    <a:pt x="29" y="4"/>
                  </a:lnTo>
                  <a:lnTo>
                    <a:pt x="30" y="4"/>
                  </a:lnTo>
                  <a:lnTo>
                    <a:pt x="30" y="4"/>
                  </a:lnTo>
                  <a:lnTo>
                    <a:pt x="30" y="2"/>
                  </a:lnTo>
                  <a:lnTo>
                    <a:pt x="30" y="2"/>
                  </a:lnTo>
                  <a:lnTo>
                    <a:pt x="32" y="2"/>
                  </a:lnTo>
                  <a:lnTo>
                    <a:pt x="32" y="4"/>
                  </a:lnTo>
                  <a:lnTo>
                    <a:pt x="34" y="4"/>
                  </a:lnTo>
                  <a:lnTo>
                    <a:pt x="35" y="5"/>
                  </a:lnTo>
                  <a:lnTo>
                    <a:pt x="37" y="5"/>
                  </a:lnTo>
                  <a:lnTo>
                    <a:pt x="38" y="5"/>
                  </a:lnTo>
                  <a:lnTo>
                    <a:pt x="38" y="5"/>
                  </a:lnTo>
                  <a:lnTo>
                    <a:pt x="40" y="5"/>
                  </a:lnTo>
                  <a:lnTo>
                    <a:pt x="41" y="5"/>
                  </a:lnTo>
                  <a:lnTo>
                    <a:pt x="43" y="5"/>
                  </a:lnTo>
                  <a:lnTo>
                    <a:pt x="46" y="5"/>
                  </a:lnTo>
                  <a:lnTo>
                    <a:pt x="48" y="5"/>
                  </a:lnTo>
                  <a:lnTo>
                    <a:pt x="51" y="4"/>
                  </a:lnTo>
                  <a:lnTo>
                    <a:pt x="52" y="4"/>
                  </a:lnTo>
                  <a:lnTo>
                    <a:pt x="52" y="5"/>
                  </a:lnTo>
                  <a:lnTo>
                    <a:pt x="52" y="5"/>
                  </a:lnTo>
                  <a:lnTo>
                    <a:pt x="52" y="5"/>
                  </a:lnTo>
                  <a:lnTo>
                    <a:pt x="52" y="7"/>
                  </a:lnTo>
                  <a:lnTo>
                    <a:pt x="51" y="7"/>
                  </a:lnTo>
                  <a:lnTo>
                    <a:pt x="51" y="8"/>
                  </a:lnTo>
                  <a:lnTo>
                    <a:pt x="52" y="8"/>
                  </a:lnTo>
                  <a:lnTo>
                    <a:pt x="54" y="10"/>
                  </a:lnTo>
                  <a:lnTo>
                    <a:pt x="56" y="10"/>
                  </a:lnTo>
                  <a:lnTo>
                    <a:pt x="56" y="10"/>
                  </a:lnTo>
                  <a:lnTo>
                    <a:pt x="57" y="8"/>
                  </a:lnTo>
                  <a:lnTo>
                    <a:pt x="57" y="8"/>
                  </a:lnTo>
                  <a:lnTo>
                    <a:pt x="59" y="7"/>
                  </a:lnTo>
                  <a:lnTo>
                    <a:pt x="60" y="7"/>
                  </a:lnTo>
                  <a:lnTo>
                    <a:pt x="60" y="8"/>
                  </a:lnTo>
                  <a:lnTo>
                    <a:pt x="62" y="10"/>
                  </a:lnTo>
                  <a:lnTo>
                    <a:pt x="62" y="12"/>
                  </a:lnTo>
                  <a:lnTo>
                    <a:pt x="62" y="12"/>
                  </a:lnTo>
                  <a:lnTo>
                    <a:pt x="64" y="12"/>
                  </a:lnTo>
                  <a:lnTo>
                    <a:pt x="64" y="12"/>
                  </a:lnTo>
                  <a:lnTo>
                    <a:pt x="64" y="12"/>
                  </a:lnTo>
                  <a:lnTo>
                    <a:pt x="64" y="12"/>
                  </a:lnTo>
                  <a:lnTo>
                    <a:pt x="65" y="10"/>
                  </a:lnTo>
                  <a:lnTo>
                    <a:pt x="67" y="8"/>
                  </a:lnTo>
                  <a:lnTo>
                    <a:pt x="68" y="8"/>
                  </a:lnTo>
                  <a:lnTo>
                    <a:pt x="68" y="7"/>
                  </a:lnTo>
                  <a:lnTo>
                    <a:pt x="70" y="7"/>
                  </a:lnTo>
                  <a:lnTo>
                    <a:pt x="71" y="8"/>
                  </a:lnTo>
                  <a:lnTo>
                    <a:pt x="73" y="8"/>
                  </a:lnTo>
                  <a:lnTo>
                    <a:pt x="76" y="10"/>
                  </a:lnTo>
                  <a:lnTo>
                    <a:pt x="76" y="10"/>
                  </a:lnTo>
                  <a:lnTo>
                    <a:pt x="78" y="10"/>
                  </a:lnTo>
                  <a:lnTo>
                    <a:pt x="78" y="8"/>
                  </a:lnTo>
                  <a:lnTo>
                    <a:pt x="79" y="8"/>
                  </a:lnTo>
                  <a:lnTo>
                    <a:pt x="81" y="7"/>
                  </a:lnTo>
                  <a:lnTo>
                    <a:pt x="82" y="7"/>
                  </a:lnTo>
                  <a:lnTo>
                    <a:pt x="82" y="7"/>
                  </a:lnTo>
                  <a:lnTo>
                    <a:pt x="82" y="7"/>
                  </a:lnTo>
                  <a:lnTo>
                    <a:pt x="82" y="5"/>
                  </a:lnTo>
                  <a:lnTo>
                    <a:pt x="82" y="5"/>
                  </a:lnTo>
                  <a:lnTo>
                    <a:pt x="82" y="4"/>
                  </a:lnTo>
                  <a:lnTo>
                    <a:pt x="82" y="4"/>
                  </a:lnTo>
                  <a:lnTo>
                    <a:pt x="82" y="4"/>
                  </a:lnTo>
                  <a:lnTo>
                    <a:pt x="84" y="4"/>
                  </a:lnTo>
                  <a:lnTo>
                    <a:pt x="84" y="4"/>
                  </a:lnTo>
                  <a:lnTo>
                    <a:pt x="86" y="4"/>
                  </a:lnTo>
                  <a:lnTo>
                    <a:pt x="87" y="5"/>
                  </a:lnTo>
                  <a:lnTo>
                    <a:pt x="87" y="5"/>
                  </a:lnTo>
                  <a:lnTo>
                    <a:pt x="89" y="7"/>
                  </a:lnTo>
                  <a:lnTo>
                    <a:pt x="89" y="8"/>
                  </a:lnTo>
                  <a:lnTo>
                    <a:pt x="90" y="12"/>
                  </a:lnTo>
                  <a:lnTo>
                    <a:pt x="90" y="13"/>
                  </a:lnTo>
                  <a:lnTo>
                    <a:pt x="90" y="15"/>
                  </a:lnTo>
                  <a:lnTo>
                    <a:pt x="90" y="16"/>
                  </a:lnTo>
                  <a:lnTo>
                    <a:pt x="92" y="16"/>
                  </a:lnTo>
                  <a:lnTo>
                    <a:pt x="92" y="16"/>
                  </a:lnTo>
                  <a:lnTo>
                    <a:pt x="92" y="18"/>
                  </a:lnTo>
                  <a:lnTo>
                    <a:pt x="93" y="18"/>
                  </a:lnTo>
                  <a:lnTo>
                    <a:pt x="93" y="18"/>
                  </a:lnTo>
                  <a:lnTo>
                    <a:pt x="95" y="19"/>
                  </a:lnTo>
                  <a:lnTo>
                    <a:pt x="97" y="19"/>
                  </a:lnTo>
                  <a:lnTo>
                    <a:pt x="97" y="19"/>
                  </a:lnTo>
                  <a:lnTo>
                    <a:pt x="97" y="19"/>
                  </a:lnTo>
                  <a:lnTo>
                    <a:pt x="97" y="21"/>
                  </a:lnTo>
                  <a:lnTo>
                    <a:pt x="95" y="21"/>
                  </a:lnTo>
                  <a:lnTo>
                    <a:pt x="95" y="21"/>
                  </a:lnTo>
                  <a:lnTo>
                    <a:pt x="93" y="23"/>
                  </a:lnTo>
                  <a:lnTo>
                    <a:pt x="92" y="24"/>
                  </a:lnTo>
                  <a:lnTo>
                    <a:pt x="92" y="24"/>
                  </a:lnTo>
                  <a:lnTo>
                    <a:pt x="93" y="26"/>
                  </a:lnTo>
                  <a:lnTo>
                    <a:pt x="93" y="26"/>
                  </a:lnTo>
                  <a:lnTo>
                    <a:pt x="93" y="26"/>
                  </a:lnTo>
                  <a:lnTo>
                    <a:pt x="95" y="24"/>
                  </a:lnTo>
                  <a:lnTo>
                    <a:pt x="97" y="24"/>
                  </a:lnTo>
                  <a:lnTo>
                    <a:pt x="97" y="26"/>
                  </a:lnTo>
                  <a:lnTo>
                    <a:pt x="98" y="26"/>
                  </a:lnTo>
                  <a:lnTo>
                    <a:pt x="98" y="26"/>
                  </a:lnTo>
                  <a:lnTo>
                    <a:pt x="98" y="27"/>
                  </a:lnTo>
                  <a:lnTo>
                    <a:pt x="97" y="29"/>
                  </a:lnTo>
                  <a:lnTo>
                    <a:pt x="98" y="30"/>
                  </a:lnTo>
                  <a:lnTo>
                    <a:pt x="98" y="32"/>
                  </a:lnTo>
                  <a:lnTo>
                    <a:pt x="98" y="34"/>
                  </a:lnTo>
                  <a:lnTo>
                    <a:pt x="101" y="35"/>
                  </a:lnTo>
                  <a:lnTo>
                    <a:pt x="103" y="35"/>
                  </a:lnTo>
                  <a:lnTo>
                    <a:pt x="103" y="37"/>
                  </a:lnTo>
                  <a:lnTo>
                    <a:pt x="103" y="37"/>
                  </a:lnTo>
                  <a:lnTo>
                    <a:pt x="101" y="38"/>
                  </a:lnTo>
                  <a:lnTo>
                    <a:pt x="101" y="38"/>
                  </a:lnTo>
                  <a:lnTo>
                    <a:pt x="100" y="38"/>
                  </a:lnTo>
                  <a:lnTo>
                    <a:pt x="100" y="40"/>
                  </a:lnTo>
                  <a:lnTo>
                    <a:pt x="100" y="41"/>
                  </a:lnTo>
                  <a:lnTo>
                    <a:pt x="100" y="45"/>
                  </a:lnTo>
                  <a:lnTo>
                    <a:pt x="100" y="46"/>
                  </a:lnTo>
                  <a:lnTo>
                    <a:pt x="101" y="48"/>
                  </a:lnTo>
                  <a:lnTo>
                    <a:pt x="101" y="48"/>
                  </a:lnTo>
                  <a:lnTo>
                    <a:pt x="103" y="48"/>
                  </a:lnTo>
                  <a:lnTo>
                    <a:pt x="103" y="48"/>
                  </a:lnTo>
                  <a:lnTo>
                    <a:pt x="103" y="49"/>
                  </a:lnTo>
                  <a:lnTo>
                    <a:pt x="103" y="51"/>
                  </a:lnTo>
                  <a:lnTo>
                    <a:pt x="105" y="51"/>
                  </a:lnTo>
                  <a:lnTo>
                    <a:pt x="105" y="52"/>
                  </a:lnTo>
                  <a:lnTo>
                    <a:pt x="105" y="52"/>
                  </a:lnTo>
                  <a:lnTo>
                    <a:pt x="103" y="54"/>
                  </a:lnTo>
                  <a:lnTo>
                    <a:pt x="103" y="54"/>
                  </a:lnTo>
                  <a:lnTo>
                    <a:pt x="103" y="56"/>
                  </a:lnTo>
                  <a:lnTo>
                    <a:pt x="103" y="57"/>
                  </a:lnTo>
                  <a:lnTo>
                    <a:pt x="105" y="57"/>
                  </a:lnTo>
                  <a:lnTo>
                    <a:pt x="106" y="59"/>
                  </a:lnTo>
                  <a:lnTo>
                    <a:pt x="106" y="60"/>
                  </a:lnTo>
                  <a:lnTo>
                    <a:pt x="106" y="62"/>
                  </a:lnTo>
                  <a:lnTo>
                    <a:pt x="106" y="64"/>
                  </a:lnTo>
                  <a:lnTo>
                    <a:pt x="106" y="64"/>
                  </a:lnTo>
                  <a:lnTo>
                    <a:pt x="105" y="62"/>
                  </a:lnTo>
                  <a:lnTo>
                    <a:pt x="105" y="62"/>
                  </a:lnTo>
                  <a:lnTo>
                    <a:pt x="105" y="62"/>
                  </a:lnTo>
                  <a:lnTo>
                    <a:pt x="103" y="62"/>
                  </a:lnTo>
                  <a:lnTo>
                    <a:pt x="101" y="62"/>
                  </a:lnTo>
                  <a:lnTo>
                    <a:pt x="100" y="62"/>
                  </a:lnTo>
                  <a:lnTo>
                    <a:pt x="100" y="62"/>
                  </a:lnTo>
                  <a:lnTo>
                    <a:pt x="98" y="62"/>
                  </a:lnTo>
                  <a:lnTo>
                    <a:pt x="98" y="62"/>
                  </a:lnTo>
                  <a:lnTo>
                    <a:pt x="98" y="65"/>
                  </a:lnTo>
                  <a:lnTo>
                    <a:pt x="98" y="65"/>
                  </a:lnTo>
                  <a:lnTo>
                    <a:pt x="100" y="65"/>
                  </a:lnTo>
                  <a:lnTo>
                    <a:pt x="101" y="67"/>
                  </a:lnTo>
                  <a:lnTo>
                    <a:pt x="101" y="65"/>
                  </a:lnTo>
                  <a:lnTo>
                    <a:pt x="101" y="67"/>
                  </a:lnTo>
                  <a:lnTo>
                    <a:pt x="101" y="67"/>
                  </a:lnTo>
                  <a:lnTo>
                    <a:pt x="101" y="68"/>
                  </a:lnTo>
                  <a:lnTo>
                    <a:pt x="101" y="68"/>
                  </a:lnTo>
                  <a:lnTo>
                    <a:pt x="100" y="70"/>
                  </a:lnTo>
                  <a:lnTo>
                    <a:pt x="100" y="71"/>
                  </a:lnTo>
                  <a:lnTo>
                    <a:pt x="100" y="71"/>
                  </a:lnTo>
                  <a:lnTo>
                    <a:pt x="100" y="75"/>
                  </a:lnTo>
                  <a:lnTo>
                    <a:pt x="98" y="75"/>
                  </a:lnTo>
                  <a:lnTo>
                    <a:pt x="97" y="75"/>
                  </a:lnTo>
                  <a:lnTo>
                    <a:pt x="97" y="75"/>
                  </a:lnTo>
                  <a:lnTo>
                    <a:pt x="95" y="75"/>
                  </a:lnTo>
                  <a:lnTo>
                    <a:pt x="95" y="75"/>
                  </a:lnTo>
                  <a:lnTo>
                    <a:pt x="93" y="73"/>
                  </a:lnTo>
                  <a:lnTo>
                    <a:pt x="93" y="73"/>
                  </a:lnTo>
                  <a:lnTo>
                    <a:pt x="93" y="73"/>
                  </a:lnTo>
                  <a:lnTo>
                    <a:pt x="92" y="73"/>
                  </a:lnTo>
                  <a:lnTo>
                    <a:pt x="92" y="73"/>
                  </a:lnTo>
                  <a:lnTo>
                    <a:pt x="92" y="75"/>
                  </a:lnTo>
                  <a:lnTo>
                    <a:pt x="92" y="75"/>
                  </a:lnTo>
                  <a:lnTo>
                    <a:pt x="92" y="76"/>
                  </a:lnTo>
                  <a:lnTo>
                    <a:pt x="90" y="76"/>
                  </a:lnTo>
                  <a:lnTo>
                    <a:pt x="90" y="78"/>
                  </a:lnTo>
                  <a:lnTo>
                    <a:pt x="90" y="78"/>
                  </a:lnTo>
                  <a:lnTo>
                    <a:pt x="89" y="79"/>
                  </a:lnTo>
                  <a:lnTo>
                    <a:pt x="89" y="79"/>
                  </a:lnTo>
                  <a:lnTo>
                    <a:pt x="89" y="79"/>
                  </a:lnTo>
                  <a:lnTo>
                    <a:pt x="89" y="79"/>
                  </a:lnTo>
                  <a:lnTo>
                    <a:pt x="87" y="79"/>
                  </a:lnTo>
                  <a:lnTo>
                    <a:pt x="86" y="79"/>
                  </a:lnTo>
                  <a:lnTo>
                    <a:pt x="86" y="79"/>
                  </a:lnTo>
                  <a:lnTo>
                    <a:pt x="86" y="79"/>
                  </a:lnTo>
                  <a:lnTo>
                    <a:pt x="84" y="78"/>
                  </a:lnTo>
                  <a:lnTo>
                    <a:pt x="84" y="78"/>
                  </a:lnTo>
                  <a:lnTo>
                    <a:pt x="82" y="76"/>
                  </a:lnTo>
                  <a:lnTo>
                    <a:pt x="82" y="78"/>
                  </a:lnTo>
                  <a:lnTo>
                    <a:pt x="81" y="78"/>
                  </a:lnTo>
                  <a:lnTo>
                    <a:pt x="81" y="76"/>
                  </a:lnTo>
                  <a:lnTo>
                    <a:pt x="81" y="76"/>
                  </a:lnTo>
                  <a:lnTo>
                    <a:pt x="82" y="76"/>
                  </a:lnTo>
                  <a:lnTo>
                    <a:pt x="82" y="75"/>
                  </a:lnTo>
                  <a:lnTo>
                    <a:pt x="82" y="73"/>
                  </a:lnTo>
                  <a:lnTo>
                    <a:pt x="82" y="73"/>
                  </a:lnTo>
                  <a:lnTo>
                    <a:pt x="82" y="71"/>
                  </a:lnTo>
                  <a:lnTo>
                    <a:pt x="81" y="70"/>
                  </a:lnTo>
                  <a:lnTo>
                    <a:pt x="81" y="70"/>
                  </a:lnTo>
                  <a:lnTo>
                    <a:pt x="81" y="68"/>
                  </a:lnTo>
                  <a:lnTo>
                    <a:pt x="81" y="68"/>
                  </a:lnTo>
                  <a:lnTo>
                    <a:pt x="81" y="68"/>
                  </a:lnTo>
                  <a:lnTo>
                    <a:pt x="81" y="67"/>
                  </a:lnTo>
                  <a:lnTo>
                    <a:pt x="81" y="67"/>
                  </a:lnTo>
                  <a:lnTo>
                    <a:pt x="81" y="65"/>
                  </a:lnTo>
                  <a:lnTo>
                    <a:pt x="81" y="65"/>
                  </a:lnTo>
                  <a:lnTo>
                    <a:pt x="81" y="64"/>
                  </a:lnTo>
                  <a:lnTo>
                    <a:pt x="79" y="64"/>
                  </a:lnTo>
                  <a:lnTo>
                    <a:pt x="79" y="62"/>
                  </a:lnTo>
                  <a:lnTo>
                    <a:pt x="78" y="62"/>
                  </a:lnTo>
                  <a:lnTo>
                    <a:pt x="78" y="62"/>
                  </a:lnTo>
                  <a:lnTo>
                    <a:pt x="78" y="62"/>
                  </a:lnTo>
                  <a:lnTo>
                    <a:pt x="78" y="62"/>
                  </a:lnTo>
                  <a:lnTo>
                    <a:pt x="78" y="62"/>
                  </a:lnTo>
                  <a:lnTo>
                    <a:pt x="78" y="62"/>
                  </a:lnTo>
                  <a:lnTo>
                    <a:pt x="76" y="60"/>
                  </a:lnTo>
                  <a:lnTo>
                    <a:pt x="76" y="60"/>
                  </a:lnTo>
                  <a:lnTo>
                    <a:pt x="76" y="60"/>
                  </a:lnTo>
                  <a:lnTo>
                    <a:pt x="73" y="62"/>
                  </a:lnTo>
                  <a:lnTo>
                    <a:pt x="71" y="62"/>
                  </a:lnTo>
                  <a:lnTo>
                    <a:pt x="71" y="60"/>
                  </a:lnTo>
                  <a:lnTo>
                    <a:pt x="71" y="60"/>
                  </a:lnTo>
                  <a:lnTo>
                    <a:pt x="70" y="62"/>
                  </a:lnTo>
                  <a:lnTo>
                    <a:pt x="70" y="62"/>
                  </a:lnTo>
                  <a:lnTo>
                    <a:pt x="68" y="62"/>
                  </a:lnTo>
                  <a:lnTo>
                    <a:pt x="68" y="62"/>
                  </a:lnTo>
                  <a:lnTo>
                    <a:pt x="67" y="64"/>
                  </a:lnTo>
                  <a:lnTo>
                    <a:pt x="65" y="64"/>
                  </a:lnTo>
                  <a:lnTo>
                    <a:pt x="65" y="64"/>
                  </a:lnTo>
                  <a:lnTo>
                    <a:pt x="64" y="64"/>
                  </a:lnTo>
                  <a:lnTo>
                    <a:pt x="64" y="64"/>
                  </a:lnTo>
                  <a:lnTo>
                    <a:pt x="64" y="64"/>
                  </a:lnTo>
                  <a:lnTo>
                    <a:pt x="64" y="64"/>
                  </a:lnTo>
                  <a:lnTo>
                    <a:pt x="64" y="62"/>
                  </a:lnTo>
                  <a:lnTo>
                    <a:pt x="64" y="60"/>
                  </a:lnTo>
                  <a:lnTo>
                    <a:pt x="67" y="59"/>
                  </a:lnTo>
                  <a:lnTo>
                    <a:pt x="67" y="59"/>
                  </a:lnTo>
                  <a:lnTo>
                    <a:pt x="65" y="57"/>
                  </a:lnTo>
                  <a:lnTo>
                    <a:pt x="65" y="56"/>
                  </a:lnTo>
                  <a:lnTo>
                    <a:pt x="65" y="54"/>
                  </a:lnTo>
                  <a:lnTo>
                    <a:pt x="64" y="52"/>
                  </a:lnTo>
                  <a:lnTo>
                    <a:pt x="62" y="52"/>
                  </a:lnTo>
                  <a:lnTo>
                    <a:pt x="62" y="52"/>
                  </a:lnTo>
                  <a:lnTo>
                    <a:pt x="62" y="52"/>
                  </a:lnTo>
                  <a:lnTo>
                    <a:pt x="64" y="51"/>
                  </a:lnTo>
                  <a:lnTo>
                    <a:pt x="64" y="49"/>
                  </a:lnTo>
                  <a:lnTo>
                    <a:pt x="64" y="49"/>
                  </a:lnTo>
                  <a:lnTo>
                    <a:pt x="64" y="49"/>
                  </a:lnTo>
                  <a:lnTo>
                    <a:pt x="62" y="48"/>
                  </a:lnTo>
                  <a:lnTo>
                    <a:pt x="60" y="46"/>
                  </a:lnTo>
                  <a:lnTo>
                    <a:pt x="59" y="45"/>
                  </a:lnTo>
                  <a:lnTo>
                    <a:pt x="59" y="43"/>
                  </a:lnTo>
                  <a:lnTo>
                    <a:pt x="57" y="41"/>
                  </a:lnTo>
                  <a:lnTo>
                    <a:pt x="56" y="40"/>
                  </a:lnTo>
                  <a:lnTo>
                    <a:pt x="56" y="40"/>
                  </a:lnTo>
                  <a:lnTo>
                    <a:pt x="54" y="40"/>
                  </a:lnTo>
                  <a:lnTo>
                    <a:pt x="52" y="40"/>
                  </a:lnTo>
                  <a:lnTo>
                    <a:pt x="48" y="40"/>
                  </a:lnTo>
                  <a:lnTo>
                    <a:pt x="46" y="40"/>
                  </a:lnTo>
                  <a:lnTo>
                    <a:pt x="45" y="40"/>
                  </a:lnTo>
                  <a:lnTo>
                    <a:pt x="41" y="41"/>
                  </a:lnTo>
                  <a:lnTo>
                    <a:pt x="40" y="40"/>
                  </a:lnTo>
                  <a:lnTo>
                    <a:pt x="38" y="41"/>
                  </a:lnTo>
                  <a:lnTo>
                    <a:pt x="37" y="41"/>
                  </a:lnTo>
                  <a:lnTo>
                    <a:pt x="37" y="43"/>
                  </a:lnTo>
                  <a:lnTo>
                    <a:pt x="37" y="43"/>
                  </a:lnTo>
                  <a:lnTo>
                    <a:pt x="35" y="45"/>
                  </a:lnTo>
                  <a:lnTo>
                    <a:pt x="35" y="45"/>
                  </a:lnTo>
                  <a:lnTo>
                    <a:pt x="35" y="45"/>
                  </a:lnTo>
                  <a:lnTo>
                    <a:pt x="35" y="46"/>
                  </a:lnTo>
                  <a:lnTo>
                    <a:pt x="35" y="46"/>
                  </a:lnTo>
                  <a:lnTo>
                    <a:pt x="34" y="48"/>
                  </a:lnTo>
                  <a:lnTo>
                    <a:pt x="32" y="49"/>
                  </a:lnTo>
                  <a:lnTo>
                    <a:pt x="30" y="49"/>
                  </a:lnTo>
                  <a:lnTo>
                    <a:pt x="30" y="52"/>
                  </a:lnTo>
                  <a:lnTo>
                    <a:pt x="29" y="52"/>
                  </a:lnTo>
                  <a:lnTo>
                    <a:pt x="29" y="52"/>
                  </a:lnTo>
                  <a:lnTo>
                    <a:pt x="27" y="52"/>
                  </a:lnTo>
                  <a:lnTo>
                    <a:pt x="27" y="52"/>
                  </a:lnTo>
                  <a:lnTo>
                    <a:pt x="26" y="52"/>
                  </a:lnTo>
                  <a:lnTo>
                    <a:pt x="26" y="52"/>
                  </a:lnTo>
                  <a:lnTo>
                    <a:pt x="26" y="52"/>
                  </a:lnTo>
                  <a:lnTo>
                    <a:pt x="26" y="51"/>
                  </a:lnTo>
                  <a:lnTo>
                    <a:pt x="26" y="51"/>
                  </a:lnTo>
                  <a:lnTo>
                    <a:pt x="24" y="49"/>
                  </a:lnTo>
                  <a:lnTo>
                    <a:pt x="24" y="49"/>
                  </a:lnTo>
                  <a:lnTo>
                    <a:pt x="24" y="48"/>
                  </a:lnTo>
                  <a:lnTo>
                    <a:pt x="21" y="46"/>
                  </a:lnTo>
                  <a:lnTo>
                    <a:pt x="19" y="46"/>
                  </a:lnTo>
                  <a:lnTo>
                    <a:pt x="21" y="45"/>
                  </a:lnTo>
                  <a:lnTo>
                    <a:pt x="21" y="43"/>
                  </a:lnTo>
                  <a:lnTo>
                    <a:pt x="19" y="41"/>
                  </a:lnTo>
                  <a:lnTo>
                    <a:pt x="19" y="40"/>
                  </a:lnTo>
                  <a:lnTo>
                    <a:pt x="19" y="40"/>
                  </a:lnTo>
                  <a:lnTo>
                    <a:pt x="19" y="41"/>
                  </a:lnTo>
                  <a:lnTo>
                    <a:pt x="18" y="41"/>
                  </a:lnTo>
                  <a:lnTo>
                    <a:pt x="16" y="40"/>
                  </a:lnTo>
                  <a:lnTo>
                    <a:pt x="15" y="38"/>
                  </a:lnTo>
                  <a:lnTo>
                    <a:pt x="15" y="38"/>
                  </a:lnTo>
                  <a:lnTo>
                    <a:pt x="15" y="37"/>
                  </a:lnTo>
                  <a:lnTo>
                    <a:pt x="15" y="38"/>
                  </a:lnTo>
                  <a:lnTo>
                    <a:pt x="13" y="38"/>
                  </a:lnTo>
                  <a:lnTo>
                    <a:pt x="10" y="35"/>
                  </a:lnTo>
                  <a:lnTo>
                    <a:pt x="7" y="32"/>
                  </a:lnTo>
                  <a:lnTo>
                    <a:pt x="7" y="30"/>
                  </a:lnTo>
                  <a:lnTo>
                    <a:pt x="7" y="29"/>
                  </a:lnTo>
                  <a:lnTo>
                    <a:pt x="7" y="29"/>
                  </a:lnTo>
                  <a:lnTo>
                    <a:pt x="5" y="29"/>
                  </a:lnTo>
                  <a:lnTo>
                    <a:pt x="5" y="29"/>
                  </a:lnTo>
                  <a:lnTo>
                    <a:pt x="5" y="27"/>
                  </a:lnTo>
                  <a:lnTo>
                    <a:pt x="4" y="26"/>
                  </a:lnTo>
                  <a:lnTo>
                    <a:pt x="4" y="26"/>
                  </a:lnTo>
                  <a:lnTo>
                    <a:pt x="2" y="26"/>
                  </a:lnTo>
                  <a:lnTo>
                    <a:pt x="2" y="26"/>
                  </a:lnTo>
                  <a:lnTo>
                    <a:pt x="2" y="27"/>
                  </a:lnTo>
                  <a:lnTo>
                    <a:pt x="0" y="27"/>
                  </a:lnTo>
                  <a:lnTo>
                    <a:pt x="0" y="27"/>
                  </a:lnTo>
                  <a:lnTo>
                    <a:pt x="0" y="26"/>
                  </a:lnTo>
                  <a:lnTo>
                    <a:pt x="0" y="26"/>
                  </a:lnTo>
                  <a:lnTo>
                    <a:pt x="2" y="24"/>
                  </a:lnTo>
                  <a:lnTo>
                    <a:pt x="4" y="19"/>
                  </a:lnTo>
                  <a:lnTo>
                    <a:pt x="5" y="18"/>
                  </a:lnTo>
                  <a:lnTo>
                    <a:pt x="5" y="18"/>
                  </a:lnTo>
                  <a:lnTo>
                    <a:pt x="7" y="18"/>
                  </a:lnTo>
                  <a:lnTo>
                    <a:pt x="8" y="16"/>
                  </a:lnTo>
                  <a:lnTo>
                    <a:pt x="10" y="16"/>
                  </a:lnTo>
                  <a:lnTo>
                    <a:pt x="12" y="15"/>
                  </a:lnTo>
                  <a:lnTo>
                    <a:pt x="13" y="15"/>
                  </a:lnTo>
                  <a:lnTo>
                    <a:pt x="16" y="15"/>
                  </a:lnTo>
                  <a:lnTo>
                    <a:pt x="19" y="15"/>
                  </a:lnTo>
                  <a:lnTo>
                    <a:pt x="19" y="13"/>
                  </a:lnTo>
                  <a:lnTo>
                    <a:pt x="19" y="12"/>
                  </a:lnTo>
                  <a:lnTo>
                    <a:pt x="19" y="10"/>
                  </a:lnTo>
                  <a:lnTo>
                    <a:pt x="18" y="10"/>
                  </a:lnTo>
                  <a:lnTo>
                    <a:pt x="18" y="8"/>
                  </a:lnTo>
                  <a:lnTo>
                    <a:pt x="16" y="8"/>
                  </a:lnTo>
                  <a:lnTo>
                    <a:pt x="16" y="8"/>
                  </a:lnTo>
                  <a:lnTo>
                    <a:pt x="16" y="7"/>
                  </a:lnTo>
                  <a:lnTo>
                    <a:pt x="16" y="7"/>
                  </a:lnTo>
                  <a:lnTo>
                    <a:pt x="18" y="7"/>
                  </a:lnTo>
                  <a:lnTo>
                    <a:pt x="19" y="7"/>
                  </a:lnTo>
                  <a:lnTo>
                    <a:pt x="19" y="7"/>
                  </a:lnTo>
                  <a:lnTo>
                    <a:pt x="19" y="5"/>
                  </a:lnTo>
                  <a:lnTo>
                    <a:pt x="19" y="5"/>
                  </a:lnTo>
                  <a:lnTo>
                    <a:pt x="19" y="4"/>
                  </a:lnTo>
                  <a:lnTo>
                    <a:pt x="19" y="2"/>
                  </a:lnTo>
                  <a:lnTo>
                    <a:pt x="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48" name="Freeform 268">
              <a:extLst>
                <a:ext uri="{FF2B5EF4-FFF2-40B4-BE49-F238E27FC236}">
                  <a16:creationId xmlns:a16="http://schemas.microsoft.com/office/drawing/2014/main" id="{B29D0ACF-D678-4344-8BF2-EED856433CF4}"/>
                </a:ext>
              </a:extLst>
            </p:cNvPr>
            <p:cNvSpPr>
              <a:spLocks/>
            </p:cNvSpPr>
            <p:nvPr/>
          </p:nvSpPr>
          <p:spPr bwMode="auto">
            <a:xfrm>
              <a:off x="5291333" y="4026079"/>
              <a:ext cx="83817" cy="21442"/>
            </a:xfrm>
            <a:custGeom>
              <a:avLst/>
              <a:gdLst>
                <a:gd name="T0" fmla="*/ 25 w 43"/>
                <a:gd name="T1" fmla="*/ 2 h 11"/>
                <a:gd name="T2" fmla="*/ 29 w 43"/>
                <a:gd name="T3" fmla="*/ 3 h 11"/>
                <a:gd name="T4" fmla="*/ 32 w 43"/>
                <a:gd name="T5" fmla="*/ 3 h 11"/>
                <a:gd name="T6" fmla="*/ 35 w 43"/>
                <a:gd name="T7" fmla="*/ 5 h 11"/>
                <a:gd name="T8" fmla="*/ 37 w 43"/>
                <a:gd name="T9" fmla="*/ 5 h 11"/>
                <a:gd name="T10" fmla="*/ 38 w 43"/>
                <a:gd name="T11" fmla="*/ 5 h 11"/>
                <a:gd name="T12" fmla="*/ 43 w 43"/>
                <a:gd name="T13" fmla="*/ 6 h 11"/>
                <a:gd name="T14" fmla="*/ 43 w 43"/>
                <a:gd name="T15" fmla="*/ 8 h 11"/>
                <a:gd name="T16" fmla="*/ 37 w 43"/>
                <a:gd name="T17" fmla="*/ 10 h 11"/>
                <a:gd name="T18" fmla="*/ 30 w 43"/>
                <a:gd name="T19" fmla="*/ 8 h 11"/>
                <a:gd name="T20" fmla="*/ 29 w 43"/>
                <a:gd name="T21" fmla="*/ 6 h 11"/>
                <a:gd name="T22" fmla="*/ 25 w 43"/>
                <a:gd name="T23" fmla="*/ 5 h 11"/>
                <a:gd name="T24" fmla="*/ 24 w 43"/>
                <a:gd name="T25" fmla="*/ 5 h 11"/>
                <a:gd name="T26" fmla="*/ 22 w 43"/>
                <a:gd name="T27" fmla="*/ 6 h 11"/>
                <a:gd name="T28" fmla="*/ 22 w 43"/>
                <a:gd name="T29" fmla="*/ 6 h 11"/>
                <a:gd name="T30" fmla="*/ 16 w 43"/>
                <a:gd name="T31" fmla="*/ 8 h 11"/>
                <a:gd name="T32" fmla="*/ 14 w 43"/>
                <a:gd name="T33" fmla="*/ 8 h 11"/>
                <a:gd name="T34" fmla="*/ 11 w 43"/>
                <a:gd name="T35" fmla="*/ 11 h 11"/>
                <a:gd name="T36" fmla="*/ 5 w 43"/>
                <a:gd name="T37" fmla="*/ 11 h 11"/>
                <a:gd name="T38" fmla="*/ 2 w 43"/>
                <a:gd name="T39" fmla="*/ 11 h 11"/>
                <a:gd name="T40" fmla="*/ 0 w 43"/>
                <a:gd name="T41" fmla="*/ 11 h 11"/>
                <a:gd name="T42" fmla="*/ 0 w 43"/>
                <a:gd name="T43" fmla="*/ 6 h 11"/>
                <a:gd name="T44" fmla="*/ 2 w 43"/>
                <a:gd name="T45" fmla="*/ 6 h 11"/>
                <a:gd name="T46" fmla="*/ 3 w 43"/>
                <a:gd name="T47" fmla="*/ 8 h 11"/>
                <a:gd name="T48" fmla="*/ 8 w 43"/>
                <a:gd name="T49" fmla="*/ 8 h 11"/>
                <a:gd name="T50" fmla="*/ 8 w 43"/>
                <a:gd name="T51" fmla="*/ 8 h 11"/>
                <a:gd name="T52" fmla="*/ 11 w 43"/>
                <a:gd name="T53" fmla="*/ 6 h 11"/>
                <a:gd name="T54" fmla="*/ 18 w 43"/>
                <a:gd name="T55" fmla="*/ 6 h 11"/>
                <a:gd name="T56" fmla="*/ 19 w 43"/>
                <a:gd name="T57" fmla="*/ 6 h 11"/>
                <a:gd name="T58" fmla="*/ 18 w 43"/>
                <a:gd name="T59" fmla="*/ 5 h 11"/>
                <a:gd name="T60" fmla="*/ 10 w 43"/>
                <a:gd name="T61" fmla="*/ 6 h 11"/>
                <a:gd name="T62" fmla="*/ 5 w 43"/>
                <a:gd name="T63" fmla="*/ 8 h 11"/>
                <a:gd name="T64" fmla="*/ 3 w 43"/>
                <a:gd name="T65" fmla="*/ 5 h 11"/>
                <a:gd name="T66" fmla="*/ 11 w 43"/>
                <a:gd name="T67" fmla="*/ 5 h 11"/>
                <a:gd name="T68" fmla="*/ 19 w 43"/>
                <a:gd name="T69" fmla="*/ 5 h 11"/>
                <a:gd name="T70" fmla="*/ 22 w 43"/>
                <a:gd name="T71"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11">
                  <a:moveTo>
                    <a:pt x="24" y="0"/>
                  </a:moveTo>
                  <a:lnTo>
                    <a:pt x="25" y="2"/>
                  </a:lnTo>
                  <a:lnTo>
                    <a:pt x="27" y="2"/>
                  </a:lnTo>
                  <a:lnTo>
                    <a:pt x="29" y="3"/>
                  </a:lnTo>
                  <a:lnTo>
                    <a:pt x="30" y="3"/>
                  </a:lnTo>
                  <a:lnTo>
                    <a:pt x="32" y="3"/>
                  </a:lnTo>
                  <a:lnTo>
                    <a:pt x="33" y="5"/>
                  </a:lnTo>
                  <a:lnTo>
                    <a:pt x="35" y="5"/>
                  </a:lnTo>
                  <a:lnTo>
                    <a:pt x="35" y="5"/>
                  </a:lnTo>
                  <a:lnTo>
                    <a:pt x="37" y="5"/>
                  </a:lnTo>
                  <a:lnTo>
                    <a:pt x="38" y="5"/>
                  </a:lnTo>
                  <a:lnTo>
                    <a:pt x="38" y="5"/>
                  </a:lnTo>
                  <a:lnTo>
                    <a:pt x="41" y="5"/>
                  </a:lnTo>
                  <a:lnTo>
                    <a:pt x="43" y="6"/>
                  </a:lnTo>
                  <a:lnTo>
                    <a:pt x="43" y="6"/>
                  </a:lnTo>
                  <a:lnTo>
                    <a:pt x="43" y="8"/>
                  </a:lnTo>
                  <a:lnTo>
                    <a:pt x="40" y="8"/>
                  </a:lnTo>
                  <a:lnTo>
                    <a:pt x="37" y="10"/>
                  </a:lnTo>
                  <a:lnTo>
                    <a:pt x="33" y="10"/>
                  </a:lnTo>
                  <a:lnTo>
                    <a:pt x="30" y="8"/>
                  </a:lnTo>
                  <a:lnTo>
                    <a:pt x="29" y="6"/>
                  </a:lnTo>
                  <a:lnTo>
                    <a:pt x="29" y="6"/>
                  </a:lnTo>
                  <a:lnTo>
                    <a:pt x="27" y="6"/>
                  </a:lnTo>
                  <a:lnTo>
                    <a:pt x="25" y="5"/>
                  </a:lnTo>
                  <a:lnTo>
                    <a:pt x="24" y="5"/>
                  </a:lnTo>
                  <a:lnTo>
                    <a:pt x="24" y="5"/>
                  </a:lnTo>
                  <a:lnTo>
                    <a:pt x="24" y="5"/>
                  </a:lnTo>
                  <a:lnTo>
                    <a:pt x="22" y="6"/>
                  </a:lnTo>
                  <a:lnTo>
                    <a:pt x="22" y="6"/>
                  </a:lnTo>
                  <a:lnTo>
                    <a:pt x="22" y="6"/>
                  </a:lnTo>
                  <a:lnTo>
                    <a:pt x="19" y="8"/>
                  </a:lnTo>
                  <a:lnTo>
                    <a:pt x="16" y="8"/>
                  </a:lnTo>
                  <a:lnTo>
                    <a:pt x="14" y="8"/>
                  </a:lnTo>
                  <a:lnTo>
                    <a:pt x="14" y="8"/>
                  </a:lnTo>
                  <a:lnTo>
                    <a:pt x="14" y="11"/>
                  </a:lnTo>
                  <a:lnTo>
                    <a:pt x="11" y="11"/>
                  </a:lnTo>
                  <a:lnTo>
                    <a:pt x="8" y="11"/>
                  </a:lnTo>
                  <a:lnTo>
                    <a:pt x="5" y="11"/>
                  </a:lnTo>
                  <a:lnTo>
                    <a:pt x="2" y="11"/>
                  </a:lnTo>
                  <a:lnTo>
                    <a:pt x="2" y="11"/>
                  </a:lnTo>
                  <a:lnTo>
                    <a:pt x="0" y="11"/>
                  </a:lnTo>
                  <a:lnTo>
                    <a:pt x="0" y="11"/>
                  </a:lnTo>
                  <a:lnTo>
                    <a:pt x="0" y="8"/>
                  </a:lnTo>
                  <a:lnTo>
                    <a:pt x="0" y="6"/>
                  </a:lnTo>
                  <a:lnTo>
                    <a:pt x="2" y="6"/>
                  </a:lnTo>
                  <a:lnTo>
                    <a:pt x="2" y="6"/>
                  </a:lnTo>
                  <a:lnTo>
                    <a:pt x="3" y="8"/>
                  </a:lnTo>
                  <a:lnTo>
                    <a:pt x="3" y="8"/>
                  </a:lnTo>
                  <a:lnTo>
                    <a:pt x="5" y="10"/>
                  </a:lnTo>
                  <a:lnTo>
                    <a:pt x="8" y="8"/>
                  </a:lnTo>
                  <a:lnTo>
                    <a:pt x="8" y="8"/>
                  </a:lnTo>
                  <a:lnTo>
                    <a:pt x="8" y="8"/>
                  </a:lnTo>
                  <a:lnTo>
                    <a:pt x="10" y="6"/>
                  </a:lnTo>
                  <a:lnTo>
                    <a:pt x="11" y="6"/>
                  </a:lnTo>
                  <a:lnTo>
                    <a:pt x="14" y="6"/>
                  </a:lnTo>
                  <a:lnTo>
                    <a:pt x="18" y="6"/>
                  </a:lnTo>
                  <a:lnTo>
                    <a:pt x="19" y="6"/>
                  </a:lnTo>
                  <a:lnTo>
                    <a:pt x="19" y="6"/>
                  </a:lnTo>
                  <a:lnTo>
                    <a:pt x="19" y="6"/>
                  </a:lnTo>
                  <a:lnTo>
                    <a:pt x="18" y="5"/>
                  </a:lnTo>
                  <a:lnTo>
                    <a:pt x="13" y="6"/>
                  </a:lnTo>
                  <a:lnTo>
                    <a:pt x="10" y="6"/>
                  </a:lnTo>
                  <a:lnTo>
                    <a:pt x="7" y="8"/>
                  </a:lnTo>
                  <a:lnTo>
                    <a:pt x="5" y="8"/>
                  </a:lnTo>
                  <a:lnTo>
                    <a:pt x="3" y="6"/>
                  </a:lnTo>
                  <a:lnTo>
                    <a:pt x="3" y="5"/>
                  </a:lnTo>
                  <a:lnTo>
                    <a:pt x="7" y="3"/>
                  </a:lnTo>
                  <a:lnTo>
                    <a:pt x="11" y="5"/>
                  </a:lnTo>
                  <a:lnTo>
                    <a:pt x="16" y="5"/>
                  </a:lnTo>
                  <a:lnTo>
                    <a:pt x="19" y="5"/>
                  </a:lnTo>
                  <a:lnTo>
                    <a:pt x="19" y="2"/>
                  </a:lnTo>
                  <a:lnTo>
                    <a:pt x="22" y="2"/>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49" name="Freeform 269">
              <a:extLst>
                <a:ext uri="{FF2B5EF4-FFF2-40B4-BE49-F238E27FC236}">
                  <a16:creationId xmlns:a16="http://schemas.microsoft.com/office/drawing/2014/main" id="{47B83BA0-72F4-48DA-A537-185B5C9B9B5E}"/>
                </a:ext>
              </a:extLst>
            </p:cNvPr>
            <p:cNvSpPr>
              <a:spLocks noEditPoints="1"/>
            </p:cNvSpPr>
            <p:nvPr/>
          </p:nvSpPr>
          <p:spPr bwMode="auto">
            <a:xfrm>
              <a:off x="3712463" y="1219200"/>
              <a:ext cx="1728960" cy="1280639"/>
            </a:xfrm>
            <a:custGeom>
              <a:avLst/>
              <a:gdLst>
                <a:gd name="T0" fmla="*/ 310 w 887"/>
                <a:gd name="T1" fmla="*/ 422 h 657"/>
                <a:gd name="T2" fmla="*/ 276 w 887"/>
                <a:gd name="T3" fmla="*/ 430 h 657"/>
                <a:gd name="T4" fmla="*/ 681 w 887"/>
                <a:gd name="T5" fmla="*/ 391 h 657"/>
                <a:gd name="T6" fmla="*/ 662 w 887"/>
                <a:gd name="T7" fmla="*/ 396 h 657"/>
                <a:gd name="T8" fmla="*/ 239 w 887"/>
                <a:gd name="T9" fmla="*/ 345 h 657"/>
                <a:gd name="T10" fmla="*/ 16 w 887"/>
                <a:gd name="T11" fmla="*/ 208 h 657"/>
                <a:gd name="T12" fmla="*/ 801 w 887"/>
                <a:gd name="T13" fmla="*/ 128 h 657"/>
                <a:gd name="T14" fmla="*/ 608 w 887"/>
                <a:gd name="T15" fmla="*/ 0 h 657"/>
                <a:gd name="T16" fmla="*/ 741 w 887"/>
                <a:gd name="T17" fmla="*/ 35 h 657"/>
                <a:gd name="T18" fmla="*/ 739 w 887"/>
                <a:gd name="T19" fmla="*/ 81 h 657"/>
                <a:gd name="T20" fmla="*/ 829 w 887"/>
                <a:gd name="T21" fmla="*/ 63 h 657"/>
                <a:gd name="T22" fmla="*/ 809 w 887"/>
                <a:gd name="T23" fmla="*/ 120 h 657"/>
                <a:gd name="T24" fmla="*/ 777 w 887"/>
                <a:gd name="T25" fmla="*/ 155 h 657"/>
                <a:gd name="T26" fmla="*/ 771 w 887"/>
                <a:gd name="T27" fmla="*/ 203 h 657"/>
                <a:gd name="T28" fmla="*/ 731 w 887"/>
                <a:gd name="T29" fmla="*/ 227 h 657"/>
                <a:gd name="T30" fmla="*/ 766 w 887"/>
                <a:gd name="T31" fmla="*/ 276 h 657"/>
                <a:gd name="T32" fmla="*/ 771 w 887"/>
                <a:gd name="T33" fmla="*/ 292 h 657"/>
                <a:gd name="T34" fmla="*/ 746 w 887"/>
                <a:gd name="T35" fmla="*/ 311 h 657"/>
                <a:gd name="T36" fmla="*/ 676 w 887"/>
                <a:gd name="T37" fmla="*/ 331 h 657"/>
                <a:gd name="T38" fmla="*/ 722 w 887"/>
                <a:gd name="T39" fmla="*/ 336 h 657"/>
                <a:gd name="T40" fmla="*/ 695 w 887"/>
                <a:gd name="T41" fmla="*/ 340 h 657"/>
                <a:gd name="T42" fmla="*/ 739 w 887"/>
                <a:gd name="T43" fmla="*/ 383 h 657"/>
                <a:gd name="T44" fmla="*/ 683 w 887"/>
                <a:gd name="T45" fmla="*/ 377 h 657"/>
                <a:gd name="T46" fmla="*/ 632 w 887"/>
                <a:gd name="T47" fmla="*/ 407 h 657"/>
                <a:gd name="T48" fmla="*/ 725 w 887"/>
                <a:gd name="T49" fmla="*/ 419 h 657"/>
                <a:gd name="T50" fmla="*/ 678 w 887"/>
                <a:gd name="T51" fmla="*/ 448 h 657"/>
                <a:gd name="T52" fmla="*/ 588 w 887"/>
                <a:gd name="T53" fmla="*/ 462 h 657"/>
                <a:gd name="T54" fmla="*/ 541 w 887"/>
                <a:gd name="T55" fmla="*/ 511 h 657"/>
                <a:gd name="T56" fmla="*/ 506 w 887"/>
                <a:gd name="T57" fmla="*/ 520 h 657"/>
                <a:gd name="T58" fmla="*/ 462 w 887"/>
                <a:gd name="T59" fmla="*/ 539 h 657"/>
                <a:gd name="T60" fmla="*/ 459 w 887"/>
                <a:gd name="T61" fmla="*/ 582 h 657"/>
                <a:gd name="T62" fmla="*/ 443 w 887"/>
                <a:gd name="T63" fmla="*/ 610 h 657"/>
                <a:gd name="T64" fmla="*/ 422 w 887"/>
                <a:gd name="T65" fmla="*/ 657 h 657"/>
                <a:gd name="T66" fmla="*/ 392 w 887"/>
                <a:gd name="T67" fmla="*/ 641 h 657"/>
                <a:gd name="T68" fmla="*/ 362 w 887"/>
                <a:gd name="T69" fmla="*/ 632 h 657"/>
                <a:gd name="T70" fmla="*/ 334 w 887"/>
                <a:gd name="T71" fmla="*/ 608 h 657"/>
                <a:gd name="T72" fmla="*/ 321 w 887"/>
                <a:gd name="T73" fmla="*/ 561 h 657"/>
                <a:gd name="T74" fmla="*/ 326 w 887"/>
                <a:gd name="T75" fmla="*/ 547 h 657"/>
                <a:gd name="T76" fmla="*/ 295 w 887"/>
                <a:gd name="T77" fmla="*/ 536 h 657"/>
                <a:gd name="T78" fmla="*/ 302 w 887"/>
                <a:gd name="T79" fmla="*/ 503 h 657"/>
                <a:gd name="T80" fmla="*/ 288 w 887"/>
                <a:gd name="T81" fmla="*/ 495 h 657"/>
                <a:gd name="T82" fmla="*/ 288 w 887"/>
                <a:gd name="T83" fmla="*/ 474 h 657"/>
                <a:gd name="T84" fmla="*/ 290 w 887"/>
                <a:gd name="T85" fmla="*/ 462 h 657"/>
                <a:gd name="T86" fmla="*/ 317 w 887"/>
                <a:gd name="T87" fmla="*/ 432 h 657"/>
                <a:gd name="T88" fmla="*/ 274 w 887"/>
                <a:gd name="T89" fmla="*/ 397 h 657"/>
                <a:gd name="T90" fmla="*/ 301 w 887"/>
                <a:gd name="T91" fmla="*/ 388 h 657"/>
                <a:gd name="T92" fmla="*/ 279 w 887"/>
                <a:gd name="T93" fmla="*/ 363 h 657"/>
                <a:gd name="T94" fmla="*/ 249 w 887"/>
                <a:gd name="T95" fmla="*/ 377 h 657"/>
                <a:gd name="T96" fmla="*/ 255 w 887"/>
                <a:gd name="T97" fmla="*/ 339 h 657"/>
                <a:gd name="T98" fmla="*/ 239 w 887"/>
                <a:gd name="T99" fmla="*/ 306 h 657"/>
                <a:gd name="T100" fmla="*/ 209 w 887"/>
                <a:gd name="T101" fmla="*/ 263 h 657"/>
                <a:gd name="T102" fmla="*/ 102 w 887"/>
                <a:gd name="T103" fmla="*/ 244 h 657"/>
                <a:gd name="T104" fmla="*/ 42 w 887"/>
                <a:gd name="T105" fmla="*/ 225 h 657"/>
                <a:gd name="T106" fmla="*/ 86 w 887"/>
                <a:gd name="T107" fmla="*/ 200 h 657"/>
                <a:gd name="T108" fmla="*/ 3 w 887"/>
                <a:gd name="T109" fmla="*/ 188 h 657"/>
                <a:gd name="T110" fmla="*/ 105 w 887"/>
                <a:gd name="T111" fmla="*/ 150 h 657"/>
                <a:gd name="T112" fmla="*/ 102 w 887"/>
                <a:gd name="T113" fmla="*/ 104 h 657"/>
                <a:gd name="T114" fmla="*/ 191 w 887"/>
                <a:gd name="T115" fmla="*/ 62 h 657"/>
                <a:gd name="T116" fmla="*/ 279 w 887"/>
                <a:gd name="T117" fmla="*/ 69 h 657"/>
                <a:gd name="T118" fmla="*/ 408 w 887"/>
                <a:gd name="T119" fmla="*/ 54 h 657"/>
                <a:gd name="T120" fmla="*/ 448 w 887"/>
                <a:gd name="T121" fmla="*/ 17 h 657"/>
                <a:gd name="T122" fmla="*/ 541 w 887"/>
                <a:gd name="T123" fmla="*/ 3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7" h="657">
                  <a:moveTo>
                    <a:pt x="384" y="634"/>
                  </a:moveTo>
                  <a:lnTo>
                    <a:pt x="384" y="634"/>
                  </a:lnTo>
                  <a:lnTo>
                    <a:pt x="384" y="635"/>
                  </a:lnTo>
                  <a:lnTo>
                    <a:pt x="384" y="637"/>
                  </a:lnTo>
                  <a:lnTo>
                    <a:pt x="383" y="640"/>
                  </a:lnTo>
                  <a:lnTo>
                    <a:pt x="381" y="638"/>
                  </a:lnTo>
                  <a:lnTo>
                    <a:pt x="380" y="637"/>
                  </a:lnTo>
                  <a:lnTo>
                    <a:pt x="378" y="637"/>
                  </a:lnTo>
                  <a:lnTo>
                    <a:pt x="377" y="637"/>
                  </a:lnTo>
                  <a:lnTo>
                    <a:pt x="377" y="637"/>
                  </a:lnTo>
                  <a:lnTo>
                    <a:pt x="381" y="634"/>
                  </a:lnTo>
                  <a:lnTo>
                    <a:pt x="384" y="634"/>
                  </a:lnTo>
                  <a:close/>
                  <a:moveTo>
                    <a:pt x="517" y="523"/>
                  </a:moveTo>
                  <a:lnTo>
                    <a:pt x="519" y="525"/>
                  </a:lnTo>
                  <a:lnTo>
                    <a:pt x="519" y="528"/>
                  </a:lnTo>
                  <a:lnTo>
                    <a:pt x="517" y="528"/>
                  </a:lnTo>
                  <a:lnTo>
                    <a:pt x="515" y="528"/>
                  </a:lnTo>
                  <a:lnTo>
                    <a:pt x="514" y="526"/>
                  </a:lnTo>
                  <a:lnTo>
                    <a:pt x="515" y="525"/>
                  </a:lnTo>
                  <a:lnTo>
                    <a:pt x="517" y="523"/>
                  </a:lnTo>
                  <a:close/>
                  <a:moveTo>
                    <a:pt x="314" y="419"/>
                  </a:moveTo>
                  <a:lnTo>
                    <a:pt x="317" y="421"/>
                  </a:lnTo>
                  <a:lnTo>
                    <a:pt x="320" y="421"/>
                  </a:lnTo>
                  <a:lnTo>
                    <a:pt x="320" y="422"/>
                  </a:lnTo>
                  <a:lnTo>
                    <a:pt x="320" y="422"/>
                  </a:lnTo>
                  <a:lnTo>
                    <a:pt x="317" y="424"/>
                  </a:lnTo>
                  <a:lnTo>
                    <a:pt x="317" y="427"/>
                  </a:lnTo>
                  <a:lnTo>
                    <a:pt x="315" y="427"/>
                  </a:lnTo>
                  <a:lnTo>
                    <a:pt x="317" y="429"/>
                  </a:lnTo>
                  <a:lnTo>
                    <a:pt x="315" y="429"/>
                  </a:lnTo>
                  <a:lnTo>
                    <a:pt x="314" y="430"/>
                  </a:lnTo>
                  <a:lnTo>
                    <a:pt x="312" y="430"/>
                  </a:lnTo>
                  <a:lnTo>
                    <a:pt x="312" y="429"/>
                  </a:lnTo>
                  <a:lnTo>
                    <a:pt x="310" y="426"/>
                  </a:lnTo>
                  <a:lnTo>
                    <a:pt x="310" y="424"/>
                  </a:lnTo>
                  <a:lnTo>
                    <a:pt x="310" y="422"/>
                  </a:lnTo>
                  <a:lnTo>
                    <a:pt x="310" y="421"/>
                  </a:lnTo>
                  <a:lnTo>
                    <a:pt x="312" y="419"/>
                  </a:lnTo>
                  <a:lnTo>
                    <a:pt x="314" y="419"/>
                  </a:lnTo>
                  <a:close/>
                  <a:moveTo>
                    <a:pt x="266" y="410"/>
                  </a:moveTo>
                  <a:lnTo>
                    <a:pt x="273" y="410"/>
                  </a:lnTo>
                  <a:lnTo>
                    <a:pt x="280" y="411"/>
                  </a:lnTo>
                  <a:lnTo>
                    <a:pt x="282" y="413"/>
                  </a:lnTo>
                  <a:lnTo>
                    <a:pt x="285" y="415"/>
                  </a:lnTo>
                  <a:lnTo>
                    <a:pt x="290" y="419"/>
                  </a:lnTo>
                  <a:lnTo>
                    <a:pt x="295" y="421"/>
                  </a:lnTo>
                  <a:lnTo>
                    <a:pt x="301" y="422"/>
                  </a:lnTo>
                  <a:lnTo>
                    <a:pt x="301" y="424"/>
                  </a:lnTo>
                  <a:lnTo>
                    <a:pt x="301" y="424"/>
                  </a:lnTo>
                  <a:lnTo>
                    <a:pt x="301" y="426"/>
                  </a:lnTo>
                  <a:lnTo>
                    <a:pt x="301" y="426"/>
                  </a:lnTo>
                  <a:lnTo>
                    <a:pt x="301" y="426"/>
                  </a:lnTo>
                  <a:lnTo>
                    <a:pt x="301" y="427"/>
                  </a:lnTo>
                  <a:lnTo>
                    <a:pt x="302" y="427"/>
                  </a:lnTo>
                  <a:lnTo>
                    <a:pt x="302" y="427"/>
                  </a:lnTo>
                  <a:lnTo>
                    <a:pt x="301" y="429"/>
                  </a:lnTo>
                  <a:lnTo>
                    <a:pt x="299" y="430"/>
                  </a:lnTo>
                  <a:lnTo>
                    <a:pt x="290" y="433"/>
                  </a:lnTo>
                  <a:lnTo>
                    <a:pt x="287" y="435"/>
                  </a:lnTo>
                  <a:lnTo>
                    <a:pt x="279" y="437"/>
                  </a:lnTo>
                  <a:lnTo>
                    <a:pt x="276" y="437"/>
                  </a:lnTo>
                  <a:lnTo>
                    <a:pt x="276" y="437"/>
                  </a:lnTo>
                  <a:lnTo>
                    <a:pt x="274" y="435"/>
                  </a:lnTo>
                  <a:lnTo>
                    <a:pt x="271" y="435"/>
                  </a:lnTo>
                  <a:lnTo>
                    <a:pt x="271" y="433"/>
                  </a:lnTo>
                  <a:lnTo>
                    <a:pt x="269" y="433"/>
                  </a:lnTo>
                  <a:lnTo>
                    <a:pt x="269" y="432"/>
                  </a:lnTo>
                  <a:lnTo>
                    <a:pt x="271" y="432"/>
                  </a:lnTo>
                  <a:lnTo>
                    <a:pt x="274" y="432"/>
                  </a:lnTo>
                  <a:lnTo>
                    <a:pt x="277" y="432"/>
                  </a:lnTo>
                  <a:lnTo>
                    <a:pt x="276" y="430"/>
                  </a:lnTo>
                  <a:lnTo>
                    <a:pt x="276" y="430"/>
                  </a:lnTo>
                  <a:lnTo>
                    <a:pt x="274" y="430"/>
                  </a:lnTo>
                  <a:lnTo>
                    <a:pt x="273" y="430"/>
                  </a:lnTo>
                  <a:lnTo>
                    <a:pt x="273" y="429"/>
                  </a:lnTo>
                  <a:lnTo>
                    <a:pt x="271" y="429"/>
                  </a:lnTo>
                  <a:lnTo>
                    <a:pt x="265" y="429"/>
                  </a:lnTo>
                  <a:lnTo>
                    <a:pt x="261" y="427"/>
                  </a:lnTo>
                  <a:lnTo>
                    <a:pt x="260" y="427"/>
                  </a:lnTo>
                  <a:lnTo>
                    <a:pt x="260" y="426"/>
                  </a:lnTo>
                  <a:lnTo>
                    <a:pt x="258" y="426"/>
                  </a:lnTo>
                  <a:lnTo>
                    <a:pt x="260" y="421"/>
                  </a:lnTo>
                  <a:lnTo>
                    <a:pt x="261" y="419"/>
                  </a:lnTo>
                  <a:lnTo>
                    <a:pt x="263" y="419"/>
                  </a:lnTo>
                  <a:lnTo>
                    <a:pt x="266" y="419"/>
                  </a:lnTo>
                  <a:lnTo>
                    <a:pt x="268" y="419"/>
                  </a:lnTo>
                  <a:lnTo>
                    <a:pt x="263" y="418"/>
                  </a:lnTo>
                  <a:lnTo>
                    <a:pt x="261" y="416"/>
                  </a:lnTo>
                  <a:lnTo>
                    <a:pt x="260" y="416"/>
                  </a:lnTo>
                  <a:lnTo>
                    <a:pt x="260" y="415"/>
                  </a:lnTo>
                  <a:lnTo>
                    <a:pt x="260" y="413"/>
                  </a:lnTo>
                  <a:lnTo>
                    <a:pt x="260" y="413"/>
                  </a:lnTo>
                  <a:lnTo>
                    <a:pt x="261" y="411"/>
                  </a:lnTo>
                  <a:lnTo>
                    <a:pt x="261" y="411"/>
                  </a:lnTo>
                  <a:lnTo>
                    <a:pt x="266" y="410"/>
                  </a:lnTo>
                  <a:close/>
                  <a:moveTo>
                    <a:pt x="301" y="392"/>
                  </a:moveTo>
                  <a:lnTo>
                    <a:pt x="304" y="392"/>
                  </a:lnTo>
                  <a:lnTo>
                    <a:pt x="306" y="394"/>
                  </a:lnTo>
                  <a:lnTo>
                    <a:pt x="307" y="396"/>
                  </a:lnTo>
                  <a:lnTo>
                    <a:pt x="306" y="396"/>
                  </a:lnTo>
                  <a:lnTo>
                    <a:pt x="304" y="396"/>
                  </a:lnTo>
                  <a:lnTo>
                    <a:pt x="299" y="396"/>
                  </a:lnTo>
                  <a:lnTo>
                    <a:pt x="299" y="394"/>
                  </a:lnTo>
                  <a:lnTo>
                    <a:pt x="299" y="394"/>
                  </a:lnTo>
                  <a:lnTo>
                    <a:pt x="299" y="392"/>
                  </a:lnTo>
                  <a:lnTo>
                    <a:pt x="301" y="392"/>
                  </a:lnTo>
                  <a:close/>
                  <a:moveTo>
                    <a:pt x="679" y="391"/>
                  </a:moveTo>
                  <a:lnTo>
                    <a:pt x="681" y="391"/>
                  </a:lnTo>
                  <a:lnTo>
                    <a:pt x="683" y="391"/>
                  </a:lnTo>
                  <a:lnTo>
                    <a:pt x="683" y="392"/>
                  </a:lnTo>
                  <a:lnTo>
                    <a:pt x="684" y="392"/>
                  </a:lnTo>
                  <a:lnTo>
                    <a:pt x="686" y="394"/>
                  </a:lnTo>
                  <a:lnTo>
                    <a:pt x="686" y="396"/>
                  </a:lnTo>
                  <a:lnTo>
                    <a:pt x="686" y="396"/>
                  </a:lnTo>
                  <a:lnTo>
                    <a:pt x="686" y="397"/>
                  </a:lnTo>
                  <a:lnTo>
                    <a:pt x="686" y="397"/>
                  </a:lnTo>
                  <a:lnTo>
                    <a:pt x="684" y="397"/>
                  </a:lnTo>
                  <a:lnTo>
                    <a:pt x="686" y="399"/>
                  </a:lnTo>
                  <a:lnTo>
                    <a:pt x="686" y="399"/>
                  </a:lnTo>
                  <a:lnTo>
                    <a:pt x="686" y="400"/>
                  </a:lnTo>
                  <a:lnTo>
                    <a:pt x="686" y="400"/>
                  </a:lnTo>
                  <a:lnTo>
                    <a:pt x="679" y="402"/>
                  </a:lnTo>
                  <a:lnTo>
                    <a:pt x="678" y="403"/>
                  </a:lnTo>
                  <a:lnTo>
                    <a:pt x="676" y="405"/>
                  </a:lnTo>
                  <a:lnTo>
                    <a:pt x="673" y="407"/>
                  </a:lnTo>
                  <a:lnTo>
                    <a:pt x="673" y="407"/>
                  </a:lnTo>
                  <a:lnTo>
                    <a:pt x="671" y="405"/>
                  </a:lnTo>
                  <a:lnTo>
                    <a:pt x="668" y="403"/>
                  </a:lnTo>
                  <a:lnTo>
                    <a:pt x="660" y="403"/>
                  </a:lnTo>
                  <a:lnTo>
                    <a:pt x="653" y="405"/>
                  </a:lnTo>
                  <a:lnTo>
                    <a:pt x="649" y="407"/>
                  </a:lnTo>
                  <a:lnTo>
                    <a:pt x="648" y="405"/>
                  </a:lnTo>
                  <a:lnTo>
                    <a:pt x="648" y="405"/>
                  </a:lnTo>
                  <a:lnTo>
                    <a:pt x="648" y="405"/>
                  </a:lnTo>
                  <a:lnTo>
                    <a:pt x="648" y="402"/>
                  </a:lnTo>
                  <a:lnTo>
                    <a:pt x="649" y="402"/>
                  </a:lnTo>
                  <a:lnTo>
                    <a:pt x="651" y="400"/>
                  </a:lnTo>
                  <a:lnTo>
                    <a:pt x="653" y="399"/>
                  </a:lnTo>
                  <a:lnTo>
                    <a:pt x="651" y="397"/>
                  </a:lnTo>
                  <a:lnTo>
                    <a:pt x="653" y="394"/>
                  </a:lnTo>
                  <a:lnTo>
                    <a:pt x="654" y="394"/>
                  </a:lnTo>
                  <a:lnTo>
                    <a:pt x="657" y="394"/>
                  </a:lnTo>
                  <a:lnTo>
                    <a:pt x="659" y="396"/>
                  </a:lnTo>
                  <a:lnTo>
                    <a:pt x="662" y="396"/>
                  </a:lnTo>
                  <a:lnTo>
                    <a:pt x="668" y="394"/>
                  </a:lnTo>
                  <a:lnTo>
                    <a:pt x="671" y="394"/>
                  </a:lnTo>
                  <a:lnTo>
                    <a:pt x="679" y="391"/>
                  </a:lnTo>
                  <a:close/>
                  <a:moveTo>
                    <a:pt x="279" y="383"/>
                  </a:moveTo>
                  <a:lnTo>
                    <a:pt x="279" y="385"/>
                  </a:lnTo>
                  <a:lnTo>
                    <a:pt x="280" y="386"/>
                  </a:lnTo>
                  <a:lnTo>
                    <a:pt x="280" y="388"/>
                  </a:lnTo>
                  <a:lnTo>
                    <a:pt x="280" y="388"/>
                  </a:lnTo>
                  <a:lnTo>
                    <a:pt x="280" y="389"/>
                  </a:lnTo>
                  <a:lnTo>
                    <a:pt x="279" y="389"/>
                  </a:lnTo>
                  <a:lnTo>
                    <a:pt x="279" y="391"/>
                  </a:lnTo>
                  <a:lnTo>
                    <a:pt x="277" y="391"/>
                  </a:lnTo>
                  <a:lnTo>
                    <a:pt x="274" y="389"/>
                  </a:lnTo>
                  <a:lnTo>
                    <a:pt x="273" y="389"/>
                  </a:lnTo>
                  <a:lnTo>
                    <a:pt x="273" y="388"/>
                  </a:lnTo>
                  <a:lnTo>
                    <a:pt x="273" y="388"/>
                  </a:lnTo>
                  <a:lnTo>
                    <a:pt x="274" y="386"/>
                  </a:lnTo>
                  <a:lnTo>
                    <a:pt x="276" y="385"/>
                  </a:lnTo>
                  <a:lnTo>
                    <a:pt x="279" y="383"/>
                  </a:lnTo>
                  <a:close/>
                  <a:moveTo>
                    <a:pt x="255" y="342"/>
                  </a:moveTo>
                  <a:lnTo>
                    <a:pt x="257" y="342"/>
                  </a:lnTo>
                  <a:lnTo>
                    <a:pt x="257" y="344"/>
                  </a:lnTo>
                  <a:lnTo>
                    <a:pt x="255" y="345"/>
                  </a:lnTo>
                  <a:lnTo>
                    <a:pt x="254" y="347"/>
                  </a:lnTo>
                  <a:lnTo>
                    <a:pt x="250" y="350"/>
                  </a:lnTo>
                  <a:lnTo>
                    <a:pt x="249" y="350"/>
                  </a:lnTo>
                  <a:lnTo>
                    <a:pt x="249" y="348"/>
                  </a:lnTo>
                  <a:lnTo>
                    <a:pt x="247" y="348"/>
                  </a:lnTo>
                  <a:lnTo>
                    <a:pt x="246" y="348"/>
                  </a:lnTo>
                  <a:lnTo>
                    <a:pt x="246" y="347"/>
                  </a:lnTo>
                  <a:lnTo>
                    <a:pt x="246" y="347"/>
                  </a:lnTo>
                  <a:lnTo>
                    <a:pt x="246" y="347"/>
                  </a:lnTo>
                  <a:lnTo>
                    <a:pt x="244" y="347"/>
                  </a:lnTo>
                  <a:lnTo>
                    <a:pt x="243" y="347"/>
                  </a:lnTo>
                  <a:lnTo>
                    <a:pt x="241" y="347"/>
                  </a:lnTo>
                  <a:lnTo>
                    <a:pt x="239" y="345"/>
                  </a:lnTo>
                  <a:lnTo>
                    <a:pt x="243" y="344"/>
                  </a:lnTo>
                  <a:lnTo>
                    <a:pt x="243" y="344"/>
                  </a:lnTo>
                  <a:lnTo>
                    <a:pt x="247" y="344"/>
                  </a:lnTo>
                  <a:lnTo>
                    <a:pt x="249" y="344"/>
                  </a:lnTo>
                  <a:lnTo>
                    <a:pt x="250" y="344"/>
                  </a:lnTo>
                  <a:lnTo>
                    <a:pt x="252" y="344"/>
                  </a:lnTo>
                  <a:lnTo>
                    <a:pt x="254" y="342"/>
                  </a:lnTo>
                  <a:lnTo>
                    <a:pt x="255" y="342"/>
                  </a:lnTo>
                  <a:close/>
                  <a:moveTo>
                    <a:pt x="793" y="270"/>
                  </a:moveTo>
                  <a:lnTo>
                    <a:pt x="794" y="273"/>
                  </a:lnTo>
                  <a:lnTo>
                    <a:pt x="794" y="274"/>
                  </a:lnTo>
                  <a:lnTo>
                    <a:pt x="796" y="277"/>
                  </a:lnTo>
                  <a:lnTo>
                    <a:pt x="799" y="276"/>
                  </a:lnTo>
                  <a:lnTo>
                    <a:pt x="801" y="279"/>
                  </a:lnTo>
                  <a:lnTo>
                    <a:pt x="799" y="281"/>
                  </a:lnTo>
                  <a:lnTo>
                    <a:pt x="788" y="281"/>
                  </a:lnTo>
                  <a:lnTo>
                    <a:pt x="783" y="281"/>
                  </a:lnTo>
                  <a:lnTo>
                    <a:pt x="780" y="279"/>
                  </a:lnTo>
                  <a:lnTo>
                    <a:pt x="780" y="276"/>
                  </a:lnTo>
                  <a:lnTo>
                    <a:pt x="780" y="271"/>
                  </a:lnTo>
                  <a:lnTo>
                    <a:pt x="783" y="270"/>
                  </a:lnTo>
                  <a:lnTo>
                    <a:pt x="787" y="271"/>
                  </a:lnTo>
                  <a:lnTo>
                    <a:pt x="790" y="270"/>
                  </a:lnTo>
                  <a:lnTo>
                    <a:pt x="793" y="270"/>
                  </a:lnTo>
                  <a:close/>
                  <a:moveTo>
                    <a:pt x="780" y="230"/>
                  </a:moveTo>
                  <a:lnTo>
                    <a:pt x="782" y="232"/>
                  </a:lnTo>
                  <a:lnTo>
                    <a:pt x="783" y="240"/>
                  </a:lnTo>
                  <a:lnTo>
                    <a:pt x="783" y="251"/>
                  </a:lnTo>
                  <a:lnTo>
                    <a:pt x="782" y="251"/>
                  </a:lnTo>
                  <a:lnTo>
                    <a:pt x="777" y="238"/>
                  </a:lnTo>
                  <a:lnTo>
                    <a:pt x="777" y="233"/>
                  </a:lnTo>
                  <a:lnTo>
                    <a:pt x="777" y="230"/>
                  </a:lnTo>
                  <a:lnTo>
                    <a:pt x="780" y="230"/>
                  </a:lnTo>
                  <a:close/>
                  <a:moveTo>
                    <a:pt x="11" y="207"/>
                  </a:moveTo>
                  <a:lnTo>
                    <a:pt x="12" y="207"/>
                  </a:lnTo>
                  <a:lnTo>
                    <a:pt x="16" y="208"/>
                  </a:lnTo>
                  <a:lnTo>
                    <a:pt x="19" y="210"/>
                  </a:lnTo>
                  <a:lnTo>
                    <a:pt x="20" y="210"/>
                  </a:lnTo>
                  <a:lnTo>
                    <a:pt x="20" y="211"/>
                  </a:lnTo>
                  <a:lnTo>
                    <a:pt x="17" y="211"/>
                  </a:lnTo>
                  <a:lnTo>
                    <a:pt x="12" y="211"/>
                  </a:lnTo>
                  <a:lnTo>
                    <a:pt x="6" y="210"/>
                  </a:lnTo>
                  <a:lnTo>
                    <a:pt x="4" y="210"/>
                  </a:lnTo>
                  <a:lnTo>
                    <a:pt x="4" y="208"/>
                  </a:lnTo>
                  <a:lnTo>
                    <a:pt x="6" y="208"/>
                  </a:lnTo>
                  <a:lnTo>
                    <a:pt x="8" y="207"/>
                  </a:lnTo>
                  <a:lnTo>
                    <a:pt x="11" y="207"/>
                  </a:lnTo>
                  <a:close/>
                  <a:moveTo>
                    <a:pt x="794" y="194"/>
                  </a:moveTo>
                  <a:lnTo>
                    <a:pt x="798" y="196"/>
                  </a:lnTo>
                  <a:lnTo>
                    <a:pt x="798" y="197"/>
                  </a:lnTo>
                  <a:lnTo>
                    <a:pt x="796" y="200"/>
                  </a:lnTo>
                  <a:lnTo>
                    <a:pt x="793" y="202"/>
                  </a:lnTo>
                  <a:lnTo>
                    <a:pt x="790" y="202"/>
                  </a:lnTo>
                  <a:lnTo>
                    <a:pt x="790" y="200"/>
                  </a:lnTo>
                  <a:lnTo>
                    <a:pt x="790" y="199"/>
                  </a:lnTo>
                  <a:lnTo>
                    <a:pt x="794" y="196"/>
                  </a:lnTo>
                  <a:lnTo>
                    <a:pt x="794" y="194"/>
                  </a:lnTo>
                  <a:close/>
                  <a:moveTo>
                    <a:pt x="779" y="177"/>
                  </a:moveTo>
                  <a:lnTo>
                    <a:pt x="779" y="177"/>
                  </a:lnTo>
                  <a:lnTo>
                    <a:pt x="779" y="180"/>
                  </a:lnTo>
                  <a:lnTo>
                    <a:pt x="779" y="184"/>
                  </a:lnTo>
                  <a:lnTo>
                    <a:pt x="780" y="188"/>
                  </a:lnTo>
                  <a:lnTo>
                    <a:pt x="779" y="191"/>
                  </a:lnTo>
                  <a:lnTo>
                    <a:pt x="776" y="192"/>
                  </a:lnTo>
                  <a:lnTo>
                    <a:pt x="776" y="189"/>
                  </a:lnTo>
                  <a:lnTo>
                    <a:pt x="774" y="184"/>
                  </a:lnTo>
                  <a:lnTo>
                    <a:pt x="774" y="180"/>
                  </a:lnTo>
                  <a:lnTo>
                    <a:pt x="777" y="177"/>
                  </a:lnTo>
                  <a:lnTo>
                    <a:pt x="779" y="177"/>
                  </a:lnTo>
                  <a:close/>
                  <a:moveTo>
                    <a:pt x="793" y="125"/>
                  </a:moveTo>
                  <a:lnTo>
                    <a:pt x="801" y="125"/>
                  </a:lnTo>
                  <a:lnTo>
                    <a:pt x="801" y="128"/>
                  </a:lnTo>
                  <a:lnTo>
                    <a:pt x="798" y="132"/>
                  </a:lnTo>
                  <a:lnTo>
                    <a:pt x="791" y="136"/>
                  </a:lnTo>
                  <a:lnTo>
                    <a:pt x="783" y="136"/>
                  </a:lnTo>
                  <a:lnTo>
                    <a:pt x="777" y="134"/>
                  </a:lnTo>
                  <a:lnTo>
                    <a:pt x="776" y="131"/>
                  </a:lnTo>
                  <a:lnTo>
                    <a:pt x="779" y="128"/>
                  </a:lnTo>
                  <a:lnTo>
                    <a:pt x="785" y="126"/>
                  </a:lnTo>
                  <a:lnTo>
                    <a:pt x="793" y="125"/>
                  </a:lnTo>
                  <a:close/>
                  <a:moveTo>
                    <a:pt x="774" y="54"/>
                  </a:moveTo>
                  <a:lnTo>
                    <a:pt x="777" y="57"/>
                  </a:lnTo>
                  <a:lnTo>
                    <a:pt x="780" y="60"/>
                  </a:lnTo>
                  <a:lnTo>
                    <a:pt x="783" y="63"/>
                  </a:lnTo>
                  <a:lnTo>
                    <a:pt x="782" y="65"/>
                  </a:lnTo>
                  <a:lnTo>
                    <a:pt x="777" y="65"/>
                  </a:lnTo>
                  <a:lnTo>
                    <a:pt x="772" y="62"/>
                  </a:lnTo>
                  <a:lnTo>
                    <a:pt x="769" y="58"/>
                  </a:lnTo>
                  <a:lnTo>
                    <a:pt x="769" y="55"/>
                  </a:lnTo>
                  <a:lnTo>
                    <a:pt x="771" y="54"/>
                  </a:lnTo>
                  <a:lnTo>
                    <a:pt x="774" y="54"/>
                  </a:lnTo>
                  <a:close/>
                  <a:moveTo>
                    <a:pt x="381" y="33"/>
                  </a:moveTo>
                  <a:lnTo>
                    <a:pt x="396" y="38"/>
                  </a:lnTo>
                  <a:lnTo>
                    <a:pt x="403" y="41"/>
                  </a:lnTo>
                  <a:lnTo>
                    <a:pt x="407" y="44"/>
                  </a:lnTo>
                  <a:lnTo>
                    <a:pt x="405" y="49"/>
                  </a:lnTo>
                  <a:lnTo>
                    <a:pt x="403" y="55"/>
                  </a:lnTo>
                  <a:lnTo>
                    <a:pt x="402" y="55"/>
                  </a:lnTo>
                  <a:lnTo>
                    <a:pt x="396" y="52"/>
                  </a:lnTo>
                  <a:lnTo>
                    <a:pt x="386" y="47"/>
                  </a:lnTo>
                  <a:lnTo>
                    <a:pt x="377" y="46"/>
                  </a:lnTo>
                  <a:lnTo>
                    <a:pt x="369" y="40"/>
                  </a:lnTo>
                  <a:lnTo>
                    <a:pt x="369" y="36"/>
                  </a:lnTo>
                  <a:lnTo>
                    <a:pt x="369" y="35"/>
                  </a:lnTo>
                  <a:lnTo>
                    <a:pt x="377" y="35"/>
                  </a:lnTo>
                  <a:lnTo>
                    <a:pt x="381" y="33"/>
                  </a:lnTo>
                  <a:close/>
                  <a:moveTo>
                    <a:pt x="575" y="0"/>
                  </a:moveTo>
                  <a:lnTo>
                    <a:pt x="608" y="0"/>
                  </a:lnTo>
                  <a:lnTo>
                    <a:pt x="619" y="2"/>
                  </a:lnTo>
                  <a:lnTo>
                    <a:pt x="634" y="3"/>
                  </a:lnTo>
                  <a:lnTo>
                    <a:pt x="642" y="6"/>
                  </a:lnTo>
                  <a:lnTo>
                    <a:pt x="643" y="6"/>
                  </a:lnTo>
                  <a:lnTo>
                    <a:pt x="653" y="8"/>
                  </a:lnTo>
                  <a:lnTo>
                    <a:pt x="662" y="8"/>
                  </a:lnTo>
                  <a:lnTo>
                    <a:pt x="678" y="11"/>
                  </a:lnTo>
                  <a:lnTo>
                    <a:pt x="679" y="13"/>
                  </a:lnTo>
                  <a:lnTo>
                    <a:pt x="678" y="14"/>
                  </a:lnTo>
                  <a:lnTo>
                    <a:pt x="675" y="14"/>
                  </a:lnTo>
                  <a:lnTo>
                    <a:pt x="654" y="16"/>
                  </a:lnTo>
                  <a:lnTo>
                    <a:pt x="618" y="16"/>
                  </a:lnTo>
                  <a:lnTo>
                    <a:pt x="597" y="19"/>
                  </a:lnTo>
                  <a:lnTo>
                    <a:pt x="591" y="19"/>
                  </a:lnTo>
                  <a:lnTo>
                    <a:pt x="589" y="22"/>
                  </a:lnTo>
                  <a:lnTo>
                    <a:pt x="593" y="24"/>
                  </a:lnTo>
                  <a:lnTo>
                    <a:pt x="597" y="22"/>
                  </a:lnTo>
                  <a:lnTo>
                    <a:pt x="613" y="19"/>
                  </a:lnTo>
                  <a:lnTo>
                    <a:pt x="619" y="17"/>
                  </a:lnTo>
                  <a:lnTo>
                    <a:pt x="630" y="19"/>
                  </a:lnTo>
                  <a:lnTo>
                    <a:pt x="646" y="21"/>
                  </a:lnTo>
                  <a:lnTo>
                    <a:pt x="653" y="19"/>
                  </a:lnTo>
                  <a:lnTo>
                    <a:pt x="662" y="19"/>
                  </a:lnTo>
                  <a:lnTo>
                    <a:pt x="675" y="19"/>
                  </a:lnTo>
                  <a:lnTo>
                    <a:pt x="689" y="16"/>
                  </a:lnTo>
                  <a:lnTo>
                    <a:pt x="694" y="22"/>
                  </a:lnTo>
                  <a:lnTo>
                    <a:pt x="698" y="27"/>
                  </a:lnTo>
                  <a:lnTo>
                    <a:pt x="703" y="25"/>
                  </a:lnTo>
                  <a:lnTo>
                    <a:pt x="708" y="27"/>
                  </a:lnTo>
                  <a:lnTo>
                    <a:pt x="708" y="29"/>
                  </a:lnTo>
                  <a:lnTo>
                    <a:pt x="711" y="29"/>
                  </a:lnTo>
                  <a:lnTo>
                    <a:pt x="714" y="29"/>
                  </a:lnTo>
                  <a:lnTo>
                    <a:pt x="727" y="30"/>
                  </a:lnTo>
                  <a:lnTo>
                    <a:pt x="736" y="33"/>
                  </a:lnTo>
                  <a:lnTo>
                    <a:pt x="739" y="33"/>
                  </a:lnTo>
                  <a:lnTo>
                    <a:pt x="741" y="35"/>
                  </a:lnTo>
                  <a:lnTo>
                    <a:pt x="742" y="36"/>
                  </a:lnTo>
                  <a:lnTo>
                    <a:pt x="741" y="38"/>
                  </a:lnTo>
                  <a:lnTo>
                    <a:pt x="735" y="41"/>
                  </a:lnTo>
                  <a:lnTo>
                    <a:pt x="728" y="44"/>
                  </a:lnTo>
                  <a:lnTo>
                    <a:pt x="719" y="46"/>
                  </a:lnTo>
                  <a:lnTo>
                    <a:pt x="708" y="47"/>
                  </a:lnTo>
                  <a:lnTo>
                    <a:pt x="626" y="52"/>
                  </a:lnTo>
                  <a:lnTo>
                    <a:pt x="623" y="54"/>
                  </a:lnTo>
                  <a:lnTo>
                    <a:pt x="621" y="55"/>
                  </a:lnTo>
                  <a:lnTo>
                    <a:pt x="621" y="60"/>
                  </a:lnTo>
                  <a:lnTo>
                    <a:pt x="626" y="60"/>
                  </a:lnTo>
                  <a:lnTo>
                    <a:pt x="635" y="58"/>
                  </a:lnTo>
                  <a:lnTo>
                    <a:pt x="651" y="57"/>
                  </a:lnTo>
                  <a:lnTo>
                    <a:pt x="662" y="57"/>
                  </a:lnTo>
                  <a:lnTo>
                    <a:pt x="689" y="58"/>
                  </a:lnTo>
                  <a:lnTo>
                    <a:pt x="697" y="62"/>
                  </a:lnTo>
                  <a:lnTo>
                    <a:pt x="701" y="68"/>
                  </a:lnTo>
                  <a:lnTo>
                    <a:pt x="711" y="66"/>
                  </a:lnTo>
                  <a:lnTo>
                    <a:pt x="712" y="66"/>
                  </a:lnTo>
                  <a:lnTo>
                    <a:pt x="714" y="65"/>
                  </a:lnTo>
                  <a:lnTo>
                    <a:pt x="716" y="62"/>
                  </a:lnTo>
                  <a:lnTo>
                    <a:pt x="717" y="60"/>
                  </a:lnTo>
                  <a:lnTo>
                    <a:pt x="717" y="58"/>
                  </a:lnTo>
                  <a:lnTo>
                    <a:pt x="719" y="57"/>
                  </a:lnTo>
                  <a:lnTo>
                    <a:pt x="720" y="57"/>
                  </a:lnTo>
                  <a:lnTo>
                    <a:pt x="727" y="55"/>
                  </a:lnTo>
                  <a:lnTo>
                    <a:pt x="741" y="55"/>
                  </a:lnTo>
                  <a:lnTo>
                    <a:pt x="744" y="55"/>
                  </a:lnTo>
                  <a:lnTo>
                    <a:pt x="747" y="58"/>
                  </a:lnTo>
                  <a:lnTo>
                    <a:pt x="747" y="60"/>
                  </a:lnTo>
                  <a:lnTo>
                    <a:pt x="747" y="63"/>
                  </a:lnTo>
                  <a:lnTo>
                    <a:pt x="747" y="65"/>
                  </a:lnTo>
                  <a:lnTo>
                    <a:pt x="747" y="68"/>
                  </a:lnTo>
                  <a:lnTo>
                    <a:pt x="746" y="73"/>
                  </a:lnTo>
                  <a:lnTo>
                    <a:pt x="742" y="77"/>
                  </a:lnTo>
                  <a:lnTo>
                    <a:pt x="739" y="81"/>
                  </a:lnTo>
                  <a:lnTo>
                    <a:pt x="735" y="82"/>
                  </a:lnTo>
                  <a:lnTo>
                    <a:pt x="728" y="88"/>
                  </a:lnTo>
                  <a:lnTo>
                    <a:pt x="727" y="90"/>
                  </a:lnTo>
                  <a:lnTo>
                    <a:pt x="719" y="95"/>
                  </a:lnTo>
                  <a:lnTo>
                    <a:pt x="717" y="98"/>
                  </a:lnTo>
                  <a:lnTo>
                    <a:pt x="717" y="99"/>
                  </a:lnTo>
                  <a:lnTo>
                    <a:pt x="719" y="99"/>
                  </a:lnTo>
                  <a:lnTo>
                    <a:pt x="720" y="98"/>
                  </a:lnTo>
                  <a:lnTo>
                    <a:pt x="722" y="96"/>
                  </a:lnTo>
                  <a:lnTo>
                    <a:pt x="724" y="96"/>
                  </a:lnTo>
                  <a:lnTo>
                    <a:pt x="733" y="92"/>
                  </a:lnTo>
                  <a:lnTo>
                    <a:pt x="736" y="92"/>
                  </a:lnTo>
                  <a:lnTo>
                    <a:pt x="742" y="87"/>
                  </a:lnTo>
                  <a:lnTo>
                    <a:pt x="747" y="85"/>
                  </a:lnTo>
                  <a:lnTo>
                    <a:pt x="750" y="84"/>
                  </a:lnTo>
                  <a:lnTo>
                    <a:pt x="753" y="82"/>
                  </a:lnTo>
                  <a:lnTo>
                    <a:pt x="763" y="73"/>
                  </a:lnTo>
                  <a:lnTo>
                    <a:pt x="769" y="71"/>
                  </a:lnTo>
                  <a:lnTo>
                    <a:pt x="776" y="71"/>
                  </a:lnTo>
                  <a:lnTo>
                    <a:pt x="776" y="74"/>
                  </a:lnTo>
                  <a:lnTo>
                    <a:pt x="783" y="76"/>
                  </a:lnTo>
                  <a:lnTo>
                    <a:pt x="787" y="76"/>
                  </a:lnTo>
                  <a:lnTo>
                    <a:pt x="791" y="76"/>
                  </a:lnTo>
                  <a:lnTo>
                    <a:pt x="793" y="77"/>
                  </a:lnTo>
                  <a:lnTo>
                    <a:pt x="796" y="77"/>
                  </a:lnTo>
                  <a:lnTo>
                    <a:pt x="801" y="79"/>
                  </a:lnTo>
                  <a:lnTo>
                    <a:pt x="804" y="77"/>
                  </a:lnTo>
                  <a:lnTo>
                    <a:pt x="804" y="77"/>
                  </a:lnTo>
                  <a:lnTo>
                    <a:pt x="809" y="74"/>
                  </a:lnTo>
                  <a:lnTo>
                    <a:pt x="812" y="71"/>
                  </a:lnTo>
                  <a:lnTo>
                    <a:pt x="817" y="68"/>
                  </a:lnTo>
                  <a:lnTo>
                    <a:pt x="818" y="66"/>
                  </a:lnTo>
                  <a:lnTo>
                    <a:pt x="820" y="66"/>
                  </a:lnTo>
                  <a:lnTo>
                    <a:pt x="821" y="65"/>
                  </a:lnTo>
                  <a:lnTo>
                    <a:pt x="828" y="63"/>
                  </a:lnTo>
                  <a:lnTo>
                    <a:pt x="829" y="63"/>
                  </a:lnTo>
                  <a:lnTo>
                    <a:pt x="832" y="65"/>
                  </a:lnTo>
                  <a:lnTo>
                    <a:pt x="847" y="65"/>
                  </a:lnTo>
                  <a:lnTo>
                    <a:pt x="854" y="65"/>
                  </a:lnTo>
                  <a:lnTo>
                    <a:pt x="865" y="68"/>
                  </a:lnTo>
                  <a:lnTo>
                    <a:pt x="873" y="69"/>
                  </a:lnTo>
                  <a:lnTo>
                    <a:pt x="876" y="69"/>
                  </a:lnTo>
                  <a:lnTo>
                    <a:pt x="881" y="73"/>
                  </a:lnTo>
                  <a:lnTo>
                    <a:pt x="886" y="76"/>
                  </a:lnTo>
                  <a:lnTo>
                    <a:pt x="887" y="76"/>
                  </a:lnTo>
                  <a:lnTo>
                    <a:pt x="887" y="77"/>
                  </a:lnTo>
                  <a:lnTo>
                    <a:pt x="886" y="77"/>
                  </a:lnTo>
                  <a:lnTo>
                    <a:pt x="876" y="82"/>
                  </a:lnTo>
                  <a:lnTo>
                    <a:pt x="873" y="85"/>
                  </a:lnTo>
                  <a:lnTo>
                    <a:pt x="862" y="90"/>
                  </a:lnTo>
                  <a:lnTo>
                    <a:pt x="858" y="92"/>
                  </a:lnTo>
                  <a:lnTo>
                    <a:pt x="853" y="92"/>
                  </a:lnTo>
                  <a:lnTo>
                    <a:pt x="848" y="92"/>
                  </a:lnTo>
                  <a:lnTo>
                    <a:pt x="843" y="93"/>
                  </a:lnTo>
                  <a:lnTo>
                    <a:pt x="843" y="93"/>
                  </a:lnTo>
                  <a:lnTo>
                    <a:pt x="847" y="96"/>
                  </a:lnTo>
                  <a:lnTo>
                    <a:pt x="847" y="96"/>
                  </a:lnTo>
                  <a:lnTo>
                    <a:pt x="847" y="98"/>
                  </a:lnTo>
                  <a:lnTo>
                    <a:pt x="843" y="99"/>
                  </a:lnTo>
                  <a:lnTo>
                    <a:pt x="843" y="101"/>
                  </a:lnTo>
                  <a:lnTo>
                    <a:pt x="834" y="103"/>
                  </a:lnTo>
                  <a:lnTo>
                    <a:pt x="828" y="104"/>
                  </a:lnTo>
                  <a:lnTo>
                    <a:pt x="821" y="104"/>
                  </a:lnTo>
                  <a:lnTo>
                    <a:pt x="817" y="104"/>
                  </a:lnTo>
                  <a:lnTo>
                    <a:pt x="810" y="107"/>
                  </a:lnTo>
                  <a:lnTo>
                    <a:pt x="813" y="109"/>
                  </a:lnTo>
                  <a:lnTo>
                    <a:pt x="815" y="110"/>
                  </a:lnTo>
                  <a:lnTo>
                    <a:pt x="823" y="112"/>
                  </a:lnTo>
                  <a:lnTo>
                    <a:pt x="823" y="114"/>
                  </a:lnTo>
                  <a:lnTo>
                    <a:pt x="820" y="115"/>
                  </a:lnTo>
                  <a:lnTo>
                    <a:pt x="815" y="118"/>
                  </a:lnTo>
                  <a:lnTo>
                    <a:pt x="809" y="120"/>
                  </a:lnTo>
                  <a:lnTo>
                    <a:pt x="807" y="120"/>
                  </a:lnTo>
                  <a:lnTo>
                    <a:pt x="804" y="120"/>
                  </a:lnTo>
                  <a:lnTo>
                    <a:pt x="802" y="120"/>
                  </a:lnTo>
                  <a:lnTo>
                    <a:pt x="796" y="120"/>
                  </a:lnTo>
                  <a:lnTo>
                    <a:pt x="791" y="120"/>
                  </a:lnTo>
                  <a:lnTo>
                    <a:pt x="782" y="120"/>
                  </a:lnTo>
                  <a:lnTo>
                    <a:pt x="777" y="118"/>
                  </a:lnTo>
                  <a:lnTo>
                    <a:pt x="776" y="117"/>
                  </a:lnTo>
                  <a:lnTo>
                    <a:pt x="772" y="118"/>
                  </a:lnTo>
                  <a:lnTo>
                    <a:pt x="771" y="118"/>
                  </a:lnTo>
                  <a:lnTo>
                    <a:pt x="766" y="121"/>
                  </a:lnTo>
                  <a:lnTo>
                    <a:pt x="763" y="123"/>
                  </a:lnTo>
                  <a:lnTo>
                    <a:pt x="761" y="126"/>
                  </a:lnTo>
                  <a:lnTo>
                    <a:pt x="761" y="128"/>
                  </a:lnTo>
                  <a:lnTo>
                    <a:pt x="761" y="131"/>
                  </a:lnTo>
                  <a:lnTo>
                    <a:pt x="761" y="132"/>
                  </a:lnTo>
                  <a:lnTo>
                    <a:pt x="763" y="134"/>
                  </a:lnTo>
                  <a:lnTo>
                    <a:pt x="765" y="134"/>
                  </a:lnTo>
                  <a:lnTo>
                    <a:pt x="766" y="134"/>
                  </a:lnTo>
                  <a:lnTo>
                    <a:pt x="771" y="134"/>
                  </a:lnTo>
                  <a:lnTo>
                    <a:pt x="772" y="134"/>
                  </a:lnTo>
                  <a:lnTo>
                    <a:pt x="772" y="136"/>
                  </a:lnTo>
                  <a:lnTo>
                    <a:pt x="774" y="137"/>
                  </a:lnTo>
                  <a:lnTo>
                    <a:pt x="774" y="139"/>
                  </a:lnTo>
                  <a:lnTo>
                    <a:pt x="772" y="140"/>
                  </a:lnTo>
                  <a:lnTo>
                    <a:pt x="772" y="144"/>
                  </a:lnTo>
                  <a:lnTo>
                    <a:pt x="772" y="145"/>
                  </a:lnTo>
                  <a:lnTo>
                    <a:pt x="772" y="148"/>
                  </a:lnTo>
                  <a:lnTo>
                    <a:pt x="774" y="148"/>
                  </a:lnTo>
                  <a:lnTo>
                    <a:pt x="776" y="148"/>
                  </a:lnTo>
                  <a:lnTo>
                    <a:pt x="776" y="148"/>
                  </a:lnTo>
                  <a:lnTo>
                    <a:pt x="777" y="150"/>
                  </a:lnTo>
                  <a:lnTo>
                    <a:pt x="779" y="151"/>
                  </a:lnTo>
                  <a:lnTo>
                    <a:pt x="779" y="151"/>
                  </a:lnTo>
                  <a:lnTo>
                    <a:pt x="779" y="153"/>
                  </a:lnTo>
                  <a:lnTo>
                    <a:pt x="777" y="155"/>
                  </a:lnTo>
                  <a:lnTo>
                    <a:pt x="774" y="155"/>
                  </a:lnTo>
                  <a:lnTo>
                    <a:pt x="768" y="156"/>
                  </a:lnTo>
                  <a:lnTo>
                    <a:pt x="768" y="158"/>
                  </a:lnTo>
                  <a:lnTo>
                    <a:pt x="766" y="158"/>
                  </a:lnTo>
                  <a:lnTo>
                    <a:pt x="766" y="159"/>
                  </a:lnTo>
                  <a:lnTo>
                    <a:pt x="765" y="161"/>
                  </a:lnTo>
                  <a:lnTo>
                    <a:pt x="765" y="162"/>
                  </a:lnTo>
                  <a:lnTo>
                    <a:pt x="763" y="164"/>
                  </a:lnTo>
                  <a:lnTo>
                    <a:pt x="761" y="164"/>
                  </a:lnTo>
                  <a:lnTo>
                    <a:pt x="758" y="164"/>
                  </a:lnTo>
                  <a:lnTo>
                    <a:pt x="755" y="166"/>
                  </a:lnTo>
                  <a:lnTo>
                    <a:pt x="747" y="170"/>
                  </a:lnTo>
                  <a:lnTo>
                    <a:pt x="747" y="170"/>
                  </a:lnTo>
                  <a:lnTo>
                    <a:pt x="750" y="172"/>
                  </a:lnTo>
                  <a:lnTo>
                    <a:pt x="750" y="173"/>
                  </a:lnTo>
                  <a:lnTo>
                    <a:pt x="746" y="178"/>
                  </a:lnTo>
                  <a:lnTo>
                    <a:pt x="746" y="181"/>
                  </a:lnTo>
                  <a:lnTo>
                    <a:pt x="744" y="184"/>
                  </a:lnTo>
                  <a:lnTo>
                    <a:pt x="744" y="188"/>
                  </a:lnTo>
                  <a:lnTo>
                    <a:pt x="742" y="191"/>
                  </a:lnTo>
                  <a:lnTo>
                    <a:pt x="739" y="194"/>
                  </a:lnTo>
                  <a:lnTo>
                    <a:pt x="738" y="197"/>
                  </a:lnTo>
                  <a:lnTo>
                    <a:pt x="739" y="200"/>
                  </a:lnTo>
                  <a:lnTo>
                    <a:pt x="741" y="202"/>
                  </a:lnTo>
                  <a:lnTo>
                    <a:pt x="744" y="200"/>
                  </a:lnTo>
                  <a:lnTo>
                    <a:pt x="747" y="196"/>
                  </a:lnTo>
                  <a:lnTo>
                    <a:pt x="752" y="194"/>
                  </a:lnTo>
                  <a:lnTo>
                    <a:pt x="755" y="194"/>
                  </a:lnTo>
                  <a:lnTo>
                    <a:pt x="760" y="196"/>
                  </a:lnTo>
                  <a:lnTo>
                    <a:pt x="763" y="197"/>
                  </a:lnTo>
                  <a:lnTo>
                    <a:pt x="768" y="197"/>
                  </a:lnTo>
                  <a:lnTo>
                    <a:pt x="771" y="199"/>
                  </a:lnTo>
                  <a:lnTo>
                    <a:pt x="772" y="200"/>
                  </a:lnTo>
                  <a:lnTo>
                    <a:pt x="774" y="202"/>
                  </a:lnTo>
                  <a:lnTo>
                    <a:pt x="774" y="203"/>
                  </a:lnTo>
                  <a:lnTo>
                    <a:pt x="771" y="203"/>
                  </a:lnTo>
                  <a:lnTo>
                    <a:pt x="771" y="203"/>
                  </a:lnTo>
                  <a:lnTo>
                    <a:pt x="765" y="200"/>
                  </a:lnTo>
                  <a:lnTo>
                    <a:pt x="761" y="200"/>
                  </a:lnTo>
                  <a:lnTo>
                    <a:pt x="757" y="200"/>
                  </a:lnTo>
                  <a:lnTo>
                    <a:pt x="753" y="202"/>
                  </a:lnTo>
                  <a:lnTo>
                    <a:pt x="757" y="208"/>
                  </a:lnTo>
                  <a:lnTo>
                    <a:pt x="760" y="210"/>
                  </a:lnTo>
                  <a:lnTo>
                    <a:pt x="766" y="211"/>
                  </a:lnTo>
                  <a:lnTo>
                    <a:pt x="769" y="213"/>
                  </a:lnTo>
                  <a:lnTo>
                    <a:pt x="772" y="214"/>
                  </a:lnTo>
                  <a:lnTo>
                    <a:pt x="774" y="214"/>
                  </a:lnTo>
                  <a:lnTo>
                    <a:pt x="776" y="214"/>
                  </a:lnTo>
                  <a:lnTo>
                    <a:pt x="779" y="213"/>
                  </a:lnTo>
                  <a:lnTo>
                    <a:pt x="783" y="213"/>
                  </a:lnTo>
                  <a:lnTo>
                    <a:pt x="787" y="213"/>
                  </a:lnTo>
                  <a:lnTo>
                    <a:pt x="788" y="214"/>
                  </a:lnTo>
                  <a:lnTo>
                    <a:pt x="788" y="218"/>
                  </a:lnTo>
                  <a:lnTo>
                    <a:pt x="788" y="221"/>
                  </a:lnTo>
                  <a:lnTo>
                    <a:pt x="788" y="224"/>
                  </a:lnTo>
                  <a:lnTo>
                    <a:pt x="787" y="225"/>
                  </a:lnTo>
                  <a:lnTo>
                    <a:pt x="785" y="229"/>
                  </a:lnTo>
                  <a:lnTo>
                    <a:pt x="783" y="229"/>
                  </a:lnTo>
                  <a:lnTo>
                    <a:pt x="782" y="229"/>
                  </a:lnTo>
                  <a:lnTo>
                    <a:pt x="780" y="229"/>
                  </a:lnTo>
                  <a:lnTo>
                    <a:pt x="779" y="227"/>
                  </a:lnTo>
                  <a:lnTo>
                    <a:pt x="776" y="227"/>
                  </a:lnTo>
                  <a:lnTo>
                    <a:pt x="771" y="225"/>
                  </a:lnTo>
                  <a:lnTo>
                    <a:pt x="766" y="224"/>
                  </a:lnTo>
                  <a:lnTo>
                    <a:pt x="763" y="224"/>
                  </a:lnTo>
                  <a:lnTo>
                    <a:pt x="757" y="224"/>
                  </a:lnTo>
                  <a:lnTo>
                    <a:pt x="750" y="225"/>
                  </a:lnTo>
                  <a:lnTo>
                    <a:pt x="750" y="225"/>
                  </a:lnTo>
                  <a:lnTo>
                    <a:pt x="741" y="230"/>
                  </a:lnTo>
                  <a:lnTo>
                    <a:pt x="738" y="230"/>
                  </a:lnTo>
                  <a:lnTo>
                    <a:pt x="736" y="229"/>
                  </a:lnTo>
                  <a:lnTo>
                    <a:pt x="731" y="227"/>
                  </a:lnTo>
                  <a:lnTo>
                    <a:pt x="730" y="227"/>
                  </a:lnTo>
                  <a:lnTo>
                    <a:pt x="727" y="230"/>
                  </a:lnTo>
                  <a:lnTo>
                    <a:pt x="727" y="230"/>
                  </a:lnTo>
                  <a:lnTo>
                    <a:pt x="727" y="232"/>
                  </a:lnTo>
                  <a:lnTo>
                    <a:pt x="728" y="233"/>
                  </a:lnTo>
                  <a:lnTo>
                    <a:pt x="730" y="233"/>
                  </a:lnTo>
                  <a:lnTo>
                    <a:pt x="730" y="233"/>
                  </a:lnTo>
                  <a:lnTo>
                    <a:pt x="735" y="233"/>
                  </a:lnTo>
                  <a:lnTo>
                    <a:pt x="736" y="235"/>
                  </a:lnTo>
                  <a:lnTo>
                    <a:pt x="738" y="240"/>
                  </a:lnTo>
                  <a:lnTo>
                    <a:pt x="741" y="243"/>
                  </a:lnTo>
                  <a:lnTo>
                    <a:pt x="742" y="243"/>
                  </a:lnTo>
                  <a:lnTo>
                    <a:pt x="742" y="244"/>
                  </a:lnTo>
                  <a:lnTo>
                    <a:pt x="747" y="243"/>
                  </a:lnTo>
                  <a:lnTo>
                    <a:pt x="750" y="243"/>
                  </a:lnTo>
                  <a:lnTo>
                    <a:pt x="752" y="243"/>
                  </a:lnTo>
                  <a:lnTo>
                    <a:pt x="755" y="244"/>
                  </a:lnTo>
                  <a:lnTo>
                    <a:pt x="757" y="244"/>
                  </a:lnTo>
                  <a:lnTo>
                    <a:pt x="760" y="244"/>
                  </a:lnTo>
                  <a:lnTo>
                    <a:pt x="761" y="244"/>
                  </a:lnTo>
                  <a:lnTo>
                    <a:pt x="766" y="248"/>
                  </a:lnTo>
                  <a:lnTo>
                    <a:pt x="765" y="252"/>
                  </a:lnTo>
                  <a:lnTo>
                    <a:pt x="766" y="254"/>
                  </a:lnTo>
                  <a:lnTo>
                    <a:pt x="769" y="257"/>
                  </a:lnTo>
                  <a:lnTo>
                    <a:pt x="771" y="259"/>
                  </a:lnTo>
                  <a:lnTo>
                    <a:pt x="771" y="260"/>
                  </a:lnTo>
                  <a:lnTo>
                    <a:pt x="771" y="262"/>
                  </a:lnTo>
                  <a:lnTo>
                    <a:pt x="771" y="263"/>
                  </a:lnTo>
                  <a:lnTo>
                    <a:pt x="772" y="265"/>
                  </a:lnTo>
                  <a:lnTo>
                    <a:pt x="772" y="266"/>
                  </a:lnTo>
                  <a:lnTo>
                    <a:pt x="772" y="270"/>
                  </a:lnTo>
                  <a:lnTo>
                    <a:pt x="772" y="273"/>
                  </a:lnTo>
                  <a:lnTo>
                    <a:pt x="772" y="274"/>
                  </a:lnTo>
                  <a:lnTo>
                    <a:pt x="771" y="276"/>
                  </a:lnTo>
                  <a:lnTo>
                    <a:pt x="768" y="276"/>
                  </a:lnTo>
                  <a:lnTo>
                    <a:pt x="766" y="276"/>
                  </a:lnTo>
                  <a:lnTo>
                    <a:pt x="765" y="274"/>
                  </a:lnTo>
                  <a:lnTo>
                    <a:pt x="763" y="273"/>
                  </a:lnTo>
                  <a:lnTo>
                    <a:pt x="761" y="271"/>
                  </a:lnTo>
                  <a:lnTo>
                    <a:pt x="757" y="271"/>
                  </a:lnTo>
                  <a:lnTo>
                    <a:pt x="750" y="276"/>
                  </a:lnTo>
                  <a:lnTo>
                    <a:pt x="747" y="276"/>
                  </a:lnTo>
                  <a:lnTo>
                    <a:pt x="746" y="277"/>
                  </a:lnTo>
                  <a:lnTo>
                    <a:pt x="744" y="279"/>
                  </a:lnTo>
                  <a:lnTo>
                    <a:pt x="739" y="281"/>
                  </a:lnTo>
                  <a:lnTo>
                    <a:pt x="736" y="279"/>
                  </a:lnTo>
                  <a:lnTo>
                    <a:pt x="731" y="277"/>
                  </a:lnTo>
                  <a:lnTo>
                    <a:pt x="733" y="279"/>
                  </a:lnTo>
                  <a:lnTo>
                    <a:pt x="736" y="281"/>
                  </a:lnTo>
                  <a:lnTo>
                    <a:pt x="738" y="282"/>
                  </a:lnTo>
                  <a:lnTo>
                    <a:pt x="739" y="282"/>
                  </a:lnTo>
                  <a:lnTo>
                    <a:pt x="741" y="282"/>
                  </a:lnTo>
                  <a:lnTo>
                    <a:pt x="742" y="281"/>
                  </a:lnTo>
                  <a:lnTo>
                    <a:pt x="747" y="279"/>
                  </a:lnTo>
                  <a:lnTo>
                    <a:pt x="749" y="279"/>
                  </a:lnTo>
                  <a:lnTo>
                    <a:pt x="749" y="279"/>
                  </a:lnTo>
                  <a:lnTo>
                    <a:pt x="750" y="279"/>
                  </a:lnTo>
                  <a:lnTo>
                    <a:pt x="752" y="281"/>
                  </a:lnTo>
                  <a:lnTo>
                    <a:pt x="752" y="284"/>
                  </a:lnTo>
                  <a:lnTo>
                    <a:pt x="752" y="287"/>
                  </a:lnTo>
                  <a:lnTo>
                    <a:pt x="750" y="288"/>
                  </a:lnTo>
                  <a:lnTo>
                    <a:pt x="750" y="290"/>
                  </a:lnTo>
                  <a:lnTo>
                    <a:pt x="749" y="290"/>
                  </a:lnTo>
                  <a:lnTo>
                    <a:pt x="749" y="290"/>
                  </a:lnTo>
                  <a:lnTo>
                    <a:pt x="752" y="292"/>
                  </a:lnTo>
                  <a:lnTo>
                    <a:pt x="755" y="288"/>
                  </a:lnTo>
                  <a:lnTo>
                    <a:pt x="757" y="285"/>
                  </a:lnTo>
                  <a:lnTo>
                    <a:pt x="758" y="282"/>
                  </a:lnTo>
                  <a:lnTo>
                    <a:pt x="760" y="281"/>
                  </a:lnTo>
                  <a:lnTo>
                    <a:pt x="765" y="282"/>
                  </a:lnTo>
                  <a:lnTo>
                    <a:pt x="766" y="285"/>
                  </a:lnTo>
                  <a:lnTo>
                    <a:pt x="771" y="292"/>
                  </a:lnTo>
                  <a:lnTo>
                    <a:pt x="772" y="292"/>
                  </a:lnTo>
                  <a:lnTo>
                    <a:pt x="774" y="293"/>
                  </a:lnTo>
                  <a:lnTo>
                    <a:pt x="776" y="296"/>
                  </a:lnTo>
                  <a:lnTo>
                    <a:pt x="774" y="298"/>
                  </a:lnTo>
                  <a:lnTo>
                    <a:pt x="774" y="299"/>
                  </a:lnTo>
                  <a:lnTo>
                    <a:pt x="774" y="301"/>
                  </a:lnTo>
                  <a:lnTo>
                    <a:pt x="772" y="301"/>
                  </a:lnTo>
                  <a:lnTo>
                    <a:pt x="771" y="301"/>
                  </a:lnTo>
                  <a:lnTo>
                    <a:pt x="769" y="303"/>
                  </a:lnTo>
                  <a:lnTo>
                    <a:pt x="763" y="301"/>
                  </a:lnTo>
                  <a:lnTo>
                    <a:pt x="760" y="301"/>
                  </a:lnTo>
                  <a:lnTo>
                    <a:pt x="760" y="304"/>
                  </a:lnTo>
                  <a:lnTo>
                    <a:pt x="753" y="306"/>
                  </a:lnTo>
                  <a:lnTo>
                    <a:pt x="747" y="306"/>
                  </a:lnTo>
                  <a:lnTo>
                    <a:pt x="741" y="304"/>
                  </a:lnTo>
                  <a:lnTo>
                    <a:pt x="736" y="303"/>
                  </a:lnTo>
                  <a:lnTo>
                    <a:pt x="738" y="299"/>
                  </a:lnTo>
                  <a:lnTo>
                    <a:pt x="738" y="296"/>
                  </a:lnTo>
                  <a:lnTo>
                    <a:pt x="736" y="293"/>
                  </a:lnTo>
                  <a:lnTo>
                    <a:pt x="735" y="293"/>
                  </a:lnTo>
                  <a:lnTo>
                    <a:pt x="736" y="296"/>
                  </a:lnTo>
                  <a:lnTo>
                    <a:pt x="735" y="298"/>
                  </a:lnTo>
                  <a:lnTo>
                    <a:pt x="731" y="299"/>
                  </a:lnTo>
                  <a:lnTo>
                    <a:pt x="730" y="301"/>
                  </a:lnTo>
                  <a:lnTo>
                    <a:pt x="730" y="301"/>
                  </a:lnTo>
                  <a:lnTo>
                    <a:pt x="731" y="301"/>
                  </a:lnTo>
                  <a:lnTo>
                    <a:pt x="731" y="303"/>
                  </a:lnTo>
                  <a:lnTo>
                    <a:pt x="731" y="304"/>
                  </a:lnTo>
                  <a:lnTo>
                    <a:pt x="731" y="304"/>
                  </a:lnTo>
                  <a:lnTo>
                    <a:pt x="730" y="306"/>
                  </a:lnTo>
                  <a:lnTo>
                    <a:pt x="730" y="307"/>
                  </a:lnTo>
                  <a:lnTo>
                    <a:pt x="730" y="307"/>
                  </a:lnTo>
                  <a:lnTo>
                    <a:pt x="731" y="309"/>
                  </a:lnTo>
                  <a:lnTo>
                    <a:pt x="733" y="309"/>
                  </a:lnTo>
                  <a:lnTo>
                    <a:pt x="735" y="311"/>
                  </a:lnTo>
                  <a:lnTo>
                    <a:pt x="746" y="311"/>
                  </a:lnTo>
                  <a:lnTo>
                    <a:pt x="749" y="311"/>
                  </a:lnTo>
                  <a:lnTo>
                    <a:pt x="758" y="314"/>
                  </a:lnTo>
                  <a:lnTo>
                    <a:pt x="758" y="315"/>
                  </a:lnTo>
                  <a:lnTo>
                    <a:pt x="757" y="320"/>
                  </a:lnTo>
                  <a:lnTo>
                    <a:pt x="757" y="323"/>
                  </a:lnTo>
                  <a:lnTo>
                    <a:pt x="755" y="325"/>
                  </a:lnTo>
                  <a:lnTo>
                    <a:pt x="744" y="325"/>
                  </a:lnTo>
                  <a:lnTo>
                    <a:pt x="741" y="325"/>
                  </a:lnTo>
                  <a:lnTo>
                    <a:pt x="736" y="328"/>
                  </a:lnTo>
                  <a:lnTo>
                    <a:pt x="731" y="329"/>
                  </a:lnTo>
                  <a:lnTo>
                    <a:pt x="730" y="329"/>
                  </a:lnTo>
                  <a:lnTo>
                    <a:pt x="720" y="328"/>
                  </a:lnTo>
                  <a:lnTo>
                    <a:pt x="717" y="326"/>
                  </a:lnTo>
                  <a:lnTo>
                    <a:pt x="709" y="322"/>
                  </a:lnTo>
                  <a:lnTo>
                    <a:pt x="703" y="317"/>
                  </a:lnTo>
                  <a:lnTo>
                    <a:pt x="701" y="318"/>
                  </a:lnTo>
                  <a:lnTo>
                    <a:pt x="700" y="320"/>
                  </a:lnTo>
                  <a:lnTo>
                    <a:pt x="698" y="320"/>
                  </a:lnTo>
                  <a:lnTo>
                    <a:pt x="697" y="320"/>
                  </a:lnTo>
                  <a:lnTo>
                    <a:pt x="695" y="320"/>
                  </a:lnTo>
                  <a:lnTo>
                    <a:pt x="692" y="320"/>
                  </a:lnTo>
                  <a:lnTo>
                    <a:pt x="690" y="317"/>
                  </a:lnTo>
                  <a:lnTo>
                    <a:pt x="686" y="315"/>
                  </a:lnTo>
                  <a:lnTo>
                    <a:pt x="684" y="314"/>
                  </a:lnTo>
                  <a:lnTo>
                    <a:pt x="684" y="314"/>
                  </a:lnTo>
                  <a:lnTo>
                    <a:pt x="686" y="315"/>
                  </a:lnTo>
                  <a:lnTo>
                    <a:pt x="687" y="317"/>
                  </a:lnTo>
                  <a:lnTo>
                    <a:pt x="692" y="322"/>
                  </a:lnTo>
                  <a:lnTo>
                    <a:pt x="695" y="323"/>
                  </a:lnTo>
                  <a:lnTo>
                    <a:pt x="695" y="323"/>
                  </a:lnTo>
                  <a:lnTo>
                    <a:pt x="690" y="323"/>
                  </a:lnTo>
                  <a:lnTo>
                    <a:pt x="687" y="325"/>
                  </a:lnTo>
                  <a:lnTo>
                    <a:pt x="684" y="326"/>
                  </a:lnTo>
                  <a:lnTo>
                    <a:pt x="683" y="329"/>
                  </a:lnTo>
                  <a:lnTo>
                    <a:pt x="681" y="329"/>
                  </a:lnTo>
                  <a:lnTo>
                    <a:pt x="676" y="331"/>
                  </a:lnTo>
                  <a:lnTo>
                    <a:pt x="675" y="331"/>
                  </a:lnTo>
                  <a:lnTo>
                    <a:pt x="671" y="329"/>
                  </a:lnTo>
                  <a:lnTo>
                    <a:pt x="665" y="328"/>
                  </a:lnTo>
                  <a:lnTo>
                    <a:pt x="662" y="326"/>
                  </a:lnTo>
                  <a:lnTo>
                    <a:pt x="659" y="325"/>
                  </a:lnTo>
                  <a:lnTo>
                    <a:pt x="660" y="326"/>
                  </a:lnTo>
                  <a:lnTo>
                    <a:pt x="668" y="329"/>
                  </a:lnTo>
                  <a:lnTo>
                    <a:pt x="668" y="331"/>
                  </a:lnTo>
                  <a:lnTo>
                    <a:pt x="667" y="333"/>
                  </a:lnTo>
                  <a:lnTo>
                    <a:pt x="667" y="333"/>
                  </a:lnTo>
                  <a:lnTo>
                    <a:pt x="665" y="333"/>
                  </a:lnTo>
                  <a:lnTo>
                    <a:pt x="662" y="333"/>
                  </a:lnTo>
                  <a:lnTo>
                    <a:pt x="659" y="333"/>
                  </a:lnTo>
                  <a:lnTo>
                    <a:pt x="656" y="333"/>
                  </a:lnTo>
                  <a:lnTo>
                    <a:pt x="654" y="334"/>
                  </a:lnTo>
                  <a:lnTo>
                    <a:pt x="654" y="334"/>
                  </a:lnTo>
                  <a:lnTo>
                    <a:pt x="656" y="336"/>
                  </a:lnTo>
                  <a:lnTo>
                    <a:pt x="656" y="336"/>
                  </a:lnTo>
                  <a:lnTo>
                    <a:pt x="657" y="336"/>
                  </a:lnTo>
                  <a:lnTo>
                    <a:pt x="660" y="334"/>
                  </a:lnTo>
                  <a:lnTo>
                    <a:pt x="662" y="334"/>
                  </a:lnTo>
                  <a:lnTo>
                    <a:pt x="667" y="334"/>
                  </a:lnTo>
                  <a:lnTo>
                    <a:pt x="670" y="333"/>
                  </a:lnTo>
                  <a:lnTo>
                    <a:pt x="675" y="333"/>
                  </a:lnTo>
                  <a:lnTo>
                    <a:pt x="676" y="333"/>
                  </a:lnTo>
                  <a:lnTo>
                    <a:pt x="686" y="329"/>
                  </a:lnTo>
                  <a:lnTo>
                    <a:pt x="687" y="328"/>
                  </a:lnTo>
                  <a:lnTo>
                    <a:pt x="690" y="326"/>
                  </a:lnTo>
                  <a:lnTo>
                    <a:pt x="697" y="326"/>
                  </a:lnTo>
                  <a:lnTo>
                    <a:pt x="705" y="326"/>
                  </a:lnTo>
                  <a:lnTo>
                    <a:pt x="708" y="326"/>
                  </a:lnTo>
                  <a:lnTo>
                    <a:pt x="709" y="328"/>
                  </a:lnTo>
                  <a:lnTo>
                    <a:pt x="714" y="331"/>
                  </a:lnTo>
                  <a:lnTo>
                    <a:pt x="717" y="333"/>
                  </a:lnTo>
                  <a:lnTo>
                    <a:pt x="720" y="333"/>
                  </a:lnTo>
                  <a:lnTo>
                    <a:pt x="722" y="336"/>
                  </a:lnTo>
                  <a:lnTo>
                    <a:pt x="728" y="337"/>
                  </a:lnTo>
                  <a:lnTo>
                    <a:pt x="731" y="339"/>
                  </a:lnTo>
                  <a:lnTo>
                    <a:pt x="735" y="340"/>
                  </a:lnTo>
                  <a:lnTo>
                    <a:pt x="735" y="345"/>
                  </a:lnTo>
                  <a:lnTo>
                    <a:pt x="735" y="347"/>
                  </a:lnTo>
                  <a:lnTo>
                    <a:pt x="733" y="355"/>
                  </a:lnTo>
                  <a:lnTo>
                    <a:pt x="731" y="355"/>
                  </a:lnTo>
                  <a:lnTo>
                    <a:pt x="731" y="359"/>
                  </a:lnTo>
                  <a:lnTo>
                    <a:pt x="730" y="361"/>
                  </a:lnTo>
                  <a:lnTo>
                    <a:pt x="728" y="361"/>
                  </a:lnTo>
                  <a:lnTo>
                    <a:pt x="725" y="359"/>
                  </a:lnTo>
                  <a:lnTo>
                    <a:pt x="717" y="356"/>
                  </a:lnTo>
                  <a:lnTo>
                    <a:pt x="711" y="355"/>
                  </a:lnTo>
                  <a:lnTo>
                    <a:pt x="708" y="353"/>
                  </a:lnTo>
                  <a:lnTo>
                    <a:pt x="705" y="351"/>
                  </a:lnTo>
                  <a:lnTo>
                    <a:pt x="700" y="347"/>
                  </a:lnTo>
                  <a:lnTo>
                    <a:pt x="698" y="339"/>
                  </a:lnTo>
                  <a:lnTo>
                    <a:pt x="697" y="336"/>
                  </a:lnTo>
                  <a:lnTo>
                    <a:pt x="695" y="336"/>
                  </a:lnTo>
                  <a:lnTo>
                    <a:pt x="692" y="337"/>
                  </a:lnTo>
                  <a:lnTo>
                    <a:pt x="689" y="337"/>
                  </a:lnTo>
                  <a:lnTo>
                    <a:pt x="687" y="339"/>
                  </a:lnTo>
                  <a:lnTo>
                    <a:pt x="679" y="342"/>
                  </a:lnTo>
                  <a:lnTo>
                    <a:pt x="676" y="344"/>
                  </a:lnTo>
                  <a:lnTo>
                    <a:pt x="675" y="344"/>
                  </a:lnTo>
                  <a:lnTo>
                    <a:pt x="667" y="345"/>
                  </a:lnTo>
                  <a:lnTo>
                    <a:pt x="670" y="347"/>
                  </a:lnTo>
                  <a:lnTo>
                    <a:pt x="671" y="347"/>
                  </a:lnTo>
                  <a:lnTo>
                    <a:pt x="675" y="345"/>
                  </a:lnTo>
                  <a:lnTo>
                    <a:pt x="676" y="345"/>
                  </a:lnTo>
                  <a:lnTo>
                    <a:pt x="681" y="344"/>
                  </a:lnTo>
                  <a:lnTo>
                    <a:pt x="686" y="342"/>
                  </a:lnTo>
                  <a:lnTo>
                    <a:pt x="687" y="342"/>
                  </a:lnTo>
                  <a:lnTo>
                    <a:pt x="692" y="340"/>
                  </a:lnTo>
                  <a:lnTo>
                    <a:pt x="694" y="340"/>
                  </a:lnTo>
                  <a:lnTo>
                    <a:pt x="695" y="340"/>
                  </a:lnTo>
                  <a:lnTo>
                    <a:pt x="695" y="340"/>
                  </a:lnTo>
                  <a:lnTo>
                    <a:pt x="697" y="348"/>
                  </a:lnTo>
                  <a:lnTo>
                    <a:pt x="695" y="351"/>
                  </a:lnTo>
                  <a:lnTo>
                    <a:pt x="694" y="351"/>
                  </a:lnTo>
                  <a:lnTo>
                    <a:pt x="689" y="353"/>
                  </a:lnTo>
                  <a:lnTo>
                    <a:pt x="689" y="355"/>
                  </a:lnTo>
                  <a:lnTo>
                    <a:pt x="690" y="355"/>
                  </a:lnTo>
                  <a:lnTo>
                    <a:pt x="694" y="355"/>
                  </a:lnTo>
                  <a:lnTo>
                    <a:pt x="697" y="353"/>
                  </a:lnTo>
                  <a:lnTo>
                    <a:pt x="698" y="353"/>
                  </a:lnTo>
                  <a:lnTo>
                    <a:pt x="700" y="355"/>
                  </a:lnTo>
                  <a:lnTo>
                    <a:pt x="703" y="356"/>
                  </a:lnTo>
                  <a:lnTo>
                    <a:pt x="709" y="359"/>
                  </a:lnTo>
                  <a:lnTo>
                    <a:pt x="712" y="361"/>
                  </a:lnTo>
                  <a:lnTo>
                    <a:pt x="716" y="363"/>
                  </a:lnTo>
                  <a:lnTo>
                    <a:pt x="720" y="364"/>
                  </a:lnTo>
                  <a:lnTo>
                    <a:pt x="722" y="366"/>
                  </a:lnTo>
                  <a:lnTo>
                    <a:pt x="727" y="367"/>
                  </a:lnTo>
                  <a:lnTo>
                    <a:pt x="728" y="367"/>
                  </a:lnTo>
                  <a:lnTo>
                    <a:pt x="730" y="370"/>
                  </a:lnTo>
                  <a:lnTo>
                    <a:pt x="731" y="372"/>
                  </a:lnTo>
                  <a:lnTo>
                    <a:pt x="735" y="372"/>
                  </a:lnTo>
                  <a:lnTo>
                    <a:pt x="735" y="374"/>
                  </a:lnTo>
                  <a:lnTo>
                    <a:pt x="730" y="377"/>
                  </a:lnTo>
                  <a:lnTo>
                    <a:pt x="728" y="378"/>
                  </a:lnTo>
                  <a:lnTo>
                    <a:pt x="727" y="378"/>
                  </a:lnTo>
                  <a:lnTo>
                    <a:pt x="728" y="380"/>
                  </a:lnTo>
                  <a:lnTo>
                    <a:pt x="728" y="381"/>
                  </a:lnTo>
                  <a:lnTo>
                    <a:pt x="728" y="385"/>
                  </a:lnTo>
                  <a:lnTo>
                    <a:pt x="730" y="381"/>
                  </a:lnTo>
                  <a:lnTo>
                    <a:pt x="730" y="380"/>
                  </a:lnTo>
                  <a:lnTo>
                    <a:pt x="731" y="380"/>
                  </a:lnTo>
                  <a:lnTo>
                    <a:pt x="733" y="380"/>
                  </a:lnTo>
                  <a:lnTo>
                    <a:pt x="735" y="378"/>
                  </a:lnTo>
                  <a:lnTo>
                    <a:pt x="738" y="378"/>
                  </a:lnTo>
                  <a:lnTo>
                    <a:pt x="739" y="383"/>
                  </a:lnTo>
                  <a:lnTo>
                    <a:pt x="739" y="386"/>
                  </a:lnTo>
                  <a:lnTo>
                    <a:pt x="739" y="389"/>
                  </a:lnTo>
                  <a:lnTo>
                    <a:pt x="739" y="394"/>
                  </a:lnTo>
                  <a:lnTo>
                    <a:pt x="739" y="396"/>
                  </a:lnTo>
                  <a:lnTo>
                    <a:pt x="741" y="397"/>
                  </a:lnTo>
                  <a:lnTo>
                    <a:pt x="741" y="402"/>
                  </a:lnTo>
                  <a:lnTo>
                    <a:pt x="741" y="403"/>
                  </a:lnTo>
                  <a:lnTo>
                    <a:pt x="741" y="405"/>
                  </a:lnTo>
                  <a:lnTo>
                    <a:pt x="736" y="407"/>
                  </a:lnTo>
                  <a:lnTo>
                    <a:pt x="733" y="405"/>
                  </a:lnTo>
                  <a:lnTo>
                    <a:pt x="730" y="405"/>
                  </a:lnTo>
                  <a:lnTo>
                    <a:pt x="730" y="405"/>
                  </a:lnTo>
                  <a:lnTo>
                    <a:pt x="728" y="403"/>
                  </a:lnTo>
                  <a:lnTo>
                    <a:pt x="728" y="402"/>
                  </a:lnTo>
                  <a:lnTo>
                    <a:pt x="728" y="400"/>
                  </a:lnTo>
                  <a:lnTo>
                    <a:pt x="728" y="396"/>
                  </a:lnTo>
                  <a:lnTo>
                    <a:pt x="727" y="397"/>
                  </a:lnTo>
                  <a:lnTo>
                    <a:pt x="727" y="397"/>
                  </a:lnTo>
                  <a:lnTo>
                    <a:pt x="727" y="399"/>
                  </a:lnTo>
                  <a:lnTo>
                    <a:pt x="727" y="405"/>
                  </a:lnTo>
                  <a:lnTo>
                    <a:pt x="725" y="407"/>
                  </a:lnTo>
                  <a:lnTo>
                    <a:pt x="720" y="407"/>
                  </a:lnTo>
                  <a:lnTo>
                    <a:pt x="717" y="407"/>
                  </a:lnTo>
                  <a:lnTo>
                    <a:pt x="716" y="407"/>
                  </a:lnTo>
                  <a:lnTo>
                    <a:pt x="709" y="403"/>
                  </a:lnTo>
                  <a:lnTo>
                    <a:pt x="706" y="400"/>
                  </a:lnTo>
                  <a:lnTo>
                    <a:pt x="705" y="397"/>
                  </a:lnTo>
                  <a:lnTo>
                    <a:pt x="703" y="394"/>
                  </a:lnTo>
                  <a:lnTo>
                    <a:pt x="701" y="391"/>
                  </a:lnTo>
                  <a:lnTo>
                    <a:pt x="700" y="388"/>
                  </a:lnTo>
                  <a:lnTo>
                    <a:pt x="698" y="386"/>
                  </a:lnTo>
                  <a:lnTo>
                    <a:pt x="695" y="385"/>
                  </a:lnTo>
                  <a:lnTo>
                    <a:pt x="690" y="383"/>
                  </a:lnTo>
                  <a:lnTo>
                    <a:pt x="687" y="381"/>
                  </a:lnTo>
                  <a:lnTo>
                    <a:pt x="686" y="378"/>
                  </a:lnTo>
                  <a:lnTo>
                    <a:pt x="683" y="377"/>
                  </a:lnTo>
                  <a:lnTo>
                    <a:pt x="678" y="377"/>
                  </a:lnTo>
                  <a:lnTo>
                    <a:pt x="673" y="375"/>
                  </a:lnTo>
                  <a:lnTo>
                    <a:pt x="667" y="377"/>
                  </a:lnTo>
                  <a:lnTo>
                    <a:pt x="662" y="375"/>
                  </a:lnTo>
                  <a:lnTo>
                    <a:pt x="660" y="375"/>
                  </a:lnTo>
                  <a:lnTo>
                    <a:pt x="660" y="375"/>
                  </a:lnTo>
                  <a:lnTo>
                    <a:pt x="660" y="377"/>
                  </a:lnTo>
                  <a:lnTo>
                    <a:pt x="667" y="378"/>
                  </a:lnTo>
                  <a:lnTo>
                    <a:pt x="670" y="378"/>
                  </a:lnTo>
                  <a:lnTo>
                    <a:pt x="676" y="378"/>
                  </a:lnTo>
                  <a:lnTo>
                    <a:pt x="679" y="378"/>
                  </a:lnTo>
                  <a:lnTo>
                    <a:pt x="681" y="380"/>
                  </a:lnTo>
                  <a:lnTo>
                    <a:pt x="681" y="381"/>
                  </a:lnTo>
                  <a:lnTo>
                    <a:pt x="681" y="385"/>
                  </a:lnTo>
                  <a:lnTo>
                    <a:pt x="681" y="386"/>
                  </a:lnTo>
                  <a:lnTo>
                    <a:pt x="676" y="389"/>
                  </a:lnTo>
                  <a:lnTo>
                    <a:pt x="675" y="391"/>
                  </a:lnTo>
                  <a:lnTo>
                    <a:pt x="668" y="392"/>
                  </a:lnTo>
                  <a:lnTo>
                    <a:pt x="667" y="392"/>
                  </a:lnTo>
                  <a:lnTo>
                    <a:pt x="662" y="392"/>
                  </a:lnTo>
                  <a:lnTo>
                    <a:pt x="657" y="392"/>
                  </a:lnTo>
                  <a:lnTo>
                    <a:pt x="653" y="392"/>
                  </a:lnTo>
                  <a:lnTo>
                    <a:pt x="649" y="391"/>
                  </a:lnTo>
                  <a:lnTo>
                    <a:pt x="643" y="391"/>
                  </a:lnTo>
                  <a:lnTo>
                    <a:pt x="642" y="392"/>
                  </a:lnTo>
                  <a:lnTo>
                    <a:pt x="643" y="392"/>
                  </a:lnTo>
                  <a:lnTo>
                    <a:pt x="646" y="394"/>
                  </a:lnTo>
                  <a:lnTo>
                    <a:pt x="648" y="394"/>
                  </a:lnTo>
                  <a:lnTo>
                    <a:pt x="648" y="396"/>
                  </a:lnTo>
                  <a:lnTo>
                    <a:pt x="648" y="397"/>
                  </a:lnTo>
                  <a:lnTo>
                    <a:pt x="646" y="399"/>
                  </a:lnTo>
                  <a:lnTo>
                    <a:pt x="646" y="400"/>
                  </a:lnTo>
                  <a:lnTo>
                    <a:pt x="642" y="403"/>
                  </a:lnTo>
                  <a:lnTo>
                    <a:pt x="640" y="403"/>
                  </a:lnTo>
                  <a:lnTo>
                    <a:pt x="634" y="405"/>
                  </a:lnTo>
                  <a:lnTo>
                    <a:pt x="632" y="407"/>
                  </a:lnTo>
                  <a:lnTo>
                    <a:pt x="634" y="407"/>
                  </a:lnTo>
                  <a:lnTo>
                    <a:pt x="638" y="405"/>
                  </a:lnTo>
                  <a:lnTo>
                    <a:pt x="640" y="405"/>
                  </a:lnTo>
                  <a:lnTo>
                    <a:pt x="648" y="407"/>
                  </a:lnTo>
                  <a:lnTo>
                    <a:pt x="654" y="407"/>
                  </a:lnTo>
                  <a:lnTo>
                    <a:pt x="667" y="405"/>
                  </a:lnTo>
                  <a:lnTo>
                    <a:pt x="667" y="405"/>
                  </a:lnTo>
                  <a:lnTo>
                    <a:pt x="668" y="405"/>
                  </a:lnTo>
                  <a:lnTo>
                    <a:pt x="668" y="407"/>
                  </a:lnTo>
                  <a:lnTo>
                    <a:pt x="670" y="407"/>
                  </a:lnTo>
                  <a:lnTo>
                    <a:pt x="668" y="408"/>
                  </a:lnTo>
                  <a:lnTo>
                    <a:pt x="665" y="410"/>
                  </a:lnTo>
                  <a:lnTo>
                    <a:pt x="662" y="410"/>
                  </a:lnTo>
                  <a:lnTo>
                    <a:pt x="659" y="411"/>
                  </a:lnTo>
                  <a:lnTo>
                    <a:pt x="657" y="411"/>
                  </a:lnTo>
                  <a:lnTo>
                    <a:pt x="654" y="415"/>
                  </a:lnTo>
                  <a:lnTo>
                    <a:pt x="654" y="418"/>
                  </a:lnTo>
                  <a:lnTo>
                    <a:pt x="657" y="418"/>
                  </a:lnTo>
                  <a:lnTo>
                    <a:pt x="659" y="416"/>
                  </a:lnTo>
                  <a:lnTo>
                    <a:pt x="660" y="415"/>
                  </a:lnTo>
                  <a:lnTo>
                    <a:pt x="662" y="413"/>
                  </a:lnTo>
                  <a:lnTo>
                    <a:pt x="667" y="411"/>
                  </a:lnTo>
                  <a:lnTo>
                    <a:pt x="671" y="411"/>
                  </a:lnTo>
                  <a:lnTo>
                    <a:pt x="675" y="411"/>
                  </a:lnTo>
                  <a:lnTo>
                    <a:pt x="683" y="408"/>
                  </a:lnTo>
                  <a:lnTo>
                    <a:pt x="684" y="408"/>
                  </a:lnTo>
                  <a:lnTo>
                    <a:pt x="695" y="410"/>
                  </a:lnTo>
                  <a:lnTo>
                    <a:pt x="705" y="413"/>
                  </a:lnTo>
                  <a:lnTo>
                    <a:pt x="711" y="415"/>
                  </a:lnTo>
                  <a:lnTo>
                    <a:pt x="717" y="415"/>
                  </a:lnTo>
                  <a:lnTo>
                    <a:pt x="731" y="415"/>
                  </a:lnTo>
                  <a:lnTo>
                    <a:pt x="731" y="415"/>
                  </a:lnTo>
                  <a:lnTo>
                    <a:pt x="731" y="416"/>
                  </a:lnTo>
                  <a:lnTo>
                    <a:pt x="730" y="416"/>
                  </a:lnTo>
                  <a:lnTo>
                    <a:pt x="728" y="418"/>
                  </a:lnTo>
                  <a:lnTo>
                    <a:pt x="725" y="419"/>
                  </a:lnTo>
                  <a:lnTo>
                    <a:pt x="724" y="419"/>
                  </a:lnTo>
                  <a:lnTo>
                    <a:pt x="724" y="419"/>
                  </a:lnTo>
                  <a:lnTo>
                    <a:pt x="720" y="421"/>
                  </a:lnTo>
                  <a:lnTo>
                    <a:pt x="719" y="421"/>
                  </a:lnTo>
                  <a:lnTo>
                    <a:pt x="720" y="422"/>
                  </a:lnTo>
                  <a:lnTo>
                    <a:pt x="719" y="422"/>
                  </a:lnTo>
                  <a:lnTo>
                    <a:pt x="717" y="422"/>
                  </a:lnTo>
                  <a:lnTo>
                    <a:pt x="712" y="424"/>
                  </a:lnTo>
                  <a:lnTo>
                    <a:pt x="709" y="424"/>
                  </a:lnTo>
                  <a:lnTo>
                    <a:pt x="708" y="424"/>
                  </a:lnTo>
                  <a:lnTo>
                    <a:pt x="708" y="426"/>
                  </a:lnTo>
                  <a:lnTo>
                    <a:pt x="709" y="426"/>
                  </a:lnTo>
                  <a:lnTo>
                    <a:pt x="709" y="427"/>
                  </a:lnTo>
                  <a:lnTo>
                    <a:pt x="709" y="429"/>
                  </a:lnTo>
                  <a:lnTo>
                    <a:pt x="708" y="429"/>
                  </a:lnTo>
                  <a:lnTo>
                    <a:pt x="706" y="429"/>
                  </a:lnTo>
                  <a:lnTo>
                    <a:pt x="703" y="429"/>
                  </a:lnTo>
                  <a:lnTo>
                    <a:pt x="701" y="429"/>
                  </a:lnTo>
                  <a:lnTo>
                    <a:pt x="701" y="429"/>
                  </a:lnTo>
                  <a:lnTo>
                    <a:pt x="703" y="430"/>
                  </a:lnTo>
                  <a:lnTo>
                    <a:pt x="703" y="432"/>
                  </a:lnTo>
                  <a:lnTo>
                    <a:pt x="701" y="432"/>
                  </a:lnTo>
                  <a:lnTo>
                    <a:pt x="700" y="433"/>
                  </a:lnTo>
                  <a:lnTo>
                    <a:pt x="695" y="435"/>
                  </a:lnTo>
                  <a:lnTo>
                    <a:pt x="694" y="437"/>
                  </a:lnTo>
                  <a:lnTo>
                    <a:pt x="689" y="437"/>
                  </a:lnTo>
                  <a:lnTo>
                    <a:pt x="689" y="437"/>
                  </a:lnTo>
                  <a:lnTo>
                    <a:pt x="690" y="438"/>
                  </a:lnTo>
                  <a:lnTo>
                    <a:pt x="690" y="440"/>
                  </a:lnTo>
                  <a:lnTo>
                    <a:pt x="687" y="441"/>
                  </a:lnTo>
                  <a:lnTo>
                    <a:pt x="684" y="443"/>
                  </a:lnTo>
                  <a:lnTo>
                    <a:pt x="683" y="443"/>
                  </a:lnTo>
                  <a:lnTo>
                    <a:pt x="683" y="444"/>
                  </a:lnTo>
                  <a:lnTo>
                    <a:pt x="683" y="444"/>
                  </a:lnTo>
                  <a:lnTo>
                    <a:pt x="681" y="446"/>
                  </a:lnTo>
                  <a:lnTo>
                    <a:pt x="678" y="448"/>
                  </a:lnTo>
                  <a:lnTo>
                    <a:pt x="675" y="449"/>
                  </a:lnTo>
                  <a:lnTo>
                    <a:pt x="673" y="449"/>
                  </a:lnTo>
                  <a:lnTo>
                    <a:pt x="671" y="451"/>
                  </a:lnTo>
                  <a:lnTo>
                    <a:pt x="670" y="451"/>
                  </a:lnTo>
                  <a:lnTo>
                    <a:pt x="667" y="452"/>
                  </a:lnTo>
                  <a:lnTo>
                    <a:pt x="665" y="452"/>
                  </a:lnTo>
                  <a:lnTo>
                    <a:pt x="662" y="454"/>
                  </a:lnTo>
                  <a:lnTo>
                    <a:pt x="659" y="454"/>
                  </a:lnTo>
                  <a:lnTo>
                    <a:pt x="649" y="455"/>
                  </a:lnTo>
                  <a:lnTo>
                    <a:pt x="646" y="457"/>
                  </a:lnTo>
                  <a:lnTo>
                    <a:pt x="643" y="457"/>
                  </a:lnTo>
                  <a:lnTo>
                    <a:pt x="635" y="460"/>
                  </a:lnTo>
                  <a:lnTo>
                    <a:pt x="632" y="460"/>
                  </a:lnTo>
                  <a:lnTo>
                    <a:pt x="630" y="460"/>
                  </a:lnTo>
                  <a:lnTo>
                    <a:pt x="627" y="462"/>
                  </a:lnTo>
                  <a:lnTo>
                    <a:pt x="623" y="460"/>
                  </a:lnTo>
                  <a:lnTo>
                    <a:pt x="621" y="460"/>
                  </a:lnTo>
                  <a:lnTo>
                    <a:pt x="619" y="460"/>
                  </a:lnTo>
                  <a:lnTo>
                    <a:pt x="618" y="462"/>
                  </a:lnTo>
                  <a:lnTo>
                    <a:pt x="616" y="463"/>
                  </a:lnTo>
                  <a:lnTo>
                    <a:pt x="615" y="463"/>
                  </a:lnTo>
                  <a:lnTo>
                    <a:pt x="608" y="462"/>
                  </a:lnTo>
                  <a:lnTo>
                    <a:pt x="608" y="463"/>
                  </a:lnTo>
                  <a:lnTo>
                    <a:pt x="610" y="465"/>
                  </a:lnTo>
                  <a:lnTo>
                    <a:pt x="610" y="465"/>
                  </a:lnTo>
                  <a:lnTo>
                    <a:pt x="607" y="466"/>
                  </a:lnTo>
                  <a:lnTo>
                    <a:pt x="605" y="466"/>
                  </a:lnTo>
                  <a:lnTo>
                    <a:pt x="602" y="466"/>
                  </a:lnTo>
                  <a:lnTo>
                    <a:pt x="599" y="465"/>
                  </a:lnTo>
                  <a:lnTo>
                    <a:pt x="594" y="463"/>
                  </a:lnTo>
                  <a:lnTo>
                    <a:pt x="588" y="459"/>
                  </a:lnTo>
                  <a:lnTo>
                    <a:pt x="585" y="457"/>
                  </a:lnTo>
                  <a:lnTo>
                    <a:pt x="586" y="459"/>
                  </a:lnTo>
                  <a:lnTo>
                    <a:pt x="586" y="460"/>
                  </a:lnTo>
                  <a:lnTo>
                    <a:pt x="588" y="462"/>
                  </a:lnTo>
                  <a:lnTo>
                    <a:pt x="588" y="462"/>
                  </a:lnTo>
                  <a:lnTo>
                    <a:pt x="586" y="462"/>
                  </a:lnTo>
                  <a:lnTo>
                    <a:pt x="586" y="463"/>
                  </a:lnTo>
                  <a:lnTo>
                    <a:pt x="585" y="463"/>
                  </a:lnTo>
                  <a:lnTo>
                    <a:pt x="585" y="463"/>
                  </a:lnTo>
                  <a:lnTo>
                    <a:pt x="586" y="465"/>
                  </a:lnTo>
                  <a:lnTo>
                    <a:pt x="588" y="466"/>
                  </a:lnTo>
                  <a:lnTo>
                    <a:pt x="588" y="468"/>
                  </a:lnTo>
                  <a:lnTo>
                    <a:pt x="586" y="470"/>
                  </a:lnTo>
                  <a:lnTo>
                    <a:pt x="585" y="471"/>
                  </a:lnTo>
                  <a:lnTo>
                    <a:pt x="583" y="471"/>
                  </a:lnTo>
                  <a:lnTo>
                    <a:pt x="577" y="476"/>
                  </a:lnTo>
                  <a:lnTo>
                    <a:pt x="575" y="476"/>
                  </a:lnTo>
                  <a:lnTo>
                    <a:pt x="574" y="478"/>
                  </a:lnTo>
                  <a:lnTo>
                    <a:pt x="574" y="478"/>
                  </a:lnTo>
                  <a:lnTo>
                    <a:pt x="572" y="481"/>
                  </a:lnTo>
                  <a:lnTo>
                    <a:pt x="571" y="482"/>
                  </a:lnTo>
                  <a:lnTo>
                    <a:pt x="569" y="484"/>
                  </a:lnTo>
                  <a:lnTo>
                    <a:pt x="569" y="484"/>
                  </a:lnTo>
                  <a:lnTo>
                    <a:pt x="569" y="484"/>
                  </a:lnTo>
                  <a:lnTo>
                    <a:pt x="569" y="485"/>
                  </a:lnTo>
                  <a:lnTo>
                    <a:pt x="567" y="487"/>
                  </a:lnTo>
                  <a:lnTo>
                    <a:pt x="567" y="489"/>
                  </a:lnTo>
                  <a:lnTo>
                    <a:pt x="563" y="495"/>
                  </a:lnTo>
                  <a:lnTo>
                    <a:pt x="560" y="500"/>
                  </a:lnTo>
                  <a:lnTo>
                    <a:pt x="558" y="501"/>
                  </a:lnTo>
                  <a:lnTo>
                    <a:pt x="558" y="503"/>
                  </a:lnTo>
                  <a:lnTo>
                    <a:pt x="556" y="501"/>
                  </a:lnTo>
                  <a:lnTo>
                    <a:pt x="555" y="503"/>
                  </a:lnTo>
                  <a:lnTo>
                    <a:pt x="555" y="503"/>
                  </a:lnTo>
                  <a:lnTo>
                    <a:pt x="553" y="504"/>
                  </a:lnTo>
                  <a:lnTo>
                    <a:pt x="553" y="506"/>
                  </a:lnTo>
                  <a:lnTo>
                    <a:pt x="552" y="507"/>
                  </a:lnTo>
                  <a:lnTo>
                    <a:pt x="545" y="511"/>
                  </a:lnTo>
                  <a:lnTo>
                    <a:pt x="544" y="511"/>
                  </a:lnTo>
                  <a:lnTo>
                    <a:pt x="542" y="511"/>
                  </a:lnTo>
                  <a:lnTo>
                    <a:pt x="541" y="511"/>
                  </a:lnTo>
                  <a:lnTo>
                    <a:pt x="537" y="509"/>
                  </a:lnTo>
                  <a:lnTo>
                    <a:pt x="536" y="507"/>
                  </a:lnTo>
                  <a:lnTo>
                    <a:pt x="534" y="506"/>
                  </a:lnTo>
                  <a:lnTo>
                    <a:pt x="534" y="507"/>
                  </a:lnTo>
                  <a:lnTo>
                    <a:pt x="534" y="507"/>
                  </a:lnTo>
                  <a:lnTo>
                    <a:pt x="534" y="509"/>
                  </a:lnTo>
                  <a:lnTo>
                    <a:pt x="536" y="509"/>
                  </a:lnTo>
                  <a:lnTo>
                    <a:pt x="537" y="514"/>
                  </a:lnTo>
                  <a:lnTo>
                    <a:pt x="536" y="515"/>
                  </a:lnTo>
                  <a:lnTo>
                    <a:pt x="534" y="515"/>
                  </a:lnTo>
                  <a:lnTo>
                    <a:pt x="531" y="517"/>
                  </a:lnTo>
                  <a:lnTo>
                    <a:pt x="528" y="520"/>
                  </a:lnTo>
                  <a:lnTo>
                    <a:pt x="526" y="522"/>
                  </a:lnTo>
                  <a:lnTo>
                    <a:pt x="526" y="518"/>
                  </a:lnTo>
                  <a:lnTo>
                    <a:pt x="526" y="518"/>
                  </a:lnTo>
                  <a:lnTo>
                    <a:pt x="525" y="517"/>
                  </a:lnTo>
                  <a:lnTo>
                    <a:pt x="525" y="518"/>
                  </a:lnTo>
                  <a:lnTo>
                    <a:pt x="525" y="518"/>
                  </a:lnTo>
                  <a:lnTo>
                    <a:pt x="523" y="522"/>
                  </a:lnTo>
                  <a:lnTo>
                    <a:pt x="523" y="522"/>
                  </a:lnTo>
                  <a:lnTo>
                    <a:pt x="522" y="522"/>
                  </a:lnTo>
                  <a:lnTo>
                    <a:pt x="520" y="523"/>
                  </a:lnTo>
                  <a:lnTo>
                    <a:pt x="519" y="522"/>
                  </a:lnTo>
                  <a:lnTo>
                    <a:pt x="517" y="522"/>
                  </a:lnTo>
                  <a:lnTo>
                    <a:pt x="517" y="520"/>
                  </a:lnTo>
                  <a:lnTo>
                    <a:pt x="514" y="522"/>
                  </a:lnTo>
                  <a:lnTo>
                    <a:pt x="514" y="522"/>
                  </a:lnTo>
                  <a:lnTo>
                    <a:pt x="514" y="523"/>
                  </a:lnTo>
                  <a:lnTo>
                    <a:pt x="512" y="525"/>
                  </a:lnTo>
                  <a:lnTo>
                    <a:pt x="511" y="526"/>
                  </a:lnTo>
                  <a:lnTo>
                    <a:pt x="509" y="526"/>
                  </a:lnTo>
                  <a:lnTo>
                    <a:pt x="507" y="526"/>
                  </a:lnTo>
                  <a:lnTo>
                    <a:pt x="504" y="526"/>
                  </a:lnTo>
                  <a:lnTo>
                    <a:pt x="503" y="525"/>
                  </a:lnTo>
                  <a:lnTo>
                    <a:pt x="506" y="522"/>
                  </a:lnTo>
                  <a:lnTo>
                    <a:pt x="506" y="520"/>
                  </a:lnTo>
                  <a:lnTo>
                    <a:pt x="506" y="520"/>
                  </a:lnTo>
                  <a:lnTo>
                    <a:pt x="506" y="518"/>
                  </a:lnTo>
                  <a:lnTo>
                    <a:pt x="511" y="512"/>
                  </a:lnTo>
                  <a:lnTo>
                    <a:pt x="514" y="511"/>
                  </a:lnTo>
                  <a:lnTo>
                    <a:pt x="514" y="509"/>
                  </a:lnTo>
                  <a:lnTo>
                    <a:pt x="509" y="509"/>
                  </a:lnTo>
                  <a:lnTo>
                    <a:pt x="506" y="507"/>
                  </a:lnTo>
                  <a:lnTo>
                    <a:pt x="503" y="507"/>
                  </a:lnTo>
                  <a:lnTo>
                    <a:pt x="501" y="507"/>
                  </a:lnTo>
                  <a:lnTo>
                    <a:pt x="504" y="509"/>
                  </a:lnTo>
                  <a:lnTo>
                    <a:pt x="507" y="511"/>
                  </a:lnTo>
                  <a:lnTo>
                    <a:pt x="506" y="512"/>
                  </a:lnTo>
                  <a:lnTo>
                    <a:pt x="504" y="514"/>
                  </a:lnTo>
                  <a:lnTo>
                    <a:pt x="503" y="518"/>
                  </a:lnTo>
                  <a:lnTo>
                    <a:pt x="501" y="520"/>
                  </a:lnTo>
                  <a:lnTo>
                    <a:pt x="498" y="517"/>
                  </a:lnTo>
                  <a:lnTo>
                    <a:pt x="496" y="517"/>
                  </a:lnTo>
                  <a:lnTo>
                    <a:pt x="496" y="518"/>
                  </a:lnTo>
                  <a:lnTo>
                    <a:pt x="500" y="522"/>
                  </a:lnTo>
                  <a:lnTo>
                    <a:pt x="501" y="522"/>
                  </a:lnTo>
                  <a:lnTo>
                    <a:pt x="501" y="525"/>
                  </a:lnTo>
                  <a:lnTo>
                    <a:pt x="495" y="526"/>
                  </a:lnTo>
                  <a:lnTo>
                    <a:pt x="487" y="526"/>
                  </a:lnTo>
                  <a:lnTo>
                    <a:pt x="482" y="526"/>
                  </a:lnTo>
                  <a:lnTo>
                    <a:pt x="474" y="528"/>
                  </a:lnTo>
                  <a:lnTo>
                    <a:pt x="473" y="528"/>
                  </a:lnTo>
                  <a:lnTo>
                    <a:pt x="471" y="528"/>
                  </a:lnTo>
                  <a:lnTo>
                    <a:pt x="479" y="533"/>
                  </a:lnTo>
                  <a:lnTo>
                    <a:pt x="481" y="533"/>
                  </a:lnTo>
                  <a:lnTo>
                    <a:pt x="479" y="534"/>
                  </a:lnTo>
                  <a:lnTo>
                    <a:pt x="478" y="534"/>
                  </a:lnTo>
                  <a:lnTo>
                    <a:pt x="476" y="537"/>
                  </a:lnTo>
                  <a:lnTo>
                    <a:pt x="474" y="539"/>
                  </a:lnTo>
                  <a:lnTo>
                    <a:pt x="471" y="541"/>
                  </a:lnTo>
                  <a:lnTo>
                    <a:pt x="465" y="539"/>
                  </a:lnTo>
                  <a:lnTo>
                    <a:pt x="462" y="539"/>
                  </a:lnTo>
                  <a:lnTo>
                    <a:pt x="459" y="539"/>
                  </a:lnTo>
                  <a:lnTo>
                    <a:pt x="459" y="541"/>
                  </a:lnTo>
                  <a:lnTo>
                    <a:pt x="460" y="541"/>
                  </a:lnTo>
                  <a:lnTo>
                    <a:pt x="460" y="544"/>
                  </a:lnTo>
                  <a:lnTo>
                    <a:pt x="462" y="544"/>
                  </a:lnTo>
                  <a:lnTo>
                    <a:pt x="465" y="542"/>
                  </a:lnTo>
                  <a:lnTo>
                    <a:pt x="466" y="545"/>
                  </a:lnTo>
                  <a:lnTo>
                    <a:pt x="468" y="548"/>
                  </a:lnTo>
                  <a:lnTo>
                    <a:pt x="471" y="550"/>
                  </a:lnTo>
                  <a:lnTo>
                    <a:pt x="471" y="552"/>
                  </a:lnTo>
                  <a:lnTo>
                    <a:pt x="471" y="553"/>
                  </a:lnTo>
                  <a:lnTo>
                    <a:pt x="471" y="555"/>
                  </a:lnTo>
                  <a:lnTo>
                    <a:pt x="468" y="556"/>
                  </a:lnTo>
                  <a:lnTo>
                    <a:pt x="465" y="556"/>
                  </a:lnTo>
                  <a:lnTo>
                    <a:pt x="465" y="558"/>
                  </a:lnTo>
                  <a:lnTo>
                    <a:pt x="463" y="559"/>
                  </a:lnTo>
                  <a:lnTo>
                    <a:pt x="460" y="559"/>
                  </a:lnTo>
                  <a:lnTo>
                    <a:pt x="459" y="558"/>
                  </a:lnTo>
                  <a:lnTo>
                    <a:pt x="457" y="558"/>
                  </a:lnTo>
                  <a:lnTo>
                    <a:pt x="452" y="558"/>
                  </a:lnTo>
                  <a:lnTo>
                    <a:pt x="457" y="559"/>
                  </a:lnTo>
                  <a:lnTo>
                    <a:pt x="460" y="561"/>
                  </a:lnTo>
                  <a:lnTo>
                    <a:pt x="460" y="561"/>
                  </a:lnTo>
                  <a:lnTo>
                    <a:pt x="463" y="561"/>
                  </a:lnTo>
                  <a:lnTo>
                    <a:pt x="465" y="561"/>
                  </a:lnTo>
                  <a:lnTo>
                    <a:pt x="465" y="566"/>
                  </a:lnTo>
                  <a:lnTo>
                    <a:pt x="466" y="569"/>
                  </a:lnTo>
                  <a:lnTo>
                    <a:pt x="466" y="570"/>
                  </a:lnTo>
                  <a:lnTo>
                    <a:pt x="463" y="572"/>
                  </a:lnTo>
                  <a:lnTo>
                    <a:pt x="463" y="575"/>
                  </a:lnTo>
                  <a:lnTo>
                    <a:pt x="462" y="575"/>
                  </a:lnTo>
                  <a:lnTo>
                    <a:pt x="459" y="575"/>
                  </a:lnTo>
                  <a:lnTo>
                    <a:pt x="459" y="578"/>
                  </a:lnTo>
                  <a:lnTo>
                    <a:pt x="459" y="580"/>
                  </a:lnTo>
                  <a:lnTo>
                    <a:pt x="459" y="580"/>
                  </a:lnTo>
                  <a:lnTo>
                    <a:pt x="459" y="582"/>
                  </a:lnTo>
                  <a:lnTo>
                    <a:pt x="457" y="583"/>
                  </a:lnTo>
                  <a:lnTo>
                    <a:pt x="455" y="585"/>
                  </a:lnTo>
                  <a:lnTo>
                    <a:pt x="454" y="586"/>
                  </a:lnTo>
                  <a:lnTo>
                    <a:pt x="454" y="586"/>
                  </a:lnTo>
                  <a:lnTo>
                    <a:pt x="451" y="586"/>
                  </a:lnTo>
                  <a:lnTo>
                    <a:pt x="448" y="586"/>
                  </a:lnTo>
                  <a:lnTo>
                    <a:pt x="446" y="583"/>
                  </a:lnTo>
                  <a:lnTo>
                    <a:pt x="444" y="583"/>
                  </a:lnTo>
                  <a:lnTo>
                    <a:pt x="443" y="583"/>
                  </a:lnTo>
                  <a:lnTo>
                    <a:pt x="443" y="583"/>
                  </a:lnTo>
                  <a:lnTo>
                    <a:pt x="444" y="585"/>
                  </a:lnTo>
                  <a:lnTo>
                    <a:pt x="446" y="586"/>
                  </a:lnTo>
                  <a:lnTo>
                    <a:pt x="451" y="588"/>
                  </a:lnTo>
                  <a:lnTo>
                    <a:pt x="451" y="589"/>
                  </a:lnTo>
                  <a:lnTo>
                    <a:pt x="449" y="589"/>
                  </a:lnTo>
                  <a:lnTo>
                    <a:pt x="448" y="593"/>
                  </a:lnTo>
                  <a:lnTo>
                    <a:pt x="446" y="593"/>
                  </a:lnTo>
                  <a:lnTo>
                    <a:pt x="444" y="594"/>
                  </a:lnTo>
                  <a:lnTo>
                    <a:pt x="441" y="594"/>
                  </a:lnTo>
                  <a:lnTo>
                    <a:pt x="440" y="594"/>
                  </a:lnTo>
                  <a:lnTo>
                    <a:pt x="435" y="594"/>
                  </a:lnTo>
                  <a:lnTo>
                    <a:pt x="433" y="593"/>
                  </a:lnTo>
                  <a:lnTo>
                    <a:pt x="432" y="594"/>
                  </a:lnTo>
                  <a:lnTo>
                    <a:pt x="433" y="594"/>
                  </a:lnTo>
                  <a:lnTo>
                    <a:pt x="437" y="596"/>
                  </a:lnTo>
                  <a:lnTo>
                    <a:pt x="438" y="596"/>
                  </a:lnTo>
                  <a:lnTo>
                    <a:pt x="443" y="597"/>
                  </a:lnTo>
                  <a:lnTo>
                    <a:pt x="443" y="599"/>
                  </a:lnTo>
                  <a:lnTo>
                    <a:pt x="443" y="599"/>
                  </a:lnTo>
                  <a:lnTo>
                    <a:pt x="443" y="600"/>
                  </a:lnTo>
                  <a:lnTo>
                    <a:pt x="443" y="602"/>
                  </a:lnTo>
                  <a:lnTo>
                    <a:pt x="441" y="604"/>
                  </a:lnTo>
                  <a:lnTo>
                    <a:pt x="441" y="607"/>
                  </a:lnTo>
                  <a:lnTo>
                    <a:pt x="443" y="608"/>
                  </a:lnTo>
                  <a:lnTo>
                    <a:pt x="443" y="610"/>
                  </a:lnTo>
                  <a:lnTo>
                    <a:pt x="443" y="610"/>
                  </a:lnTo>
                  <a:lnTo>
                    <a:pt x="444" y="613"/>
                  </a:lnTo>
                  <a:lnTo>
                    <a:pt x="441" y="615"/>
                  </a:lnTo>
                  <a:lnTo>
                    <a:pt x="440" y="615"/>
                  </a:lnTo>
                  <a:lnTo>
                    <a:pt x="438" y="615"/>
                  </a:lnTo>
                  <a:lnTo>
                    <a:pt x="437" y="616"/>
                  </a:lnTo>
                  <a:lnTo>
                    <a:pt x="441" y="616"/>
                  </a:lnTo>
                  <a:lnTo>
                    <a:pt x="441" y="618"/>
                  </a:lnTo>
                  <a:lnTo>
                    <a:pt x="440" y="619"/>
                  </a:lnTo>
                  <a:lnTo>
                    <a:pt x="438" y="624"/>
                  </a:lnTo>
                  <a:lnTo>
                    <a:pt x="437" y="630"/>
                  </a:lnTo>
                  <a:lnTo>
                    <a:pt x="435" y="637"/>
                  </a:lnTo>
                  <a:lnTo>
                    <a:pt x="430" y="641"/>
                  </a:lnTo>
                  <a:lnTo>
                    <a:pt x="429" y="643"/>
                  </a:lnTo>
                  <a:lnTo>
                    <a:pt x="429" y="643"/>
                  </a:lnTo>
                  <a:lnTo>
                    <a:pt x="425" y="643"/>
                  </a:lnTo>
                  <a:lnTo>
                    <a:pt x="422" y="641"/>
                  </a:lnTo>
                  <a:lnTo>
                    <a:pt x="419" y="640"/>
                  </a:lnTo>
                  <a:lnTo>
                    <a:pt x="418" y="640"/>
                  </a:lnTo>
                  <a:lnTo>
                    <a:pt x="418" y="641"/>
                  </a:lnTo>
                  <a:lnTo>
                    <a:pt x="419" y="643"/>
                  </a:lnTo>
                  <a:lnTo>
                    <a:pt x="421" y="643"/>
                  </a:lnTo>
                  <a:lnTo>
                    <a:pt x="424" y="643"/>
                  </a:lnTo>
                  <a:lnTo>
                    <a:pt x="427" y="645"/>
                  </a:lnTo>
                  <a:lnTo>
                    <a:pt x="429" y="645"/>
                  </a:lnTo>
                  <a:lnTo>
                    <a:pt x="429" y="646"/>
                  </a:lnTo>
                  <a:lnTo>
                    <a:pt x="429" y="648"/>
                  </a:lnTo>
                  <a:lnTo>
                    <a:pt x="429" y="648"/>
                  </a:lnTo>
                  <a:lnTo>
                    <a:pt x="429" y="652"/>
                  </a:lnTo>
                  <a:lnTo>
                    <a:pt x="427" y="654"/>
                  </a:lnTo>
                  <a:lnTo>
                    <a:pt x="427" y="656"/>
                  </a:lnTo>
                  <a:lnTo>
                    <a:pt x="422" y="656"/>
                  </a:lnTo>
                  <a:lnTo>
                    <a:pt x="421" y="654"/>
                  </a:lnTo>
                  <a:lnTo>
                    <a:pt x="418" y="652"/>
                  </a:lnTo>
                  <a:lnTo>
                    <a:pt x="418" y="654"/>
                  </a:lnTo>
                  <a:lnTo>
                    <a:pt x="421" y="656"/>
                  </a:lnTo>
                  <a:lnTo>
                    <a:pt x="422" y="657"/>
                  </a:lnTo>
                  <a:lnTo>
                    <a:pt x="421" y="657"/>
                  </a:lnTo>
                  <a:lnTo>
                    <a:pt x="419" y="657"/>
                  </a:lnTo>
                  <a:lnTo>
                    <a:pt x="418" y="657"/>
                  </a:lnTo>
                  <a:lnTo>
                    <a:pt x="414" y="657"/>
                  </a:lnTo>
                  <a:lnTo>
                    <a:pt x="414" y="656"/>
                  </a:lnTo>
                  <a:lnTo>
                    <a:pt x="416" y="656"/>
                  </a:lnTo>
                  <a:lnTo>
                    <a:pt x="414" y="656"/>
                  </a:lnTo>
                  <a:lnTo>
                    <a:pt x="413" y="656"/>
                  </a:lnTo>
                  <a:lnTo>
                    <a:pt x="411" y="656"/>
                  </a:lnTo>
                  <a:lnTo>
                    <a:pt x="411" y="656"/>
                  </a:lnTo>
                  <a:lnTo>
                    <a:pt x="411" y="656"/>
                  </a:lnTo>
                  <a:lnTo>
                    <a:pt x="410" y="652"/>
                  </a:lnTo>
                  <a:lnTo>
                    <a:pt x="411" y="652"/>
                  </a:lnTo>
                  <a:lnTo>
                    <a:pt x="413" y="649"/>
                  </a:lnTo>
                  <a:lnTo>
                    <a:pt x="414" y="648"/>
                  </a:lnTo>
                  <a:lnTo>
                    <a:pt x="413" y="648"/>
                  </a:lnTo>
                  <a:lnTo>
                    <a:pt x="411" y="649"/>
                  </a:lnTo>
                  <a:lnTo>
                    <a:pt x="410" y="651"/>
                  </a:lnTo>
                  <a:lnTo>
                    <a:pt x="410" y="652"/>
                  </a:lnTo>
                  <a:lnTo>
                    <a:pt x="408" y="652"/>
                  </a:lnTo>
                  <a:lnTo>
                    <a:pt x="405" y="652"/>
                  </a:lnTo>
                  <a:lnTo>
                    <a:pt x="397" y="649"/>
                  </a:lnTo>
                  <a:lnTo>
                    <a:pt x="397" y="648"/>
                  </a:lnTo>
                  <a:lnTo>
                    <a:pt x="397" y="646"/>
                  </a:lnTo>
                  <a:lnTo>
                    <a:pt x="399" y="645"/>
                  </a:lnTo>
                  <a:lnTo>
                    <a:pt x="400" y="645"/>
                  </a:lnTo>
                  <a:lnTo>
                    <a:pt x="402" y="643"/>
                  </a:lnTo>
                  <a:lnTo>
                    <a:pt x="405" y="641"/>
                  </a:lnTo>
                  <a:lnTo>
                    <a:pt x="407" y="640"/>
                  </a:lnTo>
                  <a:lnTo>
                    <a:pt x="405" y="640"/>
                  </a:lnTo>
                  <a:lnTo>
                    <a:pt x="400" y="643"/>
                  </a:lnTo>
                  <a:lnTo>
                    <a:pt x="399" y="643"/>
                  </a:lnTo>
                  <a:lnTo>
                    <a:pt x="397" y="645"/>
                  </a:lnTo>
                  <a:lnTo>
                    <a:pt x="396" y="643"/>
                  </a:lnTo>
                  <a:lnTo>
                    <a:pt x="394" y="643"/>
                  </a:lnTo>
                  <a:lnTo>
                    <a:pt x="392" y="641"/>
                  </a:lnTo>
                  <a:lnTo>
                    <a:pt x="389" y="641"/>
                  </a:lnTo>
                  <a:lnTo>
                    <a:pt x="388" y="640"/>
                  </a:lnTo>
                  <a:lnTo>
                    <a:pt x="388" y="640"/>
                  </a:lnTo>
                  <a:lnTo>
                    <a:pt x="386" y="637"/>
                  </a:lnTo>
                  <a:lnTo>
                    <a:pt x="388" y="632"/>
                  </a:lnTo>
                  <a:lnTo>
                    <a:pt x="389" y="630"/>
                  </a:lnTo>
                  <a:lnTo>
                    <a:pt x="389" y="630"/>
                  </a:lnTo>
                  <a:lnTo>
                    <a:pt x="389" y="627"/>
                  </a:lnTo>
                  <a:lnTo>
                    <a:pt x="389" y="627"/>
                  </a:lnTo>
                  <a:lnTo>
                    <a:pt x="389" y="627"/>
                  </a:lnTo>
                  <a:lnTo>
                    <a:pt x="388" y="627"/>
                  </a:lnTo>
                  <a:lnTo>
                    <a:pt x="388" y="629"/>
                  </a:lnTo>
                  <a:lnTo>
                    <a:pt x="388" y="630"/>
                  </a:lnTo>
                  <a:lnTo>
                    <a:pt x="383" y="632"/>
                  </a:lnTo>
                  <a:lnTo>
                    <a:pt x="380" y="632"/>
                  </a:lnTo>
                  <a:lnTo>
                    <a:pt x="378" y="634"/>
                  </a:lnTo>
                  <a:lnTo>
                    <a:pt x="377" y="635"/>
                  </a:lnTo>
                  <a:lnTo>
                    <a:pt x="375" y="635"/>
                  </a:lnTo>
                  <a:lnTo>
                    <a:pt x="373" y="635"/>
                  </a:lnTo>
                  <a:lnTo>
                    <a:pt x="372" y="635"/>
                  </a:lnTo>
                  <a:lnTo>
                    <a:pt x="370" y="637"/>
                  </a:lnTo>
                  <a:lnTo>
                    <a:pt x="369" y="637"/>
                  </a:lnTo>
                  <a:lnTo>
                    <a:pt x="367" y="635"/>
                  </a:lnTo>
                  <a:lnTo>
                    <a:pt x="366" y="635"/>
                  </a:lnTo>
                  <a:lnTo>
                    <a:pt x="362" y="635"/>
                  </a:lnTo>
                  <a:lnTo>
                    <a:pt x="362" y="635"/>
                  </a:lnTo>
                  <a:lnTo>
                    <a:pt x="362" y="637"/>
                  </a:lnTo>
                  <a:lnTo>
                    <a:pt x="362" y="638"/>
                  </a:lnTo>
                  <a:lnTo>
                    <a:pt x="361" y="638"/>
                  </a:lnTo>
                  <a:lnTo>
                    <a:pt x="359" y="638"/>
                  </a:lnTo>
                  <a:lnTo>
                    <a:pt x="358" y="637"/>
                  </a:lnTo>
                  <a:lnTo>
                    <a:pt x="356" y="637"/>
                  </a:lnTo>
                  <a:lnTo>
                    <a:pt x="356" y="637"/>
                  </a:lnTo>
                  <a:lnTo>
                    <a:pt x="356" y="635"/>
                  </a:lnTo>
                  <a:lnTo>
                    <a:pt x="361" y="634"/>
                  </a:lnTo>
                  <a:lnTo>
                    <a:pt x="362" y="632"/>
                  </a:lnTo>
                  <a:lnTo>
                    <a:pt x="361" y="632"/>
                  </a:lnTo>
                  <a:lnTo>
                    <a:pt x="356" y="632"/>
                  </a:lnTo>
                  <a:lnTo>
                    <a:pt x="356" y="632"/>
                  </a:lnTo>
                  <a:lnTo>
                    <a:pt x="353" y="632"/>
                  </a:lnTo>
                  <a:lnTo>
                    <a:pt x="353" y="629"/>
                  </a:lnTo>
                  <a:lnTo>
                    <a:pt x="353" y="627"/>
                  </a:lnTo>
                  <a:lnTo>
                    <a:pt x="353" y="627"/>
                  </a:lnTo>
                  <a:lnTo>
                    <a:pt x="351" y="627"/>
                  </a:lnTo>
                  <a:lnTo>
                    <a:pt x="351" y="627"/>
                  </a:lnTo>
                  <a:lnTo>
                    <a:pt x="350" y="626"/>
                  </a:lnTo>
                  <a:lnTo>
                    <a:pt x="345" y="626"/>
                  </a:lnTo>
                  <a:lnTo>
                    <a:pt x="345" y="624"/>
                  </a:lnTo>
                  <a:lnTo>
                    <a:pt x="345" y="622"/>
                  </a:lnTo>
                  <a:lnTo>
                    <a:pt x="343" y="621"/>
                  </a:lnTo>
                  <a:lnTo>
                    <a:pt x="342" y="619"/>
                  </a:lnTo>
                  <a:lnTo>
                    <a:pt x="340" y="619"/>
                  </a:lnTo>
                  <a:lnTo>
                    <a:pt x="342" y="618"/>
                  </a:lnTo>
                  <a:lnTo>
                    <a:pt x="342" y="616"/>
                  </a:lnTo>
                  <a:lnTo>
                    <a:pt x="340" y="616"/>
                  </a:lnTo>
                  <a:lnTo>
                    <a:pt x="340" y="615"/>
                  </a:lnTo>
                  <a:lnTo>
                    <a:pt x="340" y="615"/>
                  </a:lnTo>
                  <a:lnTo>
                    <a:pt x="339" y="613"/>
                  </a:lnTo>
                  <a:lnTo>
                    <a:pt x="339" y="611"/>
                  </a:lnTo>
                  <a:lnTo>
                    <a:pt x="340" y="611"/>
                  </a:lnTo>
                  <a:lnTo>
                    <a:pt x="342" y="610"/>
                  </a:lnTo>
                  <a:lnTo>
                    <a:pt x="343" y="610"/>
                  </a:lnTo>
                  <a:lnTo>
                    <a:pt x="343" y="608"/>
                  </a:lnTo>
                  <a:lnTo>
                    <a:pt x="347" y="608"/>
                  </a:lnTo>
                  <a:lnTo>
                    <a:pt x="345" y="607"/>
                  </a:lnTo>
                  <a:lnTo>
                    <a:pt x="342" y="607"/>
                  </a:lnTo>
                  <a:lnTo>
                    <a:pt x="342" y="607"/>
                  </a:lnTo>
                  <a:lnTo>
                    <a:pt x="340" y="608"/>
                  </a:lnTo>
                  <a:lnTo>
                    <a:pt x="339" y="610"/>
                  </a:lnTo>
                  <a:lnTo>
                    <a:pt x="336" y="610"/>
                  </a:lnTo>
                  <a:lnTo>
                    <a:pt x="334" y="610"/>
                  </a:lnTo>
                  <a:lnTo>
                    <a:pt x="334" y="608"/>
                  </a:lnTo>
                  <a:lnTo>
                    <a:pt x="334" y="607"/>
                  </a:lnTo>
                  <a:lnTo>
                    <a:pt x="337" y="605"/>
                  </a:lnTo>
                  <a:lnTo>
                    <a:pt x="334" y="604"/>
                  </a:lnTo>
                  <a:lnTo>
                    <a:pt x="332" y="604"/>
                  </a:lnTo>
                  <a:lnTo>
                    <a:pt x="331" y="602"/>
                  </a:lnTo>
                  <a:lnTo>
                    <a:pt x="329" y="602"/>
                  </a:lnTo>
                  <a:lnTo>
                    <a:pt x="328" y="600"/>
                  </a:lnTo>
                  <a:lnTo>
                    <a:pt x="326" y="599"/>
                  </a:lnTo>
                  <a:lnTo>
                    <a:pt x="325" y="599"/>
                  </a:lnTo>
                  <a:lnTo>
                    <a:pt x="326" y="597"/>
                  </a:lnTo>
                  <a:lnTo>
                    <a:pt x="326" y="597"/>
                  </a:lnTo>
                  <a:lnTo>
                    <a:pt x="326" y="594"/>
                  </a:lnTo>
                  <a:lnTo>
                    <a:pt x="326" y="594"/>
                  </a:lnTo>
                  <a:lnTo>
                    <a:pt x="328" y="591"/>
                  </a:lnTo>
                  <a:lnTo>
                    <a:pt x="329" y="589"/>
                  </a:lnTo>
                  <a:lnTo>
                    <a:pt x="332" y="586"/>
                  </a:lnTo>
                  <a:lnTo>
                    <a:pt x="329" y="588"/>
                  </a:lnTo>
                  <a:lnTo>
                    <a:pt x="325" y="591"/>
                  </a:lnTo>
                  <a:lnTo>
                    <a:pt x="325" y="591"/>
                  </a:lnTo>
                  <a:lnTo>
                    <a:pt x="325" y="591"/>
                  </a:lnTo>
                  <a:lnTo>
                    <a:pt x="323" y="588"/>
                  </a:lnTo>
                  <a:lnTo>
                    <a:pt x="321" y="588"/>
                  </a:lnTo>
                  <a:lnTo>
                    <a:pt x="321" y="588"/>
                  </a:lnTo>
                  <a:lnTo>
                    <a:pt x="320" y="586"/>
                  </a:lnTo>
                  <a:lnTo>
                    <a:pt x="318" y="585"/>
                  </a:lnTo>
                  <a:lnTo>
                    <a:pt x="317" y="583"/>
                  </a:lnTo>
                  <a:lnTo>
                    <a:pt x="315" y="582"/>
                  </a:lnTo>
                  <a:lnTo>
                    <a:pt x="314" y="577"/>
                  </a:lnTo>
                  <a:lnTo>
                    <a:pt x="309" y="572"/>
                  </a:lnTo>
                  <a:lnTo>
                    <a:pt x="307" y="570"/>
                  </a:lnTo>
                  <a:lnTo>
                    <a:pt x="309" y="566"/>
                  </a:lnTo>
                  <a:lnTo>
                    <a:pt x="307" y="564"/>
                  </a:lnTo>
                  <a:lnTo>
                    <a:pt x="312" y="563"/>
                  </a:lnTo>
                  <a:lnTo>
                    <a:pt x="317" y="561"/>
                  </a:lnTo>
                  <a:lnTo>
                    <a:pt x="320" y="561"/>
                  </a:lnTo>
                  <a:lnTo>
                    <a:pt x="321" y="561"/>
                  </a:lnTo>
                  <a:lnTo>
                    <a:pt x="325" y="561"/>
                  </a:lnTo>
                  <a:lnTo>
                    <a:pt x="326" y="559"/>
                  </a:lnTo>
                  <a:lnTo>
                    <a:pt x="325" y="559"/>
                  </a:lnTo>
                  <a:lnTo>
                    <a:pt x="323" y="559"/>
                  </a:lnTo>
                  <a:lnTo>
                    <a:pt x="323" y="559"/>
                  </a:lnTo>
                  <a:lnTo>
                    <a:pt x="323" y="558"/>
                  </a:lnTo>
                  <a:lnTo>
                    <a:pt x="323" y="556"/>
                  </a:lnTo>
                  <a:lnTo>
                    <a:pt x="323" y="558"/>
                  </a:lnTo>
                  <a:lnTo>
                    <a:pt x="320" y="559"/>
                  </a:lnTo>
                  <a:lnTo>
                    <a:pt x="315" y="561"/>
                  </a:lnTo>
                  <a:lnTo>
                    <a:pt x="310" y="561"/>
                  </a:lnTo>
                  <a:lnTo>
                    <a:pt x="310" y="561"/>
                  </a:lnTo>
                  <a:lnTo>
                    <a:pt x="309" y="563"/>
                  </a:lnTo>
                  <a:lnTo>
                    <a:pt x="307" y="563"/>
                  </a:lnTo>
                  <a:lnTo>
                    <a:pt x="307" y="563"/>
                  </a:lnTo>
                  <a:lnTo>
                    <a:pt x="306" y="561"/>
                  </a:lnTo>
                  <a:lnTo>
                    <a:pt x="306" y="559"/>
                  </a:lnTo>
                  <a:lnTo>
                    <a:pt x="307" y="556"/>
                  </a:lnTo>
                  <a:lnTo>
                    <a:pt x="310" y="553"/>
                  </a:lnTo>
                  <a:lnTo>
                    <a:pt x="312" y="552"/>
                  </a:lnTo>
                  <a:lnTo>
                    <a:pt x="314" y="552"/>
                  </a:lnTo>
                  <a:lnTo>
                    <a:pt x="317" y="552"/>
                  </a:lnTo>
                  <a:lnTo>
                    <a:pt x="318" y="552"/>
                  </a:lnTo>
                  <a:lnTo>
                    <a:pt x="318" y="550"/>
                  </a:lnTo>
                  <a:lnTo>
                    <a:pt x="318" y="550"/>
                  </a:lnTo>
                  <a:lnTo>
                    <a:pt x="320" y="548"/>
                  </a:lnTo>
                  <a:lnTo>
                    <a:pt x="323" y="548"/>
                  </a:lnTo>
                  <a:lnTo>
                    <a:pt x="325" y="548"/>
                  </a:lnTo>
                  <a:lnTo>
                    <a:pt x="326" y="550"/>
                  </a:lnTo>
                  <a:lnTo>
                    <a:pt x="328" y="553"/>
                  </a:lnTo>
                  <a:lnTo>
                    <a:pt x="329" y="553"/>
                  </a:lnTo>
                  <a:lnTo>
                    <a:pt x="329" y="553"/>
                  </a:lnTo>
                  <a:lnTo>
                    <a:pt x="329" y="550"/>
                  </a:lnTo>
                  <a:lnTo>
                    <a:pt x="328" y="548"/>
                  </a:lnTo>
                  <a:lnTo>
                    <a:pt x="326" y="547"/>
                  </a:lnTo>
                  <a:lnTo>
                    <a:pt x="326" y="547"/>
                  </a:lnTo>
                  <a:lnTo>
                    <a:pt x="323" y="547"/>
                  </a:lnTo>
                  <a:lnTo>
                    <a:pt x="320" y="544"/>
                  </a:lnTo>
                  <a:lnTo>
                    <a:pt x="320" y="544"/>
                  </a:lnTo>
                  <a:lnTo>
                    <a:pt x="320" y="542"/>
                  </a:lnTo>
                  <a:lnTo>
                    <a:pt x="318" y="539"/>
                  </a:lnTo>
                  <a:lnTo>
                    <a:pt x="318" y="539"/>
                  </a:lnTo>
                  <a:lnTo>
                    <a:pt x="317" y="536"/>
                  </a:lnTo>
                  <a:lnTo>
                    <a:pt x="317" y="536"/>
                  </a:lnTo>
                  <a:lnTo>
                    <a:pt x="317" y="539"/>
                  </a:lnTo>
                  <a:lnTo>
                    <a:pt x="318" y="541"/>
                  </a:lnTo>
                  <a:lnTo>
                    <a:pt x="318" y="544"/>
                  </a:lnTo>
                  <a:lnTo>
                    <a:pt x="320" y="545"/>
                  </a:lnTo>
                  <a:lnTo>
                    <a:pt x="318" y="547"/>
                  </a:lnTo>
                  <a:lnTo>
                    <a:pt x="317" y="548"/>
                  </a:lnTo>
                  <a:lnTo>
                    <a:pt x="315" y="548"/>
                  </a:lnTo>
                  <a:lnTo>
                    <a:pt x="312" y="550"/>
                  </a:lnTo>
                  <a:lnTo>
                    <a:pt x="314" y="548"/>
                  </a:lnTo>
                  <a:lnTo>
                    <a:pt x="314" y="545"/>
                  </a:lnTo>
                  <a:lnTo>
                    <a:pt x="312" y="547"/>
                  </a:lnTo>
                  <a:lnTo>
                    <a:pt x="310" y="548"/>
                  </a:lnTo>
                  <a:lnTo>
                    <a:pt x="310" y="550"/>
                  </a:lnTo>
                  <a:lnTo>
                    <a:pt x="309" y="552"/>
                  </a:lnTo>
                  <a:lnTo>
                    <a:pt x="306" y="555"/>
                  </a:lnTo>
                  <a:lnTo>
                    <a:pt x="304" y="558"/>
                  </a:lnTo>
                  <a:lnTo>
                    <a:pt x="304" y="559"/>
                  </a:lnTo>
                  <a:lnTo>
                    <a:pt x="302" y="559"/>
                  </a:lnTo>
                  <a:lnTo>
                    <a:pt x="301" y="558"/>
                  </a:lnTo>
                  <a:lnTo>
                    <a:pt x="299" y="556"/>
                  </a:lnTo>
                  <a:lnTo>
                    <a:pt x="299" y="555"/>
                  </a:lnTo>
                  <a:lnTo>
                    <a:pt x="299" y="550"/>
                  </a:lnTo>
                  <a:lnTo>
                    <a:pt x="299" y="548"/>
                  </a:lnTo>
                  <a:lnTo>
                    <a:pt x="299" y="545"/>
                  </a:lnTo>
                  <a:lnTo>
                    <a:pt x="298" y="539"/>
                  </a:lnTo>
                  <a:lnTo>
                    <a:pt x="298" y="537"/>
                  </a:lnTo>
                  <a:lnTo>
                    <a:pt x="295" y="536"/>
                  </a:lnTo>
                  <a:lnTo>
                    <a:pt x="295" y="536"/>
                  </a:lnTo>
                  <a:lnTo>
                    <a:pt x="293" y="534"/>
                  </a:lnTo>
                  <a:lnTo>
                    <a:pt x="293" y="533"/>
                  </a:lnTo>
                  <a:lnTo>
                    <a:pt x="293" y="533"/>
                  </a:lnTo>
                  <a:lnTo>
                    <a:pt x="295" y="533"/>
                  </a:lnTo>
                  <a:lnTo>
                    <a:pt x="298" y="531"/>
                  </a:lnTo>
                  <a:lnTo>
                    <a:pt x="301" y="528"/>
                  </a:lnTo>
                  <a:lnTo>
                    <a:pt x="306" y="525"/>
                  </a:lnTo>
                  <a:lnTo>
                    <a:pt x="307" y="525"/>
                  </a:lnTo>
                  <a:lnTo>
                    <a:pt x="312" y="523"/>
                  </a:lnTo>
                  <a:lnTo>
                    <a:pt x="314" y="523"/>
                  </a:lnTo>
                  <a:lnTo>
                    <a:pt x="314" y="523"/>
                  </a:lnTo>
                  <a:lnTo>
                    <a:pt x="314" y="522"/>
                  </a:lnTo>
                  <a:lnTo>
                    <a:pt x="310" y="523"/>
                  </a:lnTo>
                  <a:lnTo>
                    <a:pt x="306" y="523"/>
                  </a:lnTo>
                  <a:lnTo>
                    <a:pt x="304" y="525"/>
                  </a:lnTo>
                  <a:lnTo>
                    <a:pt x="302" y="526"/>
                  </a:lnTo>
                  <a:lnTo>
                    <a:pt x="301" y="528"/>
                  </a:lnTo>
                  <a:lnTo>
                    <a:pt x="296" y="530"/>
                  </a:lnTo>
                  <a:lnTo>
                    <a:pt x="293" y="530"/>
                  </a:lnTo>
                  <a:lnTo>
                    <a:pt x="290" y="526"/>
                  </a:lnTo>
                  <a:lnTo>
                    <a:pt x="287" y="528"/>
                  </a:lnTo>
                  <a:lnTo>
                    <a:pt x="285" y="528"/>
                  </a:lnTo>
                  <a:lnTo>
                    <a:pt x="284" y="526"/>
                  </a:lnTo>
                  <a:lnTo>
                    <a:pt x="284" y="523"/>
                  </a:lnTo>
                  <a:lnTo>
                    <a:pt x="285" y="518"/>
                  </a:lnTo>
                  <a:lnTo>
                    <a:pt x="284" y="518"/>
                  </a:lnTo>
                  <a:lnTo>
                    <a:pt x="282" y="517"/>
                  </a:lnTo>
                  <a:lnTo>
                    <a:pt x="282" y="517"/>
                  </a:lnTo>
                  <a:lnTo>
                    <a:pt x="280" y="515"/>
                  </a:lnTo>
                  <a:lnTo>
                    <a:pt x="282" y="515"/>
                  </a:lnTo>
                  <a:lnTo>
                    <a:pt x="287" y="514"/>
                  </a:lnTo>
                  <a:lnTo>
                    <a:pt x="293" y="509"/>
                  </a:lnTo>
                  <a:lnTo>
                    <a:pt x="296" y="507"/>
                  </a:lnTo>
                  <a:lnTo>
                    <a:pt x="299" y="506"/>
                  </a:lnTo>
                  <a:lnTo>
                    <a:pt x="301" y="504"/>
                  </a:lnTo>
                  <a:lnTo>
                    <a:pt x="302" y="503"/>
                  </a:lnTo>
                  <a:lnTo>
                    <a:pt x="302" y="503"/>
                  </a:lnTo>
                  <a:lnTo>
                    <a:pt x="304" y="501"/>
                  </a:lnTo>
                  <a:lnTo>
                    <a:pt x="306" y="501"/>
                  </a:lnTo>
                  <a:lnTo>
                    <a:pt x="309" y="500"/>
                  </a:lnTo>
                  <a:lnTo>
                    <a:pt x="312" y="496"/>
                  </a:lnTo>
                  <a:lnTo>
                    <a:pt x="312" y="496"/>
                  </a:lnTo>
                  <a:lnTo>
                    <a:pt x="312" y="496"/>
                  </a:lnTo>
                  <a:lnTo>
                    <a:pt x="310" y="496"/>
                  </a:lnTo>
                  <a:lnTo>
                    <a:pt x="306" y="500"/>
                  </a:lnTo>
                  <a:lnTo>
                    <a:pt x="304" y="501"/>
                  </a:lnTo>
                  <a:lnTo>
                    <a:pt x="295" y="506"/>
                  </a:lnTo>
                  <a:lnTo>
                    <a:pt x="291" y="509"/>
                  </a:lnTo>
                  <a:lnTo>
                    <a:pt x="290" y="511"/>
                  </a:lnTo>
                  <a:lnTo>
                    <a:pt x="288" y="512"/>
                  </a:lnTo>
                  <a:lnTo>
                    <a:pt x="287" y="512"/>
                  </a:lnTo>
                  <a:lnTo>
                    <a:pt x="284" y="512"/>
                  </a:lnTo>
                  <a:lnTo>
                    <a:pt x="280" y="514"/>
                  </a:lnTo>
                  <a:lnTo>
                    <a:pt x="279" y="514"/>
                  </a:lnTo>
                  <a:lnTo>
                    <a:pt x="277" y="514"/>
                  </a:lnTo>
                  <a:lnTo>
                    <a:pt x="277" y="511"/>
                  </a:lnTo>
                  <a:lnTo>
                    <a:pt x="277" y="509"/>
                  </a:lnTo>
                  <a:lnTo>
                    <a:pt x="277" y="507"/>
                  </a:lnTo>
                  <a:lnTo>
                    <a:pt x="279" y="504"/>
                  </a:lnTo>
                  <a:lnTo>
                    <a:pt x="280" y="503"/>
                  </a:lnTo>
                  <a:lnTo>
                    <a:pt x="280" y="503"/>
                  </a:lnTo>
                  <a:lnTo>
                    <a:pt x="280" y="501"/>
                  </a:lnTo>
                  <a:lnTo>
                    <a:pt x="284" y="500"/>
                  </a:lnTo>
                  <a:lnTo>
                    <a:pt x="285" y="500"/>
                  </a:lnTo>
                  <a:lnTo>
                    <a:pt x="287" y="498"/>
                  </a:lnTo>
                  <a:lnTo>
                    <a:pt x="293" y="496"/>
                  </a:lnTo>
                  <a:lnTo>
                    <a:pt x="295" y="496"/>
                  </a:lnTo>
                  <a:lnTo>
                    <a:pt x="295" y="496"/>
                  </a:lnTo>
                  <a:lnTo>
                    <a:pt x="296" y="496"/>
                  </a:lnTo>
                  <a:lnTo>
                    <a:pt x="295" y="495"/>
                  </a:lnTo>
                  <a:lnTo>
                    <a:pt x="293" y="495"/>
                  </a:lnTo>
                  <a:lnTo>
                    <a:pt x="288" y="495"/>
                  </a:lnTo>
                  <a:lnTo>
                    <a:pt x="284" y="495"/>
                  </a:lnTo>
                  <a:lnTo>
                    <a:pt x="280" y="495"/>
                  </a:lnTo>
                  <a:lnTo>
                    <a:pt x="280" y="495"/>
                  </a:lnTo>
                  <a:lnTo>
                    <a:pt x="279" y="495"/>
                  </a:lnTo>
                  <a:lnTo>
                    <a:pt x="277" y="493"/>
                  </a:lnTo>
                  <a:lnTo>
                    <a:pt x="274" y="490"/>
                  </a:lnTo>
                  <a:lnTo>
                    <a:pt x="276" y="485"/>
                  </a:lnTo>
                  <a:lnTo>
                    <a:pt x="276" y="482"/>
                  </a:lnTo>
                  <a:lnTo>
                    <a:pt x="279" y="481"/>
                  </a:lnTo>
                  <a:lnTo>
                    <a:pt x="280" y="481"/>
                  </a:lnTo>
                  <a:lnTo>
                    <a:pt x="284" y="479"/>
                  </a:lnTo>
                  <a:lnTo>
                    <a:pt x="287" y="476"/>
                  </a:lnTo>
                  <a:lnTo>
                    <a:pt x="291" y="474"/>
                  </a:lnTo>
                  <a:lnTo>
                    <a:pt x="293" y="474"/>
                  </a:lnTo>
                  <a:lnTo>
                    <a:pt x="296" y="474"/>
                  </a:lnTo>
                  <a:lnTo>
                    <a:pt x="302" y="478"/>
                  </a:lnTo>
                  <a:lnTo>
                    <a:pt x="306" y="478"/>
                  </a:lnTo>
                  <a:lnTo>
                    <a:pt x="309" y="476"/>
                  </a:lnTo>
                  <a:lnTo>
                    <a:pt x="314" y="478"/>
                  </a:lnTo>
                  <a:lnTo>
                    <a:pt x="320" y="481"/>
                  </a:lnTo>
                  <a:lnTo>
                    <a:pt x="321" y="481"/>
                  </a:lnTo>
                  <a:lnTo>
                    <a:pt x="321" y="479"/>
                  </a:lnTo>
                  <a:lnTo>
                    <a:pt x="314" y="476"/>
                  </a:lnTo>
                  <a:lnTo>
                    <a:pt x="314" y="474"/>
                  </a:lnTo>
                  <a:lnTo>
                    <a:pt x="315" y="474"/>
                  </a:lnTo>
                  <a:lnTo>
                    <a:pt x="317" y="474"/>
                  </a:lnTo>
                  <a:lnTo>
                    <a:pt x="317" y="473"/>
                  </a:lnTo>
                  <a:lnTo>
                    <a:pt x="310" y="474"/>
                  </a:lnTo>
                  <a:lnTo>
                    <a:pt x="309" y="474"/>
                  </a:lnTo>
                  <a:lnTo>
                    <a:pt x="304" y="474"/>
                  </a:lnTo>
                  <a:lnTo>
                    <a:pt x="302" y="474"/>
                  </a:lnTo>
                  <a:lnTo>
                    <a:pt x="299" y="474"/>
                  </a:lnTo>
                  <a:lnTo>
                    <a:pt x="296" y="473"/>
                  </a:lnTo>
                  <a:lnTo>
                    <a:pt x="293" y="473"/>
                  </a:lnTo>
                  <a:lnTo>
                    <a:pt x="291" y="473"/>
                  </a:lnTo>
                  <a:lnTo>
                    <a:pt x="288" y="474"/>
                  </a:lnTo>
                  <a:lnTo>
                    <a:pt x="287" y="474"/>
                  </a:lnTo>
                  <a:lnTo>
                    <a:pt x="280" y="479"/>
                  </a:lnTo>
                  <a:lnTo>
                    <a:pt x="277" y="479"/>
                  </a:lnTo>
                  <a:lnTo>
                    <a:pt x="276" y="479"/>
                  </a:lnTo>
                  <a:lnTo>
                    <a:pt x="277" y="476"/>
                  </a:lnTo>
                  <a:lnTo>
                    <a:pt x="277" y="476"/>
                  </a:lnTo>
                  <a:lnTo>
                    <a:pt x="277" y="474"/>
                  </a:lnTo>
                  <a:lnTo>
                    <a:pt x="279" y="473"/>
                  </a:lnTo>
                  <a:lnTo>
                    <a:pt x="282" y="470"/>
                  </a:lnTo>
                  <a:lnTo>
                    <a:pt x="284" y="465"/>
                  </a:lnTo>
                  <a:lnTo>
                    <a:pt x="285" y="463"/>
                  </a:lnTo>
                  <a:lnTo>
                    <a:pt x="287" y="463"/>
                  </a:lnTo>
                  <a:lnTo>
                    <a:pt x="288" y="463"/>
                  </a:lnTo>
                  <a:lnTo>
                    <a:pt x="295" y="465"/>
                  </a:lnTo>
                  <a:lnTo>
                    <a:pt x="301" y="466"/>
                  </a:lnTo>
                  <a:lnTo>
                    <a:pt x="304" y="466"/>
                  </a:lnTo>
                  <a:lnTo>
                    <a:pt x="307" y="466"/>
                  </a:lnTo>
                  <a:lnTo>
                    <a:pt x="307" y="466"/>
                  </a:lnTo>
                  <a:lnTo>
                    <a:pt x="309" y="465"/>
                  </a:lnTo>
                  <a:lnTo>
                    <a:pt x="309" y="465"/>
                  </a:lnTo>
                  <a:lnTo>
                    <a:pt x="309" y="463"/>
                  </a:lnTo>
                  <a:lnTo>
                    <a:pt x="310" y="463"/>
                  </a:lnTo>
                  <a:lnTo>
                    <a:pt x="310" y="462"/>
                  </a:lnTo>
                  <a:lnTo>
                    <a:pt x="312" y="460"/>
                  </a:lnTo>
                  <a:lnTo>
                    <a:pt x="314" y="459"/>
                  </a:lnTo>
                  <a:lnTo>
                    <a:pt x="312" y="459"/>
                  </a:lnTo>
                  <a:lnTo>
                    <a:pt x="312" y="459"/>
                  </a:lnTo>
                  <a:lnTo>
                    <a:pt x="309" y="459"/>
                  </a:lnTo>
                  <a:lnTo>
                    <a:pt x="309" y="459"/>
                  </a:lnTo>
                  <a:lnTo>
                    <a:pt x="309" y="459"/>
                  </a:lnTo>
                  <a:lnTo>
                    <a:pt x="306" y="462"/>
                  </a:lnTo>
                  <a:lnTo>
                    <a:pt x="304" y="462"/>
                  </a:lnTo>
                  <a:lnTo>
                    <a:pt x="298" y="463"/>
                  </a:lnTo>
                  <a:lnTo>
                    <a:pt x="296" y="463"/>
                  </a:lnTo>
                  <a:lnTo>
                    <a:pt x="291" y="462"/>
                  </a:lnTo>
                  <a:lnTo>
                    <a:pt x="290" y="462"/>
                  </a:lnTo>
                  <a:lnTo>
                    <a:pt x="290" y="460"/>
                  </a:lnTo>
                  <a:lnTo>
                    <a:pt x="284" y="460"/>
                  </a:lnTo>
                  <a:lnTo>
                    <a:pt x="282" y="462"/>
                  </a:lnTo>
                  <a:lnTo>
                    <a:pt x="280" y="462"/>
                  </a:lnTo>
                  <a:lnTo>
                    <a:pt x="282" y="460"/>
                  </a:lnTo>
                  <a:lnTo>
                    <a:pt x="284" y="459"/>
                  </a:lnTo>
                  <a:lnTo>
                    <a:pt x="287" y="454"/>
                  </a:lnTo>
                  <a:lnTo>
                    <a:pt x="288" y="452"/>
                  </a:lnTo>
                  <a:lnTo>
                    <a:pt x="293" y="451"/>
                  </a:lnTo>
                  <a:lnTo>
                    <a:pt x="296" y="451"/>
                  </a:lnTo>
                  <a:lnTo>
                    <a:pt x="304" y="455"/>
                  </a:lnTo>
                  <a:lnTo>
                    <a:pt x="307" y="455"/>
                  </a:lnTo>
                  <a:lnTo>
                    <a:pt x="309" y="455"/>
                  </a:lnTo>
                  <a:lnTo>
                    <a:pt x="314" y="454"/>
                  </a:lnTo>
                  <a:lnTo>
                    <a:pt x="315" y="452"/>
                  </a:lnTo>
                  <a:lnTo>
                    <a:pt x="317" y="451"/>
                  </a:lnTo>
                  <a:lnTo>
                    <a:pt x="318" y="449"/>
                  </a:lnTo>
                  <a:lnTo>
                    <a:pt x="318" y="448"/>
                  </a:lnTo>
                  <a:lnTo>
                    <a:pt x="315" y="449"/>
                  </a:lnTo>
                  <a:lnTo>
                    <a:pt x="314" y="449"/>
                  </a:lnTo>
                  <a:lnTo>
                    <a:pt x="312" y="449"/>
                  </a:lnTo>
                  <a:lnTo>
                    <a:pt x="314" y="444"/>
                  </a:lnTo>
                  <a:lnTo>
                    <a:pt x="314" y="441"/>
                  </a:lnTo>
                  <a:lnTo>
                    <a:pt x="314" y="440"/>
                  </a:lnTo>
                  <a:lnTo>
                    <a:pt x="318" y="440"/>
                  </a:lnTo>
                  <a:lnTo>
                    <a:pt x="325" y="440"/>
                  </a:lnTo>
                  <a:lnTo>
                    <a:pt x="326" y="440"/>
                  </a:lnTo>
                  <a:lnTo>
                    <a:pt x="326" y="438"/>
                  </a:lnTo>
                  <a:lnTo>
                    <a:pt x="323" y="438"/>
                  </a:lnTo>
                  <a:lnTo>
                    <a:pt x="321" y="437"/>
                  </a:lnTo>
                  <a:lnTo>
                    <a:pt x="320" y="437"/>
                  </a:lnTo>
                  <a:lnTo>
                    <a:pt x="318" y="438"/>
                  </a:lnTo>
                  <a:lnTo>
                    <a:pt x="315" y="438"/>
                  </a:lnTo>
                  <a:lnTo>
                    <a:pt x="315" y="437"/>
                  </a:lnTo>
                  <a:lnTo>
                    <a:pt x="317" y="433"/>
                  </a:lnTo>
                  <a:lnTo>
                    <a:pt x="317" y="432"/>
                  </a:lnTo>
                  <a:lnTo>
                    <a:pt x="318" y="429"/>
                  </a:lnTo>
                  <a:lnTo>
                    <a:pt x="318" y="427"/>
                  </a:lnTo>
                  <a:lnTo>
                    <a:pt x="320" y="426"/>
                  </a:lnTo>
                  <a:lnTo>
                    <a:pt x="323" y="424"/>
                  </a:lnTo>
                  <a:lnTo>
                    <a:pt x="325" y="422"/>
                  </a:lnTo>
                  <a:lnTo>
                    <a:pt x="325" y="422"/>
                  </a:lnTo>
                  <a:lnTo>
                    <a:pt x="323" y="419"/>
                  </a:lnTo>
                  <a:lnTo>
                    <a:pt x="323" y="419"/>
                  </a:lnTo>
                  <a:lnTo>
                    <a:pt x="325" y="418"/>
                  </a:lnTo>
                  <a:lnTo>
                    <a:pt x="326" y="418"/>
                  </a:lnTo>
                  <a:lnTo>
                    <a:pt x="325" y="418"/>
                  </a:lnTo>
                  <a:lnTo>
                    <a:pt x="323" y="416"/>
                  </a:lnTo>
                  <a:lnTo>
                    <a:pt x="321" y="418"/>
                  </a:lnTo>
                  <a:lnTo>
                    <a:pt x="318" y="418"/>
                  </a:lnTo>
                  <a:lnTo>
                    <a:pt x="317" y="416"/>
                  </a:lnTo>
                  <a:lnTo>
                    <a:pt x="314" y="416"/>
                  </a:lnTo>
                  <a:lnTo>
                    <a:pt x="314" y="416"/>
                  </a:lnTo>
                  <a:lnTo>
                    <a:pt x="309" y="418"/>
                  </a:lnTo>
                  <a:lnTo>
                    <a:pt x="309" y="418"/>
                  </a:lnTo>
                  <a:lnTo>
                    <a:pt x="307" y="418"/>
                  </a:lnTo>
                  <a:lnTo>
                    <a:pt x="298" y="416"/>
                  </a:lnTo>
                  <a:lnTo>
                    <a:pt x="296" y="416"/>
                  </a:lnTo>
                  <a:lnTo>
                    <a:pt x="293" y="413"/>
                  </a:lnTo>
                  <a:lnTo>
                    <a:pt x="290" y="411"/>
                  </a:lnTo>
                  <a:lnTo>
                    <a:pt x="287" y="410"/>
                  </a:lnTo>
                  <a:lnTo>
                    <a:pt x="282" y="408"/>
                  </a:lnTo>
                  <a:lnTo>
                    <a:pt x="276" y="408"/>
                  </a:lnTo>
                  <a:lnTo>
                    <a:pt x="273" y="407"/>
                  </a:lnTo>
                  <a:lnTo>
                    <a:pt x="271" y="405"/>
                  </a:lnTo>
                  <a:lnTo>
                    <a:pt x="268" y="403"/>
                  </a:lnTo>
                  <a:lnTo>
                    <a:pt x="265" y="400"/>
                  </a:lnTo>
                  <a:lnTo>
                    <a:pt x="265" y="399"/>
                  </a:lnTo>
                  <a:lnTo>
                    <a:pt x="266" y="399"/>
                  </a:lnTo>
                  <a:lnTo>
                    <a:pt x="268" y="397"/>
                  </a:lnTo>
                  <a:lnTo>
                    <a:pt x="269" y="396"/>
                  </a:lnTo>
                  <a:lnTo>
                    <a:pt x="274" y="397"/>
                  </a:lnTo>
                  <a:lnTo>
                    <a:pt x="277" y="397"/>
                  </a:lnTo>
                  <a:lnTo>
                    <a:pt x="279" y="397"/>
                  </a:lnTo>
                  <a:lnTo>
                    <a:pt x="280" y="397"/>
                  </a:lnTo>
                  <a:lnTo>
                    <a:pt x="285" y="397"/>
                  </a:lnTo>
                  <a:lnTo>
                    <a:pt x="290" y="399"/>
                  </a:lnTo>
                  <a:lnTo>
                    <a:pt x="291" y="399"/>
                  </a:lnTo>
                  <a:lnTo>
                    <a:pt x="295" y="400"/>
                  </a:lnTo>
                  <a:lnTo>
                    <a:pt x="304" y="405"/>
                  </a:lnTo>
                  <a:lnTo>
                    <a:pt x="307" y="407"/>
                  </a:lnTo>
                  <a:lnTo>
                    <a:pt x="309" y="407"/>
                  </a:lnTo>
                  <a:lnTo>
                    <a:pt x="317" y="408"/>
                  </a:lnTo>
                  <a:lnTo>
                    <a:pt x="317" y="408"/>
                  </a:lnTo>
                  <a:lnTo>
                    <a:pt x="320" y="407"/>
                  </a:lnTo>
                  <a:lnTo>
                    <a:pt x="320" y="407"/>
                  </a:lnTo>
                  <a:lnTo>
                    <a:pt x="320" y="407"/>
                  </a:lnTo>
                  <a:lnTo>
                    <a:pt x="317" y="407"/>
                  </a:lnTo>
                  <a:lnTo>
                    <a:pt x="314" y="403"/>
                  </a:lnTo>
                  <a:lnTo>
                    <a:pt x="310" y="402"/>
                  </a:lnTo>
                  <a:lnTo>
                    <a:pt x="310" y="400"/>
                  </a:lnTo>
                  <a:lnTo>
                    <a:pt x="310" y="399"/>
                  </a:lnTo>
                  <a:lnTo>
                    <a:pt x="312" y="397"/>
                  </a:lnTo>
                  <a:lnTo>
                    <a:pt x="312" y="396"/>
                  </a:lnTo>
                  <a:lnTo>
                    <a:pt x="310" y="394"/>
                  </a:lnTo>
                  <a:lnTo>
                    <a:pt x="309" y="394"/>
                  </a:lnTo>
                  <a:lnTo>
                    <a:pt x="304" y="392"/>
                  </a:lnTo>
                  <a:lnTo>
                    <a:pt x="304" y="391"/>
                  </a:lnTo>
                  <a:lnTo>
                    <a:pt x="306" y="391"/>
                  </a:lnTo>
                  <a:lnTo>
                    <a:pt x="307" y="391"/>
                  </a:lnTo>
                  <a:lnTo>
                    <a:pt x="312" y="392"/>
                  </a:lnTo>
                  <a:lnTo>
                    <a:pt x="314" y="392"/>
                  </a:lnTo>
                  <a:lnTo>
                    <a:pt x="315" y="392"/>
                  </a:lnTo>
                  <a:lnTo>
                    <a:pt x="315" y="391"/>
                  </a:lnTo>
                  <a:lnTo>
                    <a:pt x="314" y="391"/>
                  </a:lnTo>
                  <a:lnTo>
                    <a:pt x="310" y="388"/>
                  </a:lnTo>
                  <a:lnTo>
                    <a:pt x="304" y="388"/>
                  </a:lnTo>
                  <a:lnTo>
                    <a:pt x="301" y="388"/>
                  </a:lnTo>
                  <a:lnTo>
                    <a:pt x="298" y="388"/>
                  </a:lnTo>
                  <a:lnTo>
                    <a:pt x="295" y="386"/>
                  </a:lnTo>
                  <a:lnTo>
                    <a:pt x="293" y="386"/>
                  </a:lnTo>
                  <a:lnTo>
                    <a:pt x="290" y="386"/>
                  </a:lnTo>
                  <a:lnTo>
                    <a:pt x="288" y="388"/>
                  </a:lnTo>
                  <a:lnTo>
                    <a:pt x="287" y="386"/>
                  </a:lnTo>
                  <a:lnTo>
                    <a:pt x="285" y="383"/>
                  </a:lnTo>
                  <a:lnTo>
                    <a:pt x="285" y="381"/>
                  </a:lnTo>
                  <a:lnTo>
                    <a:pt x="287" y="381"/>
                  </a:lnTo>
                  <a:lnTo>
                    <a:pt x="287" y="380"/>
                  </a:lnTo>
                  <a:lnTo>
                    <a:pt x="288" y="380"/>
                  </a:lnTo>
                  <a:lnTo>
                    <a:pt x="290" y="378"/>
                  </a:lnTo>
                  <a:lnTo>
                    <a:pt x="301" y="375"/>
                  </a:lnTo>
                  <a:lnTo>
                    <a:pt x="304" y="374"/>
                  </a:lnTo>
                  <a:lnTo>
                    <a:pt x="304" y="374"/>
                  </a:lnTo>
                  <a:lnTo>
                    <a:pt x="302" y="374"/>
                  </a:lnTo>
                  <a:lnTo>
                    <a:pt x="299" y="375"/>
                  </a:lnTo>
                  <a:lnTo>
                    <a:pt x="298" y="375"/>
                  </a:lnTo>
                  <a:lnTo>
                    <a:pt x="291" y="374"/>
                  </a:lnTo>
                  <a:lnTo>
                    <a:pt x="290" y="374"/>
                  </a:lnTo>
                  <a:lnTo>
                    <a:pt x="288" y="375"/>
                  </a:lnTo>
                  <a:lnTo>
                    <a:pt x="284" y="377"/>
                  </a:lnTo>
                  <a:lnTo>
                    <a:pt x="282" y="377"/>
                  </a:lnTo>
                  <a:lnTo>
                    <a:pt x="280" y="377"/>
                  </a:lnTo>
                  <a:lnTo>
                    <a:pt x="280" y="375"/>
                  </a:lnTo>
                  <a:lnTo>
                    <a:pt x="280" y="375"/>
                  </a:lnTo>
                  <a:lnTo>
                    <a:pt x="282" y="374"/>
                  </a:lnTo>
                  <a:lnTo>
                    <a:pt x="284" y="372"/>
                  </a:lnTo>
                  <a:lnTo>
                    <a:pt x="285" y="370"/>
                  </a:lnTo>
                  <a:lnTo>
                    <a:pt x="285" y="370"/>
                  </a:lnTo>
                  <a:lnTo>
                    <a:pt x="282" y="370"/>
                  </a:lnTo>
                  <a:lnTo>
                    <a:pt x="282" y="370"/>
                  </a:lnTo>
                  <a:lnTo>
                    <a:pt x="282" y="369"/>
                  </a:lnTo>
                  <a:lnTo>
                    <a:pt x="280" y="367"/>
                  </a:lnTo>
                  <a:lnTo>
                    <a:pt x="280" y="364"/>
                  </a:lnTo>
                  <a:lnTo>
                    <a:pt x="279" y="363"/>
                  </a:lnTo>
                  <a:lnTo>
                    <a:pt x="277" y="361"/>
                  </a:lnTo>
                  <a:lnTo>
                    <a:pt x="277" y="361"/>
                  </a:lnTo>
                  <a:lnTo>
                    <a:pt x="274" y="356"/>
                  </a:lnTo>
                  <a:lnTo>
                    <a:pt x="276" y="356"/>
                  </a:lnTo>
                  <a:lnTo>
                    <a:pt x="277" y="355"/>
                  </a:lnTo>
                  <a:lnTo>
                    <a:pt x="277" y="355"/>
                  </a:lnTo>
                  <a:lnTo>
                    <a:pt x="274" y="356"/>
                  </a:lnTo>
                  <a:lnTo>
                    <a:pt x="273" y="356"/>
                  </a:lnTo>
                  <a:lnTo>
                    <a:pt x="274" y="358"/>
                  </a:lnTo>
                  <a:lnTo>
                    <a:pt x="274" y="358"/>
                  </a:lnTo>
                  <a:lnTo>
                    <a:pt x="274" y="359"/>
                  </a:lnTo>
                  <a:lnTo>
                    <a:pt x="276" y="361"/>
                  </a:lnTo>
                  <a:lnTo>
                    <a:pt x="276" y="363"/>
                  </a:lnTo>
                  <a:lnTo>
                    <a:pt x="277" y="364"/>
                  </a:lnTo>
                  <a:lnTo>
                    <a:pt x="279" y="366"/>
                  </a:lnTo>
                  <a:lnTo>
                    <a:pt x="280" y="367"/>
                  </a:lnTo>
                  <a:lnTo>
                    <a:pt x="280" y="369"/>
                  </a:lnTo>
                  <a:lnTo>
                    <a:pt x="279" y="370"/>
                  </a:lnTo>
                  <a:lnTo>
                    <a:pt x="276" y="372"/>
                  </a:lnTo>
                  <a:lnTo>
                    <a:pt x="276" y="372"/>
                  </a:lnTo>
                  <a:lnTo>
                    <a:pt x="276" y="374"/>
                  </a:lnTo>
                  <a:lnTo>
                    <a:pt x="274" y="375"/>
                  </a:lnTo>
                  <a:lnTo>
                    <a:pt x="273" y="374"/>
                  </a:lnTo>
                  <a:lnTo>
                    <a:pt x="273" y="374"/>
                  </a:lnTo>
                  <a:lnTo>
                    <a:pt x="273" y="375"/>
                  </a:lnTo>
                  <a:lnTo>
                    <a:pt x="274" y="378"/>
                  </a:lnTo>
                  <a:lnTo>
                    <a:pt x="273" y="380"/>
                  </a:lnTo>
                  <a:lnTo>
                    <a:pt x="271" y="380"/>
                  </a:lnTo>
                  <a:lnTo>
                    <a:pt x="269" y="380"/>
                  </a:lnTo>
                  <a:lnTo>
                    <a:pt x="268" y="381"/>
                  </a:lnTo>
                  <a:lnTo>
                    <a:pt x="261" y="381"/>
                  </a:lnTo>
                  <a:lnTo>
                    <a:pt x="260" y="381"/>
                  </a:lnTo>
                  <a:lnTo>
                    <a:pt x="257" y="381"/>
                  </a:lnTo>
                  <a:lnTo>
                    <a:pt x="252" y="380"/>
                  </a:lnTo>
                  <a:lnTo>
                    <a:pt x="250" y="378"/>
                  </a:lnTo>
                  <a:lnTo>
                    <a:pt x="249" y="377"/>
                  </a:lnTo>
                  <a:lnTo>
                    <a:pt x="247" y="375"/>
                  </a:lnTo>
                  <a:lnTo>
                    <a:pt x="247" y="374"/>
                  </a:lnTo>
                  <a:lnTo>
                    <a:pt x="249" y="372"/>
                  </a:lnTo>
                  <a:lnTo>
                    <a:pt x="250" y="370"/>
                  </a:lnTo>
                  <a:lnTo>
                    <a:pt x="250" y="366"/>
                  </a:lnTo>
                  <a:lnTo>
                    <a:pt x="254" y="363"/>
                  </a:lnTo>
                  <a:lnTo>
                    <a:pt x="258" y="358"/>
                  </a:lnTo>
                  <a:lnTo>
                    <a:pt x="260" y="356"/>
                  </a:lnTo>
                  <a:lnTo>
                    <a:pt x="260" y="355"/>
                  </a:lnTo>
                  <a:lnTo>
                    <a:pt x="260" y="355"/>
                  </a:lnTo>
                  <a:lnTo>
                    <a:pt x="260" y="355"/>
                  </a:lnTo>
                  <a:lnTo>
                    <a:pt x="254" y="359"/>
                  </a:lnTo>
                  <a:lnTo>
                    <a:pt x="249" y="359"/>
                  </a:lnTo>
                  <a:lnTo>
                    <a:pt x="249" y="359"/>
                  </a:lnTo>
                  <a:lnTo>
                    <a:pt x="249" y="356"/>
                  </a:lnTo>
                  <a:lnTo>
                    <a:pt x="249" y="356"/>
                  </a:lnTo>
                  <a:lnTo>
                    <a:pt x="252" y="356"/>
                  </a:lnTo>
                  <a:lnTo>
                    <a:pt x="254" y="355"/>
                  </a:lnTo>
                  <a:lnTo>
                    <a:pt x="252" y="353"/>
                  </a:lnTo>
                  <a:lnTo>
                    <a:pt x="249" y="353"/>
                  </a:lnTo>
                  <a:lnTo>
                    <a:pt x="249" y="353"/>
                  </a:lnTo>
                  <a:lnTo>
                    <a:pt x="250" y="351"/>
                  </a:lnTo>
                  <a:lnTo>
                    <a:pt x="255" y="351"/>
                  </a:lnTo>
                  <a:lnTo>
                    <a:pt x="257" y="350"/>
                  </a:lnTo>
                  <a:lnTo>
                    <a:pt x="258" y="350"/>
                  </a:lnTo>
                  <a:lnTo>
                    <a:pt x="261" y="347"/>
                  </a:lnTo>
                  <a:lnTo>
                    <a:pt x="261" y="345"/>
                  </a:lnTo>
                  <a:lnTo>
                    <a:pt x="261" y="344"/>
                  </a:lnTo>
                  <a:lnTo>
                    <a:pt x="261" y="344"/>
                  </a:lnTo>
                  <a:lnTo>
                    <a:pt x="261" y="342"/>
                  </a:lnTo>
                  <a:lnTo>
                    <a:pt x="261" y="340"/>
                  </a:lnTo>
                  <a:lnTo>
                    <a:pt x="261" y="340"/>
                  </a:lnTo>
                  <a:lnTo>
                    <a:pt x="260" y="339"/>
                  </a:lnTo>
                  <a:lnTo>
                    <a:pt x="257" y="337"/>
                  </a:lnTo>
                  <a:lnTo>
                    <a:pt x="255" y="339"/>
                  </a:lnTo>
                  <a:lnTo>
                    <a:pt x="255" y="339"/>
                  </a:lnTo>
                  <a:lnTo>
                    <a:pt x="254" y="339"/>
                  </a:lnTo>
                  <a:lnTo>
                    <a:pt x="252" y="339"/>
                  </a:lnTo>
                  <a:lnTo>
                    <a:pt x="250" y="339"/>
                  </a:lnTo>
                  <a:lnTo>
                    <a:pt x="250" y="337"/>
                  </a:lnTo>
                  <a:lnTo>
                    <a:pt x="249" y="337"/>
                  </a:lnTo>
                  <a:lnTo>
                    <a:pt x="247" y="337"/>
                  </a:lnTo>
                  <a:lnTo>
                    <a:pt x="247" y="336"/>
                  </a:lnTo>
                  <a:lnTo>
                    <a:pt x="247" y="334"/>
                  </a:lnTo>
                  <a:lnTo>
                    <a:pt x="249" y="334"/>
                  </a:lnTo>
                  <a:lnTo>
                    <a:pt x="250" y="333"/>
                  </a:lnTo>
                  <a:lnTo>
                    <a:pt x="252" y="333"/>
                  </a:lnTo>
                  <a:lnTo>
                    <a:pt x="254" y="329"/>
                  </a:lnTo>
                  <a:lnTo>
                    <a:pt x="254" y="328"/>
                  </a:lnTo>
                  <a:lnTo>
                    <a:pt x="254" y="326"/>
                  </a:lnTo>
                  <a:lnTo>
                    <a:pt x="250" y="325"/>
                  </a:lnTo>
                  <a:lnTo>
                    <a:pt x="249" y="326"/>
                  </a:lnTo>
                  <a:lnTo>
                    <a:pt x="247" y="326"/>
                  </a:lnTo>
                  <a:lnTo>
                    <a:pt x="247" y="326"/>
                  </a:lnTo>
                  <a:lnTo>
                    <a:pt x="246" y="325"/>
                  </a:lnTo>
                  <a:lnTo>
                    <a:pt x="246" y="323"/>
                  </a:lnTo>
                  <a:lnTo>
                    <a:pt x="243" y="323"/>
                  </a:lnTo>
                  <a:lnTo>
                    <a:pt x="241" y="322"/>
                  </a:lnTo>
                  <a:lnTo>
                    <a:pt x="241" y="322"/>
                  </a:lnTo>
                  <a:lnTo>
                    <a:pt x="243" y="320"/>
                  </a:lnTo>
                  <a:lnTo>
                    <a:pt x="243" y="318"/>
                  </a:lnTo>
                  <a:lnTo>
                    <a:pt x="244" y="317"/>
                  </a:lnTo>
                  <a:lnTo>
                    <a:pt x="244" y="317"/>
                  </a:lnTo>
                  <a:lnTo>
                    <a:pt x="246" y="317"/>
                  </a:lnTo>
                  <a:lnTo>
                    <a:pt x="246" y="314"/>
                  </a:lnTo>
                  <a:lnTo>
                    <a:pt x="244" y="312"/>
                  </a:lnTo>
                  <a:lnTo>
                    <a:pt x="243" y="312"/>
                  </a:lnTo>
                  <a:lnTo>
                    <a:pt x="243" y="311"/>
                  </a:lnTo>
                  <a:lnTo>
                    <a:pt x="243" y="311"/>
                  </a:lnTo>
                  <a:lnTo>
                    <a:pt x="243" y="309"/>
                  </a:lnTo>
                  <a:lnTo>
                    <a:pt x="241" y="309"/>
                  </a:lnTo>
                  <a:lnTo>
                    <a:pt x="239" y="306"/>
                  </a:lnTo>
                  <a:lnTo>
                    <a:pt x="239" y="304"/>
                  </a:lnTo>
                  <a:lnTo>
                    <a:pt x="238" y="304"/>
                  </a:lnTo>
                  <a:lnTo>
                    <a:pt x="236" y="304"/>
                  </a:lnTo>
                  <a:lnTo>
                    <a:pt x="233" y="304"/>
                  </a:lnTo>
                  <a:lnTo>
                    <a:pt x="230" y="306"/>
                  </a:lnTo>
                  <a:lnTo>
                    <a:pt x="225" y="306"/>
                  </a:lnTo>
                  <a:lnTo>
                    <a:pt x="225" y="306"/>
                  </a:lnTo>
                  <a:lnTo>
                    <a:pt x="227" y="304"/>
                  </a:lnTo>
                  <a:lnTo>
                    <a:pt x="230" y="304"/>
                  </a:lnTo>
                  <a:lnTo>
                    <a:pt x="233" y="303"/>
                  </a:lnTo>
                  <a:lnTo>
                    <a:pt x="235" y="301"/>
                  </a:lnTo>
                  <a:lnTo>
                    <a:pt x="233" y="299"/>
                  </a:lnTo>
                  <a:lnTo>
                    <a:pt x="233" y="298"/>
                  </a:lnTo>
                  <a:lnTo>
                    <a:pt x="233" y="298"/>
                  </a:lnTo>
                  <a:lnTo>
                    <a:pt x="233" y="296"/>
                  </a:lnTo>
                  <a:lnTo>
                    <a:pt x="236" y="296"/>
                  </a:lnTo>
                  <a:lnTo>
                    <a:pt x="238" y="295"/>
                  </a:lnTo>
                  <a:lnTo>
                    <a:pt x="239" y="295"/>
                  </a:lnTo>
                  <a:lnTo>
                    <a:pt x="236" y="292"/>
                  </a:lnTo>
                  <a:lnTo>
                    <a:pt x="232" y="290"/>
                  </a:lnTo>
                  <a:lnTo>
                    <a:pt x="230" y="290"/>
                  </a:lnTo>
                  <a:lnTo>
                    <a:pt x="230" y="288"/>
                  </a:lnTo>
                  <a:lnTo>
                    <a:pt x="228" y="287"/>
                  </a:lnTo>
                  <a:lnTo>
                    <a:pt x="228" y="285"/>
                  </a:lnTo>
                  <a:lnTo>
                    <a:pt x="225" y="284"/>
                  </a:lnTo>
                  <a:lnTo>
                    <a:pt x="224" y="282"/>
                  </a:lnTo>
                  <a:lnTo>
                    <a:pt x="217" y="279"/>
                  </a:lnTo>
                  <a:lnTo>
                    <a:pt x="214" y="277"/>
                  </a:lnTo>
                  <a:lnTo>
                    <a:pt x="213" y="274"/>
                  </a:lnTo>
                  <a:lnTo>
                    <a:pt x="211" y="274"/>
                  </a:lnTo>
                  <a:lnTo>
                    <a:pt x="211" y="273"/>
                  </a:lnTo>
                  <a:lnTo>
                    <a:pt x="206" y="271"/>
                  </a:lnTo>
                  <a:lnTo>
                    <a:pt x="206" y="270"/>
                  </a:lnTo>
                  <a:lnTo>
                    <a:pt x="209" y="266"/>
                  </a:lnTo>
                  <a:lnTo>
                    <a:pt x="211" y="266"/>
                  </a:lnTo>
                  <a:lnTo>
                    <a:pt x="209" y="263"/>
                  </a:lnTo>
                  <a:lnTo>
                    <a:pt x="206" y="260"/>
                  </a:lnTo>
                  <a:lnTo>
                    <a:pt x="205" y="260"/>
                  </a:lnTo>
                  <a:lnTo>
                    <a:pt x="202" y="260"/>
                  </a:lnTo>
                  <a:lnTo>
                    <a:pt x="198" y="259"/>
                  </a:lnTo>
                  <a:lnTo>
                    <a:pt x="195" y="257"/>
                  </a:lnTo>
                  <a:lnTo>
                    <a:pt x="194" y="255"/>
                  </a:lnTo>
                  <a:lnTo>
                    <a:pt x="189" y="254"/>
                  </a:lnTo>
                  <a:lnTo>
                    <a:pt x="183" y="252"/>
                  </a:lnTo>
                  <a:lnTo>
                    <a:pt x="173" y="249"/>
                  </a:lnTo>
                  <a:lnTo>
                    <a:pt x="168" y="248"/>
                  </a:lnTo>
                  <a:lnTo>
                    <a:pt x="165" y="246"/>
                  </a:lnTo>
                  <a:lnTo>
                    <a:pt x="162" y="246"/>
                  </a:lnTo>
                  <a:lnTo>
                    <a:pt x="156" y="244"/>
                  </a:lnTo>
                  <a:lnTo>
                    <a:pt x="150" y="244"/>
                  </a:lnTo>
                  <a:lnTo>
                    <a:pt x="146" y="244"/>
                  </a:lnTo>
                  <a:lnTo>
                    <a:pt x="145" y="244"/>
                  </a:lnTo>
                  <a:lnTo>
                    <a:pt x="142" y="241"/>
                  </a:lnTo>
                  <a:lnTo>
                    <a:pt x="138" y="241"/>
                  </a:lnTo>
                  <a:lnTo>
                    <a:pt x="135" y="241"/>
                  </a:lnTo>
                  <a:lnTo>
                    <a:pt x="134" y="243"/>
                  </a:lnTo>
                  <a:lnTo>
                    <a:pt x="131" y="244"/>
                  </a:lnTo>
                  <a:lnTo>
                    <a:pt x="127" y="246"/>
                  </a:lnTo>
                  <a:lnTo>
                    <a:pt x="126" y="244"/>
                  </a:lnTo>
                  <a:lnTo>
                    <a:pt x="124" y="243"/>
                  </a:lnTo>
                  <a:lnTo>
                    <a:pt x="123" y="243"/>
                  </a:lnTo>
                  <a:lnTo>
                    <a:pt x="123" y="243"/>
                  </a:lnTo>
                  <a:lnTo>
                    <a:pt x="120" y="244"/>
                  </a:lnTo>
                  <a:lnTo>
                    <a:pt x="118" y="244"/>
                  </a:lnTo>
                  <a:lnTo>
                    <a:pt x="115" y="246"/>
                  </a:lnTo>
                  <a:lnTo>
                    <a:pt x="112" y="248"/>
                  </a:lnTo>
                  <a:lnTo>
                    <a:pt x="109" y="248"/>
                  </a:lnTo>
                  <a:lnTo>
                    <a:pt x="109" y="248"/>
                  </a:lnTo>
                  <a:lnTo>
                    <a:pt x="107" y="248"/>
                  </a:lnTo>
                  <a:lnTo>
                    <a:pt x="105" y="248"/>
                  </a:lnTo>
                  <a:lnTo>
                    <a:pt x="104" y="246"/>
                  </a:lnTo>
                  <a:lnTo>
                    <a:pt x="102" y="244"/>
                  </a:lnTo>
                  <a:lnTo>
                    <a:pt x="101" y="244"/>
                  </a:lnTo>
                  <a:lnTo>
                    <a:pt x="99" y="244"/>
                  </a:lnTo>
                  <a:lnTo>
                    <a:pt x="98" y="244"/>
                  </a:lnTo>
                  <a:lnTo>
                    <a:pt x="93" y="248"/>
                  </a:lnTo>
                  <a:lnTo>
                    <a:pt x="91" y="248"/>
                  </a:lnTo>
                  <a:lnTo>
                    <a:pt x="91" y="248"/>
                  </a:lnTo>
                  <a:lnTo>
                    <a:pt x="90" y="246"/>
                  </a:lnTo>
                  <a:lnTo>
                    <a:pt x="86" y="244"/>
                  </a:lnTo>
                  <a:lnTo>
                    <a:pt x="85" y="244"/>
                  </a:lnTo>
                  <a:lnTo>
                    <a:pt x="83" y="246"/>
                  </a:lnTo>
                  <a:lnTo>
                    <a:pt x="83" y="248"/>
                  </a:lnTo>
                  <a:lnTo>
                    <a:pt x="86" y="251"/>
                  </a:lnTo>
                  <a:lnTo>
                    <a:pt x="90" y="252"/>
                  </a:lnTo>
                  <a:lnTo>
                    <a:pt x="86" y="252"/>
                  </a:lnTo>
                  <a:lnTo>
                    <a:pt x="68" y="249"/>
                  </a:lnTo>
                  <a:lnTo>
                    <a:pt x="64" y="249"/>
                  </a:lnTo>
                  <a:lnTo>
                    <a:pt x="61" y="248"/>
                  </a:lnTo>
                  <a:lnTo>
                    <a:pt x="58" y="246"/>
                  </a:lnTo>
                  <a:lnTo>
                    <a:pt x="53" y="243"/>
                  </a:lnTo>
                  <a:lnTo>
                    <a:pt x="50" y="241"/>
                  </a:lnTo>
                  <a:lnTo>
                    <a:pt x="49" y="240"/>
                  </a:lnTo>
                  <a:lnTo>
                    <a:pt x="49" y="240"/>
                  </a:lnTo>
                  <a:lnTo>
                    <a:pt x="50" y="238"/>
                  </a:lnTo>
                  <a:lnTo>
                    <a:pt x="57" y="235"/>
                  </a:lnTo>
                  <a:lnTo>
                    <a:pt x="60" y="233"/>
                  </a:lnTo>
                  <a:lnTo>
                    <a:pt x="66" y="233"/>
                  </a:lnTo>
                  <a:lnTo>
                    <a:pt x="68" y="232"/>
                  </a:lnTo>
                  <a:lnTo>
                    <a:pt x="68" y="232"/>
                  </a:lnTo>
                  <a:lnTo>
                    <a:pt x="66" y="232"/>
                  </a:lnTo>
                  <a:lnTo>
                    <a:pt x="58" y="232"/>
                  </a:lnTo>
                  <a:lnTo>
                    <a:pt x="52" y="230"/>
                  </a:lnTo>
                  <a:lnTo>
                    <a:pt x="45" y="229"/>
                  </a:lnTo>
                  <a:lnTo>
                    <a:pt x="44" y="229"/>
                  </a:lnTo>
                  <a:lnTo>
                    <a:pt x="44" y="229"/>
                  </a:lnTo>
                  <a:lnTo>
                    <a:pt x="42" y="227"/>
                  </a:lnTo>
                  <a:lnTo>
                    <a:pt x="42" y="225"/>
                  </a:lnTo>
                  <a:lnTo>
                    <a:pt x="44" y="224"/>
                  </a:lnTo>
                  <a:lnTo>
                    <a:pt x="45" y="222"/>
                  </a:lnTo>
                  <a:lnTo>
                    <a:pt x="45" y="222"/>
                  </a:lnTo>
                  <a:lnTo>
                    <a:pt x="38" y="225"/>
                  </a:lnTo>
                  <a:lnTo>
                    <a:pt x="34" y="227"/>
                  </a:lnTo>
                  <a:lnTo>
                    <a:pt x="31" y="227"/>
                  </a:lnTo>
                  <a:lnTo>
                    <a:pt x="30" y="225"/>
                  </a:lnTo>
                  <a:lnTo>
                    <a:pt x="30" y="225"/>
                  </a:lnTo>
                  <a:lnTo>
                    <a:pt x="30" y="224"/>
                  </a:lnTo>
                  <a:lnTo>
                    <a:pt x="30" y="224"/>
                  </a:lnTo>
                  <a:lnTo>
                    <a:pt x="30" y="224"/>
                  </a:lnTo>
                  <a:lnTo>
                    <a:pt x="27" y="222"/>
                  </a:lnTo>
                  <a:lnTo>
                    <a:pt x="25" y="221"/>
                  </a:lnTo>
                  <a:lnTo>
                    <a:pt x="23" y="219"/>
                  </a:lnTo>
                  <a:lnTo>
                    <a:pt x="25" y="218"/>
                  </a:lnTo>
                  <a:lnTo>
                    <a:pt x="27" y="216"/>
                  </a:lnTo>
                  <a:lnTo>
                    <a:pt x="28" y="216"/>
                  </a:lnTo>
                  <a:lnTo>
                    <a:pt x="33" y="216"/>
                  </a:lnTo>
                  <a:lnTo>
                    <a:pt x="45" y="214"/>
                  </a:lnTo>
                  <a:lnTo>
                    <a:pt x="55" y="216"/>
                  </a:lnTo>
                  <a:lnTo>
                    <a:pt x="60" y="211"/>
                  </a:lnTo>
                  <a:lnTo>
                    <a:pt x="61" y="211"/>
                  </a:lnTo>
                  <a:lnTo>
                    <a:pt x="68" y="210"/>
                  </a:lnTo>
                  <a:lnTo>
                    <a:pt x="79" y="210"/>
                  </a:lnTo>
                  <a:lnTo>
                    <a:pt x="85" y="210"/>
                  </a:lnTo>
                  <a:lnTo>
                    <a:pt x="88" y="211"/>
                  </a:lnTo>
                  <a:lnTo>
                    <a:pt x="93" y="213"/>
                  </a:lnTo>
                  <a:lnTo>
                    <a:pt x="93" y="213"/>
                  </a:lnTo>
                  <a:lnTo>
                    <a:pt x="93" y="211"/>
                  </a:lnTo>
                  <a:lnTo>
                    <a:pt x="93" y="210"/>
                  </a:lnTo>
                  <a:lnTo>
                    <a:pt x="94" y="207"/>
                  </a:lnTo>
                  <a:lnTo>
                    <a:pt x="94" y="205"/>
                  </a:lnTo>
                  <a:lnTo>
                    <a:pt x="94" y="203"/>
                  </a:lnTo>
                  <a:lnTo>
                    <a:pt x="93" y="202"/>
                  </a:lnTo>
                  <a:lnTo>
                    <a:pt x="88" y="200"/>
                  </a:lnTo>
                  <a:lnTo>
                    <a:pt x="86" y="200"/>
                  </a:lnTo>
                  <a:lnTo>
                    <a:pt x="85" y="200"/>
                  </a:lnTo>
                  <a:lnTo>
                    <a:pt x="82" y="202"/>
                  </a:lnTo>
                  <a:lnTo>
                    <a:pt x="77" y="205"/>
                  </a:lnTo>
                  <a:lnTo>
                    <a:pt x="74" y="205"/>
                  </a:lnTo>
                  <a:lnTo>
                    <a:pt x="71" y="205"/>
                  </a:lnTo>
                  <a:lnTo>
                    <a:pt x="68" y="205"/>
                  </a:lnTo>
                  <a:lnTo>
                    <a:pt x="66" y="205"/>
                  </a:lnTo>
                  <a:lnTo>
                    <a:pt x="63" y="203"/>
                  </a:lnTo>
                  <a:lnTo>
                    <a:pt x="61" y="203"/>
                  </a:lnTo>
                  <a:lnTo>
                    <a:pt x="60" y="203"/>
                  </a:lnTo>
                  <a:lnTo>
                    <a:pt x="58" y="205"/>
                  </a:lnTo>
                  <a:lnTo>
                    <a:pt x="55" y="207"/>
                  </a:lnTo>
                  <a:lnTo>
                    <a:pt x="53" y="207"/>
                  </a:lnTo>
                  <a:lnTo>
                    <a:pt x="52" y="207"/>
                  </a:lnTo>
                  <a:lnTo>
                    <a:pt x="50" y="207"/>
                  </a:lnTo>
                  <a:lnTo>
                    <a:pt x="41" y="205"/>
                  </a:lnTo>
                  <a:lnTo>
                    <a:pt x="39" y="203"/>
                  </a:lnTo>
                  <a:lnTo>
                    <a:pt x="39" y="202"/>
                  </a:lnTo>
                  <a:lnTo>
                    <a:pt x="36" y="200"/>
                  </a:lnTo>
                  <a:lnTo>
                    <a:pt x="33" y="200"/>
                  </a:lnTo>
                  <a:lnTo>
                    <a:pt x="33" y="199"/>
                  </a:lnTo>
                  <a:lnTo>
                    <a:pt x="36" y="197"/>
                  </a:lnTo>
                  <a:lnTo>
                    <a:pt x="39" y="196"/>
                  </a:lnTo>
                  <a:lnTo>
                    <a:pt x="39" y="196"/>
                  </a:lnTo>
                  <a:lnTo>
                    <a:pt x="34" y="196"/>
                  </a:lnTo>
                  <a:lnTo>
                    <a:pt x="31" y="197"/>
                  </a:lnTo>
                  <a:lnTo>
                    <a:pt x="30" y="197"/>
                  </a:lnTo>
                  <a:lnTo>
                    <a:pt x="27" y="197"/>
                  </a:lnTo>
                  <a:lnTo>
                    <a:pt x="22" y="197"/>
                  </a:lnTo>
                  <a:lnTo>
                    <a:pt x="20" y="196"/>
                  </a:lnTo>
                  <a:lnTo>
                    <a:pt x="19" y="194"/>
                  </a:lnTo>
                  <a:lnTo>
                    <a:pt x="17" y="194"/>
                  </a:lnTo>
                  <a:lnTo>
                    <a:pt x="11" y="192"/>
                  </a:lnTo>
                  <a:lnTo>
                    <a:pt x="9" y="192"/>
                  </a:lnTo>
                  <a:lnTo>
                    <a:pt x="8" y="191"/>
                  </a:lnTo>
                  <a:lnTo>
                    <a:pt x="3" y="188"/>
                  </a:lnTo>
                  <a:lnTo>
                    <a:pt x="0" y="186"/>
                  </a:lnTo>
                  <a:lnTo>
                    <a:pt x="0" y="184"/>
                  </a:lnTo>
                  <a:lnTo>
                    <a:pt x="3" y="181"/>
                  </a:lnTo>
                  <a:lnTo>
                    <a:pt x="3" y="181"/>
                  </a:lnTo>
                  <a:lnTo>
                    <a:pt x="3" y="180"/>
                  </a:lnTo>
                  <a:lnTo>
                    <a:pt x="1" y="180"/>
                  </a:lnTo>
                  <a:lnTo>
                    <a:pt x="1" y="178"/>
                  </a:lnTo>
                  <a:lnTo>
                    <a:pt x="4" y="175"/>
                  </a:lnTo>
                  <a:lnTo>
                    <a:pt x="6" y="175"/>
                  </a:lnTo>
                  <a:lnTo>
                    <a:pt x="12" y="173"/>
                  </a:lnTo>
                  <a:lnTo>
                    <a:pt x="17" y="170"/>
                  </a:lnTo>
                  <a:lnTo>
                    <a:pt x="19" y="170"/>
                  </a:lnTo>
                  <a:lnTo>
                    <a:pt x="20" y="170"/>
                  </a:lnTo>
                  <a:lnTo>
                    <a:pt x="28" y="170"/>
                  </a:lnTo>
                  <a:lnTo>
                    <a:pt x="30" y="170"/>
                  </a:lnTo>
                  <a:lnTo>
                    <a:pt x="31" y="169"/>
                  </a:lnTo>
                  <a:lnTo>
                    <a:pt x="34" y="167"/>
                  </a:lnTo>
                  <a:lnTo>
                    <a:pt x="41" y="166"/>
                  </a:lnTo>
                  <a:lnTo>
                    <a:pt x="55" y="164"/>
                  </a:lnTo>
                  <a:lnTo>
                    <a:pt x="57" y="162"/>
                  </a:lnTo>
                  <a:lnTo>
                    <a:pt x="57" y="162"/>
                  </a:lnTo>
                  <a:lnTo>
                    <a:pt x="55" y="161"/>
                  </a:lnTo>
                  <a:lnTo>
                    <a:pt x="55" y="161"/>
                  </a:lnTo>
                  <a:lnTo>
                    <a:pt x="58" y="159"/>
                  </a:lnTo>
                  <a:lnTo>
                    <a:pt x="64" y="158"/>
                  </a:lnTo>
                  <a:lnTo>
                    <a:pt x="69" y="156"/>
                  </a:lnTo>
                  <a:lnTo>
                    <a:pt x="72" y="156"/>
                  </a:lnTo>
                  <a:lnTo>
                    <a:pt x="74" y="156"/>
                  </a:lnTo>
                  <a:lnTo>
                    <a:pt x="77" y="155"/>
                  </a:lnTo>
                  <a:lnTo>
                    <a:pt x="79" y="155"/>
                  </a:lnTo>
                  <a:lnTo>
                    <a:pt x="90" y="155"/>
                  </a:lnTo>
                  <a:lnTo>
                    <a:pt x="96" y="155"/>
                  </a:lnTo>
                  <a:lnTo>
                    <a:pt x="98" y="155"/>
                  </a:lnTo>
                  <a:lnTo>
                    <a:pt x="99" y="155"/>
                  </a:lnTo>
                  <a:lnTo>
                    <a:pt x="101" y="153"/>
                  </a:lnTo>
                  <a:lnTo>
                    <a:pt x="105" y="150"/>
                  </a:lnTo>
                  <a:lnTo>
                    <a:pt x="107" y="148"/>
                  </a:lnTo>
                  <a:lnTo>
                    <a:pt x="109" y="145"/>
                  </a:lnTo>
                  <a:lnTo>
                    <a:pt x="112" y="140"/>
                  </a:lnTo>
                  <a:lnTo>
                    <a:pt x="113" y="134"/>
                  </a:lnTo>
                  <a:lnTo>
                    <a:pt x="115" y="129"/>
                  </a:lnTo>
                  <a:lnTo>
                    <a:pt x="115" y="128"/>
                  </a:lnTo>
                  <a:lnTo>
                    <a:pt x="116" y="126"/>
                  </a:lnTo>
                  <a:lnTo>
                    <a:pt x="118" y="125"/>
                  </a:lnTo>
                  <a:lnTo>
                    <a:pt x="121" y="123"/>
                  </a:lnTo>
                  <a:lnTo>
                    <a:pt x="124" y="123"/>
                  </a:lnTo>
                  <a:lnTo>
                    <a:pt x="124" y="123"/>
                  </a:lnTo>
                  <a:lnTo>
                    <a:pt x="123" y="121"/>
                  </a:lnTo>
                  <a:lnTo>
                    <a:pt x="121" y="121"/>
                  </a:lnTo>
                  <a:lnTo>
                    <a:pt x="120" y="121"/>
                  </a:lnTo>
                  <a:lnTo>
                    <a:pt x="116" y="123"/>
                  </a:lnTo>
                  <a:lnTo>
                    <a:pt x="113" y="123"/>
                  </a:lnTo>
                  <a:lnTo>
                    <a:pt x="110" y="123"/>
                  </a:lnTo>
                  <a:lnTo>
                    <a:pt x="107" y="123"/>
                  </a:lnTo>
                  <a:lnTo>
                    <a:pt x="105" y="125"/>
                  </a:lnTo>
                  <a:lnTo>
                    <a:pt x="101" y="125"/>
                  </a:lnTo>
                  <a:lnTo>
                    <a:pt x="99" y="125"/>
                  </a:lnTo>
                  <a:lnTo>
                    <a:pt x="94" y="123"/>
                  </a:lnTo>
                  <a:lnTo>
                    <a:pt x="93" y="123"/>
                  </a:lnTo>
                  <a:lnTo>
                    <a:pt x="86" y="123"/>
                  </a:lnTo>
                  <a:lnTo>
                    <a:pt x="85" y="123"/>
                  </a:lnTo>
                  <a:lnTo>
                    <a:pt x="83" y="121"/>
                  </a:lnTo>
                  <a:lnTo>
                    <a:pt x="82" y="120"/>
                  </a:lnTo>
                  <a:lnTo>
                    <a:pt x="82" y="118"/>
                  </a:lnTo>
                  <a:lnTo>
                    <a:pt x="82" y="117"/>
                  </a:lnTo>
                  <a:lnTo>
                    <a:pt x="83" y="114"/>
                  </a:lnTo>
                  <a:lnTo>
                    <a:pt x="85" y="112"/>
                  </a:lnTo>
                  <a:lnTo>
                    <a:pt x="90" y="109"/>
                  </a:lnTo>
                  <a:lnTo>
                    <a:pt x="93" y="107"/>
                  </a:lnTo>
                  <a:lnTo>
                    <a:pt x="96" y="106"/>
                  </a:lnTo>
                  <a:lnTo>
                    <a:pt x="99" y="104"/>
                  </a:lnTo>
                  <a:lnTo>
                    <a:pt x="102" y="104"/>
                  </a:lnTo>
                  <a:lnTo>
                    <a:pt x="104" y="103"/>
                  </a:lnTo>
                  <a:lnTo>
                    <a:pt x="109" y="101"/>
                  </a:lnTo>
                  <a:lnTo>
                    <a:pt x="112" y="98"/>
                  </a:lnTo>
                  <a:lnTo>
                    <a:pt x="118" y="93"/>
                  </a:lnTo>
                  <a:lnTo>
                    <a:pt x="120" y="93"/>
                  </a:lnTo>
                  <a:lnTo>
                    <a:pt x="129" y="90"/>
                  </a:lnTo>
                  <a:lnTo>
                    <a:pt x="132" y="90"/>
                  </a:lnTo>
                  <a:lnTo>
                    <a:pt x="134" y="92"/>
                  </a:lnTo>
                  <a:lnTo>
                    <a:pt x="135" y="92"/>
                  </a:lnTo>
                  <a:lnTo>
                    <a:pt x="142" y="96"/>
                  </a:lnTo>
                  <a:lnTo>
                    <a:pt x="142" y="96"/>
                  </a:lnTo>
                  <a:lnTo>
                    <a:pt x="140" y="95"/>
                  </a:lnTo>
                  <a:lnTo>
                    <a:pt x="138" y="90"/>
                  </a:lnTo>
                  <a:lnTo>
                    <a:pt x="138" y="88"/>
                  </a:lnTo>
                  <a:lnTo>
                    <a:pt x="142" y="85"/>
                  </a:lnTo>
                  <a:lnTo>
                    <a:pt x="143" y="85"/>
                  </a:lnTo>
                  <a:lnTo>
                    <a:pt x="146" y="85"/>
                  </a:lnTo>
                  <a:lnTo>
                    <a:pt x="153" y="85"/>
                  </a:lnTo>
                  <a:lnTo>
                    <a:pt x="156" y="87"/>
                  </a:lnTo>
                  <a:lnTo>
                    <a:pt x="159" y="88"/>
                  </a:lnTo>
                  <a:lnTo>
                    <a:pt x="162" y="88"/>
                  </a:lnTo>
                  <a:lnTo>
                    <a:pt x="164" y="88"/>
                  </a:lnTo>
                  <a:lnTo>
                    <a:pt x="165" y="88"/>
                  </a:lnTo>
                  <a:lnTo>
                    <a:pt x="167" y="87"/>
                  </a:lnTo>
                  <a:lnTo>
                    <a:pt x="168" y="84"/>
                  </a:lnTo>
                  <a:lnTo>
                    <a:pt x="170" y="79"/>
                  </a:lnTo>
                  <a:lnTo>
                    <a:pt x="168" y="74"/>
                  </a:lnTo>
                  <a:lnTo>
                    <a:pt x="168" y="71"/>
                  </a:lnTo>
                  <a:lnTo>
                    <a:pt x="167" y="68"/>
                  </a:lnTo>
                  <a:lnTo>
                    <a:pt x="168" y="66"/>
                  </a:lnTo>
                  <a:lnTo>
                    <a:pt x="170" y="65"/>
                  </a:lnTo>
                  <a:lnTo>
                    <a:pt x="173" y="63"/>
                  </a:lnTo>
                  <a:lnTo>
                    <a:pt x="179" y="60"/>
                  </a:lnTo>
                  <a:lnTo>
                    <a:pt x="184" y="60"/>
                  </a:lnTo>
                  <a:lnTo>
                    <a:pt x="187" y="60"/>
                  </a:lnTo>
                  <a:lnTo>
                    <a:pt x="191" y="62"/>
                  </a:lnTo>
                  <a:lnTo>
                    <a:pt x="195" y="62"/>
                  </a:lnTo>
                  <a:lnTo>
                    <a:pt x="200" y="65"/>
                  </a:lnTo>
                  <a:lnTo>
                    <a:pt x="208" y="69"/>
                  </a:lnTo>
                  <a:lnTo>
                    <a:pt x="213" y="71"/>
                  </a:lnTo>
                  <a:lnTo>
                    <a:pt x="217" y="73"/>
                  </a:lnTo>
                  <a:lnTo>
                    <a:pt x="222" y="74"/>
                  </a:lnTo>
                  <a:lnTo>
                    <a:pt x="227" y="77"/>
                  </a:lnTo>
                  <a:lnTo>
                    <a:pt x="232" y="79"/>
                  </a:lnTo>
                  <a:lnTo>
                    <a:pt x="233" y="81"/>
                  </a:lnTo>
                  <a:lnTo>
                    <a:pt x="235" y="81"/>
                  </a:lnTo>
                  <a:lnTo>
                    <a:pt x="233" y="79"/>
                  </a:lnTo>
                  <a:lnTo>
                    <a:pt x="232" y="77"/>
                  </a:lnTo>
                  <a:lnTo>
                    <a:pt x="227" y="74"/>
                  </a:lnTo>
                  <a:lnTo>
                    <a:pt x="216" y="69"/>
                  </a:lnTo>
                  <a:lnTo>
                    <a:pt x="211" y="66"/>
                  </a:lnTo>
                  <a:lnTo>
                    <a:pt x="206" y="63"/>
                  </a:lnTo>
                  <a:lnTo>
                    <a:pt x="203" y="60"/>
                  </a:lnTo>
                  <a:lnTo>
                    <a:pt x="195" y="58"/>
                  </a:lnTo>
                  <a:lnTo>
                    <a:pt x="197" y="58"/>
                  </a:lnTo>
                  <a:lnTo>
                    <a:pt x="203" y="55"/>
                  </a:lnTo>
                  <a:lnTo>
                    <a:pt x="219" y="52"/>
                  </a:lnTo>
                  <a:lnTo>
                    <a:pt x="235" y="51"/>
                  </a:lnTo>
                  <a:lnTo>
                    <a:pt x="239" y="51"/>
                  </a:lnTo>
                  <a:lnTo>
                    <a:pt x="250" y="49"/>
                  </a:lnTo>
                  <a:lnTo>
                    <a:pt x="250" y="47"/>
                  </a:lnTo>
                  <a:lnTo>
                    <a:pt x="252" y="47"/>
                  </a:lnTo>
                  <a:lnTo>
                    <a:pt x="261" y="46"/>
                  </a:lnTo>
                  <a:lnTo>
                    <a:pt x="265" y="46"/>
                  </a:lnTo>
                  <a:lnTo>
                    <a:pt x="268" y="46"/>
                  </a:lnTo>
                  <a:lnTo>
                    <a:pt x="273" y="47"/>
                  </a:lnTo>
                  <a:lnTo>
                    <a:pt x="274" y="49"/>
                  </a:lnTo>
                  <a:lnTo>
                    <a:pt x="277" y="52"/>
                  </a:lnTo>
                  <a:lnTo>
                    <a:pt x="279" y="55"/>
                  </a:lnTo>
                  <a:lnTo>
                    <a:pt x="277" y="66"/>
                  </a:lnTo>
                  <a:lnTo>
                    <a:pt x="277" y="69"/>
                  </a:lnTo>
                  <a:lnTo>
                    <a:pt x="279" y="69"/>
                  </a:lnTo>
                  <a:lnTo>
                    <a:pt x="280" y="69"/>
                  </a:lnTo>
                  <a:lnTo>
                    <a:pt x="282" y="66"/>
                  </a:lnTo>
                  <a:lnTo>
                    <a:pt x="285" y="65"/>
                  </a:lnTo>
                  <a:lnTo>
                    <a:pt x="287" y="63"/>
                  </a:lnTo>
                  <a:lnTo>
                    <a:pt x="287" y="58"/>
                  </a:lnTo>
                  <a:lnTo>
                    <a:pt x="288" y="57"/>
                  </a:lnTo>
                  <a:lnTo>
                    <a:pt x="285" y="54"/>
                  </a:lnTo>
                  <a:lnTo>
                    <a:pt x="285" y="49"/>
                  </a:lnTo>
                  <a:lnTo>
                    <a:pt x="287" y="46"/>
                  </a:lnTo>
                  <a:lnTo>
                    <a:pt x="290" y="46"/>
                  </a:lnTo>
                  <a:lnTo>
                    <a:pt x="304" y="55"/>
                  </a:lnTo>
                  <a:lnTo>
                    <a:pt x="310" y="57"/>
                  </a:lnTo>
                  <a:lnTo>
                    <a:pt x="317" y="62"/>
                  </a:lnTo>
                  <a:lnTo>
                    <a:pt x="325" y="62"/>
                  </a:lnTo>
                  <a:lnTo>
                    <a:pt x="332" y="62"/>
                  </a:lnTo>
                  <a:lnTo>
                    <a:pt x="336" y="62"/>
                  </a:lnTo>
                  <a:lnTo>
                    <a:pt x="337" y="60"/>
                  </a:lnTo>
                  <a:lnTo>
                    <a:pt x="334" y="58"/>
                  </a:lnTo>
                  <a:lnTo>
                    <a:pt x="325" y="54"/>
                  </a:lnTo>
                  <a:lnTo>
                    <a:pt x="320" y="49"/>
                  </a:lnTo>
                  <a:lnTo>
                    <a:pt x="317" y="44"/>
                  </a:lnTo>
                  <a:lnTo>
                    <a:pt x="315" y="41"/>
                  </a:lnTo>
                  <a:lnTo>
                    <a:pt x="318" y="41"/>
                  </a:lnTo>
                  <a:lnTo>
                    <a:pt x="329" y="41"/>
                  </a:lnTo>
                  <a:lnTo>
                    <a:pt x="347" y="44"/>
                  </a:lnTo>
                  <a:lnTo>
                    <a:pt x="369" y="52"/>
                  </a:lnTo>
                  <a:lnTo>
                    <a:pt x="378" y="55"/>
                  </a:lnTo>
                  <a:lnTo>
                    <a:pt x="399" y="63"/>
                  </a:lnTo>
                  <a:lnTo>
                    <a:pt x="403" y="65"/>
                  </a:lnTo>
                  <a:lnTo>
                    <a:pt x="407" y="66"/>
                  </a:lnTo>
                  <a:lnTo>
                    <a:pt x="408" y="65"/>
                  </a:lnTo>
                  <a:lnTo>
                    <a:pt x="410" y="63"/>
                  </a:lnTo>
                  <a:lnTo>
                    <a:pt x="410" y="62"/>
                  </a:lnTo>
                  <a:lnTo>
                    <a:pt x="408" y="60"/>
                  </a:lnTo>
                  <a:lnTo>
                    <a:pt x="408" y="57"/>
                  </a:lnTo>
                  <a:lnTo>
                    <a:pt x="408" y="54"/>
                  </a:lnTo>
                  <a:lnTo>
                    <a:pt x="408" y="49"/>
                  </a:lnTo>
                  <a:lnTo>
                    <a:pt x="411" y="47"/>
                  </a:lnTo>
                  <a:lnTo>
                    <a:pt x="413" y="44"/>
                  </a:lnTo>
                  <a:lnTo>
                    <a:pt x="411" y="41"/>
                  </a:lnTo>
                  <a:lnTo>
                    <a:pt x="408" y="38"/>
                  </a:lnTo>
                  <a:lnTo>
                    <a:pt x="394" y="32"/>
                  </a:lnTo>
                  <a:lnTo>
                    <a:pt x="394" y="32"/>
                  </a:lnTo>
                  <a:lnTo>
                    <a:pt x="397" y="30"/>
                  </a:lnTo>
                  <a:lnTo>
                    <a:pt x="402" y="30"/>
                  </a:lnTo>
                  <a:lnTo>
                    <a:pt x="437" y="32"/>
                  </a:lnTo>
                  <a:lnTo>
                    <a:pt x="443" y="32"/>
                  </a:lnTo>
                  <a:lnTo>
                    <a:pt x="444" y="33"/>
                  </a:lnTo>
                  <a:lnTo>
                    <a:pt x="446" y="33"/>
                  </a:lnTo>
                  <a:lnTo>
                    <a:pt x="448" y="33"/>
                  </a:lnTo>
                  <a:lnTo>
                    <a:pt x="455" y="33"/>
                  </a:lnTo>
                  <a:lnTo>
                    <a:pt x="455" y="32"/>
                  </a:lnTo>
                  <a:lnTo>
                    <a:pt x="454" y="30"/>
                  </a:lnTo>
                  <a:lnTo>
                    <a:pt x="413" y="27"/>
                  </a:lnTo>
                  <a:lnTo>
                    <a:pt x="405" y="27"/>
                  </a:lnTo>
                  <a:lnTo>
                    <a:pt x="402" y="27"/>
                  </a:lnTo>
                  <a:lnTo>
                    <a:pt x="397" y="27"/>
                  </a:lnTo>
                  <a:lnTo>
                    <a:pt x="389" y="27"/>
                  </a:lnTo>
                  <a:lnTo>
                    <a:pt x="386" y="27"/>
                  </a:lnTo>
                  <a:lnTo>
                    <a:pt x="381" y="24"/>
                  </a:lnTo>
                  <a:lnTo>
                    <a:pt x="386" y="21"/>
                  </a:lnTo>
                  <a:lnTo>
                    <a:pt x="389" y="21"/>
                  </a:lnTo>
                  <a:lnTo>
                    <a:pt x="396" y="22"/>
                  </a:lnTo>
                  <a:lnTo>
                    <a:pt x="400" y="19"/>
                  </a:lnTo>
                  <a:lnTo>
                    <a:pt x="407" y="17"/>
                  </a:lnTo>
                  <a:lnTo>
                    <a:pt x="414" y="17"/>
                  </a:lnTo>
                  <a:lnTo>
                    <a:pt x="429" y="13"/>
                  </a:lnTo>
                  <a:lnTo>
                    <a:pt x="432" y="13"/>
                  </a:lnTo>
                  <a:lnTo>
                    <a:pt x="435" y="13"/>
                  </a:lnTo>
                  <a:lnTo>
                    <a:pt x="441" y="14"/>
                  </a:lnTo>
                  <a:lnTo>
                    <a:pt x="444" y="14"/>
                  </a:lnTo>
                  <a:lnTo>
                    <a:pt x="448" y="17"/>
                  </a:lnTo>
                  <a:lnTo>
                    <a:pt x="451" y="17"/>
                  </a:lnTo>
                  <a:lnTo>
                    <a:pt x="452" y="17"/>
                  </a:lnTo>
                  <a:lnTo>
                    <a:pt x="455" y="19"/>
                  </a:lnTo>
                  <a:lnTo>
                    <a:pt x="460" y="16"/>
                  </a:lnTo>
                  <a:lnTo>
                    <a:pt x="465" y="13"/>
                  </a:lnTo>
                  <a:lnTo>
                    <a:pt x="470" y="10"/>
                  </a:lnTo>
                  <a:lnTo>
                    <a:pt x="476" y="11"/>
                  </a:lnTo>
                  <a:lnTo>
                    <a:pt x="481" y="13"/>
                  </a:lnTo>
                  <a:lnTo>
                    <a:pt x="484" y="14"/>
                  </a:lnTo>
                  <a:lnTo>
                    <a:pt x="490" y="16"/>
                  </a:lnTo>
                  <a:lnTo>
                    <a:pt x="500" y="22"/>
                  </a:lnTo>
                  <a:lnTo>
                    <a:pt x="501" y="22"/>
                  </a:lnTo>
                  <a:lnTo>
                    <a:pt x="503" y="22"/>
                  </a:lnTo>
                  <a:lnTo>
                    <a:pt x="503" y="21"/>
                  </a:lnTo>
                  <a:lnTo>
                    <a:pt x="503" y="19"/>
                  </a:lnTo>
                  <a:lnTo>
                    <a:pt x="504" y="16"/>
                  </a:lnTo>
                  <a:lnTo>
                    <a:pt x="503" y="16"/>
                  </a:lnTo>
                  <a:lnTo>
                    <a:pt x="495" y="13"/>
                  </a:lnTo>
                  <a:lnTo>
                    <a:pt x="495" y="11"/>
                  </a:lnTo>
                  <a:lnTo>
                    <a:pt x="493" y="10"/>
                  </a:lnTo>
                  <a:lnTo>
                    <a:pt x="493" y="8"/>
                  </a:lnTo>
                  <a:lnTo>
                    <a:pt x="493" y="8"/>
                  </a:lnTo>
                  <a:lnTo>
                    <a:pt x="495" y="6"/>
                  </a:lnTo>
                  <a:lnTo>
                    <a:pt x="501" y="8"/>
                  </a:lnTo>
                  <a:lnTo>
                    <a:pt x="503" y="6"/>
                  </a:lnTo>
                  <a:lnTo>
                    <a:pt x="504" y="6"/>
                  </a:lnTo>
                  <a:lnTo>
                    <a:pt x="506" y="5"/>
                  </a:lnTo>
                  <a:lnTo>
                    <a:pt x="507" y="3"/>
                  </a:lnTo>
                  <a:lnTo>
                    <a:pt x="511" y="3"/>
                  </a:lnTo>
                  <a:lnTo>
                    <a:pt x="515" y="5"/>
                  </a:lnTo>
                  <a:lnTo>
                    <a:pt x="520" y="5"/>
                  </a:lnTo>
                  <a:lnTo>
                    <a:pt x="522" y="5"/>
                  </a:lnTo>
                  <a:lnTo>
                    <a:pt x="523" y="3"/>
                  </a:lnTo>
                  <a:lnTo>
                    <a:pt x="523" y="3"/>
                  </a:lnTo>
                  <a:lnTo>
                    <a:pt x="523" y="3"/>
                  </a:lnTo>
                  <a:lnTo>
                    <a:pt x="541" y="3"/>
                  </a:lnTo>
                  <a:lnTo>
                    <a:pt x="544" y="2"/>
                  </a:lnTo>
                  <a:lnTo>
                    <a:pt x="547" y="2"/>
                  </a:lnTo>
                  <a:lnTo>
                    <a:pt x="552" y="2"/>
                  </a:lnTo>
                  <a:lnTo>
                    <a:pt x="555" y="2"/>
                  </a:lnTo>
                  <a:lnTo>
                    <a:pt x="560" y="3"/>
                  </a:lnTo>
                  <a:lnTo>
                    <a:pt x="564" y="3"/>
                  </a:lnTo>
                  <a:lnTo>
                    <a:pt x="571" y="2"/>
                  </a:lnTo>
                  <a:lnTo>
                    <a:pt x="5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50" name="Freeform 270">
              <a:extLst>
                <a:ext uri="{FF2B5EF4-FFF2-40B4-BE49-F238E27FC236}">
                  <a16:creationId xmlns:a16="http://schemas.microsoft.com/office/drawing/2014/main" id="{DF099D42-B84D-4E77-96A4-910D922398C1}"/>
                </a:ext>
              </a:extLst>
            </p:cNvPr>
            <p:cNvSpPr>
              <a:spLocks/>
            </p:cNvSpPr>
            <p:nvPr/>
          </p:nvSpPr>
          <p:spPr bwMode="auto">
            <a:xfrm>
              <a:off x="5673380" y="4104048"/>
              <a:ext cx="124750" cy="181278"/>
            </a:xfrm>
            <a:custGeom>
              <a:avLst/>
              <a:gdLst>
                <a:gd name="T0" fmla="*/ 47 w 64"/>
                <a:gd name="T1" fmla="*/ 1 h 93"/>
                <a:gd name="T2" fmla="*/ 45 w 64"/>
                <a:gd name="T3" fmla="*/ 6 h 93"/>
                <a:gd name="T4" fmla="*/ 49 w 64"/>
                <a:gd name="T5" fmla="*/ 11 h 93"/>
                <a:gd name="T6" fmla="*/ 52 w 64"/>
                <a:gd name="T7" fmla="*/ 12 h 93"/>
                <a:gd name="T8" fmla="*/ 52 w 64"/>
                <a:gd name="T9" fmla="*/ 18 h 93"/>
                <a:gd name="T10" fmla="*/ 50 w 64"/>
                <a:gd name="T11" fmla="*/ 22 h 93"/>
                <a:gd name="T12" fmla="*/ 52 w 64"/>
                <a:gd name="T13" fmla="*/ 22 h 93"/>
                <a:gd name="T14" fmla="*/ 50 w 64"/>
                <a:gd name="T15" fmla="*/ 25 h 93"/>
                <a:gd name="T16" fmla="*/ 52 w 64"/>
                <a:gd name="T17" fmla="*/ 23 h 93"/>
                <a:gd name="T18" fmla="*/ 55 w 64"/>
                <a:gd name="T19" fmla="*/ 26 h 93"/>
                <a:gd name="T20" fmla="*/ 53 w 64"/>
                <a:gd name="T21" fmla="*/ 33 h 93"/>
                <a:gd name="T22" fmla="*/ 52 w 64"/>
                <a:gd name="T23" fmla="*/ 34 h 93"/>
                <a:gd name="T24" fmla="*/ 57 w 64"/>
                <a:gd name="T25" fmla="*/ 41 h 93"/>
                <a:gd name="T26" fmla="*/ 55 w 64"/>
                <a:gd name="T27" fmla="*/ 44 h 93"/>
                <a:gd name="T28" fmla="*/ 53 w 64"/>
                <a:gd name="T29" fmla="*/ 53 h 93"/>
                <a:gd name="T30" fmla="*/ 55 w 64"/>
                <a:gd name="T31" fmla="*/ 56 h 93"/>
                <a:gd name="T32" fmla="*/ 55 w 64"/>
                <a:gd name="T33" fmla="*/ 59 h 93"/>
                <a:gd name="T34" fmla="*/ 55 w 64"/>
                <a:gd name="T35" fmla="*/ 63 h 93"/>
                <a:gd name="T36" fmla="*/ 57 w 64"/>
                <a:gd name="T37" fmla="*/ 66 h 93"/>
                <a:gd name="T38" fmla="*/ 60 w 64"/>
                <a:gd name="T39" fmla="*/ 69 h 93"/>
                <a:gd name="T40" fmla="*/ 63 w 64"/>
                <a:gd name="T41" fmla="*/ 72 h 93"/>
                <a:gd name="T42" fmla="*/ 63 w 64"/>
                <a:gd name="T43" fmla="*/ 74 h 93"/>
                <a:gd name="T44" fmla="*/ 58 w 64"/>
                <a:gd name="T45" fmla="*/ 78 h 93"/>
                <a:gd name="T46" fmla="*/ 42 w 64"/>
                <a:gd name="T47" fmla="*/ 81 h 93"/>
                <a:gd name="T48" fmla="*/ 31 w 64"/>
                <a:gd name="T49" fmla="*/ 86 h 93"/>
                <a:gd name="T50" fmla="*/ 17 w 64"/>
                <a:gd name="T51" fmla="*/ 93 h 93"/>
                <a:gd name="T52" fmla="*/ 8 w 64"/>
                <a:gd name="T53" fmla="*/ 88 h 93"/>
                <a:gd name="T54" fmla="*/ 1 w 64"/>
                <a:gd name="T55" fmla="*/ 86 h 93"/>
                <a:gd name="T56" fmla="*/ 6 w 64"/>
                <a:gd name="T57" fmla="*/ 86 h 93"/>
                <a:gd name="T58" fmla="*/ 6 w 64"/>
                <a:gd name="T59" fmla="*/ 83 h 93"/>
                <a:gd name="T60" fmla="*/ 4 w 64"/>
                <a:gd name="T61" fmla="*/ 80 h 93"/>
                <a:gd name="T62" fmla="*/ 3 w 64"/>
                <a:gd name="T63" fmla="*/ 75 h 93"/>
                <a:gd name="T64" fmla="*/ 0 w 64"/>
                <a:gd name="T65" fmla="*/ 66 h 93"/>
                <a:gd name="T66" fmla="*/ 0 w 64"/>
                <a:gd name="T67" fmla="*/ 63 h 93"/>
                <a:gd name="T68" fmla="*/ 3 w 64"/>
                <a:gd name="T69" fmla="*/ 56 h 93"/>
                <a:gd name="T70" fmla="*/ 6 w 64"/>
                <a:gd name="T71" fmla="*/ 48 h 93"/>
                <a:gd name="T72" fmla="*/ 8 w 64"/>
                <a:gd name="T73" fmla="*/ 45 h 93"/>
                <a:gd name="T74" fmla="*/ 9 w 64"/>
                <a:gd name="T75" fmla="*/ 44 h 93"/>
                <a:gd name="T76" fmla="*/ 9 w 64"/>
                <a:gd name="T77" fmla="*/ 39 h 93"/>
                <a:gd name="T78" fmla="*/ 9 w 64"/>
                <a:gd name="T79" fmla="*/ 31 h 93"/>
                <a:gd name="T80" fmla="*/ 8 w 64"/>
                <a:gd name="T81" fmla="*/ 28 h 93"/>
                <a:gd name="T82" fmla="*/ 8 w 64"/>
                <a:gd name="T83" fmla="*/ 25 h 93"/>
                <a:gd name="T84" fmla="*/ 6 w 64"/>
                <a:gd name="T85" fmla="*/ 20 h 93"/>
                <a:gd name="T86" fmla="*/ 6 w 64"/>
                <a:gd name="T87" fmla="*/ 14 h 93"/>
                <a:gd name="T88" fmla="*/ 6 w 64"/>
                <a:gd name="T89" fmla="*/ 11 h 93"/>
                <a:gd name="T90" fmla="*/ 4 w 64"/>
                <a:gd name="T91" fmla="*/ 9 h 93"/>
                <a:gd name="T92" fmla="*/ 6 w 64"/>
                <a:gd name="T93" fmla="*/ 3 h 93"/>
                <a:gd name="T94" fmla="*/ 14 w 64"/>
                <a:gd name="T95" fmla="*/ 3 h 93"/>
                <a:gd name="T96" fmla="*/ 25 w 64"/>
                <a:gd name="T97" fmla="*/ 1 h 93"/>
                <a:gd name="T98" fmla="*/ 34 w 64"/>
                <a:gd name="T99" fmla="*/ 3 h 93"/>
                <a:gd name="T100" fmla="*/ 38 w 64"/>
                <a:gd name="T101" fmla="*/ 3 h 93"/>
                <a:gd name="T102" fmla="*/ 41 w 64"/>
                <a:gd name="T103" fmla="*/ 1 h 93"/>
                <a:gd name="T104" fmla="*/ 42 w 64"/>
                <a:gd name="T105"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 h="93">
                  <a:moveTo>
                    <a:pt x="42" y="0"/>
                  </a:moveTo>
                  <a:lnTo>
                    <a:pt x="45" y="0"/>
                  </a:lnTo>
                  <a:lnTo>
                    <a:pt x="47" y="1"/>
                  </a:lnTo>
                  <a:lnTo>
                    <a:pt x="47" y="1"/>
                  </a:lnTo>
                  <a:lnTo>
                    <a:pt x="47" y="3"/>
                  </a:lnTo>
                  <a:lnTo>
                    <a:pt x="45" y="4"/>
                  </a:lnTo>
                  <a:lnTo>
                    <a:pt x="45" y="6"/>
                  </a:lnTo>
                  <a:lnTo>
                    <a:pt x="45" y="6"/>
                  </a:lnTo>
                  <a:lnTo>
                    <a:pt x="45" y="7"/>
                  </a:lnTo>
                  <a:lnTo>
                    <a:pt x="47" y="9"/>
                  </a:lnTo>
                  <a:lnTo>
                    <a:pt x="49" y="9"/>
                  </a:lnTo>
                  <a:lnTo>
                    <a:pt x="49" y="11"/>
                  </a:lnTo>
                  <a:lnTo>
                    <a:pt x="50" y="11"/>
                  </a:lnTo>
                  <a:lnTo>
                    <a:pt x="52" y="12"/>
                  </a:lnTo>
                  <a:lnTo>
                    <a:pt x="52" y="12"/>
                  </a:lnTo>
                  <a:lnTo>
                    <a:pt x="52" y="12"/>
                  </a:lnTo>
                  <a:lnTo>
                    <a:pt x="52" y="14"/>
                  </a:lnTo>
                  <a:lnTo>
                    <a:pt x="52" y="17"/>
                  </a:lnTo>
                  <a:lnTo>
                    <a:pt x="52" y="18"/>
                  </a:lnTo>
                  <a:lnTo>
                    <a:pt x="52" y="18"/>
                  </a:lnTo>
                  <a:lnTo>
                    <a:pt x="52" y="22"/>
                  </a:lnTo>
                  <a:lnTo>
                    <a:pt x="52" y="22"/>
                  </a:lnTo>
                  <a:lnTo>
                    <a:pt x="50" y="22"/>
                  </a:lnTo>
                  <a:lnTo>
                    <a:pt x="50" y="22"/>
                  </a:lnTo>
                  <a:lnTo>
                    <a:pt x="50" y="22"/>
                  </a:lnTo>
                  <a:lnTo>
                    <a:pt x="50" y="22"/>
                  </a:lnTo>
                  <a:lnTo>
                    <a:pt x="52" y="22"/>
                  </a:lnTo>
                  <a:lnTo>
                    <a:pt x="52" y="22"/>
                  </a:lnTo>
                  <a:lnTo>
                    <a:pt x="50" y="23"/>
                  </a:lnTo>
                  <a:lnTo>
                    <a:pt x="50" y="23"/>
                  </a:lnTo>
                  <a:lnTo>
                    <a:pt x="50" y="23"/>
                  </a:lnTo>
                  <a:lnTo>
                    <a:pt x="50" y="25"/>
                  </a:lnTo>
                  <a:lnTo>
                    <a:pt x="50" y="25"/>
                  </a:lnTo>
                  <a:lnTo>
                    <a:pt x="50" y="25"/>
                  </a:lnTo>
                  <a:lnTo>
                    <a:pt x="50" y="25"/>
                  </a:lnTo>
                  <a:lnTo>
                    <a:pt x="52" y="23"/>
                  </a:lnTo>
                  <a:lnTo>
                    <a:pt x="53" y="23"/>
                  </a:lnTo>
                  <a:lnTo>
                    <a:pt x="53" y="23"/>
                  </a:lnTo>
                  <a:lnTo>
                    <a:pt x="55" y="25"/>
                  </a:lnTo>
                  <a:lnTo>
                    <a:pt x="55" y="26"/>
                  </a:lnTo>
                  <a:lnTo>
                    <a:pt x="53" y="28"/>
                  </a:lnTo>
                  <a:lnTo>
                    <a:pt x="53" y="29"/>
                  </a:lnTo>
                  <a:lnTo>
                    <a:pt x="53" y="31"/>
                  </a:lnTo>
                  <a:lnTo>
                    <a:pt x="53" y="33"/>
                  </a:lnTo>
                  <a:lnTo>
                    <a:pt x="53" y="33"/>
                  </a:lnTo>
                  <a:lnTo>
                    <a:pt x="53" y="34"/>
                  </a:lnTo>
                  <a:lnTo>
                    <a:pt x="52" y="34"/>
                  </a:lnTo>
                  <a:lnTo>
                    <a:pt x="52" y="34"/>
                  </a:lnTo>
                  <a:lnTo>
                    <a:pt x="53" y="36"/>
                  </a:lnTo>
                  <a:lnTo>
                    <a:pt x="53" y="37"/>
                  </a:lnTo>
                  <a:lnTo>
                    <a:pt x="55" y="39"/>
                  </a:lnTo>
                  <a:lnTo>
                    <a:pt x="57" y="41"/>
                  </a:lnTo>
                  <a:lnTo>
                    <a:pt x="57" y="41"/>
                  </a:lnTo>
                  <a:lnTo>
                    <a:pt x="57" y="42"/>
                  </a:lnTo>
                  <a:lnTo>
                    <a:pt x="55" y="42"/>
                  </a:lnTo>
                  <a:lnTo>
                    <a:pt x="55" y="44"/>
                  </a:lnTo>
                  <a:lnTo>
                    <a:pt x="55" y="50"/>
                  </a:lnTo>
                  <a:lnTo>
                    <a:pt x="53" y="52"/>
                  </a:lnTo>
                  <a:lnTo>
                    <a:pt x="53" y="53"/>
                  </a:lnTo>
                  <a:lnTo>
                    <a:pt x="53" y="53"/>
                  </a:lnTo>
                  <a:lnTo>
                    <a:pt x="55" y="55"/>
                  </a:lnTo>
                  <a:lnTo>
                    <a:pt x="55" y="55"/>
                  </a:lnTo>
                  <a:lnTo>
                    <a:pt x="57" y="55"/>
                  </a:lnTo>
                  <a:lnTo>
                    <a:pt x="55" y="56"/>
                  </a:lnTo>
                  <a:lnTo>
                    <a:pt x="55" y="58"/>
                  </a:lnTo>
                  <a:lnTo>
                    <a:pt x="55" y="59"/>
                  </a:lnTo>
                  <a:lnTo>
                    <a:pt x="55" y="59"/>
                  </a:lnTo>
                  <a:lnTo>
                    <a:pt x="55" y="59"/>
                  </a:lnTo>
                  <a:lnTo>
                    <a:pt x="55" y="61"/>
                  </a:lnTo>
                  <a:lnTo>
                    <a:pt x="55" y="61"/>
                  </a:lnTo>
                  <a:lnTo>
                    <a:pt x="55" y="63"/>
                  </a:lnTo>
                  <a:lnTo>
                    <a:pt x="55" y="63"/>
                  </a:lnTo>
                  <a:lnTo>
                    <a:pt x="55" y="64"/>
                  </a:lnTo>
                  <a:lnTo>
                    <a:pt x="57" y="66"/>
                  </a:lnTo>
                  <a:lnTo>
                    <a:pt x="57" y="66"/>
                  </a:lnTo>
                  <a:lnTo>
                    <a:pt x="57" y="66"/>
                  </a:lnTo>
                  <a:lnTo>
                    <a:pt x="57" y="67"/>
                  </a:lnTo>
                  <a:lnTo>
                    <a:pt x="58" y="67"/>
                  </a:lnTo>
                  <a:lnTo>
                    <a:pt x="58" y="69"/>
                  </a:lnTo>
                  <a:lnTo>
                    <a:pt x="60" y="69"/>
                  </a:lnTo>
                  <a:lnTo>
                    <a:pt x="61" y="69"/>
                  </a:lnTo>
                  <a:lnTo>
                    <a:pt x="61" y="70"/>
                  </a:lnTo>
                  <a:lnTo>
                    <a:pt x="61" y="72"/>
                  </a:lnTo>
                  <a:lnTo>
                    <a:pt x="63" y="72"/>
                  </a:lnTo>
                  <a:lnTo>
                    <a:pt x="63" y="72"/>
                  </a:lnTo>
                  <a:lnTo>
                    <a:pt x="64" y="72"/>
                  </a:lnTo>
                  <a:lnTo>
                    <a:pt x="64" y="74"/>
                  </a:lnTo>
                  <a:lnTo>
                    <a:pt x="63" y="74"/>
                  </a:lnTo>
                  <a:lnTo>
                    <a:pt x="61" y="74"/>
                  </a:lnTo>
                  <a:lnTo>
                    <a:pt x="61" y="75"/>
                  </a:lnTo>
                  <a:lnTo>
                    <a:pt x="61" y="77"/>
                  </a:lnTo>
                  <a:lnTo>
                    <a:pt x="58" y="78"/>
                  </a:lnTo>
                  <a:lnTo>
                    <a:pt x="57" y="78"/>
                  </a:lnTo>
                  <a:lnTo>
                    <a:pt x="50" y="78"/>
                  </a:lnTo>
                  <a:lnTo>
                    <a:pt x="45" y="80"/>
                  </a:lnTo>
                  <a:lnTo>
                    <a:pt x="42" y="81"/>
                  </a:lnTo>
                  <a:lnTo>
                    <a:pt x="39" y="83"/>
                  </a:lnTo>
                  <a:lnTo>
                    <a:pt x="38" y="85"/>
                  </a:lnTo>
                  <a:lnTo>
                    <a:pt x="34" y="85"/>
                  </a:lnTo>
                  <a:lnTo>
                    <a:pt x="31" y="86"/>
                  </a:lnTo>
                  <a:lnTo>
                    <a:pt x="25" y="88"/>
                  </a:lnTo>
                  <a:lnTo>
                    <a:pt x="23" y="89"/>
                  </a:lnTo>
                  <a:lnTo>
                    <a:pt x="22" y="91"/>
                  </a:lnTo>
                  <a:lnTo>
                    <a:pt x="17" y="93"/>
                  </a:lnTo>
                  <a:lnTo>
                    <a:pt x="17" y="93"/>
                  </a:lnTo>
                  <a:lnTo>
                    <a:pt x="14" y="91"/>
                  </a:lnTo>
                  <a:lnTo>
                    <a:pt x="12" y="89"/>
                  </a:lnTo>
                  <a:lnTo>
                    <a:pt x="8" y="88"/>
                  </a:lnTo>
                  <a:lnTo>
                    <a:pt x="4" y="88"/>
                  </a:lnTo>
                  <a:lnTo>
                    <a:pt x="3" y="88"/>
                  </a:lnTo>
                  <a:lnTo>
                    <a:pt x="1" y="88"/>
                  </a:lnTo>
                  <a:lnTo>
                    <a:pt x="1" y="86"/>
                  </a:lnTo>
                  <a:lnTo>
                    <a:pt x="3" y="86"/>
                  </a:lnTo>
                  <a:lnTo>
                    <a:pt x="4" y="86"/>
                  </a:lnTo>
                  <a:lnTo>
                    <a:pt x="4" y="86"/>
                  </a:lnTo>
                  <a:lnTo>
                    <a:pt x="6" y="86"/>
                  </a:lnTo>
                  <a:lnTo>
                    <a:pt x="6" y="86"/>
                  </a:lnTo>
                  <a:lnTo>
                    <a:pt x="6" y="85"/>
                  </a:lnTo>
                  <a:lnTo>
                    <a:pt x="6" y="83"/>
                  </a:lnTo>
                  <a:lnTo>
                    <a:pt x="6" y="83"/>
                  </a:lnTo>
                  <a:lnTo>
                    <a:pt x="8" y="83"/>
                  </a:lnTo>
                  <a:lnTo>
                    <a:pt x="6" y="80"/>
                  </a:lnTo>
                  <a:lnTo>
                    <a:pt x="6" y="80"/>
                  </a:lnTo>
                  <a:lnTo>
                    <a:pt x="4" y="80"/>
                  </a:lnTo>
                  <a:lnTo>
                    <a:pt x="4" y="78"/>
                  </a:lnTo>
                  <a:lnTo>
                    <a:pt x="3" y="78"/>
                  </a:lnTo>
                  <a:lnTo>
                    <a:pt x="3" y="77"/>
                  </a:lnTo>
                  <a:lnTo>
                    <a:pt x="3" y="75"/>
                  </a:lnTo>
                  <a:lnTo>
                    <a:pt x="1" y="74"/>
                  </a:lnTo>
                  <a:lnTo>
                    <a:pt x="0" y="69"/>
                  </a:lnTo>
                  <a:lnTo>
                    <a:pt x="0" y="67"/>
                  </a:lnTo>
                  <a:lnTo>
                    <a:pt x="0" y="66"/>
                  </a:lnTo>
                  <a:lnTo>
                    <a:pt x="0" y="64"/>
                  </a:lnTo>
                  <a:lnTo>
                    <a:pt x="0" y="64"/>
                  </a:lnTo>
                  <a:lnTo>
                    <a:pt x="0" y="64"/>
                  </a:lnTo>
                  <a:lnTo>
                    <a:pt x="0" y="63"/>
                  </a:lnTo>
                  <a:lnTo>
                    <a:pt x="1" y="61"/>
                  </a:lnTo>
                  <a:lnTo>
                    <a:pt x="3" y="58"/>
                  </a:lnTo>
                  <a:lnTo>
                    <a:pt x="3" y="58"/>
                  </a:lnTo>
                  <a:lnTo>
                    <a:pt x="3" y="56"/>
                  </a:lnTo>
                  <a:lnTo>
                    <a:pt x="3" y="56"/>
                  </a:lnTo>
                  <a:lnTo>
                    <a:pt x="4" y="53"/>
                  </a:lnTo>
                  <a:lnTo>
                    <a:pt x="4" y="50"/>
                  </a:lnTo>
                  <a:lnTo>
                    <a:pt x="6" y="48"/>
                  </a:lnTo>
                  <a:lnTo>
                    <a:pt x="6" y="48"/>
                  </a:lnTo>
                  <a:lnTo>
                    <a:pt x="6" y="47"/>
                  </a:lnTo>
                  <a:lnTo>
                    <a:pt x="6" y="47"/>
                  </a:lnTo>
                  <a:lnTo>
                    <a:pt x="8" y="45"/>
                  </a:lnTo>
                  <a:lnTo>
                    <a:pt x="9" y="45"/>
                  </a:lnTo>
                  <a:lnTo>
                    <a:pt x="9" y="44"/>
                  </a:lnTo>
                  <a:lnTo>
                    <a:pt x="9" y="44"/>
                  </a:lnTo>
                  <a:lnTo>
                    <a:pt x="9" y="44"/>
                  </a:lnTo>
                  <a:lnTo>
                    <a:pt x="9" y="44"/>
                  </a:lnTo>
                  <a:lnTo>
                    <a:pt x="11" y="42"/>
                  </a:lnTo>
                  <a:lnTo>
                    <a:pt x="11" y="42"/>
                  </a:lnTo>
                  <a:lnTo>
                    <a:pt x="9" y="39"/>
                  </a:lnTo>
                  <a:lnTo>
                    <a:pt x="9" y="34"/>
                  </a:lnTo>
                  <a:lnTo>
                    <a:pt x="9" y="34"/>
                  </a:lnTo>
                  <a:lnTo>
                    <a:pt x="9" y="33"/>
                  </a:lnTo>
                  <a:lnTo>
                    <a:pt x="9" y="31"/>
                  </a:lnTo>
                  <a:lnTo>
                    <a:pt x="8" y="31"/>
                  </a:lnTo>
                  <a:lnTo>
                    <a:pt x="8" y="29"/>
                  </a:lnTo>
                  <a:lnTo>
                    <a:pt x="8" y="29"/>
                  </a:lnTo>
                  <a:lnTo>
                    <a:pt x="8" y="28"/>
                  </a:lnTo>
                  <a:lnTo>
                    <a:pt x="8" y="26"/>
                  </a:lnTo>
                  <a:lnTo>
                    <a:pt x="8" y="26"/>
                  </a:lnTo>
                  <a:lnTo>
                    <a:pt x="8" y="26"/>
                  </a:lnTo>
                  <a:lnTo>
                    <a:pt x="8" y="25"/>
                  </a:lnTo>
                  <a:lnTo>
                    <a:pt x="8" y="23"/>
                  </a:lnTo>
                  <a:lnTo>
                    <a:pt x="8" y="23"/>
                  </a:lnTo>
                  <a:lnTo>
                    <a:pt x="6" y="22"/>
                  </a:lnTo>
                  <a:lnTo>
                    <a:pt x="6" y="20"/>
                  </a:lnTo>
                  <a:lnTo>
                    <a:pt x="8" y="20"/>
                  </a:lnTo>
                  <a:lnTo>
                    <a:pt x="8" y="18"/>
                  </a:lnTo>
                  <a:lnTo>
                    <a:pt x="6" y="15"/>
                  </a:lnTo>
                  <a:lnTo>
                    <a:pt x="6" y="14"/>
                  </a:lnTo>
                  <a:lnTo>
                    <a:pt x="6" y="14"/>
                  </a:lnTo>
                  <a:lnTo>
                    <a:pt x="6" y="12"/>
                  </a:lnTo>
                  <a:lnTo>
                    <a:pt x="6" y="12"/>
                  </a:lnTo>
                  <a:lnTo>
                    <a:pt x="6" y="11"/>
                  </a:lnTo>
                  <a:lnTo>
                    <a:pt x="6" y="11"/>
                  </a:lnTo>
                  <a:lnTo>
                    <a:pt x="6" y="11"/>
                  </a:lnTo>
                  <a:lnTo>
                    <a:pt x="6" y="11"/>
                  </a:lnTo>
                  <a:lnTo>
                    <a:pt x="4" y="9"/>
                  </a:lnTo>
                  <a:lnTo>
                    <a:pt x="4" y="7"/>
                  </a:lnTo>
                  <a:lnTo>
                    <a:pt x="4" y="6"/>
                  </a:lnTo>
                  <a:lnTo>
                    <a:pt x="6" y="3"/>
                  </a:lnTo>
                  <a:lnTo>
                    <a:pt x="6" y="3"/>
                  </a:lnTo>
                  <a:lnTo>
                    <a:pt x="8" y="3"/>
                  </a:lnTo>
                  <a:lnTo>
                    <a:pt x="8" y="3"/>
                  </a:lnTo>
                  <a:lnTo>
                    <a:pt x="11" y="3"/>
                  </a:lnTo>
                  <a:lnTo>
                    <a:pt x="14" y="3"/>
                  </a:lnTo>
                  <a:lnTo>
                    <a:pt x="19" y="3"/>
                  </a:lnTo>
                  <a:lnTo>
                    <a:pt x="23" y="3"/>
                  </a:lnTo>
                  <a:lnTo>
                    <a:pt x="23" y="1"/>
                  </a:lnTo>
                  <a:lnTo>
                    <a:pt x="25" y="1"/>
                  </a:lnTo>
                  <a:lnTo>
                    <a:pt x="28" y="3"/>
                  </a:lnTo>
                  <a:lnTo>
                    <a:pt x="31" y="1"/>
                  </a:lnTo>
                  <a:lnTo>
                    <a:pt x="33" y="1"/>
                  </a:lnTo>
                  <a:lnTo>
                    <a:pt x="34" y="3"/>
                  </a:lnTo>
                  <a:lnTo>
                    <a:pt x="36" y="3"/>
                  </a:lnTo>
                  <a:lnTo>
                    <a:pt x="36" y="3"/>
                  </a:lnTo>
                  <a:lnTo>
                    <a:pt x="38" y="3"/>
                  </a:lnTo>
                  <a:lnTo>
                    <a:pt x="38" y="3"/>
                  </a:lnTo>
                  <a:lnTo>
                    <a:pt x="38" y="3"/>
                  </a:lnTo>
                  <a:lnTo>
                    <a:pt x="39" y="3"/>
                  </a:lnTo>
                  <a:lnTo>
                    <a:pt x="39" y="1"/>
                  </a:lnTo>
                  <a:lnTo>
                    <a:pt x="41" y="1"/>
                  </a:lnTo>
                  <a:lnTo>
                    <a:pt x="41" y="1"/>
                  </a:lnTo>
                  <a:lnTo>
                    <a:pt x="41" y="1"/>
                  </a:lnTo>
                  <a:lnTo>
                    <a:pt x="42" y="1"/>
                  </a:lnTo>
                  <a:lnTo>
                    <a:pt x="42" y="0"/>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51" name="Freeform 271">
              <a:extLst>
                <a:ext uri="{FF2B5EF4-FFF2-40B4-BE49-F238E27FC236}">
                  <a16:creationId xmlns:a16="http://schemas.microsoft.com/office/drawing/2014/main" id="{5C75A2A3-D46D-4B6D-A383-274BC218BF47}"/>
                </a:ext>
              </a:extLst>
            </p:cNvPr>
            <p:cNvSpPr>
              <a:spLocks/>
            </p:cNvSpPr>
            <p:nvPr/>
          </p:nvSpPr>
          <p:spPr bwMode="auto">
            <a:xfrm>
              <a:off x="4225109" y="4254137"/>
              <a:ext cx="83817" cy="103309"/>
            </a:xfrm>
            <a:custGeom>
              <a:avLst/>
              <a:gdLst>
                <a:gd name="T0" fmla="*/ 17 w 43"/>
                <a:gd name="T1" fmla="*/ 3 h 53"/>
                <a:gd name="T2" fmla="*/ 25 w 43"/>
                <a:gd name="T3" fmla="*/ 6 h 53"/>
                <a:gd name="T4" fmla="*/ 32 w 43"/>
                <a:gd name="T5" fmla="*/ 11 h 53"/>
                <a:gd name="T6" fmla="*/ 33 w 43"/>
                <a:gd name="T7" fmla="*/ 14 h 53"/>
                <a:gd name="T8" fmla="*/ 35 w 43"/>
                <a:gd name="T9" fmla="*/ 14 h 53"/>
                <a:gd name="T10" fmla="*/ 38 w 43"/>
                <a:gd name="T11" fmla="*/ 17 h 53"/>
                <a:gd name="T12" fmla="*/ 38 w 43"/>
                <a:gd name="T13" fmla="*/ 20 h 53"/>
                <a:gd name="T14" fmla="*/ 38 w 43"/>
                <a:gd name="T15" fmla="*/ 20 h 53"/>
                <a:gd name="T16" fmla="*/ 39 w 43"/>
                <a:gd name="T17" fmla="*/ 20 h 53"/>
                <a:gd name="T18" fmla="*/ 39 w 43"/>
                <a:gd name="T19" fmla="*/ 17 h 53"/>
                <a:gd name="T20" fmla="*/ 41 w 43"/>
                <a:gd name="T21" fmla="*/ 17 h 53"/>
                <a:gd name="T22" fmla="*/ 43 w 43"/>
                <a:gd name="T23" fmla="*/ 23 h 53"/>
                <a:gd name="T24" fmla="*/ 43 w 43"/>
                <a:gd name="T25" fmla="*/ 25 h 53"/>
                <a:gd name="T26" fmla="*/ 43 w 43"/>
                <a:gd name="T27" fmla="*/ 25 h 53"/>
                <a:gd name="T28" fmla="*/ 41 w 43"/>
                <a:gd name="T29" fmla="*/ 27 h 53"/>
                <a:gd name="T30" fmla="*/ 39 w 43"/>
                <a:gd name="T31" fmla="*/ 28 h 53"/>
                <a:gd name="T32" fmla="*/ 39 w 43"/>
                <a:gd name="T33" fmla="*/ 30 h 53"/>
                <a:gd name="T34" fmla="*/ 38 w 43"/>
                <a:gd name="T35" fmla="*/ 31 h 53"/>
                <a:gd name="T36" fmla="*/ 36 w 43"/>
                <a:gd name="T37" fmla="*/ 34 h 53"/>
                <a:gd name="T38" fmla="*/ 35 w 43"/>
                <a:gd name="T39" fmla="*/ 38 h 53"/>
                <a:gd name="T40" fmla="*/ 33 w 43"/>
                <a:gd name="T41" fmla="*/ 39 h 53"/>
                <a:gd name="T42" fmla="*/ 32 w 43"/>
                <a:gd name="T43" fmla="*/ 41 h 53"/>
                <a:gd name="T44" fmla="*/ 32 w 43"/>
                <a:gd name="T45" fmla="*/ 42 h 53"/>
                <a:gd name="T46" fmla="*/ 30 w 43"/>
                <a:gd name="T47" fmla="*/ 47 h 53"/>
                <a:gd name="T48" fmla="*/ 28 w 43"/>
                <a:gd name="T49" fmla="*/ 49 h 53"/>
                <a:gd name="T50" fmla="*/ 27 w 43"/>
                <a:gd name="T51" fmla="*/ 50 h 53"/>
                <a:gd name="T52" fmla="*/ 25 w 43"/>
                <a:gd name="T53" fmla="*/ 52 h 53"/>
                <a:gd name="T54" fmla="*/ 24 w 43"/>
                <a:gd name="T55" fmla="*/ 52 h 53"/>
                <a:gd name="T56" fmla="*/ 21 w 43"/>
                <a:gd name="T57" fmla="*/ 52 h 53"/>
                <a:gd name="T58" fmla="*/ 21 w 43"/>
                <a:gd name="T59" fmla="*/ 52 h 53"/>
                <a:gd name="T60" fmla="*/ 19 w 43"/>
                <a:gd name="T61" fmla="*/ 50 h 53"/>
                <a:gd name="T62" fmla="*/ 17 w 43"/>
                <a:gd name="T63" fmla="*/ 50 h 53"/>
                <a:gd name="T64" fmla="*/ 16 w 43"/>
                <a:gd name="T65" fmla="*/ 50 h 53"/>
                <a:gd name="T66" fmla="*/ 13 w 43"/>
                <a:gd name="T67" fmla="*/ 50 h 53"/>
                <a:gd name="T68" fmla="*/ 13 w 43"/>
                <a:gd name="T69" fmla="*/ 50 h 53"/>
                <a:gd name="T70" fmla="*/ 11 w 43"/>
                <a:gd name="T71" fmla="*/ 50 h 53"/>
                <a:gd name="T72" fmla="*/ 10 w 43"/>
                <a:gd name="T73" fmla="*/ 52 h 53"/>
                <a:gd name="T74" fmla="*/ 8 w 43"/>
                <a:gd name="T75" fmla="*/ 53 h 53"/>
                <a:gd name="T76" fmla="*/ 6 w 43"/>
                <a:gd name="T77" fmla="*/ 52 h 53"/>
                <a:gd name="T78" fmla="*/ 3 w 43"/>
                <a:gd name="T79" fmla="*/ 52 h 53"/>
                <a:gd name="T80" fmla="*/ 2 w 43"/>
                <a:gd name="T81" fmla="*/ 50 h 53"/>
                <a:gd name="T82" fmla="*/ 0 w 43"/>
                <a:gd name="T83" fmla="*/ 50 h 53"/>
                <a:gd name="T84" fmla="*/ 2 w 43"/>
                <a:gd name="T85" fmla="*/ 50 h 53"/>
                <a:gd name="T86" fmla="*/ 2 w 43"/>
                <a:gd name="T87" fmla="*/ 49 h 53"/>
                <a:gd name="T88" fmla="*/ 5 w 43"/>
                <a:gd name="T89" fmla="*/ 44 h 53"/>
                <a:gd name="T90" fmla="*/ 6 w 43"/>
                <a:gd name="T91" fmla="*/ 42 h 53"/>
                <a:gd name="T92" fmla="*/ 6 w 43"/>
                <a:gd name="T93" fmla="*/ 38 h 53"/>
                <a:gd name="T94" fmla="*/ 8 w 43"/>
                <a:gd name="T95" fmla="*/ 36 h 53"/>
                <a:gd name="T96" fmla="*/ 10 w 43"/>
                <a:gd name="T97" fmla="*/ 33 h 53"/>
                <a:gd name="T98" fmla="*/ 10 w 43"/>
                <a:gd name="T99" fmla="*/ 31 h 53"/>
                <a:gd name="T100" fmla="*/ 8 w 43"/>
                <a:gd name="T101" fmla="*/ 30 h 53"/>
                <a:gd name="T102" fmla="*/ 6 w 43"/>
                <a:gd name="T103" fmla="*/ 28 h 53"/>
                <a:gd name="T104" fmla="*/ 5 w 43"/>
                <a:gd name="T105" fmla="*/ 25 h 53"/>
                <a:gd name="T106" fmla="*/ 3 w 43"/>
                <a:gd name="T107" fmla="*/ 23 h 53"/>
                <a:gd name="T108" fmla="*/ 3 w 43"/>
                <a:gd name="T109" fmla="*/ 22 h 53"/>
                <a:gd name="T110" fmla="*/ 3 w 43"/>
                <a:gd name="T111" fmla="*/ 20 h 53"/>
                <a:gd name="T112" fmla="*/ 3 w 43"/>
                <a:gd name="T113" fmla="*/ 17 h 53"/>
                <a:gd name="T114" fmla="*/ 2 w 43"/>
                <a:gd name="T115" fmla="*/ 16 h 53"/>
                <a:gd name="T116" fmla="*/ 2 w 43"/>
                <a:gd name="T117" fmla="*/ 12 h 53"/>
                <a:gd name="T118" fmla="*/ 3 w 43"/>
                <a:gd name="T119" fmla="*/ 11 h 53"/>
                <a:gd name="T120" fmla="*/ 6 w 43"/>
                <a:gd name="T121" fmla="*/ 8 h 53"/>
                <a:gd name="T122" fmla="*/ 8 w 43"/>
                <a:gd name="T123" fmla="*/ 6 h 53"/>
                <a:gd name="T124" fmla="*/ 10 w 43"/>
                <a:gd name="T1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 h="53">
                  <a:moveTo>
                    <a:pt x="11" y="0"/>
                  </a:moveTo>
                  <a:lnTo>
                    <a:pt x="17" y="3"/>
                  </a:lnTo>
                  <a:lnTo>
                    <a:pt x="19" y="4"/>
                  </a:lnTo>
                  <a:lnTo>
                    <a:pt x="25" y="6"/>
                  </a:lnTo>
                  <a:lnTo>
                    <a:pt x="27" y="8"/>
                  </a:lnTo>
                  <a:lnTo>
                    <a:pt x="32" y="11"/>
                  </a:lnTo>
                  <a:lnTo>
                    <a:pt x="33" y="12"/>
                  </a:lnTo>
                  <a:lnTo>
                    <a:pt x="33" y="14"/>
                  </a:lnTo>
                  <a:lnTo>
                    <a:pt x="33" y="16"/>
                  </a:lnTo>
                  <a:lnTo>
                    <a:pt x="35" y="14"/>
                  </a:lnTo>
                  <a:lnTo>
                    <a:pt x="38" y="16"/>
                  </a:lnTo>
                  <a:lnTo>
                    <a:pt x="38" y="17"/>
                  </a:lnTo>
                  <a:lnTo>
                    <a:pt x="38" y="19"/>
                  </a:lnTo>
                  <a:lnTo>
                    <a:pt x="38" y="20"/>
                  </a:lnTo>
                  <a:lnTo>
                    <a:pt x="38" y="20"/>
                  </a:lnTo>
                  <a:lnTo>
                    <a:pt x="38" y="20"/>
                  </a:lnTo>
                  <a:lnTo>
                    <a:pt x="38" y="20"/>
                  </a:lnTo>
                  <a:lnTo>
                    <a:pt x="39" y="20"/>
                  </a:lnTo>
                  <a:lnTo>
                    <a:pt x="39" y="19"/>
                  </a:lnTo>
                  <a:lnTo>
                    <a:pt x="39" y="17"/>
                  </a:lnTo>
                  <a:lnTo>
                    <a:pt x="41" y="17"/>
                  </a:lnTo>
                  <a:lnTo>
                    <a:pt x="41" y="17"/>
                  </a:lnTo>
                  <a:lnTo>
                    <a:pt x="43" y="22"/>
                  </a:lnTo>
                  <a:lnTo>
                    <a:pt x="43" y="23"/>
                  </a:lnTo>
                  <a:lnTo>
                    <a:pt x="43" y="23"/>
                  </a:lnTo>
                  <a:lnTo>
                    <a:pt x="43" y="25"/>
                  </a:lnTo>
                  <a:lnTo>
                    <a:pt x="43" y="25"/>
                  </a:lnTo>
                  <a:lnTo>
                    <a:pt x="43" y="25"/>
                  </a:lnTo>
                  <a:lnTo>
                    <a:pt x="41" y="27"/>
                  </a:lnTo>
                  <a:lnTo>
                    <a:pt x="41" y="27"/>
                  </a:lnTo>
                  <a:lnTo>
                    <a:pt x="41" y="28"/>
                  </a:lnTo>
                  <a:lnTo>
                    <a:pt x="39" y="28"/>
                  </a:lnTo>
                  <a:lnTo>
                    <a:pt x="39" y="30"/>
                  </a:lnTo>
                  <a:lnTo>
                    <a:pt x="39" y="30"/>
                  </a:lnTo>
                  <a:lnTo>
                    <a:pt x="38" y="30"/>
                  </a:lnTo>
                  <a:lnTo>
                    <a:pt x="38" y="31"/>
                  </a:lnTo>
                  <a:lnTo>
                    <a:pt x="36" y="34"/>
                  </a:lnTo>
                  <a:lnTo>
                    <a:pt x="36" y="34"/>
                  </a:lnTo>
                  <a:lnTo>
                    <a:pt x="35" y="36"/>
                  </a:lnTo>
                  <a:lnTo>
                    <a:pt x="35" y="38"/>
                  </a:lnTo>
                  <a:lnTo>
                    <a:pt x="33" y="38"/>
                  </a:lnTo>
                  <a:lnTo>
                    <a:pt x="33" y="39"/>
                  </a:lnTo>
                  <a:lnTo>
                    <a:pt x="33" y="39"/>
                  </a:lnTo>
                  <a:lnTo>
                    <a:pt x="32" y="41"/>
                  </a:lnTo>
                  <a:lnTo>
                    <a:pt x="32" y="42"/>
                  </a:lnTo>
                  <a:lnTo>
                    <a:pt x="32" y="42"/>
                  </a:lnTo>
                  <a:lnTo>
                    <a:pt x="30" y="45"/>
                  </a:lnTo>
                  <a:lnTo>
                    <a:pt x="30" y="47"/>
                  </a:lnTo>
                  <a:lnTo>
                    <a:pt x="30" y="47"/>
                  </a:lnTo>
                  <a:lnTo>
                    <a:pt x="28" y="49"/>
                  </a:lnTo>
                  <a:lnTo>
                    <a:pt x="28" y="50"/>
                  </a:lnTo>
                  <a:lnTo>
                    <a:pt x="27" y="50"/>
                  </a:lnTo>
                  <a:lnTo>
                    <a:pt x="25" y="50"/>
                  </a:lnTo>
                  <a:lnTo>
                    <a:pt x="25" y="52"/>
                  </a:lnTo>
                  <a:lnTo>
                    <a:pt x="24" y="52"/>
                  </a:lnTo>
                  <a:lnTo>
                    <a:pt x="24" y="52"/>
                  </a:lnTo>
                  <a:lnTo>
                    <a:pt x="22" y="52"/>
                  </a:lnTo>
                  <a:lnTo>
                    <a:pt x="21" y="52"/>
                  </a:lnTo>
                  <a:lnTo>
                    <a:pt x="21" y="52"/>
                  </a:lnTo>
                  <a:lnTo>
                    <a:pt x="21" y="52"/>
                  </a:lnTo>
                  <a:lnTo>
                    <a:pt x="19" y="50"/>
                  </a:lnTo>
                  <a:lnTo>
                    <a:pt x="19" y="50"/>
                  </a:lnTo>
                  <a:lnTo>
                    <a:pt x="19" y="50"/>
                  </a:lnTo>
                  <a:lnTo>
                    <a:pt x="17" y="50"/>
                  </a:lnTo>
                  <a:lnTo>
                    <a:pt x="16" y="52"/>
                  </a:lnTo>
                  <a:lnTo>
                    <a:pt x="16" y="50"/>
                  </a:lnTo>
                  <a:lnTo>
                    <a:pt x="14" y="50"/>
                  </a:lnTo>
                  <a:lnTo>
                    <a:pt x="13" y="50"/>
                  </a:lnTo>
                  <a:lnTo>
                    <a:pt x="13" y="50"/>
                  </a:lnTo>
                  <a:lnTo>
                    <a:pt x="13" y="50"/>
                  </a:lnTo>
                  <a:lnTo>
                    <a:pt x="13" y="50"/>
                  </a:lnTo>
                  <a:lnTo>
                    <a:pt x="11" y="50"/>
                  </a:lnTo>
                  <a:lnTo>
                    <a:pt x="11" y="50"/>
                  </a:lnTo>
                  <a:lnTo>
                    <a:pt x="10" y="52"/>
                  </a:lnTo>
                  <a:lnTo>
                    <a:pt x="8" y="52"/>
                  </a:lnTo>
                  <a:lnTo>
                    <a:pt x="8" y="53"/>
                  </a:lnTo>
                  <a:lnTo>
                    <a:pt x="6" y="53"/>
                  </a:lnTo>
                  <a:lnTo>
                    <a:pt x="6" y="52"/>
                  </a:lnTo>
                  <a:lnTo>
                    <a:pt x="5" y="52"/>
                  </a:lnTo>
                  <a:lnTo>
                    <a:pt x="3" y="52"/>
                  </a:lnTo>
                  <a:lnTo>
                    <a:pt x="2" y="52"/>
                  </a:lnTo>
                  <a:lnTo>
                    <a:pt x="2" y="50"/>
                  </a:lnTo>
                  <a:lnTo>
                    <a:pt x="0" y="50"/>
                  </a:lnTo>
                  <a:lnTo>
                    <a:pt x="0" y="50"/>
                  </a:lnTo>
                  <a:lnTo>
                    <a:pt x="0" y="50"/>
                  </a:lnTo>
                  <a:lnTo>
                    <a:pt x="2" y="50"/>
                  </a:lnTo>
                  <a:lnTo>
                    <a:pt x="2" y="50"/>
                  </a:lnTo>
                  <a:lnTo>
                    <a:pt x="2" y="49"/>
                  </a:lnTo>
                  <a:lnTo>
                    <a:pt x="3" y="49"/>
                  </a:lnTo>
                  <a:lnTo>
                    <a:pt x="5" y="44"/>
                  </a:lnTo>
                  <a:lnTo>
                    <a:pt x="6" y="42"/>
                  </a:lnTo>
                  <a:lnTo>
                    <a:pt x="6" y="42"/>
                  </a:lnTo>
                  <a:lnTo>
                    <a:pt x="6" y="41"/>
                  </a:lnTo>
                  <a:lnTo>
                    <a:pt x="6" y="38"/>
                  </a:lnTo>
                  <a:lnTo>
                    <a:pt x="6" y="38"/>
                  </a:lnTo>
                  <a:lnTo>
                    <a:pt x="8" y="36"/>
                  </a:lnTo>
                  <a:lnTo>
                    <a:pt x="10" y="34"/>
                  </a:lnTo>
                  <a:lnTo>
                    <a:pt x="10" y="33"/>
                  </a:lnTo>
                  <a:lnTo>
                    <a:pt x="10" y="31"/>
                  </a:lnTo>
                  <a:lnTo>
                    <a:pt x="10" y="31"/>
                  </a:lnTo>
                  <a:lnTo>
                    <a:pt x="8" y="31"/>
                  </a:lnTo>
                  <a:lnTo>
                    <a:pt x="8" y="30"/>
                  </a:lnTo>
                  <a:lnTo>
                    <a:pt x="8" y="30"/>
                  </a:lnTo>
                  <a:lnTo>
                    <a:pt x="6" y="28"/>
                  </a:lnTo>
                  <a:lnTo>
                    <a:pt x="5" y="28"/>
                  </a:lnTo>
                  <a:lnTo>
                    <a:pt x="5" y="25"/>
                  </a:lnTo>
                  <a:lnTo>
                    <a:pt x="5" y="23"/>
                  </a:lnTo>
                  <a:lnTo>
                    <a:pt x="3" y="23"/>
                  </a:lnTo>
                  <a:lnTo>
                    <a:pt x="3" y="23"/>
                  </a:lnTo>
                  <a:lnTo>
                    <a:pt x="3" y="22"/>
                  </a:lnTo>
                  <a:lnTo>
                    <a:pt x="3" y="22"/>
                  </a:lnTo>
                  <a:lnTo>
                    <a:pt x="3" y="20"/>
                  </a:lnTo>
                  <a:lnTo>
                    <a:pt x="3" y="19"/>
                  </a:lnTo>
                  <a:lnTo>
                    <a:pt x="3" y="17"/>
                  </a:lnTo>
                  <a:lnTo>
                    <a:pt x="3" y="16"/>
                  </a:lnTo>
                  <a:lnTo>
                    <a:pt x="2" y="16"/>
                  </a:lnTo>
                  <a:lnTo>
                    <a:pt x="2" y="14"/>
                  </a:lnTo>
                  <a:lnTo>
                    <a:pt x="2" y="12"/>
                  </a:lnTo>
                  <a:lnTo>
                    <a:pt x="3" y="12"/>
                  </a:lnTo>
                  <a:lnTo>
                    <a:pt x="3" y="11"/>
                  </a:lnTo>
                  <a:lnTo>
                    <a:pt x="5" y="9"/>
                  </a:lnTo>
                  <a:lnTo>
                    <a:pt x="6" y="8"/>
                  </a:lnTo>
                  <a:lnTo>
                    <a:pt x="6" y="6"/>
                  </a:lnTo>
                  <a:lnTo>
                    <a:pt x="8" y="6"/>
                  </a:lnTo>
                  <a:lnTo>
                    <a:pt x="10" y="1"/>
                  </a:lnTo>
                  <a:lnTo>
                    <a:pt x="1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52" name="Freeform 272">
              <a:extLst>
                <a:ext uri="{FF2B5EF4-FFF2-40B4-BE49-F238E27FC236}">
                  <a16:creationId xmlns:a16="http://schemas.microsoft.com/office/drawing/2014/main" id="{72AE3D40-40BE-4A92-8783-FA57044C4C71}"/>
                </a:ext>
              </a:extLst>
            </p:cNvPr>
            <p:cNvSpPr>
              <a:spLocks/>
            </p:cNvSpPr>
            <p:nvPr/>
          </p:nvSpPr>
          <p:spPr bwMode="auto">
            <a:xfrm>
              <a:off x="6889694" y="3113843"/>
              <a:ext cx="191024" cy="83817"/>
            </a:xfrm>
            <a:custGeom>
              <a:avLst/>
              <a:gdLst>
                <a:gd name="T0" fmla="*/ 8 w 98"/>
                <a:gd name="T1" fmla="*/ 0 h 43"/>
                <a:gd name="T2" fmla="*/ 14 w 98"/>
                <a:gd name="T3" fmla="*/ 2 h 43"/>
                <a:gd name="T4" fmla="*/ 22 w 98"/>
                <a:gd name="T5" fmla="*/ 5 h 43"/>
                <a:gd name="T6" fmla="*/ 32 w 98"/>
                <a:gd name="T7" fmla="*/ 7 h 43"/>
                <a:gd name="T8" fmla="*/ 36 w 98"/>
                <a:gd name="T9" fmla="*/ 5 h 43"/>
                <a:gd name="T10" fmla="*/ 41 w 98"/>
                <a:gd name="T11" fmla="*/ 7 h 43"/>
                <a:gd name="T12" fmla="*/ 44 w 98"/>
                <a:gd name="T13" fmla="*/ 8 h 43"/>
                <a:gd name="T14" fmla="*/ 52 w 98"/>
                <a:gd name="T15" fmla="*/ 13 h 43"/>
                <a:gd name="T16" fmla="*/ 55 w 98"/>
                <a:gd name="T17" fmla="*/ 14 h 43"/>
                <a:gd name="T18" fmla="*/ 55 w 98"/>
                <a:gd name="T19" fmla="*/ 16 h 43"/>
                <a:gd name="T20" fmla="*/ 59 w 98"/>
                <a:gd name="T21" fmla="*/ 18 h 43"/>
                <a:gd name="T22" fmla="*/ 62 w 98"/>
                <a:gd name="T23" fmla="*/ 16 h 43"/>
                <a:gd name="T24" fmla="*/ 66 w 98"/>
                <a:gd name="T25" fmla="*/ 14 h 43"/>
                <a:gd name="T26" fmla="*/ 70 w 98"/>
                <a:gd name="T27" fmla="*/ 16 h 43"/>
                <a:gd name="T28" fmla="*/ 73 w 98"/>
                <a:gd name="T29" fmla="*/ 14 h 43"/>
                <a:gd name="T30" fmla="*/ 76 w 98"/>
                <a:gd name="T31" fmla="*/ 16 h 43"/>
                <a:gd name="T32" fmla="*/ 82 w 98"/>
                <a:gd name="T33" fmla="*/ 18 h 43"/>
                <a:gd name="T34" fmla="*/ 84 w 98"/>
                <a:gd name="T35" fmla="*/ 21 h 43"/>
                <a:gd name="T36" fmla="*/ 84 w 98"/>
                <a:gd name="T37" fmla="*/ 24 h 43"/>
                <a:gd name="T38" fmla="*/ 87 w 98"/>
                <a:gd name="T39" fmla="*/ 27 h 43"/>
                <a:gd name="T40" fmla="*/ 90 w 98"/>
                <a:gd name="T41" fmla="*/ 27 h 43"/>
                <a:gd name="T42" fmla="*/ 93 w 98"/>
                <a:gd name="T43" fmla="*/ 29 h 43"/>
                <a:gd name="T44" fmla="*/ 92 w 98"/>
                <a:gd name="T45" fmla="*/ 32 h 43"/>
                <a:gd name="T46" fmla="*/ 90 w 98"/>
                <a:gd name="T47" fmla="*/ 32 h 43"/>
                <a:gd name="T48" fmla="*/ 90 w 98"/>
                <a:gd name="T49" fmla="*/ 33 h 43"/>
                <a:gd name="T50" fmla="*/ 93 w 98"/>
                <a:gd name="T51" fmla="*/ 36 h 43"/>
                <a:gd name="T52" fmla="*/ 98 w 98"/>
                <a:gd name="T53" fmla="*/ 40 h 43"/>
                <a:gd name="T54" fmla="*/ 95 w 98"/>
                <a:gd name="T55" fmla="*/ 43 h 43"/>
                <a:gd name="T56" fmla="*/ 93 w 98"/>
                <a:gd name="T57" fmla="*/ 43 h 43"/>
                <a:gd name="T58" fmla="*/ 88 w 98"/>
                <a:gd name="T59" fmla="*/ 41 h 43"/>
                <a:gd name="T60" fmla="*/ 85 w 98"/>
                <a:gd name="T61" fmla="*/ 40 h 43"/>
                <a:gd name="T62" fmla="*/ 84 w 98"/>
                <a:gd name="T63" fmla="*/ 38 h 43"/>
                <a:gd name="T64" fmla="*/ 76 w 98"/>
                <a:gd name="T65" fmla="*/ 36 h 43"/>
                <a:gd name="T66" fmla="*/ 71 w 98"/>
                <a:gd name="T67" fmla="*/ 40 h 43"/>
                <a:gd name="T68" fmla="*/ 71 w 98"/>
                <a:gd name="T69" fmla="*/ 41 h 43"/>
                <a:gd name="T70" fmla="*/ 62 w 98"/>
                <a:gd name="T71" fmla="*/ 41 h 43"/>
                <a:gd name="T72" fmla="*/ 57 w 98"/>
                <a:gd name="T73" fmla="*/ 41 h 43"/>
                <a:gd name="T74" fmla="*/ 52 w 98"/>
                <a:gd name="T75" fmla="*/ 43 h 43"/>
                <a:gd name="T76" fmla="*/ 51 w 98"/>
                <a:gd name="T77" fmla="*/ 41 h 43"/>
                <a:gd name="T78" fmla="*/ 49 w 98"/>
                <a:gd name="T79" fmla="*/ 41 h 43"/>
                <a:gd name="T80" fmla="*/ 46 w 98"/>
                <a:gd name="T81" fmla="*/ 40 h 43"/>
                <a:gd name="T82" fmla="*/ 46 w 98"/>
                <a:gd name="T83" fmla="*/ 38 h 43"/>
                <a:gd name="T84" fmla="*/ 41 w 98"/>
                <a:gd name="T85" fmla="*/ 35 h 43"/>
                <a:gd name="T86" fmla="*/ 38 w 98"/>
                <a:gd name="T87" fmla="*/ 35 h 43"/>
                <a:gd name="T88" fmla="*/ 36 w 98"/>
                <a:gd name="T89" fmla="*/ 36 h 43"/>
                <a:gd name="T90" fmla="*/ 33 w 98"/>
                <a:gd name="T91" fmla="*/ 36 h 43"/>
                <a:gd name="T92" fmla="*/ 29 w 98"/>
                <a:gd name="T93" fmla="*/ 35 h 43"/>
                <a:gd name="T94" fmla="*/ 25 w 98"/>
                <a:gd name="T95" fmla="*/ 36 h 43"/>
                <a:gd name="T96" fmla="*/ 25 w 98"/>
                <a:gd name="T97" fmla="*/ 32 h 43"/>
                <a:gd name="T98" fmla="*/ 27 w 98"/>
                <a:gd name="T99" fmla="*/ 27 h 43"/>
                <a:gd name="T100" fmla="*/ 22 w 98"/>
                <a:gd name="T101" fmla="*/ 16 h 43"/>
                <a:gd name="T102" fmla="*/ 16 w 98"/>
                <a:gd name="T103" fmla="*/ 11 h 43"/>
                <a:gd name="T104" fmla="*/ 8 w 98"/>
                <a:gd name="T105" fmla="*/ 7 h 43"/>
                <a:gd name="T106" fmla="*/ 2 w 98"/>
                <a:gd name="T107" fmla="*/ 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43">
                  <a:moveTo>
                    <a:pt x="3" y="0"/>
                  </a:moveTo>
                  <a:lnTo>
                    <a:pt x="6" y="0"/>
                  </a:lnTo>
                  <a:lnTo>
                    <a:pt x="8" y="0"/>
                  </a:lnTo>
                  <a:lnTo>
                    <a:pt x="10" y="0"/>
                  </a:lnTo>
                  <a:lnTo>
                    <a:pt x="13" y="2"/>
                  </a:lnTo>
                  <a:lnTo>
                    <a:pt x="14" y="2"/>
                  </a:lnTo>
                  <a:lnTo>
                    <a:pt x="16" y="3"/>
                  </a:lnTo>
                  <a:lnTo>
                    <a:pt x="21" y="3"/>
                  </a:lnTo>
                  <a:lnTo>
                    <a:pt x="22" y="5"/>
                  </a:lnTo>
                  <a:lnTo>
                    <a:pt x="24" y="5"/>
                  </a:lnTo>
                  <a:lnTo>
                    <a:pt x="30" y="7"/>
                  </a:lnTo>
                  <a:lnTo>
                    <a:pt x="32" y="7"/>
                  </a:lnTo>
                  <a:lnTo>
                    <a:pt x="32" y="7"/>
                  </a:lnTo>
                  <a:lnTo>
                    <a:pt x="33" y="5"/>
                  </a:lnTo>
                  <a:lnTo>
                    <a:pt x="36" y="5"/>
                  </a:lnTo>
                  <a:lnTo>
                    <a:pt x="38" y="7"/>
                  </a:lnTo>
                  <a:lnTo>
                    <a:pt x="40" y="7"/>
                  </a:lnTo>
                  <a:lnTo>
                    <a:pt x="41" y="7"/>
                  </a:lnTo>
                  <a:lnTo>
                    <a:pt x="43" y="7"/>
                  </a:lnTo>
                  <a:lnTo>
                    <a:pt x="44" y="8"/>
                  </a:lnTo>
                  <a:lnTo>
                    <a:pt x="44" y="8"/>
                  </a:lnTo>
                  <a:lnTo>
                    <a:pt x="46" y="10"/>
                  </a:lnTo>
                  <a:lnTo>
                    <a:pt x="49" y="11"/>
                  </a:lnTo>
                  <a:lnTo>
                    <a:pt x="52" y="13"/>
                  </a:lnTo>
                  <a:lnTo>
                    <a:pt x="54" y="13"/>
                  </a:lnTo>
                  <a:lnTo>
                    <a:pt x="55" y="14"/>
                  </a:lnTo>
                  <a:lnTo>
                    <a:pt x="55" y="14"/>
                  </a:lnTo>
                  <a:lnTo>
                    <a:pt x="55" y="14"/>
                  </a:lnTo>
                  <a:lnTo>
                    <a:pt x="55" y="16"/>
                  </a:lnTo>
                  <a:lnTo>
                    <a:pt x="55" y="16"/>
                  </a:lnTo>
                  <a:lnTo>
                    <a:pt x="55" y="16"/>
                  </a:lnTo>
                  <a:lnTo>
                    <a:pt x="57" y="18"/>
                  </a:lnTo>
                  <a:lnTo>
                    <a:pt x="59" y="18"/>
                  </a:lnTo>
                  <a:lnTo>
                    <a:pt x="59" y="16"/>
                  </a:lnTo>
                  <a:lnTo>
                    <a:pt x="60" y="16"/>
                  </a:lnTo>
                  <a:lnTo>
                    <a:pt x="62" y="16"/>
                  </a:lnTo>
                  <a:lnTo>
                    <a:pt x="63" y="14"/>
                  </a:lnTo>
                  <a:lnTo>
                    <a:pt x="66" y="14"/>
                  </a:lnTo>
                  <a:lnTo>
                    <a:pt x="66" y="14"/>
                  </a:lnTo>
                  <a:lnTo>
                    <a:pt x="68" y="14"/>
                  </a:lnTo>
                  <a:lnTo>
                    <a:pt x="70" y="14"/>
                  </a:lnTo>
                  <a:lnTo>
                    <a:pt x="70" y="16"/>
                  </a:lnTo>
                  <a:lnTo>
                    <a:pt x="71" y="14"/>
                  </a:lnTo>
                  <a:lnTo>
                    <a:pt x="71" y="14"/>
                  </a:lnTo>
                  <a:lnTo>
                    <a:pt x="73" y="14"/>
                  </a:lnTo>
                  <a:lnTo>
                    <a:pt x="74" y="14"/>
                  </a:lnTo>
                  <a:lnTo>
                    <a:pt x="76" y="16"/>
                  </a:lnTo>
                  <a:lnTo>
                    <a:pt x="76" y="16"/>
                  </a:lnTo>
                  <a:lnTo>
                    <a:pt x="77" y="18"/>
                  </a:lnTo>
                  <a:lnTo>
                    <a:pt x="81" y="18"/>
                  </a:lnTo>
                  <a:lnTo>
                    <a:pt x="82" y="18"/>
                  </a:lnTo>
                  <a:lnTo>
                    <a:pt x="84" y="18"/>
                  </a:lnTo>
                  <a:lnTo>
                    <a:pt x="84" y="19"/>
                  </a:lnTo>
                  <a:lnTo>
                    <a:pt x="84" y="21"/>
                  </a:lnTo>
                  <a:lnTo>
                    <a:pt x="82" y="22"/>
                  </a:lnTo>
                  <a:lnTo>
                    <a:pt x="82" y="24"/>
                  </a:lnTo>
                  <a:lnTo>
                    <a:pt x="84" y="24"/>
                  </a:lnTo>
                  <a:lnTo>
                    <a:pt x="85" y="25"/>
                  </a:lnTo>
                  <a:lnTo>
                    <a:pt x="87" y="25"/>
                  </a:lnTo>
                  <a:lnTo>
                    <a:pt x="87" y="27"/>
                  </a:lnTo>
                  <a:lnTo>
                    <a:pt x="88" y="27"/>
                  </a:lnTo>
                  <a:lnTo>
                    <a:pt x="90" y="27"/>
                  </a:lnTo>
                  <a:lnTo>
                    <a:pt x="90" y="27"/>
                  </a:lnTo>
                  <a:lnTo>
                    <a:pt x="92" y="27"/>
                  </a:lnTo>
                  <a:lnTo>
                    <a:pt x="93" y="29"/>
                  </a:lnTo>
                  <a:lnTo>
                    <a:pt x="93" y="29"/>
                  </a:lnTo>
                  <a:lnTo>
                    <a:pt x="93" y="30"/>
                  </a:lnTo>
                  <a:lnTo>
                    <a:pt x="93" y="30"/>
                  </a:lnTo>
                  <a:lnTo>
                    <a:pt x="92" y="32"/>
                  </a:lnTo>
                  <a:lnTo>
                    <a:pt x="92" y="32"/>
                  </a:lnTo>
                  <a:lnTo>
                    <a:pt x="90" y="32"/>
                  </a:lnTo>
                  <a:lnTo>
                    <a:pt x="90" y="32"/>
                  </a:lnTo>
                  <a:lnTo>
                    <a:pt x="90" y="33"/>
                  </a:lnTo>
                  <a:lnTo>
                    <a:pt x="90" y="33"/>
                  </a:lnTo>
                  <a:lnTo>
                    <a:pt x="90" y="33"/>
                  </a:lnTo>
                  <a:lnTo>
                    <a:pt x="92" y="33"/>
                  </a:lnTo>
                  <a:lnTo>
                    <a:pt x="92" y="35"/>
                  </a:lnTo>
                  <a:lnTo>
                    <a:pt x="93" y="36"/>
                  </a:lnTo>
                  <a:lnTo>
                    <a:pt x="95" y="36"/>
                  </a:lnTo>
                  <a:lnTo>
                    <a:pt x="96" y="38"/>
                  </a:lnTo>
                  <a:lnTo>
                    <a:pt x="98" y="40"/>
                  </a:lnTo>
                  <a:lnTo>
                    <a:pt x="98" y="40"/>
                  </a:lnTo>
                  <a:lnTo>
                    <a:pt x="96" y="41"/>
                  </a:lnTo>
                  <a:lnTo>
                    <a:pt x="95" y="43"/>
                  </a:lnTo>
                  <a:lnTo>
                    <a:pt x="95" y="43"/>
                  </a:lnTo>
                  <a:lnTo>
                    <a:pt x="93" y="43"/>
                  </a:lnTo>
                  <a:lnTo>
                    <a:pt x="93" y="43"/>
                  </a:lnTo>
                  <a:lnTo>
                    <a:pt x="92" y="41"/>
                  </a:lnTo>
                  <a:lnTo>
                    <a:pt x="90" y="41"/>
                  </a:lnTo>
                  <a:lnTo>
                    <a:pt x="88" y="41"/>
                  </a:lnTo>
                  <a:lnTo>
                    <a:pt x="88" y="41"/>
                  </a:lnTo>
                  <a:lnTo>
                    <a:pt x="87" y="41"/>
                  </a:lnTo>
                  <a:lnTo>
                    <a:pt x="85" y="40"/>
                  </a:lnTo>
                  <a:lnTo>
                    <a:pt x="84" y="40"/>
                  </a:lnTo>
                  <a:lnTo>
                    <a:pt x="84" y="40"/>
                  </a:lnTo>
                  <a:lnTo>
                    <a:pt x="84" y="38"/>
                  </a:lnTo>
                  <a:lnTo>
                    <a:pt x="79" y="36"/>
                  </a:lnTo>
                  <a:lnTo>
                    <a:pt x="77" y="36"/>
                  </a:lnTo>
                  <a:lnTo>
                    <a:pt x="76" y="36"/>
                  </a:lnTo>
                  <a:lnTo>
                    <a:pt x="73" y="40"/>
                  </a:lnTo>
                  <a:lnTo>
                    <a:pt x="73" y="40"/>
                  </a:lnTo>
                  <a:lnTo>
                    <a:pt x="71" y="40"/>
                  </a:lnTo>
                  <a:lnTo>
                    <a:pt x="71" y="40"/>
                  </a:lnTo>
                  <a:lnTo>
                    <a:pt x="71" y="40"/>
                  </a:lnTo>
                  <a:lnTo>
                    <a:pt x="71" y="41"/>
                  </a:lnTo>
                  <a:lnTo>
                    <a:pt x="66" y="41"/>
                  </a:lnTo>
                  <a:lnTo>
                    <a:pt x="66" y="41"/>
                  </a:lnTo>
                  <a:lnTo>
                    <a:pt x="62" y="41"/>
                  </a:lnTo>
                  <a:lnTo>
                    <a:pt x="62" y="41"/>
                  </a:lnTo>
                  <a:lnTo>
                    <a:pt x="60" y="41"/>
                  </a:lnTo>
                  <a:lnTo>
                    <a:pt x="57" y="41"/>
                  </a:lnTo>
                  <a:lnTo>
                    <a:pt x="55" y="41"/>
                  </a:lnTo>
                  <a:lnTo>
                    <a:pt x="54" y="43"/>
                  </a:lnTo>
                  <a:lnTo>
                    <a:pt x="52" y="43"/>
                  </a:lnTo>
                  <a:lnTo>
                    <a:pt x="51" y="43"/>
                  </a:lnTo>
                  <a:lnTo>
                    <a:pt x="51" y="43"/>
                  </a:lnTo>
                  <a:lnTo>
                    <a:pt x="51" y="41"/>
                  </a:lnTo>
                  <a:lnTo>
                    <a:pt x="51" y="41"/>
                  </a:lnTo>
                  <a:lnTo>
                    <a:pt x="49" y="41"/>
                  </a:lnTo>
                  <a:lnTo>
                    <a:pt x="49" y="41"/>
                  </a:lnTo>
                  <a:lnTo>
                    <a:pt x="47" y="41"/>
                  </a:lnTo>
                  <a:lnTo>
                    <a:pt x="46" y="40"/>
                  </a:lnTo>
                  <a:lnTo>
                    <a:pt x="46" y="40"/>
                  </a:lnTo>
                  <a:lnTo>
                    <a:pt x="47" y="40"/>
                  </a:lnTo>
                  <a:lnTo>
                    <a:pt x="46" y="40"/>
                  </a:lnTo>
                  <a:lnTo>
                    <a:pt x="46" y="38"/>
                  </a:lnTo>
                  <a:lnTo>
                    <a:pt x="43" y="36"/>
                  </a:lnTo>
                  <a:lnTo>
                    <a:pt x="41" y="36"/>
                  </a:lnTo>
                  <a:lnTo>
                    <a:pt x="41" y="35"/>
                  </a:lnTo>
                  <a:lnTo>
                    <a:pt x="41" y="35"/>
                  </a:lnTo>
                  <a:lnTo>
                    <a:pt x="40" y="33"/>
                  </a:lnTo>
                  <a:lnTo>
                    <a:pt x="38" y="35"/>
                  </a:lnTo>
                  <a:lnTo>
                    <a:pt x="38" y="35"/>
                  </a:lnTo>
                  <a:lnTo>
                    <a:pt x="38" y="35"/>
                  </a:lnTo>
                  <a:lnTo>
                    <a:pt x="36" y="36"/>
                  </a:lnTo>
                  <a:lnTo>
                    <a:pt x="36" y="36"/>
                  </a:lnTo>
                  <a:lnTo>
                    <a:pt x="35" y="36"/>
                  </a:lnTo>
                  <a:lnTo>
                    <a:pt x="33" y="36"/>
                  </a:lnTo>
                  <a:lnTo>
                    <a:pt x="33" y="36"/>
                  </a:lnTo>
                  <a:lnTo>
                    <a:pt x="32" y="35"/>
                  </a:lnTo>
                  <a:lnTo>
                    <a:pt x="29" y="35"/>
                  </a:lnTo>
                  <a:lnTo>
                    <a:pt x="27" y="36"/>
                  </a:lnTo>
                  <a:lnTo>
                    <a:pt x="27" y="36"/>
                  </a:lnTo>
                  <a:lnTo>
                    <a:pt x="25" y="36"/>
                  </a:lnTo>
                  <a:lnTo>
                    <a:pt x="24" y="35"/>
                  </a:lnTo>
                  <a:lnTo>
                    <a:pt x="22" y="35"/>
                  </a:lnTo>
                  <a:lnTo>
                    <a:pt x="25" y="32"/>
                  </a:lnTo>
                  <a:lnTo>
                    <a:pt x="27" y="30"/>
                  </a:lnTo>
                  <a:lnTo>
                    <a:pt x="27" y="29"/>
                  </a:lnTo>
                  <a:lnTo>
                    <a:pt x="27" y="27"/>
                  </a:lnTo>
                  <a:lnTo>
                    <a:pt x="25" y="24"/>
                  </a:lnTo>
                  <a:lnTo>
                    <a:pt x="24" y="21"/>
                  </a:lnTo>
                  <a:lnTo>
                    <a:pt x="22" y="16"/>
                  </a:lnTo>
                  <a:lnTo>
                    <a:pt x="22" y="14"/>
                  </a:lnTo>
                  <a:lnTo>
                    <a:pt x="18" y="13"/>
                  </a:lnTo>
                  <a:lnTo>
                    <a:pt x="16" y="11"/>
                  </a:lnTo>
                  <a:lnTo>
                    <a:pt x="13" y="8"/>
                  </a:lnTo>
                  <a:lnTo>
                    <a:pt x="8" y="8"/>
                  </a:lnTo>
                  <a:lnTo>
                    <a:pt x="8" y="7"/>
                  </a:lnTo>
                  <a:lnTo>
                    <a:pt x="3" y="3"/>
                  </a:lnTo>
                  <a:lnTo>
                    <a:pt x="0" y="2"/>
                  </a:lnTo>
                  <a:lnTo>
                    <a:pt x="2" y="2"/>
                  </a:lnTo>
                  <a:lnTo>
                    <a:pt x="2"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53" name="Freeform 273">
              <a:extLst>
                <a:ext uri="{FF2B5EF4-FFF2-40B4-BE49-F238E27FC236}">
                  <a16:creationId xmlns:a16="http://schemas.microsoft.com/office/drawing/2014/main" id="{921ECD29-35B4-4D62-B8AD-952E5742398E}"/>
                </a:ext>
              </a:extLst>
            </p:cNvPr>
            <p:cNvSpPr>
              <a:spLocks/>
            </p:cNvSpPr>
            <p:nvPr/>
          </p:nvSpPr>
          <p:spPr bwMode="auto">
            <a:xfrm>
              <a:off x="4022390" y="4072860"/>
              <a:ext cx="5848" cy="5848"/>
            </a:xfrm>
            <a:custGeom>
              <a:avLst/>
              <a:gdLst>
                <a:gd name="T0" fmla="*/ 3 w 3"/>
                <a:gd name="T1" fmla="*/ 0 h 3"/>
                <a:gd name="T2" fmla="*/ 3 w 3"/>
                <a:gd name="T3" fmla="*/ 0 h 3"/>
                <a:gd name="T4" fmla="*/ 3 w 3"/>
                <a:gd name="T5" fmla="*/ 3 h 3"/>
                <a:gd name="T6" fmla="*/ 2 w 3"/>
                <a:gd name="T7" fmla="*/ 3 h 3"/>
                <a:gd name="T8" fmla="*/ 0 w 3"/>
                <a:gd name="T9" fmla="*/ 3 h 3"/>
                <a:gd name="T10" fmla="*/ 2 w 3"/>
                <a:gd name="T11" fmla="*/ 3 h 3"/>
                <a:gd name="T12" fmla="*/ 2 w 3"/>
                <a:gd name="T13" fmla="*/ 1 h 3"/>
                <a:gd name="T14" fmla="*/ 2 w 3"/>
                <a:gd name="T15" fmla="*/ 1 h 3"/>
                <a:gd name="T16" fmla="*/ 3 w 3"/>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3" y="0"/>
                  </a:moveTo>
                  <a:lnTo>
                    <a:pt x="3" y="0"/>
                  </a:lnTo>
                  <a:lnTo>
                    <a:pt x="3" y="3"/>
                  </a:lnTo>
                  <a:lnTo>
                    <a:pt x="2" y="3"/>
                  </a:lnTo>
                  <a:lnTo>
                    <a:pt x="0" y="3"/>
                  </a:lnTo>
                  <a:lnTo>
                    <a:pt x="2" y="3"/>
                  </a:lnTo>
                  <a:lnTo>
                    <a:pt x="2" y="1"/>
                  </a:lnTo>
                  <a:lnTo>
                    <a:pt x="2"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54" name="Freeform 274">
              <a:extLst>
                <a:ext uri="{FF2B5EF4-FFF2-40B4-BE49-F238E27FC236}">
                  <a16:creationId xmlns:a16="http://schemas.microsoft.com/office/drawing/2014/main" id="{26E8D52E-CB23-4E4E-9EB5-6999B8BF2E13}"/>
                </a:ext>
              </a:extLst>
            </p:cNvPr>
            <p:cNvSpPr>
              <a:spLocks/>
            </p:cNvSpPr>
            <p:nvPr/>
          </p:nvSpPr>
          <p:spPr bwMode="auto">
            <a:xfrm>
              <a:off x="6010596" y="4351598"/>
              <a:ext cx="163735" cy="175430"/>
            </a:xfrm>
            <a:custGeom>
              <a:avLst/>
              <a:gdLst>
                <a:gd name="T0" fmla="*/ 52 w 84"/>
                <a:gd name="T1" fmla="*/ 0 h 90"/>
                <a:gd name="T2" fmla="*/ 63 w 84"/>
                <a:gd name="T3" fmla="*/ 0 h 90"/>
                <a:gd name="T4" fmla="*/ 65 w 84"/>
                <a:gd name="T5" fmla="*/ 6 h 90"/>
                <a:gd name="T6" fmla="*/ 65 w 84"/>
                <a:gd name="T7" fmla="*/ 14 h 90"/>
                <a:gd name="T8" fmla="*/ 66 w 84"/>
                <a:gd name="T9" fmla="*/ 16 h 90"/>
                <a:gd name="T10" fmla="*/ 79 w 84"/>
                <a:gd name="T11" fmla="*/ 14 h 90"/>
                <a:gd name="T12" fmla="*/ 82 w 84"/>
                <a:gd name="T13" fmla="*/ 21 h 90"/>
                <a:gd name="T14" fmla="*/ 81 w 84"/>
                <a:gd name="T15" fmla="*/ 24 h 90"/>
                <a:gd name="T16" fmla="*/ 76 w 84"/>
                <a:gd name="T17" fmla="*/ 27 h 90"/>
                <a:gd name="T18" fmla="*/ 74 w 84"/>
                <a:gd name="T19" fmla="*/ 35 h 90"/>
                <a:gd name="T20" fmla="*/ 79 w 84"/>
                <a:gd name="T21" fmla="*/ 38 h 90"/>
                <a:gd name="T22" fmla="*/ 84 w 84"/>
                <a:gd name="T23" fmla="*/ 43 h 90"/>
                <a:gd name="T24" fmla="*/ 82 w 84"/>
                <a:gd name="T25" fmla="*/ 54 h 90"/>
                <a:gd name="T26" fmla="*/ 82 w 84"/>
                <a:gd name="T27" fmla="*/ 60 h 90"/>
                <a:gd name="T28" fmla="*/ 79 w 84"/>
                <a:gd name="T29" fmla="*/ 65 h 90"/>
                <a:gd name="T30" fmla="*/ 77 w 84"/>
                <a:gd name="T31" fmla="*/ 68 h 90"/>
                <a:gd name="T32" fmla="*/ 74 w 84"/>
                <a:gd name="T33" fmla="*/ 68 h 90"/>
                <a:gd name="T34" fmla="*/ 71 w 84"/>
                <a:gd name="T35" fmla="*/ 65 h 90"/>
                <a:gd name="T36" fmla="*/ 62 w 84"/>
                <a:gd name="T37" fmla="*/ 66 h 90"/>
                <a:gd name="T38" fmla="*/ 57 w 84"/>
                <a:gd name="T39" fmla="*/ 60 h 90"/>
                <a:gd name="T40" fmla="*/ 54 w 84"/>
                <a:gd name="T41" fmla="*/ 63 h 90"/>
                <a:gd name="T42" fmla="*/ 54 w 84"/>
                <a:gd name="T43" fmla="*/ 66 h 90"/>
                <a:gd name="T44" fmla="*/ 43 w 84"/>
                <a:gd name="T45" fmla="*/ 68 h 90"/>
                <a:gd name="T46" fmla="*/ 41 w 84"/>
                <a:gd name="T47" fmla="*/ 71 h 90"/>
                <a:gd name="T48" fmla="*/ 41 w 84"/>
                <a:gd name="T49" fmla="*/ 74 h 90"/>
                <a:gd name="T50" fmla="*/ 41 w 84"/>
                <a:gd name="T51" fmla="*/ 79 h 90"/>
                <a:gd name="T52" fmla="*/ 46 w 84"/>
                <a:gd name="T53" fmla="*/ 82 h 90"/>
                <a:gd name="T54" fmla="*/ 46 w 84"/>
                <a:gd name="T55" fmla="*/ 85 h 90"/>
                <a:gd name="T56" fmla="*/ 41 w 84"/>
                <a:gd name="T57" fmla="*/ 87 h 90"/>
                <a:gd name="T58" fmla="*/ 35 w 84"/>
                <a:gd name="T59" fmla="*/ 87 h 90"/>
                <a:gd name="T60" fmla="*/ 27 w 84"/>
                <a:gd name="T61" fmla="*/ 82 h 90"/>
                <a:gd name="T62" fmla="*/ 14 w 84"/>
                <a:gd name="T63" fmla="*/ 69 h 90"/>
                <a:gd name="T64" fmla="*/ 18 w 84"/>
                <a:gd name="T65" fmla="*/ 69 h 90"/>
                <a:gd name="T66" fmla="*/ 13 w 84"/>
                <a:gd name="T67" fmla="*/ 66 h 90"/>
                <a:gd name="T68" fmla="*/ 8 w 84"/>
                <a:gd name="T69" fmla="*/ 60 h 90"/>
                <a:gd name="T70" fmla="*/ 8 w 84"/>
                <a:gd name="T71" fmla="*/ 60 h 90"/>
                <a:gd name="T72" fmla="*/ 5 w 84"/>
                <a:gd name="T73" fmla="*/ 54 h 90"/>
                <a:gd name="T74" fmla="*/ 11 w 84"/>
                <a:gd name="T75" fmla="*/ 57 h 90"/>
                <a:gd name="T76" fmla="*/ 8 w 84"/>
                <a:gd name="T77" fmla="*/ 55 h 90"/>
                <a:gd name="T78" fmla="*/ 8 w 84"/>
                <a:gd name="T79" fmla="*/ 54 h 90"/>
                <a:gd name="T80" fmla="*/ 2 w 84"/>
                <a:gd name="T81" fmla="*/ 47 h 90"/>
                <a:gd name="T82" fmla="*/ 3 w 84"/>
                <a:gd name="T83" fmla="*/ 43 h 90"/>
                <a:gd name="T84" fmla="*/ 8 w 84"/>
                <a:gd name="T85" fmla="*/ 38 h 90"/>
                <a:gd name="T86" fmla="*/ 10 w 84"/>
                <a:gd name="T87" fmla="*/ 29 h 90"/>
                <a:gd name="T88" fmla="*/ 14 w 84"/>
                <a:gd name="T89" fmla="*/ 32 h 90"/>
                <a:gd name="T90" fmla="*/ 14 w 84"/>
                <a:gd name="T91" fmla="*/ 30 h 90"/>
                <a:gd name="T92" fmla="*/ 8 w 84"/>
                <a:gd name="T93" fmla="*/ 24 h 90"/>
                <a:gd name="T94" fmla="*/ 13 w 84"/>
                <a:gd name="T95" fmla="*/ 25 h 90"/>
                <a:gd name="T96" fmla="*/ 13 w 84"/>
                <a:gd name="T97" fmla="*/ 19 h 90"/>
                <a:gd name="T98" fmla="*/ 16 w 84"/>
                <a:gd name="T99" fmla="*/ 19 h 90"/>
                <a:gd name="T100" fmla="*/ 19 w 84"/>
                <a:gd name="T101" fmla="*/ 19 h 90"/>
                <a:gd name="T102" fmla="*/ 35 w 84"/>
                <a:gd name="T103" fmla="*/ 19 h 90"/>
                <a:gd name="T104" fmla="*/ 38 w 84"/>
                <a:gd name="T105" fmla="*/ 8 h 90"/>
                <a:gd name="T106" fmla="*/ 38 w 84"/>
                <a:gd name="T10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 h="90">
                  <a:moveTo>
                    <a:pt x="41" y="0"/>
                  </a:moveTo>
                  <a:lnTo>
                    <a:pt x="46" y="0"/>
                  </a:lnTo>
                  <a:lnTo>
                    <a:pt x="49" y="0"/>
                  </a:lnTo>
                  <a:lnTo>
                    <a:pt x="49" y="0"/>
                  </a:lnTo>
                  <a:lnTo>
                    <a:pt x="52" y="0"/>
                  </a:lnTo>
                  <a:lnTo>
                    <a:pt x="55" y="0"/>
                  </a:lnTo>
                  <a:lnTo>
                    <a:pt x="55" y="0"/>
                  </a:lnTo>
                  <a:lnTo>
                    <a:pt x="57" y="2"/>
                  </a:lnTo>
                  <a:lnTo>
                    <a:pt x="60" y="2"/>
                  </a:lnTo>
                  <a:lnTo>
                    <a:pt x="63" y="0"/>
                  </a:lnTo>
                  <a:lnTo>
                    <a:pt x="65" y="2"/>
                  </a:lnTo>
                  <a:lnTo>
                    <a:pt x="65" y="2"/>
                  </a:lnTo>
                  <a:lnTo>
                    <a:pt x="66" y="2"/>
                  </a:lnTo>
                  <a:lnTo>
                    <a:pt x="66" y="3"/>
                  </a:lnTo>
                  <a:lnTo>
                    <a:pt x="65" y="6"/>
                  </a:lnTo>
                  <a:lnTo>
                    <a:pt x="65" y="8"/>
                  </a:lnTo>
                  <a:lnTo>
                    <a:pt x="63" y="10"/>
                  </a:lnTo>
                  <a:lnTo>
                    <a:pt x="65" y="11"/>
                  </a:lnTo>
                  <a:lnTo>
                    <a:pt x="65" y="13"/>
                  </a:lnTo>
                  <a:lnTo>
                    <a:pt x="65" y="14"/>
                  </a:lnTo>
                  <a:lnTo>
                    <a:pt x="65" y="14"/>
                  </a:lnTo>
                  <a:lnTo>
                    <a:pt x="65" y="14"/>
                  </a:lnTo>
                  <a:lnTo>
                    <a:pt x="65" y="16"/>
                  </a:lnTo>
                  <a:lnTo>
                    <a:pt x="65" y="16"/>
                  </a:lnTo>
                  <a:lnTo>
                    <a:pt x="66" y="16"/>
                  </a:lnTo>
                  <a:lnTo>
                    <a:pt x="70" y="14"/>
                  </a:lnTo>
                  <a:lnTo>
                    <a:pt x="73" y="13"/>
                  </a:lnTo>
                  <a:lnTo>
                    <a:pt x="74" y="13"/>
                  </a:lnTo>
                  <a:lnTo>
                    <a:pt x="77" y="13"/>
                  </a:lnTo>
                  <a:lnTo>
                    <a:pt x="79" y="14"/>
                  </a:lnTo>
                  <a:lnTo>
                    <a:pt x="79" y="14"/>
                  </a:lnTo>
                  <a:lnTo>
                    <a:pt x="81" y="17"/>
                  </a:lnTo>
                  <a:lnTo>
                    <a:pt x="81" y="17"/>
                  </a:lnTo>
                  <a:lnTo>
                    <a:pt x="82" y="19"/>
                  </a:lnTo>
                  <a:lnTo>
                    <a:pt x="82" y="21"/>
                  </a:lnTo>
                  <a:lnTo>
                    <a:pt x="82" y="21"/>
                  </a:lnTo>
                  <a:lnTo>
                    <a:pt x="82" y="22"/>
                  </a:lnTo>
                  <a:lnTo>
                    <a:pt x="82" y="22"/>
                  </a:lnTo>
                  <a:lnTo>
                    <a:pt x="81" y="24"/>
                  </a:lnTo>
                  <a:lnTo>
                    <a:pt x="81" y="24"/>
                  </a:lnTo>
                  <a:lnTo>
                    <a:pt x="81" y="25"/>
                  </a:lnTo>
                  <a:lnTo>
                    <a:pt x="79" y="25"/>
                  </a:lnTo>
                  <a:lnTo>
                    <a:pt x="77" y="25"/>
                  </a:lnTo>
                  <a:lnTo>
                    <a:pt x="77" y="25"/>
                  </a:lnTo>
                  <a:lnTo>
                    <a:pt x="76" y="27"/>
                  </a:lnTo>
                  <a:lnTo>
                    <a:pt x="76" y="29"/>
                  </a:lnTo>
                  <a:lnTo>
                    <a:pt x="74" y="29"/>
                  </a:lnTo>
                  <a:lnTo>
                    <a:pt x="74" y="30"/>
                  </a:lnTo>
                  <a:lnTo>
                    <a:pt x="74" y="32"/>
                  </a:lnTo>
                  <a:lnTo>
                    <a:pt x="74" y="35"/>
                  </a:lnTo>
                  <a:lnTo>
                    <a:pt x="74" y="36"/>
                  </a:lnTo>
                  <a:lnTo>
                    <a:pt x="74" y="36"/>
                  </a:lnTo>
                  <a:lnTo>
                    <a:pt x="77" y="38"/>
                  </a:lnTo>
                  <a:lnTo>
                    <a:pt x="77" y="38"/>
                  </a:lnTo>
                  <a:lnTo>
                    <a:pt x="79" y="38"/>
                  </a:lnTo>
                  <a:lnTo>
                    <a:pt x="79" y="40"/>
                  </a:lnTo>
                  <a:lnTo>
                    <a:pt x="81" y="40"/>
                  </a:lnTo>
                  <a:lnTo>
                    <a:pt x="82" y="41"/>
                  </a:lnTo>
                  <a:lnTo>
                    <a:pt x="82" y="41"/>
                  </a:lnTo>
                  <a:lnTo>
                    <a:pt x="84" y="43"/>
                  </a:lnTo>
                  <a:lnTo>
                    <a:pt x="82" y="44"/>
                  </a:lnTo>
                  <a:lnTo>
                    <a:pt x="82" y="47"/>
                  </a:lnTo>
                  <a:lnTo>
                    <a:pt x="82" y="49"/>
                  </a:lnTo>
                  <a:lnTo>
                    <a:pt x="82" y="51"/>
                  </a:lnTo>
                  <a:lnTo>
                    <a:pt x="82" y="54"/>
                  </a:lnTo>
                  <a:lnTo>
                    <a:pt x="82" y="55"/>
                  </a:lnTo>
                  <a:lnTo>
                    <a:pt x="82" y="57"/>
                  </a:lnTo>
                  <a:lnTo>
                    <a:pt x="82" y="57"/>
                  </a:lnTo>
                  <a:lnTo>
                    <a:pt x="82" y="58"/>
                  </a:lnTo>
                  <a:lnTo>
                    <a:pt x="82" y="60"/>
                  </a:lnTo>
                  <a:lnTo>
                    <a:pt x="81" y="62"/>
                  </a:lnTo>
                  <a:lnTo>
                    <a:pt x="81" y="62"/>
                  </a:lnTo>
                  <a:lnTo>
                    <a:pt x="79" y="62"/>
                  </a:lnTo>
                  <a:lnTo>
                    <a:pt x="79" y="63"/>
                  </a:lnTo>
                  <a:lnTo>
                    <a:pt x="79" y="65"/>
                  </a:lnTo>
                  <a:lnTo>
                    <a:pt x="79" y="65"/>
                  </a:lnTo>
                  <a:lnTo>
                    <a:pt x="79" y="66"/>
                  </a:lnTo>
                  <a:lnTo>
                    <a:pt x="79" y="66"/>
                  </a:lnTo>
                  <a:lnTo>
                    <a:pt x="79" y="68"/>
                  </a:lnTo>
                  <a:lnTo>
                    <a:pt x="77" y="68"/>
                  </a:lnTo>
                  <a:lnTo>
                    <a:pt x="77" y="69"/>
                  </a:lnTo>
                  <a:lnTo>
                    <a:pt x="76" y="69"/>
                  </a:lnTo>
                  <a:lnTo>
                    <a:pt x="74" y="69"/>
                  </a:lnTo>
                  <a:lnTo>
                    <a:pt x="74" y="68"/>
                  </a:lnTo>
                  <a:lnTo>
                    <a:pt x="74" y="68"/>
                  </a:lnTo>
                  <a:lnTo>
                    <a:pt x="74" y="66"/>
                  </a:lnTo>
                  <a:lnTo>
                    <a:pt x="74" y="66"/>
                  </a:lnTo>
                  <a:lnTo>
                    <a:pt x="73" y="65"/>
                  </a:lnTo>
                  <a:lnTo>
                    <a:pt x="73" y="65"/>
                  </a:lnTo>
                  <a:lnTo>
                    <a:pt x="71" y="65"/>
                  </a:lnTo>
                  <a:lnTo>
                    <a:pt x="71" y="66"/>
                  </a:lnTo>
                  <a:lnTo>
                    <a:pt x="68" y="68"/>
                  </a:lnTo>
                  <a:lnTo>
                    <a:pt x="66" y="68"/>
                  </a:lnTo>
                  <a:lnTo>
                    <a:pt x="63" y="68"/>
                  </a:lnTo>
                  <a:lnTo>
                    <a:pt x="62" y="66"/>
                  </a:lnTo>
                  <a:lnTo>
                    <a:pt x="60" y="65"/>
                  </a:lnTo>
                  <a:lnTo>
                    <a:pt x="60" y="63"/>
                  </a:lnTo>
                  <a:lnTo>
                    <a:pt x="59" y="62"/>
                  </a:lnTo>
                  <a:lnTo>
                    <a:pt x="57" y="60"/>
                  </a:lnTo>
                  <a:lnTo>
                    <a:pt x="57" y="60"/>
                  </a:lnTo>
                  <a:lnTo>
                    <a:pt x="55" y="60"/>
                  </a:lnTo>
                  <a:lnTo>
                    <a:pt x="54" y="60"/>
                  </a:lnTo>
                  <a:lnTo>
                    <a:pt x="54" y="62"/>
                  </a:lnTo>
                  <a:lnTo>
                    <a:pt x="54" y="62"/>
                  </a:lnTo>
                  <a:lnTo>
                    <a:pt x="54" y="63"/>
                  </a:lnTo>
                  <a:lnTo>
                    <a:pt x="54" y="63"/>
                  </a:lnTo>
                  <a:lnTo>
                    <a:pt x="54" y="63"/>
                  </a:lnTo>
                  <a:lnTo>
                    <a:pt x="54" y="65"/>
                  </a:lnTo>
                  <a:lnTo>
                    <a:pt x="54" y="66"/>
                  </a:lnTo>
                  <a:lnTo>
                    <a:pt x="54" y="66"/>
                  </a:lnTo>
                  <a:lnTo>
                    <a:pt x="48" y="68"/>
                  </a:lnTo>
                  <a:lnTo>
                    <a:pt x="48" y="68"/>
                  </a:lnTo>
                  <a:lnTo>
                    <a:pt x="46" y="66"/>
                  </a:lnTo>
                  <a:lnTo>
                    <a:pt x="46" y="66"/>
                  </a:lnTo>
                  <a:lnTo>
                    <a:pt x="43" y="68"/>
                  </a:lnTo>
                  <a:lnTo>
                    <a:pt x="41" y="68"/>
                  </a:lnTo>
                  <a:lnTo>
                    <a:pt x="41" y="66"/>
                  </a:lnTo>
                  <a:lnTo>
                    <a:pt x="41" y="68"/>
                  </a:lnTo>
                  <a:lnTo>
                    <a:pt x="41" y="68"/>
                  </a:lnTo>
                  <a:lnTo>
                    <a:pt x="41" y="71"/>
                  </a:lnTo>
                  <a:lnTo>
                    <a:pt x="41" y="71"/>
                  </a:lnTo>
                  <a:lnTo>
                    <a:pt x="41" y="73"/>
                  </a:lnTo>
                  <a:lnTo>
                    <a:pt x="41" y="74"/>
                  </a:lnTo>
                  <a:lnTo>
                    <a:pt x="41" y="74"/>
                  </a:lnTo>
                  <a:lnTo>
                    <a:pt x="41" y="74"/>
                  </a:lnTo>
                  <a:lnTo>
                    <a:pt x="43" y="76"/>
                  </a:lnTo>
                  <a:lnTo>
                    <a:pt x="44" y="76"/>
                  </a:lnTo>
                  <a:lnTo>
                    <a:pt x="44" y="76"/>
                  </a:lnTo>
                  <a:lnTo>
                    <a:pt x="43" y="77"/>
                  </a:lnTo>
                  <a:lnTo>
                    <a:pt x="41" y="79"/>
                  </a:lnTo>
                  <a:lnTo>
                    <a:pt x="43" y="79"/>
                  </a:lnTo>
                  <a:lnTo>
                    <a:pt x="44" y="79"/>
                  </a:lnTo>
                  <a:lnTo>
                    <a:pt x="46" y="81"/>
                  </a:lnTo>
                  <a:lnTo>
                    <a:pt x="46" y="81"/>
                  </a:lnTo>
                  <a:lnTo>
                    <a:pt x="46" y="82"/>
                  </a:lnTo>
                  <a:lnTo>
                    <a:pt x="46" y="82"/>
                  </a:lnTo>
                  <a:lnTo>
                    <a:pt x="46" y="84"/>
                  </a:lnTo>
                  <a:lnTo>
                    <a:pt x="44" y="84"/>
                  </a:lnTo>
                  <a:lnTo>
                    <a:pt x="44" y="85"/>
                  </a:lnTo>
                  <a:lnTo>
                    <a:pt x="46" y="85"/>
                  </a:lnTo>
                  <a:lnTo>
                    <a:pt x="46" y="85"/>
                  </a:lnTo>
                  <a:lnTo>
                    <a:pt x="44" y="87"/>
                  </a:lnTo>
                  <a:lnTo>
                    <a:pt x="44" y="87"/>
                  </a:lnTo>
                  <a:lnTo>
                    <a:pt x="43" y="87"/>
                  </a:lnTo>
                  <a:lnTo>
                    <a:pt x="41" y="87"/>
                  </a:lnTo>
                  <a:lnTo>
                    <a:pt x="41" y="84"/>
                  </a:lnTo>
                  <a:lnTo>
                    <a:pt x="40" y="84"/>
                  </a:lnTo>
                  <a:lnTo>
                    <a:pt x="36" y="85"/>
                  </a:lnTo>
                  <a:lnTo>
                    <a:pt x="36" y="87"/>
                  </a:lnTo>
                  <a:lnTo>
                    <a:pt x="35" y="87"/>
                  </a:lnTo>
                  <a:lnTo>
                    <a:pt x="35" y="90"/>
                  </a:lnTo>
                  <a:lnTo>
                    <a:pt x="33" y="88"/>
                  </a:lnTo>
                  <a:lnTo>
                    <a:pt x="32" y="85"/>
                  </a:lnTo>
                  <a:lnTo>
                    <a:pt x="30" y="85"/>
                  </a:lnTo>
                  <a:lnTo>
                    <a:pt x="27" y="82"/>
                  </a:lnTo>
                  <a:lnTo>
                    <a:pt x="27" y="81"/>
                  </a:lnTo>
                  <a:lnTo>
                    <a:pt x="24" y="77"/>
                  </a:lnTo>
                  <a:lnTo>
                    <a:pt x="19" y="73"/>
                  </a:lnTo>
                  <a:lnTo>
                    <a:pt x="14" y="69"/>
                  </a:lnTo>
                  <a:lnTo>
                    <a:pt x="14" y="69"/>
                  </a:lnTo>
                  <a:lnTo>
                    <a:pt x="14" y="69"/>
                  </a:lnTo>
                  <a:lnTo>
                    <a:pt x="18" y="71"/>
                  </a:lnTo>
                  <a:lnTo>
                    <a:pt x="19" y="71"/>
                  </a:lnTo>
                  <a:lnTo>
                    <a:pt x="19" y="69"/>
                  </a:lnTo>
                  <a:lnTo>
                    <a:pt x="18" y="69"/>
                  </a:lnTo>
                  <a:lnTo>
                    <a:pt x="16" y="68"/>
                  </a:lnTo>
                  <a:lnTo>
                    <a:pt x="14" y="68"/>
                  </a:lnTo>
                  <a:lnTo>
                    <a:pt x="14" y="68"/>
                  </a:lnTo>
                  <a:lnTo>
                    <a:pt x="13" y="68"/>
                  </a:lnTo>
                  <a:lnTo>
                    <a:pt x="13" y="66"/>
                  </a:lnTo>
                  <a:lnTo>
                    <a:pt x="13" y="65"/>
                  </a:lnTo>
                  <a:lnTo>
                    <a:pt x="11" y="65"/>
                  </a:lnTo>
                  <a:lnTo>
                    <a:pt x="10" y="63"/>
                  </a:lnTo>
                  <a:lnTo>
                    <a:pt x="10" y="62"/>
                  </a:lnTo>
                  <a:lnTo>
                    <a:pt x="8" y="60"/>
                  </a:lnTo>
                  <a:lnTo>
                    <a:pt x="8" y="60"/>
                  </a:lnTo>
                  <a:lnTo>
                    <a:pt x="11" y="62"/>
                  </a:lnTo>
                  <a:lnTo>
                    <a:pt x="11" y="62"/>
                  </a:lnTo>
                  <a:lnTo>
                    <a:pt x="11" y="60"/>
                  </a:lnTo>
                  <a:lnTo>
                    <a:pt x="8" y="60"/>
                  </a:lnTo>
                  <a:lnTo>
                    <a:pt x="8" y="60"/>
                  </a:lnTo>
                  <a:lnTo>
                    <a:pt x="8" y="58"/>
                  </a:lnTo>
                  <a:lnTo>
                    <a:pt x="8" y="58"/>
                  </a:lnTo>
                  <a:lnTo>
                    <a:pt x="7" y="55"/>
                  </a:lnTo>
                  <a:lnTo>
                    <a:pt x="5" y="54"/>
                  </a:lnTo>
                  <a:lnTo>
                    <a:pt x="5" y="52"/>
                  </a:lnTo>
                  <a:lnTo>
                    <a:pt x="8" y="57"/>
                  </a:lnTo>
                  <a:lnTo>
                    <a:pt x="10" y="57"/>
                  </a:lnTo>
                  <a:lnTo>
                    <a:pt x="10" y="57"/>
                  </a:lnTo>
                  <a:lnTo>
                    <a:pt x="11" y="57"/>
                  </a:lnTo>
                  <a:lnTo>
                    <a:pt x="11" y="55"/>
                  </a:lnTo>
                  <a:lnTo>
                    <a:pt x="10" y="55"/>
                  </a:lnTo>
                  <a:lnTo>
                    <a:pt x="10" y="55"/>
                  </a:lnTo>
                  <a:lnTo>
                    <a:pt x="8" y="55"/>
                  </a:lnTo>
                  <a:lnTo>
                    <a:pt x="8" y="55"/>
                  </a:lnTo>
                  <a:lnTo>
                    <a:pt x="8" y="55"/>
                  </a:lnTo>
                  <a:lnTo>
                    <a:pt x="8" y="52"/>
                  </a:lnTo>
                  <a:lnTo>
                    <a:pt x="8" y="52"/>
                  </a:lnTo>
                  <a:lnTo>
                    <a:pt x="8" y="52"/>
                  </a:lnTo>
                  <a:lnTo>
                    <a:pt x="8" y="54"/>
                  </a:lnTo>
                  <a:lnTo>
                    <a:pt x="7" y="54"/>
                  </a:lnTo>
                  <a:lnTo>
                    <a:pt x="5" y="52"/>
                  </a:lnTo>
                  <a:lnTo>
                    <a:pt x="3" y="49"/>
                  </a:lnTo>
                  <a:lnTo>
                    <a:pt x="2" y="47"/>
                  </a:lnTo>
                  <a:lnTo>
                    <a:pt x="2" y="47"/>
                  </a:lnTo>
                  <a:lnTo>
                    <a:pt x="2" y="46"/>
                  </a:lnTo>
                  <a:lnTo>
                    <a:pt x="0" y="41"/>
                  </a:lnTo>
                  <a:lnTo>
                    <a:pt x="0" y="43"/>
                  </a:lnTo>
                  <a:lnTo>
                    <a:pt x="2" y="44"/>
                  </a:lnTo>
                  <a:lnTo>
                    <a:pt x="3" y="43"/>
                  </a:lnTo>
                  <a:lnTo>
                    <a:pt x="3" y="43"/>
                  </a:lnTo>
                  <a:lnTo>
                    <a:pt x="5" y="43"/>
                  </a:lnTo>
                  <a:lnTo>
                    <a:pt x="5" y="43"/>
                  </a:lnTo>
                  <a:lnTo>
                    <a:pt x="7" y="41"/>
                  </a:lnTo>
                  <a:lnTo>
                    <a:pt x="8" y="38"/>
                  </a:lnTo>
                  <a:lnTo>
                    <a:pt x="8" y="35"/>
                  </a:lnTo>
                  <a:lnTo>
                    <a:pt x="8" y="32"/>
                  </a:lnTo>
                  <a:lnTo>
                    <a:pt x="8" y="29"/>
                  </a:lnTo>
                  <a:lnTo>
                    <a:pt x="10" y="29"/>
                  </a:lnTo>
                  <a:lnTo>
                    <a:pt x="10" y="29"/>
                  </a:lnTo>
                  <a:lnTo>
                    <a:pt x="10" y="30"/>
                  </a:lnTo>
                  <a:lnTo>
                    <a:pt x="10" y="30"/>
                  </a:lnTo>
                  <a:lnTo>
                    <a:pt x="11" y="32"/>
                  </a:lnTo>
                  <a:lnTo>
                    <a:pt x="13" y="32"/>
                  </a:lnTo>
                  <a:lnTo>
                    <a:pt x="14" y="32"/>
                  </a:lnTo>
                  <a:lnTo>
                    <a:pt x="16" y="33"/>
                  </a:lnTo>
                  <a:lnTo>
                    <a:pt x="16" y="32"/>
                  </a:lnTo>
                  <a:lnTo>
                    <a:pt x="18" y="30"/>
                  </a:lnTo>
                  <a:lnTo>
                    <a:pt x="18" y="30"/>
                  </a:lnTo>
                  <a:lnTo>
                    <a:pt x="14" y="30"/>
                  </a:lnTo>
                  <a:lnTo>
                    <a:pt x="11" y="29"/>
                  </a:lnTo>
                  <a:lnTo>
                    <a:pt x="11" y="29"/>
                  </a:lnTo>
                  <a:lnTo>
                    <a:pt x="10" y="27"/>
                  </a:lnTo>
                  <a:lnTo>
                    <a:pt x="8" y="25"/>
                  </a:lnTo>
                  <a:lnTo>
                    <a:pt x="8" y="24"/>
                  </a:lnTo>
                  <a:lnTo>
                    <a:pt x="11" y="24"/>
                  </a:lnTo>
                  <a:lnTo>
                    <a:pt x="11" y="24"/>
                  </a:lnTo>
                  <a:lnTo>
                    <a:pt x="11" y="25"/>
                  </a:lnTo>
                  <a:lnTo>
                    <a:pt x="13" y="25"/>
                  </a:lnTo>
                  <a:lnTo>
                    <a:pt x="13" y="25"/>
                  </a:lnTo>
                  <a:lnTo>
                    <a:pt x="13" y="24"/>
                  </a:lnTo>
                  <a:lnTo>
                    <a:pt x="13" y="22"/>
                  </a:lnTo>
                  <a:lnTo>
                    <a:pt x="13" y="19"/>
                  </a:lnTo>
                  <a:lnTo>
                    <a:pt x="13" y="19"/>
                  </a:lnTo>
                  <a:lnTo>
                    <a:pt x="13" y="19"/>
                  </a:lnTo>
                  <a:lnTo>
                    <a:pt x="14" y="17"/>
                  </a:lnTo>
                  <a:lnTo>
                    <a:pt x="14" y="17"/>
                  </a:lnTo>
                  <a:lnTo>
                    <a:pt x="14" y="17"/>
                  </a:lnTo>
                  <a:lnTo>
                    <a:pt x="16" y="19"/>
                  </a:lnTo>
                  <a:lnTo>
                    <a:pt x="16" y="19"/>
                  </a:lnTo>
                  <a:lnTo>
                    <a:pt x="16" y="19"/>
                  </a:lnTo>
                  <a:lnTo>
                    <a:pt x="18" y="19"/>
                  </a:lnTo>
                  <a:lnTo>
                    <a:pt x="18" y="19"/>
                  </a:lnTo>
                  <a:lnTo>
                    <a:pt x="18" y="19"/>
                  </a:lnTo>
                  <a:lnTo>
                    <a:pt x="19" y="19"/>
                  </a:lnTo>
                  <a:lnTo>
                    <a:pt x="21" y="19"/>
                  </a:lnTo>
                  <a:lnTo>
                    <a:pt x="22" y="19"/>
                  </a:lnTo>
                  <a:lnTo>
                    <a:pt x="27" y="19"/>
                  </a:lnTo>
                  <a:lnTo>
                    <a:pt x="30" y="19"/>
                  </a:lnTo>
                  <a:lnTo>
                    <a:pt x="35" y="19"/>
                  </a:lnTo>
                  <a:lnTo>
                    <a:pt x="38" y="19"/>
                  </a:lnTo>
                  <a:lnTo>
                    <a:pt x="38" y="17"/>
                  </a:lnTo>
                  <a:lnTo>
                    <a:pt x="38" y="14"/>
                  </a:lnTo>
                  <a:lnTo>
                    <a:pt x="38" y="11"/>
                  </a:lnTo>
                  <a:lnTo>
                    <a:pt x="38" y="8"/>
                  </a:lnTo>
                  <a:lnTo>
                    <a:pt x="38" y="5"/>
                  </a:lnTo>
                  <a:lnTo>
                    <a:pt x="38" y="2"/>
                  </a:lnTo>
                  <a:lnTo>
                    <a:pt x="38" y="2"/>
                  </a:lnTo>
                  <a:lnTo>
                    <a:pt x="38" y="0"/>
                  </a:lnTo>
                  <a:lnTo>
                    <a:pt x="38" y="0"/>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55" name="Freeform 275">
              <a:extLst>
                <a:ext uri="{FF2B5EF4-FFF2-40B4-BE49-F238E27FC236}">
                  <a16:creationId xmlns:a16="http://schemas.microsoft.com/office/drawing/2014/main" id="{F4793B55-1C3E-4A9C-B58A-D8A7E81E2EC1}"/>
                </a:ext>
              </a:extLst>
            </p:cNvPr>
            <p:cNvSpPr>
              <a:spLocks noEditPoints="1"/>
            </p:cNvSpPr>
            <p:nvPr/>
          </p:nvSpPr>
          <p:spPr bwMode="auto">
            <a:xfrm>
              <a:off x="5630497" y="2844851"/>
              <a:ext cx="401540" cy="343063"/>
            </a:xfrm>
            <a:custGeom>
              <a:avLst/>
              <a:gdLst>
                <a:gd name="T0" fmla="*/ 206 w 206"/>
                <a:gd name="T1" fmla="*/ 162 h 176"/>
                <a:gd name="T2" fmla="*/ 197 w 206"/>
                <a:gd name="T3" fmla="*/ 173 h 176"/>
                <a:gd name="T4" fmla="*/ 195 w 206"/>
                <a:gd name="T5" fmla="*/ 167 h 176"/>
                <a:gd name="T6" fmla="*/ 194 w 206"/>
                <a:gd name="T7" fmla="*/ 160 h 176"/>
                <a:gd name="T8" fmla="*/ 200 w 206"/>
                <a:gd name="T9" fmla="*/ 154 h 176"/>
                <a:gd name="T10" fmla="*/ 205 w 206"/>
                <a:gd name="T11" fmla="*/ 148 h 176"/>
                <a:gd name="T12" fmla="*/ 105 w 206"/>
                <a:gd name="T13" fmla="*/ 0 h 176"/>
                <a:gd name="T14" fmla="*/ 112 w 206"/>
                <a:gd name="T15" fmla="*/ 7 h 176"/>
                <a:gd name="T16" fmla="*/ 121 w 206"/>
                <a:gd name="T17" fmla="*/ 12 h 176"/>
                <a:gd name="T18" fmla="*/ 129 w 206"/>
                <a:gd name="T19" fmla="*/ 15 h 176"/>
                <a:gd name="T20" fmla="*/ 129 w 206"/>
                <a:gd name="T21" fmla="*/ 22 h 176"/>
                <a:gd name="T22" fmla="*/ 138 w 206"/>
                <a:gd name="T23" fmla="*/ 22 h 176"/>
                <a:gd name="T24" fmla="*/ 145 w 206"/>
                <a:gd name="T25" fmla="*/ 28 h 176"/>
                <a:gd name="T26" fmla="*/ 154 w 206"/>
                <a:gd name="T27" fmla="*/ 31 h 176"/>
                <a:gd name="T28" fmla="*/ 162 w 206"/>
                <a:gd name="T29" fmla="*/ 31 h 176"/>
                <a:gd name="T30" fmla="*/ 170 w 206"/>
                <a:gd name="T31" fmla="*/ 36 h 176"/>
                <a:gd name="T32" fmla="*/ 178 w 206"/>
                <a:gd name="T33" fmla="*/ 37 h 176"/>
                <a:gd name="T34" fmla="*/ 181 w 206"/>
                <a:gd name="T35" fmla="*/ 48 h 176"/>
                <a:gd name="T36" fmla="*/ 179 w 206"/>
                <a:gd name="T37" fmla="*/ 66 h 176"/>
                <a:gd name="T38" fmla="*/ 170 w 206"/>
                <a:gd name="T39" fmla="*/ 67 h 176"/>
                <a:gd name="T40" fmla="*/ 165 w 206"/>
                <a:gd name="T41" fmla="*/ 75 h 176"/>
                <a:gd name="T42" fmla="*/ 157 w 206"/>
                <a:gd name="T43" fmla="*/ 85 h 176"/>
                <a:gd name="T44" fmla="*/ 157 w 206"/>
                <a:gd name="T45" fmla="*/ 91 h 176"/>
                <a:gd name="T46" fmla="*/ 167 w 206"/>
                <a:gd name="T47" fmla="*/ 86 h 176"/>
                <a:gd name="T48" fmla="*/ 170 w 206"/>
                <a:gd name="T49" fmla="*/ 96 h 176"/>
                <a:gd name="T50" fmla="*/ 172 w 206"/>
                <a:gd name="T51" fmla="*/ 105 h 176"/>
                <a:gd name="T52" fmla="*/ 165 w 206"/>
                <a:gd name="T53" fmla="*/ 111 h 176"/>
                <a:gd name="T54" fmla="*/ 170 w 206"/>
                <a:gd name="T55" fmla="*/ 118 h 176"/>
                <a:gd name="T56" fmla="*/ 172 w 206"/>
                <a:gd name="T57" fmla="*/ 127 h 176"/>
                <a:gd name="T58" fmla="*/ 176 w 206"/>
                <a:gd name="T59" fmla="*/ 132 h 176"/>
                <a:gd name="T60" fmla="*/ 173 w 206"/>
                <a:gd name="T61" fmla="*/ 137 h 176"/>
                <a:gd name="T62" fmla="*/ 153 w 206"/>
                <a:gd name="T63" fmla="*/ 146 h 176"/>
                <a:gd name="T64" fmla="*/ 140 w 206"/>
                <a:gd name="T65" fmla="*/ 140 h 176"/>
                <a:gd name="T66" fmla="*/ 131 w 206"/>
                <a:gd name="T67" fmla="*/ 140 h 176"/>
                <a:gd name="T68" fmla="*/ 113 w 206"/>
                <a:gd name="T69" fmla="*/ 149 h 176"/>
                <a:gd name="T70" fmla="*/ 108 w 206"/>
                <a:gd name="T71" fmla="*/ 157 h 176"/>
                <a:gd name="T72" fmla="*/ 97 w 206"/>
                <a:gd name="T73" fmla="*/ 159 h 176"/>
                <a:gd name="T74" fmla="*/ 91 w 206"/>
                <a:gd name="T75" fmla="*/ 154 h 176"/>
                <a:gd name="T76" fmla="*/ 79 w 206"/>
                <a:gd name="T77" fmla="*/ 151 h 176"/>
                <a:gd name="T78" fmla="*/ 67 w 206"/>
                <a:gd name="T79" fmla="*/ 152 h 176"/>
                <a:gd name="T80" fmla="*/ 58 w 206"/>
                <a:gd name="T81" fmla="*/ 149 h 176"/>
                <a:gd name="T82" fmla="*/ 49 w 206"/>
                <a:gd name="T83" fmla="*/ 146 h 176"/>
                <a:gd name="T84" fmla="*/ 45 w 206"/>
                <a:gd name="T85" fmla="*/ 143 h 176"/>
                <a:gd name="T86" fmla="*/ 52 w 206"/>
                <a:gd name="T87" fmla="*/ 118 h 176"/>
                <a:gd name="T88" fmla="*/ 56 w 206"/>
                <a:gd name="T89" fmla="*/ 105 h 176"/>
                <a:gd name="T90" fmla="*/ 52 w 206"/>
                <a:gd name="T91" fmla="*/ 100 h 176"/>
                <a:gd name="T92" fmla="*/ 52 w 206"/>
                <a:gd name="T93" fmla="*/ 89 h 176"/>
                <a:gd name="T94" fmla="*/ 39 w 206"/>
                <a:gd name="T95" fmla="*/ 74 h 176"/>
                <a:gd name="T96" fmla="*/ 34 w 206"/>
                <a:gd name="T97" fmla="*/ 70 h 176"/>
                <a:gd name="T98" fmla="*/ 28 w 206"/>
                <a:gd name="T99" fmla="*/ 66 h 176"/>
                <a:gd name="T100" fmla="*/ 20 w 206"/>
                <a:gd name="T101" fmla="*/ 63 h 176"/>
                <a:gd name="T102" fmla="*/ 1 w 206"/>
                <a:gd name="T103" fmla="*/ 56 h 176"/>
                <a:gd name="T104" fmla="*/ 4 w 206"/>
                <a:gd name="T105" fmla="*/ 53 h 176"/>
                <a:gd name="T106" fmla="*/ 1 w 206"/>
                <a:gd name="T107" fmla="*/ 48 h 176"/>
                <a:gd name="T108" fmla="*/ 30 w 206"/>
                <a:gd name="T109" fmla="*/ 48 h 176"/>
                <a:gd name="T110" fmla="*/ 47 w 206"/>
                <a:gd name="T111" fmla="*/ 45 h 176"/>
                <a:gd name="T112" fmla="*/ 49 w 206"/>
                <a:gd name="T113" fmla="*/ 26 h 176"/>
                <a:gd name="T114" fmla="*/ 69 w 206"/>
                <a:gd name="T115" fmla="*/ 33 h 176"/>
                <a:gd name="T116" fmla="*/ 82 w 206"/>
                <a:gd name="T117" fmla="*/ 22 h 176"/>
                <a:gd name="T118" fmla="*/ 94 w 206"/>
                <a:gd name="T119" fmla="*/ 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6" h="176">
                  <a:moveTo>
                    <a:pt x="205" y="148"/>
                  </a:moveTo>
                  <a:lnTo>
                    <a:pt x="206" y="148"/>
                  </a:lnTo>
                  <a:lnTo>
                    <a:pt x="206" y="149"/>
                  </a:lnTo>
                  <a:lnTo>
                    <a:pt x="206" y="149"/>
                  </a:lnTo>
                  <a:lnTo>
                    <a:pt x="206" y="151"/>
                  </a:lnTo>
                  <a:lnTo>
                    <a:pt x="205" y="154"/>
                  </a:lnTo>
                  <a:lnTo>
                    <a:pt x="206" y="154"/>
                  </a:lnTo>
                  <a:lnTo>
                    <a:pt x="206" y="154"/>
                  </a:lnTo>
                  <a:lnTo>
                    <a:pt x="206" y="156"/>
                  </a:lnTo>
                  <a:lnTo>
                    <a:pt x="206" y="162"/>
                  </a:lnTo>
                  <a:lnTo>
                    <a:pt x="206" y="163"/>
                  </a:lnTo>
                  <a:lnTo>
                    <a:pt x="205" y="165"/>
                  </a:lnTo>
                  <a:lnTo>
                    <a:pt x="205" y="167"/>
                  </a:lnTo>
                  <a:lnTo>
                    <a:pt x="205" y="170"/>
                  </a:lnTo>
                  <a:lnTo>
                    <a:pt x="205" y="170"/>
                  </a:lnTo>
                  <a:lnTo>
                    <a:pt x="203" y="171"/>
                  </a:lnTo>
                  <a:lnTo>
                    <a:pt x="203" y="174"/>
                  </a:lnTo>
                  <a:lnTo>
                    <a:pt x="202" y="176"/>
                  </a:lnTo>
                  <a:lnTo>
                    <a:pt x="198" y="174"/>
                  </a:lnTo>
                  <a:lnTo>
                    <a:pt x="197" y="173"/>
                  </a:lnTo>
                  <a:lnTo>
                    <a:pt x="197" y="173"/>
                  </a:lnTo>
                  <a:lnTo>
                    <a:pt x="197" y="171"/>
                  </a:lnTo>
                  <a:lnTo>
                    <a:pt x="197" y="171"/>
                  </a:lnTo>
                  <a:lnTo>
                    <a:pt x="197" y="171"/>
                  </a:lnTo>
                  <a:lnTo>
                    <a:pt x="197" y="170"/>
                  </a:lnTo>
                  <a:lnTo>
                    <a:pt x="195" y="170"/>
                  </a:lnTo>
                  <a:lnTo>
                    <a:pt x="195" y="170"/>
                  </a:lnTo>
                  <a:lnTo>
                    <a:pt x="195" y="168"/>
                  </a:lnTo>
                  <a:lnTo>
                    <a:pt x="195" y="167"/>
                  </a:lnTo>
                  <a:lnTo>
                    <a:pt x="195" y="167"/>
                  </a:lnTo>
                  <a:lnTo>
                    <a:pt x="194" y="167"/>
                  </a:lnTo>
                  <a:lnTo>
                    <a:pt x="194" y="167"/>
                  </a:lnTo>
                  <a:lnTo>
                    <a:pt x="194" y="165"/>
                  </a:lnTo>
                  <a:lnTo>
                    <a:pt x="194" y="165"/>
                  </a:lnTo>
                  <a:lnTo>
                    <a:pt x="195" y="163"/>
                  </a:lnTo>
                  <a:lnTo>
                    <a:pt x="195" y="163"/>
                  </a:lnTo>
                  <a:lnTo>
                    <a:pt x="194" y="163"/>
                  </a:lnTo>
                  <a:lnTo>
                    <a:pt x="194" y="162"/>
                  </a:lnTo>
                  <a:lnTo>
                    <a:pt x="192" y="162"/>
                  </a:lnTo>
                  <a:lnTo>
                    <a:pt x="194" y="160"/>
                  </a:lnTo>
                  <a:lnTo>
                    <a:pt x="194" y="160"/>
                  </a:lnTo>
                  <a:lnTo>
                    <a:pt x="194" y="159"/>
                  </a:lnTo>
                  <a:lnTo>
                    <a:pt x="194" y="159"/>
                  </a:lnTo>
                  <a:lnTo>
                    <a:pt x="192" y="159"/>
                  </a:lnTo>
                  <a:lnTo>
                    <a:pt x="194" y="159"/>
                  </a:lnTo>
                  <a:lnTo>
                    <a:pt x="194" y="157"/>
                  </a:lnTo>
                  <a:lnTo>
                    <a:pt x="195" y="156"/>
                  </a:lnTo>
                  <a:lnTo>
                    <a:pt x="197" y="154"/>
                  </a:lnTo>
                  <a:lnTo>
                    <a:pt x="198" y="154"/>
                  </a:lnTo>
                  <a:lnTo>
                    <a:pt x="200" y="154"/>
                  </a:lnTo>
                  <a:lnTo>
                    <a:pt x="200" y="152"/>
                  </a:lnTo>
                  <a:lnTo>
                    <a:pt x="202" y="152"/>
                  </a:lnTo>
                  <a:lnTo>
                    <a:pt x="202" y="152"/>
                  </a:lnTo>
                  <a:lnTo>
                    <a:pt x="203" y="152"/>
                  </a:lnTo>
                  <a:lnTo>
                    <a:pt x="203" y="152"/>
                  </a:lnTo>
                  <a:lnTo>
                    <a:pt x="203" y="152"/>
                  </a:lnTo>
                  <a:lnTo>
                    <a:pt x="203" y="151"/>
                  </a:lnTo>
                  <a:lnTo>
                    <a:pt x="203" y="151"/>
                  </a:lnTo>
                  <a:lnTo>
                    <a:pt x="203" y="149"/>
                  </a:lnTo>
                  <a:lnTo>
                    <a:pt x="205" y="148"/>
                  </a:lnTo>
                  <a:lnTo>
                    <a:pt x="205" y="148"/>
                  </a:lnTo>
                  <a:close/>
                  <a:moveTo>
                    <a:pt x="49" y="94"/>
                  </a:moveTo>
                  <a:lnTo>
                    <a:pt x="50" y="94"/>
                  </a:lnTo>
                  <a:lnTo>
                    <a:pt x="52" y="96"/>
                  </a:lnTo>
                  <a:lnTo>
                    <a:pt x="52" y="97"/>
                  </a:lnTo>
                  <a:lnTo>
                    <a:pt x="50" y="96"/>
                  </a:lnTo>
                  <a:lnTo>
                    <a:pt x="49" y="96"/>
                  </a:lnTo>
                  <a:lnTo>
                    <a:pt x="49" y="94"/>
                  </a:lnTo>
                  <a:lnTo>
                    <a:pt x="49" y="94"/>
                  </a:lnTo>
                  <a:close/>
                  <a:moveTo>
                    <a:pt x="105" y="0"/>
                  </a:moveTo>
                  <a:lnTo>
                    <a:pt x="105" y="1"/>
                  </a:lnTo>
                  <a:lnTo>
                    <a:pt x="105" y="3"/>
                  </a:lnTo>
                  <a:lnTo>
                    <a:pt x="107" y="3"/>
                  </a:lnTo>
                  <a:lnTo>
                    <a:pt x="105" y="3"/>
                  </a:lnTo>
                  <a:lnTo>
                    <a:pt x="107" y="4"/>
                  </a:lnTo>
                  <a:lnTo>
                    <a:pt x="107" y="6"/>
                  </a:lnTo>
                  <a:lnTo>
                    <a:pt x="108" y="6"/>
                  </a:lnTo>
                  <a:lnTo>
                    <a:pt x="110" y="7"/>
                  </a:lnTo>
                  <a:lnTo>
                    <a:pt x="110" y="7"/>
                  </a:lnTo>
                  <a:lnTo>
                    <a:pt x="112" y="7"/>
                  </a:lnTo>
                  <a:lnTo>
                    <a:pt x="113" y="6"/>
                  </a:lnTo>
                  <a:lnTo>
                    <a:pt x="113" y="6"/>
                  </a:lnTo>
                  <a:lnTo>
                    <a:pt x="115" y="6"/>
                  </a:lnTo>
                  <a:lnTo>
                    <a:pt x="115" y="7"/>
                  </a:lnTo>
                  <a:lnTo>
                    <a:pt x="115" y="7"/>
                  </a:lnTo>
                  <a:lnTo>
                    <a:pt x="116" y="9"/>
                  </a:lnTo>
                  <a:lnTo>
                    <a:pt x="116" y="11"/>
                  </a:lnTo>
                  <a:lnTo>
                    <a:pt x="116" y="11"/>
                  </a:lnTo>
                  <a:lnTo>
                    <a:pt x="120" y="11"/>
                  </a:lnTo>
                  <a:lnTo>
                    <a:pt x="121" y="12"/>
                  </a:lnTo>
                  <a:lnTo>
                    <a:pt x="121" y="12"/>
                  </a:lnTo>
                  <a:lnTo>
                    <a:pt x="121" y="15"/>
                  </a:lnTo>
                  <a:lnTo>
                    <a:pt x="123" y="15"/>
                  </a:lnTo>
                  <a:lnTo>
                    <a:pt x="123" y="15"/>
                  </a:lnTo>
                  <a:lnTo>
                    <a:pt x="123" y="14"/>
                  </a:lnTo>
                  <a:lnTo>
                    <a:pt x="124" y="14"/>
                  </a:lnTo>
                  <a:lnTo>
                    <a:pt x="124" y="14"/>
                  </a:lnTo>
                  <a:lnTo>
                    <a:pt x="126" y="14"/>
                  </a:lnTo>
                  <a:lnTo>
                    <a:pt x="127" y="15"/>
                  </a:lnTo>
                  <a:lnTo>
                    <a:pt x="129" y="15"/>
                  </a:lnTo>
                  <a:lnTo>
                    <a:pt x="129" y="17"/>
                  </a:lnTo>
                  <a:lnTo>
                    <a:pt x="129" y="17"/>
                  </a:lnTo>
                  <a:lnTo>
                    <a:pt x="129" y="18"/>
                  </a:lnTo>
                  <a:lnTo>
                    <a:pt x="129" y="18"/>
                  </a:lnTo>
                  <a:lnTo>
                    <a:pt x="129" y="18"/>
                  </a:lnTo>
                  <a:lnTo>
                    <a:pt x="129" y="20"/>
                  </a:lnTo>
                  <a:lnTo>
                    <a:pt x="129" y="20"/>
                  </a:lnTo>
                  <a:lnTo>
                    <a:pt x="129" y="20"/>
                  </a:lnTo>
                  <a:lnTo>
                    <a:pt x="129" y="22"/>
                  </a:lnTo>
                  <a:lnTo>
                    <a:pt x="129" y="22"/>
                  </a:lnTo>
                  <a:lnTo>
                    <a:pt x="129" y="22"/>
                  </a:lnTo>
                  <a:lnTo>
                    <a:pt x="132" y="22"/>
                  </a:lnTo>
                  <a:lnTo>
                    <a:pt x="134" y="22"/>
                  </a:lnTo>
                  <a:lnTo>
                    <a:pt x="135" y="20"/>
                  </a:lnTo>
                  <a:lnTo>
                    <a:pt x="137" y="20"/>
                  </a:lnTo>
                  <a:lnTo>
                    <a:pt x="137" y="18"/>
                  </a:lnTo>
                  <a:lnTo>
                    <a:pt x="138" y="18"/>
                  </a:lnTo>
                  <a:lnTo>
                    <a:pt x="138" y="18"/>
                  </a:lnTo>
                  <a:lnTo>
                    <a:pt x="138" y="18"/>
                  </a:lnTo>
                  <a:lnTo>
                    <a:pt x="138" y="22"/>
                  </a:lnTo>
                  <a:lnTo>
                    <a:pt x="138" y="22"/>
                  </a:lnTo>
                  <a:lnTo>
                    <a:pt x="138" y="23"/>
                  </a:lnTo>
                  <a:lnTo>
                    <a:pt x="138" y="25"/>
                  </a:lnTo>
                  <a:lnTo>
                    <a:pt x="140" y="25"/>
                  </a:lnTo>
                  <a:lnTo>
                    <a:pt x="142" y="25"/>
                  </a:lnTo>
                  <a:lnTo>
                    <a:pt x="142" y="25"/>
                  </a:lnTo>
                  <a:lnTo>
                    <a:pt x="143" y="26"/>
                  </a:lnTo>
                  <a:lnTo>
                    <a:pt x="145" y="26"/>
                  </a:lnTo>
                  <a:lnTo>
                    <a:pt x="145" y="26"/>
                  </a:lnTo>
                  <a:lnTo>
                    <a:pt x="145" y="28"/>
                  </a:lnTo>
                  <a:lnTo>
                    <a:pt x="146" y="28"/>
                  </a:lnTo>
                  <a:lnTo>
                    <a:pt x="148" y="30"/>
                  </a:lnTo>
                  <a:lnTo>
                    <a:pt x="148" y="30"/>
                  </a:lnTo>
                  <a:lnTo>
                    <a:pt x="149" y="30"/>
                  </a:lnTo>
                  <a:lnTo>
                    <a:pt x="149" y="30"/>
                  </a:lnTo>
                  <a:lnTo>
                    <a:pt x="151" y="30"/>
                  </a:lnTo>
                  <a:lnTo>
                    <a:pt x="153" y="30"/>
                  </a:lnTo>
                  <a:lnTo>
                    <a:pt x="153" y="30"/>
                  </a:lnTo>
                  <a:lnTo>
                    <a:pt x="154" y="30"/>
                  </a:lnTo>
                  <a:lnTo>
                    <a:pt x="154" y="31"/>
                  </a:lnTo>
                  <a:lnTo>
                    <a:pt x="154" y="31"/>
                  </a:lnTo>
                  <a:lnTo>
                    <a:pt x="156" y="31"/>
                  </a:lnTo>
                  <a:lnTo>
                    <a:pt x="156" y="31"/>
                  </a:lnTo>
                  <a:lnTo>
                    <a:pt x="157" y="31"/>
                  </a:lnTo>
                  <a:lnTo>
                    <a:pt x="157" y="30"/>
                  </a:lnTo>
                  <a:lnTo>
                    <a:pt x="159" y="30"/>
                  </a:lnTo>
                  <a:lnTo>
                    <a:pt x="159" y="31"/>
                  </a:lnTo>
                  <a:lnTo>
                    <a:pt x="161" y="31"/>
                  </a:lnTo>
                  <a:lnTo>
                    <a:pt x="161" y="31"/>
                  </a:lnTo>
                  <a:lnTo>
                    <a:pt x="162" y="31"/>
                  </a:lnTo>
                  <a:lnTo>
                    <a:pt x="164" y="33"/>
                  </a:lnTo>
                  <a:lnTo>
                    <a:pt x="164" y="33"/>
                  </a:lnTo>
                  <a:lnTo>
                    <a:pt x="164" y="34"/>
                  </a:lnTo>
                  <a:lnTo>
                    <a:pt x="164" y="34"/>
                  </a:lnTo>
                  <a:lnTo>
                    <a:pt x="167" y="36"/>
                  </a:lnTo>
                  <a:lnTo>
                    <a:pt x="167" y="36"/>
                  </a:lnTo>
                  <a:lnTo>
                    <a:pt x="167" y="36"/>
                  </a:lnTo>
                  <a:lnTo>
                    <a:pt x="168" y="36"/>
                  </a:lnTo>
                  <a:lnTo>
                    <a:pt x="168" y="36"/>
                  </a:lnTo>
                  <a:lnTo>
                    <a:pt x="170" y="36"/>
                  </a:lnTo>
                  <a:lnTo>
                    <a:pt x="170" y="36"/>
                  </a:lnTo>
                  <a:lnTo>
                    <a:pt x="170" y="37"/>
                  </a:lnTo>
                  <a:lnTo>
                    <a:pt x="170" y="37"/>
                  </a:lnTo>
                  <a:lnTo>
                    <a:pt x="172" y="37"/>
                  </a:lnTo>
                  <a:lnTo>
                    <a:pt x="172" y="37"/>
                  </a:lnTo>
                  <a:lnTo>
                    <a:pt x="173" y="37"/>
                  </a:lnTo>
                  <a:lnTo>
                    <a:pt x="175" y="37"/>
                  </a:lnTo>
                  <a:lnTo>
                    <a:pt x="176" y="36"/>
                  </a:lnTo>
                  <a:lnTo>
                    <a:pt x="176" y="36"/>
                  </a:lnTo>
                  <a:lnTo>
                    <a:pt x="178" y="37"/>
                  </a:lnTo>
                  <a:lnTo>
                    <a:pt x="179" y="39"/>
                  </a:lnTo>
                  <a:lnTo>
                    <a:pt x="181" y="39"/>
                  </a:lnTo>
                  <a:lnTo>
                    <a:pt x="184" y="39"/>
                  </a:lnTo>
                  <a:lnTo>
                    <a:pt x="186" y="39"/>
                  </a:lnTo>
                  <a:lnTo>
                    <a:pt x="186" y="41"/>
                  </a:lnTo>
                  <a:lnTo>
                    <a:pt x="186" y="42"/>
                  </a:lnTo>
                  <a:lnTo>
                    <a:pt x="186" y="42"/>
                  </a:lnTo>
                  <a:lnTo>
                    <a:pt x="183" y="45"/>
                  </a:lnTo>
                  <a:lnTo>
                    <a:pt x="183" y="47"/>
                  </a:lnTo>
                  <a:lnTo>
                    <a:pt x="181" y="48"/>
                  </a:lnTo>
                  <a:lnTo>
                    <a:pt x="181" y="50"/>
                  </a:lnTo>
                  <a:lnTo>
                    <a:pt x="179" y="53"/>
                  </a:lnTo>
                  <a:lnTo>
                    <a:pt x="179" y="55"/>
                  </a:lnTo>
                  <a:lnTo>
                    <a:pt x="178" y="56"/>
                  </a:lnTo>
                  <a:lnTo>
                    <a:pt x="179" y="58"/>
                  </a:lnTo>
                  <a:lnTo>
                    <a:pt x="178" y="59"/>
                  </a:lnTo>
                  <a:lnTo>
                    <a:pt x="178" y="63"/>
                  </a:lnTo>
                  <a:lnTo>
                    <a:pt x="178" y="64"/>
                  </a:lnTo>
                  <a:lnTo>
                    <a:pt x="178" y="66"/>
                  </a:lnTo>
                  <a:lnTo>
                    <a:pt x="179" y="66"/>
                  </a:lnTo>
                  <a:lnTo>
                    <a:pt x="178" y="66"/>
                  </a:lnTo>
                  <a:lnTo>
                    <a:pt x="176" y="67"/>
                  </a:lnTo>
                  <a:lnTo>
                    <a:pt x="176" y="67"/>
                  </a:lnTo>
                  <a:lnTo>
                    <a:pt x="175" y="69"/>
                  </a:lnTo>
                  <a:lnTo>
                    <a:pt x="173" y="69"/>
                  </a:lnTo>
                  <a:lnTo>
                    <a:pt x="173" y="69"/>
                  </a:lnTo>
                  <a:lnTo>
                    <a:pt x="173" y="67"/>
                  </a:lnTo>
                  <a:lnTo>
                    <a:pt x="173" y="67"/>
                  </a:lnTo>
                  <a:lnTo>
                    <a:pt x="172" y="67"/>
                  </a:lnTo>
                  <a:lnTo>
                    <a:pt x="170" y="67"/>
                  </a:lnTo>
                  <a:lnTo>
                    <a:pt x="170" y="67"/>
                  </a:lnTo>
                  <a:lnTo>
                    <a:pt x="168" y="69"/>
                  </a:lnTo>
                  <a:lnTo>
                    <a:pt x="168" y="69"/>
                  </a:lnTo>
                  <a:lnTo>
                    <a:pt x="170" y="70"/>
                  </a:lnTo>
                  <a:lnTo>
                    <a:pt x="170" y="70"/>
                  </a:lnTo>
                  <a:lnTo>
                    <a:pt x="170" y="70"/>
                  </a:lnTo>
                  <a:lnTo>
                    <a:pt x="170" y="70"/>
                  </a:lnTo>
                  <a:lnTo>
                    <a:pt x="170" y="72"/>
                  </a:lnTo>
                  <a:lnTo>
                    <a:pt x="167" y="74"/>
                  </a:lnTo>
                  <a:lnTo>
                    <a:pt x="165" y="75"/>
                  </a:lnTo>
                  <a:lnTo>
                    <a:pt x="165" y="75"/>
                  </a:lnTo>
                  <a:lnTo>
                    <a:pt x="165" y="77"/>
                  </a:lnTo>
                  <a:lnTo>
                    <a:pt x="162" y="77"/>
                  </a:lnTo>
                  <a:lnTo>
                    <a:pt x="162" y="78"/>
                  </a:lnTo>
                  <a:lnTo>
                    <a:pt x="162" y="80"/>
                  </a:lnTo>
                  <a:lnTo>
                    <a:pt x="162" y="80"/>
                  </a:lnTo>
                  <a:lnTo>
                    <a:pt x="159" y="82"/>
                  </a:lnTo>
                  <a:lnTo>
                    <a:pt x="157" y="83"/>
                  </a:lnTo>
                  <a:lnTo>
                    <a:pt x="157" y="85"/>
                  </a:lnTo>
                  <a:lnTo>
                    <a:pt x="157" y="85"/>
                  </a:lnTo>
                  <a:lnTo>
                    <a:pt x="156" y="86"/>
                  </a:lnTo>
                  <a:lnTo>
                    <a:pt x="156" y="86"/>
                  </a:lnTo>
                  <a:lnTo>
                    <a:pt x="157" y="88"/>
                  </a:lnTo>
                  <a:lnTo>
                    <a:pt x="157" y="88"/>
                  </a:lnTo>
                  <a:lnTo>
                    <a:pt x="157" y="89"/>
                  </a:lnTo>
                  <a:lnTo>
                    <a:pt x="156" y="89"/>
                  </a:lnTo>
                  <a:lnTo>
                    <a:pt x="156" y="91"/>
                  </a:lnTo>
                  <a:lnTo>
                    <a:pt x="156" y="91"/>
                  </a:lnTo>
                  <a:lnTo>
                    <a:pt x="156" y="93"/>
                  </a:lnTo>
                  <a:lnTo>
                    <a:pt x="157" y="91"/>
                  </a:lnTo>
                  <a:lnTo>
                    <a:pt x="159" y="91"/>
                  </a:lnTo>
                  <a:lnTo>
                    <a:pt x="159" y="89"/>
                  </a:lnTo>
                  <a:lnTo>
                    <a:pt x="159" y="89"/>
                  </a:lnTo>
                  <a:lnTo>
                    <a:pt x="159" y="88"/>
                  </a:lnTo>
                  <a:lnTo>
                    <a:pt x="159" y="88"/>
                  </a:lnTo>
                  <a:lnTo>
                    <a:pt x="161" y="88"/>
                  </a:lnTo>
                  <a:lnTo>
                    <a:pt x="162" y="86"/>
                  </a:lnTo>
                  <a:lnTo>
                    <a:pt x="164" y="86"/>
                  </a:lnTo>
                  <a:lnTo>
                    <a:pt x="167" y="86"/>
                  </a:lnTo>
                  <a:lnTo>
                    <a:pt x="167" y="86"/>
                  </a:lnTo>
                  <a:lnTo>
                    <a:pt x="167" y="88"/>
                  </a:lnTo>
                  <a:lnTo>
                    <a:pt x="167" y="89"/>
                  </a:lnTo>
                  <a:lnTo>
                    <a:pt x="167" y="89"/>
                  </a:lnTo>
                  <a:lnTo>
                    <a:pt x="167" y="91"/>
                  </a:lnTo>
                  <a:lnTo>
                    <a:pt x="167" y="93"/>
                  </a:lnTo>
                  <a:lnTo>
                    <a:pt x="168" y="93"/>
                  </a:lnTo>
                  <a:lnTo>
                    <a:pt x="168" y="94"/>
                  </a:lnTo>
                  <a:lnTo>
                    <a:pt x="170" y="94"/>
                  </a:lnTo>
                  <a:lnTo>
                    <a:pt x="170" y="96"/>
                  </a:lnTo>
                  <a:lnTo>
                    <a:pt x="170" y="96"/>
                  </a:lnTo>
                  <a:lnTo>
                    <a:pt x="168" y="97"/>
                  </a:lnTo>
                  <a:lnTo>
                    <a:pt x="167" y="97"/>
                  </a:lnTo>
                  <a:lnTo>
                    <a:pt x="167" y="99"/>
                  </a:lnTo>
                  <a:lnTo>
                    <a:pt x="167" y="99"/>
                  </a:lnTo>
                  <a:lnTo>
                    <a:pt x="167" y="99"/>
                  </a:lnTo>
                  <a:lnTo>
                    <a:pt x="168" y="100"/>
                  </a:lnTo>
                  <a:lnTo>
                    <a:pt x="170" y="102"/>
                  </a:lnTo>
                  <a:lnTo>
                    <a:pt x="170" y="104"/>
                  </a:lnTo>
                  <a:lnTo>
                    <a:pt x="172" y="105"/>
                  </a:lnTo>
                  <a:lnTo>
                    <a:pt x="172" y="105"/>
                  </a:lnTo>
                  <a:lnTo>
                    <a:pt x="172" y="105"/>
                  </a:lnTo>
                  <a:lnTo>
                    <a:pt x="172" y="107"/>
                  </a:lnTo>
                  <a:lnTo>
                    <a:pt x="172" y="108"/>
                  </a:lnTo>
                  <a:lnTo>
                    <a:pt x="170" y="108"/>
                  </a:lnTo>
                  <a:lnTo>
                    <a:pt x="170" y="108"/>
                  </a:lnTo>
                  <a:lnTo>
                    <a:pt x="168" y="110"/>
                  </a:lnTo>
                  <a:lnTo>
                    <a:pt x="167" y="110"/>
                  </a:lnTo>
                  <a:lnTo>
                    <a:pt x="165" y="110"/>
                  </a:lnTo>
                  <a:lnTo>
                    <a:pt x="165" y="110"/>
                  </a:lnTo>
                  <a:lnTo>
                    <a:pt x="165" y="111"/>
                  </a:lnTo>
                  <a:lnTo>
                    <a:pt x="165" y="111"/>
                  </a:lnTo>
                  <a:lnTo>
                    <a:pt x="165" y="113"/>
                  </a:lnTo>
                  <a:lnTo>
                    <a:pt x="167" y="113"/>
                  </a:lnTo>
                  <a:lnTo>
                    <a:pt x="167" y="115"/>
                  </a:lnTo>
                  <a:lnTo>
                    <a:pt x="168" y="115"/>
                  </a:lnTo>
                  <a:lnTo>
                    <a:pt x="168" y="115"/>
                  </a:lnTo>
                  <a:lnTo>
                    <a:pt x="170" y="115"/>
                  </a:lnTo>
                  <a:lnTo>
                    <a:pt x="170" y="115"/>
                  </a:lnTo>
                  <a:lnTo>
                    <a:pt x="170" y="118"/>
                  </a:lnTo>
                  <a:lnTo>
                    <a:pt x="170" y="118"/>
                  </a:lnTo>
                  <a:lnTo>
                    <a:pt x="170" y="118"/>
                  </a:lnTo>
                  <a:lnTo>
                    <a:pt x="168" y="119"/>
                  </a:lnTo>
                  <a:lnTo>
                    <a:pt x="168" y="119"/>
                  </a:lnTo>
                  <a:lnTo>
                    <a:pt x="168" y="121"/>
                  </a:lnTo>
                  <a:lnTo>
                    <a:pt x="168" y="122"/>
                  </a:lnTo>
                  <a:lnTo>
                    <a:pt x="168" y="122"/>
                  </a:lnTo>
                  <a:lnTo>
                    <a:pt x="168" y="122"/>
                  </a:lnTo>
                  <a:lnTo>
                    <a:pt x="168" y="124"/>
                  </a:lnTo>
                  <a:lnTo>
                    <a:pt x="170" y="126"/>
                  </a:lnTo>
                  <a:lnTo>
                    <a:pt x="172" y="127"/>
                  </a:lnTo>
                  <a:lnTo>
                    <a:pt x="175" y="127"/>
                  </a:lnTo>
                  <a:lnTo>
                    <a:pt x="175" y="127"/>
                  </a:lnTo>
                  <a:lnTo>
                    <a:pt x="178" y="127"/>
                  </a:lnTo>
                  <a:lnTo>
                    <a:pt x="179" y="127"/>
                  </a:lnTo>
                  <a:lnTo>
                    <a:pt x="179" y="127"/>
                  </a:lnTo>
                  <a:lnTo>
                    <a:pt x="179" y="129"/>
                  </a:lnTo>
                  <a:lnTo>
                    <a:pt x="179" y="129"/>
                  </a:lnTo>
                  <a:lnTo>
                    <a:pt x="178" y="130"/>
                  </a:lnTo>
                  <a:lnTo>
                    <a:pt x="178" y="132"/>
                  </a:lnTo>
                  <a:lnTo>
                    <a:pt x="176" y="132"/>
                  </a:lnTo>
                  <a:lnTo>
                    <a:pt x="176" y="134"/>
                  </a:lnTo>
                  <a:lnTo>
                    <a:pt x="176" y="134"/>
                  </a:lnTo>
                  <a:lnTo>
                    <a:pt x="176" y="135"/>
                  </a:lnTo>
                  <a:lnTo>
                    <a:pt x="176" y="134"/>
                  </a:lnTo>
                  <a:lnTo>
                    <a:pt x="176" y="134"/>
                  </a:lnTo>
                  <a:lnTo>
                    <a:pt x="176" y="134"/>
                  </a:lnTo>
                  <a:lnTo>
                    <a:pt x="175" y="135"/>
                  </a:lnTo>
                  <a:lnTo>
                    <a:pt x="175" y="135"/>
                  </a:lnTo>
                  <a:lnTo>
                    <a:pt x="173" y="135"/>
                  </a:lnTo>
                  <a:lnTo>
                    <a:pt x="173" y="137"/>
                  </a:lnTo>
                  <a:lnTo>
                    <a:pt x="168" y="140"/>
                  </a:lnTo>
                  <a:lnTo>
                    <a:pt x="165" y="141"/>
                  </a:lnTo>
                  <a:lnTo>
                    <a:pt x="165" y="141"/>
                  </a:lnTo>
                  <a:lnTo>
                    <a:pt x="165" y="143"/>
                  </a:lnTo>
                  <a:lnTo>
                    <a:pt x="164" y="145"/>
                  </a:lnTo>
                  <a:lnTo>
                    <a:pt x="162" y="145"/>
                  </a:lnTo>
                  <a:lnTo>
                    <a:pt x="161" y="145"/>
                  </a:lnTo>
                  <a:lnTo>
                    <a:pt x="157" y="146"/>
                  </a:lnTo>
                  <a:lnTo>
                    <a:pt x="156" y="146"/>
                  </a:lnTo>
                  <a:lnTo>
                    <a:pt x="153" y="146"/>
                  </a:lnTo>
                  <a:lnTo>
                    <a:pt x="151" y="145"/>
                  </a:lnTo>
                  <a:lnTo>
                    <a:pt x="146" y="143"/>
                  </a:lnTo>
                  <a:lnTo>
                    <a:pt x="146" y="141"/>
                  </a:lnTo>
                  <a:lnTo>
                    <a:pt x="143" y="141"/>
                  </a:lnTo>
                  <a:lnTo>
                    <a:pt x="143" y="141"/>
                  </a:lnTo>
                  <a:lnTo>
                    <a:pt x="142" y="141"/>
                  </a:lnTo>
                  <a:lnTo>
                    <a:pt x="142" y="140"/>
                  </a:lnTo>
                  <a:lnTo>
                    <a:pt x="142" y="140"/>
                  </a:lnTo>
                  <a:lnTo>
                    <a:pt x="140" y="140"/>
                  </a:lnTo>
                  <a:lnTo>
                    <a:pt x="140" y="140"/>
                  </a:lnTo>
                  <a:lnTo>
                    <a:pt x="138" y="140"/>
                  </a:lnTo>
                  <a:lnTo>
                    <a:pt x="138" y="141"/>
                  </a:lnTo>
                  <a:lnTo>
                    <a:pt x="138" y="140"/>
                  </a:lnTo>
                  <a:lnTo>
                    <a:pt x="138" y="140"/>
                  </a:lnTo>
                  <a:lnTo>
                    <a:pt x="138" y="141"/>
                  </a:lnTo>
                  <a:lnTo>
                    <a:pt x="137" y="141"/>
                  </a:lnTo>
                  <a:lnTo>
                    <a:pt x="135" y="141"/>
                  </a:lnTo>
                  <a:lnTo>
                    <a:pt x="132" y="140"/>
                  </a:lnTo>
                  <a:lnTo>
                    <a:pt x="132" y="140"/>
                  </a:lnTo>
                  <a:lnTo>
                    <a:pt x="131" y="140"/>
                  </a:lnTo>
                  <a:lnTo>
                    <a:pt x="129" y="138"/>
                  </a:lnTo>
                  <a:lnTo>
                    <a:pt x="129" y="138"/>
                  </a:lnTo>
                  <a:lnTo>
                    <a:pt x="127" y="137"/>
                  </a:lnTo>
                  <a:lnTo>
                    <a:pt x="127" y="137"/>
                  </a:lnTo>
                  <a:lnTo>
                    <a:pt x="126" y="138"/>
                  </a:lnTo>
                  <a:lnTo>
                    <a:pt x="124" y="138"/>
                  </a:lnTo>
                  <a:lnTo>
                    <a:pt x="123" y="140"/>
                  </a:lnTo>
                  <a:lnTo>
                    <a:pt x="116" y="145"/>
                  </a:lnTo>
                  <a:lnTo>
                    <a:pt x="115" y="146"/>
                  </a:lnTo>
                  <a:lnTo>
                    <a:pt x="113" y="149"/>
                  </a:lnTo>
                  <a:lnTo>
                    <a:pt x="113" y="151"/>
                  </a:lnTo>
                  <a:lnTo>
                    <a:pt x="113" y="154"/>
                  </a:lnTo>
                  <a:lnTo>
                    <a:pt x="115" y="157"/>
                  </a:lnTo>
                  <a:lnTo>
                    <a:pt x="115" y="157"/>
                  </a:lnTo>
                  <a:lnTo>
                    <a:pt x="115" y="157"/>
                  </a:lnTo>
                  <a:lnTo>
                    <a:pt x="113" y="157"/>
                  </a:lnTo>
                  <a:lnTo>
                    <a:pt x="112" y="157"/>
                  </a:lnTo>
                  <a:lnTo>
                    <a:pt x="110" y="157"/>
                  </a:lnTo>
                  <a:lnTo>
                    <a:pt x="110" y="157"/>
                  </a:lnTo>
                  <a:lnTo>
                    <a:pt x="108" y="157"/>
                  </a:lnTo>
                  <a:lnTo>
                    <a:pt x="108" y="157"/>
                  </a:lnTo>
                  <a:lnTo>
                    <a:pt x="107" y="159"/>
                  </a:lnTo>
                  <a:lnTo>
                    <a:pt x="107" y="159"/>
                  </a:lnTo>
                  <a:lnTo>
                    <a:pt x="107" y="159"/>
                  </a:lnTo>
                  <a:lnTo>
                    <a:pt x="105" y="159"/>
                  </a:lnTo>
                  <a:lnTo>
                    <a:pt x="104" y="159"/>
                  </a:lnTo>
                  <a:lnTo>
                    <a:pt x="101" y="157"/>
                  </a:lnTo>
                  <a:lnTo>
                    <a:pt x="99" y="159"/>
                  </a:lnTo>
                  <a:lnTo>
                    <a:pt x="97" y="159"/>
                  </a:lnTo>
                  <a:lnTo>
                    <a:pt x="97" y="159"/>
                  </a:lnTo>
                  <a:lnTo>
                    <a:pt x="97" y="159"/>
                  </a:lnTo>
                  <a:lnTo>
                    <a:pt x="96" y="157"/>
                  </a:lnTo>
                  <a:lnTo>
                    <a:pt x="96" y="157"/>
                  </a:lnTo>
                  <a:lnTo>
                    <a:pt x="93" y="156"/>
                  </a:lnTo>
                  <a:lnTo>
                    <a:pt x="94" y="156"/>
                  </a:lnTo>
                  <a:lnTo>
                    <a:pt x="94" y="156"/>
                  </a:lnTo>
                  <a:lnTo>
                    <a:pt x="94" y="156"/>
                  </a:lnTo>
                  <a:lnTo>
                    <a:pt x="93" y="154"/>
                  </a:lnTo>
                  <a:lnTo>
                    <a:pt x="91" y="154"/>
                  </a:lnTo>
                  <a:lnTo>
                    <a:pt x="91" y="154"/>
                  </a:lnTo>
                  <a:lnTo>
                    <a:pt x="90" y="154"/>
                  </a:lnTo>
                  <a:lnTo>
                    <a:pt x="90" y="154"/>
                  </a:lnTo>
                  <a:lnTo>
                    <a:pt x="88" y="152"/>
                  </a:lnTo>
                  <a:lnTo>
                    <a:pt x="88" y="152"/>
                  </a:lnTo>
                  <a:lnTo>
                    <a:pt x="86" y="152"/>
                  </a:lnTo>
                  <a:lnTo>
                    <a:pt x="85" y="152"/>
                  </a:lnTo>
                  <a:lnTo>
                    <a:pt x="83" y="151"/>
                  </a:lnTo>
                  <a:lnTo>
                    <a:pt x="80" y="151"/>
                  </a:lnTo>
                  <a:lnTo>
                    <a:pt x="79" y="151"/>
                  </a:lnTo>
                  <a:lnTo>
                    <a:pt x="79" y="151"/>
                  </a:lnTo>
                  <a:lnTo>
                    <a:pt x="79" y="151"/>
                  </a:lnTo>
                  <a:lnTo>
                    <a:pt x="79" y="152"/>
                  </a:lnTo>
                  <a:lnTo>
                    <a:pt x="79" y="152"/>
                  </a:lnTo>
                  <a:lnTo>
                    <a:pt x="77" y="152"/>
                  </a:lnTo>
                  <a:lnTo>
                    <a:pt x="74" y="152"/>
                  </a:lnTo>
                  <a:lnTo>
                    <a:pt x="74" y="152"/>
                  </a:lnTo>
                  <a:lnTo>
                    <a:pt x="72" y="152"/>
                  </a:lnTo>
                  <a:lnTo>
                    <a:pt x="72" y="152"/>
                  </a:lnTo>
                  <a:lnTo>
                    <a:pt x="67" y="152"/>
                  </a:lnTo>
                  <a:lnTo>
                    <a:pt x="67" y="152"/>
                  </a:lnTo>
                  <a:lnTo>
                    <a:pt x="67" y="152"/>
                  </a:lnTo>
                  <a:lnTo>
                    <a:pt x="66" y="151"/>
                  </a:lnTo>
                  <a:lnTo>
                    <a:pt x="64" y="151"/>
                  </a:lnTo>
                  <a:lnTo>
                    <a:pt x="64" y="151"/>
                  </a:lnTo>
                  <a:lnTo>
                    <a:pt x="64" y="151"/>
                  </a:lnTo>
                  <a:lnTo>
                    <a:pt x="63" y="151"/>
                  </a:lnTo>
                  <a:lnTo>
                    <a:pt x="61" y="151"/>
                  </a:lnTo>
                  <a:lnTo>
                    <a:pt x="61" y="151"/>
                  </a:lnTo>
                  <a:lnTo>
                    <a:pt x="60" y="151"/>
                  </a:lnTo>
                  <a:lnTo>
                    <a:pt x="58" y="149"/>
                  </a:lnTo>
                  <a:lnTo>
                    <a:pt x="58" y="149"/>
                  </a:lnTo>
                  <a:lnTo>
                    <a:pt x="56" y="148"/>
                  </a:lnTo>
                  <a:lnTo>
                    <a:pt x="55" y="148"/>
                  </a:lnTo>
                  <a:lnTo>
                    <a:pt x="52" y="148"/>
                  </a:lnTo>
                  <a:lnTo>
                    <a:pt x="50" y="146"/>
                  </a:lnTo>
                  <a:lnTo>
                    <a:pt x="50" y="146"/>
                  </a:lnTo>
                  <a:lnTo>
                    <a:pt x="50" y="146"/>
                  </a:lnTo>
                  <a:lnTo>
                    <a:pt x="50" y="146"/>
                  </a:lnTo>
                  <a:lnTo>
                    <a:pt x="49" y="146"/>
                  </a:lnTo>
                  <a:lnTo>
                    <a:pt x="49" y="146"/>
                  </a:lnTo>
                  <a:lnTo>
                    <a:pt x="49" y="148"/>
                  </a:lnTo>
                  <a:lnTo>
                    <a:pt x="49" y="148"/>
                  </a:lnTo>
                  <a:lnTo>
                    <a:pt x="47" y="146"/>
                  </a:lnTo>
                  <a:lnTo>
                    <a:pt x="47" y="146"/>
                  </a:lnTo>
                  <a:lnTo>
                    <a:pt x="47" y="146"/>
                  </a:lnTo>
                  <a:lnTo>
                    <a:pt x="49" y="145"/>
                  </a:lnTo>
                  <a:lnTo>
                    <a:pt x="49" y="145"/>
                  </a:lnTo>
                  <a:lnTo>
                    <a:pt x="49" y="143"/>
                  </a:lnTo>
                  <a:lnTo>
                    <a:pt x="47" y="143"/>
                  </a:lnTo>
                  <a:lnTo>
                    <a:pt x="45" y="143"/>
                  </a:lnTo>
                  <a:lnTo>
                    <a:pt x="45" y="143"/>
                  </a:lnTo>
                  <a:lnTo>
                    <a:pt x="44" y="143"/>
                  </a:lnTo>
                  <a:lnTo>
                    <a:pt x="44" y="141"/>
                  </a:lnTo>
                  <a:lnTo>
                    <a:pt x="42" y="141"/>
                  </a:lnTo>
                  <a:lnTo>
                    <a:pt x="42" y="140"/>
                  </a:lnTo>
                  <a:lnTo>
                    <a:pt x="45" y="140"/>
                  </a:lnTo>
                  <a:lnTo>
                    <a:pt x="47" y="138"/>
                  </a:lnTo>
                  <a:lnTo>
                    <a:pt x="49" y="130"/>
                  </a:lnTo>
                  <a:lnTo>
                    <a:pt x="50" y="119"/>
                  </a:lnTo>
                  <a:lnTo>
                    <a:pt x="52" y="118"/>
                  </a:lnTo>
                  <a:lnTo>
                    <a:pt x="53" y="118"/>
                  </a:lnTo>
                  <a:lnTo>
                    <a:pt x="52" y="116"/>
                  </a:lnTo>
                  <a:lnTo>
                    <a:pt x="52" y="118"/>
                  </a:lnTo>
                  <a:lnTo>
                    <a:pt x="52" y="118"/>
                  </a:lnTo>
                  <a:lnTo>
                    <a:pt x="50" y="118"/>
                  </a:lnTo>
                  <a:lnTo>
                    <a:pt x="52" y="110"/>
                  </a:lnTo>
                  <a:lnTo>
                    <a:pt x="52" y="107"/>
                  </a:lnTo>
                  <a:lnTo>
                    <a:pt x="53" y="102"/>
                  </a:lnTo>
                  <a:lnTo>
                    <a:pt x="55" y="104"/>
                  </a:lnTo>
                  <a:lnTo>
                    <a:pt x="56" y="105"/>
                  </a:lnTo>
                  <a:lnTo>
                    <a:pt x="58" y="107"/>
                  </a:lnTo>
                  <a:lnTo>
                    <a:pt x="58" y="110"/>
                  </a:lnTo>
                  <a:lnTo>
                    <a:pt x="60" y="111"/>
                  </a:lnTo>
                  <a:lnTo>
                    <a:pt x="61" y="113"/>
                  </a:lnTo>
                  <a:lnTo>
                    <a:pt x="60" y="111"/>
                  </a:lnTo>
                  <a:lnTo>
                    <a:pt x="60" y="110"/>
                  </a:lnTo>
                  <a:lnTo>
                    <a:pt x="58" y="105"/>
                  </a:lnTo>
                  <a:lnTo>
                    <a:pt x="58" y="104"/>
                  </a:lnTo>
                  <a:lnTo>
                    <a:pt x="56" y="102"/>
                  </a:lnTo>
                  <a:lnTo>
                    <a:pt x="52" y="100"/>
                  </a:lnTo>
                  <a:lnTo>
                    <a:pt x="52" y="99"/>
                  </a:lnTo>
                  <a:lnTo>
                    <a:pt x="52" y="99"/>
                  </a:lnTo>
                  <a:lnTo>
                    <a:pt x="53" y="99"/>
                  </a:lnTo>
                  <a:lnTo>
                    <a:pt x="53" y="99"/>
                  </a:lnTo>
                  <a:lnTo>
                    <a:pt x="53" y="99"/>
                  </a:lnTo>
                  <a:lnTo>
                    <a:pt x="53" y="97"/>
                  </a:lnTo>
                  <a:lnTo>
                    <a:pt x="53" y="96"/>
                  </a:lnTo>
                  <a:lnTo>
                    <a:pt x="52" y="91"/>
                  </a:lnTo>
                  <a:lnTo>
                    <a:pt x="52" y="89"/>
                  </a:lnTo>
                  <a:lnTo>
                    <a:pt x="52" y="89"/>
                  </a:lnTo>
                  <a:lnTo>
                    <a:pt x="50" y="88"/>
                  </a:lnTo>
                  <a:lnTo>
                    <a:pt x="50" y="88"/>
                  </a:lnTo>
                  <a:lnTo>
                    <a:pt x="49" y="88"/>
                  </a:lnTo>
                  <a:lnTo>
                    <a:pt x="42" y="85"/>
                  </a:lnTo>
                  <a:lnTo>
                    <a:pt x="41" y="82"/>
                  </a:lnTo>
                  <a:lnTo>
                    <a:pt x="39" y="80"/>
                  </a:lnTo>
                  <a:lnTo>
                    <a:pt x="39" y="78"/>
                  </a:lnTo>
                  <a:lnTo>
                    <a:pt x="39" y="78"/>
                  </a:lnTo>
                  <a:lnTo>
                    <a:pt x="39" y="75"/>
                  </a:lnTo>
                  <a:lnTo>
                    <a:pt x="39" y="74"/>
                  </a:lnTo>
                  <a:lnTo>
                    <a:pt x="38" y="74"/>
                  </a:lnTo>
                  <a:lnTo>
                    <a:pt x="38" y="74"/>
                  </a:lnTo>
                  <a:lnTo>
                    <a:pt x="38" y="72"/>
                  </a:lnTo>
                  <a:lnTo>
                    <a:pt x="38" y="72"/>
                  </a:lnTo>
                  <a:lnTo>
                    <a:pt x="39" y="70"/>
                  </a:lnTo>
                  <a:lnTo>
                    <a:pt x="41" y="72"/>
                  </a:lnTo>
                  <a:lnTo>
                    <a:pt x="42" y="72"/>
                  </a:lnTo>
                  <a:lnTo>
                    <a:pt x="44" y="72"/>
                  </a:lnTo>
                  <a:lnTo>
                    <a:pt x="41" y="70"/>
                  </a:lnTo>
                  <a:lnTo>
                    <a:pt x="34" y="70"/>
                  </a:lnTo>
                  <a:lnTo>
                    <a:pt x="33" y="70"/>
                  </a:lnTo>
                  <a:lnTo>
                    <a:pt x="33" y="70"/>
                  </a:lnTo>
                  <a:lnTo>
                    <a:pt x="33" y="69"/>
                  </a:lnTo>
                  <a:lnTo>
                    <a:pt x="33" y="69"/>
                  </a:lnTo>
                  <a:lnTo>
                    <a:pt x="34" y="67"/>
                  </a:lnTo>
                  <a:lnTo>
                    <a:pt x="33" y="67"/>
                  </a:lnTo>
                  <a:lnTo>
                    <a:pt x="31" y="67"/>
                  </a:lnTo>
                  <a:lnTo>
                    <a:pt x="30" y="67"/>
                  </a:lnTo>
                  <a:lnTo>
                    <a:pt x="28" y="67"/>
                  </a:lnTo>
                  <a:lnTo>
                    <a:pt x="28" y="66"/>
                  </a:lnTo>
                  <a:lnTo>
                    <a:pt x="30" y="66"/>
                  </a:lnTo>
                  <a:lnTo>
                    <a:pt x="28" y="64"/>
                  </a:lnTo>
                  <a:lnTo>
                    <a:pt x="28" y="66"/>
                  </a:lnTo>
                  <a:lnTo>
                    <a:pt x="26" y="66"/>
                  </a:lnTo>
                  <a:lnTo>
                    <a:pt x="25" y="64"/>
                  </a:lnTo>
                  <a:lnTo>
                    <a:pt x="23" y="64"/>
                  </a:lnTo>
                  <a:lnTo>
                    <a:pt x="22" y="64"/>
                  </a:lnTo>
                  <a:lnTo>
                    <a:pt x="22" y="64"/>
                  </a:lnTo>
                  <a:lnTo>
                    <a:pt x="20" y="63"/>
                  </a:lnTo>
                  <a:lnTo>
                    <a:pt x="20" y="63"/>
                  </a:lnTo>
                  <a:lnTo>
                    <a:pt x="19" y="63"/>
                  </a:lnTo>
                  <a:lnTo>
                    <a:pt x="19" y="63"/>
                  </a:lnTo>
                  <a:lnTo>
                    <a:pt x="12" y="61"/>
                  </a:lnTo>
                  <a:lnTo>
                    <a:pt x="9" y="61"/>
                  </a:lnTo>
                  <a:lnTo>
                    <a:pt x="8" y="61"/>
                  </a:lnTo>
                  <a:lnTo>
                    <a:pt x="6" y="61"/>
                  </a:lnTo>
                  <a:lnTo>
                    <a:pt x="6" y="59"/>
                  </a:lnTo>
                  <a:lnTo>
                    <a:pt x="4" y="58"/>
                  </a:lnTo>
                  <a:lnTo>
                    <a:pt x="1" y="58"/>
                  </a:lnTo>
                  <a:lnTo>
                    <a:pt x="1" y="56"/>
                  </a:lnTo>
                  <a:lnTo>
                    <a:pt x="3" y="56"/>
                  </a:lnTo>
                  <a:lnTo>
                    <a:pt x="6" y="56"/>
                  </a:lnTo>
                  <a:lnTo>
                    <a:pt x="6" y="55"/>
                  </a:lnTo>
                  <a:lnTo>
                    <a:pt x="4" y="53"/>
                  </a:lnTo>
                  <a:lnTo>
                    <a:pt x="3" y="53"/>
                  </a:lnTo>
                  <a:lnTo>
                    <a:pt x="3" y="53"/>
                  </a:lnTo>
                  <a:lnTo>
                    <a:pt x="3" y="53"/>
                  </a:lnTo>
                  <a:lnTo>
                    <a:pt x="3" y="52"/>
                  </a:lnTo>
                  <a:lnTo>
                    <a:pt x="4" y="53"/>
                  </a:lnTo>
                  <a:lnTo>
                    <a:pt x="4" y="53"/>
                  </a:lnTo>
                  <a:lnTo>
                    <a:pt x="8" y="52"/>
                  </a:lnTo>
                  <a:lnTo>
                    <a:pt x="6" y="52"/>
                  </a:lnTo>
                  <a:lnTo>
                    <a:pt x="6" y="52"/>
                  </a:lnTo>
                  <a:lnTo>
                    <a:pt x="6" y="52"/>
                  </a:lnTo>
                  <a:lnTo>
                    <a:pt x="3" y="52"/>
                  </a:lnTo>
                  <a:lnTo>
                    <a:pt x="3" y="52"/>
                  </a:lnTo>
                  <a:lnTo>
                    <a:pt x="1" y="52"/>
                  </a:lnTo>
                  <a:lnTo>
                    <a:pt x="0" y="50"/>
                  </a:lnTo>
                  <a:lnTo>
                    <a:pt x="0" y="50"/>
                  </a:lnTo>
                  <a:lnTo>
                    <a:pt x="1" y="48"/>
                  </a:lnTo>
                  <a:lnTo>
                    <a:pt x="3" y="47"/>
                  </a:lnTo>
                  <a:lnTo>
                    <a:pt x="11" y="45"/>
                  </a:lnTo>
                  <a:lnTo>
                    <a:pt x="12" y="45"/>
                  </a:lnTo>
                  <a:lnTo>
                    <a:pt x="15" y="45"/>
                  </a:lnTo>
                  <a:lnTo>
                    <a:pt x="17" y="44"/>
                  </a:lnTo>
                  <a:lnTo>
                    <a:pt x="19" y="44"/>
                  </a:lnTo>
                  <a:lnTo>
                    <a:pt x="22" y="42"/>
                  </a:lnTo>
                  <a:lnTo>
                    <a:pt x="25" y="44"/>
                  </a:lnTo>
                  <a:lnTo>
                    <a:pt x="28" y="47"/>
                  </a:lnTo>
                  <a:lnTo>
                    <a:pt x="30" y="48"/>
                  </a:lnTo>
                  <a:lnTo>
                    <a:pt x="33" y="45"/>
                  </a:lnTo>
                  <a:lnTo>
                    <a:pt x="39" y="45"/>
                  </a:lnTo>
                  <a:lnTo>
                    <a:pt x="39" y="47"/>
                  </a:lnTo>
                  <a:lnTo>
                    <a:pt x="41" y="47"/>
                  </a:lnTo>
                  <a:lnTo>
                    <a:pt x="41" y="45"/>
                  </a:lnTo>
                  <a:lnTo>
                    <a:pt x="42" y="45"/>
                  </a:lnTo>
                  <a:lnTo>
                    <a:pt x="42" y="47"/>
                  </a:lnTo>
                  <a:lnTo>
                    <a:pt x="49" y="47"/>
                  </a:lnTo>
                  <a:lnTo>
                    <a:pt x="49" y="45"/>
                  </a:lnTo>
                  <a:lnTo>
                    <a:pt x="47" y="45"/>
                  </a:lnTo>
                  <a:lnTo>
                    <a:pt x="45" y="44"/>
                  </a:lnTo>
                  <a:lnTo>
                    <a:pt x="45" y="36"/>
                  </a:lnTo>
                  <a:lnTo>
                    <a:pt x="44" y="34"/>
                  </a:lnTo>
                  <a:lnTo>
                    <a:pt x="42" y="30"/>
                  </a:lnTo>
                  <a:lnTo>
                    <a:pt x="42" y="28"/>
                  </a:lnTo>
                  <a:lnTo>
                    <a:pt x="42" y="28"/>
                  </a:lnTo>
                  <a:lnTo>
                    <a:pt x="42" y="26"/>
                  </a:lnTo>
                  <a:lnTo>
                    <a:pt x="44" y="26"/>
                  </a:lnTo>
                  <a:lnTo>
                    <a:pt x="45" y="26"/>
                  </a:lnTo>
                  <a:lnTo>
                    <a:pt x="49" y="26"/>
                  </a:lnTo>
                  <a:lnTo>
                    <a:pt x="50" y="26"/>
                  </a:lnTo>
                  <a:lnTo>
                    <a:pt x="50" y="28"/>
                  </a:lnTo>
                  <a:lnTo>
                    <a:pt x="50" y="30"/>
                  </a:lnTo>
                  <a:lnTo>
                    <a:pt x="52" y="31"/>
                  </a:lnTo>
                  <a:lnTo>
                    <a:pt x="52" y="33"/>
                  </a:lnTo>
                  <a:lnTo>
                    <a:pt x="55" y="33"/>
                  </a:lnTo>
                  <a:lnTo>
                    <a:pt x="58" y="33"/>
                  </a:lnTo>
                  <a:lnTo>
                    <a:pt x="61" y="33"/>
                  </a:lnTo>
                  <a:lnTo>
                    <a:pt x="66" y="34"/>
                  </a:lnTo>
                  <a:lnTo>
                    <a:pt x="69" y="33"/>
                  </a:lnTo>
                  <a:lnTo>
                    <a:pt x="71" y="33"/>
                  </a:lnTo>
                  <a:lnTo>
                    <a:pt x="75" y="31"/>
                  </a:lnTo>
                  <a:lnTo>
                    <a:pt x="75" y="31"/>
                  </a:lnTo>
                  <a:lnTo>
                    <a:pt x="72" y="31"/>
                  </a:lnTo>
                  <a:lnTo>
                    <a:pt x="71" y="30"/>
                  </a:lnTo>
                  <a:lnTo>
                    <a:pt x="71" y="30"/>
                  </a:lnTo>
                  <a:lnTo>
                    <a:pt x="71" y="28"/>
                  </a:lnTo>
                  <a:lnTo>
                    <a:pt x="72" y="26"/>
                  </a:lnTo>
                  <a:lnTo>
                    <a:pt x="77" y="23"/>
                  </a:lnTo>
                  <a:lnTo>
                    <a:pt x="82" y="22"/>
                  </a:lnTo>
                  <a:lnTo>
                    <a:pt x="86" y="20"/>
                  </a:lnTo>
                  <a:lnTo>
                    <a:pt x="90" y="18"/>
                  </a:lnTo>
                  <a:lnTo>
                    <a:pt x="91" y="17"/>
                  </a:lnTo>
                  <a:lnTo>
                    <a:pt x="91" y="17"/>
                  </a:lnTo>
                  <a:lnTo>
                    <a:pt x="91" y="15"/>
                  </a:lnTo>
                  <a:lnTo>
                    <a:pt x="91" y="15"/>
                  </a:lnTo>
                  <a:lnTo>
                    <a:pt x="91" y="7"/>
                  </a:lnTo>
                  <a:lnTo>
                    <a:pt x="93" y="6"/>
                  </a:lnTo>
                  <a:lnTo>
                    <a:pt x="93" y="4"/>
                  </a:lnTo>
                  <a:lnTo>
                    <a:pt x="94" y="3"/>
                  </a:lnTo>
                  <a:lnTo>
                    <a:pt x="96" y="1"/>
                  </a:lnTo>
                  <a:lnTo>
                    <a:pt x="104" y="1"/>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56" name="Freeform 276">
              <a:extLst>
                <a:ext uri="{FF2B5EF4-FFF2-40B4-BE49-F238E27FC236}">
                  <a16:creationId xmlns:a16="http://schemas.microsoft.com/office/drawing/2014/main" id="{84525185-3AE1-4EE7-8A20-0E7516C92FEB}"/>
                </a:ext>
              </a:extLst>
            </p:cNvPr>
            <p:cNvSpPr>
              <a:spLocks noEditPoints="1"/>
            </p:cNvSpPr>
            <p:nvPr/>
          </p:nvSpPr>
          <p:spPr bwMode="auto">
            <a:xfrm>
              <a:off x="5556427" y="2392631"/>
              <a:ext cx="27289" cy="38984"/>
            </a:xfrm>
            <a:custGeom>
              <a:avLst/>
              <a:gdLst>
                <a:gd name="T0" fmla="*/ 6 w 14"/>
                <a:gd name="T1" fmla="*/ 16 h 20"/>
                <a:gd name="T2" fmla="*/ 6 w 14"/>
                <a:gd name="T3" fmla="*/ 16 h 20"/>
                <a:gd name="T4" fmla="*/ 8 w 14"/>
                <a:gd name="T5" fmla="*/ 16 h 20"/>
                <a:gd name="T6" fmla="*/ 9 w 14"/>
                <a:gd name="T7" fmla="*/ 17 h 20"/>
                <a:gd name="T8" fmla="*/ 9 w 14"/>
                <a:gd name="T9" fmla="*/ 17 h 20"/>
                <a:gd name="T10" fmla="*/ 9 w 14"/>
                <a:gd name="T11" fmla="*/ 17 h 20"/>
                <a:gd name="T12" fmla="*/ 9 w 14"/>
                <a:gd name="T13" fmla="*/ 19 h 20"/>
                <a:gd name="T14" fmla="*/ 9 w 14"/>
                <a:gd name="T15" fmla="*/ 20 h 20"/>
                <a:gd name="T16" fmla="*/ 11 w 14"/>
                <a:gd name="T17" fmla="*/ 20 h 20"/>
                <a:gd name="T18" fmla="*/ 9 w 14"/>
                <a:gd name="T19" fmla="*/ 20 h 20"/>
                <a:gd name="T20" fmla="*/ 9 w 14"/>
                <a:gd name="T21" fmla="*/ 20 h 20"/>
                <a:gd name="T22" fmla="*/ 8 w 14"/>
                <a:gd name="T23" fmla="*/ 17 h 20"/>
                <a:gd name="T24" fmla="*/ 6 w 14"/>
                <a:gd name="T25" fmla="*/ 16 h 20"/>
                <a:gd name="T26" fmla="*/ 6 w 14"/>
                <a:gd name="T27" fmla="*/ 16 h 20"/>
                <a:gd name="T28" fmla="*/ 8 w 14"/>
                <a:gd name="T29" fmla="*/ 9 h 20"/>
                <a:gd name="T30" fmla="*/ 9 w 14"/>
                <a:gd name="T31" fmla="*/ 9 h 20"/>
                <a:gd name="T32" fmla="*/ 11 w 14"/>
                <a:gd name="T33" fmla="*/ 11 h 20"/>
                <a:gd name="T34" fmla="*/ 11 w 14"/>
                <a:gd name="T35" fmla="*/ 11 h 20"/>
                <a:gd name="T36" fmla="*/ 11 w 14"/>
                <a:gd name="T37" fmla="*/ 13 h 20"/>
                <a:gd name="T38" fmla="*/ 11 w 14"/>
                <a:gd name="T39" fmla="*/ 13 h 20"/>
                <a:gd name="T40" fmla="*/ 11 w 14"/>
                <a:gd name="T41" fmla="*/ 13 h 20"/>
                <a:gd name="T42" fmla="*/ 9 w 14"/>
                <a:gd name="T43" fmla="*/ 11 h 20"/>
                <a:gd name="T44" fmla="*/ 8 w 14"/>
                <a:gd name="T45" fmla="*/ 11 h 20"/>
                <a:gd name="T46" fmla="*/ 8 w 14"/>
                <a:gd name="T47" fmla="*/ 11 h 20"/>
                <a:gd name="T48" fmla="*/ 8 w 14"/>
                <a:gd name="T49" fmla="*/ 9 h 20"/>
                <a:gd name="T50" fmla="*/ 8 w 14"/>
                <a:gd name="T51" fmla="*/ 9 h 20"/>
                <a:gd name="T52" fmla="*/ 1 w 14"/>
                <a:gd name="T53" fmla="*/ 5 h 20"/>
                <a:gd name="T54" fmla="*/ 3 w 14"/>
                <a:gd name="T55" fmla="*/ 5 h 20"/>
                <a:gd name="T56" fmla="*/ 5 w 14"/>
                <a:gd name="T57" fmla="*/ 5 h 20"/>
                <a:gd name="T58" fmla="*/ 5 w 14"/>
                <a:gd name="T59" fmla="*/ 6 h 20"/>
                <a:gd name="T60" fmla="*/ 5 w 14"/>
                <a:gd name="T61" fmla="*/ 6 h 20"/>
                <a:gd name="T62" fmla="*/ 3 w 14"/>
                <a:gd name="T63" fmla="*/ 6 h 20"/>
                <a:gd name="T64" fmla="*/ 1 w 14"/>
                <a:gd name="T65" fmla="*/ 6 h 20"/>
                <a:gd name="T66" fmla="*/ 0 w 14"/>
                <a:gd name="T67" fmla="*/ 6 h 20"/>
                <a:gd name="T68" fmla="*/ 0 w 14"/>
                <a:gd name="T69" fmla="*/ 5 h 20"/>
                <a:gd name="T70" fmla="*/ 1 w 14"/>
                <a:gd name="T71" fmla="*/ 5 h 20"/>
                <a:gd name="T72" fmla="*/ 1 w 14"/>
                <a:gd name="T73" fmla="*/ 5 h 20"/>
                <a:gd name="T74" fmla="*/ 6 w 14"/>
                <a:gd name="T75" fmla="*/ 0 h 20"/>
                <a:gd name="T76" fmla="*/ 8 w 14"/>
                <a:gd name="T77" fmla="*/ 2 h 20"/>
                <a:gd name="T78" fmla="*/ 11 w 14"/>
                <a:gd name="T79" fmla="*/ 3 h 20"/>
                <a:gd name="T80" fmla="*/ 11 w 14"/>
                <a:gd name="T81" fmla="*/ 5 h 20"/>
                <a:gd name="T82" fmla="*/ 9 w 14"/>
                <a:gd name="T83" fmla="*/ 5 h 20"/>
                <a:gd name="T84" fmla="*/ 9 w 14"/>
                <a:gd name="T85" fmla="*/ 5 h 20"/>
                <a:gd name="T86" fmla="*/ 8 w 14"/>
                <a:gd name="T87" fmla="*/ 5 h 20"/>
                <a:gd name="T88" fmla="*/ 8 w 14"/>
                <a:gd name="T89" fmla="*/ 5 h 20"/>
                <a:gd name="T90" fmla="*/ 8 w 14"/>
                <a:gd name="T91" fmla="*/ 5 h 20"/>
                <a:gd name="T92" fmla="*/ 8 w 14"/>
                <a:gd name="T93" fmla="*/ 6 h 20"/>
                <a:gd name="T94" fmla="*/ 9 w 14"/>
                <a:gd name="T95" fmla="*/ 8 h 20"/>
                <a:gd name="T96" fmla="*/ 9 w 14"/>
                <a:gd name="T97" fmla="*/ 8 h 20"/>
                <a:gd name="T98" fmla="*/ 9 w 14"/>
                <a:gd name="T99" fmla="*/ 9 h 20"/>
                <a:gd name="T100" fmla="*/ 8 w 14"/>
                <a:gd name="T101" fmla="*/ 8 h 20"/>
                <a:gd name="T102" fmla="*/ 6 w 14"/>
                <a:gd name="T103" fmla="*/ 5 h 20"/>
                <a:gd name="T104" fmla="*/ 3 w 14"/>
                <a:gd name="T105" fmla="*/ 2 h 20"/>
                <a:gd name="T106" fmla="*/ 6 w 14"/>
                <a:gd name="T107" fmla="*/ 0 h 20"/>
                <a:gd name="T108" fmla="*/ 12 w 14"/>
                <a:gd name="T109" fmla="*/ 0 h 20"/>
                <a:gd name="T110" fmla="*/ 12 w 14"/>
                <a:gd name="T111" fmla="*/ 2 h 20"/>
                <a:gd name="T112" fmla="*/ 14 w 14"/>
                <a:gd name="T113" fmla="*/ 2 h 20"/>
                <a:gd name="T114" fmla="*/ 14 w 14"/>
                <a:gd name="T115" fmla="*/ 3 h 20"/>
                <a:gd name="T116" fmla="*/ 12 w 14"/>
                <a:gd name="T117" fmla="*/ 3 h 20"/>
                <a:gd name="T118" fmla="*/ 12 w 14"/>
                <a:gd name="T119" fmla="*/ 3 h 20"/>
                <a:gd name="T120" fmla="*/ 12 w 14"/>
                <a:gd name="T121" fmla="*/ 3 h 20"/>
                <a:gd name="T122" fmla="*/ 12 w 14"/>
                <a:gd name="T123" fmla="*/ 2 h 20"/>
                <a:gd name="T124" fmla="*/ 12 w 14"/>
                <a:gd name="T1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 h="20">
                  <a:moveTo>
                    <a:pt x="6" y="16"/>
                  </a:moveTo>
                  <a:lnTo>
                    <a:pt x="6" y="16"/>
                  </a:lnTo>
                  <a:lnTo>
                    <a:pt x="8" y="16"/>
                  </a:lnTo>
                  <a:lnTo>
                    <a:pt x="9" y="17"/>
                  </a:lnTo>
                  <a:lnTo>
                    <a:pt x="9" y="17"/>
                  </a:lnTo>
                  <a:lnTo>
                    <a:pt x="9" y="17"/>
                  </a:lnTo>
                  <a:lnTo>
                    <a:pt x="9" y="19"/>
                  </a:lnTo>
                  <a:lnTo>
                    <a:pt x="9" y="20"/>
                  </a:lnTo>
                  <a:lnTo>
                    <a:pt x="11" y="20"/>
                  </a:lnTo>
                  <a:lnTo>
                    <a:pt x="9" y="20"/>
                  </a:lnTo>
                  <a:lnTo>
                    <a:pt x="9" y="20"/>
                  </a:lnTo>
                  <a:lnTo>
                    <a:pt x="8" y="17"/>
                  </a:lnTo>
                  <a:lnTo>
                    <a:pt x="6" y="16"/>
                  </a:lnTo>
                  <a:lnTo>
                    <a:pt x="6" y="16"/>
                  </a:lnTo>
                  <a:close/>
                  <a:moveTo>
                    <a:pt x="8" y="9"/>
                  </a:moveTo>
                  <a:lnTo>
                    <a:pt x="9" y="9"/>
                  </a:lnTo>
                  <a:lnTo>
                    <a:pt x="11" y="11"/>
                  </a:lnTo>
                  <a:lnTo>
                    <a:pt x="11" y="11"/>
                  </a:lnTo>
                  <a:lnTo>
                    <a:pt x="11" y="13"/>
                  </a:lnTo>
                  <a:lnTo>
                    <a:pt x="11" y="13"/>
                  </a:lnTo>
                  <a:lnTo>
                    <a:pt x="11" y="13"/>
                  </a:lnTo>
                  <a:lnTo>
                    <a:pt x="9" y="11"/>
                  </a:lnTo>
                  <a:lnTo>
                    <a:pt x="8" y="11"/>
                  </a:lnTo>
                  <a:lnTo>
                    <a:pt x="8" y="11"/>
                  </a:lnTo>
                  <a:lnTo>
                    <a:pt x="8" y="9"/>
                  </a:lnTo>
                  <a:lnTo>
                    <a:pt x="8" y="9"/>
                  </a:lnTo>
                  <a:close/>
                  <a:moveTo>
                    <a:pt x="1" y="5"/>
                  </a:moveTo>
                  <a:lnTo>
                    <a:pt x="3" y="5"/>
                  </a:lnTo>
                  <a:lnTo>
                    <a:pt x="5" y="5"/>
                  </a:lnTo>
                  <a:lnTo>
                    <a:pt x="5" y="6"/>
                  </a:lnTo>
                  <a:lnTo>
                    <a:pt x="5" y="6"/>
                  </a:lnTo>
                  <a:lnTo>
                    <a:pt x="3" y="6"/>
                  </a:lnTo>
                  <a:lnTo>
                    <a:pt x="1" y="6"/>
                  </a:lnTo>
                  <a:lnTo>
                    <a:pt x="0" y="6"/>
                  </a:lnTo>
                  <a:lnTo>
                    <a:pt x="0" y="5"/>
                  </a:lnTo>
                  <a:lnTo>
                    <a:pt x="1" y="5"/>
                  </a:lnTo>
                  <a:lnTo>
                    <a:pt x="1" y="5"/>
                  </a:lnTo>
                  <a:close/>
                  <a:moveTo>
                    <a:pt x="6" y="0"/>
                  </a:moveTo>
                  <a:lnTo>
                    <a:pt x="8" y="2"/>
                  </a:lnTo>
                  <a:lnTo>
                    <a:pt x="11" y="3"/>
                  </a:lnTo>
                  <a:lnTo>
                    <a:pt x="11" y="5"/>
                  </a:lnTo>
                  <a:lnTo>
                    <a:pt x="9" y="5"/>
                  </a:lnTo>
                  <a:lnTo>
                    <a:pt x="9" y="5"/>
                  </a:lnTo>
                  <a:lnTo>
                    <a:pt x="8" y="5"/>
                  </a:lnTo>
                  <a:lnTo>
                    <a:pt x="8" y="5"/>
                  </a:lnTo>
                  <a:lnTo>
                    <a:pt x="8" y="5"/>
                  </a:lnTo>
                  <a:lnTo>
                    <a:pt x="8" y="6"/>
                  </a:lnTo>
                  <a:lnTo>
                    <a:pt x="9" y="8"/>
                  </a:lnTo>
                  <a:lnTo>
                    <a:pt x="9" y="8"/>
                  </a:lnTo>
                  <a:lnTo>
                    <a:pt x="9" y="9"/>
                  </a:lnTo>
                  <a:lnTo>
                    <a:pt x="8" y="8"/>
                  </a:lnTo>
                  <a:lnTo>
                    <a:pt x="6" y="5"/>
                  </a:lnTo>
                  <a:lnTo>
                    <a:pt x="3" y="2"/>
                  </a:lnTo>
                  <a:lnTo>
                    <a:pt x="6" y="0"/>
                  </a:lnTo>
                  <a:close/>
                  <a:moveTo>
                    <a:pt x="12" y="0"/>
                  </a:moveTo>
                  <a:lnTo>
                    <a:pt x="12" y="2"/>
                  </a:lnTo>
                  <a:lnTo>
                    <a:pt x="14" y="2"/>
                  </a:lnTo>
                  <a:lnTo>
                    <a:pt x="14" y="3"/>
                  </a:lnTo>
                  <a:lnTo>
                    <a:pt x="12" y="3"/>
                  </a:lnTo>
                  <a:lnTo>
                    <a:pt x="12" y="3"/>
                  </a:lnTo>
                  <a:lnTo>
                    <a:pt x="12" y="3"/>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57" name="Freeform 277">
              <a:extLst>
                <a:ext uri="{FF2B5EF4-FFF2-40B4-BE49-F238E27FC236}">
                  <a16:creationId xmlns:a16="http://schemas.microsoft.com/office/drawing/2014/main" id="{D4F8B397-0E98-470E-A970-A97DDE700815}"/>
                </a:ext>
              </a:extLst>
            </p:cNvPr>
            <p:cNvSpPr>
              <a:spLocks noEditPoints="1"/>
            </p:cNvSpPr>
            <p:nvPr/>
          </p:nvSpPr>
          <p:spPr bwMode="auto">
            <a:xfrm>
              <a:off x="9653690" y="4146930"/>
              <a:ext cx="703670" cy="122802"/>
            </a:xfrm>
            <a:custGeom>
              <a:avLst/>
              <a:gdLst>
                <a:gd name="T0" fmla="*/ 361 w 361"/>
                <a:gd name="T1" fmla="*/ 61 h 63"/>
                <a:gd name="T2" fmla="*/ 361 w 361"/>
                <a:gd name="T3" fmla="*/ 63 h 63"/>
                <a:gd name="T4" fmla="*/ 361 w 361"/>
                <a:gd name="T5" fmla="*/ 63 h 63"/>
                <a:gd name="T6" fmla="*/ 359 w 361"/>
                <a:gd name="T7" fmla="*/ 63 h 63"/>
                <a:gd name="T8" fmla="*/ 359 w 361"/>
                <a:gd name="T9" fmla="*/ 63 h 63"/>
                <a:gd name="T10" fmla="*/ 361 w 361"/>
                <a:gd name="T11" fmla="*/ 61 h 63"/>
                <a:gd name="T12" fmla="*/ 291 w 361"/>
                <a:gd name="T13" fmla="*/ 37 h 63"/>
                <a:gd name="T14" fmla="*/ 293 w 361"/>
                <a:gd name="T15" fmla="*/ 39 h 63"/>
                <a:gd name="T16" fmla="*/ 293 w 361"/>
                <a:gd name="T17" fmla="*/ 39 h 63"/>
                <a:gd name="T18" fmla="*/ 293 w 361"/>
                <a:gd name="T19" fmla="*/ 41 h 63"/>
                <a:gd name="T20" fmla="*/ 293 w 361"/>
                <a:gd name="T21" fmla="*/ 41 h 63"/>
                <a:gd name="T22" fmla="*/ 293 w 361"/>
                <a:gd name="T23" fmla="*/ 41 h 63"/>
                <a:gd name="T24" fmla="*/ 291 w 361"/>
                <a:gd name="T25" fmla="*/ 41 h 63"/>
                <a:gd name="T26" fmla="*/ 291 w 361"/>
                <a:gd name="T27" fmla="*/ 39 h 63"/>
                <a:gd name="T28" fmla="*/ 290 w 361"/>
                <a:gd name="T29" fmla="*/ 39 h 63"/>
                <a:gd name="T30" fmla="*/ 291 w 361"/>
                <a:gd name="T31" fmla="*/ 39 h 63"/>
                <a:gd name="T32" fmla="*/ 291 w 361"/>
                <a:gd name="T33" fmla="*/ 37 h 63"/>
                <a:gd name="T34" fmla="*/ 197 w 361"/>
                <a:gd name="T35" fmla="*/ 33 h 63"/>
                <a:gd name="T36" fmla="*/ 197 w 361"/>
                <a:gd name="T37" fmla="*/ 33 h 63"/>
                <a:gd name="T38" fmla="*/ 197 w 361"/>
                <a:gd name="T39" fmla="*/ 33 h 63"/>
                <a:gd name="T40" fmla="*/ 197 w 361"/>
                <a:gd name="T41" fmla="*/ 33 h 63"/>
                <a:gd name="T42" fmla="*/ 197 w 361"/>
                <a:gd name="T43" fmla="*/ 33 h 63"/>
                <a:gd name="T44" fmla="*/ 195 w 361"/>
                <a:gd name="T45" fmla="*/ 33 h 63"/>
                <a:gd name="T46" fmla="*/ 195 w 361"/>
                <a:gd name="T47" fmla="*/ 33 h 63"/>
                <a:gd name="T48" fmla="*/ 195 w 361"/>
                <a:gd name="T49" fmla="*/ 33 h 63"/>
                <a:gd name="T50" fmla="*/ 197 w 361"/>
                <a:gd name="T51" fmla="*/ 33 h 63"/>
                <a:gd name="T52" fmla="*/ 197 w 361"/>
                <a:gd name="T53" fmla="*/ 33 h 63"/>
                <a:gd name="T54" fmla="*/ 197 w 361"/>
                <a:gd name="T55" fmla="*/ 33 h 63"/>
                <a:gd name="T56" fmla="*/ 197 w 361"/>
                <a:gd name="T57" fmla="*/ 33 h 63"/>
                <a:gd name="T58" fmla="*/ 197 w 361"/>
                <a:gd name="T59" fmla="*/ 33 h 63"/>
                <a:gd name="T60" fmla="*/ 200 w 361"/>
                <a:gd name="T61" fmla="*/ 31 h 63"/>
                <a:gd name="T62" fmla="*/ 200 w 361"/>
                <a:gd name="T63" fmla="*/ 31 h 63"/>
                <a:gd name="T64" fmla="*/ 200 w 361"/>
                <a:gd name="T65" fmla="*/ 31 h 63"/>
                <a:gd name="T66" fmla="*/ 200 w 361"/>
                <a:gd name="T67" fmla="*/ 31 h 63"/>
                <a:gd name="T68" fmla="*/ 200 w 361"/>
                <a:gd name="T69" fmla="*/ 31 h 63"/>
                <a:gd name="T70" fmla="*/ 200 w 361"/>
                <a:gd name="T71" fmla="*/ 31 h 63"/>
                <a:gd name="T72" fmla="*/ 200 w 361"/>
                <a:gd name="T73" fmla="*/ 31 h 63"/>
                <a:gd name="T74" fmla="*/ 200 w 361"/>
                <a:gd name="T75" fmla="*/ 31 h 63"/>
                <a:gd name="T76" fmla="*/ 200 w 361"/>
                <a:gd name="T77" fmla="*/ 31 h 63"/>
                <a:gd name="T78" fmla="*/ 3 w 361"/>
                <a:gd name="T79" fmla="*/ 0 h 63"/>
                <a:gd name="T80" fmla="*/ 3 w 361"/>
                <a:gd name="T81" fmla="*/ 1 h 63"/>
                <a:gd name="T82" fmla="*/ 3 w 361"/>
                <a:gd name="T83" fmla="*/ 1 h 63"/>
                <a:gd name="T84" fmla="*/ 1 w 361"/>
                <a:gd name="T85" fmla="*/ 1 h 63"/>
                <a:gd name="T86" fmla="*/ 1 w 361"/>
                <a:gd name="T87" fmla="*/ 3 h 63"/>
                <a:gd name="T88" fmla="*/ 0 w 361"/>
                <a:gd name="T89" fmla="*/ 3 h 63"/>
                <a:gd name="T90" fmla="*/ 1 w 361"/>
                <a:gd name="T91" fmla="*/ 1 h 63"/>
                <a:gd name="T92" fmla="*/ 1 w 361"/>
                <a:gd name="T93" fmla="*/ 1 h 63"/>
                <a:gd name="T94" fmla="*/ 1 w 361"/>
                <a:gd name="T95" fmla="*/ 1 h 63"/>
                <a:gd name="T96" fmla="*/ 3 w 361"/>
                <a:gd name="T9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1" h="63">
                  <a:moveTo>
                    <a:pt x="361" y="61"/>
                  </a:moveTo>
                  <a:lnTo>
                    <a:pt x="361" y="63"/>
                  </a:lnTo>
                  <a:lnTo>
                    <a:pt x="361" y="63"/>
                  </a:lnTo>
                  <a:lnTo>
                    <a:pt x="359" y="63"/>
                  </a:lnTo>
                  <a:lnTo>
                    <a:pt x="359" y="63"/>
                  </a:lnTo>
                  <a:lnTo>
                    <a:pt x="361" y="61"/>
                  </a:lnTo>
                  <a:close/>
                  <a:moveTo>
                    <a:pt x="291" y="37"/>
                  </a:moveTo>
                  <a:lnTo>
                    <a:pt x="293" y="39"/>
                  </a:lnTo>
                  <a:lnTo>
                    <a:pt x="293" y="39"/>
                  </a:lnTo>
                  <a:lnTo>
                    <a:pt x="293" y="41"/>
                  </a:lnTo>
                  <a:lnTo>
                    <a:pt x="293" y="41"/>
                  </a:lnTo>
                  <a:lnTo>
                    <a:pt x="293" y="41"/>
                  </a:lnTo>
                  <a:lnTo>
                    <a:pt x="291" y="41"/>
                  </a:lnTo>
                  <a:lnTo>
                    <a:pt x="291" y="39"/>
                  </a:lnTo>
                  <a:lnTo>
                    <a:pt x="290" y="39"/>
                  </a:lnTo>
                  <a:lnTo>
                    <a:pt x="291" y="39"/>
                  </a:lnTo>
                  <a:lnTo>
                    <a:pt x="291" y="37"/>
                  </a:lnTo>
                  <a:close/>
                  <a:moveTo>
                    <a:pt x="197" y="33"/>
                  </a:moveTo>
                  <a:lnTo>
                    <a:pt x="197" y="33"/>
                  </a:lnTo>
                  <a:lnTo>
                    <a:pt x="197" y="33"/>
                  </a:lnTo>
                  <a:lnTo>
                    <a:pt x="197" y="33"/>
                  </a:lnTo>
                  <a:lnTo>
                    <a:pt x="197" y="33"/>
                  </a:lnTo>
                  <a:lnTo>
                    <a:pt x="195" y="33"/>
                  </a:lnTo>
                  <a:lnTo>
                    <a:pt x="195" y="33"/>
                  </a:lnTo>
                  <a:lnTo>
                    <a:pt x="195" y="33"/>
                  </a:lnTo>
                  <a:lnTo>
                    <a:pt x="197" y="33"/>
                  </a:lnTo>
                  <a:lnTo>
                    <a:pt x="197" y="33"/>
                  </a:lnTo>
                  <a:lnTo>
                    <a:pt x="197" y="33"/>
                  </a:lnTo>
                  <a:lnTo>
                    <a:pt x="197" y="33"/>
                  </a:lnTo>
                  <a:lnTo>
                    <a:pt x="197" y="33"/>
                  </a:lnTo>
                  <a:close/>
                  <a:moveTo>
                    <a:pt x="200" y="31"/>
                  </a:moveTo>
                  <a:lnTo>
                    <a:pt x="200" y="31"/>
                  </a:lnTo>
                  <a:lnTo>
                    <a:pt x="200" y="31"/>
                  </a:lnTo>
                  <a:lnTo>
                    <a:pt x="200" y="31"/>
                  </a:lnTo>
                  <a:lnTo>
                    <a:pt x="200" y="31"/>
                  </a:lnTo>
                  <a:lnTo>
                    <a:pt x="200" y="31"/>
                  </a:lnTo>
                  <a:lnTo>
                    <a:pt x="200" y="31"/>
                  </a:lnTo>
                  <a:lnTo>
                    <a:pt x="200" y="31"/>
                  </a:lnTo>
                  <a:lnTo>
                    <a:pt x="200" y="31"/>
                  </a:lnTo>
                  <a:close/>
                  <a:moveTo>
                    <a:pt x="3" y="0"/>
                  </a:moveTo>
                  <a:lnTo>
                    <a:pt x="3" y="1"/>
                  </a:lnTo>
                  <a:lnTo>
                    <a:pt x="3" y="1"/>
                  </a:lnTo>
                  <a:lnTo>
                    <a:pt x="1" y="1"/>
                  </a:lnTo>
                  <a:lnTo>
                    <a:pt x="1" y="3"/>
                  </a:lnTo>
                  <a:lnTo>
                    <a:pt x="0" y="3"/>
                  </a:lnTo>
                  <a:lnTo>
                    <a:pt x="1" y="1"/>
                  </a:lnTo>
                  <a:lnTo>
                    <a:pt x="1" y="1"/>
                  </a:lnTo>
                  <a:lnTo>
                    <a:pt x="1"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58" name="Freeform 278">
              <a:extLst>
                <a:ext uri="{FF2B5EF4-FFF2-40B4-BE49-F238E27FC236}">
                  <a16:creationId xmlns:a16="http://schemas.microsoft.com/office/drawing/2014/main" id="{A10FF312-7DDD-4EB6-8B74-DC4FD167039E}"/>
                </a:ext>
              </a:extLst>
            </p:cNvPr>
            <p:cNvSpPr>
              <a:spLocks noEditPoints="1"/>
            </p:cNvSpPr>
            <p:nvPr/>
          </p:nvSpPr>
          <p:spPr bwMode="auto">
            <a:xfrm>
              <a:off x="4039933" y="5994792"/>
              <a:ext cx="95512" cy="40934"/>
            </a:xfrm>
            <a:custGeom>
              <a:avLst/>
              <a:gdLst>
                <a:gd name="T0" fmla="*/ 23 w 49"/>
                <a:gd name="T1" fmla="*/ 17 h 21"/>
                <a:gd name="T2" fmla="*/ 21 w 49"/>
                <a:gd name="T3" fmla="*/ 19 h 21"/>
                <a:gd name="T4" fmla="*/ 21 w 49"/>
                <a:gd name="T5" fmla="*/ 17 h 21"/>
                <a:gd name="T6" fmla="*/ 40 w 49"/>
                <a:gd name="T7" fmla="*/ 14 h 21"/>
                <a:gd name="T8" fmla="*/ 38 w 49"/>
                <a:gd name="T9" fmla="*/ 14 h 21"/>
                <a:gd name="T10" fmla="*/ 4 w 49"/>
                <a:gd name="T11" fmla="*/ 10 h 21"/>
                <a:gd name="T12" fmla="*/ 4 w 49"/>
                <a:gd name="T13" fmla="*/ 13 h 21"/>
                <a:gd name="T14" fmla="*/ 0 w 49"/>
                <a:gd name="T15" fmla="*/ 11 h 21"/>
                <a:gd name="T16" fmla="*/ 10 w 49"/>
                <a:gd name="T17" fmla="*/ 2 h 21"/>
                <a:gd name="T18" fmla="*/ 15 w 49"/>
                <a:gd name="T19" fmla="*/ 5 h 21"/>
                <a:gd name="T20" fmla="*/ 19 w 49"/>
                <a:gd name="T21" fmla="*/ 3 h 21"/>
                <a:gd name="T22" fmla="*/ 24 w 49"/>
                <a:gd name="T23" fmla="*/ 3 h 21"/>
                <a:gd name="T24" fmla="*/ 27 w 49"/>
                <a:gd name="T25" fmla="*/ 2 h 21"/>
                <a:gd name="T26" fmla="*/ 27 w 49"/>
                <a:gd name="T27" fmla="*/ 5 h 21"/>
                <a:gd name="T28" fmla="*/ 24 w 49"/>
                <a:gd name="T29" fmla="*/ 6 h 21"/>
                <a:gd name="T30" fmla="*/ 18 w 49"/>
                <a:gd name="T31" fmla="*/ 14 h 21"/>
                <a:gd name="T32" fmla="*/ 15 w 49"/>
                <a:gd name="T33" fmla="*/ 14 h 21"/>
                <a:gd name="T34" fmla="*/ 11 w 49"/>
                <a:gd name="T35" fmla="*/ 17 h 21"/>
                <a:gd name="T36" fmla="*/ 10 w 49"/>
                <a:gd name="T37" fmla="*/ 17 h 21"/>
                <a:gd name="T38" fmla="*/ 5 w 49"/>
                <a:gd name="T39" fmla="*/ 17 h 21"/>
                <a:gd name="T40" fmla="*/ 8 w 49"/>
                <a:gd name="T41" fmla="*/ 13 h 21"/>
                <a:gd name="T42" fmla="*/ 13 w 49"/>
                <a:gd name="T43" fmla="*/ 10 h 21"/>
                <a:gd name="T44" fmla="*/ 13 w 49"/>
                <a:gd name="T45" fmla="*/ 8 h 21"/>
                <a:gd name="T46" fmla="*/ 10 w 49"/>
                <a:gd name="T47" fmla="*/ 10 h 21"/>
                <a:gd name="T48" fmla="*/ 10 w 49"/>
                <a:gd name="T49" fmla="*/ 8 h 21"/>
                <a:gd name="T50" fmla="*/ 13 w 49"/>
                <a:gd name="T51" fmla="*/ 6 h 21"/>
                <a:gd name="T52" fmla="*/ 10 w 49"/>
                <a:gd name="T53" fmla="*/ 3 h 21"/>
                <a:gd name="T54" fmla="*/ 10 w 49"/>
                <a:gd name="T55" fmla="*/ 2 h 21"/>
                <a:gd name="T56" fmla="*/ 16 w 49"/>
                <a:gd name="T57" fmla="*/ 2 h 21"/>
                <a:gd name="T58" fmla="*/ 13 w 49"/>
                <a:gd name="T59" fmla="*/ 2 h 21"/>
                <a:gd name="T60" fmla="*/ 34 w 49"/>
                <a:gd name="T61" fmla="*/ 0 h 21"/>
                <a:gd name="T62" fmla="*/ 40 w 49"/>
                <a:gd name="T63" fmla="*/ 2 h 21"/>
                <a:gd name="T64" fmla="*/ 40 w 49"/>
                <a:gd name="T65" fmla="*/ 3 h 21"/>
                <a:gd name="T66" fmla="*/ 40 w 49"/>
                <a:gd name="T67" fmla="*/ 5 h 21"/>
                <a:gd name="T68" fmla="*/ 43 w 49"/>
                <a:gd name="T69" fmla="*/ 5 h 21"/>
                <a:gd name="T70" fmla="*/ 43 w 49"/>
                <a:gd name="T71" fmla="*/ 3 h 21"/>
                <a:gd name="T72" fmla="*/ 48 w 49"/>
                <a:gd name="T73" fmla="*/ 3 h 21"/>
                <a:gd name="T74" fmla="*/ 46 w 49"/>
                <a:gd name="T75" fmla="*/ 6 h 21"/>
                <a:gd name="T76" fmla="*/ 49 w 49"/>
                <a:gd name="T77" fmla="*/ 8 h 21"/>
                <a:gd name="T78" fmla="*/ 45 w 49"/>
                <a:gd name="T79" fmla="*/ 10 h 21"/>
                <a:gd name="T80" fmla="*/ 37 w 49"/>
                <a:gd name="T81" fmla="*/ 13 h 21"/>
                <a:gd name="T82" fmla="*/ 37 w 49"/>
                <a:gd name="T83" fmla="*/ 16 h 21"/>
                <a:gd name="T84" fmla="*/ 30 w 49"/>
                <a:gd name="T85" fmla="*/ 17 h 21"/>
                <a:gd name="T86" fmla="*/ 27 w 49"/>
                <a:gd name="T87" fmla="*/ 17 h 21"/>
                <a:gd name="T88" fmla="*/ 23 w 49"/>
                <a:gd name="T89" fmla="*/ 17 h 21"/>
                <a:gd name="T90" fmla="*/ 24 w 49"/>
                <a:gd name="T91" fmla="*/ 13 h 21"/>
                <a:gd name="T92" fmla="*/ 29 w 49"/>
                <a:gd name="T93" fmla="*/ 8 h 21"/>
                <a:gd name="T94" fmla="*/ 30 w 49"/>
                <a:gd name="T95" fmla="*/ 8 h 21"/>
                <a:gd name="T96" fmla="*/ 34 w 49"/>
                <a:gd name="T9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 h="21">
                  <a:moveTo>
                    <a:pt x="21" y="17"/>
                  </a:moveTo>
                  <a:lnTo>
                    <a:pt x="21" y="17"/>
                  </a:lnTo>
                  <a:lnTo>
                    <a:pt x="23" y="17"/>
                  </a:lnTo>
                  <a:lnTo>
                    <a:pt x="23" y="19"/>
                  </a:lnTo>
                  <a:lnTo>
                    <a:pt x="21" y="19"/>
                  </a:lnTo>
                  <a:lnTo>
                    <a:pt x="21" y="19"/>
                  </a:lnTo>
                  <a:lnTo>
                    <a:pt x="21" y="17"/>
                  </a:lnTo>
                  <a:lnTo>
                    <a:pt x="21" y="17"/>
                  </a:lnTo>
                  <a:lnTo>
                    <a:pt x="21" y="17"/>
                  </a:lnTo>
                  <a:close/>
                  <a:moveTo>
                    <a:pt x="40" y="14"/>
                  </a:moveTo>
                  <a:lnTo>
                    <a:pt x="40" y="14"/>
                  </a:lnTo>
                  <a:lnTo>
                    <a:pt x="40" y="14"/>
                  </a:lnTo>
                  <a:lnTo>
                    <a:pt x="40" y="16"/>
                  </a:lnTo>
                  <a:lnTo>
                    <a:pt x="38" y="16"/>
                  </a:lnTo>
                  <a:lnTo>
                    <a:pt x="38" y="14"/>
                  </a:lnTo>
                  <a:lnTo>
                    <a:pt x="40" y="14"/>
                  </a:lnTo>
                  <a:close/>
                  <a:moveTo>
                    <a:pt x="2" y="10"/>
                  </a:moveTo>
                  <a:lnTo>
                    <a:pt x="4" y="10"/>
                  </a:lnTo>
                  <a:lnTo>
                    <a:pt x="5" y="10"/>
                  </a:lnTo>
                  <a:lnTo>
                    <a:pt x="4" y="13"/>
                  </a:lnTo>
                  <a:lnTo>
                    <a:pt x="4" y="13"/>
                  </a:lnTo>
                  <a:lnTo>
                    <a:pt x="2" y="13"/>
                  </a:lnTo>
                  <a:lnTo>
                    <a:pt x="2" y="11"/>
                  </a:lnTo>
                  <a:lnTo>
                    <a:pt x="0" y="11"/>
                  </a:lnTo>
                  <a:lnTo>
                    <a:pt x="2" y="11"/>
                  </a:lnTo>
                  <a:lnTo>
                    <a:pt x="2" y="10"/>
                  </a:lnTo>
                  <a:close/>
                  <a:moveTo>
                    <a:pt x="10" y="2"/>
                  </a:moveTo>
                  <a:lnTo>
                    <a:pt x="11" y="3"/>
                  </a:lnTo>
                  <a:lnTo>
                    <a:pt x="13" y="3"/>
                  </a:lnTo>
                  <a:lnTo>
                    <a:pt x="15" y="5"/>
                  </a:lnTo>
                  <a:lnTo>
                    <a:pt x="18" y="3"/>
                  </a:lnTo>
                  <a:lnTo>
                    <a:pt x="18" y="2"/>
                  </a:lnTo>
                  <a:lnTo>
                    <a:pt x="19" y="3"/>
                  </a:lnTo>
                  <a:lnTo>
                    <a:pt x="21" y="3"/>
                  </a:lnTo>
                  <a:lnTo>
                    <a:pt x="21" y="3"/>
                  </a:lnTo>
                  <a:lnTo>
                    <a:pt x="24" y="3"/>
                  </a:lnTo>
                  <a:lnTo>
                    <a:pt x="26" y="3"/>
                  </a:lnTo>
                  <a:lnTo>
                    <a:pt x="26" y="2"/>
                  </a:lnTo>
                  <a:lnTo>
                    <a:pt x="27" y="2"/>
                  </a:lnTo>
                  <a:lnTo>
                    <a:pt x="27" y="3"/>
                  </a:lnTo>
                  <a:lnTo>
                    <a:pt x="27" y="5"/>
                  </a:lnTo>
                  <a:lnTo>
                    <a:pt x="27" y="5"/>
                  </a:lnTo>
                  <a:lnTo>
                    <a:pt x="26" y="5"/>
                  </a:lnTo>
                  <a:lnTo>
                    <a:pt x="26" y="6"/>
                  </a:lnTo>
                  <a:lnTo>
                    <a:pt x="24" y="6"/>
                  </a:lnTo>
                  <a:lnTo>
                    <a:pt x="24" y="8"/>
                  </a:lnTo>
                  <a:lnTo>
                    <a:pt x="21" y="11"/>
                  </a:lnTo>
                  <a:lnTo>
                    <a:pt x="18" y="14"/>
                  </a:lnTo>
                  <a:lnTo>
                    <a:pt x="18" y="14"/>
                  </a:lnTo>
                  <a:lnTo>
                    <a:pt x="16" y="14"/>
                  </a:lnTo>
                  <a:lnTo>
                    <a:pt x="15" y="14"/>
                  </a:lnTo>
                  <a:lnTo>
                    <a:pt x="13" y="14"/>
                  </a:lnTo>
                  <a:lnTo>
                    <a:pt x="13" y="16"/>
                  </a:lnTo>
                  <a:lnTo>
                    <a:pt x="11" y="17"/>
                  </a:lnTo>
                  <a:lnTo>
                    <a:pt x="11" y="17"/>
                  </a:lnTo>
                  <a:lnTo>
                    <a:pt x="11" y="17"/>
                  </a:lnTo>
                  <a:lnTo>
                    <a:pt x="10" y="17"/>
                  </a:lnTo>
                  <a:lnTo>
                    <a:pt x="10" y="17"/>
                  </a:lnTo>
                  <a:lnTo>
                    <a:pt x="7" y="17"/>
                  </a:lnTo>
                  <a:lnTo>
                    <a:pt x="5" y="17"/>
                  </a:lnTo>
                  <a:lnTo>
                    <a:pt x="4" y="16"/>
                  </a:lnTo>
                  <a:lnTo>
                    <a:pt x="7" y="13"/>
                  </a:lnTo>
                  <a:lnTo>
                    <a:pt x="8" y="13"/>
                  </a:lnTo>
                  <a:lnTo>
                    <a:pt x="11" y="11"/>
                  </a:lnTo>
                  <a:lnTo>
                    <a:pt x="13" y="11"/>
                  </a:lnTo>
                  <a:lnTo>
                    <a:pt x="13" y="10"/>
                  </a:lnTo>
                  <a:lnTo>
                    <a:pt x="15" y="10"/>
                  </a:lnTo>
                  <a:lnTo>
                    <a:pt x="15" y="10"/>
                  </a:lnTo>
                  <a:lnTo>
                    <a:pt x="13" y="8"/>
                  </a:lnTo>
                  <a:lnTo>
                    <a:pt x="13" y="8"/>
                  </a:lnTo>
                  <a:lnTo>
                    <a:pt x="11" y="10"/>
                  </a:lnTo>
                  <a:lnTo>
                    <a:pt x="10" y="10"/>
                  </a:lnTo>
                  <a:lnTo>
                    <a:pt x="8" y="8"/>
                  </a:lnTo>
                  <a:lnTo>
                    <a:pt x="10" y="8"/>
                  </a:lnTo>
                  <a:lnTo>
                    <a:pt x="10" y="8"/>
                  </a:lnTo>
                  <a:lnTo>
                    <a:pt x="13" y="8"/>
                  </a:lnTo>
                  <a:lnTo>
                    <a:pt x="13" y="6"/>
                  </a:lnTo>
                  <a:lnTo>
                    <a:pt x="13" y="6"/>
                  </a:lnTo>
                  <a:lnTo>
                    <a:pt x="11" y="5"/>
                  </a:lnTo>
                  <a:lnTo>
                    <a:pt x="10" y="5"/>
                  </a:lnTo>
                  <a:lnTo>
                    <a:pt x="10" y="3"/>
                  </a:lnTo>
                  <a:lnTo>
                    <a:pt x="10" y="3"/>
                  </a:lnTo>
                  <a:lnTo>
                    <a:pt x="10" y="2"/>
                  </a:lnTo>
                  <a:lnTo>
                    <a:pt x="10" y="2"/>
                  </a:lnTo>
                  <a:close/>
                  <a:moveTo>
                    <a:pt x="15" y="0"/>
                  </a:moveTo>
                  <a:lnTo>
                    <a:pt x="16" y="0"/>
                  </a:lnTo>
                  <a:lnTo>
                    <a:pt x="16" y="2"/>
                  </a:lnTo>
                  <a:lnTo>
                    <a:pt x="16" y="3"/>
                  </a:lnTo>
                  <a:lnTo>
                    <a:pt x="13" y="3"/>
                  </a:lnTo>
                  <a:lnTo>
                    <a:pt x="13" y="2"/>
                  </a:lnTo>
                  <a:lnTo>
                    <a:pt x="13" y="0"/>
                  </a:lnTo>
                  <a:lnTo>
                    <a:pt x="15" y="0"/>
                  </a:lnTo>
                  <a:close/>
                  <a:moveTo>
                    <a:pt x="34" y="0"/>
                  </a:moveTo>
                  <a:lnTo>
                    <a:pt x="37" y="2"/>
                  </a:lnTo>
                  <a:lnTo>
                    <a:pt x="38" y="0"/>
                  </a:lnTo>
                  <a:lnTo>
                    <a:pt x="40" y="2"/>
                  </a:lnTo>
                  <a:lnTo>
                    <a:pt x="41" y="2"/>
                  </a:lnTo>
                  <a:lnTo>
                    <a:pt x="40" y="3"/>
                  </a:lnTo>
                  <a:lnTo>
                    <a:pt x="40" y="3"/>
                  </a:lnTo>
                  <a:lnTo>
                    <a:pt x="38" y="3"/>
                  </a:lnTo>
                  <a:lnTo>
                    <a:pt x="38" y="5"/>
                  </a:lnTo>
                  <a:lnTo>
                    <a:pt x="40" y="5"/>
                  </a:lnTo>
                  <a:lnTo>
                    <a:pt x="43" y="6"/>
                  </a:lnTo>
                  <a:lnTo>
                    <a:pt x="43" y="6"/>
                  </a:lnTo>
                  <a:lnTo>
                    <a:pt x="43" y="5"/>
                  </a:lnTo>
                  <a:lnTo>
                    <a:pt x="43" y="5"/>
                  </a:lnTo>
                  <a:lnTo>
                    <a:pt x="41" y="3"/>
                  </a:lnTo>
                  <a:lnTo>
                    <a:pt x="43" y="3"/>
                  </a:lnTo>
                  <a:lnTo>
                    <a:pt x="43" y="3"/>
                  </a:lnTo>
                  <a:lnTo>
                    <a:pt x="46" y="2"/>
                  </a:lnTo>
                  <a:lnTo>
                    <a:pt x="48" y="3"/>
                  </a:lnTo>
                  <a:lnTo>
                    <a:pt x="49" y="5"/>
                  </a:lnTo>
                  <a:lnTo>
                    <a:pt x="48" y="5"/>
                  </a:lnTo>
                  <a:lnTo>
                    <a:pt x="46" y="6"/>
                  </a:lnTo>
                  <a:lnTo>
                    <a:pt x="48" y="6"/>
                  </a:lnTo>
                  <a:lnTo>
                    <a:pt x="49" y="6"/>
                  </a:lnTo>
                  <a:lnTo>
                    <a:pt x="49" y="8"/>
                  </a:lnTo>
                  <a:lnTo>
                    <a:pt x="49" y="8"/>
                  </a:lnTo>
                  <a:lnTo>
                    <a:pt x="46" y="10"/>
                  </a:lnTo>
                  <a:lnTo>
                    <a:pt x="45" y="10"/>
                  </a:lnTo>
                  <a:lnTo>
                    <a:pt x="43" y="11"/>
                  </a:lnTo>
                  <a:lnTo>
                    <a:pt x="41" y="11"/>
                  </a:lnTo>
                  <a:lnTo>
                    <a:pt x="37" y="13"/>
                  </a:lnTo>
                  <a:lnTo>
                    <a:pt x="37" y="14"/>
                  </a:lnTo>
                  <a:lnTo>
                    <a:pt x="37" y="14"/>
                  </a:lnTo>
                  <a:lnTo>
                    <a:pt x="37" y="16"/>
                  </a:lnTo>
                  <a:lnTo>
                    <a:pt x="30" y="14"/>
                  </a:lnTo>
                  <a:lnTo>
                    <a:pt x="29" y="14"/>
                  </a:lnTo>
                  <a:lnTo>
                    <a:pt x="30" y="17"/>
                  </a:lnTo>
                  <a:lnTo>
                    <a:pt x="29" y="17"/>
                  </a:lnTo>
                  <a:lnTo>
                    <a:pt x="29" y="17"/>
                  </a:lnTo>
                  <a:lnTo>
                    <a:pt x="27" y="17"/>
                  </a:lnTo>
                  <a:lnTo>
                    <a:pt x="26" y="21"/>
                  </a:lnTo>
                  <a:lnTo>
                    <a:pt x="24" y="19"/>
                  </a:lnTo>
                  <a:lnTo>
                    <a:pt x="23" y="17"/>
                  </a:lnTo>
                  <a:lnTo>
                    <a:pt x="23" y="16"/>
                  </a:lnTo>
                  <a:lnTo>
                    <a:pt x="24" y="14"/>
                  </a:lnTo>
                  <a:lnTo>
                    <a:pt x="24" y="13"/>
                  </a:lnTo>
                  <a:lnTo>
                    <a:pt x="27" y="10"/>
                  </a:lnTo>
                  <a:lnTo>
                    <a:pt x="29" y="10"/>
                  </a:lnTo>
                  <a:lnTo>
                    <a:pt x="29" y="8"/>
                  </a:lnTo>
                  <a:lnTo>
                    <a:pt x="30" y="8"/>
                  </a:lnTo>
                  <a:lnTo>
                    <a:pt x="30" y="8"/>
                  </a:lnTo>
                  <a:lnTo>
                    <a:pt x="30" y="8"/>
                  </a:lnTo>
                  <a:lnTo>
                    <a:pt x="30" y="6"/>
                  </a:lnTo>
                  <a:lnTo>
                    <a:pt x="30" y="5"/>
                  </a:lnTo>
                  <a:lnTo>
                    <a:pt x="34" y="2"/>
                  </a:lnTo>
                  <a:lnTo>
                    <a:pt x="34"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59" name="Freeform 279">
              <a:extLst>
                <a:ext uri="{FF2B5EF4-FFF2-40B4-BE49-F238E27FC236}">
                  <a16:creationId xmlns:a16="http://schemas.microsoft.com/office/drawing/2014/main" id="{7CEC5A58-19E5-4B36-BCC5-68F16F15CE30}"/>
                </a:ext>
              </a:extLst>
            </p:cNvPr>
            <p:cNvSpPr>
              <a:spLocks noEditPoints="1"/>
            </p:cNvSpPr>
            <p:nvPr/>
          </p:nvSpPr>
          <p:spPr bwMode="auto">
            <a:xfrm>
              <a:off x="10682879" y="4766783"/>
              <a:ext cx="202719" cy="267044"/>
            </a:xfrm>
            <a:custGeom>
              <a:avLst/>
              <a:gdLst>
                <a:gd name="T0" fmla="*/ 0 w 104"/>
                <a:gd name="T1" fmla="*/ 137 h 137"/>
                <a:gd name="T2" fmla="*/ 98 w 104"/>
                <a:gd name="T3" fmla="*/ 121 h 137"/>
                <a:gd name="T4" fmla="*/ 98 w 104"/>
                <a:gd name="T5" fmla="*/ 121 h 137"/>
                <a:gd name="T6" fmla="*/ 99 w 104"/>
                <a:gd name="T7" fmla="*/ 98 h 137"/>
                <a:gd name="T8" fmla="*/ 99 w 104"/>
                <a:gd name="T9" fmla="*/ 99 h 137"/>
                <a:gd name="T10" fmla="*/ 99 w 104"/>
                <a:gd name="T11" fmla="*/ 98 h 137"/>
                <a:gd name="T12" fmla="*/ 57 w 104"/>
                <a:gd name="T13" fmla="*/ 96 h 137"/>
                <a:gd name="T14" fmla="*/ 54 w 104"/>
                <a:gd name="T15" fmla="*/ 98 h 137"/>
                <a:gd name="T16" fmla="*/ 49 w 104"/>
                <a:gd name="T17" fmla="*/ 98 h 137"/>
                <a:gd name="T18" fmla="*/ 54 w 104"/>
                <a:gd name="T19" fmla="*/ 96 h 137"/>
                <a:gd name="T20" fmla="*/ 82 w 104"/>
                <a:gd name="T21" fmla="*/ 96 h 137"/>
                <a:gd name="T22" fmla="*/ 80 w 104"/>
                <a:gd name="T23" fmla="*/ 96 h 137"/>
                <a:gd name="T24" fmla="*/ 80 w 104"/>
                <a:gd name="T25" fmla="*/ 96 h 137"/>
                <a:gd name="T26" fmla="*/ 96 w 104"/>
                <a:gd name="T27" fmla="*/ 85 h 137"/>
                <a:gd name="T28" fmla="*/ 69 w 104"/>
                <a:gd name="T29" fmla="*/ 82 h 137"/>
                <a:gd name="T30" fmla="*/ 68 w 104"/>
                <a:gd name="T31" fmla="*/ 82 h 137"/>
                <a:gd name="T32" fmla="*/ 93 w 104"/>
                <a:gd name="T33" fmla="*/ 82 h 137"/>
                <a:gd name="T34" fmla="*/ 93 w 104"/>
                <a:gd name="T35" fmla="*/ 80 h 137"/>
                <a:gd name="T36" fmla="*/ 103 w 104"/>
                <a:gd name="T37" fmla="*/ 80 h 137"/>
                <a:gd name="T38" fmla="*/ 62 w 104"/>
                <a:gd name="T39" fmla="*/ 77 h 137"/>
                <a:gd name="T40" fmla="*/ 52 w 104"/>
                <a:gd name="T41" fmla="*/ 71 h 137"/>
                <a:gd name="T42" fmla="*/ 55 w 104"/>
                <a:gd name="T43" fmla="*/ 72 h 137"/>
                <a:gd name="T44" fmla="*/ 58 w 104"/>
                <a:gd name="T45" fmla="*/ 77 h 137"/>
                <a:gd name="T46" fmla="*/ 57 w 104"/>
                <a:gd name="T47" fmla="*/ 83 h 137"/>
                <a:gd name="T48" fmla="*/ 52 w 104"/>
                <a:gd name="T49" fmla="*/ 85 h 137"/>
                <a:gd name="T50" fmla="*/ 44 w 104"/>
                <a:gd name="T51" fmla="*/ 83 h 137"/>
                <a:gd name="T52" fmla="*/ 39 w 104"/>
                <a:gd name="T53" fmla="*/ 80 h 137"/>
                <a:gd name="T54" fmla="*/ 41 w 104"/>
                <a:gd name="T55" fmla="*/ 79 h 137"/>
                <a:gd name="T56" fmla="*/ 43 w 104"/>
                <a:gd name="T57" fmla="*/ 74 h 137"/>
                <a:gd name="T58" fmla="*/ 52 w 104"/>
                <a:gd name="T59" fmla="*/ 71 h 137"/>
                <a:gd name="T60" fmla="*/ 71 w 104"/>
                <a:gd name="T61" fmla="*/ 72 h 137"/>
                <a:gd name="T62" fmla="*/ 95 w 104"/>
                <a:gd name="T63" fmla="*/ 69 h 137"/>
                <a:gd name="T64" fmla="*/ 93 w 104"/>
                <a:gd name="T65" fmla="*/ 71 h 137"/>
                <a:gd name="T66" fmla="*/ 93 w 104"/>
                <a:gd name="T67" fmla="*/ 69 h 137"/>
                <a:gd name="T68" fmla="*/ 38 w 104"/>
                <a:gd name="T69" fmla="*/ 68 h 137"/>
                <a:gd name="T70" fmla="*/ 79 w 104"/>
                <a:gd name="T71" fmla="*/ 64 h 137"/>
                <a:gd name="T72" fmla="*/ 79 w 104"/>
                <a:gd name="T73" fmla="*/ 63 h 137"/>
                <a:gd name="T74" fmla="*/ 79 w 104"/>
                <a:gd name="T75" fmla="*/ 66 h 137"/>
                <a:gd name="T76" fmla="*/ 80 w 104"/>
                <a:gd name="T77" fmla="*/ 60 h 137"/>
                <a:gd name="T78" fmla="*/ 79 w 104"/>
                <a:gd name="T79" fmla="*/ 60 h 137"/>
                <a:gd name="T80" fmla="*/ 77 w 104"/>
                <a:gd name="T81" fmla="*/ 57 h 137"/>
                <a:gd name="T82" fmla="*/ 73 w 104"/>
                <a:gd name="T83" fmla="*/ 63 h 137"/>
                <a:gd name="T84" fmla="*/ 77 w 104"/>
                <a:gd name="T85" fmla="*/ 60 h 137"/>
                <a:gd name="T86" fmla="*/ 74 w 104"/>
                <a:gd name="T87" fmla="*/ 63 h 137"/>
                <a:gd name="T88" fmla="*/ 69 w 104"/>
                <a:gd name="T89" fmla="*/ 63 h 137"/>
                <a:gd name="T90" fmla="*/ 65 w 104"/>
                <a:gd name="T91" fmla="*/ 64 h 137"/>
                <a:gd name="T92" fmla="*/ 60 w 104"/>
                <a:gd name="T93" fmla="*/ 66 h 137"/>
                <a:gd name="T94" fmla="*/ 58 w 104"/>
                <a:gd name="T95" fmla="*/ 63 h 137"/>
                <a:gd name="T96" fmla="*/ 60 w 104"/>
                <a:gd name="T97" fmla="*/ 61 h 137"/>
                <a:gd name="T98" fmla="*/ 68 w 104"/>
                <a:gd name="T99" fmla="*/ 58 h 137"/>
                <a:gd name="T100" fmla="*/ 74 w 104"/>
                <a:gd name="T101" fmla="*/ 55 h 137"/>
                <a:gd name="T102" fmla="*/ 79 w 104"/>
                <a:gd name="T103" fmla="*/ 53 h 137"/>
                <a:gd name="T104" fmla="*/ 79 w 104"/>
                <a:gd name="T105" fmla="*/ 53 h 137"/>
                <a:gd name="T106" fmla="*/ 36 w 104"/>
                <a:gd name="T107" fmla="*/ 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137">
                  <a:moveTo>
                    <a:pt x="0" y="137"/>
                  </a:moveTo>
                  <a:lnTo>
                    <a:pt x="2" y="137"/>
                  </a:lnTo>
                  <a:lnTo>
                    <a:pt x="2" y="137"/>
                  </a:lnTo>
                  <a:lnTo>
                    <a:pt x="2" y="137"/>
                  </a:lnTo>
                  <a:lnTo>
                    <a:pt x="0" y="137"/>
                  </a:lnTo>
                  <a:lnTo>
                    <a:pt x="0" y="137"/>
                  </a:lnTo>
                  <a:lnTo>
                    <a:pt x="0" y="137"/>
                  </a:lnTo>
                  <a:close/>
                  <a:moveTo>
                    <a:pt x="98" y="121"/>
                  </a:moveTo>
                  <a:lnTo>
                    <a:pt x="98" y="121"/>
                  </a:lnTo>
                  <a:lnTo>
                    <a:pt x="98" y="121"/>
                  </a:lnTo>
                  <a:lnTo>
                    <a:pt x="98" y="121"/>
                  </a:lnTo>
                  <a:lnTo>
                    <a:pt x="98" y="121"/>
                  </a:lnTo>
                  <a:lnTo>
                    <a:pt x="98" y="121"/>
                  </a:lnTo>
                  <a:lnTo>
                    <a:pt x="98" y="121"/>
                  </a:lnTo>
                  <a:lnTo>
                    <a:pt x="98" y="121"/>
                  </a:lnTo>
                  <a:lnTo>
                    <a:pt x="98" y="121"/>
                  </a:lnTo>
                  <a:lnTo>
                    <a:pt x="98" y="121"/>
                  </a:lnTo>
                  <a:lnTo>
                    <a:pt x="98" y="121"/>
                  </a:lnTo>
                  <a:close/>
                  <a:moveTo>
                    <a:pt x="99" y="98"/>
                  </a:moveTo>
                  <a:lnTo>
                    <a:pt x="99" y="98"/>
                  </a:lnTo>
                  <a:lnTo>
                    <a:pt x="99" y="98"/>
                  </a:lnTo>
                  <a:lnTo>
                    <a:pt x="99" y="98"/>
                  </a:lnTo>
                  <a:lnTo>
                    <a:pt x="99" y="99"/>
                  </a:lnTo>
                  <a:lnTo>
                    <a:pt x="99" y="99"/>
                  </a:lnTo>
                  <a:lnTo>
                    <a:pt x="99" y="99"/>
                  </a:lnTo>
                  <a:lnTo>
                    <a:pt x="99" y="99"/>
                  </a:lnTo>
                  <a:lnTo>
                    <a:pt x="99" y="99"/>
                  </a:lnTo>
                  <a:lnTo>
                    <a:pt x="99" y="99"/>
                  </a:lnTo>
                  <a:lnTo>
                    <a:pt x="99" y="99"/>
                  </a:lnTo>
                  <a:lnTo>
                    <a:pt x="99" y="98"/>
                  </a:lnTo>
                  <a:lnTo>
                    <a:pt x="99" y="98"/>
                  </a:lnTo>
                  <a:lnTo>
                    <a:pt x="99" y="98"/>
                  </a:lnTo>
                  <a:close/>
                  <a:moveTo>
                    <a:pt x="55" y="96"/>
                  </a:moveTo>
                  <a:lnTo>
                    <a:pt x="55" y="96"/>
                  </a:lnTo>
                  <a:lnTo>
                    <a:pt x="57" y="96"/>
                  </a:lnTo>
                  <a:lnTo>
                    <a:pt x="57" y="96"/>
                  </a:lnTo>
                  <a:lnTo>
                    <a:pt x="55" y="98"/>
                  </a:lnTo>
                  <a:lnTo>
                    <a:pt x="55" y="96"/>
                  </a:lnTo>
                  <a:lnTo>
                    <a:pt x="54" y="96"/>
                  </a:lnTo>
                  <a:lnTo>
                    <a:pt x="54" y="98"/>
                  </a:lnTo>
                  <a:lnTo>
                    <a:pt x="52" y="98"/>
                  </a:lnTo>
                  <a:lnTo>
                    <a:pt x="52" y="98"/>
                  </a:lnTo>
                  <a:lnTo>
                    <a:pt x="52" y="98"/>
                  </a:lnTo>
                  <a:lnTo>
                    <a:pt x="50" y="99"/>
                  </a:lnTo>
                  <a:lnTo>
                    <a:pt x="49" y="98"/>
                  </a:lnTo>
                  <a:lnTo>
                    <a:pt x="50" y="98"/>
                  </a:lnTo>
                  <a:lnTo>
                    <a:pt x="50" y="98"/>
                  </a:lnTo>
                  <a:lnTo>
                    <a:pt x="52" y="98"/>
                  </a:lnTo>
                  <a:lnTo>
                    <a:pt x="52" y="96"/>
                  </a:lnTo>
                  <a:lnTo>
                    <a:pt x="54" y="96"/>
                  </a:lnTo>
                  <a:lnTo>
                    <a:pt x="54" y="96"/>
                  </a:lnTo>
                  <a:lnTo>
                    <a:pt x="55" y="96"/>
                  </a:lnTo>
                  <a:close/>
                  <a:moveTo>
                    <a:pt x="82" y="94"/>
                  </a:moveTo>
                  <a:lnTo>
                    <a:pt x="82" y="96"/>
                  </a:lnTo>
                  <a:lnTo>
                    <a:pt x="82" y="96"/>
                  </a:lnTo>
                  <a:lnTo>
                    <a:pt x="82" y="96"/>
                  </a:lnTo>
                  <a:lnTo>
                    <a:pt x="82" y="96"/>
                  </a:lnTo>
                  <a:lnTo>
                    <a:pt x="80" y="96"/>
                  </a:lnTo>
                  <a:lnTo>
                    <a:pt x="80" y="96"/>
                  </a:lnTo>
                  <a:lnTo>
                    <a:pt x="80" y="96"/>
                  </a:lnTo>
                  <a:lnTo>
                    <a:pt x="80" y="96"/>
                  </a:lnTo>
                  <a:lnTo>
                    <a:pt x="80" y="96"/>
                  </a:lnTo>
                  <a:lnTo>
                    <a:pt x="80" y="96"/>
                  </a:lnTo>
                  <a:lnTo>
                    <a:pt x="80" y="96"/>
                  </a:lnTo>
                  <a:lnTo>
                    <a:pt x="80" y="96"/>
                  </a:lnTo>
                  <a:lnTo>
                    <a:pt x="82" y="94"/>
                  </a:lnTo>
                  <a:close/>
                  <a:moveTo>
                    <a:pt x="96" y="85"/>
                  </a:moveTo>
                  <a:lnTo>
                    <a:pt x="96" y="85"/>
                  </a:lnTo>
                  <a:lnTo>
                    <a:pt x="96" y="85"/>
                  </a:lnTo>
                  <a:lnTo>
                    <a:pt x="96" y="85"/>
                  </a:lnTo>
                  <a:lnTo>
                    <a:pt x="96" y="85"/>
                  </a:lnTo>
                  <a:lnTo>
                    <a:pt x="96" y="85"/>
                  </a:lnTo>
                  <a:lnTo>
                    <a:pt x="96" y="85"/>
                  </a:lnTo>
                  <a:close/>
                  <a:moveTo>
                    <a:pt x="69" y="80"/>
                  </a:moveTo>
                  <a:lnTo>
                    <a:pt x="69" y="82"/>
                  </a:lnTo>
                  <a:lnTo>
                    <a:pt x="69" y="82"/>
                  </a:lnTo>
                  <a:lnTo>
                    <a:pt x="69" y="83"/>
                  </a:lnTo>
                  <a:lnTo>
                    <a:pt x="69" y="83"/>
                  </a:lnTo>
                  <a:lnTo>
                    <a:pt x="68" y="82"/>
                  </a:lnTo>
                  <a:lnTo>
                    <a:pt x="68" y="82"/>
                  </a:lnTo>
                  <a:lnTo>
                    <a:pt x="68" y="82"/>
                  </a:lnTo>
                  <a:lnTo>
                    <a:pt x="69" y="80"/>
                  </a:lnTo>
                  <a:close/>
                  <a:moveTo>
                    <a:pt x="93" y="80"/>
                  </a:moveTo>
                  <a:lnTo>
                    <a:pt x="93" y="80"/>
                  </a:lnTo>
                  <a:lnTo>
                    <a:pt x="93" y="82"/>
                  </a:lnTo>
                  <a:lnTo>
                    <a:pt x="93" y="82"/>
                  </a:lnTo>
                  <a:lnTo>
                    <a:pt x="93" y="82"/>
                  </a:lnTo>
                  <a:lnTo>
                    <a:pt x="93" y="82"/>
                  </a:lnTo>
                  <a:lnTo>
                    <a:pt x="91" y="80"/>
                  </a:lnTo>
                  <a:lnTo>
                    <a:pt x="93" y="80"/>
                  </a:lnTo>
                  <a:close/>
                  <a:moveTo>
                    <a:pt x="103" y="80"/>
                  </a:moveTo>
                  <a:lnTo>
                    <a:pt x="104" y="80"/>
                  </a:lnTo>
                  <a:lnTo>
                    <a:pt x="104" y="80"/>
                  </a:lnTo>
                  <a:lnTo>
                    <a:pt x="104" y="80"/>
                  </a:lnTo>
                  <a:lnTo>
                    <a:pt x="103" y="80"/>
                  </a:lnTo>
                  <a:lnTo>
                    <a:pt x="103" y="80"/>
                  </a:lnTo>
                  <a:lnTo>
                    <a:pt x="103" y="80"/>
                  </a:lnTo>
                  <a:close/>
                  <a:moveTo>
                    <a:pt x="62" y="75"/>
                  </a:moveTo>
                  <a:lnTo>
                    <a:pt x="62" y="77"/>
                  </a:lnTo>
                  <a:lnTo>
                    <a:pt x="62" y="77"/>
                  </a:lnTo>
                  <a:lnTo>
                    <a:pt x="62" y="77"/>
                  </a:lnTo>
                  <a:lnTo>
                    <a:pt x="60" y="77"/>
                  </a:lnTo>
                  <a:lnTo>
                    <a:pt x="62" y="75"/>
                  </a:lnTo>
                  <a:lnTo>
                    <a:pt x="62" y="75"/>
                  </a:lnTo>
                  <a:close/>
                  <a:moveTo>
                    <a:pt x="52" y="71"/>
                  </a:moveTo>
                  <a:lnTo>
                    <a:pt x="54" y="71"/>
                  </a:lnTo>
                  <a:lnTo>
                    <a:pt x="54" y="72"/>
                  </a:lnTo>
                  <a:lnTo>
                    <a:pt x="54" y="72"/>
                  </a:lnTo>
                  <a:lnTo>
                    <a:pt x="54" y="72"/>
                  </a:lnTo>
                  <a:lnTo>
                    <a:pt x="55" y="72"/>
                  </a:lnTo>
                  <a:lnTo>
                    <a:pt x="55" y="74"/>
                  </a:lnTo>
                  <a:lnTo>
                    <a:pt x="57" y="75"/>
                  </a:lnTo>
                  <a:lnTo>
                    <a:pt x="58" y="75"/>
                  </a:lnTo>
                  <a:lnTo>
                    <a:pt x="58" y="77"/>
                  </a:lnTo>
                  <a:lnTo>
                    <a:pt x="58" y="77"/>
                  </a:lnTo>
                  <a:lnTo>
                    <a:pt x="58" y="79"/>
                  </a:lnTo>
                  <a:lnTo>
                    <a:pt x="58" y="80"/>
                  </a:lnTo>
                  <a:lnTo>
                    <a:pt x="60" y="83"/>
                  </a:lnTo>
                  <a:lnTo>
                    <a:pt x="58" y="83"/>
                  </a:lnTo>
                  <a:lnTo>
                    <a:pt x="57" y="83"/>
                  </a:lnTo>
                  <a:lnTo>
                    <a:pt x="57" y="83"/>
                  </a:lnTo>
                  <a:lnTo>
                    <a:pt x="57" y="83"/>
                  </a:lnTo>
                  <a:lnTo>
                    <a:pt x="55" y="83"/>
                  </a:lnTo>
                  <a:lnTo>
                    <a:pt x="54" y="85"/>
                  </a:lnTo>
                  <a:lnTo>
                    <a:pt x="52" y="85"/>
                  </a:lnTo>
                  <a:lnTo>
                    <a:pt x="50" y="85"/>
                  </a:lnTo>
                  <a:lnTo>
                    <a:pt x="49" y="85"/>
                  </a:lnTo>
                  <a:lnTo>
                    <a:pt x="47" y="85"/>
                  </a:lnTo>
                  <a:lnTo>
                    <a:pt x="47" y="85"/>
                  </a:lnTo>
                  <a:lnTo>
                    <a:pt x="44" y="83"/>
                  </a:lnTo>
                  <a:lnTo>
                    <a:pt x="43" y="83"/>
                  </a:lnTo>
                  <a:lnTo>
                    <a:pt x="41" y="83"/>
                  </a:lnTo>
                  <a:lnTo>
                    <a:pt x="39" y="83"/>
                  </a:lnTo>
                  <a:lnTo>
                    <a:pt x="39" y="80"/>
                  </a:lnTo>
                  <a:lnTo>
                    <a:pt x="39" y="80"/>
                  </a:lnTo>
                  <a:lnTo>
                    <a:pt x="39" y="79"/>
                  </a:lnTo>
                  <a:lnTo>
                    <a:pt x="39" y="79"/>
                  </a:lnTo>
                  <a:lnTo>
                    <a:pt x="41" y="79"/>
                  </a:lnTo>
                  <a:lnTo>
                    <a:pt x="41" y="79"/>
                  </a:lnTo>
                  <a:lnTo>
                    <a:pt x="41" y="79"/>
                  </a:lnTo>
                  <a:lnTo>
                    <a:pt x="41" y="77"/>
                  </a:lnTo>
                  <a:lnTo>
                    <a:pt x="41" y="77"/>
                  </a:lnTo>
                  <a:lnTo>
                    <a:pt x="41" y="77"/>
                  </a:lnTo>
                  <a:lnTo>
                    <a:pt x="41" y="75"/>
                  </a:lnTo>
                  <a:lnTo>
                    <a:pt x="43" y="74"/>
                  </a:lnTo>
                  <a:lnTo>
                    <a:pt x="44" y="74"/>
                  </a:lnTo>
                  <a:lnTo>
                    <a:pt x="47" y="72"/>
                  </a:lnTo>
                  <a:lnTo>
                    <a:pt x="49" y="72"/>
                  </a:lnTo>
                  <a:lnTo>
                    <a:pt x="52" y="72"/>
                  </a:lnTo>
                  <a:lnTo>
                    <a:pt x="52" y="71"/>
                  </a:lnTo>
                  <a:close/>
                  <a:moveTo>
                    <a:pt x="69" y="71"/>
                  </a:moveTo>
                  <a:lnTo>
                    <a:pt x="71" y="71"/>
                  </a:lnTo>
                  <a:lnTo>
                    <a:pt x="71" y="71"/>
                  </a:lnTo>
                  <a:lnTo>
                    <a:pt x="71" y="71"/>
                  </a:lnTo>
                  <a:lnTo>
                    <a:pt x="71" y="72"/>
                  </a:lnTo>
                  <a:lnTo>
                    <a:pt x="69" y="72"/>
                  </a:lnTo>
                  <a:lnTo>
                    <a:pt x="69" y="71"/>
                  </a:lnTo>
                  <a:close/>
                  <a:moveTo>
                    <a:pt x="93" y="69"/>
                  </a:moveTo>
                  <a:lnTo>
                    <a:pt x="95" y="69"/>
                  </a:lnTo>
                  <a:lnTo>
                    <a:pt x="95" y="69"/>
                  </a:lnTo>
                  <a:lnTo>
                    <a:pt x="95" y="69"/>
                  </a:lnTo>
                  <a:lnTo>
                    <a:pt x="95" y="71"/>
                  </a:lnTo>
                  <a:lnTo>
                    <a:pt x="95" y="71"/>
                  </a:lnTo>
                  <a:lnTo>
                    <a:pt x="93" y="71"/>
                  </a:lnTo>
                  <a:lnTo>
                    <a:pt x="93" y="71"/>
                  </a:lnTo>
                  <a:lnTo>
                    <a:pt x="93" y="71"/>
                  </a:lnTo>
                  <a:lnTo>
                    <a:pt x="93" y="69"/>
                  </a:lnTo>
                  <a:lnTo>
                    <a:pt x="93" y="69"/>
                  </a:lnTo>
                  <a:lnTo>
                    <a:pt x="93" y="69"/>
                  </a:lnTo>
                  <a:lnTo>
                    <a:pt x="93" y="69"/>
                  </a:lnTo>
                  <a:close/>
                  <a:moveTo>
                    <a:pt x="39" y="68"/>
                  </a:moveTo>
                  <a:lnTo>
                    <a:pt x="39" y="68"/>
                  </a:lnTo>
                  <a:lnTo>
                    <a:pt x="39" y="69"/>
                  </a:lnTo>
                  <a:lnTo>
                    <a:pt x="38" y="69"/>
                  </a:lnTo>
                  <a:lnTo>
                    <a:pt x="38" y="68"/>
                  </a:lnTo>
                  <a:lnTo>
                    <a:pt x="39" y="68"/>
                  </a:lnTo>
                  <a:lnTo>
                    <a:pt x="39" y="68"/>
                  </a:lnTo>
                  <a:lnTo>
                    <a:pt x="39" y="68"/>
                  </a:lnTo>
                  <a:close/>
                  <a:moveTo>
                    <a:pt x="79" y="63"/>
                  </a:moveTo>
                  <a:lnTo>
                    <a:pt x="79" y="64"/>
                  </a:lnTo>
                  <a:lnTo>
                    <a:pt x="79" y="66"/>
                  </a:lnTo>
                  <a:lnTo>
                    <a:pt x="77" y="66"/>
                  </a:lnTo>
                  <a:lnTo>
                    <a:pt x="77" y="66"/>
                  </a:lnTo>
                  <a:lnTo>
                    <a:pt x="77" y="64"/>
                  </a:lnTo>
                  <a:lnTo>
                    <a:pt x="79" y="63"/>
                  </a:lnTo>
                  <a:close/>
                  <a:moveTo>
                    <a:pt x="80" y="61"/>
                  </a:moveTo>
                  <a:lnTo>
                    <a:pt x="82" y="63"/>
                  </a:lnTo>
                  <a:lnTo>
                    <a:pt x="80" y="64"/>
                  </a:lnTo>
                  <a:lnTo>
                    <a:pt x="79" y="66"/>
                  </a:lnTo>
                  <a:lnTo>
                    <a:pt x="79" y="66"/>
                  </a:lnTo>
                  <a:lnTo>
                    <a:pt x="79" y="63"/>
                  </a:lnTo>
                  <a:lnTo>
                    <a:pt x="80" y="63"/>
                  </a:lnTo>
                  <a:lnTo>
                    <a:pt x="80" y="61"/>
                  </a:lnTo>
                  <a:close/>
                  <a:moveTo>
                    <a:pt x="80" y="58"/>
                  </a:moveTo>
                  <a:lnTo>
                    <a:pt x="80" y="60"/>
                  </a:lnTo>
                  <a:lnTo>
                    <a:pt x="80" y="60"/>
                  </a:lnTo>
                  <a:lnTo>
                    <a:pt x="79" y="60"/>
                  </a:lnTo>
                  <a:lnTo>
                    <a:pt x="79" y="60"/>
                  </a:lnTo>
                  <a:lnTo>
                    <a:pt x="79" y="60"/>
                  </a:lnTo>
                  <a:lnTo>
                    <a:pt x="79" y="60"/>
                  </a:lnTo>
                  <a:lnTo>
                    <a:pt x="79" y="58"/>
                  </a:lnTo>
                  <a:lnTo>
                    <a:pt x="80" y="58"/>
                  </a:lnTo>
                  <a:close/>
                  <a:moveTo>
                    <a:pt x="79" y="53"/>
                  </a:moveTo>
                  <a:lnTo>
                    <a:pt x="79" y="55"/>
                  </a:lnTo>
                  <a:lnTo>
                    <a:pt x="77" y="57"/>
                  </a:lnTo>
                  <a:lnTo>
                    <a:pt x="76" y="57"/>
                  </a:lnTo>
                  <a:lnTo>
                    <a:pt x="76" y="58"/>
                  </a:lnTo>
                  <a:lnTo>
                    <a:pt x="73" y="60"/>
                  </a:lnTo>
                  <a:lnTo>
                    <a:pt x="73" y="61"/>
                  </a:lnTo>
                  <a:lnTo>
                    <a:pt x="73" y="63"/>
                  </a:lnTo>
                  <a:lnTo>
                    <a:pt x="74" y="61"/>
                  </a:lnTo>
                  <a:lnTo>
                    <a:pt x="77" y="60"/>
                  </a:lnTo>
                  <a:lnTo>
                    <a:pt x="77" y="60"/>
                  </a:lnTo>
                  <a:lnTo>
                    <a:pt x="77" y="60"/>
                  </a:lnTo>
                  <a:lnTo>
                    <a:pt x="77" y="60"/>
                  </a:lnTo>
                  <a:lnTo>
                    <a:pt x="77" y="60"/>
                  </a:lnTo>
                  <a:lnTo>
                    <a:pt x="77" y="61"/>
                  </a:lnTo>
                  <a:lnTo>
                    <a:pt x="77" y="63"/>
                  </a:lnTo>
                  <a:lnTo>
                    <a:pt x="76" y="63"/>
                  </a:lnTo>
                  <a:lnTo>
                    <a:pt x="74" y="63"/>
                  </a:lnTo>
                  <a:lnTo>
                    <a:pt x="73" y="63"/>
                  </a:lnTo>
                  <a:lnTo>
                    <a:pt x="71" y="64"/>
                  </a:lnTo>
                  <a:lnTo>
                    <a:pt x="71" y="64"/>
                  </a:lnTo>
                  <a:lnTo>
                    <a:pt x="69" y="63"/>
                  </a:lnTo>
                  <a:lnTo>
                    <a:pt x="69" y="63"/>
                  </a:lnTo>
                  <a:lnTo>
                    <a:pt x="69" y="63"/>
                  </a:lnTo>
                  <a:lnTo>
                    <a:pt x="69" y="63"/>
                  </a:lnTo>
                  <a:lnTo>
                    <a:pt x="68" y="63"/>
                  </a:lnTo>
                  <a:lnTo>
                    <a:pt x="65" y="64"/>
                  </a:lnTo>
                  <a:lnTo>
                    <a:pt x="65" y="64"/>
                  </a:lnTo>
                  <a:lnTo>
                    <a:pt x="63" y="64"/>
                  </a:lnTo>
                  <a:lnTo>
                    <a:pt x="63" y="64"/>
                  </a:lnTo>
                  <a:lnTo>
                    <a:pt x="62" y="66"/>
                  </a:lnTo>
                  <a:lnTo>
                    <a:pt x="60" y="66"/>
                  </a:lnTo>
                  <a:lnTo>
                    <a:pt x="60" y="66"/>
                  </a:lnTo>
                  <a:lnTo>
                    <a:pt x="58" y="64"/>
                  </a:lnTo>
                  <a:lnTo>
                    <a:pt x="58" y="64"/>
                  </a:lnTo>
                  <a:lnTo>
                    <a:pt x="57" y="63"/>
                  </a:lnTo>
                  <a:lnTo>
                    <a:pt x="57" y="63"/>
                  </a:lnTo>
                  <a:lnTo>
                    <a:pt x="58" y="63"/>
                  </a:lnTo>
                  <a:lnTo>
                    <a:pt x="58" y="61"/>
                  </a:lnTo>
                  <a:lnTo>
                    <a:pt x="58" y="61"/>
                  </a:lnTo>
                  <a:lnTo>
                    <a:pt x="58" y="61"/>
                  </a:lnTo>
                  <a:lnTo>
                    <a:pt x="60" y="61"/>
                  </a:lnTo>
                  <a:lnTo>
                    <a:pt x="60" y="61"/>
                  </a:lnTo>
                  <a:lnTo>
                    <a:pt x="62" y="61"/>
                  </a:lnTo>
                  <a:lnTo>
                    <a:pt x="63" y="60"/>
                  </a:lnTo>
                  <a:lnTo>
                    <a:pt x="63" y="60"/>
                  </a:lnTo>
                  <a:lnTo>
                    <a:pt x="66" y="58"/>
                  </a:lnTo>
                  <a:lnTo>
                    <a:pt x="68" y="58"/>
                  </a:lnTo>
                  <a:lnTo>
                    <a:pt x="68" y="58"/>
                  </a:lnTo>
                  <a:lnTo>
                    <a:pt x="69" y="58"/>
                  </a:lnTo>
                  <a:lnTo>
                    <a:pt x="71" y="57"/>
                  </a:lnTo>
                  <a:lnTo>
                    <a:pt x="73" y="55"/>
                  </a:lnTo>
                  <a:lnTo>
                    <a:pt x="74" y="55"/>
                  </a:lnTo>
                  <a:lnTo>
                    <a:pt x="74" y="55"/>
                  </a:lnTo>
                  <a:lnTo>
                    <a:pt x="76" y="55"/>
                  </a:lnTo>
                  <a:lnTo>
                    <a:pt x="77" y="55"/>
                  </a:lnTo>
                  <a:lnTo>
                    <a:pt x="79" y="53"/>
                  </a:lnTo>
                  <a:close/>
                  <a:moveTo>
                    <a:pt x="79" y="53"/>
                  </a:moveTo>
                  <a:lnTo>
                    <a:pt x="79" y="53"/>
                  </a:lnTo>
                  <a:lnTo>
                    <a:pt x="79" y="53"/>
                  </a:lnTo>
                  <a:lnTo>
                    <a:pt x="79" y="55"/>
                  </a:lnTo>
                  <a:lnTo>
                    <a:pt x="79" y="53"/>
                  </a:lnTo>
                  <a:lnTo>
                    <a:pt x="79" y="53"/>
                  </a:lnTo>
                  <a:close/>
                  <a:moveTo>
                    <a:pt x="36" y="0"/>
                  </a:moveTo>
                  <a:lnTo>
                    <a:pt x="38" y="0"/>
                  </a:lnTo>
                  <a:lnTo>
                    <a:pt x="38" y="0"/>
                  </a:lnTo>
                  <a:lnTo>
                    <a:pt x="38" y="1"/>
                  </a:lnTo>
                  <a:lnTo>
                    <a:pt x="36" y="1"/>
                  </a:lnTo>
                  <a:lnTo>
                    <a:pt x="36" y="1"/>
                  </a:lnTo>
                  <a:lnTo>
                    <a:pt x="36" y="0"/>
                  </a:lnTo>
                  <a:lnTo>
                    <a:pt x="36" y="0"/>
                  </a:lnTo>
                  <a:lnTo>
                    <a:pt x="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60" name="Freeform 280">
              <a:extLst>
                <a:ext uri="{FF2B5EF4-FFF2-40B4-BE49-F238E27FC236}">
                  <a16:creationId xmlns:a16="http://schemas.microsoft.com/office/drawing/2014/main" id="{096FF7FA-D18A-446B-964D-7C1BA4F8B315}"/>
                </a:ext>
              </a:extLst>
            </p:cNvPr>
            <p:cNvSpPr>
              <a:spLocks noEditPoints="1"/>
            </p:cNvSpPr>
            <p:nvPr/>
          </p:nvSpPr>
          <p:spPr bwMode="auto">
            <a:xfrm>
              <a:off x="6314675" y="2030076"/>
              <a:ext cx="339165" cy="469763"/>
            </a:xfrm>
            <a:custGeom>
              <a:avLst/>
              <a:gdLst>
                <a:gd name="T0" fmla="*/ 13 w 174"/>
                <a:gd name="T1" fmla="*/ 236 h 241"/>
                <a:gd name="T2" fmla="*/ 30 w 174"/>
                <a:gd name="T3" fmla="*/ 233 h 241"/>
                <a:gd name="T4" fmla="*/ 2 w 174"/>
                <a:gd name="T5" fmla="*/ 233 h 241"/>
                <a:gd name="T6" fmla="*/ 38 w 174"/>
                <a:gd name="T7" fmla="*/ 230 h 241"/>
                <a:gd name="T8" fmla="*/ 38 w 174"/>
                <a:gd name="T9" fmla="*/ 233 h 241"/>
                <a:gd name="T10" fmla="*/ 7 w 174"/>
                <a:gd name="T11" fmla="*/ 230 h 241"/>
                <a:gd name="T12" fmla="*/ 10 w 174"/>
                <a:gd name="T13" fmla="*/ 233 h 241"/>
                <a:gd name="T14" fmla="*/ 2 w 174"/>
                <a:gd name="T15" fmla="*/ 232 h 241"/>
                <a:gd name="T16" fmla="*/ 3 w 174"/>
                <a:gd name="T17" fmla="*/ 230 h 241"/>
                <a:gd name="T18" fmla="*/ 35 w 174"/>
                <a:gd name="T19" fmla="*/ 230 h 241"/>
                <a:gd name="T20" fmla="*/ 27 w 174"/>
                <a:gd name="T21" fmla="*/ 227 h 241"/>
                <a:gd name="T22" fmla="*/ 24 w 174"/>
                <a:gd name="T23" fmla="*/ 166 h 241"/>
                <a:gd name="T24" fmla="*/ 26 w 174"/>
                <a:gd name="T25" fmla="*/ 167 h 241"/>
                <a:gd name="T26" fmla="*/ 78 w 174"/>
                <a:gd name="T27" fmla="*/ 125 h 241"/>
                <a:gd name="T28" fmla="*/ 126 w 174"/>
                <a:gd name="T29" fmla="*/ 5 h 241"/>
                <a:gd name="T30" fmla="*/ 134 w 174"/>
                <a:gd name="T31" fmla="*/ 24 h 241"/>
                <a:gd name="T32" fmla="*/ 133 w 174"/>
                <a:gd name="T33" fmla="*/ 32 h 241"/>
                <a:gd name="T34" fmla="*/ 142 w 174"/>
                <a:gd name="T35" fmla="*/ 50 h 241"/>
                <a:gd name="T36" fmla="*/ 141 w 174"/>
                <a:gd name="T37" fmla="*/ 74 h 241"/>
                <a:gd name="T38" fmla="*/ 145 w 174"/>
                <a:gd name="T39" fmla="*/ 93 h 241"/>
                <a:gd name="T40" fmla="*/ 152 w 174"/>
                <a:gd name="T41" fmla="*/ 109 h 241"/>
                <a:gd name="T42" fmla="*/ 145 w 174"/>
                <a:gd name="T43" fmla="*/ 120 h 241"/>
                <a:gd name="T44" fmla="*/ 145 w 174"/>
                <a:gd name="T45" fmla="*/ 126 h 241"/>
                <a:gd name="T46" fmla="*/ 152 w 174"/>
                <a:gd name="T47" fmla="*/ 136 h 241"/>
                <a:gd name="T48" fmla="*/ 158 w 174"/>
                <a:gd name="T49" fmla="*/ 150 h 241"/>
                <a:gd name="T50" fmla="*/ 169 w 174"/>
                <a:gd name="T51" fmla="*/ 167 h 241"/>
                <a:gd name="T52" fmla="*/ 169 w 174"/>
                <a:gd name="T53" fmla="*/ 183 h 241"/>
                <a:gd name="T54" fmla="*/ 144 w 174"/>
                <a:gd name="T55" fmla="*/ 206 h 241"/>
                <a:gd name="T56" fmla="*/ 120 w 174"/>
                <a:gd name="T57" fmla="*/ 225 h 241"/>
                <a:gd name="T58" fmla="*/ 104 w 174"/>
                <a:gd name="T59" fmla="*/ 227 h 241"/>
                <a:gd name="T60" fmla="*/ 100 w 174"/>
                <a:gd name="T61" fmla="*/ 227 h 241"/>
                <a:gd name="T62" fmla="*/ 92 w 174"/>
                <a:gd name="T63" fmla="*/ 230 h 241"/>
                <a:gd name="T64" fmla="*/ 78 w 174"/>
                <a:gd name="T65" fmla="*/ 235 h 241"/>
                <a:gd name="T66" fmla="*/ 56 w 174"/>
                <a:gd name="T67" fmla="*/ 240 h 241"/>
                <a:gd name="T68" fmla="*/ 51 w 174"/>
                <a:gd name="T69" fmla="*/ 236 h 241"/>
                <a:gd name="T70" fmla="*/ 44 w 174"/>
                <a:gd name="T71" fmla="*/ 236 h 241"/>
                <a:gd name="T72" fmla="*/ 44 w 174"/>
                <a:gd name="T73" fmla="*/ 233 h 241"/>
                <a:gd name="T74" fmla="*/ 35 w 174"/>
                <a:gd name="T75" fmla="*/ 227 h 241"/>
                <a:gd name="T76" fmla="*/ 27 w 174"/>
                <a:gd name="T77" fmla="*/ 221 h 241"/>
                <a:gd name="T78" fmla="*/ 29 w 174"/>
                <a:gd name="T79" fmla="*/ 205 h 241"/>
                <a:gd name="T80" fmla="*/ 29 w 174"/>
                <a:gd name="T81" fmla="*/ 202 h 241"/>
                <a:gd name="T82" fmla="*/ 24 w 174"/>
                <a:gd name="T83" fmla="*/ 184 h 241"/>
                <a:gd name="T84" fmla="*/ 30 w 174"/>
                <a:gd name="T85" fmla="*/ 169 h 241"/>
                <a:gd name="T86" fmla="*/ 40 w 174"/>
                <a:gd name="T87" fmla="*/ 161 h 241"/>
                <a:gd name="T88" fmla="*/ 51 w 174"/>
                <a:gd name="T89" fmla="*/ 153 h 241"/>
                <a:gd name="T90" fmla="*/ 68 w 174"/>
                <a:gd name="T91" fmla="*/ 136 h 241"/>
                <a:gd name="T92" fmla="*/ 84 w 174"/>
                <a:gd name="T93" fmla="*/ 128 h 241"/>
                <a:gd name="T94" fmla="*/ 84 w 174"/>
                <a:gd name="T95" fmla="*/ 117 h 241"/>
                <a:gd name="T96" fmla="*/ 73 w 174"/>
                <a:gd name="T97" fmla="*/ 104 h 241"/>
                <a:gd name="T98" fmla="*/ 60 w 174"/>
                <a:gd name="T99" fmla="*/ 96 h 241"/>
                <a:gd name="T100" fmla="*/ 63 w 174"/>
                <a:gd name="T101" fmla="*/ 84 h 241"/>
                <a:gd name="T102" fmla="*/ 59 w 174"/>
                <a:gd name="T103" fmla="*/ 73 h 241"/>
                <a:gd name="T104" fmla="*/ 57 w 174"/>
                <a:gd name="T105" fmla="*/ 66 h 241"/>
                <a:gd name="T106" fmla="*/ 59 w 174"/>
                <a:gd name="T107" fmla="*/ 54 h 241"/>
                <a:gd name="T108" fmla="*/ 48 w 174"/>
                <a:gd name="T109" fmla="*/ 43 h 241"/>
                <a:gd name="T110" fmla="*/ 26 w 174"/>
                <a:gd name="T111" fmla="*/ 33 h 241"/>
                <a:gd name="T112" fmla="*/ 22 w 174"/>
                <a:gd name="T113" fmla="*/ 27 h 241"/>
                <a:gd name="T114" fmla="*/ 30 w 174"/>
                <a:gd name="T115" fmla="*/ 21 h 241"/>
                <a:gd name="T116" fmla="*/ 51 w 174"/>
                <a:gd name="T117" fmla="*/ 36 h 241"/>
                <a:gd name="T118" fmla="*/ 70 w 174"/>
                <a:gd name="T119" fmla="*/ 35 h 241"/>
                <a:gd name="T120" fmla="*/ 85 w 174"/>
                <a:gd name="T121" fmla="*/ 30 h 241"/>
                <a:gd name="T122" fmla="*/ 93 w 174"/>
                <a:gd name="T123" fmla="*/ 11 h 241"/>
                <a:gd name="T124" fmla="*/ 109 w 174"/>
                <a:gd name="T125" fmla="*/ 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241">
                  <a:moveTo>
                    <a:pt x="15" y="236"/>
                  </a:moveTo>
                  <a:lnTo>
                    <a:pt x="15" y="236"/>
                  </a:lnTo>
                  <a:lnTo>
                    <a:pt x="16" y="236"/>
                  </a:lnTo>
                  <a:lnTo>
                    <a:pt x="16" y="236"/>
                  </a:lnTo>
                  <a:lnTo>
                    <a:pt x="15" y="238"/>
                  </a:lnTo>
                  <a:lnTo>
                    <a:pt x="15" y="236"/>
                  </a:lnTo>
                  <a:lnTo>
                    <a:pt x="13" y="236"/>
                  </a:lnTo>
                  <a:lnTo>
                    <a:pt x="13" y="236"/>
                  </a:lnTo>
                  <a:lnTo>
                    <a:pt x="13" y="236"/>
                  </a:lnTo>
                  <a:lnTo>
                    <a:pt x="15" y="236"/>
                  </a:lnTo>
                  <a:close/>
                  <a:moveTo>
                    <a:pt x="30" y="233"/>
                  </a:moveTo>
                  <a:lnTo>
                    <a:pt x="30" y="233"/>
                  </a:lnTo>
                  <a:lnTo>
                    <a:pt x="30" y="235"/>
                  </a:lnTo>
                  <a:lnTo>
                    <a:pt x="30" y="235"/>
                  </a:lnTo>
                  <a:lnTo>
                    <a:pt x="29" y="235"/>
                  </a:lnTo>
                  <a:lnTo>
                    <a:pt x="29" y="235"/>
                  </a:lnTo>
                  <a:lnTo>
                    <a:pt x="29" y="235"/>
                  </a:lnTo>
                  <a:lnTo>
                    <a:pt x="30" y="233"/>
                  </a:lnTo>
                  <a:close/>
                  <a:moveTo>
                    <a:pt x="33" y="233"/>
                  </a:moveTo>
                  <a:lnTo>
                    <a:pt x="33" y="235"/>
                  </a:lnTo>
                  <a:lnTo>
                    <a:pt x="32" y="235"/>
                  </a:lnTo>
                  <a:lnTo>
                    <a:pt x="32" y="235"/>
                  </a:lnTo>
                  <a:lnTo>
                    <a:pt x="32" y="233"/>
                  </a:lnTo>
                  <a:lnTo>
                    <a:pt x="32" y="233"/>
                  </a:lnTo>
                  <a:lnTo>
                    <a:pt x="33" y="233"/>
                  </a:lnTo>
                  <a:close/>
                  <a:moveTo>
                    <a:pt x="2" y="232"/>
                  </a:moveTo>
                  <a:lnTo>
                    <a:pt x="2" y="233"/>
                  </a:lnTo>
                  <a:lnTo>
                    <a:pt x="2" y="233"/>
                  </a:lnTo>
                  <a:lnTo>
                    <a:pt x="2" y="233"/>
                  </a:lnTo>
                  <a:lnTo>
                    <a:pt x="0" y="233"/>
                  </a:lnTo>
                  <a:lnTo>
                    <a:pt x="0" y="235"/>
                  </a:lnTo>
                  <a:lnTo>
                    <a:pt x="0" y="235"/>
                  </a:lnTo>
                  <a:lnTo>
                    <a:pt x="0" y="233"/>
                  </a:lnTo>
                  <a:lnTo>
                    <a:pt x="0" y="232"/>
                  </a:lnTo>
                  <a:lnTo>
                    <a:pt x="2" y="232"/>
                  </a:lnTo>
                  <a:close/>
                  <a:moveTo>
                    <a:pt x="38" y="230"/>
                  </a:moveTo>
                  <a:lnTo>
                    <a:pt x="40" y="230"/>
                  </a:lnTo>
                  <a:lnTo>
                    <a:pt x="41" y="230"/>
                  </a:lnTo>
                  <a:lnTo>
                    <a:pt x="41" y="232"/>
                  </a:lnTo>
                  <a:lnTo>
                    <a:pt x="40" y="232"/>
                  </a:lnTo>
                  <a:lnTo>
                    <a:pt x="40" y="233"/>
                  </a:lnTo>
                  <a:lnTo>
                    <a:pt x="41" y="233"/>
                  </a:lnTo>
                  <a:lnTo>
                    <a:pt x="41" y="233"/>
                  </a:lnTo>
                  <a:lnTo>
                    <a:pt x="40" y="233"/>
                  </a:lnTo>
                  <a:lnTo>
                    <a:pt x="38" y="233"/>
                  </a:lnTo>
                  <a:lnTo>
                    <a:pt x="38" y="232"/>
                  </a:lnTo>
                  <a:lnTo>
                    <a:pt x="38" y="232"/>
                  </a:lnTo>
                  <a:lnTo>
                    <a:pt x="37" y="232"/>
                  </a:lnTo>
                  <a:lnTo>
                    <a:pt x="37" y="230"/>
                  </a:lnTo>
                  <a:lnTo>
                    <a:pt x="38" y="230"/>
                  </a:lnTo>
                  <a:lnTo>
                    <a:pt x="38" y="230"/>
                  </a:lnTo>
                  <a:close/>
                  <a:moveTo>
                    <a:pt x="5" y="229"/>
                  </a:moveTo>
                  <a:lnTo>
                    <a:pt x="7" y="230"/>
                  </a:lnTo>
                  <a:lnTo>
                    <a:pt x="7" y="230"/>
                  </a:lnTo>
                  <a:lnTo>
                    <a:pt x="7" y="230"/>
                  </a:lnTo>
                  <a:lnTo>
                    <a:pt x="7" y="230"/>
                  </a:lnTo>
                  <a:lnTo>
                    <a:pt x="8" y="230"/>
                  </a:lnTo>
                  <a:lnTo>
                    <a:pt x="10" y="230"/>
                  </a:lnTo>
                  <a:lnTo>
                    <a:pt x="10" y="232"/>
                  </a:lnTo>
                  <a:lnTo>
                    <a:pt x="10" y="232"/>
                  </a:lnTo>
                  <a:lnTo>
                    <a:pt x="11" y="232"/>
                  </a:lnTo>
                  <a:lnTo>
                    <a:pt x="10" y="233"/>
                  </a:lnTo>
                  <a:lnTo>
                    <a:pt x="10" y="233"/>
                  </a:lnTo>
                  <a:lnTo>
                    <a:pt x="8" y="233"/>
                  </a:lnTo>
                  <a:lnTo>
                    <a:pt x="8" y="233"/>
                  </a:lnTo>
                  <a:lnTo>
                    <a:pt x="8" y="233"/>
                  </a:lnTo>
                  <a:lnTo>
                    <a:pt x="7" y="235"/>
                  </a:lnTo>
                  <a:lnTo>
                    <a:pt x="7" y="235"/>
                  </a:lnTo>
                  <a:lnTo>
                    <a:pt x="3" y="236"/>
                  </a:lnTo>
                  <a:lnTo>
                    <a:pt x="3" y="235"/>
                  </a:lnTo>
                  <a:lnTo>
                    <a:pt x="2" y="232"/>
                  </a:lnTo>
                  <a:lnTo>
                    <a:pt x="2" y="232"/>
                  </a:lnTo>
                  <a:lnTo>
                    <a:pt x="3" y="232"/>
                  </a:lnTo>
                  <a:lnTo>
                    <a:pt x="3" y="232"/>
                  </a:lnTo>
                  <a:lnTo>
                    <a:pt x="3" y="233"/>
                  </a:lnTo>
                  <a:lnTo>
                    <a:pt x="5" y="233"/>
                  </a:lnTo>
                  <a:lnTo>
                    <a:pt x="5" y="232"/>
                  </a:lnTo>
                  <a:lnTo>
                    <a:pt x="5" y="232"/>
                  </a:lnTo>
                  <a:lnTo>
                    <a:pt x="5" y="230"/>
                  </a:lnTo>
                  <a:lnTo>
                    <a:pt x="3" y="230"/>
                  </a:lnTo>
                  <a:lnTo>
                    <a:pt x="3" y="230"/>
                  </a:lnTo>
                  <a:lnTo>
                    <a:pt x="5" y="229"/>
                  </a:lnTo>
                  <a:lnTo>
                    <a:pt x="5" y="229"/>
                  </a:lnTo>
                  <a:close/>
                  <a:moveTo>
                    <a:pt x="33" y="227"/>
                  </a:moveTo>
                  <a:lnTo>
                    <a:pt x="35" y="229"/>
                  </a:lnTo>
                  <a:lnTo>
                    <a:pt x="35" y="229"/>
                  </a:lnTo>
                  <a:lnTo>
                    <a:pt x="35" y="229"/>
                  </a:lnTo>
                  <a:lnTo>
                    <a:pt x="35" y="230"/>
                  </a:lnTo>
                  <a:lnTo>
                    <a:pt x="35" y="230"/>
                  </a:lnTo>
                  <a:lnTo>
                    <a:pt x="35" y="230"/>
                  </a:lnTo>
                  <a:lnTo>
                    <a:pt x="33" y="229"/>
                  </a:lnTo>
                  <a:lnTo>
                    <a:pt x="33" y="229"/>
                  </a:lnTo>
                  <a:lnTo>
                    <a:pt x="33" y="229"/>
                  </a:lnTo>
                  <a:lnTo>
                    <a:pt x="33" y="227"/>
                  </a:lnTo>
                  <a:lnTo>
                    <a:pt x="33" y="227"/>
                  </a:lnTo>
                  <a:close/>
                  <a:moveTo>
                    <a:pt x="26" y="224"/>
                  </a:moveTo>
                  <a:lnTo>
                    <a:pt x="26" y="224"/>
                  </a:lnTo>
                  <a:lnTo>
                    <a:pt x="27" y="225"/>
                  </a:lnTo>
                  <a:lnTo>
                    <a:pt x="27" y="227"/>
                  </a:lnTo>
                  <a:lnTo>
                    <a:pt x="27" y="227"/>
                  </a:lnTo>
                  <a:lnTo>
                    <a:pt x="26" y="227"/>
                  </a:lnTo>
                  <a:lnTo>
                    <a:pt x="26" y="225"/>
                  </a:lnTo>
                  <a:lnTo>
                    <a:pt x="24" y="224"/>
                  </a:lnTo>
                  <a:lnTo>
                    <a:pt x="24" y="224"/>
                  </a:lnTo>
                  <a:lnTo>
                    <a:pt x="26" y="224"/>
                  </a:lnTo>
                  <a:close/>
                  <a:moveTo>
                    <a:pt x="24" y="166"/>
                  </a:moveTo>
                  <a:lnTo>
                    <a:pt x="24" y="166"/>
                  </a:lnTo>
                  <a:lnTo>
                    <a:pt x="24" y="166"/>
                  </a:lnTo>
                  <a:lnTo>
                    <a:pt x="24" y="166"/>
                  </a:lnTo>
                  <a:lnTo>
                    <a:pt x="26" y="166"/>
                  </a:lnTo>
                  <a:lnTo>
                    <a:pt x="27" y="166"/>
                  </a:lnTo>
                  <a:lnTo>
                    <a:pt x="27" y="166"/>
                  </a:lnTo>
                  <a:lnTo>
                    <a:pt x="27" y="167"/>
                  </a:lnTo>
                  <a:lnTo>
                    <a:pt x="27" y="167"/>
                  </a:lnTo>
                  <a:lnTo>
                    <a:pt x="27" y="167"/>
                  </a:lnTo>
                  <a:lnTo>
                    <a:pt x="26" y="167"/>
                  </a:lnTo>
                  <a:lnTo>
                    <a:pt x="26" y="167"/>
                  </a:lnTo>
                  <a:lnTo>
                    <a:pt x="26" y="167"/>
                  </a:lnTo>
                  <a:lnTo>
                    <a:pt x="24" y="167"/>
                  </a:lnTo>
                  <a:lnTo>
                    <a:pt x="22" y="166"/>
                  </a:lnTo>
                  <a:lnTo>
                    <a:pt x="24" y="166"/>
                  </a:lnTo>
                  <a:close/>
                  <a:moveTo>
                    <a:pt x="76" y="123"/>
                  </a:moveTo>
                  <a:lnTo>
                    <a:pt x="79" y="123"/>
                  </a:lnTo>
                  <a:lnTo>
                    <a:pt x="79" y="125"/>
                  </a:lnTo>
                  <a:lnTo>
                    <a:pt x="78" y="125"/>
                  </a:lnTo>
                  <a:lnTo>
                    <a:pt x="78" y="125"/>
                  </a:lnTo>
                  <a:lnTo>
                    <a:pt x="74" y="126"/>
                  </a:lnTo>
                  <a:lnTo>
                    <a:pt x="73" y="126"/>
                  </a:lnTo>
                  <a:lnTo>
                    <a:pt x="73" y="125"/>
                  </a:lnTo>
                  <a:lnTo>
                    <a:pt x="74" y="123"/>
                  </a:lnTo>
                  <a:lnTo>
                    <a:pt x="76" y="123"/>
                  </a:lnTo>
                  <a:close/>
                  <a:moveTo>
                    <a:pt x="119" y="0"/>
                  </a:moveTo>
                  <a:lnTo>
                    <a:pt x="120" y="0"/>
                  </a:lnTo>
                  <a:lnTo>
                    <a:pt x="123" y="2"/>
                  </a:lnTo>
                  <a:lnTo>
                    <a:pt x="126" y="5"/>
                  </a:lnTo>
                  <a:lnTo>
                    <a:pt x="128" y="6"/>
                  </a:lnTo>
                  <a:lnTo>
                    <a:pt x="134" y="8"/>
                  </a:lnTo>
                  <a:lnTo>
                    <a:pt x="139" y="10"/>
                  </a:lnTo>
                  <a:lnTo>
                    <a:pt x="142" y="16"/>
                  </a:lnTo>
                  <a:lnTo>
                    <a:pt x="141" y="17"/>
                  </a:lnTo>
                  <a:lnTo>
                    <a:pt x="139" y="17"/>
                  </a:lnTo>
                  <a:lnTo>
                    <a:pt x="138" y="21"/>
                  </a:lnTo>
                  <a:lnTo>
                    <a:pt x="134" y="22"/>
                  </a:lnTo>
                  <a:lnTo>
                    <a:pt x="134" y="24"/>
                  </a:lnTo>
                  <a:lnTo>
                    <a:pt x="136" y="25"/>
                  </a:lnTo>
                  <a:lnTo>
                    <a:pt x="136" y="27"/>
                  </a:lnTo>
                  <a:lnTo>
                    <a:pt x="136" y="27"/>
                  </a:lnTo>
                  <a:lnTo>
                    <a:pt x="133" y="28"/>
                  </a:lnTo>
                  <a:lnTo>
                    <a:pt x="131" y="28"/>
                  </a:lnTo>
                  <a:lnTo>
                    <a:pt x="128" y="30"/>
                  </a:lnTo>
                  <a:lnTo>
                    <a:pt x="130" y="30"/>
                  </a:lnTo>
                  <a:lnTo>
                    <a:pt x="133" y="30"/>
                  </a:lnTo>
                  <a:lnTo>
                    <a:pt x="133" y="32"/>
                  </a:lnTo>
                  <a:lnTo>
                    <a:pt x="134" y="32"/>
                  </a:lnTo>
                  <a:lnTo>
                    <a:pt x="134" y="32"/>
                  </a:lnTo>
                  <a:lnTo>
                    <a:pt x="133" y="33"/>
                  </a:lnTo>
                  <a:lnTo>
                    <a:pt x="130" y="39"/>
                  </a:lnTo>
                  <a:lnTo>
                    <a:pt x="130" y="39"/>
                  </a:lnTo>
                  <a:lnTo>
                    <a:pt x="131" y="44"/>
                  </a:lnTo>
                  <a:lnTo>
                    <a:pt x="133" y="47"/>
                  </a:lnTo>
                  <a:lnTo>
                    <a:pt x="138" y="49"/>
                  </a:lnTo>
                  <a:lnTo>
                    <a:pt x="142" y="50"/>
                  </a:lnTo>
                  <a:lnTo>
                    <a:pt x="144" y="54"/>
                  </a:lnTo>
                  <a:lnTo>
                    <a:pt x="149" y="58"/>
                  </a:lnTo>
                  <a:lnTo>
                    <a:pt x="152" y="60"/>
                  </a:lnTo>
                  <a:lnTo>
                    <a:pt x="152" y="60"/>
                  </a:lnTo>
                  <a:lnTo>
                    <a:pt x="150" y="63"/>
                  </a:lnTo>
                  <a:lnTo>
                    <a:pt x="149" y="66"/>
                  </a:lnTo>
                  <a:lnTo>
                    <a:pt x="145" y="69"/>
                  </a:lnTo>
                  <a:lnTo>
                    <a:pt x="142" y="73"/>
                  </a:lnTo>
                  <a:lnTo>
                    <a:pt x="141" y="74"/>
                  </a:lnTo>
                  <a:lnTo>
                    <a:pt x="138" y="77"/>
                  </a:lnTo>
                  <a:lnTo>
                    <a:pt x="138" y="79"/>
                  </a:lnTo>
                  <a:lnTo>
                    <a:pt x="138" y="80"/>
                  </a:lnTo>
                  <a:lnTo>
                    <a:pt x="139" y="80"/>
                  </a:lnTo>
                  <a:lnTo>
                    <a:pt x="141" y="85"/>
                  </a:lnTo>
                  <a:lnTo>
                    <a:pt x="142" y="87"/>
                  </a:lnTo>
                  <a:lnTo>
                    <a:pt x="144" y="88"/>
                  </a:lnTo>
                  <a:lnTo>
                    <a:pt x="145" y="90"/>
                  </a:lnTo>
                  <a:lnTo>
                    <a:pt x="145" y="93"/>
                  </a:lnTo>
                  <a:lnTo>
                    <a:pt x="147" y="95"/>
                  </a:lnTo>
                  <a:lnTo>
                    <a:pt x="147" y="96"/>
                  </a:lnTo>
                  <a:lnTo>
                    <a:pt x="149" y="96"/>
                  </a:lnTo>
                  <a:lnTo>
                    <a:pt x="150" y="99"/>
                  </a:lnTo>
                  <a:lnTo>
                    <a:pt x="150" y="101"/>
                  </a:lnTo>
                  <a:lnTo>
                    <a:pt x="153" y="106"/>
                  </a:lnTo>
                  <a:lnTo>
                    <a:pt x="153" y="107"/>
                  </a:lnTo>
                  <a:lnTo>
                    <a:pt x="153" y="109"/>
                  </a:lnTo>
                  <a:lnTo>
                    <a:pt x="152" y="109"/>
                  </a:lnTo>
                  <a:lnTo>
                    <a:pt x="150" y="109"/>
                  </a:lnTo>
                  <a:lnTo>
                    <a:pt x="147" y="110"/>
                  </a:lnTo>
                  <a:lnTo>
                    <a:pt x="147" y="110"/>
                  </a:lnTo>
                  <a:lnTo>
                    <a:pt x="149" y="112"/>
                  </a:lnTo>
                  <a:lnTo>
                    <a:pt x="147" y="114"/>
                  </a:lnTo>
                  <a:lnTo>
                    <a:pt x="147" y="117"/>
                  </a:lnTo>
                  <a:lnTo>
                    <a:pt x="145" y="118"/>
                  </a:lnTo>
                  <a:lnTo>
                    <a:pt x="145" y="120"/>
                  </a:lnTo>
                  <a:lnTo>
                    <a:pt x="145" y="120"/>
                  </a:lnTo>
                  <a:lnTo>
                    <a:pt x="145" y="120"/>
                  </a:lnTo>
                  <a:lnTo>
                    <a:pt x="149" y="120"/>
                  </a:lnTo>
                  <a:lnTo>
                    <a:pt x="149" y="120"/>
                  </a:lnTo>
                  <a:lnTo>
                    <a:pt x="149" y="121"/>
                  </a:lnTo>
                  <a:lnTo>
                    <a:pt x="149" y="123"/>
                  </a:lnTo>
                  <a:lnTo>
                    <a:pt x="147" y="123"/>
                  </a:lnTo>
                  <a:lnTo>
                    <a:pt x="145" y="125"/>
                  </a:lnTo>
                  <a:lnTo>
                    <a:pt x="145" y="125"/>
                  </a:lnTo>
                  <a:lnTo>
                    <a:pt x="145" y="126"/>
                  </a:lnTo>
                  <a:lnTo>
                    <a:pt x="147" y="128"/>
                  </a:lnTo>
                  <a:lnTo>
                    <a:pt x="147" y="129"/>
                  </a:lnTo>
                  <a:lnTo>
                    <a:pt x="149" y="129"/>
                  </a:lnTo>
                  <a:lnTo>
                    <a:pt x="152" y="131"/>
                  </a:lnTo>
                  <a:lnTo>
                    <a:pt x="153" y="131"/>
                  </a:lnTo>
                  <a:lnTo>
                    <a:pt x="153" y="132"/>
                  </a:lnTo>
                  <a:lnTo>
                    <a:pt x="153" y="134"/>
                  </a:lnTo>
                  <a:lnTo>
                    <a:pt x="152" y="136"/>
                  </a:lnTo>
                  <a:lnTo>
                    <a:pt x="152" y="136"/>
                  </a:lnTo>
                  <a:lnTo>
                    <a:pt x="152" y="137"/>
                  </a:lnTo>
                  <a:lnTo>
                    <a:pt x="153" y="140"/>
                  </a:lnTo>
                  <a:lnTo>
                    <a:pt x="156" y="142"/>
                  </a:lnTo>
                  <a:lnTo>
                    <a:pt x="158" y="143"/>
                  </a:lnTo>
                  <a:lnTo>
                    <a:pt x="160" y="143"/>
                  </a:lnTo>
                  <a:lnTo>
                    <a:pt x="160" y="145"/>
                  </a:lnTo>
                  <a:lnTo>
                    <a:pt x="160" y="147"/>
                  </a:lnTo>
                  <a:lnTo>
                    <a:pt x="158" y="148"/>
                  </a:lnTo>
                  <a:lnTo>
                    <a:pt x="158" y="150"/>
                  </a:lnTo>
                  <a:lnTo>
                    <a:pt x="155" y="153"/>
                  </a:lnTo>
                  <a:lnTo>
                    <a:pt x="152" y="154"/>
                  </a:lnTo>
                  <a:lnTo>
                    <a:pt x="152" y="154"/>
                  </a:lnTo>
                  <a:lnTo>
                    <a:pt x="152" y="156"/>
                  </a:lnTo>
                  <a:lnTo>
                    <a:pt x="158" y="159"/>
                  </a:lnTo>
                  <a:lnTo>
                    <a:pt x="161" y="162"/>
                  </a:lnTo>
                  <a:lnTo>
                    <a:pt x="166" y="164"/>
                  </a:lnTo>
                  <a:lnTo>
                    <a:pt x="169" y="167"/>
                  </a:lnTo>
                  <a:lnTo>
                    <a:pt x="169" y="167"/>
                  </a:lnTo>
                  <a:lnTo>
                    <a:pt x="171" y="170"/>
                  </a:lnTo>
                  <a:lnTo>
                    <a:pt x="172" y="170"/>
                  </a:lnTo>
                  <a:lnTo>
                    <a:pt x="174" y="172"/>
                  </a:lnTo>
                  <a:lnTo>
                    <a:pt x="174" y="173"/>
                  </a:lnTo>
                  <a:lnTo>
                    <a:pt x="174" y="173"/>
                  </a:lnTo>
                  <a:lnTo>
                    <a:pt x="172" y="177"/>
                  </a:lnTo>
                  <a:lnTo>
                    <a:pt x="171" y="178"/>
                  </a:lnTo>
                  <a:lnTo>
                    <a:pt x="171" y="181"/>
                  </a:lnTo>
                  <a:lnTo>
                    <a:pt x="169" y="183"/>
                  </a:lnTo>
                  <a:lnTo>
                    <a:pt x="164" y="186"/>
                  </a:lnTo>
                  <a:lnTo>
                    <a:pt x="160" y="191"/>
                  </a:lnTo>
                  <a:lnTo>
                    <a:pt x="158" y="192"/>
                  </a:lnTo>
                  <a:lnTo>
                    <a:pt x="156" y="194"/>
                  </a:lnTo>
                  <a:lnTo>
                    <a:pt x="152" y="199"/>
                  </a:lnTo>
                  <a:lnTo>
                    <a:pt x="150" y="200"/>
                  </a:lnTo>
                  <a:lnTo>
                    <a:pt x="147" y="203"/>
                  </a:lnTo>
                  <a:lnTo>
                    <a:pt x="145" y="205"/>
                  </a:lnTo>
                  <a:lnTo>
                    <a:pt x="144" y="206"/>
                  </a:lnTo>
                  <a:lnTo>
                    <a:pt x="141" y="210"/>
                  </a:lnTo>
                  <a:lnTo>
                    <a:pt x="138" y="213"/>
                  </a:lnTo>
                  <a:lnTo>
                    <a:pt x="133" y="214"/>
                  </a:lnTo>
                  <a:lnTo>
                    <a:pt x="133" y="216"/>
                  </a:lnTo>
                  <a:lnTo>
                    <a:pt x="131" y="216"/>
                  </a:lnTo>
                  <a:lnTo>
                    <a:pt x="130" y="218"/>
                  </a:lnTo>
                  <a:lnTo>
                    <a:pt x="128" y="218"/>
                  </a:lnTo>
                  <a:lnTo>
                    <a:pt x="125" y="221"/>
                  </a:lnTo>
                  <a:lnTo>
                    <a:pt x="120" y="225"/>
                  </a:lnTo>
                  <a:lnTo>
                    <a:pt x="119" y="225"/>
                  </a:lnTo>
                  <a:lnTo>
                    <a:pt x="117" y="227"/>
                  </a:lnTo>
                  <a:lnTo>
                    <a:pt x="115" y="227"/>
                  </a:lnTo>
                  <a:lnTo>
                    <a:pt x="115" y="227"/>
                  </a:lnTo>
                  <a:lnTo>
                    <a:pt x="112" y="225"/>
                  </a:lnTo>
                  <a:lnTo>
                    <a:pt x="111" y="225"/>
                  </a:lnTo>
                  <a:lnTo>
                    <a:pt x="109" y="225"/>
                  </a:lnTo>
                  <a:lnTo>
                    <a:pt x="108" y="227"/>
                  </a:lnTo>
                  <a:lnTo>
                    <a:pt x="104" y="227"/>
                  </a:lnTo>
                  <a:lnTo>
                    <a:pt x="103" y="229"/>
                  </a:lnTo>
                  <a:lnTo>
                    <a:pt x="101" y="229"/>
                  </a:lnTo>
                  <a:lnTo>
                    <a:pt x="101" y="227"/>
                  </a:lnTo>
                  <a:lnTo>
                    <a:pt x="101" y="225"/>
                  </a:lnTo>
                  <a:lnTo>
                    <a:pt x="103" y="224"/>
                  </a:lnTo>
                  <a:lnTo>
                    <a:pt x="103" y="224"/>
                  </a:lnTo>
                  <a:lnTo>
                    <a:pt x="101" y="224"/>
                  </a:lnTo>
                  <a:lnTo>
                    <a:pt x="101" y="225"/>
                  </a:lnTo>
                  <a:lnTo>
                    <a:pt x="100" y="227"/>
                  </a:lnTo>
                  <a:lnTo>
                    <a:pt x="100" y="229"/>
                  </a:lnTo>
                  <a:lnTo>
                    <a:pt x="97" y="229"/>
                  </a:lnTo>
                  <a:lnTo>
                    <a:pt x="93" y="227"/>
                  </a:lnTo>
                  <a:lnTo>
                    <a:pt x="93" y="227"/>
                  </a:lnTo>
                  <a:lnTo>
                    <a:pt x="93" y="229"/>
                  </a:lnTo>
                  <a:lnTo>
                    <a:pt x="95" y="230"/>
                  </a:lnTo>
                  <a:lnTo>
                    <a:pt x="93" y="230"/>
                  </a:lnTo>
                  <a:lnTo>
                    <a:pt x="93" y="230"/>
                  </a:lnTo>
                  <a:lnTo>
                    <a:pt x="92" y="230"/>
                  </a:lnTo>
                  <a:lnTo>
                    <a:pt x="90" y="232"/>
                  </a:lnTo>
                  <a:lnTo>
                    <a:pt x="90" y="232"/>
                  </a:lnTo>
                  <a:lnTo>
                    <a:pt x="89" y="230"/>
                  </a:lnTo>
                  <a:lnTo>
                    <a:pt x="87" y="232"/>
                  </a:lnTo>
                  <a:lnTo>
                    <a:pt x="85" y="232"/>
                  </a:lnTo>
                  <a:lnTo>
                    <a:pt x="82" y="232"/>
                  </a:lnTo>
                  <a:lnTo>
                    <a:pt x="81" y="233"/>
                  </a:lnTo>
                  <a:lnTo>
                    <a:pt x="79" y="235"/>
                  </a:lnTo>
                  <a:lnTo>
                    <a:pt x="78" y="235"/>
                  </a:lnTo>
                  <a:lnTo>
                    <a:pt x="73" y="235"/>
                  </a:lnTo>
                  <a:lnTo>
                    <a:pt x="73" y="236"/>
                  </a:lnTo>
                  <a:lnTo>
                    <a:pt x="71" y="236"/>
                  </a:lnTo>
                  <a:lnTo>
                    <a:pt x="70" y="236"/>
                  </a:lnTo>
                  <a:lnTo>
                    <a:pt x="65" y="238"/>
                  </a:lnTo>
                  <a:lnTo>
                    <a:pt x="60" y="238"/>
                  </a:lnTo>
                  <a:lnTo>
                    <a:pt x="59" y="238"/>
                  </a:lnTo>
                  <a:lnTo>
                    <a:pt x="57" y="238"/>
                  </a:lnTo>
                  <a:lnTo>
                    <a:pt x="56" y="240"/>
                  </a:lnTo>
                  <a:lnTo>
                    <a:pt x="52" y="241"/>
                  </a:lnTo>
                  <a:lnTo>
                    <a:pt x="51" y="241"/>
                  </a:lnTo>
                  <a:lnTo>
                    <a:pt x="49" y="241"/>
                  </a:lnTo>
                  <a:lnTo>
                    <a:pt x="51" y="240"/>
                  </a:lnTo>
                  <a:lnTo>
                    <a:pt x="52" y="240"/>
                  </a:lnTo>
                  <a:lnTo>
                    <a:pt x="52" y="238"/>
                  </a:lnTo>
                  <a:lnTo>
                    <a:pt x="52" y="236"/>
                  </a:lnTo>
                  <a:lnTo>
                    <a:pt x="52" y="236"/>
                  </a:lnTo>
                  <a:lnTo>
                    <a:pt x="51" y="236"/>
                  </a:lnTo>
                  <a:lnTo>
                    <a:pt x="51" y="235"/>
                  </a:lnTo>
                  <a:lnTo>
                    <a:pt x="49" y="233"/>
                  </a:lnTo>
                  <a:lnTo>
                    <a:pt x="48" y="233"/>
                  </a:lnTo>
                  <a:lnTo>
                    <a:pt x="48" y="233"/>
                  </a:lnTo>
                  <a:lnTo>
                    <a:pt x="48" y="235"/>
                  </a:lnTo>
                  <a:lnTo>
                    <a:pt x="48" y="236"/>
                  </a:lnTo>
                  <a:lnTo>
                    <a:pt x="46" y="236"/>
                  </a:lnTo>
                  <a:lnTo>
                    <a:pt x="46" y="236"/>
                  </a:lnTo>
                  <a:lnTo>
                    <a:pt x="44" y="236"/>
                  </a:lnTo>
                  <a:lnTo>
                    <a:pt x="43" y="236"/>
                  </a:lnTo>
                  <a:lnTo>
                    <a:pt x="43" y="236"/>
                  </a:lnTo>
                  <a:lnTo>
                    <a:pt x="43" y="235"/>
                  </a:lnTo>
                  <a:lnTo>
                    <a:pt x="43" y="235"/>
                  </a:lnTo>
                  <a:lnTo>
                    <a:pt x="43" y="235"/>
                  </a:lnTo>
                  <a:lnTo>
                    <a:pt x="43" y="233"/>
                  </a:lnTo>
                  <a:lnTo>
                    <a:pt x="43" y="233"/>
                  </a:lnTo>
                  <a:lnTo>
                    <a:pt x="44" y="233"/>
                  </a:lnTo>
                  <a:lnTo>
                    <a:pt x="44" y="233"/>
                  </a:lnTo>
                  <a:lnTo>
                    <a:pt x="44" y="232"/>
                  </a:lnTo>
                  <a:lnTo>
                    <a:pt x="43" y="232"/>
                  </a:lnTo>
                  <a:lnTo>
                    <a:pt x="43" y="232"/>
                  </a:lnTo>
                  <a:lnTo>
                    <a:pt x="44" y="230"/>
                  </a:lnTo>
                  <a:lnTo>
                    <a:pt x="44" y="229"/>
                  </a:lnTo>
                  <a:lnTo>
                    <a:pt x="44" y="229"/>
                  </a:lnTo>
                  <a:lnTo>
                    <a:pt x="43" y="230"/>
                  </a:lnTo>
                  <a:lnTo>
                    <a:pt x="40" y="229"/>
                  </a:lnTo>
                  <a:lnTo>
                    <a:pt x="35" y="227"/>
                  </a:lnTo>
                  <a:lnTo>
                    <a:pt x="33" y="227"/>
                  </a:lnTo>
                  <a:lnTo>
                    <a:pt x="33" y="225"/>
                  </a:lnTo>
                  <a:lnTo>
                    <a:pt x="32" y="225"/>
                  </a:lnTo>
                  <a:lnTo>
                    <a:pt x="30" y="225"/>
                  </a:lnTo>
                  <a:lnTo>
                    <a:pt x="29" y="225"/>
                  </a:lnTo>
                  <a:lnTo>
                    <a:pt x="27" y="224"/>
                  </a:lnTo>
                  <a:lnTo>
                    <a:pt x="27" y="224"/>
                  </a:lnTo>
                  <a:lnTo>
                    <a:pt x="27" y="222"/>
                  </a:lnTo>
                  <a:lnTo>
                    <a:pt x="27" y="221"/>
                  </a:lnTo>
                  <a:lnTo>
                    <a:pt x="27" y="219"/>
                  </a:lnTo>
                  <a:lnTo>
                    <a:pt x="27" y="216"/>
                  </a:lnTo>
                  <a:lnTo>
                    <a:pt x="27" y="214"/>
                  </a:lnTo>
                  <a:lnTo>
                    <a:pt x="27" y="213"/>
                  </a:lnTo>
                  <a:lnTo>
                    <a:pt x="29" y="211"/>
                  </a:lnTo>
                  <a:lnTo>
                    <a:pt x="29" y="210"/>
                  </a:lnTo>
                  <a:lnTo>
                    <a:pt x="29" y="206"/>
                  </a:lnTo>
                  <a:lnTo>
                    <a:pt x="29" y="206"/>
                  </a:lnTo>
                  <a:lnTo>
                    <a:pt x="29" y="205"/>
                  </a:lnTo>
                  <a:lnTo>
                    <a:pt x="29" y="205"/>
                  </a:lnTo>
                  <a:lnTo>
                    <a:pt x="29" y="205"/>
                  </a:lnTo>
                  <a:lnTo>
                    <a:pt x="29" y="205"/>
                  </a:lnTo>
                  <a:lnTo>
                    <a:pt x="29" y="203"/>
                  </a:lnTo>
                  <a:lnTo>
                    <a:pt x="29" y="203"/>
                  </a:lnTo>
                  <a:lnTo>
                    <a:pt x="30" y="203"/>
                  </a:lnTo>
                  <a:lnTo>
                    <a:pt x="30" y="203"/>
                  </a:lnTo>
                  <a:lnTo>
                    <a:pt x="30" y="203"/>
                  </a:lnTo>
                  <a:lnTo>
                    <a:pt x="29" y="202"/>
                  </a:lnTo>
                  <a:lnTo>
                    <a:pt x="29" y="200"/>
                  </a:lnTo>
                  <a:lnTo>
                    <a:pt x="29" y="197"/>
                  </a:lnTo>
                  <a:lnTo>
                    <a:pt x="27" y="195"/>
                  </a:lnTo>
                  <a:lnTo>
                    <a:pt x="26" y="194"/>
                  </a:lnTo>
                  <a:lnTo>
                    <a:pt x="26" y="191"/>
                  </a:lnTo>
                  <a:lnTo>
                    <a:pt x="27" y="189"/>
                  </a:lnTo>
                  <a:lnTo>
                    <a:pt x="26" y="188"/>
                  </a:lnTo>
                  <a:lnTo>
                    <a:pt x="26" y="186"/>
                  </a:lnTo>
                  <a:lnTo>
                    <a:pt x="24" y="184"/>
                  </a:lnTo>
                  <a:lnTo>
                    <a:pt x="24" y="183"/>
                  </a:lnTo>
                  <a:lnTo>
                    <a:pt x="22" y="180"/>
                  </a:lnTo>
                  <a:lnTo>
                    <a:pt x="22" y="178"/>
                  </a:lnTo>
                  <a:lnTo>
                    <a:pt x="24" y="177"/>
                  </a:lnTo>
                  <a:lnTo>
                    <a:pt x="24" y="177"/>
                  </a:lnTo>
                  <a:lnTo>
                    <a:pt x="29" y="172"/>
                  </a:lnTo>
                  <a:lnTo>
                    <a:pt x="29" y="170"/>
                  </a:lnTo>
                  <a:lnTo>
                    <a:pt x="30" y="170"/>
                  </a:lnTo>
                  <a:lnTo>
                    <a:pt x="30" y="169"/>
                  </a:lnTo>
                  <a:lnTo>
                    <a:pt x="29" y="167"/>
                  </a:lnTo>
                  <a:lnTo>
                    <a:pt x="29" y="167"/>
                  </a:lnTo>
                  <a:lnTo>
                    <a:pt x="33" y="166"/>
                  </a:lnTo>
                  <a:lnTo>
                    <a:pt x="35" y="167"/>
                  </a:lnTo>
                  <a:lnTo>
                    <a:pt x="38" y="166"/>
                  </a:lnTo>
                  <a:lnTo>
                    <a:pt x="40" y="164"/>
                  </a:lnTo>
                  <a:lnTo>
                    <a:pt x="40" y="164"/>
                  </a:lnTo>
                  <a:lnTo>
                    <a:pt x="40" y="162"/>
                  </a:lnTo>
                  <a:lnTo>
                    <a:pt x="40" y="161"/>
                  </a:lnTo>
                  <a:lnTo>
                    <a:pt x="40" y="161"/>
                  </a:lnTo>
                  <a:lnTo>
                    <a:pt x="41" y="161"/>
                  </a:lnTo>
                  <a:lnTo>
                    <a:pt x="40" y="161"/>
                  </a:lnTo>
                  <a:lnTo>
                    <a:pt x="40" y="159"/>
                  </a:lnTo>
                  <a:lnTo>
                    <a:pt x="41" y="159"/>
                  </a:lnTo>
                  <a:lnTo>
                    <a:pt x="43" y="158"/>
                  </a:lnTo>
                  <a:lnTo>
                    <a:pt x="43" y="156"/>
                  </a:lnTo>
                  <a:lnTo>
                    <a:pt x="46" y="156"/>
                  </a:lnTo>
                  <a:lnTo>
                    <a:pt x="51" y="153"/>
                  </a:lnTo>
                  <a:lnTo>
                    <a:pt x="52" y="151"/>
                  </a:lnTo>
                  <a:lnTo>
                    <a:pt x="54" y="151"/>
                  </a:lnTo>
                  <a:lnTo>
                    <a:pt x="57" y="148"/>
                  </a:lnTo>
                  <a:lnTo>
                    <a:pt x="59" y="147"/>
                  </a:lnTo>
                  <a:lnTo>
                    <a:pt x="60" y="145"/>
                  </a:lnTo>
                  <a:lnTo>
                    <a:pt x="63" y="142"/>
                  </a:lnTo>
                  <a:lnTo>
                    <a:pt x="63" y="142"/>
                  </a:lnTo>
                  <a:lnTo>
                    <a:pt x="65" y="139"/>
                  </a:lnTo>
                  <a:lnTo>
                    <a:pt x="68" y="136"/>
                  </a:lnTo>
                  <a:lnTo>
                    <a:pt x="71" y="132"/>
                  </a:lnTo>
                  <a:lnTo>
                    <a:pt x="73" y="131"/>
                  </a:lnTo>
                  <a:lnTo>
                    <a:pt x="73" y="129"/>
                  </a:lnTo>
                  <a:lnTo>
                    <a:pt x="74" y="129"/>
                  </a:lnTo>
                  <a:lnTo>
                    <a:pt x="76" y="128"/>
                  </a:lnTo>
                  <a:lnTo>
                    <a:pt x="78" y="128"/>
                  </a:lnTo>
                  <a:lnTo>
                    <a:pt x="81" y="128"/>
                  </a:lnTo>
                  <a:lnTo>
                    <a:pt x="82" y="128"/>
                  </a:lnTo>
                  <a:lnTo>
                    <a:pt x="84" y="128"/>
                  </a:lnTo>
                  <a:lnTo>
                    <a:pt x="84" y="126"/>
                  </a:lnTo>
                  <a:lnTo>
                    <a:pt x="82" y="126"/>
                  </a:lnTo>
                  <a:lnTo>
                    <a:pt x="82" y="125"/>
                  </a:lnTo>
                  <a:lnTo>
                    <a:pt x="84" y="125"/>
                  </a:lnTo>
                  <a:lnTo>
                    <a:pt x="84" y="123"/>
                  </a:lnTo>
                  <a:lnTo>
                    <a:pt x="84" y="123"/>
                  </a:lnTo>
                  <a:lnTo>
                    <a:pt x="82" y="121"/>
                  </a:lnTo>
                  <a:lnTo>
                    <a:pt x="84" y="120"/>
                  </a:lnTo>
                  <a:lnTo>
                    <a:pt x="84" y="117"/>
                  </a:lnTo>
                  <a:lnTo>
                    <a:pt x="84" y="114"/>
                  </a:lnTo>
                  <a:lnTo>
                    <a:pt x="82" y="112"/>
                  </a:lnTo>
                  <a:lnTo>
                    <a:pt x="78" y="109"/>
                  </a:lnTo>
                  <a:lnTo>
                    <a:pt x="76" y="109"/>
                  </a:lnTo>
                  <a:lnTo>
                    <a:pt x="74" y="109"/>
                  </a:lnTo>
                  <a:lnTo>
                    <a:pt x="73" y="107"/>
                  </a:lnTo>
                  <a:lnTo>
                    <a:pt x="74" y="106"/>
                  </a:lnTo>
                  <a:lnTo>
                    <a:pt x="74" y="104"/>
                  </a:lnTo>
                  <a:lnTo>
                    <a:pt x="73" y="104"/>
                  </a:lnTo>
                  <a:lnTo>
                    <a:pt x="73" y="106"/>
                  </a:lnTo>
                  <a:lnTo>
                    <a:pt x="71" y="107"/>
                  </a:lnTo>
                  <a:lnTo>
                    <a:pt x="68" y="106"/>
                  </a:lnTo>
                  <a:lnTo>
                    <a:pt x="67" y="106"/>
                  </a:lnTo>
                  <a:lnTo>
                    <a:pt x="65" y="101"/>
                  </a:lnTo>
                  <a:lnTo>
                    <a:pt x="65" y="99"/>
                  </a:lnTo>
                  <a:lnTo>
                    <a:pt x="63" y="98"/>
                  </a:lnTo>
                  <a:lnTo>
                    <a:pt x="62" y="96"/>
                  </a:lnTo>
                  <a:lnTo>
                    <a:pt x="60" y="96"/>
                  </a:lnTo>
                  <a:lnTo>
                    <a:pt x="60" y="95"/>
                  </a:lnTo>
                  <a:lnTo>
                    <a:pt x="60" y="95"/>
                  </a:lnTo>
                  <a:lnTo>
                    <a:pt x="60" y="91"/>
                  </a:lnTo>
                  <a:lnTo>
                    <a:pt x="60" y="90"/>
                  </a:lnTo>
                  <a:lnTo>
                    <a:pt x="60" y="90"/>
                  </a:lnTo>
                  <a:lnTo>
                    <a:pt x="62" y="88"/>
                  </a:lnTo>
                  <a:lnTo>
                    <a:pt x="63" y="87"/>
                  </a:lnTo>
                  <a:lnTo>
                    <a:pt x="63" y="87"/>
                  </a:lnTo>
                  <a:lnTo>
                    <a:pt x="63" y="84"/>
                  </a:lnTo>
                  <a:lnTo>
                    <a:pt x="63" y="82"/>
                  </a:lnTo>
                  <a:lnTo>
                    <a:pt x="65" y="82"/>
                  </a:lnTo>
                  <a:lnTo>
                    <a:pt x="65" y="80"/>
                  </a:lnTo>
                  <a:lnTo>
                    <a:pt x="63" y="80"/>
                  </a:lnTo>
                  <a:lnTo>
                    <a:pt x="63" y="79"/>
                  </a:lnTo>
                  <a:lnTo>
                    <a:pt x="62" y="77"/>
                  </a:lnTo>
                  <a:lnTo>
                    <a:pt x="60" y="76"/>
                  </a:lnTo>
                  <a:lnTo>
                    <a:pt x="60" y="74"/>
                  </a:lnTo>
                  <a:lnTo>
                    <a:pt x="59" y="73"/>
                  </a:lnTo>
                  <a:lnTo>
                    <a:pt x="59" y="71"/>
                  </a:lnTo>
                  <a:lnTo>
                    <a:pt x="60" y="71"/>
                  </a:lnTo>
                  <a:lnTo>
                    <a:pt x="62" y="69"/>
                  </a:lnTo>
                  <a:lnTo>
                    <a:pt x="62" y="69"/>
                  </a:lnTo>
                  <a:lnTo>
                    <a:pt x="60" y="66"/>
                  </a:lnTo>
                  <a:lnTo>
                    <a:pt x="60" y="66"/>
                  </a:lnTo>
                  <a:lnTo>
                    <a:pt x="59" y="66"/>
                  </a:lnTo>
                  <a:lnTo>
                    <a:pt x="57" y="66"/>
                  </a:lnTo>
                  <a:lnTo>
                    <a:pt x="57" y="66"/>
                  </a:lnTo>
                  <a:lnTo>
                    <a:pt x="57" y="65"/>
                  </a:lnTo>
                  <a:lnTo>
                    <a:pt x="57" y="65"/>
                  </a:lnTo>
                  <a:lnTo>
                    <a:pt x="57" y="63"/>
                  </a:lnTo>
                  <a:lnTo>
                    <a:pt x="59" y="63"/>
                  </a:lnTo>
                  <a:lnTo>
                    <a:pt x="59" y="62"/>
                  </a:lnTo>
                  <a:lnTo>
                    <a:pt x="57" y="60"/>
                  </a:lnTo>
                  <a:lnTo>
                    <a:pt x="57" y="57"/>
                  </a:lnTo>
                  <a:lnTo>
                    <a:pt x="57" y="55"/>
                  </a:lnTo>
                  <a:lnTo>
                    <a:pt x="59" y="54"/>
                  </a:lnTo>
                  <a:lnTo>
                    <a:pt x="60" y="54"/>
                  </a:lnTo>
                  <a:lnTo>
                    <a:pt x="57" y="52"/>
                  </a:lnTo>
                  <a:lnTo>
                    <a:pt x="56" y="50"/>
                  </a:lnTo>
                  <a:lnTo>
                    <a:pt x="56" y="49"/>
                  </a:lnTo>
                  <a:lnTo>
                    <a:pt x="52" y="49"/>
                  </a:lnTo>
                  <a:lnTo>
                    <a:pt x="52" y="46"/>
                  </a:lnTo>
                  <a:lnTo>
                    <a:pt x="49" y="44"/>
                  </a:lnTo>
                  <a:lnTo>
                    <a:pt x="48" y="43"/>
                  </a:lnTo>
                  <a:lnTo>
                    <a:pt x="48" y="43"/>
                  </a:lnTo>
                  <a:lnTo>
                    <a:pt x="41" y="41"/>
                  </a:lnTo>
                  <a:lnTo>
                    <a:pt x="38" y="41"/>
                  </a:lnTo>
                  <a:lnTo>
                    <a:pt x="35" y="39"/>
                  </a:lnTo>
                  <a:lnTo>
                    <a:pt x="33" y="38"/>
                  </a:lnTo>
                  <a:lnTo>
                    <a:pt x="32" y="38"/>
                  </a:lnTo>
                  <a:lnTo>
                    <a:pt x="30" y="36"/>
                  </a:lnTo>
                  <a:lnTo>
                    <a:pt x="29" y="35"/>
                  </a:lnTo>
                  <a:lnTo>
                    <a:pt x="27" y="35"/>
                  </a:lnTo>
                  <a:lnTo>
                    <a:pt x="26" y="33"/>
                  </a:lnTo>
                  <a:lnTo>
                    <a:pt x="24" y="32"/>
                  </a:lnTo>
                  <a:lnTo>
                    <a:pt x="21" y="30"/>
                  </a:lnTo>
                  <a:lnTo>
                    <a:pt x="19" y="28"/>
                  </a:lnTo>
                  <a:lnTo>
                    <a:pt x="19" y="28"/>
                  </a:lnTo>
                  <a:lnTo>
                    <a:pt x="19" y="28"/>
                  </a:lnTo>
                  <a:lnTo>
                    <a:pt x="16" y="27"/>
                  </a:lnTo>
                  <a:lnTo>
                    <a:pt x="16" y="25"/>
                  </a:lnTo>
                  <a:lnTo>
                    <a:pt x="19" y="25"/>
                  </a:lnTo>
                  <a:lnTo>
                    <a:pt x="22" y="27"/>
                  </a:lnTo>
                  <a:lnTo>
                    <a:pt x="22" y="25"/>
                  </a:lnTo>
                  <a:lnTo>
                    <a:pt x="22" y="25"/>
                  </a:lnTo>
                  <a:lnTo>
                    <a:pt x="22" y="22"/>
                  </a:lnTo>
                  <a:lnTo>
                    <a:pt x="22" y="22"/>
                  </a:lnTo>
                  <a:lnTo>
                    <a:pt x="24" y="21"/>
                  </a:lnTo>
                  <a:lnTo>
                    <a:pt x="26" y="21"/>
                  </a:lnTo>
                  <a:lnTo>
                    <a:pt x="29" y="21"/>
                  </a:lnTo>
                  <a:lnTo>
                    <a:pt x="30" y="21"/>
                  </a:lnTo>
                  <a:lnTo>
                    <a:pt x="30" y="21"/>
                  </a:lnTo>
                  <a:lnTo>
                    <a:pt x="33" y="24"/>
                  </a:lnTo>
                  <a:lnTo>
                    <a:pt x="35" y="27"/>
                  </a:lnTo>
                  <a:lnTo>
                    <a:pt x="37" y="27"/>
                  </a:lnTo>
                  <a:lnTo>
                    <a:pt x="40" y="32"/>
                  </a:lnTo>
                  <a:lnTo>
                    <a:pt x="41" y="33"/>
                  </a:lnTo>
                  <a:lnTo>
                    <a:pt x="41" y="35"/>
                  </a:lnTo>
                  <a:lnTo>
                    <a:pt x="43" y="35"/>
                  </a:lnTo>
                  <a:lnTo>
                    <a:pt x="48" y="35"/>
                  </a:lnTo>
                  <a:lnTo>
                    <a:pt x="51" y="36"/>
                  </a:lnTo>
                  <a:lnTo>
                    <a:pt x="52" y="36"/>
                  </a:lnTo>
                  <a:lnTo>
                    <a:pt x="56" y="36"/>
                  </a:lnTo>
                  <a:lnTo>
                    <a:pt x="57" y="35"/>
                  </a:lnTo>
                  <a:lnTo>
                    <a:pt x="60" y="35"/>
                  </a:lnTo>
                  <a:lnTo>
                    <a:pt x="62" y="33"/>
                  </a:lnTo>
                  <a:lnTo>
                    <a:pt x="62" y="32"/>
                  </a:lnTo>
                  <a:lnTo>
                    <a:pt x="65" y="33"/>
                  </a:lnTo>
                  <a:lnTo>
                    <a:pt x="67" y="33"/>
                  </a:lnTo>
                  <a:lnTo>
                    <a:pt x="70" y="35"/>
                  </a:lnTo>
                  <a:lnTo>
                    <a:pt x="71" y="35"/>
                  </a:lnTo>
                  <a:lnTo>
                    <a:pt x="74" y="36"/>
                  </a:lnTo>
                  <a:lnTo>
                    <a:pt x="76" y="38"/>
                  </a:lnTo>
                  <a:lnTo>
                    <a:pt x="78" y="38"/>
                  </a:lnTo>
                  <a:lnTo>
                    <a:pt x="81" y="36"/>
                  </a:lnTo>
                  <a:lnTo>
                    <a:pt x="82" y="33"/>
                  </a:lnTo>
                  <a:lnTo>
                    <a:pt x="82" y="32"/>
                  </a:lnTo>
                  <a:lnTo>
                    <a:pt x="84" y="30"/>
                  </a:lnTo>
                  <a:lnTo>
                    <a:pt x="85" y="30"/>
                  </a:lnTo>
                  <a:lnTo>
                    <a:pt x="87" y="30"/>
                  </a:lnTo>
                  <a:lnTo>
                    <a:pt x="89" y="30"/>
                  </a:lnTo>
                  <a:lnTo>
                    <a:pt x="90" y="27"/>
                  </a:lnTo>
                  <a:lnTo>
                    <a:pt x="90" y="25"/>
                  </a:lnTo>
                  <a:lnTo>
                    <a:pt x="90" y="22"/>
                  </a:lnTo>
                  <a:lnTo>
                    <a:pt x="90" y="21"/>
                  </a:lnTo>
                  <a:lnTo>
                    <a:pt x="92" y="17"/>
                  </a:lnTo>
                  <a:lnTo>
                    <a:pt x="93" y="13"/>
                  </a:lnTo>
                  <a:lnTo>
                    <a:pt x="93" y="11"/>
                  </a:lnTo>
                  <a:lnTo>
                    <a:pt x="95" y="10"/>
                  </a:lnTo>
                  <a:lnTo>
                    <a:pt x="97" y="10"/>
                  </a:lnTo>
                  <a:lnTo>
                    <a:pt x="98" y="8"/>
                  </a:lnTo>
                  <a:lnTo>
                    <a:pt x="101" y="3"/>
                  </a:lnTo>
                  <a:lnTo>
                    <a:pt x="103" y="3"/>
                  </a:lnTo>
                  <a:lnTo>
                    <a:pt x="104" y="3"/>
                  </a:lnTo>
                  <a:lnTo>
                    <a:pt x="108" y="3"/>
                  </a:lnTo>
                  <a:lnTo>
                    <a:pt x="109" y="5"/>
                  </a:lnTo>
                  <a:lnTo>
                    <a:pt x="109" y="5"/>
                  </a:lnTo>
                  <a:lnTo>
                    <a:pt x="111" y="3"/>
                  </a:lnTo>
                  <a:lnTo>
                    <a:pt x="114" y="3"/>
                  </a:lnTo>
                  <a:lnTo>
                    <a:pt x="117" y="0"/>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61" name="Freeform 281">
              <a:extLst>
                <a:ext uri="{FF2B5EF4-FFF2-40B4-BE49-F238E27FC236}">
                  <a16:creationId xmlns:a16="http://schemas.microsoft.com/office/drawing/2014/main" id="{EAF8930B-2322-4A5B-AF91-8642316577F0}"/>
                </a:ext>
              </a:extLst>
            </p:cNvPr>
            <p:cNvSpPr>
              <a:spLocks/>
            </p:cNvSpPr>
            <p:nvPr/>
          </p:nvSpPr>
          <p:spPr bwMode="auto">
            <a:xfrm>
              <a:off x="6692824" y="3998790"/>
              <a:ext cx="424930" cy="321622"/>
            </a:xfrm>
            <a:custGeom>
              <a:avLst/>
              <a:gdLst>
                <a:gd name="T0" fmla="*/ 74 w 218"/>
                <a:gd name="T1" fmla="*/ 2 h 165"/>
                <a:gd name="T2" fmla="*/ 81 w 218"/>
                <a:gd name="T3" fmla="*/ 6 h 165"/>
                <a:gd name="T4" fmla="*/ 90 w 218"/>
                <a:gd name="T5" fmla="*/ 3 h 165"/>
                <a:gd name="T6" fmla="*/ 95 w 218"/>
                <a:gd name="T7" fmla="*/ 5 h 165"/>
                <a:gd name="T8" fmla="*/ 103 w 218"/>
                <a:gd name="T9" fmla="*/ 5 h 165"/>
                <a:gd name="T10" fmla="*/ 114 w 218"/>
                <a:gd name="T11" fmla="*/ 9 h 165"/>
                <a:gd name="T12" fmla="*/ 125 w 218"/>
                <a:gd name="T13" fmla="*/ 22 h 165"/>
                <a:gd name="T14" fmla="*/ 133 w 218"/>
                <a:gd name="T15" fmla="*/ 30 h 165"/>
                <a:gd name="T16" fmla="*/ 133 w 218"/>
                <a:gd name="T17" fmla="*/ 39 h 165"/>
                <a:gd name="T18" fmla="*/ 128 w 218"/>
                <a:gd name="T19" fmla="*/ 47 h 165"/>
                <a:gd name="T20" fmla="*/ 130 w 218"/>
                <a:gd name="T21" fmla="*/ 57 h 165"/>
                <a:gd name="T22" fmla="*/ 139 w 218"/>
                <a:gd name="T23" fmla="*/ 55 h 165"/>
                <a:gd name="T24" fmla="*/ 144 w 218"/>
                <a:gd name="T25" fmla="*/ 55 h 165"/>
                <a:gd name="T26" fmla="*/ 141 w 218"/>
                <a:gd name="T27" fmla="*/ 61 h 165"/>
                <a:gd name="T28" fmla="*/ 142 w 218"/>
                <a:gd name="T29" fmla="*/ 66 h 165"/>
                <a:gd name="T30" fmla="*/ 148 w 218"/>
                <a:gd name="T31" fmla="*/ 72 h 165"/>
                <a:gd name="T32" fmla="*/ 153 w 218"/>
                <a:gd name="T33" fmla="*/ 80 h 165"/>
                <a:gd name="T34" fmla="*/ 164 w 218"/>
                <a:gd name="T35" fmla="*/ 87 h 165"/>
                <a:gd name="T36" fmla="*/ 186 w 218"/>
                <a:gd name="T37" fmla="*/ 95 h 165"/>
                <a:gd name="T38" fmla="*/ 218 w 218"/>
                <a:gd name="T39" fmla="*/ 99 h 165"/>
                <a:gd name="T40" fmla="*/ 199 w 218"/>
                <a:gd name="T41" fmla="*/ 118 h 165"/>
                <a:gd name="T42" fmla="*/ 180 w 218"/>
                <a:gd name="T43" fmla="*/ 135 h 165"/>
                <a:gd name="T44" fmla="*/ 166 w 218"/>
                <a:gd name="T45" fmla="*/ 143 h 165"/>
                <a:gd name="T46" fmla="*/ 153 w 218"/>
                <a:gd name="T47" fmla="*/ 145 h 165"/>
                <a:gd name="T48" fmla="*/ 144 w 218"/>
                <a:gd name="T49" fmla="*/ 151 h 165"/>
                <a:gd name="T50" fmla="*/ 134 w 218"/>
                <a:gd name="T51" fmla="*/ 154 h 165"/>
                <a:gd name="T52" fmla="*/ 123 w 218"/>
                <a:gd name="T53" fmla="*/ 158 h 165"/>
                <a:gd name="T54" fmla="*/ 117 w 218"/>
                <a:gd name="T55" fmla="*/ 158 h 165"/>
                <a:gd name="T56" fmla="*/ 106 w 218"/>
                <a:gd name="T57" fmla="*/ 156 h 165"/>
                <a:gd name="T58" fmla="*/ 95 w 218"/>
                <a:gd name="T59" fmla="*/ 164 h 165"/>
                <a:gd name="T60" fmla="*/ 84 w 218"/>
                <a:gd name="T61" fmla="*/ 164 h 165"/>
                <a:gd name="T62" fmla="*/ 73 w 218"/>
                <a:gd name="T63" fmla="*/ 161 h 165"/>
                <a:gd name="T64" fmla="*/ 57 w 218"/>
                <a:gd name="T65" fmla="*/ 151 h 165"/>
                <a:gd name="T66" fmla="*/ 46 w 218"/>
                <a:gd name="T67" fmla="*/ 151 h 165"/>
                <a:gd name="T68" fmla="*/ 41 w 218"/>
                <a:gd name="T69" fmla="*/ 145 h 165"/>
                <a:gd name="T70" fmla="*/ 41 w 218"/>
                <a:gd name="T71" fmla="*/ 139 h 165"/>
                <a:gd name="T72" fmla="*/ 35 w 218"/>
                <a:gd name="T73" fmla="*/ 137 h 165"/>
                <a:gd name="T74" fmla="*/ 33 w 218"/>
                <a:gd name="T75" fmla="*/ 135 h 165"/>
                <a:gd name="T76" fmla="*/ 29 w 218"/>
                <a:gd name="T77" fmla="*/ 128 h 165"/>
                <a:gd name="T78" fmla="*/ 24 w 218"/>
                <a:gd name="T79" fmla="*/ 118 h 165"/>
                <a:gd name="T80" fmla="*/ 16 w 218"/>
                <a:gd name="T81" fmla="*/ 110 h 165"/>
                <a:gd name="T82" fmla="*/ 10 w 218"/>
                <a:gd name="T83" fmla="*/ 104 h 165"/>
                <a:gd name="T84" fmla="*/ 2 w 218"/>
                <a:gd name="T85" fmla="*/ 102 h 165"/>
                <a:gd name="T86" fmla="*/ 3 w 218"/>
                <a:gd name="T87" fmla="*/ 96 h 165"/>
                <a:gd name="T88" fmla="*/ 10 w 218"/>
                <a:gd name="T89" fmla="*/ 93 h 165"/>
                <a:gd name="T90" fmla="*/ 16 w 218"/>
                <a:gd name="T91" fmla="*/ 91 h 165"/>
                <a:gd name="T92" fmla="*/ 16 w 218"/>
                <a:gd name="T93" fmla="*/ 79 h 165"/>
                <a:gd name="T94" fmla="*/ 18 w 218"/>
                <a:gd name="T95" fmla="*/ 71 h 165"/>
                <a:gd name="T96" fmla="*/ 21 w 218"/>
                <a:gd name="T97" fmla="*/ 61 h 165"/>
                <a:gd name="T98" fmla="*/ 26 w 218"/>
                <a:gd name="T99" fmla="*/ 58 h 165"/>
                <a:gd name="T100" fmla="*/ 29 w 218"/>
                <a:gd name="T101" fmla="*/ 57 h 165"/>
                <a:gd name="T102" fmla="*/ 30 w 218"/>
                <a:gd name="T103" fmla="*/ 46 h 165"/>
                <a:gd name="T104" fmla="*/ 38 w 218"/>
                <a:gd name="T105" fmla="*/ 33 h 165"/>
                <a:gd name="T106" fmla="*/ 46 w 218"/>
                <a:gd name="T107" fmla="*/ 31 h 165"/>
                <a:gd name="T108" fmla="*/ 48 w 218"/>
                <a:gd name="T109" fmla="*/ 22 h 165"/>
                <a:gd name="T110" fmla="*/ 51 w 218"/>
                <a:gd name="T111" fmla="*/ 14 h 165"/>
                <a:gd name="T112" fmla="*/ 55 w 218"/>
                <a:gd name="T113" fmla="*/ 8 h 165"/>
                <a:gd name="T114" fmla="*/ 60 w 218"/>
                <a:gd name="T115" fmla="*/ 6 h 165"/>
                <a:gd name="T116" fmla="*/ 66 w 218"/>
                <a:gd name="T117" fmla="*/ 9 h 165"/>
                <a:gd name="T118" fmla="*/ 71 w 218"/>
                <a:gd name="T11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8" h="165">
                  <a:moveTo>
                    <a:pt x="71" y="0"/>
                  </a:moveTo>
                  <a:lnTo>
                    <a:pt x="73" y="0"/>
                  </a:lnTo>
                  <a:lnTo>
                    <a:pt x="73" y="2"/>
                  </a:lnTo>
                  <a:lnTo>
                    <a:pt x="74" y="2"/>
                  </a:lnTo>
                  <a:lnTo>
                    <a:pt x="74" y="2"/>
                  </a:lnTo>
                  <a:lnTo>
                    <a:pt x="76" y="2"/>
                  </a:lnTo>
                  <a:lnTo>
                    <a:pt x="76" y="3"/>
                  </a:lnTo>
                  <a:lnTo>
                    <a:pt x="79" y="5"/>
                  </a:lnTo>
                  <a:lnTo>
                    <a:pt x="79" y="6"/>
                  </a:lnTo>
                  <a:lnTo>
                    <a:pt x="81" y="6"/>
                  </a:lnTo>
                  <a:lnTo>
                    <a:pt x="85" y="5"/>
                  </a:lnTo>
                  <a:lnTo>
                    <a:pt x="87" y="3"/>
                  </a:lnTo>
                  <a:lnTo>
                    <a:pt x="89" y="3"/>
                  </a:lnTo>
                  <a:lnTo>
                    <a:pt x="89" y="3"/>
                  </a:lnTo>
                  <a:lnTo>
                    <a:pt x="90" y="3"/>
                  </a:lnTo>
                  <a:lnTo>
                    <a:pt x="90" y="5"/>
                  </a:lnTo>
                  <a:lnTo>
                    <a:pt x="90" y="5"/>
                  </a:lnTo>
                  <a:lnTo>
                    <a:pt x="92" y="5"/>
                  </a:lnTo>
                  <a:lnTo>
                    <a:pt x="93" y="5"/>
                  </a:lnTo>
                  <a:lnTo>
                    <a:pt x="95" y="5"/>
                  </a:lnTo>
                  <a:lnTo>
                    <a:pt x="96" y="5"/>
                  </a:lnTo>
                  <a:lnTo>
                    <a:pt x="98" y="5"/>
                  </a:lnTo>
                  <a:lnTo>
                    <a:pt x="98" y="5"/>
                  </a:lnTo>
                  <a:lnTo>
                    <a:pt x="101" y="6"/>
                  </a:lnTo>
                  <a:lnTo>
                    <a:pt x="103" y="5"/>
                  </a:lnTo>
                  <a:lnTo>
                    <a:pt x="104" y="5"/>
                  </a:lnTo>
                  <a:lnTo>
                    <a:pt x="106" y="6"/>
                  </a:lnTo>
                  <a:lnTo>
                    <a:pt x="107" y="8"/>
                  </a:lnTo>
                  <a:lnTo>
                    <a:pt x="109" y="9"/>
                  </a:lnTo>
                  <a:lnTo>
                    <a:pt x="114" y="9"/>
                  </a:lnTo>
                  <a:lnTo>
                    <a:pt x="114" y="11"/>
                  </a:lnTo>
                  <a:lnTo>
                    <a:pt x="115" y="13"/>
                  </a:lnTo>
                  <a:lnTo>
                    <a:pt x="119" y="16"/>
                  </a:lnTo>
                  <a:lnTo>
                    <a:pt x="122" y="19"/>
                  </a:lnTo>
                  <a:lnTo>
                    <a:pt x="125" y="22"/>
                  </a:lnTo>
                  <a:lnTo>
                    <a:pt x="128" y="24"/>
                  </a:lnTo>
                  <a:lnTo>
                    <a:pt x="130" y="27"/>
                  </a:lnTo>
                  <a:lnTo>
                    <a:pt x="130" y="28"/>
                  </a:lnTo>
                  <a:lnTo>
                    <a:pt x="131" y="30"/>
                  </a:lnTo>
                  <a:lnTo>
                    <a:pt x="133" y="30"/>
                  </a:lnTo>
                  <a:lnTo>
                    <a:pt x="134" y="31"/>
                  </a:lnTo>
                  <a:lnTo>
                    <a:pt x="134" y="33"/>
                  </a:lnTo>
                  <a:lnTo>
                    <a:pt x="136" y="35"/>
                  </a:lnTo>
                  <a:lnTo>
                    <a:pt x="134" y="36"/>
                  </a:lnTo>
                  <a:lnTo>
                    <a:pt x="133" y="39"/>
                  </a:lnTo>
                  <a:lnTo>
                    <a:pt x="131" y="43"/>
                  </a:lnTo>
                  <a:lnTo>
                    <a:pt x="130" y="44"/>
                  </a:lnTo>
                  <a:lnTo>
                    <a:pt x="128" y="46"/>
                  </a:lnTo>
                  <a:lnTo>
                    <a:pt x="128" y="46"/>
                  </a:lnTo>
                  <a:lnTo>
                    <a:pt x="128" y="47"/>
                  </a:lnTo>
                  <a:lnTo>
                    <a:pt x="128" y="50"/>
                  </a:lnTo>
                  <a:lnTo>
                    <a:pt x="128" y="54"/>
                  </a:lnTo>
                  <a:lnTo>
                    <a:pt x="128" y="57"/>
                  </a:lnTo>
                  <a:lnTo>
                    <a:pt x="130" y="57"/>
                  </a:lnTo>
                  <a:lnTo>
                    <a:pt x="130" y="57"/>
                  </a:lnTo>
                  <a:lnTo>
                    <a:pt x="131" y="57"/>
                  </a:lnTo>
                  <a:lnTo>
                    <a:pt x="133" y="57"/>
                  </a:lnTo>
                  <a:lnTo>
                    <a:pt x="136" y="55"/>
                  </a:lnTo>
                  <a:lnTo>
                    <a:pt x="137" y="55"/>
                  </a:lnTo>
                  <a:lnTo>
                    <a:pt x="139" y="55"/>
                  </a:lnTo>
                  <a:lnTo>
                    <a:pt x="141" y="55"/>
                  </a:lnTo>
                  <a:lnTo>
                    <a:pt x="142" y="55"/>
                  </a:lnTo>
                  <a:lnTo>
                    <a:pt x="142" y="55"/>
                  </a:lnTo>
                  <a:lnTo>
                    <a:pt x="144" y="57"/>
                  </a:lnTo>
                  <a:lnTo>
                    <a:pt x="144" y="55"/>
                  </a:lnTo>
                  <a:lnTo>
                    <a:pt x="144" y="57"/>
                  </a:lnTo>
                  <a:lnTo>
                    <a:pt x="144" y="57"/>
                  </a:lnTo>
                  <a:lnTo>
                    <a:pt x="142" y="58"/>
                  </a:lnTo>
                  <a:lnTo>
                    <a:pt x="142" y="58"/>
                  </a:lnTo>
                  <a:lnTo>
                    <a:pt x="141" y="61"/>
                  </a:lnTo>
                  <a:lnTo>
                    <a:pt x="141" y="61"/>
                  </a:lnTo>
                  <a:lnTo>
                    <a:pt x="141" y="61"/>
                  </a:lnTo>
                  <a:lnTo>
                    <a:pt x="141" y="63"/>
                  </a:lnTo>
                  <a:lnTo>
                    <a:pt x="142" y="65"/>
                  </a:lnTo>
                  <a:lnTo>
                    <a:pt x="142" y="66"/>
                  </a:lnTo>
                  <a:lnTo>
                    <a:pt x="144" y="68"/>
                  </a:lnTo>
                  <a:lnTo>
                    <a:pt x="144" y="68"/>
                  </a:lnTo>
                  <a:lnTo>
                    <a:pt x="145" y="71"/>
                  </a:lnTo>
                  <a:lnTo>
                    <a:pt x="147" y="71"/>
                  </a:lnTo>
                  <a:lnTo>
                    <a:pt x="148" y="72"/>
                  </a:lnTo>
                  <a:lnTo>
                    <a:pt x="148" y="74"/>
                  </a:lnTo>
                  <a:lnTo>
                    <a:pt x="150" y="76"/>
                  </a:lnTo>
                  <a:lnTo>
                    <a:pt x="152" y="77"/>
                  </a:lnTo>
                  <a:lnTo>
                    <a:pt x="152" y="79"/>
                  </a:lnTo>
                  <a:lnTo>
                    <a:pt x="153" y="80"/>
                  </a:lnTo>
                  <a:lnTo>
                    <a:pt x="155" y="80"/>
                  </a:lnTo>
                  <a:lnTo>
                    <a:pt x="158" y="82"/>
                  </a:lnTo>
                  <a:lnTo>
                    <a:pt x="160" y="85"/>
                  </a:lnTo>
                  <a:lnTo>
                    <a:pt x="160" y="85"/>
                  </a:lnTo>
                  <a:lnTo>
                    <a:pt x="164" y="87"/>
                  </a:lnTo>
                  <a:lnTo>
                    <a:pt x="169" y="88"/>
                  </a:lnTo>
                  <a:lnTo>
                    <a:pt x="172" y="90"/>
                  </a:lnTo>
                  <a:lnTo>
                    <a:pt x="177" y="91"/>
                  </a:lnTo>
                  <a:lnTo>
                    <a:pt x="182" y="93"/>
                  </a:lnTo>
                  <a:lnTo>
                    <a:pt x="186" y="95"/>
                  </a:lnTo>
                  <a:lnTo>
                    <a:pt x="193" y="96"/>
                  </a:lnTo>
                  <a:lnTo>
                    <a:pt x="197" y="98"/>
                  </a:lnTo>
                  <a:lnTo>
                    <a:pt x="202" y="99"/>
                  </a:lnTo>
                  <a:lnTo>
                    <a:pt x="202" y="99"/>
                  </a:lnTo>
                  <a:lnTo>
                    <a:pt x="218" y="99"/>
                  </a:lnTo>
                  <a:lnTo>
                    <a:pt x="213" y="102"/>
                  </a:lnTo>
                  <a:lnTo>
                    <a:pt x="210" y="107"/>
                  </a:lnTo>
                  <a:lnTo>
                    <a:pt x="205" y="110"/>
                  </a:lnTo>
                  <a:lnTo>
                    <a:pt x="202" y="113"/>
                  </a:lnTo>
                  <a:lnTo>
                    <a:pt x="199" y="118"/>
                  </a:lnTo>
                  <a:lnTo>
                    <a:pt x="194" y="121"/>
                  </a:lnTo>
                  <a:lnTo>
                    <a:pt x="191" y="124"/>
                  </a:lnTo>
                  <a:lnTo>
                    <a:pt x="188" y="128"/>
                  </a:lnTo>
                  <a:lnTo>
                    <a:pt x="183" y="132"/>
                  </a:lnTo>
                  <a:lnTo>
                    <a:pt x="180" y="135"/>
                  </a:lnTo>
                  <a:lnTo>
                    <a:pt x="177" y="140"/>
                  </a:lnTo>
                  <a:lnTo>
                    <a:pt x="174" y="143"/>
                  </a:lnTo>
                  <a:lnTo>
                    <a:pt x="174" y="143"/>
                  </a:lnTo>
                  <a:lnTo>
                    <a:pt x="169" y="143"/>
                  </a:lnTo>
                  <a:lnTo>
                    <a:pt x="166" y="143"/>
                  </a:lnTo>
                  <a:lnTo>
                    <a:pt x="160" y="143"/>
                  </a:lnTo>
                  <a:lnTo>
                    <a:pt x="160" y="143"/>
                  </a:lnTo>
                  <a:lnTo>
                    <a:pt x="158" y="143"/>
                  </a:lnTo>
                  <a:lnTo>
                    <a:pt x="158" y="143"/>
                  </a:lnTo>
                  <a:lnTo>
                    <a:pt x="153" y="145"/>
                  </a:lnTo>
                  <a:lnTo>
                    <a:pt x="153" y="145"/>
                  </a:lnTo>
                  <a:lnTo>
                    <a:pt x="150" y="147"/>
                  </a:lnTo>
                  <a:lnTo>
                    <a:pt x="147" y="148"/>
                  </a:lnTo>
                  <a:lnTo>
                    <a:pt x="145" y="148"/>
                  </a:lnTo>
                  <a:lnTo>
                    <a:pt x="144" y="151"/>
                  </a:lnTo>
                  <a:lnTo>
                    <a:pt x="144" y="151"/>
                  </a:lnTo>
                  <a:lnTo>
                    <a:pt x="144" y="153"/>
                  </a:lnTo>
                  <a:lnTo>
                    <a:pt x="142" y="153"/>
                  </a:lnTo>
                  <a:lnTo>
                    <a:pt x="136" y="154"/>
                  </a:lnTo>
                  <a:lnTo>
                    <a:pt x="134" y="154"/>
                  </a:lnTo>
                  <a:lnTo>
                    <a:pt x="131" y="154"/>
                  </a:lnTo>
                  <a:lnTo>
                    <a:pt x="130" y="156"/>
                  </a:lnTo>
                  <a:lnTo>
                    <a:pt x="130" y="158"/>
                  </a:lnTo>
                  <a:lnTo>
                    <a:pt x="126" y="158"/>
                  </a:lnTo>
                  <a:lnTo>
                    <a:pt x="123" y="158"/>
                  </a:lnTo>
                  <a:lnTo>
                    <a:pt x="122" y="158"/>
                  </a:lnTo>
                  <a:lnTo>
                    <a:pt x="122" y="158"/>
                  </a:lnTo>
                  <a:lnTo>
                    <a:pt x="120" y="158"/>
                  </a:lnTo>
                  <a:lnTo>
                    <a:pt x="119" y="158"/>
                  </a:lnTo>
                  <a:lnTo>
                    <a:pt x="117" y="158"/>
                  </a:lnTo>
                  <a:lnTo>
                    <a:pt x="117" y="156"/>
                  </a:lnTo>
                  <a:lnTo>
                    <a:pt x="115" y="154"/>
                  </a:lnTo>
                  <a:lnTo>
                    <a:pt x="114" y="153"/>
                  </a:lnTo>
                  <a:lnTo>
                    <a:pt x="109" y="154"/>
                  </a:lnTo>
                  <a:lnTo>
                    <a:pt x="106" y="156"/>
                  </a:lnTo>
                  <a:lnTo>
                    <a:pt x="103" y="158"/>
                  </a:lnTo>
                  <a:lnTo>
                    <a:pt x="100" y="159"/>
                  </a:lnTo>
                  <a:lnTo>
                    <a:pt x="100" y="161"/>
                  </a:lnTo>
                  <a:lnTo>
                    <a:pt x="96" y="162"/>
                  </a:lnTo>
                  <a:lnTo>
                    <a:pt x="95" y="164"/>
                  </a:lnTo>
                  <a:lnTo>
                    <a:pt x="95" y="165"/>
                  </a:lnTo>
                  <a:lnTo>
                    <a:pt x="90" y="164"/>
                  </a:lnTo>
                  <a:lnTo>
                    <a:pt x="90" y="164"/>
                  </a:lnTo>
                  <a:lnTo>
                    <a:pt x="87" y="164"/>
                  </a:lnTo>
                  <a:lnTo>
                    <a:pt x="84" y="164"/>
                  </a:lnTo>
                  <a:lnTo>
                    <a:pt x="82" y="162"/>
                  </a:lnTo>
                  <a:lnTo>
                    <a:pt x="79" y="162"/>
                  </a:lnTo>
                  <a:lnTo>
                    <a:pt x="76" y="162"/>
                  </a:lnTo>
                  <a:lnTo>
                    <a:pt x="74" y="162"/>
                  </a:lnTo>
                  <a:lnTo>
                    <a:pt x="73" y="161"/>
                  </a:lnTo>
                  <a:lnTo>
                    <a:pt x="70" y="159"/>
                  </a:lnTo>
                  <a:lnTo>
                    <a:pt x="66" y="158"/>
                  </a:lnTo>
                  <a:lnTo>
                    <a:pt x="65" y="156"/>
                  </a:lnTo>
                  <a:lnTo>
                    <a:pt x="60" y="153"/>
                  </a:lnTo>
                  <a:lnTo>
                    <a:pt x="57" y="151"/>
                  </a:lnTo>
                  <a:lnTo>
                    <a:pt x="57" y="151"/>
                  </a:lnTo>
                  <a:lnTo>
                    <a:pt x="55" y="151"/>
                  </a:lnTo>
                  <a:lnTo>
                    <a:pt x="52" y="151"/>
                  </a:lnTo>
                  <a:lnTo>
                    <a:pt x="48" y="151"/>
                  </a:lnTo>
                  <a:lnTo>
                    <a:pt x="46" y="151"/>
                  </a:lnTo>
                  <a:lnTo>
                    <a:pt x="44" y="150"/>
                  </a:lnTo>
                  <a:lnTo>
                    <a:pt x="44" y="150"/>
                  </a:lnTo>
                  <a:lnTo>
                    <a:pt x="43" y="148"/>
                  </a:lnTo>
                  <a:lnTo>
                    <a:pt x="41" y="147"/>
                  </a:lnTo>
                  <a:lnTo>
                    <a:pt x="41" y="145"/>
                  </a:lnTo>
                  <a:lnTo>
                    <a:pt x="41" y="143"/>
                  </a:lnTo>
                  <a:lnTo>
                    <a:pt x="41" y="142"/>
                  </a:lnTo>
                  <a:lnTo>
                    <a:pt x="41" y="140"/>
                  </a:lnTo>
                  <a:lnTo>
                    <a:pt x="41" y="140"/>
                  </a:lnTo>
                  <a:lnTo>
                    <a:pt x="41" y="139"/>
                  </a:lnTo>
                  <a:lnTo>
                    <a:pt x="40" y="137"/>
                  </a:lnTo>
                  <a:lnTo>
                    <a:pt x="37" y="137"/>
                  </a:lnTo>
                  <a:lnTo>
                    <a:pt x="37" y="137"/>
                  </a:lnTo>
                  <a:lnTo>
                    <a:pt x="35" y="137"/>
                  </a:lnTo>
                  <a:lnTo>
                    <a:pt x="35" y="137"/>
                  </a:lnTo>
                  <a:lnTo>
                    <a:pt x="33" y="137"/>
                  </a:lnTo>
                  <a:lnTo>
                    <a:pt x="33" y="137"/>
                  </a:lnTo>
                  <a:lnTo>
                    <a:pt x="33" y="135"/>
                  </a:lnTo>
                  <a:lnTo>
                    <a:pt x="33" y="135"/>
                  </a:lnTo>
                  <a:lnTo>
                    <a:pt x="33" y="135"/>
                  </a:lnTo>
                  <a:lnTo>
                    <a:pt x="32" y="134"/>
                  </a:lnTo>
                  <a:lnTo>
                    <a:pt x="30" y="132"/>
                  </a:lnTo>
                  <a:lnTo>
                    <a:pt x="30" y="131"/>
                  </a:lnTo>
                  <a:lnTo>
                    <a:pt x="30" y="131"/>
                  </a:lnTo>
                  <a:lnTo>
                    <a:pt x="29" y="128"/>
                  </a:lnTo>
                  <a:lnTo>
                    <a:pt x="29" y="126"/>
                  </a:lnTo>
                  <a:lnTo>
                    <a:pt x="27" y="124"/>
                  </a:lnTo>
                  <a:lnTo>
                    <a:pt x="26" y="120"/>
                  </a:lnTo>
                  <a:lnTo>
                    <a:pt x="26" y="118"/>
                  </a:lnTo>
                  <a:lnTo>
                    <a:pt x="24" y="118"/>
                  </a:lnTo>
                  <a:lnTo>
                    <a:pt x="24" y="117"/>
                  </a:lnTo>
                  <a:lnTo>
                    <a:pt x="22" y="115"/>
                  </a:lnTo>
                  <a:lnTo>
                    <a:pt x="19" y="113"/>
                  </a:lnTo>
                  <a:lnTo>
                    <a:pt x="18" y="112"/>
                  </a:lnTo>
                  <a:lnTo>
                    <a:pt x="16" y="110"/>
                  </a:lnTo>
                  <a:lnTo>
                    <a:pt x="16" y="109"/>
                  </a:lnTo>
                  <a:lnTo>
                    <a:pt x="16" y="109"/>
                  </a:lnTo>
                  <a:lnTo>
                    <a:pt x="14" y="107"/>
                  </a:lnTo>
                  <a:lnTo>
                    <a:pt x="14" y="107"/>
                  </a:lnTo>
                  <a:lnTo>
                    <a:pt x="10" y="104"/>
                  </a:lnTo>
                  <a:lnTo>
                    <a:pt x="10" y="104"/>
                  </a:lnTo>
                  <a:lnTo>
                    <a:pt x="8" y="104"/>
                  </a:lnTo>
                  <a:lnTo>
                    <a:pt x="7" y="104"/>
                  </a:lnTo>
                  <a:lnTo>
                    <a:pt x="3" y="102"/>
                  </a:lnTo>
                  <a:lnTo>
                    <a:pt x="2" y="102"/>
                  </a:lnTo>
                  <a:lnTo>
                    <a:pt x="0" y="101"/>
                  </a:lnTo>
                  <a:lnTo>
                    <a:pt x="0" y="101"/>
                  </a:lnTo>
                  <a:lnTo>
                    <a:pt x="0" y="99"/>
                  </a:lnTo>
                  <a:lnTo>
                    <a:pt x="2" y="99"/>
                  </a:lnTo>
                  <a:lnTo>
                    <a:pt x="3" y="96"/>
                  </a:lnTo>
                  <a:lnTo>
                    <a:pt x="3" y="93"/>
                  </a:lnTo>
                  <a:lnTo>
                    <a:pt x="5" y="93"/>
                  </a:lnTo>
                  <a:lnTo>
                    <a:pt x="7" y="93"/>
                  </a:lnTo>
                  <a:lnTo>
                    <a:pt x="8" y="93"/>
                  </a:lnTo>
                  <a:lnTo>
                    <a:pt x="10" y="93"/>
                  </a:lnTo>
                  <a:lnTo>
                    <a:pt x="13" y="93"/>
                  </a:lnTo>
                  <a:lnTo>
                    <a:pt x="14" y="93"/>
                  </a:lnTo>
                  <a:lnTo>
                    <a:pt x="16" y="93"/>
                  </a:lnTo>
                  <a:lnTo>
                    <a:pt x="16" y="91"/>
                  </a:lnTo>
                  <a:lnTo>
                    <a:pt x="16" y="91"/>
                  </a:lnTo>
                  <a:lnTo>
                    <a:pt x="16" y="90"/>
                  </a:lnTo>
                  <a:lnTo>
                    <a:pt x="16" y="88"/>
                  </a:lnTo>
                  <a:lnTo>
                    <a:pt x="16" y="85"/>
                  </a:lnTo>
                  <a:lnTo>
                    <a:pt x="16" y="82"/>
                  </a:lnTo>
                  <a:lnTo>
                    <a:pt x="16" y="79"/>
                  </a:lnTo>
                  <a:lnTo>
                    <a:pt x="16" y="79"/>
                  </a:lnTo>
                  <a:lnTo>
                    <a:pt x="16" y="77"/>
                  </a:lnTo>
                  <a:lnTo>
                    <a:pt x="18" y="74"/>
                  </a:lnTo>
                  <a:lnTo>
                    <a:pt x="18" y="72"/>
                  </a:lnTo>
                  <a:lnTo>
                    <a:pt x="18" y="71"/>
                  </a:lnTo>
                  <a:lnTo>
                    <a:pt x="19" y="69"/>
                  </a:lnTo>
                  <a:lnTo>
                    <a:pt x="19" y="68"/>
                  </a:lnTo>
                  <a:lnTo>
                    <a:pt x="19" y="66"/>
                  </a:lnTo>
                  <a:lnTo>
                    <a:pt x="19" y="63"/>
                  </a:lnTo>
                  <a:lnTo>
                    <a:pt x="21" y="61"/>
                  </a:lnTo>
                  <a:lnTo>
                    <a:pt x="21" y="58"/>
                  </a:lnTo>
                  <a:lnTo>
                    <a:pt x="22" y="58"/>
                  </a:lnTo>
                  <a:lnTo>
                    <a:pt x="24" y="58"/>
                  </a:lnTo>
                  <a:lnTo>
                    <a:pt x="24" y="58"/>
                  </a:lnTo>
                  <a:lnTo>
                    <a:pt x="26" y="58"/>
                  </a:lnTo>
                  <a:lnTo>
                    <a:pt x="27" y="60"/>
                  </a:lnTo>
                  <a:lnTo>
                    <a:pt x="27" y="60"/>
                  </a:lnTo>
                  <a:lnTo>
                    <a:pt x="29" y="58"/>
                  </a:lnTo>
                  <a:lnTo>
                    <a:pt x="29" y="58"/>
                  </a:lnTo>
                  <a:lnTo>
                    <a:pt x="29" y="57"/>
                  </a:lnTo>
                  <a:lnTo>
                    <a:pt x="29" y="54"/>
                  </a:lnTo>
                  <a:lnTo>
                    <a:pt x="29" y="52"/>
                  </a:lnTo>
                  <a:lnTo>
                    <a:pt x="30" y="50"/>
                  </a:lnTo>
                  <a:lnTo>
                    <a:pt x="30" y="47"/>
                  </a:lnTo>
                  <a:lnTo>
                    <a:pt x="30" y="46"/>
                  </a:lnTo>
                  <a:lnTo>
                    <a:pt x="32" y="44"/>
                  </a:lnTo>
                  <a:lnTo>
                    <a:pt x="33" y="43"/>
                  </a:lnTo>
                  <a:lnTo>
                    <a:pt x="35" y="39"/>
                  </a:lnTo>
                  <a:lnTo>
                    <a:pt x="37" y="36"/>
                  </a:lnTo>
                  <a:lnTo>
                    <a:pt x="38" y="33"/>
                  </a:lnTo>
                  <a:lnTo>
                    <a:pt x="40" y="31"/>
                  </a:lnTo>
                  <a:lnTo>
                    <a:pt x="40" y="31"/>
                  </a:lnTo>
                  <a:lnTo>
                    <a:pt x="41" y="31"/>
                  </a:lnTo>
                  <a:lnTo>
                    <a:pt x="44" y="31"/>
                  </a:lnTo>
                  <a:lnTo>
                    <a:pt x="46" y="31"/>
                  </a:lnTo>
                  <a:lnTo>
                    <a:pt x="46" y="30"/>
                  </a:lnTo>
                  <a:lnTo>
                    <a:pt x="46" y="30"/>
                  </a:lnTo>
                  <a:lnTo>
                    <a:pt x="46" y="28"/>
                  </a:lnTo>
                  <a:lnTo>
                    <a:pt x="46" y="25"/>
                  </a:lnTo>
                  <a:lnTo>
                    <a:pt x="48" y="22"/>
                  </a:lnTo>
                  <a:lnTo>
                    <a:pt x="48" y="20"/>
                  </a:lnTo>
                  <a:lnTo>
                    <a:pt x="49" y="20"/>
                  </a:lnTo>
                  <a:lnTo>
                    <a:pt x="49" y="19"/>
                  </a:lnTo>
                  <a:lnTo>
                    <a:pt x="49" y="17"/>
                  </a:lnTo>
                  <a:lnTo>
                    <a:pt x="51" y="14"/>
                  </a:lnTo>
                  <a:lnTo>
                    <a:pt x="51" y="13"/>
                  </a:lnTo>
                  <a:lnTo>
                    <a:pt x="52" y="8"/>
                  </a:lnTo>
                  <a:lnTo>
                    <a:pt x="52" y="8"/>
                  </a:lnTo>
                  <a:lnTo>
                    <a:pt x="54" y="8"/>
                  </a:lnTo>
                  <a:lnTo>
                    <a:pt x="55" y="8"/>
                  </a:lnTo>
                  <a:lnTo>
                    <a:pt x="57" y="8"/>
                  </a:lnTo>
                  <a:lnTo>
                    <a:pt x="59" y="8"/>
                  </a:lnTo>
                  <a:lnTo>
                    <a:pt x="60" y="8"/>
                  </a:lnTo>
                  <a:lnTo>
                    <a:pt x="60" y="8"/>
                  </a:lnTo>
                  <a:lnTo>
                    <a:pt x="60" y="6"/>
                  </a:lnTo>
                  <a:lnTo>
                    <a:pt x="62" y="6"/>
                  </a:lnTo>
                  <a:lnTo>
                    <a:pt x="62" y="6"/>
                  </a:lnTo>
                  <a:lnTo>
                    <a:pt x="63" y="6"/>
                  </a:lnTo>
                  <a:lnTo>
                    <a:pt x="66" y="9"/>
                  </a:lnTo>
                  <a:lnTo>
                    <a:pt x="66" y="9"/>
                  </a:lnTo>
                  <a:lnTo>
                    <a:pt x="66" y="9"/>
                  </a:lnTo>
                  <a:lnTo>
                    <a:pt x="68" y="8"/>
                  </a:lnTo>
                  <a:lnTo>
                    <a:pt x="68" y="5"/>
                  </a:lnTo>
                  <a:lnTo>
                    <a:pt x="71" y="2"/>
                  </a:lnTo>
                  <a:lnTo>
                    <a:pt x="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62" name="Freeform 282">
              <a:extLst>
                <a:ext uri="{FF2B5EF4-FFF2-40B4-BE49-F238E27FC236}">
                  <a16:creationId xmlns:a16="http://schemas.microsoft.com/office/drawing/2014/main" id="{7BA6E858-0D46-4D24-B678-727B8586F3B4}"/>
                </a:ext>
              </a:extLst>
            </p:cNvPr>
            <p:cNvSpPr>
              <a:spLocks noEditPoints="1"/>
            </p:cNvSpPr>
            <p:nvPr/>
          </p:nvSpPr>
          <p:spPr bwMode="auto">
            <a:xfrm>
              <a:off x="5252348" y="3106046"/>
              <a:ext cx="633498" cy="518493"/>
            </a:xfrm>
            <a:custGeom>
              <a:avLst/>
              <a:gdLst>
                <a:gd name="T0" fmla="*/ 39 w 325"/>
                <a:gd name="T1" fmla="*/ 258 h 266"/>
                <a:gd name="T2" fmla="*/ 34 w 325"/>
                <a:gd name="T3" fmla="*/ 261 h 266"/>
                <a:gd name="T4" fmla="*/ 16 w 325"/>
                <a:gd name="T5" fmla="*/ 258 h 266"/>
                <a:gd name="T6" fmla="*/ 30 w 325"/>
                <a:gd name="T7" fmla="*/ 250 h 266"/>
                <a:gd name="T8" fmla="*/ 19 w 325"/>
                <a:gd name="T9" fmla="*/ 255 h 266"/>
                <a:gd name="T10" fmla="*/ 63 w 325"/>
                <a:gd name="T11" fmla="*/ 248 h 266"/>
                <a:gd name="T12" fmla="*/ 57 w 325"/>
                <a:gd name="T13" fmla="*/ 256 h 266"/>
                <a:gd name="T14" fmla="*/ 6 w 325"/>
                <a:gd name="T15" fmla="*/ 248 h 266"/>
                <a:gd name="T16" fmla="*/ 68 w 325"/>
                <a:gd name="T17" fmla="*/ 241 h 266"/>
                <a:gd name="T18" fmla="*/ 63 w 325"/>
                <a:gd name="T19" fmla="*/ 244 h 266"/>
                <a:gd name="T20" fmla="*/ 285 w 325"/>
                <a:gd name="T21" fmla="*/ 88 h 266"/>
                <a:gd name="T22" fmla="*/ 284 w 325"/>
                <a:gd name="T23" fmla="*/ 83 h 266"/>
                <a:gd name="T24" fmla="*/ 285 w 325"/>
                <a:gd name="T25" fmla="*/ 80 h 266"/>
                <a:gd name="T26" fmla="*/ 310 w 325"/>
                <a:gd name="T27" fmla="*/ 69 h 266"/>
                <a:gd name="T28" fmla="*/ 309 w 325"/>
                <a:gd name="T29" fmla="*/ 77 h 266"/>
                <a:gd name="T30" fmla="*/ 299 w 325"/>
                <a:gd name="T31" fmla="*/ 74 h 266"/>
                <a:gd name="T32" fmla="*/ 325 w 325"/>
                <a:gd name="T33" fmla="*/ 64 h 266"/>
                <a:gd name="T34" fmla="*/ 318 w 325"/>
                <a:gd name="T35" fmla="*/ 64 h 266"/>
                <a:gd name="T36" fmla="*/ 167 w 325"/>
                <a:gd name="T37" fmla="*/ 3 h 266"/>
                <a:gd name="T38" fmla="*/ 200 w 325"/>
                <a:gd name="T39" fmla="*/ 6 h 266"/>
                <a:gd name="T40" fmla="*/ 220 w 325"/>
                <a:gd name="T41" fmla="*/ 6 h 266"/>
                <a:gd name="T42" fmla="*/ 238 w 325"/>
                <a:gd name="T43" fmla="*/ 9 h 266"/>
                <a:gd name="T44" fmla="*/ 241 w 325"/>
                <a:gd name="T45" fmla="*/ 12 h 266"/>
                <a:gd name="T46" fmla="*/ 246 w 325"/>
                <a:gd name="T47" fmla="*/ 14 h 266"/>
                <a:gd name="T48" fmla="*/ 258 w 325"/>
                <a:gd name="T49" fmla="*/ 17 h 266"/>
                <a:gd name="T50" fmla="*/ 268 w 325"/>
                <a:gd name="T51" fmla="*/ 18 h 266"/>
                <a:gd name="T52" fmla="*/ 277 w 325"/>
                <a:gd name="T53" fmla="*/ 17 h 266"/>
                <a:gd name="T54" fmla="*/ 284 w 325"/>
                <a:gd name="T55" fmla="*/ 23 h 266"/>
                <a:gd name="T56" fmla="*/ 291 w 325"/>
                <a:gd name="T57" fmla="*/ 25 h 266"/>
                <a:gd name="T58" fmla="*/ 301 w 325"/>
                <a:gd name="T59" fmla="*/ 25 h 266"/>
                <a:gd name="T60" fmla="*/ 310 w 325"/>
                <a:gd name="T61" fmla="*/ 25 h 266"/>
                <a:gd name="T62" fmla="*/ 310 w 325"/>
                <a:gd name="T63" fmla="*/ 33 h 266"/>
                <a:gd name="T64" fmla="*/ 274 w 325"/>
                <a:gd name="T65" fmla="*/ 50 h 266"/>
                <a:gd name="T66" fmla="*/ 268 w 325"/>
                <a:gd name="T67" fmla="*/ 59 h 266"/>
                <a:gd name="T68" fmla="*/ 265 w 325"/>
                <a:gd name="T69" fmla="*/ 85 h 266"/>
                <a:gd name="T70" fmla="*/ 252 w 325"/>
                <a:gd name="T71" fmla="*/ 100 h 266"/>
                <a:gd name="T72" fmla="*/ 239 w 325"/>
                <a:gd name="T73" fmla="*/ 110 h 266"/>
                <a:gd name="T74" fmla="*/ 222 w 325"/>
                <a:gd name="T75" fmla="*/ 121 h 266"/>
                <a:gd name="T76" fmla="*/ 198 w 325"/>
                <a:gd name="T77" fmla="*/ 122 h 266"/>
                <a:gd name="T78" fmla="*/ 184 w 325"/>
                <a:gd name="T79" fmla="*/ 130 h 266"/>
                <a:gd name="T80" fmla="*/ 172 w 325"/>
                <a:gd name="T81" fmla="*/ 124 h 266"/>
                <a:gd name="T82" fmla="*/ 170 w 325"/>
                <a:gd name="T83" fmla="*/ 118 h 266"/>
                <a:gd name="T84" fmla="*/ 154 w 325"/>
                <a:gd name="T85" fmla="*/ 108 h 266"/>
                <a:gd name="T86" fmla="*/ 162 w 325"/>
                <a:gd name="T87" fmla="*/ 97 h 266"/>
                <a:gd name="T88" fmla="*/ 159 w 325"/>
                <a:gd name="T89" fmla="*/ 86 h 266"/>
                <a:gd name="T90" fmla="*/ 156 w 325"/>
                <a:gd name="T91" fmla="*/ 74 h 266"/>
                <a:gd name="T92" fmla="*/ 162 w 325"/>
                <a:gd name="T93" fmla="*/ 66 h 266"/>
                <a:gd name="T94" fmla="*/ 164 w 325"/>
                <a:gd name="T95" fmla="*/ 59 h 266"/>
                <a:gd name="T96" fmla="*/ 162 w 325"/>
                <a:gd name="T97" fmla="*/ 47 h 266"/>
                <a:gd name="T98" fmla="*/ 173 w 325"/>
                <a:gd name="T99" fmla="*/ 39 h 266"/>
                <a:gd name="T100" fmla="*/ 168 w 325"/>
                <a:gd name="T101" fmla="*/ 33 h 266"/>
                <a:gd name="T102" fmla="*/ 159 w 325"/>
                <a:gd name="T103" fmla="*/ 31 h 266"/>
                <a:gd name="T104" fmla="*/ 151 w 325"/>
                <a:gd name="T105" fmla="*/ 33 h 266"/>
                <a:gd name="T106" fmla="*/ 143 w 325"/>
                <a:gd name="T107" fmla="*/ 33 h 266"/>
                <a:gd name="T108" fmla="*/ 138 w 325"/>
                <a:gd name="T109" fmla="*/ 29 h 266"/>
                <a:gd name="T110" fmla="*/ 135 w 325"/>
                <a:gd name="T111" fmla="*/ 26 h 266"/>
                <a:gd name="T112" fmla="*/ 132 w 325"/>
                <a:gd name="T113" fmla="*/ 20 h 266"/>
                <a:gd name="T114" fmla="*/ 129 w 325"/>
                <a:gd name="T115" fmla="*/ 14 h 266"/>
                <a:gd name="T116" fmla="*/ 143 w 325"/>
                <a:gd name="T117" fmla="*/ 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5" h="266">
                  <a:moveTo>
                    <a:pt x="3" y="263"/>
                  </a:moveTo>
                  <a:lnTo>
                    <a:pt x="4" y="263"/>
                  </a:lnTo>
                  <a:lnTo>
                    <a:pt x="3" y="266"/>
                  </a:lnTo>
                  <a:lnTo>
                    <a:pt x="1" y="264"/>
                  </a:lnTo>
                  <a:lnTo>
                    <a:pt x="1" y="264"/>
                  </a:lnTo>
                  <a:lnTo>
                    <a:pt x="0" y="263"/>
                  </a:lnTo>
                  <a:lnTo>
                    <a:pt x="1" y="263"/>
                  </a:lnTo>
                  <a:lnTo>
                    <a:pt x="3" y="263"/>
                  </a:lnTo>
                  <a:close/>
                  <a:moveTo>
                    <a:pt x="39" y="258"/>
                  </a:moveTo>
                  <a:lnTo>
                    <a:pt x="41" y="258"/>
                  </a:lnTo>
                  <a:lnTo>
                    <a:pt x="41" y="258"/>
                  </a:lnTo>
                  <a:lnTo>
                    <a:pt x="41" y="259"/>
                  </a:lnTo>
                  <a:lnTo>
                    <a:pt x="41" y="261"/>
                  </a:lnTo>
                  <a:lnTo>
                    <a:pt x="39" y="263"/>
                  </a:lnTo>
                  <a:lnTo>
                    <a:pt x="38" y="264"/>
                  </a:lnTo>
                  <a:lnTo>
                    <a:pt x="36" y="264"/>
                  </a:lnTo>
                  <a:lnTo>
                    <a:pt x="36" y="263"/>
                  </a:lnTo>
                  <a:lnTo>
                    <a:pt x="34" y="261"/>
                  </a:lnTo>
                  <a:lnTo>
                    <a:pt x="34" y="259"/>
                  </a:lnTo>
                  <a:lnTo>
                    <a:pt x="36" y="259"/>
                  </a:lnTo>
                  <a:lnTo>
                    <a:pt x="36" y="258"/>
                  </a:lnTo>
                  <a:lnTo>
                    <a:pt x="39" y="258"/>
                  </a:lnTo>
                  <a:lnTo>
                    <a:pt x="39" y="258"/>
                  </a:lnTo>
                  <a:lnTo>
                    <a:pt x="39" y="258"/>
                  </a:lnTo>
                  <a:close/>
                  <a:moveTo>
                    <a:pt x="14" y="256"/>
                  </a:moveTo>
                  <a:lnTo>
                    <a:pt x="14" y="256"/>
                  </a:lnTo>
                  <a:lnTo>
                    <a:pt x="16" y="258"/>
                  </a:lnTo>
                  <a:lnTo>
                    <a:pt x="16" y="258"/>
                  </a:lnTo>
                  <a:lnTo>
                    <a:pt x="16" y="258"/>
                  </a:lnTo>
                  <a:lnTo>
                    <a:pt x="14" y="259"/>
                  </a:lnTo>
                  <a:lnTo>
                    <a:pt x="14" y="259"/>
                  </a:lnTo>
                  <a:lnTo>
                    <a:pt x="12" y="259"/>
                  </a:lnTo>
                  <a:lnTo>
                    <a:pt x="12" y="258"/>
                  </a:lnTo>
                  <a:lnTo>
                    <a:pt x="12" y="256"/>
                  </a:lnTo>
                  <a:lnTo>
                    <a:pt x="14" y="256"/>
                  </a:lnTo>
                  <a:close/>
                  <a:moveTo>
                    <a:pt x="30" y="250"/>
                  </a:moveTo>
                  <a:lnTo>
                    <a:pt x="30" y="252"/>
                  </a:lnTo>
                  <a:lnTo>
                    <a:pt x="27" y="253"/>
                  </a:lnTo>
                  <a:lnTo>
                    <a:pt x="25" y="258"/>
                  </a:lnTo>
                  <a:lnTo>
                    <a:pt x="25" y="259"/>
                  </a:lnTo>
                  <a:lnTo>
                    <a:pt x="23" y="259"/>
                  </a:lnTo>
                  <a:lnTo>
                    <a:pt x="22" y="259"/>
                  </a:lnTo>
                  <a:lnTo>
                    <a:pt x="20" y="258"/>
                  </a:lnTo>
                  <a:lnTo>
                    <a:pt x="19" y="255"/>
                  </a:lnTo>
                  <a:lnTo>
                    <a:pt x="19" y="255"/>
                  </a:lnTo>
                  <a:lnTo>
                    <a:pt x="19" y="253"/>
                  </a:lnTo>
                  <a:lnTo>
                    <a:pt x="20" y="253"/>
                  </a:lnTo>
                  <a:lnTo>
                    <a:pt x="23" y="253"/>
                  </a:lnTo>
                  <a:lnTo>
                    <a:pt x="23" y="253"/>
                  </a:lnTo>
                  <a:lnTo>
                    <a:pt x="27" y="252"/>
                  </a:lnTo>
                  <a:lnTo>
                    <a:pt x="30" y="250"/>
                  </a:lnTo>
                  <a:close/>
                  <a:moveTo>
                    <a:pt x="61" y="248"/>
                  </a:moveTo>
                  <a:lnTo>
                    <a:pt x="63" y="248"/>
                  </a:lnTo>
                  <a:lnTo>
                    <a:pt x="63" y="248"/>
                  </a:lnTo>
                  <a:lnTo>
                    <a:pt x="63" y="250"/>
                  </a:lnTo>
                  <a:lnTo>
                    <a:pt x="63" y="253"/>
                  </a:lnTo>
                  <a:lnTo>
                    <a:pt x="61" y="256"/>
                  </a:lnTo>
                  <a:lnTo>
                    <a:pt x="58" y="256"/>
                  </a:lnTo>
                  <a:lnTo>
                    <a:pt x="55" y="259"/>
                  </a:lnTo>
                  <a:lnTo>
                    <a:pt x="53" y="258"/>
                  </a:lnTo>
                  <a:lnTo>
                    <a:pt x="53" y="258"/>
                  </a:lnTo>
                  <a:lnTo>
                    <a:pt x="55" y="258"/>
                  </a:lnTo>
                  <a:lnTo>
                    <a:pt x="57" y="256"/>
                  </a:lnTo>
                  <a:lnTo>
                    <a:pt x="58" y="253"/>
                  </a:lnTo>
                  <a:lnTo>
                    <a:pt x="60" y="250"/>
                  </a:lnTo>
                  <a:lnTo>
                    <a:pt x="60" y="248"/>
                  </a:lnTo>
                  <a:lnTo>
                    <a:pt x="61" y="248"/>
                  </a:lnTo>
                  <a:lnTo>
                    <a:pt x="61" y="248"/>
                  </a:lnTo>
                  <a:close/>
                  <a:moveTo>
                    <a:pt x="6" y="247"/>
                  </a:moveTo>
                  <a:lnTo>
                    <a:pt x="6" y="247"/>
                  </a:lnTo>
                  <a:lnTo>
                    <a:pt x="6" y="248"/>
                  </a:lnTo>
                  <a:lnTo>
                    <a:pt x="6" y="248"/>
                  </a:lnTo>
                  <a:lnTo>
                    <a:pt x="6" y="250"/>
                  </a:lnTo>
                  <a:lnTo>
                    <a:pt x="6" y="252"/>
                  </a:lnTo>
                  <a:lnTo>
                    <a:pt x="4" y="252"/>
                  </a:lnTo>
                  <a:lnTo>
                    <a:pt x="4" y="252"/>
                  </a:lnTo>
                  <a:lnTo>
                    <a:pt x="4" y="252"/>
                  </a:lnTo>
                  <a:lnTo>
                    <a:pt x="3" y="248"/>
                  </a:lnTo>
                  <a:lnTo>
                    <a:pt x="3" y="247"/>
                  </a:lnTo>
                  <a:lnTo>
                    <a:pt x="6" y="247"/>
                  </a:lnTo>
                  <a:close/>
                  <a:moveTo>
                    <a:pt x="68" y="241"/>
                  </a:moveTo>
                  <a:lnTo>
                    <a:pt x="69" y="241"/>
                  </a:lnTo>
                  <a:lnTo>
                    <a:pt x="68" y="242"/>
                  </a:lnTo>
                  <a:lnTo>
                    <a:pt x="68" y="244"/>
                  </a:lnTo>
                  <a:lnTo>
                    <a:pt x="68" y="245"/>
                  </a:lnTo>
                  <a:lnTo>
                    <a:pt x="64" y="245"/>
                  </a:lnTo>
                  <a:lnTo>
                    <a:pt x="63" y="247"/>
                  </a:lnTo>
                  <a:lnTo>
                    <a:pt x="63" y="247"/>
                  </a:lnTo>
                  <a:lnTo>
                    <a:pt x="63" y="244"/>
                  </a:lnTo>
                  <a:lnTo>
                    <a:pt x="63" y="244"/>
                  </a:lnTo>
                  <a:lnTo>
                    <a:pt x="66" y="242"/>
                  </a:lnTo>
                  <a:lnTo>
                    <a:pt x="68" y="242"/>
                  </a:lnTo>
                  <a:lnTo>
                    <a:pt x="68" y="241"/>
                  </a:lnTo>
                  <a:lnTo>
                    <a:pt x="68" y="241"/>
                  </a:lnTo>
                  <a:close/>
                  <a:moveTo>
                    <a:pt x="284" y="86"/>
                  </a:moveTo>
                  <a:lnTo>
                    <a:pt x="285" y="88"/>
                  </a:lnTo>
                  <a:lnTo>
                    <a:pt x="285" y="88"/>
                  </a:lnTo>
                  <a:lnTo>
                    <a:pt x="285" y="88"/>
                  </a:lnTo>
                  <a:lnTo>
                    <a:pt x="285" y="88"/>
                  </a:lnTo>
                  <a:lnTo>
                    <a:pt x="285" y="88"/>
                  </a:lnTo>
                  <a:lnTo>
                    <a:pt x="284" y="88"/>
                  </a:lnTo>
                  <a:lnTo>
                    <a:pt x="284" y="88"/>
                  </a:lnTo>
                  <a:lnTo>
                    <a:pt x="284" y="86"/>
                  </a:lnTo>
                  <a:lnTo>
                    <a:pt x="284" y="86"/>
                  </a:lnTo>
                  <a:close/>
                  <a:moveTo>
                    <a:pt x="285" y="80"/>
                  </a:moveTo>
                  <a:lnTo>
                    <a:pt x="287" y="80"/>
                  </a:lnTo>
                  <a:lnTo>
                    <a:pt x="287" y="81"/>
                  </a:lnTo>
                  <a:lnTo>
                    <a:pt x="284" y="83"/>
                  </a:lnTo>
                  <a:lnTo>
                    <a:pt x="284" y="83"/>
                  </a:lnTo>
                  <a:lnTo>
                    <a:pt x="284" y="85"/>
                  </a:lnTo>
                  <a:lnTo>
                    <a:pt x="280" y="85"/>
                  </a:lnTo>
                  <a:lnTo>
                    <a:pt x="280" y="83"/>
                  </a:lnTo>
                  <a:lnTo>
                    <a:pt x="280" y="83"/>
                  </a:lnTo>
                  <a:lnTo>
                    <a:pt x="282" y="83"/>
                  </a:lnTo>
                  <a:lnTo>
                    <a:pt x="282" y="81"/>
                  </a:lnTo>
                  <a:lnTo>
                    <a:pt x="282" y="81"/>
                  </a:lnTo>
                  <a:lnTo>
                    <a:pt x="285" y="80"/>
                  </a:lnTo>
                  <a:close/>
                  <a:moveTo>
                    <a:pt x="309" y="66"/>
                  </a:moveTo>
                  <a:lnTo>
                    <a:pt x="309" y="66"/>
                  </a:lnTo>
                  <a:lnTo>
                    <a:pt x="309" y="67"/>
                  </a:lnTo>
                  <a:lnTo>
                    <a:pt x="309" y="67"/>
                  </a:lnTo>
                  <a:lnTo>
                    <a:pt x="309" y="67"/>
                  </a:lnTo>
                  <a:lnTo>
                    <a:pt x="309" y="67"/>
                  </a:lnTo>
                  <a:lnTo>
                    <a:pt x="309" y="67"/>
                  </a:lnTo>
                  <a:lnTo>
                    <a:pt x="309" y="69"/>
                  </a:lnTo>
                  <a:lnTo>
                    <a:pt x="310" y="69"/>
                  </a:lnTo>
                  <a:lnTo>
                    <a:pt x="310" y="69"/>
                  </a:lnTo>
                  <a:lnTo>
                    <a:pt x="312" y="69"/>
                  </a:lnTo>
                  <a:lnTo>
                    <a:pt x="312" y="69"/>
                  </a:lnTo>
                  <a:lnTo>
                    <a:pt x="314" y="70"/>
                  </a:lnTo>
                  <a:lnTo>
                    <a:pt x="312" y="72"/>
                  </a:lnTo>
                  <a:lnTo>
                    <a:pt x="310" y="72"/>
                  </a:lnTo>
                  <a:lnTo>
                    <a:pt x="310" y="74"/>
                  </a:lnTo>
                  <a:lnTo>
                    <a:pt x="310" y="75"/>
                  </a:lnTo>
                  <a:lnTo>
                    <a:pt x="309" y="77"/>
                  </a:lnTo>
                  <a:lnTo>
                    <a:pt x="307" y="77"/>
                  </a:lnTo>
                  <a:lnTo>
                    <a:pt x="304" y="75"/>
                  </a:lnTo>
                  <a:lnTo>
                    <a:pt x="302" y="75"/>
                  </a:lnTo>
                  <a:lnTo>
                    <a:pt x="302" y="75"/>
                  </a:lnTo>
                  <a:lnTo>
                    <a:pt x="302" y="74"/>
                  </a:lnTo>
                  <a:lnTo>
                    <a:pt x="302" y="74"/>
                  </a:lnTo>
                  <a:lnTo>
                    <a:pt x="301" y="72"/>
                  </a:lnTo>
                  <a:lnTo>
                    <a:pt x="299" y="74"/>
                  </a:lnTo>
                  <a:lnTo>
                    <a:pt x="299" y="74"/>
                  </a:lnTo>
                  <a:lnTo>
                    <a:pt x="298" y="74"/>
                  </a:lnTo>
                  <a:lnTo>
                    <a:pt x="298" y="74"/>
                  </a:lnTo>
                  <a:lnTo>
                    <a:pt x="298" y="72"/>
                  </a:lnTo>
                  <a:lnTo>
                    <a:pt x="298" y="72"/>
                  </a:lnTo>
                  <a:lnTo>
                    <a:pt x="302" y="67"/>
                  </a:lnTo>
                  <a:lnTo>
                    <a:pt x="304" y="67"/>
                  </a:lnTo>
                  <a:lnTo>
                    <a:pt x="309" y="66"/>
                  </a:lnTo>
                  <a:close/>
                  <a:moveTo>
                    <a:pt x="321" y="64"/>
                  </a:moveTo>
                  <a:lnTo>
                    <a:pt x="325" y="64"/>
                  </a:lnTo>
                  <a:lnTo>
                    <a:pt x="325" y="67"/>
                  </a:lnTo>
                  <a:lnTo>
                    <a:pt x="325" y="67"/>
                  </a:lnTo>
                  <a:lnTo>
                    <a:pt x="325" y="67"/>
                  </a:lnTo>
                  <a:lnTo>
                    <a:pt x="325" y="69"/>
                  </a:lnTo>
                  <a:lnTo>
                    <a:pt x="320" y="66"/>
                  </a:lnTo>
                  <a:lnTo>
                    <a:pt x="318" y="66"/>
                  </a:lnTo>
                  <a:lnTo>
                    <a:pt x="318" y="66"/>
                  </a:lnTo>
                  <a:lnTo>
                    <a:pt x="318" y="64"/>
                  </a:lnTo>
                  <a:lnTo>
                    <a:pt x="318" y="64"/>
                  </a:lnTo>
                  <a:lnTo>
                    <a:pt x="321" y="64"/>
                  </a:lnTo>
                  <a:close/>
                  <a:moveTo>
                    <a:pt x="151" y="0"/>
                  </a:moveTo>
                  <a:lnTo>
                    <a:pt x="153" y="1"/>
                  </a:lnTo>
                  <a:lnTo>
                    <a:pt x="154" y="1"/>
                  </a:lnTo>
                  <a:lnTo>
                    <a:pt x="156" y="1"/>
                  </a:lnTo>
                  <a:lnTo>
                    <a:pt x="157" y="3"/>
                  </a:lnTo>
                  <a:lnTo>
                    <a:pt x="161" y="4"/>
                  </a:lnTo>
                  <a:lnTo>
                    <a:pt x="164" y="3"/>
                  </a:lnTo>
                  <a:lnTo>
                    <a:pt x="167" y="3"/>
                  </a:lnTo>
                  <a:lnTo>
                    <a:pt x="168" y="3"/>
                  </a:lnTo>
                  <a:lnTo>
                    <a:pt x="173" y="3"/>
                  </a:lnTo>
                  <a:lnTo>
                    <a:pt x="175" y="3"/>
                  </a:lnTo>
                  <a:lnTo>
                    <a:pt x="178" y="3"/>
                  </a:lnTo>
                  <a:lnTo>
                    <a:pt x="181" y="3"/>
                  </a:lnTo>
                  <a:lnTo>
                    <a:pt x="186" y="4"/>
                  </a:lnTo>
                  <a:lnTo>
                    <a:pt x="189" y="4"/>
                  </a:lnTo>
                  <a:lnTo>
                    <a:pt x="197" y="6"/>
                  </a:lnTo>
                  <a:lnTo>
                    <a:pt x="200" y="6"/>
                  </a:lnTo>
                  <a:lnTo>
                    <a:pt x="205" y="6"/>
                  </a:lnTo>
                  <a:lnTo>
                    <a:pt x="206" y="4"/>
                  </a:lnTo>
                  <a:lnTo>
                    <a:pt x="208" y="6"/>
                  </a:lnTo>
                  <a:lnTo>
                    <a:pt x="211" y="4"/>
                  </a:lnTo>
                  <a:lnTo>
                    <a:pt x="211" y="4"/>
                  </a:lnTo>
                  <a:lnTo>
                    <a:pt x="213" y="6"/>
                  </a:lnTo>
                  <a:lnTo>
                    <a:pt x="219" y="7"/>
                  </a:lnTo>
                  <a:lnTo>
                    <a:pt x="220" y="6"/>
                  </a:lnTo>
                  <a:lnTo>
                    <a:pt x="220" y="6"/>
                  </a:lnTo>
                  <a:lnTo>
                    <a:pt x="225" y="6"/>
                  </a:lnTo>
                  <a:lnTo>
                    <a:pt x="228" y="7"/>
                  </a:lnTo>
                  <a:lnTo>
                    <a:pt x="232" y="7"/>
                  </a:lnTo>
                  <a:lnTo>
                    <a:pt x="235" y="7"/>
                  </a:lnTo>
                  <a:lnTo>
                    <a:pt x="236" y="6"/>
                  </a:lnTo>
                  <a:lnTo>
                    <a:pt x="236" y="6"/>
                  </a:lnTo>
                  <a:lnTo>
                    <a:pt x="236" y="7"/>
                  </a:lnTo>
                  <a:lnTo>
                    <a:pt x="238" y="7"/>
                  </a:lnTo>
                  <a:lnTo>
                    <a:pt x="238" y="9"/>
                  </a:lnTo>
                  <a:lnTo>
                    <a:pt x="239" y="9"/>
                  </a:lnTo>
                  <a:lnTo>
                    <a:pt x="239" y="9"/>
                  </a:lnTo>
                  <a:lnTo>
                    <a:pt x="241" y="9"/>
                  </a:lnTo>
                  <a:lnTo>
                    <a:pt x="243" y="9"/>
                  </a:lnTo>
                  <a:lnTo>
                    <a:pt x="243" y="11"/>
                  </a:lnTo>
                  <a:lnTo>
                    <a:pt x="243" y="11"/>
                  </a:lnTo>
                  <a:lnTo>
                    <a:pt x="241" y="12"/>
                  </a:lnTo>
                  <a:lnTo>
                    <a:pt x="241" y="12"/>
                  </a:lnTo>
                  <a:lnTo>
                    <a:pt x="241" y="12"/>
                  </a:lnTo>
                  <a:lnTo>
                    <a:pt x="243" y="14"/>
                  </a:lnTo>
                  <a:lnTo>
                    <a:pt x="243" y="14"/>
                  </a:lnTo>
                  <a:lnTo>
                    <a:pt x="243" y="12"/>
                  </a:lnTo>
                  <a:lnTo>
                    <a:pt x="243" y="12"/>
                  </a:lnTo>
                  <a:lnTo>
                    <a:pt x="244" y="12"/>
                  </a:lnTo>
                  <a:lnTo>
                    <a:pt x="244" y="12"/>
                  </a:lnTo>
                  <a:lnTo>
                    <a:pt x="244" y="12"/>
                  </a:lnTo>
                  <a:lnTo>
                    <a:pt x="244" y="12"/>
                  </a:lnTo>
                  <a:lnTo>
                    <a:pt x="246" y="14"/>
                  </a:lnTo>
                  <a:lnTo>
                    <a:pt x="249" y="14"/>
                  </a:lnTo>
                  <a:lnTo>
                    <a:pt x="250" y="14"/>
                  </a:lnTo>
                  <a:lnTo>
                    <a:pt x="252" y="15"/>
                  </a:lnTo>
                  <a:lnTo>
                    <a:pt x="252" y="15"/>
                  </a:lnTo>
                  <a:lnTo>
                    <a:pt x="254" y="17"/>
                  </a:lnTo>
                  <a:lnTo>
                    <a:pt x="255" y="17"/>
                  </a:lnTo>
                  <a:lnTo>
                    <a:pt x="255" y="17"/>
                  </a:lnTo>
                  <a:lnTo>
                    <a:pt x="257" y="17"/>
                  </a:lnTo>
                  <a:lnTo>
                    <a:pt x="258" y="17"/>
                  </a:lnTo>
                  <a:lnTo>
                    <a:pt x="258" y="17"/>
                  </a:lnTo>
                  <a:lnTo>
                    <a:pt x="258" y="17"/>
                  </a:lnTo>
                  <a:lnTo>
                    <a:pt x="260" y="17"/>
                  </a:lnTo>
                  <a:lnTo>
                    <a:pt x="261" y="18"/>
                  </a:lnTo>
                  <a:lnTo>
                    <a:pt x="261" y="18"/>
                  </a:lnTo>
                  <a:lnTo>
                    <a:pt x="261" y="18"/>
                  </a:lnTo>
                  <a:lnTo>
                    <a:pt x="266" y="18"/>
                  </a:lnTo>
                  <a:lnTo>
                    <a:pt x="266" y="18"/>
                  </a:lnTo>
                  <a:lnTo>
                    <a:pt x="268" y="18"/>
                  </a:lnTo>
                  <a:lnTo>
                    <a:pt x="268" y="18"/>
                  </a:lnTo>
                  <a:lnTo>
                    <a:pt x="271" y="18"/>
                  </a:lnTo>
                  <a:lnTo>
                    <a:pt x="273" y="18"/>
                  </a:lnTo>
                  <a:lnTo>
                    <a:pt x="273" y="18"/>
                  </a:lnTo>
                  <a:lnTo>
                    <a:pt x="273" y="17"/>
                  </a:lnTo>
                  <a:lnTo>
                    <a:pt x="273" y="17"/>
                  </a:lnTo>
                  <a:lnTo>
                    <a:pt x="273" y="17"/>
                  </a:lnTo>
                  <a:lnTo>
                    <a:pt x="274" y="17"/>
                  </a:lnTo>
                  <a:lnTo>
                    <a:pt x="277" y="17"/>
                  </a:lnTo>
                  <a:lnTo>
                    <a:pt x="279" y="18"/>
                  </a:lnTo>
                  <a:lnTo>
                    <a:pt x="280" y="18"/>
                  </a:lnTo>
                  <a:lnTo>
                    <a:pt x="282" y="18"/>
                  </a:lnTo>
                  <a:lnTo>
                    <a:pt x="282" y="18"/>
                  </a:lnTo>
                  <a:lnTo>
                    <a:pt x="284" y="20"/>
                  </a:lnTo>
                  <a:lnTo>
                    <a:pt x="284" y="22"/>
                  </a:lnTo>
                  <a:lnTo>
                    <a:pt x="284" y="22"/>
                  </a:lnTo>
                  <a:lnTo>
                    <a:pt x="284" y="22"/>
                  </a:lnTo>
                  <a:lnTo>
                    <a:pt x="284" y="23"/>
                  </a:lnTo>
                  <a:lnTo>
                    <a:pt x="284" y="23"/>
                  </a:lnTo>
                  <a:lnTo>
                    <a:pt x="284" y="23"/>
                  </a:lnTo>
                  <a:lnTo>
                    <a:pt x="285" y="23"/>
                  </a:lnTo>
                  <a:lnTo>
                    <a:pt x="285" y="23"/>
                  </a:lnTo>
                  <a:lnTo>
                    <a:pt x="287" y="22"/>
                  </a:lnTo>
                  <a:lnTo>
                    <a:pt x="287" y="22"/>
                  </a:lnTo>
                  <a:lnTo>
                    <a:pt x="290" y="23"/>
                  </a:lnTo>
                  <a:lnTo>
                    <a:pt x="290" y="23"/>
                  </a:lnTo>
                  <a:lnTo>
                    <a:pt x="291" y="25"/>
                  </a:lnTo>
                  <a:lnTo>
                    <a:pt x="291" y="25"/>
                  </a:lnTo>
                  <a:lnTo>
                    <a:pt x="291" y="25"/>
                  </a:lnTo>
                  <a:lnTo>
                    <a:pt x="293" y="25"/>
                  </a:lnTo>
                  <a:lnTo>
                    <a:pt x="295" y="23"/>
                  </a:lnTo>
                  <a:lnTo>
                    <a:pt x="298" y="25"/>
                  </a:lnTo>
                  <a:lnTo>
                    <a:pt x="299" y="25"/>
                  </a:lnTo>
                  <a:lnTo>
                    <a:pt x="301" y="25"/>
                  </a:lnTo>
                  <a:lnTo>
                    <a:pt x="301" y="25"/>
                  </a:lnTo>
                  <a:lnTo>
                    <a:pt x="301" y="25"/>
                  </a:lnTo>
                  <a:lnTo>
                    <a:pt x="302" y="23"/>
                  </a:lnTo>
                  <a:lnTo>
                    <a:pt x="302" y="23"/>
                  </a:lnTo>
                  <a:lnTo>
                    <a:pt x="304" y="23"/>
                  </a:lnTo>
                  <a:lnTo>
                    <a:pt x="304" y="23"/>
                  </a:lnTo>
                  <a:lnTo>
                    <a:pt x="306" y="23"/>
                  </a:lnTo>
                  <a:lnTo>
                    <a:pt x="307" y="23"/>
                  </a:lnTo>
                  <a:lnTo>
                    <a:pt x="309" y="23"/>
                  </a:lnTo>
                  <a:lnTo>
                    <a:pt x="309" y="23"/>
                  </a:lnTo>
                  <a:lnTo>
                    <a:pt x="310" y="25"/>
                  </a:lnTo>
                  <a:lnTo>
                    <a:pt x="310" y="25"/>
                  </a:lnTo>
                  <a:lnTo>
                    <a:pt x="310" y="26"/>
                  </a:lnTo>
                  <a:lnTo>
                    <a:pt x="309" y="26"/>
                  </a:lnTo>
                  <a:lnTo>
                    <a:pt x="309" y="26"/>
                  </a:lnTo>
                  <a:lnTo>
                    <a:pt x="309" y="28"/>
                  </a:lnTo>
                  <a:lnTo>
                    <a:pt x="309" y="28"/>
                  </a:lnTo>
                  <a:lnTo>
                    <a:pt x="309" y="29"/>
                  </a:lnTo>
                  <a:lnTo>
                    <a:pt x="309" y="29"/>
                  </a:lnTo>
                  <a:lnTo>
                    <a:pt x="310" y="33"/>
                  </a:lnTo>
                  <a:lnTo>
                    <a:pt x="309" y="33"/>
                  </a:lnTo>
                  <a:lnTo>
                    <a:pt x="306" y="34"/>
                  </a:lnTo>
                  <a:lnTo>
                    <a:pt x="296" y="40"/>
                  </a:lnTo>
                  <a:lnTo>
                    <a:pt x="293" y="42"/>
                  </a:lnTo>
                  <a:lnTo>
                    <a:pt x="293" y="44"/>
                  </a:lnTo>
                  <a:lnTo>
                    <a:pt x="285" y="45"/>
                  </a:lnTo>
                  <a:lnTo>
                    <a:pt x="280" y="47"/>
                  </a:lnTo>
                  <a:lnTo>
                    <a:pt x="277" y="47"/>
                  </a:lnTo>
                  <a:lnTo>
                    <a:pt x="274" y="50"/>
                  </a:lnTo>
                  <a:lnTo>
                    <a:pt x="273" y="51"/>
                  </a:lnTo>
                  <a:lnTo>
                    <a:pt x="274" y="51"/>
                  </a:lnTo>
                  <a:lnTo>
                    <a:pt x="276" y="53"/>
                  </a:lnTo>
                  <a:lnTo>
                    <a:pt x="276" y="53"/>
                  </a:lnTo>
                  <a:lnTo>
                    <a:pt x="273" y="55"/>
                  </a:lnTo>
                  <a:lnTo>
                    <a:pt x="273" y="55"/>
                  </a:lnTo>
                  <a:lnTo>
                    <a:pt x="273" y="55"/>
                  </a:lnTo>
                  <a:lnTo>
                    <a:pt x="271" y="55"/>
                  </a:lnTo>
                  <a:lnTo>
                    <a:pt x="268" y="59"/>
                  </a:lnTo>
                  <a:lnTo>
                    <a:pt x="265" y="64"/>
                  </a:lnTo>
                  <a:lnTo>
                    <a:pt x="263" y="66"/>
                  </a:lnTo>
                  <a:lnTo>
                    <a:pt x="261" y="67"/>
                  </a:lnTo>
                  <a:lnTo>
                    <a:pt x="258" y="74"/>
                  </a:lnTo>
                  <a:lnTo>
                    <a:pt x="258" y="75"/>
                  </a:lnTo>
                  <a:lnTo>
                    <a:pt x="260" y="81"/>
                  </a:lnTo>
                  <a:lnTo>
                    <a:pt x="261" y="83"/>
                  </a:lnTo>
                  <a:lnTo>
                    <a:pt x="261" y="85"/>
                  </a:lnTo>
                  <a:lnTo>
                    <a:pt x="265" y="85"/>
                  </a:lnTo>
                  <a:lnTo>
                    <a:pt x="266" y="86"/>
                  </a:lnTo>
                  <a:lnTo>
                    <a:pt x="265" y="88"/>
                  </a:lnTo>
                  <a:lnTo>
                    <a:pt x="261" y="89"/>
                  </a:lnTo>
                  <a:lnTo>
                    <a:pt x="257" y="91"/>
                  </a:lnTo>
                  <a:lnTo>
                    <a:pt x="255" y="94"/>
                  </a:lnTo>
                  <a:lnTo>
                    <a:pt x="255" y="96"/>
                  </a:lnTo>
                  <a:lnTo>
                    <a:pt x="254" y="96"/>
                  </a:lnTo>
                  <a:lnTo>
                    <a:pt x="254" y="99"/>
                  </a:lnTo>
                  <a:lnTo>
                    <a:pt x="252" y="100"/>
                  </a:lnTo>
                  <a:lnTo>
                    <a:pt x="252" y="102"/>
                  </a:lnTo>
                  <a:lnTo>
                    <a:pt x="250" y="103"/>
                  </a:lnTo>
                  <a:lnTo>
                    <a:pt x="250" y="103"/>
                  </a:lnTo>
                  <a:lnTo>
                    <a:pt x="252" y="105"/>
                  </a:lnTo>
                  <a:lnTo>
                    <a:pt x="252" y="105"/>
                  </a:lnTo>
                  <a:lnTo>
                    <a:pt x="250" y="107"/>
                  </a:lnTo>
                  <a:lnTo>
                    <a:pt x="249" y="107"/>
                  </a:lnTo>
                  <a:lnTo>
                    <a:pt x="244" y="107"/>
                  </a:lnTo>
                  <a:lnTo>
                    <a:pt x="239" y="110"/>
                  </a:lnTo>
                  <a:lnTo>
                    <a:pt x="236" y="111"/>
                  </a:lnTo>
                  <a:lnTo>
                    <a:pt x="235" y="116"/>
                  </a:lnTo>
                  <a:lnTo>
                    <a:pt x="232" y="119"/>
                  </a:lnTo>
                  <a:lnTo>
                    <a:pt x="232" y="119"/>
                  </a:lnTo>
                  <a:lnTo>
                    <a:pt x="230" y="119"/>
                  </a:lnTo>
                  <a:lnTo>
                    <a:pt x="227" y="118"/>
                  </a:lnTo>
                  <a:lnTo>
                    <a:pt x="225" y="119"/>
                  </a:lnTo>
                  <a:lnTo>
                    <a:pt x="224" y="119"/>
                  </a:lnTo>
                  <a:lnTo>
                    <a:pt x="222" y="121"/>
                  </a:lnTo>
                  <a:lnTo>
                    <a:pt x="220" y="119"/>
                  </a:lnTo>
                  <a:lnTo>
                    <a:pt x="217" y="119"/>
                  </a:lnTo>
                  <a:lnTo>
                    <a:pt x="216" y="119"/>
                  </a:lnTo>
                  <a:lnTo>
                    <a:pt x="213" y="121"/>
                  </a:lnTo>
                  <a:lnTo>
                    <a:pt x="211" y="119"/>
                  </a:lnTo>
                  <a:lnTo>
                    <a:pt x="208" y="119"/>
                  </a:lnTo>
                  <a:lnTo>
                    <a:pt x="200" y="121"/>
                  </a:lnTo>
                  <a:lnTo>
                    <a:pt x="198" y="121"/>
                  </a:lnTo>
                  <a:lnTo>
                    <a:pt x="198" y="122"/>
                  </a:lnTo>
                  <a:lnTo>
                    <a:pt x="195" y="124"/>
                  </a:lnTo>
                  <a:lnTo>
                    <a:pt x="192" y="124"/>
                  </a:lnTo>
                  <a:lnTo>
                    <a:pt x="187" y="126"/>
                  </a:lnTo>
                  <a:lnTo>
                    <a:pt x="187" y="126"/>
                  </a:lnTo>
                  <a:lnTo>
                    <a:pt x="186" y="129"/>
                  </a:lnTo>
                  <a:lnTo>
                    <a:pt x="186" y="130"/>
                  </a:lnTo>
                  <a:lnTo>
                    <a:pt x="184" y="130"/>
                  </a:lnTo>
                  <a:lnTo>
                    <a:pt x="184" y="129"/>
                  </a:lnTo>
                  <a:lnTo>
                    <a:pt x="184" y="130"/>
                  </a:lnTo>
                  <a:lnTo>
                    <a:pt x="184" y="130"/>
                  </a:lnTo>
                  <a:lnTo>
                    <a:pt x="183" y="132"/>
                  </a:lnTo>
                  <a:lnTo>
                    <a:pt x="181" y="132"/>
                  </a:lnTo>
                  <a:lnTo>
                    <a:pt x="179" y="130"/>
                  </a:lnTo>
                  <a:lnTo>
                    <a:pt x="176" y="129"/>
                  </a:lnTo>
                  <a:lnTo>
                    <a:pt x="175" y="129"/>
                  </a:lnTo>
                  <a:lnTo>
                    <a:pt x="173" y="127"/>
                  </a:lnTo>
                  <a:lnTo>
                    <a:pt x="173" y="126"/>
                  </a:lnTo>
                  <a:lnTo>
                    <a:pt x="172" y="124"/>
                  </a:lnTo>
                  <a:lnTo>
                    <a:pt x="172" y="122"/>
                  </a:lnTo>
                  <a:lnTo>
                    <a:pt x="172" y="122"/>
                  </a:lnTo>
                  <a:lnTo>
                    <a:pt x="170" y="121"/>
                  </a:lnTo>
                  <a:lnTo>
                    <a:pt x="170" y="119"/>
                  </a:lnTo>
                  <a:lnTo>
                    <a:pt x="172" y="118"/>
                  </a:lnTo>
                  <a:lnTo>
                    <a:pt x="172" y="118"/>
                  </a:lnTo>
                  <a:lnTo>
                    <a:pt x="173" y="118"/>
                  </a:lnTo>
                  <a:lnTo>
                    <a:pt x="172" y="118"/>
                  </a:lnTo>
                  <a:lnTo>
                    <a:pt x="170" y="118"/>
                  </a:lnTo>
                  <a:lnTo>
                    <a:pt x="168" y="116"/>
                  </a:lnTo>
                  <a:lnTo>
                    <a:pt x="164" y="113"/>
                  </a:lnTo>
                  <a:lnTo>
                    <a:pt x="164" y="111"/>
                  </a:lnTo>
                  <a:lnTo>
                    <a:pt x="164" y="111"/>
                  </a:lnTo>
                  <a:lnTo>
                    <a:pt x="162" y="111"/>
                  </a:lnTo>
                  <a:lnTo>
                    <a:pt x="162" y="113"/>
                  </a:lnTo>
                  <a:lnTo>
                    <a:pt x="159" y="111"/>
                  </a:lnTo>
                  <a:lnTo>
                    <a:pt x="156" y="113"/>
                  </a:lnTo>
                  <a:lnTo>
                    <a:pt x="154" y="108"/>
                  </a:lnTo>
                  <a:lnTo>
                    <a:pt x="154" y="107"/>
                  </a:lnTo>
                  <a:lnTo>
                    <a:pt x="154" y="105"/>
                  </a:lnTo>
                  <a:lnTo>
                    <a:pt x="156" y="103"/>
                  </a:lnTo>
                  <a:lnTo>
                    <a:pt x="156" y="102"/>
                  </a:lnTo>
                  <a:lnTo>
                    <a:pt x="157" y="100"/>
                  </a:lnTo>
                  <a:lnTo>
                    <a:pt x="159" y="99"/>
                  </a:lnTo>
                  <a:lnTo>
                    <a:pt x="161" y="99"/>
                  </a:lnTo>
                  <a:lnTo>
                    <a:pt x="161" y="99"/>
                  </a:lnTo>
                  <a:lnTo>
                    <a:pt x="162" y="97"/>
                  </a:lnTo>
                  <a:lnTo>
                    <a:pt x="162" y="96"/>
                  </a:lnTo>
                  <a:lnTo>
                    <a:pt x="162" y="96"/>
                  </a:lnTo>
                  <a:lnTo>
                    <a:pt x="161" y="96"/>
                  </a:lnTo>
                  <a:lnTo>
                    <a:pt x="156" y="91"/>
                  </a:lnTo>
                  <a:lnTo>
                    <a:pt x="157" y="91"/>
                  </a:lnTo>
                  <a:lnTo>
                    <a:pt x="157" y="89"/>
                  </a:lnTo>
                  <a:lnTo>
                    <a:pt x="157" y="88"/>
                  </a:lnTo>
                  <a:lnTo>
                    <a:pt x="157" y="86"/>
                  </a:lnTo>
                  <a:lnTo>
                    <a:pt x="159" y="86"/>
                  </a:lnTo>
                  <a:lnTo>
                    <a:pt x="159" y="85"/>
                  </a:lnTo>
                  <a:lnTo>
                    <a:pt x="161" y="83"/>
                  </a:lnTo>
                  <a:lnTo>
                    <a:pt x="162" y="83"/>
                  </a:lnTo>
                  <a:lnTo>
                    <a:pt x="162" y="81"/>
                  </a:lnTo>
                  <a:lnTo>
                    <a:pt x="161" y="80"/>
                  </a:lnTo>
                  <a:lnTo>
                    <a:pt x="159" y="80"/>
                  </a:lnTo>
                  <a:lnTo>
                    <a:pt x="157" y="77"/>
                  </a:lnTo>
                  <a:lnTo>
                    <a:pt x="157" y="74"/>
                  </a:lnTo>
                  <a:lnTo>
                    <a:pt x="156" y="74"/>
                  </a:lnTo>
                  <a:lnTo>
                    <a:pt x="156" y="74"/>
                  </a:lnTo>
                  <a:lnTo>
                    <a:pt x="154" y="72"/>
                  </a:lnTo>
                  <a:lnTo>
                    <a:pt x="154" y="70"/>
                  </a:lnTo>
                  <a:lnTo>
                    <a:pt x="154" y="70"/>
                  </a:lnTo>
                  <a:lnTo>
                    <a:pt x="161" y="70"/>
                  </a:lnTo>
                  <a:lnTo>
                    <a:pt x="161" y="70"/>
                  </a:lnTo>
                  <a:lnTo>
                    <a:pt x="161" y="70"/>
                  </a:lnTo>
                  <a:lnTo>
                    <a:pt x="162" y="69"/>
                  </a:lnTo>
                  <a:lnTo>
                    <a:pt x="162" y="66"/>
                  </a:lnTo>
                  <a:lnTo>
                    <a:pt x="164" y="64"/>
                  </a:lnTo>
                  <a:lnTo>
                    <a:pt x="162" y="64"/>
                  </a:lnTo>
                  <a:lnTo>
                    <a:pt x="161" y="63"/>
                  </a:lnTo>
                  <a:lnTo>
                    <a:pt x="161" y="63"/>
                  </a:lnTo>
                  <a:lnTo>
                    <a:pt x="161" y="61"/>
                  </a:lnTo>
                  <a:lnTo>
                    <a:pt x="162" y="61"/>
                  </a:lnTo>
                  <a:lnTo>
                    <a:pt x="164" y="59"/>
                  </a:lnTo>
                  <a:lnTo>
                    <a:pt x="164" y="59"/>
                  </a:lnTo>
                  <a:lnTo>
                    <a:pt x="164" y="59"/>
                  </a:lnTo>
                  <a:lnTo>
                    <a:pt x="164" y="58"/>
                  </a:lnTo>
                  <a:lnTo>
                    <a:pt x="164" y="58"/>
                  </a:lnTo>
                  <a:lnTo>
                    <a:pt x="164" y="56"/>
                  </a:lnTo>
                  <a:lnTo>
                    <a:pt x="164" y="55"/>
                  </a:lnTo>
                  <a:lnTo>
                    <a:pt x="164" y="55"/>
                  </a:lnTo>
                  <a:lnTo>
                    <a:pt x="164" y="51"/>
                  </a:lnTo>
                  <a:lnTo>
                    <a:pt x="164" y="50"/>
                  </a:lnTo>
                  <a:lnTo>
                    <a:pt x="162" y="48"/>
                  </a:lnTo>
                  <a:lnTo>
                    <a:pt x="162" y="47"/>
                  </a:lnTo>
                  <a:lnTo>
                    <a:pt x="164" y="47"/>
                  </a:lnTo>
                  <a:lnTo>
                    <a:pt x="165" y="47"/>
                  </a:lnTo>
                  <a:lnTo>
                    <a:pt x="165" y="45"/>
                  </a:lnTo>
                  <a:lnTo>
                    <a:pt x="168" y="44"/>
                  </a:lnTo>
                  <a:lnTo>
                    <a:pt x="170" y="42"/>
                  </a:lnTo>
                  <a:lnTo>
                    <a:pt x="172" y="40"/>
                  </a:lnTo>
                  <a:lnTo>
                    <a:pt x="173" y="39"/>
                  </a:lnTo>
                  <a:lnTo>
                    <a:pt x="173" y="39"/>
                  </a:lnTo>
                  <a:lnTo>
                    <a:pt x="173" y="39"/>
                  </a:lnTo>
                  <a:lnTo>
                    <a:pt x="173" y="37"/>
                  </a:lnTo>
                  <a:lnTo>
                    <a:pt x="172" y="37"/>
                  </a:lnTo>
                  <a:lnTo>
                    <a:pt x="170" y="37"/>
                  </a:lnTo>
                  <a:lnTo>
                    <a:pt x="168" y="37"/>
                  </a:lnTo>
                  <a:lnTo>
                    <a:pt x="168" y="37"/>
                  </a:lnTo>
                  <a:lnTo>
                    <a:pt x="168" y="36"/>
                  </a:lnTo>
                  <a:lnTo>
                    <a:pt x="168" y="34"/>
                  </a:lnTo>
                  <a:lnTo>
                    <a:pt x="168" y="33"/>
                  </a:lnTo>
                  <a:lnTo>
                    <a:pt x="168" y="33"/>
                  </a:lnTo>
                  <a:lnTo>
                    <a:pt x="167" y="33"/>
                  </a:lnTo>
                  <a:lnTo>
                    <a:pt x="165" y="33"/>
                  </a:lnTo>
                  <a:lnTo>
                    <a:pt x="165" y="31"/>
                  </a:lnTo>
                  <a:lnTo>
                    <a:pt x="164" y="31"/>
                  </a:lnTo>
                  <a:lnTo>
                    <a:pt x="164" y="33"/>
                  </a:lnTo>
                  <a:lnTo>
                    <a:pt x="161" y="31"/>
                  </a:lnTo>
                  <a:lnTo>
                    <a:pt x="161" y="31"/>
                  </a:lnTo>
                  <a:lnTo>
                    <a:pt x="159" y="31"/>
                  </a:lnTo>
                  <a:lnTo>
                    <a:pt x="159" y="31"/>
                  </a:lnTo>
                  <a:lnTo>
                    <a:pt x="159" y="31"/>
                  </a:lnTo>
                  <a:lnTo>
                    <a:pt x="159" y="33"/>
                  </a:lnTo>
                  <a:lnTo>
                    <a:pt x="159" y="33"/>
                  </a:lnTo>
                  <a:lnTo>
                    <a:pt x="157" y="33"/>
                  </a:lnTo>
                  <a:lnTo>
                    <a:pt x="156" y="34"/>
                  </a:lnTo>
                  <a:lnTo>
                    <a:pt x="154" y="34"/>
                  </a:lnTo>
                  <a:lnTo>
                    <a:pt x="153" y="34"/>
                  </a:lnTo>
                  <a:lnTo>
                    <a:pt x="153" y="33"/>
                  </a:lnTo>
                  <a:lnTo>
                    <a:pt x="151" y="33"/>
                  </a:lnTo>
                  <a:lnTo>
                    <a:pt x="148" y="33"/>
                  </a:lnTo>
                  <a:lnTo>
                    <a:pt x="148" y="33"/>
                  </a:lnTo>
                  <a:lnTo>
                    <a:pt x="148" y="34"/>
                  </a:lnTo>
                  <a:lnTo>
                    <a:pt x="146" y="34"/>
                  </a:lnTo>
                  <a:lnTo>
                    <a:pt x="145" y="34"/>
                  </a:lnTo>
                  <a:lnTo>
                    <a:pt x="145" y="34"/>
                  </a:lnTo>
                  <a:lnTo>
                    <a:pt x="145" y="34"/>
                  </a:lnTo>
                  <a:lnTo>
                    <a:pt x="143" y="33"/>
                  </a:lnTo>
                  <a:lnTo>
                    <a:pt x="143" y="33"/>
                  </a:lnTo>
                  <a:lnTo>
                    <a:pt x="145" y="31"/>
                  </a:lnTo>
                  <a:lnTo>
                    <a:pt x="145" y="31"/>
                  </a:lnTo>
                  <a:lnTo>
                    <a:pt x="145" y="29"/>
                  </a:lnTo>
                  <a:lnTo>
                    <a:pt x="145" y="29"/>
                  </a:lnTo>
                  <a:lnTo>
                    <a:pt x="143" y="28"/>
                  </a:lnTo>
                  <a:lnTo>
                    <a:pt x="143" y="28"/>
                  </a:lnTo>
                  <a:lnTo>
                    <a:pt x="142" y="29"/>
                  </a:lnTo>
                  <a:lnTo>
                    <a:pt x="140" y="29"/>
                  </a:lnTo>
                  <a:lnTo>
                    <a:pt x="138" y="29"/>
                  </a:lnTo>
                  <a:lnTo>
                    <a:pt x="137" y="31"/>
                  </a:lnTo>
                  <a:lnTo>
                    <a:pt x="135" y="33"/>
                  </a:lnTo>
                  <a:lnTo>
                    <a:pt x="135" y="33"/>
                  </a:lnTo>
                  <a:lnTo>
                    <a:pt x="134" y="33"/>
                  </a:lnTo>
                  <a:lnTo>
                    <a:pt x="134" y="29"/>
                  </a:lnTo>
                  <a:lnTo>
                    <a:pt x="135" y="28"/>
                  </a:lnTo>
                  <a:lnTo>
                    <a:pt x="137" y="26"/>
                  </a:lnTo>
                  <a:lnTo>
                    <a:pt x="137" y="26"/>
                  </a:lnTo>
                  <a:lnTo>
                    <a:pt x="135" y="26"/>
                  </a:lnTo>
                  <a:lnTo>
                    <a:pt x="135" y="25"/>
                  </a:lnTo>
                  <a:lnTo>
                    <a:pt x="135" y="25"/>
                  </a:lnTo>
                  <a:lnTo>
                    <a:pt x="137" y="23"/>
                  </a:lnTo>
                  <a:lnTo>
                    <a:pt x="135" y="23"/>
                  </a:lnTo>
                  <a:lnTo>
                    <a:pt x="135" y="23"/>
                  </a:lnTo>
                  <a:lnTo>
                    <a:pt x="135" y="22"/>
                  </a:lnTo>
                  <a:lnTo>
                    <a:pt x="135" y="20"/>
                  </a:lnTo>
                  <a:lnTo>
                    <a:pt x="135" y="20"/>
                  </a:lnTo>
                  <a:lnTo>
                    <a:pt x="132" y="20"/>
                  </a:lnTo>
                  <a:lnTo>
                    <a:pt x="132" y="20"/>
                  </a:lnTo>
                  <a:lnTo>
                    <a:pt x="132" y="20"/>
                  </a:lnTo>
                  <a:lnTo>
                    <a:pt x="134" y="17"/>
                  </a:lnTo>
                  <a:lnTo>
                    <a:pt x="134" y="17"/>
                  </a:lnTo>
                  <a:lnTo>
                    <a:pt x="132" y="17"/>
                  </a:lnTo>
                  <a:lnTo>
                    <a:pt x="131" y="15"/>
                  </a:lnTo>
                  <a:lnTo>
                    <a:pt x="131" y="15"/>
                  </a:lnTo>
                  <a:lnTo>
                    <a:pt x="129" y="14"/>
                  </a:lnTo>
                  <a:lnTo>
                    <a:pt x="129" y="14"/>
                  </a:lnTo>
                  <a:lnTo>
                    <a:pt x="131" y="11"/>
                  </a:lnTo>
                  <a:lnTo>
                    <a:pt x="131" y="11"/>
                  </a:lnTo>
                  <a:lnTo>
                    <a:pt x="132" y="9"/>
                  </a:lnTo>
                  <a:lnTo>
                    <a:pt x="134" y="7"/>
                  </a:lnTo>
                  <a:lnTo>
                    <a:pt x="137" y="7"/>
                  </a:lnTo>
                  <a:lnTo>
                    <a:pt x="140" y="7"/>
                  </a:lnTo>
                  <a:lnTo>
                    <a:pt x="142" y="7"/>
                  </a:lnTo>
                  <a:lnTo>
                    <a:pt x="142" y="7"/>
                  </a:lnTo>
                  <a:lnTo>
                    <a:pt x="143" y="6"/>
                  </a:lnTo>
                  <a:lnTo>
                    <a:pt x="143" y="4"/>
                  </a:lnTo>
                  <a:lnTo>
                    <a:pt x="143" y="4"/>
                  </a:lnTo>
                  <a:lnTo>
                    <a:pt x="143" y="3"/>
                  </a:lnTo>
                  <a:lnTo>
                    <a:pt x="145" y="3"/>
                  </a:lnTo>
                  <a:lnTo>
                    <a:pt x="146" y="1"/>
                  </a:lnTo>
                  <a:lnTo>
                    <a:pt x="150"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63" name="Freeform 283">
              <a:extLst>
                <a:ext uri="{FF2B5EF4-FFF2-40B4-BE49-F238E27FC236}">
                  <a16:creationId xmlns:a16="http://schemas.microsoft.com/office/drawing/2014/main" id="{51E79A2A-3C78-4213-A2EB-15B6B3C03CF4}"/>
                </a:ext>
              </a:extLst>
            </p:cNvPr>
            <p:cNvSpPr>
              <a:spLocks noEditPoints="1"/>
            </p:cNvSpPr>
            <p:nvPr/>
          </p:nvSpPr>
          <p:spPr bwMode="auto">
            <a:xfrm>
              <a:off x="6792233" y="3907176"/>
              <a:ext cx="187125" cy="161786"/>
            </a:xfrm>
            <a:custGeom>
              <a:avLst/>
              <a:gdLst>
                <a:gd name="T0" fmla="*/ 53 w 96"/>
                <a:gd name="T1" fmla="*/ 33 h 83"/>
                <a:gd name="T2" fmla="*/ 55 w 96"/>
                <a:gd name="T3" fmla="*/ 34 h 83"/>
                <a:gd name="T4" fmla="*/ 55 w 96"/>
                <a:gd name="T5" fmla="*/ 36 h 83"/>
                <a:gd name="T6" fmla="*/ 50 w 96"/>
                <a:gd name="T7" fmla="*/ 34 h 83"/>
                <a:gd name="T8" fmla="*/ 52 w 96"/>
                <a:gd name="T9" fmla="*/ 34 h 83"/>
                <a:gd name="T10" fmla="*/ 52 w 96"/>
                <a:gd name="T11" fmla="*/ 33 h 83"/>
                <a:gd name="T12" fmla="*/ 53 w 96"/>
                <a:gd name="T13" fmla="*/ 30 h 83"/>
                <a:gd name="T14" fmla="*/ 52 w 96"/>
                <a:gd name="T15" fmla="*/ 28 h 83"/>
                <a:gd name="T16" fmla="*/ 39 w 96"/>
                <a:gd name="T17" fmla="*/ 19 h 83"/>
                <a:gd name="T18" fmla="*/ 44 w 96"/>
                <a:gd name="T19" fmla="*/ 36 h 83"/>
                <a:gd name="T20" fmla="*/ 49 w 96"/>
                <a:gd name="T21" fmla="*/ 42 h 83"/>
                <a:gd name="T22" fmla="*/ 49 w 96"/>
                <a:gd name="T23" fmla="*/ 39 h 83"/>
                <a:gd name="T24" fmla="*/ 52 w 96"/>
                <a:gd name="T25" fmla="*/ 41 h 83"/>
                <a:gd name="T26" fmla="*/ 58 w 96"/>
                <a:gd name="T27" fmla="*/ 45 h 83"/>
                <a:gd name="T28" fmla="*/ 68 w 96"/>
                <a:gd name="T29" fmla="*/ 50 h 83"/>
                <a:gd name="T30" fmla="*/ 85 w 96"/>
                <a:gd name="T31" fmla="*/ 67 h 83"/>
                <a:gd name="T32" fmla="*/ 91 w 96"/>
                <a:gd name="T33" fmla="*/ 75 h 83"/>
                <a:gd name="T34" fmla="*/ 96 w 96"/>
                <a:gd name="T35" fmla="*/ 78 h 83"/>
                <a:gd name="T36" fmla="*/ 91 w 96"/>
                <a:gd name="T37" fmla="*/ 80 h 83"/>
                <a:gd name="T38" fmla="*/ 86 w 96"/>
                <a:gd name="T39" fmla="*/ 82 h 83"/>
                <a:gd name="T40" fmla="*/ 83 w 96"/>
                <a:gd name="T41" fmla="*/ 80 h 83"/>
                <a:gd name="T42" fmla="*/ 79 w 96"/>
                <a:gd name="T43" fmla="*/ 75 h 83"/>
                <a:gd name="T44" fmla="*/ 71 w 96"/>
                <a:gd name="T45" fmla="*/ 66 h 83"/>
                <a:gd name="T46" fmla="*/ 63 w 96"/>
                <a:gd name="T47" fmla="*/ 56 h 83"/>
                <a:gd name="T48" fmla="*/ 53 w 96"/>
                <a:gd name="T49" fmla="*/ 52 h 83"/>
                <a:gd name="T50" fmla="*/ 47 w 96"/>
                <a:gd name="T51" fmla="*/ 52 h 83"/>
                <a:gd name="T52" fmla="*/ 41 w 96"/>
                <a:gd name="T53" fmla="*/ 52 h 83"/>
                <a:gd name="T54" fmla="*/ 38 w 96"/>
                <a:gd name="T55" fmla="*/ 50 h 83"/>
                <a:gd name="T56" fmla="*/ 30 w 96"/>
                <a:gd name="T57" fmla="*/ 53 h 83"/>
                <a:gd name="T58" fmla="*/ 25 w 96"/>
                <a:gd name="T59" fmla="*/ 49 h 83"/>
                <a:gd name="T60" fmla="*/ 22 w 96"/>
                <a:gd name="T61" fmla="*/ 47 h 83"/>
                <a:gd name="T62" fmla="*/ 17 w 96"/>
                <a:gd name="T63" fmla="*/ 55 h 83"/>
                <a:gd name="T64" fmla="*/ 12 w 96"/>
                <a:gd name="T65" fmla="*/ 53 h 83"/>
                <a:gd name="T66" fmla="*/ 9 w 96"/>
                <a:gd name="T67" fmla="*/ 55 h 83"/>
                <a:gd name="T68" fmla="*/ 4 w 96"/>
                <a:gd name="T69" fmla="*/ 55 h 83"/>
                <a:gd name="T70" fmla="*/ 0 w 96"/>
                <a:gd name="T71" fmla="*/ 52 h 83"/>
                <a:gd name="T72" fmla="*/ 1 w 96"/>
                <a:gd name="T73" fmla="*/ 41 h 83"/>
                <a:gd name="T74" fmla="*/ 4 w 96"/>
                <a:gd name="T75" fmla="*/ 30 h 83"/>
                <a:gd name="T76" fmla="*/ 6 w 96"/>
                <a:gd name="T77" fmla="*/ 20 h 83"/>
                <a:gd name="T78" fmla="*/ 8 w 96"/>
                <a:gd name="T79" fmla="*/ 15 h 83"/>
                <a:gd name="T80" fmla="*/ 11 w 96"/>
                <a:gd name="T81" fmla="*/ 14 h 83"/>
                <a:gd name="T82" fmla="*/ 15 w 96"/>
                <a:gd name="T83" fmla="*/ 11 h 83"/>
                <a:gd name="T84" fmla="*/ 19 w 96"/>
                <a:gd name="T85" fmla="*/ 9 h 83"/>
                <a:gd name="T86" fmla="*/ 20 w 96"/>
                <a:gd name="T87" fmla="*/ 8 h 83"/>
                <a:gd name="T88" fmla="*/ 25 w 96"/>
                <a:gd name="T89" fmla="*/ 8 h 83"/>
                <a:gd name="T90" fmla="*/ 27 w 96"/>
                <a:gd name="T91" fmla="*/ 6 h 83"/>
                <a:gd name="T92" fmla="*/ 28 w 96"/>
                <a:gd name="T93" fmla="*/ 4 h 83"/>
                <a:gd name="T94" fmla="*/ 31 w 96"/>
                <a:gd name="T9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6" h="83">
                  <a:moveTo>
                    <a:pt x="50" y="31"/>
                  </a:moveTo>
                  <a:lnTo>
                    <a:pt x="52" y="31"/>
                  </a:lnTo>
                  <a:lnTo>
                    <a:pt x="52" y="33"/>
                  </a:lnTo>
                  <a:lnTo>
                    <a:pt x="53" y="33"/>
                  </a:lnTo>
                  <a:lnTo>
                    <a:pt x="53" y="34"/>
                  </a:lnTo>
                  <a:lnTo>
                    <a:pt x="53" y="34"/>
                  </a:lnTo>
                  <a:lnTo>
                    <a:pt x="53" y="34"/>
                  </a:lnTo>
                  <a:lnTo>
                    <a:pt x="55" y="34"/>
                  </a:lnTo>
                  <a:lnTo>
                    <a:pt x="55" y="34"/>
                  </a:lnTo>
                  <a:lnTo>
                    <a:pt x="56" y="36"/>
                  </a:lnTo>
                  <a:lnTo>
                    <a:pt x="56" y="36"/>
                  </a:lnTo>
                  <a:lnTo>
                    <a:pt x="55" y="36"/>
                  </a:lnTo>
                  <a:lnTo>
                    <a:pt x="53" y="36"/>
                  </a:lnTo>
                  <a:lnTo>
                    <a:pt x="52" y="36"/>
                  </a:lnTo>
                  <a:lnTo>
                    <a:pt x="50" y="36"/>
                  </a:lnTo>
                  <a:lnTo>
                    <a:pt x="50" y="34"/>
                  </a:lnTo>
                  <a:lnTo>
                    <a:pt x="52" y="34"/>
                  </a:lnTo>
                  <a:lnTo>
                    <a:pt x="52" y="34"/>
                  </a:lnTo>
                  <a:lnTo>
                    <a:pt x="52" y="34"/>
                  </a:lnTo>
                  <a:lnTo>
                    <a:pt x="52" y="34"/>
                  </a:lnTo>
                  <a:lnTo>
                    <a:pt x="50" y="33"/>
                  </a:lnTo>
                  <a:lnTo>
                    <a:pt x="50" y="33"/>
                  </a:lnTo>
                  <a:lnTo>
                    <a:pt x="50" y="33"/>
                  </a:lnTo>
                  <a:lnTo>
                    <a:pt x="52" y="33"/>
                  </a:lnTo>
                  <a:lnTo>
                    <a:pt x="50" y="31"/>
                  </a:lnTo>
                  <a:close/>
                  <a:moveTo>
                    <a:pt x="52" y="28"/>
                  </a:moveTo>
                  <a:lnTo>
                    <a:pt x="52" y="28"/>
                  </a:lnTo>
                  <a:lnTo>
                    <a:pt x="53" y="30"/>
                  </a:lnTo>
                  <a:lnTo>
                    <a:pt x="52" y="30"/>
                  </a:lnTo>
                  <a:lnTo>
                    <a:pt x="50" y="30"/>
                  </a:lnTo>
                  <a:lnTo>
                    <a:pt x="52" y="28"/>
                  </a:lnTo>
                  <a:lnTo>
                    <a:pt x="52" y="28"/>
                  </a:lnTo>
                  <a:close/>
                  <a:moveTo>
                    <a:pt x="31" y="0"/>
                  </a:moveTo>
                  <a:lnTo>
                    <a:pt x="36" y="9"/>
                  </a:lnTo>
                  <a:lnTo>
                    <a:pt x="38" y="14"/>
                  </a:lnTo>
                  <a:lnTo>
                    <a:pt x="39" y="19"/>
                  </a:lnTo>
                  <a:lnTo>
                    <a:pt x="39" y="26"/>
                  </a:lnTo>
                  <a:lnTo>
                    <a:pt x="41" y="31"/>
                  </a:lnTo>
                  <a:lnTo>
                    <a:pt x="42" y="33"/>
                  </a:lnTo>
                  <a:lnTo>
                    <a:pt x="44" y="36"/>
                  </a:lnTo>
                  <a:lnTo>
                    <a:pt x="45" y="38"/>
                  </a:lnTo>
                  <a:lnTo>
                    <a:pt x="45" y="38"/>
                  </a:lnTo>
                  <a:lnTo>
                    <a:pt x="47" y="41"/>
                  </a:lnTo>
                  <a:lnTo>
                    <a:pt x="49" y="42"/>
                  </a:lnTo>
                  <a:lnTo>
                    <a:pt x="49" y="42"/>
                  </a:lnTo>
                  <a:lnTo>
                    <a:pt x="49" y="41"/>
                  </a:lnTo>
                  <a:lnTo>
                    <a:pt x="49" y="39"/>
                  </a:lnTo>
                  <a:lnTo>
                    <a:pt x="49" y="39"/>
                  </a:lnTo>
                  <a:lnTo>
                    <a:pt x="49" y="38"/>
                  </a:lnTo>
                  <a:lnTo>
                    <a:pt x="50" y="39"/>
                  </a:lnTo>
                  <a:lnTo>
                    <a:pt x="52" y="39"/>
                  </a:lnTo>
                  <a:lnTo>
                    <a:pt x="52" y="41"/>
                  </a:lnTo>
                  <a:lnTo>
                    <a:pt x="52" y="42"/>
                  </a:lnTo>
                  <a:lnTo>
                    <a:pt x="53" y="44"/>
                  </a:lnTo>
                  <a:lnTo>
                    <a:pt x="55" y="45"/>
                  </a:lnTo>
                  <a:lnTo>
                    <a:pt x="58" y="45"/>
                  </a:lnTo>
                  <a:lnTo>
                    <a:pt x="60" y="45"/>
                  </a:lnTo>
                  <a:lnTo>
                    <a:pt x="60" y="47"/>
                  </a:lnTo>
                  <a:lnTo>
                    <a:pt x="63" y="49"/>
                  </a:lnTo>
                  <a:lnTo>
                    <a:pt x="68" y="50"/>
                  </a:lnTo>
                  <a:lnTo>
                    <a:pt x="72" y="55"/>
                  </a:lnTo>
                  <a:lnTo>
                    <a:pt x="75" y="60"/>
                  </a:lnTo>
                  <a:lnTo>
                    <a:pt x="83" y="66"/>
                  </a:lnTo>
                  <a:lnTo>
                    <a:pt x="85" y="67"/>
                  </a:lnTo>
                  <a:lnTo>
                    <a:pt x="86" y="71"/>
                  </a:lnTo>
                  <a:lnTo>
                    <a:pt x="88" y="71"/>
                  </a:lnTo>
                  <a:lnTo>
                    <a:pt x="91" y="74"/>
                  </a:lnTo>
                  <a:lnTo>
                    <a:pt x="91" y="75"/>
                  </a:lnTo>
                  <a:lnTo>
                    <a:pt x="94" y="77"/>
                  </a:lnTo>
                  <a:lnTo>
                    <a:pt x="94" y="75"/>
                  </a:lnTo>
                  <a:lnTo>
                    <a:pt x="96" y="77"/>
                  </a:lnTo>
                  <a:lnTo>
                    <a:pt x="96" y="78"/>
                  </a:lnTo>
                  <a:lnTo>
                    <a:pt x="94" y="78"/>
                  </a:lnTo>
                  <a:lnTo>
                    <a:pt x="93" y="80"/>
                  </a:lnTo>
                  <a:lnTo>
                    <a:pt x="93" y="78"/>
                  </a:lnTo>
                  <a:lnTo>
                    <a:pt x="91" y="80"/>
                  </a:lnTo>
                  <a:lnTo>
                    <a:pt x="91" y="82"/>
                  </a:lnTo>
                  <a:lnTo>
                    <a:pt x="90" y="83"/>
                  </a:lnTo>
                  <a:lnTo>
                    <a:pt x="90" y="83"/>
                  </a:lnTo>
                  <a:lnTo>
                    <a:pt x="86" y="82"/>
                  </a:lnTo>
                  <a:lnTo>
                    <a:pt x="86" y="80"/>
                  </a:lnTo>
                  <a:lnTo>
                    <a:pt x="86" y="82"/>
                  </a:lnTo>
                  <a:lnTo>
                    <a:pt x="85" y="82"/>
                  </a:lnTo>
                  <a:lnTo>
                    <a:pt x="83" y="80"/>
                  </a:lnTo>
                  <a:lnTo>
                    <a:pt x="83" y="78"/>
                  </a:lnTo>
                  <a:lnTo>
                    <a:pt x="82" y="77"/>
                  </a:lnTo>
                  <a:lnTo>
                    <a:pt x="80" y="77"/>
                  </a:lnTo>
                  <a:lnTo>
                    <a:pt x="79" y="75"/>
                  </a:lnTo>
                  <a:lnTo>
                    <a:pt x="79" y="74"/>
                  </a:lnTo>
                  <a:lnTo>
                    <a:pt x="77" y="71"/>
                  </a:lnTo>
                  <a:lnTo>
                    <a:pt x="74" y="69"/>
                  </a:lnTo>
                  <a:lnTo>
                    <a:pt x="71" y="66"/>
                  </a:lnTo>
                  <a:lnTo>
                    <a:pt x="68" y="63"/>
                  </a:lnTo>
                  <a:lnTo>
                    <a:pt x="64" y="60"/>
                  </a:lnTo>
                  <a:lnTo>
                    <a:pt x="63" y="58"/>
                  </a:lnTo>
                  <a:lnTo>
                    <a:pt x="63" y="56"/>
                  </a:lnTo>
                  <a:lnTo>
                    <a:pt x="58" y="56"/>
                  </a:lnTo>
                  <a:lnTo>
                    <a:pt x="56" y="55"/>
                  </a:lnTo>
                  <a:lnTo>
                    <a:pt x="55" y="53"/>
                  </a:lnTo>
                  <a:lnTo>
                    <a:pt x="53" y="52"/>
                  </a:lnTo>
                  <a:lnTo>
                    <a:pt x="52" y="52"/>
                  </a:lnTo>
                  <a:lnTo>
                    <a:pt x="50" y="53"/>
                  </a:lnTo>
                  <a:lnTo>
                    <a:pt x="47" y="52"/>
                  </a:lnTo>
                  <a:lnTo>
                    <a:pt x="47" y="52"/>
                  </a:lnTo>
                  <a:lnTo>
                    <a:pt x="45" y="52"/>
                  </a:lnTo>
                  <a:lnTo>
                    <a:pt x="44" y="52"/>
                  </a:lnTo>
                  <a:lnTo>
                    <a:pt x="42" y="52"/>
                  </a:lnTo>
                  <a:lnTo>
                    <a:pt x="41" y="52"/>
                  </a:lnTo>
                  <a:lnTo>
                    <a:pt x="39" y="52"/>
                  </a:lnTo>
                  <a:lnTo>
                    <a:pt x="39" y="52"/>
                  </a:lnTo>
                  <a:lnTo>
                    <a:pt x="39" y="50"/>
                  </a:lnTo>
                  <a:lnTo>
                    <a:pt x="38" y="50"/>
                  </a:lnTo>
                  <a:lnTo>
                    <a:pt x="38" y="50"/>
                  </a:lnTo>
                  <a:lnTo>
                    <a:pt x="36" y="50"/>
                  </a:lnTo>
                  <a:lnTo>
                    <a:pt x="34" y="52"/>
                  </a:lnTo>
                  <a:lnTo>
                    <a:pt x="30" y="53"/>
                  </a:lnTo>
                  <a:lnTo>
                    <a:pt x="28" y="53"/>
                  </a:lnTo>
                  <a:lnTo>
                    <a:pt x="28" y="52"/>
                  </a:lnTo>
                  <a:lnTo>
                    <a:pt x="25" y="50"/>
                  </a:lnTo>
                  <a:lnTo>
                    <a:pt x="25" y="49"/>
                  </a:lnTo>
                  <a:lnTo>
                    <a:pt x="23" y="49"/>
                  </a:lnTo>
                  <a:lnTo>
                    <a:pt x="23" y="49"/>
                  </a:lnTo>
                  <a:lnTo>
                    <a:pt x="22" y="49"/>
                  </a:lnTo>
                  <a:lnTo>
                    <a:pt x="22" y="47"/>
                  </a:lnTo>
                  <a:lnTo>
                    <a:pt x="20" y="47"/>
                  </a:lnTo>
                  <a:lnTo>
                    <a:pt x="20" y="49"/>
                  </a:lnTo>
                  <a:lnTo>
                    <a:pt x="17" y="52"/>
                  </a:lnTo>
                  <a:lnTo>
                    <a:pt x="17" y="55"/>
                  </a:lnTo>
                  <a:lnTo>
                    <a:pt x="15" y="56"/>
                  </a:lnTo>
                  <a:lnTo>
                    <a:pt x="15" y="56"/>
                  </a:lnTo>
                  <a:lnTo>
                    <a:pt x="15" y="56"/>
                  </a:lnTo>
                  <a:lnTo>
                    <a:pt x="12" y="53"/>
                  </a:lnTo>
                  <a:lnTo>
                    <a:pt x="11" y="53"/>
                  </a:lnTo>
                  <a:lnTo>
                    <a:pt x="11" y="53"/>
                  </a:lnTo>
                  <a:lnTo>
                    <a:pt x="9" y="53"/>
                  </a:lnTo>
                  <a:lnTo>
                    <a:pt x="9" y="55"/>
                  </a:lnTo>
                  <a:lnTo>
                    <a:pt x="9" y="55"/>
                  </a:lnTo>
                  <a:lnTo>
                    <a:pt x="8" y="55"/>
                  </a:lnTo>
                  <a:lnTo>
                    <a:pt x="6" y="55"/>
                  </a:lnTo>
                  <a:lnTo>
                    <a:pt x="4" y="55"/>
                  </a:lnTo>
                  <a:lnTo>
                    <a:pt x="3" y="55"/>
                  </a:lnTo>
                  <a:lnTo>
                    <a:pt x="1" y="55"/>
                  </a:lnTo>
                  <a:lnTo>
                    <a:pt x="1" y="55"/>
                  </a:lnTo>
                  <a:lnTo>
                    <a:pt x="0" y="52"/>
                  </a:lnTo>
                  <a:lnTo>
                    <a:pt x="0" y="49"/>
                  </a:lnTo>
                  <a:lnTo>
                    <a:pt x="0" y="45"/>
                  </a:lnTo>
                  <a:lnTo>
                    <a:pt x="0" y="42"/>
                  </a:lnTo>
                  <a:lnTo>
                    <a:pt x="1" y="41"/>
                  </a:lnTo>
                  <a:lnTo>
                    <a:pt x="1" y="39"/>
                  </a:lnTo>
                  <a:lnTo>
                    <a:pt x="3" y="34"/>
                  </a:lnTo>
                  <a:lnTo>
                    <a:pt x="3" y="33"/>
                  </a:lnTo>
                  <a:lnTo>
                    <a:pt x="4" y="30"/>
                  </a:lnTo>
                  <a:lnTo>
                    <a:pt x="4" y="30"/>
                  </a:lnTo>
                  <a:lnTo>
                    <a:pt x="6" y="25"/>
                  </a:lnTo>
                  <a:lnTo>
                    <a:pt x="6" y="23"/>
                  </a:lnTo>
                  <a:lnTo>
                    <a:pt x="6" y="20"/>
                  </a:lnTo>
                  <a:lnTo>
                    <a:pt x="6" y="19"/>
                  </a:lnTo>
                  <a:lnTo>
                    <a:pt x="8" y="19"/>
                  </a:lnTo>
                  <a:lnTo>
                    <a:pt x="8" y="17"/>
                  </a:lnTo>
                  <a:lnTo>
                    <a:pt x="8" y="15"/>
                  </a:lnTo>
                  <a:lnTo>
                    <a:pt x="8" y="14"/>
                  </a:lnTo>
                  <a:lnTo>
                    <a:pt x="9" y="14"/>
                  </a:lnTo>
                  <a:lnTo>
                    <a:pt x="11" y="14"/>
                  </a:lnTo>
                  <a:lnTo>
                    <a:pt x="11" y="14"/>
                  </a:lnTo>
                  <a:lnTo>
                    <a:pt x="12" y="14"/>
                  </a:lnTo>
                  <a:lnTo>
                    <a:pt x="14" y="14"/>
                  </a:lnTo>
                  <a:lnTo>
                    <a:pt x="14" y="14"/>
                  </a:lnTo>
                  <a:lnTo>
                    <a:pt x="15" y="11"/>
                  </a:lnTo>
                  <a:lnTo>
                    <a:pt x="15" y="11"/>
                  </a:lnTo>
                  <a:lnTo>
                    <a:pt x="15" y="11"/>
                  </a:lnTo>
                  <a:lnTo>
                    <a:pt x="17" y="9"/>
                  </a:lnTo>
                  <a:lnTo>
                    <a:pt x="19" y="9"/>
                  </a:lnTo>
                  <a:lnTo>
                    <a:pt x="19" y="8"/>
                  </a:lnTo>
                  <a:lnTo>
                    <a:pt x="19" y="8"/>
                  </a:lnTo>
                  <a:lnTo>
                    <a:pt x="20" y="8"/>
                  </a:lnTo>
                  <a:lnTo>
                    <a:pt x="20" y="8"/>
                  </a:lnTo>
                  <a:lnTo>
                    <a:pt x="22" y="8"/>
                  </a:lnTo>
                  <a:lnTo>
                    <a:pt x="22" y="8"/>
                  </a:lnTo>
                  <a:lnTo>
                    <a:pt x="23" y="8"/>
                  </a:lnTo>
                  <a:lnTo>
                    <a:pt x="25" y="8"/>
                  </a:lnTo>
                  <a:lnTo>
                    <a:pt x="25" y="6"/>
                  </a:lnTo>
                  <a:lnTo>
                    <a:pt x="25" y="6"/>
                  </a:lnTo>
                  <a:lnTo>
                    <a:pt x="25" y="6"/>
                  </a:lnTo>
                  <a:lnTo>
                    <a:pt x="27" y="6"/>
                  </a:lnTo>
                  <a:lnTo>
                    <a:pt x="27" y="6"/>
                  </a:lnTo>
                  <a:lnTo>
                    <a:pt x="27" y="4"/>
                  </a:lnTo>
                  <a:lnTo>
                    <a:pt x="28" y="4"/>
                  </a:lnTo>
                  <a:lnTo>
                    <a:pt x="28" y="4"/>
                  </a:lnTo>
                  <a:lnTo>
                    <a:pt x="28" y="3"/>
                  </a:lnTo>
                  <a:lnTo>
                    <a:pt x="28" y="3"/>
                  </a:lnTo>
                  <a:lnTo>
                    <a:pt x="30" y="1"/>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64" name="Freeform 284">
              <a:extLst>
                <a:ext uri="{FF2B5EF4-FFF2-40B4-BE49-F238E27FC236}">
                  <a16:creationId xmlns:a16="http://schemas.microsoft.com/office/drawing/2014/main" id="{F619B9CE-A823-4379-AAE2-C22BD4BBD88E}"/>
                </a:ext>
              </a:extLst>
            </p:cNvPr>
            <p:cNvSpPr>
              <a:spLocks/>
            </p:cNvSpPr>
            <p:nvPr/>
          </p:nvSpPr>
          <p:spPr bwMode="auto">
            <a:xfrm>
              <a:off x="5283536" y="3624539"/>
              <a:ext cx="235856" cy="202719"/>
            </a:xfrm>
            <a:custGeom>
              <a:avLst/>
              <a:gdLst>
                <a:gd name="T0" fmla="*/ 121 w 121"/>
                <a:gd name="T1" fmla="*/ 0 h 104"/>
                <a:gd name="T2" fmla="*/ 121 w 121"/>
                <a:gd name="T3" fmla="*/ 8 h 104"/>
                <a:gd name="T4" fmla="*/ 121 w 121"/>
                <a:gd name="T5" fmla="*/ 14 h 104"/>
                <a:gd name="T6" fmla="*/ 121 w 121"/>
                <a:gd name="T7" fmla="*/ 20 h 104"/>
                <a:gd name="T8" fmla="*/ 121 w 121"/>
                <a:gd name="T9" fmla="*/ 25 h 104"/>
                <a:gd name="T10" fmla="*/ 74 w 121"/>
                <a:gd name="T11" fmla="*/ 61 h 104"/>
                <a:gd name="T12" fmla="*/ 72 w 121"/>
                <a:gd name="T13" fmla="*/ 64 h 104"/>
                <a:gd name="T14" fmla="*/ 67 w 121"/>
                <a:gd name="T15" fmla="*/ 66 h 104"/>
                <a:gd name="T16" fmla="*/ 64 w 121"/>
                <a:gd name="T17" fmla="*/ 66 h 104"/>
                <a:gd name="T18" fmla="*/ 61 w 121"/>
                <a:gd name="T19" fmla="*/ 69 h 104"/>
                <a:gd name="T20" fmla="*/ 58 w 121"/>
                <a:gd name="T21" fmla="*/ 72 h 104"/>
                <a:gd name="T22" fmla="*/ 56 w 121"/>
                <a:gd name="T23" fmla="*/ 74 h 104"/>
                <a:gd name="T24" fmla="*/ 58 w 121"/>
                <a:gd name="T25" fmla="*/ 77 h 104"/>
                <a:gd name="T26" fmla="*/ 58 w 121"/>
                <a:gd name="T27" fmla="*/ 80 h 104"/>
                <a:gd name="T28" fmla="*/ 58 w 121"/>
                <a:gd name="T29" fmla="*/ 83 h 104"/>
                <a:gd name="T30" fmla="*/ 58 w 121"/>
                <a:gd name="T31" fmla="*/ 88 h 104"/>
                <a:gd name="T32" fmla="*/ 58 w 121"/>
                <a:gd name="T33" fmla="*/ 91 h 104"/>
                <a:gd name="T34" fmla="*/ 58 w 121"/>
                <a:gd name="T35" fmla="*/ 96 h 104"/>
                <a:gd name="T36" fmla="*/ 50 w 121"/>
                <a:gd name="T37" fmla="*/ 96 h 104"/>
                <a:gd name="T38" fmla="*/ 41 w 121"/>
                <a:gd name="T39" fmla="*/ 96 h 104"/>
                <a:gd name="T40" fmla="*/ 33 w 121"/>
                <a:gd name="T41" fmla="*/ 96 h 104"/>
                <a:gd name="T42" fmla="*/ 26 w 121"/>
                <a:gd name="T43" fmla="*/ 96 h 104"/>
                <a:gd name="T44" fmla="*/ 20 w 121"/>
                <a:gd name="T45" fmla="*/ 96 h 104"/>
                <a:gd name="T46" fmla="*/ 14 w 121"/>
                <a:gd name="T47" fmla="*/ 96 h 104"/>
                <a:gd name="T48" fmla="*/ 7 w 121"/>
                <a:gd name="T49" fmla="*/ 96 h 104"/>
                <a:gd name="T50" fmla="*/ 1 w 121"/>
                <a:gd name="T51" fmla="*/ 99 h 104"/>
                <a:gd name="T52" fmla="*/ 0 w 121"/>
                <a:gd name="T53" fmla="*/ 102 h 104"/>
                <a:gd name="T54" fmla="*/ 0 w 121"/>
                <a:gd name="T55" fmla="*/ 102 h 104"/>
                <a:gd name="T56" fmla="*/ 3 w 121"/>
                <a:gd name="T57" fmla="*/ 86 h 104"/>
                <a:gd name="T58" fmla="*/ 6 w 121"/>
                <a:gd name="T59" fmla="*/ 82 h 104"/>
                <a:gd name="T60" fmla="*/ 11 w 121"/>
                <a:gd name="T61" fmla="*/ 77 h 104"/>
                <a:gd name="T62" fmla="*/ 12 w 121"/>
                <a:gd name="T63" fmla="*/ 71 h 104"/>
                <a:gd name="T64" fmla="*/ 12 w 121"/>
                <a:gd name="T65" fmla="*/ 69 h 104"/>
                <a:gd name="T66" fmla="*/ 15 w 121"/>
                <a:gd name="T67" fmla="*/ 64 h 104"/>
                <a:gd name="T68" fmla="*/ 18 w 121"/>
                <a:gd name="T69" fmla="*/ 60 h 104"/>
                <a:gd name="T70" fmla="*/ 18 w 121"/>
                <a:gd name="T71" fmla="*/ 58 h 104"/>
                <a:gd name="T72" fmla="*/ 17 w 121"/>
                <a:gd name="T73" fmla="*/ 60 h 104"/>
                <a:gd name="T74" fmla="*/ 17 w 121"/>
                <a:gd name="T75" fmla="*/ 60 h 104"/>
                <a:gd name="T76" fmla="*/ 18 w 121"/>
                <a:gd name="T77" fmla="*/ 56 h 104"/>
                <a:gd name="T78" fmla="*/ 28 w 121"/>
                <a:gd name="T79" fmla="*/ 49 h 104"/>
                <a:gd name="T80" fmla="*/ 31 w 121"/>
                <a:gd name="T81" fmla="*/ 44 h 104"/>
                <a:gd name="T82" fmla="*/ 33 w 121"/>
                <a:gd name="T83" fmla="*/ 36 h 104"/>
                <a:gd name="T84" fmla="*/ 34 w 121"/>
                <a:gd name="T85" fmla="*/ 31 h 104"/>
                <a:gd name="T86" fmla="*/ 37 w 121"/>
                <a:gd name="T87" fmla="*/ 25 h 104"/>
                <a:gd name="T88" fmla="*/ 39 w 121"/>
                <a:gd name="T89" fmla="*/ 20 h 104"/>
                <a:gd name="T90" fmla="*/ 42 w 121"/>
                <a:gd name="T91" fmla="*/ 19 h 104"/>
                <a:gd name="T92" fmla="*/ 48 w 121"/>
                <a:gd name="T93" fmla="*/ 14 h 104"/>
                <a:gd name="T94" fmla="*/ 52 w 121"/>
                <a:gd name="T95" fmla="*/ 11 h 104"/>
                <a:gd name="T96" fmla="*/ 55 w 121"/>
                <a:gd name="T97" fmla="*/ 3 h 104"/>
                <a:gd name="T98" fmla="*/ 93 w 121"/>
                <a:gd name="T9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 h="104">
                  <a:moveTo>
                    <a:pt x="97" y="0"/>
                  </a:moveTo>
                  <a:lnTo>
                    <a:pt x="121" y="0"/>
                  </a:lnTo>
                  <a:lnTo>
                    <a:pt x="121" y="4"/>
                  </a:lnTo>
                  <a:lnTo>
                    <a:pt x="121" y="8"/>
                  </a:lnTo>
                  <a:lnTo>
                    <a:pt x="121" y="11"/>
                  </a:lnTo>
                  <a:lnTo>
                    <a:pt x="121" y="14"/>
                  </a:lnTo>
                  <a:lnTo>
                    <a:pt x="121" y="17"/>
                  </a:lnTo>
                  <a:lnTo>
                    <a:pt x="121" y="20"/>
                  </a:lnTo>
                  <a:lnTo>
                    <a:pt x="121" y="23"/>
                  </a:lnTo>
                  <a:lnTo>
                    <a:pt x="121" y="25"/>
                  </a:lnTo>
                  <a:lnTo>
                    <a:pt x="74" y="25"/>
                  </a:lnTo>
                  <a:lnTo>
                    <a:pt x="74" y="61"/>
                  </a:lnTo>
                  <a:lnTo>
                    <a:pt x="74" y="63"/>
                  </a:lnTo>
                  <a:lnTo>
                    <a:pt x="72" y="64"/>
                  </a:lnTo>
                  <a:lnTo>
                    <a:pt x="70" y="64"/>
                  </a:lnTo>
                  <a:lnTo>
                    <a:pt x="67" y="66"/>
                  </a:lnTo>
                  <a:lnTo>
                    <a:pt x="66" y="66"/>
                  </a:lnTo>
                  <a:lnTo>
                    <a:pt x="64" y="66"/>
                  </a:lnTo>
                  <a:lnTo>
                    <a:pt x="63" y="68"/>
                  </a:lnTo>
                  <a:lnTo>
                    <a:pt x="61" y="69"/>
                  </a:lnTo>
                  <a:lnTo>
                    <a:pt x="58" y="71"/>
                  </a:lnTo>
                  <a:lnTo>
                    <a:pt x="58" y="72"/>
                  </a:lnTo>
                  <a:lnTo>
                    <a:pt x="56" y="74"/>
                  </a:lnTo>
                  <a:lnTo>
                    <a:pt x="56" y="74"/>
                  </a:lnTo>
                  <a:lnTo>
                    <a:pt x="56" y="75"/>
                  </a:lnTo>
                  <a:lnTo>
                    <a:pt x="58" y="77"/>
                  </a:lnTo>
                  <a:lnTo>
                    <a:pt x="58" y="79"/>
                  </a:lnTo>
                  <a:lnTo>
                    <a:pt x="58" y="80"/>
                  </a:lnTo>
                  <a:lnTo>
                    <a:pt x="58" y="82"/>
                  </a:lnTo>
                  <a:lnTo>
                    <a:pt x="58" y="83"/>
                  </a:lnTo>
                  <a:lnTo>
                    <a:pt x="58" y="85"/>
                  </a:lnTo>
                  <a:lnTo>
                    <a:pt x="58" y="88"/>
                  </a:lnTo>
                  <a:lnTo>
                    <a:pt x="58" y="90"/>
                  </a:lnTo>
                  <a:lnTo>
                    <a:pt x="58" y="91"/>
                  </a:lnTo>
                  <a:lnTo>
                    <a:pt x="58" y="94"/>
                  </a:lnTo>
                  <a:lnTo>
                    <a:pt x="58" y="96"/>
                  </a:lnTo>
                  <a:lnTo>
                    <a:pt x="53" y="96"/>
                  </a:lnTo>
                  <a:lnTo>
                    <a:pt x="50" y="96"/>
                  </a:lnTo>
                  <a:lnTo>
                    <a:pt x="47" y="96"/>
                  </a:lnTo>
                  <a:lnTo>
                    <a:pt x="41" y="96"/>
                  </a:lnTo>
                  <a:lnTo>
                    <a:pt x="36" y="96"/>
                  </a:lnTo>
                  <a:lnTo>
                    <a:pt x="33" y="96"/>
                  </a:lnTo>
                  <a:lnTo>
                    <a:pt x="29" y="96"/>
                  </a:lnTo>
                  <a:lnTo>
                    <a:pt x="26" y="96"/>
                  </a:lnTo>
                  <a:lnTo>
                    <a:pt x="23" y="96"/>
                  </a:lnTo>
                  <a:lnTo>
                    <a:pt x="20" y="96"/>
                  </a:lnTo>
                  <a:lnTo>
                    <a:pt x="17" y="96"/>
                  </a:lnTo>
                  <a:lnTo>
                    <a:pt x="14" y="96"/>
                  </a:lnTo>
                  <a:lnTo>
                    <a:pt x="11" y="96"/>
                  </a:lnTo>
                  <a:lnTo>
                    <a:pt x="7" y="96"/>
                  </a:lnTo>
                  <a:lnTo>
                    <a:pt x="1" y="96"/>
                  </a:lnTo>
                  <a:lnTo>
                    <a:pt x="1" y="99"/>
                  </a:lnTo>
                  <a:lnTo>
                    <a:pt x="1" y="101"/>
                  </a:lnTo>
                  <a:lnTo>
                    <a:pt x="0" y="102"/>
                  </a:lnTo>
                  <a:lnTo>
                    <a:pt x="1" y="104"/>
                  </a:lnTo>
                  <a:lnTo>
                    <a:pt x="0" y="102"/>
                  </a:lnTo>
                  <a:lnTo>
                    <a:pt x="1" y="94"/>
                  </a:lnTo>
                  <a:lnTo>
                    <a:pt x="3" y="86"/>
                  </a:lnTo>
                  <a:lnTo>
                    <a:pt x="4" y="83"/>
                  </a:lnTo>
                  <a:lnTo>
                    <a:pt x="6" y="82"/>
                  </a:lnTo>
                  <a:lnTo>
                    <a:pt x="7" y="80"/>
                  </a:lnTo>
                  <a:lnTo>
                    <a:pt x="11" y="77"/>
                  </a:lnTo>
                  <a:lnTo>
                    <a:pt x="11" y="72"/>
                  </a:lnTo>
                  <a:lnTo>
                    <a:pt x="12" y="71"/>
                  </a:lnTo>
                  <a:lnTo>
                    <a:pt x="14" y="71"/>
                  </a:lnTo>
                  <a:lnTo>
                    <a:pt x="12" y="69"/>
                  </a:lnTo>
                  <a:lnTo>
                    <a:pt x="14" y="68"/>
                  </a:lnTo>
                  <a:lnTo>
                    <a:pt x="15" y="64"/>
                  </a:lnTo>
                  <a:lnTo>
                    <a:pt x="17" y="63"/>
                  </a:lnTo>
                  <a:lnTo>
                    <a:pt x="18" y="60"/>
                  </a:lnTo>
                  <a:lnTo>
                    <a:pt x="18" y="58"/>
                  </a:lnTo>
                  <a:lnTo>
                    <a:pt x="18" y="58"/>
                  </a:lnTo>
                  <a:lnTo>
                    <a:pt x="17" y="58"/>
                  </a:lnTo>
                  <a:lnTo>
                    <a:pt x="17" y="60"/>
                  </a:lnTo>
                  <a:lnTo>
                    <a:pt x="15" y="60"/>
                  </a:lnTo>
                  <a:lnTo>
                    <a:pt x="17" y="60"/>
                  </a:lnTo>
                  <a:lnTo>
                    <a:pt x="17" y="58"/>
                  </a:lnTo>
                  <a:lnTo>
                    <a:pt x="18" y="56"/>
                  </a:lnTo>
                  <a:lnTo>
                    <a:pt x="22" y="53"/>
                  </a:lnTo>
                  <a:lnTo>
                    <a:pt x="28" y="49"/>
                  </a:lnTo>
                  <a:lnTo>
                    <a:pt x="29" y="47"/>
                  </a:lnTo>
                  <a:lnTo>
                    <a:pt x="31" y="44"/>
                  </a:lnTo>
                  <a:lnTo>
                    <a:pt x="33" y="42"/>
                  </a:lnTo>
                  <a:lnTo>
                    <a:pt x="33" y="36"/>
                  </a:lnTo>
                  <a:lnTo>
                    <a:pt x="33" y="34"/>
                  </a:lnTo>
                  <a:lnTo>
                    <a:pt x="34" y="31"/>
                  </a:lnTo>
                  <a:lnTo>
                    <a:pt x="36" y="28"/>
                  </a:lnTo>
                  <a:lnTo>
                    <a:pt x="37" y="25"/>
                  </a:lnTo>
                  <a:lnTo>
                    <a:pt x="37" y="22"/>
                  </a:lnTo>
                  <a:lnTo>
                    <a:pt x="39" y="20"/>
                  </a:lnTo>
                  <a:lnTo>
                    <a:pt x="41" y="20"/>
                  </a:lnTo>
                  <a:lnTo>
                    <a:pt x="42" y="19"/>
                  </a:lnTo>
                  <a:lnTo>
                    <a:pt x="45" y="17"/>
                  </a:lnTo>
                  <a:lnTo>
                    <a:pt x="48" y="14"/>
                  </a:lnTo>
                  <a:lnTo>
                    <a:pt x="50" y="14"/>
                  </a:lnTo>
                  <a:lnTo>
                    <a:pt x="52" y="11"/>
                  </a:lnTo>
                  <a:lnTo>
                    <a:pt x="53" y="8"/>
                  </a:lnTo>
                  <a:lnTo>
                    <a:pt x="55" y="3"/>
                  </a:lnTo>
                  <a:lnTo>
                    <a:pt x="56" y="0"/>
                  </a:lnTo>
                  <a:lnTo>
                    <a:pt x="93" y="0"/>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65" name="Freeform 285">
              <a:extLst>
                <a:ext uri="{FF2B5EF4-FFF2-40B4-BE49-F238E27FC236}">
                  <a16:creationId xmlns:a16="http://schemas.microsoft.com/office/drawing/2014/main" id="{4E577ACE-DB57-4912-9AF3-3D9B4B03D27B}"/>
                </a:ext>
              </a:extLst>
            </p:cNvPr>
            <p:cNvSpPr>
              <a:spLocks/>
            </p:cNvSpPr>
            <p:nvPr/>
          </p:nvSpPr>
          <p:spPr bwMode="auto">
            <a:xfrm>
              <a:off x="6458917" y="3501738"/>
              <a:ext cx="345013" cy="288485"/>
            </a:xfrm>
            <a:custGeom>
              <a:avLst/>
              <a:gdLst>
                <a:gd name="T0" fmla="*/ 18 w 177"/>
                <a:gd name="T1" fmla="*/ 0 h 148"/>
                <a:gd name="T2" fmla="*/ 41 w 177"/>
                <a:gd name="T3" fmla="*/ 6 h 148"/>
                <a:gd name="T4" fmla="*/ 56 w 177"/>
                <a:gd name="T5" fmla="*/ 9 h 148"/>
                <a:gd name="T6" fmla="*/ 65 w 177"/>
                <a:gd name="T7" fmla="*/ 12 h 148"/>
                <a:gd name="T8" fmla="*/ 76 w 177"/>
                <a:gd name="T9" fmla="*/ 6 h 148"/>
                <a:gd name="T10" fmla="*/ 81 w 177"/>
                <a:gd name="T11" fmla="*/ 4 h 148"/>
                <a:gd name="T12" fmla="*/ 86 w 177"/>
                <a:gd name="T13" fmla="*/ 3 h 148"/>
                <a:gd name="T14" fmla="*/ 87 w 177"/>
                <a:gd name="T15" fmla="*/ 3 h 148"/>
                <a:gd name="T16" fmla="*/ 92 w 177"/>
                <a:gd name="T17" fmla="*/ 0 h 148"/>
                <a:gd name="T18" fmla="*/ 101 w 177"/>
                <a:gd name="T19" fmla="*/ 3 h 148"/>
                <a:gd name="T20" fmla="*/ 108 w 177"/>
                <a:gd name="T21" fmla="*/ 4 h 148"/>
                <a:gd name="T22" fmla="*/ 103 w 177"/>
                <a:gd name="T23" fmla="*/ 4 h 148"/>
                <a:gd name="T24" fmla="*/ 108 w 177"/>
                <a:gd name="T25" fmla="*/ 8 h 148"/>
                <a:gd name="T26" fmla="*/ 109 w 177"/>
                <a:gd name="T27" fmla="*/ 4 h 148"/>
                <a:gd name="T28" fmla="*/ 116 w 177"/>
                <a:gd name="T29" fmla="*/ 9 h 148"/>
                <a:gd name="T30" fmla="*/ 123 w 177"/>
                <a:gd name="T31" fmla="*/ 8 h 148"/>
                <a:gd name="T32" fmla="*/ 130 w 177"/>
                <a:gd name="T33" fmla="*/ 8 h 148"/>
                <a:gd name="T34" fmla="*/ 138 w 177"/>
                <a:gd name="T35" fmla="*/ 4 h 148"/>
                <a:gd name="T36" fmla="*/ 142 w 177"/>
                <a:gd name="T37" fmla="*/ 16 h 148"/>
                <a:gd name="T38" fmla="*/ 146 w 177"/>
                <a:gd name="T39" fmla="*/ 25 h 148"/>
                <a:gd name="T40" fmla="*/ 147 w 177"/>
                <a:gd name="T41" fmla="*/ 34 h 148"/>
                <a:gd name="T42" fmla="*/ 141 w 177"/>
                <a:gd name="T43" fmla="*/ 55 h 148"/>
                <a:gd name="T44" fmla="*/ 136 w 177"/>
                <a:gd name="T45" fmla="*/ 60 h 148"/>
                <a:gd name="T46" fmla="*/ 125 w 177"/>
                <a:gd name="T47" fmla="*/ 49 h 148"/>
                <a:gd name="T48" fmla="*/ 122 w 177"/>
                <a:gd name="T49" fmla="*/ 41 h 148"/>
                <a:gd name="T50" fmla="*/ 117 w 177"/>
                <a:gd name="T51" fmla="*/ 33 h 148"/>
                <a:gd name="T52" fmla="*/ 114 w 177"/>
                <a:gd name="T53" fmla="*/ 28 h 148"/>
                <a:gd name="T54" fmla="*/ 114 w 177"/>
                <a:gd name="T55" fmla="*/ 34 h 148"/>
                <a:gd name="T56" fmla="*/ 116 w 177"/>
                <a:gd name="T57" fmla="*/ 42 h 148"/>
                <a:gd name="T58" fmla="*/ 119 w 177"/>
                <a:gd name="T59" fmla="*/ 49 h 148"/>
                <a:gd name="T60" fmla="*/ 128 w 177"/>
                <a:gd name="T61" fmla="*/ 56 h 148"/>
                <a:gd name="T62" fmla="*/ 130 w 177"/>
                <a:gd name="T63" fmla="*/ 66 h 148"/>
                <a:gd name="T64" fmla="*/ 134 w 177"/>
                <a:gd name="T65" fmla="*/ 72 h 148"/>
                <a:gd name="T66" fmla="*/ 144 w 177"/>
                <a:gd name="T67" fmla="*/ 93 h 148"/>
                <a:gd name="T68" fmla="*/ 155 w 177"/>
                <a:gd name="T69" fmla="*/ 115 h 148"/>
                <a:gd name="T70" fmla="*/ 158 w 177"/>
                <a:gd name="T71" fmla="*/ 119 h 148"/>
                <a:gd name="T72" fmla="*/ 157 w 177"/>
                <a:gd name="T73" fmla="*/ 121 h 148"/>
                <a:gd name="T74" fmla="*/ 161 w 177"/>
                <a:gd name="T75" fmla="*/ 135 h 148"/>
                <a:gd name="T76" fmla="*/ 171 w 177"/>
                <a:gd name="T77" fmla="*/ 143 h 148"/>
                <a:gd name="T78" fmla="*/ 149 w 177"/>
                <a:gd name="T79" fmla="*/ 148 h 148"/>
                <a:gd name="T80" fmla="*/ 98 w 177"/>
                <a:gd name="T81" fmla="*/ 146 h 148"/>
                <a:gd name="T82" fmla="*/ 95 w 177"/>
                <a:gd name="T83" fmla="*/ 148 h 148"/>
                <a:gd name="T84" fmla="*/ 16 w 177"/>
                <a:gd name="T85" fmla="*/ 148 h 148"/>
                <a:gd name="T86" fmla="*/ 5 w 177"/>
                <a:gd name="T87" fmla="*/ 38 h 148"/>
                <a:gd name="T88" fmla="*/ 2 w 177"/>
                <a:gd name="T89" fmla="*/ 27 h 148"/>
                <a:gd name="T90" fmla="*/ 4 w 177"/>
                <a:gd name="T91" fmla="*/ 19 h 148"/>
                <a:gd name="T92" fmla="*/ 4 w 177"/>
                <a:gd name="T93" fmla="*/ 11 h 148"/>
                <a:gd name="T94" fmla="*/ 4 w 177"/>
                <a:gd name="T95" fmla="*/ 3 h 148"/>
                <a:gd name="T96" fmla="*/ 7 w 177"/>
                <a:gd name="T9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7" h="148">
                  <a:moveTo>
                    <a:pt x="7" y="0"/>
                  </a:moveTo>
                  <a:lnTo>
                    <a:pt x="8" y="1"/>
                  </a:lnTo>
                  <a:lnTo>
                    <a:pt x="10" y="1"/>
                  </a:lnTo>
                  <a:lnTo>
                    <a:pt x="18" y="0"/>
                  </a:lnTo>
                  <a:lnTo>
                    <a:pt x="26" y="1"/>
                  </a:lnTo>
                  <a:lnTo>
                    <a:pt x="30" y="3"/>
                  </a:lnTo>
                  <a:lnTo>
                    <a:pt x="38" y="3"/>
                  </a:lnTo>
                  <a:lnTo>
                    <a:pt x="41" y="6"/>
                  </a:lnTo>
                  <a:lnTo>
                    <a:pt x="43" y="6"/>
                  </a:lnTo>
                  <a:lnTo>
                    <a:pt x="46" y="6"/>
                  </a:lnTo>
                  <a:lnTo>
                    <a:pt x="48" y="8"/>
                  </a:lnTo>
                  <a:lnTo>
                    <a:pt x="56" y="9"/>
                  </a:lnTo>
                  <a:lnTo>
                    <a:pt x="60" y="11"/>
                  </a:lnTo>
                  <a:lnTo>
                    <a:pt x="62" y="12"/>
                  </a:lnTo>
                  <a:lnTo>
                    <a:pt x="64" y="12"/>
                  </a:lnTo>
                  <a:lnTo>
                    <a:pt x="65" y="12"/>
                  </a:lnTo>
                  <a:lnTo>
                    <a:pt x="67" y="12"/>
                  </a:lnTo>
                  <a:lnTo>
                    <a:pt x="70" y="11"/>
                  </a:lnTo>
                  <a:lnTo>
                    <a:pt x="71" y="9"/>
                  </a:lnTo>
                  <a:lnTo>
                    <a:pt x="76" y="6"/>
                  </a:lnTo>
                  <a:lnTo>
                    <a:pt x="78" y="6"/>
                  </a:lnTo>
                  <a:lnTo>
                    <a:pt x="79" y="6"/>
                  </a:lnTo>
                  <a:lnTo>
                    <a:pt x="81" y="6"/>
                  </a:lnTo>
                  <a:lnTo>
                    <a:pt x="81" y="4"/>
                  </a:lnTo>
                  <a:lnTo>
                    <a:pt x="82" y="4"/>
                  </a:lnTo>
                  <a:lnTo>
                    <a:pt x="82" y="3"/>
                  </a:lnTo>
                  <a:lnTo>
                    <a:pt x="82" y="3"/>
                  </a:lnTo>
                  <a:lnTo>
                    <a:pt x="86" y="3"/>
                  </a:lnTo>
                  <a:lnTo>
                    <a:pt x="90" y="1"/>
                  </a:lnTo>
                  <a:lnTo>
                    <a:pt x="90" y="1"/>
                  </a:lnTo>
                  <a:lnTo>
                    <a:pt x="86" y="3"/>
                  </a:lnTo>
                  <a:lnTo>
                    <a:pt x="87" y="3"/>
                  </a:lnTo>
                  <a:lnTo>
                    <a:pt x="90" y="3"/>
                  </a:lnTo>
                  <a:lnTo>
                    <a:pt x="92" y="3"/>
                  </a:lnTo>
                  <a:lnTo>
                    <a:pt x="92" y="1"/>
                  </a:lnTo>
                  <a:lnTo>
                    <a:pt x="92" y="0"/>
                  </a:lnTo>
                  <a:lnTo>
                    <a:pt x="93" y="0"/>
                  </a:lnTo>
                  <a:lnTo>
                    <a:pt x="95" y="0"/>
                  </a:lnTo>
                  <a:lnTo>
                    <a:pt x="100" y="3"/>
                  </a:lnTo>
                  <a:lnTo>
                    <a:pt x="101" y="3"/>
                  </a:lnTo>
                  <a:lnTo>
                    <a:pt x="105" y="1"/>
                  </a:lnTo>
                  <a:lnTo>
                    <a:pt x="105" y="1"/>
                  </a:lnTo>
                  <a:lnTo>
                    <a:pt x="106" y="1"/>
                  </a:lnTo>
                  <a:lnTo>
                    <a:pt x="108" y="4"/>
                  </a:lnTo>
                  <a:lnTo>
                    <a:pt x="108" y="4"/>
                  </a:lnTo>
                  <a:lnTo>
                    <a:pt x="105" y="1"/>
                  </a:lnTo>
                  <a:lnTo>
                    <a:pt x="105" y="3"/>
                  </a:lnTo>
                  <a:lnTo>
                    <a:pt x="103" y="4"/>
                  </a:lnTo>
                  <a:lnTo>
                    <a:pt x="105" y="6"/>
                  </a:lnTo>
                  <a:lnTo>
                    <a:pt x="106" y="6"/>
                  </a:lnTo>
                  <a:lnTo>
                    <a:pt x="108" y="8"/>
                  </a:lnTo>
                  <a:lnTo>
                    <a:pt x="108" y="8"/>
                  </a:lnTo>
                  <a:lnTo>
                    <a:pt x="109" y="8"/>
                  </a:lnTo>
                  <a:lnTo>
                    <a:pt x="111" y="6"/>
                  </a:lnTo>
                  <a:lnTo>
                    <a:pt x="109" y="6"/>
                  </a:lnTo>
                  <a:lnTo>
                    <a:pt x="109" y="4"/>
                  </a:lnTo>
                  <a:lnTo>
                    <a:pt x="109" y="4"/>
                  </a:lnTo>
                  <a:lnTo>
                    <a:pt x="111" y="6"/>
                  </a:lnTo>
                  <a:lnTo>
                    <a:pt x="114" y="8"/>
                  </a:lnTo>
                  <a:lnTo>
                    <a:pt x="116" y="9"/>
                  </a:lnTo>
                  <a:lnTo>
                    <a:pt x="116" y="9"/>
                  </a:lnTo>
                  <a:lnTo>
                    <a:pt x="119" y="8"/>
                  </a:lnTo>
                  <a:lnTo>
                    <a:pt x="119" y="8"/>
                  </a:lnTo>
                  <a:lnTo>
                    <a:pt x="123" y="8"/>
                  </a:lnTo>
                  <a:lnTo>
                    <a:pt x="123" y="8"/>
                  </a:lnTo>
                  <a:lnTo>
                    <a:pt x="123" y="8"/>
                  </a:lnTo>
                  <a:lnTo>
                    <a:pt x="127" y="8"/>
                  </a:lnTo>
                  <a:lnTo>
                    <a:pt x="130" y="8"/>
                  </a:lnTo>
                  <a:lnTo>
                    <a:pt x="134" y="6"/>
                  </a:lnTo>
                  <a:lnTo>
                    <a:pt x="138" y="4"/>
                  </a:lnTo>
                  <a:lnTo>
                    <a:pt x="138" y="4"/>
                  </a:lnTo>
                  <a:lnTo>
                    <a:pt x="138" y="4"/>
                  </a:lnTo>
                  <a:lnTo>
                    <a:pt x="139" y="6"/>
                  </a:lnTo>
                  <a:lnTo>
                    <a:pt x="141" y="9"/>
                  </a:lnTo>
                  <a:lnTo>
                    <a:pt x="141" y="12"/>
                  </a:lnTo>
                  <a:lnTo>
                    <a:pt x="142" y="16"/>
                  </a:lnTo>
                  <a:lnTo>
                    <a:pt x="142" y="17"/>
                  </a:lnTo>
                  <a:lnTo>
                    <a:pt x="142" y="19"/>
                  </a:lnTo>
                  <a:lnTo>
                    <a:pt x="146" y="22"/>
                  </a:lnTo>
                  <a:lnTo>
                    <a:pt x="146" y="25"/>
                  </a:lnTo>
                  <a:lnTo>
                    <a:pt x="147" y="28"/>
                  </a:lnTo>
                  <a:lnTo>
                    <a:pt x="147" y="33"/>
                  </a:lnTo>
                  <a:lnTo>
                    <a:pt x="149" y="33"/>
                  </a:lnTo>
                  <a:lnTo>
                    <a:pt x="147" y="34"/>
                  </a:lnTo>
                  <a:lnTo>
                    <a:pt x="146" y="38"/>
                  </a:lnTo>
                  <a:lnTo>
                    <a:pt x="144" y="45"/>
                  </a:lnTo>
                  <a:lnTo>
                    <a:pt x="142" y="52"/>
                  </a:lnTo>
                  <a:lnTo>
                    <a:pt x="141" y="55"/>
                  </a:lnTo>
                  <a:lnTo>
                    <a:pt x="141" y="56"/>
                  </a:lnTo>
                  <a:lnTo>
                    <a:pt x="139" y="58"/>
                  </a:lnTo>
                  <a:lnTo>
                    <a:pt x="139" y="60"/>
                  </a:lnTo>
                  <a:lnTo>
                    <a:pt x="136" y="60"/>
                  </a:lnTo>
                  <a:lnTo>
                    <a:pt x="131" y="56"/>
                  </a:lnTo>
                  <a:lnTo>
                    <a:pt x="130" y="53"/>
                  </a:lnTo>
                  <a:lnTo>
                    <a:pt x="127" y="50"/>
                  </a:lnTo>
                  <a:lnTo>
                    <a:pt x="125" y="49"/>
                  </a:lnTo>
                  <a:lnTo>
                    <a:pt x="123" y="45"/>
                  </a:lnTo>
                  <a:lnTo>
                    <a:pt x="123" y="44"/>
                  </a:lnTo>
                  <a:lnTo>
                    <a:pt x="123" y="41"/>
                  </a:lnTo>
                  <a:lnTo>
                    <a:pt x="122" y="41"/>
                  </a:lnTo>
                  <a:lnTo>
                    <a:pt x="119" y="36"/>
                  </a:lnTo>
                  <a:lnTo>
                    <a:pt x="119" y="34"/>
                  </a:lnTo>
                  <a:lnTo>
                    <a:pt x="117" y="34"/>
                  </a:lnTo>
                  <a:lnTo>
                    <a:pt x="117" y="33"/>
                  </a:lnTo>
                  <a:lnTo>
                    <a:pt x="116" y="28"/>
                  </a:lnTo>
                  <a:lnTo>
                    <a:pt x="114" y="27"/>
                  </a:lnTo>
                  <a:lnTo>
                    <a:pt x="112" y="27"/>
                  </a:lnTo>
                  <a:lnTo>
                    <a:pt x="114" y="28"/>
                  </a:lnTo>
                  <a:lnTo>
                    <a:pt x="112" y="30"/>
                  </a:lnTo>
                  <a:lnTo>
                    <a:pt x="111" y="31"/>
                  </a:lnTo>
                  <a:lnTo>
                    <a:pt x="112" y="33"/>
                  </a:lnTo>
                  <a:lnTo>
                    <a:pt x="114" y="34"/>
                  </a:lnTo>
                  <a:lnTo>
                    <a:pt x="116" y="36"/>
                  </a:lnTo>
                  <a:lnTo>
                    <a:pt x="116" y="38"/>
                  </a:lnTo>
                  <a:lnTo>
                    <a:pt x="116" y="41"/>
                  </a:lnTo>
                  <a:lnTo>
                    <a:pt x="116" y="42"/>
                  </a:lnTo>
                  <a:lnTo>
                    <a:pt x="117" y="44"/>
                  </a:lnTo>
                  <a:lnTo>
                    <a:pt x="119" y="45"/>
                  </a:lnTo>
                  <a:lnTo>
                    <a:pt x="119" y="47"/>
                  </a:lnTo>
                  <a:lnTo>
                    <a:pt x="119" y="49"/>
                  </a:lnTo>
                  <a:lnTo>
                    <a:pt x="122" y="50"/>
                  </a:lnTo>
                  <a:lnTo>
                    <a:pt x="123" y="53"/>
                  </a:lnTo>
                  <a:lnTo>
                    <a:pt x="127" y="56"/>
                  </a:lnTo>
                  <a:lnTo>
                    <a:pt x="128" y="56"/>
                  </a:lnTo>
                  <a:lnTo>
                    <a:pt x="128" y="58"/>
                  </a:lnTo>
                  <a:lnTo>
                    <a:pt x="128" y="61"/>
                  </a:lnTo>
                  <a:lnTo>
                    <a:pt x="128" y="63"/>
                  </a:lnTo>
                  <a:lnTo>
                    <a:pt x="130" y="66"/>
                  </a:lnTo>
                  <a:lnTo>
                    <a:pt x="131" y="67"/>
                  </a:lnTo>
                  <a:lnTo>
                    <a:pt x="133" y="67"/>
                  </a:lnTo>
                  <a:lnTo>
                    <a:pt x="133" y="69"/>
                  </a:lnTo>
                  <a:lnTo>
                    <a:pt x="134" y="72"/>
                  </a:lnTo>
                  <a:lnTo>
                    <a:pt x="134" y="77"/>
                  </a:lnTo>
                  <a:lnTo>
                    <a:pt x="136" y="79"/>
                  </a:lnTo>
                  <a:lnTo>
                    <a:pt x="141" y="88"/>
                  </a:lnTo>
                  <a:lnTo>
                    <a:pt x="144" y="93"/>
                  </a:lnTo>
                  <a:lnTo>
                    <a:pt x="146" y="96"/>
                  </a:lnTo>
                  <a:lnTo>
                    <a:pt x="147" y="101"/>
                  </a:lnTo>
                  <a:lnTo>
                    <a:pt x="152" y="112"/>
                  </a:lnTo>
                  <a:lnTo>
                    <a:pt x="155" y="115"/>
                  </a:lnTo>
                  <a:lnTo>
                    <a:pt x="157" y="116"/>
                  </a:lnTo>
                  <a:lnTo>
                    <a:pt x="158" y="118"/>
                  </a:lnTo>
                  <a:lnTo>
                    <a:pt x="161" y="119"/>
                  </a:lnTo>
                  <a:lnTo>
                    <a:pt x="158" y="119"/>
                  </a:lnTo>
                  <a:lnTo>
                    <a:pt x="158" y="119"/>
                  </a:lnTo>
                  <a:lnTo>
                    <a:pt x="158" y="119"/>
                  </a:lnTo>
                  <a:lnTo>
                    <a:pt x="157" y="121"/>
                  </a:lnTo>
                  <a:lnTo>
                    <a:pt x="157" y="121"/>
                  </a:lnTo>
                  <a:lnTo>
                    <a:pt x="157" y="127"/>
                  </a:lnTo>
                  <a:lnTo>
                    <a:pt x="158" y="129"/>
                  </a:lnTo>
                  <a:lnTo>
                    <a:pt x="160" y="134"/>
                  </a:lnTo>
                  <a:lnTo>
                    <a:pt x="161" y="135"/>
                  </a:lnTo>
                  <a:lnTo>
                    <a:pt x="161" y="137"/>
                  </a:lnTo>
                  <a:lnTo>
                    <a:pt x="163" y="137"/>
                  </a:lnTo>
                  <a:lnTo>
                    <a:pt x="168" y="138"/>
                  </a:lnTo>
                  <a:lnTo>
                    <a:pt x="171" y="143"/>
                  </a:lnTo>
                  <a:lnTo>
                    <a:pt x="175" y="146"/>
                  </a:lnTo>
                  <a:lnTo>
                    <a:pt x="177" y="148"/>
                  </a:lnTo>
                  <a:lnTo>
                    <a:pt x="177" y="148"/>
                  </a:lnTo>
                  <a:lnTo>
                    <a:pt x="149" y="148"/>
                  </a:lnTo>
                  <a:lnTo>
                    <a:pt x="144" y="148"/>
                  </a:lnTo>
                  <a:lnTo>
                    <a:pt x="98" y="148"/>
                  </a:lnTo>
                  <a:lnTo>
                    <a:pt x="98" y="148"/>
                  </a:lnTo>
                  <a:lnTo>
                    <a:pt x="98" y="146"/>
                  </a:lnTo>
                  <a:lnTo>
                    <a:pt x="98" y="146"/>
                  </a:lnTo>
                  <a:lnTo>
                    <a:pt x="98" y="145"/>
                  </a:lnTo>
                  <a:lnTo>
                    <a:pt x="97" y="146"/>
                  </a:lnTo>
                  <a:lnTo>
                    <a:pt x="95" y="148"/>
                  </a:lnTo>
                  <a:lnTo>
                    <a:pt x="95" y="148"/>
                  </a:lnTo>
                  <a:lnTo>
                    <a:pt x="60" y="148"/>
                  </a:lnTo>
                  <a:lnTo>
                    <a:pt x="54" y="148"/>
                  </a:lnTo>
                  <a:lnTo>
                    <a:pt x="16" y="148"/>
                  </a:lnTo>
                  <a:lnTo>
                    <a:pt x="10" y="148"/>
                  </a:lnTo>
                  <a:lnTo>
                    <a:pt x="5" y="148"/>
                  </a:lnTo>
                  <a:lnTo>
                    <a:pt x="5" y="38"/>
                  </a:lnTo>
                  <a:lnTo>
                    <a:pt x="5" y="38"/>
                  </a:lnTo>
                  <a:lnTo>
                    <a:pt x="4" y="36"/>
                  </a:lnTo>
                  <a:lnTo>
                    <a:pt x="4" y="33"/>
                  </a:lnTo>
                  <a:lnTo>
                    <a:pt x="2" y="28"/>
                  </a:lnTo>
                  <a:lnTo>
                    <a:pt x="2" y="27"/>
                  </a:lnTo>
                  <a:lnTo>
                    <a:pt x="0" y="23"/>
                  </a:lnTo>
                  <a:lnTo>
                    <a:pt x="0" y="22"/>
                  </a:lnTo>
                  <a:lnTo>
                    <a:pt x="0" y="22"/>
                  </a:lnTo>
                  <a:lnTo>
                    <a:pt x="4" y="19"/>
                  </a:lnTo>
                  <a:lnTo>
                    <a:pt x="4" y="17"/>
                  </a:lnTo>
                  <a:lnTo>
                    <a:pt x="5" y="14"/>
                  </a:lnTo>
                  <a:lnTo>
                    <a:pt x="5" y="14"/>
                  </a:lnTo>
                  <a:lnTo>
                    <a:pt x="4" y="11"/>
                  </a:lnTo>
                  <a:lnTo>
                    <a:pt x="4" y="9"/>
                  </a:lnTo>
                  <a:lnTo>
                    <a:pt x="4" y="6"/>
                  </a:lnTo>
                  <a:lnTo>
                    <a:pt x="4" y="4"/>
                  </a:lnTo>
                  <a:lnTo>
                    <a:pt x="4" y="3"/>
                  </a:lnTo>
                  <a:lnTo>
                    <a:pt x="5" y="1"/>
                  </a:lnTo>
                  <a:lnTo>
                    <a:pt x="7" y="1"/>
                  </a:lnTo>
                  <a:lnTo>
                    <a:pt x="7" y="0"/>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66" name="Freeform 286">
              <a:extLst>
                <a:ext uri="{FF2B5EF4-FFF2-40B4-BE49-F238E27FC236}">
                  <a16:creationId xmlns:a16="http://schemas.microsoft.com/office/drawing/2014/main" id="{E039C71C-0DF4-49F4-9DB5-C089360A6FEF}"/>
                </a:ext>
              </a:extLst>
            </p:cNvPr>
            <p:cNvSpPr>
              <a:spLocks noEditPoints="1"/>
            </p:cNvSpPr>
            <p:nvPr/>
          </p:nvSpPr>
          <p:spPr bwMode="auto">
            <a:xfrm>
              <a:off x="6378998" y="2509585"/>
              <a:ext cx="179328" cy="85766"/>
            </a:xfrm>
            <a:custGeom>
              <a:avLst/>
              <a:gdLst>
                <a:gd name="T0" fmla="*/ 13 w 92"/>
                <a:gd name="T1" fmla="*/ 22 h 44"/>
                <a:gd name="T2" fmla="*/ 23 w 92"/>
                <a:gd name="T3" fmla="*/ 25 h 44"/>
                <a:gd name="T4" fmla="*/ 16 w 92"/>
                <a:gd name="T5" fmla="*/ 27 h 44"/>
                <a:gd name="T6" fmla="*/ 10 w 92"/>
                <a:gd name="T7" fmla="*/ 30 h 44"/>
                <a:gd name="T8" fmla="*/ 5 w 92"/>
                <a:gd name="T9" fmla="*/ 35 h 44"/>
                <a:gd name="T10" fmla="*/ 2 w 92"/>
                <a:gd name="T11" fmla="*/ 35 h 44"/>
                <a:gd name="T12" fmla="*/ 4 w 92"/>
                <a:gd name="T13" fmla="*/ 30 h 44"/>
                <a:gd name="T14" fmla="*/ 2 w 92"/>
                <a:gd name="T15" fmla="*/ 27 h 44"/>
                <a:gd name="T16" fmla="*/ 2 w 92"/>
                <a:gd name="T17" fmla="*/ 23 h 44"/>
                <a:gd name="T18" fmla="*/ 5 w 92"/>
                <a:gd name="T19" fmla="*/ 23 h 44"/>
                <a:gd name="T20" fmla="*/ 10 w 92"/>
                <a:gd name="T21" fmla="*/ 20 h 44"/>
                <a:gd name="T22" fmla="*/ 23 w 92"/>
                <a:gd name="T23" fmla="*/ 22 h 44"/>
                <a:gd name="T24" fmla="*/ 19 w 92"/>
                <a:gd name="T25" fmla="*/ 20 h 44"/>
                <a:gd name="T26" fmla="*/ 13 w 92"/>
                <a:gd name="T27" fmla="*/ 12 h 44"/>
                <a:gd name="T28" fmla="*/ 16 w 92"/>
                <a:gd name="T29" fmla="*/ 17 h 44"/>
                <a:gd name="T30" fmla="*/ 13 w 92"/>
                <a:gd name="T31" fmla="*/ 19 h 44"/>
                <a:gd name="T32" fmla="*/ 8 w 92"/>
                <a:gd name="T33" fmla="*/ 16 h 44"/>
                <a:gd name="T34" fmla="*/ 10 w 92"/>
                <a:gd name="T35" fmla="*/ 14 h 44"/>
                <a:gd name="T36" fmla="*/ 54 w 92"/>
                <a:gd name="T37" fmla="*/ 0 h 44"/>
                <a:gd name="T38" fmla="*/ 70 w 92"/>
                <a:gd name="T39" fmla="*/ 1 h 44"/>
                <a:gd name="T40" fmla="*/ 89 w 92"/>
                <a:gd name="T41" fmla="*/ 5 h 44"/>
                <a:gd name="T42" fmla="*/ 92 w 92"/>
                <a:gd name="T43" fmla="*/ 5 h 44"/>
                <a:gd name="T44" fmla="*/ 90 w 92"/>
                <a:gd name="T45" fmla="*/ 6 h 44"/>
                <a:gd name="T46" fmla="*/ 87 w 92"/>
                <a:gd name="T47" fmla="*/ 9 h 44"/>
                <a:gd name="T48" fmla="*/ 79 w 92"/>
                <a:gd name="T49" fmla="*/ 12 h 44"/>
                <a:gd name="T50" fmla="*/ 78 w 92"/>
                <a:gd name="T51" fmla="*/ 20 h 44"/>
                <a:gd name="T52" fmla="*/ 82 w 92"/>
                <a:gd name="T53" fmla="*/ 30 h 44"/>
                <a:gd name="T54" fmla="*/ 84 w 92"/>
                <a:gd name="T55" fmla="*/ 35 h 44"/>
                <a:gd name="T56" fmla="*/ 86 w 92"/>
                <a:gd name="T57" fmla="*/ 36 h 44"/>
                <a:gd name="T58" fmla="*/ 82 w 92"/>
                <a:gd name="T59" fmla="*/ 39 h 44"/>
                <a:gd name="T60" fmla="*/ 81 w 92"/>
                <a:gd name="T61" fmla="*/ 44 h 44"/>
                <a:gd name="T62" fmla="*/ 76 w 92"/>
                <a:gd name="T63" fmla="*/ 42 h 44"/>
                <a:gd name="T64" fmla="*/ 68 w 92"/>
                <a:gd name="T65" fmla="*/ 44 h 44"/>
                <a:gd name="T66" fmla="*/ 60 w 92"/>
                <a:gd name="T67" fmla="*/ 39 h 44"/>
                <a:gd name="T68" fmla="*/ 57 w 92"/>
                <a:gd name="T69" fmla="*/ 36 h 44"/>
                <a:gd name="T70" fmla="*/ 51 w 92"/>
                <a:gd name="T71" fmla="*/ 33 h 44"/>
                <a:gd name="T72" fmla="*/ 49 w 92"/>
                <a:gd name="T73" fmla="*/ 35 h 44"/>
                <a:gd name="T74" fmla="*/ 45 w 92"/>
                <a:gd name="T75" fmla="*/ 35 h 44"/>
                <a:gd name="T76" fmla="*/ 37 w 92"/>
                <a:gd name="T77" fmla="*/ 36 h 44"/>
                <a:gd name="T78" fmla="*/ 40 w 92"/>
                <a:gd name="T79" fmla="*/ 28 h 44"/>
                <a:gd name="T80" fmla="*/ 37 w 92"/>
                <a:gd name="T81" fmla="*/ 27 h 44"/>
                <a:gd name="T82" fmla="*/ 32 w 92"/>
                <a:gd name="T83" fmla="*/ 28 h 44"/>
                <a:gd name="T84" fmla="*/ 26 w 92"/>
                <a:gd name="T85" fmla="*/ 22 h 44"/>
                <a:gd name="T86" fmla="*/ 27 w 92"/>
                <a:gd name="T87" fmla="*/ 17 h 44"/>
                <a:gd name="T88" fmla="*/ 24 w 92"/>
                <a:gd name="T89" fmla="*/ 14 h 44"/>
                <a:gd name="T90" fmla="*/ 24 w 92"/>
                <a:gd name="T91" fmla="*/ 11 h 44"/>
                <a:gd name="T92" fmla="*/ 29 w 92"/>
                <a:gd name="T93" fmla="*/ 8 h 44"/>
                <a:gd name="T94" fmla="*/ 37 w 92"/>
                <a:gd name="T95" fmla="*/ 3 h 44"/>
                <a:gd name="T96" fmla="*/ 54 w 92"/>
                <a:gd name="T97"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2" h="44">
                  <a:moveTo>
                    <a:pt x="10" y="20"/>
                  </a:moveTo>
                  <a:lnTo>
                    <a:pt x="11" y="20"/>
                  </a:lnTo>
                  <a:lnTo>
                    <a:pt x="13" y="22"/>
                  </a:lnTo>
                  <a:lnTo>
                    <a:pt x="13" y="22"/>
                  </a:lnTo>
                  <a:lnTo>
                    <a:pt x="15" y="20"/>
                  </a:lnTo>
                  <a:lnTo>
                    <a:pt x="16" y="22"/>
                  </a:lnTo>
                  <a:lnTo>
                    <a:pt x="21" y="23"/>
                  </a:lnTo>
                  <a:lnTo>
                    <a:pt x="23" y="25"/>
                  </a:lnTo>
                  <a:lnTo>
                    <a:pt x="19" y="25"/>
                  </a:lnTo>
                  <a:lnTo>
                    <a:pt x="18" y="25"/>
                  </a:lnTo>
                  <a:lnTo>
                    <a:pt x="18" y="27"/>
                  </a:lnTo>
                  <a:lnTo>
                    <a:pt x="16" y="27"/>
                  </a:lnTo>
                  <a:lnTo>
                    <a:pt x="16" y="28"/>
                  </a:lnTo>
                  <a:lnTo>
                    <a:pt x="13" y="28"/>
                  </a:lnTo>
                  <a:lnTo>
                    <a:pt x="13" y="30"/>
                  </a:lnTo>
                  <a:lnTo>
                    <a:pt x="10" y="30"/>
                  </a:lnTo>
                  <a:lnTo>
                    <a:pt x="8" y="30"/>
                  </a:lnTo>
                  <a:lnTo>
                    <a:pt x="7" y="31"/>
                  </a:lnTo>
                  <a:lnTo>
                    <a:pt x="7" y="33"/>
                  </a:lnTo>
                  <a:lnTo>
                    <a:pt x="5" y="35"/>
                  </a:lnTo>
                  <a:lnTo>
                    <a:pt x="4" y="36"/>
                  </a:lnTo>
                  <a:lnTo>
                    <a:pt x="2" y="36"/>
                  </a:lnTo>
                  <a:lnTo>
                    <a:pt x="2" y="35"/>
                  </a:lnTo>
                  <a:lnTo>
                    <a:pt x="2" y="35"/>
                  </a:lnTo>
                  <a:lnTo>
                    <a:pt x="5" y="31"/>
                  </a:lnTo>
                  <a:lnTo>
                    <a:pt x="5" y="31"/>
                  </a:lnTo>
                  <a:lnTo>
                    <a:pt x="4" y="30"/>
                  </a:lnTo>
                  <a:lnTo>
                    <a:pt x="4" y="30"/>
                  </a:lnTo>
                  <a:lnTo>
                    <a:pt x="0" y="28"/>
                  </a:lnTo>
                  <a:lnTo>
                    <a:pt x="0" y="28"/>
                  </a:lnTo>
                  <a:lnTo>
                    <a:pt x="0" y="28"/>
                  </a:lnTo>
                  <a:lnTo>
                    <a:pt x="2" y="27"/>
                  </a:lnTo>
                  <a:lnTo>
                    <a:pt x="2" y="27"/>
                  </a:lnTo>
                  <a:lnTo>
                    <a:pt x="2" y="27"/>
                  </a:lnTo>
                  <a:lnTo>
                    <a:pt x="0" y="23"/>
                  </a:lnTo>
                  <a:lnTo>
                    <a:pt x="2" y="23"/>
                  </a:lnTo>
                  <a:lnTo>
                    <a:pt x="4" y="23"/>
                  </a:lnTo>
                  <a:lnTo>
                    <a:pt x="4" y="23"/>
                  </a:lnTo>
                  <a:lnTo>
                    <a:pt x="5" y="23"/>
                  </a:lnTo>
                  <a:lnTo>
                    <a:pt x="5" y="23"/>
                  </a:lnTo>
                  <a:lnTo>
                    <a:pt x="7" y="23"/>
                  </a:lnTo>
                  <a:lnTo>
                    <a:pt x="7" y="22"/>
                  </a:lnTo>
                  <a:lnTo>
                    <a:pt x="10" y="22"/>
                  </a:lnTo>
                  <a:lnTo>
                    <a:pt x="10" y="20"/>
                  </a:lnTo>
                  <a:close/>
                  <a:moveTo>
                    <a:pt x="19" y="20"/>
                  </a:moveTo>
                  <a:lnTo>
                    <a:pt x="23" y="20"/>
                  </a:lnTo>
                  <a:lnTo>
                    <a:pt x="23" y="22"/>
                  </a:lnTo>
                  <a:lnTo>
                    <a:pt x="23" y="22"/>
                  </a:lnTo>
                  <a:lnTo>
                    <a:pt x="21" y="22"/>
                  </a:lnTo>
                  <a:lnTo>
                    <a:pt x="18" y="22"/>
                  </a:lnTo>
                  <a:lnTo>
                    <a:pt x="19" y="20"/>
                  </a:lnTo>
                  <a:lnTo>
                    <a:pt x="19" y="20"/>
                  </a:lnTo>
                  <a:close/>
                  <a:moveTo>
                    <a:pt x="11" y="11"/>
                  </a:moveTo>
                  <a:lnTo>
                    <a:pt x="13" y="11"/>
                  </a:lnTo>
                  <a:lnTo>
                    <a:pt x="13" y="12"/>
                  </a:lnTo>
                  <a:lnTo>
                    <a:pt x="13" y="12"/>
                  </a:lnTo>
                  <a:lnTo>
                    <a:pt x="16" y="12"/>
                  </a:lnTo>
                  <a:lnTo>
                    <a:pt x="16" y="14"/>
                  </a:lnTo>
                  <a:lnTo>
                    <a:pt x="18" y="17"/>
                  </a:lnTo>
                  <a:lnTo>
                    <a:pt x="16" y="17"/>
                  </a:lnTo>
                  <a:lnTo>
                    <a:pt x="15" y="17"/>
                  </a:lnTo>
                  <a:lnTo>
                    <a:pt x="15" y="17"/>
                  </a:lnTo>
                  <a:lnTo>
                    <a:pt x="15" y="17"/>
                  </a:lnTo>
                  <a:lnTo>
                    <a:pt x="13" y="19"/>
                  </a:lnTo>
                  <a:lnTo>
                    <a:pt x="10" y="19"/>
                  </a:lnTo>
                  <a:lnTo>
                    <a:pt x="10" y="19"/>
                  </a:lnTo>
                  <a:lnTo>
                    <a:pt x="10" y="19"/>
                  </a:lnTo>
                  <a:lnTo>
                    <a:pt x="8" y="16"/>
                  </a:lnTo>
                  <a:lnTo>
                    <a:pt x="7" y="16"/>
                  </a:lnTo>
                  <a:lnTo>
                    <a:pt x="5" y="16"/>
                  </a:lnTo>
                  <a:lnTo>
                    <a:pt x="4" y="14"/>
                  </a:lnTo>
                  <a:lnTo>
                    <a:pt x="10" y="14"/>
                  </a:lnTo>
                  <a:lnTo>
                    <a:pt x="10" y="12"/>
                  </a:lnTo>
                  <a:lnTo>
                    <a:pt x="11" y="11"/>
                  </a:lnTo>
                  <a:lnTo>
                    <a:pt x="11" y="11"/>
                  </a:lnTo>
                  <a:close/>
                  <a:moveTo>
                    <a:pt x="54" y="0"/>
                  </a:moveTo>
                  <a:lnTo>
                    <a:pt x="56" y="0"/>
                  </a:lnTo>
                  <a:lnTo>
                    <a:pt x="57" y="0"/>
                  </a:lnTo>
                  <a:lnTo>
                    <a:pt x="67" y="1"/>
                  </a:lnTo>
                  <a:lnTo>
                    <a:pt x="70" y="1"/>
                  </a:lnTo>
                  <a:lnTo>
                    <a:pt x="73" y="3"/>
                  </a:lnTo>
                  <a:lnTo>
                    <a:pt x="75" y="3"/>
                  </a:lnTo>
                  <a:lnTo>
                    <a:pt x="79" y="3"/>
                  </a:lnTo>
                  <a:lnTo>
                    <a:pt x="89" y="5"/>
                  </a:lnTo>
                  <a:lnTo>
                    <a:pt x="90" y="3"/>
                  </a:lnTo>
                  <a:lnTo>
                    <a:pt x="90" y="3"/>
                  </a:lnTo>
                  <a:lnTo>
                    <a:pt x="90" y="3"/>
                  </a:lnTo>
                  <a:lnTo>
                    <a:pt x="92" y="5"/>
                  </a:lnTo>
                  <a:lnTo>
                    <a:pt x="92" y="5"/>
                  </a:lnTo>
                  <a:lnTo>
                    <a:pt x="92" y="5"/>
                  </a:lnTo>
                  <a:lnTo>
                    <a:pt x="90" y="6"/>
                  </a:lnTo>
                  <a:lnTo>
                    <a:pt x="90" y="6"/>
                  </a:lnTo>
                  <a:lnTo>
                    <a:pt x="90" y="6"/>
                  </a:lnTo>
                  <a:lnTo>
                    <a:pt x="89" y="6"/>
                  </a:lnTo>
                  <a:lnTo>
                    <a:pt x="89" y="8"/>
                  </a:lnTo>
                  <a:lnTo>
                    <a:pt x="87" y="9"/>
                  </a:lnTo>
                  <a:lnTo>
                    <a:pt x="86" y="12"/>
                  </a:lnTo>
                  <a:lnTo>
                    <a:pt x="84" y="14"/>
                  </a:lnTo>
                  <a:lnTo>
                    <a:pt x="82" y="12"/>
                  </a:lnTo>
                  <a:lnTo>
                    <a:pt x="79" y="12"/>
                  </a:lnTo>
                  <a:lnTo>
                    <a:pt x="76" y="14"/>
                  </a:lnTo>
                  <a:lnTo>
                    <a:pt x="75" y="16"/>
                  </a:lnTo>
                  <a:lnTo>
                    <a:pt x="75" y="17"/>
                  </a:lnTo>
                  <a:lnTo>
                    <a:pt x="78" y="20"/>
                  </a:lnTo>
                  <a:lnTo>
                    <a:pt x="78" y="25"/>
                  </a:lnTo>
                  <a:lnTo>
                    <a:pt x="79" y="25"/>
                  </a:lnTo>
                  <a:lnTo>
                    <a:pt x="81" y="28"/>
                  </a:lnTo>
                  <a:lnTo>
                    <a:pt x="82" y="30"/>
                  </a:lnTo>
                  <a:lnTo>
                    <a:pt x="82" y="30"/>
                  </a:lnTo>
                  <a:lnTo>
                    <a:pt x="84" y="35"/>
                  </a:lnTo>
                  <a:lnTo>
                    <a:pt x="84" y="33"/>
                  </a:lnTo>
                  <a:lnTo>
                    <a:pt x="84" y="35"/>
                  </a:lnTo>
                  <a:lnTo>
                    <a:pt x="84" y="36"/>
                  </a:lnTo>
                  <a:lnTo>
                    <a:pt x="86" y="36"/>
                  </a:lnTo>
                  <a:lnTo>
                    <a:pt x="86" y="36"/>
                  </a:lnTo>
                  <a:lnTo>
                    <a:pt x="86" y="36"/>
                  </a:lnTo>
                  <a:lnTo>
                    <a:pt x="86" y="38"/>
                  </a:lnTo>
                  <a:lnTo>
                    <a:pt x="86" y="38"/>
                  </a:lnTo>
                  <a:lnTo>
                    <a:pt x="82" y="38"/>
                  </a:lnTo>
                  <a:lnTo>
                    <a:pt x="82" y="39"/>
                  </a:lnTo>
                  <a:lnTo>
                    <a:pt x="82" y="39"/>
                  </a:lnTo>
                  <a:lnTo>
                    <a:pt x="81" y="41"/>
                  </a:lnTo>
                  <a:lnTo>
                    <a:pt x="81" y="42"/>
                  </a:lnTo>
                  <a:lnTo>
                    <a:pt x="81" y="44"/>
                  </a:lnTo>
                  <a:lnTo>
                    <a:pt x="81" y="44"/>
                  </a:lnTo>
                  <a:lnTo>
                    <a:pt x="79" y="44"/>
                  </a:lnTo>
                  <a:lnTo>
                    <a:pt x="78" y="44"/>
                  </a:lnTo>
                  <a:lnTo>
                    <a:pt x="76" y="42"/>
                  </a:lnTo>
                  <a:lnTo>
                    <a:pt x="75" y="42"/>
                  </a:lnTo>
                  <a:lnTo>
                    <a:pt x="73" y="42"/>
                  </a:lnTo>
                  <a:lnTo>
                    <a:pt x="73" y="42"/>
                  </a:lnTo>
                  <a:lnTo>
                    <a:pt x="68" y="44"/>
                  </a:lnTo>
                  <a:lnTo>
                    <a:pt x="67" y="44"/>
                  </a:lnTo>
                  <a:lnTo>
                    <a:pt x="65" y="42"/>
                  </a:lnTo>
                  <a:lnTo>
                    <a:pt x="64" y="41"/>
                  </a:lnTo>
                  <a:lnTo>
                    <a:pt x="60" y="39"/>
                  </a:lnTo>
                  <a:lnTo>
                    <a:pt x="60" y="38"/>
                  </a:lnTo>
                  <a:lnTo>
                    <a:pt x="60" y="38"/>
                  </a:lnTo>
                  <a:lnTo>
                    <a:pt x="57" y="36"/>
                  </a:lnTo>
                  <a:lnTo>
                    <a:pt x="57" y="36"/>
                  </a:lnTo>
                  <a:lnTo>
                    <a:pt x="56" y="36"/>
                  </a:lnTo>
                  <a:lnTo>
                    <a:pt x="54" y="35"/>
                  </a:lnTo>
                  <a:lnTo>
                    <a:pt x="51" y="33"/>
                  </a:lnTo>
                  <a:lnTo>
                    <a:pt x="51" y="33"/>
                  </a:lnTo>
                  <a:lnTo>
                    <a:pt x="49" y="33"/>
                  </a:lnTo>
                  <a:lnTo>
                    <a:pt x="49" y="35"/>
                  </a:lnTo>
                  <a:lnTo>
                    <a:pt x="49" y="35"/>
                  </a:lnTo>
                  <a:lnTo>
                    <a:pt x="49" y="35"/>
                  </a:lnTo>
                  <a:lnTo>
                    <a:pt x="49" y="33"/>
                  </a:lnTo>
                  <a:lnTo>
                    <a:pt x="48" y="33"/>
                  </a:lnTo>
                  <a:lnTo>
                    <a:pt x="45" y="35"/>
                  </a:lnTo>
                  <a:lnTo>
                    <a:pt x="45" y="35"/>
                  </a:lnTo>
                  <a:lnTo>
                    <a:pt x="43" y="35"/>
                  </a:lnTo>
                  <a:lnTo>
                    <a:pt x="38" y="36"/>
                  </a:lnTo>
                  <a:lnTo>
                    <a:pt x="37" y="36"/>
                  </a:lnTo>
                  <a:lnTo>
                    <a:pt x="37" y="36"/>
                  </a:lnTo>
                  <a:lnTo>
                    <a:pt x="37" y="36"/>
                  </a:lnTo>
                  <a:lnTo>
                    <a:pt x="38" y="31"/>
                  </a:lnTo>
                  <a:lnTo>
                    <a:pt x="38" y="28"/>
                  </a:lnTo>
                  <a:lnTo>
                    <a:pt x="40" y="28"/>
                  </a:lnTo>
                  <a:lnTo>
                    <a:pt x="40" y="28"/>
                  </a:lnTo>
                  <a:lnTo>
                    <a:pt x="40" y="27"/>
                  </a:lnTo>
                  <a:lnTo>
                    <a:pt x="37" y="27"/>
                  </a:lnTo>
                  <a:lnTo>
                    <a:pt x="37" y="27"/>
                  </a:lnTo>
                  <a:lnTo>
                    <a:pt x="35" y="27"/>
                  </a:lnTo>
                  <a:lnTo>
                    <a:pt x="35" y="28"/>
                  </a:lnTo>
                  <a:lnTo>
                    <a:pt x="34" y="28"/>
                  </a:lnTo>
                  <a:lnTo>
                    <a:pt x="32" y="28"/>
                  </a:lnTo>
                  <a:lnTo>
                    <a:pt x="29" y="27"/>
                  </a:lnTo>
                  <a:lnTo>
                    <a:pt x="27" y="25"/>
                  </a:lnTo>
                  <a:lnTo>
                    <a:pt x="27" y="23"/>
                  </a:lnTo>
                  <a:lnTo>
                    <a:pt x="26" y="22"/>
                  </a:lnTo>
                  <a:lnTo>
                    <a:pt x="24" y="20"/>
                  </a:lnTo>
                  <a:lnTo>
                    <a:pt x="26" y="19"/>
                  </a:lnTo>
                  <a:lnTo>
                    <a:pt x="27" y="19"/>
                  </a:lnTo>
                  <a:lnTo>
                    <a:pt x="27" y="17"/>
                  </a:lnTo>
                  <a:lnTo>
                    <a:pt x="26" y="17"/>
                  </a:lnTo>
                  <a:lnTo>
                    <a:pt x="24" y="17"/>
                  </a:lnTo>
                  <a:lnTo>
                    <a:pt x="24" y="17"/>
                  </a:lnTo>
                  <a:lnTo>
                    <a:pt x="24" y="14"/>
                  </a:lnTo>
                  <a:lnTo>
                    <a:pt x="24" y="14"/>
                  </a:lnTo>
                  <a:lnTo>
                    <a:pt x="24" y="12"/>
                  </a:lnTo>
                  <a:lnTo>
                    <a:pt x="24" y="12"/>
                  </a:lnTo>
                  <a:lnTo>
                    <a:pt x="24" y="11"/>
                  </a:lnTo>
                  <a:lnTo>
                    <a:pt x="24" y="11"/>
                  </a:lnTo>
                  <a:lnTo>
                    <a:pt x="24" y="9"/>
                  </a:lnTo>
                  <a:lnTo>
                    <a:pt x="27" y="8"/>
                  </a:lnTo>
                  <a:lnTo>
                    <a:pt x="29" y="8"/>
                  </a:lnTo>
                  <a:lnTo>
                    <a:pt x="34" y="6"/>
                  </a:lnTo>
                  <a:lnTo>
                    <a:pt x="32" y="5"/>
                  </a:lnTo>
                  <a:lnTo>
                    <a:pt x="34" y="5"/>
                  </a:lnTo>
                  <a:lnTo>
                    <a:pt x="37" y="3"/>
                  </a:lnTo>
                  <a:lnTo>
                    <a:pt x="40" y="3"/>
                  </a:lnTo>
                  <a:lnTo>
                    <a:pt x="45" y="1"/>
                  </a:lnTo>
                  <a:lnTo>
                    <a:pt x="52" y="1"/>
                  </a:lnTo>
                  <a:lnTo>
                    <a:pt x="54" y="1"/>
                  </a:lnTo>
                  <a:lnTo>
                    <a:pt x="54" y="0"/>
                  </a:ln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67" name="Freeform 287">
              <a:extLst>
                <a:ext uri="{FF2B5EF4-FFF2-40B4-BE49-F238E27FC236}">
                  <a16:creationId xmlns:a16="http://schemas.microsoft.com/office/drawing/2014/main" id="{C3BBDB4A-F349-424C-A6CE-5F5B8BFDD8DE}"/>
                </a:ext>
              </a:extLst>
            </p:cNvPr>
            <p:cNvSpPr>
              <a:spLocks noEditPoints="1"/>
            </p:cNvSpPr>
            <p:nvPr/>
          </p:nvSpPr>
          <p:spPr bwMode="auto">
            <a:xfrm>
              <a:off x="3184225" y="4376939"/>
              <a:ext cx="460016" cy="181278"/>
            </a:xfrm>
            <a:custGeom>
              <a:avLst/>
              <a:gdLst>
                <a:gd name="T0" fmla="*/ 167 w 236"/>
                <a:gd name="T1" fmla="*/ 61 h 93"/>
                <a:gd name="T2" fmla="*/ 164 w 236"/>
                <a:gd name="T3" fmla="*/ 61 h 93"/>
                <a:gd name="T4" fmla="*/ 17 w 236"/>
                <a:gd name="T5" fmla="*/ 39 h 93"/>
                <a:gd name="T6" fmla="*/ 33 w 236"/>
                <a:gd name="T7" fmla="*/ 30 h 93"/>
                <a:gd name="T8" fmla="*/ 31 w 236"/>
                <a:gd name="T9" fmla="*/ 33 h 93"/>
                <a:gd name="T10" fmla="*/ 29 w 236"/>
                <a:gd name="T11" fmla="*/ 31 h 93"/>
                <a:gd name="T12" fmla="*/ 18 w 236"/>
                <a:gd name="T13" fmla="*/ 31 h 93"/>
                <a:gd name="T14" fmla="*/ 15 w 236"/>
                <a:gd name="T15" fmla="*/ 28 h 93"/>
                <a:gd name="T16" fmla="*/ 1 w 236"/>
                <a:gd name="T17" fmla="*/ 27 h 93"/>
                <a:gd name="T18" fmla="*/ 12 w 236"/>
                <a:gd name="T19" fmla="*/ 23 h 93"/>
                <a:gd name="T20" fmla="*/ 11 w 236"/>
                <a:gd name="T21" fmla="*/ 25 h 93"/>
                <a:gd name="T22" fmla="*/ 6 w 236"/>
                <a:gd name="T23" fmla="*/ 20 h 93"/>
                <a:gd name="T24" fmla="*/ 11 w 236"/>
                <a:gd name="T25" fmla="*/ 30 h 93"/>
                <a:gd name="T26" fmla="*/ 1 w 236"/>
                <a:gd name="T27" fmla="*/ 33 h 93"/>
                <a:gd name="T28" fmla="*/ 6 w 236"/>
                <a:gd name="T29" fmla="*/ 28 h 93"/>
                <a:gd name="T30" fmla="*/ 0 w 236"/>
                <a:gd name="T31" fmla="*/ 20 h 93"/>
                <a:gd name="T32" fmla="*/ 182 w 236"/>
                <a:gd name="T33" fmla="*/ 3 h 93"/>
                <a:gd name="T34" fmla="*/ 184 w 236"/>
                <a:gd name="T35" fmla="*/ 0 h 93"/>
                <a:gd name="T36" fmla="*/ 193 w 236"/>
                <a:gd name="T37" fmla="*/ 6 h 93"/>
                <a:gd name="T38" fmla="*/ 201 w 236"/>
                <a:gd name="T39" fmla="*/ 11 h 93"/>
                <a:gd name="T40" fmla="*/ 206 w 236"/>
                <a:gd name="T41" fmla="*/ 16 h 93"/>
                <a:gd name="T42" fmla="*/ 214 w 236"/>
                <a:gd name="T43" fmla="*/ 17 h 93"/>
                <a:gd name="T44" fmla="*/ 219 w 236"/>
                <a:gd name="T45" fmla="*/ 17 h 93"/>
                <a:gd name="T46" fmla="*/ 223 w 236"/>
                <a:gd name="T47" fmla="*/ 16 h 93"/>
                <a:gd name="T48" fmla="*/ 233 w 236"/>
                <a:gd name="T49" fmla="*/ 20 h 93"/>
                <a:gd name="T50" fmla="*/ 230 w 236"/>
                <a:gd name="T51" fmla="*/ 22 h 93"/>
                <a:gd name="T52" fmla="*/ 234 w 236"/>
                <a:gd name="T53" fmla="*/ 28 h 93"/>
                <a:gd name="T54" fmla="*/ 236 w 236"/>
                <a:gd name="T55" fmla="*/ 34 h 93"/>
                <a:gd name="T56" fmla="*/ 233 w 236"/>
                <a:gd name="T57" fmla="*/ 36 h 93"/>
                <a:gd name="T58" fmla="*/ 223 w 236"/>
                <a:gd name="T59" fmla="*/ 50 h 93"/>
                <a:gd name="T60" fmla="*/ 208 w 236"/>
                <a:gd name="T61" fmla="*/ 60 h 93"/>
                <a:gd name="T62" fmla="*/ 195 w 236"/>
                <a:gd name="T63" fmla="*/ 66 h 93"/>
                <a:gd name="T64" fmla="*/ 193 w 236"/>
                <a:gd name="T65" fmla="*/ 71 h 93"/>
                <a:gd name="T66" fmla="*/ 192 w 236"/>
                <a:gd name="T67" fmla="*/ 69 h 93"/>
                <a:gd name="T68" fmla="*/ 190 w 236"/>
                <a:gd name="T69" fmla="*/ 74 h 93"/>
                <a:gd name="T70" fmla="*/ 187 w 236"/>
                <a:gd name="T71" fmla="*/ 80 h 93"/>
                <a:gd name="T72" fmla="*/ 187 w 236"/>
                <a:gd name="T73" fmla="*/ 85 h 93"/>
                <a:gd name="T74" fmla="*/ 182 w 236"/>
                <a:gd name="T75" fmla="*/ 90 h 93"/>
                <a:gd name="T76" fmla="*/ 179 w 236"/>
                <a:gd name="T77" fmla="*/ 91 h 93"/>
                <a:gd name="T78" fmla="*/ 175 w 236"/>
                <a:gd name="T79" fmla="*/ 85 h 93"/>
                <a:gd name="T80" fmla="*/ 168 w 236"/>
                <a:gd name="T81" fmla="*/ 83 h 93"/>
                <a:gd name="T82" fmla="*/ 162 w 236"/>
                <a:gd name="T83" fmla="*/ 85 h 93"/>
                <a:gd name="T84" fmla="*/ 160 w 236"/>
                <a:gd name="T85" fmla="*/ 80 h 93"/>
                <a:gd name="T86" fmla="*/ 162 w 236"/>
                <a:gd name="T87" fmla="*/ 79 h 93"/>
                <a:gd name="T88" fmla="*/ 164 w 236"/>
                <a:gd name="T89" fmla="*/ 75 h 93"/>
                <a:gd name="T90" fmla="*/ 164 w 236"/>
                <a:gd name="T91" fmla="*/ 71 h 93"/>
                <a:gd name="T92" fmla="*/ 164 w 236"/>
                <a:gd name="T93" fmla="*/ 69 h 93"/>
                <a:gd name="T94" fmla="*/ 170 w 236"/>
                <a:gd name="T95" fmla="*/ 60 h 93"/>
                <a:gd name="T96" fmla="*/ 170 w 236"/>
                <a:gd name="T97" fmla="*/ 50 h 93"/>
                <a:gd name="T98" fmla="*/ 167 w 236"/>
                <a:gd name="T99" fmla="*/ 53 h 93"/>
                <a:gd name="T100" fmla="*/ 162 w 236"/>
                <a:gd name="T101" fmla="*/ 58 h 93"/>
                <a:gd name="T102" fmla="*/ 154 w 236"/>
                <a:gd name="T103" fmla="*/ 52 h 93"/>
                <a:gd name="T104" fmla="*/ 156 w 236"/>
                <a:gd name="T105" fmla="*/ 41 h 93"/>
                <a:gd name="T106" fmla="*/ 160 w 236"/>
                <a:gd name="T107" fmla="*/ 30 h 93"/>
                <a:gd name="T108" fmla="*/ 160 w 236"/>
                <a:gd name="T109" fmla="*/ 25 h 93"/>
                <a:gd name="T110" fmla="*/ 167 w 236"/>
                <a:gd name="T111" fmla="*/ 12 h 93"/>
                <a:gd name="T112" fmla="*/ 173 w 236"/>
                <a:gd name="T113" fmla="*/ 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93">
                  <a:moveTo>
                    <a:pt x="167" y="58"/>
                  </a:moveTo>
                  <a:lnTo>
                    <a:pt x="167" y="58"/>
                  </a:lnTo>
                  <a:lnTo>
                    <a:pt x="168" y="60"/>
                  </a:lnTo>
                  <a:lnTo>
                    <a:pt x="167" y="61"/>
                  </a:lnTo>
                  <a:lnTo>
                    <a:pt x="167" y="61"/>
                  </a:lnTo>
                  <a:lnTo>
                    <a:pt x="167" y="61"/>
                  </a:lnTo>
                  <a:lnTo>
                    <a:pt x="165" y="63"/>
                  </a:lnTo>
                  <a:lnTo>
                    <a:pt x="165" y="63"/>
                  </a:lnTo>
                  <a:lnTo>
                    <a:pt x="164" y="63"/>
                  </a:lnTo>
                  <a:lnTo>
                    <a:pt x="164" y="63"/>
                  </a:lnTo>
                  <a:lnTo>
                    <a:pt x="164" y="63"/>
                  </a:lnTo>
                  <a:lnTo>
                    <a:pt x="164" y="61"/>
                  </a:lnTo>
                  <a:lnTo>
                    <a:pt x="164" y="60"/>
                  </a:lnTo>
                  <a:lnTo>
                    <a:pt x="165" y="60"/>
                  </a:lnTo>
                  <a:lnTo>
                    <a:pt x="167" y="58"/>
                  </a:lnTo>
                  <a:close/>
                  <a:moveTo>
                    <a:pt x="15" y="38"/>
                  </a:moveTo>
                  <a:lnTo>
                    <a:pt x="17" y="38"/>
                  </a:lnTo>
                  <a:lnTo>
                    <a:pt x="17" y="39"/>
                  </a:lnTo>
                  <a:lnTo>
                    <a:pt x="17" y="39"/>
                  </a:lnTo>
                  <a:lnTo>
                    <a:pt x="17" y="39"/>
                  </a:lnTo>
                  <a:lnTo>
                    <a:pt x="15" y="39"/>
                  </a:lnTo>
                  <a:lnTo>
                    <a:pt x="15" y="39"/>
                  </a:lnTo>
                  <a:lnTo>
                    <a:pt x="15" y="38"/>
                  </a:lnTo>
                  <a:close/>
                  <a:moveTo>
                    <a:pt x="33" y="30"/>
                  </a:moveTo>
                  <a:lnTo>
                    <a:pt x="33" y="30"/>
                  </a:lnTo>
                  <a:lnTo>
                    <a:pt x="33" y="30"/>
                  </a:lnTo>
                  <a:lnTo>
                    <a:pt x="34" y="31"/>
                  </a:lnTo>
                  <a:lnTo>
                    <a:pt x="33" y="31"/>
                  </a:lnTo>
                  <a:lnTo>
                    <a:pt x="33" y="33"/>
                  </a:lnTo>
                  <a:lnTo>
                    <a:pt x="31" y="33"/>
                  </a:lnTo>
                  <a:lnTo>
                    <a:pt x="29" y="34"/>
                  </a:lnTo>
                  <a:lnTo>
                    <a:pt x="29" y="34"/>
                  </a:lnTo>
                  <a:lnTo>
                    <a:pt x="28" y="33"/>
                  </a:lnTo>
                  <a:lnTo>
                    <a:pt x="28" y="33"/>
                  </a:lnTo>
                  <a:lnTo>
                    <a:pt x="29" y="33"/>
                  </a:lnTo>
                  <a:lnTo>
                    <a:pt x="29" y="31"/>
                  </a:lnTo>
                  <a:lnTo>
                    <a:pt x="31" y="31"/>
                  </a:lnTo>
                  <a:lnTo>
                    <a:pt x="33" y="30"/>
                  </a:lnTo>
                  <a:close/>
                  <a:moveTo>
                    <a:pt x="18" y="27"/>
                  </a:moveTo>
                  <a:lnTo>
                    <a:pt x="20" y="28"/>
                  </a:lnTo>
                  <a:lnTo>
                    <a:pt x="20" y="30"/>
                  </a:lnTo>
                  <a:lnTo>
                    <a:pt x="18" y="31"/>
                  </a:lnTo>
                  <a:lnTo>
                    <a:pt x="18" y="31"/>
                  </a:lnTo>
                  <a:lnTo>
                    <a:pt x="18" y="31"/>
                  </a:lnTo>
                  <a:lnTo>
                    <a:pt x="17" y="31"/>
                  </a:lnTo>
                  <a:lnTo>
                    <a:pt x="15" y="30"/>
                  </a:lnTo>
                  <a:lnTo>
                    <a:pt x="15" y="28"/>
                  </a:lnTo>
                  <a:lnTo>
                    <a:pt x="15" y="28"/>
                  </a:lnTo>
                  <a:lnTo>
                    <a:pt x="18" y="27"/>
                  </a:lnTo>
                  <a:close/>
                  <a:moveTo>
                    <a:pt x="1" y="23"/>
                  </a:moveTo>
                  <a:lnTo>
                    <a:pt x="3" y="25"/>
                  </a:lnTo>
                  <a:lnTo>
                    <a:pt x="3" y="27"/>
                  </a:lnTo>
                  <a:lnTo>
                    <a:pt x="3" y="27"/>
                  </a:lnTo>
                  <a:lnTo>
                    <a:pt x="1" y="27"/>
                  </a:lnTo>
                  <a:lnTo>
                    <a:pt x="0" y="27"/>
                  </a:lnTo>
                  <a:lnTo>
                    <a:pt x="0" y="27"/>
                  </a:lnTo>
                  <a:lnTo>
                    <a:pt x="0" y="25"/>
                  </a:lnTo>
                  <a:lnTo>
                    <a:pt x="0" y="25"/>
                  </a:lnTo>
                  <a:lnTo>
                    <a:pt x="1" y="23"/>
                  </a:lnTo>
                  <a:close/>
                  <a:moveTo>
                    <a:pt x="12" y="23"/>
                  </a:moveTo>
                  <a:lnTo>
                    <a:pt x="14" y="23"/>
                  </a:lnTo>
                  <a:lnTo>
                    <a:pt x="15" y="25"/>
                  </a:lnTo>
                  <a:lnTo>
                    <a:pt x="14" y="25"/>
                  </a:lnTo>
                  <a:lnTo>
                    <a:pt x="14" y="25"/>
                  </a:lnTo>
                  <a:lnTo>
                    <a:pt x="11" y="25"/>
                  </a:lnTo>
                  <a:lnTo>
                    <a:pt x="11" y="25"/>
                  </a:lnTo>
                  <a:lnTo>
                    <a:pt x="11" y="23"/>
                  </a:lnTo>
                  <a:lnTo>
                    <a:pt x="12" y="23"/>
                  </a:lnTo>
                  <a:close/>
                  <a:moveTo>
                    <a:pt x="3" y="19"/>
                  </a:moveTo>
                  <a:lnTo>
                    <a:pt x="4" y="19"/>
                  </a:lnTo>
                  <a:lnTo>
                    <a:pt x="4" y="20"/>
                  </a:lnTo>
                  <a:lnTo>
                    <a:pt x="6" y="20"/>
                  </a:lnTo>
                  <a:lnTo>
                    <a:pt x="6" y="23"/>
                  </a:lnTo>
                  <a:lnTo>
                    <a:pt x="9" y="27"/>
                  </a:lnTo>
                  <a:lnTo>
                    <a:pt x="9" y="28"/>
                  </a:lnTo>
                  <a:lnTo>
                    <a:pt x="9" y="28"/>
                  </a:lnTo>
                  <a:lnTo>
                    <a:pt x="9" y="28"/>
                  </a:lnTo>
                  <a:lnTo>
                    <a:pt x="11" y="30"/>
                  </a:lnTo>
                  <a:lnTo>
                    <a:pt x="11" y="31"/>
                  </a:lnTo>
                  <a:lnTo>
                    <a:pt x="9" y="34"/>
                  </a:lnTo>
                  <a:lnTo>
                    <a:pt x="6" y="34"/>
                  </a:lnTo>
                  <a:lnTo>
                    <a:pt x="3" y="34"/>
                  </a:lnTo>
                  <a:lnTo>
                    <a:pt x="3" y="34"/>
                  </a:lnTo>
                  <a:lnTo>
                    <a:pt x="1" y="33"/>
                  </a:lnTo>
                  <a:lnTo>
                    <a:pt x="1" y="33"/>
                  </a:lnTo>
                  <a:lnTo>
                    <a:pt x="1" y="31"/>
                  </a:lnTo>
                  <a:lnTo>
                    <a:pt x="3" y="30"/>
                  </a:lnTo>
                  <a:lnTo>
                    <a:pt x="6" y="30"/>
                  </a:lnTo>
                  <a:lnTo>
                    <a:pt x="6" y="28"/>
                  </a:lnTo>
                  <a:lnTo>
                    <a:pt x="6" y="28"/>
                  </a:lnTo>
                  <a:lnTo>
                    <a:pt x="4" y="25"/>
                  </a:lnTo>
                  <a:lnTo>
                    <a:pt x="3" y="25"/>
                  </a:lnTo>
                  <a:lnTo>
                    <a:pt x="3" y="20"/>
                  </a:lnTo>
                  <a:lnTo>
                    <a:pt x="1" y="20"/>
                  </a:lnTo>
                  <a:lnTo>
                    <a:pt x="1" y="20"/>
                  </a:lnTo>
                  <a:lnTo>
                    <a:pt x="0" y="20"/>
                  </a:lnTo>
                  <a:lnTo>
                    <a:pt x="0" y="20"/>
                  </a:lnTo>
                  <a:lnTo>
                    <a:pt x="1" y="19"/>
                  </a:lnTo>
                  <a:lnTo>
                    <a:pt x="1" y="19"/>
                  </a:lnTo>
                  <a:lnTo>
                    <a:pt x="3" y="19"/>
                  </a:lnTo>
                  <a:close/>
                  <a:moveTo>
                    <a:pt x="182" y="1"/>
                  </a:moveTo>
                  <a:lnTo>
                    <a:pt x="182" y="3"/>
                  </a:lnTo>
                  <a:lnTo>
                    <a:pt x="182" y="3"/>
                  </a:lnTo>
                  <a:lnTo>
                    <a:pt x="182" y="1"/>
                  </a:lnTo>
                  <a:lnTo>
                    <a:pt x="182" y="1"/>
                  </a:lnTo>
                  <a:lnTo>
                    <a:pt x="182" y="1"/>
                  </a:lnTo>
                  <a:close/>
                  <a:moveTo>
                    <a:pt x="184" y="0"/>
                  </a:moveTo>
                  <a:lnTo>
                    <a:pt x="184" y="0"/>
                  </a:lnTo>
                  <a:lnTo>
                    <a:pt x="186" y="1"/>
                  </a:lnTo>
                  <a:lnTo>
                    <a:pt x="186" y="1"/>
                  </a:lnTo>
                  <a:lnTo>
                    <a:pt x="187" y="3"/>
                  </a:lnTo>
                  <a:lnTo>
                    <a:pt x="189" y="3"/>
                  </a:lnTo>
                  <a:lnTo>
                    <a:pt x="192" y="6"/>
                  </a:lnTo>
                  <a:lnTo>
                    <a:pt x="193" y="6"/>
                  </a:lnTo>
                  <a:lnTo>
                    <a:pt x="195" y="8"/>
                  </a:lnTo>
                  <a:lnTo>
                    <a:pt x="198" y="9"/>
                  </a:lnTo>
                  <a:lnTo>
                    <a:pt x="200" y="8"/>
                  </a:lnTo>
                  <a:lnTo>
                    <a:pt x="201" y="9"/>
                  </a:lnTo>
                  <a:lnTo>
                    <a:pt x="201" y="9"/>
                  </a:lnTo>
                  <a:lnTo>
                    <a:pt x="201" y="11"/>
                  </a:lnTo>
                  <a:lnTo>
                    <a:pt x="203" y="11"/>
                  </a:lnTo>
                  <a:lnTo>
                    <a:pt x="203" y="11"/>
                  </a:lnTo>
                  <a:lnTo>
                    <a:pt x="205" y="11"/>
                  </a:lnTo>
                  <a:lnTo>
                    <a:pt x="205" y="14"/>
                  </a:lnTo>
                  <a:lnTo>
                    <a:pt x="205" y="14"/>
                  </a:lnTo>
                  <a:lnTo>
                    <a:pt x="206" y="16"/>
                  </a:lnTo>
                  <a:lnTo>
                    <a:pt x="208" y="16"/>
                  </a:lnTo>
                  <a:lnTo>
                    <a:pt x="209" y="16"/>
                  </a:lnTo>
                  <a:lnTo>
                    <a:pt x="211" y="16"/>
                  </a:lnTo>
                  <a:lnTo>
                    <a:pt x="212" y="17"/>
                  </a:lnTo>
                  <a:lnTo>
                    <a:pt x="212" y="17"/>
                  </a:lnTo>
                  <a:lnTo>
                    <a:pt x="214" y="17"/>
                  </a:lnTo>
                  <a:lnTo>
                    <a:pt x="214" y="17"/>
                  </a:lnTo>
                  <a:lnTo>
                    <a:pt x="214" y="17"/>
                  </a:lnTo>
                  <a:lnTo>
                    <a:pt x="216" y="17"/>
                  </a:lnTo>
                  <a:lnTo>
                    <a:pt x="217" y="17"/>
                  </a:lnTo>
                  <a:lnTo>
                    <a:pt x="219" y="17"/>
                  </a:lnTo>
                  <a:lnTo>
                    <a:pt x="219" y="17"/>
                  </a:lnTo>
                  <a:lnTo>
                    <a:pt x="219" y="16"/>
                  </a:lnTo>
                  <a:lnTo>
                    <a:pt x="219" y="16"/>
                  </a:lnTo>
                  <a:lnTo>
                    <a:pt x="220" y="14"/>
                  </a:lnTo>
                  <a:lnTo>
                    <a:pt x="220" y="14"/>
                  </a:lnTo>
                  <a:lnTo>
                    <a:pt x="222" y="14"/>
                  </a:lnTo>
                  <a:lnTo>
                    <a:pt x="223" y="16"/>
                  </a:lnTo>
                  <a:lnTo>
                    <a:pt x="225" y="16"/>
                  </a:lnTo>
                  <a:lnTo>
                    <a:pt x="225" y="17"/>
                  </a:lnTo>
                  <a:lnTo>
                    <a:pt x="227" y="19"/>
                  </a:lnTo>
                  <a:lnTo>
                    <a:pt x="228" y="19"/>
                  </a:lnTo>
                  <a:lnTo>
                    <a:pt x="231" y="19"/>
                  </a:lnTo>
                  <a:lnTo>
                    <a:pt x="233" y="20"/>
                  </a:lnTo>
                  <a:lnTo>
                    <a:pt x="236" y="22"/>
                  </a:lnTo>
                  <a:lnTo>
                    <a:pt x="234" y="22"/>
                  </a:lnTo>
                  <a:lnTo>
                    <a:pt x="234" y="22"/>
                  </a:lnTo>
                  <a:lnTo>
                    <a:pt x="233" y="22"/>
                  </a:lnTo>
                  <a:lnTo>
                    <a:pt x="231" y="22"/>
                  </a:lnTo>
                  <a:lnTo>
                    <a:pt x="230" y="22"/>
                  </a:lnTo>
                  <a:lnTo>
                    <a:pt x="230" y="22"/>
                  </a:lnTo>
                  <a:lnTo>
                    <a:pt x="231" y="23"/>
                  </a:lnTo>
                  <a:lnTo>
                    <a:pt x="233" y="23"/>
                  </a:lnTo>
                  <a:lnTo>
                    <a:pt x="233" y="25"/>
                  </a:lnTo>
                  <a:lnTo>
                    <a:pt x="233" y="27"/>
                  </a:lnTo>
                  <a:lnTo>
                    <a:pt x="234" y="28"/>
                  </a:lnTo>
                  <a:lnTo>
                    <a:pt x="236" y="28"/>
                  </a:lnTo>
                  <a:lnTo>
                    <a:pt x="236" y="28"/>
                  </a:lnTo>
                  <a:lnTo>
                    <a:pt x="236" y="30"/>
                  </a:lnTo>
                  <a:lnTo>
                    <a:pt x="236" y="31"/>
                  </a:lnTo>
                  <a:lnTo>
                    <a:pt x="236" y="34"/>
                  </a:lnTo>
                  <a:lnTo>
                    <a:pt x="236" y="34"/>
                  </a:lnTo>
                  <a:lnTo>
                    <a:pt x="234" y="34"/>
                  </a:lnTo>
                  <a:lnTo>
                    <a:pt x="234" y="34"/>
                  </a:lnTo>
                  <a:lnTo>
                    <a:pt x="234" y="34"/>
                  </a:lnTo>
                  <a:lnTo>
                    <a:pt x="233" y="33"/>
                  </a:lnTo>
                  <a:lnTo>
                    <a:pt x="233" y="34"/>
                  </a:lnTo>
                  <a:lnTo>
                    <a:pt x="233" y="36"/>
                  </a:lnTo>
                  <a:lnTo>
                    <a:pt x="233" y="39"/>
                  </a:lnTo>
                  <a:lnTo>
                    <a:pt x="231" y="42"/>
                  </a:lnTo>
                  <a:lnTo>
                    <a:pt x="230" y="44"/>
                  </a:lnTo>
                  <a:lnTo>
                    <a:pt x="228" y="45"/>
                  </a:lnTo>
                  <a:lnTo>
                    <a:pt x="227" y="47"/>
                  </a:lnTo>
                  <a:lnTo>
                    <a:pt x="223" y="50"/>
                  </a:lnTo>
                  <a:lnTo>
                    <a:pt x="222" y="52"/>
                  </a:lnTo>
                  <a:lnTo>
                    <a:pt x="220" y="53"/>
                  </a:lnTo>
                  <a:lnTo>
                    <a:pt x="217" y="55"/>
                  </a:lnTo>
                  <a:lnTo>
                    <a:pt x="216" y="56"/>
                  </a:lnTo>
                  <a:lnTo>
                    <a:pt x="212" y="58"/>
                  </a:lnTo>
                  <a:lnTo>
                    <a:pt x="208" y="60"/>
                  </a:lnTo>
                  <a:lnTo>
                    <a:pt x="206" y="61"/>
                  </a:lnTo>
                  <a:lnTo>
                    <a:pt x="203" y="61"/>
                  </a:lnTo>
                  <a:lnTo>
                    <a:pt x="201" y="63"/>
                  </a:lnTo>
                  <a:lnTo>
                    <a:pt x="198" y="63"/>
                  </a:lnTo>
                  <a:lnTo>
                    <a:pt x="197" y="64"/>
                  </a:lnTo>
                  <a:lnTo>
                    <a:pt x="195" y="66"/>
                  </a:lnTo>
                  <a:lnTo>
                    <a:pt x="195" y="68"/>
                  </a:lnTo>
                  <a:lnTo>
                    <a:pt x="193" y="69"/>
                  </a:lnTo>
                  <a:lnTo>
                    <a:pt x="193" y="69"/>
                  </a:lnTo>
                  <a:lnTo>
                    <a:pt x="193" y="69"/>
                  </a:lnTo>
                  <a:lnTo>
                    <a:pt x="193" y="69"/>
                  </a:lnTo>
                  <a:lnTo>
                    <a:pt x="193" y="71"/>
                  </a:lnTo>
                  <a:lnTo>
                    <a:pt x="193" y="71"/>
                  </a:lnTo>
                  <a:lnTo>
                    <a:pt x="193" y="71"/>
                  </a:lnTo>
                  <a:lnTo>
                    <a:pt x="193" y="71"/>
                  </a:lnTo>
                  <a:lnTo>
                    <a:pt x="192" y="69"/>
                  </a:lnTo>
                  <a:lnTo>
                    <a:pt x="192" y="69"/>
                  </a:lnTo>
                  <a:lnTo>
                    <a:pt x="192" y="69"/>
                  </a:lnTo>
                  <a:lnTo>
                    <a:pt x="192" y="69"/>
                  </a:lnTo>
                  <a:lnTo>
                    <a:pt x="192" y="69"/>
                  </a:lnTo>
                  <a:lnTo>
                    <a:pt x="190" y="72"/>
                  </a:lnTo>
                  <a:lnTo>
                    <a:pt x="190" y="74"/>
                  </a:lnTo>
                  <a:lnTo>
                    <a:pt x="190" y="74"/>
                  </a:lnTo>
                  <a:lnTo>
                    <a:pt x="190" y="74"/>
                  </a:lnTo>
                  <a:lnTo>
                    <a:pt x="189" y="75"/>
                  </a:lnTo>
                  <a:lnTo>
                    <a:pt x="189" y="77"/>
                  </a:lnTo>
                  <a:lnTo>
                    <a:pt x="189" y="77"/>
                  </a:lnTo>
                  <a:lnTo>
                    <a:pt x="189" y="77"/>
                  </a:lnTo>
                  <a:lnTo>
                    <a:pt x="189" y="79"/>
                  </a:lnTo>
                  <a:lnTo>
                    <a:pt x="187" y="80"/>
                  </a:lnTo>
                  <a:lnTo>
                    <a:pt x="187" y="82"/>
                  </a:lnTo>
                  <a:lnTo>
                    <a:pt x="186" y="82"/>
                  </a:lnTo>
                  <a:lnTo>
                    <a:pt x="186" y="83"/>
                  </a:lnTo>
                  <a:lnTo>
                    <a:pt x="187" y="83"/>
                  </a:lnTo>
                  <a:lnTo>
                    <a:pt x="187" y="85"/>
                  </a:lnTo>
                  <a:lnTo>
                    <a:pt x="187" y="85"/>
                  </a:lnTo>
                  <a:lnTo>
                    <a:pt x="186" y="86"/>
                  </a:lnTo>
                  <a:lnTo>
                    <a:pt x="186" y="86"/>
                  </a:lnTo>
                  <a:lnTo>
                    <a:pt x="184" y="88"/>
                  </a:lnTo>
                  <a:lnTo>
                    <a:pt x="182" y="88"/>
                  </a:lnTo>
                  <a:lnTo>
                    <a:pt x="182" y="90"/>
                  </a:lnTo>
                  <a:lnTo>
                    <a:pt x="182" y="90"/>
                  </a:lnTo>
                  <a:lnTo>
                    <a:pt x="182" y="90"/>
                  </a:lnTo>
                  <a:lnTo>
                    <a:pt x="182" y="90"/>
                  </a:lnTo>
                  <a:lnTo>
                    <a:pt x="182" y="91"/>
                  </a:lnTo>
                  <a:lnTo>
                    <a:pt x="181" y="91"/>
                  </a:lnTo>
                  <a:lnTo>
                    <a:pt x="181" y="93"/>
                  </a:lnTo>
                  <a:lnTo>
                    <a:pt x="179" y="91"/>
                  </a:lnTo>
                  <a:lnTo>
                    <a:pt x="178" y="91"/>
                  </a:lnTo>
                  <a:lnTo>
                    <a:pt x="178" y="91"/>
                  </a:lnTo>
                  <a:lnTo>
                    <a:pt x="176" y="90"/>
                  </a:lnTo>
                  <a:lnTo>
                    <a:pt x="175" y="88"/>
                  </a:lnTo>
                  <a:lnTo>
                    <a:pt x="175" y="88"/>
                  </a:lnTo>
                  <a:lnTo>
                    <a:pt x="175" y="85"/>
                  </a:lnTo>
                  <a:lnTo>
                    <a:pt x="173" y="85"/>
                  </a:lnTo>
                  <a:lnTo>
                    <a:pt x="173" y="85"/>
                  </a:lnTo>
                  <a:lnTo>
                    <a:pt x="171" y="85"/>
                  </a:lnTo>
                  <a:lnTo>
                    <a:pt x="170" y="85"/>
                  </a:lnTo>
                  <a:lnTo>
                    <a:pt x="170" y="85"/>
                  </a:lnTo>
                  <a:lnTo>
                    <a:pt x="168" y="83"/>
                  </a:lnTo>
                  <a:lnTo>
                    <a:pt x="167" y="82"/>
                  </a:lnTo>
                  <a:lnTo>
                    <a:pt x="165" y="82"/>
                  </a:lnTo>
                  <a:lnTo>
                    <a:pt x="165" y="82"/>
                  </a:lnTo>
                  <a:lnTo>
                    <a:pt x="164" y="83"/>
                  </a:lnTo>
                  <a:lnTo>
                    <a:pt x="164" y="83"/>
                  </a:lnTo>
                  <a:lnTo>
                    <a:pt x="162" y="85"/>
                  </a:lnTo>
                  <a:lnTo>
                    <a:pt x="160" y="85"/>
                  </a:lnTo>
                  <a:lnTo>
                    <a:pt x="160" y="83"/>
                  </a:lnTo>
                  <a:lnTo>
                    <a:pt x="160" y="83"/>
                  </a:lnTo>
                  <a:lnTo>
                    <a:pt x="160" y="83"/>
                  </a:lnTo>
                  <a:lnTo>
                    <a:pt x="162" y="80"/>
                  </a:lnTo>
                  <a:lnTo>
                    <a:pt x="160" y="80"/>
                  </a:lnTo>
                  <a:lnTo>
                    <a:pt x="160" y="80"/>
                  </a:lnTo>
                  <a:lnTo>
                    <a:pt x="160" y="80"/>
                  </a:lnTo>
                  <a:lnTo>
                    <a:pt x="160" y="79"/>
                  </a:lnTo>
                  <a:lnTo>
                    <a:pt x="160" y="79"/>
                  </a:lnTo>
                  <a:lnTo>
                    <a:pt x="160" y="77"/>
                  </a:lnTo>
                  <a:lnTo>
                    <a:pt x="162" y="79"/>
                  </a:lnTo>
                  <a:lnTo>
                    <a:pt x="164" y="79"/>
                  </a:lnTo>
                  <a:lnTo>
                    <a:pt x="164" y="77"/>
                  </a:lnTo>
                  <a:lnTo>
                    <a:pt x="164" y="77"/>
                  </a:lnTo>
                  <a:lnTo>
                    <a:pt x="165" y="77"/>
                  </a:lnTo>
                  <a:lnTo>
                    <a:pt x="165" y="75"/>
                  </a:lnTo>
                  <a:lnTo>
                    <a:pt x="164" y="75"/>
                  </a:lnTo>
                  <a:lnTo>
                    <a:pt x="164" y="74"/>
                  </a:lnTo>
                  <a:lnTo>
                    <a:pt x="164" y="74"/>
                  </a:lnTo>
                  <a:lnTo>
                    <a:pt x="164" y="72"/>
                  </a:lnTo>
                  <a:lnTo>
                    <a:pt x="164" y="72"/>
                  </a:lnTo>
                  <a:lnTo>
                    <a:pt x="164" y="72"/>
                  </a:lnTo>
                  <a:lnTo>
                    <a:pt x="164" y="71"/>
                  </a:lnTo>
                  <a:lnTo>
                    <a:pt x="164" y="71"/>
                  </a:lnTo>
                  <a:lnTo>
                    <a:pt x="164" y="71"/>
                  </a:lnTo>
                  <a:lnTo>
                    <a:pt x="164" y="69"/>
                  </a:lnTo>
                  <a:lnTo>
                    <a:pt x="164" y="69"/>
                  </a:lnTo>
                  <a:lnTo>
                    <a:pt x="162" y="69"/>
                  </a:lnTo>
                  <a:lnTo>
                    <a:pt x="164" y="69"/>
                  </a:lnTo>
                  <a:lnTo>
                    <a:pt x="165" y="68"/>
                  </a:lnTo>
                  <a:lnTo>
                    <a:pt x="165" y="68"/>
                  </a:lnTo>
                  <a:lnTo>
                    <a:pt x="167" y="66"/>
                  </a:lnTo>
                  <a:lnTo>
                    <a:pt x="168" y="66"/>
                  </a:lnTo>
                  <a:lnTo>
                    <a:pt x="168" y="64"/>
                  </a:lnTo>
                  <a:lnTo>
                    <a:pt x="170" y="60"/>
                  </a:lnTo>
                  <a:lnTo>
                    <a:pt x="171" y="58"/>
                  </a:lnTo>
                  <a:lnTo>
                    <a:pt x="171" y="56"/>
                  </a:lnTo>
                  <a:lnTo>
                    <a:pt x="170" y="55"/>
                  </a:lnTo>
                  <a:lnTo>
                    <a:pt x="170" y="52"/>
                  </a:lnTo>
                  <a:lnTo>
                    <a:pt x="170" y="50"/>
                  </a:lnTo>
                  <a:lnTo>
                    <a:pt x="170" y="50"/>
                  </a:lnTo>
                  <a:lnTo>
                    <a:pt x="168" y="52"/>
                  </a:lnTo>
                  <a:lnTo>
                    <a:pt x="168" y="55"/>
                  </a:lnTo>
                  <a:lnTo>
                    <a:pt x="168" y="56"/>
                  </a:lnTo>
                  <a:lnTo>
                    <a:pt x="167" y="58"/>
                  </a:lnTo>
                  <a:lnTo>
                    <a:pt x="167" y="56"/>
                  </a:lnTo>
                  <a:lnTo>
                    <a:pt x="167" y="53"/>
                  </a:lnTo>
                  <a:lnTo>
                    <a:pt x="167" y="55"/>
                  </a:lnTo>
                  <a:lnTo>
                    <a:pt x="165" y="56"/>
                  </a:lnTo>
                  <a:lnTo>
                    <a:pt x="164" y="58"/>
                  </a:lnTo>
                  <a:lnTo>
                    <a:pt x="164" y="58"/>
                  </a:lnTo>
                  <a:lnTo>
                    <a:pt x="164" y="60"/>
                  </a:lnTo>
                  <a:lnTo>
                    <a:pt x="162" y="58"/>
                  </a:lnTo>
                  <a:lnTo>
                    <a:pt x="160" y="58"/>
                  </a:lnTo>
                  <a:lnTo>
                    <a:pt x="157" y="55"/>
                  </a:lnTo>
                  <a:lnTo>
                    <a:pt x="156" y="53"/>
                  </a:lnTo>
                  <a:lnTo>
                    <a:pt x="154" y="53"/>
                  </a:lnTo>
                  <a:lnTo>
                    <a:pt x="154" y="52"/>
                  </a:lnTo>
                  <a:lnTo>
                    <a:pt x="154" y="52"/>
                  </a:lnTo>
                  <a:lnTo>
                    <a:pt x="154" y="52"/>
                  </a:lnTo>
                  <a:lnTo>
                    <a:pt x="156" y="50"/>
                  </a:lnTo>
                  <a:lnTo>
                    <a:pt x="156" y="49"/>
                  </a:lnTo>
                  <a:lnTo>
                    <a:pt x="156" y="47"/>
                  </a:lnTo>
                  <a:lnTo>
                    <a:pt x="156" y="44"/>
                  </a:lnTo>
                  <a:lnTo>
                    <a:pt x="156" y="41"/>
                  </a:lnTo>
                  <a:lnTo>
                    <a:pt x="156" y="39"/>
                  </a:lnTo>
                  <a:lnTo>
                    <a:pt x="154" y="36"/>
                  </a:lnTo>
                  <a:lnTo>
                    <a:pt x="156" y="34"/>
                  </a:lnTo>
                  <a:lnTo>
                    <a:pt x="159" y="33"/>
                  </a:lnTo>
                  <a:lnTo>
                    <a:pt x="159" y="33"/>
                  </a:lnTo>
                  <a:lnTo>
                    <a:pt x="160" y="30"/>
                  </a:lnTo>
                  <a:lnTo>
                    <a:pt x="160" y="28"/>
                  </a:lnTo>
                  <a:lnTo>
                    <a:pt x="162" y="30"/>
                  </a:lnTo>
                  <a:lnTo>
                    <a:pt x="164" y="30"/>
                  </a:lnTo>
                  <a:lnTo>
                    <a:pt x="162" y="28"/>
                  </a:lnTo>
                  <a:lnTo>
                    <a:pt x="160" y="27"/>
                  </a:lnTo>
                  <a:lnTo>
                    <a:pt x="160" y="25"/>
                  </a:lnTo>
                  <a:lnTo>
                    <a:pt x="162" y="23"/>
                  </a:lnTo>
                  <a:lnTo>
                    <a:pt x="164" y="22"/>
                  </a:lnTo>
                  <a:lnTo>
                    <a:pt x="165" y="20"/>
                  </a:lnTo>
                  <a:lnTo>
                    <a:pt x="167" y="19"/>
                  </a:lnTo>
                  <a:lnTo>
                    <a:pt x="167" y="14"/>
                  </a:lnTo>
                  <a:lnTo>
                    <a:pt x="167" y="12"/>
                  </a:lnTo>
                  <a:lnTo>
                    <a:pt x="167" y="9"/>
                  </a:lnTo>
                  <a:lnTo>
                    <a:pt x="167" y="8"/>
                  </a:lnTo>
                  <a:lnTo>
                    <a:pt x="168" y="8"/>
                  </a:lnTo>
                  <a:lnTo>
                    <a:pt x="170" y="8"/>
                  </a:lnTo>
                  <a:lnTo>
                    <a:pt x="171" y="6"/>
                  </a:lnTo>
                  <a:lnTo>
                    <a:pt x="173" y="6"/>
                  </a:lnTo>
                  <a:lnTo>
                    <a:pt x="175" y="4"/>
                  </a:lnTo>
                  <a:lnTo>
                    <a:pt x="178" y="4"/>
                  </a:lnTo>
                  <a:lnTo>
                    <a:pt x="182" y="3"/>
                  </a:lnTo>
                  <a:lnTo>
                    <a:pt x="184" y="1"/>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68" name="Freeform 288">
              <a:extLst>
                <a:ext uri="{FF2B5EF4-FFF2-40B4-BE49-F238E27FC236}">
                  <a16:creationId xmlns:a16="http://schemas.microsoft.com/office/drawing/2014/main" id="{EC7A0D99-AF98-41E8-8B34-2B6E89965748}"/>
                </a:ext>
              </a:extLst>
            </p:cNvPr>
            <p:cNvSpPr>
              <a:spLocks/>
            </p:cNvSpPr>
            <p:nvPr/>
          </p:nvSpPr>
          <p:spPr bwMode="auto">
            <a:xfrm>
              <a:off x="5519392" y="3330206"/>
              <a:ext cx="584766" cy="549680"/>
            </a:xfrm>
            <a:custGeom>
              <a:avLst/>
              <a:gdLst>
                <a:gd name="T0" fmla="*/ 243 w 300"/>
                <a:gd name="T1" fmla="*/ 3 h 282"/>
                <a:gd name="T2" fmla="*/ 247 w 300"/>
                <a:gd name="T3" fmla="*/ 6 h 282"/>
                <a:gd name="T4" fmla="*/ 246 w 300"/>
                <a:gd name="T5" fmla="*/ 11 h 282"/>
                <a:gd name="T6" fmla="*/ 246 w 300"/>
                <a:gd name="T7" fmla="*/ 23 h 282"/>
                <a:gd name="T8" fmla="*/ 246 w 300"/>
                <a:gd name="T9" fmla="*/ 34 h 282"/>
                <a:gd name="T10" fmla="*/ 241 w 300"/>
                <a:gd name="T11" fmla="*/ 42 h 282"/>
                <a:gd name="T12" fmla="*/ 235 w 300"/>
                <a:gd name="T13" fmla="*/ 53 h 282"/>
                <a:gd name="T14" fmla="*/ 240 w 300"/>
                <a:gd name="T15" fmla="*/ 63 h 282"/>
                <a:gd name="T16" fmla="*/ 249 w 300"/>
                <a:gd name="T17" fmla="*/ 75 h 282"/>
                <a:gd name="T18" fmla="*/ 259 w 300"/>
                <a:gd name="T19" fmla="*/ 88 h 282"/>
                <a:gd name="T20" fmla="*/ 263 w 300"/>
                <a:gd name="T21" fmla="*/ 110 h 282"/>
                <a:gd name="T22" fmla="*/ 265 w 300"/>
                <a:gd name="T23" fmla="*/ 121 h 282"/>
                <a:gd name="T24" fmla="*/ 268 w 300"/>
                <a:gd name="T25" fmla="*/ 144 h 282"/>
                <a:gd name="T26" fmla="*/ 268 w 300"/>
                <a:gd name="T27" fmla="*/ 162 h 282"/>
                <a:gd name="T28" fmla="*/ 262 w 300"/>
                <a:gd name="T29" fmla="*/ 171 h 282"/>
                <a:gd name="T30" fmla="*/ 271 w 300"/>
                <a:gd name="T31" fmla="*/ 187 h 282"/>
                <a:gd name="T32" fmla="*/ 276 w 300"/>
                <a:gd name="T33" fmla="*/ 198 h 282"/>
                <a:gd name="T34" fmla="*/ 293 w 300"/>
                <a:gd name="T35" fmla="*/ 204 h 282"/>
                <a:gd name="T36" fmla="*/ 276 w 300"/>
                <a:gd name="T37" fmla="*/ 228 h 282"/>
                <a:gd name="T38" fmla="*/ 233 w 300"/>
                <a:gd name="T39" fmla="*/ 253 h 282"/>
                <a:gd name="T40" fmla="*/ 214 w 300"/>
                <a:gd name="T41" fmla="*/ 271 h 282"/>
                <a:gd name="T42" fmla="*/ 191 w 300"/>
                <a:gd name="T43" fmla="*/ 278 h 282"/>
                <a:gd name="T44" fmla="*/ 175 w 300"/>
                <a:gd name="T45" fmla="*/ 282 h 282"/>
                <a:gd name="T46" fmla="*/ 172 w 300"/>
                <a:gd name="T47" fmla="*/ 278 h 282"/>
                <a:gd name="T48" fmla="*/ 172 w 300"/>
                <a:gd name="T49" fmla="*/ 274 h 282"/>
                <a:gd name="T50" fmla="*/ 169 w 300"/>
                <a:gd name="T51" fmla="*/ 267 h 282"/>
                <a:gd name="T52" fmla="*/ 159 w 300"/>
                <a:gd name="T53" fmla="*/ 263 h 282"/>
                <a:gd name="T54" fmla="*/ 150 w 300"/>
                <a:gd name="T55" fmla="*/ 259 h 282"/>
                <a:gd name="T56" fmla="*/ 142 w 300"/>
                <a:gd name="T57" fmla="*/ 253 h 282"/>
                <a:gd name="T58" fmla="*/ 131 w 300"/>
                <a:gd name="T59" fmla="*/ 242 h 282"/>
                <a:gd name="T60" fmla="*/ 102 w 300"/>
                <a:gd name="T61" fmla="*/ 223 h 282"/>
                <a:gd name="T62" fmla="*/ 74 w 300"/>
                <a:gd name="T63" fmla="*/ 203 h 282"/>
                <a:gd name="T64" fmla="*/ 49 w 300"/>
                <a:gd name="T65" fmla="*/ 187 h 282"/>
                <a:gd name="T66" fmla="*/ 33 w 300"/>
                <a:gd name="T67" fmla="*/ 176 h 282"/>
                <a:gd name="T68" fmla="*/ 17 w 300"/>
                <a:gd name="T69" fmla="*/ 167 h 282"/>
                <a:gd name="T70" fmla="*/ 0 w 300"/>
                <a:gd name="T71" fmla="*/ 155 h 282"/>
                <a:gd name="T72" fmla="*/ 5 w 300"/>
                <a:gd name="T73" fmla="*/ 130 h 282"/>
                <a:gd name="T74" fmla="*/ 17 w 300"/>
                <a:gd name="T75" fmla="*/ 122 h 282"/>
                <a:gd name="T76" fmla="*/ 24 w 300"/>
                <a:gd name="T77" fmla="*/ 119 h 282"/>
                <a:gd name="T78" fmla="*/ 31 w 300"/>
                <a:gd name="T79" fmla="*/ 119 h 282"/>
                <a:gd name="T80" fmla="*/ 35 w 300"/>
                <a:gd name="T81" fmla="*/ 116 h 282"/>
                <a:gd name="T82" fmla="*/ 47 w 300"/>
                <a:gd name="T83" fmla="*/ 115 h 282"/>
                <a:gd name="T84" fmla="*/ 58 w 300"/>
                <a:gd name="T85" fmla="*/ 104 h 282"/>
                <a:gd name="T86" fmla="*/ 72 w 300"/>
                <a:gd name="T87" fmla="*/ 99 h 282"/>
                <a:gd name="T88" fmla="*/ 71 w 300"/>
                <a:gd name="T89" fmla="*/ 96 h 282"/>
                <a:gd name="T90" fmla="*/ 71 w 300"/>
                <a:gd name="T91" fmla="*/ 91 h 282"/>
                <a:gd name="T92" fmla="*/ 72 w 300"/>
                <a:gd name="T93" fmla="*/ 86 h 282"/>
                <a:gd name="T94" fmla="*/ 83 w 300"/>
                <a:gd name="T95" fmla="*/ 81 h 282"/>
                <a:gd name="T96" fmla="*/ 93 w 300"/>
                <a:gd name="T97" fmla="*/ 80 h 282"/>
                <a:gd name="T98" fmla="*/ 109 w 300"/>
                <a:gd name="T99" fmla="*/ 80 h 282"/>
                <a:gd name="T100" fmla="*/ 110 w 300"/>
                <a:gd name="T101" fmla="*/ 74 h 282"/>
                <a:gd name="T102" fmla="*/ 104 w 300"/>
                <a:gd name="T103" fmla="*/ 64 h 282"/>
                <a:gd name="T104" fmla="*/ 101 w 300"/>
                <a:gd name="T105" fmla="*/ 52 h 282"/>
                <a:gd name="T106" fmla="*/ 101 w 300"/>
                <a:gd name="T107" fmla="*/ 42 h 282"/>
                <a:gd name="T108" fmla="*/ 98 w 300"/>
                <a:gd name="T109" fmla="*/ 36 h 282"/>
                <a:gd name="T110" fmla="*/ 101 w 300"/>
                <a:gd name="T111" fmla="*/ 31 h 282"/>
                <a:gd name="T112" fmla="*/ 120 w 300"/>
                <a:gd name="T113" fmla="*/ 20 h 282"/>
                <a:gd name="T114" fmla="*/ 131 w 300"/>
                <a:gd name="T115" fmla="*/ 14 h 282"/>
                <a:gd name="T116" fmla="*/ 159 w 300"/>
                <a:gd name="T117" fmla="*/ 7 h 282"/>
                <a:gd name="T118" fmla="*/ 194 w 300"/>
                <a:gd name="T119" fmla="*/ 3 h 282"/>
                <a:gd name="T120" fmla="*/ 208 w 300"/>
                <a:gd name="T121" fmla="*/ 4 h 282"/>
                <a:gd name="T122" fmla="*/ 225 w 300"/>
                <a:gd name="T123"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0" h="282">
                  <a:moveTo>
                    <a:pt x="230" y="0"/>
                  </a:moveTo>
                  <a:lnTo>
                    <a:pt x="233" y="0"/>
                  </a:lnTo>
                  <a:lnTo>
                    <a:pt x="236" y="1"/>
                  </a:lnTo>
                  <a:lnTo>
                    <a:pt x="238" y="3"/>
                  </a:lnTo>
                  <a:lnTo>
                    <a:pt x="240" y="3"/>
                  </a:lnTo>
                  <a:lnTo>
                    <a:pt x="243" y="3"/>
                  </a:lnTo>
                  <a:lnTo>
                    <a:pt x="249" y="1"/>
                  </a:lnTo>
                  <a:lnTo>
                    <a:pt x="251" y="3"/>
                  </a:lnTo>
                  <a:lnTo>
                    <a:pt x="251" y="3"/>
                  </a:lnTo>
                  <a:lnTo>
                    <a:pt x="249" y="4"/>
                  </a:lnTo>
                  <a:lnTo>
                    <a:pt x="247" y="4"/>
                  </a:lnTo>
                  <a:lnTo>
                    <a:pt x="247" y="6"/>
                  </a:lnTo>
                  <a:lnTo>
                    <a:pt x="244" y="7"/>
                  </a:lnTo>
                  <a:lnTo>
                    <a:pt x="244" y="9"/>
                  </a:lnTo>
                  <a:lnTo>
                    <a:pt x="244" y="9"/>
                  </a:lnTo>
                  <a:lnTo>
                    <a:pt x="246" y="9"/>
                  </a:lnTo>
                  <a:lnTo>
                    <a:pt x="246" y="11"/>
                  </a:lnTo>
                  <a:lnTo>
                    <a:pt x="246" y="11"/>
                  </a:lnTo>
                  <a:lnTo>
                    <a:pt x="246" y="14"/>
                  </a:lnTo>
                  <a:lnTo>
                    <a:pt x="246" y="17"/>
                  </a:lnTo>
                  <a:lnTo>
                    <a:pt x="244" y="18"/>
                  </a:lnTo>
                  <a:lnTo>
                    <a:pt x="244" y="20"/>
                  </a:lnTo>
                  <a:lnTo>
                    <a:pt x="246" y="22"/>
                  </a:lnTo>
                  <a:lnTo>
                    <a:pt x="246" y="23"/>
                  </a:lnTo>
                  <a:lnTo>
                    <a:pt x="246" y="23"/>
                  </a:lnTo>
                  <a:lnTo>
                    <a:pt x="246" y="26"/>
                  </a:lnTo>
                  <a:lnTo>
                    <a:pt x="246" y="28"/>
                  </a:lnTo>
                  <a:lnTo>
                    <a:pt x="247" y="29"/>
                  </a:lnTo>
                  <a:lnTo>
                    <a:pt x="246" y="33"/>
                  </a:lnTo>
                  <a:lnTo>
                    <a:pt x="246" y="34"/>
                  </a:lnTo>
                  <a:lnTo>
                    <a:pt x="244" y="36"/>
                  </a:lnTo>
                  <a:lnTo>
                    <a:pt x="244" y="37"/>
                  </a:lnTo>
                  <a:lnTo>
                    <a:pt x="244" y="39"/>
                  </a:lnTo>
                  <a:lnTo>
                    <a:pt x="243" y="40"/>
                  </a:lnTo>
                  <a:lnTo>
                    <a:pt x="243" y="42"/>
                  </a:lnTo>
                  <a:lnTo>
                    <a:pt x="241" y="42"/>
                  </a:lnTo>
                  <a:lnTo>
                    <a:pt x="240" y="44"/>
                  </a:lnTo>
                  <a:lnTo>
                    <a:pt x="238" y="45"/>
                  </a:lnTo>
                  <a:lnTo>
                    <a:pt x="235" y="48"/>
                  </a:lnTo>
                  <a:lnTo>
                    <a:pt x="235" y="48"/>
                  </a:lnTo>
                  <a:lnTo>
                    <a:pt x="235" y="50"/>
                  </a:lnTo>
                  <a:lnTo>
                    <a:pt x="235" y="53"/>
                  </a:lnTo>
                  <a:lnTo>
                    <a:pt x="235" y="55"/>
                  </a:lnTo>
                  <a:lnTo>
                    <a:pt x="236" y="56"/>
                  </a:lnTo>
                  <a:lnTo>
                    <a:pt x="236" y="59"/>
                  </a:lnTo>
                  <a:lnTo>
                    <a:pt x="238" y="61"/>
                  </a:lnTo>
                  <a:lnTo>
                    <a:pt x="238" y="63"/>
                  </a:lnTo>
                  <a:lnTo>
                    <a:pt x="240" y="63"/>
                  </a:lnTo>
                  <a:lnTo>
                    <a:pt x="243" y="64"/>
                  </a:lnTo>
                  <a:lnTo>
                    <a:pt x="243" y="64"/>
                  </a:lnTo>
                  <a:lnTo>
                    <a:pt x="244" y="67"/>
                  </a:lnTo>
                  <a:lnTo>
                    <a:pt x="246" y="70"/>
                  </a:lnTo>
                  <a:lnTo>
                    <a:pt x="246" y="74"/>
                  </a:lnTo>
                  <a:lnTo>
                    <a:pt x="249" y="75"/>
                  </a:lnTo>
                  <a:lnTo>
                    <a:pt x="251" y="77"/>
                  </a:lnTo>
                  <a:lnTo>
                    <a:pt x="254" y="78"/>
                  </a:lnTo>
                  <a:lnTo>
                    <a:pt x="255" y="80"/>
                  </a:lnTo>
                  <a:lnTo>
                    <a:pt x="257" y="80"/>
                  </a:lnTo>
                  <a:lnTo>
                    <a:pt x="257" y="85"/>
                  </a:lnTo>
                  <a:lnTo>
                    <a:pt x="259" y="88"/>
                  </a:lnTo>
                  <a:lnTo>
                    <a:pt x="259" y="92"/>
                  </a:lnTo>
                  <a:lnTo>
                    <a:pt x="260" y="96"/>
                  </a:lnTo>
                  <a:lnTo>
                    <a:pt x="262" y="100"/>
                  </a:lnTo>
                  <a:lnTo>
                    <a:pt x="262" y="104"/>
                  </a:lnTo>
                  <a:lnTo>
                    <a:pt x="263" y="107"/>
                  </a:lnTo>
                  <a:lnTo>
                    <a:pt x="263" y="110"/>
                  </a:lnTo>
                  <a:lnTo>
                    <a:pt x="262" y="110"/>
                  </a:lnTo>
                  <a:lnTo>
                    <a:pt x="260" y="111"/>
                  </a:lnTo>
                  <a:lnTo>
                    <a:pt x="262" y="113"/>
                  </a:lnTo>
                  <a:lnTo>
                    <a:pt x="263" y="116"/>
                  </a:lnTo>
                  <a:lnTo>
                    <a:pt x="265" y="119"/>
                  </a:lnTo>
                  <a:lnTo>
                    <a:pt x="265" y="121"/>
                  </a:lnTo>
                  <a:lnTo>
                    <a:pt x="266" y="124"/>
                  </a:lnTo>
                  <a:lnTo>
                    <a:pt x="268" y="126"/>
                  </a:lnTo>
                  <a:lnTo>
                    <a:pt x="268" y="127"/>
                  </a:lnTo>
                  <a:lnTo>
                    <a:pt x="268" y="130"/>
                  </a:lnTo>
                  <a:lnTo>
                    <a:pt x="268" y="137"/>
                  </a:lnTo>
                  <a:lnTo>
                    <a:pt x="268" y="144"/>
                  </a:lnTo>
                  <a:lnTo>
                    <a:pt x="270" y="148"/>
                  </a:lnTo>
                  <a:lnTo>
                    <a:pt x="268" y="152"/>
                  </a:lnTo>
                  <a:lnTo>
                    <a:pt x="266" y="155"/>
                  </a:lnTo>
                  <a:lnTo>
                    <a:pt x="266" y="157"/>
                  </a:lnTo>
                  <a:lnTo>
                    <a:pt x="268" y="160"/>
                  </a:lnTo>
                  <a:lnTo>
                    <a:pt x="268" y="162"/>
                  </a:lnTo>
                  <a:lnTo>
                    <a:pt x="270" y="162"/>
                  </a:lnTo>
                  <a:lnTo>
                    <a:pt x="268" y="167"/>
                  </a:lnTo>
                  <a:lnTo>
                    <a:pt x="268" y="167"/>
                  </a:lnTo>
                  <a:lnTo>
                    <a:pt x="266" y="168"/>
                  </a:lnTo>
                  <a:lnTo>
                    <a:pt x="263" y="171"/>
                  </a:lnTo>
                  <a:lnTo>
                    <a:pt x="262" y="171"/>
                  </a:lnTo>
                  <a:lnTo>
                    <a:pt x="262" y="173"/>
                  </a:lnTo>
                  <a:lnTo>
                    <a:pt x="262" y="174"/>
                  </a:lnTo>
                  <a:lnTo>
                    <a:pt x="265" y="178"/>
                  </a:lnTo>
                  <a:lnTo>
                    <a:pt x="266" y="181"/>
                  </a:lnTo>
                  <a:lnTo>
                    <a:pt x="270" y="185"/>
                  </a:lnTo>
                  <a:lnTo>
                    <a:pt x="271" y="187"/>
                  </a:lnTo>
                  <a:lnTo>
                    <a:pt x="271" y="190"/>
                  </a:lnTo>
                  <a:lnTo>
                    <a:pt x="273" y="195"/>
                  </a:lnTo>
                  <a:lnTo>
                    <a:pt x="273" y="196"/>
                  </a:lnTo>
                  <a:lnTo>
                    <a:pt x="274" y="196"/>
                  </a:lnTo>
                  <a:lnTo>
                    <a:pt x="274" y="198"/>
                  </a:lnTo>
                  <a:lnTo>
                    <a:pt x="276" y="198"/>
                  </a:lnTo>
                  <a:lnTo>
                    <a:pt x="276" y="200"/>
                  </a:lnTo>
                  <a:lnTo>
                    <a:pt x="281" y="198"/>
                  </a:lnTo>
                  <a:lnTo>
                    <a:pt x="287" y="200"/>
                  </a:lnTo>
                  <a:lnTo>
                    <a:pt x="292" y="201"/>
                  </a:lnTo>
                  <a:lnTo>
                    <a:pt x="293" y="201"/>
                  </a:lnTo>
                  <a:lnTo>
                    <a:pt x="293" y="204"/>
                  </a:lnTo>
                  <a:lnTo>
                    <a:pt x="296" y="207"/>
                  </a:lnTo>
                  <a:lnTo>
                    <a:pt x="298" y="211"/>
                  </a:lnTo>
                  <a:lnTo>
                    <a:pt x="300" y="214"/>
                  </a:lnTo>
                  <a:lnTo>
                    <a:pt x="292" y="219"/>
                  </a:lnTo>
                  <a:lnTo>
                    <a:pt x="284" y="223"/>
                  </a:lnTo>
                  <a:lnTo>
                    <a:pt x="276" y="228"/>
                  </a:lnTo>
                  <a:lnTo>
                    <a:pt x="270" y="233"/>
                  </a:lnTo>
                  <a:lnTo>
                    <a:pt x="262" y="236"/>
                  </a:lnTo>
                  <a:lnTo>
                    <a:pt x="254" y="241"/>
                  </a:lnTo>
                  <a:lnTo>
                    <a:pt x="246" y="245"/>
                  </a:lnTo>
                  <a:lnTo>
                    <a:pt x="240" y="250"/>
                  </a:lnTo>
                  <a:lnTo>
                    <a:pt x="233" y="253"/>
                  </a:lnTo>
                  <a:lnTo>
                    <a:pt x="230" y="256"/>
                  </a:lnTo>
                  <a:lnTo>
                    <a:pt x="227" y="259"/>
                  </a:lnTo>
                  <a:lnTo>
                    <a:pt x="224" y="263"/>
                  </a:lnTo>
                  <a:lnTo>
                    <a:pt x="221" y="266"/>
                  </a:lnTo>
                  <a:lnTo>
                    <a:pt x="216" y="269"/>
                  </a:lnTo>
                  <a:lnTo>
                    <a:pt x="214" y="271"/>
                  </a:lnTo>
                  <a:lnTo>
                    <a:pt x="210" y="274"/>
                  </a:lnTo>
                  <a:lnTo>
                    <a:pt x="208" y="275"/>
                  </a:lnTo>
                  <a:lnTo>
                    <a:pt x="203" y="277"/>
                  </a:lnTo>
                  <a:lnTo>
                    <a:pt x="199" y="277"/>
                  </a:lnTo>
                  <a:lnTo>
                    <a:pt x="194" y="278"/>
                  </a:lnTo>
                  <a:lnTo>
                    <a:pt x="191" y="278"/>
                  </a:lnTo>
                  <a:lnTo>
                    <a:pt x="188" y="280"/>
                  </a:lnTo>
                  <a:lnTo>
                    <a:pt x="183" y="280"/>
                  </a:lnTo>
                  <a:lnTo>
                    <a:pt x="180" y="282"/>
                  </a:lnTo>
                  <a:lnTo>
                    <a:pt x="175" y="282"/>
                  </a:lnTo>
                  <a:lnTo>
                    <a:pt x="175" y="282"/>
                  </a:lnTo>
                  <a:lnTo>
                    <a:pt x="175" y="282"/>
                  </a:lnTo>
                  <a:lnTo>
                    <a:pt x="173" y="282"/>
                  </a:lnTo>
                  <a:lnTo>
                    <a:pt x="173" y="282"/>
                  </a:lnTo>
                  <a:lnTo>
                    <a:pt x="172" y="280"/>
                  </a:lnTo>
                  <a:lnTo>
                    <a:pt x="170" y="280"/>
                  </a:lnTo>
                  <a:lnTo>
                    <a:pt x="170" y="278"/>
                  </a:lnTo>
                  <a:lnTo>
                    <a:pt x="172" y="278"/>
                  </a:lnTo>
                  <a:lnTo>
                    <a:pt x="172" y="277"/>
                  </a:lnTo>
                  <a:lnTo>
                    <a:pt x="172" y="277"/>
                  </a:lnTo>
                  <a:lnTo>
                    <a:pt x="172" y="277"/>
                  </a:lnTo>
                  <a:lnTo>
                    <a:pt x="173" y="275"/>
                  </a:lnTo>
                  <a:lnTo>
                    <a:pt x="173" y="275"/>
                  </a:lnTo>
                  <a:lnTo>
                    <a:pt x="172" y="274"/>
                  </a:lnTo>
                  <a:lnTo>
                    <a:pt x="172" y="274"/>
                  </a:lnTo>
                  <a:lnTo>
                    <a:pt x="172" y="271"/>
                  </a:lnTo>
                  <a:lnTo>
                    <a:pt x="172" y="271"/>
                  </a:lnTo>
                  <a:lnTo>
                    <a:pt x="172" y="269"/>
                  </a:lnTo>
                  <a:lnTo>
                    <a:pt x="170" y="269"/>
                  </a:lnTo>
                  <a:lnTo>
                    <a:pt x="169" y="267"/>
                  </a:lnTo>
                  <a:lnTo>
                    <a:pt x="167" y="267"/>
                  </a:lnTo>
                  <a:lnTo>
                    <a:pt x="167" y="267"/>
                  </a:lnTo>
                  <a:lnTo>
                    <a:pt x="164" y="267"/>
                  </a:lnTo>
                  <a:lnTo>
                    <a:pt x="161" y="266"/>
                  </a:lnTo>
                  <a:lnTo>
                    <a:pt x="161" y="266"/>
                  </a:lnTo>
                  <a:lnTo>
                    <a:pt x="159" y="263"/>
                  </a:lnTo>
                  <a:lnTo>
                    <a:pt x="158" y="263"/>
                  </a:lnTo>
                  <a:lnTo>
                    <a:pt x="153" y="263"/>
                  </a:lnTo>
                  <a:lnTo>
                    <a:pt x="153" y="263"/>
                  </a:lnTo>
                  <a:lnTo>
                    <a:pt x="151" y="261"/>
                  </a:lnTo>
                  <a:lnTo>
                    <a:pt x="150" y="261"/>
                  </a:lnTo>
                  <a:lnTo>
                    <a:pt x="150" y="259"/>
                  </a:lnTo>
                  <a:lnTo>
                    <a:pt x="150" y="258"/>
                  </a:lnTo>
                  <a:lnTo>
                    <a:pt x="150" y="258"/>
                  </a:lnTo>
                  <a:lnTo>
                    <a:pt x="145" y="256"/>
                  </a:lnTo>
                  <a:lnTo>
                    <a:pt x="143" y="255"/>
                  </a:lnTo>
                  <a:lnTo>
                    <a:pt x="142" y="255"/>
                  </a:lnTo>
                  <a:lnTo>
                    <a:pt x="142" y="253"/>
                  </a:lnTo>
                  <a:lnTo>
                    <a:pt x="143" y="252"/>
                  </a:lnTo>
                  <a:lnTo>
                    <a:pt x="142" y="250"/>
                  </a:lnTo>
                  <a:lnTo>
                    <a:pt x="142" y="250"/>
                  </a:lnTo>
                  <a:lnTo>
                    <a:pt x="140" y="248"/>
                  </a:lnTo>
                  <a:lnTo>
                    <a:pt x="136" y="245"/>
                  </a:lnTo>
                  <a:lnTo>
                    <a:pt x="131" y="242"/>
                  </a:lnTo>
                  <a:lnTo>
                    <a:pt x="126" y="239"/>
                  </a:lnTo>
                  <a:lnTo>
                    <a:pt x="121" y="236"/>
                  </a:lnTo>
                  <a:lnTo>
                    <a:pt x="117" y="233"/>
                  </a:lnTo>
                  <a:lnTo>
                    <a:pt x="112" y="230"/>
                  </a:lnTo>
                  <a:lnTo>
                    <a:pt x="107" y="226"/>
                  </a:lnTo>
                  <a:lnTo>
                    <a:pt x="102" y="223"/>
                  </a:lnTo>
                  <a:lnTo>
                    <a:pt x="98" y="220"/>
                  </a:lnTo>
                  <a:lnTo>
                    <a:pt x="93" y="217"/>
                  </a:lnTo>
                  <a:lnTo>
                    <a:pt x="88" y="212"/>
                  </a:lnTo>
                  <a:lnTo>
                    <a:pt x="83" y="209"/>
                  </a:lnTo>
                  <a:lnTo>
                    <a:pt x="79" y="206"/>
                  </a:lnTo>
                  <a:lnTo>
                    <a:pt x="74" y="203"/>
                  </a:lnTo>
                  <a:lnTo>
                    <a:pt x="69" y="200"/>
                  </a:lnTo>
                  <a:lnTo>
                    <a:pt x="65" y="196"/>
                  </a:lnTo>
                  <a:lnTo>
                    <a:pt x="60" y="193"/>
                  </a:lnTo>
                  <a:lnTo>
                    <a:pt x="57" y="192"/>
                  </a:lnTo>
                  <a:lnTo>
                    <a:pt x="54" y="189"/>
                  </a:lnTo>
                  <a:lnTo>
                    <a:pt x="49" y="187"/>
                  </a:lnTo>
                  <a:lnTo>
                    <a:pt x="46" y="184"/>
                  </a:lnTo>
                  <a:lnTo>
                    <a:pt x="44" y="182"/>
                  </a:lnTo>
                  <a:lnTo>
                    <a:pt x="41" y="181"/>
                  </a:lnTo>
                  <a:lnTo>
                    <a:pt x="38" y="179"/>
                  </a:lnTo>
                  <a:lnTo>
                    <a:pt x="36" y="178"/>
                  </a:lnTo>
                  <a:lnTo>
                    <a:pt x="33" y="176"/>
                  </a:lnTo>
                  <a:lnTo>
                    <a:pt x="30" y="174"/>
                  </a:lnTo>
                  <a:lnTo>
                    <a:pt x="27" y="173"/>
                  </a:lnTo>
                  <a:lnTo>
                    <a:pt x="25" y="171"/>
                  </a:lnTo>
                  <a:lnTo>
                    <a:pt x="22" y="170"/>
                  </a:lnTo>
                  <a:lnTo>
                    <a:pt x="19" y="168"/>
                  </a:lnTo>
                  <a:lnTo>
                    <a:pt x="17" y="167"/>
                  </a:lnTo>
                  <a:lnTo>
                    <a:pt x="14" y="165"/>
                  </a:lnTo>
                  <a:lnTo>
                    <a:pt x="11" y="163"/>
                  </a:lnTo>
                  <a:lnTo>
                    <a:pt x="8" y="160"/>
                  </a:lnTo>
                  <a:lnTo>
                    <a:pt x="6" y="159"/>
                  </a:lnTo>
                  <a:lnTo>
                    <a:pt x="3" y="157"/>
                  </a:lnTo>
                  <a:lnTo>
                    <a:pt x="0" y="155"/>
                  </a:lnTo>
                  <a:lnTo>
                    <a:pt x="0" y="135"/>
                  </a:lnTo>
                  <a:lnTo>
                    <a:pt x="0" y="133"/>
                  </a:lnTo>
                  <a:lnTo>
                    <a:pt x="0" y="133"/>
                  </a:lnTo>
                  <a:lnTo>
                    <a:pt x="1" y="133"/>
                  </a:lnTo>
                  <a:lnTo>
                    <a:pt x="5" y="130"/>
                  </a:lnTo>
                  <a:lnTo>
                    <a:pt x="5" y="130"/>
                  </a:lnTo>
                  <a:lnTo>
                    <a:pt x="6" y="129"/>
                  </a:lnTo>
                  <a:lnTo>
                    <a:pt x="9" y="127"/>
                  </a:lnTo>
                  <a:lnTo>
                    <a:pt x="11" y="127"/>
                  </a:lnTo>
                  <a:lnTo>
                    <a:pt x="14" y="124"/>
                  </a:lnTo>
                  <a:lnTo>
                    <a:pt x="16" y="124"/>
                  </a:lnTo>
                  <a:lnTo>
                    <a:pt x="17" y="122"/>
                  </a:lnTo>
                  <a:lnTo>
                    <a:pt x="19" y="122"/>
                  </a:lnTo>
                  <a:lnTo>
                    <a:pt x="19" y="121"/>
                  </a:lnTo>
                  <a:lnTo>
                    <a:pt x="20" y="121"/>
                  </a:lnTo>
                  <a:lnTo>
                    <a:pt x="22" y="119"/>
                  </a:lnTo>
                  <a:lnTo>
                    <a:pt x="22" y="119"/>
                  </a:lnTo>
                  <a:lnTo>
                    <a:pt x="24" y="119"/>
                  </a:lnTo>
                  <a:lnTo>
                    <a:pt x="27" y="119"/>
                  </a:lnTo>
                  <a:lnTo>
                    <a:pt x="28" y="119"/>
                  </a:lnTo>
                  <a:lnTo>
                    <a:pt x="30" y="121"/>
                  </a:lnTo>
                  <a:lnTo>
                    <a:pt x="30" y="119"/>
                  </a:lnTo>
                  <a:lnTo>
                    <a:pt x="31" y="119"/>
                  </a:lnTo>
                  <a:lnTo>
                    <a:pt x="31" y="119"/>
                  </a:lnTo>
                  <a:lnTo>
                    <a:pt x="31" y="118"/>
                  </a:lnTo>
                  <a:lnTo>
                    <a:pt x="31" y="116"/>
                  </a:lnTo>
                  <a:lnTo>
                    <a:pt x="31" y="116"/>
                  </a:lnTo>
                  <a:lnTo>
                    <a:pt x="31" y="116"/>
                  </a:lnTo>
                  <a:lnTo>
                    <a:pt x="33" y="116"/>
                  </a:lnTo>
                  <a:lnTo>
                    <a:pt x="35" y="116"/>
                  </a:lnTo>
                  <a:lnTo>
                    <a:pt x="36" y="116"/>
                  </a:lnTo>
                  <a:lnTo>
                    <a:pt x="36" y="116"/>
                  </a:lnTo>
                  <a:lnTo>
                    <a:pt x="39" y="116"/>
                  </a:lnTo>
                  <a:lnTo>
                    <a:pt x="42" y="116"/>
                  </a:lnTo>
                  <a:lnTo>
                    <a:pt x="46" y="115"/>
                  </a:lnTo>
                  <a:lnTo>
                    <a:pt x="47" y="115"/>
                  </a:lnTo>
                  <a:lnTo>
                    <a:pt x="49" y="113"/>
                  </a:lnTo>
                  <a:lnTo>
                    <a:pt x="50" y="111"/>
                  </a:lnTo>
                  <a:lnTo>
                    <a:pt x="52" y="108"/>
                  </a:lnTo>
                  <a:lnTo>
                    <a:pt x="54" y="107"/>
                  </a:lnTo>
                  <a:lnTo>
                    <a:pt x="57" y="105"/>
                  </a:lnTo>
                  <a:lnTo>
                    <a:pt x="58" y="104"/>
                  </a:lnTo>
                  <a:lnTo>
                    <a:pt x="60" y="104"/>
                  </a:lnTo>
                  <a:lnTo>
                    <a:pt x="63" y="102"/>
                  </a:lnTo>
                  <a:lnTo>
                    <a:pt x="66" y="100"/>
                  </a:lnTo>
                  <a:lnTo>
                    <a:pt x="68" y="99"/>
                  </a:lnTo>
                  <a:lnTo>
                    <a:pt x="69" y="99"/>
                  </a:lnTo>
                  <a:lnTo>
                    <a:pt x="72" y="99"/>
                  </a:lnTo>
                  <a:lnTo>
                    <a:pt x="72" y="99"/>
                  </a:lnTo>
                  <a:lnTo>
                    <a:pt x="74" y="97"/>
                  </a:lnTo>
                  <a:lnTo>
                    <a:pt x="74" y="97"/>
                  </a:lnTo>
                  <a:lnTo>
                    <a:pt x="72" y="96"/>
                  </a:lnTo>
                  <a:lnTo>
                    <a:pt x="72" y="96"/>
                  </a:lnTo>
                  <a:lnTo>
                    <a:pt x="71" y="96"/>
                  </a:lnTo>
                  <a:lnTo>
                    <a:pt x="71" y="96"/>
                  </a:lnTo>
                  <a:lnTo>
                    <a:pt x="71" y="94"/>
                  </a:lnTo>
                  <a:lnTo>
                    <a:pt x="71" y="94"/>
                  </a:lnTo>
                  <a:lnTo>
                    <a:pt x="71" y="92"/>
                  </a:lnTo>
                  <a:lnTo>
                    <a:pt x="71" y="92"/>
                  </a:lnTo>
                  <a:lnTo>
                    <a:pt x="71" y="91"/>
                  </a:lnTo>
                  <a:lnTo>
                    <a:pt x="71" y="89"/>
                  </a:lnTo>
                  <a:lnTo>
                    <a:pt x="71" y="89"/>
                  </a:lnTo>
                  <a:lnTo>
                    <a:pt x="71" y="88"/>
                  </a:lnTo>
                  <a:lnTo>
                    <a:pt x="71" y="88"/>
                  </a:lnTo>
                  <a:lnTo>
                    <a:pt x="71" y="86"/>
                  </a:lnTo>
                  <a:lnTo>
                    <a:pt x="72" y="86"/>
                  </a:lnTo>
                  <a:lnTo>
                    <a:pt x="74" y="86"/>
                  </a:lnTo>
                  <a:lnTo>
                    <a:pt x="76" y="86"/>
                  </a:lnTo>
                  <a:lnTo>
                    <a:pt x="82" y="85"/>
                  </a:lnTo>
                  <a:lnTo>
                    <a:pt x="82" y="83"/>
                  </a:lnTo>
                  <a:lnTo>
                    <a:pt x="83" y="83"/>
                  </a:lnTo>
                  <a:lnTo>
                    <a:pt x="83" y="81"/>
                  </a:lnTo>
                  <a:lnTo>
                    <a:pt x="83" y="80"/>
                  </a:lnTo>
                  <a:lnTo>
                    <a:pt x="85" y="80"/>
                  </a:lnTo>
                  <a:lnTo>
                    <a:pt x="87" y="80"/>
                  </a:lnTo>
                  <a:lnTo>
                    <a:pt x="90" y="80"/>
                  </a:lnTo>
                  <a:lnTo>
                    <a:pt x="90" y="80"/>
                  </a:lnTo>
                  <a:lnTo>
                    <a:pt x="93" y="80"/>
                  </a:lnTo>
                  <a:lnTo>
                    <a:pt x="96" y="80"/>
                  </a:lnTo>
                  <a:lnTo>
                    <a:pt x="99" y="80"/>
                  </a:lnTo>
                  <a:lnTo>
                    <a:pt x="102" y="80"/>
                  </a:lnTo>
                  <a:lnTo>
                    <a:pt x="104" y="80"/>
                  </a:lnTo>
                  <a:lnTo>
                    <a:pt x="107" y="80"/>
                  </a:lnTo>
                  <a:lnTo>
                    <a:pt x="109" y="80"/>
                  </a:lnTo>
                  <a:lnTo>
                    <a:pt x="109" y="80"/>
                  </a:lnTo>
                  <a:lnTo>
                    <a:pt x="107" y="77"/>
                  </a:lnTo>
                  <a:lnTo>
                    <a:pt x="107" y="77"/>
                  </a:lnTo>
                  <a:lnTo>
                    <a:pt x="109" y="75"/>
                  </a:lnTo>
                  <a:lnTo>
                    <a:pt x="110" y="74"/>
                  </a:lnTo>
                  <a:lnTo>
                    <a:pt x="110" y="74"/>
                  </a:lnTo>
                  <a:lnTo>
                    <a:pt x="109" y="72"/>
                  </a:lnTo>
                  <a:lnTo>
                    <a:pt x="107" y="70"/>
                  </a:lnTo>
                  <a:lnTo>
                    <a:pt x="106" y="70"/>
                  </a:lnTo>
                  <a:lnTo>
                    <a:pt x="106" y="69"/>
                  </a:lnTo>
                  <a:lnTo>
                    <a:pt x="104" y="67"/>
                  </a:lnTo>
                  <a:lnTo>
                    <a:pt x="104" y="64"/>
                  </a:lnTo>
                  <a:lnTo>
                    <a:pt x="102" y="63"/>
                  </a:lnTo>
                  <a:lnTo>
                    <a:pt x="101" y="61"/>
                  </a:lnTo>
                  <a:lnTo>
                    <a:pt x="102" y="56"/>
                  </a:lnTo>
                  <a:lnTo>
                    <a:pt x="101" y="55"/>
                  </a:lnTo>
                  <a:lnTo>
                    <a:pt x="101" y="53"/>
                  </a:lnTo>
                  <a:lnTo>
                    <a:pt x="101" y="52"/>
                  </a:lnTo>
                  <a:lnTo>
                    <a:pt x="101" y="50"/>
                  </a:lnTo>
                  <a:lnTo>
                    <a:pt x="101" y="47"/>
                  </a:lnTo>
                  <a:lnTo>
                    <a:pt x="99" y="44"/>
                  </a:lnTo>
                  <a:lnTo>
                    <a:pt x="101" y="42"/>
                  </a:lnTo>
                  <a:lnTo>
                    <a:pt x="101" y="42"/>
                  </a:lnTo>
                  <a:lnTo>
                    <a:pt x="101" y="42"/>
                  </a:lnTo>
                  <a:lnTo>
                    <a:pt x="99" y="40"/>
                  </a:lnTo>
                  <a:lnTo>
                    <a:pt x="99" y="40"/>
                  </a:lnTo>
                  <a:lnTo>
                    <a:pt x="99" y="39"/>
                  </a:lnTo>
                  <a:lnTo>
                    <a:pt x="99" y="37"/>
                  </a:lnTo>
                  <a:lnTo>
                    <a:pt x="99" y="37"/>
                  </a:lnTo>
                  <a:lnTo>
                    <a:pt x="98" y="36"/>
                  </a:lnTo>
                  <a:lnTo>
                    <a:pt x="95" y="34"/>
                  </a:lnTo>
                  <a:lnTo>
                    <a:pt x="95" y="33"/>
                  </a:lnTo>
                  <a:lnTo>
                    <a:pt x="93" y="31"/>
                  </a:lnTo>
                  <a:lnTo>
                    <a:pt x="96" y="33"/>
                  </a:lnTo>
                  <a:lnTo>
                    <a:pt x="98" y="33"/>
                  </a:lnTo>
                  <a:lnTo>
                    <a:pt x="101" y="31"/>
                  </a:lnTo>
                  <a:lnTo>
                    <a:pt x="104" y="28"/>
                  </a:lnTo>
                  <a:lnTo>
                    <a:pt x="107" y="28"/>
                  </a:lnTo>
                  <a:lnTo>
                    <a:pt x="109" y="25"/>
                  </a:lnTo>
                  <a:lnTo>
                    <a:pt x="110" y="23"/>
                  </a:lnTo>
                  <a:lnTo>
                    <a:pt x="112" y="23"/>
                  </a:lnTo>
                  <a:lnTo>
                    <a:pt x="120" y="20"/>
                  </a:lnTo>
                  <a:lnTo>
                    <a:pt x="121" y="20"/>
                  </a:lnTo>
                  <a:lnTo>
                    <a:pt x="123" y="20"/>
                  </a:lnTo>
                  <a:lnTo>
                    <a:pt x="124" y="20"/>
                  </a:lnTo>
                  <a:lnTo>
                    <a:pt x="126" y="18"/>
                  </a:lnTo>
                  <a:lnTo>
                    <a:pt x="128" y="15"/>
                  </a:lnTo>
                  <a:lnTo>
                    <a:pt x="131" y="14"/>
                  </a:lnTo>
                  <a:lnTo>
                    <a:pt x="134" y="12"/>
                  </a:lnTo>
                  <a:lnTo>
                    <a:pt x="137" y="11"/>
                  </a:lnTo>
                  <a:lnTo>
                    <a:pt x="140" y="9"/>
                  </a:lnTo>
                  <a:lnTo>
                    <a:pt x="143" y="9"/>
                  </a:lnTo>
                  <a:lnTo>
                    <a:pt x="154" y="7"/>
                  </a:lnTo>
                  <a:lnTo>
                    <a:pt x="159" y="7"/>
                  </a:lnTo>
                  <a:lnTo>
                    <a:pt x="164" y="7"/>
                  </a:lnTo>
                  <a:lnTo>
                    <a:pt x="167" y="4"/>
                  </a:lnTo>
                  <a:lnTo>
                    <a:pt x="169" y="4"/>
                  </a:lnTo>
                  <a:lnTo>
                    <a:pt x="177" y="4"/>
                  </a:lnTo>
                  <a:lnTo>
                    <a:pt x="180" y="3"/>
                  </a:lnTo>
                  <a:lnTo>
                    <a:pt x="194" y="3"/>
                  </a:lnTo>
                  <a:lnTo>
                    <a:pt x="197" y="3"/>
                  </a:lnTo>
                  <a:lnTo>
                    <a:pt x="199" y="4"/>
                  </a:lnTo>
                  <a:lnTo>
                    <a:pt x="200" y="6"/>
                  </a:lnTo>
                  <a:lnTo>
                    <a:pt x="202" y="6"/>
                  </a:lnTo>
                  <a:lnTo>
                    <a:pt x="205" y="6"/>
                  </a:lnTo>
                  <a:lnTo>
                    <a:pt x="208" y="4"/>
                  </a:lnTo>
                  <a:lnTo>
                    <a:pt x="213" y="3"/>
                  </a:lnTo>
                  <a:lnTo>
                    <a:pt x="216" y="1"/>
                  </a:lnTo>
                  <a:lnTo>
                    <a:pt x="218" y="0"/>
                  </a:lnTo>
                  <a:lnTo>
                    <a:pt x="219" y="0"/>
                  </a:lnTo>
                  <a:lnTo>
                    <a:pt x="221" y="1"/>
                  </a:lnTo>
                  <a:lnTo>
                    <a:pt x="225" y="1"/>
                  </a:lnTo>
                  <a:lnTo>
                    <a:pt x="229" y="1"/>
                  </a:lnTo>
                  <a:lnTo>
                    <a:pt x="230" y="1"/>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69" name="Freeform 289">
              <a:extLst>
                <a:ext uri="{FF2B5EF4-FFF2-40B4-BE49-F238E27FC236}">
                  <a16:creationId xmlns:a16="http://schemas.microsoft.com/office/drawing/2014/main" id="{96012A05-DE3E-465F-B6B0-7B30AE1AB94B}"/>
                </a:ext>
              </a:extLst>
            </p:cNvPr>
            <p:cNvSpPr>
              <a:spLocks/>
            </p:cNvSpPr>
            <p:nvPr/>
          </p:nvSpPr>
          <p:spPr bwMode="auto">
            <a:xfrm>
              <a:off x="3735854" y="3850649"/>
              <a:ext cx="101360" cy="68223"/>
            </a:xfrm>
            <a:custGeom>
              <a:avLst/>
              <a:gdLst>
                <a:gd name="T0" fmla="*/ 16 w 52"/>
                <a:gd name="T1" fmla="*/ 2 h 35"/>
                <a:gd name="T2" fmla="*/ 19 w 52"/>
                <a:gd name="T3" fmla="*/ 2 h 35"/>
                <a:gd name="T4" fmla="*/ 22 w 52"/>
                <a:gd name="T5" fmla="*/ 4 h 35"/>
                <a:gd name="T6" fmla="*/ 24 w 52"/>
                <a:gd name="T7" fmla="*/ 5 h 35"/>
                <a:gd name="T8" fmla="*/ 27 w 52"/>
                <a:gd name="T9" fmla="*/ 5 h 35"/>
                <a:gd name="T10" fmla="*/ 29 w 52"/>
                <a:gd name="T11" fmla="*/ 5 h 35"/>
                <a:gd name="T12" fmla="*/ 30 w 52"/>
                <a:gd name="T13" fmla="*/ 7 h 35"/>
                <a:gd name="T14" fmla="*/ 32 w 52"/>
                <a:gd name="T15" fmla="*/ 10 h 35"/>
                <a:gd name="T16" fmla="*/ 40 w 52"/>
                <a:gd name="T17" fmla="*/ 10 h 35"/>
                <a:gd name="T18" fmla="*/ 38 w 52"/>
                <a:gd name="T19" fmla="*/ 11 h 35"/>
                <a:gd name="T20" fmla="*/ 35 w 52"/>
                <a:gd name="T21" fmla="*/ 11 h 35"/>
                <a:gd name="T22" fmla="*/ 35 w 52"/>
                <a:gd name="T23" fmla="*/ 13 h 35"/>
                <a:gd name="T24" fmla="*/ 38 w 52"/>
                <a:gd name="T25" fmla="*/ 13 h 35"/>
                <a:gd name="T26" fmla="*/ 41 w 52"/>
                <a:gd name="T27" fmla="*/ 15 h 35"/>
                <a:gd name="T28" fmla="*/ 45 w 52"/>
                <a:gd name="T29" fmla="*/ 15 h 35"/>
                <a:gd name="T30" fmla="*/ 51 w 52"/>
                <a:gd name="T31" fmla="*/ 19 h 35"/>
                <a:gd name="T32" fmla="*/ 52 w 52"/>
                <a:gd name="T33" fmla="*/ 21 h 35"/>
                <a:gd name="T34" fmla="*/ 51 w 52"/>
                <a:gd name="T35" fmla="*/ 22 h 35"/>
                <a:gd name="T36" fmla="*/ 49 w 52"/>
                <a:gd name="T37" fmla="*/ 24 h 35"/>
                <a:gd name="T38" fmla="*/ 48 w 52"/>
                <a:gd name="T39" fmla="*/ 26 h 35"/>
                <a:gd name="T40" fmla="*/ 48 w 52"/>
                <a:gd name="T41" fmla="*/ 26 h 35"/>
                <a:gd name="T42" fmla="*/ 46 w 52"/>
                <a:gd name="T43" fmla="*/ 24 h 35"/>
                <a:gd name="T44" fmla="*/ 43 w 52"/>
                <a:gd name="T45" fmla="*/ 24 h 35"/>
                <a:gd name="T46" fmla="*/ 38 w 52"/>
                <a:gd name="T47" fmla="*/ 22 h 35"/>
                <a:gd name="T48" fmla="*/ 33 w 52"/>
                <a:gd name="T49" fmla="*/ 22 h 35"/>
                <a:gd name="T50" fmla="*/ 30 w 52"/>
                <a:gd name="T51" fmla="*/ 22 h 35"/>
                <a:gd name="T52" fmla="*/ 27 w 52"/>
                <a:gd name="T53" fmla="*/ 24 h 35"/>
                <a:gd name="T54" fmla="*/ 26 w 52"/>
                <a:gd name="T55" fmla="*/ 26 h 35"/>
                <a:gd name="T56" fmla="*/ 21 w 52"/>
                <a:gd name="T57" fmla="*/ 26 h 35"/>
                <a:gd name="T58" fmla="*/ 18 w 52"/>
                <a:gd name="T59" fmla="*/ 24 h 35"/>
                <a:gd name="T60" fmla="*/ 15 w 52"/>
                <a:gd name="T61" fmla="*/ 26 h 35"/>
                <a:gd name="T62" fmla="*/ 13 w 52"/>
                <a:gd name="T63" fmla="*/ 26 h 35"/>
                <a:gd name="T64" fmla="*/ 13 w 52"/>
                <a:gd name="T65" fmla="*/ 29 h 35"/>
                <a:gd name="T66" fmla="*/ 10 w 52"/>
                <a:gd name="T67" fmla="*/ 33 h 35"/>
                <a:gd name="T68" fmla="*/ 8 w 52"/>
                <a:gd name="T69" fmla="*/ 35 h 35"/>
                <a:gd name="T70" fmla="*/ 7 w 52"/>
                <a:gd name="T71" fmla="*/ 33 h 35"/>
                <a:gd name="T72" fmla="*/ 5 w 52"/>
                <a:gd name="T73" fmla="*/ 32 h 35"/>
                <a:gd name="T74" fmla="*/ 5 w 52"/>
                <a:gd name="T75" fmla="*/ 30 h 35"/>
                <a:gd name="T76" fmla="*/ 4 w 52"/>
                <a:gd name="T77" fmla="*/ 29 h 35"/>
                <a:gd name="T78" fmla="*/ 4 w 52"/>
                <a:gd name="T79" fmla="*/ 26 h 35"/>
                <a:gd name="T80" fmla="*/ 2 w 52"/>
                <a:gd name="T81" fmla="*/ 22 h 35"/>
                <a:gd name="T82" fmla="*/ 0 w 52"/>
                <a:gd name="T83" fmla="*/ 21 h 35"/>
                <a:gd name="T84" fmla="*/ 2 w 52"/>
                <a:gd name="T85" fmla="*/ 21 h 35"/>
                <a:gd name="T86" fmla="*/ 4 w 52"/>
                <a:gd name="T87" fmla="*/ 18 h 35"/>
                <a:gd name="T88" fmla="*/ 4 w 52"/>
                <a:gd name="T89" fmla="*/ 16 h 35"/>
                <a:gd name="T90" fmla="*/ 2 w 52"/>
                <a:gd name="T91" fmla="*/ 15 h 35"/>
                <a:gd name="T92" fmla="*/ 5 w 52"/>
                <a:gd name="T93" fmla="*/ 13 h 35"/>
                <a:gd name="T94" fmla="*/ 5 w 52"/>
                <a:gd name="T95" fmla="*/ 11 h 35"/>
                <a:gd name="T96" fmla="*/ 4 w 52"/>
                <a:gd name="T97" fmla="*/ 10 h 35"/>
                <a:gd name="T98" fmla="*/ 4 w 52"/>
                <a:gd name="T99" fmla="*/ 7 h 35"/>
                <a:gd name="T100" fmla="*/ 4 w 52"/>
                <a:gd name="T101" fmla="*/ 4 h 35"/>
                <a:gd name="T102" fmla="*/ 4 w 52"/>
                <a:gd name="T103" fmla="*/ 2 h 35"/>
                <a:gd name="T104" fmla="*/ 5 w 52"/>
                <a:gd name="T105" fmla="*/ 2 h 35"/>
                <a:gd name="T106" fmla="*/ 8 w 52"/>
                <a:gd name="T107" fmla="*/ 0 h 35"/>
                <a:gd name="T108" fmla="*/ 11 w 52"/>
                <a:gd name="T109" fmla="*/ 2 h 35"/>
                <a:gd name="T110" fmla="*/ 15 w 52"/>
                <a:gd name="T11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 h="35">
                  <a:moveTo>
                    <a:pt x="15" y="0"/>
                  </a:moveTo>
                  <a:lnTo>
                    <a:pt x="16" y="2"/>
                  </a:lnTo>
                  <a:lnTo>
                    <a:pt x="18" y="2"/>
                  </a:lnTo>
                  <a:lnTo>
                    <a:pt x="19" y="2"/>
                  </a:lnTo>
                  <a:lnTo>
                    <a:pt x="19" y="4"/>
                  </a:lnTo>
                  <a:lnTo>
                    <a:pt x="22" y="4"/>
                  </a:lnTo>
                  <a:lnTo>
                    <a:pt x="22" y="4"/>
                  </a:lnTo>
                  <a:lnTo>
                    <a:pt x="24" y="5"/>
                  </a:lnTo>
                  <a:lnTo>
                    <a:pt x="26" y="5"/>
                  </a:lnTo>
                  <a:lnTo>
                    <a:pt x="27" y="5"/>
                  </a:lnTo>
                  <a:lnTo>
                    <a:pt x="29" y="5"/>
                  </a:lnTo>
                  <a:lnTo>
                    <a:pt x="29" y="5"/>
                  </a:lnTo>
                  <a:lnTo>
                    <a:pt x="30" y="5"/>
                  </a:lnTo>
                  <a:lnTo>
                    <a:pt x="30" y="7"/>
                  </a:lnTo>
                  <a:lnTo>
                    <a:pt x="32" y="8"/>
                  </a:lnTo>
                  <a:lnTo>
                    <a:pt x="32" y="10"/>
                  </a:lnTo>
                  <a:lnTo>
                    <a:pt x="38" y="10"/>
                  </a:lnTo>
                  <a:lnTo>
                    <a:pt x="40" y="10"/>
                  </a:lnTo>
                  <a:lnTo>
                    <a:pt x="40" y="11"/>
                  </a:lnTo>
                  <a:lnTo>
                    <a:pt x="38" y="11"/>
                  </a:lnTo>
                  <a:lnTo>
                    <a:pt x="35" y="11"/>
                  </a:lnTo>
                  <a:lnTo>
                    <a:pt x="35" y="11"/>
                  </a:lnTo>
                  <a:lnTo>
                    <a:pt x="35" y="11"/>
                  </a:lnTo>
                  <a:lnTo>
                    <a:pt x="35" y="13"/>
                  </a:lnTo>
                  <a:lnTo>
                    <a:pt x="37" y="13"/>
                  </a:lnTo>
                  <a:lnTo>
                    <a:pt x="38" y="13"/>
                  </a:lnTo>
                  <a:lnTo>
                    <a:pt x="40" y="13"/>
                  </a:lnTo>
                  <a:lnTo>
                    <a:pt x="41" y="15"/>
                  </a:lnTo>
                  <a:lnTo>
                    <a:pt x="43" y="15"/>
                  </a:lnTo>
                  <a:lnTo>
                    <a:pt x="45" y="15"/>
                  </a:lnTo>
                  <a:lnTo>
                    <a:pt x="48" y="16"/>
                  </a:lnTo>
                  <a:lnTo>
                    <a:pt x="51" y="19"/>
                  </a:lnTo>
                  <a:lnTo>
                    <a:pt x="52" y="19"/>
                  </a:lnTo>
                  <a:lnTo>
                    <a:pt x="52" y="21"/>
                  </a:lnTo>
                  <a:lnTo>
                    <a:pt x="52" y="21"/>
                  </a:lnTo>
                  <a:lnTo>
                    <a:pt x="51" y="22"/>
                  </a:lnTo>
                  <a:lnTo>
                    <a:pt x="51" y="24"/>
                  </a:lnTo>
                  <a:lnTo>
                    <a:pt x="49" y="24"/>
                  </a:lnTo>
                  <a:lnTo>
                    <a:pt x="49" y="24"/>
                  </a:lnTo>
                  <a:lnTo>
                    <a:pt x="48" y="26"/>
                  </a:lnTo>
                  <a:lnTo>
                    <a:pt x="48" y="26"/>
                  </a:lnTo>
                  <a:lnTo>
                    <a:pt x="48" y="26"/>
                  </a:lnTo>
                  <a:lnTo>
                    <a:pt x="46" y="26"/>
                  </a:lnTo>
                  <a:lnTo>
                    <a:pt x="46" y="24"/>
                  </a:lnTo>
                  <a:lnTo>
                    <a:pt x="45" y="24"/>
                  </a:lnTo>
                  <a:lnTo>
                    <a:pt x="43" y="24"/>
                  </a:lnTo>
                  <a:lnTo>
                    <a:pt x="40" y="22"/>
                  </a:lnTo>
                  <a:lnTo>
                    <a:pt x="38" y="22"/>
                  </a:lnTo>
                  <a:lnTo>
                    <a:pt x="35" y="22"/>
                  </a:lnTo>
                  <a:lnTo>
                    <a:pt x="33" y="22"/>
                  </a:lnTo>
                  <a:lnTo>
                    <a:pt x="32" y="22"/>
                  </a:lnTo>
                  <a:lnTo>
                    <a:pt x="30" y="22"/>
                  </a:lnTo>
                  <a:lnTo>
                    <a:pt x="29" y="24"/>
                  </a:lnTo>
                  <a:lnTo>
                    <a:pt x="27" y="24"/>
                  </a:lnTo>
                  <a:lnTo>
                    <a:pt x="27" y="26"/>
                  </a:lnTo>
                  <a:lnTo>
                    <a:pt x="26" y="26"/>
                  </a:lnTo>
                  <a:lnTo>
                    <a:pt x="22" y="26"/>
                  </a:lnTo>
                  <a:lnTo>
                    <a:pt x="21" y="26"/>
                  </a:lnTo>
                  <a:lnTo>
                    <a:pt x="19" y="24"/>
                  </a:lnTo>
                  <a:lnTo>
                    <a:pt x="18" y="24"/>
                  </a:lnTo>
                  <a:lnTo>
                    <a:pt x="16" y="26"/>
                  </a:lnTo>
                  <a:lnTo>
                    <a:pt x="15" y="26"/>
                  </a:lnTo>
                  <a:lnTo>
                    <a:pt x="13" y="26"/>
                  </a:lnTo>
                  <a:lnTo>
                    <a:pt x="13" y="26"/>
                  </a:lnTo>
                  <a:lnTo>
                    <a:pt x="13" y="27"/>
                  </a:lnTo>
                  <a:lnTo>
                    <a:pt x="13" y="29"/>
                  </a:lnTo>
                  <a:lnTo>
                    <a:pt x="10" y="32"/>
                  </a:lnTo>
                  <a:lnTo>
                    <a:pt x="10" y="33"/>
                  </a:lnTo>
                  <a:lnTo>
                    <a:pt x="8" y="35"/>
                  </a:lnTo>
                  <a:lnTo>
                    <a:pt x="8" y="35"/>
                  </a:lnTo>
                  <a:lnTo>
                    <a:pt x="7" y="33"/>
                  </a:lnTo>
                  <a:lnTo>
                    <a:pt x="7" y="33"/>
                  </a:lnTo>
                  <a:lnTo>
                    <a:pt x="5" y="32"/>
                  </a:lnTo>
                  <a:lnTo>
                    <a:pt x="5" y="32"/>
                  </a:lnTo>
                  <a:lnTo>
                    <a:pt x="5" y="30"/>
                  </a:lnTo>
                  <a:lnTo>
                    <a:pt x="5" y="30"/>
                  </a:lnTo>
                  <a:lnTo>
                    <a:pt x="4" y="29"/>
                  </a:lnTo>
                  <a:lnTo>
                    <a:pt x="4" y="29"/>
                  </a:lnTo>
                  <a:lnTo>
                    <a:pt x="4" y="26"/>
                  </a:lnTo>
                  <a:lnTo>
                    <a:pt x="4" y="26"/>
                  </a:lnTo>
                  <a:lnTo>
                    <a:pt x="4" y="24"/>
                  </a:lnTo>
                  <a:lnTo>
                    <a:pt x="2" y="22"/>
                  </a:lnTo>
                  <a:lnTo>
                    <a:pt x="0" y="22"/>
                  </a:lnTo>
                  <a:lnTo>
                    <a:pt x="0" y="21"/>
                  </a:lnTo>
                  <a:lnTo>
                    <a:pt x="0" y="21"/>
                  </a:lnTo>
                  <a:lnTo>
                    <a:pt x="2" y="21"/>
                  </a:lnTo>
                  <a:lnTo>
                    <a:pt x="2" y="19"/>
                  </a:lnTo>
                  <a:lnTo>
                    <a:pt x="4" y="18"/>
                  </a:lnTo>
                  <a:lnTo>
                    <a:pt x="4" y="18"/>
                  </a:lnTo>
                  <a:lnTo>
                    <a:pt x="4" y="16"/>
                  </a:lnTo>
                  <a:lnTo>
                    <a:pt x="4" y="16"/>
                  </a:lnTo>
                  <a:lnTo>
                    <a:pt x="2" y="15"/>
                  </a:lnTo>
                  <a:lnTo>
                    <a:pt x="4" y="13"/>
                  </a:lnTo>
                  <a:lnTo>
                    <a:pt x="5" y="13"/>
                  </a:lnTo>
                  <a:lnTo>
                    <a:pt x="5" y="11"/>
                  </a:lnTo>
                  <a:lnTo>
                    <a:pt x="5" y="11"/>
                  </a:lnTo>
                  <a:lnTo>
                    <a:pt x="4" y="10"/>
                  </a:lnTo>
                  <a:lnTo>
                    <a:pt x="4" y="10"/>
                  </a:lnTo>
                  <a:lnTo>
                    <a:pt x="4" y="8"/>
                  </a:lnTo>
                  <a:lnTo>
                    <a:pt x="4" y="7"/>
                  </a:lnTo>
                  <a:lnTo>
                    <a:pt x="4" y="4"/>
                  </a:lnTo>
                  <a:lnTo>
                    <a:pt x="4" y="4"/>
                  </a:lnTo>
                  <a:lnTo>
                    <a:pt x="4" y="4"/>
                  </a:lnTo>
                  <a:lnTo>
                    <a:pt x="4" y="2"/>
                  </a:lnTo>
                  <a:lnTo>
                    <a:pt x="5" y="2"/>
                  </a:lnTo>
                  <a:lnTo>
                    <a:pt x="5" y="2"/>
                  </a:lnTo>
                  <a:lnTo>
                    <a:pt x="7" y="0"/>
                  </a:lnTo>
                  <a:lnTo>
                    <a:pt x="8" y="0"/>
                  </a:lnTo>
                  <a:lnTo>
                    <a:pt x="10" y="2"/>
                  </a:lnTo>
                  <a:lnTo>
                    <a:pt x="11" y="2"/>
                  </a:lnTo>
                  <a:lnTo>
                    <a:pt x="13" y="0"/>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70" name="Freeform 290">
              <a:extLst>
                <a:ext uri="{FF2B5EF4-FFF2-40B4-BE49-F238E27FC236}">
                  <a16:creationId xmlns:a16="http://schemas.microsoft.com/office/drawing/2014/main" id="{8C071135-BE94-4D34-8418-50C237E9A9DB}"/>
                </a:ext>
              </a:extLst>
            </p:cNvPr>
            <p:cNvSpPr>
              <a:spLocks/>
            </p:cNvSpPr>
            <p:nvPr/>
          </p:nvSpPr>
          <p:spPr bwMode="auto">
            <a:xfrm>
              <a:off x="4032136" y="3977348"/>
              <a:ext cx="5848" cy="9747"/>
            </a:xfrm>
            <a:custGeom>
              <a:avLst/>
              <a:gdLst>
                <a:gd name="T0" fmla="*/ 0 w 3"/>
                <a:gd name="T1" fmla="*/ 0 h 5"/>
                <a:gd name="T2" fmla="*/ 3 w 3"/>
                <a:gd name="T3" fmla="*/ 0 h 5"/>
                <a:gd name="T4" fmla="*/ 3 w 3"/>
                <a:gd name="T5" fmla="*/ 2 h 5"/>
                <a:gd name="T6" fmla="*/ 3 w 3"/>
                <a:gd name="T7" fmla="*/ 3 h 5"/>
                <a:gd name="T8" fmla="*/ 3 w 3"/>
                <a:gd name="T9" fmla="*/ 5 h 5"/>
                <a:gd name="T10" fmla="*/ 1 w 3"/>
                <a:gd name="T11" fmla="*/ 5 h 5"/>
                <a:gd name="T12" fmla="*/ 1 w 3"/>
                <a:gd name="T13" fmla="*/ 3 h 5"/>
                <a:gd name="T14" fmla="*/ 0 w 3"/>
                <a:gd name="T15" fmla="*/ 2 h 5"/>
                <a:gd name="T16" fmla="*/ 0 w 3"/>
                <a:gd name="T17" fmla="*/ 0 h 5"/>
                <a:gd name="T18" fmla="*/ 0 w 3"/>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0" y="0"/>
                  </a:moveTo>
                  <a:lnTo>
                    <a:pt x="3" y="0"/>
                  </a:lnTo>
                  <a:lnTo>
                    <a:pt x="3" y="2"/>
                  </a:lnTo>
                  <a:lnTo>
                    <a:pt x="3" y="3"/>
                  </a:lnTo>
                  <a:lnTo>
                    <a:pt x="3" y="5"/>
                  </a:lnTo>
                  <a:lnTo>
                    <a:pt x="1" y="5"/>
                  </a:lnTo>
                  <a:lnTo>
                    <a:pt x="1" y="3"/>
                  </a:lnTo>
                  <a:lnTo>
                    <a:pt x="0" y="2"/>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71" name="Freeform 291">
              <a:extLst>
                <a:ext uri="{FF2B5EF4-FFF2-40B4-BE49-F238E27FC236}">
                  <a16:creationId xmlns:a16="http://schemas.microsoft.com/office/drawing/2014/main" id="{3A20C525-4EA9-48A8-BFE0-FA71BC0EF15F}"/>
                </a:ext>
              </a:extLst>
            </p:cNvPr>
            <p:cNvSpPr>
              <a:spLocks noEditPoints="1"/>
            </p:cNvSpPr>
            <p:nvPr/>
          </p:nvSpPr>
          <p:spPr bwMode="auto">
            <a:xfrm>
              <a:off x="5993052" y="2585604"/>
              <a:ext cx="198821" cy="122802"/>
            </a:xfrm>
            <a:custGeom>
              <a:avLst/>
              <a:gdLst>
                <a:gd name="T0" fmla="*/ 52 w 102"/>
                <a:gd name="T1" fmla="*/ 60 h 63"/>
                <a:gd name="T2" fmla="*/ 49 w 102"/>
                <a:gd name="T3" fmla="*/ 63 h 63"/>
                <a:gd name="T4" fmla="*/ 30 w 102"/>
                <a:gd name="T5" fmla="*/ 57 h 63"/>
                <a:gd name="T6" fmla="*/ 34 w 102"/>
                <a:gd name="T7" fmla="*/ 60 h 63"/>
                <a:gd name="T8" fmla="*/ 60 w 102"/>
                <a:gd name="T9" fmla="*/ 55 h 63"/>
                <a:gd name="T10" fmla="*/ 64 w 102"/>
                <a:gd name="T11" fmla="*/ 57 h 63"/>
                <a:gd name="T12" fmla="*/ 58 w 102"/>
                <a:gd name="T13" fmla="*/ 57 h 63"/>
                <a:gd name="T14" fmla="*/ 23 w 102"/>
                <a:gd name="T15" fmla="*/ 55 h 63"/>
                <a:gd name="T16" fmla="*/ 27 w 102"/>
                <a:gd name="T17" fmla="*/ 59 h 63"/>
                <a:gd name="T18" fmla="*/ 41 w 102"/>
                <a:gd name="T19" fmla="*/ 54 h 63"/>
                <a:gd name="T20" fmla="*/ 38 w 102"/>
                <a:gd name="T21" fmla="*/ 62 h 63"/>
                <a:gd name="T22" fmla="*/ 39 w 102"/>
                <a:gd name="T23" fmla="*/ 55 h 63"/>
                <a:gd name="T24" fmla="*/ 101 w 102"/>
                <a:gd name="T25" fmla="*/ 55 h 63"/>
                <a:gd name="T26" fmla="*/ 96 w 102"/>
                <a:gd name="T27" fmla="*/ 51 h 63"/>
                <a:gd name="T28" fmla="*/ 39 w 102"/>
                <a:gd name="T29" fmla="*/ 51 h 63"/>
                <a:gd name="T30" fmla="*/ 34 w 102"/>
                <a:gd name="T31" fmla="*/ 55 h 63"/>
                <a:gd name="T32" fmla="*/ 25 w 102"/>
                <a:gd name="T33" fmla="*/ 49 h 63"/>
                <a:gd name="T34" fmla="*/ 33 w 102"/>
                <a:gd name="T35" fmla="*/ 46 h 63"/>
                <a:gd name="T36" fmla="*/ 66 w 102"/>
                <a:gd name="T37" fmla="*/ 43 h 63"/>
                <a:gd name="T38" fmla="*/ 64 w 102"/>
                <a:gd name="T39" fmla="*/ 43 h 63"/>
                <a:gd name="T40" fmla="*/ 36 w 102"/>
                <a:gd name="T41" fmla="*/ 40 h 63"/>
                <a:gd name="T42" fmla="*/ 34 w 102"/>
                <a:gd name="T43" fmla="*/ 38 h 63"/>
                <a:gd name="T44" fmla="*/ 64 w 102"/>
                <a:gd name="T45" fmla="*/ 35 h 63"/>
                <a:gd name="T46" fmla="*/ 64 w 102"/>
                <a:gd name="T47" fmla="*/ 41 h 63"/>
                <a:gd name="T48" fmla="*/ 61 w 102"/>
                <a:gd name="T49" fmla="*/ 44 h 63"/>
                <a:gd name="T50" fmla="*/ 63 w 102"/>
                <a:gd name="T51" fmla="*/ 51 h 63"/>
                <a:gd name="T52" fmla="*/ 57 w 102"/>
                <a:gd name="T53" fmla="*/ 59 h 63"/>
                <a:gd name="T54" fmla="*/ 52 w 102"/>
                <a:gd name="T55" fmla="*/ 55 h 63"/>
                <a:gd name="T56" fmla="*/ 45 w 102"/>
                <a:gd name="T57" fmla="*/ 52 h 63"/>
                <a:gd name="T58" fmla="*/ 44 w 102"/>
                <a:gd name="T59" fmla="*/ 44 h 63"/>
                <a:gd name="T60" fmla="*/ 42 w 102"/>
                <a:gd name="T61" fmla="*/ 41 h 63"/>
                <a:gd name="T62" fmla="*/ 49 w 102"/>
                <a:gd name="T63" fmla="*/ 38 h 63"/>
                <a:gd name="T64" fmla="*/ 50 w 102"/>
                <a:gd name="T65" fmla="*/ 41 h 63"/>
                <a:gd name="T66" fmla="*/ 55 w 102"/>
                <a:gd name="T67" fmla="*/ 40 h 63"/>
                <a:gd name="T68" fmla="*/ 60 w 102"/>
                <a:gd name="T69" fmla="*/ 33 h 63"/>
                <a:gd name="T70" fmla="*/ 42 w 102"/>
                <a:gd name="T71" fmla="*/ 11 h 63"/>
                <a:gd name="T72" fmla="*/ 36 w 102"/>
                <a:gd name="T73" fmla="*/ 0 h 63"/>
                <a:gd name="T74" fmla="*/ 34 w 102"/>
                <a:gd name="T75" fmla="*/ 8 h 63"/>
                <a:gd name="T76" fmla="*/ 31 w 102"/>
                <a:gd name="T77" fmla="*/ 19 h 63"/>
                <a:gd name="T78" fmla="*/ 39 w 102"/>
                <a:gd name="T79" fmla="*/ 25 h 63"/>
                <a:gd name="T80" fmla="*/ 38 w 102"/>
                <a:gd name="T81" fmla="*/ 32 h 63"/>
                <a:gd name="T82" fmla="*/ 31 w 102"/>
                <a:gd name="T83" fmla="*/ 32 h 63"/>
                <a:gd name="T84" fmla="*/ 28 w 102"/>
                <a:gd name="T85" fmla="*/ 40 h 63"/>
                <a:gd name="T86" fmla="*/ 27 w 102"/>
                <a:gd name="T87" fmla="*/ 43 h 63"/>
                <a:gd name="T88" fmla="*/ 22 w 102"/>
                <a:gd name="T89" fmla="*/ 48 h 63"/>
                <a:gd name="T90" fmla="*/ 19 w 102"/>
                <a:gd name="T91" fmla="*/ 55 h 63"/>
                <a:gd name="T92" fmla="*/ 23 w 102"/>
                <a:gd name="T93" fmla="*/ 59 h 63"/>
                <a:gd name="T94" fmla="*/ 20 w 102"/>
                <a:gd name="T95" fmla="*/ 60 h 63"/>
                <a:gd name="T96" fmla="*/ 11 w 102"/>
                <a:gd name="T97" fmla="*/ 59 h 63"/>
                <a:gd name="T98" fmla="*/ 6 w 102"/>
                <a:gd name="T99" fmla="*/ 54 h 63"/>
                <a:gd name="T100" fmla="*/ 0 w 102"/>
                <a:gd name="T101" fmla="*/ 44 h 63"/>
                <a:gd name="T102" fmla="*/ 1 w 102"/>
                <a:gd name="T103" fmla="*/ 24 h 63"/>
                <a:gd name="T104" fmla="*/ 8 w 102"/>
                <a:gd name="T105" fmla="*/ 25 h 63"/>
                <a:gd name="T106" fmla="*/ 12 w 102"/>
                <a:gd name="T107" fmla="*/ 21 h 63"/>
                <a:gd name="T108" fmla="*/ 17 w 102"/>
                <a:gd name="T109" fmla="*/ 16 h 63"/>
                <a:gd name="T110" fmla="*/ 8 w 102"/>
                <a:gd name="T111" fmla="*/ 22 h 63"/>
                <a:gd name="T112" fmla="*/ 3 w 102"/>
                <a:gd name="T113" fmla="*/ 19 h 63"/>
                <a:gd name="T114" fmla="*/ 14 w 102"/>
                <a:gd name="T115" fmla="*/ 13 h 63"/>
                <a:gd name="T116" fmla="*/ 27 w 102"/>
                <a:gd name="T1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2" h="63">
                  <a:moveTo>
                    <a:pt x="45" y="57"/>
                  </a:moveTo>
                  <a:lnTo>
                    <a:pt x="47" y="59"/>
                  </a:lnTo>
                  <a:lnTo>
                    <a:pt x="50" y="60"/>
                  </a:lnTo>
                  <a:lnTo>
                    <a:pt x="50" y="60"/>
                  </a:lnTo>
                  <a:lnTo>
                    <a:pt x="52" y="60"/>
                  </a:lnTo>
                  <a:lnTo>
                    <a:pt x="53" y="62"/>
                  </a:lnTo>
                  <a:lnTo>
                    <a:pt x="53" y="63"/>
                  </a:lnTo>
                  <a:lnTo>
                    <a:pt x="50" y="63"/>
                  </a:lnTo>
                  <a:lnTo>
                    <a:pt x="50" y="63"/>
                  </a:lnTo>
                  <a:lnTo>
                    <a:pt x="49" y="63"/>
                  </a:lnTo>
                  <a:lnTo>
                    <a:pt x="42" y="62"/>
                  </a:lnTo>
                  <a:lnTo>
                    <a:pt x="42" y="59"/>
                  </a:lnTo>
                  <a:lnTo>
                    <a:pt x="42" y="57"/>
                  </a:lnTo>
                  <a:lnTo>
                    <a:pt x="45" y="57"/>
                  </a:lnTo>
                  <a:close/>
                  <a:moveTo>
                    <a:pt x="30" y="57"/>
                  </a:moveTo>
                  <a:lnTo>
                    <a:pt x="31" y="57"/>
                  </a:lnTo>
                  <a:lnTo>
                    <a:pt x="33" y="59"/>
                  </a:lnTo>
                  <a:lnTo>
                    <a:pt x="33" y="59"/>
                  </a:lnTo>
                  <a:lnTo>
                    <a:pt x="34" y="60"/>
                  </a:lnTo>
                  <a:lnTo>
                    <a:pt x="34" y="60"/>
                  </a:lnTo>
                  <a:lnTo>
                    <a:pt x="33" y="60"/>
                  </a:lnTo>
                  <a:lnTo>
                    <a:pt x="33" y="60"/>
                  </a:lnTo>
                  <a:lnTo>
                    <a:pt x="30" y="57"/>
                  </a:lnTo>
                  <a:lnTo>
                    <a:pt x="30" y="57"/>
                  </a:lnTo>
                  <a:close/>
                  <a:moveTo>
                    <a:pt x="60" y="55"/>
                  </a:moveTo>
                  <a:lnTo>
                    <a:pt x="61" y="55"/>
                  </a:lnTo>
                  <a:lnTo>
                    <a:pt x="63" y="55"/>
                  </a:lnTo>
                  <a:lnTo>
                    <a:pt x="63" y="57"/>
                  </a:lnTo>
                  <a:lnTo>
                    <a:pt x="64" y="57"/>
                  </a:lnTo>
                  <a:lnTo>
                    <a:pt x="64" y="57"/>
                  </a:lnTo>
                  <a:lnTo>
                    <a:pt x="63" y="57"/>
                  </a:lnTo>
                  <a:lnTo>
                    <a:pt x="61" y="57"/>
                  </a:lnTo>
                  <a:lnTo>
                    <a:pt x="58" y="59"/>
                  </a:lnTo>
                  <a:lnTo>
                    <a:pt x="58" y="59"/>
                  </a:lnTo>
                  <a:lnTo>
                    <a:pt x="58" y="57"/>
                  </a:lnTo>
                  <a:lnTo>
                    <a:pt x="58" y="57"/>
                  </a:lnTo>
                  <a:lnTo>
                    <a:pt x="60" y="57"/>
                  </a:lnTo>
                  <a:lnTo>
                    <a:pt x="60" y="55"/>
                  </a:lnTo>
                  <a:lnTo>
                    <a:pt x="60" y="55"/>
                  </a:lnTo>
                  <a:close/>
                  <a:moveTo>
                    <a:pt x="23" y="55"/>
                  </a:moveTo>
                  <a:lnTo>
                    <a:pt x="25" y="55"/>
                  </a:lnTo>
                  <a:lnTo>
                    <a:pt x="27" y="57"/>
                  </a:lnTo>
                  <a:lnTo>
                    <a:pt x="28" y="59"/>
                  </a:lnTo>
                  <a:lnTo>
                    <a:pt x="28" y="59"/>
                  </a:lnTo>
                  <a:lnTo>
                    <a:pt x="27" y="59"/>
                  </a:lnTo>
                  <a:lnTo>
                    <a:pt x="27" y="59"/>
                  </a:lnTo>
                  <a:lnTo>
                    <a:pt x="25" y="59"/>
                  </a:lnTo>
                  <a:lnTo>
                    <a:pt x="23" y="55"/>
                  </a:lnTo>
                  <a:lnTo>
                    <a:pt x="23" y="55"/>
                  </a:lnTo>
                  <a:close/>
                  <a:moveTo>
                    <a:pt x="41" y="54"/>
                  </a:moveTo>
                  <a:lnTo>
                    <a:pt x="41" y="54"/>
                  </a:lnTo>
                  <a:lnTo>
                    <a:pt x="41" y="55"/>
                  </a:lnTo>
                  <a:lnTo>
                    <a:pt x="38" y="60"/>
                  </a:lnTo>
                  <a:lnTo>
                    <a:pt x="38" y="62"/>
                  </a:lnTo>
                  <a:lnTo>
                    <a:pt x="38" y="62"/>
                  </a:lnTo>
                  <a:lnTo>
                    <a:pt x="36" y="60"/>
                  </a:lnTo>
                  <a:lnTo>
                    <a:pt x="36" y="60"/>
                  </a:lnTo>
                  <a:lnTo>
                    <a:pt x="38" y="59"/>
                  </a:lnTo>
                  <a:lnTo>
                    <a:pt x="38" y="57"/>
                  </a:lnTo>
                  <a:lnTo>
                    <a:pt x="39" y="55"/>
                  </a:lnTo>
                  <a:lnTo>
                    <a:pt x="41" y="54"/>
                  </a:lnTo>
                  <a:close/>
                  <a:moveTo>
                    <a:pt x="96" y="51"/>
                  </a:moveTo>
                  <a:lnTo>
                    <a:pt x="102" y="54"/>
                  </a:lnTo>
                  <a:lnTo>
                    <a:pt x="102" y="55"/>
                  </a:lnTo>
                  <a:lnTo>
                    <a:pt x="101" y="55"/>
                  </a:lnTo>
                  <a:lnTo>
                    <a:pt x="101" y="57"/>
                  </a:lnTo>
                  <a:lnTo>
                    <a:pt x="98" y="55"/>
                  </a:lnTo>
                  <a:lnTo>
                    <a:pt x="94" y="54"/>
                  </a:lnTo>
                  <a:lnTo>
                    <a:pt x="96" y="52"/>
                  </a:lnTo>
                  <a:lnTo>
                    <a:pt x="96" y="51"/>
                  </a:lnTo>
                  <a:close/>
                  <a:moveTo>
                    <a:pt x="36" y="44"/>
                  </a:moveTo>
                  <a:lnTo>
                    <a:pt x="36" y="44"/>
                  </a:lnTo>
                  <a:lnTo>
                    <a:pt x="38" y="46"/>
                  </a:lnTo>
                  <a:lnTo>
                    <a:pt x="38" y="48"/>
                  </a:lnTo>
                  <a:lnTo>
                    <a:pt x="39" y="51"/>
                  </a:lnTo>
                  <a:lnTo>
                    <a:pt x="39" y="51"/>
                  </a:lnTo>
                  <a:lnTo>
                    <a:pt x="39" y="52"/>
                  </a:lnTo>
                  <a:lnTo>
                    <a:pt x="39" y="54"/>
                  </a:lnTo>
                  <a:lnTo>
                    <a:pt x="36" y="55"/>
                  </a:lnTo>
                  <a:lnTo>
                    <a:pt x="34" y="55"/>
                  </a:lnTo>
                  <a:lnTo>
                    <a:pt x="31" y="55"/>
                  </a:lnTo>
                  <a:lnTo>
                    <a:pt x="27" y="54"/>
                  </a:lnTo>
                  <a:lnTo>
                    <a:pt x="27" y="52"/>
                  </a:lnTo>
                  <a:lnTo>
                    <a:pt x="27" y="52"/>
                  </a:lnTo>
                  <a:lnTo>
                    <a:pt x="25" y="49"/>
                  </a:lnTo>
                  <a:lnTo>
                    <a:pt x="25" y="46"/>
                  </a:lnTo>
                  <a:lnTo>
                    <a:pt x="27" y="46"/>
                  </a:lnTo>
                  <a:lnTo>
                    <a:pt x="31" y="44"/>
                  </a:lnTo>
                  <a:lnTo>
                    <a:pt x="33" y="44"/>
                  </a:lnTo>
                  <a:lnTo>
                    <a:pt x="33" y="46"/>
                  </a:lnTo>
                  <a:lnTo>
                    <a:pt x="34" y="46"/>
                  </a:lnTo>
                  <a:lnTo>
                    <a:pt x="36" y="44"/>
                  </a:lnTo>
                  <a:close/>
                  <a:moveTo>
                    <a:pt x="64" y="43"/>
                  </a:moveTo>
                  <a:lnTo>
                    <a:pt x="64" y="43"/>
                  </a:lnTo>
                  <a:lnTo>
                    <a:pt x="66" y="43"/>
                  </a:lnTo>
                  <a:lnTo>
                    <a:pt x="66" y="44"/>
                  </a:lnTo>
                  <a:lnTo>
                    <a:pt x="64" y="46"/>
                  </a:lnTo>
                  <a:lnTo>
                    <a:pt x="64" y="46"/>
                  </a:lnTo>
                  <a:lnTo>
                    <a:pt x="64" y="44"/>
                  </a:lnTo>
                  <a:lnTo>
                    <a:pt x="64" y="43"/>
                  </a:lnTo>
                  <a:lnTo>
                    <a:pt x="64" y="43"/>
                  </a:lnTo>
                  <a:close/>
                  <a:moveTo>
                    <a:pt x="34" y="36"/>
                  </a:moveTo>
                  <a:lnTo>
                    <a:pt x="36" y="38"/>
                  </a:lnTo>
                  <a:lnTo>
                    <a:pt x="38" y="38"/>
                  </a:lnTo>
                  <a:lnTo>
                    <a:pt x="36" y="40"/>
                  </a:lnTo>
                  <a:lnTo>
                    <a:pt x="36" y="41"/>
                  </a:lnTo>
                  <a:lnTo>
                    <a:pt x="36" y="41"/>
                  </a:lnTo>
                  <a:lnTo>
                    <a:pt x="34" y="41"/>
                  </a:lnTo>
                  <a:lnTo>
                    <a:pt x="34" y="40"/>
                  </a:lnTo>
                  <a:lnTo>
                    <a:pt x="34" y="38"/>
                  </a:lnTo>
                  <a:lnTo>
                    <a:pt x="34" y="36"/>
                  </a:lnTo>
                  <a:lnTo>
                    <a:pt x="34" y="36"/>
                  </a:lnTo>
                  <a:close/>
                  <a:moveTo>
                    <a:pt x="61" y="33"/>
                  </a:moveTo>
                  <a:lnTo>
                    <a:pt x="63" y="35"/>
                  </a:lnTo>
                  <a:lnTo>
                    <a:pt x="64" y="35"/>
                  </a:lnTo>
                  <a:lnTo>
                    <a:pt x="64" y="35"/>
                  </a:lnTo>
                  <a:lnTo>
                    <a:pt x="64" y="35"/>
                  </a:lnTo>
                  <a:lnTo>
                    <a:pt x="64" y="36"/>
                  </a:lnTo>
                  <a:lnTo>
                    <a:pt x="64" y="38"/>
                  </a:lnTo>
                  <a:lnTo>
                    <a:pt x="64" y="41"/>
                  </a:lnTo>
                  <a:lnTo>
                    <a:pt x="64" y="43"/>
                  </a:lnTo>
                  <a:lnTo>
                    <a:pt x="64" y="43"/>
                  </a:lnTo>
                  <a:lnTo>
                    <a:pt x="63" y="44"/>
                  </a:lnTo>
                  <a:lnTo>
                    <a:pt x="63" y="44"/>
                  </a:lnTo>
                  <a:lnTo>
                    <a:pt x="61" y="44"/>
                  </a:lnTo>
                  <a:lnTo>
                    <a:pt x="60" y="46"/>
                  </a:lnTo>
                  <a:lnTo>
                    <a:pt x="60" y="48"/>
                  </a:lnTo>
                  <a:lnTo>
                    <a:pt x="60" y="48"/>
                  </a:lnTo>
                  <a:lnTo>
                    <a:pt x="61" y="49"/>
                  </a:lnTo>
                  <a:lnTo>
                    <a:pt x="63" y="51"/>
                  </a:lnTo>
                  <a:lnTo>
                    <a:pt x="61" y="52"/>
                  </a:lnTo>
                  <a:lnTo>
                    <a:pt x="58" y="52"/>
                  </a:lnTo>
                  <a:lnTo>
                    <a:pt x="57" y="55"/>
                  </a:lnTo>
                  <a:lnTo>
                    <a:pt x="57" y="57"/>
                  </a:lnTo>
                  <a:lnTo>
                    <a:pt x="57" y="59"/>
                  </a:lnTo>
                  <a:lnTo>
                    <a:pt x="57" y="60"/>
                  </a:lnTo>
                  <a:lnTo>
                    <a:pt x="55" y="62"/>
                  </a:lnTo>
                  <a:lnTo>
                    <a:pt x="52" y="59"/>
                  </a:lnTo>
                  <a:lnTo>
                    <a:pt x="52" y="57"/>
                  </a:lnTo>
                  <a:lnTo>
                    <a:pt x="52" y="55"/>
                  </a:lnTo>
                  <a:lnTo>
                    <a:pt x="52" y="55"/>
                  </a:lnTo>
                  <a:lnTo>
                    <a:pt x="50" y="52"/>
                  </a:lnTo>
                  <a:lnTo>
                    <a:pt x="49" y="52"/>
                  </a:lnTo>
                  <a:lnTo>
                    <a:pt x="47" y="52"/>
                  </a:lnTo>
                  <a:lnTo>
                    <a:pt x="45" y="52"/>
                  </a:lnTo>
                  <a:lnTo>
                    <a:pt x="45" y="52"/>
                  </a:lnTo>
                  <a:lnTo>
                    <a:pt x="44" y="51"/>
                  </a:lnTo>
                  <a:lnTo>
                    <a:pt x="44" y="48"/>
                  </a:lnTo>
                  <a:lnTo>
                    <a:pt x="44" y="46"/>
                  </a:lnTo>
                  <a:lnTo>
                    <a:pt x="44" y="44"/>
                  </a:lnTo>
                  <a:lnTo>
                    <a:pt x="44" y="44"/>
                  </a:lnTo>
                  <a:lnTo>
                    <a:pt x="42" y="44"/>
                  </a:lnTo>
                  <a:lnTo>
                    <a:pt x="42" y="43"/>
                  </a:lnTo>
                  <a:lnTo>
                    <a:pt x="41" y="41"/>
                  </a:lnTo>
                  <a:lnTo>
                    <a:pt x="42" y="41"/>
                  </a:lnTo>
                  <a:lnTo>
                    <a:pt x="45" y="41"/>
                  </a:lnTo>
                  <a:lnTo>
                    <a:pt x="45" y="41"/>
                  </a:lnTo>
                  <a:lnTo>
                    <a:pt x="47" y="41"/>
                  </a:lnTo>
                  <a:lnTo>
                    <a:pt x="49" y="38"/>
                  </a:lnTo>
                  <a:lnTo>
                    <a:pt x="49" y="38"/>
                  </a:lnTo>
                  <a:lnTo>
                    <a:pt x="49" y="38"/>
                  </a:lnTo>
                  <a:lnTo>
                    <a:pt x="50" y="36"/>
                  </a:lnTo>
                  <a:lnTo>
                    <a:pt x="52" y="38"/>
                  </a:lnTo>
                  <a:lnTo>
                    <a:pt x="50" y="40"/>
                  </a:lnTo>
                  <a:lnTo>
                    <a:pt x="50" y="41"/>
                  </a:lnTo>
                  <a:lnTo>
                    <a:pt x="53" y="43"/>
                  </a:lnTo>
                  <a:lnTo>
                    <a:pt x="53" y="43"/>
                  </a:lnTo>
                  <a:lnTo>
                    <a:pt x="55" y="41"/>
                  </a:lnTo>
                  <a:lnTo>
                    <a:pt x="55" y="40"/>
                  </a:lnTo>
                  <a:lnTo>
                    <a:pt x="55" y="40"/>
                  </a:lnTo>
                  <a:lnTo>
                    <a:pt x="55" y="38"/>
                  </a:lnTo>
                  <a:lnTo>
                    <a:pt x="55" y="38"/>
                  </a:lnTo>
                  <a:lnTo>
                    <a:pt x="55" y="36"/>
                  </a:lnTo>
                  <a:lnTo>
                    <a:pt x="57" y="35"/>
                  </a:lnTo>
                  <a:lnTo>
                    <a:pt x="60" y="33"/>
                  </a:lnTo>
                  <a:lnTo>
                    <a:pt x="61" y="33"/>
                  </a:lnTo>
                  <a:close/>
                  <a:moveTo>
                    <a:pt x="42" y="10"/>
                  </a:moveTo>
                  <a:lnTo>
                    <a:pt x="44" y="10"/>
                  </a:lnTo>
                  <a:lnTo>
                    <a:pt x="42" y="10"/>
                  </a:lnTo>
                  <a:lnTo>
                    <a:pt x="42" y="11"/>
                  </a:lnTo>
                  <a:lnTo>
                    <a:pt x="42" y="11"/>
                  </a:lnTo>
                  <a:lnTo>
                    <a:pt x="39" y="10"/>
                  </a:lnTo>
                  <a:lnTo>
                    <a:pt x="41" y="10"/>
                  </a:lnTo>
                  <a:lnTo>
                    <a:pt x="42" y="10"/>
                  </a:lnTo>
                  <a:close/>
                  <a:moveTo>
                    <a:pt x="36" y="0"/>
                  </a:moveTo>
                  <a:lnTo>
                    <a:pt x="34" y="2"/>
                  </a:lnTo>
                  <a:lnTo>
                    <a:pt x="34" y="3"/>
                  </a:lnTo>
                  <a:lnTo>
                    <a:pt x="34" y="3"/>
                  </a:lnTo>
                  <a:lnTo>
                    <a:pt x="34" y="7"/>
                  </a:lnTo>
                  <a:lnTo>
                    <a:pt x="34" y="8"/>
                  </a:lnTo>
                  <a:lnTo>
                    <a:pt x="34" y="11"/>
                  </a:lnTo>
                  <a:lnTo>
                    <a:pt x="33" y="13"/>
                  </a:lnTo>
                  <a:lnTo>
                    <a:pt x="33" y="16"/>
                  </a:lnTo>
                  <a:lnTo>
                    <a:pt x="31" y="16"/>
                  </a:lnTo>
                  <a:lnTo>
                    <a:pt x="31" y="19"/>
                  </a:lnTo>
                  <a:lnTo>
                    <a:pt x="31" y="21"/>
                  </a:lnTo>
                  <a:lnTo>
                    <a:pt x="31" y="24"/>
                  </a:lnTo>
                  <a:lnTo>
                    <a:pt x="33" y="25"/>
                  </a:lnTo>
                  <a:lnTo>
                    <a:pt x="34" y="25"/>
                  </a:lnTo>
                  <a:lnTo>
                    <a:pt x="39" y="25"/>
                  </a:lnTo>
                  <a:lnTo>
                    <a:pt x="41" y="27"/>
                  </a:lnTo>
                  <a:lnTo>
                    <a:pt x="41" y="27"/>
                  </a:lnTo>
                  <a:lnTo>
                    <a:pt x="41" y="29"/>
                  </a:lnTo>
                  <a:lnTo>
                    <a:pt x="39" y="30"/>
                  </a:lnTo>
                  <a:lnTo>
                    <a:pt x="38" y="32"/>
                  </a:lnTo>
                  <a:lnTo>
                    <a:pt x="36" y="32"/>
                  </a:lnTo>
                  <a:lnTo>
                    <a:pt x="34" y="32"/>
                  </a:lnTo>
                  <a:lnTo>
                    <a:pt x="33" y="30"/>
                  </a:lnTo>
                  <a:lnTo>
                    <a:pt x="33" y="32"/>
                  </a:lnTo>
                  <a:lnTo>
                    <a:pt x="31" y="32"/>
                  </a:lnTo>
                  <a:lnTo>
                    <a:pt x="31" y="36"/>
                  </a:lnTo>
                  <a:lnTo>
                    <a:pt x="30" y="40"/>
                  </a:lnTo>
                  <a:lnTo>
                    <a:pt x="30" y="40"/>
                  </a:lnTo>
                  <a:lnTo>
                    <a:pt x="28" y="40"/>
                  </a:lnTo>
                  <a:lnTo>
                    <a:pt x="28" y="40"/>
                  </a:lnTo>
                  <a:lnTo>
                    <a:pt x="27" y="40"/>
                  </a:lnTo>
                  <a:lnTo>
                    <a:pt x="27" y="40"/>
                  </a:lnTo>
                  <a:lnTo>
                    <a:pt x="28" y="41"/>
                  </a:lnTo>
                  <a:lnTo>
                    <a:pt x="27" y="41"/>
                  </a:lnTo>
                  <a:lnTo>
                    <a:pt x="27" y="43"/>
                  </a:lnTo>
                  <a:lnTo>
                    <a:pt x="25" y="43"/>
                  </a:lnTo>
                  <a:lnTo>
                    <a:pt x="23" y="44"/>
                  </a:lnTo>
                  <a:lnTo>
                    <a:pt x="22" y="46"/>
                  </a:lnTo>
                  <a:lnTo>
                    <a:pt x="22" y="46"/>
                  </a:lnTo>
                  <a:lnTo>
                    <a:pt x="22" y="48"/>
                  </a:lnTo>
                  <a:lnTo>
                    <a:pt x="22" y="49"/>
                  </a:lnTo>
                  <a:lnTo>
                    <a:pt x="22" y="51"/>
                  </a:lnTo>
                  <a:lnTo>
                    <a:pt x="22" y="52"/>
                  </a:lnTo>
                  <a:lnTo>
                    <a:pt x="20" y="54"/>
                  </a:lnTo>
                  <a:lnTo>
                    <a:pt x="19" y="55"/>
                  </a:lnTo>
                  <a:lnTo>
                    <a:pt x="22" y="55"/>
                  </a:lnTo>
                  <a:lnTo>
                    <a:pt x="22" y="55"/>
                  </a:lnTo>
                  <a:lnTo>
                    <a:pt x="23" y="57"/>
                  </a:lnTo>
                  <a:lnTo>
                    <a:pt x="23" y="57"/>
                  </a:lnTo>
                  <a:lnTo>
                    <a:pt x="23" y="59"/>
                  </a:lnTo>
                  <a:lnTo>
                    <a:pt x="23" y="60"/>
                  </a:lnTo>
                  <a:lnTo>
                    <a:pt x="23" y="60"/>
                  </a:lnTo>
                  <a:lnTo>
                    <a:pt x="22" y="60"/>
                  </a:lnTo>
                  <a:lnTo>
                    <a:pt x="22" y="60"/>
                  </a:lnTo>
                  <a:lnTo>
                    <a:pt x="20" y="60"/>
                  </a:lnTo>
                  <a:lnTo>
                    <a:pt x="17" y="60"/>
                  </a:lnTo>
                  <a:lnTo>
                    <a:pt x="17" y="60"/>
                  </a:lnTo>
                  <a:lnTo>
                    <a:pt x="16" y="60"/>
                  </a:lnTo>
                  <a:lnTo>
                    <a:pt x="11" y="59"/>
                  </a:lnTo>
                  <a:lnTo>
                    <a:pt x="11" y="59"/>
                  </a:lnTo>
                  <a:lnTo>
                    <a:pt x="8" y="59"/>
                  </a:lnTo>
                  <a:lnTo>
                    <a:pt x="8" y="59"/>
                  </a:lnTo>
                  <a:lnTo>
                    <a:pt x="8" y="57"/>
                  </a:lnTo>
                  <a:lnTo>
                    <a:pt x="8" y="55"/>
                  </a:lnTo>
                  <a:lnTo>
                    <a:pt x="6" y="54"/>
                  </a:lnTo>
                  <a:lnTo>
                    <a:pt x="8" y="54"/>
                  </a:lnTo>
                  <a:lnTo>
                    <a:pt x="8" y="51"/>
                  </a:lnTo>
                  <a:lnTo>
                    <a:pt x="8" y="48"/>
                  </a:lnTo>
                  <a:lnTo>
                    <a:pt x="3" y="46"/>
                  </a:lnTo>
                  <a:lnTo>
                    <a:pt x="0" y="44"/>
                  </a:lnTo>
                  <a:lnTo>
                    <a:pt x="1" y="38"/>
                  </a:lnTo>
                  <a:lnTo>
                    <a:pt x="1" y="36"/>
                  </a:lnTo>
                  <a:lnTo>
                    <a:pt x="0" y="33"/>
                  </a:lnTo>
                  <a:lnTo>
                    <a:pt x="0" y="30"/>
                  </a:lnTo>
                  <a:lnTo>
                    <a:pt x="1" y="24"/>
                  </a:lnTo>
                  <a:lnTo>
                    <a:pt x="1" y="24"/>
                  </a:lnTo>
                  <a:lnTo>
                    <a:pt x="3" y="24"/>
                  </a:lnTo>
                  <a:lnTo>
                    <a:pt x="4" y="25"/>
                  </a:lnTo>
                  <a:lnTo>
                    <a:pt x="6" y="25"/>
                  </a:lnTo>
                  <a:lnTo>
                    <a:pt x="8" y="25"/>
                  </a:lnTo>
                  <a:lnTo>
                    <a:pt x="8" y="25"/>
                  </a:lnTo>
                  <a:lnTo>
                    <a:pt x="9" y="25"/>
                  </a:lnTo>
                  <a:lnTo>
                    <a:pt x="9" y="24"/>
                  </a:lnTo>
                  <a:lnTo>
                    <a:pt x="11" y="21"/>
                  </a:lnTo>
                  <a:lnTo>
                    <a:pt x="12" y="21"/>
                  </a:lnTo>
                  <a:lnTo>
                    <a:pt x="14" y="21"/>
                  </a:lnTo>
                  <a:lnTo>
                    <a:pt x="16" y="21"/>
                  </a:lnTo>
                  <a:lnTo>
                    <a:pt x="16" y="22"/>
                  </a:lnTo>
                  <a:lnTo>
                    <a:pt x="16" y="19"/>
                  </a:lnTo>
                  <a:lnTo>
                    <a:pt x="17" y="16"/>
                  </a:lnTo>
                  <a:lnTo>
                    <a:pt x="14" y="14"/>
                  </a:lnTo>
                  <a:lnTo>
                    <a:pt x="12" y="16"/>
                  </a:lnTo>
                  <a:lnTo>
                    <a:pt x="11" y="18"/>
                  </a:lnTo>
                  <a:lnTo>
                    <a:pt x="9" y="21"/>
                  </a:lnTo>
                  <a:lnTo>
                    <a:pt x="8" y="22"/>
                  </a:lnTo>
                  <a:lnTo>
                    <a:pt x="4" y="22"/>
                  </a:lnTo>
                  <a:lnTo>
                    <a:pt x="3" y="22"/>
                  </a:lnTo>
                  <a:lnTo>
                    <a:pt x="3" y="21"/>
                  </a:lnTo>
                  <a:lnTo>
                    <a:pt x="3" y="19"/>
                  </a:lnTo>
                  <a:lnTo>
                    <a:pt x="3" y="19"/>
                  </a:lnTo>
                  <a:lnTo>
                    <a:pt x="4" y="16"/>
                  </a:lnTo>
                  <a:lnTo>
                    <a:pt x="8" y="13"/>
                  </a:lnTo>
                  <a:lnTo>
                    <a:pt x="11" y="13"/>
                  </a:lnTo>
                  <a:lnTo>
                    <a:pt x="12" y="13"/>
                  </a:lnTo>
                  <a:lnTo>
                    <a:pt x="14" y="13"/>
                  </a:lnTo>
                  <a:lnTo>
                    <a:pt x="17" y="13"/>
                  </a:lnTo>
                  <a:lnTo>
                    <a:pt x="19" y="13"/>
                  </a:lnTo>
                  <a:lnTo>
                    <a:pt x="20" y="11"/>
                  </a:lnTo>
                  <a:lnTo>
                    <a:pt x="25" y="7"/>
                  </a:lnTo>
                  <a:lnTo>
                    <a:pt x="27" y="3"/>
                  </a:lnTo>
                  <a:lnTo>
                    <a:pt x="31" y="3"/>
                  </a:lnTo>
                  <a:lnTo>
                    <a:pt x="34" y="0"/>
                  </a:lnTo>
                  <a:lnTo>
                    <a:pt x="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72" name="Freeform 292">
              <a:extLst>
                <a:ext uri="{FF2B5EF4-FFF2-40B4-BE49-F238E27FC236}">
                  <a16:creationId xmlns:a16="http://schemas.microsoft.com/office/drawing/2014/main" id="{C01F23B6-28FF-4D22-B309-E92F2119D28D}"/>
                </a:ext>
              </a:extLst>
            </p:cNvPr>
            <p:cNvSpPr>
              <a:spLocks/>
            </p:cNvSpPr>
            <p:nvPr/>
          </p:nvSpPr>
          <p:spPr bwMode="auto">
            <a:xfrm>
              <a:off x="6942324" y="4059215"/>
              <a:ext cx="46781" cy="50680"/>
            </a:xfrm>
            <a:custGeom>
              <a:avLst/>
              <a:gdLst>
                <a:gd name="T0" fmla="*/ 19 w 24"/>
                <a:gd name="T1" fmla="*/ 0 h 26"/>
                <a:gd name="T2" fmla="*/ 19 w 24"/>
                <a:gd name="T3" fmla="*/ 0 h 26"/>
                <a:gd name="T4" fmla="*/ 22 w 24"/>
                <a:gd name="T5" fmla="*/ 4 h 26"/>
                <a:gd name="T6" fmla="*/ 22 w 24"/>
                <a:gd name="T7" fmla="*/ 5 h 26"/>
                <a:gd name="T8" fmla="*/ 24 w 24"/>
                <a:gd name="T9" fmla="*/ 7 h 26"/>
                <a:gd name="T10" fmla="*/ 22 w 24"/>
                <a:gd name="T11" fmla="*/ 8 h 26"/>
                <a:gd name="T12" fmla="*/ 22 w 24"/>
                <a:gd name="T13" fmla="*/ 10 h 26"/>
                <a:gd name="T14" fmla="*/ 20 w 24"/>
                <a:gd name="T15" fmla="*/ 12 h 26"/>
                <a:gd name="T16" fmla="*/ 17 w 24"/>
                <a:gd name="T17" fmla="*/ 13 h 26"/>
                <a:gd name="T18" fmla="*/ 14 w 24"/>
                <a:gd name="T19" fmla="*/ 15 h 26"/>
                <a:gd name="T20" fmla="*/ 13 w 24"/>
                <a:gd name="T21" fmla="*/ 16 h 26"/>
                <a:gd name="T22" fmla="*/ 11 w 24"/>
                <a:gd name="T23" fmla="*/ 16 h 26"/>
                <a:gd name="T24" fmla="*/ 11 w 24"/>
                <a:gd name="T25" fmla="*/ 18 h 26"/>
                <a:gd name="T26" fmla="*/ 11 w 24"/>
                <a:gd name="T27" fmla="*/ 18 h 26"/>
                <a:gd name="T28" fmla="*/ 13 w 24"/>
                <a:gd name="T29" fmla="*/ 18 h 26"/>
                <a:gd name="T30" fmla="*/ 14 w 24"/>
                <a:gd name="T31" fmla="*/ 16 h 26"/>
                <a:gd name="T32" fmla="*/ 16 w 24"/>
                <a:gd name="T33" fmla="*/ 16 h 26"/>
                <a:gd name="T34" fmla="*/ 17 w 24"/>
                <a:gd name="T35" fmla="*/ 16 h 26"/>
                <a:gd name="T36" fmla="*/ 19 w 24"/>
                <a:gd name="T37" fmla="*/ 16 h 26"/>
                <a:gd name="T38" fmla="*/ 20 w 24"/>
                <a:gd name="T39" fmla="*/ 18 h 26"/>
                <a:gd name="T40" fmla="*/ 19 w 24"/>
                <a:gd name="T41" fmla="*/ 19 h 26"/>
                <a:gd name="T42" fmla="*/ 17 w 24"/>
                <a:gd name="T43" fmla="*/ 23 h 26"/>
                <a:gd name="T44" fmla="*/ 16 w 24"/>
                <a:gd name="T45" fmla="*/ 24 h 26"/>
                <a:gd name="T46" fmla="*/ 16 w 24"/>
                <a:gd name="T47" fmla="*/ 26 h 26"/>
                <a:gd name="T48" fmla="*/ 14 w 24"/>
                <a:gd name="T49" fmla="*/ 24 h 26"/>
                <a:gd name="T50" fmla="*/ 14 w 24"/>
                <a:gd name="T51" fmla="*/ 24 h 26"/>
                <a:gd name="T52" fmla="*/ 13 w 24"/>
                <a:gd name="T53" fmla="*/ 24 h 26"/>
                <a:gd name="T54" fmla="*/ 11 w 24"/>
                <a:gd name="T55" fmla="*/ 24 h 26"/>
                <a:gd name="T56" fmla="*/ 9 w 24"/>
                <a:gd name="T57" fmla="*/ 24 h 26"/>
                <a:gd name="T58" fmla="*/ 8 w 24"/>
                <a:gd name="T59" fmla="*/ 24 h 26"/>
                <a:gd name="T60" fmla="*/ 5 w 24"/>
                <a:gd name="T61" fmla="*/ 26 h 26"/>
                <a:gd name="T62" fmla="*/ 3 w 24"/>
                <a:gd name="T63" fmla="*/ 26 h 26"/>
                <a:gd name="T64" fmla="*/ 2 w 24"/>
                <a:gd name="T65" fmla="*/ 26 h 26"/>
                <a:gd name="T66" fmla="*/ 2 w 24"/>
                <a:gd name="T67" fmla="*/ 26 h 26"/>
                <a:gd name="T68" fmla="*/ 0 w 24"/>
                <a:gd name="T69" fmla="*/ 26 h 26"/>
                <a:gd name="T70" fmla="*/ 0 w 24"/>
                <a:gd name="T71" fmla="*/ 23 h 26"/>
                <a:gd name="T72" fmla="*/ 0 w 24"/>
                <a:gd name="T73" fmla="*/ 19 h 26"/>
                <a:gd name="T74" fmla="*/ 0 w 24"/>
                <a:gd name="T75" fmla="*/ 16 h 26"/>
                <a:gd name="T76" fmla="*/ 0 w 24"/>
                <a:gd name="T77" fmla="*/ 15 h 26"/>
                <a:gd name="T78" fmla="*/ 0 w 24"/>
                <a:gd name="T79" fmla="*/ 15 h 26"/>
                <a:gd name="T80" fmla="*/ 2 w 24"/>
                <a:gd name="T81" fmla="*/ 13 h 26"/>
                <a:gd name="T82" fmla="*/ 3 w 24"/>
                <a:gd name="T83" fmla="*/ 12 h 26"/>
                <a:gd name="T84" fmla="*/ 5 w 24"/>
                <a:gd name="T85" fmla="*/ 8 h 26"/>
                <a:gd name="T86" fmla="*/ 6 w 24"/>
                <a:gd name="T87" fmla="*/ 5 h 26"/>
                <a:gd name="T88" fmla="*/ 8 w 24"/>
                <a:gd name="T89" fmla="*/ 4 h 26"/>
                <a:gd name="T90" fmla="*/ 9 w 24"/>
                <a:gd name="T91" fmla="*/ 4 h 26"/>
                <a:gd name="T92" fmla="*/ 9 w 24"/>
                <a:gd name="T93" fmla="*/ 2 h 26"/>
                <a:gd name="T94" fmla="*/ 9 w 24"/>
                <a:gd name="T95" fmla="*/ 4 h 26"/>
                <a:gd name="T96" fmla="*/ 13 w 24"/>
                <a:gd name="T97" fmla="*/ 5 h 26"/>
                <a:gd name="T98" fmla="*/ 13 w 24"/>
                <a:gd name="T99" fmla="*/ 5 h 26"/>
                <a:gd name="T100" fmla="*/ 14 w 24"/>
                <a:gd name="T101" fmla="*/ 4 h 26"/>
                <a:gd name="T102" fmla="*/ 14 w 24"/>
                <a:gd name="T103" fmla="*/ 2 h 26"/>
                <a:gd name="T104" fmla="*/ 16 w 24"/>
                <a:gd name="T105" fmla="*/ 0 h 26"/>
                <a:gd name="T106" fmla="*/ 16 w 24"/>
                <a:gd name="T107" fmla="*/ 2 h 26"/>
                <a:gd name="T108" fmla="*/ 17 w 24"/>
                <a:gd name="T109" fmla="*/ 0 h 26"/>
                <a:gd name="T110" fmla="*/ 19 w 24"/>
                <a:gd name="T11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 h="26">
                  <a:moveTo>
                    <a:pt x="19" y="0"/>
                  </a:moveTo>
                  <a:lnTo>
                    <a:pt x="19" y="0"/>
                  </a:lnTo>
                  <a:lnTo>
                    <a:pt x="22" y="4"/>
                  </a:lnTo>
                  <a:lnTo>
                    <a:pt x="22" y="5"/>
                  </a:lnTo>
                  <a:lnTo>
                    <a:pt x="24" y="7"/>
                  </a:lnTo>
                  <a:lnTo>
                    <a:pt x="22" y="8"/>
                  </a:lnTo>
                  <a:lnTo>
                    <a:pt x="22" y="10"/>
                  </a:lnTo>
                  <a:lnTo>
                    <a:pt x="20" y="12"/>
                  </a:lnTo>
                  <a:lnTo>
                    <a:pt x="17" y="13"/>
                  </a:lnTo>
                  <a:lnTo>
                    <a:pt x="14" y="15"/>
                  </a:lnTo>
                  <a:lnTo>
                    <a:pt x="13" y="16"/>
                  </a:lnTo>
                  <a:lnTo>
                    <a:pt x="11" y="16"/>
                  </a:lnTo>
                  <a:lnTo>
                    <a:pt x="11" y="18"/>
                  </a:lnTo>
                  <a:lnTo>
                    <a:pt x="11" y="18"/>
                  </a:lnTo>
                  <a:lnTo>
                    <a:pt x="13" y="18"/>
                  </a:lnTo>
                  <a:lnTo>
                    <a:pt x="14" y="16"/>
                  </a:lnTo>
                  <a:lnTo>
                    <a:pt x="16" y="16"/>
                  </a:lnTo>
                  <a:lnTo>
                    <a:pt x="17" y="16"/>
                  </a:lnTo>
                  <a:lnTo>
                    <a:pt x="19" y="16"/>
                  </a:lnTo>
                  <a:lnTo>
                    <a:pt x="20" y="18"/>
                  </a:lnTo>
                  <a:lnTo>
                    <a:pt x="19" y="19"/>
                  </a:lnTo>
                  <a:lnTo>
                    <a:pt x="17" y="23"/>
                  </a:lnTo>
                  <a:lnTo>
                    <a:pt x="16" y="24"/>
                  </a:lnTo>
                  <a:lnTo>
                    <a:pt x="16" y="26"/>
                  </a:lnTo>
                  <a:lnTo>
                    <a:pt x="14" y="24"/>
                  </a:lnTo>
                  <a:lnTo>
                    <a:pt x="14" y="24"/>
                  </a:lnTo>
                  <a:lnTo>
                    <a:pt x="13" y="24"/>
                  </a:lnTo>
                  <a:lnTo>
                    <a:pt x="11" y="24"/>
                  </a:lnTo>
                  <a:lnTo>
                    <a:pt x="9" y="24"/>
                  </a:lnTo>
                  <a:lnTo>
                    <a:pt x="8" y="24"/>
                  </a:lnTo>
                  <a:lnTo>
                    <a:pt x="5" y="26"/>
                  </a:lnTo>
                  <a:lnTo>
                    <a:pt x="3" y="26"/>
                  </a:lnTo>
                  <a:lnTo>
                    <a:pt x="2" y="26"/>
                  </a:lnTo>
                  <a:lnTo>
                    <a:pt x="2" y="26"/>
                  </a:lnTo>
                  <a:lnTo>
                    <a:pt x="0" y="26"/>
                  </a:lnTo>
                  <a:lnTo>
                    <a:pt x="0" y="23"/>
                  </a:lnTo>
                  <a:lnTo>
                    <a:pt x="0" y="19"/>
                  </a:lnTo>
                  <a:lnTo>
                    <a:pt x="0" y="16"/>
                  </a:lnTo>
                  <a:lnTo>
                    <a:pt x="0" y="15"/>
                  </a:lnTo>
                  <a:lnTo>
                    <a:pt x="0" y="15"/>
                  </a:lnTo>
                  <a:lnTo>
                    <a:pt x="2" y="13"/>
                  </a:lnTo>
                  <a:lnTo>
                    <a:pt x="3" y="12"/>
                  </a:lnTo>
                  <a:lnTo>
                    <a:pt x="5" y="8"/>
                  </a:lnTo>
                  <a:lnTo>
                    <a:pt x="6" y="5"/>
                  </a:lnTo>
                  <a:lnTo>
                    <a:pt x="8" y="4"/>
                  </a:lnTo>
                  <a:lnTo>
                    <a:pt x="9" y="4"/>
                  </a:lnTo>
                  <a:lnTo>
                    <a:pt x="9" y="2"/>
                  </a:lnTo>
                  <a:lnTo>
                    <a:pt x="9" y="4"/>
                  </a:lnTo>
                  <a:lnTo>
                    <a:pt x="13" y="5"/>
                  </a:lnTo>
                  <a:lnTo>
                    <a:pt x="13" y="5"/>
                  </a:lnTo>
                  <a:lnTo>
                    <a:pt x="14" y="4"/>
                  </a:lnTo>
                  <a:lnTo>
                    <a:pt x="14" y="2"/>
                  </a:lnTo>
                  <a:lnTo>
                    <a:pt x="16" y="0"/>
                  </a:lnTo>
                  <a:lnTo>
                    <a:pt x="16" y="2"/>
                  </a:lnTo>
                  <a:lnTo>
                    <a:pt x="17" y="0"/>
                  </a:lnTo>
                  <a:lnTo>
                    <a:pt x="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73" name="Freeform 293">
              <a:extLst>
                <a:ext uri="{FF2B5EF4-FFF2-40B4-BE49-F238E27FC236}">
                  <a16:creationId xmlns:a16="http://schemas.microsoft.com/office/drawing/2014/main" id="{9EA53941-30CD-4286-B3CA-27B55A7563D7}"/>
                </a:ext>
              </a:extLst>
            </p:cNvPr>
            <p:cNvSpPr>
              <a:spLocks noEditPoints="1"/>
            </p:cNvSpPr>
            <p:nvPr/>
          </p:nvSpPr>
          <p:spPr bwMode="auto">
            <a:xfrm>
              <a:off x="5928729" y="2692811"/>
              <a:ext cx="257297" cy="288485"/>
            </a:xfrm>
            <a:custGeom>
              <a:avLst/>
              <a:gdLst>
                <a:gd name="T0" fmla="*/ 116 w 132"/>
                <a:gd name="T1" fmla="*/ 22 h 148"/>
                <a:gd name="T2" fmla="*/ 78 w 132"/>
                <a:gd name="T3" fmla="*/ 13 h 148"/>
                <a:gd name="T4" fmla="*/ 113 w 132"/>
                <a:gd name="T5" fmla="*/ 10 h 148"/>
                <a:gd name="T6" fmla="*/ 112 w 132"/>
                <a:gd name="T7" fmla="*/ 15 h 148"/>
                <a:gd name="T8" fmla="*/ 107 w 132"/>
                <a:gd name="T9" fmla="*/ 10 h 148"/>
                <a:gd name="T10" fmla="*/ 37 w 132"/>
                <a:gd name="T11" fmla="*/ 7 h 148"/>
                <a:gd name="T12" fmla="*/ 50 w 132"/>
                <a:gd name="T13" fmla="*/ 5 h 148"/>
                <a:gd name="T14" fmla="*/ 61 w 132"/>
                <a:gd name="T15" fmla="*/ 8 h 148"/>
                <a:gd name="T16" fmla="*/ 74 w 132"/>
                <a:gd name="T17" fmla="*/ 15 h 148"/>
                <a:gd name="T18" fmla="*/ 82 w 132"/>
                <a:gd name="T19" fmla="*/ 22 h 148"/>
                <a:gd name="T20" fmla="*/ 102 w 132"/>
                <a:gd name="T21" fmla="*/ 13 h 148"/>
                <a:gd name="T22" fmla="*/ 121 w 132"/>
                <a:gd name="T23" fmla="*/ 27 h 148"/>
                <a:gd name="T24" fmla="*/ 123 w 132"/>
                <a:gd name="T25" fmla="*/ 41 h 148"/>
                <a:gd name="T26" fmla="*/ 126 w 132"/>
                <a:gd name="T27" fmla="*/ 54 h 148"/>
                <a:gd name="T28" fmla="*/ 127 w 132"/>
                <a:gd name="T29" fmla="*/ 62 h 148"/>
                <a:gd name="T30" fmla="*/ 131 w 132"/>
                <a:gd name="T31" fmla="*/ 71 h 148"/>
                <a:gd name="T32" fmla="*/ 129 w 132"/>
                <a:gd name="T33" fmla="*/ 84 h 148"/>
                <a:gd name="T34" fmla="*/ 124 w 132"/>
                <a:gd name="T35" fmla="*/ 79 h 148"/>
                <a:gd name="T36" fmla="*/ 119 w 132"/>
                <a:gd name="T37" fmla="*/ 84 h 148"/>
                <a:gd name="T38" fmla="*/ 108 w 132"/>
                <a:gd name="T39" fmla="*/ 87 h 148"/>
                <a:gd name="T40" fmla="*/ 102 w 132"/>
                <a:gd name="T41" fmla="*/ 92 h 148"/>
                <a:gd name="T42" fmla="*/ 93 w 132"/>
                <a:gd name="T43" fmla="*/ 95 h 148"/>
                <a:gd name="T44" fmla="*/ 91 w 132"/>
                <a:gd name="T45" fmla="*/ 96 h 148"/>
                <a:gd name="T46" fmla="*/ 96 w 132"/>
                <a:gd name="T47" fmla="*/ 103 h 148"/>
                <a:gd name="T48" fmla="*/ 101 w 132"/>
                <a:gd name="T49" fmla="*/ 111 h 148"/>
                <a:gd name="T50" fmla="*/ 110 w 132"/>
                <a:gd name="T51" fmla="*/ 119 h 148"/>
                <a:gd name="T52" fmla="*/ 115 w 132"/>
                <a:gd name="T53" fmla="*/ 126 h 148"/>
                <a:gd name="T54" fmla="*/ 107 w 132"/>
                <a:gd name="T55" fmla="*/ 131 h 148"/>
                <a:gd name="T56" fmla="*/ 104 w 132"/>
                <a:gd name="T57" fmla="*/ 139 h 148"/>
                <a:gd name="T58" fmla="*/ 104 w 132"/>
                <a:gd name="T59" fmla="*/ 145 h 148"/>
                <a:gd name="T60" fmla="*/ 97 w 132"/>
                <a:gd name="T61" fmla="*/ 142 h 148"/>
                <a:gd name="T62" fmla="*/ 93 w 132"/>
                <a:gd name="T63" fmla="*/ 142 h 148"/>
                <a:gd name="T64" fmla="*/ 77 w 132"/>
                <a:gd name="T65" fmla="*/ 147 h 148"/>
                <a:gd name="T66" fmla="*/ 67 w 132"/>
                <a:gd name="T67" fmla="*/ 144 h 148"/>
                <a:gd name="T68" fmla="*/ 63 w 132"/>
                <a:gd name="T69" fmla="*/ 147 h 148"/>
                <a:gd name="T70" fmla="*/ 56 w 132"/>
                <a:gd name="T71" fmla="*/ 144 h 148"/>
                <a:gd name="T72" fmla="*/ 49 w 132"/>
                <a:gd name="T73" fmla="*/ 142 h 148"/>
                <a:gd name="T74" fmla="*/ 41 w 132"/>
                <a:gd name="T75" fmla="*/ 141 h 148"/>
                <a:gd name="T76" fmla="*/ 39 w 132"/>
                <a:gd name="T77" fmla="*/ 142 h 148"/>
                <a:gd name="T78" fmla="*/ 30 w 132"/>
                <a:gd name="T79" fmla="*/ 144 h 148"/>
                <a:gd name="T80" fmla="*/ 26 w 132"/>
                <a:gd name="T81" fmla="*/ 133 h 148"/>
                <a:gd name="T82" fmla="*/ 33 w 132"/>
                <a:gd name="T83" fmla="*/ 117 h 148"/>
                <a:gd name="T84" fmla="*/ 19 w 132"/>
                <a:gd name="T85" fmla="*/ 115 h 148"/>
                <a:gd name="T86" fmla="*/ 14 w 132"/>
                <a:gd name="T87" fmla="*/ 114 h 148"/>
                <a:gd name="T88" fmla="*/ 8 w 132"/>
                <a:gd name="T89" fmla="*/ 108 h 148"/>
                <a:gd name="T90" fmla="*/ 6 w 132"/>
                <a:gd name="T91" fmla="*/ 101 h 148"/>
                <a:gd name="T92" fmla="*/ 8 w 132"/>
                <a:gd name="T93" fmla="*/ 92 h 148"/>
                <a:gd name="T94" fmla="*/ 3 w 132"/>
                <a:gd name="T95" fmla="*/ 85 h 148"/>
                <a:gd name="T96" fmla="*/ 1 w 132"/>
                <a:gd name="T97" fmla="*/ 79 h 148"/>
                <a:gd name="T98" fmla="*/ 6 w 132"/>
                <a:gd name="T99" fmla="*/ 71 h 148"/>
                <a:gd name="T100" fmla="*/ 3 w 132"/>
                <a:gd name="T101" fmla="*/ 63 h 148"/>
                <a:gd name="T102" fmla="*/ 14 w 132"/>
                <a:gd name="T103" fmla="*/ 62 h 148"/>
                <a:gd name="T104" fmla="*/ 15 w 132"/>
                <a:gd name="T105" fmla="*/ 59 h 148"/>
                <a:gd name="T106" fmla="*/ 14 w 132"/>
                <a:gd name="T107" fmla="*/ 52 h 148"/>
                <a:gd name="T108" fmla="*/ 17 w 132"/>
                <a:gd name="T109" fmla="*/ 48 h 148"/>
                <a:gd name="T110" fmla="*/ 19 w 132"/>
                <a:gd name="T111" fmla="*/ 32 h 148"/>
                <a:gd name="T112" fmla="*/ 34 w 132"/>
                <a:gd name="T113" fmla="*/ 32 h 148"/>
                <a:gd name="T114" fmla="*/ 39 w 132"/>
                <a:gd name="T115" fmla="*/ 26 h 148"/>
                <a:gd name="T116" fmla="*/ 55 w 132"/>
                <a:gd name="T117" fmla="*/ 29 h 148"/>
                <a:gd name="T118" fmla="*/ 42 w 132"/>
                <a:gd name="T119" fmla="*/ 15 h 148"/>
                <a:gd name="T120" fmla="*/ 42 w 132"/>
                <a:gd name="T121" fmla="*/ 8 h 148"/>
                <a:gd name="T122" fmla="*/ 37 w 132"/>
                <a:gd name="T123" fmla="*/ 2 h 148"/>
                <a:gd name="T124" fmla="*/ 36 w 132"/>
                <a:gd name="T125" fmla="*/ 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 h="148">
                  <a:moveTo>
                    <a:pt x="116" y="19"/>
                  </a:moveTo>
                  <a:lnTo>
                    <a:pt x="119" y="21"/>
                  </a:lnTo>
                  <a:lnTo>
                    <a:pt x="121" y="22"/>
                  </a:lnTo>
                  <a:lnTo>
                    <a:pt x="121" y="22"/>
                  </a:lnTo>
                  <a:lnTo>
                    <a:pt x="121" y="24"/>
                  </a:lnTo>
                  <a:lnTo>
                    <a:pt x="121" y="24"/>
                  </a:lnTo>
                  <a:lnTo>
                    <a:pt x="119" y="24"/>
                  </a:lnTo>
                  <a:lnTo>
                    <a:pt x="116" y="24"/>
                  </a:lnTo>
                  <a:lnTo>
                    <a:pt x="116" y="22"/>
                  </a:lnTo>
                  <a:lnTo>
                    <a:pt x="116" y="21"/>
                  </a:lnTo>
                  <a:lnTo>
                    <a:pt x="116" y="21"/>
                  </a:lnTo>
                  <a:lnTo>
                    <a:pt x="116" y="21"/>
                  </a:lnTo>
                  <a:lnTo>
                    <a:pt x="115" y="19"/>
                  </a:lnTo>
                  <a:lnTo>
                    <a:pt x="116" y="19"/>
                  </a:lnTo>
                  <a:close/>
                  <a:moveTo>
                    <a:pt x="75" y="11"/>
                  </a:moveTo>
                  <a:lnTo>
                    <a:pt x="78" y="11"/>
                  </a:lnTo>
                  <a:lnTo>
                    <a:pt x="78" y="13"/>
                  </a:lnTo>
                  <a:lnTo>
                    <a:pt x="78" y="13"/>
                  </a:lnTo>
                  <a:lnTo>
                    <a:pt x="77" y="13"/>
                  </a:lnTo>
                  <a:lnTo>
                    <a:pt x="75" y="13"/>
                  </a:lnTo>
                  <a:lnTo>
                    <a:pt x="75" y="13"/>
                  </a:lnTo>
                  <a:lnTo>
                    <a:pt x="75" y="11"/>
                  </a:lnTo>
                  <a:lnTo>
                    <a:pt x="75" y="11"/>
                  </a:lnTo>
                  <a:close/>
                  <a:moveTo>
                    <a:pt x="110" y="8"/>
                  </a:moveTo>
                  <a:lnTo>
                    <a:pt x="110" y="8"/>
                  </a:lnTo>
                  <a:lnTo>
                    <a:pt x="110" y="10"/>
                  </a:lnTo>
                  <a:lnTo>
                    <a:pt x="113" y="10"/>
                  </a:lnTo>
                  <a:lnTo>
                    <a:pt x="113" y="10"/>
                  </a:lnTo>
                  <a:lnTo>
                    <a:pt x="113" y="11"/>
                  </a:lnTo>
                  <a:lnTo>
                    <a:pt x="113" y="11"/>
                  </a:lnTo>
                  <a:lnTo>
                    <a:pt x="112" y="13"/>
                  </a:lnTo>
                  <a:lnTo>
                    <a:pt x="112" y="13"/>
                  </a:lnTo>
                  <a:lnTo>
                    <a:pt x="113" y="15"/>
                  </a:lnTo>
                  <a:lnTo>
                    <a:pt x="115" y="15"/>
                  </a:lnTo>
                  <a:lnTo>
                    <a:pt x="113" y="16"/>
                  </a:lnTo>
                  <a:lnTo>
                    <a:pt x="112" y="15"/>
                  </a:lnTo>
                  <a:lnTo>
                    <a:pt x="110" y="15"/>
                  </a:lnTo>
                  <a:lnTo>
                    <a:pt x="110" y="16"/>
                  </a:lnTo>
                  <a:lnTo>
                    <a:pt x="108" y="16"/>
                  </a:lnTo>
                  <a:lnTo>
                    <a:pt x="107" y="15"/>
                  </a:lnTo>
                  <a:lnTo>
                    <a:pt x="105" y="15"/>
                  </a:lnTo>
                  <a:lnTo>
                    <a:pt x="105" y="13"/>
                  </a:lnTo>
                  <a:lnTo>
                    <a:pt x="107" y="11"/>
                  </a:lnTo>
                  <a:lnTo>
                    <a:pt x="107" y="11"/>
                  </a:lnTo>
                  <a:lnTo>
                    <a:pt x="107" y="10"/>
                  </a:lnTo>
                  <a:lnTo>
                    <a:pt x="107" y="8"/>
                  </a:lnTo>
                  <a:lnTo>
                    <a:pt x="108" y="8"/>
                  </a:lnTo>
                  <a:lnTo>
                    <a:pt x="110" y="8"/>
                  </a:lnTo>
                  <a:close/>
                  <a:moveTo>
                    <a:pt x="39" y="7"/>
                  </a:moveTo>
                  <a:lnTo>
                    <a:pt x="39" y="7"/>
                  </a:lnTo>
                  <a:lnTo>
                    <a:pt x="41" y="7"/>
                  </a:lnTo>
                  <a:lnTo>
                    <a:pt x="39" y="8"/>
                  </a:lnTo>
                  <a:lnTo>
                    <a:pt x="37" y="8"/>
                  </a:lnTo>
                  <a:lnTo>
                    <a:pt x="37" y="7"/>
                  </a:lnTo>
                  <a:lnTo>
                    <a:pt x="37" y="7"/>
                  </a:lnTo>
                  <a:lnTo>
                    <a:pt x="37" y="7"/>
                  </a:lnTo>
                  <a:lnTo>
                    <a:pt x="39" y="7"/>
                  </a:lnTo>
                  <a:close/>
                  <a:moveTo>
                    <a:pt x="41" y="4"/>
                  </a:moveTo>
                  <a:lnTo>
                    <a:pt x="44" y="4"/>
                  </a:lnTo>
                  <a:lnTo>
                    <a:pt x="44" y="4"/>
                  </a:lnTo>
                  <a:lnTo>
                    <a:pt x="49" y="5"/>
                  </a:lnTo>
                  <a:lnTo>
                    <a:pt x="50" y="5"/>
                  </a:lnTo>
                  <a:lnTo>
                    <a:pt x="50" y="5"/>
                  </a:lnTo>
                  <a:lnTo>
                    <a:pt x="53" y="5"/>
                  </a:lnTo>
                  <a:lnTo>
                    <a:pt x="55" y="5"/>
                  </a:lnTo>
                  <a:lnTo>
                    <a:pt x="55" y="5"/>
                  </a:lnTo>
                  <a:lnTo>
                    <a:pt x="56" y="5"/>
                  </a:lnTo>
                  <a:lnTo>
                    <a:pt x="56" y="5"/>
                  </a:lnTo>
                  <a:lnTo>
                    <a:pt x="56" y="5"/>
                  </a:lnTo>
                  <a:lnTo>
                    <a:pt x="58" y="7"/>
                  </a:lnTo>
                  <a:lnTo>
                    <a:pt x="60" y="7"/>
                  </a:lnTo>
                  <a:lnTo>
                    <a:pt x="61" y="8"/>
                  </a:lnTo>
                  <a:lnTo>
                    <a:pt x="61" y="10"/>
                  </a:lnTo>
                  <a:lnTo>
                    <a:pt x="60" y="11"/>
                  </a:lnTo>
                  <a:lnTo>
                    <a:pt x="58" y="11"/>
                  </a:lnTo>
                  <a:lnTo>
                    <a:pt x="63" y="11"/>
                  </a:lnTo>
                  <a:lnTo>
                    <a:pt x="63" y="13"/>
                  </a:lnTo>
                  <a:lnTo>
                    <a:pt x="63" y="13"/>
                  </a:lnTo>
                  <a:lnTo>
                    <a:pt x="66" y="13"/>
                  </a:lnTo>
                  <a:lnTo>
                    <a:pt x="71" y="15"/>
                  </a:lnTo>
                  <a:lnTo>
                    <a:pt x="74" y="15"/>
                  </a:lnTo>
                  <a:lnTo>
                    <a:pt x="75" y="15"/>
                  </a:lnTo>
                  <a:lnTo>
                    <a:pt x="75" y="16"/>
                  </a:lnTo>
                  <a:lnTo>
                    <a:pt x="75" y="18"/>
                  </a:lnTo>
                  <a:lnTo>
                    <a:pt x="72" y="19"/>
                  </a:lnTo>
                  <a:lnTo>
                    <a:pt x="72" y="21"/>
                  </a:lnTo>
                  <a:lnTo>
                    <a:pt x="74" y="21"/>
                  </a:lnTo>
                  <a:lnTo>
                    <a:pt x="77" y="21"/>
                  </a:lnTo>
                  <a:lnTo>
                    <a:pt x="80" y="22"/>
                  </a:lnTo>
                  <a:lnTo>
                    <a:pt x="82" y="22"/>
                  </a:lnTo>
                  <a:lnTo>
                    <a:pt x="85" y="19"/>
                  </a:lnTo>
                  <a:lnTo>
                    <a:pt x="86" y="19"/>
                  </a:lnTo>
                  <a:lnTo>
                    <a:pt x="91" y="18"/>
                  </a:lnTo>
                  <a:lnTo>
                    <a:pt x="91" y="18"/>
                  </a:lnTo>
                  <a:lnTo>
                    <a:pt x="94" y="16"/>
                  </a:lnTo>
                  <a:lnTo>
                    <a:pt x="94" y="15"/>
                  </a:lnTo>
                  <a:lnTo>
                    <a:pt x="97" y="13"/>
                  </a:lnTo>
                  <a:lnTo>
                    <a:pt x="101" y="13"/>
                  </a:lnTo>
                  <a:lnTo>
                    <a:pt x="102" y="13"/>
                  </a:lnTo>
                  <a:lnTo>
                    <a:pt x="104" y="13"/>
                  </a:lnTo>
                  <a:lnTo>
                    <a:pt x="105" y="16"/>
                  </a:lnTo>
                  <a:lnTo>
                    <a:pt x="110" y="19"/>
                  </a:lnTo>
                  <a:lnTo>
                    <a:pt x="115" y="18"/>
                  </a:lnTo>
                  <a:lnTo>
                    <a:pt x="116" y="21"/>
                  </a:lnTo>
                  <a:lnTo>
                    <a:pt x="116" y="24"/>
                  </a:lnTo>
                  <a:lnTo>
                    <a:pt x="118" y="26"/>
                  </a:lnTo>
                  <a:lnTo>
                    <a:pt x="118" y="26"/>
                  </a:lnTo>
                  <a:lnTo>
                    <a:pt x="121" y="27"/>
                  </a:lnTo>
                  <a:lnTo>
                    <a:pt x="123" y="27"/>
                  </a:lnTo>
                  <a:lnTo>
                    <a:pt x="123" y="27"/>
                  </a:lnTo>
                  <a:lnTo>
                    <a:pt x="123" y="29"/>
                  </a:lnTo>
                  <a:lnTo>
                    <a:pt x="123" y="30"/>
                  </a:lnTo>
                  <a:lnTo>
                    <a:pt x="124" y="35"/>
                  </a:lnTo>
                  <a:lnTo>
                    <a:pt x="124" y="37"/>
                  </a:lnTo>
                  <a:lnTo>
                    <a:pt x="124" y="37"/>
                  </a:lnTo>
                  <a:lnTo>
                    <a:pt x="124" y="40"/>
                  </a:lnTo>
                  <a:lnTo>
                    <a:pt x="123" y="41"/>
                  </a:lnTo>
                  <a:lnTo>
                    <a:pt x="121" y="41"/>
                  </a:lnTo>
                  <a:lnTo>
                    <a:pt x="119" y="43"/>
                  </a:lnTo>
                  <a:lnTo>
                    <a:pt x="119" y="43"/>
                  </a:lnTo>
                  <a:lnTo>
                    <a:pt x="121" y="46"/>
                  </a:lnTo>
                  <a:lnTo>
                    <a:pt x="126" y="48"/>
                  </a:lnTo>
                  <a:lnTo>
                    <a:pt x="127" y="51"/>
                  </a:lnTo>
                  <a:lnTo>
                    <a:pt x="126" y="52"/>
                  </a:lnTo>
                  <a:lnTo>
                    <a:pt x="126" y="54"/>
                  </a:lnTo>
                  <a:lnTo>
                    <a:pt x="126" y="54"/>
                  </a:lnTo>
                  <a:lnTo>
                    <a:pt x="127" y="56"/>
                  </a:lnTo>
                  <a:lnTo>
                    <a:pt x="127" y="56"/>
                  </a:lnTo>
                  <a:lnTo>
                    <a:pt x="129" y="57"/>
                  </a:lnTo>
                  <a:lnTo>
                    <a:pt x="127" y="57"/>
                  </a:lnTo>
                  <a:lnTo>
                    <a:pt x="129" y="59"/>
                  </a:lnTo>
                  <a:lnTo>
                    <a:pt x="129" y="59"/>
                  </a:lnTo>
                  <a:lnTo>
                    <a:pt x="129" y="59"/>
                  </a:lnTo>
                  <a:lnTo>
                    <a:pt x="129" y="60"/>
                  </a:lnTo>
                  <a:lnTo>
                    <a:pt x="127" y="62"/>
                  </a:lnTo>
                  <a:lnTo>
                    <a:pt x="127" y="62"/>
                  </a:lnTo>
                  <a:lnTo>
                    <a:pt x="127" y="63"/>
                  </a:lnTo>
                  <a:lnTo>
                    <a:pt x="127" y="65"/>
                  </a:lnTo>
                  <a:lnTo>
                    <a:pt x="127" y="67"/>
                  </a:lnTo>
                  <a:lnTo>
                    <a:pt x="129" y="67"/>
                  </a:lnTo>
                  <a:lnTo>
                    <a:pt x="129" y="68"/>
                  </a:lnTo>
                  <a:lnTo>
                    <a:pt x="129" y="70"/>
                  </a:lnTo>
                  <a:lnTo>
                    <a:pt x="129" y="70"/>
                  </a:lnTo>
                  <a:lnTo>
                    <a:pt x="131" y="71"/>
                  </a:lnTo>
                  <a:lnTo>
                    <a:pt x="132" y="71"/>
                  </a:lnTo>
                  <a:lnTo>
                    <a:pt x="132" y="73"/>
                  </a:lnTo>
                  <a:lnTo>
                    <a:pt x="132" y="74"/>
                  </a:lnTo>
                  <a:lnTo>
                    <a:pt x="132" y="78"/>
                  </a:lnTo>
                  <a:lnTo>
                    <a:pt x="132" y="79"/>
                  </a:lnTo>
                  <a:lnTo>
                    <a:pt x="131" y="82"/>
                  </a:lnTo>
                  <a:lnTo>
                    <a:pt x="131" y="82"/>
                  </a:lnTo>
                  <a:lnTo>
                    <a:pt x="129" y="82"/>
                  </a:lnTo>
                  <a:lnTo>
                    <a:pt x="129" y="84"/>
                  </a:lnTo>
                  <a:lnTo>
                    <a:pt x="129" y="84"/>
                  </a:lnTo>
                  <a:lnTo>
                    <a:pt x="127" y="82"/>
                  </a:lnTo>
                  <a:lnTo>
                    <a:pt x="127" y="82"/>
                  </a:lnTo>
                  <a:lnTo>
                    <a:pt x="127" y="81"/>
                  </a:lnTo>
                  <a:lnTo>
                    <a:pt x="127" y="81"/>
                  </a:lnTo>
                  <a:lnTo>
                    <a:pt x="126" y="81"/>
                  </a:lnTo>
                  <a:lnTo>
                    <a:pt x="126" y="79"/>
                  </a:lnTo>
                  <a:lnTo>
                    <a:pt x="126" y="79"/>
                  </a:lnTo>
                  <a:lnTo>
                    <a:pt x="124" y="79"/>
                  </a:lnTo>
                  <a:lnTo>
                    <a:pt x="123" y="79"/>
                  </a:lnTo>
                  <a:lnTo>
                    <a:pt x="123" y="79"/>
                  </a:lnTo>
                  <a:lnTo>
                    <a:pt x="121" y="79"/>
                  </a:lnTo>
                  <a:lnTo>
                    <a:pt x="123" y="81"/>
                  </a:lnTo>
                  <a:lnTo>
                    <a:pt x="123" y="81"/>
                  </a:lnTo>
                  <a:lnTo>
                    <a:pt x="124" y="81"/>
                  </a:lnTo>
                  <a:lnTo>
                    <a:pt x="124" y="82"/>
                  </a:lnTo>
                  <a:lnTo>
                    <a:pt x="121" y="82"/>
                  </a:lnTo>
                  <a:lnTo>
                    <a:pt x="119" y="84"/>
                  </a:lnTo>
                  <a:lnTo>
                    <a:pt x="118" y="84"/>
                  </a:lnTo>
                  <a:lnTo>
                    <a:pt x="116" y="84"/>
                  </a:lnTo>
                  <a:lnTo>
                    <a:pt x="113" y="85"/>
                  </a:lnTo>
                  <a:lnTo>
                    <a:pt x="112" y="85"/>
                  </a:lnTo>
                  <a:lnTo>
                    <a:pt x="112" y="85"/>
                  </a:lnTo>
                  <a:lnTo>
                    <a:pt x="110" y="87"/>
                  </a:lnTo>
                  <a:lnTo>
                    <a:pt x="110" y="87"/>
                  </a:lnTo>
                  <a:lnTo>
                    <a:pt x="110" y="87"/>
                  </a:lnTo>
                  <a:lnTo>
                    <a:pt x="108" y="87"/>
                  </a:lnTo>
                  <a:lnTo>
                    <a:pt x="108" y="87"/>
                  </a:lnTo>
                  <a:lnTo>
                    <a:pt x="108" y="87"/>
                  </a:lnTo>
                  <a:lnTo>
                    <a:pt x="107" y="87"/>
                  </a:lnTo>
                  <a:lnTo>
                    <a:pt x="107" y="87"/>
                  </a:lnTo>
                  <a:lnTo>
                    <a:pt x="107" y="89"/>
                  </a:lnTo>
                  <a:lnTo>
                    <a:pt x="104" y="90"/>
                  </a:lnTo>
                  <a:lnTo>
                    <a:pt x="104" y="90"/>
                  </a:lnTo>
                  <a:lnTo>
                    <a:pt x="104" y="90"/>
                  </a:lnTo>
                  <a:lnTo>
                    <a:pt x="102" y="92"/>
                  </a:lnTo>
                  <a:lnTo>
                    <a:pt x="102" y="90"/>
                  </a:lnTo>
                  <a:lnTo>
                    <a:pt x="101" y="90"/>
                  </a:lnTo>
                  <a:lnTo>
                    <a:pt x="99" y="92"/>
                  </a:lnTo>
                  <a:lnTo>
                    <a:pt x="99" y="92"/>
                  </a:lnTo>
                  <a:lnTo>
                    <a:pt x="97" y="92"/>
                  </a:lnTo>
                  <a:lnTo>
                    <a:pt x="96" y="92"/>
                  </a:lnTo>
                  <a:lnTo>
                    <a:pt x="94" y="93"/>
                  </a:lnTo>
                  <a:lnTo>
                    <a:pt x="94" y="95"/>
                  </a:lnTo>
                  <a:lnTo>
                    <a:pt x="93" y="95"/>
                  </a:lnTo>
                  <a:lnTo>
                    <a:pt x="93" y="93"/>
                  </a:lnTo>
                  <a:lnTo>
                    <a:pt x="91" y="93"/>
                  </a:lnTo>
                  <a:lnTo>
                    <a:pt x="91" y="93"/>
                  </a:lnTo>
                  <a:lnTo>
                    <a:pt x="91" y="93"/>
                  </a:lnTo>
                  <a:lnTo>
                    <a:pt x="91" y="93"/>
                  </a:lnTo>
                  <a:lnTo>
                    <a:pt x="91" y="93"/>
                  </a:lnTo>
                  <a:lnTo>
                    <a:pt x="91" y="95"/>
                  </a:lnTo>
                  <a:lnTo>
                    <a:pt x="91" y="95"/>
                  </a:lnTo>
                  <a:lnTo>
                    <a:pt x="91" y="96"/>
                  </a:lnTo>
                  <a:lnTo>
                    <a:pt x="93" y="96"/>
                  </a:lnTo>
                  <a:lnTo>
                    <a:pt x="93" y="98"/>
                  </a:lnTo>
                  <a:lnTo>
                    <a:pt x="94" y="98"/>
                  </a:lnTo>
                  <a:lnTo>
                    <a:pt x="96" y="100"/>
                  </a:lnTo>
                  <a:lnTo>
                    <a:pt x="97" y="101"/>
                  </a:lnTo>
                  <a:lnTo>
                    <a:pt x="97" y="101"/>
                  </a:lnTo>
                  <a:lnTo>
                    <a:pt x="96" y="101"/>
                  </a:lnTo>
                  <a:lnTo>
                    <a:pt x="96" y="101"/>
                  </a:lnTo>
                  <a:lnTo>
                    <a:pt x="96" y="103"/>
                  </a:lnTo>
                  <a:lnTo>
                    <a:pt x="94" y="104"/>
                  </a:lnTo>
                  <a:lnTo>
                    <a:pt x="96" y="104"/>
                  </a:lnTo>
                  <a:lnTo>
                    <a:pt x="96" y="104"/>
                  </a:lnTo>
                  <a:lnTo>
                    <a:pt x="96" y="106"/>
                  </a:lnTo>
                  <a:lnTo>
                    <a:pt x="97" y="106"/>
                  </a:lnTo>
                  <a:lnTo>
                    <a:pt x="99" y="109"/>
                  </a:lnTo>
                  <a:lnTo>
                    <a:pt x="99" y="109"/>
                  </a:lnTo>
                  <a:lnTo>
                    <a:pt x="101" y="111"/>
                  </a:lnTo>
                  <a:lnTo>
                    <a:pt x="101" y="111"/>
                  </a:lnTo>
                  <a:lnTo>
                    <a:pt x="102" y="111"/>
                  </a:lnTo>
                  <a:lnTo>
                    <a:pt x="104" y="112"/>
                  </a:lnTo>
                  <a:lnTo>
                    <a:pt x="105" y="114"/>
                  </a:lnTo>
                  <a:lnTo>
                    <a:pt x="107" y="115"/>
                  </a:lnTo>
                  <a:lnTo>
                    <a:pt x="108" y="115"/>
                  </a:lnTo>
                  <a:lnTo>
                    <a:pt x="108" y="117"/>
                  </a:lnTo>
                  <a:lnTo>
                    <a:pt x="108" y="117"/>
                  </a:lnTo>
                  <a:lnTo>
                    <a:pt x="110" y="119"/>
                  </a:lnTo>
                  <a:lnTo>
                    <a:pt x="110" y="119"/>
                  </a:lnTo>
                  <a:lnTo>
                    <a:pt x="112" y="119"/>
                  </a:lnTo>
                  <a:lnTo>
                    <a:pt x="113" y="120"/>
                  </a:lnTo>
                  <a:lnTo>
                    <a:pt x="115" y="120"/>
                  </a:lnTo>
                  <a:lnTo>
                    <a:pt x="115" y="122"/>
                  </a:lnTo>
                  <a:lnTo>
                    <a:pt x="115" y="122"/>
                  </a:lnTo>
                  <a:lnTo>
                    <a:pt x="115" y="123"/>
                  </a:lnTo>
                  <a:lnTo>
                    <a:pt x="115" y="125"/>
                  </a:lnTo>
                  <a:lnTo>
                    <a:pt x="115" y="125"/>
                  </a:lnTo>
                  <a:lnTo>
                    <a:pt x="115" y="126"/>
                  </a:lnTo>
                  <a:lnTo>
                    <a:pt x="113" y="126"/>
                  </a:lnTo>
                  <a:lnTo>
                    <a:pt x="113" y="126"/>
                  </a:lnTo>
                  <a:lnTo>
                    <a:pt x="110" y="125"/>
                  </a:lnTo>
                  <a:lnTo>
                    <a:pt x="110" y="125"/>
                  </a:lnTo>
                  <a:lnTo>
                    <a:pt x="110" y="125"/>
                  </a:lnTo>
                  <a:lnTo>
                    <a:pt x="110" y="128"/>
                  </a:lnTo>
                  <a:lnTo>
                    <a:pt x="108" y="130"/>
                  </a:lnTo>
                  <a:lnTo>
                    <a:pt x="108" y="130"/>
                  </a:lnTo>
                  <a:lnTo>
                    <a:pt x="107" y="131"/>
                  </a:lnTo>
                  <a:lnTo>
                    <a:pt x="105" y="131"/>
                  </a:lnTo>
                  <a:lnTo>
                    <a:pt x="105" y="131"/>
                  </a:lnTo>
                  <a:lnTo>
                    <a:pt x="102" y="133"/>
                  </a:lnTo>
                  <a:lnTo>
                    <a:pt x="101" y="133"/>
                  </a:lnTo>
                  <a:lnTo>
                    <a:pt x="101" y="134"/>
                  </a:lnTo>
                  <a:lnTo>
                    <a:pt x="101" y="134"/>
                  </a:lnTo>
                  <a:lnTo>
                    <a:pt x="102" y="136"/>
                  </a:lnTo>
                  <a:lnTo>
                    <a:pt x="104" y="137"/>
                  </a:lnTo>
                  <a:lnTo>
                    <a:pt x="104" y="139"/>
                  </a:lnTo>
                  <a:lnTo>
                    <a:pt x="102" y="141"/>
                  </a:lnTo>
                  <a:lnTo>
                    <a:pt x="102" y="141"/>
                  </a:lnTo>
                  <a:lnTo>
                    <a:pt x="102" y="141"/>
                  </a:lnTo>
                  <a:lnTo>
                    <a:pt x="104" y="141"/>
                  </a:lnTo>
                  <a:lnTo>
                    <a:pt x="104" y="142"/>
                  </a:lnTo>
                  <a:lnTo>
                    <a:pt x="104" y="142"/>
                  </a:lnTo>
                  <a:lnTo>
                    <a:pt x="104" y="144"/>
                  </a:lnTo>
                  <a:lnTo>
                    <a:pt x="104" y="145"/>
                  </a:lnTo>
                  <a:lnTo>
                    <a:pt x="104" y="145"/>
                  </a:lnTo>
                  <a:lnTo>
                    <a:pt x="104" y="145"/>
                  </a:lnTo>
                  <a:lnTo>
                    <a:pt x="102" y="145"/>
                  </a:lnTo>
                  <a:lnTo>
                    <a:pt x="101" y="144"/>
                  </a:lnTo>
                  <a:lnTo>
                    <a:pt x="101" y="144"/>
                  </a:lnTo>
                  <a:lnTo>
                    <a:pt x="101" y="144"/>
                  </a:lnTo>
                  <a:lnTo>
                    <a:pt x="101" y="144"/>
                  </a:lnTo>
                  <a:lnTo>
                    <a:pt x="101" y="142"/>
                  </a:lnTo>
                  <a:lnTo>
                    <a:pt x="99" y="142"/>
                  </a:lnTo>
                  <a:lnTo>
                    <a:pt x="97" y="142"/>
                  </a:lnTo>
                  <a:lnTo>
                    <a:pt x="97" y="142"/>
                  </a:lnTo>
                  <a:lnTo>
                    <a:pt x="96" y="142"/>
                  </a:lnTo>
                  <a:lnTo>
                    <a:pt x="96" y="142"/>
                  </a:lnTo>
                  <a:lnTo>
                    <a:pt x="94" y="142"/>
                  </a:lnTo>
                  <a:lnTo>
                    <a:pt x="93" y="142"/>
                  </a:lnTo>
                  <a:lnTo>
                    <a:pt x="93" y="141"/>
                  </a:lnTo>
                  <a:lnTo>
                    <a:pt x="93" y="141"/>
                  </a:lnTo>
                  <a:lnTo>
                    <a:pt x="93" y="142"/>
                  </a:lnTo>
                  <a:lnTo>
                    <a:pt x="93" y="142"/>
                  </a:lnTo>
                  <a:lnTo>
                    <a:pt x="85" y="144"/>
                  </a:lnTo>
                  <a:lnTo>
                    <a:pt x="83" y="144"/>
                  </a:lnTo>
                  <a:lnTo>
                    <a:pt x="82" y="145"/>
                  </a:lnTo>
                  <a:lnTo>
                    <a:pt x="80" y="145"/>
                  </a:lnTo>
                  <a:lnTo>
                    <a:pt x="80" y="145"/>
                  </a:lnTo>
                  <a:lnTo>
                    <a:pt x="78" y="147"/>
                  </a:lnTo>
                  <a:lnTo>
                    <a:pt x="78" y="147"/>
                  </a:lnTo>
                  <a:lnTo>
                    <a:pt x="77" y="147"/>
                  </a:lnTo>
                  <a:lnTo>
                    <a:pt x="77" y="147"/>
                  </a:lnTo>
                  <a:lnTo>
                    <a:pt x="75" y="147"/>
                  </a:lnTo>
                  <a:lnTo>
                    <a:pt x="74" y="147"/>
                  </a:lnTo>
                  <a:lnTo>
                    <a:pt x="74" y="147"/>
                  </a:lnTo>
                  <a:lnTo>
                    <a:pt x="74" y="145"/>
                  </a:lnTo>
                  <a:lnTo>
                    <a:pt x="72" y="145"/>
                  </a:lnTo>
                  <a:lnTo>
                    <a:pt x="72" y="145"/>
                  </a:lnTo>
                  <a:lnTo>
                    <a:pt x="71" y="145"/>
                  </a:lnTo>
                  <a:lnTo>
                    <a:pt x="71" y="144"/>
                  </a:lnTo>
                  <a:lnTo>
                    <a:pt x="67" y="144"/>
                  </a:lnTo>
                  <a:lnTo>
                    <a:pt x="67" y="144"/>
                  </a:lnTo>
                  <a:lnTo>
                    <a:pt x="66" y="144"/>
                  </a:lnTo>
                  <a:lnTo>
                    <a:pt x="66" y="147"/>
                  </a:lnTo>
                  <a:lnTo>
                    <a:pt x="66" y="147"/>
                  </a:lnTo>
                  <a:lnTo>
                    <a:pt x="64" y="148"/>
                  </a:lnTo>
                  <a:lnTo>
                    <a:pt x="64" y="148"/>
                  </a:lnTo>
                  <a:lnTo>
                    <a:pt x="63" y="148"/>
                  </a:lnTo>
                  <a:lnTo>
                    <a:pt x="63" y="148"/>
                  </a:lnTo>
                  <a:lnTo>
                    <a:pt x="63" y="147"/>
                  </a:lnTo>
                  <a:lnTo>
                    <a:pt x="63" y="147"/>
                  </a:lnTo>
                  <a:lnTo>
                    <a:pt x="61" y="147"/>
                  </a:lnTo>
                  <a:lnTo>
                    <a:pt x="61" y="147"/>
                  </a:lnTo>
                  <a:lnTo>
                    <a:pt x="61" y="147"/>
                  </a:lnTo>
                  <a:lnTo>
                    <a:pt x="61" y="145"/>
                  </a:lnTo>
                  <a:lnTo>
                    <a:pt x="61" y="145"/>
                  </a:lnTo>
                  <a:lnTo>
                    <a:pt x="60" y="145"/>
                  </a:lnTo>
                  <a:lnTo>
                    <a:pt x="58" y="144"/>
                  </a:lnTo>
                  <a:lnTo>
                    <a:pt x="56" y="144"/>
                  </a:lnTo>
                  <a:lnTo>
                    <a:pt x="56" y="144"/>
                  </a:lnTo>
                  <a:lnTo>
                    <a:pt x="56" y="144"/>
                  </a:lnTo>
                  <a:lnTo>
                    <a:pt x="55" y="144"/>
                  </a:lnTo>
                  <a:lnTo>
                    <a:pt x="53" y="142"/>
                  </a:lnTo>
                  <a:lnTo>
                    <a:pt x="52" y="142"/>
                  </a:lnTo>
                  <a:lnTo>
                    <a:pt x="49" y="141"/>
                  </a:lnTo>
                  <a:lnTo>
                    <a:pt x="49" y="141"/>
                  </a:lnTo>
                  <a:lnTo>
                    <a:pt x="47" y="141"/>
                  </a:lnTo>
                  <a:lnTo>
                    <a:pt x="49" y="142"/>
                  </a:lnTo>
                  <a:lnTo>
                    <a:pt x="47" y="142"/>
                  </a:lnTo>
                  <a:lnTo>
                    <a:pt x="44" y="142"/>
                  </a:lnTo>
                  <a:lnTo>
                    <a:pt x="44" y="142"/>
                  </a:lnTo>
                  <a:lnTo>
                    <a:pt x="44" y="142"/>
                  </a:lnTo>
                  <a:lnTo>
                    <a:pt x="42" y="141"/>
                  </a:lnTo>
                  <a:lnTo>
                    <a:pt x="42" y="141"/>
                  </a:lnTo>
                  <a:lnTo>
                    <a:pt x="42" y="142"/>
                  </a:lnTo>
                  <a:lnTo>
                    <a:pt x="42" y="142"/>
                  </a:lnTo>
                  <a:lnTo>
                    <a:pt x="41" y="141"/>
                  </a:lnTo>
                  <a:lnTo>
                    <a:pt x="39" y="141"/>
                  </a:lnTo>
                  <a:lnTo>
                    <a:pt x="39" y="141"/>
                  </a:lnTo>
                  <a:lnTo>
                    <a:pt x="37" y="141"/>
                  </a:lnTo>
                  <a:lnTo>
                    <a:pt x="37" y="142"/>
                  </a:lnTo>
                  <a:lnTo>
                    <a:pt x="37" y="142"/>
                  </a:lnTo>
                  <a:lnTo>
                    <a:pt x="37" y="142"/>
                  </a:lnTo>
                  <a:lnTo>
                    <a:pt x="39" y="142"/>
                  </a:lnTo>
                  <a:lnTo>
                    <a:pt x="39" y="142"/>
                  </a:lnTo>
                  <a:lnTo>
                    <a:pt x="39" y="142"/>
                  </a:lnTo>
                  <a:lnTo>
                    <a:pt x="39" y="142"/>
                  </a:lnTo>
                  <a:lnTo>
                    <a:pt x="39" y="144"/>
                  </a:lnTo>
                  <a:lnTo>
                    <a:pt x="37" y="144"/>
                  </a:lnTo>
                  <a:lnTo>
                    <a:pt x="37" y="144"/>
                  </a:lnTo>
                  <a:lnTo>
                    <a:pt x="37" y="144"/>
                  </a:lnTo>
                  <a:lnTo>
                    <a:pt x="36" y="144"/>
                  </a:lnTo>
                  <a:lnTo>
                    <a:pt x="34" y="144"/>
                  </a:lnTo>
                  <a:lnTo>
                    <a:pt x="33" y="144"/>
                  </a:lnTo>
                  <a:lnTo>
                    <a:pt x="30" y="144"/>
                  </a:lnTo>
                  <a:lnTo>
                    <a:pt x="26" y="144"/>
                  </a:lnTo>
                  <a:lnTo>
                    <a:pt x="26" y="144"/>
                  </a:lnTo>
                  <a:lnTo>
                    <a:pt x="25" y="144"/>
                  </a:lnTo>
                  <a:lnTo>
                    <a:pt x="25" y="142"/>
                  </a:lnTo>
                  <a:lnTo>
                    <a:pt x="25" y="141"/>
                  </a:lnTo>
                  <a:lnTo>
                    <a:pt x="25" y="137"/>
                  </a:lnTo>
                  <a:lnTo>
                    <a:pt x="26" y="136"/>
                  </a:lnTo>
                  <a:lnTo>
                    <a:pt x="25" y="134"/>
                  </a:lnTo>
                  <a:lnTo>
                    <a:pt x="26" y="133"/>
                  </a:lnTo>
                  <a:lnTo>
                    <a:pt x="26" y="131"/>
                  </a:lnTo>
                  <a:lnTo>
                    <a:pt x="28" y="128"/>
                  </a:lnTo>
                  <a:lnTo>
                    <a:pt x="28" y="126"/>
                  </a:lnTo>
                  <a:lnTo>
                    <a:pt x="30" y="125"/>
                  </a:lnTo>
                  <a:lnTo>
                    <a:pt x="30" y="123"/>
                  </a:lnTo>
                  <a:lnTo>
                    <a:pt x="33" y="120"/>
                  </a:lnTo>
                  <a:lnTo>
                    <a:pt x="33" y="120"/>
                  </a:lnTo>
                  <a:lnTo>
                    <a:pt x="33" y="119"/>
                  </a:lnTo>
                  <a:lnTo>
                    <a:pt x="33" y="117"/>
                  </a:lnTo>
                  <a:lnTo>
                    <a:pt x="31" y="117"/>
                  </a:lnTo>
                  <a:lnTo>
                    <a:pt x="28" y="117"/>
                  </a:lnTo>
                  <a:lnTo>
                    <a:pt x="26" y="117"/>
                  </a:lnTo>
                  <a:lnTo>
                    <a:pt x="25" y="115"/>
                  </a:lnTo>
                  <a:lnTo>
                    <a:pt x="23" y="114"/>
                  </a:lnTo>
                  <a:lnTo>
                    <a:pt x="23" y="114"/>
                  </a:lnTo>
                  <a:lnTo>
                    <a:pt x="22" y="115"/>
                  </a:lnTo>
                  <a:lnTo>
                    <a:pt x="20" y="115"/>
                  </a:lnTo>
                  <a:lnTo>
                    <a:pt x="19" y="115"/>
                  </a:lnTo>
                  <a:lnTo>
                    <a:pt x="19" y="115"/>
                  </a:lnTo>
                  <a:lnTo>
                    <a:pt x="17" y="115"/>
                  </a:lnTo>
                  <a:lnTo>
                    <a:pt x="17" y="115"/>
                  </a:lnTo>
                  <a:lnTo>
                    <a:pt x="17" y="114"/>
                  </a:lnTo>
                  <a:lnTo>
                    <a:pt x="17" y="114"/>
                  </a:lnTo>
                  <a:lnTo>
                    <a:pt x="15" y="114"/>
                  </a:lnTo>
                  <a:lnTo>
                    <a:pt x="15" y="114"/>
                  </a:lnTo>
                  <a:lnTo>
                    <a:pt x="14" y="114"/>
                  </a:lnTo>
                  <a:lnTo>
                    <a:pt x="14" y="114"/>
                  </a:lnTo>
                  <a:lnTo>
                    <a:pt x="14" y="114"/>
                  </a:lnTo>
                  <a:lnTo>
                    <a:pt x="11" y="112"/>
                  </a:lnTo>
                  <a:lnTo>
                    <a:pt x="11" y="112"/>
                  </a:lnTo>
                  <a:lnTo>
                    <a:pt x="11" y="111"/>
                  </a:lnTo>
                  <a:lnTo>
                    <a:pt x="11" y="111"/>
                  </a:lnTo>
                  <a:lnTo>
                    <a:pt x="9" y="109"/>
                  </a:lnTo>
                  <a:lnTo>
                    <a:pt x="8" y="109"/>
                  </a:lnTo>
                  <a:lnTo>
                    <a:pt x="8" y="109"/>
                  </a:lnTo>
                  <a:lnTo>
                    <a:pt x="8" y="108"/>
                  </a:lnTo>
                  <a:lnTo>
                    <a:pt x="8" y="106"/>
                  </a:lnTo>
                  <a:lnTo>
                    <a:pt x="9" y="106"/>
                  </a:lnTo>
                  <a:lnTo>
                    <a:pt x="9" y="104"/>
                  </a:lnTo>
                  <a:lnTo>
                    <a:pt x="9" y="104"/>
                  </a:lnTo>
                  <a:lnTo>
                    <a:pt x="9" y="103"/>
                  </a:lnTo>
                  <a:lnTo>
                    <a:pt x="9" y="103"/>
                  </a:lnTo>
                  <a:lnTo>
                    <a:pt x="9" y="103"/>
                  </a:lnTo>
                  <a:lnTo>
                    <a:pt x="8" y="101"/>
                  </a:lnTo>
                  <a:lnTo>
                    <a:pt x="6" y="101"/>
                  </a:lnTo>
                  <a:lnTo>
                    <a:pt x="6" y="100"/>
                  </a:lnTo>
                  <a:lnTo>
                    <a:pt x="4" y="100"/>
                  </a:lnTo>
                  <a:lnTo>
                    <a:pt x="4" y="98"/>
                  </a:lnTo>
                  <a:lnTo>
                    <a:pt x="4" y="96"/>
                  </a:lnTo>
                  <a:lnTo>
                    <a:pt x="4" y="96"/>
                  </a:lnTo>
                  <a:lnTo>
                    <a:pt x="4" y="96"/>
                  </a:lnTo>
                  <a:lnTo>
                    <a:pt x="4" y="95"/>
                  </a:lnTo>
                  <a:lnTo>
                    <a:pt x="8" y="93"/>
                  </a:lnTo>
                  <a:lnTo>
                    <a:pt x="8" y="92"/>
                  </a:lnTo>
                  <a:lnTo>
                    <a:pt x="8" y="90"/>
                  </a:lnTo>
                  <a:lnTo>
                    <a:pt x="8" y="90"/>
                  </a:lnTo>
                  <a:lnTo>
                    <a:pt x="6" y="89"/>
                  </a:lnTo>
                  <a:lnTo>
                    <a:pt x="4" y="89"/>
                  </a:lnTo>
                  <a:lnTo>
                    <a:pt x="4" y="89"/>
                  </a:lnTo>
                  <a:lnTo>
                    <a:pt x="6" y="87"/>
                  </a:lnTo>
                  <a:lnTo>
                    <a:pt x="4" y="87"/>
                  </a:lnTo>
                  <a:lnTo>
                    <a:pt x="4" y="85"/>
                  </a:lnTo>
                  <a:lnTo>
                    <a:pt x="3" y="85"/>
                  </a:lnTo>
                  <a:lnTo>
                    <a:pt x="3" y="84"/>
                  </a:lnTo>
                  <a:lnTo>
                    <a:pt x="3" y="82"/>
                  </a:lnTo>
                  <a:lnTo>
                    <a:pt x="3" y="81"/>
                  </a:lnTo>
                  <a:lnTo>
                    <a:pt x="1" y="81"/>
                  </a:lnTo>
                  <a:lnTo>
                    <a:pt x="1" y="81"/>
                  </a:lnTo>
                  <a:lnTo>
                    <a:pt x="1" y="79"/>
                  </a:lnTo>
                  <a:lnTo>
                    <a:pt x="0" y="79"/>
                  </a:lnTo>
                  <a:lnTo>
                    <a:pt x="1" y="79"/>
                  </a:lnTo>
                  <a:lnTo>
                    <a:pt x="1" y="79"/>
                  </a:lnTo>
                  <a:lnTo>
                    <a:pt x="1" y="79"/>
                  </a:lnTo>
                  <a:lnTo>
                    <a:pt x="4" y="78"/>
                  </a:lnTo>
                  <a:lnTo>
                    <a:pt x="4" y="76"/>
                  </a:lnTo>
                  <a:lnTo>
                    <a:pt x="4" y="76"/>
                  </a:lnTo>
                  <a:lnTo>
                    <a:pt x="4" y="76"/>
                  </a:lnTo>
                  <a:lnTo>
                    <a:pt x="3" y="76"/>
                  </a:lnTo>
                  <a:lnTo>
                    <a:pt x="3" y="76"/>
                  </a:lnTo>
                  <a:lnTo>
                    <a:pt x="4" y="73"/>
                  </a:lnTo>
                  <a:lnTo>
                    <a:pt x="6" y="71"/>
                  </a:lnTo>
                  <a:lnTo>
                    <a:pt x="6" y="71"/>
                  </a:lnTo>
                  <a:lnTo>
                    <a:pt x="6" y="70"/>
                  </a:lnTo>
                  <a:lnTo>
                    <a:pt x="4" y="70"/>
                  </a:lnTo>
                  <a:lnTo>
                    <a:pt x="4" y="68"/>
                  </a:lnTo>
                  <a:lnTo>
                    <a:pt x="4" y="68"/>
                  </a:lnTo>
                  <a:lnTo>
                    <a:pt x="3" y="67"/>
                  </a:lnTo>
                  <a:lnTo>
                    <a:pt x="1" y="65"/>
                  </a:lnTo>
                  <a:lnTo>
                    <a:pt x="1" y="65"/>
                  </a:lnTo>
                  <a:lnTo>
                    <a:pt x="3" y="63"/>
                  </a:lnTo>
                  <a:lnTo>
                    <a:pt x="4" y="63"/>
                  </a:lnTo>
                  <a:lnTo>
                    <a:pt x="4" y="63"/>
                  </a:lnTo>
                  <a:lnTo>
                    <a:pt x="4" y="63"/>
                  </a:lnTo>
                  <a:lnTo>
                    <a:pt x="8" y="63"/>
                  </a:lnTo>
                  <a:lnTo>
                    <a:pt x="8" y="63"/>
                  </a:lnTo>
                  <a:lnTo>
                    <a:pt x="8" y="63"/>
                  </a:lnTo>
                  <a:lnTo>
                    <a:pt x="9" y="63"/>
                  </a:lnTo>
                  <a:lnTo>
                    <a:pt x="11" y="63"/>
                  </a:lnTo>
                  <a:lnTo>
                    <a:pt x="14" y="62"/>
                  </a:lnTo>
                  <a:lnTo>
                    <a:pt x="14" y="62"/>
                  </a:lnTo>
                  <a:lnTo>
                    <a:pt x="14" y="62"/>
                  </a:lnTo>
                  <a:lnTo>
                    <a:pt x="14" y="60"/>
                  </a:lnTo>
                  <a:lnTo>
                    <a:pt x="12" y="60"/>
                  </a:lnTo>
                  <a:lnTo>
                    <a:pt x="12" y="60"/>
                  </a:lnTo>
                  <a:lnTo>
                    <a:pt x="12" y="59"/>
                  </a:lnTo>
                  <a:lnTo>
                    <a:pt x="14" y="59"/>
                  </a:lnTo>
                  <a:lnTo>
                    <a:pt x="14" y="59"/>
                  </a:lnTo>
                  <a:lnTo>
                    <a:pt x="15" y="59"/>
                  </a:lnTo>
                  <a:lnTo>
                    <a:pt x="17" y="57"/>
                  </a:lnTo>
                  <a:lnTo>
                    <a:pt x="17" y="56"/>
                  </a:lnTo>
                  <a:lnTo>
                    <a:pt x="17" y="54"/>
                  </a:lnTo>
                  <a:lnTo>
                    <a:pt x="17" y="54"/>
                  </a:lnTo>
                  <a:lnTo>
                    <a:pt x="17" y="52"/>
                  </a:lnTo>
                  <a:lnTo>
                    <a:pt x="17" y="52"/>
                  </a:lnTo>
                  <a:lnTo>
                    <a:pt x="15" y="52"/>
                  </a:lnTo>
                  <a:lnTo>
                    <a:pt x="14" y="52"/>
                  </a:lnTo>
                  <a:lnTo>
                    <a:pt x="14" y="52"/>
                  </a:lnTo>
                  <a:lnTo>
                    <a:pt x="12" y="51"/>
                  </a:lnTo>
                  <a:lnTo>
                    <a:pt x="12" y="51"/>
                  </a:lnTo>
                  <a:lnTo>
                    <a:pt x="12" y="49"/>
                  </a:lnTo>
                  <a:lnTo>
                    <a:pt x="12" y="49"/>
                  </a:lnTo>
                  <a:lnTo>
                    <a:pt x="12" y="49"/>
                  </a:lnTo>
                  <a:lnTo>
                    <a:pt x="12" y="49"/>
                  </a:lnTo>
                  <a:lnTo>
                    <a:pt x="14" y="48"/>
                  </a:lnTo>
                  <a:lnTo>
                    <a:pt x="17" y="48"/>
                  </a:lnTo>
                  <a:lnTo>
                    <a:pt x="17" y="48"/>
                  </a:lnTo>
                  <a:lnTo>
                    <a:pt x="17" y="46"/>
                  </a:lnTo>
                  <a:lnTo>
                    <a:pt x="19" y="43"/>
                  </a:lnTo>
                  <a:lnTo>
                    <a:pt x="20" y="41"/>
                  </a:lnTo>
                  <a:lnTo>
                    <a:pt x="20" y="41"/>
                  </a:lnTo>
                  <a:lnTo>
                    <a:pt x="20" y="38"/>
                  </a:lnTo>
                  <a:lnTo>
                    <a:pt x="20" y="35"/>
                  </a:lnTo>
                  <a:lnTo>
                    <a:pt x="19" y="35"/>
                  </a:lnTo>
                  <a:lnTo>
                    <a:pt x="17" y="33"/>
                  </a:lnTo>
                  <a:lnTo>
                    <a:pt x="19" y="32"/>
                  </a:lnTo>
                  <a:lnTo>
                    <a:pt x="19" y="30"/>
                  </a:lnTo>
                  <a:lnTo>
                    <a:pt x="20" y="29"/>
                  </a:lnTo>
                  <a:lnTo>
                    <a:pt x="22" y="27"/>
                  </a:lnTo>
                  <a:lnTo>
                    <a:pt x="26" y="27"/>
                  </a:lnTo>
                  <a:lnTo>
                    <a:pt x="31" y="27"/>
                  </a:lnTo>
                  <a:lnTo>
                    <a:pt x="34" y="30"/>
                  </a:lnTo>
                  <a:lnTo>
                    <a:pt x="33" y="32"/>
                  </a:lnTo>
                  <a:lnTo>
                    <a:pt x="34" y="33"/>
                  </a:lnTo>
                  <a:lnTo>
                    <a:pt x="34" y="32"/>
                  </a:lnTo>
                  <a:lnTo>
                    <a:pt x="36" y="32"/>
                  </a:lnTo>
                  <a:lnTo>
                    <a:pt x="36" y="30"/>
                  </a:lnTo>
                  <a:lnTo>
                    <a:pt x="36" y="29"/>
                  </a:lnTo>
                  <a:lnTo>
                    <a:pt x="37" y="30"/>
                  </a:lnTo>
                  <a:lnTo>
                    <a:pt x="39" y="30"/>
                  </a:lnTo>
                  <a:lnTo>
                    <a:pt x="39" y="33"/>
                  </a:lnTo>
                  <a:lnTo>
                    <a:pt x="39" y="30"/>
                  </a:lnTo>
                  <a:lnTo>
                    <a:pt x="39" y="29"/>
                  </a:lnTo>
                  <a:lnTo>
                    <a:pt x="39" y="26"/>
                  </a:lnTo>
                  <a:lnTo>
                    <a:pt x="39" y="24"/>
                  </a:lnTo>
                  <a:lnTo>
                    <a:pt x="41" y="24"/>
                  </a:lnTo>
                  <a:lnTo>
                    <a:pt x="44" y="24"/>
                  </a:lnTo>
                  <a:lnTo>
                    <a:pt x="49" y="24"/>
                  </a:lnTo>
                  <a:lnTo>
                    <a:pt x="50" y="26"/>
                  </a:lnTo>
                  <a:lnTo>
                    <a:pt x="55" y="29"/>
                  </a:lnTo>
                  <a:lnTo>
                    <a:pt x="55" y="30"/>
                  </a:lnTo>
                  <a:lnTo>
                    <a:pt x="56" y="30"/>
                  </a:lnTo>
                  <a:lnTo>
                    <a:pt x="55" y="29"/>
                  </a:lnTo>
                  <a:lnTo>
                    <a:pt x="50" y="24"/>
                  </a:lnTo>
                  <a:lnTo>
                    <a:pt x="49" y="24"/>
                  </a:lnTo>
                  <a:lnTo>
                    <a:pt x="47" y="24"/>
                  </a:lnTo>
                  <a:lnTo>
                    <a:pt x="45" y="22"/>
                  </a:lnTo>
                  <a:lnTo>
                    <a:pt x="45" y="22"/>
                  </a:lnTo>
                  <a:lnTo>
                    <a:pt x="44" y="21"/>
                  </a:lnTo>
                  <a:lnTo>
                    <a:pt x="44" y="16"/>
                  </a:lnTo>
                  <a:lnTo>
                    <a:pt x="44" y="16"/>
                  </a:lnTo>
                  <a:lnTo>
                    <a:pt x="42" y="15"/>
                  </a:lnTo>
                  <a:lnTo>
                    <a:pt x="42" y="16"/>
                  </a:lnTo>
                  <a:lnTo>
                    <a:pt x="41" y="16"/>
                  </a:lnTo>
                  <a:lnTo>
                    <a:pt x="41" y="15"/>
                  </a:lnTo>
                  <a:lnTo>
                    <a:pt x="41" y="13"/>
                  </a:lnTo>
                  <a:lnTo>
                    <a:pt x="44" y="13"/>
                  </a:lnTo>
                  <a:lnTo>
                    <a:pt x="45" y="11"/>
                  </a:lnTo>
                  <a:lnTo>
                    <a:pt x="45" y="11"/>
                  </a:lnTo>
                  <a:lnTo>
                    <a:pt x="44" y="10"/>
                  </a:lnTo>
                  <a:lnTo>
                    <a:pt x="42" y="8"/>
                  </a:lnTo>
                  <a:lnTo>
                    <a:pt x="41" y="5"/>
                  </a:lnTo>
                  <a:lnTo>
                    <a:pt x="41" y="4"/>
                  </a:lnTo>
                  <a:close/>
                  <a:moveTo>
                    <a:pt x="41" y="4"/>
                  </a:moveTo>
                  <a:lnTo>
                    <a:pt x="41" y="4"/>
                  </a:lnTo>
                  <a:lnTo>
                    <a:pt x="41" y="4"/>
                  </a:lnTo>
                  <a:lnTo>
                    <a:pt x="41" y="4"/>
                  </a:lnTo>
                  <a:close/>
                  <a:moveTo>
                    <a:pt x="37" y="0"/>
                  </a:moveTo>
                  <a:lnTo>
                    <a:pt x="37" y="0"/>
                  </a:lnTo>
                  <a:lnTo>
                    <a:pt x="37" y="2"/>
                  </a:lnTo>
                  <a:lnTo>
                    <a:pt x="37" y="2"/>
                  </a:lnTo>
                  <a:lnTo>
                    <a:pt x="37" y="4"/>
                  </a:lnTo>
                  <a:lnTo>
                    <a:pt x="37" y="4"/>
                  </a:lnTo>
                  <a:lnTo>
                    <a:pt x="41" y="4"/>
                  </a:lnTo>
                  <a:lnTo>
                    <a:pt x="41" y="4"/>
                  </a:lnTo>
                  <a:lnTo>
                    <a:pt x="36" y="5"/>
                  </a:lnTo>
                  <a:lnTo>
                    <a:pt x="36" y="5"/>
                  </a:lnTo>
                  <a:lnTo>
                    <a:pt x="36" y="7"/>
                  </a:lnTo>
                  <a:lnTo>
                    <a:pt x="36" y="4"/>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74" name="Freeform 294">
              <a:extLst>
                <a:ext uri="{FF2B5EF4-FFF2-40B4-BE49-F238E27FC236}">
                  <a16:creationId xmlns:a16="http://schemas.microsoft.com/office/drawing/2014/main" id="{A174BD9F-4D69-4A22-942E-42802E86DE17}"/>
                </a:ext>
              </a:extLst>
            </p:cNvPr>
            <p:cNvSpPr>
              <a:spLocks/>
            </p:cNvSpPr>
            <p:nvPr/>
          </p:nvSpPr>
          <p:spPr bwMode="auto">
            <a:xfrm>
              <a:off x="6106107" y="2846799"/>
              <a:ext cx="187125" cy="89664"/>
            </a:xfrm>
            <a:custGeom>
              <a:avLst/>
              <a:gdLst>
                <a:gd name="T0" fmla="*/ 35 w 96"/>
                <a:gd name="T1" fmla="*/ 0 h 46"/>
                <a:gd name="T2" fmla="*/ 36 w 96"/>
                <a:gd name="T3" fmla="*/ 3 h 46"/>
                <a:gd name="T4" fmla="*/ 38 w 96"/>
                <a:gd name="T5" fmla="*/ 3 h 46"/>
                <a:gd name="T6" fmla="*/ 41 w 96"/>
                <a:gd name="T7" fmla="*/ 2 h 46"/>
                <a:gd name="T8" fmla="*/ 46 w 96"/>
                <a:gd name="T9" fmla="*/ 2 h 46"/>
                <a:gd name="T10" fmla="*/ 47 w 96"/>
                <a:gd name="T11" fmla="*/ 5 h 46"/>
                <a:gd name="T12" fmla="*/ 54 w 96"/>
                <a:gd name="T13" fmla="*/ 6 h 46"/>
                <a:gd name="T14" fmla="*/ 57 w 96"/>
                <a:gd name="T15" fmla="*/ 8 h 46"/>
                <a:gd name="T16" fmla="*/ 62 w 96"/>
                <a:gd name="T17" fmla="*/ 8 h 46"/>
                <a:gd name="T18" fmla="*/ 62 w 96"/>
                <a:gd name="T19" fmla="*/ 10 h 46"/>
                <a:gd name="T20" fmla="*/ 60 w 96"/>
                <a:gd name="T21" fmla="*/ 13 h 46"/>
                <a:gd name="T22" fmla="*/ 63 w 96"/>
                <a:gd name="T23" fmla="*/ 14 h 46"/>
                <a:gd name="T24" fmla="*/ 66 w 96"/>
                <a:gd name="T25" fmla="*/ 17 h 46"/>
                <a:gd name="T26" fmla="*/ 71 w 96"/>
                <a:gd name="T27" fmla="*/ 16 h 46"/>
                <a:gd name="T28" fmla="*/ 69 w 96"/>
                <a:gd name="T29" fmla="*/ 11 h 46"/>
                <a:gd name="T30" fmla="*/ 77 w 96"/>
                <a:gd name="T31" fmla="*/ 14 h 46"/>
                <a:gd name="T32" fmla="*/ 81 w 96"/>
                <a:gd name="T33" fmla="*/ 14 h 46"/>
                <a:gd name="T34" fmla="*/ 79 w 96"/>
                <a:gd name="T35" fmla="*/ 17 h 46"/>
                <a:gd name="T36" fmla="*/ 82 w 96"/>
                <a:gd name="T37" fmla="*/ 19 h 46"/>
                <a:gd name="T38" fmla="*/ 85 w 96"/>
                <a:gd name="T39" fmla="*/ 19 h 46"/>
                <a:gd name="T40" fmla="*/ 87 w 96"/>
                <a:gd name="T41" fmla="*/ 21 h 46"/>
                <a:gd name="T42" fmla="*/ 90 w 96"/>
                <a:gd name="T43" fmla="*/ 21 h 46"/>
                <a:gd name="T44" fmla="*/ 93 w 96"/>
                <a:gd name="T45" fmla="*/ 24 h 46"/>
                <a:gd name="T46" fmla="*/ 96 w 96"/>
                <a:gd name="T47" fmla="*/ 29 h 46"/>
                <a:gd name="T48" fmla="*/ 93 w 96"/>
                <a:gd name="T49" fmla="*/ 29 h 46"/>
                <a:gd name="T50" fmla="*/ 90 w 96"/>
                <a:gd name="T51" fmla="*/ 32 h 46"/>
                <a:gd name="T52" fmla="*/ 87 w 96"/>
                <a:gd name="T53" fmla="*/ 35 h 46"/>
                <a:gd name="T54" fmla="*/ 84 w 96"/>
                <a:gd name="T55" fmla="*/ 38 h 46"/>
                <a:gd name="T56" fmla="*/ 82 w 96"/>
                <a:gd name="T57" fmla="*/ 41 h 46"/>
                <a:gd name="T58" fmla="*/ 73 w 96"/>
                <a:gd name="T59" fmla="*/ 41 h 46"/>
                <a:gd name="T60" fmla="*/ 69 w 96"/>
                <a:gd name="T61" fmla="*/ 46 h 46"/>
                <a:gd name="T62" fmla="*/ 66 w 96"/>
                <a:gd name="T63" fmla="*/ 44 h 46"/>
                <a:gd name="T64" fmla="*/ 63 w 96"/>
                <a:gd name="T65" fmla="*/ 43 h 46"/>
                <a:gd name="T66" fmla="*/ 57 w 96"/>
                <a:gd name="T67" fmla="*/ 43 h 46"/>
                <a:gd name="T68" fmla="*/ 51 w 96"/>
                <a:gd name="T69" fmla="*/ 41 h 46"/>
                <a:gd name="T70" fmla="*/ 44 w 96"/>
                <a:gd name="T71" fmla="*/ 40 h 46"/>
                <a:gd name="T72" fmla="*/ 41 w 96"/>
                <a:gd name="T73" fmla="*/ 38 h 46"/>
                <a:gd name="T74" fmla="*/ 40 w 96"/>
                <a:gd name="T75" fmla="*/ 43 h 46"/>
                <a:gd name="T76" fmla="*/ 35 w 96"/>
                <a:gd name="T77" fmla="*/ 46 h 46"/>
                <a:gd name="T78" fmla="*/ 30 w 96"/>
                <a:gd name="T79" fmla="*/ 46 h 46"/>
                <a:gd name="T80" fmla="*/ 25 w 96"/>
                <a:gd name="T81" fmla="*/ 43 h 46"/>
                <a:gd name="T82" fmla="*/ 21 w 96"/>
                <a:gd name="T83" fmla="*/ 40 h 46"/>
                <a:gd name="T84" fmla="*/ 17 w 96"/>
                <a:gd name="T85" fmla="*/ 38 h 46"/>
                <a:gd name="T86" fmla="*/ 13 w 96"/>
                <a:gd name="T87" fmla="*/ 33 h 46"/>
                <a:gd name="T88" fmla="*/ 8 w 96"/>
                <a:gd name="T89" fmla="*/ 30 h 46"/>
                <a:gd name="T90" fmla="*/ 5 w 96"/>
                <a:gd name="T91" fmla="*/ 25 h 46"/>
                <a:gd name="T92" fmla="*/ 5 w 96"/>
                <a:gd name="T93" fmla="*/ 22 h 46"/>
                <a:gd name="T94" fmla="*/ 5 w 96"/>
                <a:gd name="T95" fmla="*/ 21 h 46"/>
                <a:gd name="T96" fmla="*/ 0 w 96"/>
                <a:gd name="T97" fmla="*/ 17 h 46"/>
                <a:gd name="T98" fmla="*/ 0 w 96"/>
                <a:gd name="T99" fmla="*/ 14 h 46"/>
                <a:gd name="T100" fmla="*/ 2 w 96"/>
                <a:gd name="T101" fmla="*/ 14 h 46"/>
                <a:gd name="T102" fmla="*/ 5 w 96"/>
                <a:gd name="T103" fmla="*/ 13 h 46"/>
                <a:gd name="T104" fmla="*/ 10 w 96"/>
                <a:gd name="T105" fmla="*/ 11 h 46"/>
                <a:gd name="T106" fmla="*/ 13 w 96"/>
                <a:gd name="T107" fmla="*/ 11 h 46"/>
                <a:gd name="T108" fmla="*/ 16 w 96"/>
                <a:gd name="T109" fmla="*/ 8 h 46"/>
                <a:gd name="T110" fmla="*/ 19 w 96"/>
                <a:gd name="T111" fmla="*/ 8 h 46"/>
                <a:gd name="T112" fmla="*/ 21 w 96"/>
                <a:gd name="T113" fmla="*/ 6 h 46"/>
                <a:gd name="T114" fmla="*/ 28 w 96"/>
                <a:gd name="T115" fmla="*/ 5 h 46"/>
                <a:gd name="T116" fmla="*/ 32 w 96"/>
                <a:gd name="T117" fmla="*/ 2 h 46"/>
                <a:gd name="T118" fmla="*/ 32 w 96"/>
                <a:gd name="T1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46">
                  <a:moveTo>
                    <a:pt x="32" y="0"/>
                  </a:moveTo>
                  <a:lnTo>
                    <a:pt x="33" y="0"/>
                  </a:lnTo>
                  <a:lnTo>
                    <a:pt x="35" y="0"/>
                  </a:lnTo>
                  <a:lnTo>
                    <a:pt x="35" y="0"/>
                  </a:lnTo>
                  <a:lnTo>
                    <a:pt x="35" y="2"/>
                  </a:lnTo>
                  <a:lnTo>
                    <a:pt x="36" y="2"/>
                  </a:lnTo>
                  <a:lnTo>
                    <a:pt x="36" y="2"/>
                  </a:lnTo>
                  <a:lnTo>
                    <a:pt x="36" y="3"/>
                  </a:lnTo>
                  <a:lnTo>
                    <a:pt x="36" y="3"/>
                  </a:lnTo>
                  <a:lnTo>
                    <a:pt x="38" y="5"/>
                  </a:lnTo>
                  <a:lnTo>
                    <a:pt x="38" y="5"/>
                  </a:lnTo>
                  <a:lnTo>
                    <a:pt x="38" y="3"/>
                  </a:lnTo>
                  <a:lnTo>
                    <a:pt x="40" y="3"/>
                  </a:lnTo>
                  <a:lnTo>
                    <a:pt x="40" y="3"/>
                  </a:lnTo>
                  <a:lnTo>
                    <a:pt x="41" y="3"/>
                  </a:lnTo>
                  <a:lnTo>
                    <a:pt x="41" y="2"/>
                  </a:lnTo>
                  <a:lnTo>
                    <a:pt x="41" y="0"/>
                  </a:lnTo>
                  <a:lnTo>
                    <a:pt x="41" y="0"/>
                  </a:lnTo>
                  <a:lnTo>
                    <a:pt x="43" y="0"/>
                  </a:lnTo>
                  <a:lnTo>
                    <a:pt x="46" y="2"/>
                  </a:lnTo>
                  <a:lnTo>
                    <a:pt x="46" y="3"/>
                  </a:lnTo>
                  <a:lnTo>
                    <a:pt x="46" y="3"/>
                  </a:lnTo>
                  <a:lnTo>
                    <a:pt x="47" y="5"/>
                  </a:lnTo>
                  <a:lnTo>
                    <a:pt x="47" y="5"/>
                  </a:lnTo>
                  <a:lnTo>
                    <a:pt x="49" y="5"/>
                  </a:lnTo>
                  <a:lnTo>
                    <a:pt x="51" y="5"/>
                  </a:lnTo>
                  <a:lnTo>
                    <a:pt x="52" y="6"/>
                  </a:lnTo>
                  <a:lnTo>
                    <a:pt x="54" y="6"/>
                  </a:lnTo>
                  <a:lnTo>
                    <a:pt x="55" y="6"/>
                  </a:lnTo>
                  <a:lnTo>
                    <a:pt x="55" y="6"/>
                  </a:lnTo>
                  <a:lnTo>
                    <a:pt x="55" y="8"/>
                  </a:lnTo>
                  <a:lnTo>
                    <a:pt x="57" y="8"/>
                  </a:lnTo>
                  <a:lnTo>
                    <a:pt x="57" y="8"/>
                  </a:lnTo>
                  <a:lnTo>
                    <a:pt x="60" y="8"/>
                  </a:lnTo>
                  <a:lnTo>
                    <a:pt x="62" y="8"/>
                  </a:lnTo>
                  <a:lnTo>
                    <a:pt x="62" y="8"/>
                  </a:lnTo>
                  <a:lnTo>
                    <a:pt x="62" y="10"/>
                  </a:lnTo>
                  <a:lnTo>
                    <a:pt x="62" y="10"/>
                  </a:lnTo>
                  <a:lnTo>
                    <a:pt x="62" y="10"/>
                  </a:lnTo>
                  <a:lnTo>
                    <a:pt x="62" y="10"/>
                  </a:lnTo>
                  <a:lnTo>
                    <a:pt x="60" y="11"/>
                  </a:lnTo>
                  <a:lnTo>
                    <a:pt x="60" y="11"/>
                  </a:lnTo>
                  <a:lnTo>
                    <a:pt x="58" y="11"/>
                  </a:lnTo>
                  <a:lnTo>
                    <a:pt x="60" y="13"/>
                  </a:lnTo>
                  <a:lnTo>
                    <a:pt x="60" y="13"/>
                  </a:lnTo>
                  <a:lnTo>
                    <a:pt x="62" y="13"/>
                  </a:lnTo>
                  <a:lnTo>
                    <a:pt x="62" y="13"/>
                  </a:lnTo>
                  <a:lnTo>
                    <a:pt x="63" y="14"/>
                  </a:lnTo>
                  <a:lnTo>
                    <a:pt x="65" y="17"/>
                  </a:lnTo>
                  <a:lnTo>
                    <a:pt x="65" y="17"/>
                  </a:lnTo>
                  <a:lnTo>
                    <a:pt x="66" y="17"/>
                  </a:lnTo>
                  <a:lnTo>
                    <a:pt x="66" y="17"/>
                  </a:lnTo>
                  <a:lnTo>
                    <a:pt x="68" y="17"/>
                  </a:lnTo>
                  <a:lnTo>
                    <a:pt x="68" y="16"/>
                  </a:lnTo>
                  <a:lnTo>
                    <a:pt x="69" y="16"/>
                  </a:lnTo>
                  <a:lnTo>
                    <a:pt x="71" y="16"/>
                  </a:lnTo>
                  <a:lnTo>
                    <a:pt x="71" y="14"/>
                  </a:lnTo>
                  <a:lnTo>
                    <a:pt x="69" y="13"/>
                  </a:lnTo>
                  <a:lnTo>
                    <a:pt x="68" y="11"/>
                  </a:lnTo>
                  <a:lnTo>
                    <a:pt x="69" y="11"/>
                  </a:lnTo>
                  <a:lnTo>
                    <a:pt x="69" y="11"/>
                  </a:lnTo>
                  <a:lnTo>
                    <a:pt x="73" y="13"/>
                  </a:lnTo>
                  <a:lnTo>
                    <a:pt x="76" y="14"/>
                  </a:lnTo>
                  <a:lnTo>
                    <a:pt x="77" y="14"/>
                  </a:lnTo>
                  <a:lnTo>
                    <a:pt x="79" y="14"/>
                  </a:lnTo>
                  <a:lnTo>
                    <a:pt x="81" y="14"/>
                  </a:lnTo>
                  <a:lnTo>
                    <a:pt x="81" y="14"/>
                  </a:lnTo>
                  <a:lnTo>
                    <a:pt x="81" y="14"/>
                  </a:lnTo>
                  <a:lnTo>
                    <a:pt x="81" y="16"/>
                  </a:lnTo>
                  <a:lnTo>
                    <a:pt x="81" y="16"/>
                  </a:lnTo>
                  <a:lnTo>
                    <a:pt x="79" y="17"/>
                  </a:lnTo>
                  <a:lnTo>
                    <a:pt x="79" y="17"/>
                  </a:lnTo>
                  <a:lnTo>
                    <a:pt x="79" y="17"/>
                  </a:lnTo>
                  <a:lnTo>
                    <a:pt x="81" y="17"/>
                  </a:lnTo>
                  <a:lnTo>
                    <a:pt x="81" y="19"/>
                  </a:lnTo>
                  <a:lnTo>
                    <a:pt x="82" y="19"/>
                  </a:lnTo>
                  <a:lnTo>
                    <a:pt x="82" y="21"/>
                  </a:lnTo>
                  <a:lnTo>
                    <a:pt x="84" y="21"/>
                  </a:lnTo>
                  <a:lnTo>
                    <a:pt x="85" y="19"/>
                  </a:lnTo>
                  <a:lnTo>
                    <a:pt x="85" y="19"/>
                  </a:lnTo>
                  <a:lnTo>
                    <a:pt x="85" y="19"/>
                  </a:lnTo>
                  <a:lnTo>
                    <a:pt x="85" y="19"/>
                  </a:lnTo>
                  <a:lnTo>
                    <a:pt x="87" y="19"/>
                  </a:lnTo>
                  <a:lnTo>
                    <a:pt x="87" y="21"/>
                  </a:lnTo>
                  <a:lnTo>
                    <a:pt x="88" y="21"/>
                  </a:lnTo>
                  <a:lnTo>
                    <a:pt x="88" y="21"/>
                  </a:lnTo>
                  <a:lnTo>
                    <a:pt x="90" y="21"/>
                  </a:lnTo>
                  <a:lnTo>
                    <a:pt x="90" y="21"/>
                  </a:lnTo>
                  <a:lnTo>
                    <a:pt x="93" y="22"/>
                  </a:lnTo>
                  <a:lnTo>
                    <a:pt x="93" y="22"/>
                  </a:lnTo>
                  <a:lnTo>
                    <a:pt x="93" y="22"/>
                  </a:lnTo>
                  <a:lnTo>
                    <a:pt x="93" y="24"/>
                  </a:lnTo>
                  <a:lnTo>
                    <a:pt x="93" y="24"/>
                  </a:lnTo>
                  <a:lnTo>
                    <a:pt x="96" y="27"/>
                  </a:lnTo>
                  <a:lnTo>
                    <a:pt x="96" y="29"/>
                  </a:lnTo>
                  <a:lnTo>
                    <a:pt x="96" y="29"/>
                  </a:lnTo>
                  <a:lnTo>
                    <a:pt x="96" y="29"/>
                  </a:lnTo>
                  <a:lnTo>
                    <a:pt x="96" y="29"/>
                  </a:lnTo>
                  <a:lnTo>
                    <a:pt x="95" y="30"/>
                  </a:lnTo>
                  <a:lnTo>
                    <a:pt x="93" y="29"/>
                  </a:lnTo>
                  <a:lnTo>
                    <a:pt x="93" y="30"/>
                  </a:lnTo>
                  <a:lnTo>
                    <a:pt x="92" y="30"/>
                  </a:lnTo>
                  <a:lnTo>
                    <a:pt x="92" y="32"/>
                  </a:lnTo>
                  <a:lnTo>
                    <a:pt x="90" y="32"/>
                  </a:lnTo>
                  <a:lnTo>
                    <a:pt x="90" y="32"/>
                  </a:lnTo>
                  <a:lnTo>
                    <a:pt x="87" y="33"/>
                  </a:lnTo>
                  <a:lnTo>
                    <a:pt x="87" y="35"/>
                  </a:lnTo>
                  <a:lnTo>
                    <a:pt x="87" y="35"/>
                  </a:lnTo>
                  <a:lnTo>
                    <a:pt x="87" y="36"/>
                  </a:lnTo>
                  <a:lnTo>
                    <a:pt x="87" y="38"/>
                  </a:lnTo>
                  <a:lnTo>
                    <a:pt x="85" y="38"/>
                  </a:lnTo>
                  <a:lnTo>
                    <a:pt x="84" y="38"/>
                  </a:lnTo>
                  <a:lnTo>
                    <a:pt x="84" y="38"/>
                  </a:lnTo>
                  <a:lnTo>
                    <a:pt x="84" y="40"/>
                  </a:lnTo>
                  <a:lnTo>
                    <a:pt x="82" y="40"/>
                  </a:lnTo>
                  <a:lnTo>
                    <a:pt x="82" y="41"/>
                  </a:lnTo>
                  <a:lnTo>
                    <a:pt x="79" y="41"/>
                  </a:lnTo>
                  <a:lnTo>
                    <a:pt x="77" y="41"/>
                  </a:lnTo>
                  <a:lnTo>
                    <a:pt x="74" y="41"/>
                  </a:lnTo>
                  <a:lnTo>
                    <a:pt x="73" y="41"/>
                  </a:lnTo>
                  <a:lnTo>
                    <a:pt x="73" y="41"/>
                  </a:lnTo>
                  <a:lnTo>
                    <a:pt x="71" y="43"/>
                  </a:lnTo>
                  <a:lnTo>
                    <a:pt x="71" y="44"/>
                  </a:lnTo>
                  <a:lnTo>
                    <a:pt x="69" y="46"/>
                  </a:lnTo>
                  <a:lnTo>
                    <a:pt x="69" y="46"/>
                  </a:lnTo>
                  <a:lnTo>
                    <a:pt x="69" y="44"/>
                  </a:lnTo>
                  <a:lnTo>
                    <a:pt x="68" y="44"/>
                  </a:lnTo>
                  <a:lnTo>
                    <a:pt x="66" y="44"/>
                  </a:lnTo>
                  <a:lnTo>
                    <a:pt x="66" y="43"/>
                  </a:lnTo>
                  <a:lnTo>
                    <a:pt x="65" y="43"/>
                  </a:lnTo>
                  <a:lnTo>
                    <a:pt x="63" y="43"/>
                  </a:lnTo>
                  <a:lnTo>
                    <a:pt x="63" y="43"/>
                  </a:lnTo>
                  <a:lnTo>
                    <a:pt x="62" y="43"/>
                  </a:lnTo>
                  <a:lnTo>
                    <a:pt x="62" y="43"/>
                  </a:lnTo>
                  <a:lnTo>
                    <a:pt x="58" y="43"/>
                  </a:lnTo>
                  <a:lnTo>
                    <a:pt x="57" y="43"/>
                  </a:lnTo>
                  <a:lnTo>
                    <a:pt x="54" y="41"/>
                  </a:lnTo>
                  <a:lnTo>
                    <a:pt x="52" y="41"/>
                  </a:lnTo>
                  <a:lnTo>
                    <a:pt x="52" y="41"/>
                  </a:lnTo>
                  <a:lnTo>
                    <a:pt x="51" y="41"/>
                  </a:lnTo>
                  <a:lnTo>
                    <a:pt x="47" y="40"/>
                  </a:lnTo>
                  <a:lnTo>
                    <a:pt x="46" y="40"/>
                  </a:lnTo>
                  <a:lnTo>
                    <a:pt x="46" y="40"/>
                  </a:lnTo>
                  <a:lnTo>
                    <a:pt x="44" y="40"/>
                  </a:lnTo>
                  <a:lnTo>
                    <a:pt x="44" y="40"/>
                  </a:lnTo>
                  <a:lnTo>
                    <a:pt x="44" y="40"/>
                  </a:lnTo>
                  <a:lnTo>
                    <a:pt x="43" y="38"/>
                  </a:lnTo>
                  <a:lnTo>
                    <a:pt x="41" y="38"/>
                  </a:lnTo>
                  <a:lnTo>
                    <a:pt x="41" y="38"/>
                  </a:lnTo>
                  <a:lnTo>
                    <a:pt x="41" y="41"/>
                  </a:lnTo>
                  <a:lnTo>
                    <a:pt x="41" y="43"/>
                  </a:lnTo>
                  <a:lnTo>
                    <a:pt x="40" y="43"/>
                  </a:lnTo>
                  <a:lnTo>
                    <a:pt x="38" y="43"/>
                  </a:lnTo>
                  <a:lnTo>
                    <a:pt x="38" y="44"/>
                  </a:lnTo>
                  <a:lnTo>
                    <a:pt x="36" y="46"/>
                  </a:lnTo>
                  <a:lnTo>
                    <a:pt x="35" y="46"/>
                  </a:lnTo>
                  <a:lnTo>
                    <a:pt x="35" y="46"/>
                  </a:lnTo>
                  <a:lnTo>
                    <a:pt x="33" y="46"/>
                  </a:lnTo>
                  <a:lnTo>
                    <a:pt x="33" y="46"/>
                  </a:lnTo>
                  <a:lnTo>
                    <a:pt x="30" y="46"/>
                  </a:lnTo>
                  <a:lnTo>
                    <a:pt x="28" y="46"/>
                  </a:lnTo>
                  <a:lnTo>
                    <a:pt x="27" y="44"/>
                  </a:lnTo>
                  <a:lnTo>
                    <a:pt x="25" y="44"/>
                  </a:lnTo>
                  <a:lnTo>
                    <a:pt x="25" y="43"/>
                  </a:lnTo>
                  <a:lnTo>
                    <a:pt x="24" y="43"/>
                  </a:lnTo>
                  <a:lnTo>
                    <a:pt x="24" y="41"/>
                  </a:lnTo>
                  <a:lnTo>
                    <a:pt x="22" y="41"/>
                  </a:lnTo>
                  <a:lnTo>
                    <a:pt x="21" y="40"/>
                  </a:lnTo>
                  <a:lnTo>
                    <a:pt x="19" y="40"/>
                  </a:lnTo>
                  <a:lnTo>
                    <a:pt x="19" y="40"/>
                  </a:lnTo>
                  <a:lnTo>
                    <a:pt x="17" y="38"/>
                  </a:lnTo>
                  <a:lnTo>
                    <a:pt x="17" y="38"/>
                  </a:lnTo>
                  <a:lnTo>
                    <a:pt x="17" y="36"/>
                  </a:lnTo>
                  <a:lnTo>
                    <a:pt x="16" y="36"/>
                  </a:lnTo>
                  <a:lnTo>
                    <a:pt x="14" y="35"/>
                  </a:lnTo>
                  <a:lnTo>
                    <a:pt x="13" y="33"/>
                  </a:lnTo>
                  <a:lnTo>
                    <a:pt x="11" y="32"/>
                  </a:lnTo>
                  <a:lnTo>
                    <a:pt x="10" y="32"/>
                  </a:lnTo>
                  <a:lnTo>
                    <a:pt x="10" y="32"/>
                  </a:lnTo>
                  <a:lnTo>
                    <a:pt x="8" y="30"/>
                  </a:lnTo>
                  <a:lnTo>
                    <a:pt x="8" y="30"/>
                  </a:lnTo>
                  <a:lnTo>
                    <a:pt x="6" y="27"/>
                  </a:lnTo>
                  <a:lnTo>
                    <a:pt x="5" y="27"/>
                  </a:lnTo>
                  <a:lnTo>
                    <a:pt x="5" y="25"/>
                  </a:lnTo>
                  <a:lnTo>
                    <a:pt x="5" y="25"/>
                  </a:lnTo>
                  <a:lnTo>
                    <a:pt x="3" y="25"/>
                  </a:lnTo>
                  <a:lnTo>
                    <a:pt x="5" y="24"/>
                  </a:lnTo>
                  <a:lnTo>
                    <a:pt x="5" y="22"/>
                  </a:lnTo>
                  <a:lnTo>
                    <a:pt x="5" y="22"/>
                  </a:lnTo>
                  <a:lnTo>
                    <a:pt x="6" y="22"/>
                  </a:lnTo>
                  <a:lnTo>
                    <a:pt x="6" y="22"/>
                  </a:lnTo>
                  <a:lnTo>
                    <a:pt x="5" y="21"/>
                  </a:lnTo>
                  <a:lnTo>
                    <a:pt x="3" y="19"/>
                  </a:lnTo>
                  <a:lnTo>
                    <a:pt x="2" y="19"/>
                  </a:lnTo>
                  <a:lnTo>
                    <a:pt x="2" y="17"/>
                  </a:lnTo>
                  <a:lnTo>
                    <a:pt x="0" y="17"/>
                  </a:lnTo>
                  <a:lnTo>
                    <a:pt x="0" y="16"/>
                  </a:lnTo>
                  <a:lnTo>
                    <a:pt x="0" y="16"/>
                  </a:lnTo>
                  <a:lnTo>
                    <a:pt x="0" y="14"/>
                  </a:lnTo>
                  <a:lnTo>
                    <a:pt x="0" y="14"/>
                  </a:lnTo>
                  <a:lnTo>
                    <a:pt x="0" y="14"/>
                  </a:lnTo>
                  <a:lnTo>
                    <a:pt x="0" y="14"/>
                  </a:lnTo>
                  <a:lnTo>
                    <a:pt x="0" y="14"/>
                  </a:lnTo>
                  <a:lnTo>
                    <a:pt x="2" y="14"/>
                  </a:lnTo>
                  <a:lnTo>
                    <a:pt x="2" y="16"/>
                  </a:lnTo>
                  <a:lnTo>
                    <a:pt x="3" y="16"/>
                  </a:lnTo>
                  <a:lnTo>
                    <a:pt x="3" y="14"/>
                  </a:lnTo>
                  <a:lnTo>
                    <a:pt x="5" y="13"/>
                  </a:lnTo>
                  <a:lnTo>
                    <a:pt x="6" y="13"/>
                  </a:lnTo>
                  <a:lnTo>
                    <a:pt x="8" y="13"/>
                  </a:lnTo>
                  <a:lnTo>
                    <a:pt x="8" y="13"/>
                  </a:lnTo>
                  <a:lnTo>
                    <a:pt x="10" y="11"/>
                  </a:lnTo>
                  <a:lnTo>
                    <a:pt x="11" y="11"/>
                  </a:lnTo>
                  <a:lnTo>
                    <a:pt x="11" y="13"/>
                  </a:lnTo>
                  <a:lnTo>
                    <a:pt x="13" y="11"/>
                  </a:lnTo>
                  <a:lnTo>
                    <a:pt x="13" y="11"/>
                  </a:lnTo>
                  <a:lnTo>
                    <a:pt x="13" y="11"/>
                  </a:lnTo>
                  <a:lnTo>
                    <a:pt x="16" y="10"/>
                  </a:lnTo>
                  <a:lnTo>
                    <a:pt x="16" y="8"/>
                  </a:lnTo>
                  <a:lnTo>
                    <a:pt x="16" y="8"/>
                  </a:lnTo>
                  <a:lnTo>
                    <a:pt x="17" y="8"/>
                  </a:lnTo>
                  <a:lnTo>
                    <a:pt x="17" y="8"/>
                  </a:lnTo>
                  <a:lnTo>
                    <a:pt x="17" y="8"/>
                  </a:lnTo>
                  <a:lnTo>
                    <a:pt x="19" y="8"/>
                  </a:lnTo>
                  <a:lnTo>
                    <a:pt x="19" y="8"/>
                  </a:lnTo>
                  <a:lnTo>
                    <a:pt x="19" y="8"/>
                  </a:lnTo>
                  <a:lnTo>
                    <a:pt x="21" y="6"/>
                  </a:lnTo>
                  <a:lnTo>
                    <a:pt x="21" y="6"/>
                  </a:lnTo>
                  <a:lnTo>
                    <a:pt x="22" y="6"/>
                  </a:lnTo>
                  <a:lnTo>
                    <a:pt x="25" y="5"/>
                  </a:lnTo>
                  <a:lnTo>
                    <a:pt x="27" y="5"/>
                  </a:lnTo>
                  <a:lnTo>
                    <a:pt x="28" y="5"/>
                  </a:lnTo>
                  <a:lnTo>
                    <a:pt x="30" y="3"/>
                  </a:lnTo>
                  <a:lnTo>
                    <a:pt x="33" y="3"/>
                  </a:lnTo>
                  <a:lnTo>
                    <a:pt x="33" y="2"/>
                  </a:lnTo>
                  <a:lnTo>
                    <a:pt x="32" y="2"/>
                  </a:lnTo>
                  <a:lnTo>
                    <a:pt x="32" y="2"/>
                  </a:lnTo>
                  <a:lnTo>
                    <a:pt x="30" y="0"/>
                  </a:lnTo>
                  <a:lnTo>
                    <a:pt x="32" y="0"/>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75" name="Freeform 295">
              <a:extLst>
                <a:ext uri="{FF2B5EF4-FFF2-40B4-BE49-F238E27FC236}">
                  <a16:creationId xmlns:a16="http://schemas.microsoft.com/office/drawing/2014/main" id="{294BE5C4-85D3-4ACE-B989-4E2F0C81C9C4}"/>
                </a:ext>
              </a:extLst>
            </p:cNvPr>
            <p:cNvSpPr>
              <a:spLocks/>
            </p:cNvSpPr>
            <p:nvPr/>
          </p:nvSpPr>
          <p:spPr bwMode="auto">
            <a:xfrm>
              <a:off x="6675280" y="3375039"/>
              <a:ext cx="64325" cy="33137"/>
            </a:xfrm>
            <a:custGeom>
              <a:avLst/>
              <a:gdLst>
                <a:gd name="T0" fmla="*/ 33 w 33"/>
                <a:gd name="T1" fmla="*/ 0 h 17"/>
                <a:gd name="T2" fmla="*/ 31 w 33"/>
                <a:gd name="T3" fmla="*/ 0 h 17"/>
                <a:gd name="T4" fmla="*/ 23 w 33"/>
                <a:gd name="T5" fmla="*/ 5 h 17"/>
                <a:gd name="T6" fmla="*/ 23 w 33"/>
                <a:gd name="T7" fmla="*/ 6 h 17"/>
                <a:gd name="T8" fmla="*/ 23 w 33"/>
                <a:gd name="T9" fmla="*/ 8 h 17"/>
                <a:gd name="T10" fmla="*/ 25 w 33"/>
                <a:gd name="T11" fmla="*/ 10 h 17"/>
                <a:gd name="T12" fmla="*/ 25 w 33"/>
                <a:gd name="T13" fmla="*/ 10 h 17"/>
                <a:gd name="T14" fmla="*/ 25 w 33"/>
                <a:gd name="T15" fmla="*/ 11 h 17"/>
                <a:gd name="T16" fmla="*/ 23 w 33"/>
                <a:gd name="T17" fmla="*/ 11 h 17"/>
                <a:gd name="T18" fmla="*/ 22 w 33"/>
                <a:gd name="T19" fmla="*/ 11 h 17"/>
                <a:gd name="T20" fmla="*/ 20 w 33"/>
                <a:gd name="T21" fmla="*/ 11 h 17"/>
                <a:gd name="T22" fmla="*/ 20 w 33"/>
                <a:gd name="T23" fmla="*/ 11 h 17"/>
                <a:gd name="T24" fmla="*/ 17 w 33"/>
                <a:gd name="T25" fmla="*/ 13 h 17"/>
                <a:gd name="T26" fmla="*/ 16 w 33"/>
                <a:gd name="T27" fmla="*/ 14 h 17"/>
                <a:gd name="T28" fmla="*/ 14 w 33"/>
                <a:gd name="T29" fmla="*/ 14 h 17"/>
                <a:gd name="T30" fmla="*/ 12 w 33"/>
                <a:gd name="T31" fmla="*/ 16 h 17"/>
                <a:gd name="T32" fmla="*/ 11 w 33"/>
                <a:gd name="T33" fmla="*/ 16 h 17"/>
                <a:gd name="T34" fmla="*/ 11 w 33"/>
                <a:gd name="T35" fmla="*/ 16 h 17"/>
                <a:gd name="T36" fmla="*/ 11 w 33"/>
                <a:gd name="T37" fmla="*/ 16 h 17"/>
                <a:gd name="T38" fmla="*/ 11 w 33"/>
                <a:gd name="T39" fmla="*/ 17 h 17"/>
                <a:gd name="T40" fmla="*/ 9 w 33"/>
                <a:gd name="T41" fmla="*/ 17 h 17"/>
                <a:gd name="T42" fmla="*/ 9 w 33"/>
                <a:gd name="T43" fmla="*/ 17 h 17"/>
                <a:gd name="T44" fmla="*/ 9 w 33"/>
                <a:gd name="T45" fmla="*/ 16 h 17"/>
                <a:gd name="T46" fmla="*/ 8 w 33"/>
                <a:gd name="T47" fmla="*/ 16 h 17"/>
                <a:gd name="T48" fmla="*/ 6 w 33"/>
                <a:gd name="T49" fmla="*/ 16 h 17"/>
                <a:gd name="T50" fmla="*/ 6 w 33"/>
                <a:gd name="T51" fmla="*/ 16 h 17"/>
                <a:gd name="T52" fmla="*/ 3 w 33"/>
                <a:gd name="T53" fmla="*/ 16 h 17"/>
                <a:gd name="T54" fmla="*/ 1 w 33"/>
                <a:gd name="T55" fmla="*/ 14 h 17"/>
                <a:gd name="T56" fmla="*/ 1 w 33"/>
                <a:gd name="T57" fmla="*/ 14 h 17"/>
                <a:gd name="T58" fmla="*/ 0 w 33"/>
                <a:gd name="T59" fmla="*/ 11 h 17"/>
                <a:gd name="T60" fmla="*/ 0 w 33"/>
                <a:gd name="T61" fmla="*/ 10 h 17"/>
                <a:gd name="T62" fmla="*/ 1 w 33"/>
                <a:gd name="T63" fmla="*/ 10 h 17"/>
                <a:gd name="T64" fmla="*/ 3 w 33"/>
                <a:gd name="T65" fmla="*/ 10 h 17"/>
                <a:gd name="T66" fmla="*/ 3 w 33"/>
                <a:gd name="T67" fmla="*/ 8 h 17"/>
                <a:gd name="T68" fmla="*/ 5 w 33"/>
                <a:gd name="T69" fmla="*/ 8 h 17"/>
                <a:gd name="T70" fmla="*/ 6 w 33"/>
                <a:gd name="T71" fmla="*/ 8 h 17"/>
                <a:gd name="T72" fmla="*/ 6 w 33"/>
                <a:gd name="T73" fmla="*/ 8 h 17"/>
                <a:gd name="T74" fmla="*/ 8 w 33"/>
                <a:gd name="T75" fmla="*/ 8 h 17"/>
                <a:gd name="T76" fmla="*/ 9 w 33"/>
                <a:gd name="T77" fmla="*/ 6 h 17"/>
                <a:gd name="T78" fmla="*/ 9 w 33"/>
                <a:gd name="T79" fmla="*/ 3 h 17"/>
                <a:gd name="T80" fmla="*/ 11 w 33"/>
                <a:gd name="T81" fmla="*/ 5 h 17"/>
                <a:gd name="T82" fmla="*/ 14 w 33"/>
                <a:gd name="T83" fmla="*/ 5 h 17"/>
                <a:gd name="T84" fmla="*/ 17 w 33"/>
                <a:gd name="T85" fmla="*/ 5 h 17"/>
                <a:gd name="T86" fmla="*/ 19 w 33"/>
                <a:gd name="T87" fmla="*/ 5 h 17"/>
                <a:gd name="T88" fmla="*/ 25 w 33"/>
                <a:gd name="T89" fmla="*/ 3 h 17"/>
                <a:gd name="T90" fmla="*/ 27 w 33"/>
                <a:gd name="T91" fmla="*/ 2 h 17"/>
                <a:gd name="T92" fmla="*/ 28 w 33"/>
                <a:gd name="T93" fmla="*/ 2 h 17"/>
                <a:gd name="T94" fmla="*/ 30 w 33"/>
                <a:gd name="T95" fmla="*/ 0 h 17"/>
                <a:gd name="T96" fmla="*/ 33 w 33"/>
                <a:gd name="T9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 h="17">
                  <a:moveTo>
                    <a:pt x="33" y="0"/>
                  </a:moveTo>
                  <a:lnTo>
                    <a:pt x="31" y="0"/>
                  </a:lnTo>
                  <a:lnTo>
                    <a:pt x="23" y="5"/>
                  </a:lnTo>
                  <a:lnTo>
                    <a:pt x="23" y="6"/>
                  </a:lnTo>
                  <a:lnTo>
                    <a:pt x="23" y="8"/>
                  </a:lnTo>
                  <a:lnTo>
                    <a:pt x="25" y="10"/>
                  </a:lnTo>
                  <a:lnTo>
                    <a:pt x="25" y="10"/>
                  </a:lnTo>
                  <a:lnTo>
                    <a:pt x="25" y="11"/>
                  </a:lnTo>
                  <a:lnTo>
                    <a:pt x="23" y="11"/>
                  </a:lnTo>
                  <a:lnTo>
                    <a:pt x="22" y="11"/>
                  </a:lnTo>
                  <a:lnTo>
                    <a:pt x="20" y="11"/>
                  </a:lnTo>
                  <a:lnTo>
                    <a:pt x="20" y="11"/>
                  </a:lnTo>
                  <a:lnTo>
                    <a:pt x="17" y="13"/>
                  </a:lnTo>
                  <a:lnTo>
                    <a:pt x="16" y="14"/>
                  </a:lnTo>
                  <a:lnTo>
                    <a:pt x="14" y="14"/>
                  </a:lnTo>
                  <a:lnTo>
                    <a:pt x="12" y="16"/>
                  </a:lnTo>
                  <a:lnTo>
                    <a:pt x="11" y="16"/>
                  </a:lnTo>
                  <a:lnTo>
                    <a:pt x="11" y="16"/>
                  </a:lnTo>
                  <a:lnTo>
                    <a:pt x="11" y="16"/>
                  </a:lnTo>
                  <a:lnTo>
                    <a:pt x="11" y="17"/>
                  </a:lnTo>
                  <a:lnTo>
                    <a:pt x="9" y="17"/>
                  </a:lnTo>
                  <a:lnTo>
                    <a:pt x="9" y="17"/>
                  </a:lnTo>
                  <a:lnTo>
                    <a:pt x="9" y="16"/>
                  </a:lnTo>
                  <a:lnTo>
                    <a:pt x="8" y="16"/>
                  </a:lnTo>
                  <a:lnTo>
                    <a:pt x="6" y="16"/>
                  </a:lnTo>
                  <a:lnTo>
                    <a:pt x="6" y="16"/>
                  </a:lnTo>
                  <a:lnTo>
                    <a:pt x="3" y="16"/>
                  </a:lnTo>
                  <a:lnTo>
                    <a:pt x="1" y="14"/>
                  </a:lnTo>
                  <a:lnTo>
                    <a:pt x="1" y="14"/>
                  </a:lnTo>
                  <a:lnTo>
                    <a:pt x="0" y="11"/>
                  </a:lnTo>
                  <a:lnTo>
                    <a:pt x="0" y="10"/>
                  </a:lnTo>
                  <a:lnTo>
                    <a:pt x="1" y="10"/>
                  </a:lnTo>
                  <a:lnTo>
                    <a:pt x="3" y="10"/>
                  </a:lnTo>
                  <a:lnTo>
                    <a:pt x="3" y="8"/>
                  </a:lnTo>
                  <a:lnTo>
                    <a:pt x="5" y="8"/>
                  </a:lnTo>
                  <a:lnTo>
                    <a:pt x="6" y="8"/>
                  </a:lnTo>
                  <a:lnTo>
                    <a:pt x="6" y="8"/>
                  </a:lnTo>
                  <a:lnTo>
                    <a:pt x="8" y="8"/>
                  </a:lnTo>
                  <a:lnTo>
                    <a:pt x="9" y="6"/>
                  </a:lnTo>
                  <a:lnTo>
                    <a:pt x="9" y="3"/>
                  </a:lnTo>
                  <a:lnTo>
                    <a:pt x="11" y="5"/>
                  </a:lnTo>
                  <a:lnTo>
                    <a:pt x="14" y="5"/>
                  </a:lnTo>
                  <a:lnTo>
                    <a:pt x="17" y="5"/>
                  </a:lnTo>
                  <a:lnTo>
                    <a:pt x="19" y="5"/>
                  </a:lnTo>
                  <a:lnTo>
                    <a:pt x="25" y="3"/>
                  </a:lnTo>
                  <a:lnTo>
                    <a:pt x="27" y="2"/>
                  </a:lnTo>
                  <a:lnTo>
                    <a:pt x="28" y="2"/>
                  </a:lnTo>
                  <a:lnTo>
                    <a:pt x="30" y="0"/>
                  </a:lnTo>
                  <a:lnTo>
                    <a:pt x="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76" name="Freeform 296">
              <a:extLst>
                <a:ext uri="{FF2B5EF4-FFF2-40B4-BE49-F238E27FC236}">
                  <a16:creationId xmlns:a16="http://schemas.microsoft.com/office/drawing/2014/main" id="{9D2EC6C3-AFE6-46F5-95C3-B91FBD3768D8}"/>
                </a:ext>
              </a:extLst>
            </p:cNvPr>
            <p:cNvSpPr>
              <a:spLocks noEditPoints="1"/>
            </p:cNvSpPr>
            <p:nvPr/>
          </p:nvSpPr>
          <p:spPr bwMode="auto">
            <a:xfrm>
              <a:off x="8491954" y="4708306"/>
              <a:ext cx="251450" cy="52630"/>
            </a:xfrm>
            <a:custGeom>
              <a:avLst/>
              <a:gdLst>
                <a:gd name="T0" fmla="*/ 1 w 129"/>
                <a:gd name="T1" fmla="*/ 25 h 27"/>
                <a:gd name="T2" fmla="*/ 1 w 129"/>
                <a:gd name="T3" fmla="*/ 25 h 27"/>
                <a:gd name="T4" fmla="*/ 1 w 129"/>
                <a:gd name="T5" fmla="*/ 27 h 27"/>
                <a:gd name="T6" fmla="*/ 1 w 129"/>
                <a:gd name="T7" fmla="*/ 27 h 27"/>
                <a:gd name="T8" fmla="*/ 1 w 129"/>
                <a:gd name="T9" fmla="*/ 27 h 27"/>
                <a:gd name="T10" fmla="*/ 1 w 129"/>
                <a:gd name="T11" fmla="*/ 27 h 27"/>
                <a:gd name="T12" fmla="*/ 1 w 129"/>
                <a:gd name="T13" fmla="*/ 27 h 27"/>
                <a:gd name="T14" fmla="*/ 1 w 129"/>
                <a:gd name="T15" fmla="*/ 27 h 27"/>
                <a:gd name="T16" fmla="*/ 1 w 129"/>
                <a:gd name="T17" fmla="*/ 27 h 27"/>
                <a:gd name="T18" fmla="*/ 1 w 129"/>
                <a:gd name="T19" fmla="*/ 27 h 27"/>
                <a:gd name="T20" fmla="*/ 1 w 129"/>
                <a:gd name="T21" fmla="*/ 25 h 27"/>
                <a:gd name="T22" fmla="*/ 1 w 129"/>
                <a:gd name="T23" fmla="*/ 25 h 27"/>
                <a:gd name="T24" fmla="*/ 0 w 129"/>
                <a:gd name="T25" fmla="*/ 25 h 27"/>
                <a:gd name="T26" fmla="*/ 1 w 129"/>
                <a:gd name="T27" fmla="*/ 25 h 27"/>
                <a:gd name="T28" fmla="*/ 1 w 129"/>
                <a:gd name="T29" fmla="*/ 25 h 27"/>
                <a:gd name="T30" fmla="*/ 1 w 129"/>
                <a:gd name="T31" fmla="*/ 25 h 27"/>
                <a:gd name="T32" fmla="*/ 1 w 129"/>
                <a:gd name="T33" fmla="*/ 25 h 27"/>
                <a:gd name="T34" fmla="*/ 1 w 129"/>
                <a:gd name="T35" fmla="*/ 25 h 27"/>
                <a:gd name="T36" fmla="*/ 1 w 129"/>
                <a:gd name="T37" fmla="*/ 27 h 27"/>
                <a:gd name="T38" fmla="*/ 1 w 129"/>
                <a:gd name="T39" fmla="*/ 27 h 27"/>
                <a:gd name="T40" fmla="*/ 1 w 129"/>
                <a:gd name="T41" fmla="*/ 27 h 27"/>
                <a:gd name="T42" fmla="*/ 1 w 129"/>
                <a:gd name="T43" fmla="*/ 27 h 27"/>
                <a:gd name="T44" fmla="*/ 1 w 129"/>
                <a:gd name="T45" fmla="*/ 27 h 27"/>
                <a:gd name="T46" fmla="*/ 1 w 129"/>
                <a:gd name="T47" fmla="*/ 27 h 27"/>
                <a:gd name="T48" fmla="*/ 0 w 129"/>
                <a:gd name="T49" fmla="*/ 25 h 27"/>
                <a:gd name="T50" fmla="*/ 0 w 129"/>
                <a:gd name="T51" fmla="*/ 25 h 27"/>
                <a:gd name="T52" fmla="*/ 129 w 129"/>
                <a:gd name="T53" fmla="*/ 0 h 27"/>
                <a:gd name="T54" fmla="*/ 129 w 129"/>
                <a:gd name="T55" fmla="*/ 1 h 27"/>
                <a:gd name="T56" fmla="*/ 129 w 129"/>
                <a:gd name="T57" fmla="*/ 3 h 27"/>
                <a:gd name="T58" fmla="*/ 127 w 129"/>
                <a:gd name="T59" fmla="*/ 1 h 27"/>
                <a:gd name="T60" fmla="*/ 127 w 129"/>
                <a:gd name="T61" fmla="*/ 1 h 27"/>
                <a:gd name="T62" fmla="*/ 127 w 129"/>
                <a:gd name="T63" fmla="*/ 1 h 27"/>
                <a:gd name="T64" fmla="*/ 127 w 129"/>
                <a:gd name="T65" fmla="*/ 1 h 27"/>
                <a:gd name="T66" fmla="*/ 129 w 129"/>
                <a:gd name="T67" fmla="*/ 1 h 27"/>
                <a:gd name="T68" fmla="*/ 129 w 129"/>
                <a:gd name="T6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9" h="27">
                  <a:moveTo>
                    <a:pt x="1" y="25"/>
                  </a:moveTo>
                  <a:lnTo>
                    <a:pt x="1" y="25"/>
                  </a:lnTo>
                  <a:lnTo>
                    <a:pt x="1" y="27"/>
                  </a:lnTo>
                  <a:lnTo>
                    <a:pt x="1" y="27"/>
                  </a:lnTo>
                  <a:lnTo>
                    <a:pt x="1" y="27"/>
                  </a:lnTo>
                  <a:lnTo>
                    <a:pt x="1" y="27"/>
                  </a:lnTo>
                  <a:lnTo>
                    <a:pt x="1" y="27"/>
                  </a:lnTo>
                  <a:lnTo>
                    <a:pt x="1" y="27"/>
                  </a:lnTo>
                  <a:lnTo>
                    <a:pt x="1" y="27"/>
                  </a:lnTo>
                  <a:lnTo>
                    <a:pt x="1" y="27"/>
                  </a:lnTo>
                  <a:lnTo>
                    <a:pt x="1" y="25"/>
                  </a:lnTo>
                  <a:lnTo>
                    <a:pt x="1" y="25"/>
                  </a:lnTo>
                  <a:close/>
                  <a:moveTo>
                    <a:pt x="0" y="25"/>
                  </a:moveTo>
                  <a:lnTo>
                    <a:pt x="1" y="25"/>
                  </a:lnTo>
                  <a:lnTo>
                    <a:pt x="1" y="25"/>
                  </a:lnTo>
                  <a:lnTo>
                    <a:pt x="1" y="25"/>
                  </a:lnTo>
                  <a:lnTo>
                    <a:pt x="1" y="25"/>
                  </a:lnTo>
                  <a:lnTo>
                    <a:pt x="1" y="25"/>
                  </a:lnTo>
                  <a:lnTo>
                    <a:pt x="1" y="27"/>
                  </a:lnTo>
                  <a:lnTo>
                    <a:pt x="1" y="27"/>
                  </a:lnTo>
                  <a:lnTo>
                    <a:pt x="1" y="27"/>
                  </a:lnTo>
                  <a:lnTo>
                    <a:pt x="1" y="27"/>
                  </a:lnTo>
                  <a:lnTo>
                    <a:pt x="1" y="27"/>
                  </a:lnTo>
                  <a:lnTo>
                    <a:pt x="1" y="27"/>
                  </a:lnTo>
                  <a:lnTo>
                    <a:pt x="0" y="25"/>
                  </a:lnTo>
                  <a:lnTo>
                    <a:pt x="0" y="25"/>
                  </a:lnTo>
                  <a:close/>
                  <a:moveTo>
                    <a:pt x="129" y="0"/>
                  </a:moveTo>
                  <a:lnTo>
                    <a:pt x="129" y="1"/>
                  </a:lnTo>
                  <a:lnTo>
                    <a:pt x="129" y="3"/>
                  </a:lnTo>
                  <a:lnTo>
                    <a:pt x="127" y="1"/>
                  </a:lnTo>
                  <a:lnTo>
                    <a:pt x="127" y="1"/>
                  </a:lnTo>
                  <a:lnTo>
                    <a:pt x="127" y="1"/>
                  </a:lnTo>
                  <a:lnTo>
                    <a:pt x="127" y="1"/>
                  </a:lnTo>
                  <a:lnTo>
                    <a:pt x="129" y="1"/>
                  </a:lnTo>
                  <a:lnTo>
                    <a:pt x="1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77" name="Freeform 297">
              <a:extLst>
                <a:ext uri="{FF2B5EF4-FFF2-40B4-BE49-F238E27FC236}">
                  <a16:creationId xmlns:a16="http://schemas.microsoft.com/office/drawing/2014/main" id="{3A358C9E-E0C4-4426-A06D-A829EA8AA3A6}"/>
                </a:ext>
              </a:extLst>
            </p:cNvPr>
            <p:cNvSpPr>
              <a:spLocks/>
            </p:cNvSpPr>
            <p:nvPr/>
          </p:nvSpPr>
          <p:spPr bwMode="auto">
            <a:xfrm>
              <a:off x="3815773" y="4068962"/>
              <a:ext cx="13645" cy="9747"/>
            </a:xfrm>
            <a:custGeom>
              <a:avLst/>
              <a:gdLst>
                <a:gd name="T0" fmla="*/ 0 w 7"/>
                <a:gd name="T1" fmla="*/ 0 h 5"/>
                <a:gd name="T2" fmla="*/ 0 w 7"/>
                <a:gd name="T3" fmla="*/ 0 h 5"/>
                <a:gd name="T4" fmla="*/ 2 w 7"/>
                <a:gd name="T5" fmla="*/ 0 h 5"/>
                <a:gd name="T6" fmla="*/ 2 w 7"/>
                <a:gd name="T7" fmla="*/ 2 h 5"/>
                <a:gd name="T8" fmla="*/ 5 w 7"/>
                <a:gd name="T9" fmla="*/ 3 h 5"/>
                <a:gd name="T10" fmla="*/ 7 w 7"/>
                <a:gd name="T11" fmla="*/ 5 h 5"/>
                <a:gd name="T12" fmla="*/ 5 w 7"/>
                <a:gd name="T13" fmla="*/ 5 h 5"/>
                <a:gd name="T14" fmla="*/ 2 w 7"/>
                <a:gd name="T15" fmla="*/ 3 h 5"/>
                <a:gd name="T16" fmla="*/ 0 w 7"/>
                <a:gd name="T17" fmla="*/ 0 h 5"/>
                <a:gd name="T18" fmla="*/ 0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0"/>
                  </a:moveTo>
                  <a:lnTo>
                    <a:pt x="0" y="0"/>
                  </a:lnTo>
                  <a:lnTo>
                    <a:pt x="2" y="0"/>
                  </a:lnTo>
                  <a:lnTo>
                    <a:pt x="2" y="2"/>
                  </a:lnTo>
                  <a:lnTo>
                    <a:pt x="5" y="3"/>
                  </a:lnTo>
                  <a:lnTo>
                    <a:pt x="7" y="5"/>
                  </a:lnTo>
                  <a:lnTo>
                    <a:pt x="5" y="5"/>
                  </a:lnTo>
                  <a:lnTo>
                    <a:pt x="2" y="3"/>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78" name="Freeform 298">
              <a:extLst>
                <a:ext uri="{FF2B5EF4-FFF2-40B4-BE49-F238E27FC236}">
                  <a16:creationId xmlns:a16="http://schemas.microsoft.com/office/drawing/2014/main" id="{A11068AD-F5FC-4E14-BA3D-121F14994347}"/>
                </a:ext>
              </a:extLst>
            </p:cNvPr>
            <p:cNvSpPr>
              <a:spLocks noEditPoints="1"/>
            </p:cNvSpPr>
            <p:nvPr/>
          </p:nvSpPr>
          <p:spPr bwMode="auto">
            <a:xfrm>
              <a:off x="5049629" y="3930566"/>
              <a:ext cx="76020" cy="68223"/>
            </a:xfrm>
            <a:custGeom>
              <a:avLst/>
              <a:gdLst>
                <a:gd name="T0" fmla="*/ 15 w 39"/>
                <a:gd name="T1" fmla="*/ 32 h 35"/>
                <a:gd name="T2" fmla="*/ 15 w 39"/>
                <a:gd name="T3" fmla="*/ 35 h 35"/>
                <a:gd name="T4" fmla="*/ 14 w 39"/>
                <a:gd name="T5" fmla="*/ 35 h 35"/>
                <a:gd name="T6" fmla="*/ 12 w 39"/>
                <a:gd name="T7" fmla="*/ 33 h 35"/>
                <a:gd name="T8" fmla="*/ 14 w 39"/>
                <a:gd name="T9" fmla="*/ 32 h 35"/>
                <a:gd name="T10" fmla="*/ 33 w 39"/>
                <a:gd name="T11" fmla="*/ 27 h 35"/>
                <a:gd name="T12" fmla="*/ 33 w 39"/>
                <a:gd name="T13" fmla="*/ 30 h 35"/>
                <a:gd name="T14" fmla="*/ 31 w 39"/>
                <a:gd name="T15" fmla="*/ 30 h 35"/>
                <a:gd name="T16" fmla="*/ 31 w 39"/>
                <a:gd name="T17" fmla="*/ 29 h 35"/>
                <a:gd name="T18" fmla="*/ 31 w 39"/>
                <a:gd name="T19" fmla="*/ 27 h 35"/>
                <a:gd name="T20" fmla="*/ 23 w 39"/>
                <a:gd name="T21" fmla="*/ 27 h 35"/>
                <a:gd name="T22" fmla="*/ 26 w 39"/>
                <a:gd name="T23" fmla="*/ 30 h 35"/>
                <a:gd name="T24" fmla="*/ 28 w 39"/>
                <a:gd name="T25" fmla="*/ 32 h 35"/>
                <a:gd name="T26" fmla="*/ 25 w 39"/>
                <a:gd name="T27" fmla="*/ 33 h 35"/>
                <a:gd name="T28" fmla="*/ 23 w 39"/>
                <a:gd name="T29" fmla="*/ 32 h 35"/>
                <a:gd name="T30" fmla="*/ 23 w 39"/>
                <a:gd name="T31" fmla="*/ 29 h 35"/>
                <a:gd name="T32" fmla="*/ 23 w 39"/>
                <a:gd name="T33" fmla="*/ 27 h 35"/>
                <a:gd name="T34" fmla="*/ 36 w 39"/>
                <a:gd name="T35" fmla="*/ 14 h 35"/>
                <a:gd name="T36" fmla="*/ 38 w 39"/>
                <a:gd name="T37" fmla="*/ 14 h 35"/>
                <a:gd name="T38" fmla="*/ 39 w 39"/>
                <a:gd name="T39" fmla="*/ 16 h 35"/>
                <a:gd name="T40" fmla="*/ 38 w 39"/>
                <a:gd name="T41" fmla="*/ 18 h 35"/>
                <a:gd name="T42" fmla="*/ 34 w 39"/>
                <a:gd name="T43" fmla="*/ 18 h 35"/>
                <a:gd name="T44" fmla="*/ 36 w 39"/>
                <a:gd name="T45" fmla="*/ 14 h 35"/>
                <a:gd name="T46" fmla="*/ 15 w 39"/>
                <a:gd name="T47" fmla="*/ 8 h 35"/>
                <a:gd name="T48" fmla="*/ 19 w 39"/>
                <a:gd name="T49" fmla="*/ 10 h 35"/>
                <a:gd name="T50" fmla="*/ 19 w 39"/>
                <a:gd name="T51" fmla="*/ 10 h 35"/>
                <a:gd name="T52" fmla="*/ 15 w 39"/>
                <a:gd name="T53" fmla="*/ 10 h 35"/>
                <a:gd name="T54" fmla="*/ 14 w 39"/>
                <a:gd name="T55" fmla="*/ 8 h 35"/>
                <a:gd name="T56" fmla="*/ 14 w 39"/>
                <a:gd name="T57" fmla="*/ 8 h 35"/>
                <a:gd name="T58" fmla="*/ 36 w 39"/>
                <a:gd name="T59" fmla="*/ 7 h 35"/>
                <a:gd name="T60" fmla="*/ 36 w 39"/>
                <a:gd name="T61" fmla="*/ 8 h 35"/>
                <a:gd name="T62" fmla="*/ 34 w 39"/>
                <a:gd name="T63" fmla="*/ 8 h 35"/>
                <a:gd name="T64" fmla="*/ 36 w 39"/>
                <a:gd name="T65" fmla="*/ 5 h 35"/>
                <a:gd name="T66" fmla="*/ 6 w 39"/>
                <a:gd name="T67" fmla="*/ 3 h 35"/>
                <a:gd name="T68" fmla="*/ 8 w 39"/>
                <a:gd name="T69" fmla="*/ 5 h 35"/>
                <a:gd name="T70" fmla="*/ 4 w 39"/>
                <a:gd name="T71" fmla="*/ 7 h 35"/>
                <a:gd name="T72" fmla="*/ 4 w 39"/>
                <a:gd name="T73" fmla="*/ 5 h 35"/>
                <a:gd name="T74" fmla="*/ 6 w 39"/>
                <a:gd name="T75" fmla="*/ 3 h 35"/>
                <a:gd name="T76" fmla="*/ 4 w 39"/>
                <a:gd name="T77" fmla="*/ 0 h 35"/>
                <a:gd name="T78" fmla="*/ 4 w 39"/>
                <a:gd name="T79" fmla="*/ 2 h 35"/>
                <a:gd name="T80" fmla="*/ 1 w 39"/>
                <a:gd name="T81" fmla="*/ 3 h 35"/>
                <a:gd name="T82" fmla="*/ 1 w 39"/>
                <a:gd name="T83" fmla="*/ 3 h 35"/>
                <a:gd name="T84" fmla="*/ 1 w 39"/>
                <a:gd name="T85"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 h="35">
                  <a:moveTo>
                    <a:pt x="14" y="32"/>
                  </a:moveTo>
                  <a:lnTo>
                    <a:pt x="15" y="32"/>
                  </a:lnTo>
                  <a:lnTo>
                    <a:pt x="15" y="33"/>
                  </a:lnTo>
                  <a:lnTo>
                    <a:pt x="15" y="35"/>
                  </a:lnTo>
                  <a:lnTo>
                    <a:pt x="14" y="35"/>
                  </a:lnTo>
                  <a:lnTo>
                    <a:pt x="14" y="35"/>
                  </a:lnTo>
                  <a:lnTo>
                    <a:pt x="12" y="35"/>
                  </a:lnTo>
                  <a:lnTo>
                    <a:pt x="12" y="33"/>
                  </a:lnTo>
                  <a:lnTo>
                    <a:pt x="12" y="33"/>
                  </a:lnTo>
                  <a:lnTo>
                    <a:pt x="14" y="32"/>
                  </a:lnTo>
                  <a:close/>
                  <a:moveTo>
                    <a:pt x="31" y="27"/>
                  </a:moveTo>
                  <a:lnTo>
                    <a:pt x="33" y="27"/>
                  </a:lnTo>
                  <a:lnTo>
                    <a:pt x="33" y="29"/>
                  </a:lnTo>
                  <a:lnTo>
                    <a:pt x="33" y="30"/>
                  </a:lnTo>
                  <a:lnTo>
                    <a:pt x="31" y="30"/>
                  </a:lnTo>
                  <a:lnTo>
                    <a:pt x="31" y="30"/>
                  </a:lnTo>
                  <a:lnTo>
                    <a:pt x="31" y="30"/>
                  </a:lnTo>
                  <a:lnTo>
                    <a:pt x="31" y="29"/>
                  </a:lnTo>
                  <a:lnTo>
                    <a:pt x="31" y="29"/>
                  </a:lnTo>
                  <a:lnTo>
                    <a:pt x="31" y="27"/>
                  </a:lnTo>
                  <a:close/>
                  <a:moveTo>
                    <a:pt x="23" y="27"/>
                  </a:moveTo>
                  <a:lnTo>
                    <a:pt x="23" y="27"/>
                  </a:lnTo>
                  <a:lnTo>
                    <a:pt x="25" y="29"/>
                  </a:lnTo>
                  <a:lnTo>
                    <a:pt x="26" y="30"/>
                  </a:lnTo>
                  <a:lnTo>
                    <a:pt x="26" y="30"/>
                  </a:lnTo>
                  <a:lnTo>
                    <a:pt x="28" y="32"/>
                  </a:lnTo>
                  <a:lnTo>
                    <a:pt x="26" y="33"/>
                  </a:lnTo>
                  <a:lnTo>
                    <a:pt x="25" y="33"/>
                  </a:lnTo>
                  <a:lnTo>
                    <a:pt x="23" y="33"/>
                  </a:lnTo>
                  <a:lnTo>
                    <a:pt x="23" y="32"/>
                  </a:lnTo>
                  <a:lnTo>
                    <a:pt x="23" y="30"/>
                  </a:lnTo>
                  <a:lnTo>
                    <a:pt x="23" y="29"/>
                  </a:lnTo>
                  <a:lnTo>
                    <a:pt x="23" y="29"/>
                  </a:lnTo>
                  <a:lnTo>
                    <a:pt x="23" y="27"/>
                  </a:lnTo>
                  <a:close/>
                  <a:moveTo>
                    <a:pt x="36" y="14"/>
                  </a:moveTo>
                  <a:lnTo>
                    <a:pt x="36" y="14"/>
                  </a:lnTo>
                  <a:lnTo>
                    <a:pt x="38" y="14"/>
                  </a:lnTo>
                  <a:lnTo>
                    <a:pt x="38" y="14"/>
                  </a:lnTo>
                  <a:lnTo>
                    <a:pt x="39" y="16"/>
                  </a:lnTo>
                  <a:lnTo>
                    <a:pt x="39" y="16"/>
                  </a:lnTo>
                  <a:lnTo>
                    <a:pt x="39" y="18"/>
                  </a:lnTo>
                  <a:lnTo>
                    <a:pt x="38" y="18"/>
                  </a:lnTo>
                  <a:lnTo>
                    <a:pt x="36" y="18"/>
                  </a:lnTo>
                  <a:lnTo>
                    <a:pt x="34" y="18"/>
                  </a:lnTo>
                  <a:lnTo>
                    <a:pt x="36" y="16"/>
                  </a:lnTo>
                  <a:lnTo>
                    <a:pt x="36" y="14"/>
                  </a:lnTo>
                  <a:close/>
                  <a:moveTo>
                    <a:pt x="14" y="8"/>
                  </a:moveTo>
                  <a:lnTo>
                    <a:pt x="15" y="8"/>
                  </a:lnTo>
                  <a:lnTo>
                    <a:pt x="19" y="8"/>
                  </a:lnTo>
                  <a:lnTo>
                    <a:pt x="19" y="10"/>
                  </a:lnTo>
                  <a:lnTo>
                    <a:pt x="19" y="10"/>
                  </a:lnTo>
                  <a:lnTo>
                    <a:pt x="19" y="10"/>
                  </a:lnTo>
                  <a:lnTo>
                    <a:pt x="17" y="8"/>
                  </a:lnTo>
                  <a:lnTo>
                    <a:pt x="15" y="10"/>
                  </a:lnTo>
                  <a:lnTo>
                    <a:pt x="15" y="10"/>
                  </a:lnTo>
                  <a:lnTo>
                    <a:pt x="14" y="8"/>
                  </a:lnTo>
                  <a:lnTo>
                    <a:pt x="14" y="8"/>
                  </a:lnTo>
                  <a:lnTo>
                    <a:pt x="14" y="8"/>
                  </a:lnTo>
                  <a:close/>
                  <a:moveTo>
                    <a:pt x="36" y="5"/>
                  </a:moveTo>
                  <a:lnTo>
                    <a:pt x="36" y="7"/>
                  </a:lnTo>
                  <a:lnTo>
                    <a:pt x="36" y="8"/>
                  </a:lnTo>
                  <a:lnTo>
                    <a:pt x="36" y="8"/>
                  </a:lnTo>
                  <a:lnTo>
                    <a:pt x="34" y="8"/>
                  </a:lnTo>
                  <a:lnTo>
                    <a:pt x="34" y="8"/>
                  </a:lnTo>
                  <a:lnTo>
                    <a:pt x="34" y="7"/>
                  </a:lnTo>
                  <a:lnTo>
                    <a:pt x="36" y="5"/>
                  </a:lnTo>
                  <a:lnTo>
                    <a:pt x="36" y="5"/>
                  </a:lnTo>
                  <a:close/>
                  <a:moveTo>
                    <a:pt x="6" y="3"/>
                  </a:moveTo>
                  <a:lnTo>
                    <a:pt x="8" y="5"/>
                  </a:lnTo>
                  <a:lnTo>
                    <a:pt x="8" y="5"/>
                  </a:lnTo>
                  <a:lnTo>
                    <a:pt x="6" y="7"/>
                  </a:lnTo>
                  <a:lnTo>
                    <a:pt x="4" y="7"/>
                  </a:lnTo>
                  <a:lnTo>
                    <a:pt x="4" y="5"/>
                  </a:lnTo>
                  <a:lnTo>
                    <a:pt x="4" y="5"/>
                  </a:lnTo>
                  <a:lnTo>
                    <a:pt x="6" y="5"/>
                  </a:lnTo>
                  <a:lnTo>
                    <a:pt x="6" y="3"/>
                  </a:lnTo>
                  <a:close/>
                  <a:moveTo>
                    <a:pt x="4" y="0"/>
                  </a:moveTo>
                  <a:lnTo>
                    <a:pt x="4" y="0"/>
                  </a:lnTo>
                  <a:lnTo>
                    <a:pt x="6" y="2"/>
                  </a:lnTo>
                  <a:lnTo>
                    <a:pt x="4" y="2"/>
                  </a:lnTo>
                  <a:lnTo>
                    <a:pt x="3" y="3"/>
                  </a:lnTo>
                  <a:lnTo>
                    <a:pt x="1" y="3"/>
                  </a:lnTo>
                  <a:lnTo>
                    <a:pt x="1" y="3"/>
                  </a:lnTo>
                  <a:lnTo>
                    <a:pt x="1" y="3"/>
                  </a:lnTo>
                  <a:lnTo>
                    <a:pt x="0" y="2"/>
                  </a:lnTo>
                  <a:lnTo>
                    <a:pt x="1" y="2"/>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79" name="Freeform 299">
              <a:extLst>
                <a:ext uri="{FF2B5EF4-FFF2-40B4-BE49-F238E27FC236}">
                  <a16:creationId xmlns:a16="http://schemas.microsoft.com/office/drawing/2014/main" id="{759B3EC8-BC37-4C3C-B0E7-CC3EEFD4E356}"/>
                </a:ext>
              </a:extLst>
            </p:cNvPr>
            <p:cNvSpPr>
              <a:spLocks noEditPoints="1"/>
            </p:cNvSpPr>
            <p:nvPr/>
          </p:nvSpPr>
          <p:spPr bwMode="auto">
            <a:xfrm>
              <a:off x="3373299" y="3757086"/>
              <a:ext cx="302130" cy="97461"/>
            </a:xfrm>
            <a:custGeom>
              <a:avLst/>
              <a:gdLst>
                <a:gd name="T0" fmla="*/ 32 w 155"/>
                <a:gd name="T1" fmla="*/ 22 h 50"/>
                <a:gd name="T2" fmla="*/ 27 w 155"/>
                <a:gd name="T3" fmla="*/ 26 h 50"/>
                <a:gd name="T4" fmla="*/ 26 w 155"/>
                <a:gd name="T5" fmla="*/ 23 h 50"/>
                <a:gd name="T6" fmla="*/ 26 w 155"/>
                <a:gd name="T7" fmla="*/ 20 h 50"/>
                <a:gd name="T8" fmla="*/ 104 w 155"/>
                <a:gd name="T9" fmla="*/ 17 h 50"/>
                <a:gd name="T10" fmla="*/ 101 w 155"/>
                <a:gd name="T11" fmla="*/ 18 h 50"/>
                <a:gd name="T12" fmla="*/ 100 w 155"/>
                <a:gd name="T13" fmla="*/ 14 h 50"/>
                <a:gd name="T14" fmla="*/ 101 w 155"/>
                <a:gd name="T15" fmla="*/ 15 h 50"/>
                <a:gd name="T16" fmla="*/ 100 w 155"/>
                <a:gd name="T17" fmla="*/ 14 h 50"/>
                <a:gd name="T18" fmla="*/ 98 w 155"/>
                <a:gd name="T19" fmla="*/ 14 h 50"/>
                <a:gd name="T20" fmla="*/ 95 w 155"/>
                <a:gd name="T21" fmla="*/ 12 h 50"/>
                <a:gd name="T22" fmla="*/ 93 w 155"/>
                <a:gd name="T23" fmla="*/ 9 h 50"/>
                <a:gd name="T24" fmla="*/ 93 w 155"/>
                <a:gd name="T25" fmla="*/ 11 h 50"/>
                <a:gd name="T26" fmla="*/ 89 w 155"/>
                <a:gd name="T27" fmla="*/ 9 h 50"/>
                <a:gd name="T28" fmla="*/ 79 w 155"/>
                <a:gd name="T29" fmla="*/ 7 h 50"/>
                <a:gd name="T30" fmla="*/ 40 w 155"/>
                <a:gd name="T31" fmla="*/ 0 h 50"/>
                <a:gd name="T32" fmla="*/ 52 w 155"/>
                <a:gd name="T33" fmla="*/ 1 h 50"/>
                <a:gd name="T34" fmla="*/ 62 w 155"/>
                <a:gd name="T35" fmla="*/ 1 h 50"/>
                <a:gd name="T36" fmla="*/ 68 w 155"/>
                <a:gd name="T37" fmla="*/ 3 h 50"/>
                <a:gd name="T38" fmla="*/ 73 w 155"/>
                <a:gd name="T39" fmla="*/ 4 h 50"/>
                <a:gd name="T40" fmla="*/ 81 w 155"/>
                <a:gd name="T41" fmla="*/ 12 h 50"/>
                <a:gd name="T42" fmla="*/ 89 w 155"/>
                <a:gd name="T43" fmla="*/ 12 h 50"/>
                <a:gd name="T44" fmla="*/ 104 w 155"/>
                <a:gd name="T45" fmla="*/ 20 h 50"/>
                <a:gd name="T46" fmla="*/ 106 w 155"/>
                <a:gd name="T47" fmla="*/ 18 h 50"/>
                <a:gd name="T48" fmla="*/ 112 w 155"/>
                <a:gd name="T49" fmla="*/ 23 h 50"/>
                <a:gd name="T50" fmla="*/ 111 w 155"/>
                <a:gd name="T51" fmla="*/ 25 h 50"/>
                <a:gd name="T52" fmla="*/ 115 w 155"/>
                <a:gd name="T53" fmla="*/ 26 h 50"/>
                <a:gd name="T54" fmla="*/ 119 w 155"/>
                <a:gd name="T55" fmla="*/ 28 h 50"/>
                <a:gd name="T56" fmla="*/ 126 w 155"/>
                <a:gd name="T57" fmla="*/ 31 h 50"/>
                <a:gd name="T58" fmla="*/ 133 w 155"/>
                <a:gd name="T59" fmla="*/ 33 h 50"/>
                <a:gd name="T60" fmla="*/ 131 w 155"/>
                <a:gd name="T61" fmla="*/ 36 h 50"/>
                <a:gd name="T62" fmla="*/ 139 w 155"/>
                <a:gd name="T63" fmla="*/ 37 h 50"/>
                <a:gd name="T64" fmla="*/ 150 w 155"/>
                <a:gd name="T65" fmla="*/ 42 h 50"/>
                <a:gd name="T66" fmla="*/ 155 w 155"/>
                <a:gd name="T67" fmla="*/ 44 h 50"/>
                <a:gd name="T68" fmla="*/ 152 w 155"/>
                <a:gd name="T69" fmla="*/ 47 h 50"/>
                <a:gd name="T70" fmla="*/ 141 w 155"/>
                <a:gd name="T71" fmla="*/ 48 h 50"/>
                <a:gd name="T72" fmla="*/ 139 w 155"/>
                <a:gd name="T73" fmla="*/ 48 h 50"/>
                <a:gd name="T74" fmla="*/ 126 w 155"/>
                <a:gd name="T75" fmla="*/ 48 h 50"/>
                <a:gd name="T76" fmla="*/ 114 w 155"/>
                <a:gd name="T77" fmla="*/ 48 h 50"/>
                <a:gd name="T78" fmla="*/ 111 w 155"/>
                <a:gd name="T79" fmla="*/ 44 h 50"/>
                <a:gd name="T80" fmla="*/ 111 w 155"/>
                <a:gd name="T81" fmla="*/ 39 h 50"/>
                <a:gd name="T82" fmla="*/ 104 w 155"/>
                <a:gd name="T83" fmla="*/ 37 h 50"/>
                <a:gd name="T84" fmla="*/ 93 w 155"/>
                <a:gd name="T85" fmla="*/ 33 h 50"/>
                <a:gd name="T86" fmla="*/ 90 w 155"/>
                <a:gd name="T87" fmla="*/ 25 h 50"/>
                <a:gd name="T88" fmla="*/ 79 w 155"/>
                <a:gd name="T89" fmla="*/ 23 h 50"/>
                <a:gd name="T90" fmla="*/ 65 w 155"/>
                <a:gd name="T91" fmla="*/ 17 h 50"/>
                <a:gd name="T92" fmla="*/ 55 w 155"/>
                <a:gd name="T93" fmla="*/ 17 h 50"/>
                <a:gd name="T94" fmla="*/ 52 w 155"/>
                <a:gd name="T95" fmla="*/ 14 h 50"/>
                <a:gd name="T96" fmla="*/ 44 w 155"/>
                <a:gd name="T97" fmla="*/ 14 h 50"/>
                <a:gd name="T98" fmla="*/ 44 w 155"/>
                <a:gd name="T99" fmla="*/ 11 h 50"/>
                <a:gd name="T100" fmla="*/ 44 w 155"/>
                <a:gd name="T101" fmla="*/ 7 h 50"/>
                <a:gd name="T102" fmla="*/ 29 w 155"/>
                <a:gd name="T103" fmla="*/ 9 h 50"/>
                <a:gd name="T104" fmla="*/ 22 w 155"/>
                <a:gd name="T105" fmla="*/ 14 h 50"/>
                <a:gd name="T106" fmla="*/ 18 w 155"/>
                <a:gd name="T107" fmla="*/ 15 h 50"/>
                <a:gd name="T108" fmla="*/ 13 w 155"/>
                <a:gd name="T109" fmla="*/ 18 h 50"/>
                <a:gd name="T110" fmla="*/ 5 w 155"/>
                <a:gd name="T111" fmla="*/ 22 h 50"/>
                <a:gd name="T112" fmla="*/ 2 w 155"/>
                <a:gd name="T113" fmla="*/ 18 h 50"/>
                <a:gd name="T114" fmla="*/ 5 w 155"/>
                <a:gd name="T115" fmla="*/ 17 h 50"/>
                <a:gd name="T116" fmla="*/ 7 w 155"/>
                <a:gd name="T117" fmla="*/ 14 h 50"/>
                <a:gd name="T118" fmla="*/ 24 w 155"/>
                <a:gd name="T119" fmla="*/ 3 h 50"/>
                <a:gd name="T120" fmla="*/ 40 w 155"/>
                <a:gd name="T1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5" h="50">
                  <a:moveTo>
                    <a:pt x="27" y="18"/>
                  </a:moveTo>
                  <a:lnTo>
                    <a:pt x="30" y="18"/>
                  </a:lnTo>
                  <a:lnTo>
                    <a:pt x="32" y="18"/>
                  </a:lnTo>
                  <a:lnTo>
                    <a:pt x="32" y="20"/>
                  </a:lnTo>
                  <a:lnTo>
                    <a:pt x="32" y="22"/>
                  </a:lnTo>
                  <a:lnTo>
                    <a:pt x="33" y="23"/>
                  </a:lnTo>
                  <a:lnTo>
                    <a:pt x="33" y="25"/>
                  </a:lnTo>
                  <a:lnTo>
                    <a:pt x="32" y="25"/>
                  </a:lnTo>
                  <a:lnTo>
                    <a:pt x="29" y="26"/>
                  </a:lnTo>
                  <a:lnTo>
                    <a:pt x="27" y="26"/>
                  </a:lnTo>
                  <a:lnTo>
                    <a:pt x="26" y="25"/>
                  </a:lnTo>
                  <a:lnTo>
                    <a:pt x="26" y="25"/>
                  </a:lnTo>
                  <a:lnTo>
                    <a:pt x="24" y="23"/>
                  </a:lnTo>
                  <a:lnTo>
                    <a:pt x="24" y="23"/>
                  </a:lnTo>
                  <a:lnTo>
                    <a:pt x="26" y="23"/>
                  </a:lnTo>
                  <a:lnTo>
                    <a:pt x="26" y="25"/>
                  </a:lnTo>
                  <a:lnTo>
                    <a:pt x="27" y="25"/>
                  </a:lnTo>
                  <a:lnTo>
                    <a:pt x="27" y="23"/>
                  </a:lnTo>
                  <a:lnTo>
                    <a:pt x="26" y="20"/>
                  </a:lnTo>
                  <a:lnTo>
                    <a:pt x="26" y="20"/>
                  </a:lnTo>
                  <a:lnTo>
                    <a:pt x="27" y="18"/>
                  </a:lnTo>
                  <a:close/>
                  <a:moveTo>
                    <a:pt x="101" y="17"/>
                  </a:moveTo>
                  <a:lnTo>
                    <a:pt x="103" y="17"/>
                  </a:lnTo>
                  <a:lnTo>
                    <a:pt x="104" y="17"/>
                  </a:lnTo>
                  <a:lnTo>
                    <a:pt x="104" y="17"/>
                  </a:lnTo>
                  <a:lnTo>
                    <a:pt x="104" y="18"/>
                  </a:lnTo>
                  <a:lnTo>
                    <a:pt x="103" y="18"/>
                  </a:lnTo>
                  <a:lnTo>
                    <a:pt x="103" y="18"/>
                  </a:lnTo>
                  <a:lnTo>
                    <a:pt x="103" y="18"/>
                  </a:lnTo>
                  <a:lnTo>
                    <a:pt x="101" y="18"/>
                  </a:lnTo>
                  <a:lnTo>
                    <a:pt x="101" y="17"/>
                  </a:lnTo>
                  <a:lnTo>
                    <a:pt x="100" y="17"/>
                  </a:lnTo>
                  <a:lnTo>
                    <a:pt x="101" y="17"/>
                  </a:lnTo>
                  <a:close/>
                  <a:moveTo>
                    <a:pt x="100" y="14"/>
                  </a:moveTo>
                  <a:lnTo>
                    <a:pt x="100" y="14"/>
                  </a:lnTo>
                  <a:lnTo>
                    <a:pt x="101" y="14"/>
                  </a:lnTo>
                  <a:lnTo>
                    <a:pt x="101" y="14"/>
                  </a:lnTo>
                  <a:lnTo>
                    <a:pt x="101" y="15"/>
                  </a:lnTo>
                  <a:lnTo>
                    <a:pt x="101" y="15"/>
                  </a:lnTo>
                  <a:lnTo>
                    <a:pt x="101" y="15"/>
                  </a:lnTo>
                  <a:lnTo>
                    <a:pt x="100" y="15"/>
                  </a:lnTo>
                  <a:lnTo>
                    <a:pt x="98" y="14"/>
                  </a:lnTo>
                  <a:lnTo>
                    <a:pt x="100" y="14"/>
                  </a:lnTo>
                  <a:lnTo>
                    <a:pt x="100" y="14"/>
                  </a:lnTo>
                  <a:lnTo>
                    <a:pt x="100" y="14"/>
                  </a:lnTo>
                  <a:close/>
                  <a:moveTo>
                    <a:pt x="96" y="11"/>
                  </a:moveTo>
                  <a:lnTo>
                    <a:pt x="96" y="11"/>
                  </a:lnTo>
                  <a:lnTo>
                    <a:pt x="98" y="12"/>
                  </a:lnTo>
                  <a:lnTo>
                    <a:pt x="98" y="12"/>
                  </a:lnTo>
                  <a:lnTo>
                    <a:pt x="98" y="14"/>
                  </a:lnTo>
                  <a:lnTo>
                    <a:pt x="98" y="14"/>
                  </a:lnTo>
                  <a:lnTo>
                    <a:pt x="98" y="12"/>
                  </a:lnTo>
                  <a:lnTo>
                    <a:pt x="96" y="12"/>
                  </a:lnTo>
                  <a:lnTo>
                    <a:pt x="96" y="12"/>
                  </a:lnTo>
                  <a:lnTo>
                    <a:pt x="95" y="12"/>
                  </a:lnTo>
                  <a:lnTo>
                    <a:pt x="95" y="11"/>
                  </a:lnTo>
                  <a:lnTo>
                    <a:pt x="96" y="11"/>
                  </a:lnTo>
                  <a:close/>
                  <a:moveTo>
                    <a:pt x="90" y="9"/>
                  </a:moveTo>
                  <a:lnTo>
                    <a:pt x="92" y="9"/>
                  </a:lnTo>
                  <a:lnTo>
                    <a:pt x="93" y="9"/>
                  </a:lnTo>
                  <a:lnTo>
                    <a:pt x="93" y="9"/>
                  </a:lnTo>
                  <a:lnTo>
                    <a:pt x="95" y="9"/>
                  </a:lnTo>
                  <a:lnTo>
                    <a:pt x="95" y="11"/>
                  </a:lnTo>
                  <a:lnTo>
                    <a:pt x="95" y="11"/>
                  </a:lnTo>
                  <a:lnTo>
                    <a:pt x="93" y="11"/>
                  </a:lnTo>
                  <a:lnTo>
                    <a:pt x="93" y="11"/>
                  </a:lnTo>
                  <a:lnTo>
                    <a:pt x="92" y="11"/>
                  </a:lnTo>
                  <a:lnTo>
                    <a:pt x="90" y="11"/>
                  </a:lnTo>
                  <a:lnTo>
                    <a:pt x="90" y="11"/>
                  </a:lnTo>
                  <a:lnTo>
                    <a:pt x="89" y="9"/>
                  </a:lnTo>
                  <a:lnTo>
                    <a:pt x="90" y="9"/>
                  </a:lnTo>
                  <a:close/>
                  <a:moveTo>
                    <a:pt x="76" y="6"/>
                  </a:moveTo>
                  <a:lnTo>
                    <a:pt x="79" y="7"/>
                  </a:lnTo>
                  <a:lnTo>
                    <a:pt x="79" y="7"/>
                  </a:lnTo>
                  <a:lnTo>
                    <a:pt x="79" y="7"/>
                  </a:lnTo>
                  <a:lnTo>
                    <a:pt x="78" y="7"/>
                  </a:lnTo>
                  <a:lnTo>
                    <a:pt x="76" y="6"/>
                  </a:lnTo>
                  <a:lnTo>
                    <a:pt x="76" y="6"/>
                  </a:lnTo>
                  <a:lnTo>
                    <a:pt x="76" y="6"/>
                  </a:lnTo>
                  <a:close/>
                  <a:moveTo>
                    <a:pt x="40" y="0"/>
                  </a:moveTo>
                  <a:lnTo>
                    <a:pt x="44" y="0"/>
                  </a:lnTo>
                  <a:lnTo>
                    <a:pt x="48" y="1"/>
                  </a:lnTo>
                  <a:lnTo>
                    <a:pt x="51" y="1"/>
                  </a:lnTo>
                  <a:lnTo>
                    <a:pt x="52" y="0"/>
                  </a:lnTo>
                  <a:lnTo>
                    <a:pt x="52" y="1"/>
                  </a:lnTo>
                  <a:lnTo>
                    <a:pt x="54" y="1"/>
                  </a:lnTo>
                  <a:lnTo>
                    <a:pt x="54" y="1"/>
                  </a:lnTo>
                  <a:lnTo>
                    <a:pt x="55" y="1"/>
                  </a:lnTo>
                  <a:lnTo>
                    <a:pt x="60" y="1"/>
                  </a:lnTo>
                  <a:lnTo>
                    <a:pt x="62" y="1"/>
                  </a:lnTo>
                  <a:lnTo>
                    <a:pt x="62" y="3"/>
                  </a:lnTo>
                  <a:lnTo>
                    <a:pt x="63" y="3"/>
                  </a:lnTo>
                  <a:lnTo>
                    <a:pt x="65" y="3"/>
                  </a:lnTo>
                  <a:lnTo>
                    <a:pt x="67" y="3"/>
                  </a:lnTo>
                  <a:lnTo>
                    <a:pt x="68" y="3"/>
                  </a:lnTo>
                  <a:lnTo>
                    <a:pt x="70" y="3"/>
                  </a:lnTo>
                  <a:lnTo>
                    <a:pt x="71" y="4"/>
                  </a:lnTo>
                  <a:lnTo>
                    <a:pt x="71" y="4"/>
                  </a:lnTo>
                  <a:lnTo>
                    <a:pt x="73" y="4"/>
                  </a:lnTo>
                  <a:lnTo>
                    <a:pt x="73" y="4"/>
                  </a:lnTo>
                  <a:lnTo>
                    <a:pt x="74" y="6"/>
                  </a:lnTo>
                  <a:lnTo>
                    <a:pt x="78" y="9"/>
                  </a:lnTo>
                  <a:lnTo>
                    <a:pt x="78" y="11"/>
                  </a:lnTo>
                  <a:lnTo>
                    <a:pt x="79" y="11"/>
                  </a:lnTo>
                  <a:lnTo>
                    <a:pt x="81" y="12"/>
                  </a:lnTo>
                  <a:lnTo>
                    <a:pt x="82" y="12"/>
                  </a:lnTo>
                  <a:lnTo>
                    <a:pt x="85" y="12"/>
                  </a:lnTo>
                  <a:lnTo>
                    <a:pt x="87" y="12"/>
                  </a:lnTo>
                  <a:lnTo>
                    <a:pt x="89" y="12"/>
                  </a:lnTo>
                  <a:lnTo>
                    <a:pt x="89" y="12"/>
                  </a:lnTo>
                  <a:lnTo>
                    <a:pt x="89" y="12"/>
                  </a:lnTo>
                  <a:lnTo>
                    <a:pt x="96" y="15"/>
                  </a:lnTo>
                  <a:lnTo>
                    <a:pt x="100" y="18"/>
                  </a:lnTo>
                  <a:lnTo>
                    <a:pt x="101" y="18"/>
                  </a:lnTo>
                  <a:lnTo>
                    <a:pt x="104" y="20"/>
                  </a:lnTo>
                  <a:lnTo>
                    <a:pt x="106" y="22"/>
                  </a:lnTo>
                  <a:lnTo>
                    <a:pt x="106" y="20"/>
                  </a:lnTo>
                  <a:lnTo>
                    <a:pt x="106" y="20"/>
                  </a:lnTo>
                  <a:lnTo>
                    <a:pt x="106" y="20"/>
                  </a:lnTo>
                  <a:lnTo>
                    <a:pt x="106" y="18"/>
                  </a:lnTo>
                  <a:lnTo>
                    <a:pt x="106" y="20"/>
                  </a:lnTo>
                  <a:lnTo>
                    <a:pt x="109" y="22"/>
                  </a:lnTo>
                  <a:lnTo>
                    <a:pt x="109" y="22"/>
                  </a:lnTo>
                  <a:lnTo>
                    <a:pt x="111" y="23"/>
                  </a:lnTo>
                  <a:lnTo>
                    <a:pt x="112" y="23"/>
                  </a:lnTo>
                  <a:lnTo>
                    <a:pt x="111" y="23"/>
                  </a:lnTo>
                  <a:lnTo>
                    <a:pt x="111" y="23"/>
                  </a:lnTo>
                  <a:lnTo>
                    <a:pt x="109" y="23"/>
                  </a:lnTo>
                  <a:lnTo>
                    <a:pt x="109" y="25"/>
                  </a:lnTo>
                  <a:lnTo>
                    <a:pt x="111" y="25"/>
                  </a:lnTo>
                  <a:lnTo>
                    <a:pt x="111" y="25"/>
                  </a:lnTo>
                  <a:lnTo>
                    <a:pt x="112" y="25"/>
                  </a:lnTo>
                  <a:lnTo>
                    <a:pt x="112" y="23"/>
                  </a:lnTo>
                  <a:lnTo>
                    <a:pt x="115" y="26"/>
                  </a:lnTo>
                  <a:lnTo>
                    <a:pt x="115" y="26"/>
                  </a:lnTo>
                  <a:lnTo>
                    <a:pt x="115" y="26"/>
                  </a:lnTo>
                  <a:lnTo>
                    <a:pt x="115" y="28"/>
                  </a:lnTo>
                  <a:lnTo>
                    <a:pt x="117" y="26"/>
                  </a:lnTo>
                  <a:lnTo>
                    <a:pt x="117" y="28"/>
                  </a:lnTo>
                  <a:lnTo>
                    <a:pt x="119" y="28"/>
                  </a:lnTo>
                  <a:lnTo>
                    <a:pt x="119" y="28"/>
                  </a:lnTo>
                  <a:lnTo>
                    <a:pt x="120" y="28"/>
                  </a:lnTo>
                  <a:lnTo>
                    <a:pt x="122" y="28"/>
                  </a:lnTo>
                  <a:lnTo>
                    <a:pt x="125" y="29"/>
                  </a:lnTo>
                  <a:lnTo>
                    <a:pt x="126" y="31"/>
                  </a:lnTo>
                  <a:lnTo>
                    <a:pt x="130" y="31"/>
                  </a:lnTo>
                  <a:lnTo>
                    <a:pt x="133" y="31"/>
                  </a:lnTo>
                  <a:lnTo>
                    <a:pt x="133" y="31"/>
                  </a:lnTo>
                  <a:lnTo>
                    <a:pt x="134" y="33"/>
                  </a:lnTo>
                  <a:lnTo>
                    <a:pt x="133" y="33"/>
                  </a:lnTo>
                  <a:lnTo>
                    <a:pt x="133" y="34"/>
                  </a:lnTo>
                  <a:lnTo>
                    <a:pt x="134" y="34"/>
                  </a:lnTo>
                  <a:lnTo>
                    <a:pt x="131" y="36"/>
                  </a:lnTo>
                  <a:lnTo>
                    <a:pt x="131" y="36"/>
                  </a:lnTo>
                  <a:lnTo>
                    <a:pt x="131" y="36"/>
                  </a:lnTo>
                  <a:lnTo>
                    <a:pt x="133" y="37"/>
                  </a:lnTo>
                  <a:lnTo>
                    <a:pt x="133" y="36"/>
                  </a:lnTo>
                  <a:lnTo>
                    <a:pt x="134" y="37"/>
                  </a:lnTo>
                  <a:lnTo>
                    <a:pt x="137" y="37"/>
                  </a:lnTo>
                  <a:lnTo>
                    <a:pt x="139" y="37"/>
                  </a:lnTo>
                  <a:lnTo>
                    <a:pt x="144" y="37"/>
                  </a:lnTo>
                  <a:lnTo>
                    <a:pt x="144" y="37"/>
                  </a:lnTo>
                  <a:lnTo>
                    <a:pt x="147" y="39"/>
                  </a:lnTo>
                  <a:lnTo>
                    <a:pt x="147" y="39"/>
                  </a:lnTo>
                  <a:lnTo>
                    <a:pt x="150" y="42"/>
                  </a:lnTo>
                  <a:lnTo>
                    <a:pt x="152" y="42"/>
                  </a:lnTo>
                  <a:lnTo>
                    <a:pt x="153" y="42"/>
                  </a:lnTo>
                  <a:lnTo>
                    <a:pt x="153" y="42"/>
                  </a:lnTo>
                  <a:lnTo>
                    <a:pt x="155" y="42"/>
                  </a:lnTo>
                  <a:lnTo>
                    <a:pt x="155" y="44"/>
                  </a:lnTo>
                  <a:lnTo>
                    <a:pt x="155" y="44"/>
                  </a:lnTo>
                  <a:lnTo>
                    <a:pt x="155" y="45"/>
                  </a:lnTo>
                  <a:lnTo>
                    <a:pt x="153" y="45"/>
                  </a:lnTo>
                  <a:lnTo>
                    <a:pt x="153" y="47"/>
                  </a:lnTo>
                  <a:lnTo>
                    <a:pt x="152" y="47"/>
                  </a:lnTo>
                  <a:lnTo>
                    <a:pt x="149" y="47"/>
                  </a:lnTo>
                  <a:lnTo>
                    <a:pt x="145" y="47"/>
                  </a:lnTo>
                  <a:lnTo>
                    <a:pt x="144" y="48"/>
                  </a:lnTo>
                  <a:lnTo>
                    <a:pt x="142" y="48"/>
                  </a:lnTo>
                  <a:lnTo>
                    <a:pt x="141" y="48"/>
                  </a:lnTo>
                  <a:lnTo>
                    <a:pt x="141" y="48"/>
                  </a:lnTo>
                  <a:lnTo>
                    <a:pt x="141" y="48"/>
                  </a:lnTo>
                  <a:lnTo>
                    <a:pt x="141" y="47"/>
                  </a:lnTo>
                  <a:lnTo>
                    <a:pt x="141" y="48"/>
                  </a:lnTo>
                  <a:lnTo>
                    <a:pt x="139" y="48"/>
                  </a:lnTo>
                  <a:lnTo>
                    <a:pt x="139" y="48"/>
                  </a:lnTo>
                  <a:lnTo>
                    <a:pt x="134" y="48"/>
                  </a:lnTo>
                  <a:lnTo>
                    <a:pt x="133" y="48"/>
                  </a:lnTo>
                  <a:lnTo>
                    <a:pt x="131" y="48"/>
                  </a:lnTo>
                  <a:lnTo>
                    <a:pt x="126" y="48"/>
                  </a:lnTo>
                  <a:lnTo>
                    <a:pt x="125" y="48"/>
                  </a:lnTo>
                  <a:lnTo>
                    <a:pt x="120" y="48"/>
                  </a:lnTo>
                  <a:lnTo>
                    <a:pt x="117" y="48"/>
                  </a:lnTo>
                  <a:lnTo>
                    <a:pt x="115" y="48"/>
                  </a:lnTo>
                  <a:lnTo>
                    <a:pt x="114" y="48"/>
                  </a:lnTo>
                  <a:lnTo>
                    <a:pt x="111" y="48"/>
                  </a:lnTo>
                  <a:lnTo>
                    <a:pt x="108" y="50"/>
                  </a:lnTo>
                  <a:lnTo>
                    <a:pt x="103" y="50"/>
                  </a:lnTo>
                  <a:lnTo>
                    <a:pt x="106" y="47"/>
                  </a:lnTo>
                  <a:lnTo>
                    <a:pt x="111" y="44"/>
                  </a:lnTo>
                  <a:lnTo>
                    <a:pt x="112" y="42"/>
                  </a:lnTo>
                  <a:lnTo>
                    <a:pt x="112" y="42"/>
                  </a:lnTo>
                  <a:lnTo>
                    <a:pt x="112" y="40"/>
                  </a:lnTo>
                  <a:lnTo>
                    <a:pt x="112" y="40"/>
                  </a:lnTo>
                  <a:lnTo>
                    <a:pt x="111" y="39"/>
                  </a:lnTo>
                  <a:lnTo>
                    <a:pt x="111" y="39"/>
                  </a:lnTo>
                  <a:lnTo>
                    <a:pt x="111" y="37"/>
                  </a:lnTo>
                  <a:lnTo>
                    <a:pt x="109" y="37"/>
                  </a:lnTo>
                  <a:lnTo>
                    <a:pt x="108" y="37"/>
                  </a:lnTo>
                  <a:lnTo>
                    <a:pt x="104" y="37"/>
                  </a:lnTo>
                  <a:lnTo>
                    <a:pt x="101" y="37"/>
                  </a:lnTo>
                  <a:lnTo>
                    <a:pt x="100" y="37"/>
                  </a:lnTo>
                  <a:lnTo>
                    <a:pt x="98" y="36"/>
                  </a:lnTo>
                  <a:lnTo>
                    <a:pt x="95" y="34"/>
                  </a:lnTo>
                  <a:lnTo>
                    <a:pt x="93" y="33"/>
                  </a:lnTo>
                  <a:lnTo>
                    <a:pt x="93" y="33"/>
                  </a:lnTo>
                  <a:lnTo>
                    <a:pt x="92" y="31"/>
                  </a:lnTo>
                  <a:lnTo>
                    <a:pt x="92" y="28"/>
                  </a:lnTo>
                  <a:lnTo>
                    <a:pt x="90" y="26"/>
                  </a:lnTo>
                  <a:lnTo>
                    <a:pt x="90" y="25"/>
                  </a:lnTo>
                  <a:lnTo>
                    <a:pt x="89" y="23"/>
                  </a:lnTo>
                  <a:lnTo>
                    <a:pt x="87" y="23"/>
                  </a:lnTo>
                  <a:lnTo>
                    <a:pt x="82" y="25"/>
                  </a:lnTo>
                  <a:lnTo>
                    <a:pt x="81" y="25"/>
                  </a:lnTo>
                  <a:lnTo>
                    <a:pt x="79" y="23"/>
                  </a:lnTo>
                  <a:lnTo>
                    <a:pt x="71" y="22"/>
                  </a:lnTo>
                  <a:lnTo>
                    <a:pt x="68" y="20"/>
                  </a:lnTo>
                  <a:lnTo>
                    <a:pt x="67" y="20"/>
                  </a:lnTo>
                  <a:lnTo>
                    <a:pt x="67" y="18"/>
                  </a:lnTo>
                  <a:lnTo>
                    <a:pt x="65" y="17"/>
                  </a:lnTo>
                  <a:lnTo>
                    <a:pt x="63" y="15"/>
                  </a:lnTo>
                  <a:lnTo>
                    <a:pt x="63" y="17"/>
                  </a:lnTo>
                  <a:lnTo>
                    <a:pt x="63" y="17"/>
                  </a:lnTo>
                  <a:lnTo>
                    <a:pt x="57" y="17"/>
                  </a:lnTo>
                  <a:lnTo>
                    <a:pt x="55" y="17"/>
                  </a:lnTo>
                  <a:lnTo>
                    <a:pt x="54" y="15"/>
                  </a:lnTo>
                  <a:lnTo>
                    <a:pt x="54" y="15"/>
                  </a:lnTo>
                  <a:lnTo>
                    <a:pt x="54" y="14"/>
                  </a:lnTo>
                  <a:lnTo>
                    <a:pt x="54" y="14"/>
                  </a:lnTo>
                  <a:lnTo>
                    <a:pt x="52" y="14"/>
                  </a:lnTo>
                  <a:lnTo>
                    <a:pt x="52" y="15"/>
                  </a:lnTo>
                  <a:lnTo>
                    <a:pt x="52" y="15"/>
                  </a:lnTo>
                  <a:lnTo>
                    <a:pt x="51" y="15"/>
                  </a:lnTo>
                  <a:lnTo>
                    <a:pt x="49" y="15"/>
                  </a:lnTo>
                  <a:lnTo>
                    <a:pt x="44" y="14"/>
                  </a:lnTo>
                  <a:lnTo>
                    <a:pt x="43" y="14"/>
                  </a:lnTo>
                  <a:lnTo>
                    <a:pt x="41" y="14"/>
                  </a:lnTo>
                  <a:lnTo>
                    <a:pt x="40" y="12"/>
                  </a:lnTo>
                  <a:lnTo>
                    <a:pt x="41" y="11"/>
                  </a:lnTo>
                  <a:lnTo>
                    <a:pt x="44" y="11"/>
                  </a:lnTo>
                  <a:lnTo>
                    <a:pt x="46" y="11"/>
                  </a:lnTo>
                  <a:lnTo>
                    <a:pt x="46" y="9"/>
                  </a:lnTo>
                  <a:lnTo>
                    <a:pt x="46" y="9"/>
                  </a:lnTo>
                  <a:lnTo>
                    <a:pt x="44" y="7"/>
                  </a:lnTo>
                  <a:lnTo>
                    <a:pt x="44" y="7"/>
                  </a:lnTo>
                  <a:lnTo>
                    <a:pt x="44" y="7"/>
                  </a:lnTo>
                  <a:lnTo>
                    <a:pt x="43" y="7"/>
                  </a:lnTo>
                  <a:lnTo>
                    <a:pt x="30" y="7"/>
                  </a:lnTo>
                  <a:lnTo>
                    <a:pt x="30" y="7"/>
                  </a:lnTo>
                  <a:lnTo>
                    <a:pt x="29" y="9"/>
                  </a:lnTo>
                  <a:lnTo>
                    <a:pt x="27" y="9"/>
                  </a:lnTo>
                  <a:lnTo>
                    <a:pt x="26" y="11"/>
                  </a:lnTo>
                  <a:lnTo>
                    <a:pt x="26" y="12"/>
                  </a:lnTo>
                  <a:lnTo>
                    <a:pt x="24" y="12"/>
                  </a:lnTo>
                  <a:lnTo>
                    <a:pt x="22" y="14"/>
                  </a:lnTo>
                  <a:lnTo>
                    <a:pt x="21" y="14"/>
                  </a:lnTo>
                  <a:lnTo>
                    <a:pt x="19" y="15"/>
                  </a:lnTo>
                  <a:lnTo>
                    <a:pt x="19" y="14"/>
                  </a:lnTo>
                  <a:lnTo>
                    <a:pt x="18" y="14"/>
                  </a:lnTo>
                  <a:lnTo>
                    <a:pt x="18" y="15"/>
                  </a:lnTo>
                  <a:lnTo>
                    <a:pt x="18" y="15"/>
                  </a:lnTo>
                  <a:lnTo>
                    <a:pt x="14" y="15"/>
                  </a:lnTo>
                  <a:lnTo>
                    <a:pt x="13" y="15"/>
                  </a:lnTo>
                  <a:lnTo>
                    <a:pt x="13" y="17"/>
                  </a:lnTo>
                  <a:lnTo>
                    <a:pt x="13" y="18"/>
                  </a:lnTo>
                  <a:lnTo>
                    <a:pt x="11" y="18"/>
                  </a:lnTo>
                  <a:lnTo>
                    <a:pt x="10" y="18"/>
                  </a:lnTo>
                  <a:lnTo>
                    <a:pt x="10" y="18"/>
                  </a:lnTo>
                  <a:lnTo>
                    <a:pt x="7" y="20"/>
                  </a:lnTo>
                  <a:lnTo>
                    <a:pt x="5" y="22"/>
                  </a:lnTo>
                  <a:lnTo>
                    <a:pt x="5" y="20"/>
                  </a:lnTo>
                  <a:lnTo>
                    <a:pt x="5" y="18"/>
                  </a:lnTo>
                  <a:lnTo>
                    <a:pt x="5" y="18"/>
                  </a:lnTo>
                  <a:lnTo>
                    <a:pt x="3" y="18"/>
                  </a:lnTo>
                  <a:lnTo>
                    <a:pt x="2" y="18"/>
                  </a:lnTo>
                  <a:lnTo>
                    <a:pt x="2" y="20"/>
                  </a:lnTo>
                  <a:lnTo>
                    <a:pt x="0" y="20"/>
                  </a:lnTo>
                  <a:lnTo>
                    <a:pt x="0" y="20"/>
                  </a:lnTo>
                  <a:lnTo>
                    <a:pt x="0" y="18"/>
                  </a:lnTo>
                  <a:lnTo>
                    <a:pt x="5" y="17"/>
                  </a:lnTo>
                  <a:lnTo>
                    <a:pt x="5" y="17"/>
                  </a:lnTo>
                  <a:lnTo>
                    <a:pt x="7" y="17"/>
                  </a:lnTo>
                  <a:lnTo>
                    <a:pt x="7" y="17"/>
                  </a:lnTo>
                  <a:lnTo>
                    <a:pt x="8" y="17"/>
                  </a:lnTo>
                  <a:lnTo>
                    <a:pt x="7" y="14"/>
                  </a:lnTo>
                  <a:lnTo>
                    <a:pt x="7" y="12"/>
                  </a:lnTo>
                  <a:lnTo>
                    <a:pt x="8" y="11"/>
                  </a:lnTo>
                  <a:lnTo>
                    <a:pt x="11" y="7"/>
                  </a:lnTo>
                  <a:lnTo>
                    <a:pt x="11" y="7"/>
                  </a:lnTo>
                  <a:lnTo>
                    <a:pt x="24" y="3"/>
                  </a:lnTo>
                  <a:lnTo>
                    <a:pt x="24" y="3"/>
                  </a:lnTo>
                  <a:lnTo>
                    <a:pt x="32" y="1"/>
                  </a:lnTo>
                  <a:lnTo>
                    <a:pt x="33" y="1"/>
                  </a:lnTo>
                  <a:lnTo>
                    <a:pt x="37" y="0"/>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80" name="Freeform 300">
              <a:extLst>
                <a:ext uri="{FF2B5EF4-FFF2-40B4-BE49-F238E27FC236}">
                  <a16:creationId xmlns:a16="http://schemas.microsoft.com/office/drawing/2014/main" id="{2EA412F2-5B3B-4322-98C8-BF421418F77F}"/>
                </a:ext>
              </a:extLst>
            </p:cNvPr>
            <p:cNvSpPr>
              <a:spLocks/>
            </p:cNvSpPr>
            <p:nvPr/>
          </p:nvSpPr>
          <p:spPr bwMode="auto">
            <a:xfrm>
              <a:off x="3344061" y="4104048"/>
              <a:ext cx="93563" cy="85766"/>
            </a:xfrm>
            <a:custGeom>
              <a:avLst/>
              <a:gdLst>
                <a:gd name="T0" fmla="*/ 7 w 48"/>
                <a:gd name="T1" fmla="*/ 1 h 44"/>
                <a:gd name="T2" fmla="*/ 15 w 48"/>
                <a:gd name="T3" fmla="*/ 1 h 44"/>
                <a:gd name="T4" fmla="*/ 20 w 48"/>
                <a:gd name="T5" fmla="*/ 3 h 44"/>
                <a:gd name="T6" fmla="*/ 23 w 48"/>
                <a:gd name="T7" fmla="*/ 3 h 44"/>
                <a:gd name="T8" fmla="*/ 25 w 48"/>
                <a:gd name="T9" fmla="*/ 6 h 44"/>
                <a:gd name="T10" fmla="*/ 29 w 48"/>
                <a:gd name="T11" fmla="*/ 6 h 44"/>
                <a:gd name="T12" fmla="*/ 33 w 48"/>
                <a:gd name="T13" fmla="*/ 3 h 44"/>
                <a:gd name="T14" fmla="*/ 34 w 48"/>
                <a:gd name="T15" fmla="*/ 6 h 44"/>
                <a:gd name="T16" fmla="*/ 41 w 48"/>
                <a:gd name="T17" fmla="*/ 15 h 44"/>
                <a:gd name="T18" fmla="*/ 45 w 48"/>
                <a:gd name="T19" fmla="*/ 20 h 44"/>
                <a:gd name="T20" fmla="*/ 48 w 48"/>
                <a:gd name="T21" fmla="*/ 23 h 44"/>
                <a:gd name="T22" fmla="*/ 47 w 48"/>
                <a:gd name="T23" fmla="*/ 23 h 44"/>
                <a:gd name="T24" fmla="*/ 45 w 48"/>
                <a:gd name="T25" fmla="*/ 22 h 44"/>
                <a:gd name="T26" fmla="*/ 44 w 48"/>
                <a:gd name="T27" fmla="*/ 23 h 44"/>
                <a:gd name="T28" fmla="*/ 42 w 48"/>
                <a:gd name="T29" fmla="*/ 28 h 44"/>
                <a:gd name="T30" fmla="*/ 45 w 48"/>
                <a:gd name="T31" fmla="*/ 31 h 44"/>
                <a:gd name="T32" fmla="*/ 45 w 48"/>
                <a:gd name="T33" fmla="*/ 33 h 44"/>
                <a:gd name="T34" fmla="*/ 44 w 48"/>
                <a:gd name="T35" fmla="*/ 34 h 44"/>
                <a:gd name="T36" fmla="*/ 44 w 48"/>
                <a:gd name="T37" fmla="*/ 39 h 44"/>
                <a:gd name="T38" fmla="*/ 42 w 48"/>
                <a:gd name="T39" fmla="*/ 41 h 44"/>
                <a:gd name="T40" fmla="*/ 44 w 48"/>
                <a:gd name="T41" fmla="*/ 42 h 44"/>
                <a:gd name="T42" fmla="*/ 42 w 48"/>
                <a:gd name="T43" fmla="*/ 42 h 44"/>
                <a:gd name="T44" fmla="*/ 41 w 48"/>
                <a:gd name="T45" fmla="*/ 37 h 44"/>
                <a:gd name="T46" fmla="*/ 36 w 48"/>
                <a:gd name="T47" fmla="*/ 34 h 44"/>
                <a:gd name="T48" fmla="*/ 37 w 48"/>
                <a:gd name="T49" fmla="*/ 37 h 44"/>
                <a:gd name="T50" fmla="*/ 36 w 48"/>
                <a:gd name="T51" fmla="*/ 39 h 44"/>
                <a:gd name="T52" fmla="*/ 33 w 48"/>
                <a:gd name="T53" fmla="*/ 39 h 44"/>
                <a:gd name="T54" fmla="*/ 33 w 48"/>
                <a:gd name="T55" fmla="*/ 34 h 44"/>
                <a:gd name="T56" fmla="*/ 31 w 48"/>
                <a:gd name="T57" fmla="*/ 29 h 44"/>
                <a:gd name="T58" fmla="*/ 25 w 48"/>
                <a:gd name="T59" fmla="*/ 25 h 44"/>
                <a:gd name="T60" fmla="*/ 18 w 48"/>
                <a:gd name="T61" fmla="*/ 22 h 44"/>
                <a:gd name="T62" fmla="*/ 17 w 48"/>
                <a:gd name="T63" fmla="*/ 18 h 44"/>
                <a:gd name="T64" fmla="*/ 9 w 48"/>
                <a:gd name="T65" fmla="*/ 12 h 44"/>
                <a:gd name="T66" fmla="*/ 11 w 48"/>
                <a:gd name="T67" fmla="*/ 17 h 44"/>
                <a:gd name="T68" fmla="*/ 15 w 48"/>
                <a:gd name="T69" fmla="*/ 18 h 44"/>
                <a:gd name="T70" fmla="*/ 12 w 48"/>
                <a:gd name="T71" fmla="*/ 22 h 44"/>
                <a:gd name="T72" fmla="*/ 9 w 48"/>
                <a:gd name="T73" fmla="*/ 18 h 44"/>
                <a:gd name="T74" fmla="*/ 1 w 48"/>
                <a:gd name="T75" fmla="*/ 14 h 44"/>
                <a:gd name="T76" fmla="*/ 3 w 48"/>
                <a:gd name="T77" fmla="*/ 9 h 44"/>
                <a:gd name="T78" fmla="*/ 3 w 48"/>
                <a:gd name="T79" fmla="*/ 6 h 44"/>
                <a:gd name="T80" fmla="*/ 0 w 48"/>
                <a:gd name="T81" fmla="*/ 3 h 44"/>
                <a:gd name="T82" fmla="*/ 3 w 48"/>
                <a:gd name="T83" fmla="*/ 1 h 44"/>
                <a:gd name="T84" fmla="*/ 3 w 48"/>
                <a:gd name="T85" fmla="*/ 1 h 44"/>
                <a:gd name="T86" fmla="*/ 4 w 48"/>
                <a:gd name="T8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 h="44">
                  <a:moveTo>
                    <a:pt x="4" y="0"/>
                  </a:moveTo>
                  <a:lnTo>
                    <a:pt x="6" y="0"/>
                  </a:lnTo>
                  <a:lnTo>
                    <a:pt x="7" y="1"/>
                  </a:lnTo>
                  <a:lnTo>
                    <a:pt x="11" y="1"/>
                  </a:lnTo>
                  <a:lnTo>
                    <a:pt x="14" y="3"/>
                  </a:lnTo>
                  <a:lnTo>
                    <a:pt x="15" y="1"/>
                  </a:lnTo>
                  <a:lnTo>
                    <a:pt x="17" y="1"/>
                  </a:lnTo>
                  <a:lnTo>
                    <a:pt x="18" y="1"/>
                  </a:lnTo>
                  <a:lnTo>
                    <a:pt x="20" y="3"/>
                  </a:lnTo>
                  <a:lnTo>
                    <a:pt x="22" y="3"/>
                  </a:lnTo>
                  <a:lnTo>
                    <a:pt x="23" y="3"/>
                  </a:lnTo>
                  <a:lnTo>
                    <a:pt x="23" y="3"/>
                  </a:lnTo>
                  <a:lnTo>
                    <a:pt x="25" y="4"/>
                  </a:lnTo>
                  <a:lnTo>
                    <a:pt x="25" y="4"/>
                  </a:lnTo>
                  <a:lnTo>
                    <a:pt x="25" y="6"/>
                  </a:lnTo>
                  <a:lnTo>
                    <a:pt x="26" y="6"/>
                  </a:lnTo>
                  <a:lnTo>
                    <a:pt x="28" y="6"/>
                  </a:lnTo>
                  <a:lnTo>
                    <a:pt x="29" y="6"/>
                  </a:lnTo>
                  <a:lnTo>
                    <a:pt x="31" y="4"/>
                  </a:lnTo>
                  <a:lnTo>
                    <a:pt x="33" y="4"/>
                  </a:lnTo>
                  <a:lnTo>
                    <a:pt x="33" y="3"/>
                  </a:lnTo>
                  <a:lnTo>
                    <a:pt x="33" y="4"/>
                  </a:lnTo>
                  <a:lnTo>
                    <a:pt x="33" y="4"/>
                  </a:lnTo>
                  <a:lnTo>
                    <a:pt x="34" y="6"/>
                  </a:lnTo>
                  <a:lnTo>
                    <a:pt x="36" y="9"/>
                  </a:lnTo>
                  <a:lnTo>
                    <a:pt x="37" y="12"/>
                  </a:lnTo>
                  <a:lnTo>
                    <a:pt x="41" y="15"/>
                  </a:lnTo>
                  <a:lnTo>
                    <a:pt x="42" y="17"/>
                  </a:lnTo>
                  <a:lnTo>
                    <a:pt x="44" y="20"/>
                  </a:lnTo>
                  <a:lnTo>
                    <a:pt x="45" y="20"/>
                  </a:lnTo>
                  <a:lnTo>
                    <a:pt x="45" y="22"/>
                  </a:lnTo>
                  <a:lnTo>
                    <a:pt x="47" y="22"/>
                  </a:lnTo>
                  <a:lnTo>
                    <a:pt x="48" y="23"/>
                  </a:lnTo>
                  <a:lnTo>
                    <a:pt x="48" y="23"/>
                  </a:lnTo>
                  <a:lnTo>
                    <a:pt x="48" y="23"/>
                  </a:lnTo>
                  <a:lnTo>
                    <a:pt x="47" y="23"/>
                  </a:lnTo>
                  <a:lnTo>
                    <a:pt x="47" y="23"/>
                  </a:lnTo>
                  <a:lnTo>
                    <a:pt x="45" y="23"/>
                  </a:lnTo>
                  <a:lnTo>
                    <a:pt x="45" y="22"/>
                  </a:lnTo>
                  <a:lnTo>
                    <a:pt x="44" y="23"/>
                  </a:lnTo>
                  <a:lnTo>
                    <a:pt x="44" y="23"/>
                  </a:lnTo>
                  <a:lnTo>
                    <a:pt x="44" y="23"/>
                  </a:lnTo>
                  <a:lnTo>
                    <a:pt x="44" y="25"/>
                  </a:lnTo>
                  <a:lnTo>
                    <a:pt x="42" y="25"/>
                  </a:lnTo>
                  <a:lnTo>
                    <a:pt x="42" y="28"/>
                  </a:lnTo>
                  <a:lnTo>
                    <a:pt x="42" y="29"/>
                  </a:lnTo>
                  <a:lnTo>
                    <a:pt x="44" y="29"/>
                  </a:lnTo>
                  <a:lnTo>
                    <a:pt x="45" y="31"/>
                  </a:lnTo>
                  <a:lnTo>
                    <a:pt x="45" y="31"/>
                  </a:lnTo>
                  <a:lnTo>
                    <a:pt x="45" y="33"/>
                  </a:lnTo>
                  <a:lnTo>
                    <a:pt x="45" y="33"/>
                  </a:lnTo>
                  <a:lnTo>
                    <a:pt x="45" y="33"/>
                  </a:lnTo>
                  <a:lnTo>
                    <a:pt x="44" y="34"/>
                  </a:lnTo>
                  <a:lnTo>
                    <a:pt x="44" y="34"/>
                  </a:lnTo>
                  <a:lnTo>
                    <a:pt x="44" y="36"/>
                  </a:lnTo>
                  <a:lnTo>
                    <a:pt x="44" y="37"/>
                  </a:lnTo>
                  <a:lnTo>
                    <a:pt x="44" y="39"/>
                  </a:lnTo>
                  <a:lnTo>
                    <a:pt x="44" y="39"/>
                  </a:lnTo>
                  <a:lnTo>
                    <a:pt x="42" y="41"/>
                  </a:lnTo>
                  <a:lnTo>
                    <a:pt x="42" y="41"/>
                  </a:lnTo>
                  <a:lnTo>
                    <a:pt x="42" y="41"/>
                  </a:lnTo>
                  <a:lnTo>
                    <a:pt x="42" y="42"/>
                  </a:lnTo>
                  <a:lnTo>
                    <a:pt x="44" y="42"/>
                  </a:lnTo>
                  <a:lnTo>
                    <a:pt x="44" y="44"/>
                  </a:lnTo>
                  <a:lnTo>
                    <a:pt x="44" y="44"/>
                  </a:lnTo>
                  <a:lnTo>
                    <a:pt x="42" y="42"/>
                  </a:lnTo>
                  <a:lnTo>
                    <a:pt x="42" y="41"/>
                  </a:lnTo>
                  <a:lnTo>
                    <a:pt x="41" y="41"/>
                  </a:lnTo>
                  <a:lnTo>
                    <a:pt x="41" y="37"/>
                  </a:lnTo>
                  <a:lnTo>
                    <a:pt x="39" y="37"/>
                  </a:lnTo>
                  <a:lnTo>
                    <a:pt x="37" y="36"/>
                  </a:lnTo>
                  <a:lnTo>
                    <a:pt x="36" y="34"/>
                  </a:lnTo>
                  <a:lnTo>
                    <a:pt x="36" y="36"/>
                  </a:lnTo>
                  <a:lnTo>
                    <a:pt x="36" y="36"/>
                  </a:lnTo>
                  <a:lnTo>
                    <a:pt x="37" y="37"/>
                  </a:lnTo>
                  <a:lnTo>
                    <a:pt x="37" y="39"/>
                  </a:lnTo>
                  <a:lnTo>
                    <a:pt x="37" y="39"/>
                  </a:lnTo>
                  <a:lnTo>
                    <a:pt x="36" y="39"/>
                  </a:lnTo>
                  <a:lnTo>
                    <a:pt x="36" y="39"/>
                  </a:lnTo>
                  <a:lnTo>
                    <a:pt x="34" y="39"/>
                  </a:lnTo>
                  <a:lnTo>
                    <a:pt x="33" y="39"/>
                  </a:lnTo>
                  <a:lnTo>
                    <a:pt x="31" y="36"/>
                  </a:lnTo>
                  <a:lnTo>
                    <a:pt x="33" y="34"/>
                  </a:lnTo>
                  <a:lnTo>
                    <a:pt x="33" y="34"/>
                  </a:lnTo>
                  <a:lnTo>
                    <a:pt x="33" y="31"/>
                  </a:lnTo>
                  <a:lnTo>
                    <a:pt x="33" y="31"/>
                  </a:lnTo>
                  <a:lnTo>
                    <a:pt x="31" y="29"/>
                  </a:lnTo>
                  <a:lnTo>
                    <a:pt x="29" y="26"/>
                  </a:lnTo>
                  <a:lnTo>
                    <a:pt x="26" y="25"/>
                  </a:lnTo>
                  <a:lnTo>
                    <a:pt x="25" y="25"/>
                  </a:lnTo>
                  <a:lnTo>
                    <a:pt x="20" y="23"/>
                  </a:lnTo>
                  <a:lnTo>
                    <a:pt x="18" y="23"/>
                  </a:lnTo>
                  <a:lnTo>
                    <a:pt x="18" y="22"/>
                  </a:lnTo>
                  <a:lnTo>
                    <a:pt x="18" y="20"/>
                  </a:lnTo>
                  <a:lnTo>
                    <a:pt x="18" y="20"/>
                  </a:lnTo>
                  <a:lnTo>
                    <a:pt x="17" y="18"/>
                  </a:lnTo>
                  <a:lnTo>
                    <a:pt x="12" y="15"/>
                  </a:lnTo>
                  <a:lnTo>
                    <a:pt x="11" y="14"/>
                  </a:lnTo>
                  <a:lnTo>
                    <a:pt x="9" y="12"/>
                  </a:lnTo>
                  <a:lnTo>
                    <a:pt x="9" y="12"/>
                  </a:lnTo>
                  <a:lnTo>
                    <a:pt x="9" y="15"/>
                  </a:lnTo>
                  <a:lnTo>
                    <a:pt x="11" y="17"/>
                  </a:lnTo>
                  <a:lnTo>
                    <a:pt x="14" y="17"/>
                  </a:lnTo>
                  <a:lnTo>
                    <a:pt x="14" y="18"/>
                  </a:lnTo>
                  <a:lnTo>
                    <a:pt x="15" y="18"/>
                  </a:lnTo>
                  <a:lnTo>
                    <a:pt x="14" y="20"/>
                  </a:lnTo>
                  <a:lnTo>
                    <a:pt x="12" y="22"/>
                  </a:lnTo>
                  <a:lnTo>
                    <a:pt x="12" y="22"/>
                  </a:lnTo>
                  <a:lnTo>
                    <a:pt x="11" y="23"/>
                  </a:lnTo>
                  <a:lnTo>
                    <a:pt x="11" y="22"/>
                  </a:lnTo>
                  <a:lnTo>
                    <a:pt x="9" y="18"/>
                  </a:lnTo>
                  <a:lnTo>
                    <a:pt x="4" y="18"/>
                  </a:lnTo>
                  <a:lnTo>
                    <a:pt x="3" y="17"/>
                  </a:lnTo>
                  <a:lnTo>
                    <a:pt x="1" y="14"/>
                  </a:lnTo>
                  <a:lnTo>
                    <a:pt x="1" y="12"/>
                  </a:lnTo>
                  <a:lnTo>
                    <a:pt x="1" y="11"/>
                  </a:lnTo>
                  <a:lnTo>
                    <a:pt x="3" y="9"/>
                  </a:lnTo>
                  <a:lnTo>
                    <a:pt x="3" y="7"/>
                  </a:lnTo>
                  <a:lnTo>
                    <a:pt x="3" y="6"/>
                  </a:lnTo>
                  <a:lnTo>
                    <a:pt x="3" y="6"/>
                  </a:lnTo>
                  <a:lnTo>
                    <a:pt x="3" y="4"/>
                  </a:lnTo>
                  <a:lnTo>
                    <a:pt x="1" y="4"/>
                  </a:lnTo>
                  <a:lnTo>
                    <a:pt x="0" y="3"/>
                  </a:lnTo>
                  <a:lnTo>
                    <a:pt x="0" y="3"/>
                  </a:lnTo>
                  <a:lnTo>
                    <a:pt x="3" y="3"/>
                  </a:lnTo>
                  <a:lnTo>
                    <a:pt x="3" y="1"/>
                  </a:lnTo>
                  <a:lnTo>
                    <a:pt x="3" y="1"/>
                  </a:lnTo>
                  <a:lnTo>
                    <a:pt x="3" y="1"/>
                  </a:lnTo>
                  <a:lnTo>
                    <a:pt x="3" y="1"/>
                  </a:lnTo>
                  <a:lnTo>
                    <a:pt x="3" y="1"/>
                  </a:lnTo>
                  <a:lnTo>
                    <a:pt x="4" y="0"/>
                  </a:lnTo>
                  <a:lnTo>
                    <a:pt x="4" y="0"/>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81" name="Freeform 301">
              <a:extLst>
                <a:ext uri="{FF2B5EF4-FFF2-40B4-BE49-F238E27FC236}">
                  <a16:creationId xmlns:a16="http://schemas.microsoft.com/office/drawing/2014/main" id="{5824F694-942D-48B9-A12A-4456F0D197FC}"/>
                </a:ext>
              </a:extLst>
            </p:cNvPr>
            <p:cNvSpPr>
              <a:spLocks noEditPoints="1"/>
            </p:cNvSpPr>
            <p:nvPr/>
          </p:nvSpPr>
          <p:spPr bwMode="auto">
            <a:xfrm>
              <a:off x="3537034" y="4067012"/>
              <a:ext cx="343063" cy="469763"/>
            </a:xfrm>
            <a:custGeom>
              <a:avLst/>
              <a:gdLst>
                <a:gd name="T0" fmla="*/ 109 w 176"/>
                <a:gd name="T1" fmla="*/ 0 h 241"/>
                <a:gd name="T2" fmla="*/ 102 w 176"/>
                <a:gd name="T3" fmla="*/ 11 h 241"/>
                <a:gd name="T4" fmla="*/ 88 w 176"/>
                <a:gd name="T5" fmla="*/ 34 h 241"/>
                <a:gd name="T6" fmla="*/ 85 w 176"/>
                <a:gd name="T7" fmla="*/ 47 h 241"/>
                <a:gd name="T8" fmla="*/ 96 w 176"/>
                <a:gd name="T9" fmla="*/ 60 h 241"/>
                <a:gd name="T10" fmla="*/ 96 w 176"/>
                <a:gd name="T11" fmla="*/ 72 h 241"/>
                <a:gd name="T12" fmla="*/ 110 w 176"/>
                <a:gd name="T13" fmla="*/ 78 h 241"/>
                <a:gd name="T14" fmla="*/ 128 w 176"/>
                <a:gd name="T15" fmla="*/ 80 h 241"/>
                <a:gd name="T16" fmla="*/ 140 w 176"/>
                <a:gd name="T17" fmla="*/ 91 h 241"/>
                <a:gd name="T18" fmla="*/ 164 w 176"/>
                <a:gd name="T19" fmla="*/ 89 h 241"/>
                <a:gd name="T20" fmla="*/ 162 w 176"/>
                <a:gd name="T21" fmla="*/ 102 h 241"/>
                <a:gd name="T22" fmla="*/ 164 w 176"/>
                <a:gd name="T23" fmla="*/ 121 h 241"/>
                <a:gd name="T24" fmla="*/ 167 w 176"/>
                <a:gd name="T25" fmla="*/ 134 h 241"/>
                <a:gd name="T26" fmla="*/ 167 w 176"/>
                <a:gd name="T27" fmla="*/ 141 h 241"/>
                <a:gd name="T28" fmla="*/ 172 w 176"/>
                <a:gd name="T29" fmla="*/ 151 h 241"/>
                <a:gd name="T30" fmla="*/ 173 w 176"/>
                <a:gd name="T31" fmla="*/ 162 h 241"/>
                <a:gd name="T32" fmla="*/ 167 w 176"/>
                <a:gd name="T33" fmla="*/ 149 h 241"/>
                <a:gd name="T34" fmla="*/ 159 w 176"/>
                <a:gd name="T35" fmla="*/ 152 h 241"/>
                <a:gd name="T36" fmla="*/ 143 w 176"/>
                <a:gd name="T37" fmla="*/ 154 h 241"/>
                <a:gd name="T38" fmla="*/ 132 w 176"/>
                <a:gd name="T39" fmla="*/ 157 h 241"/>
                <a:gd name="T40" fmla="*/ 139 w 176"/>
                <a:gd name="T41" fmla="*/ 165 h 241"/>
                <a:gd name="T42" fmla="*/ 143 w 176"/>
                <a:gd name="T43" fmla="*/ 170 h 241"/>
                <a:gd name="T44" fmla="*/ 140 w 176"/>
                <a:gd name="T45" fmla="*/ 170 h 241"/>
                <a:gd name="T46" fmla="*/ 134 w 176"/>
                <a:gd name="T47" fmla="*/ 170 h 241"/>
                <a:gd name="T48" fmla="*/ 131 w 176"/>
                <a:gd name="T49" fmla="*/ 182 h 241"/>
                <a:gd name="T50" fmla="*/ 137 w 176"/>
                <a:gd name="T51" fmla="*/ 190 h 241"/>
                <a:gd name="T52" fmla="*/ 139 w 176"/>
                <a:gd name="T53" fmla="*/ 195 h 241"/>
                <a:gd name="T54" fmla="*/ 135 w 176"/>
                <a:gd name="T55" fmla="*/ 217 h 241"/>
                <a:gd name="T56" fmla="*/ 128 w 176"/>
                <a:gd name="T57" fmla="*/ 236 h 241"/>
                <a:gd name="T58" fmla="*/ 121 w 176"/>
                <a:gd name="T59" fmla="*/ 231 h 241"/>
                <a:gd name="T60" fmla="*/ 126 w 176"/>
                <a:gd name="T61" fmla="*/ 215 h 241"/>
                <a:gd name="T62" fmla="*/ 115 w 176"/>
                <a:gd name="T63" fmla="*/ 212 h 241"/>
                <a:gd name="T64" fmla="*/ 104 w 176"/>
                <a:gd name="T65" fmla="*/ 211 h 241"/>
                <a:gd name="T66" fmla="*/ 93 w 176"/>
                <a:gd name="T67" fmla="*/ 212 h 241"/>
                <a:gd name="T68" fmla="*/ 85 w 176"/>
                <a:gd name="T69" fmla="*/ 211 h 241"/>
                <a:gd name="T70" fmla="*/ 80 w 176"/>
                <a:gd name="T71" fmla="*/ 203 h 241"/>
                <a:gd name="T72" fmla="*/ 74 w 176"/>
                <a:gd name="T73" fmla="*/ 195 h 241"/>
                <a:gd name="T74" fmla="*/ 66 w 176"/>
                <a:gd name="T75" fmla="*/ 187 h 241"/>
                <a:gd name="T76" fmla="*/ 60 w 176"/>
                <a:gd name="T77" fmla="*/ 182 h 241"/>
                <a:gd name="T78" fmla="*/ 46 w 176"/>
                <a:gd name="T79" fmla="*/ 178 h 241"/>
                <a:gd name="T80" fmla="*/ 38 w 176"/>
                <a:gd name="T81" fmla="*/ 176 h 241"/>
                <a:gd name="T82" fmla="*/ 27 w 176"/>
                <a:gd name="T83" fmla="*/ 175 h 241"/>
                <a:gd name="T84" fmla="*/ 19 w 176"/>
                <a:gd name="T85" fmla="*/ 167 h 241"/>
                <a:gd name="T86" fmla="*/ 3 w 176"/>
                <a:gd name="T87" fmla="*/ 159 h 241"/>
                <a:gd name="T88" fmla="*/ 8 w 176"/>
                <a:gd name="T89" fmla="*/ 145 h 241"/>
                <a:gd name="T90" fmla="*/ 17 w 176"/>
                <a:gd name="T91" fmla="*/ 140 h 241"/>
                <a:gd name="T92" fmla="*/ 22 w 176"/>
                <a:gd name="T93" fmla="*/ 135 h 241"/>
                <a:gd name="T94" fmla="*/ 27 w 176"/>
                <a:gd name="T95" fmla="*/ 124 h 241"/>
                <a:gd name="T96" fmla="*/ 22 w 176"/>
                <a:gd name="T97" fmla="*/ 118 h 241"/>
                <a:gd name="T98" fmla="*/ 25 w 176"/>
                <a:gd name="T99" fmla="*/ 105 h 241"/>
                <a:gd name="T100" fmla="*/ 24 w 176"/>
                <a:gd name="T101" fmla="*/ 89 h 241"/>
                <a:gd name="T102" fmla="*/ 17 w 176"/>
                <a:gd name="T103" fmla="*/ 72 h 241"/>
                <a:gd name="T104" fmla="*/ 22 w 176"/>
                <a:gd name="T105" fmla="*/ 71 h 241"/>
                <a:gd name="T106" fmla="*/ 25 w 176"/>
                <a:gd name="T107" fmla="*/ 61 h 241"/>
                <a:gd name="T108" fmla="*/ 30 w 176"/>
                <a:gd name="T109" fmla="*/ 61 h 241"/>
                <a:gd name="T110" fmla="*/ 33 w 176"/>
                <a:gd name="T111" fmla="*/ 64 h 241"/>
                <a:gd name="T112" fmla="*/ 44 w 176"/>
                <a:gd name="T113" fmla="*/ 45 h 241"/>
                <a:gd name="T114" fmla="*/ 50 w 176"/>
                <a:gd name="T115" fmla="*/ 33 h 241"/>
                <a:gd name="T116" fmla="*/ 57 w 176"/>
                <a:gd name="T117" fmla="*/ 23 h 241"/>
                <a:gd name="T118" fmla="*/ 68 w 176"/>
                <a:gd name="T119" fmla="*/ 25 h 241"/>
                <a:gd name="T120" fmla="*/ 83 w 176"/>
                <a:gd name="T121" fmla="*/ 17 h 241"/>
                <a:gd name="T122" fmla="*/ 106 w 176"/>
                <a:gd name="T12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6" h="241">
                  <a:moveTo>
                    <a:pt x="12" y="141"/>
                  </a:moveTo>
                  <a:lnTo>
                    <a:pt x="12" y="141"/>
                  </a:lnTo>
                  <a:lnTo>
                    <a:pt x="14" y="141"/>
                  </a:lnTo>
                  <a:lnTo>
                    <a:pt x="14" y="143"/>
                  </a:lnTo>
                  <a:lnTo>
                    <a:pt x="12" y="143"/>
                  </a:lnTo>
                  <a:lnTo>
                    <a:pt x="12" y="143"/>
                  </a:lnTo>
                  <a:lnTo>
                    <a:pt x="12" y="141"/>
                  </a:lnTo>
                  <a:lnTo>
                    <a:pt x="12" y="141"/>
                  </a:lnTo>
                  <a:close/>
                  <a:moveTo>
                    <a:pt x="107" y="0"/>
                  </a:moveTo>
                  <a:lnTo>
                    <a:pt x="109" y="0"/>
                  </a:lnTo>
                  <a:lnTo>
                    <a:pt x="112" y="1"/>
                  </a:lnTo>
                  <a:lnTo>
                    <a:pt x="113" y="4"/>
                  </a:lnTo>
                  <a:lnTo>
                    <a:pt x="115" y="6"/>
                  </a:lnTo>
                  <a:lnTo>
                    <a:pt x="112" y="8"/>
                  </a:lnTo>
                  <a:lnTo>
                    <a:pt x="112" y="9"/>
                  </a:lnTo>
                  <a:lnTo>
                    <a:pt x="112" y="9"/>
                  </a:lnTo>
                  <a:lnTo>
                    <a:pt x="110" y="9"/>
                  </a:lnTo>
                  <a:lnTo>
                    <a:pt x="109" y="9"/>
                  </a:lnTo>
                  <a:lnTo>
                    <a:pt x="106" y="11"/>
                  </a:lnTo>
                  <a:lnTo>
                    <a:pt x="102" y="11"/>
                  </a:lnTo>
                  <a:lnTo>
                    <a:pt x="102" y="12"/>
                  </a:lnTo>
                  <a:lnTo>
                    <a:pt x="98" y="19"/>
                  </a:lnTo>
                  <a:lnTo>
                    <a:pt x="96" y="19"/>
                  </a:lnTo>
                  <a:lnTo>
                    <a:pt x="94" y="20"/>
                  </a:lnTo>
                  <a:lnTo>
                    <a:pt x="93" y="22"/>
                  </a:lnTo>
                  <a:lnTo>
                    <a:pt x="91" y="23"/>
                  </a:lnTo>
                  <a:lnTo>
                    <a:pt x="91" y="25"/>
                  </a:lnTo>
                  <a:lnTo>
                    <a:pt x="90" y="28"/>
                  </a:lnTo>
                  <a:lnTo>
                    <a:pt x="88" y="33"/>
                  </a:lnTo>
                  <a:lnTo>
                    <a:pt x="88" y="34"/>
                  </a:lnTo>
                  <a:lnTo>
                    <a:pt x="87" y="39"/>
                  </a:lnTo>
                  <a:lnTo>
                    <a:pt x="87" y="41"/>
                  </a:lnTo>
                  <a:lnTo>
                    <a:pt x="85" y="42"/>
                  </a:lnTo>
                  <a:lnTo>
                    <a:pt x="85" y="44"/>
                  </a:lnTo>
                  <a:lnTo>
                    <a:pt x="83" y="45"/>
                  </a:lnTo>
                  <a:lnTo>
                    <a:pt x="82" y="47"/>
                  </a:lnTo>
                  <a:lnTo>
                    <a:pt x="82" y="47"/>
                  </a:lnTo>
                  <a:lnTo>
                    <a:pt x="82" y="47"/>
                  </a:lnTo>
                  <a:lnTo>
                    <a:pt x="85" y="47"/>
                  </a:lnTo>
                  <a:lnTo>
                    <a:pt x="85" y="47"/>
                  </a:lnTo>
                  <a:lnTo>
                    <a:pt x="87" y="45"/>
                  </a:lnTo>
                  <a:lnTo>
                    <a:pt x="87" y="47"/>
                  </a:lnTo>
                  <a:lnTo>
                    <a:pt x="88" y="48"/>
                  </a:lnTo>
                  <a:lnTo>
                    <a:pt x="88" y="48"/>
                  </a:lnTo>
                  <a:lnTo>
                    <a:pt x="90" y="48"/>
                  </a:lnTo>
                  <a:lnTo>
                    <a:pt x="90" y="48"/>
                  </a:lnTo>
                  <a:lnTo>
                    <a:pt x="91" y="52"/>
                  </a:lnTo>
                  <a:lnTo>
                    <a:pt x="93" y="55"/>
                  </a:lnTo>
                  <a:lnTo>
                    <a:pt x="94" y="58"/>
                  </a:lnTo>
                  <a:lnTo>
                    <a:pt x="96" y="60"/>
                  </a:lnTo>
                  <a:lnTo>
                    <a:pt x="96" y="60"/>
                  </a:lnTo>
                  <a:lnTo>
                    <a:pt x="96" y="63"/>
                  </a:lnTo>
                  <a:lnTo>
                    <a:pt x="96" y="63"/>
                  </a:lnTo>
                  <a:lnTo>
                    <a:pt x="96" y="64"/>
                  </a:lnTo>
                  <a:lnTo>
                    <a:pt x="96" y="64"/>
                  </a:lnTo>
                  <a:lnTo>
                    <a:pt x="96" y="67"/>
                  </a:lnTo>
                  <a:lnTo>
                    <a:pt x="94" y="67"/>
                  </a:lnTo>
                  <a:lnTo>
                    <a:pt x="94" y="71"/>
                  </a:lnTo>
                  <a:lnTo>
                    <a:pt x="94" y="71"/>
                  </a:lnTo>
                  <a:lnTo>
                    <a:pt x="96" y="72"/>
                  </a:lnTo>
                  <a:lnTo>
                    <a:pt x="96" y="72"/>
                  </a:lnTo>
                  <a:lnTo>
                    <a:pt x="98" y="74"/>
                  </a:lnTo>
                  <a:lnTo>
                    <a:pt x="99" y="74"/>
                  </a:lnTo>
                  <a:lnTo>
                    <a:pt x="99" y="75"/>
                  </a:lnTo>
                  <a:lnTo>
                    <a:pt x="101" y="77"/>
                  </a:lnTo>
                  <a:lnTo>
                    <a:pt x="102" y="78"/>
                  </a:lnTo>
                  <a:lnTo>
                    <a:pt x="104" y="78"/>
                  </a:lnTo>
                  <a:lnTo>
                    <a:pt x="104" y="78"/>
                  </a:lnTo>
                  <a:lnTo>
                    <a:pt x="107" y="78"/>
                  </a:lnTo>
                  <a:lnTo>
                    <a:pt x="110" y="78"/>
                  </a:lnTo>
                  <a:lnTo>
                    <a:pt x="113" y="78"/>
                  </a:lnTo>
                  <a:lnTo>
                    <a:pt x="115" y="78"/>
                  </a:lnTo>
                  <a:lnTo>
                    <a:pt x="117" y="78"/>
                  </a:lnTo>
                  <a:lnTo>
                    <a:pt x="120" y="78"/>
                  </a:lnTo>
                  <a:lnTo>
                    <a:pt x="120" y="77"/>
                  </a:lnTo>
                  <a:lnTo>
                    <a:pt x="121" y="77"/>
                  </a:lnTo>
                  <a:lnTo>
                    <a:pt x="123" y="78"/>
                  </a:lnTo>
                  <a:lnTo>
                    <a:pt x="124" y="78"/>
                  </a:lnTo>
                  <a:lnTo>
                    <a:pt x="126" y="78"/>
                  </a:lnTo>
                  <a:lnTo>
                    <a:pt x="128" y="80"/>
                  </a:lnTo>
                  <a:lnTo>
                    <a:pt x="128" y="80"/>
                  </a:lnTo>
                  <a:lnTo>
                    <a:pt x="129" y="80"/>
                  </a:lnTo>
                  <a:lnTo>
                    <a:pt x="129" y="80"/>
                  </a:lnTo>
                  <a:lnTo>
                    <a:pt x="132" y="83"/>
                  </a:lnTo>
                  <a:lnTo>
                    <a:pt x="134" y="86"/>
                  </a:lnTo>
                  <a:lnTo>
                    <a:pt x="137" y="88"/>
                  </a:lnTo>
                  <a:lnTo>
                    <a:pt x="139" y="91"/>
                  </a:lnTo>
                  <a:lnTo>
                    <a:pt x="139" y="91"/>
                  </a:lnTo>
                  <a:lnTo>
                    <a:pt x="140" y="91"/>
                  </a:lnTo>
                  <a:lnTo>
                    <a:pt x="140" y="91"/>
                  </a:lnTo>
                  <a:lnTo>
                    <a:pt x="142" y="91"/>
                  </a:lnTo>
                  <a:lnTo>
                    <a:pt x="142" y="91"/>
                  </a:lnTo>
                  <a:lnTo>
                    <a:pt x="143" y="91"/>
                  </a:lnTo>
                  <a:lnTo>
                    <a:pt x="147" y="91"/>
                  </a:lnTo>
                  <a:lnTo>
                    <a:pt x="150" y="91"/>
                  </a:lnTo>
                  <a:lnTo>
                    <a:pt x="153" y="91"/>
                  </a:lnTo>
                  <a:lnTo>
                    <a:pt x="158" y="91"/>
                  </a:lnTo>
                  <a:lnTo>
                    <a:pt x="161" y="89"/>
                  </a:lnTo>
                  <a:lnTo>
                    <a:pt x="162" y="89"/>
                  </a:lnTo>
                  <a:lnTo>
                    <a:pt x="164" y="89"/>
                  </a:lnTo>
                  <a:lnTo>
                    <a:pt x="165" y="89"/>
                  </a:lnTo>
                  <a:lnTo>
                    <a:pt x="167" y="91"/>
                  </a:lnTo>
                  <a:lnTo>
                    <a:pt x="167" y="91"/>
                  </a:lnTo>
                  <a:lnTo>
                    <a:pt x="169" y="93"/>
                  </a:lnTo>
                  <a:lnTo>
                    <a:pt x="167" y="94"/>
                  </a:lnTo>
                  <a:lnTo>
                    <a:pt x="165" y="96"/>
                  </a:lnTo>
                  <a:lnTo>
                    <a:pt x="165" y="97"/>
                  </a:lnTo>
                  <a:lnTo>
                    <a:pt x="165" y="99"/>
                  </a:lnTo>
                  <a:lnTo>
                    <a:pt x="164" y="100"/>
                  </a:lnTo>
                  <a:lnTo>
                    <a:pt x="162" y="102"/>
                  </a:lnTo>
                  <a:lnTo>
                    <a:pt x="162" y="104"/>
                  </a:lnTo>
                  <a:lnTo>
                    <a:pt x="162" y="105"/>
                  </a:lnTo>
                  <a:lnTo>
                    <a:pt x="162" y="108"/>
                  </a:lnTo>
                  <a:lnTo>
                    <a:pt x="162" y="113"/>
                  </a:lnTo>
                  <a:lnTo>
                    <a:pt x="162" y="115"/>
                  </a:lnTo>
                  <a:lnTo>
                    <a:pt x="162" y="115"/>
                  </a:lnTo>
                  <a:lnTo>
                    <a:pt x="162" y="116"/>
                  </a:lnTo>
                  <a:lnTo>
                    <a:pt x="162" y="118"/>
                  </a:lnTo>
                  <a:lnTo>
                    <a:pt x="162" y="119"/>
                  </a:lnTo>
                  <a:lnTo>
                    <a:pt x="164" y="121"/>
                  </a:lnTo>
                  <a:lnTo>
                    <a:pt x="165" y="124"/>
                  </a:lnTo>
                  <a:lnTo>
                    <a:pt x="165" y="126"/>
                  </a:lnTo>
                  <a:lnTo>
                    <a:pt x="167" y="126"/>
                  </a:lnTo>
                  <a:lnTo>
                    <a:pt x="167" y="126"/>
                  </a:lnTo>
                  <a:lnTo>
                    <a:pt x="169" y="130"/>
                  </a:lnTo>
                  <a:lnTo>
                    <a:pt x="170" y="130"/>
                  </a:lnTo>
                  <a:lnTo>
                    <a:pt x="170" y="130"/>
                  </a:lnTo>
                  <a:lnTo>
                    <a:pt x="169" y="132"/>
                  </a:lnTo>
                  <a:lnTo>
                    <a:pt x="169" y="132"/>
                  </a:lnTo>
                  <a:lnTo>
                    <a:pt x="167" y="134"/>
                  </a:lnTo>
                  <a:lnTo>
                    <a:pt x="162" y="138"/>
                  </a:lnTo>
                  <a:lnTo>
                    <a:pt x="162" y="138"/>
                  </a:lnTo>
                  <a:lnTo>
                    <a:pt x="162" y="140"/>
                  </a:lnTo>
                  <a:lnTo>
                    <a:pt x="164" y="138"/>
                  </a:lnTo>
                  <a:lnTo>
                    <a:pt x="164" y="140"/>
                  </a:lnTo>
                  <a:lnTo>
                    <a:pt x="165" y="140"/>
                  </a:lnTo>
                  <a:lnTo>
                    <a:pt x="165" y="140"/>
                  </a:lnTo>
                  <a:lnTo>
                    <a:pt x="165" y="141"/>
                  </a:lnTo>
                  <a:lnTo>
                    <a:pt x="167" y="141"/>
                  </a:lnTo>
                  <a:lnTo>
                    <a:pt x="167" y="141"/>
                  </a:lnTo>
                  <a:lnTo>
                    <a:pt x="169" y="143"/>
                  </a:lnTo>
                  <a:lnTo>
                    <a:pt x="170" y="145"/>
                  </a:lnTo>
                  <a:lnTo>
                    <a:pt x="170" y="145"/>
                  </a:lnTo>
                  <a:lnTo>
                    <a:pt x="172" y="145"/>
                  </a:lnTo>
                  <a:lnTo>
                    <a:pt x="172" y="146"/>
                  </a:lnTo>
                  <a:lnTo>
                    <a:pt x="172" y="146"/>
                  </a:lnTo>
                  <a:lnTo>
                    <a:pt x="172" y="149"/>
                  </a:lnTo>
                  <a:lnTo>
                    <a:pt x="172" y="149"/>
                  </a:lnTo>
                  <a:lnTo>
                    <a:pt x="173" y="149"/>
                  </a:lnTo>
                  <a:lnTo>
                    <a:pt x="172" y="151"/>
                  </a:lnTo>
                  <a:lnTo>
                    <a:pt x="173" y="151"/>
                  </a:lnTo>
                  <a:lnTo>
                    <a:pt x="173" y="152"/>
                  </a:lnTo>
                  <a:lnTo>
                    <a:pt x="175" y="156"/>
                  </a:lnTo>
                  <a:lnTo>
                    <a:pt x="175" y="156"/>
                  </a:lnTo>
                  <a:lnTo>
                    <a:pt x="175" y="157"/>
                  </a:lnTo>
                  <a:lnTo>
                    <a:pt x="175" y="159"/>
                  </a:lnTo>
                  <a:lnTo>
                    <a:pt x="176" y="160"/>
                  </a:lnTo>
                  <a:lnTo>
                    <a:pt x="176" y="160"/>
                  </a:lnTo>
                  <a:lnTo>
                    <a:pt x="176" y="162"/>
                  </a:lnTo>
                  <a:lnTo>
                    <a:pt x="173" y="162"/>
                  </a:lnTo>
                  <a:lnTo>
                    <a:pt x="173" y="162"/>
                  </a:lnTo>
                  <a:lnTo>
                    <a:pt x="173" y="162"/>
                  </a:lnTo>
                  <a:lnTo>
                    <a:pt x="173" y="159"/>
                  </a:lnTo>
                  <a:lnTo>
                    <a:pt x="173" y="156"/>
                  </a:lnTo>
                  <a:lnTo>
                    <a:pt x="172" y="156"/>
                  </a:lnTo>
                  <a:lnTo>
                    <a:pt x="172" y="152"/>
                  </a:lnTo>
                  <a:lnTo>
                    <a:pt x="170" y="151"/>
                  </a:lnTo>
                  <a:lnTo>
                    <a:pt x="169" y="149"/>
                  </a:lnTo>
                  <a:lnTo>
                    <a:pt x="169" y="149"/>
                  </a:lnTo>
                  <a:lnTo>
                    <a:pt x="167" y="149"/>
                  </a:lnTo>
                  <a:lnTo>
                    <a:pt x="167" y="149"/>
                  </a:lnTo>
                  <a:lnTo>
                    <a:pt x="165" y="149"/>
                  </a:lnTo>
                  <a:lnTo>
                    <a:pt x="165" y="151"/>
                  </a:lnTo>
                  <a:lnTo>
                    <a:pt x="164" y="152"/>
                  </a:lnTo>
                  <a:lnTo>
                    <a:pt x="162" y="154"/>
                  </a:lnTo>
                  <a:lnTo>
                    <a:pt x="162" y="154"/>
                  </a:lnTo>
                  <a:lnTo>
                    <a:pt x="161" y="154"/>
                  </a:lnTo>
                  <a:lnTo>
                    <a:pt x="159" y="154"/>
                  </a:lnTo>
                  <a:lnTo>
                    <a:pt x="159" y="154"/>
                  </a:lnTo>
                  <a:lnTo>
                    <a:pt x="159" y="152"/>
                  </a:lnTo>
                  <a:lnTo>
                    <a:pt x="158" y="151"/>
                  </a:lnTo>
                  <a:lnTo>
                    <a:pt x="158" y="151"/>
                  </a:lnTo>
                  <a:lnTo>
                    <a:pt x="156" y="151"/>
                  </a:lnTo>
                  <a:lnTo>
                    <a:pt x="156" y="152"/>
                  </a:lnTo>
                  <a:lnTo>
                    <a:pt x="156" y="152"/>
                  </a:lnTo>
                  <a:lnTo>
                    <a:pt x="156" y="154"/>
                  </a:lnTo>
                  <a:lnTo>
                    <a:pt x="158" y="154"/>
                  </a:lnTo>
                  <a:lnTo>
                    <a:pt x="156" y="154"/>
                  </a:lnTo>
                  <a:lnTo>
                    <a:pt x="147" y="154"/>
                  </a:lnTo>
                  <a:lnTo>
                    <a:pt x="143" y="154"/>
                  </a:lnTo>
                  <a:lnTo>
                    <a:pt x="140" y="154"/>
                  </a:lnTo>
                  <a:lnTo>
                    <a:pt x="140" y="154"/>
                  </a:lnTo>
                  <a:lnTo>
                    <a:pt x="139" y="154"/>
                  </a:lnTo>
                  <a:lnTo>
                    <a:pt x="137" y="154"/>
                  </a:lnTo>
                  <a:lnTo>
                    <a:pt x="137" y="154"/>
                  </a:lnTo>
                  <a:lnTo>
                    <a:pt x="135" y="154"/>
                  </a:lnTo>
                  <a:lnTo>
                    <a:pt x="134" y="154"/>
                  </a:lnTo>
                  <a:lnTo>
                    <a:pt x="134" y="156"/>
                  </a:lnTo>
                  <a:lnTo>
                    <a:pt x="132" y="154"/>
                  </a:lnTo>
                  <a:lnTo>
                    <a:pt x="132" y="157"/>
                  </a:lnTo>
                  <a:lnTo>
                    <a:pt x="132" y="160"/>
                  </a:lnTo>
                  <a:lnTo>
                    <a:pt x="132" y="163"/>
                  </a:lnTo>
                  <a:lnTo>
                    <a:pt x="134" y="163"/>
                  </a:lnTo>
                  <a:lnTo>
                    <a:pt x="134" y="163"/>
                  </a:lnTo>
                  <a:lnTo>
                    <a:pt x="135" y="163"/>
                  </a:lnTo>
                  <a:lnTo>
                    <a:pt x="137" y="163"/>
                  </a:lnTo>
                  <a:lnTo>
                    <a:pt x="137" y="163"/>
                  </a:lnTo>
                  <a:lnTo>
                    <a:pt x="137" y="163"/>
                  </a:lnTo>
                  <a:lnTo>
                    <a:pt x="139" y="163"/>
                  </a:lnTo>
                  <a:lnTo>
                    <a:pt x="139" y="165"/>
                  </a:lnTo>
                  <a:lnTo>
                    <a:pt x="140" y="165"/>
                  </a:lnTo>
                  <a:lnTo>
                    <a:pt x="140" y="163"/>
                  </a:lnTo>
                  <a:lnTo>
                    <a:pt x="140" y="163"/>
                  </a:lnTo>
                  <a:lnTo>
                    <a:pt x="142" y="165"/>
                  </a:lnTo>
                  <a:lnTo>
                    <a:pt x="142" y="165"/>
                  </a:lnTo>
                  <a:lnTo>
                    <a:pt x="142" y="167"/>
                  </a:lnTo>
                  <a:lnTo>
                    <a:pt x="143" y="167"/>
                  </a:lnTo>
                  <a:lnTo>
                    <a:pt x="143" y="168"/>
                  </a:lnTo>
                  <a:lnTo>
                    <a:pt x="143" y="168"/>
                  </a:lnTo>
                  <a:lnTo>
                    <a:pt x="143" y="170"/>
                  </a:lnTo>
                  <a:lnTo>
                    <a:pt x="143" y="170"/>
                  </a:lnTo>
                  <a:lnTo>
                    <a:pt x="143" y="170"/>
                  </a:lnTo>
                  <a:lnTo>
                    <a:pt x="143" y="170"/>
                  </a:lnTo>
                  <a:lnTo>
                    <a:pt x="143" y="170"/>
                  </a:lnTo>
                  <a:lnTo>
                    <a:pt x="142" y="170"/>
                  </a:lnTo>
                  <a:lnTo>
                    <a:pt x="142" y="170"/>
                  </a:lnTo>
                  <a:lnTo>
                    <a:pt x="142" y="170"/>
                  </a:lnTo>
                  <a:lnTo>
                    <a:pt x="140" y="170"/>
                  </a:lnTo>
                  <a:lnTo>
                    <a:pt x="140" y="170"/>
                  </a:lnTo>
                  <a:lnTo>
                    <a:pt x="140" y="170"/>
                  </a:lnTo>
                  <a:lnTo>
                    <a:pt x="140" y="170"/>
                  </a:lnTo>
                  <a:lnTo>
                    <a:pt x="139" y="170"/>
                  </a:lnTo>
                  <a:lnTo>
                    <a:pt x="139" y="168"/>
                  </a:lnTo>
                  <a:lnTo>
                    <a:pt x="137" y="170"/>
                  </a:lnTo>
                  <a:lnTo>
                    <a:pt x="137" y="170"/>
                  </a:lnTo>
                  <a:lnTo>
                    <a:pt x="137" y="170"/>
                  </a:lnTo>
                  <a:lnTo>
                    <a:pt x="135" y="170"/>
                  </a:lnTo>
                  <a:lnTo>
                    <a:pt x="135" y="170"/>
                  </a:lnTo>
                  <a:lnTo>
                    <a:pt x="135" y="170"/>
                  </a:lnTo>
                  <a:lnTo>
                    <a:pt x="134" y="170"/>
                  </a:lnTo>
                  <a:lnTo>
                    <a:pt x="134" y="171"/>
                  </a:lnTo>
                  <a:lnTo>
                    <a:pt x="132" y="171"/>
                  </a:lnTo>
                  <a:lnTo>
                    <a:pt x="132" y="171"/>
                  </a:lnTo>
                  <a:lnTo>
                    <a:pt x="131" y="171"/>
                  </a:lnTo>
                  <a:lnTo>
                    <a:pt x="131" y="171"/>
                  </a:lnTo>
                  <a:lnTo>
                    <a:pt x="131" y="173"/>
                  </a:lnTo>
                  <a:lnTo>
                    <a:pt x="129" y="176"/>
                  </a:lnTo>
                  <a:lnTo>
                    <a:pt x="129" y="179"/>
                  </a:lnTo>
                  <a:lnTo>
                    <a:pt x="129" y="181"/>
                  </a:lnTo>
                  <a:lnTo>
                    <a:pt x="131" y="182"/>
                  </a:lnTo>
                  <a:lnTo>
                    <a:pt x="132" y="184"/>
                  </a:lnTo>
                  <a:lnTo>
                    <a:pt x="134" y="186"/>
                  </a:lnTo>
                  <a:lnTo>
                    <a:pt x="134" y="186"/>
                  </a:lnTo>
                  <a:lnTo>
                    <a:pt x="135" y="186"/>
                  </a:lnTo>
                  <a:lnTo>
                    <a:pt x="135" y="187"/>
                  </a:lnTo>
                  <a:lnTo>
                    <a:pt x="137" y="187"/>
                  </a:lnTo>
                  <a:lnTo>
                    <a:pt x="137" y="189"/>
                  </a:lnTo>
                  <a:lnTo>
                    <a:pt x="137" y="189"/>
                  </a:lnTo>
                  <a:lnTo>
                    <a:pt x="137" y="189"/>
                  </a:lnTo>
                  <a:lnTo>
                    <a:pt x="137" y="190"/>
                  </a:lnTo>
                  <a:lnTo>
                    <a:pt x="137" y="190"/>
                  </a:lnTo>
                  <a:lnTo>
                    <a:pt x="137" y="190"/>
                  </a:lnTo>
                  <a:lnTo>
                    <a:pt x="137" y="192"/>
                  </a:lnTo>
                  <a:lnTo>
                    <a:pt x="137" y="192"/>
                  </a:lnTo>
                  <a:lnTo>
                    <a:pt x="137" y="192"/>
                  </a:lnTo>
                  <a:lnTo>
                    <a:pt x="137" y="193"/>
                  </a:lnTo>
                  <a:lnTo>
                    <a:pt x="139" y="193"/>
                  </a:lnTo>
                  <a:lnTo>
                    <a:pt x="139" y="193"/>
                  </a:lnTo>
                  <a:lnTo>
                    <a:pt x="139" y="193"/>
                  </a:lnTo>
                  <a:lnTo>
                    <a:pt x="139" y="195"/>
                  </a:lnTo>
                  <a:lnTo>
                    <a:pt x="139" y="195"/>
                  </a:lnTo>
                  <a:lnTo>
                    <a:pt x="139" y="197"/>
                  </a:lnTo>
                  <a:lnTo>
                    <a:pt x="140" y="197"/>
                  </a:lnTo>
                  <a:lnTo>
                    <a:pt x="139" y="197"/>
                  </a:lnTo>
                  <a:lnTo>
                    <a:pt x="139" y="200"/>
                  </a:lnTo>
                  <a:lnTo>
                    <a:pt x="139" y="203"/>
                  </a:lnTo>
                  <a:lnTo>
                    <a:pt x="139" y="204"/>
                  </a:lnTo>
                  <a:lnTo>
                    <a:pt x="137" y="208"/>
                  </a:lnTo>
                  <a:lnTo>
                    <a:pt x="137" y="212"/>
                  </a:lnTo>
                  <a:lnTo>
                    <a:pt x="135" y="217"/>
                  </a:lnTo>
                  <a:lnTo>
                    <a:pt x="135" y="223"/>
                  </a:lnTo>
                  <a:lnTo>
                    <a:pt x="134" y="228"/>
                  </a:lnTo>
                  <a:lnTo>
                    <a:pt x="132" y="231"/>
                  </a:lnTo>
                  <a:lnTo>
                    <a:pt x="132" y="236"/>
                  </a:lnTo>
                  <a:lnTo>
                    <a:pt x="132" y="239"/>
                  </a:lnTo>
                  <a:lnTo>
                    <a:pt x="131" y="241"/>
                  </a:lnTo>
                  <a:lnTo>
                    <a:pt x="131" y="239"/>
                  </a:lnTo>
                  <a:lnTo>
                    <a:pt x="129" y="238"/>
                  </a:lnTo>
                  <a:lnTo>
                    <a:pt x="129" y="238"/>
                  </a:lnTo>
                  <a:lnTo>
                    <a:pt x="128" y="236"/>
                  </a:lnTo>
                  <a:lnTo>
                    <a:pt x="128" y="234"/>
                  </a:lnTo>
                  <a:lnTo>
                    <a:pt x="126" y="234"/>
                  </a:lnTo>
                  <a:lnTo>
                    <a:pt x="126" y="234"/>
                  </a:lnTo>
                  <a:lnTo>
                    <a:pt x="126" y="234"/>
                  </a:lnTo>
                  <a:lnTo>
                    <a:pt x="124" y="234"/>
                  </a:lnTo>
                  <a:lnTo>
                    <a:pt x="124" y="234"/>
                  </a:lnTo>
                  <a:lnTo>
                    <a:pt x="123" y="234"/>
                  </a:lnTo>
                  <a:lnTo>
                    <a:pt x="121" y="234"/>
                  </a:lnTo>
                  <a:lnTo>
                    <a:pt x="120" y="234"/>
                  </a:lnTo>
                  <a:lnTo>
                    <a:pt x="121" y="231"/>
                  </a:lnTo>
                  <a:lnTo>
                    <a:pt x="124" y="227"/>
                  </a:lnTo>
                  <a:lnTo>
                    <a:pt x="126" y="223"/>
                  </a:lnTo>
                  <a:lnTo>
                    <a:pt x="129" y="220"/>
                  </a:lnTo>
                  <a:lnTo>
                    <a:pt x="129" y="219"/>
                  </a:lnTo>
                  <a:lnTo>
                    <a:pt x="129" y="219"/>
                  </a:lnTo>
                  <a:lnTo>
                    <a:pt x="129" y="219"/>
                  </a:lnTo>
                  <a:lnTo>
                    <a:pt x="129" y="217"/>
                  </a:lnTo>
                  <a:lnTo>
                    <a:pt x="129" y="217"/>
                  </a:lnTo>
                  <a:lnTo>
                    <a:pt x="128" y="217"/>
                  </a:lnTo>
                  <a:lnTo>
                    <a:pt x="126" y="215"/>
                  </a:lnTo>
                  <a:lnTo>
                    <a:pt x="126" y="215"/>
                  </a:lnTo>
                  <a:lnTo>
                    <a:pt x="124" y="215"/>
                  </a:lnTo>
                  <a:lnTo>
                    <a:pt x="123" y="214"/>
                  </a:lnTo>
                  <a:lnTo>
                    <a:pt x="123" y="214"/>
                  </a:lnTo>
                  <a:lnTo>
                    <a:pt x="121" y="214"/>
                  </a:lnTo>
                  <a:lnTo>
                    <a:pt x="121" y="212"/>
                  </a:lnTo>
                  <a:lnTo>
                    <a:pt x="118" y="211"/>
                  </a:lnTo>
                  <a:lnTo>
                    <a:pt x="117" y="211"/>
                  </a:lnTo>
                  <a:lnTo>
                    <a:pt x="117" y="211"/>
                  </a:lnTo>
                  <a:lnTo>
                    <a:pt x="115" y="212"/>
                  </a:lnTo>
                  <a:lnTo>
                    <a:pt x="113" y="212"/>
                  </a:lnTo>
                  <a:lnTo>
                    <a:pt x="112" y="212"/>
                  </a:lnTo>
                  <a:lnTo>
                    <a:pt x="110" y="212"/>
                  </a:lnTo>
                  <a:lnTo>
                    <a:pt x="110" y="212"/>
                  </a:lnTo>
                  <a:lnTo>
                    <a:pt x="109" y="212"/>
                  </a:lnTo>
                  <a:lnTo>
                    <a:pt x="109" y="211"/>
                  </a:lnTo>
                  <a:lnTo>
                    <a:pt x="107" y="211"/>
                  </a:lnTo>
                  <a:lnTo>
                    <a:pt x="106" y="211"/>
                  </a:lnTo>
                  <a:lnTo>
                    <a:pt x="106" y="211"/>
                  </a:lnTo>
                  <a:lnTo>
                    <a:pt x="104" y="211"/>
                  </a:lnTo>
                  <a:lnTo>
                    <a:pt x="102" y="212"/>
                  </a:lnTo>
                  <a:lnTo>
                    <a:pt x="102" y="212"/>
                  </a:lnTo>
                  <a:lnTo>
                    <a:pt x="101" y="212"/>
                  </a:lnTo>
                  <a:lnTo>
                    <a:pt x="99" y="214"/>
                  </a:lnTo>
                  <a:lnTo>
                    <a:pt x="99" y="214"/>
                  </a:lnTo>
                  <a:lnTo>
                    <a:pt x="98" y="214"/>
                  </a:lnTo>
                  <a:lnTo>
                    <a:pt x="96" y="214"/>
                  </a:lnTo>
                  <a:lnTo>
                    <a:pt x="94" y="214"/>
                  </a:lnTo>
                  <a:lnTo>
                    <a:pt x="93" y="214"/>
                  </a:lnTo>
                  <a:lnTo>
                    <a:pt x="93" y="212"/>
                  </a:lnTo>
                  <a:lnTo>
                    <a:pt x="93" y="214"/>
                  </a:lnTo>
                  <a:lnTo>
                    <a:pt x="91" y="214"/>
                  </a:lnTo>
                  <a:lnTo>
                    <a:pt x="90" y="214"/>
                  </a:lnTo>
                  <a:lnTo>
                    <a:pt x="90" y="214"/>
                  </a:lnTo>
                  <a:lnTo>
                    <a:pt x="88" y="214"/>
                  </a:lnTo>
                  <a:lnTo>
                    <a:pt x="88" y="212"/>
                  </a:lnTo>
                  <a:lnTo>
                    <a:pt x="87" y="212"/>
                  </a:lnTo>
                  <a:lnTo>
                    <a:pt x="85" y="212"/>
                  </a:lnTo>
                  <a:lnTo>
                    <a:pt x="85" y="211"/>
                  </a:lnTo>
                  <a:lnTo>
                    <a:pt x="85" y="211"/>
                  </a:lnTo>
                  <a:lnTo>
                    <a:pt x="85" y="209"/>
                  </a:lnTo>
                  <a:lnTo>
                    <a:pt x="85" y="208"/>
                  </a:lnTo>
                  <a:lnTo>
                    <a:pt x="85" y="206"/>
                  </a:lnTo>
                  <a:lnTo>
                    <a:pt x="85" y="206"/>
                  </a:lnTo>
                  <a:lnTo>
                    <a:pt x="85" y="204"/>
                  </a:lnTo>
                  <a:lnTo>
                    <a:pt x="83" y="204"/>
                  </a:lnTo>
                  <a:lnTo>
                    <a:pt x="82" y="204"/>
                  </a:lnTo>
                  <a:lnTo>
                    <a:pt x="82" y="204"/>
                  </a:lnTo>
                  <a:lnTo>
                    <a:pt x="80" y="203"/>
                  </a:lnTo>
                  <a:lnTo>
                    <a:pt x="80" y="203"/>
                  </a:lnTo>
                  <a:lnTo>
                    <a:pt x="80" y="201"/>
                  </a:lnTo>
                  <a:lnTo>
                    <a:pt x="80" y="200"/>
                  </a:lnTo>
                  <a:lnTo>
                    <a:pt x="79" y="200"/>
                  </a:lnTo>
                  <a:lnTo>
                    <a:pt x="79" y="198"/>
                  </a:lnTo>
                  <a:lnTo>
                    <a:pt x="77" y="197"/>
                  </a:lnTo>
                  <a:lnTo>
                    <a:pt x="77" y="197"/>
                  </a:lnTo>
                  <a:lnTo>
                    <a:pt x="76" y="197"/>
                  </a:lnTo>
                  <a:lnTo>
                    <a:pt x="76" y="197"/>
                  </a:lnTo>
                  <a:lnTo>
                    <a:pt x="74" y="195"/>
                  </a:lnTo>
                  <a:lnTo>
                    <a:pt x="74" y="195"/>
                  </a:lnTo>
                  <a:lnTo>
                    <a:pt x="72" y="193"/>
                  </a:lnTo>
                  <a:lnTo>
                    <a:pt x="71" y="193"/>
                  </a:lnTo>
                  <a:lnTo>
                    <a:pt x="69" y="193"/>
                  </a:lnTo>
                  <a:lnTo>
                    <a:pt x="69" y="193"/>
                  </a:lnTo>
                  <a:lnTo>
                    <a:pt x="68" y="192"/>
                  </a:lnTo>
                  <a:lnTo>
                    <a:pt x="68" y="190"/>
                  </a:lnTo>
                  <a:lnTo>
                    <a:pt x="68" y="190"/>
                  </a:lnTo>
                  <a:lnTo>
                    <a:pt x="68" y="189"/>
                  </a:lnTo>
                  <a:lnTo>
                    <a:pt x="68" y="187"/>
                  </a:lnTo>
                  <a:lnTo>
                    <a:pt x="66" y="187"/>
                  </a:lnTo>
                  <a:lnTo>
                    <a:pt x="66" y="186"/>
                  </a:lnTo>
                  <a:lnTo>
                    <a:pt x="65" y="186"/>
                  </a:lnTo>
                  <a:lnTo>
                    <a:pt x="65" y="184"/>
                  </a:lnTo>
                  <a:lnTo>
                    <a:pt x="63" y="184"/>
                  </a:lnTo>
                  <a:lnTo>
                    <a:pt x="61" y="184"/>
                  </a:lnTo>
                  <a:lnTo>
                    <a:pt x="61" y="182"/>
                  </a:lnTo>
                  <a:lnTo>
                    <a:pt x="61" y="182"/>
                  </a:lnTo>
                  <a:lnTo>
                    <a:pt x="61" y="182"/>
                  </a:lnTo>
                  <a:lnTo>
                    <a:pt x="60" y="182"/>
                  </a:lnTo>
                  <a:lnTo>
                    <a:pt x="60" y="182"/>
                  </a:lnTo>
                  <a:lnTo>
                    <a:pt x="58" y="181"/>
                  </a:lnTo>
                  <a:lnTo>
                    <a:pt x="58" y="181"/>
                  </a:lnTo>
                  <a:lnTo>
                    <a:pt x="57" y="181"/>
                  </a:lnTo>
                  <a:lnTo>
                    <a:pt x="57" y="179"/>
                  </a:lnTo>
                  <a:lnTo>
                    <a:pt x="55" y="179"/>
                  </a:lnTo>
                  <a:lnTo>
                    <a:pt x="55" y="181"/>
                  </a:lnTo>
                  <a:lnTo>
                    <a:pt x="52" y="179"/>
                  </a:lnTo>
                  <a:lnTo>
                    <a:pt x="50" y="178"/>
                  </a:lnTo>
                  <a:lnTo>
                    <a:pt x="47" y="178"/>
                  </a:lnTo>
                  <a:lnTo>
                    <a:pt x="46" y="178"/>
                  </a:lnTo>
                  <a:lnTo>
                    <a:pt x="44" y="176"/>
                  </a:lnTo>
                  <a:lnTo>
                    <a:pt x="44" y="175"/>
                  </a:lnTo>
                  <a:lnTo>
                    <a:pt x="42" y="175"/>
                  </a:lnTo>
                  <a:lnTo>
                    <a:pt x="41" y="173"/>
                  </a:lnTo>
                  <a:lnTo>
                    <a:pt x="39" y="173"/>
                  </a:lnTo>
                  <a:lnTo>
                    <a:pt x="39" y="173"/>
                  </a:lnTo>
                  <a:lnTo>
                    <a:pt x="38" y="175"/>
                  </a:lnTo>
                  <a:lnTo>
                    <a:pt x="38" y="175"/>
                  </a:lnTo>
                  <a:lnTo>
                    <a:pt x="38" y="176"/>
                  </a:lnTo>
                  <a:lnTo>
                    <a:pt x="38" y="176"/>
                  </a:lnTo>
                  <a:lnTo>
                    <a:pt x="36" y="176"/>
                  </a:lnTo>
                  <a:lnTo>
                    <a:pt x="35" y="176"/>
                  </a:lnTo>
                  <a:lnTo>
                    <a:pt x="33" y="176"/>
                  </a:lnTo>
                  <a:lnTo>
                    <a:pt x="33" y="176"/>
                  </a:lnTo>
                  <a:lnTo>
                    <a:pt x="33" y="176"/>
                  </a:lnTo>
                  <a:lnTo>
                    <a:pt x="31" y="176"/>
                  </a:lnTo>
                  <a:lnTo>
                    <a:pt x="31" y="176"/>
                  </a:lnTo>
                  <a:lnTo>
                    <a:pt x="30" y="175"/>
                  </a:lnTo>
                  <a:lnTo>
                    <a:pt x="28" y="175"/>
                  </a:lnTo>
                  <a:lnTo>
                    <a:pt x="27" y="175"/>
                  </a:lnTo>
                  <a:lnTo>
                    <a:pt x="25" y="175"/>
                  </a:lnTo>
                  <a:lnTo>
                    <a:pt x="24" y="173"/>
                  </a:lnTo>
                  <a:lnTo>
                    <a:pt x="24" y="173"/>
                  </a:lnTo>
                  <a:lnTo>
                    <a:pt x="24" y="170"/>
                  </a:lnTo>
                  <a:lnTo>
                    <a:pt x="22" y="170"/>
                  </a:lnTo>
                  <a:lnTo>
                    <a:pt x="22" y="170"/>
                  </a:lnTo>
                  <a:lnTo>
                    <a:pt x="20" y="170"/>
                  </a:lnTo>
                  <a:lnTo>
                    <a:pt x="20" y="168"/>
                  </a:lnTo>
                  <a:lnTo>
                    <a:pt x="20" y="168"/>
                  </a:lnTo>
                  <a:lnTo>
                    <a:pt x="19" y="167"/>
                  </a:lnTo>
                  <a:lnTo>
                    <a:pt x="17" y="168"/>
                  </a:lnTo>
                  <a:lnTo>
                    <a:pt x="14" y="167"/>
                  </a:lnTo>
                  <a:lnTo>
                    <a:pt x="12" y="165"/>
                  </a:lnTo>
                  <a:lnTo>
                    <a:pt x="11" y="165"/>
                  </a:lnTo>
                  <a:lnTo>
                    <a:pt x="8" y="162"/>
                  </a:lnTo>
                  <a:lnTo>
                    <a:pt x="6" y="162"/>
                  </a:lnTo>
                  <a:lnTo>
                    <a:pt x="5" y="160"/>
                  </a:lnTo>
                  <a:lnTo>
                    <a:pt x="5" y="160"/>
                  </a:lnTo>
                  <a:lnTo>
                    <a:pt x="3" y="159"/>
                  </a:lnTo>
                  <a:lnTo>
                    <a:pt x="3" y="159"/>
                  </a:lnTo>
                  <a:lnTo>
                    <a:pt x="3" y="157"/>
                  </a:lnTo>
                  <a:lnTo>
                    <a:pt x="0" y="156"/>
                  </a:lnTo>
                  <a:lnTo>
                    <a:pt x="1" y="154"/>
                  </a:lnTo>
                  <a:lnTo>
                    <a:pt x="3" y="152"/>
                  </a:lnTo>
                  <a:lnTo>
                    <a:pt x="6" y="154"/>
                  </a:lnTo>
                  <a:lnTo>
                    <a:pt x="8" y="152"/>
                  </a:lnTo>
                  <a:lnTo>
                    <a:pt x="6" y="149"/>
                  </a:lnTo>
                  <a:lnTo>
                    <a:pt x="6" y="146"/>
                  </a:lnTo>
                  <a:lnTo>
                    <a:pt x="6" y="146"/>
                  </a:lnTo>
                  <a:lnTo>
                    <a:pt x="8" y="145"/>
                  </a:lnTo>
                  <a:lnTo>
                    <a:pt x="9" y="145"/>
                  </a:lnTo>
                  <a:lnTo>
                    <a:pt x="9" y="143"/>
                  </a:lnTo>
                  <a:lnTo>
                    <a:pt x="11" y="145"/>
                  </a:lnTo>
                  <a:lnTo>
                    <a:pt x="11" y="143"/>
                  </a:lnTo>
                  <a:lnTo>
                    <a:pt x="14" y="143"/>
                  </a:lnTo>
                  <a:lnTo>
                    <a:pt x="14" y="143"/>
                  </a:lnTo>
                  <a:lnTo>
                    <a:pt x="14" y="143"/>
                  </a:lnTo>
                  <a:lnTo>
                    <a:pt x="16" y="143"/>
                  </a:lnTo>
                  <a:lnTo>
                    <a:pt x="16" y="141"/>
                  </a:lnTo>
                  <a:lnTo>
                    <a:pt x="17" y="140"/>
                  </a:lnTo>
                  <a:lnTo>
                    <a:pt x="17" y="140"/>
                  </a:lnTo>
                  <a:lnTo>
                    <a:pt x="17" y="140"/>
                  </a:lnTo>
                  <a:lnTo>
                    <a:pt x="17" y="140"/>
                  </a:lnTo>
                  <a:lnTo>
                    <a:pt x="19" y="140"/>
                  </a:lnTo>
                  <a:lnTo>
                    <a:pt x="20" y="138"/>
                  </a:lnTo>
                  <a:lnTo>
                    <a:pt x="20" y="137"/>
                  </a:lnTo>
                  <a:lnTo>
                    <a:pt x="19" y="137"/>
                  </a:lnTo>
                  <a:lnTo>
                    <a:pt x="20" y="135"/>
                  </a:lnTo>
                  <a:lnTo>
                    <a:pt x="20" y="135"/>
                  </a:lnTo>
                  <a:lnTo>
                    <a:pt x="22" y="135"/>
                  </a:lnTo>
                  <a:lnTo>
                    <a:pt x="22" y="134"/>
                  </a:lnTo>
                  <a:lnTo>
                    <a:pt x="24" y="134"/>
                  </a:lnTo>
                  <a:lnTo>
                    <a:pt x="24" y="132"/>
                  </a:lnTo>
                  <a:lnTo>
                    <a:pt x="25" y="132"/>
                  </a:lnTo>
                  <a:lnTo>
                    <a:pt x="25" y="129"/>
                  </a:lnTo>
                  <a:lnTo>
                    <a:pt x="27" y="127"/>
                  </a:lnTo>
                  <a:lnTo>
                    <a:pt x="28" y="123"/>
                  </a:lnTo>
                  <a:lnTo>
                    <a:pt x="28" y="123"/>
                  </a:lnTo>
                  <a:lnTo>
                    <a:pt x="27" y="124"/>
                  </a:lnTo>
                  <a:lnTo>
                    <a:pt x="27" y="124"/>
                  </a:lnTo>
                  <a:lnTo>
                    <a:pt x="25" y="124"/>
                  </a:lnTo>
                  <a:lnTo>
                    <a:pt x="27" y="121"/>
                  </a:lnTo>
                  <a:lnTo>
                    <a:pt x="25" y="121"/>
                  </a:lnTo>
                  <a:lnTo>
                    <a:pt x="25" y="123"/>
                  </a:lnTo>
                  <a:lnTo>
                    <a:pt x="24" y="121"/>
                  </a:lnTo>
                  <a:lnTo>
                    <a:pt x="24" y="119"/>
                  </a:lnTo>
                  <a:lnTo>
                    <a:pt x="24" y="119"/>
                  </a:lnTo>
                  <a:lnTo>
                    <a:pt x="24" y="118"/>
                  </a:lnTo>
                  <a:lnTo>
                    <a:pt x="22" y="119"/>
                  </a:lnTo>
                  <a:lnTo>
                    <a:pt x="22" y="118"/>
                  </a:lnTo>
                  <a:lnTo>
                    <a:pt x="24" y="118"/>
                  </a:lnTo>
                  <a:lnTo>
                    <a:pt x="24" y="116"/>
                  </a:lnTo>
                  <a:lnTo>
                    <a:pt x="25" y="116"/>
                  </a:lnTo>
                  <a:lnTo>
                    <a:pt x="25" y="115"/>
                  </a:lnTo>
                  <a:lnTo>
                    <a:pt x="25" y="113"/>
                  </a:lnTo>
                  <a:lnTo>
                    <a:pt x="25" y="112"/>
                  </a:lnTo>
                  <a:lnTo>
                    <a:pt x="25" y="110"/>
                  </a:lnTo>
                  <a:lnTo>
                    <a:pt x="25" y="110"/>
                  </a:lnTo>
                  <a:lnTo>
                    <a:pt x="25" y="107"/>
                  </a:lnTo>
                  <a:lnTo>
                    <a:pt x="25" y="105"/>
                  </a:lnTo>
                  <a:lnTo>
                    <a:pt x="24" y="104"/>
                  </a:lnTo>
                  <a:lnTo>
                    <a:pt x="24" y="102"/>
                  </a:lnTo>
                  <a:lnTo>
                    <a:pt x="22" y="100"/>
                  </a:lnTo>
                  <a:lnTo>
                    <a:pt x="25" y="97"/>
                  </a:lnTo>
                  <a:lnTo>
                    <a:pt x="27" y="96"/>
                  </a:lnTo>
                  <a:lnTo>
                    <a:pt x="25" y="93"/>
                  </a:lnTo>
                  <a:lnTo>
                    <a:pt x="24" y="91"/>
                  </a:lnTo>
                  <a:lnTo>
                    <a:pt x="24" y="89"/>
                  </a:lnTo>
                  <a:lnTo>
                    <a:pt x="24" y="89"/>
                  </a:lnTo>
                  <a:lnTo>
                    <a:pt x="24" y="89"/>
                  </a:lnTo>
                  <a:lnTo>
                    <a:pt x="25" y="86"/>
                  </a:lnTo>
                  <a:lnTo>
                    <a:pt x="25" y="85"/>
                  </a:lnTo>
                  <a:lnTo>
                    <a:pt x="24" y="83"/>
                  </a:lnTo>
                  <a:lnTo>
                    <a:pt x="22" y="83"/>
                  </a:lnTo>
                  <a:lnTo>
                    <a:pt x="20" y="82"/>
                  </a:lnTo>
                  <a:lnTo>
                    <a:pt x="20" y="80"/>
                  </a:lnTo>
                  <a:lnTo>
                    <a:pt x="20" y="80"/>
                  </a:lnTo>
                  <a:lnTo>
                    <a:pt x="19" y="77"/>
                  </a:lnTo>
                  <a:lnTo>
                    <a:pt x="17" y="75"/>
                  </a:lnTo>
                  <a:lnTo>
                    <a:pt x="17" y="72"/>
                  </a:lnTo>
                  <a:lnTo>
                    <a:pt x="19" y="72"/>
                  </a:lnTo>
                  <a:lnTo>
                    <a:pt x="19" y="71"/>
                  </a:lnTo>
                  <a:lnTo>
                    <a:pt x="19" y="69"/>
                  </a:lnTo>
                  <a:lnTo>
                    <a:pt x="19" y="69"/>
                  </a:lnTo>
                  <a:lnTo>
                    <a:pt x="19" y="69"/>
                  </a:lnTo>
                  <a:lnTo>
                    <a:pt x="19" y="69"/>
                  </a:lnTo>
                  <a:lnTo>
                    <a:pt x="19" y="69"/>
                  </a:lnTo>
                  <a:lnTo>
                    <a:pt x="20" y="69"/>
                  </a:lnTo>
                  <a:lnTo>
                    <a:pt x="20" y="71"/>
                  </a:lnTo>
                  <a:lnTo>
                    <a:pt x="22" y="71"/>
                  </a:lnTo>
                  <a:lnTo>
                    <a:pt x="22" y="71"/>
                  </a:lnTo>
                  <a:lnTo>
                    <a:pt x="25" y="69"/>
                  </a:lnTo>
                  <a:lnTo>
                    <a:pt x="25" y="67"/>
                  </a:lnTo>
                  <a:lnTo>
                    <a:pt x="25" y="67"/>
                  </a:lnTo>
                  <a:lnTo>
                    <a:pt x="25" y="66"/>
                  </a:lnTo>
                  <a:lnTo>
                    <a:pt x="27" y="66"/>
                  </a:lnTo>
                  <a:lnTo>
                    <a:pt x="27" y="64"/>
                  </a:lnTo>
                  <a:lnTo>
                    <a:pt x="27" y="64"/>
                  </a:lnTo>
                  <a:lnTo>
                    <a:pt x="25" y="61"/>
                  </a:lnTo>
                  <a:lnTo>
                    <a:pt x="25" y="61"/>
                  </a:lnTo>
                  <a:lnTo>
                    <a:pt x="24" y="60"/>
                  </a:lnTo>
                  <a:lnTo>
                    <a:pt x="24" y="58"/>
                  </a:lnTo>
                  <a:lnTo>
                    <a:pt x="24" y="56"/>
                  </a:lnTo>
                  <a:lnTo>
                    <a:pt x="24" y="56"/>
                  </a:lnTo>
                  <a:lnTo>
                    <a:pt x="24" y="55"/>
                  </a:lnTo>
                  <a:lnTo>
                    <a:pt x="24" y="55"/>
                  </a:lnTo>
                  <a:lnTo>
                    <a:pt x="25" y="55"/>
                  </a:lnTo>
                  <a:lnTo>
                    <a:pt x="25" y="58"/>
                  </a:lnTo>
                  <a:lnTo>
                    <a:pt x="28" y="58"/>
                  </a:lnTo>
                  <a:lnTo>
                    <a:pt x="30" y="61"/>
                  </a:lnTo>
                  <a:lnTo>
                    <a:pt x="30" y="63"/>
                  </a:lnTo>
                  <a:lnTo>
                    <a:pt x="31" y="63"/>
                  </a:lnTo>
                  <a:lnTo>
                    <a:pt x="31" y="63"/>
                  </a:lnTo>
                  <a:lnTo>
                    <a:pt x="31" y="63"/>
                  </a:lnTo>
                  <a:lnTo>
                    <a:pt x="31" y="64"/>
                  </a:lnTo>
                  <a:lnTo>
                    <a:pt x="31" y="64"/>
                  </a:lnTo>
                  <a:lnTo>
                    <a:pt x="31" y="66"/>
                  </a:lnTo>
                  <a:lnTo>
                    <a:pt x="31" y="66"/>
                  </a:lnTo>
                  <a:lnTo>
                    <a:pt x="33" y="66"/>
                  </a:lnTo>
                  <a:lnTo>
                    <a:pt x="33" y="64"/>
                  </a:lnTo>
                  <a:lnTo>
                    <a:pt x="33" y="60"/>
                  </a:lnTo>
                  <a:lnTo>
                    <a:pt x="33" y="58"/>
                  </a:lnTo>
                  <a:lnTo>
                    <a:pt x="31" y="56"/>
                  </a:lnTo>
                  <a:lnTo>
                    <a:pt x="31" y="56"/>
                  </a:lnTo>
                  <a:lnTo>
                    <a:pt x="31" y="55"/>
                  </a:lnTo>
                  <a:lnTo>
                    <a:pt x="33" y="55"/>
                  </a:lnTo>
                  <a:lnTo>
                    <a:pt x="35" y="55"/>
                  </a:lnTo>
                  <a:lnTo>
                    <a:pt x="41" y="50"/>
                  </a:lnTo>
                  <a:lnTo>
                    <a:pt x="42" y="45"/>
                  </a:lnTo>
                  <a:lnTo>
                    <a:pt x="44" y="45"/>
                  </a:lnTo>
                  <a:lnTo>
                    <a:pt x="46" y="44"/>
                  </a:lnTo>
                  <a:lnTo>
                    <a:pt x="47" y="44"/>
                  </a:lnTo>
                  <a:lnTo>
                    <a:pt x="49" y="44"/>
                  </a:lnTo>
                  <a:lnTo>
                    <a:pt x="50" y="42"/>
                  </a:lnTo>
                  <a:lnTo>
                    <a:pt x="49" y="41"/>
                  </a:lnTo>
                  <a:lnTo>
                    <a:pt x="49" y="39"/>
                  </a:lnTo>
                  <a:lnTo>
                    <a:pt x="49" y="37"/>
                  </a:lnTo>
                  <a:lnTo>
                    <a:pt x="50" y="36"/>
                  </a:lnTo>
                  <a:lnTo>
                    <a:pt x="50" y="34"/>
                  </a:lnTo>
                  <a:lnTo>
                    <a:pt x="50" y="33"/>
                  </a:lnTo>
                  <a:lnTo>
                    <a:pt x="50" y="33"/>
                  </a:lnTo>
                  <a:lnTo>
                    <a:pt x="49" y="33"/>
                  </a:lnTo>
                  <a:lnTo>
                    <a:pt x="49" y="33"/>
                  </a:lnTo>
                  <a:lnTo>
                    <a:pt x="49" y="33"/>
                  </a:lnTo>
                  <a:lnTo>
                    <a:pt x="50" y="31"/>
                  </a:lnTo>
                  <a:lnTo>
                    <a:pt x="52" y="28"/>
                  </a:lnTo>
                  <a:lnTo>
                    <a:pt x="52" y="26"/>
                  </a:lnTo>
                  <a:lnTo>
                    <a:pt x="55" y="25"/>
                  </a:lnTo>
                  <a:lnTo>
                    <a:pt x="55" y="23"/>
                  </a:lnTo>
                  <a:lnTo>
                    <a:pt x="57" y="23"/>
                  </a:lnTo>
                  <a:lnTo>
                    <a:pt x="60" y="20"/>
                  </a:lnTo>
                  <a:lnTo>
                    <a:pt x="61" y="19"/>
                  </a:lnTo>
                  <a:lnTo>
                    <a:pt x="66" y="22"/>
                  </a:lnTo>
                  <a:lnTo>
                    <a:pt x="68" y="22"/>
                  </a:lnTo>
                  <a:lnTo>
                    <a:pt x="68" y="22"/>
                  </a:lnTo>
                  <a:lnTo>
                    <a:pt x="68" y="22"/>
                  </a:lnTo>
                  <a:lnTo>
                    <a:pt x="66" y="22"/>
                  </a:lnTo>
                  <a:lnTo>
                    <a:pt x="66" y="23"/>
                  </a:lnTo>
                  <a:lnTo>
                    <a:pt x="66" y="23"/>
                  </a:lnTo>
                  <a:lnTo>
                    <a:pt x="68" y="25"/>
                  </a:lnTo>
                  <a:lnTo>
                    <a:pt x="68" y="23"/>
                  </a:lnTo>
                  <a:lnTo>
                    <a:pt x="69" y="22"/>
                  </a:lnTo>
                  <a:lnTo>
                    <a:pt x="69" y="20"/>
                  </a:lnTo>
                  <a:lnTo>
                    <a:pt x="71" y="17"/>
                  </a:lnTo>
                  <a:lnTo>
                    <a:pt x="71" y="17"/>
                  </a:lnTo>
                  <a:lnTo>
                    <a:pt x="72" y="15"/>
                  </a:lnTo>
                  <a:lnTo>
                    <a:pt x="74" y="17"/>
                  </a:lnTo>
                  <a:lnTo>
                    <a:pt x="76" y="17"/>
                  </a:lnTo>
                  <a:lnTo>
                    <a:pt x="77" y="17"/>
                  </a:lnTo>
                  <a:lnTo>
                    <a:pt x="83" y="17"/>
                  </a:lnTo>
                  <a:lnTo>
                    <a:pt x="91" y="11"/>
                  </a:lnTo>
                  <a:lnTo>
                    <a:pt x="96" y="9"/>
                  </a:lnTo>
                  <a:lnTo>
                    <a:pt x="98" y="8"/>
                  </a:lnTo>
                  <a:lnTo>
                    <a:pt x="99" y="6"/>
                  </a:lnTo>
                  <a:lnTo>
                    <a:pt x="99" y="4"/>
                  </a:lnTo>
                  <a:lnTo>
                    <a:pt x="101" y="3"/>
                  </a:lnTo>
                  <a:lnTo>
                    <a:pt x="102" y="3"/>
                  </a:lnTo>
                  <a:lnTo>
                    <a:pt x="102" y="3"/>
                  </a:lnTo>
                  <a:lnTo>
                    <a:pt x="102" y="1"/>
                  </a:lnTo>
                  <a:lnTo>
                    <a:pt x="106" y="0"/>
                  </a:lnTo>
                  <a:lnTo>
                    <a:pt x="1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82" name="Freeform 302">
              <a:extLst>
                <a:ext uri="{FF2B5EF4-FFF2-40B4-BE49-F238E27FC236}">
                  <a16:creationId xmlns:a16="http://schemas.microsoft.com/office/drawing/2014/main" id="{480F5724-1BA9-4970-957E-A74EE5A6F4A2}"/>
                </a:ext>
              </a:extLst>
            </p:cNvPr>
            <p:cNvSpPr>
              <a:spLocks noEditPoints="1"/>
            </p:cNvSpPr>
            <p:nvPr/>
          </p:nvSpPr>
          <p:spPr bwMode="auto">
            <a:xfrm>
              <a:off x="7838966" y="2751288"/>
              <a:ext cx="1721163" cy="1150041"/>
            </a:xfrm>
            <a:custGeom>
              <a:avLst/>
              <a:gdLst>
                <a:gd name="T0" fmla="*/ 507 w 883"/>
                <a:gd name="T1" fmla="*/ 582 h 590"/>
                <a:gd name="T2" fmla="*/ 530 w 883"/>
                <a:gd name="T3" fmla="*/ 549 h 590"/>
                <a:gd name="T4" fmla="*/ 667 w 883"/>
                <a:gd name="T5" fmla="*/ 479 h 590"/>
                <a:gd name="T6" fmla="*/ 699 w 883"/>
                <a:gd name="T7" fmla="*/ 410 h 590"/>
                <a:gd name="T8" fmla="*/ 753 w 883"/>
                <a:gd name="T9" fmla="*/ 11 h 590"/>
                <a:gd name="T10" fmla="*/ 772 w 883"/>
                <a:gd name="T11" fmla="*/ 51 h 590"/>
                <a:gd name="T12" fmla="*/ 813 w 883"/>
                <a:gd name="T13" fmla="*/ 84 h 590"/>
                <a:gd name="T14" fmla="*/ 877 w 883"/>
                <a:gd name="T15" fmla="*/ 100 h 590"/>
                <a:gd name="T16" fmla="*/ 869 w 883"/>
                <a:gd name="T17" fmla="*/ 139 h 590"/>
                <a:gd name="T18" fmla="*/ 833 w 883"/>
                <a:gd name="T19" fmla="*/ 161 h 590"/>
                <a:gd name="T20" fmla="*/ 822 w 883"/>
                <a:gd name="T21" fmla="*/ 204 h 590"/>
                <a:gd name="T22" fmla="*/ 790 w 883"/>
                <a:gd name="T23" fmla="*/ 213 h 590"/>
                <a:gd name="T24" fmla="*/ 764 w 883"/>
                <a:gd name="T25" fmla="*/ 224 h 590"/>
                <a:gd name="T26" fmla="*/ 713 w 883"/>
                <a:gd name="T27" fmla="*/ 254 h 590"/>
                <a:gd name="T28" fmla="*/ 696 w 883"/>
                <a:gd name="T29" fmla="*/ 248 h 590"/>
                <a:gd name="T30" fmla="*/ 636 w 883"/>
                <a:gd name="T31" fmla="*/ 267 h 590"/>
                <a:gd name="T32" fmla="*/ 701 w 883"/>
                <a:gd name="T33" fmla="*/ 289 h 590"/>
                <a:gd name="T34" fmla="*/ 675 w 883"/>
                <a:gd name="T35" fmla="*/ 312 h 590"/>
                <a:gd name="T36" fmla="*/ 683 w 883"/>
                <a:gd name="T37" fmla="*/ 367 h 590"/>
                <a:gd name="T38" fmla="*/ 693 w 883"/>
                <a:gd name="T39" fmla="*/ 397 h 590"/>
                <a:gd name="T40" fmla="*/ 691 w 883"/>
                <a:gd name="T41" fmla="*/ 424 h 590"/>
                <a:gd name="T42" fmla="*/ 671 w 883"/>
                <a:gd name="T43" fmla="*/ 464 h 590"/>
                <a:gd name="T44" fmla="*/ 663 w 883"/>
                <a:gd name="T45" fmla="*/ 481 h 590"/>
                <a:gd name="T46" fmla="*/ 634 w 883"/>
                <a:gd name="T47" fmla="*/ 506 h 590"/>
                <a:gd name="T48" fmla="*/ 596 w 883"/>
                <a:gd name="T49" fmla="*/ 523 h 590"/>
                <a:gd name="T50" fmla="*/ 578 w 883"/>
                <a:gd name="T51" fmla="*/ 528 h 590"/>
                <a:gd name="T52" fmla="*/ 551 w 883"/>
                <a:gd name="T53" fmla="*/ 539 h 590"/>
                <a:gd name="T54" fmla="*/ 526 w 883"/>
                <a:gd name="T55" fmla="*/ 556 h 590"/>
                <a:gd name="T56" fmla="*/ 503 w 883"/>
                <a:gd name="T57" fmla="*/ 538 h 590"/>
                <a:gd name="T58" fmla="*/ 478 w 883"/>
                <a:gd name="T59" fmla="*/ 523 h 590"/>
                <a:gd name="T60" fmla="*/ 439 w 883"/>
                <a:gd name="T61" fmla="*/ 523 h 590"/>
                <a:gd name="T62" fmla="*/ 406 w 883"/>
                <a:gd name="T63" fmla="*/ 527 h 590"/>
                <a:gd name="T64" fmla="*/ 396 w 883"/>
                <a:gd name="T65" fmla="*/ 538 h 590"/>
                <a:gd name="T66" fmla="*/ 365 w 883"/>
                <a:gd name="T67" fmla="*/ 516 h 590"/>
                <a:gd name="T68" fmla="*/ 349 w 883"/>
                <a:gd name="T69" fmla="*/ 486 h 590"/>
                <a:gd name="T70" fmla="*/ 354 w 883"/>
                <a:gd name="T71" fmla="*/ 441 h 590"/>
                <a:gd name="T72" fmla="*/ 330 w 883"/>
                <a:gd name="T73" fmla="*/ 426 h 590"/>
                <a:gd name="T74" fmla="*/ 291 w 883"/>
                <a:gd name="T75" fmla="*/ 430 h 590"/>
                <a:gd name="T76" fmla="*/ 250 w 883"/>
                <a:gd name="T77" fmla="*/ 441 h 590"/>
                <a:gd name="T78" fmla="*/ 209 w 883"/>
                <a:gd name="T79" fmla="*/ 443 h 590"/>
                <a:gd name="T80" fmla="*/ 166 w 883"/>
                <a:gd name="T81" fmla="*/ 432 h 590"/>
                <a:gd name="T82" fmla="*/ 105 w 883"/>
                <a:gd name="T83" fmla="*/ 405 h 590"/>
                <a:gd name="T84" fmla="*/ 75 w 883"/>
                <a:gd name="T85" fmla="*/ 380 h 590"/>
                <a:gd name="T86" fmla="*/ 76 w 883"/>
                <a:gd name="T87" fmla="*/ 356 h 590"/>
                <a:gd name="T88" fmla="*/ 43 w 883"/>
                <a:gd name="T89" fmla="*/ 319 h 590"/>
                <a:gd name="T90" fmla="*/ 15 w 883"/>
                <a:gd name="T91" fmla="*/ 293 h 590"/>
                <a:gd name="T92" fmla="*/ 2 w 883"/>
                <a:gd name="T93" fmla="*/ 263 h 590"/>
                <a:gd name="T94" fmla="*/ 35 w 883"/>
                <a:gd name="T95" fmla="*/ 241 h 590"/>
                <a:gd name="T96" fmla="*/ 95 w 883"/>
                <a:gd name="T97" fmla="*/ 210 h 590"/>
                <a:gd name="T98" fmla="*/ 100 w 883"/>
                <a:gd name="T99" fmla="*/ 166 h 590"/>
                <a:gd name="T100" fmla="*/ 127 w 883"/>
                <a:gd name="T101" fmla="*/ 148 h 590"/>
                <a:gd name="T102" fmla="*/ 174 w 883"/>
                <a:gd name="T103" fmla="*/ 103 h 590"/>
                <a:gd name="T104" fmla="*/ 209 w 883"/>
                <a:gd name="T105" fmla="*/ 95 h 590"/>
                <a:gd name="T106" fmla="*/ 246 w 883"/>
                <a:gd name="T107" fmla="*/ 123 h 590"/>
                <a:gd name="T108" fmla="*/ 275 w 883"/>
                <a:gd name="T109" fmla="*/ 159 h 590"/>
                <a:gd name="T110" fmla="*/ 374 w 883"/>
                <a:gd name="T111" fmla="*/ 204 h 590"/>
                <a:gd name="T112" fmla="*/ 486 w 883"/>
                <a:gd name="T113" fmla="*/ 207 h 590"/>
                <a:gd name="T114" fmla="*/ 551 w 883"/>
                <a:gd name="T115" fmla="*/ 177 h 590"/>
                <a:gd name="T116" fmla="*/ 596 w 883"/>
                <a:gd name="T117" fmla="*/ 153 h 590"/>
                <a:gd name="T118" fmla="*/ 650 w 883"/>
                <a:gd name="T119" fmla="*/ 130 h 590"/>
                <a:gd name="T120" fmla="*/ 642 w 883"/>
                <a:gd name="T121" fmla="*/ 106 h 590"/>
                <a:gd name="T122" fmla="*/ 625 w 883"/>
                <a:gd name="T123" fmla="*/ 74 h 590"/>
                <a:gd name="T124" fmla="*/ 675 w 883"/>
                <a:gd name="T125" fmla="*/ 19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3" h="590">
                  <a:moveTo>
                    <a:pt x="535" y="561"/>
                  </a:moveTo>
                  <a:lnTo>
                    <a:pt x="535" y="561"/>
                  </a:lnTo>
                  <a:lnTo>
                    <a:pt x="537" y="563"/>
                  </a:lnTo>
                  <a:lnTo>
                    <a:pt x="538" y="563"/>
                  </a:lnTo>
                  <a:lnTo>
                    <a:pt x="538" y="564"/>
                  </a:lnTo>
                  <a:lnTo>
                    <a:pt x="540" y="564"/>
                  </a:lnTo>
                  <a:lnTo>
                    <a:pt x="540" y="566"/>
                  </a:lnTo>
                  <a:lnTo>
                    <a:pt x="540" y="568"/>
                  </a:lnTo>
                  <a:lnTo>
                    <a:pt x="541" y="569"/>
                  </a:lnTo>
                  <a:lnTo>
                    <a:pt x="540" y="569"/>
                  </a:lnTo>
                  <a:lnTo>
                    <a:pt x="538" y="571"/>
                  </a:lnTo>
                  <a:lnTo>
                    <a:pt x="535" y="574"/>
                  </a:lnTo>
                  <a:lnTo>
                    <a:pt x="535" y="575"/>
                  </a:lnTo>
                  <a:lnTo>
                    <a:pt x="533" y="575"/>
                  </a:lnTo>
                  <a:lnTo>
                    <a:pt x="533" y="577"/>
                  </a:lnTo>
                  <a:lnTo>
                    <a:pt x="533" y="577"/>
                  </a:lnTo>
                  <a:lnTo>
                    <a:pt x="533" y="579"/>
                  </a:lnTo>
                  <a:lnTo>
                    <a:pt x="533" y="582"/>
                  </a:lnTo>
                  <a:lnTo>
                    <a:pt x="532" y="582"/>
                  </a:lnTo>
                  <a:lnTo>
                    <a:pt x="532" y="583"/>
                  </a:lnTo>
                  <a:lnTo>
                    <a:pt x="530" y="583"/>
                  </a:lnTo>
                  <a:lnTo>
                    <a:pt x="530" y="583"/>
                  </a:lnTo>
                  <a:lnTo>
                    <a:pt x="530" y="583"/>
                  </a:lnTo>
                  <a:lnTo>
                    <a:pt x="529" y="585"/>
                  </a:lnTo>
                  <a:lnTo>
                    <a:pt x="527" y="586"/>
                  </a:lnTo>
                  <a:lnTo>
                    <a:pt x="527" y="586"/>
                  </a:lnTo>
                  <a:lnTo>
                    <a:pt x="527" y="586"/>
                  </a:lnTo>
                  <a:lnTo>
                    <a:pt x="526" y="586"/>
                  </a:lnTo>
                  <a:lnTo>
                    <a:pt x="526" y="586"/>
                  </a:lnTo>
                  <a:lnTo>
                    <a:pt x="524" y="588"/>
                  </a:lnTo>
                  <a:lnTo>
                    <a:pt x="522" y="588"/>
                  </a:lnTo>
                  <a:lnTo>
                    <a:pt x="522" y="590"/>
                  </a:lnTo>
                  <a:lnTo>
                    <a:pt x="521" y="590"/>
                  </a:lnTo>
                  <a:lnTo>
                    <a:pt x="519" y="590"/>
                  </a:lnTo>
                  <a:lnTo>
                    <a:pt x="519" y="590"/>
                  </a:lnTo>
                  <a:lnTo>
                    <a:pt x="518" y="590"/>
                  </a:lnTo>
                  <a:lnTo>
                    <a:pt x="516" y="590"/>
                  </a:lnTo>
                  <a:lnTo>
                    <a:pt x="514" y="588"/>
                  </a:lnTo>
                  <a:lnTo>
                    <a:pt x="511" y="588"/>
                  </a:lnTo>
                  <a:lnTo>
                    <a:pt x="510" y="586"/>
                  </a:lnTo>
                  <a:lnTo>
                    <a:pt x="507" y="585"/>
                  </a:lnTo>
                  <a:lnTo>
                    <a:pt x="507" y="582"/>
                  </a:lnTo>
                  <a:lnTo>
                    <a:pt x="507" y="580"/>
                  </a:lnTo>
                  <a:lnTo>
                    <a:pt x="507" y="580"/>
                  </a:lnTo>
                  <a:lnTo>
                    <a:pt x="507" y="574"/>
                  </a:lnTo>
                  <a:lnTo>
                    <a:pt x="507" y="574"/>
                  </a:lnTo>
                  <a:lnTo>
                    <a:pt x="507" y="574"/>
                  </a:lnTo>
                  <a:lnTo>
                    <a:pt x="508" y="572"/>
                  </a:lnTo>
                  <a:lnTo>
                    <a:pt x="510" y="571"/>
                  </a:lnTo>
                  <a:lnTo>
                    <a:pt x="513" y="569"/>
                  </a:lnTo>
                  <a:lnTo>
                    <a:pt x="514" y="569"/>
                  </a:lnTo>
                  <a:lnTo>
                    <a:pt x="516" y="568"/>
                  </a:lnTo>
                  <a:lnTo>
                    <a:pt x="514" y="568"/>
                  </a:lnTo>
                  <a:lnTo>
                    <a:pt x="514" y="568"/>
                  </a:lnTo>
                  <a:lnTo>
                    <a:pt x="514" y="566"/>
                  </a:lnTo>
                  <a:lnTo>
                    <a:pt x="514" y="566"/>
                  </a:lnTo>
                  <a:lnTo>
                    <a:pt x="516" y="564"/>
                  </a:lnTo>
                  <a:lnTo>
                    <a:pt x="518" y="566"/>
                  </a:lnTo>
                  <a:lnTo>
                    <a:pt x="519" y="564"/>
                  </a:lnTo>
                  <a:lnTo>
                    <a:pt x="519" y="564"/>
                  </a:lnTo>
                  <a:lnTo>
                    <a:pt x="521" y="564"/>
                  </a:lnTo>
                  <a:lnTo>
                    <a:pt x="524" y="564"/>
                  </a:lnTo>
                  <a:lnTo>
                    <a:pt x="527" y="564"/>
                  </a:lnTo>
                  <a:lnTo>
                    <a:pt x="529" y="563"/>
                  </a:lnTo>
                  <a:lnTo>
                    <a:pt x="529" y="563"/>
                  </a:lnTo>
                  <a:lnTo>
                    <a:pt x="530" y="563"/>
                  </a:lnTo>
                  <a:lnTo>
                    <a:pt x="532" y="564"/>
                  </a:lnTo>
                  <a:lnTo>
                    <a:pt x="532" y="563"/>
                  </a:lnTo>
                  <a:lnTo>
                    <a:pt x="532" y="563"/>
                  </a:lnTo>
                  <a:lnTo>
                    <a:pt x="532" y="563"/>
                  </a:lnTo>
                  <a:lnTo>
                    <a:pt x="535" y="564"/>
                  </a:lnTo>
                  <a:lnTo>
                    <a:pt x="535" y="563"/>
                  </a:lnTo>
                  <a:lnTo>
                    <a:pt x="535" y="563"/>
                  </a:lnTo>
                  <a:lnTo>
                    <a:pt x="535" y="561"/>
                  </a:lnTo>
                  <a:close/>
                  <a:moveTo>
                    <a:pt x="532" y="547"/>
                  </a:moveTo>
                  <a:lnTo>
                    <a:pt x="532" y="547"/>
                  </a:lnTo>
                  <a:lnTo>
                    <a:pt x="533" y="547"/>
                  </a:lnTo>
                  <a:lnTo>
                    <a:pt x="533" y="549"/>
                  </a:lnTo>
                  <a:lnTo>
                    <a:pt x="533" y="549"/>
                  </a:lnTo>
                  <a:lnTo>
                    <a:pt x="533" y="549"/>
                  </a:lnTo>
                  <a:lnTo>
                    <a:pt x="532" y="549"/>
                  </a:lnTo>
                  <a:lnTo>
                    <a:pt x="530" y="549"/>
                  </a:lnTo>
                  <a:lnTo>
                    <a:pt x="530" y="549"/>
                  </a:lnTo>
                  <a:lnTo>
                    <a:pt x="530" y="549"/>
                  </a:lnTo>
                  <a:lnTo>
                    <a:pt x="530" y="547"/>
                  </a:lnTo>
                  <a:lnTo>
                    <a:pt x="532" y="547"/>
                  </a:lnTo>
                  <a:close/>
                  <a:moveTo>
                    <a:pt x="565" y="538"/>
                  </a:moveTo>
                  <a:lnTo>
                    <a:pt x="563" y="539"/>
                  </a:lnTo>
                  <a:lnTo>
                    <a:pt x="563" y="539"/>
                  </a:lnTo>
                  <a:lnTo>
                    <a:pt x="562" y="539"/>
                  </a:lnTo>
                  <a:lnTo>
                    <a:pt x="563" y="539"/>
                  </a:lnTo>
                  <a:lnTo>
                    <a:pt x="565" y="538"/>
                  </a:lnTo>
                  <a:close/>
                  <a:moveTo>
                    <a:pt x="567" y="538"/>
                  </a:moveTo>
                  <a:lnTo>
                    <a:pt x="567" y="538"/>
                  </a:lnTo>
                  <a:lnTo>
                    <a:pt x="567" y="538"/>
                  </a:lnTo>
                  <a:lnTo>
                    <a:pt x="567" y="538"/>
                  </a:lnTo>
                  <a:lnTo>
                    <a:pt x="567" y="538"/>
                  </a:lnTo>
                  <a:lnTo>
                    <a:pt x="567" y="539"/>
                  </a:lnTo>
                  <a:lnTo>
                    <a:pt x="567" y="539"/>
                  </a:lnTo>
                  <a:lnTo>
                    <a:pt x="565" y="539"/>
                  </a:lnTo>
                  <a:lnTo>
                    <a:pt x="565" y="539"/>
                  </a:lnTo>
                  <a:lnTo>
                    <a:pt x="565" y="538"/>
                  </a:lnTo>
                  <a:lnTo>
                    <a:pt x="567" y="538"/>
                  </a:lnTo>
                  <a:lnTo>
                    <a:pt x="567" y="538"/>
                  </a:lnTo>
                  <a:close/>
                  <a:moveTo>
                    <a:pt x="576" y="520"/>
                  </a:moveTo>
                  <a:lnTo>
                    <a:pt x="578" y="520"/>
                  </a:lnTo>
                  <a:lnTo>
                    <a:pt x="578" y="522"/>
                  </a:lnTo>
                  <a:lnTo>
                    <a:pt x="578" y="522"/>
                  </a:lnTo>
                  <a:lnTo>
                    <a:pt x="576" y="520"/>
                  </a:lnTo>
                  <a:lnTo>
                    <a:pt x="576" y="520"/>
                  </a:lnTo>
                  <a:lnTo>
                    <a:pt x="576" y="520"/>
                  </a:lnTo>
                  <a:lnTo>
                    <a:pt x="574" y="520"/>
                  </a:lnTo>
                  <a:lnTo>
                    <a:pt x="576" y="520"/>
                  </a:lnTo>
                  <a:close/>
                  <a:moveTo>
                    <a:pt x="644" y="495"/>
                  </a:moveTo>
                  <a:lnTo>
                    <a:pt x="644" y="495"/>
                  </a:lnTo>
                  <a:lnTo>
                    <a:pt x="644" y="495"/>
                  </a:lnTo>
                  <a:lnTo>
                    <a:pt x="644" y="497"/>
                  </a:lnTo>
                  <a:lnTo>
                    <a:pt x="642" y="497"/>
                  </a:lnTo>
                  <a:lnTo>
                    <a:pt x="642" y="495"/>
                  </a:lnTo>
                  <a:lnTo>
                    <a:pt x="642" y="495"/>
                  </a:lnTo>
                  <a:lnTo>
                    <a:pt x="642" y="495"/>
                  </a:lnTo>
                  <a:lnTo>
                    <a:pt x="644" y="495"/>
                  </a:lnTo>
                  <a:close/>
                  <a:moveTo>
                    <a:pt x="667" y="478"/>
                  </a:moveTo>
                  <a:lnTo>
                    <a:pt x="667" y="478"/>
                  </a:lnTo>
                  <a:lnTo>
                    <a:pt x="667" y="479"/>
                  </a:lnTo>
                  <a:lnTo>
                    <a:pt x="667" y="479"/>
                  </a:lnTo>
                  <a:lnTo>
                    <a:pt x="667" y="479"/>
                  </a:lnTo>
                  <a:lnTo>
                    <a:pt x="667" y="481"/>
                  </a:lnTo>
                  <a:lnTo>
                    <a:pt x="667" y="481"/>
                  </a:lnTo>
                  <a:lnTo>
                    <a:pt x="667" y="481"/>
                  </a:lnTo>
                  <a:lnTo>
                    <a:pt x="667" y="482"/>
                  </a:lnTo>
                  <a:lnTo>
                    <a:pt x="666" y="481"/>
                  </a:lnTo>
                  <a:lnTo>
                    <a:pt x="666" y="481"/>
                  </a:lnTo>
                  <a:lnTo>
                    <a:pt x="666" y="479"/>
                  </a:lnTo>
                  <a:lnTo>
                    <a:pt x="666" y="479"/>
                  </a:lnTo>
                  <a:lnTo>
                    <a:pt x="666" y="478"/>
                  </a:lnTo>
                  <a:lnTo>
                    <a:pt x="667" y="478"/>
                  </a:lnTo>
                  <a:close/>
                  <a:moveTo>
                    <a:pt x="688" y="438"/>
                  </a:moveTo>
                  <a:lnTo>
                    <a:pt x="688" y="438"/>
                  </a:lnTo>
                  <a:lnTo>
                    <a:pt x="688" y="440"/>
                  </a:lnTo>
                  <a:lnTo>
                    <a:pt x="688" y="440"/>
                  </a:lnTo>
                  <a:lnTo>
                    <a:pt x="688" y="441"/>
                  </a:lnTo>
                  <a:lnTo>
                    <a:pt x="686" y="441"/>
                  </a:lnTo>
                  <a:lnTo>
                    <a:pt x="686" y="440"/>
                  </a:lnTo>
                  <a:lnTo>
                    <a:pt x="688" y="438"/>
                  </a:lnTo>
                  <a:close/>
                  <a:moveTo>
                    <a:pt x="701" y="413"/>
                  </a:moveTo>
                  <a:lnTo>
                    <a:pt x="702" y="415"/>
                  </a:lnTo>
                  <a:lnTo>
                    <a:pt x="702" y="415"/>
                  </a:lnTo>
                  <a:lnTo>
                    <a:pt x="702" y="416"/>
                  </a:lnTo>
                  <a:lnTo>
                    <a:pt x="701" y="415"/>
                  </a:lnTo>
                  <a:lnTo>
                    <a:pt x="701" y="415"/>
                  </a:lnTo>
                  <a:lnTo>
                    <a:pt x="701" y="415"/>
                  </a:lnTo>
                  <a:lnTo>
                    <a:pt x="701" y="413"/>
                  </a:lnTo>
                  <a:close/>
                  <a:moveTo>
                    <a:pt x="704" y="412"/>
                  </a:moveTo>
                  <a:lnTo>
                    <a:pt x="705" y="412"/>
                  </a:lnTo>
                  <a:lnTo>
                    <a:pt x="705" y="412"/>
                  </a:lnTo>
                  <a:lnTo>
                    <a:pt x="705" y="413"/>
                  </a:lnTo>
                  <a:lnTo>
                    <a:pt x="705" y="413"/>
                  </a:lnTo>
                  <a:lnTo>
                    <a:pt x="704" y="412"/>
                  </a:lnTo>
                  <a:lnTo>
                    <a:pt x="704" y="412"/>
                  </a:lnTo>
                  <a:close/>
                  <a:moveTo>
                    <a:pt x="699" y="408"/>
                  </a:moveTo>
                  <a:lnTo>
                    <a:pt x="701" y="408"/>
                  </a:lnTo>
                  <a:lnTo>
                    <a:pt x="704" y="410"/>
                  </a:lnTo>
                  <a:lnTo>
                    <a:pt x="704" y="410"/>
                  </a:lnTo>
                  <a:lnTo>
                    <a:pt x="704" y="412"/>
                  </a:lnTo>
                  <a:lnTo>
                    <a:pt x="704" y="412"/>
                  </a:lnTo>
                  <a:lnTo>
                    <a:pt x="702" y="410"/>
                  </a:lnTo>
                  <a:lnTo>
                    <a:pt x="699" y="410"/>
                  </a:lnTo>
                  <a:lnTo>
                    <a:pt x="699" y="410"/>
                  </a:lnTo>
                  <a:lnTo>
                    <a:pt x="699" y="408"/>
                  </a:lnTo>
                  <a:close/>
                  <a:moveTo>
                    <a:pt x="688" y="382"/>
                  </a:moveTo>
                  <a:lnTo>
                    <a:pt x="690" y="382"/>
                  </a:lnTo>
                  <a:lnTo>
                    <a:pt x="691" y="383"/>
                  </a:lnTo>
                  <a:lnTo>
                    <a:pt x="693" y="383"/>
                  </a:lnTo>
                  <a:lnTo>
                    <a:pt x="693" y="383"/>
                  </a:lnTo>
                  <a:lnTo>
                    <a:pt x="693" y="385"/>
                  </a:lnTo>
                  <a:lnTo>
                    <a:pt x="696" y="386"/>
                  </a:lnTo>
                  <a:lnTo>
                    <a:pt x="697" y="386"/>
                  </a:lnTo>
                  <a:lnTo>
                    <a:pt x="697" y="386"/>
                  </a:lnTo>
                  <a:lnTo>
                    <a:pt x="696" y="388"/>
                  </a:lnTo>
                  <a:lnTo>
                    <a:pt x="693" y="386"/>
                  </a:lnTo>
                  <a:lnTo>
                    <a:pt x="690" y="385"/>
                  </a:lnTo>
                  <a:lnTo>
                    <a:pt x="688" y="383"/>
                  </a:lnTo>
                  <a:lnTo>
                    <a:pt x="688" y="382"/>
                  </a:lnTo>
                  <a:close/>
                  <a:moveTo>
                    <a:pt x="718" y="0"/>
                  </a:moveTo>
                  <a:lnTo>
                    <a:pt x="719" y="0"/>
                  </a:lnTo>
                  <a:lnTo>
                    <a:pt x="721" y="0"/>
                  </a:lnTo>
                  <a:lnTo>
                    <a:pt x="721" y="0"/>
                  </a:lnTo>
                  <a:lnTo>
                    <a:pt x="723" y="0"/>
                  </a:lnTo>
                  <a:lnTo>
                    <a:pt x="723" y="0"/>
                  </a:lnTo>
                  <a:lnTo>
                    <a:pt x="724" y="2"/>
                  </a:lnTo>
                  <a:lnTo>
                    <a:pt x="729" y="3"/>
                  </a:lnTo>
                  <a:lnTo>
                    <a:pt x="731" y="3"/>
                  </a:lnTo>
                  <a:lnTo>
                    <a:pt x="732" y="3"/>
                  </a:lnTo>
                  <a:lnTo>
                    <a:pt x="732" y="5"/>
                  </a:lnTo>
                  <a:lnTo>
                    <a:pt x="734" y="7"/>
                  </a:lnTo>
                  <a:lnTo>
                    <a:pt x="735" y="7"/>
                  </a:lnTo>
                  <a:lnTo>
                    <a:pt x="737" y="7"/>
                  </a:lnTo>
                  <a:lnTo>
                    <a:pt x="740" y="8"/>
                  </a:lnTo>
                  <a:lnTo>
                    <a:pt x="742" y="8"/>
                  </a:lnTo>
                  <a:lnTo>
                    <a:pt x="742" y="8"/>
                  </a:lnTo>
                  <a:lnTo>
                    <a:pt x="742" y="7"/>
                  </a:lnTo>
                  <a:lnTo>
                    <a:pt x="743" y="7"/>
                  </a:lnTo>
                  <a:lnTo>
                    <a:pt x="746" y="8"/>
                  </a:lnTo>
                  <a:lnTo>
                    <a:pt x="749" y="10"/>
                  </a:lnTo>
                  <a:lnTo>
                    <a:pt x="751" y="10"/>
                  </a:lnTo>
                  <a:lnTo>
                    <a:pt x="751" y="10"/>
                  </a:lnTo>
                  <a:lnTo>
                    <a:pt x="753" y="10"/>
                  </a:lnTo>
                  <a:lnTo>
                    <a:pt x="753" y="11"/>
                  </a:lnTo>
                  <a:lnTo>
                    <a:pt x="753" y="11"/>
                  </a:lnTo>
                  <a:lnTo>
                    <a:pt x="753" y="13"/>
                  </a:lnTo>
                  <a:lnTo>
                    <a:pt x="753" y="13"/>
                  </a:lnTo>
                  <a:lnTo>
                    <a:pt x="754" y="13"/>
                  </a:lnTo>
                  <a:lnTo>
                    <a:pt x="756" y="13"/>
                  </a:lnTo>
                  <a:lnTo>
                    <a:pt x="756" y="15"/>
                  </a:lnTo>
                  <a:lnTo>
                    <a:pt x="757" y="16"/>
                  </a:lnTo>
                  <a:lnTo>
                    <a:pt x="757" y="16"/>
                  </a:lnTo>
                  <a:lnTo>
                    <a:pt x="757" y="16"/>
                  </a:lnTo>
                  <a:lnTo>
                    <a:pt x="757" y="18"/>
                  </a:lnTo>
                  <a:lnTo>
                    <a:pt x="757" y="18"/>
                  </a:lnTo>
                  <a:lnTo>
                    <a:pt x="757" y="18"/>
                  </a:lnTo>
                  <a:lnTo>
                    <a:pt x="757" y="19"/>
                  </a:lnTo>
                  <a:lnTo>
                    <a:pt x="757" y="19"/>
                  </a:lnTo>
                  <a:lnTo>
                    <a:pt x="759" y="19"/>
                  </a:lnTo>
                  <a:lnTo>
                    <a:pt x="760" y="21"/>
                  </a:lnTo>
                  <a:lnTo>
                    <a:pt x="760" y="21"/>
                  </a:lnTo>
                  <a:lnTo>
                    <a:pt x="760" y="22"/>
                  </a:lnTo>
                  <a:lnTo>
                    <a:pt x="762" y="22"/>
                  </a:lnTo>
                  <a:lnTo>
                    <a:pt x="762" y="24"/>
                  </a:lnTo>
                  <a:lnTo>
                    <a:pt x="762" y="24"/>
                  </a:lnTo>
                  <a:lnTo>
                    <a:pt x="762" y="24"/>
                  </a:lnTo>
                  <a:lnTo>
                    <a:pt x="762" y="26"/>
                  </a:lnTo>
                  <a:lnTo>
                    <a:pt x="764" y="27"/>
                  </a:lnTo>
                  <a:lnTo>
                    <a:pt x="764" y="27"/>
                  </a:lnTo>
                  <a:lnTo>
                    <a:pt x="764" y="29"/>
                  </a:lnTo>
                  <a:lnTo>
                    <a:pt x="764" y="30"/>
                  </a:lnTo>
                  <a:lnTo>
                    <a:pt x="765" y="32"/>
                  </a:lnTo>
                  <a:lnTo>
                    <a:pt x="767" y="35"/>
                  </a:lnTo>
                  <a:lnTo>
                    <a:pt x="767" y="37"/>
                  </a:lnTo>
                  <a:lnTo>
                    <a:pt x="767" y="38"/>
                  </a:lnTo>
                  <a:lnTo>
                    <a:pt x="767" y="40"/>
                  </a:lnTo>
                  <a:lnTo>
                    <a:pt x="768" y="40"/>
                  </a:lnTo>
                  <a:lnTo>
                    <a:pt x="768" y="40"/>
                  </a:lnTo>
                  <a:lnTo>
                    <a:pt x="768" y="41"/>
                  </a:lnTo>
                  <a:lnTo>
                    <a:pt x="770" y="41"/>
                  </a:lnTo>
                  <a:lnTo>
                    <a:pt x="770" y="43"/>
                  </a:lnTo>
                  <a:lnTo>
                    <a:pt x="770" y="44"/>
                  </a:lnTo>
                  <a:lnTo>
                    <a:pt x="770" y="44"/>
                  </a:lnTo>
                  <a:lnTo>
                    <a:pt x="770" y="46"/>
                  </a:lnTo>
                  <a:lnTo>
                    <a:pt x="770" y="46"/>
                  </a:lnTo>
                  <a:lnTo>
                    <a:pt x="770" y="48"/>
                  </a:lnTo>
                  <a:lnTo>
                    <a:pt x="772" y="51"/>
                  </a:lnTo>
                  <a:lnTo>
                    <a:pt x="775" y="52"/>
                  </a:lnTo>
                  <a:lnTo>
                    <a:pt x="776" y="55"/>
                  </a:lnTo>
                  <a:lnTo>
                    <a:pt x="776" y="57"/>
                  </a:lnTo>
                  <a:lnTo>
                    <a:pt x="776" y="59"/>
                  </a:lnTo>
                  <a:lnTo>
                    <a:pt x="776" y="59"/>
                  </a:lnTo>
                  <a:lnTo>
                    <a:pt x="776" y="60"/>
                  </a:lnTo>
                  <a:lnTo>
                    <a:pt x="776" y="60"/>
                  </a:lnTo>
                  <a:lnTo>
                    <a:pt x="776" y="62"/>
                  </a:lnTo>
                  <a:lnTo>
                    <a:pt x="776" y="62"/>
                  </a:lnTo>
                  <a:lnTo>
                    <a:pt x="778" y="63"/>
                  </a:lnTo>
                  <a:lnTo>
                    <a:pt x="779" y="65"/>
                  </a:lnTo>
                  <a:lnTo>
                    <a:pt x="779" y="68"/>
                  </a:lnTo>
                  <a:lnTo>
                    <a:pt x="779" y="70"/>
                  </a:lnTo>
                  <a:lnTo>
                    <a:pt x="779" y="71"/>
                  </a:lnTo>
                  <a:lnTo>
                    <a:pt x="779" y="73"/>
                  </a:lnTo>
                  <a:lnTo>
                    <a:pt x="781" y="73"/>
                  </a:lnTo>
                  <a:lnTo>
                    <a:pt x="781" y="74"/>
                  </a:lnTo>
                  <a:lnTo>
                    <a:pt x="783" y="74"/>
                  </a:lnTo>
                  <a:lnTo>
                    <a:pt x="784" y="76"/>
                  </a:lnTo>
                  <a:lnTo>
                    <a:pt x="786" y="78"/>
                  </a:lnTo>
                  <a:lnTo>
                    <a:pt x="789" y="78"/>
                  </a:lnTo>
                  <a:lnTo>
                    <a:pt x="794" y="76"/>
                  </a:lnTo>
                  <a:lnTo>
                    <a:pt x="797" y="76"/>
                  </a:lnTo>
                  <a:lnTo>
                    <a:pt x="797" y="76"/>
                  </a:lnTo>
                  <a:lnTo>
                    <a:pt x="798" y="78"/>
                  </a:lnTo>
                  <a:lnTo>
                    <a:pt x="797" y="78"/>
                  </a:lnTo>
                  <a:lnTo>
                    <a:pt x="798" y="79"/>
                  </a:lnTo>
                  <a:lnTo>
                    <a:pt x="800" y="79"/>
                  </a:lnTo>
                  <a:lnTo>
                    <a:pt x="801" y="79"/>
                  </a:lnTo>
                  <a:lnTo>
                    <a:pt x="801" y="81"/>
                  </a:lnTo>
                  <a:lnTo>
                    <a:pt x="803" y="81"/>
                  </a:lnTo>
                  <a:lnTo>
                    <a:pt x="803" y="81"/>
                  </a:lnTo>
                  <a:lnTo>
                    <a:pt x="805" y="81"/>
                  </a:lnTo>
                  <a:lnTo>
                    <a:pt x="805" y="81"/>
                  </a:lnTo>
                  <a:lnTo>
                    <a:pt x="806" y="81"/>
                  </a:lnTo>
                  <a:lnTo>
                    <a:pt x="806" y="81"/>
                  </a:lnTo>
                  <a:lnTo>
                    <a:pt x="806" y="81"/>
                  </a:lnTo>
                  <a:lnTo>
                    <a:pt x="808" y="81"/>
                  </a:lnTo>
                  <a:lnTo>
                    <a:pt x="808" y="81"/>
                  </a:lnTo>
                  <a:lnTo>
                    <a:pt x="809" y="82"/>
                  </a:lnTo>
                  <a:lnTo>
                    <a:pt x="811" y="82"/>
                  </a:lnTo>
                  <a:lnTo>
                    <a:pt x="813" y="84"/>
                  </a:lnTo>
                  <a:lnTo>
                    <a:pt x="816" y="89"/>
                  </a:lnTo>
                  <a:lnTo>
                    <a:pt x="817" y="90"/>
                  </a:lnTo>
                  <a:lnTo>
                    <a:pt x="820" y="90"/>
                  </a:lnTo>
                  <a:lnTo>
                    <a:pt x="824" y="90"/>
                  </a:lnTo>
                  <a:lnTo>
                    <a:pt x="824" y="92"/>
                  </a:lnTo>
                  <a:lnTo>
                    <a:pt x="824" y="93"/>
                  </a:lnTo>
                  <a:lnTo>
                    <a:pt x="824" y="95"/>
                  </a:lnTo>
                  <a:lnTo>
                    <a:pt x="824" y="95"/>
                  </a:lnTo>
                  <a:lnTo>
                    <a:pt x="825" y="96"/>
                  </a:lnTo>
                  <a:lnTo>
                    <a:pt x="825" y="98"/>
                  </a:lnTo>
                  <a:lnTo>
                    <a:pt x="827" y="98"/>
                  </a:lnTo>
                  <a:lnTo>
                    <a:pt x="827" y="100"/>
                  </a:lnTo>
                  <a:lnTo>
                    <a:pt x="827" y="101"/>
                  </a:lnTo>
                  <a:lnTo>
                    <a:pt x="825" y="104"/>
                  </a:lnTo>
                  <a:lnTo>
                    <a:pt x="825" y="106"/>
                  </a:lnTo>
                  <a:lnTo>
                    <a:pt x="827" y="107"/>
                  </a:lnTo>
                  <a:lnTo>
                    <a:pt x="828" y="109"/>
                  </a:lnTo>
                  <a:lnTo>
                    <a:pt x="828" y="111"/>
                  </a:lnTo>
                  <a:lnTo>
                    <a:pt x="828" y="111"/>
                  </a:lnTo>
                  <a:lnTo>
                    <a:pt x="830" y="112"/>
                  </a:lnTo>
                  <a:lnTo>
                    <a:pt x="831" y="112"/>
                  </a:lnTo>
                  <a:lnTo>
                    <a:pt x="835" y="111"/>
                  </a:lnTo>
                  <a:lnTo>
                    <a:pt x="836" y="111"/>
                  </a:lnTo>
                  <a:lnTo>
                    <a:pt x="838" y="112"/>
                  </a:lnTo>
                  <a:lnTo>
                    <a:pt x="841" y="112"/>
                  </a:lnTo>
                  <a:lnTo>
                    <a:pt x="846" y="111"/>
                  </a:lnTo>
                  <a:lnTo>
                    <a:pt x="849" y="111"/>
                  </a:lnTo>
                  <a:lnTo>
                    <a:pt x="850" y="111"/>
                  </a:lnTo>
                  <a:lnTo>
                    <a:pt x="852" y="111"/>
                  </a:lnTo>
                  <a:lnTo>
                    <a:pt x="854" y="107"/>
                  </a:lnTo>
                  <a:lnTo>
                    <a:pt x="854" y="107"/>
                  </a:lnTo>
                  <a:lnTo>
                    <a:pt x="855" y="107"/>
                  </a:lnTo>
                  <a:lnTo>
                    <a:pt x="857" y="106"/>
                  </a:lnTo>
                  <a:lnTo>
                    <a:pt x="858" y="104"/>
                  </a:lnTo>
                  <a:lnTo>
                    <a:pt x="860" y="104"/>
                  </a:lnTo>
                  <a:lnTo>
                    <a:pt x="863" y="104"/>
                  </a:lnTo>
                  <a:lnTo>
                    <a:pt x="865" y="104"/>
                  </a:lnTo>
                  <a:lnTo>
                    <a:pt x="866" y="103"/>
                  </a:lnTo>
                  <a:lnTo>
                    <a:pt x="868" y="103"/>
                  </a:lnTo>
                  <a:lnTo>
                    <a:pt x="871" y="101"/>
                  </a:lnTo>
                  <a:lnTo>
                    <a:pt x="876" y="100"/>
                  </a:lnTo>
                  <a:lnTo>
                    <a:pt x="877" y="100"/>
                  </a:lnTo>
                  <a:lnTo>
                    <a:pt x="877" y="100"/>
                  </a:lnTo>
                  <a:lnTo>
                    <a:pt x="879" y="100"/>
                  </a:lnTo>
                  <a:lnTo>
                    <a:pt x="880" y="100"/>
                  </a:lnTo>
                  <a:lnTo>
                    <a:pt x="882" y="101"/>
                  </a:lnTo>
                  <a:lnTo>
                    <a:pt x="882" y="103"/>
                  </a:lnTo>
                  <a:lnTo>
                    <a:pt x="882" y="103"/>
                  </a:lnTo>
                  <a:lnTo>
                    <a:pt x="882" y="104"/>
                  </a:lnTo>
                  <a:lnTo>
                    <a:pt x="882" y="104"/>
                  </a:lnTo>
                  <a:lnTo>
                    <a:pt x="880" y="106"/>
                  </a:lnTo>
                  <a:lnTo>
                    <a:pt x="882" y="106"/>
                  </a:lnTo>
                  <a:lnTo>
                    <a:pt x="882" y="109"/>
                  </a:lnTo>
                  <a:lnTo>
                    <a:pt x="883" y="109"/>
                  </a:lnTo>
                  <a:lnTo>
                    <a:pt x="883" y="111"/>
                  </a:lnTo>
                  <a:lnTo>
                    <a:pt x="883" y="112"/>
                  </a:lnTo>
                  <a:lnTo>
                    <a:pt x="883" y="112"/>
                  </a:lnTo>
                  <a:lnTo>
                    <a:pt x="882" y="115"/>
                  </a:lnTo>
                  <a:lnTo>
                    <a:pt x="880" y="115"/>
                  </a:lnTo>
                  <a:lnTo>
                    <a:pt x="880" y="115"/>
                  </a:lnTo>
                  <a:lnTo>
                    <a:pt x="879" y="117"/>
                  </a:lnTo>
                  <a:lnTo>
                    <a:pt x="877" y="117"/>
                  </a:lnTo>
                  <a:lnTo>
                    <a:pt x="877" y="117"/>
                  </a:lnTo>
                  <a:lnTo>
                    <a:pt x="877" y="117"/>
                  </a:lnTo>
                  <a:lnTo>
                    <a:pt x="876" y="118"/>
                  </a:lnTo>
                  <a:lnTo>
                    <a:pt x="876" y="118"/>
                  </a:lnTo>
                  <a:lnTo>
                    <a:pt x="876" y="120"/>
                  </a:lnTo>
                  <a:lnTo>
                    <a:pt x="876" y="120"/>
                  </a:lnTo>
                  <a:lnTo>
                    <a:pt x="876" y="122"/>
                  </a:lnTo>
                  <a:lnTo>
                    <a:pt x="876" y="123"/>
                  </a:lnTo>
                  <a:lnTo>
                    <a:pt x="874" y="125"/>
                  </a:lnTo>
                  <a:lnTo>
                    <a:pt x="874" y="125"/>
                  </a:lnTo>
                  <a:lnTo>
                    <a:pt x="874" y="126"/>
                  </a:lnTo>
                  <a:lnTo>
                    <a:pt x="874" y="126"/>
                  </a:lnTo>
                  <a:lnTo>
                    <a:pt x="872" y="130"/>
                  </a:lnTo>
                  <a:lnTo>
                    <a:pt x="872" y="131"/>
                  </a:lnTo>
                  <a:lnTo>
                    <a:pt x="871" y="133"/>
                  </a:lnTo>
                  <a:lnTo>
                    <a:pt x="871" y="134"/>
                  </a:lnTo>
                  <a:lnTo>
                    <a:pt x="871" y="136"/>
                  </a:lnTo>
                  <a:lnTo>
                    <a:pt x="871" y="136"/>
                  </a:lnTo>
                  <a:lnTo>
                    <a:pt x="871" y="137"/>
                  </a:lnTo>
                  <a:lnTo>
                    <a:pt x="871" y="137"/>
                  </a:lnTo>
                  <a:lnTo>
                    <a:pt x="871" y="139"/>
                  </a:lnTo>
                  <a:lnTo>
                    <a:pt x="869" y="139"/>
                  </a:lnTo>
                  <a:lnTo>
                    <a:pt x="869" y="141"/>
                  </a:lnTo>
                  <a:lnTo>
                    <a:pt x="869" y="141"/>
                  </a:lnTo>
                  <a:lnTo>
                    <a:pt x="868" y="142"/>
                  </a:lnTo>
                  <a:lnTo>
                    <a:pt x="868" y="144"/>
                  </a:lnTo>
                  <a:lnTo>
                    <a:pt x="868" y="144"/>
                  </a:lnTo>
                  <a:lnTo>
                    <a:pt x="866" y="144"/>
                  </a:lnTo>
                  <a:lnTo>
                    <a:pt x="866" y="145"/>
                  </a:lnTo>
                  <a:lnTo>
                    <a:pt x="866" y="145"/>
                  </a:lnTo>
                  <a:lnTo>
                    <a:pt x="865" y="147"/>
                  </a:lnTo>
                  <a:lnTo>
                    <a:pt x="865" y="148"/>
                  </a:lnTo>
                  <a:lnTo>
                    <a:pt x="865" y="148"/>
                  </a:lnTo>
                  <a:lnTo>
                    <a:pt x="865" y="150"/>
                  </a:lnTo>
                  <a:lnTo>
                    <a:pt x="863" y="150"/>
                  </a:lnTo>
                  <a:lnTo>
                    <a:pt x="863" y="150"/>
                  </a:lnTo>
                  <a:lnTo>
                    <a:pt x="863" y="150"/>
                  </a:lnTo>
                  <a:lnTo>
                    <a:pt x="861" y="152"/>
                  </a:lnTo>
                  <a:lnTo>
                    <a:pt x="860" y="155"/>
                  </a:lnTo>
                  <a:lnTo>
                    <a:pt x="860" y="156"/>
                  </a:lnTo>
                  <a:lnTo>
                    <a:pt x="860" y="158"/>
                  </a:lnTo>
                  <a:lnTo>
                    <a:pt x="858" y="159"/>
                  </a:lnTo>
                  <a:lnTo>
                    <a:pt x="858" y="159"/>
                  </a:lnTo>
                  <a:lnTo>
                    <a:pt x="857" y="159"/>
                  </a:lnTo>
                  <a:lnTo>
                    <a:pt x="857" y="159"/>
                  </a:lnTo>
                  <a:lnTo>
                    <a:pt x="855" y="159"/>
                  </a:lnTo>
                  <a:lnTo>
                    <a:pt x="855" y="158"/>
                  </a:lnTo>
                  <a:lnTo>
                    <a:pt x="855" y="156"/>
                  </a:lnTo>
                  <a:lnTo>
                    <a:pt x="852" y="155"/>
                  </a:lnTo>
                  <a:lnTo>
                    <a:pt x="850" y="155"/>
                  </a:lnTo>
                  <a:lnTo>
                    <a:pt x="847" y="155"/>
                  </a:lnTo>
                  <a:lnTo>
                    <a:pt x="846" y="155"/>
                  </a:lnTo>
                  <a:lnTo>
                    <a:pt x="844" y="156"/>
                  </a:lnTo>
                  <a:lnTo>
                    <a:pt x="844" y="156"/>
                  </a:lnTo>
                  <a:lnTo>
                    <a:pt x="842" y="155"/>
                  </a:lnTo>
                  <a:lnTo>
                    <a:pt x="842" y="155"/>
                  </a:lnTo>
                  <a:lnTo>
                    <a:pt x="841" y="155"/>
                  </a:lnTo>
                  <a:lnTo>
                    <a:pt x="841" y="156"/>
                  </a:lnTo>
                  <a:lnTo>
                    <a:pt x="839" y="156"/>
                  </a:lnTo>
                  <a:lnTo>
                    <a:pt x="838" y="158"/>
                  </a:lnTo>
                  <a:lnTo>
                    <a:pt x="838" y="159"/>
                  </a:lnTo>
                  <a:lnTo>
                    <a:pt x="836" y="159"/>
                  </a:lnTo>
                  <a:lnTo>
                    <a:pt x="836" y="161"/>
                  </a:lnTo>
                  <a:lnTo>
                    <a:pt x="833" y="161"/>
                  </a:lnTo>
                  <a:lnTo>
                    <a:pt x="833" y="161"/>
                  </a:lnTo>
                  <a:lnTo>
                    <a:pt x="831" y="163"/>
                  </a:lnTo>
                  <a:lnTo>
                    <a:pt x="830" y="163"/>
                  </a:lnTo>
                  <a:lnTo>
                    <a:pt x="830" y="163"/>
                  </a:lnTo>
                  <a:lnTo>
                    <a:pt x="828" y="164"/>
                  </a:lnTo>
                  <a:lnTo>
                    <a:pt x="830" y="164"/>
                  </a:lnTo>
                  <a:lnTo>
                    <a:pt x="830" y="166"/>
                  </a:lnTo>
                  <a:lnTo>
                    <a:pt x="831" y="167"/>
                  </a:lnTo>
                  <a:lnTo>
                    <a:pt x="831" y="170"/>
                  </a:lnTo>
                  <a:lnTo>
                    <a:pt x="833" y="177"/>
                  </a:lnTo>
                  <a:lnTo>
                    <a:pt x="833" y="178"/>
                  </a:lnTo>
                  <a:lnTo>
                    <a:pt x="831" y="183"/>
                  </a:lnTo>
                  <a:lnTo>
                    <a:pt x="831" y="185"/>
                  </a:lnTo>
                  <a:lnTo>
                    <a:pt x="831" y="186"/>
                  </a:lnTo>
                  <a:lnTo>
                    <a:pt x="831" y="186"/>
                  </a:lnTo>
                  <a:lnTo>
                    <a:pt x="833" y="186"/>
                  </a:lnTo>
                  <a:lnTo>
                    <a:pt x="833" y="188"/>
                  </a:lnTo>
                  <a:lnTo>
                    <a:pt x="833" y="188"/>
                  </a:lnTo>
                  <a:lnTo>
                    <a:pt x="833" y="189"/>
                  </a:lnTo>
                  <a:lnTo>
                    <a:pt x="833" y="189"/>
                  </a:lnTo>
                  <a:lnTo>
                    <a:pt x="833" y="191"/>
                  </a:lnTo>
                  <a:lnTo>
                    <a:pt x="831" y="193"/>
                  </a:lnTo>
                  <a:lnTo>
                    <a:pt x="831" y="194"/>
                  </a:lnTo>
                  <a:lnTo>
                    <a:pt x="831" y="194"/>
                  </a:lnTo>
                  <a:lnTo>
                    <a:pt x="831" y="194"/>
                  </a:lnTo>
                  <a:lnTo>
                    <a:pt x="831" y="196"/>
                  </a:lnTo>
                  <a:lnTo>
                    <a:pt x="830" y="197"/>
                  </a:lnTo>
                  <a:lnTo>
                    <a:pt x="830" y="197"/>
                  </a:lnTo>
                  <a:lnTo>
                    <a:pt x="828" y="199"/>
                  </a:lnTo>
                  <a:lnTo>
                    <a:pt x="828" y="197"/>
                  </a:lnTo>
                  <a:lnTo>
                    <a:pt x="827" y="197"/>
                  </a:lnTo>
                  <a:lnTo>
                    <a:pt x="825" y="199"/>
                  </a:lnTo>
                  <a:lnTo>
                    <a:pt x="824" y="199"/>
                  </a:lnTo>
                  <a:lnTo>
                    <a:pt x="822" y="199"/>
                  </a:lnTo>
                  <a:lnTo>
                    <a:pt x="822" y="200"/>
                  </a:lnTo>
                  <a:lnTo>
                    <a:pt x="820" y="200"/>
                  </a:lnTo>
                  <a:lnTo>
                    <a:pt x="820" y="200"/>
                  </a:lnTo>
                  <a:lnTo>
                    <a:pt x="822" y="200"/>
                  </a:lnTo>
                  <a:lnTo>
                    <a:pt x="822" y="202"/>
                  </a:lnTo>
                  <a:lnTo>
                    <a:pt x="824" y="202"/>
                  </a:lnTo>
                  <a:lnTo>
                    <a:pt x="824" y="204"/>
                  </a:lnTo>
                  <a:lnTo>
                    <a:pt x="822" y="204"/>
                  </a:lnTo>
                  <a:lnTo>
                    <a:pt x="822" y="204"/>
                  </a:lnTo>
                  <a:lnTo>
                    <a:pt x="822" y="204"/>
                  </a:lnTo>
                  <a:lnTo>
                    <a:pt x="820" y="202"/>
                  </a:lnTo>
                  <a:lnTo>
                    <a:pt x="819" y="200"/>
                  </a:lnTo>
                  <a:lnTo>
                    <a:pt x="819" y="200"/>
                  </a:lnTo>
                  <a:lnTo>
                    <a:pt x="819" y="197"/>
                  </a:lnTo>
                  <a:lnTo>
                    <a:pt x="819" y="197"/>
                  </a:lnTo>
                  <a:lnTo>
                    <a:pt x="817" y="197"/>
                  </a:lnTo>
                  <a:lnTo>
                    <a:pt x="817" y="196"/>
                  </a:lnTo>
                  <a:lnTo>
                    <a:pt x="816" y="196"/>
                  </a:lnTo>
                  <a:lnTo>
                    <a:pt x="816" y="196"/>
                  </a:lnTo>
                  <a:lnTo>
                    <a:pt x="814" y="196"/>
                  </a:lnTo>
                  <a:lnTo>
                    <a:pt x="814" y="196"/>
                  </a:lnTo>
                  <a:lnTo>
                    <a:pt x="814" y="196"/>
                  </a:lnTo>
                  <a:lnTo>
                    <a:pt x="813" y="196"/>
                  </a:lnTo>
                  <a:lnTo>
                    <a:pt x="813" y="197"/>
                  </a:lnTo>
                  <a:lnTo>
                    <a:pt x="813" y="199"/>
                  </a:lnTo>
                  <a:lnTo>
                    <a:pt x="813" y="200"/>
                  </a:lnTo>
                  <a:lnTo>
                    <a:pt x="811" y="202"/>
                  </a:lnTo>
                  <a:lnTo>
                    <a:pt x="811" y="205"/>
                  </a:lnTo>
                  <a:lnTo>
                    <a:pt x="811" y="205"/>
                  </a:lnTo>
                  <a:lnTo>
                    <a:pt x="809" y="205"/>
                  </a:lnTo>
                  <a:lnTo>
                    <a:pt x="809" y="205"/>
                  </a:lnTo>
                  <a:lnTo>
                    <a:pt x="809" y="207"/>
                  </a:lnTo>
                  <a:lnTo>
                    <a:pt x="808" y="207"/>
                  </a:lnTo>
                  <a:lnTo>
                    <a:pt x="808" y="205"/>
                  </a:lnTo>
                  <a:lnTo>
                    <a:pt x="806" y="205"/>
                  </a:lnTo>
                  <a:lnTo>
                    <a:pt x="806" y="205"/>
                  </a:lnTo>
                  <a:lnTo>
                    <a:pt x="805" y="205"/>
                  </a:lnTo>
                  <a:lnTo>
                    <a:pt x="805" y="207"/>
                  </a:lnTo>
                  <a:lnTo>
                    <a:pt x="803" y="208"/>
                  </a:lnTo>
                  <a:lnTo>
                    <a:pt x="803" y="208"/>
                  </a:lnTo>
                  <a:lnTo>
                    <a:pt x="803" y="210"/>
                  </a:lnTo>
                  <a:lnTo>
                    <a:pt x="803" y="210"/>
                  </a:lnTo>
                  <a:lnTo>
                    <a:pt x="801" y="210"/>
                  </a:lnTo>
                  <a:lnTo>
                    <a:pt x="800" y="211"/>
                  </a:lnTo>
                  <a:lnTo>
                    <a:pt x="800" y="213"/>
                  </a:lnTo>
                  <a:lnTo>
                    <a:pt x="798" y="213"/>
                  </a:lnTo>
                  <a:lnTo>
                    <a:pt x="797" y="211"/>
                  </a:lnTo>
                  <a:lnTo>
                    <a:pt x="795" y="213"/>
                  </a:lnTo>
                  <a:lnTo>
                    <a:pt x="792" y="213"/>
                  </a:lnTo>
                  <a:lnTo>
                    <a:pt x="790" y="213"/>
                  </a:lnTo>
                  <a:lnTo>
                    <a:pt x="789" y="213"/>
                  </a:lnTo>
                  <a:lnTo>
                    <a:pt x="787" y="213"/>
                  </a:lnTo>
                  <a:lnTo>
                    <a:pt x="787" y="213"/>
                  </a:lnTo>
                  <a:lnTo>
                    <a:pt x="787" y="215"/>
                  </a:lnTo>
                  <a:lnTo>
                    <a:pt x="787" y="215"/>
                  </a:lnTo>
                  <a:lnTo>
                    <a:pt x="787" y="216"/>
                  </a:lnTo>
                  <a:lnTo>
                    <a:pt x="787" y="216"/>
                  </a:lnTo>
                  <a:lnTo>
                    <a:pt x="789" y="218"/>
                  </a:lnTo>
                  <a:lnTo>
                    <a:pt x="790" y="219"/>
                  </a:lnTo>
                  <a:lnTo>
                    <a:pt x="790" y="219"/>
                  </a:lnTo>
                  <a:lnTo>
                    <a:pt x="790" y="221"/>
                  </a:lnTo>
                  <a:lnTo>
                    <a:pt x="790" y="221"/>
                  </a:lnTo>
                  <a:lnTo>
                    <a:pt x="789" y="222"/>
                  </a:lnTo>
                  <a:lnTo>
                    <a:pt x="789" y="224"/>
                  </a:lnTo>
                  <a:lnTo>
                    <a:pt x="787" y="224"/>
                  </a:lnTo>
                  <a:lnTo>
                    <a:pt x="787" y="222"/>
                  </a:lnTo>
                  <a:lnTo>
                    <a:pt x="786" y="222"/>
                  </a:lnTo>
                  <a:lnTo>
                    <a:pt x="786" y="222"/>
                  </a:lnTo>
                  <a:lnTo>
                    <a:pt x="781" y="222"/>
                  </a:lnTo>
                  <a:lnTo>
                    <a:pt x="779" y="222"/>
                  </a:lnTo>
                  <a:lnTo>
                    <a:pt x="779" y="222"/>
                  </a:lnTo>
                  <a:lnTo>
                    <a:pt x="778" y="222"/>
                  </a:lnTo>
                  <a:lnTo>
                    <a:pt x="776" y="221"/>
                  </a:lnTo>
                  <a:lnTo>
                    <a:pt x="775" y="221"/>
                  </a:lnTo>
                  <a:lnTo>
                    <a:pt x="773" y="221"/>
                  </a:lnTo>
                  <a:lnTo>
                    <a:pt x="773" y="219"/>
                  </a:lnTo>
                  <a:lnTo>
                    <a:pt x="773" y="219"/>
                  </a:lnTo>
                  <a:lnTo>
                    <a:pt x="773" y="218"/>
                  </a:lnTo>
                  <a:lnTo>
                    <a:pt x="772" y="218"/>
                  </a:lnTo>
                  <a:lnTo>
                    <a:pt x="772" y="216"/>
                  </a:lnTo>
                  <a:lnTo>
                    <a:pt x="770" y="216"/>
                  </a:lnTo>
                  <a:lnTo>
                    <a:pt x="770" y="218"/>
                  </a:lnTo>
                  <a:lnTo>
                    <a:pt x="768" y="218"/>
                  </a:lnTo>
                  <a:lnTo>
                    <a:pt x="768" y="218"/>
                  </a:lnTo>
                  <a:lnTo>
                    <a:pt x="768" y="218"/>
                  </a:lnTo>
                  <a:lnTo>
                    <a:pt x="767" y="218"/>
                  </a:lnTo>
                  <a:lnTo>
                    <a:pt x="765" y="219"/>
                  </a:lnTo>
                  <a:lnTo>
                    <a:pt x="765" y="219"/>
                  </a:lnTo>
                  <a:lnTo>
                    <a:pt x="765" y="221"/>
                  </a:lnTo>
                  <a:lnTo>
                    <a:pt x="765" y="224"/>
                  </a:lnTo>
                  <a:lnTo>
                    <a:pt x="764" y="224"/>
                  </a:lnTo>
                  <a:lnTo>
                    <a:pt x="764" y="224"/>
                  </a:lnTo>
                  <a:lnTo>
                    <a:pt x="764" y="224"/>
                  </a:lnTo>
                  <a:lnTo>
                    <a:pt x="762" y="226"/>
                  </a:lnTo>
                  <a:lnTo>
                    <a:pt x="760" y="227"/>
                  </a:lnTo>
                  <a:lnTo>
                    <a:pt x="759" y="229"/>
                  </a:lnTo>
                  <a:lnTo>
                    <a:pt x="759" y="230"/>
                  </a:lnTo>
                  <a:lnTo>
                    <a:pt x="759" y="230"/>
                  </a:lnTo>
                  <a:lnTo>
                    <a:pt x="757" y="232"/>
                  </a:lnTo>
                  <a:lnTo>
                    <a:pt x="756" y="232"/>
                  </a:lnTo>
                  <a:lnTo>
                    <a:pt x="754" y="232"/>
                  </a:lnTo>
                  <a:lnTo>
                    <a:pt x="753" y="232"/>
                  </a:lnTo>
                  <a:lnTo>
                    <a:pt x="753" y="233"/>
                  </a:lnTo>
                  <a:lnTo>
                    <a:pt x="753" y="233"/>
                  </a:lnTo>
                  <a:lnTo>
                    <a:pt x="753" y="233"/>
                  </a:lnTo>
                  <a:lnTo>
                    <a:pt x="751" y="233"/>
                  </a:lnTo>
                  <a:lnTo>
                    <a:pt x="751" y="235"/>
                  </a:lnTo>
                  <a:lnTo>
                    <a:pt x="749" y="237"/>
                  </a:lnTo>
                  <a:lnTo>
                    <a:pt x="748" y="237"/>
                  </a:lnTo>
                  <a:lnTo>
                    <a:pt x="745" y="237"/>
                  </a:lnTo>
                  <a:lnTo>
                    <a:pt x="743" y="238"/>
                  </a:lnTo>
                  <a:lnTo>
                    <a:pt x="743" y="238"/>
                  </a:lnTo>
                  <a:lnTo>
                    <a:pt x="743" y="238"/>
                  </a:lnTo>
                  <a:lnTo>
                    <a:pt x="743" y="240"/>
                  </a:lnTo>
                  <a:lnTo>
                    <a:pt x="742" y="240"/>
                  </a:lnTo>
                  <a:lnTo>
                    <a:pt x="742" y="240"/>
                  </a:lnTo>
                  <a:lnTo>
                    <a:pt x="740" y="241"/>
                  </a:lnTo>
                  <a:lnTo>
                    <a:pt x="738" y="241"/>
                  </a:lnTo>
                  <a:lnTo>
                    <a:pt x="735" y="245"/>
                  </a:lnTo>
                  <a:lnTo>
                    <a:pt x="734" y="246"/>
                  </a:lnTo>
                  <a:lnTo>
                    <a:pt x="734" y="248"/>
                  </a:lnTo>
                  <a:lnTo>
                    <a:pt x="734" y="248"/>
                  </a:lnTo>
                  <a:lnTo>
                    <a:pt x="732" y="249"/>
                  </a:lnTo>
                  <a:lnTo>
                    <a:pt x="731" y="249"/>
                  </a:lnTo>
                  <a:lnTo>
                    <a:pt x="724" y="251"/>
                  </a:lnTo>
                  <a:lnTo>
                    <a:pt x="723" y="249"/>
                  </a:lnTo>
                  <a:lnTo>
                    <a:pt x="723" y="249"/>
                  </a:lnTo>
                  <a:lnTo>
                    <a:pt x="723" y="251"/>
                  </a:lnTo>
                  <a:lnTo>
                    <a:pt x="721" y="251"/>
                  </a:lnTo>
                  <a:lnTo>
                    <a:pt x="719" y="251"/>
                  </a:lnTo>
                  <a:lnTo>
                    <a:pt x="718" y="252"/>
                  </a:lnTo>
                  <a:lnTo>
                    <a:pt x="716" y="252"/>
                  </a:lnTo>
                  <a:lnTo>
                    <a:pt x="715" y="252"/>
                  </a:lnTo>
                  <a:lnTo>
                    <a:pt x="713" y="254"/>
                  </a:lnTo>
                  <a:lnTo>
                    <a:pt x="712" y="254"/>
                  </a:lnTo>
                  <a:lnTo>
                    <a:pt x="704" y="259"/>
                  </a:lnTo>
                  <a:lnTo>
                    <a:pt x="702" y="260"/>
                  </a:lnTo>
                  <a:lnTo>
                    <a:pt x="701" y="262"/>
                  </a:lnTo>
                  <a:lnTo>
                    <a:pt x="701" y="262"/>
                  </a:lnTo>
                  <a:lnTo>
                    <a:pt x="699" y="263"/>
                  </a:lnTo>
                  <a:lnTo>
                    <a:pt x="699" y="263"/>
                  </a:lnTo>
                  <a:lnTo>
                    <a:pt x="697" y="263"/>
                  </a:lnTo>
                  <a:lnTo>
                    <a:pt x="696" y="265"/>
                  </a:lnTo>
                  <a:lnTo>
                    <a:pt x="696" y="263"/>
                  </a:lnTo>
                  <a:lnTo>
                    <a:pt x="694" y="263"/>
                  </a:lnTo>
                  <a:lnTo>
                    <a:pt x="694" y="265"/>
                  </a:lnTo>
                  <a:lnTo>
                    <a:pt x="694" y="267"/>
                  </a:lnTo>
                  <a:lnTo>
                    <a:pt x="694" y="267"/>
                  </a:lnTo>
                  <a:lnTo>
                    <a:pt x="693" y="267"/>
                  </a:lnTo>
                  <a:lnTo>
                    <a:pt x="690" y="267"/>
                  </a:lnTo>
                  <a:lnTo>
                    <a:pt x="688" y="268"/>
                  </a:lnTo>
                  <a:lnTo>
                    <a:pt x="688" y="268"/>
                  </a:lnTo>
                  <a:lnTo>
                    <a:pt x="688" y="268"/>
                  </a:lnTo>
                  <a:lnTo>
                    <a:pt x="686" y="267"/>
                  </a:lnTo>
                  <a:lnTo>
                    <a:pt x="686" y="265"/>
                  </a:lnTo>
                  <a:lnTo>
                    <a:pt x="688" y="265"/>
                  </a:lnTo>
                  <a:lnTo>
                    <a:pt x="688" y="265"/>
                  </a:lnTo>
                  <a:lnTo>
                    <a:pt x="694" y="262"/>
                  </a:lnTo>
                  <a:lnTo>
                    <a:pt x="694" y="260"/>
                  </a:lnTo>
                  <a:lnTo>
                    <a:pt x="694" y="260"/>
                  </a:lnTo>
                  <a:lnTo>
                    <a:pt x="696" y="259"/>
                  </a:lnTo>
                  <a:lnTo>
                    <a:pt x="697" y="257"/>
                  </a:lnTo>
                  <a:lnTo>
                    <a:pt x="696" y="257"/>
                  </a:lnTo>
                  <a:lnTo>
                    <a:pt x="693" y="257"/>
                  </a:lnTo>
                  <a:lnTo>
                    <a:pt x="690" y="257"/>
                  </a:lnTo>
                  <a:lnTo>
                    <a:pt x="690" y="257"/>
                  </a:lnTo>
                  <a:lnTo>
                    <a:pt x="690" y="257"/>
                  </a:lnTo>
                  <a:lnTo>
                    <a:pt x="690" y="256"/>
                  </a:lnTo>
                  <a:lnTo>
                    <a:pt x="690" y="256"/>
                  </a:lnTo>
                  <a:lnTo>
                    <a:pt x="691" y="254"/>
                  </a:lnTo>
                  <a:lnTo>
                    <a:pt x="691" y="254"/>
                  </a:lnTo>
                  <a:lnTo>
                    <a:pt x="693" y="254"/>
                  </a:lnTo>
                  <a:lnTo>
                    <a:pt x="693" y="252"/>
                  </a:lnTo>
                  <a:lnTo>
                    <a:pt x="691" y="251"/>
                  </a:lnTo>
                  <a:lnTo>
                    <a:pt x="693" y="249"/>
                  </a:lnTo>
                  <a:lnTo>
                    <a:pt x="696" y="248"/>
                  </a:lnTo>
                  <a:lnTo>
                    <a:pt x="697" y="246"/>
                  </a:lnTo>
                  <a:lnTo>
                    <a:pt x="699" y="245"/>
                  </a:lnTo>
                  <a:lnTo>
                    <a:pt x="702" y="241"/>
                  </a:lnTo>
                  <a:lnTo>
                    <a:pt x="702" y="240"/>
                  </a:lnTo>
                  <a:lnTo>
                    <a:pt x="704" y="238"/>
                  </a:lnTo>
                  <a:lnTo>
                    <a:pt x="704" y="238"/>
                  </a:lnTo>
                  <a:lnTo>
                    <a:pt x="702" y="237"/>
                  </a:lnTo>
                  <a:lnTo>
                    <a:pt x="702" y="235"/>
                  </a:lnTo>
                  <a:lnTo>
                    <a:pt x="697" y="233"/>
                  </a:lnTo>
                  <a:lnTo>
                    <a:pt x="697" y="230"/>
                  </a:lnTo>
                  <a:lnTo>
                    <a:pt x="696" y="230"/>
                  </a:lnTo>
                  <a:lnTo>
                    <a:pt x="696" y="232"/>
                  </a:lnTo>
                  <a:lnTo>
                    <a:pt x="696" y="233"/>
                  </a:lnTo>
                  <a:lnTo>
                    <a:pt x="694" y="233"/>
                  </a:lnTo>
                  <a:lnTo>
                    <a:pt x="693" y="232"/>
                  </a:lnTo>
                  <a:lnTo>
                    <a:pt x="688" y="232"/>
                  </a:lnTo>
                  <a:lnTo>
                    <a:pt x="686" y="233"/>
                  </a:lnTo>
                  <a:lnTo>
                    <a:pt x="685" y="235"/>
                  </a:lnTo>
                  <a:lnTo>
                    <a:pt x="683" y="235"/>
                  </a:lnTo>
                  <a:lnTo>
                    <a:pt x="683" y="237"/>
                  </a:lnTo>
                  <a:lnTo>
                    <a:pt x="682" y="237"/>
                  </a:lnTo>
                  <a:lnTo>
                    <a:pt x="677" y="243"/>
                  </a:lnTo>
                  <a:lnTo>
                    <a:pt x="675" y="245"/>
                  </a:lnTo>
                  <a:lnTo>
                    <a:pt x="669" y="248"/>
                  </a:lnTo>
                  <a:lnTo>
                    <a:pt x="664" y="249"/>
                  </a:lnTo>
                  <a:lnTo>
                    <a:pt x="661" y="251"/>
                  </a:lnTo>
                  <a:lnTo>
                    <a:pt x="661" y="252"/>
                  </a:lnTo>
                  <a:lnTo>
                    <a:pt x="660" y="254"/>
                  </a:lnTo>
                  <a:lnTo>
                    <a:pt x="660" y="257"/>
                  </a:lnTo>
                  <a:lnTo>
                    <a:pt x="656" y="260"/>
                  </a:lnTo>
                  <a:lnTo>
                    <a:pt x="656" y="260"/>
                  </a:lnTo>
                  <a:lnTo>
                    <a:pt x="655" y="262"/>
                  </a:lnTo>
                  <a:lnTo>
                    <a:pt x="653" y="262"/>
                  </a:lnTo>
                  <a:lnTo>
                    <a:pt x="652" y="262"/>
                  </a:lnTo>
                  <a:lnTo>
                    <a:pt x="650" y="262"/>
                  </a:lnTo>
                  <a:lnTo>
                    <a:pt x="649" y="262"/>
                  </a:lnTo>
                  <a:lnTo>
                    <a:pt x="645" y="263"/>
                  </a:lnTo>
                  <a:lnTo>
                    <a:pt x="644" y="260"/>
                  </a:lnTo>
                  <a:lnTo>
                    <a:pt x="642" y="260"/>
                  </a:lnTo>
                  <a:lnTo>
                    <a:pt x="639" y="260"/>
                  </a:lnTo>
                  <a:lnTo>
                    <a:pt x="639" y="262"/>
                  </a:lnTo>
                  <a:lnTo>
                    <a:pt x="636" y="267"/>
                  </a:lnTo>
                  <a:lnTo>
                    <a:pt x="634" y="270"/>
                  </a:lnTo>
                  <a:lnTo>
                    <a:pt x="636" y="270"/>
                  </a:lnTo>
                  <a:lnTo>
                    <a:pt x="636" y="274"/>
                  </a:lnTo>
                  <a:lnTo>
                    <a:pt x="637" y="276"/>
                  </a:lnTo>
                  <a:lnTo>
                    <a:pt x="642" y="278"/>
                  </a:lnTo>
                  <a:lnTo>
                    <a:pt x="650" y="279"/>
                  </a:lnTo>
                  <a:lnTo>
                    <a:pt x="652" y="279"/>
                  </a:lnTo>
                  <a:lnTo>
                    <a:pt x="653" y="279"/>
                  </a:lnTo>
                  <a:lnTo>
                    <a:pt x="655" y="281"/>
                  </a:lnTo>
                  <a:lnTo>
                    <a:pt x="656" y="282"/>
                  </a:lnTo>
                  <a:lnTo>
                    <a:pt x="656" y="284"/>
                  </a:lnTo>
                  <a:lnTo>
                    <a:pt x="656" y="284"/>
                  </a:lnTo>
                  <a:lnTo>
                    <a:pt x="656" y="285"/>
                  </a:lnTo>
                  <a:lnTo>
                    <a:pt x="658" y="285"/>
                  </a:lnTo>
                  <a:lnTo>
                    <a:pt x="656" y="287"/>
                  </a:lnTo>
                  <a:lnTo>
                    <a:pt x="656" y="287"/>
                  </a:lnTo>
                  <a:lnTo>
                    <a:pt x="655" y="289"/>
                  </a:lnTo>
                  <a:lnTo>
                    <a:pt x="655" y="292"/>
                  </a:lnTo>
                  <a:lnTo>
                    <a:pt x="656" y="293"/>
                  </a:lnTo>
                  <a:lnTo>
                    <a:pt x="658" y="295"/>
                  </a:lnTo>
                  <a:lnTo>
                    <a:pt x="660" y="295"/>
                  </a:lnTo>
                  <a:lnTo>
                    <a:pt x="663" y="295"/>
                  </a:lnTo>
                  <a:lnTo>
                    <a:pt x="667" y="295"/>
                  </a:lnTo>
                  <a:lnTo>
                    <a:pt x="669" y="293"/>
                  </a:lnTo>
                  <a:lnTo>
                    <a:pt x="669" y="293"/>
                  </a:lnTo>
                  <a:lnTo>
                    <a:pt x="669" y="292"/>
                  </a:lnTo>
                  <a:lnTo>
                    <a:pt x="672" y="289"/>
                  </a:lnTo>
                  <a:lnTo>
                    <a:pt x="675" y="287"/>
                  </a:lnTo>
                  <a:lnTo>
                    <a:pt x="675" y="287"/>
                  </a:lnTo>
                  <a:lnTo>
                    <a:pt x="674" y="285"/>
                  </a:lnTo>
                  <a:lnTo>
                    <a:pt x="675" y="285"/>
                  </a:lnTo>
                  <a:lnTo>
                    <a:pt x="675" y="285"/>
                  </a:lnTo>
                  <a:lnTo>
                    <a:pt x="682" y="284"/>
                  </a:lnTo>
                  <a:lnTo>
                    <a:pt x="686" y="285"/>
                  </a:lnTo>
                  <a:lnTo>
                    <a:pt x="688" y="287"/>
                  </a:lnTo>
                  <a:lnTo>
                    <a:pt x="691" y="289"/>
                  </a:lnTo>
                  <a:lnTo>
                    <a:pt x="693" y="289"/>
                  </a:lnTo>
                  <a:lnTo>
                    <a:pt x="694" y="290"/>
                  </a:lnTo>
                  <a:lnTo>
                    <a:pt x="697" y="290"/>
                  </a:lnTo>
                  <a:lnTo>
                    <a:pt x="699" y="290"/>
                  </a:lnTo>
                  <a:lnTo>
                    <a:pt x="699" y="289"/>
                  </a:lnTo>
                  <a:lnTo>
                    <a:pt x="701" y="289"/>
                  </a:lnTo>
                  <a:lnTo>
                    <a:pt x="701" y="289"/>
                  </a:lnTo>
                  <a:lnTo>
                    <a:pt x="702" y="290"/>
                  </a:lnTo>
                  <a:lnTo>
                    <a:pt x="704" y="290"/>
                  </a:lnTo>
                  <a:lnTo>
                    <a:pt x="707" y="290"/>
                  </a:lnTo>
                  <a:lnTo>
                    <a:pt x="708" y="290"/>
                  </a:lnTo>
                  <a:lnTo>
                    <a:pt x="708" y="290"/>
                  </a:lnTo>
                  <a:lnTo>
                    <a:pt x="708" y="292"/>
                  </a:lnTo>
                  <a:lnTo>
                    <a:pt x="708" y="295"/>
                  </a:lnTo>
                  <a:lnTo>
                    <a:pt x="707" y="295"/>
                  </a:lnTo>
                  <a:lnTo>
                    <a:pt x="705" y="297"/>
                  </a:lnTo>
                  <a:lnTo>
                    <a:pt x="707" y="297"/>
                  </a:lnTo>
                  <a:lnTo>
                    <a:pt x="707" y="298"/>
                  </a:lnTo>
                  <a:lnTo>
                    <a:pt x="707" y="298"/>
                  </a:lnTo>
                  <a:lnTo>
                    <a:pt x="705" y="300"/>
                  </a:lnTo>
                  <a:lnTo>
                    <a:pt x="704" y="300"/>
                  </a:lnTo>
                  <a:lnTo>
                    <a:pt x="704" y="300"/>
                  </a:lnTo>
                  <a:lnTo>
                    <a:pt x="702" y="300"/>
                  </a:lnTo>
                  <a:lnTo>
                    <a:pt x="702" y="300"/>
                  </a:lnTo>
                  <a:lnTo>
                    <a:pt x="702" y="298"/>
                  </a:lnTo>
                  <a:lnTo>
                    <a:pt x="702" y="298"/>
                  </a:lnTo>
                  <a:lnTo>
                    <a:pt x="701" y="298"/>
                  </a:lnTo>
                  <a:lnTo>
                    <a:pt x="699" y="298"/>
                  </a:lnTo>
                  <a:lnTo>
                    <a:pt x="694" y="300"/>
                  </a:lnTo>
                  <a:lnTo>
                    <a:pt x="691" y="301"/>
                  </a:lnTo>
                  <a:lnTo>
                    <a:pt x="686" y="303"/>
                  </a:lnTo>
                  <a:lnTo>
                    <a:pt x="686" y="304"/>
                  </a:lnTo>
                  <a:lnTo>
                    <a:pt x="685" y="304"/>
                  </a:lnTo>
                  <a:lnTo>
                    <a:pt x="683" y="303"/>
                  </a:lnTo>
                  <a:lnTo>
                    <a:pt x="682" y="303"/>
                  </a:lnTo>
                  <a:lnTo>
                    <a:pt x="682" y="304"/>
                  </a:lnTo>
                  <a:lnTo>
                    <a:pt x="683" y="304"/>
                  </a:lnTo>
                  <a:lnTo>
                    <a:pt x="683" y="306"/>
                  </a:lnTo>
                  <a:lnTo>
                    <a:pt x="683" y="306"/>
                  </a:lnTo>
                  <a:lnTo>
                    <a:pt x="683" y="308"/>
                  </a:lnTo>
                  <a:lnTo>
                    <a:pt x="682" y="306"/>
                  </a:lnTo>
                  <a:lnTo>
                    <a:pt x="680" y="308"/>
                  </a:lnTo>
                  <a:lnTo>
                    <a:pt x="680" y="309"/>
                  </a:lnTo>
                  <a:lnTo>
                    <a:pt x="680" y="311"/>
                  </a:lnTo>
                  <a:lnTo>
                    <a:pt x="680" y="312"/>
                  </a:lnTo>
                  <a:lnTo>
                    <a:pt x="678" y="312"/>
                  </a:lnTo>
                  <a:lnTo>
                    <a:pt x="677" y="314"/>
                  </a:lnTo>
                  <a:lnTo>
                    <a:pt x="675" y="312"/>
                  </a:lnTo>
                  <a:lnTo>
                    <a:pt x="675" y="312"/>
                  </a:lnTo>
                  <a:lnTo>
                    <a:pt x="675" y="311"/>
                  </a:lnTo>
                  <a:lnTo>
                    <a:pt x="675" y="311"/>
                  </a:lnTo>
                  <a:lnTo>
                    <a:pt x="674" y="311"/>
                  </a:lnTo>
                  <a:lnTo>
                    <a:pt x="674" y="311"/>
                  </a:lnTo>
                  <a:lnTo>
                    <a:pt x="672" y="312"/>
                  </a:lnTo>
                  <a:lnTo>
                    <a:pt x="672" y="312"/>
                  </a:lnTo>
                  <a:lnTo>
                    <a:pt x="674" y="314"/>
                  </a:lnTo>
                  <a:lnTo>
                    <a:pt x="674" y="314"/>
                  </a:lnTo>
                  <a:lnTo>
                    <a:pt x="675" y="314"/>
                  </a:lnTo>
                  <a:lnTo>
                    <a:pt x="674" y="315"/>
                  </a:lnTo>
                  <a:lnTo>
                    <a:pt x="671" y="317"/>
                  </a:lnTo>
                  <a:lnTo>
                    <a:pt x="671" y="317"/>
                  </a:lnTo>
                  <a:lnTo>
                    <a:pt x="671" y="319"/>
                  </a:lnTo>
                  <a:lnTo>
                    <a:pt x="669" y="319"/>
                  </a:lnTo>
                  <a:lnTo>
                    <a:pt x="669" y="320"/>
                  </a:lnTo>
                  <a:lnTo>
                    <a:pt x="667" y="320"/>
                  </a:lnTo>
                  <a:lnTo>
                    <a:pt x="666" y="320"/>
                  </a:lnTo>
                  <a:lnTo>
                    <a:pt x="664" y="323"/>
                  </a:lnTo>
                  <a:lnTo>
                    <a:pt x="664" y="325"/>
                  </a:lnTo>
                  <a:lnTo>
                    <a:pt x="663" y="325"/>
                  </a:lnTo>
                  <a:lnTo>
                    <a:pt x="661" y="328"/>
                  </a:lnTo>
                  <a:lnTo>
                    <a:pt x="660" y="330"/>
                  </a:lnTo>
                  <a:lnTo>
                    <a:pt x="658" y="333"/>
                  </a:lnTo>
                  <a:lnTo>
                    <a:pt x="660" y="334"/>
                  </a:lnTo>
                  <a:lnTo>
                    <a:pt x="661" y="334"/>
                  </a:lnTo>
                  <a:lnTo>
                    <a:pt x="663" y="334"/>
                  </a:lnTo>
                  <a:lnTo>
                    <a:pt x="664" y="337"/>
                  </a:lnTo>
                  <a:lnTo>
                    <a:pt x="667" y="339"/>
                  </a:lnTo>
                  <a:lnTo>
                    <a:pt x="671" y="339"/>
                  </a:lnTo>
                  <a:lnTo>
                    <a:pt x="674" y="341"/>
                  </a:lnTo>
                  <a:lnTo>
                    <a:pt x="674" y="342"/>
                  </a:lnTo>
                  <a:lnTo>
                    <a:pt x="675" y="344"/>
                  </a:lnTo>
                  <a:lnTo>
                    <a:pt x="677" y="349"/>
                  </a:lnTo>
                  <a:lnTo>
                    <a:pt x="677" y="352"/>
                  </a:lnTo>
                  <a:lnTo>
                    <a:pt x="678" y="352"/>
                  </a:lnTo>
                  <a:lnTo>
                    <a:pt x="680" y="355"/>
                  </a:lnTo>
                  <a:lnTo>
                    <a:pt x="682" y="360"/>
                  </a:lnTo>
                  <a:lnTo>
                    <a:pt x="683" y="363"/>
                  </a:lnTo>
                  <a:lnTo>
                    <a:pt x="683" y="366"/>
                  </a:lnTo>
                  <a:lnTo>
                    <a:pt x="683" y="366"/>
                  </a:lnTo>
                  <a:lnTo>
                    <a:pt x="683" y="367"/>
                  </a:lnTo>
                  <a:lnTo>
                    <a:pt x="685" y="369"/>
                  </a:lnTo>
                  <a:lnTo>
                    <a:pt x="690" y="372"/>
                  </a:lnTo>
                  <a:lnTo>
                    <a:pt x="690" y="372"/>
                  </a:lnTo>
                  <a:lnTo>
                    <a:pt x="691" y="372"/>
                  </a:lnTo>
                  <a:lnTo>
                    <a:pt x="691" y="375"/>
                  </a:lnTo>
                  <a:lnTo>
                    <a:pt x="691" y="377"/>
                  </a:lnTo>
                  <a:lnTo>
                    <a:pt x="693" y="377"/>
                  </a:lnTo>
                  <a:lnTo>
                    <a:pt x="694" y="378"/>
                  </a:lnTo>
                  <a:lnTo>
                    <a:pt x="696" y="378"/>
                  </a:lnTo>
                  <a:lnTo>
                    <a:pt x="697" y="380"/>
                  </a:lnTo>
                  <a:lnTo>
                    <a:pt x="697" y="382"/>
                  </a:lnTo>
                  <a:lnTo>
                    <a:pt x="697" y="383"/>
                  </a:lnTo>
                  <a:lnTo>
                    <a:pt x="696" y="383"/>
                  </a:lnTo>
                  <a:lnTo>
                    <a:pt x="694" y="383"/>
                  </a:lnTo>
                  <a:lnTo>
                    <a:pt x="690" y="382"/>
                  </a:lnTo>
                  <a:lnTo>
                    <a:pt x="690" y="382"/>
                  </a:lnTo>
                  <a:lnTo>
                    <a:pt x="686" y="382"/>
                  </a:lnTo>
                  <a:lnTo>
                    <a:pt x="685" y="380"/>
                  </a:lnTo>
                  <a:lnTo>
                    <a:pt x="682" y="378"/>
                  </a:lnTo>
                  <a:lnTo>
                    <a:pt x="680" y="377"/>
                  </a:lnTo>
                  <a:lnTo>
                    <a:pt x="678" y="377"/>
                  </a:lnTo>
                  <a:lnTo>
                    <a:pt x="674" y="380"/>
                  </a:lnTo>
                  <a:lnTo>
                    <a:pt x="672" y="378"/>
                  </a:lnTo>
                  <a:lnTo>
                    <a:pt x="672" y="380"/>
                  </a:lnTo>
                  <a:lnTo>
                    <a:pt x="671" y="380"/>
                  </a:lnTo>
                  <a:lnTo>
                    <a:pt x="674" y="380"/>
                  </a:lnTo>
                  <a:lnTo>
                    <a:pt x="675" y="380"/>
                  </a:lnTo>
                  <a:lnTo>
                    <a:pt x="677" y="378"/>
                  </a:lnTo>
                  <a:lnTo>
                    <a:pt x="680" y="378"/>
                  </a:lnTo>
                  <a:lnTo>
                    <a:pt x="682" y="380"/>
                  </a:lnTo>
                  <a:lnTo>
                    <a:pt x="682" y="382"/>
                  </a:lnTo>
                  <a:lnTo>
                    <a:pt x="685" y="383"/>
                  </a:lnTo>
                  <a:lnTo>
                    <a:pt x="686" y="383"/>
                  </a:lnTo>
                  <a:lnTo>
                    <a:pt x="688" y="385"/>
                  </a:lnTo>
                  <a:lnTo>
                    <a:pt x="690" y="386"/>
                  </a:lnTo>
                  <a:lnTo>
                    <a:pt x="694" y="389"/>
                  </a:lnTo>
                  <a:lnTo>
                    <a:pt x="696" y="393"/>
                  </a:lnTo>
                  <a:lnTo>
                    <a:pt x="697" y="394"/>
                  </a:lnTo>
                  <a:lnTo>
                    <a:pt x="697" y="396"/>
                  </a:lnTo>
                  <a:lnTo>
                    <a:pt x="696" y="397"/>
                  </a:lnTo>
                  <a:lnTo>
                    <a:pt x="694" y="397"/>
                  </a:lnTo>
                  <a:lnTo>
                    <a:pt x="693" y="397"/>
                  </a:lnTo>
                  <a:lnTo>
                    <a:pt x="691" y="397"/>
                  </a:lnTo>
                  <a:lnTo>
                    <a:pt x="690" y="399"/>
                  </a:lnTo>
                  <a:lnTo>
                    <a:pt x="685" y="402"/>
                  </a:lnTo>
                  <a:lnTo>
                    <a:pt x="685" y="404"/>
                  </a:lnTo>
                  <a:lnTo>
                    <a:pt x="683" y="404"/>
                  </a:lnTo>
                  <a:lnTo>
                    <a:pt x="682" y="405"/>
                  </a:lnTo>
                  <a:lnTo>
                    <a:pt x="680" y="404"/>
                  </a:lnTo>
                  <a:lnTo>
                    <a:pt x="677" y="404"/>
                  </a:lnTo>
                  <a:lnTo>
                    <a:pt x="674" y="405"/>
                  </a:lnTo>
                  <a:lnTo>
                    <a:pt x="674" y="407"/>
                  </a:lnTo>
                  <a:lnTo>
                    <a:pt x="674" y="407"/>
                  </a:lnTo>
                  <a:lnTo>
                    <a:pt x="674" y="407"/>
                  </a:lnTo>
                  <a:lnTo>
                    <a:pt x="675" y="407"/>
                  </a:lnTo>
                  <a:lnTo>
                    <a:pt x="677" y="405"/>
                  </a:lnTo>
                  <a:lnTo>
                    <a:pt x="680" y="408"/>
                  </a:lnTo>
                  <a:lnTo>
                    <a:pt x="683" y="408"/>
                  </a:lnTo>
                  <a:lnTo>
                    <a:pt x="688" y="405"/>
                  </a:lnTo>
                  <a:lnTo>
                    <a:pt x="688" y="405"/>
                  </a:lnTo>
                  <a:lnTo>
                    <a:pt x="690" y="405"/>
                  </a:lnTo>
                  <a:lnTo>
                    <a:pt x="691" y="407"/>
                  </a:lnTo>
                  <a:lnTo>
                    <a:pt x="694" y="410"/>
                  </a:lnTo>
                  <a:lnTo>
                    <a:pt x="697" y="412"/>
                  </a:lnTo>
                  <a:lnTo>
                    <a:pt x="699" y="412"/>
                  </a:lnTo>
                  <a:lnTo>
                    <a:pt x="699" y="412"/>
                  </a:lnTo>
                  <a:lnTo>
                    <a:pt x="701" y="413"/>
                  </a:lnTo>
                  <a:lnTo>
                    <a:pt x="697" y="413"/>
                  </a:lnTo>
                  <a:lnTo>
                    <a:pt x="694" y="416"/>
                  </a:lnTo>
                  <a:lnTo>
                    <a:pt x="693" y="418"/>
                  </a:lnTo>
                  <a:lnTo>
                    <a:pt x="693" y="418"/>
                  </a:lnTo>
                  <a:lnTo>
                    <a:pt x="694" y="418"/>
                  </a:lnTo>
                  <a:lnTo>
                    <a:pt x="697" y="416"/>
                  </a:lnTo>
                  <a:lnTo>
                    <a:pt x="697" y="416"/>
                  </a:lnTo>
                  <a:lnTo>
                    <a:pt x="699" y="416"/>
                  </a:lnTo>
                  <a:lnTo>
                    <a:pt x="699" y="418"/>
                  </a:lnTo>
                  <a:lnTo>
                    <a:pt x="697" y="424"/>
                  </a:lnTo>
                  <a:lnTo>
                    <a:pt x="697" y="424"/>
                  </a:lnTo>
                  <a:lnTo>
                    <a:pt x="696" y="423"/>
                  </a:lnTo>
                  <a:lnTo>
                    <a:pt x="696" y="423"/>
                  </a:lnTo>
                  <a:lnTo>
                    <a:pt x="694" y="423"/>
                  </a:lnTo>
                  <a:lnTo>
                    <a:pt x="693" y="423"/>
                  </a:lnTo>
                  <a:lnTo>
                    <a:pt x="693" y="423"/>
                  </a:lnTo>
                  <a:lnTo>
                    <a:pt x="691" y="424"/>
                  </a:lnTo>
                  <a:lnTo>
                    <a:pt x="693" y="424"/>
                  </a:lnTo>
                  <a:lnTo>
                    <a:pt x="694" y="426"/>
                  </a:lnTo>
                  <a:lnTo>
                    <a:pt x="694" y="427"/>
                  </a:lnTo>
                  <a:lnTo>
                    <a:pt x="694" y="427"/>
                  </a:lnTo>
                  <a:lnTo>
                    <a:pt x="693" y="427"/>
                  </a:lnTo>
                  <a:lnTo>
                    <a:pt x="694" y="429"/>
                  </a:lnTo>
                  <a:lnTo>
                    <a:pt x="694" y="430"/>
                  </a:lnTo>
                  <a:lnTo>
                    <a:pt x="693" y="430"/>
                  </a:lnTo>
                  <a:lnTo>
                    <a:pt x="693" y="430"/>
                  </a:lnTo>
                  <a:lnTo>
                    <a:pt x="691" y="432"/>
                  </a:lnTo>
                  <a:lnTo>
                    <a:pt x="693" y="434"/>
                  </a:lnTo>
                  <a:lnTo>
                    <a:pt x="694" y="437"/>
                  </a:lnTo>
                  <a:lnTo>
                    <a:pt x="694" y="437"/>
                  </a:lnTo>
                  <a:lnTo>
                    <a:pt x="693" y="437"/>
                  </a:lnTo>
                  <a:lnTo>
                    <a:pt x="690" y="438"/>
                  </a:lnTo>
                  <a:lnTo>
                    <a:pt x="690" y="438"/>
                  </a:lnTo>
                  <a:lnTo>
                    <a:pt x="688" y="437"/>
                  </a:lnTo>
                  <a:lnTo>
                    <a:pt x="686" y="437"/>
                  </a:lnTo>
                  <a:lnTo>
                    <a:pt x="686" y="437"/>
                  </a:lnTo>
                  <a:lnTo>
                    <a:pt x="685" y="440"/>
                  </a:lnTo>
                  <a:lnTo>
                    <a:pt x="685" y="441"/>
                  </a:lnTo>
                  <a:lnTo>
                    <a:pt x="683" y="441"/>
                  </a:lnTo>
                  <a:lnTo>
                    <a:pt x="682" y="441"/>
                  </a:lnTo>
                  <a:lnTo>
                    <a:pt x="682" y="441"/>
                  </a:lnTo>
                  <a:lnTo>
                    <a:pt x="682" y="441"/>
                  </a:lnTo>
                  <a:lnTo>
                    <a:pt x="683" y="443"/>
                  </a:lnTo>
                  <a:lnTo>
                    <a:pt x="683" y="443"/>
                  </a:lnTo>
                  <a:lnTo>
                    <a:pt x="680" y="446"/>
                  </a:lnTo>
                  <a:lnTo>
                    <a:pt x="680" y="446"/>
                  </a:lnTo>
                  <a:lnTo>
                    <a:pt x="680" y="448"/>
                  </a:lnTo>
                  <a:lnTo>
                    <a:pt x="678" y="448"/>
                  </a:lnTo>
                  <a:lnTo>
                    <a:pt x="680" y="449"/>
                  </a:lnTo>
                  <a:lnTo>
                    <a:pt x="678" y="451"/>
                  </a:lnTo>
                  <a:lnTo>
                    <a:pt x="678" y="452"/>
                  </a:lnTo>
                  <a:lnTo>
                    <a:pt x="677" y="452"/>
                  </a:lnTo>
                  <a:lnTo>
                    <a:pt x="675" y="454"/>
                  </a:lnTo>
                  <a:lnTo>
                    <a:pt x="674" y="456"/>
                  </a:lnTo>
                  <a:lnTo>
                    <a:pt x="672" y="459"/>
                  </a:lnTo>
                  <a:lnTo>
                    <a:pt x="672" y="460"/>
                  </a:lnTo>
                  <a:lnTo>
                    <a:pt x="672" y="462"/>
                  </a:lnTo>
                  <a:lnTo>
                    <a:pt x="671" y="464"/>
                  </a:lnTo>
                  <a:lnTo>
                    <a:pt x="671" y="464"/>
                  </a:lnTo>
                  <a:lnTo>
                    <a:pt x="669" y="464"/>
                  </a:lnTo>
                  <a:lnTo>
                    <a:pt x="669" y="462"/>
                  </a:lnTo>
                  <a:lnTo>
                    <a:pt x="667" y="462"/>
                  </a:lnTo>
                  <a:lnTo>
                    <a:pt x="667" y="462"/>
                  </a:lnTo>
                  <a:lnTo>
                    <a:pt x="667" y="460"/>
                  </a:lnTo>
                  <a:lnTo>
                    <a:pt x="667" y="459"/>
                  </a:lnTo>
                  <a:lnTo>
                    <a:pt x="667" y="460"/>
                  </a:lnTo>
                  <a:lnTo>
                    <a:pt x="667" y="460"/>
                  </a:lnTo>
                  <a:lnTo>
                    <a:pt x="666" y="462"/>
                  </a:lnTo>
                  <a:lnTo>
                    <a:pt x="666" y="460"/>
                  </a:lnTo>
                  <a:lnTo>
                    <a:pt x="664" y="460"/>
                  </a:lnTo>
                  <a:lnTo>
                    <a:pt x="664" y="462"/>
                  </a:lnTo>
                  <a:lnTo>
                    <a:pt x="664" y="462"/>
                  </a:lnTo>
                  <a:lnTo>
                    <a:pt x="666" y="464"/>
                  </a:lnTo>
                  <a:lnTo>
                    <a:pt x="666" y="464"/>
                  </a:lnTo>
                  <a:lnTo>
                    <a:pt x="667" y="464"/>
                  </a:lnTo>
                  <a:lnTo>
                    <a:pt x="667" y="465"/>
                  </a:lnTo>
                  <a:lnTo>
                    <a:pt x="667" y="467"/>
                  </a:lnTo>
                  <a:lnTo>
                    <a:pt x="669" y="467"/>
                  </a:lnTo>
                  <a:lnTo>
                    <a:pt x="669" y="468"/>
                  </a:lnTo>
                  <a:lnTo>
                    <a:pt x="667" y="468"/>
                  </a:lnTo>
                  <a:lnTo>
                    <a:pt x="666" y="468"/>
                  </a:lnTo>
                  <a:lnTo>
                    <a:pt x="664" y="471"/>
                  </a:lnTo>
                  <a:lnTo>
                    <a:pt x="663" y="471"/>
                  </a:lnTo>
                  <a:lnTo>
                    <a:pt x="661" y="471"/>
                  </a:lnTo>
                  <a:lnTo>
                    <a:pt x="661" y="471"/>
                  </a:lnTo>
                  <a:lnTo>
                    <a:pt x="660" y="471"/>
                  </a:lnTo>
                  <a:lnTo>
                    <a:pt x="658" y="471"/>
                  </a:lnTo>
                  <a:lnTo>
                    <a:pt x="660" y="473"/>
                  </a:lnTo>
                  <a:lnTo>
                    <a:pt x="661" y="473"/>
                  </a:lnTo>
                  <a:lnTo>
                    <a:pt x="663" y="473"/>
                  </a:lnTo>
                  <a:lnTo>
                    <a:pt x="663" y="473"/>
                  </a:lnTo>
                  <a:lnTo>
                    <a:pt x="664" y="473"/>
                  </a:lnTo>
                  <a:lnTo>
                    <a:pt x="666" y="475"/>
                  </a:lnTo>
                  <a:lnTo>
                    <a:pt x="664" y="475"/>
                  </a:lnTo>
                  <a:lnTo>
                    <a:pt x="664" y="478"/>
                  </a:lnTo>
                  <a:lnTo>
                    <a:pt x="664" y="479"/>
                  </a:lnTo>
                  <a:lnTo>
                    <a:pt x="664" y="481"/>
                  </a:lnTo>
                  <a:lnTo>
                    <a:pt x="664" y="482"/>
                  </a:lnTo>
                  <a:lnTo>
                    <a:pt x="664" y="482"/>
                  </a:lnTo>
                  <a:lnTo>
                    <a:pt x="663" y="482"/>
                  </a:lnTo>
                  <a:lnTo>
                    <a:pt x="663" y="481"/>
                  </a:lnTo>
                  <a:lnTo>
                    <a:pt x="661" y="481"/>
                  </a:lnTo>
                  <a:lnTo>
                    <a:pt x="660" y="481"/>
                  </a:lnTo>
                  <a:lnTo>
                    <a:pt x="658" y="481"/>
                  </a:lnTo>
                  <a:lnTo>
                    <a:pt x="658" y="481"/>
                  </a:lnTo>
                  <a:lnTo>
                    <a:pt x="658" y="482"/>
                  </a:lnTo>
                  <a:lnTo>
                    <a:pt x="660" y="484"/>
                  </a:lnTo>
                  <a:lnTo>
                    <a:pt x="660" y="484"/>
                  </a:lnTo>
                  <a:lnTo>
                    <a:pt x="660" y="486"/>
                  </a:lnTo>
                  <a:lnTo>
                    <a:pt x="656" y="484"/>
                  </a:lnTo>
                  <a:lnTo>
                    <a:pt x="656" y="484"/>
                  </a:lnTo>
                  <a:lnTo>
                    <a:pt x="655" y="486"/>
                  </a:lnTo>
                  <a:lnTo>
                    <a:pt x="655" y="487"/>
                  </a:lnTo>
                  <a:lnTo>
                    <a:pt x="655" y="489"/>
                  </a:lnTo>
                  <a:lnTo>
                    <a:pt x="653" y="489"/>
                  </a:lnTo>
                  <a:lnTo>
                    <a:pt x="652" y="490"/>
                  </a:lnTo>
                  <a:lnTo>
                    <a:pt x="650" y="490"/>
                  </a:lnTo>
                  <a:lnTo>
                    <a:pt x="650" y="490"/>
                  </a:lnTo>
                  <a:lnTo>
                    <a:pt x="652" y="492"/>
                  </a:lnTo>
                  <a:lnTo>
                    <a:pt x="652" y="492"/>
                  </a:lnTo>
                  <a:lnTo>
                    <a:pt x="652" y="493"/>
                  </a:lnTo>
                  <a:lnTo>
                    <a:pt x="650" y="495"/>
                  </a:lnTo>
                  <a:lnTo>
                    <a:pt x="647" y="493"/>
                  </a:lnTo>
                  <a:lnTo>
                    <a:pt x="645" y="495"/>
                  </a:lnTo>
                  <a:lnTo>
                    <a:pt x="644" y="493"/>
                  </a:lnTo>
                  <a:lnTo>
                    <a:pt x="642" y="493"/>
                  </a:lnTo>
                  <a:lnTo>
                    <a:pt x="642" y="495"/>
                  </a:lnTo>
                  <a:lnTo>
                    <a:pt x="642" y="497"/>
                  </a:lnTo>
                  <a:lnTo>
                    <a:pt x="641" y="497"/>
                  </a:lnTo>
                  <a:lnTo>
                    <a:pt x="641" y="497"/>
                  </a:lnTo>
                  <a:lnTo>
                    <a:pt x="639" y="497"/>
                  </a:lnTo>
                  <a:lnTo>
                    <a:pt x="639" y="497"/>
                  </a:lnTo>
                  <a:lnTo>
                    <a:pt x="639" y="497"/>
                  </a:lnTo>
                  <a:lnTo>
                    <a:pt x="642" y="498"/>
                  </a:lnTo>
                  <a:lnTo>
                    <a:pt x="642" y="498"/>
                  </a:lnTo>
                  <a:lnTo>
                    <a:pt x="642" y="500"/>
                  </a:lnTo>
                  <a:lnTo>
                    <a:pt x="641" y="501"/>
                  </a:lnTo>
                  <a:lnTo>
                    <a:pt x="639" y="503"/>
                  </a:lnTo>
                  <a:lnTo>
                    <a:pt x="637" y="503"/>
                  </a:lnTo>
                  <a:lnTo>
                    <a:pt x="637" y="504"/>
                  </a:lnTo>
                  <a:lnTo>
                    <a:pt x="636" y="506"/>
                  </a:lnTo>
                  <a:lnTo>
                    <a:pt x="636" y="506"/>
                  </a:lnTo>
                  <a:lnTo>
                    <a:pt x="634" y="506"/>
                  </a:lnTo>
                  <a:lnTo>
                    <a:pt x="633" y="506"/>
                  </a:lnTo>
                  <a:lnTo>
                    <a:pt x="634" y="506"/>
                  </a:lnTo>
                  <a:lnTo>
                    <a:pt x="634" y="508"/>
                  </a:lnTo>
                  <a:lnTo>
                    <a:pt x="633" y="508"/>
                  </a:lnTo>
                  <a:lnTo>
                    <a:pt x="633" y="509"/>
                  </a:lnTo>
                  <a:lnTo>
                    <a:pt x="633" y="508"/>
                  </a:lnTo>
                  <a:lnTo>
                    <a:pt x="631" y="508"/>
                  </a:lnTo>
                  <a:lnTo>
                    <a:pt x="631" y="508"/>
                  </a:lnTo>
                  <a:lnTo>
                    <a:pt x="630" y="508"/>
                  </a:lnTo>
                  <a:lnTo>
                    <a:pt x="630" y="509"/>
                  </a:lnTo>
                  <a:lnTo>
                    <a:pt x="628" y="509"/>
                  </a:lnTo>
                  <a:lnTo>
                    <a:pt x="628" y="508"/>
                  </a:lnTo>
                  <a:lnTo>
                    <a:pt x="626" y="508"/>
                  </a:lnTo>
                  <a:lnTo>
                    <a:pt x="625" y="511"/>
                  </a:lnTo>
                  <a:lnTo>
                    <a:pt x="623" y="512"/>
                  </a:lnTo>
                  <a:lnTo>
                    <a:pt x="623" y="512"/>
                  </a:lnTo>
                  <a:lnTo>
                    <a:pt x="622" y="512"/>
                  </a:lnTo>
                  <a:lnTo>
                    <a:pt x="622" y="514"/>
                  </a:lnTo>
                  <a:lnTo>
                    <a:pt x="623" y="514"/>
                  </a:lnTo>
                  <a:lnTo>
                    <a:pt x="622" y="516"/>
                  </a:lnTo>
                  <a:lnTo>
                    <a:pt x="622" y="516"/>
                  </a:lnTo>
                  <a:lnTo>
                    <a:pt x="620" y="516"/>
                  </a:lnTo>
                  <a:lnTo>
                    <a:pt x="620" y="519"/>
                  </a:lnTo>
                  <a:lnTo>
                    <a:pt x="620" y="519"/>
                  </a:lnTo>
                  <a:lnTo>
                    <a:pt x="617" y="519"/>
                  </a:lnTo>
                  <a:lnTo>
                    <a:pt x="617" y="519"/>
                  </a:lnTo>
                  <a:lnTo>
                    <a:pt x="615" y="519"/>
                  </a:lnTo>
                  <a:lnTo>
                    <a:pt x="615" y="520"/>
                  </a:lnTo>
                  <a:lnTo>
                    <a:pt x="615" y="520"/>
                  </a:lnTo>
                  <a:lnTo>
                    <a:pt x="614" y="520"/>
                  </a:lnTo>
                  <a:lnTo>
                    <a:pt x="611" y="522"/>
                  </a:lnTo>
                  <a:lnTo>
                    <a:pt x="609" y="522"/>
                  </a:lnTo>
                  <a:lnTo>
                    <a:pt x="608" y="520"/>
                  </a:lnTo>
                  <a:lnTo>
                    <a:pt x="606" y="522"/>
                  </a:lnTo>
                  <a:lnTo>
                    <a:pt x="606" y="522"/>
                  </a:lnTo>
                  <a:lnTo>
                    <a:pt x="606" y="523"/>
                  </a:lnTo>
                  <a:lnTo>
                    <a:pt x="604" y="523"/>
                  </a:lnTo>
                  <a:lnTo>
                    <a:pt x="603" y="522"/>
                  </a:lnTo>
                  <a:lnTo>
                    <a:pt x="601" y="522"/>
                  </a:lnTo>
                  <a:lnTo>
                    <a:pt x="600" y="522"/>
                  </a:lnTo>
                  <a:lnTo>
                    <a:pt x="598" y="523"/>
                  </a:lnTo>
                  <a:lnTo>
                    <a:pt x="596" y="523"/>
                  </a:lnTo>
                  <a:lnTo>
                    <a:pt x="596" y="523"/>
                  </a:lnTo>
                  <a:lnTo>
                    <a:pt x="596" y="523"/>
                  </a:lnTo>
                  <a:lnTo>
                    <a:pt x="595" y="523"/>
                  </a:lnTo>
                  <a:lnTo>
                    <a:pt x="593" y="522"/>
                  </a:lnTo>
                  <a:lnTo>
                    <a:pt x="593" y="522"/>
                  </a:lnTo>
                  <a:lnTo>
                    <a:pt x="592" y="523"/>
                  </a:lnTo>
                  <a:lnTo>
                    <a:pt x="592" y="523"/>
                  </a:lnTo>
                  <a:lnTo>
                    <a:pt x="592" y="523"/>
                  </a:lnTo>
                  <a:lnTo>
                    <a:pt x="592" y="525"/>
                  </a:lnTo>
                  <a:lnTo>
                    <a:pt x="590" y="525"/>
                  </a:lnTo>
                  <a:lnTo>
                    <a:pt x="590" y="525"/>
                  </a:lnTo>
                  <a:lnTo>
                    <a:pt x="589" y="525"/>
                  </a:lnTo>
                  <a:lnTo>
                    <a:pt x="587" y="525"/>
                  </a:lnTo>
                  <a:lnTo>
                    <a:pt x="587" y="525"/>
                  </a:lnTo>
                  <a:lnTo>
                    <a:pt x="587" y="525"/>
                  </a:lnTo>
                  <a:lnTo>
                    <a:pt x="585" y="525"/>
                  </a:lnTo>
                  <a:lnTo>
                    <a:pt x="585" y="525"/>
                  </a:lnTo>
                  <a:lnTo>
                    <a:pt x="584" y="525"/>
                  </a:lnTo>
                  <a:lnTo>
                    <a:pt x="584" y="525"/>
                  </a:lnTo>
                  <a:lnTo>
                    <a:pt x="584" y="527"/>
                  </a:lnTo>
                  <a:lnTo>
                    <a:pt x="582" y="525"/>
                  </a:lnTo>
                  <a:lnTo>
                    <a:pt x="581" y="525"/>
                  </a:lnTo>
                  <a:lnTo>
                    <a:pt x="581" y="522"/>
                  </a:lnTo>
                  <a:lnTo>
                    <a:pt x="579" y="522"/>
                  </a:lnTo>
                  <a:lnTo>
                    <a:pt x="578" y="520"/>
                  </a:lnTo>
                  <a:lnTo>
                    <a:pt x="578" y="519"/>
                  </a:lnTo>
                  <a:lnTo>
                    <a:pt x="578" y="519"/>
                  </a:lnTo>
                  <a:lnTo>
                    <a:pt x="578" y="517"/>
                  </a:lnTo>
                  <a:lnTo>
                    <a:pt x="578" y="517"/>
                  </a:lnTo>
                  <a:lnTo>
                    <a:pt x="578" y="517"/>
                  </a:lnTo>
                  <a:lnTo>
                    <a:pt x="576" y="517"/>
                  </a:lnTo>
                  <a:lnTo>
                    <a:pt x="576" y="519"/>
                  </a:lnTo>
                  <a:lnTo>
                    <a:pt x="576" y="519"/>
                  </a:lnTo>
                  <a:lnTo>
                    <a:pt x="574" y="520"/>
                  </a:lnTo>
                  <a:lnTo>
                    <a:pt x="574" y="520"/>
                  </a:lnTo>
                  <a:lnTo>
                    <a:pt x="574" y="520"/>
                  </a:lnTo>
                  <a:lnTo>
                    <a:pt x="576" y="522"/>
                  </a:lnTo>
                  <a:lnTo>
                    <a:pt x="576" y="522"/>
                  </a:lnTo>
                  <a:lnTo>
                    <a:pt x="576" y="523"/>
                  </a:lnTo>
                  <a:lnTo>
                    <a:pt x="578" y="525"/>
                  </a:lnTo>
                  <a:lnTo>
                    <a:pt x="578" y="528"/>
                  </a:lnTo>
                  <a:lnTo>
                    <a:pt x="578" y="528"/>
                  </a:lnTo>
                  <a:lnTo>
                    <a:pt x="578" y="530"/>
                  </a:lnTo>
                  <a:lnTo>
                    <a:pt x="578" y="530"/>
                  </a:lnTo>
                  <a:lnTo>
                    <a:pt x="578" y="530"/>
                  </a:lnTo>
                  <a:lnTo>
                    <a:pt x="578" y="530"/>
                  </a:lnTo>
                  <a:lnTo>
                    <a:pt x="576" y="530"/>
                  </a:lnTo>
                  <a:lnTo>
                    <a:pt x="576" y="530"/>
                  </a:lnTo>
                  <a:lnTo>
                    <a:pt x="576" y="531"/>
                  </a:lnTo>
                  <a:lnTo>
                    <a:pt x="576" y="531"/>
                  </a:lnTo>
                  <a:lnTo>
                    <a:pt x="576" y="531"/>
                  </a:lnTo>
                  <a:lnTo>
                    <a:pt x="574" y="531"/>
                  </a:lnTo>
                  <a:lnTo>
                    <a:pt x="574" y="531"/>
                  </a:lnTo>
                  <a:lnTo>
                    <a:pt x="573" y="533"/>
                  </a:lnTo>
                  <a:lnTo>
                    <a:pt x="571" y="533"/>
                  </a:lnTo>
                  <a:lnTo>
                    <a:pt x="571" y="530"/>
                  </a:lnTo>
                  <a:lnTo>
                    <a:pt x="570" y="531"/>
                  </a:lnTo>
                  <a:lnTo>
                    <a:pt x="570" y="534"/>
                  </a:lnTo>
                  <a:lnTo>
                    <a:pt x="568" y="534"/>
                  </a:lnTo>
                  <a:lnTo>
                    <a:pt x="568" y="536"/>
                  </a:lnTo>
                  <a:lnTo>
                    <a:pt x="567" y="534"/>
                  </a:lnTo>
                  <a:lnTo>
                    <a:pt x="565" y="534"/>
                  </a:lnTo>
                  <a:lnTo>
                    <a:pt x="565" y="536"/>
                  </a:lnTo>
                  <a:lnTo>
                    <a:pt x="563" y="536"/>
                  </a:lnTo>
                  <a:lnTo>
                    <a:pt x="563" y="538"/>
                  </a:lnTo>
                  <a:lnTo>
                    <a:pt x="562" y="536"/>
                  </a:lnTo>
                  <a:lnTo>
                    <a:pt x="560" y="536"/>
                  </a:lnTo>
                  <a:lnTo>
                    <a:pt x="562" y="534"/>
                  </a:lnTo>
                  <a:lnTo>
                    <a:pt x="562" y="534"/>
                  </a:lnTo>
                  <a:lnTo>
                    <a:pt x="560" y="534"/>
                  </a:lnTo>
                  <a:lnTo>
                    <a:pt x="560" y="534"/>
                  </a:lnTo>
                  <a:lnTo>
                    <a:pt x="560" y="534"/>
                  </a:lnTo>
                  <a:lnTo>
                    <a:pt x="560" y="536"/>
                  </a:lnTo>
                  <a:lnTo>
                    <a:pt x="560" y="538"/>
                  </a:lnTo>
                  <a:lnTo>
                    <a:pt x="559" y="538"/>
                  </a:lnTo>
                  <a:lnTo>
                    <a:pt x="557" y="538"/>
                  </a:lnTo>
                  <a:lnTo>
                    <a:pt x="557" y="536"/>
                  </a:lnTo>
                  <a:lnTo>
                    <a:pt x="555" y="536"/>
                  </a:lnTo>
                  <a:lnTo>
                    <a:pt x="554" y="536"/>
                  </a:lnTo>
                  <a:lnTo>
                    <a:pt x="554" y="538"/>
                  </a:lnTo>
                  <a:lnTo>
                    <a:pt x="552" y="538"/>
                  </a:lnTo>
                  <a:lnTo>
                    <a:pt x="552" y="538"/>
                  </a:lnTo>
                  <a:lnTo>
                    <a:pt x="552" y="538"/>
                  </a:lnTo>
                  <a:lnTo>
                    <a:pt x="551" y="539"/>
                  </a:lnTo>
                  <a:lnTo>
                    <a:pt x="551" y="539"/>
                  </a:lnTo>
                  <a:lnTo>
                    <a:pt x="549" y="541"/>
                  </a:lnTo>
                  <a:lnTo>
                    <a:pt x="546" y="541"/>
                  </a:lnTo>
                  <a:lnTo>
                    <a:pt x="544" y="541"/>
                  </a:lnTo>
                  <a:lnTo>
                    <a:pt x="543" y="541"/>
                  </a:lnTo>
                  <a:lnTo>
                    <a:pt x="543" y="541"/>
                  </a:lnTo>
                  <a:lnTo>
                    <a:pt x="541" y="541"/>
                  </a:lnTo>
                  <a:lnTo>
                    <a:pt x="541" y="541"/>
                  </a:lnTo>
                  <a:lnTo>
                    <a:pt x="541" y="541"/>
                  </a:lnTo>
                  <a:lnTo>
                    <a:pt x="540" y="542"/>
                  </a:lnTo>
                  <a:lnTo>
                    <a:pt x="538" y="542"/>
                  </a:lnTo>
                  <a:lnTo>
                    <a:pt x="537" y="542"/>
                  </a:lnTo>
                  <a:lnTo>
                    <a:pt x="535" y="544"/>
                  </a:lnTo>
                  <a:lnTo>
                    <a:pt x="533" y="545"/>
                  </a:lnTo>
                  <a:lnTo>
                    <a:pt x="533" y="545"/>
                  </a:lnTo>
                  <a:lnTo>
                    <a:pt x="532" y="545"/>
                  </a:lnTo>
                  <a:lnTo>
                    <a:pt x="532" y="544"/>
                  </a:lnTo>
                  <a:lnTo>
                    <a:pt x="532" y="544"/>
                  </a:lnTo>
                  <a:lnTo>
                    <a:pt x="532" y="545"/>
                  </a:lnTo>
                  <a:lnTo>
                    <a:pt x="532" y="545"/>
                  </a:lnTo>
                  <a:lnTo>
                    <a:pt x="530" y="547"/>
                  </a:lnTo>
                  <a:lnTo>
                    <a:pt x="529" y="549"/>
                  </a:lnTo>
                  <a:lnTo>
                    <a:pt x="529" y="549"/>
                  </a:lnTo>
                  <a:lnTo>
                    <a:pt x="529" y="550"/>
                  </a:lnTo>
                  <a:lnTo>
                    <a:pt x="532" y="550"/>
                  </a:lnTo>
                  <a:lnTo>
                    <a:pt x="532" y="552"/>
                  </a:lnTo>
                  <a:lnTo>
                    <a:pt x="532" y="552"/>
                  </a:lnTo>
                  <a:lnTo>
                    <a:pt x="530" y="553"/>
                  </a:lnTo>
                  <a:lnTo>
                    <a:pt x="530" y="553"/>
                  </a:lnTo>
                  <a:lnTo>
                    <a:pt x="533" y="556"/>
                  </a:lnTo>
                  <a:lnTo>
                    <a:pt x="533" y="556"/>
                  </a:lnTo>
                  <a:lnTo>
                    <a:pt x="533" y="556"/>
                  </a:lnTo>
                  <a:lnTo>
                    <a:pt x="532" y="558"/>
                  </a:lnTo>
                  <a:lnTo>
                    <a:pt x="530" y="560"/>
                  </a:lnTo>
                  <a:lnTo>
                    <a:pt x="527" y="560"/>
                  </a:lnTo>
                  <a:lnTo>
                    <a:pt x="526" y="560"/>
                  </a:lnTo>
                  <a:lnTo>
                    <a:pt x="524" y="558"/>
                  </a:lnTo>
                  <a:lnTo>
                    <a:pt x="524" y="558"/>
                  </a:lnTo>
                  <a:lnTo>
                    <a:pt x="526" y="558"/>
                  </a:lnTo>
                  <a:lnTo>
                    <a:pt x="526" y="558"/>
                  </a:lnTo>
                  <a:lnTo>
                    <a:pt x="526" y="556"/>
                  </a:lnTo>
                  <a:lnTo>
                    <a:pt x="526" y="556"/>
                  </a:lnTo>
                  <a:lnTo>
                    <a:pt x="524" y="556"/>
                  </a:lnTo>
                  <a:lnTo>
                    <a:pt x="522" y="555"/>
                  </a:lnTo>
                  <a:lnTo>
                    <a:pt x="522" y="553"/>
                  </a:lnTo>
                  <a:lnTo>
                    <a:pt x="522" y="552"/>
                  </a:lnTo>
                  <a:lnTo>
                    <a:pt x="522" y="550"/>
                  </a:lnTo>
                  <a:lnTo>
                    <a:pt x="521" y="550"/>
                  </a:lnTo>
                  <a:lnTo>
                    <a:pt x="521" y="550"/>
                  </a:lnTo>
                  <a:lnTo>
                    <a:pt x="522" y="547"/>
                  </a:lnTo>
                  <a:lnTo>
                    <a:pt x="521" y="547"/>
                  </a:lnTo>
                  <a:lnTo>
                    <a:pt x="522" y="545"/>
                  </a:lnTo>
                  <a:lnTo>
                    <a:pt x="522" y="544"/>
                  </a:lnTo>
                  <a:lnTo>
                    <a:pt x="526" y="542"/>
                  </a:lnTo>
                  <a:lnTo>
                    <a:pt x="526" y="541"/>
                  </a:lnTo>
                  <a:lnTo>
                    <a:pt x="524" y="541"/>
                  </a:lnTo>
                  <a:lnTo>
                    <a:pt x="522" y="541"/>
                  </a:lnTo>
                  <a:lnTo>
                    <a:pt x="522" y="541"/>
                  </a:lnTo>
                  <a:lnTo>
                    <a:pt x="521" y="541"/>
                  </a:lnTo>
                  <a:lnTo>
                    <a:pt x="521" y="539"/>
                  </a:lnTo>
                  <a:lnTo>
                    <a:pt x="519" y="538"/>
                  </a:lnTo>
                  <a:lnTo>
                    <a:pt x="519" y="538"/>
                  </a:lnTo>
                  <a:lnTo>
                    <a:pt x="519" y="541"/>
                  </a:lnTo>
                  <a:lnTo>
                    <a:pt x="518" y="541"/>
                  </a:lnTo>
                  <a:lnTo>
                    <a:pt x="516" y="542"/>
                  </a:lnTo>
                  <a:lnTo>
                    <a:pt x="514" y="542"/>
                  </a:lnTo>
                  <a:lnTo>
                    <a:pt x="513" y="542"/>
                  </a:lnTo>
                  <a:lnTo>
                    <a:pt x="513" y="542"/>
                  </a:lnTo>
                  <a:lnTo>
                    <a:pt x="513" y="541"/>
                  </a:lnTo>
                  <a:lnTo>
                    <a:pt x="513" y="541"/>
                  </a:lnTo>
                  <a:lnTo>
                    <a:pt x="513" y="539"/>
                  </a:lnTo>
                  <a:lnTo>
                    <a:pt x="511" y="539"/>
                  </a:lnTo>
                  <a:lnTo>
                    <a:pt x="510" y="539"/>
                  </a:lnTo>
                  <a:lnTo>
                    <a:pt x="510" y="539"/>
                  </a:lnTo>
                  <a:lnTo>
                    <a:pt x="508" y="539"/>
                  </a:lnTo>
                  <a:lnTo>
                    <a:pt x="508" y="539"/>
                  </a:lnTo>
                  <a:lnTo>
                    <a:pt x="507" y="538"/>
                  </a:lnTo>
                  <a:lnTo>
                    <a:pt x="507" y="538"/>
                  </a:lnTo>
                  <a:lnTo>
                    <a:pt x="505" y="536"/>
                  </a:lnTo>
                  <a:lnTo>
                    <a:pt x="507" y="536"/>
                  </a:lnTo>
                  <a:lnTo>
                    <a:pt x="505" y="534"/>
                  </a:lnTo>
                  <a:lnTo>
                    <a:pt x="503" y="534"/>
                  </a:lnTo>
                  <a:lnTo>
                    <a:pt x="503" y="536"/>
                  </a:lnTo>
                  <a:lnTo>
                    <a:pt x="503" y="538"/>
                  </a:lnTo>
                  <a:lnTo>
                    <a:pt x="505" y="539"/>
                  </a:lnTo>
                  <a:lnTo>
                    <a:pt x="505" y="539"/>
                  </a:lnTo>
                  <a:lnTo>
                    <a:pt x="503" y="539"/>
                  </a:lnTo>
                  <a:lnTo>
                    <a:pt x="502" y="538"/>
                  </a:lnTo>
                  <a:lnTo>
                    <a:pt x="502" y="538"/>
                  </a:lnTo>
                  <a:lnTo>
                    <a:pt x="502" y="538"/>
                  </a:lnTo>
                  <a:lnTo>
                    <a:pt x="502" y="539"/>
                  </a:lnTo>
                  <a:lnTo>
                    <a:pt x="500" y="541"/>
                  </a:lnTo>
                  <a:lnTo>
                    <a:pt x="499" y="541"/>
                  </a:lnTo>
                  <a:lnTo>
                    <a:pt x="499" y="541"/>
                  </a:lnTo>
                  <a:lnTo>
                    <a:pt x="497" y="541"/>
                  </a:lnTo>
                  <a:lnTo>
                    <a:pt x="496" y="541"/>
                  </a:lnTo>
                  <a:lnTo>
                    <a:pt x="494" y="539"/>
                  </a:lnTo>
                  <a:lnTo>
                    <a:pt x="494" y="539"/>
                  </a:lnTo>
                  <a:lnTo>
                    <a:pt x="492" y="539"/>
                  </a:lnTo>
                  <a:lnTo>
                    <a:pt x="489" y="539"/>
                  </a:lnTo>
                  <a:lnTo>
                    <a:pt x="489" y="539"/>
                  </a:lnTo>
                  <a:lnTo>
                    <a:pt x="488" y="539"/>
                  </a:lnTo>
                  <a:lnTo>
                    <a:pt x="486" y="538"/>
                  </a:lnTo>
                  <a:lnTo>
                    <a:pt x="485" y="538"/>
                  </a:lnTo>
                  <a:lnTo>
                    <a:pt x="483" y="536"/>
                  </a:lnTo>
                  <a:lnTo>
                    <a:pt x="483" y="536"/>
                  </a:lnTo>
                  <a:lnTo>
                    <a:pt x="483" y="534"/>
                  </a:lnTo>
                  <a:lnTo>
                    <a:pt x="481" y="534"/>
                  </a:lnTo>
                  <a:lnTo>
                    <a:pt x="481" y="534"/>
                  </a:lnTo>
                  <a:lnTo>
                    <a:pt x="481" y="534"/>
                  </a:lnTo>
                  <a:lnTo>
                    <a:pt x="480" y="534"/>
                  </a:lnTo>
                  <a:lnTo>
                    <a:pt x="478" y="533"/>
                  </a:lnTo>
                  <a:lnTo>
                    <a:pt x="478" y="534"/>
                  </a:lnTo>
                  <a:lnTo>
                    <a:pt x="478" y="534"/>
                  </a:lnTo>
                  <a:lnTo>
                    <a:pt x="478" y="533"/>
                  </a:lnTo>
                  <a:lnTo>
                    <a:pt x="478" y="531"/>
                  </a:lnTo>
                  <a:lnTo>
                    <a:pt x="478" y="530"/>
                  </a:lnTo>
                  <a:lnTo>
                    <a:pt x="477" y="530"/>
                  </a:lnTo>
                  <a:lnTo>
                    <a:pt x="477" y="528"/>
                  </a:lnTo>
                  <a:lnTo>
                    <a:pt x="477" y="528"/>
                  </a:lnTo>
                  <a:lnTo>
                    <a:pt x="475" y="528"/>
                  </a:lnTo>
                  <a:lnTo>
                    <a:pt x="477" y="527"/>
                  </a:lnTo>
                  <a:lnTo>
                    <a:pt x="477" y="525"/>
                  </a:lnTo>
                  <a:lnTo>
                    <a:pt x="477" y="525"/>
                  </a:lnTo>
                  <a:lnTo>
                    <a:pt x="478" y="523"/>
                  </a:lnTo>
                  <a:lnTo>
                    <a:pt x="478" y="523"/>
                  </a:lnTo>
                  <a:lnTo>
                    <a:pt x="480" y="522"/>
                  </a:lnTo>
                  <a:lnTo>
                    <a:pt x="477" y="520"/>
                  </a:lnTo>
                  <a:lnTo>
                    <a:pt x="477" y="520"/>
                  </a:lnTo>
                  <a:lnTo>
                    <a:pt x="475" y="520"/>
                  </a:lnTo>
                  <a:lnTo>
                    <a:pt x="473" y="520"/>
                  </a:lnTo>
                  <a:lnTo>
                    <a:pt x="472" y="520"/>
                  </a:lnTo>
                  <a:lnTo>
                    <a:pt x="472" y="520"/>
                  </a:lnTo>
                  <a:lnTo>
                    <a:pt x="470" y="519"/>
                  </a:lnTo>
                  <a:lnTo>
                    <a:pt x="470" y="519"/>
                  </a:lnTo>
                  <a:lnTo>
                    <a:pt x="469" y="519"/>
                  </a:lnTo>
                  <a:lnTo>
                    <a:pt x="469" y="519"/>
                  </a:lnTo>
                  <a:lnTo>
                    <a:pt x="467" y="519"/>
                  </a:lnTo>
                  <a:lnTo>
                    <a:pt x="467" y="520"/>
                  </a:lnTo>
                  <a:lnTo>
                    <a:pt x="466" y="520"/>
                  </a:lnTo>
                  <a:lnTo>
                    <a:pt x="466" y="519"/>
                  </a:lnTo>
                  <a:lnTo>
                    <a:pt x="464" y="519"/>
                  </a:lnTo>
                  <a:lnTo>
                    <a:pt x="461" y="517"/>
                  </a:lnTo>
                  <a:lnTo>
                    <a:pt x="461" y="517"/>
                  </a:lnTo>
                  <a:lnTo>
                    <a:pt x="461" y="516"/>
                  </a:lnTo>
                  <a:lnTo>
                    <a:pt x="459" y="516"/>
                  </a:lnTo>
                  <a:lnTo>
                    <a:pt x="459" y="514"/>
                  </a:lnTo>
                  <a:lnTo>
                    <a:pt x="458" y="512"/>
                  </a:lnTo>
                  <a:lnTo>
                    <a:pt x="458" y="514"/>
                  </a:lnTo>
                  <a:lnTo>
                    <a:pt x="456" y="514"/>
                  </a:lnTo>
                  <a:lnTo>
                    <a:pt x="453" y="516"/>
                  </a:lnTo>
                  <a:lnTo>
                    <a:pt x="453" y="516"/>
                  </a:lnTo>
                  <a:lnTo>
                    <a:pt x="451" y="517"/>
                  </a:lnTo>
                  <a:lnTo>
                    <a:pt x="451" y="517"/>
                  </a:lnTo>
                  <a:lnTo>
                    <a:pt x="451" y="519"/>
                  </a:lnTo>
                  <a:lnTo>
                    <a:pt x="451" y="520"/>
                  </a:lnTo>
                  <a:lnTo>
                    <a:pt x="450" y="520"/>
                  </a:lnTo>
                  <a:lnTo>
                    <a:pt x="450" y="522"/>
                  </a:lnTo>
                  <a:lnTo>
                    <a:pt x="448" y="522"/>
                  </a:lnTo>
                  <a:lnTo>
                    <a:pt x="448" y="522"/>
                  </a:lnTo>
                  <a:lnTo>
                    <a:pt x="447" y="522"/>
                  </a:lnTo>
                  <a:lnTo>
                    <a:pt x="445" y="523"/>
                  </a:lnTo>
                  <a:lnTo>
                    <a:pt x="444" y="523"/>
                  </a:lnTo>
                  <a:lnTo>
                    <a:pt x="442" y="522"/>
                  </a:lnTo>
                  <a:lnTo>
                    <a:pt x="442" y="522"/>
                  </a:lnTo>
                  <a:lnTo>
                    <a:pt x="442" y="522"/>
                  </a:lnTo>
                  <a:lnTo>
                    <a:pt x="440" y="522"/>
                  </a:lnTo>
                  <a:lnTo>
                    <a:pt x="439" y="523"/>
                  </a:lnTo>
                  <a:lnTo>
                    <a:pt x="439" y="525"/>
                  </a:lnTo>
                  <a:lnTo>
                    <a:pt x="439" y="525"/>
                  </a:lnTo>
                  <a:lnTo>
                    <a:pt x="439" y="525"/>
                  </a:lnTo>
                  <a:lnTo>
                    <a:pt x="437" y="525"/>
                  </a:lnTo>
                  <a:lnTo>
                    <a:pt x="434" y="522"/>
                  </a:lnTo>
                  <a:lnTo>
                    <a:pt x="434" y="522"/>
                  </a:lnTo>
                  <a:lnTo>
                    <a:pt x="432" y="522"/>
                  </a:lnTo>
                  <a:lnTo>
                    <a:pt x="432" y="525"/>
                  </a:lnTo>
                  <a:lnTo>
                    <a:pt x="432" y="525"/>
                  </a:lnTo>
                  <a:lnTo>
                    <a:pt x="431" y="525"/>
                  </a:lnTo>
                  <a:lnTo>
                    <a:pt x="429" y="522"/>
                  </a:lnTo>
                  <a:lnTo>
                    <a:pt x="429" y="522"/>
                  </a:lnTo>
                  <a:lnTo>
                    <a:pt x="429" y="522"/>
                  </a:lnTo>
                  <a:lnTo>
                    <a:pt x="429" y="523"/>
                  </a:lnTo>
                  <a:lnTo>
                    <a:pt x="428" y="523"/>
                  </a:lnTo>
                  <a:lnTo>
                    <a:pt x="426" y="525"/>
                  </a:lnTo>
                  <a:lnTo>
                    <a:pt x="426" y="525"/>
                  </a:lnTo>
                  <a:lnTo>
                    <a:pt x="426" y="527"/>
                  </a:lnTo>
                  <a:lnTo>
                    <a:pt x="425" y="527"/>
                  </a:lnTo>
                  <a:lnTo>
                    <a:pt x="425" y="527"/>
                  </a:lnTo>
                  <a:lnTo>
                    <a:pt x="423" y="527"/>
                  </a:lnTo>
                  <a:lnTo>
                    <a:pt x="423" y="525"/>
                  </a:lnTo>
                  <a:lnTo>
                    <a:pt x="423" y="525"/>
                  </a:lnTo>
                  <a:lnTo>
                    <a:pt x="421" y="523"/>
                  </a:lnTo>
                  <a:lnTo>
                    <a:pt x="418" y="523"/>
                  </a:lnTo>
                  <a:lnTo>
                    <a:pt x="418" y="522"/>
                  </a:lnTo>
                  <a:lnTo>
                    <a:pt x="417" y="522"/>
                  </a:lnTo>
                  <a:lnTo>
                    <a:pt x="417" y="522"/>
                  </a:lnTo>
                  <a:lnTo>
                    <a:pt x="417" y="523"/>
                  </a:lnTo>
                  <a:lnTo>
                    <a:pt x="415" y="523"/>
                  </a:lnTo>
                  <a:lnTo>
                    <a:pt x="415" y="525"/>
                  </a:lnTo>
                  <a:lnTo>
                    <a:pt x="414" y="527"/>
                  </a:lnTo>
                  <a:lnTo>
                    <a:pt x="414" y="527"/>
                  </a:lnTo>
                  <a:lnTo>
                    <a:pt x="412" y="528"/>
                  </a:lnTo>
                  <a:lnTo>
                    <a:pt x="412" y="527"/>
                  </a:lnTo>
                  <a:lnTo>
                    <a:pt x="410" y="527"/>
                  </a:lnTo>
                  <a:lnTo>
                    <a:pt x="409" y="527"/>
                  </a:lnTo>
                  <a:lnTo>
                    <a:pt x="407" y="528"/>
                  </a:lnTo>
                  <a:lnTo>
                    <a:pt x="407" y="527"/>
                  </a:lnTo>
                  <a:lnTo>
                    <a:pt x="406" y="527"/>
                  </a:lnTo>
                  <a:lnTo>
                    <a:pt x="406" y="527"/>
                  </a:lnTo>
                  <a:lnTo>
                    <a:pt x="406" y="527"/>
                  </a:lnTo>
                  <a:lnTo>
                    <a:pt x="406" y="528"/>
                  </a:lnTo>
                  <a:lnTo>
                    <a:pt x="404" y="528"/>
                  </a:lnTo>
                  <a:lnTo>
                    <a:pt x="404" y="530"/>
                  </a:lnTo>
                  <a:lnTo>
                    <a:pt x="404" y="530"/>
                  </a:lnTo>
                  <a:lnTo>
                    <a:pt x="404" y="530"/>
                  </a:lnTo>
                  <a:lnTo>
                    <a:pt x="404" y="531"/>
                  </a:lnTo>
                  <a:lnTo>
                    <a:pt x="404" y="531"/>
                  </a:lnTo>
                  <a:lnTo>
                    <a:pt x="404" y="533"/>
                  </a:lnTo>
                  <a:lnTo>
                    <a:pt x="404" y="534"/>
                  </a:lnTo>
                  <a:lnTo>
                    <a:pt x="406" y="536"/>
                  </a:lnTo>
                  <a:lnTo>
                    <a:pt x="406" y="536"/>
                  </a:lnTo>
                  <a:lnTo>
                    <a:pt x="407" y="538"/>
                  </a:lnTo>
                  <a:lnTo>
                    <a:pt x="407" y="539"/>
                  </a:lnTo>
                  <a:lnTo>
                    <a:pt x="407" y="541"/>
                  </a:lnTo>
                  <a:lnTo>
                    <a:pt x="406" y="542"/>
                  </a:lnTo>
                  <a:lnTo>
                    <a:pt x="406" y="544"/>
                  </a:lnTo>
                  <a:lnTo>
                    <a:pt x="407" y="544"/>
                  </a:lnTo>
                  <a:lnTo>
                    <a:pt x="407" y="545"/>
                  </a:lnTo>
                  <a:lnTo>
                    <a:pt x="407" y="545"/>
                  </a:lnTo>
                  <a:lnTo>
                    <a:pt x="407" y="545"/>
                  </a:lnTo>
                  <a:lnTo>
                    <a:pt x="406" y="545"/>
                  </a:lnTo>
                  <a:lnTo>
                    <a:pt x="406" y="547"/>
                  </a:lnTo>
                  <a:lnTo>
                    <a:pt x="406" y="545"/>
                  </a:lnTo>
                  <a:lnTo>
                    <a:pt x="404" y="545"/>
                  </a:lnTo>
                  <a:lnTo>
                    <a:pt x="404" y="545"/>
                  </a:lnTo>
                  <a:lnTo>
                    <a:pt x="404" y="545"/>
                  </a:lnTo>
                  <a:lnTo>
                    <a:pt x="403" y="545"/>
                  </a:lnTo>
                  <a:lnTo>
                    <a:pt x="399" y="545"/>
                  </a:lnTo>
                  <a:lnTo>
                    <a:pt x="399" y="545"/>
                  </a:lnTo>
                  <a:lnTo>
                    <a:pt x="399" y="545"/>
                  </a:lnTo>
                  <a:lnTo>
                    <a:pt x="399" y="544"/>
                  </a:lnTo>
                  <a:lnTo>
                    <a:pt x="399" y="544"/>
                  </a:lnTo>
                  <a:lnTo>
                    <a:pt x="399" y="542"/>
                  </a:lnTo>
                  <a:lnTo>
                    <a:pt x="398" y="542"/>
                  </a:lnTo>
                  <a:lnTo>
                    <a:pt x="399" y="541"/>
                  </a:lnTo>
                  <a:lnTo>
                    <a:pt x="398" y="541"/>
                  </a:lnTo>
                  <a:lnTo>
                    <a:pt x="398" y="539"/>
                  </a:lnTo>
                  <a:lnTo>
                    <a:pt x="398" y="538"/>
                  </a:lnTo>
                  <a:lnTo>
                    <a:pt x="398" y="538"/>
                  </a:lnTo>
                  <a:lnTo>
                    <a:pt x="398" y="538"/>
                  </a:lnTo>
                  <a:lnTo>
                    <a:pt x="396" y="538"/>
                  </a:lnTo>
                  <a:lnTo>
                    <a:pt x="396" y="538"/>
                  </a:lnTo>
                  <a:lnTo>
                    <a:pt x="393" y="539"/>
                  </a:lnTo>
                  <a:lnTo>
                    <a:pt x="391" y="541"/>
                  </a:lnTo>
                  <a:lnTo>
                    <a:pt x="390" y="541"/>
                  </a:lnTo>
                  <a:lnTo>
                    <a:pt x="388" y="542"/>
                  </a:lnTo>
                  <a:lnTo>
                    <a:pt x="388" y="541"/>
                  </a:lnTo>
                  <a:lnTo>
                    <a:pt x="387" y="541"/>
                  </a:lnTo>
                  <a:lnTo>
                    <a:pt x="385" y="542"/>
                  </a:lnTo>
                  <a:lnTo>
                    <a:pt x="384" y="541"/>
                  </a:lnTo>
                  <a:lnTo>
                    <a:pt x="384" y="541"/>
                  </a:lnTo>
                  <a:lnTo>
                    <a:pt x="382" y="541"/>
                  </a:lnTo>
                  <a:lnTo>
                    <a:pt x="384" y="539"/>
                  </a:lnTo>
                  <a:lnTo>
                    <a:pt x="382" y="539"/>
                  </a:lnTo>
                  <a:lnTo>
                    <a:pt x="382" y="538"/>
                  </a:lnTo>
                  <a:lnTo>
                    <a:pt x="380" y="538"/>
                  </a:lnTo>
                  <a:lnTo>
                    <a:pt x="380" y="538"/>
                  </a:lnTo>
                  <a:lnTo>
                    <a:pt x="380" y="536"/>
                  </a:lnTo>
                  <a:lnTo>
                    <a:pt x="380" y="534"/>
                  </a:lnTo>
                  <a:lnTo>
                    <a:pt x="380" y="534"/>
                  </a:lnTo>
                  <a:lnTo>
                    <a:pt x="380" y="533"/>
                  </a:lnTo>
                  <a:lnTo>
                    <a:pt x="379" y="533"/>
                  </a:lnTo>
                  <a:lnTo>
                    <a:pt x="376" y="533"/>
                  </a:lnTo>
                  <a:lnTo>
                    <a:pt x="373" y="531"/>
                  </a:lnTo>
                  <a:lnTo>
                    <a:pt x="371" y="531"/>
                  </a:lnTo>
                  <a:lnTo>
                    <a:pt x="371" y="531"/>
                  </a:lnTo>
                  <a:lnTo>
                    <a:pt x="369" y="531"/>
                  </a:lnTo>
                  <a:lnTo>
                    <a:pt x="369" y="531"/>
                  </a:lnTo>
                  <a:lnTo>
                    <a:pt x="369" y="531"/>
                  </a:lnTo>
                  <a:lnTo>
                    <a:pt x="369" y="530"/>
                  </a:lnTo>
                  <a:lnTo>
                    <a:pt x="371" y="528"/>
                  </a:lnTo>
                  <a:lnTo>
                    <a:pt x="371" y="527"/>
                  </a:lnTo>
                  <a:lnTo>
                    <a:pt x="373" y="525"/>
                  </a:lnTo>
                  <a:lnTo>
                    <a:pt x="371" y="523"/>
                  </a:lnTo>
                  <a:lnTo>
                    <a:pt x="373" y="520"/>
                  </a:lnTo>
                  <a:lnTo>
                    <a:pt x="374" y="520"/>
                  </a:lnTo>
                  <a:lnTo>
                    <a:pt x="374" y="519"/>
                  </a:lnTo>
                  <a:lnTo>
                    <a:pt x="374" y="519"/>
                  </a:lnTo>
                  <a:lnTo>
                    <a:pt x="374" y="517"/>
                  </a:lnTo>
                  <a:lnTo>
                    <a:pt x="373" y="517"/>
                  </a:lnTo>
                  <a:lnTo>
                    <a:pt x="373" y="517"/>
                  </a:lnTo>
                  <a:lnTo>
                    <a:pt x="369" y="517"/>
                  </a:lnTo>
                  <a:lnTo>
                    <a:pt x="368" y="517"/>
                  </a:lnTo>
                  <a:lnTo>
                    <a:pt x="365" y="516"/>
                  </a:lnTo>
                  <a:lnTo>
                    <a:pt x="365" y="514"/>
                  </a:lnTo>
                  <a:lnTo>
                    <a:pt x="365" y="512"/>
                  </a:lnTo>
                  <a:lnTo>
                    <a:pt x="365" y="512"/>
                  </a:lnTo>
                  <a:lnTo>
                    <a:pt x="365" y="511"/>
                  </a:lnTo>
                  <a:lnTo>
                    <a:pt x="365" y="511"/>
                  </a:lnTo>
                  <a:lnTo>
                    <a:pt x="365" y="508"/>
                  </a:lnTo>
                  <a:lnTo>
                    <a:pt x="363" y="508"/>
                  </a:lnTo>
                  <a:lnTo>
                    <a:pt x="363" y="506"/>
                  </a:lnTo>
                  <a:lnTo>
                    <a:pt x="362" y="506"/>
                  </a:lnTo>
                  <a:lnTo>
                    <a:pt x="362" y="504"/>
                  </a:lnTo>
                  <a:lnTo>
                    <a:pt x="363" y="504"/>
                  </a:lnTo>
                  <a:lnTo>
                    <a:pt x="365" y="501"/>
                  </a:lnTo>
                  <a:lnTo>
                    <a:pt x="365" y="501"/>
                  </a:lnTo>
                  <a:lnTo>
                    <a:pt x="365" y="501"/>
                  </a:lnTo>
                  <a:lnTo>
                    <a:pt x="363" y="501"/>
                  </a:lnTo>
                  <a:lnTo>
                    <a:pt x="362" y="503"/>
                  </a:lnTo>
                  <a:lnTo>
                    <a:pt x="360" y="501"/>
                  </a:lnTo>
                  <a:lnTo>
                    <a:pt x="360" y="501"/>
                  </a:lnTo>
                  <a:lnTo>
                    <a:pt x="358" y="501"/>
                  </a:lnTo>
                  <a:lnTo>
                    <a:pt x="355" y="501"/>
                  </a:lnTo>
                  <a:lnTo>
                    <a:pt x="352" y="503"/>
                  </a:lnTo>
                  <a:lnTo>
                    <a:pt x="350" y="503"/>
                  </a:lnTo>
                  <a:lnTo>
                    <a:pt x="349" y="504"/>
                  </a:lnTo>
                  <a:lnTo>
                    <a:pt x="347" y="504"/>
                  </a:lnTo>
                  <a:lnTo>
                    <a:pt x="347" y="504"/>
                  </a:lnTo>
                  <a:lnTo>
                    <a:pt x="346" y="504"/>
                  </a:lnTo>
                  <a:lnTo>
                    <a:pt x="346" y="503"/>
                  </a:lnTo>
                  <a:lnTo>
                    <a:pt x="347" y="501"/>
                  </a:lnTo>
                  <a:lnTo>
                    <a:pt x="349" y="500"/>
                  </a:lnTo>
                  <a:lnTo>
                    <a:pt x="347" y="498"/>
                  </a:lnTo>
                  <a:lnTo>
                    <a:pt x="347" y="498"/>
                  </a:lnTo>
                  <a:lnTo>
                    <a:pt x="347" y="497"/>
                  </a:lnTo>
                  <a:lnTo>
                    <a:pt x="346" y="497"/>
                  </a:lnTo>
                  <a:lnTo>
                    <a:pt x="346" y="495"/>
                  </a:lnTo>
                  <a:lnTo>
                    <a:pt x="346" y="493"/>
                  </a:lnTo>
                  <a:lnTo>
                    <a:pt x="346" y="492"/>
                  </a:lnTo>
                  <a:lnTo>
                    <a:pt x="347" y="490"/>
                  </a:lnTo>
                  <a:lnTo>
                    <a:pt x="349" y="490"/>
                  </a:lnTo>
                  <a:lnTo>
                    <a:pt x="349" y="490"/>
                  </a:lnTo>
                  <a:lnTo>
                    <a:pt x="349" y="489"/>
                  </a:lnTo>
                  <a:lnTo>
                    <a:pt x="349" y="487"/>
                  </a:lnTo>
                  <a:lnTo>
                    <a:pt x="349" y="486"/>
                  </a:lnTo>
                  <a:lnTo>
                    <a:pt x="350" y="484"/>
                  </a:lnTo>
                  <a:lnTo>
                    <a:pt x="350" y="484"/>
                  </a:lnTo>
                  <a:lnTo>
                    <a:pt x="352" y="484"/>
                  </a:lnTo>
                  <a:lnTo>
                    <a:pt x="352" y="484"/>
                  </a:lnTo>
                  <a:lnTo>
                    <a:pt x="354" y="482"/>
                  </a:lnTo>
                  <a:lnTo>
                    <a:pt x="354" y="481"/>
                  </a:lnTo>
                  <a:lnTo>
                    <a:pt x="355" y="479"/>
                  </a:lnTo>
                  <a:lnTo>
                    <a:pt x="355" y="479"/>
                  </a:lnTo>
                  <a:lnTo>
                    <a:pt x="357" y="479"/>
                  </a:lnTo>
                  <a:lnTo>
                    <a:pt x="357" y="479"/>
                  </a:lnTo>
                  <a:lnTo>
                    <a:pt x="358" y="478"/>
                  </a:lnTo>
                  <a:lnTo>
                    <a:pt x="358" y="476"/>
                  </a:lnTo>
                  <a:lnTo>
                    <a:pt x="360" y="475"/>
                  </a:lnTo>
                  <a:lnTo>
                    <a:pt x="362" y="475"/>
                  </a:lnTo>
                  <a:lnTo>
                    <a:pt x="362" y="475"/>
                  </a:lnTo>
                  <a:lnTo>
                    <a:pt x="362" y="475"/>
                  </a:lnTo>
                  <a:lnTo>
                    <a:pt x="362" y="473"/>
                  </a:lnTo>
                  <a:lnTo>
                    <a:pt x="360" y="471"/>
                  </a:lnTo>
                  <a:lnTo>
                    <a:pt x="360" y="471"/>
                  </a:lnTo>
                  <a:lnTo>
                    <a:pt x="362" y="470"/>
                  </a:lnTo>
                  <a:lnTo>
                    <a:pt x="363" y="470"/>
                  </a:lnTo>
                  <a:lnTo>
                    <a:pt x="362" y="468"/>
                  </a:lnTo>
                  <a:lnTo>
                    <a:pt x="363" y="467"/>
                  </a:lnTo>
                  <a:lnTo>
                    <a:pt x="363" y="464"/>
                  </a:lnTo>
                  <a:lnTo>
                    <a:pt x="363" y="462"/>
                  </a:lnTo>
                  <a:lnTo>
                    <a:pt x="363" y="460"/>
                  </a:lnTo>
                  <a:lnTo>
                    <a:pt x="363" y="459"/>
                  </a:lnTo>
                  <a:lnTo>
                    <a:pt x="363" y="457"/>
                  </a:lnTo>
                  <a:lnTo>
                    <a:pt x="362" y="454"/>
                  </a:lnTo>
                  <a:lnTo>
                    <a:pt x="362" y="454"/>
                  </a:lnTo>
                  <a:lnTo>
                    <a:pt x="362" y="451"/>
                  </a:lnTo>
                  <a:lnTo>
                    <a:pt x="362" y="448"/>
                  </a:lnTo>
                  <a:lnTo>
                    <a:pt x="362" y="448"/>
                  </a:lnTo>
                  <a:lnTo>
                    <a:pt x="360" y="448"/>
                  </a:lnTo>
                  <a:lnTo>
                    <a:pt x="358" y="448"/>
                  </a:lnTo>
                  <a:lnTo>
                    <a:pt x="358" y="448"/>
                  </a:lnTo>
                  <a:lnTo>
                    <a:pt x="358" y="448"/>
                  </a:lnTo>
                  <a:lnTo>
                    <a:pt x="357" y="449"/>
                  </a:lnTo>
                  <a:lnTo>
                    <a:pt x="357" y="449"/>
                  </a:lnTo>
                  <a:lnTo>
                    <a:pt x="357" y="448"/>
                  </a:lnTo>
                  <a:lnTo>
                    <a:pt x="355" y="446"/>
                  </a:lnTo>
                  <a:lnTo>
                    <a:pt x="354" y="441"/>
                  </a:lnTo>
                  <a:lnTo>
                    <a:pt x="354" y="441"/>
                  </a:lnTo>
                  <a:lnTo>
                    <a:pt x="354" y="440"/>
                  </a:lnTo>
                  <a:lnTo>
                    <a:pt x="354" y="438"/>
                  </a:lnTo>
                  <a:lnTo>
                    <a:pt x="352" y="438"/>
                  </a:lnTo>
                  <a:lnTo>
                    <a:pt x="352" y="437"/>
                  </a:lnTo>
                  <a:lnTo>
                    <a:pt x="350" y="437"/>
                  </a:lnTo>
                  <a:lnTo>
                    <a:pt x="350" y="437"/>
                  </a:lnTo>
                  <a:lnTo>
                    <a:pt x="350" y="437"/>
                  </a:lnTo>
                  <a:lnTo>
                    <a:pt x="349" y="437"/>
                  </a:lnTo>
                  <a:lnTo>
                    <a:pt x="349" y="435"/>
                  </a:lnTo>
                  <a:lnTo>
                    <a:pt x="347" y="435"/>
                  </a:lnTo>
                  <a:lnTo>
                    <a:pt x="347" y="434"/>
                  </a:lnTo>
                  <a:lnTo>
                    <a:pt x="347" y="434"/>
                  </a:lnTo>
                  <a:lnTo>
                    <a:pt x="346" y="434"/>
                  </a:lnTo>
                  <a:lnTo>
                    <a:pt x="346" y="435"/>
                  </a:lnTo>
                  <a:lnTo>
                    <a:pt x="344" y="435"/>
                  </a:lnTo>
                  <a:lnTo>
                    <a:pt x="344" y="437"/>
                  </a:lnTo>
                  <a:lnTo>
                    <a:pt x="343" y="438"/>
                  </a:lnTo>
                  <a:lnTo>
                    <a:pt x="343" y="438"/>
                  </a:lnTo>
                  <a:lnTo>
                    <a:pt x="343" y="438"/>
                  </a:lnTo>
                  <a:lnTo>
                    <a:pt x="339" y="437"/>
                  </a:lnTo>
                  <a:lnTo>
                    <a:pt x="339" y="437"/>
                  </a:lnTo>
                  <a:lnTo>
                    <a:pt x="338" y="437"/>
                  </a:lnTo>
                  <a:lnTo>
                    <a:pt x="336" y="437"/>
                  </a:lnTo>
                  <a:lnTo>
                    <a:pt x="335" y="437"/>
                  </a:lnTo>
                  <a:lnTo>
                    <a:pt x="333" y="435"/>
                  </a:lnTo>
                  <a:lnTo>
                    <a:pt x="332" y="435"/>
                  </a:lnTo>
                  <a:lnTo>
                    <a:pt x="330" y="435"/>
                  </a:lnTo>
                  <a:lnTo>
                    <a:pt x="328" y="437"/>
                  </a:lnTo>
                  <a:lnTo>
                    <a:pt x="328" y="437"/>
                  </a:lnTo>
                  <a:lnTo>
                    <a:pt x="328" y="435"/>
                  </a:lnTo>
                  <a:lnTo>
                    <a:pt x="327" y="435"/>
                  </a:lnTo>
                  <a:lnTo>
                    <a:pt x="327" y="435"/>
                  </a:lnTo>
                  <a:lnTo>
                    <a:pt x="328" y="435"/>
                  </a:lnTo>
                  <a:lnTo>
                    <a:pt x="328" y="434"/>
                  </a:lnTo>
                  <a:lnTo>
                    <a:pt x="328" y="434"/>
                  </a:lnTo>
                  <a:lnTo>
                    <a:pt x="330" y="432"/>
                  </a:lnTo>
                  <a:lnTo>
                    <a:pt x="332" y="430"/>
                  </a:lnTo>
                  <a:lnTo>
                    <a:pt x="332" y="429"/>
                  </a:lnTo>
                  <a:lnTo>
                    <a:pt x="330" y="427"/>
                  </a:lnTo>
                  <a:lnTo>
                    <a:pt x="330" y="426"/>
                  </a:lnTo>
                  <a:lnTo>
                    <a:pt x="330" y="426"/>
                  </a:lnTo>
                  <a:lnTo>
                    <a:pt x="328" y="426"/>
                  </a:lnTo>
                  <a:lnTo>
                    <a:pt x="325" y="427"/>
                  </a:lnTo>
                  <a:lnTo>
                    <a:pt x="325" y="427"/>
                  </a:lnTo>
                  <a:lnTo>
                    <a:pt x="325" y="427"/>
                  </a:lnTo>
                  <a:lnTo>
                    <a:pt x="325" y="424"/>
                  </a:lnTo>
                  <a:lnTo>
                    <a:pt x="327" y="424"/>
                  </a:lnTo>
                  <a:lnTo>
                    <a:pt x="327" y="424"/>
                  </a:lnTo>
                  <a:lnTo>
                    <a:pt x="328" y="423"/>
                  </a:lnTo>
                  <a:lnTo>
                    <a:pt x="328" y="423"/>
                  </a:lnTo>
                  <a:lnTo>
                    <a:pt x="328" y="423"/>
                  </a:lnTo>
                  <a:lnTo>
                    <a:pt x="327" y="423"/>
                  </a:lnTo>
                  <a:lnTo>
                    <a:pt x="327" y="423"/>
                  </a:lnTo>
                  <a:lnTo>
                    <a:pt x="325" y="419"/>
                  </a:lnTo>
                  <a:lnTo>
                    <a:pt x="325" y="419"/>
                  </a:lnTo>
                  <a:lnTo>
                    <a:pt x="324" y="419"/>
                  </a:lnTo>
                  <a:lnTo>
                    <a:pt x="322" y="419"/>
                  </a:lnTo>
                  <a:lnTo>
                    <a:pt x="319" y="421"/>
                  </a:lnTo>
                  <a:lnTo>
                    <a:pt x="316" y="423"/>
                  </a:lnTo>
                  <a:lnTo>
                    <a:pt x="316" y="424"/>
                  </a:lnTo>
                  <a:lnTo>
                    <a:pt x="316" y="424"/>
                  </a:lnTo>
                  <a:lnTo>
                    <a:pt x="316" y="424"/>
                  </a:lnTo>
                  <a:lnTo>
                    <a:pt x="316" y="426"/>
                  </a:lnTo>
                  <a:lnTo>
                    <a:pt x="314" y="426"/>
                  </a:lnTo>
                  <a:lnTo>
                    <a:pt x="314" y="426"/>
                  </a:lnTo>
                  <a:lnTo>
                    <a:pt x="313" y="426"/>
                  </a:lnTo>
                  <a:lnTo>
                    <a:pt x="311" y="424"/>
                  </a:lnTo>
                  <a:lnTo>
                    <a:pt x="309" y="424"/>
                  </a:lnTo>
                  <a:lnTo>
                    <a:pt x="308" y="424"/>
                  </a:lnTo>
                  <a:lnTo>
                    <a:pt x="306" y="423"/>
                  </a:lnTo>
                  <a:lnTo>
                    <a:pt x="306" y="423"/>
                  </a:lnTo>
                  <a:lnTo>
                    <a:pt x="305" y="423"/>
                  </a:lnTo>
                  <a:lnTo>
                    <a:pt x="305" y="421"/>
                  </a:lnTo>
                  <a:lnTo>
                    <a:pt x="303" y="421"/>
                  </a:lnTo>
                  <a:lnTo>
                    <a:pt x="302" y="423"/>
                  </a:lnTo>
                  <a:lnTo>
                    <a:pt x="298" y="424"/>
                  </a:lnTo>
                  <a:lnTo>
                    <a:pt x="297" y="426"/>
                  </a:lnTo>
                  <a:lnTo>
                    <a:pt x="297" y="426"/>
                  </a:lnTo>
                  <a:lnTo>
                    <a:pt x="295" y="427"/>
                  </a:lnTo>
                  <a:lnTo>
                    <a:pt x="295" y="427"/>
                  </a:lnTo>
                  <a:lnTo>
                    <a:pt x="294" y="429"/>
                  </a:lnTo>
                  <a:lnTo>
                    <a:pt x="294" y="429"/>
                  </a:lnTo>
                  <a:lnTo>
                    <a:pt x="291" y="430"/>
                  </a:lnTo>
                  <a:lnTo>
                    <a:pt x="289" y="430"/>
                  </a:lnTo>
                  <a:lnTo>
                    <a:pt x="286" y="432"/>
                  </a:lnTo>
                  <a:lnTo>
                    <a:pt x="284" y="432"/>
                  </a:lnTo>
                  <a:lnTo>
                    <a:pt x="283" y="432"/>
                  </a:lnTo>
                  <a:lnTo>
                    <a:pt x="283" y="434"/>
                  </a:lnTo>
                  <a:lnTo>
                    <a:pt x="281" y="435"/>
                  </a:lnTo>
                  <a:lnTo>
                    <a:pt x="281" y="437"/>
                  </a:lnTo>
                  <a:lnTo>
                    <a:pt x="278" y="438"/>
                  </a:lnTo>
                  <a:lnTo>
                    <a:pt x="276" y="440"/>
                  </a:lnTo>
                  <a:lnTo>
                    <a:pt x="275" y="440"/>
                  </a:lnTo>
                  <a:lnTo>
                    <a:pt x="275" y="441"/>
                  </a:lnTo>
                  <a:lnTo>
                    <a:pt x="275" y="441"/>
                  </a:lnTo>
                  <a:lnTo>
                    <a:pt x="276" y="441"/>
                  </a:lnTo>
                  <a:lnTo>
                    <a:pt x="276" y="441"/>
                  </a:lnTo>
                  <a:lnTo>
                    <a:pt x="275" y="443"/>
                  </a:lnTo>
                  <a:lnTo>
                    <a:pt x="273" y="443"/>
                  </a:lnTo>
                  <a:lnTo>
                    <a:pt x="273" y="445"/>
                  </a:lnTo>
                  <a:lnTo>
                    <a:pt x="272" y="445"/>
                  </a:lnTo>
                  <a:lnTo>
                    <a:pt x="270" y="445"/>
                  </a:lnTo>
                  <a:lnTo>
                    <a:pt x="270" y="445"/>
                  </a:lnTo>
                  <a:lnTo>
                    <a:pt x="270" y="445"/>
                  </a:lnTo>
                  <a:lnTo>
                    <a:pt x="268" y="445"/>
                  </a:lnTo>
                  <a:lnTo>
                    <a:pt x="268" y="445"/>
                  </a:lnTo>
                  <a:lnTo>
                    <a:pt x="267" y="445"/>
                  </a:lnTo>
                  <a:lnTo>
                    <a:pt x="265" y="446"/>
                  </a:lnTo>
                  <a:lnTo>
                    <a:pt x="264" y="446"/>
                  </a:lnTo>
                  <a:lnTo>
                    <a:pt x="264" y="446"/>
                  </a:lnTo>
                  <a:lnTo>
                    <a:pt x="262" y="446"/>
                  </a:lnTo>
                  <a:lnTo>
                    <a:pt x="261" y="446"/>
                  </a:lnTo>
                  <a:lnTo>
                    <a:pt x="261" y="445"/>
                  </a:lnTo>
                  <a:lnTo>
                    <a:pt x="261" y="443"/>
                  </a:lnTo>
                  <a:lnTo>
                    <a:pt x="261" y="443"/>
                  </a:lnTo>
                  <a:lnTo>
                    <a:pt x="259" y="441"/>
                  </a:lnTo>
                  <a:lnTo>
                    <a:pt x="256" y="441"/>
                  </a:lnTo>
                  <a:lnTo>
                    <a:pt x="256" y="441"/>
                  </a:lnTo>
                  <a:lnTo>
                    <a:pt x="256" y="440"/>
                  </a:lnTo>
                  <a:lnTo>
                    <a:pt x="254" y="440"/>
                  </a:lnTo>
                  <a:lnTo>
                    <a:pt x="253" y="441"/>
                  </a:lnTo>
                  <a:lnTo>
                    <a:pt x="253" y="441"/>
                  </a:lnTo>
                  <a:lnTo>
                    <a:pt x="251" y="441"/>
                  </a:lnTo>
                  <a:lnTo>
                    <a:pt x="251" y="441"/>
                  </a:lnTo>
                  <a:lnTo>
                    <a:pt x="250" y="441"/>
                  </a:lnTo>
                  <a:lnTo>
                    <a:pt x="246" y="440"/>
                  </a:lnTo>
                  <a:lnTo>
                    <a:pt x="246" y="440"/>
                  </a:lnTo>
                  <a:lnTo>
                    <a:pt x="243" y="440"/>
                  </a:lnTo>
                  <a:lnTo>
                    <a:pt x="242" y="440"/>
                  </a:lnTo>
                  <a:lnTo>
                    <a:pt x="242" y="440"/>
                  </a:lnTo>
                  <a:lnTo>
                    <a:pt x="242" y="440"/>
                  </a:lnTo>
                  <a:lnTo>
                    <a:pt x="242" y="438"/>
                  </a:lnTo>
                  <a:lnTo>
                    <a:pt x="242" y="438"/>
                  </a:lnTo>
                  <a:lnTo>
                    <a:pt x="242" y="438"/>
                  </a:lnTo>
                  <a:lnTo>
                    <a:pt x="240" y="437"/>
                  </a:lnTo>
                  <a:lnTo>
                    <a:pt x="239" y="437"/>
                  </a:lnTo>
                  <a:lnTo>
                    <a:pt x="237" y="437"/>
                  </a:lnTo>
                  <a:lnTo>
                    <a:pt x="235" y="437"/>
                  </a:lnTo>
                  <a:lnTo>
                    <a:pt x="234" y="438"/>
                  </a:lnTo>
                  <a:lnTo>
                    <a:pt x="234" y="438"/>
                  </a:lnTo>
                  <a:lnTo>
                    <a:pt x="232" y="440"/>
                  </a:lnTo>
                  <a:lnTo>
                    <a:pt x="231" y="440"/>
                  </a:lnTo>
                  <a:lnTo>
                    <a:pt x="229" y="441"/>
                  </a:lnTo>
                  <a:lnTo>
                    <a:pt x="227" y="443"/>
                  </a:lnTo>
                  <a:lnTo>
                    <a:pt x="226" y="445"/>
                  </a:lnTo>
                  <a:lnTo>
                    <a:pt x="224" y="446"/>
                  </a:lnTo>
                  <a:lnTo>
                    <a:pt x="224" y="448"/>
                  </a:lnTo>
                  <a:lnTo>
                    <a:pt x="223" y="449"/>
                  </a:lnTo>
                  <a:lnTo>
                    <a:pt x="221" y="449"/>
                  </a:lnTo>
                  <a:lnTo>
                    <a:pt x="221" y="452"/>
                  </a:lnTo>
                  <a:lnTo>
                    <a:pt x="220" y="451"/>
                  </a:lnTo>
                  <a:lnTo>
                    <a:pt x="220" y="451"/>
                  </a:lnTo>
                  <a:lnTo>
                    <a:pt x="218" y="449"/>
                  </a:lnTo>
                  <a:lnTo>
                    <a:pt x="220" y="445"/>
                  </a:lnTo>
                  <a:lnTo>
                    <a:pt x="220" y="443"/>
                  </a:lnTo>
                  <a:lnTo>
                    <a:pt x="220" y="443"/>
                  </a:lnTo>
                  <a:lnTo>
                    <a:pt x="220" y="441"/>
                  </a:lnTo>
                  <a:lnTo>
                    <a:pt x="218" y="441"/>
                  </a:lnTo>
                  <a:lnTo>
                    <a:pt x="216" y="440"/>
                  </a:lnTo>
                  <a:lnTo>
                    <a:pt x="216" y="440"/>
                  </a:lnTo>
                  <a:lnTo>
                    <a:pt x="215" y="441"/>
                  </a:lnTo>
                  <a:lnTo>
                    <a:pt x="215" y="441"/>
                  </a:lnTo>
                  <a:lnTo>
                    <a:pt x="213" y="441"/>
                  </a:lnTo>
                  <a:lnTo>
                    <a:pt x="212" y="441"/>
                  </a:lnTo>
                  <a:lnTo>
                    <a:pt x="210" y="443"/>
                  </a:lnTo>
                  <a:lnTo>
                    <a:pt x="210" y="443"/>
                  </a:lnTo>
                  <a:lnTo>
                    <a:pt x="209" y="443"/>
                  </a:lnTo>
                  <a:lnTo>
                    <a:pt x="210" y="443"/>
                  </a:lnTo>
                  <a:lnTo>
                    <a:pt x="209" y="443"/>
                  </a:lnTo>
                  <a:lnTo>
                    <a:pt x="207" y="443"/>
                  </a:lnTo>
                  <a:lnTo>
                    <a:pt x="205" y="443"/>
                  </a:lnTo>
                  <a:lnTo>
                    <a:pt x="204" y="445"/>
                  </a:lnTo>
                  <a:lnTo>
                    <a:pt x="202" y="445"/>
                  </a:lnTo>
                  <a:lnTo>
                    <a:pt x="201" y="445"/>
                  </a:lnTo>
                  <a:lnTo>
                    <a:pt x="201" y="445"/>
                  </a:lnTo>
                  <a:lnTo>
                    <a:pt x="198" y="445"/>
                  </a:lnTo>
                  <a:lnTo>
                    <a:pt x="196" y="445"/>
                  </a:lnTo>
                  <a:lnTo>
                    <a:pt x="194" y="443"/>
                  </a:lnTo>
                  <a:lnTo>
                    <a:pt x="193" y="441"/>
                  </a:lnTo>
                  <a:lnTo>
                    <a:pt x="191" y="441"/>
                  </a:lnTo>
                  <a:lnTo>
                    <a:pt x="190" y="441"/>
                  </a:lnTo>
                  <a:lnTo>
                    <a:pt x="190" y="440"/>
                  </a:lnTo>
                  <a:lnTo>
                    <a:pt x="190" y="440"/>
                  </a:lnTo>
                  <a:lnTo>
                    <a:pt x="188" y="440"/>
                  </a:lnTo>
                  <a:lnTo>
                    <a:pt x="187" y="440"/>
                  </a:lnTo>
                  <a:lnTo>
                    <a:pt x="187" y="443"/>
                  </a:lnTo>
                  <a:lnTo>
                    <a:pt x="187" y="443"/>
                  </a:lnTo>
                  <a:lnTo>
                    <a:pt x="185" y="443"/>
                  </a:lnTo>
                  <a:lnTo>
                    <a:pt x="183" y="443"/>
                  </a:lnTo>
                  <a:lnTo>
                    <a:pt x="182" y="441"/>
                  </a:lnTo>
                  <a:lnTo>
                    <a:pt x="182" y="440"/>
                  </a:lnTo>
                  <a:lnTo>
                    <a:pt x="180" y="440"/>
                  </a:lnTo>
                  <a:lnTo>
                    <a:pt x="180" y="440"/>
                  </a:lnTo>
                  <a:lnTo>
                    <a:pt x="180" y="441"/>
                  </a:lnTo>
                  <a:lnTo>
                    <a:pt x="180" y="443"/>
                  </a:lnTo>
                  <a:lnTo>
                    <a:pt x="179" y="443"/>
                  </a:lnTo>
                  <a:lnTo>
                    <a:pt x="179" y="443"/>
                  </a:lnTo>
                  <a:lnTo>
                    <a:pt x="177" y="441"/>
                  </a:lnTo>
                  <a:lnTo>
                    <a:pt x="177" y="440"/>
                  </a:lnTo>
                  <a:lnTo>
                    <a:pt x="175" y="438"/>
                  </a:lnTo>
                  <a:lnTo>
                    <a:pt x="174" y="437"/>
                  </a:lnTo>
                  <a:lnTo>
                    <a:pt x="171" y="437"/>
                  </a:lnTo>
                  <a:lnTo>
                    <a:pt x="168" y="437"/>
                  </a:lnTo>
                  <a:lnTo>
                    <a:pt x="166" y="437"/>
                  </a:lnTo>
                  <a:lnTo>
                    <a:pt x="166" y="435"/>
                  </a:lnTo>
                  <a:lnTo>
                    <a:pt x="166" y="434"/>
                  </a:lnTo>
                  <a:lnTo>
                    <a:pt x="168" y="432"/>
                  </a:lnTo>
                  <a:lnTo>
                    <a:pt x="168" y="432"/>
                  </a:lnTo>
                  <a:lnTo>
                    <a:pt x="166" y="432"/>
                  </a:lnTo>
                  <a:lnTo>
                    <a:pt x="166" y="432"/>
                  </a:lnTo>
                  <a:lnTo>
                    <a:pt x="163" y="434"/>
                  </a:lnTo>
                  <a:lnTo>
                    <a:pt x="161" y="434"/>
                  </a:lnTo>
                  <a:lnTo>
                    <a:pt x="161" y="432"/>
                  </a:lnTo>
                  <a:lnTo>
                    <a:pt x="160" y="432"/>
                  </a:lnTo>
                  <a:lnTo>
                    <a:pt x="160" y="432"/>
                  </a:lnTo>
                  <a:lnTo>
                    <a:pt x="160" y="432"/>
                  </a:lnTo>
                  <a:lnTo>
                    <a:pt x="157" y="430"/>
                  </a:lnTo>
                  <a:lnTo>
                    <a:pt x="157" y="429"/>
                  </a:lnTo>
                  <a:lnTo>
                    <a:pt x="155" y="429"/>
                  </a:lnTo>
                  <a:lnTo>
                    <a:pt x="153" y="427"/>
                  </a:lnTo>
                  <a:lnTo>
                    <a:pt x="152" y="426"/>
                  </a:lnTo>
                  <a:lnTo>
                    <a:pt x="152" y="424"/>
                  </a:lnTo>
                  <a:lnTo>
                    <a:pt x="152" y="423"/>
                  </a:lnTo>
                  <a:lnTo>
                    <a:pt x="150" y="423"/>
                  </a:lnTo>
                  <a:lnTo>
                    <a:pt x="149" y="421"/>
                  </a:lnTo>
                  <a:lnTo>
                    <a:pt x="147" y="423"/>
                  </a:lnTo>
                  <a:lnTo>
                    <a:pt x="146" y="423"/>
                  </a:lnTo>
                  <a:lnTo>
                    <a:pt x="144" y="423"/>
                  </a:lnTo>
                  <a:lnTo>
                    <a:pt x="142" y="421"/>
                  </a:lnTo>
                  <a:lnTo>
                    <a:pt x="141" y="419"/>
                  </a:lnTo>
                  <a:lnTo>
                    <a:pt x="139" y="418"/>
                  </a:lnTo>
                  <a:lnTo>
                    <a:pt x="138" y="416"/>
                  </a:lnTo>
                  <a:lnTo>
                    <a:pt x="136" y="416"/>
                  </a:lnTo>
                  <a:lnTo>
                    <a:pt x="133" y="415"/>
                  </a:lnTo>
                  <a:lnTo>
                    <a:pt x="130" y="413"/>
                  </a:lnTo>
                  <a:lnTo>
                    <a:pt x="128" y="412"/>
                  </a:lnTo>
                  <a:lnTo>
                    <a:pt x="125" y="410"/>
                  </a:lnTo>
                  <a:lnTo>
                    <a:pt x="123" y="408"/>
                  </a:lnTo>
                  <a:lnTo>
                    <a:pt x="123" y="408"/>
                  </a:lnTo>
                  <a:lnTo>
                    <a:pt x="122" y="407"/>
                  </a:lnTo>
                  <a:lnTo>
                    <a:pt x="122" y="405"/>
                  </a:lnTo>
                  <a:lnTo>
                    <a:pt x="119" y="405"/>
                  </a:lnTo>
                  <a:lnTo>
                    <a:pt x="116" y="404"/>
                  </a:lnTo>
                  <a:lnTo>
                    <a:pt x="112" y="405"/>
                  </a:lnTo>
                  <a:lnTo>
                    <a:pt x="111" y="408"/>
                  </a:lnTo>
                  <a:lnTo>
                    <a:pt x="109" y="410"/>
                  </a:lnTo>
                  <a:lnTo>
                    <a:pt x="108" y="410"/>
                  </a:lnTo>
                  <a:lnTo>
                    <a:pt x="108" y="408"/>
                  </a:lnTo>
                  <a:lnTo>
                    <a:pt x="106" y="408"/>
                  </a:lnTo>
                  <a:lnTo>
                    <a:pt x="106" y="407"/>
                  </a:lnTo>
                  <a:lnTo>
                    <a:pt x="105" y="405"/>
                  </a:lnTo>
                  <a:lnTo>
                    <a:pt x="103" y="405"/>
                  </a:lnTo>
                  <a:lnTo>
                    <a:pt x="101" y="404"/>
                  </a:lnTo>
                  <a:lnTo>
                    <a:pt x="101" y="404"/>
                  </a:lnTo>
                  <a:lnTo>
                    <a:pt x="100" y="404"/>
                  </a:lnTo>
                  <a:lnTo>
                    <a:pt x="98" y="402"/>
                  </a:lnTo>
                  <a:lnTo>
                    <a:pt x="97" y="402"/>
                  </a:lnTo>
                  <a:lnTo>
                    <a:pt x="95" y="402"/>
                  </a:lnTo>
                  <a:lnTo>
                    <a:pt x="95" y="401"/>
                  </a:lnTo>
                  <a:lnTo>
                    <a:pt x="95" y="399"/>
                  </a:lnTo>
                  <a:lnTo>
                    <a:pt x="95" y="399"/>
                  </a:lnTo>
                  <a:lnTo>
                    <a:pt x="95" y="397"/>
                  </a:lnTo>
                  <a:lnTo>
                    <a:pt x="93" y="397"/>
                  </a:lnTo>
                  <a:lnTo>
                    <a:pt x="92" y="396"/>
                  </a:lnTo>
                  <a:lnTo>
                    <a:pt x="90" y="396"/>
                  </a:lnTo>
                  <a:lnTo>
                    <a:pt x="90" y="396"/>
                  </a:lnTo>
                  <a:lnTo>
                    <a:pt x="89" y="396"/>
                  </a:lnTo>
                  <a:lnTo>
                    <a:pt x="87" y="396"/>
                  </a:lnTo>
                  <a:lnTo>
                    <a:pt x="86" y="396"/>
                  </a:lnTo>
                  <a:lnTo>
                    <a:pt x="86" y="394"/>
                  </a:lnTo>
                  <a:lnTo>
                    <a:pt x="84" y="394"/>
                  </a:lnTo>
                  <a:lnTo>
                    <a:pt x="82" y="393"/>
                  </a:lnTo>
                  <a:lnTo>
                    <a:pt x="82" y="393"/>
                  </a:lnTo>
                  <a:lnTo>
                    <a:pt x="81" y="391"/>
                  </a:lnTo>
                  <a:lnTo>
                    <a:pt x="79" y="388"/>
                  </a:lnTo>
                  <a:lnTo>
                    <a:pt x="78" y="388"/>
                  </a:lnTo>
                  <a:lnTo>
                    <a:pt x="78" y="388"/>
                  </a:lnTo>
                  <a:lnTo>
                    <a:pt x="78" y="389"/>
                  </a:lnTo>
                  <a:lnTo>
                    <a:pt x="78" y="389"/>
                  </a:lnTo>
                  <a:lnTo>
                    <a:pt x="76" y="389"/>
                  </a:lnTo>
                  <a:lnTo>
                    <a:pt x="76" y="389"/>
                  </a:lnTo>
                  <a:lnTo>
                    <a:pt x="75" y="389"/>
                  </a:lnTo>
                  <a:lnTo>
                    <a:pt x="75" y="389"/>
                  </a:lnTo>
                  <a:lnTo>
                    <a:pt x="75" y="389"/>
                  </a:lnTo>
                  <a:lnTo>
                    <a:pt x="75" y="388"/>
                  </a:lnTo>
                  <a:lnTo>
                    <a:pt x="75" y="388"/>
                  </a:lnTo>
                  <a:lnTo>
                    <a:pt x="75" y="386"/>
                  </a:lnTo>
                  <a:lnTo>
                    <a:pt x="75" y="385"/>
                  </a:lnTo>
                  <a:lnTo>
                    <a:pt x="75" y="385"/>
                  </a:lnTo>
                  <a:lnTo>
                    <a:pt x="73" y="383"/>
                  </a:lnTo>
                  <a:lnTo>
                    <a:pt x="73" y="382"/>
                  </a:lnTo>
                  <a:lnTo>
                    <a:pt x="73" y="380"/>
                  </a:lnTo>
                  <a:lnTo>
                    <a:pt x="75" y="380"/>
                  </a:lnTo>
                  <a:lnTo>
                    <a:pt x="75" y="378"/>
                  </a:lnTo>
                  <a:lnTo>
                    <a:pt x="73" y="378"/>
                  </a:lnTo>
                  <a:lnTo>
                    <a:pt x="70" y="375"/>
                  </a:lnTo>
                  <a:lnTo>
                    <a:pt x="70" y="375"/>
                  </a:lnTo>
                  <a:lnTo>
                    <a:pt x="70" y="374"/>
                  </a:lnTo>
                  <a:lnTo>
                    <a:pt x="70" y="372"/>
                  </a:lnTo>
                  <a:lnTo>
                    <a:pt x="70" y="371"/>
                  </a:lnTo>
                  <a:lnTo>
                    <a:pt x="68" y="371"/>
                  </a:lnTo>
                  <a:lnTo>
                    <a:pt x="68" y="371"/>
                  </a:lnTo>
                  <a:lnTo>
                    <a:pt x="70" y="371"/>
                  </a:lnTo>
                  <a:lnTo>
                    <a:pt x="71" y="369"/>
                  </a:lnTo>
                  <a:lnTo>
                    <a:pt x="73" y="369"/>
                  </a:lnTo>
                  <a:lnTo>
                    <a:pt x="73" y="369"/>
                  </a:lnTo>
                  <a:lnTo>
                    <a:pt x="75" y="371"/>
                  </a:lnTo>
                  <a:lnTo>
                    <a:pt x="75" y="371"/>
                  </a:lnTo>
                  <a:lnTo>
                    <a:pt x="75" y="371"/>
                  </a:lnTo>
                  <a:lnTo>
                    <a:pt x="76" y="372"/>
                  </a:lnTo>
                  <a:lnTo>
                    <a:pt x="76" y="374"/>
                  </a:lnTo>
                  <a:lnTo>
                    <a:pt x="78" y="372"/>
                  </a:lnTo>
                  <a:lnTo>
                    <a:pt x="79" y="372"/>
                  </a:lnTo>
                  <a:lnTo>
                    <a:pt x="79" y="371"/>
                  </a:lnTo>
                  <a:lnTo>
                    <a:pt x="81" y="371"/>
                  </a:lnTo>
                  <a:lnTo>
                    <a:pt x="81" y="371"/>
                  </a:lnTo>
                  <a:lnTo>
                    <a:pt x="81" y="371"/>
                  </a:lnTo>
                  <a:lnTo>
                    <a:pt x="81" y="369"/>
                  </a:lnTo>
                  <a:lnTo>
                    <a:pt x="81" y="367"/>
                  </a:lnTo>
                  <a:lnTo>
                    <a:pt x="81" y="366"/>
                  </a:lnTo>
                  <a:lnTo>
                    <a:pt x="81" y="366"/>
                  </a:lnTo>
                  <a:lnTo>
                    <a:pt x="81" y="364"/>
                  </a:lnTo>
                  <a:lnTo>
                    <a:pt x="81" y="364"/>
                  </a:lnTo>
                  <a:lnTo>
                    <a:pt x="79" y="363"/>
                  </a:lnTo>
                  <a:lnTo>
                    <a:pt x="79" y="363"/>
                  </a:lnTo>
                  <a:lnTo>
                    <a:pt x="79" y="361"/>
                  </a:lnTo>
                  <a:lnTo>
                    <a:pt x="79" y="361"/>
                  </a:lnTo>
                  <a:lnTo>
                    <a:pt x="79" y="360"/>
                  </a:lnTo>
                  <a:lnTo>
                    <a:pt x="79" y="360"/>
                  </a:lnTo>
                  <a:lnTo>
                    <a:pt x="79" y="360"/>
                  </a:lnTo>
                  <a:lnTo>
                    <a:pt x="79" y="358"/>
                  </a:lnTo>
                  <a:lnTo>
                    <a:pt x="78" y="358"/>
                  </a:lnTo>
                  <a:lnTo>
                    <a:pt x="78" y="356"/>
                  </a:lnTo>
                  <a:lnTo>
                    <a:pt x="76" y="356"/>
                  </a:lnTo>
                  <a:lnTo>
                    <a:pt x="76" y="356"/>
                  </a:lnTo>
                  <a:lnTo>
                    <a:pt x="75" y="355"/>
                  </a:lnTo>
                  <a:lnTo>
                    <a:pt x="75" y="352"/>
                  </a:lnTo>
                  <a:lnTo>
                    <a:pt x="75" y="350"/>
                  </a:lnTo>
                  <a:lnTo>
                    <a:pt x="75" y="349"/>
                  </a:lnTo>
                  <a:lnTo>
                    <a:pt x="75" y="347"/>
                  </a:lnTo>
                  <a:lnTo>
                    <a:pt x="75" y="345"/>
                  </a:lnTo>
                  <a:lnTo>
                    <a:pt x="75" y="345"/>
                  </a:lnTo>
                  <a:lnTo>
                    <a:pt x="76" y="344"/>
                  </a:lnTo>
                  <a:lnTo>
                    <a:pt x="78" y="342"/>
                  </a:lnTo>
                  <a:lnTo>
                    <a:pt x="78" y="342"/>
                  </a:lnTo>
                  <a:lnTo>
                    <a:pt x="78" y="342"/>
                  </a:lnTo>
                  <a:lnTo>
                    <a:pt x="76" y="341"/>
                  </a:lnTo>
                  <a:lnTo>
                    <a:pt x="76" y="341"/>
                  </a:lnTo>
                  <a:lnTo>
                    <a:pt x="75" y="339"/>
                  </a:lnTo>
                  <a:lnTo>
                    <a:pt x="73" y="337"/>
                  </a:lnTo>
                  <a:lnTo>
                    <a:pt x="71" y="337"/>
                  </a:lnTo>
                  <a:lnTo>
                    <a:pt x="68" y="337"/>
                  </a:lnTo>
                  <a:lnTo>
                    <a:pt x="67" y="336"/>
                  </a:lnTo>
                  <a:lnTo>
                    <a:pt x="67" y="334"/>
                  </a:lnTo>
                  <a:lnTo>
                    <a:pt x="65" y="331"/>
                  </a:lnTo>
                  <a:lnTo>
                    <a:pt x="65" y="328"/>
                  </a:lnTo>
                  <a:lnTo>
                    <a:pt x="64" y="326"/>
                  </a:lnTo>
                  <a:lnTo>
                    <a:pt x="64" y="325"/>
                  </a:lnTo>
                  <a:lnTo>
                    <a:pt x="64" y="323"/>
                  </a:lnTo>
                  <a:lnTo>
                    <a:pt x="64" y="323"/>
                  </a:lnTo>
                  <a:lnTo>
                    <a:pt x="64" y="322"/>
                  </a:lnTo>
                  <a:lnTo>
                    <a:pt x="62" y="323"/>
                  </a:lnTo>
                  <a:lnTo>
                    <a:pt x="62" y="323"/>
                  </a:lnTo>
                  <a:lnTo>
                    <a:pt x="62" y="323"/>
                  </a:lnTo>
                  <a:lnTo>
                    <a:pt x="60" y="322"/>
                  </a:lnTo>
                  <a:lnTo>
                    <a:pt x="60" y="322"/>
                  </a:lnTo>
                  <a:lnTo>
                    <a:pt x="60" y="322"/>
                  </a:lnTo>
                  <a:lnTo>
                    <a:pt x="59" y="322"/>
                  </a:lnTo>
                  <a:lnTo>
                    <a:pt x="57" y="323"/>
                  </a:lnTo>
                  <a:lnTo>
                    <a:pt x="56" y="323"/>
                  </a:lnTo>
                  <a:lnTo>
                    <a:pt x="56" y="323"/>
                  </a:lnTo>
                  <a:lnTo>
                    <a:pt x="52" y="322"/>
                  </a:lnTo>
                  <a:lnTo>
                    <a:pt x="51" y="322"/>
                  </a:lnTo>
                  <a:lnTo>
                    <a:pt x="48" y="320"/>
                  </a:lnTo>
                  <a:lnTo>
                    <a:pt x="46" y="320"/>
                  </a:lnTo>
                  <a:lnTo>
                    <a:pt x="45" y="319"/>
                  </a:lnTo>
                  <a:lnTo>
                    <a:pt x="43" y="319"/>
                  </a:lnTo>
                  <a:lnTo>
                    <a:pt x="43" y="317"/>
                  </a:lnTo>
                  <a:lnTo>
                    <a:pt x="43" y="315"/>
                  </a:lnTo>
                  <a:lnTo>
                    <a:pt x="41" y="315"/>
                  </a:lnTo>
                  <a:lnTo>
                    <a:pt x="40" y="317"/>
                  </a:lnTo>
                  <a:lnTo>
                    <a:pt x="38" y="317"/>
                  </a:lnTo>
                  <a:lnTo>
                    <a:pt x="37" y="317"/>
                  </a:lnTo>
                  <a:lnTo>
                    <a:pt x="37" y="317"/>
                  </a:lnTo>
                  <a:lnTo>
                    <a:pt x="35" y="315"/>
                  </a:lnTo>
                  <a:lnTo>
                    <a:pt x="35" y="314"/>
                  </a:lnTo>
                  <a:lnTo>
                    <a:pt x="35" y="314"/>
                  </a:lnTo>
                  <a:lnTo>
                    <a:pt x="34" y="314"/>
                  </a:lnTo>
                  <a:lnTo>
                    <a:pt x="34" y="314"/>
                  </a:lnTo>
                  <a:lnTo>
                    <a:pt x="34" y="312"/>
                  </a:lnTo>
                  <a:lnTo>
                    <a:pt x="34" y="312"/>
                  </a:lnTo>
                  <a:lnTo>
                    <a:pt x="34" y="311"/>
                  </a:lnTo>
                  <a:lnTo>
                    <a:pt x="34" y="308"/>
                  </a:lnTo>
                  <a:lnTo>
                    <a:pt x="34" y="306"/>
                  </a:lnTo>
                  <a:lnTo>
                    <a:pt x="34" y="306"/>
                  </a:lnTo>
                  <a:lnTo>
                    <a:pt x="32" y="304"/>
                  </a:lnTo>
                  <a:lnTo>
                    <a:pt x="32" y="303"/>
                  </a:lnTo>
                  <a:lnTo>
                    <a:pt x="30" y="303"/>
                  </a:lnTo>
                  <a:lnTo>
                    <a:pt x="29" y="301"/>
                  </a:lnTo>
                  <a:lnTo>
                    <a:pt x="29" y="301"/>
                  </a:lnTo>
                  <a:lnTo>
                    <a:pt x="27" y="303"/>
                  </a:lnTo>
                  <a:lnTo>
                    <a:pt x="26" y="301"/>
                  </a:lnTo>
                  <a:lnTo>
                    <a:pt x="26" y="300"/>
                  </a:lnTo>
                  <a:lnTo>
                    <a:pt x="26" y="300"/>
                  </a:lnTo>
                  <a:lnTo>
                    <a:pt x="23" y="298"/>
                  </a:lnTo>
                  <a:lnTo>
                    <a:pt x="21" y="298"/>
                  </a:lnTo>
                  <a:lnTo>
                    <a:pt x="19" y="298"/>
                  </a:lnTo>
                  <a:lnTo>
                    <a:pt x="18" y="298"/>
                  </a:lnTo>
                  <a:lnTo>
                    <a:pt x="18" y="298"/>
                  </a:lnTo>
                  <a:lnTo>
                    <a:pt x="16" y="297"/>
                  </a:lnTo>
                  <a:lnTo>
                    <a:pt x="16" y="297"/>
                  </a:lnTo>
                  <a:lnTo>
                    <a:pt x="15" y="297"/>
                  </a:lnTo>
                  <a:lnTo>
                    <a:pt x="13" y="297"/>
                  </a:lnTo>
                  <a:lnTo>
                    <a:pt x="13" y="297"/>
                  </a:lnTo>
                  <a:lnTo>
                    <a:pt x="13" y="297"/>
                  </a:lnTo>
                  <a:lnTo>
                    <a:pt x="11" y="295"/>
                  </a:lnTo>
                  <a:lnTo>
                    <a:pt x="11" y="295"/>
                  </a:lnTo>
                  <a:lnTo>
                    <a:pt x="13" y="293"/>
                  </a:lnTo>
                  <a:lnTo>
                    <a:pt x="15" y="293"/>
                  </a:lnTo>
                  <a:lnTo>
                    <a:pt x="16" y="293"/>
                  </a:lnTo>
                  <a:lnTo>
                    <a:pt x="16" y="293"/>
                  </a:lnTo>
                  <a:lnTo>
                    <a:pt x="16" y="293"/>
                  </a:lnTo>
                  <a:lnTo>
                    <a:pt x="18" y="293"/>
                  </a:lnTo>
                  <a:lnTo>
                    <a:pt x="18" y="293"/>
                  </a:lnTo>
                  <a:lnTo>
                    <a:pt x="19" y="293"/>
                  </a:lnTo>
                  <a:lnTo>
                    <a:pt x="19" y="293"/>
                  </a:lnTo>
                  <a:lnTo>
                    <a:pt x="21" y="292"/>
                  </a:lnTo>
                  <a:lnTo>
                    <a:pt x="21" y="292"/>
                  </a:lnTo>
                  <a:lnTo>
                    <a:pt x="21" y="290"/>
                  </a:lnTo>
                  <a:lnTo>
                    <a:pt x="19" y="289"/>
                  </a:lnTo>
                  <a:lnTo>
                    <a:pt x="19" y="289"/>
                  </a:lnTo>
                  <a:lnTo>
                    <a:pt x="18" y="287"/>
                  </a:lnTo>
                  <a:lnTo>
                    <a:pt x="19" y="285"/>
                  </a:lnTo>
                  <a:lnTo>
                    <a:pt x="19" y="284"/>
                  </a:lnTo>
                  <a:lnTo>
                    <a:pt x="19" y="284"/>
                  </a:lnTo>
                  <a:lnTo>
                    <a:pt x="18" y="284"/>
                  </a:lnTo>
                  <a:lnTo>
                    <a:pt x="18" y="282"/>
                  </a:lnTo>
                  <a:lnTo>
                    <a:pt x="18" y="281"/>
                  </a:lnTo>
                  <a:lnTo>
                    <a:pt x="16" y="279"/>
                  </a:lnTo>
                  <a:lnTo>
                    <a:pt x="16" y="278"/>
                  </a:lnTo>
                  <a:lnTo>
                    <a:pt x="16" y="276"/>
                  </a:lnTo>
                  <a:lnTo>
                    <a:pt x="18" y="274"/>
                  </a:lnTo>
                  <a:lnTo>
                    <a:pt x="18" y="273"/>
                  </a:lnTo>
                  <a:lnTo>
                    <a:pt x="16" y="273"/>
                  </a:lnTo>
                  <a:lnTo>
                    <a:pt x="13" y="271"/>
                  </a:lnTo>
                  <a:lnTo>
                    <a:pt x="10" y="270"/>
                  </a:lnTo>
                  <a:lnTo>
                    <a:pt x="8" y="270"/>
                  </a:lnTo>
                  <a:lnTo>
                    <a:pt x="7" y="270"/>
                  </a:lnTo>
                  <a:lnTo>
                    <a:pt x="7" y="271"/>
                  </a:lnTo>
                  <a:lnTo>
                    <a:pt x="5" y="271"/>
                  </a:lnTo>
                  <a:lnTo>
                    <a:pt x="5" y="271"/>
                  </a:lnTo>
                  <a:lnTo>
                    <a:pt x="4" y="271"/>
                  </a:lnTo>
                  <a:lnTo>
                    <a:pt x="2" y="271"/>
                  </a:lnTo>
                  <a:lnTo>
                    <a:pt x="2" y="270"/>
                  </a:lnTo>
                  <a:lnTo>
                    <a:pt x="2" y="267"/>
                  </a:lnTo>
                  <a:lnTo>
                    <a:pt x="0" y="267"/>
                  </a:lnTo>
                  <a:lnTo>
                    <a:pt x="2" y="267"/>
                  </a:lnTo>
                  <a:lnTo>
                    <a:pt x="2" y="265"/>
                  </a:lnTo>
                  <a:lnTo>
                    <a:pt x="2" y="265"/>
                  </a:lnTo>
                  <a:lnTo>
                    <a:pt x="2" y="265"/>
                  </a:lnTo>
                  <a:lnTo>
                    <a:pt x="2" y="263"/>
                  </a:lnTo>
                  <a:lnTo>
                    <a:pt x="2" y="263"/>
                  </a:lnTo>
                  <a:lnTo>
                    <a:pt x="0" y="262"/>
                  </a:lnTo>
                  <a:lnTo>
                    <a:pt x="0" y="260"/>
                  </a:lnTo>
                  <a:lnTo>
                    <a:pt x="0" y="259"/>
                  </a:lnTo>
                  <a:lnTo>
                    <a:pt x="0" y="257"/>
                  </a:lnTo>
                  <a:lnTo>
                    <a:pt x="0" y="257"/>
                  </a:lnTo>
                  <a:lnTo>
                    <a:pt x="2" y="256"/>
                  </a:lnTo>
                  <a:lnTo>
                    <a:pt x="4" y="256"/>
                  </a:lnTo>
                  <a:lnTo>
                    <a:pt x="4" y="256"/>
                  </a:lnTo>
                  <a:lnTo>
                    <a:pt x="4" y="254"/>
                  </a:lnTo>
                  <a:lnTo>
                    <a:pt x="4" y="254"/>
                  </a:lnTo>
                  <a:lnTo>
                    <a:pt x="4" y="252"/>
                  </a:lnTo>
                  <a:lnTo>
                    <a:pt x="4" y="251"/>
                  </a:lnTo>
                  <a:lnTo>
                    <a:pt x="4" y="251"/>
                  </a:lnTo>
                  <a:lnTo>
                    <a:pt x="4" y="251"/>
                  </a:lnTo>
                  <a:lnTo>
                    <a:pt x="4" y="249"/>
                  </a:lnTo>
                  <a:lnTo>
                    <a:pt x="5" y="248"/>
                  </a:lnTo>
                  <a:lnTo>
                    <a:pt x="5" y="246"/>
                  </a:lnTo>
                  <a:lnTo>
                    <a:pt x="5" y="246"/>
                  </a:lnTo>
                  <a:lnTo>
                    <a:pt x="7" y="246"/>
                  </a:lnTo>
                  <a:lnTo>
                    <a:pt x="8" y="246"/>
                  </a:lnTo>
                  <a:lnTo>
                    <a:pt x="11" y="245"/>
                  </a:lnTo>
                  <a:lnTo>
                    <a:pt x="15" y="243"/>
                  </a:lnTo>
                  <a:lnTo>
                    <a:pt x="15" y="241"/>
                  </a:lnTo>
                  <a:lnTo>
                    <a:pt x="16" y="241"/>
                  </a:lnTo>
                  <a:lnTo>
                    <a:pt x="18" y="241"/>
                  </a:lnTo>
                  <a:lnTo>
                    <a:pt x="18" y="241"/>
                  </a:lnTo>
                  <a:lnTo>
                    <a:pt x="18" y="240"/>
                  </a:lnTo>
                  <a:lnTo>
                    <a:pt x="18" y="240"/>
                  </a:lnTo>
                  <a:lnTo>
                    <a:pt x="18" y="238"/>
                  </a:lnTo>
                  <a:lnTo>
                    <a:pt x="18" y="238"/>
                  </a:lnTo>
                  <a:lnTo>
                    <a:pt x="19" y="240"/>
                  </a:lnTo>
                  <a:lnTo>
                    <a:pt x="21" y="240"/>
                  </a:lnTo>
                  <a:lnTo>
                    <a:pt x="24" y="240"/>
                  </a:lnTo>
                  <a:lnTo>
                    <a:pt x="27" y="237"/>
                  </a:lnTo>
                  <a:lnTo>
                    <a:pt x="27" y="237"/>
                  </a:lnTo>
                  <a:lnTo>
                    <a:pt x="29" y="237"/>
                  </a:lnTo>
                  <a:lnTo>
                    <a:pt x="29" y="238"/>
                  </a:lnTo>
                  <a:lnTo>
                    <a:pt x="29" y="241"/>
                  </a:lnTo>
                  <a:lnTo>
                    <a:pt x="30" y="241"/>
                  </a:lnTo>
                  <a:lnTo>
                    <a:pt x="32" y="241"/>
                  </a:lnTo>
                  <a:lnTo>
                    <a:pt x="35" y="241"/>
                  </a:lnTo>
                  <a:lnTo>
                    <a:pt x="35" y="241"/>
                  </a:lnTo>
                  <a:lnTo>
                    <a:pt x="37" y="241"/>
                  </a:lnTo>
                  <a:lnTo>
                    <a:pt x="37" y="240"/>
                  </a:lnTo>
                  <a:lnTo>
                    <a:pt x="38" y="240"/>
                  </a:lnTo>
                  <a:lnTo>
                    <a:pt x="38" y="241"/>
                  </a:lnTo>
                  <a:lnTo>
                    <a:pt x="40" y="240"/>
                  </a:lnTo>
                  <a:lnTo>
                    <a:pt x="41" y="240"/>
                  </a:lnTo>
                  <a:lnTo>
                    <a:pt x="41" y="238"/>
                  </a:lnTo>
                  <a:lnTo>
                    <a:pt x="43" y="237"/>
                  </a:lnTo>
                  <a:lnTo>
                    <a:pt x="43" y="237"/>
                  </a:lnTo>
                  <a:lnTo>
                    <a:pt x="43" y="235"/>
                  </a:lnTo>
                  <a:lnTo>
                    <a:pt x="45" y="233"/>
                  </a:lnTo>
                  <a:lnTo>
                    <a:pt x="45" y="233"/>
                  </a:lnTo>
                  <a:lnTo>
                    <a:pt x="46" y="230"/>
                  </a:lnTo>
                  <a:lnTo>
                    <a:pt x="48" y="230"/>
                  </a:lnTo>
                  <a:lnTo>
                    <a:pt x="49" y="229"/>
                  </a:lnTo>
                  <a:lnTo>
                    <a:pt x="51" y="230"/>
                  </a:lnTo>
                  <a:lnTo>
                    <a:pt x="52" y="230"/>
                  </a:lnTo>
                  <a:lnTo>
                    <a:pt x="57" y="230"/>
                  </a:lnTo>
                  <a:lnTo>
                    <a:pt x="59" y="230"/>
                  </a:lnTo>
                  <a:lnTo>
                    <a:pt x="60" y="229"/>
                  </a:lnTo>
                  <a:lnTo>
                    <a:pt x="62" y="229"/>
                  </a:lnTo>
                  <a:lnTo>
                    <a:pt x="65" y="229"/>
                  </a:lnTo>
                  <a:lnTo>
                    <a:pt x="68" y="226"/>
                  </a:lnTo>
                  <a:lnTo>
                    <a:pt x="68" y="224"/>
                  </a:lnTo>
                  <a:lnTo>
                    <a:pt x="68" y="224"/>
                  </a:lnTo>
                  <a:lnTo>
                    <a:pt x="70" y="222"/>
                  </a:lnTo>
                  <a:lnTo>
                    <a:pt x="71" y="222"/>
                  </a:lnTo>
                  <a:lnTo>
                    <a:pt x="75" y="221"/>
                  </a:lnTo>
                  <a:lnTo>
                    <a:pt x="79" y="218"/>
                  </a:lnTo>
                  <a:lnTo>
                    <a:pt x="82" y="216"/>
                  </a:lnTo>
                  <a:lnTo>
                    <a:pt x="82" y="216"/>
                  </a:lnTo>
                  <a:lnTo>
                    <a:pt x="86" y="216"/>
                  </a:lnTo>
                  <a:lnTo>
                    <a:pt x="89" y="215"/>
                  </a:lnTo>
                  <a:lnTo>
                    <a:pt x="90" y="213"/>
                  </a:lnTo>
                  <a:lnTo>
                    <a:pt x="90" y="213"/>
                  </a:lnTo>
                  <a:lnTo>
                    <a:pt x="95" y="213"/>
                  </a:lnTo>
                  <a:lnTo>
                    <a:pt x="95" y="211"/>
                  </a:lnTo>
                  <a:lnTo>
                    <a:pt x="95" y="211"/>
                  </a:lnTo>
                  <a:lnTo>
                    <a:pt x="95" y="211"/>
                  </a:lnTo>
                  <a:lnTo>
                    <a:pt x="95" y="210"/>
                  </a:lnTo>
                  <a:lnTo>
                    <a:pt x="95" y="210"/>
                  </a:lnTo>
                  <a:lnTo>
                    <a:pt x="97" y="208"/>
                  </a:lnTo>
                  <a:lnTo>
                    <a:pt x="97" y="208"/>
                  </a:lnTo>
                  <a:lnTo>
                    <a:pt x="95" y="207"/>
                  </a:lnTo>
                  <a:lnTo>
                    <a:pt x="95" y="204"/>
                  </a:lnTo>
                  <a:lnTo>
                    <a:pt x="95" y="202"/>
                  </a:lnTo>
                  <a:lnTo>
                    <a:pt x="95" y="202"/>
                  </a:lnTo>
                  <a:lnTo>
                    <a:pt x="95" y="200"/>
                  </a:lnTo>
                  <a:lnTo>
                    <a:pt x="97" y="199"/>
                  </a:lnTo>
                  <a:lnTo>
                    <a:pt x="98" y="199"/>
                  </a:lnTo>
                  <a:lnTo>
                    <a:pt x="100" y="197"/>
                  </a:lnTo>
                  <a:lnTo>
                    <a:pt x="100" y="197"/>
                  </a:lnTo>
                  <a:lnTo>
                    <a:pt x="98" y="197"/>
                  </a:lnTo>
                  <a:lnTo>
                    <a:pt x="98" y="196"/>
                  </a:lnTo>
                  <a:lnTo>
                    <a:pt x="98" y="196"/>
                  </a:lnTo>
                  <a:lnTo>
                    <a:pt x="98" y="196"/>
                  </a:lnTo>
                  <a:lnTo>
                    <a:pt x="98" y="194"/>
                  </a:lnTo>
                  <a:lnTo>
                    <a:pt x="100" y="194"/>
                  </a:lnTo>
                  <a:lnTo>
                    <a:pt x="101" y="193"/>
                  </a:lnTo>
                  <a:lnTo>
                    <a:pt x="103" y="194"/>
                  </a:lnTo>
                  <a:lnTo>
                    <a:pt x="103" y="194"/>
                  </a:lnTo>
                  <a:lnTo>
                    <a:pt x="103" y="193"/>
                  </a:lnTo>
                  <a:lnTo>
                    <a:pt x="103" y="193"/>
                  </a:lnTo>
                  <a:lnTo>
                    <a:pt x="103" y="191"/>
                  </a:lnTo>
                  <a:lnTo>
                    <a:pt x="101" y="189"/>
                  </a:lnTo>
                  <a:lnTo>
                    <a:pt x="101" y="189"/>
                  </a:lnTo>
                  <a:lnTo>
                    <a:pt x="103" y="188"/>
                  </a:lnTo>
                  <a:lnTo>
                    <a:pt x="101" y="186"/>
                  </a:lnTo>
                  <a:lnTo>
                    <a:pt x="101" y="183"/>
                  </a:lnTo>
                  <a:lnTo>
                    <a:pt x="100" y="180"/>
                  </a:lnTo>
                  <a:lnTo>
                    <a:pt x="98" y="178"/>
                  </a:lnTo>
                  <a:lnTo>
                    <a:pt x="98" y="177"/>
                  </a:lnTo>
                  <a:lnTo>
                    <a:pt x="97" y="177"/>
                  </a:lnTo>
                  <a:lnTo>
                    <a:pt x="97" y="175"/>
                  </a:lnTo>
                  <a:lnTo>
                    <a:pt x="98" y="174"/>
                  </a:lnTo>
                  <a:lnTo>
                    <a:pt x="97" y="172"/>
                  </a:lnTo>
                  <a:lnTo>
                    <a:pt x="97" y="170"/>
                  </a:lnTo>
                  <a:lnTo>
                    <a:pt x="97" y="169"/>
                  </a:lnTo>
                  <a:lnTo>
                    <a:pt x="98" y="167"/>
                  </a:lnTo>
                  <a:lnTo>
                    <a:pt x="98" y="166"/>
                  </a:lnTo>
                  <a:lnTo>
                    <a:pt x="98" y="166"/>
                  </a:lnTo>
                  <a:lnTo>
                    <a:pt x="98" y="166"/>
                  </a:lnTo>
                  <a:lnTo>
                    <a:pt x="100" y="166"/>
                  </a:lnTo>
                  <a:lnTo>
                    <a:pt x="98" y="164"/>
                  </a:lnTo>
                  <a:lnTo>
                    <a:pt x="98" y="164"/>
                  </a:lnTo>
                  <a:lnTo>
                    <a:pt x="97" y="164"/>
                  </a:lnTo>
                  <a:lnTo>
                    <a:pt x="93" y="164"/>
                  </a:lnTo>
                  <a:lnTo>
                    <a:pt x="92" y="164"/>
                  </a:lnTo>
                  <a:lnTo>
                    <a:pt x="92" y="163"/>
                  </a:lnTo>
                  <a:lnTo>
                    <a:pt x="90" y="163"/>
                  </a:lnTo>
                  <a:lnTo>
                    <a:pt x="90" y="163"/>
                  </a:lnTo>
                  <a:lnTo>
                    <a:pt x="92" y="161"/>
                  </a:lnTo>
                  <a:lnTo>
                    <a:pt x="93" y="159"/>
                  </a:lnTo>
                  <a:lnTo>
                    <a:pt x="95" y="159"/>
                  </a:lnTo>
                  <a:lnTo>
                    <a:pt x="98" y="159"/>
                  </a:lnTo>
                  <a:lnTo>
                    <a:pt x="100" y="158"/>
                  </a:lnTo>
                  <a:lnTo>
                    <a:pt x="101" y="158"/>
                  </a:lnTo>
                  <a:lnTo>
                    <a:pt x="103" y="158"/>
                  </a:lnTo>
                  <a:lnTo>
                    <a:pt x="105" y="158"/>
                  </a:lnTo>
                  <a:lnTo>
                    <a:pt x="108" y="158"/>
                  </a:lnTo>
                  <a:lnTo>
                    <a:pt x="111" y="156"/>
                  </a:lnTo>
                  <a:lnTo>
                    <a:pt x="116" y="155"/>
                  </a:lnTo>
                  <a:lnTo>
                    <a:pt x="117" y="155"/>
                  </a:lnTo>
                  <a:lnTo>
                    <a:pt x="117" y="155"/>
                  </a:lnTo>
                  <a:lnTo>
                    <a:pt x="119" y="156"/>
                  </a:lnTo>
                  <a:lnTo>
                    <a:pt x="119" y="156"/>
                  </a:lnTo>
                  <a:lnTo>
                    <a:pt x="120" y="158"/>
                  </a:lnTo>
                  <a:lnTo>
                    <a:pt x="120" y="158"/>
                  </a:lnTo>
                  <a:lnTo>
                    <a:pt x="123" y="156"/>
                  </a:lnTo>
                  <a:lnTo>
                    <a:pt x="125" y="156"/>
                  </a:lnTo>
                  <a:lnTo>
                    <a:pt x="127" y="156"/>
                  </a:lnTo>
                  <a:lnTo>
                    <a:pt x="127" y="158"/>
                  </a:lnTo>
                  <a:lnTo>
                    <a:pt x="128" y="158"/>
                  </a:lnTo>
                  <a:lnTo>
                    <a:pt x="128" y="158"/>
                  </a:lnTo>
                  <a:lnTo>
                    <a:pt x="130" y="158"/>
                  </a:lnTo>
                  <a:lnTo>
                    <a:pt x="130" y="156"/>
                  </a:lnTo>
                  <a:lnTo>
                    <a:pt x="130" y="155"/>
                  </a:lnTo>
                  <a:lnTo>
                    <a:pt x="130" y="153"/>
                  </a:lnTo>
                  <a:lnTo>
                    <a:pt x="130" y="153"/>
                  </a:lnTo>
                  <a:lnTo>
                    <a:pt x="130" y="153"/>
                  </a:lnTo>
                  <a:lnTo>
                    <a:pt x="128" y="152"/>
                  </a:lnTo>
                  <a:lnTo>
                    <a:pt x="127" y="152"/>
                  </a:lnTo>
                  <a:lnTo>
                    <a:pt x="125" y="150"/>
                  </a:lnTo>
                  <a:lnTo>
                    <a:pt x="125" y="150"/>
                  </a:lnTo>
                  <a:lnTo>
                    <a:pt x="127" y="148"/>
                  </a:lnTo>
                  <a:lnTo>
                    <a:pt x="127" y="145"/>
                  </a:lnTo>
                  <a:lnTo>
                    <a:pt x="128" y="142"/>
                  </a:lnTo>
                  <a:lnTo>
                    <a:pt x="130" y="139"/>
                  </a:lnTo>
                  <a:lnTo>
                    <a:pt x="131" y="136"/>
                  </a:lnTo>
                  <a:lnTo>
                    <a:pt x="133" y="131"/>
                  </a:lnTo>
                  <a:lnTo>
                    <a:pt x="134" y="125"/>
                  </a:lnTo>
                  <a:lnTo>
                    <a:pt x="136" y="123"/>
                  </a:lnTo>
                  <a:lnTo>
                    <a:pt x="136" y="122"/>
                  </a:lnTo>
                  <a:lnTo>
                    <a:pt x="136" y="122"/>
                  </a:lnTo>
                  <a:lnTo>
                    <a:pt x="138" y="120"/>
                  </a:lnTo>
                  <a:lnTo>
                    <a:pt x="138" y="122"/>
                  </a:lnTo>
                  <a:lnTo>
                    <a:pt x="142" y="122"/>
                  </a:lnTo>
                  <a:lnTo>
                    <a:pt x="146" y="123"/>
                  </a:lnTo>
                  <a:lnTo>
                    <a:pt x="146" y="123"/>
                  </a:lnTo>
                  <a:lnTo>
                    <a:pt x="147" y="125"/>
                  </a:lnTo>
                  <a:lnTo>
                    <a:pt x="150" y="125"/>
                  </a:lnTo>
                  <a:lnTo>
                    <a:pt x="152" y="125"/>
                  </a:lnTo>
                  <a:lnTo>
                    <a:pt x="153" y="125"/>
                  </a:lnTo>
                  <a:lnTo>
                    <a:pt x="155" y="125"/>
                  </a:lnTo>
                  <a:lnTo>
                    <a:pt x="158" y="125"/>
                  </a:lnTo>
                  <a:lnTo>
                    <a:pt x="158" y="125"/>
                  </a:lnTo>
                  <a:lnTo>
                    <a:pt x="160" y="125"/>
                  </a:lnTo>
                  <a:lnTo>
                    <a:pt x="160" y="125"/>
                  </a:lnTo>
                  <a:lnTo>
                    <a:pt x="161" y="126"/>
                  </a:lnTo>
                  <a:lnTo>
                    <a:pt x="161" y="128"/>
                  </a:lnTo>
                  <a:lnTo>
                    <a:pt x="163" y="126"/>
                  </a:lnTo>
                  <a:lnTo>
                    <a:pt x="164" y="126"/>
                  </a:lnTo>
                  <a:lnTo>
                    <a:pt x="166" y="125"/>
                  </a:lnTo>
                  <a:lnTo>
                    <a:pt x="168" y="123"/>
                  </a:lnTo>
                  <a:lnTo>
                    <a:pt x="169" y="123"/>
                  </a:lnTo>
                  <a:lnTo>
                    <a:pt x="171" y="123"/>
                  </a:lnTo>
                  <a:lnTo>
                    <a:pt x="172" y="122"/>
                  </a:lnTo>
                  <a:lnTo>
                    <a:pt x="172" y="120"/>
                  </a:lnTo>
                  <a:lnTo>
                    <a:pt x="174" y="120"/>
                  </a:lnTo>
                  <a:lnTo>
                    <a:pt x="174" y="118"/>
                  </a:lnTo>
                  <a:lnTo>
                    <a:pt x="174" y="117"/>
                  </a:lnTo>
                  <a:lnTo>
                    <a:pt x="172" y="115"/>
                  </a:lnTo>
                  <a:lnTo>
                    <a:pt x="172" y="114"/>
                  </a:lnTo>
                  <a:lnTo>
                    <a:pt x="172" y="111"/>
                  </a:lnTo>
                  <a:lnTo>
                    <a:pt x="172" y="107"/>
                  </a:lnTo>
                  <a:lnTo>
                    <a:pt x="172" y="104"/>
                  </a:lnTo>
                  <a:lnTo>
                    <a:pt x="174" y="103"/>
                  </a:lnTo>
                  <a:lnTo>
                    <a:pt x="174" y="101"/>
                  </a:lnTo>
                  <a:lnTo>
                    <a:pt x="174" y="100"/>
                  </a:lnTo>
                  <a:lnTo>
                    <a:pt x="175" y="100"/>
                  </a:lnTo>
                  <a:lnTo>
                    <a:pt x="177" y="98"/>
                  </a:lnTo>
                  <a:lnTo>
                    <a:pt x="180" y="98"/>
                  </a:lnTo>
                  <a:lnTo>
                    <a:pt x="183" y="98"/>
                  </a:lnTo>
                  <a:lnTo>
                    <a:pt x="185" y="96"/>
                  </a:lnTo>
                  <a:lnTo>
                    <a:pt x="187" y="96"/>
                  </a:lnTo>
                  <a:lnTo>
                    <a:pt x="187" y="96"/>
                  </a:lnTo>
                  <a:lnTo>
                    <a:pt x="188" y="95"/>
                  </a:lnTo>
                  <a:lnTo>
                    <a:pt x="190" y="93"/>
                  </a:lnTo>
                  <a:lnTo>
                    <a:pt x="190" y="90"/>
                  </a:lnTo>
                  <a:lnTo>
                    <a:pt x="190" y="89"/>
                  </a:lnTo>
                  <a:lnTo>
                    <a:pt x="190" y="87"/>
                  </a:lnTo>
                  <a:lnTo>
                    <a:pt x="191" y="87"/>
                  </a:lnTo>
                  <a:lnTo>
                    <a:pt x="191" y="85"/>
                  </a:lnTo>
                  <a:lnTo>
                    <a:pt x="193" y="85"/>
                  </a:lnTo>
                  <a:lnTo>
                    <a:pt x="194" y="85"/>
                  </a:lnTo>
                  <a:lnTo>
                    <a:pt x="196" y="85"/>
                  </a:lnTo>
                  <a:lnTo>
                    <a:pt x="198" y="85"/>
                  </a:lnTo>
                  <a:lnTo>
                    <a:pt x="199" y="85"/>
                  </a:lnTo>
                  <a:lnTo>
                    <a:pt x="201" y="85"/>
                  </a:lnTo>
                  <a:lnTo>
                    <a:pt x="201" y="85"/>
                  </a:lnTo>
                  <a:lnTo>
                    <a:pt x="202" y="85"/>
                  </a:lnTo>
                  <a:lnTo>
                    <a:pt x="204" y="85"/>
                  </a:lnTo>
                  <a:lnTo>
                    <a:pt x="204" y="84"/>
                  </a:lnTo>
                  <a:lnTo>
                    <a:pt x="205" y="84"/>
                  </a:lnTo>
                  <a:lnTo>
                    <a:pt x="205" y="85"/>
                  </a:lnTo>
                  <a:lnTo>
                    <a:pt x="205" y="85"/>
                  </a:lnTo>
                  <a:lnTo>
                    <a:pt x="205" y="87"/>
                  </a:lnTo>
                  <a:lnTo>
                    <a:pt x="205" y="87"/>
                  </a:lnTo>
                  <a:lnTo>
                    <a:pt x="205" y="89"/>
                  </a:lnTo>
                  <a:lnTo>
                    <a:pt x="205" y="89"/>
                  </a:lnTo>
                  <a:lnTo>
                    <a:pt x="204" y="89"/>
                  </a:lnTo>
                  <a:lnTo>
                    <a:pt x="204" y="90"/>
                  </a:lnTo>
                  <a:lnTo>
                    <a:pt x="205" y="90"/>
                  </a:lnTo>
                  <a:lnTo>
                    <a:pt x="205" y="92"/>
                  </a:lnTo>
                  <a:lnTo>
                    <a:pt x="207" y="92"/>
                  </a:lnTo>
                  <a:lnTo>
                    <a:pt x="209" y="92"/>
                  </a:lnTo>
                  <a:lnTo>
                    <a:pt x="209" y="93"/>
                  </a:lnTo>
                  <a:lnTo>
                    <a:pt x="209" y="93"/>
                  </a:lnTo>
                  <a:lnTo>
                    <a:pt x="209" y="95"/>
                  </a:lnTo>
                  <a:lnTo>
                    <a:pt x="207" y="95"/>
                  </a:lnTo>
                  <a:lnTo>
                    <a:pt x="207" y="95"/>
                  </a:lnTo>
                  <a:lnTo>
                    <a:pt x="207" y="96"/>
                  </a:lnTo>
                  <a:lnTo>
                    <a:pt x="209" y="96"/>
                  </a:lnTo>
                  <a:lnTo>
                    <a:pt x="210" y="96"/>
                  </a:lnTo>
                  <a:lnTo>
                    <a:pt x="212" y="98"/>
                  </a:lnTo>
                  <a:lnTo>
                    <a:pt x="213" y="98"/>
                  </a:lnTo>
                  <a:lnTo>
                    <a:pt x="215" y="100"/>
                  </a:lnTo>
                  <a:lnTo>
                    <a:pt x="216" y="100"/>
                  </a:lnTo>
                  <a:lnTo>
                    <a:pt x="216" y="101"/>
                  </a:lnTo>
                  <a:lnTo>
                    <a:pt x="218" y="103"/>
                  </a:lnTo>
                  <a:lnTo>
                    <a:pt x="220" y="104"/>
                  </a:lnTo>
                  <a:lnTo>
                    <a:pt x="221" y="104"/>
                  </a:lnTo>
                  <a:lnTo>
                    <a:pt x="221" y="104"/>
                  </a:lnTo>
                  <a:lnTo>
                    <a:pt x="223" y="106"/>
                  </a:lnTo>
                  <a:lnTo>
                    <a:pt x="224" y="106"/>
                  </a:lnTo>
                  <a:lnTo>
                    <a:pt x="226" y="106"/>
                  </a:lnTo>
                  <a:lnTo>
                    <a:pt x="227" y="106"/>
                  </a:lnTo>
                  <a:lnTo>
                    <a:pt x="229" y="106"/>
                  </a:lnTo>
                  <a:lnTo>
                    <a:pt x="231" y="106"/>
                  </a:lnTo>
                  <a:lnTo>
                    <a:pt x="232" y="107"/>
                  </a:lnTo>
                  <a:lnTo>
                    <a:pt x="232" y="107"/>
                  </a:lnTo>
                  <a:lnTo>
                    <a:pt x="232" y="109"/>
                  </a:lnTo>
                  <a:lnTo>
                    <a:pt x="234" y="109"/>
                  </a:lnTo>
                  <a:lnTo>
                    <a:pt x="234" y="109"/>
                  </a:lnTo>
                  <a:lnTo>
                    <a:pt x="235" y="109"/>
                  </a:lnTo>
                  <a:lnTo>
                    <a:pt x="237" y="107"/>
                  </a:lnTo>
                  <a:lnTo>
                    <a:pt x="237" y="107"/>
                  </a:lnTo>
                  <a:lnTo>
                    <a:pt x="237" y="109"/>
                  </a:lnTo>
                  <a:lnTo>
                    <a:pt x="237" y="109"/>
                  </a:lnTo>
                  <a:lnTo>
                    <a:pt x="239" y="111"/>
                  </a:lnTo>
                  <a:lnTo>
                    <a:pt x="240" y="112"/>
                  </a:lnTo>
                  <a:lnTo>
                    <a:pt x="242" y="112"/>
                  </a:lnTo>
                  <a:lnTo>
                    <a:pt x="242" y="112"/>
                  </a:lnTo>
                  <a:lnTo>
                    <a:pt x="242" y="114"/>
                  </a:lnTo>
                  <a:lnTo>
                    <a:pt x="242" y="114"/>
                  </a:lnTo>
                  <a:lnTo>
                    <a:pt x="243" y="115"/>
                  </a:lnTo>
                  <a:lnTo>
                    <a:pt x="243" y="117"/>
                  </a:lnTo>
                  <a:lnTo>
                    <a:pt x="243" y="118"/>
                  </a:lnTo>
                  <a:lnTo>
                    <a:pt x="243" y="118"/>
                  </a:lnTo>
                  <a:lnTo>
                    <a:pt x="245" y="120"/>
                  </a:lnTo>
                  <a:lnTo>
                    <a:pt x="246" y="123"/>
                  </a:lnTo>
                  <a:lnTo>
                    <a:pt x="246" y="125"/>
                  </a:lnTo>
                  <a:lnTo>
                    <a:pt x="248" y="125"/>
                  </a:lnTo>
                  <a:lnTo>
                    <a:pt x="250" y="125"/>
                  </a:lnTo>
                  <a:lnTo>
                    <a:pt x="250" y="126"/>
                  </a:lnTo>
                  <a:lnTo>
                    <a:pt x="251" y="130"/>
                  </a:lnTo>
                  <a:lnTo>
                    <a:pt x="251" y="131"/>
                  </a:lnTo>
                  <a:lnTo>
                    <a:pt x="251" y="131"/>
                  </a:lnTo>
                  <a:lnTo>
                    <a:pt x="251" y="133"/>
                  </a:lnTo>
                  <a:lnTo>
                    <a:pt x="251" y="133"/>
                  </a:lnTo>
                  <a:lnTo>
                    <a:pt x="251" y="136"/>
                  </a:lnTo>
                  <a:lnTo>
                    <a:pt x="250" y="136"/>
                  </a:lnTo>
                  <a:lnTo>
                    <a:pt x="250" y="137"/>
                  </a:lnTo>
                  <a:lnTo>
                    <a:pt x="251" y="139"/>
                  </a:lnTo>
                  <a:lnTo>
                    <a:pt x="251" y="141"/>
                  </a:lnTo>
                  <a:lnTo>
                    <a:pt x="251" y="142"/>
                  </a:lnTo>
                  <a:lnTo>
                    <a:pt x="251" y="142"/>
                  </a:lnTo>
                  <a:lnTo>
                    <a:pt x="250" y="144"/>
                  </a:lnTo>
                  <a:lnTo>
                    <a:pt x="250" y="144"/>
                  </a:lnTo>
                  <a:lnTo>
                    <a:pt x="248" y="145"/>
                  </a:lnTo>
                  <a:lnTo>
                    <a:pt x="246" y="147"/>
                  </a:lnTo>
                  <a:lnTo>
                    <a:pt x="246" y="150"/>
                  </a:lnTo>
                  <a:lnTo>
                    <a:pt x="246" y="152"/>
                  </a:lnTo>
                  <a:lnTo>
                    <a:pt x="246" y="152"/>
                  </a:lnTo>
                  <a:lnTo>
                    <a:pt x="248" y="153"/>
                  </a:lnTo>
                  <a:lnTo>
                    <a:pt x="248" y="153"/>
                  </a:lnTo>
                  <a:lnTo>
                    <a:pt x="250" y="156"/>
                  </a:lnTo>
                  <a:lnTo>
                    <a:pt x="250" y="156"/>
                  </a:lnTo>
                  <a:lnTo>
                    <a:pt x="250" y="156"/>
                  </a:lnTo>
                  <a:lnTo>
                    <a:pt x="251" y="156"/>
                  </a:lnTo>
                  <a:lnTo>
                    <a:pt x="253" y="156"/>
                  </a:lnTo>
                  <a:lnTo>
                    <a:pt x="253" y="156"/>
                  </a:lnTo>
                  <a:lnTo>
                    <a:pt x="254" y="158"/>
                  </a:lnTo>
                  <a:lnTo>
                    <a:pt x="256" y="158"/>
                  </a:lnTo>
                  <a:lnTo>
                    <a:pt x="257" y="158"/>
                  </a:lnTo>
                  <a:lnTo>
                    <a:pt x="259" y="158"/>
                  </a:lnTo>
                  <a:lnTo>
                    <a:pt x="259" y="159"/>
                  </a:lnTo>
                  <a:lnTo>
                    <a:pt x="262" y="159"/>
                  </a:lnTo>
                  <a:lnTo>
                    <a:pt x="264" y="159"/>
                  </a:lnTo>
                  <a:lnTo>
                    <a:pt x="265" y="159"/>
                  </a:lnTo>
                  <a:lnTo>
                    <a:pt x="268" y="159"/>
                  </a:lnTo>
                  <a:lnTo>
                    <a:pt x="272" y="159"/>
                  </a:lnTo>
                  <a:lnTo>
                    <a:pt x="275" y="159"/>
                  </a:lnTo>
                  <a:lnTo>
                    <a:pt x="276" y="159"/>
                  </a:lnTo>
                  <a:lnTo>
                    <a:pt x="280" y="159"/>
                  </a:lnTo>
                  <a:lnTo>
                    <a:pt x="284" y="161"/>
                  </a:lnTo>
                  <a:lnTo>
                    <a:pt x="287" y="161"/>
                  </a:lnTo>
                  <a:lnTo>
                    <a:pt x="289" y="163"/>
                  </a:lnTo>
                  <a:lnTo>
                    <a:pt x="291" y="163"/>
                  </a:lnTo>
                  <a:lnTo>
                    <a:pt x="292" y="166"/>
                  </a:lnTo>
                  <a:lnTo>
                    <a:pt x="294" y="166"/>
                  </a:lnTo>
                  <a:lnTo>
                    <a:pt x="297" y="167"/>
                  </a:lnTo>
                  <a:lnTo>
                    <a:pt x="300" y="169"/>
                  </a:lnTo>
                  <a:lnTo>
                    <a:pt x="302" y="169"/>
                  </a:lnTo>
                  <a:lnTo>
                    <a:pt x="305" y="172"/>
                  </a:lnTo>
                  <a:lnTo>
                    <a:pt x="306" y="172"/>
                  </a:lnTo>
                  <a:lnTo>
                    <a:pt x="309" y="174"/>
                  </a:lnTo>
                  <a:lnTo>
                    <a:pt x="314" y="174"/>
                  </a:lnTo>
                  <a:lnTo>
                    <a:pt x="314" y="174"/>
                  </a:lnTo>
                  <a:lnTo>
                    <a:pt x="314" y="175"/>
                  </a:lnTo>
                  <a:lnTo>
                    <a:pt x="314" y="177"/>
                  </a:lnTo>
                  <a:lnTo>
                    <a:pt x="314" y="177"/>
                  </a:lnTo>
                  <a:lnTo>
                    <a:pt x="314" y="178"/>
                  </a:lnTo>
                  <a:lnTo>
                    <a:pt x="316" y="178"/>
                  </a:lnTo>
                  <a:lnTo>
                    <a:pt x="317" y="178"/>
                  </a:lnTo>
                  <a:lnTo>
                    <a:pt x="317" y="180"/>
                  </a:lnTo>
                  <a:lnTo>
                    <a:pt x="317" y="180"/>
                  </a:lnTo>
                  <a:lnTo>
                    <a:pt x="319" y="185"/>
                  </a:lnTo>
                  <a:lnTo>
                    <a:pt x="321" y="189"/>
                  </a:lnTo>
                  <a:lnTo>
                    <a:pt x="322" y="191"/>
                  </a:lnTo>
                  <a:lnTo>
                    <a:pt x="322" y="193"/>
                  </a:lnTo>
                  <a:lnTo>
                    <a:pt x="325" y="194"/>
                  </a:lnTo>
                  <a:lnTo>
                    <a:pt x="325" y="196"/>
                  </a:lnTo>
                  <a:lnTo>
                    <a:pt x="328" y="197"/>
                  </a:lnTo>
                  <a:lnTo>
                    <a:pt x="328" y="199"/>
                  </a:lnTo>
                  <a:lnTo>
                    <a:pt x="328" y="200"/>
                  </a:lnTo>
                  <a:lnTo>
                    <a:pt x="328" y="200"/>
                  </a:lnTo>
                  <a:lnTo>
                    <a:pt x="333" y="200"/>
                  </a:lnTo>
                  <a:lnTo>
                    <a:pt x="336" y="200"/>
                  </a:lnTo>
                  <a:lnTo>
                    <a:pt x="341" y="199"/>
                  </a:lnTo>
                  <a:lnTo>
                    <a:pt x="349" y="200"/>
                  </a:lnTo>
                  <a:lnTo>
                    <a:pt x="355" y="200"/>
                  </a:lnTo>
                  <a:lnTo>
                    <a:pt x="363" y="202"/>
                  </a:lnTo>
                  <a:lnTo>
                    <a:pt x="366" y="202"/>
                  </a:lnTo>
                  <a:lnTo>
                    <a:pt x="374" y="204"/>
                  </a:lnTo>
                  <a:lnTo>
                    <a:pt x="377" y="202"/>
                  </a:lnTo>
                  <a:lnTo>
                    <a:pt x="380" y="200"/>
                  </a:lnTo>
                  <a:lnTo>
                    <a:pt x="382" y="202"/>
                  </a:lnTo>
                  <a:lnTo>
                    <a:pt x="388" y="202"/>
                  </a:lnTo>
                  <a:lnTo>
                    <a:pt x="393" y="202"/>
                  </a:lnTo>
                  <a:lnTo>
                    <a:pt x="398" y="204"/>
                  </a:lnTo>
                  <a:lnTo>
                    <a:pt x="401" y="204"/>
                  </a:lnTo>
                  <a:lnTo>
                    <a:pt x="403" y="204"/>
                  </a:lnTo>
                  <a:lnTo>
                    <a:pt x="404" y="204"/>
                  </a:lnTo>
                  <a:lnTo>
                    <a:pt x="406" y="204"/>
                  </a:lnTo>
                  <a:lnTo>
                    <a:pt x="406" y="205"/>
                  </a:lnTo>
                  <a:lnTo>
                    <a:pt x="409" y="208"/>
                  </a:lnTo>
                  <a:lnTo>
                    <a:pt x="410" y="210"/>
                  </a:lnTo>
                  <a:lnTo>
                    <a:pt x="412" y="210"/>
                  </a:lnTo>
                  <a:lnTo>
                    <a:pt x="418" y="211"/>
                  </a:lnTo>
                  <a:lnTo>
                    <a:pt x="421" y="211"/>
                  </a:lnTo>
                  <a:lnTo>
                    <a:pt x="426" y="213"/>
                  </a:lnTo>
                  <a:lnTo>
                    <a:pt x="428" y="215"/>
                  </a:lnTo>
                  <a:lnTo>
                    <a:pt x="431" y="216"/>
                  </a:lnTo>
                  <a:lnTo>
                    <a:pt x="436" y="218"/>
                  </a:lnTo>
                  <a:lnTo>
                    <a:pt x="439" y="216"/>
                  </a:lnTo>
                  <a:lnTo>
                    <a:pt x="444" y="216"/>
                  </a:lnTo>
                  <a:lnTo>
                    <a:pt x="447" y="215"/>
                  </a:lnTo>
                  <a:lnTo>
                    <a:pt x="447" y="219"/>
                  </a:lnTo>
                  <a:lnTo>
                    <a:pt x="450" y="219"/>
                  </a:lnTo>
                  <a:lnTo>
                    <a:pt x="451" y="219"/>
                  </a:lnTo>
                  <a:lnTo>
                    <a:pt x="453" y="219"/>
                  </a:lnTo>
                  <a:lnTo>
                    <a:pt x="455" y="219"/>
                  </a:lnTo>
                  <a:lnTo>
                    <a:pt x="455" y="219"/>
                  </a:lnTo>
                  <a:lnTo>
                    <a:pt x="456" y="218"/>
                  </a:lnTo>
                  <a:lnTo>
                    <a:pt x="458" y="216"/>
                  </a:lnTo>
                  <a:lnTo>
                    <a:pt x="461" y="216"/>
                  </a:lnTo>
                  <a:lnTo>
                    <a:pt x="462" y="215"/>
                  </a:lnTo>
                  <a:lnTo>
                    <a:pt x="466" y="213"/>
                  </a:lnTo>
                  <a:lnTo>
                    <a:pt x="472" y="210"/>
                  </a:lnTo>
                  <a:lnTo>
                    <a:pt x="475" y="210"/>
                  </a:lnTo>
                  <a:lnTo>
                    <a:pt x="477" y="208"/>
                  </a:lnTo>
                  <a:lnTo>
                    <a:pt x="478" y="208"/>
                  </a:lnTo>
                  <a:lnTo>
                    <a:pt x="480" y="208"/>
                  </a:lnTo>
                  <a:lnTo>
                    <a:pt x="481" y="208"/>
                  </a:lnTo>
                  <a:lnTo>
                    <a:pt x="485" y="207"/>
                  </a:lnTo>
                  <a:lnTo>
                    <a:pt x="486" y="207"/>
                  </a:lnTo>
                  <a:lnTo>
                    <a:pt x="494" y="207"/>
                  </a:lnTo>
                  <a:lnTo>
                    <a:pt x="494" y="205"/>
                  </a:lnTo>
                  <a:lnTo>
                    <a:pt x="497" y="205"/>
                  </a:lnTo>
                  <a:lnTo>
                    <a:pt x="499" y="205"/>
                  </a:lnTo>
                  <a:lnTo>
                    <a:pt x="502" y="205"/>
                  </a:lnTo>
                  <a:lnTo>
                    <a:pt x="505" y="205"/>
                  </a:lnTo>
                  <a:lnTo>
                    <a:pt x="507" y="205"/>
                  </a:lnTo>
                  <a:lnTo>
                    <a:pt x="510" y="205"/>
                  </a:lnTo>
                  <a:lnTo>
                    <a:pt x="513" y="205"/>
                  </a:lnTo>
                  <a:lnTo>
                    <a:pt x="516" y="205"/>
                  </a:lnTo>
                  <a:lnTo>
                    <a:pt x="518" y="205"/>
                  </a:lnTo>
                  <a:lnTo>
                    <a:pt x="521" y="204"/>
                  </a:lnTo>
                  <a:lnTo>
                    <a:pt x="521" y="204"/>
                  </a:lnTo>
                  <a:lnTo>
                    <a:pt x="524" y="202"/>
                  </a:lnTo>
                  <a:lnTo>
                    <a:pt x="527" y="202"/>
                  </a:lnTo>
                  <a:lnTo>
                    <a:pt x="529" y="200"/>
                  </a:lnTo>
                  <a:lnTo>
                    <a:pt x="530" y="200"/>
                  </a:lnTo>
                  <a:lnTo>
                    <a:pt x="532" y="199"/>
                  </a:lnTo>
                  <a:lnTo>
                    <a:pt x="532" y="199"/>
                  </a:lnTo>
                  <a:lnTo>
                    <a:pt x="532" y="199"/>
                  </a:lnTo>
                  <a:lnTo>
                    <a:pt x="533" y="197"/>
                  </a:lnTo>
                  <a:lnTo>
                    <a:pt x="535" y="196"/>
                  </a:lnTo>
                  <a:lnTo>
                    <a:pt x="537" y="194"/>
                  </a:lnTo>
                  <a:lnTo>
                    <a:pt x="537" y="194"/>
                  </a:lnTo>
                  <a:lnTo>
                    <a:pt x="538" y="193"/>
                  </a:lnTo>
                  <a:lnTo>
                    <a:pt x="540" y="191"/>
                  </a:lnTo>
                  <a:lnTo>
                    <a:pt x="540" y="189"/>
                  </a:lnTo>
                  <a:lnTo>
                    <a:pt x="541" y="189"/>
                  </a:lnTo>
                  <a:lnTo>
                    <a:pt x="543" y="189"/>
                  </a:lnTo>
                  <a:lnTo>
                    <a:pt x="548" y="188"/>
                  </a:lnTo>
                  <a:lnTo>
                    <a:pt x="548" y="186"/>
                  </a:lnTo>
                  <a:lnTo>
                    <a:pt x="548" y="186"/>
                  </a:lnTo>
                  <a:lnTo>
                    <a:pt x="549" y="186"/>
                  </a:lnTo>
                  <a:lnTo>
                    <a:pt x="551" y="185"/>
                  </a:lnTo>
                  <a:lnTo>
                    <a:pt x="551" y="185"/>
                  </a:lnTo>
                  <a:lnTo>
                    <a:pt x="552" y="183"/>
                  </a:lnTo>
                  <a:lnTo>
                    <a:pt x="554" y="183"/>
                  </a:lnTo>
                  <a:lnTo>
                    <a:pt x="554" y="183"/>
                  </a:lnTo>
                  <a:lnTo>
                    <a:pt x="554" y="182"/>
                  </a:lnTo>
                  <a:lnTo>
                    <a:pt x="552" y="180"/>
                  </a:lnTo>
                  <a:lnTo>
                    <a:pt x="552" y="180"/>
                  </a:lnTo>
                  <a:lnTo>
                    <a:pt x="551" y="177"/>
                  </a:lnTo>
                  <a:lnTo>
                    <a:pt x="549" y="177"/>
                  </a:lnTo>
                  <a:lnTo>
                    <a:pt x="548" y="175"/>
                  </a:lnTo>
                  <a:lnTo>
                    <a:pt x="548" y="174"/>
                  </a:lnTo>
                  <a:lnTo>
                    <a:pt x="546" y="172"/>
                  </a:lnTo>
                  <a:lnTo>
                    <a:pt x="546" y="172"/>
                  </a:lnTo>
                  <a:lnTo>
                    <a:pt x="546" y="170"/>
                  </a:lnTo>
                  <a:lnTo>
                    <a:pt x="548" y="169"/>
                  </a:lnTo>
                  <a:lnTo>
                    <a:pt x="548" y="167"/>
                  </a:lnTo>
                  <a:lnTo>
                    <a:pt x="548" y="166"/>
                  </a:lnTo>
                  <a:lnTo>
                    <a:pt x="549" y="163"/>
                  </a:lnTo>
                  <a:lnTo>
                    <a:pt x="551" y="163"/>
                  </a:lnTo>
                  <a:lnTo>
                    <a:pt x="551" y="161"/>
                  </a:lnTo>
                  <a:lnTo>
                    <a:pt x="554" y="159"/>
                  </a:lnTo>
                  <a:lnTo>
                    <a:pt x="555" y="159"/>
                  </a:lnTo>
                  <a:lnTo>
                    <a:pt x="557" y="159"/>
                  </a:lnTo>
                  <a:lnTo>
                    <a:pt x="559" y="159"/>
                  </a:lnTo>
                  <a:lnTo>
                    <a:pt x="560" y="159"/>
                  </a:lnTo>
                  <a:lnTo>
                    <a:pt x="562" y="159"/>
                  </a:lnTo>
                  <a:lnTo>
                    <a:pt x="563" y="161"/>
                  </a:lnTo>
                  <a:lnTo>
                    <a:pt x="565" y="163"/>
                  </a:lnTo>
                  <a:lnTo>
                    <a:pt x="570" y="164"/>
                  </a:lnTo>
                  <a:lnTo>
                    <a:pt x="573" y="164"/>
                  </a:lnTo>
                  <a:lnTo>
                    <a:pt x="573" y="164"/>
                  </a:lnTo>
                  <a:lnTo>
                    <a:pt x="576" y="164"/>
                  </a:lnTo>
                  <a:lnTo>
                    <a:pt x="576" y="164"/>
                  </a:lnTo>
                  <a:lnTo>
                    <a:pt x="578" y="164"/>
                  </a:lnTo>
                  <a:lnTo>
                    <a:pt x="579" y="164"/>
                  </a:lnTo>
                  <a:lnTo>
                    <a:pt x="581" y="163"/>
                  </a:lnTo>
                  <a:lnTo>
                    <a:pt x="582" y="163"/>
                  </a:lnTo>
                  <a:lnTo>
                    <a:pt x="582" y="163"/>
                  </a:lnTo>
                  <a:lnTo>
                    <a:pt x="584" y="161"/>
                  </a:lnTo>
                  <a:lnTo>
                    <a:pt x="585" y="161"/>
                  </a:lnTo>
                  <a:lnTo>
                    <a:pt x="585" y="159"/>
                  </a:lnTo>
                  <a:lnTo>
                    <a:pt x="587" y="158"/>
                  </a:lnTo>
                  <a:lnTo>
                    <a:pt x="590" y="156"/>
                  </a:lnTo>
                  <a:lnTo>
                    <a:pt x="590" y="155"/>
                  </a:lnTo>
                  <a:lnTo>
                    <a:pt x="592" y="155"/>
                  </a:lnTo>
                  <a:lnTo>
                    <a:pt x="592" y="153"/>
                  </a:lnTo>
                  <a:lnTo>
                    <a:pt x="592" y="153"/>
                  </a:lnTo>
                  <a:lnTo>
                    <a:pt x="593" y="153"/>
                  </a:lnTo>
                  <a:lnTo>
                    <a:pt x="595" y="153"/>
                  </a:lnTo>
                  <a:lnTo>
                    <a:pt x="596" y="153"/>
                  </a:lnTo>
                  <a:lnTo>
                    <a:pt x="601" y="153"/>
                  </a:lnTo>
                  <a:lnTo>
                    <a:pt x="601" y="153"/>
                  </a:lnTo>
                  <a:lnTo>
                    <a:pt x="604" y="153"/>
                  </a:lnTo>
                  <a:lnTo>
                    <a:pt x="606" y="153"/>
                  </a:lnTo>
                  <a:lnTo>
                    <a:pt x="608" y="152"/>
                  </a:lnTo>
                  <a:lnTo>
                    <a:pt x="609" y="150"/>
                  </a:lnTo>
                  <a:lnTo>
                    <a:pt x="612" y="148"/>
                  </a:lnTo>
                  <a:lnTo>
                    <a:pt x="614" y="148"/>
                  </a:lnTo>
                  <a:lnTo>
                    <a:pt x="614" y="148"/>
                  </a:lnTo>
                  <a:lnTo>
                    <a:pt x="615" y="147"/>
                  </a:lnTo>
                  <a:lnTo>
                    <a:pt x="615" y="145"/>
                  </a:lnTo>
                  <a:lnTo>
                    <a:pt x="615" y="145"/>
                  </a:lnTo>
                  <a:lnTo>
                    <a:pt x="615" y="144"/>
                  </a:lnTo>
                  <a:lnTo>
                    <a:pt x="617" y="144"/>
                  </a:lnTo>
                  <a:lnTo>
                    <a:pt x="619" y="141"/>
                  </a:lnTo>
                  <a:lnTo>
                    <a:pt x="619" y="139"/>
                  </a:lnTo>
                  <a:lnTo>
                    <a:pt x="620" y="139"/>
                  </a:lnTo>
                  <a:lnTo>
                    <a:pt x="620" y="137"/>
                  </a:lnTo>
                  <a:lnTo>
                    <a:pt x="622" y="137"/>
                  </a:lnTo>
                  <a:lnTo>
                    <a:pt x="623" y="136"/>
                  </a:lnTo>
                  <a:lnTo>
                    <a:pt x="623" y="136"/>
                  </a:lnTo>
                  <a:lnTo>
                    <a:pt x="625" y="136"/>
                  </a:lnTo>
                  <a:lnTo>
                    <a:pt x="626" y="136"/>
                  </a:lnTo>
                  <a:lnTo>
                    <a:pt x="630" y="136"/>
                  </a:lnTo>
                  <a:lnTo>
                    <a:pt x="631" y="136"/>
                  </a:lnTo>
                  <a:lnTo>
                    <a:pt x="631" y="136"/>
                  </a:lnTo>
                  <a:lnTo>
                    <a:pt x="633" y="136"/>
                  </a:lnTo>
                  <a:lnTo>
                    <a:pt x="633" y="134"/>
                  </a:lnTo>
                  <a:lnTo>
                    <a:pt x="633" y="133"/>
                  </a:lnTo>
                  <a:lnTo>
                    <a:pt x="633" y="133"/>
                  </a:lnTo>
                  <a:lnTo>
                    <a:pt x="633" y="131"/>
                  </a:lnTo>
                  <a:lnTo>
                    <a:pt x="634" y="131"/>
                  </a:lnTo>
                  <a:lnTo>
                    <a:pt x="636" y="133"/>
                  </a:lnTo>
                  <a:lnTo>
                    <a:pt x="637" y="133"/>
                  </a:lnTo>
                  <a:lnTo>
                    <a:pt x="637" y="133"/>
                  </a:lnTo>
                  <a:lnTo>
                    <a:pt x="639" y="133"/>
                  </a:lnTo>
                  <a:lnTo>
                    <a:pt x="641" y="131"/>
                  </a:lnTo>
                  <a:lnTo>
                    <a:pt x="642" y="131"/>
                  </a:lnTo>
                  <a:lnTo>
                    <a:pt x="644" y="130"/>
                  </a:lnTo>
                  <a:lnTo>
                    <a:pt x="645" y="130"/>
                  </a:lnTo>
                  <a:lnTo>
                    <a:pt x="647" y="130"/>
                  </a:lnTo>
                  <a:lnTo>
                    <a:pt x="650" y="130"/>
                  </a:lnTo>
                  <a:lnTo>
                    <a:pt x="652" y="130"/>
                  </a:lnTo>
                  <a:lnTo>
                    <a:pt x="652" y="130"/>
                  </a:lnTo>
                  <a:lnTo>
                    <a:pt x="653" y="130"/>
                  </a:lnTo>
                  <a:lnTo>
                    <a:pt x="653" y="128"/>
                  </a:lnTo>
                  <a:lnTo>
                    <a:pt x="655" y="130"/>
                  </a:lnTo>
                  <a:lnTo>
                    <a:pt x="656" y="130"/>
                  </a:lnTo>
                  <a:lnTo>
                    <a:pt x="658" y="131"/>
                  </a:lnTo>
                  <a:lnTo>
                    <a:pt x="661" y="131"/>
                  </a:lnTo>
                  <a:lnTo>
                    <a:pt x="663" y="131"/>
                  </a:lnTo>
                  <a:lnTo>
                    <a:pt x="664" y="131"/>
                  </a:lnTo>
                  <a:lnTo>
                    <a:pt x="666" y="131"/>
                  </a:lnTo>
                  <a:lnTo>
                    <a:pt x="667" y="131"/>
                  </a:lnTo>
                  <a:lnTo>
                    <a:pt x="669" y="130"/>
                  </a:lnTo>
                  <a:lnTo>
                    <a:pt x="669" y="130"/>
                  </a:lnTo>
                  <a:lnTo>
                    <a:pt x="669" y="128"/>
                  </a:lnTo>
                  <a:lnTo>
                    <a:pt x="669" y="126"/>
                  </a:lnTo>
                  <a:lnTo>
                    <a:pt x="669" y="126"/>
                  </a:lnTo>
                  <a:lnTo>
                    <a:pt x="667" y="125"/>
                  </a:lnTo>
                  <a:lnTo>
                    <a:pt x="667" y="123"/>
                  </a:lnTo>
                  <a:lnTo>
                    <a:pt x="667" y="123"/>
                  </a:lnTo>
                  <a:lnTo>
                    <a:pt x="666" y="122"/>
                  </a:lnTo>
                  <a:lnTo>
                    <a:pt x="664" y="120"/>
                  </a:lnTo>
                  <a:lnTo>
                    <a:pt x="664" y="120"/>
                  </a:lnTo>
                  <a:lnTo>
                    <a:pt x="661" y="117"/>
                  </a:lnTo>
                  <a:lnTo>
                    <a:pt x="661" y="117"/>
                  </a:lnTo>
                  <a:lnTo>
                    <a:pt x="661" y="117"/>
                  </a:lnTo>
                  <a:lnTo>
                    <a:pt x="660" y="115"/>
                  </a:lnTo>
                  <a:lnTo>
                    <a:pt x="660" y="115"/>
                  </a:lnTo>
                  <a:lnTo>
                    <a:pt x="658" y="115"/>
                  </a:lnTo>
                  <a:lnTo>
                    <a:pt x="658" y="114"/>
                  </a:lnTo>
                  <a:lnTo>
                    <a:pt x="658" y="114"/>
                  </a:lnTo>
                  <a:lnTo>
                    <a:pt x="656" y="112"/>
                  </a:lnTo>
                  <a:lnTo>
                    <a:pt x="656" y="112"/>
                  </a:lnTo>
                  <a:lnTo>
                    <a:pt x="655" y="112"/>
                  </a:lnTo>
                  <a:lnTo>
                    <a:pt x="655" y="111"/>
                  </a:lnTo>
                  <a:lnTo>
                    <a:pt x="653" y="111"/>
                  </a:lnTo>
                  <a:lnTo>
                    <a:pt x="652" y="109"/>
                  </a:lnTo>
                  <a:lnTo>
                    <a:pt x="650" y="107"/>
                  </a:lnTo>
                  <a:lnTo>
                    <a:pt x="649" y="106"/>
                  </a:lnTo>
                  <a:lnTo>
                    <a:pt x="645" y="106"/>
                  </a:lnTo>
                  <a:lnTo>
                    <a:pt x="644" y="106"/>
                  </a:lnTo>
                  <a:lnTo>
                    <a:pt x="642" y="106"/>
                  </a:lnTo>
                  <a:lnTo>
                    <a:pt x="641" y="106"/>
                  </a:lnTo>
                  <a:lnTo>
                    <a:pt x="639" y="106"/>
                  </a:lnTo>
                  <a:lnTo>
                    <a:pt x="637" y="106"/>
                  </a:lnTo>
                  <a:lnTo>
                    <a:pt x="637" y="107"/>
                  </a:lnTo>
                  <a:lnTo>
                    <a:pt x="634" y="109"/>
                  </a:lnTo>
                  <a:lnTo>
                    <a:pt x="634" y="111"/>
                  </a:lnTo>
                  <a:lnTo>
                    <a:pt x="633" y="112"/>
                  </a:lnTo>
                  <a:lnTo>
                    <a:pt x="633" y="112"/>
                  </a:lnTo>
                  <a:lnTo>
                    <a:pt x="631" y="112"/>
                  </a:lnTo>
                  <a:lnTo>
                    <a:pt x="630" y="111"/>
                  </a:lnTo>
                  <a:lnTo>
                    <a:pt x="628" y="109"/>
                  </a:lnTo>
                  <a:lnTo>
                    <a:pt x="626" y="109"/>
                  </a:lnTo>
                  <a:lnTo>
                    <a:pt x="626" y="109"/>
                  </a:lnTo>
                  <a:lnTo>
                    <a:pt x="623" y="109"/>
                  </a:lnTo>
                  <a:lnTo>
                    <a:pt x="622" y="109"/>
                  </a:lnTo>
                  <a:lnTo>
                    <a:pt x="620" y="109"/>
                  </a:lnTo>
                  <a:lnTo>
                    <a:pt x="619" y="109"/>
                  </a:lnTo>
                  <a:lnTo>
                    <a:pt x="617" y="109"/>
                  </a:lnTo>
                  <a:lnTo>
                    <a:pt x="615" y="109"/>
                  </a:lnTo>
                  <a:lnTo>
                    <a:pt x="614" y="109"/>
                  </a:lnTo>
                  <a:lnTo>
                    <a:pt x="612" y="111"/>
                  </a:lnTo>
                  <a:lnTo>
                    <a:pt x="611" y="112"/>
                  </a:lnTo>
                  <a:lnTo>
                    <a:pt x="611" y="111"/>
                  </a:lnTo>
                  <a:lnTo>
                    <a:pt x="609" y="109"/>
                  </a:lnTo>
                  <a:lnTo>
                    <a:pt x="608" y="109"/>
                  </a:lnTo>
                  <a:lnTo>
                    <a:pt x="606" y="107"/>
                  </a:lnTo>
                  <a:lnTo>
                    <a:pt x="606" y="104"/>
                  </a:lnTo>
                  <a:lnTo>
                    <a:pt x="608" y="103"/>
                  </a:lnTo>
                  <a:lnTo>
                    <a:pt x="609" y="101"/>
                  </a:lnTo>
                  <a:lnTo>
                    <a:pt x="609" y="100"/>
                  </a:lnTo>
                  <a:lnTo>
                    <a:pt x="609" y="98"/>
                  </a:lnTo>
                  <a:lnTo>
                    <a:pt x="611" y="95"/>
                  </a:lnTo>
                  <a:lnTo>
                    <a:pt x="612" y="93"/>
                  </a:lnTo>
                  <a:lnTo>
                    <a:pt x="612" y="92"/>
                  </a:lnTo>
                  <a:lnTo>
                    <a:pt x="614" y="90"/>
                  </a:lnTo>
                  <a:lnTo>
                    <a:pt x="614" y="89"/>
                  </a:lnTo>
                  <a:lnTo>
                    <a:pt x="615" y="87"/>
                  </a:lnTo>
                  <a:lnTo>
                    <a:pt x="615" y="84"/>
                  </a:lnTo>
                  <a:lnTo>
                    <a:pt x="619" y="79"/>
                  </a:lnTo>
                  <a:lnTo>
                    <a:pt x="622" y="74"/>
                  </a:lnTo>
                  <a:lnTo>
                    <a:pt x="623" y="73"/>
                  </a:lnTo>
                  <a:lnTo>
                    <a:pt x="625" y="74"/>
                  </a:lnTo>
                  <a:lnTo>
                    <a:pt x="628" y="74"/>
                  </a:lnTo>
                  <a:lnTo>
                    <a:pt x="631" y="76"/>
                  </a:lnTo>
                  <a:lnTo>
                    <a:pt x="634" y="76"/>
                  </a:lnTo>
                  <a:lnTo>
                    <a:pt x="637" y="78"/>
                  </a:lnTo>
                  <a:lnTo>
                    <a:pt x="639" y="78"/>
                  </a:lnTo>
                  <a:lnTo>
                    <a:pt x="639" y="78"/>
                  </a:lnTo>
                  <a:lnTo>
                    <a:pt x="644" y="74"/>
                  </a:lnTo>
                  <a:lnTo>
                    <a:pt x="649" y="71"/>
                  </a:lnTo>
                  <a:lnTo>
                    <a:pt x="653" y="70"/>
                  </a:lnTo>
                  <a:lnTo>
                    <a:pt x="656" y="70"/>
                  </a:lnTo>
                  <a:lnTo>
                    <a:pt x="658" y="68"/>
                  </a:lnTo>
                  <a:lnTo>
                    <a:pt x="660" y="68"/>
                  </a:lnTo>
                  <a:lnTo>
                    <a:pt x="661" y="66"/>
                  </a:lnTo>
                  <a:lnTo>
                    <a:pt x="661" y="63"/>
                  </a:lnTo>
                  <a:lnTo>
                    <a:pt x="661" y="62"/>
                  </a:lnTo>
                  <a:lnTo>
                    <a:pt x="660" y="62"/>
                  </a:lnTo>
                  <a:lnTo>
                    <a:pt x="658" y="62"/>
                  </a:lnTo>
                  <a:lnTo>
                    <a:pt x="660" y="60"/>
                  </a:lnTo>
                  <a:lnTo>
                    <a:pt x="660" y="60"/>
                  </a:lnTo>
                  <a:lnTo>
                    <a:pt x="660" y="59"/>
                  </a:lnTo>
                  <a:lnTo>
                    <a:pt x="661" y="57"/>
                  </a:lnTo>
                  <a:lnTo>
                    <a:pt x="663" y="55"/>
                  </a:lnTo>
                  <a:lnTo>
                    <a:pt x="663" y="54"/>
                  </a:lnTo>
                  <a:lnTo>
                    <a:pt x="663" y="52"/>
                  </a:lnTo>
                  <a:lnTo>
                    <a:pt x="664" y="51"/>
                  </a:lnTo>
                  <a:lnTo>
                    <a:pt x="666" y="49"/>
                  </a:lnTo>
                  <a:lnTo>
                    <a:pt x="667" y="48"/>
                  </a:lnTo>
                  <a:lnTo>
                    <a:pt x="667" y="46"/>
                  </a:lnTo>
                  <a:lnTo>
                    <a:pt x="667" y="44"/>
                  </a:lnTo>
                  <a:lnTo>
                    <a:pt x="671" y="41"/>
                  </a:lnTo>
                  <a:lnTo>
                    <a:pt x="672" y="38"/>
                  </a:lnTo>
                  <a:lnTo>
                    <a:pt x="674" y="37"/>
                  </a:lnTo>
                  <a:lnTo>
                    <a:pt x="678" y="33"/>
                  </a:lnTo>
                  <a:lnTo>
                    <a:pt x="680" y="32"/>
                  </a:lnTo>
                  <a:lnTo>
                    <a:pt x="682" y="29"/>
                  </a:lnTo>
                  <a:lnTo>
                    <a:pt x="682" y="27"/>
                  </a:lnTo>
                  <a:lnTo>
                    <a:pt x="680" y="26"/>
                  </a:lnTo>
                  <a:lnTo>
                    <a:pt x="680" y="22"/>
                  </a:lnTo>
                  <a:lnTo>
                    <a:pt x="680" y="21"/>
                  </a:lnTo>
                  <a:lnTo>
                    <a:pt x="680" y="19"/>
                  </a:lnTo>
                  <a:lnTo>
                    <a:pt x="678" y="19"/>
                  </a:lnTo>
                  <a:lnTo>
                    <a:pt x="675" y="19"/>
                  </a:lnTo>
                  <a:lnTo>
                    <a:pt x="672" y="19"/>
                  </a:lnTo>
                  <a:lnTo>
                    <a:pt x="672" y="18"/>
                  </a:lnTo>
                  <a:lnTo>
                    <a:pt x="671" y="16"/>
                  </a:lnTo>
                  <a:lnTo>
                    <a:pt x="672" y="16"/>
                  </a:lnTo>
                  <a:lnTo>
                    <a:pt x="674" y="15"/>
                  </a:lnTo>
                  <a:lnTo>
                    <a:pt x="677" y="11"/>
                  </a:lnTo>
                  <a:lnTo>
                    <a:pt x="680" y="8"/>
                  </a:lnTo>
                  <a:lnTo>
                    <a:pt x="685" y="5"/>
                  </a:lnTo>
                  <a:lnTo>
                    <a:pt x="691" y="5"/>
                  </a:lnTo>
                  <a:lnTo>
                    <a:pt x="696" y="3"/>
                  </a:lnTo>
                  <a:lnTo>
                    <a:pt x="701" y="2"/>
                  </a:lnTo>
                  <a:lnTo>
                    <a:pt x="704" y="2"/>
                  </a:lnTo>
                  <a:lnTo>
                    <a:pt x="705" y="2"/>
                  </a:lnTo>
                  <a:lnTo>
                    <a:pt x="707" y="2"/>
                  </a:lnTo>
                  <a:lnTo>
                    <a:pt x="710" y="2"/>
                  </a:lnTo>
                  <a:lnTo>
                    <a:pt x="713" y="2"/>
                  </a:lnTo>
                  <a:lnTo>
                    <a:pt x="716" y="0"/>
                  </a:lnTo>
                  <a:lnTo>
                    <a:pt x="7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83" name="Freeform 303">
              <a:extLst>
                <a:ext uri="{FF2B5EF4-FFF2-40B4-BE49-F238E27FC236}">
                  <a16:creationId xmlns:a16="http://schemas.microsoft.com/office/drawing/2014/main" id="{0A6D7D8E-59FC-42FB-AD1D-94C984DC3789}"/>
                </a:ext>
              </a:extLst>
            </p:cNvPr>
            <p:cNvSpPr>
              <a:spLocks/>
            </p:cNvSpPr>
            <p:nvPr/>
          </p:nvSpPr>
          <p:spPr bwMode="auto">
            <a:xfrm>
              <a:off x="6004748" y="4047520"/>
              <a:ext cx="214414" cy="323571"/>
            </a:xfrm>
            <a:custGeom>
              <a:avLst/>
              <a:gdLst>
                <a:gd name="T0" fmla="*/ 88 w 110"/>
                <a:gd name="T1" fmla="*/ 6 h 166"/>
                <a:gd name="T2" fmla="*/ 95 w 110"/>
                <a:gd name="T3" fmla="*/ 18 h 166"/>
                <a:gd name="T4" fmla="*/ 95 w 110"/>
                <a:gd name="T5" fmla="*/ 27 h 166"/>
                <a:gd name="T6" fmla="*/ 99 w 110"/>
                <a:gd name="T7" fmla="*/ 43 h 166"/>
                <a:gd name="T8" fmla="*/ 96 w 110"/>
                <a:gd name="T9" fmla="*/ 46 h 166"/>
                <a:gd name="T10" fmla="*/ 80 w 110"/>
                <a:gd name="T11" fmla="*/ 47 h 166"/>
                <a:gd name="T12" fmla="*/ 84 w 110"/>
                <a:gd name="T13" fmla="*/ 55 h 166"/>
                <a:gd name="T14" fmla="*/ 92 w 110"/>
                <a:gd name="T15" fmla="*/ 63 h 166"/>
                <a:gd name="T16" fmla="*/ 101 w 110"/>
                <a:gd name="T17" fmla="*/ 77 h 166"/>
                <a:gd name="T18" fmla="*/ 99 w 110"/>
                <a:gd name="T19" fmla="*/ 84 h 166"/>
                <a:gd name="T20" fmla="*/ 95 w 110"/>
                <a:gd name="T21" fmla="*/ 92 h 166"/>
                <a:gd name="T22" fmla="*/ 90 w 110"/>
                <a:gd name="T23" fmla="*/ 99 h 166"/>
                <a:gd name="T24" fmla="*/ 85 w 110"/>
                <a:gd name="T25" fmla="*/ 104 h 166"/>
                <a:gd name="T26" fmla="*/ 88 w 110"/>
                <a:gd name="T27" fmla="*/ 110 h 166"/>
                <a:gd name="T28" fmla="*/ 88 w 110"/>
                <a:gd name="T29" fmla="*/ 114 h 166"/>
                <a:gd name="T30" fmla="*/ 92 w 110"/>
                <a:gd name="T31" fmla="*/ 125 h 166"/>
                <a:gd name="T32" fmla="*/ 95 w 110"/>
                <a:gd name="T33" fmla="*/ 131 h 166"/>
                <a:gd name="T34" fmla="*/ 99 w 110"/>
                <a:gd name="T35" fmla="*/ 139 h 166"/>
                <a:gd name="T36" fmla="*/ 107 w 110"/>
                <a:gd name="T37" fmla="*/ 145 h 166"/>
                <a:gd name="T38" fmla="*/ 109 w 110"/>
                <a:gd name="T39" fmla="*/ 150 h 166"/>
                <a:gd name="T40" fmla="*/ 110 w 110"/>
                <a:gd name="T41" fmla="*/ 156 h 166"/>
                <a:gd name="T42" fmla="*/ 109 w 110"/>
                <a:gd name="T43" fmla="*/ 161 h 166"/>
                <a:gd name="T44" fmla="*/ 109 w 110"/>
                <a:gd name="T45" fmla="*/ 166 h 166"/>
                <a:gd name="T46" fmla="*/ 98 w 110"/>
                <a:gd name="T47" fmla="*/ 161 h 166"/>
                <a:gd name="T48" fmla="*/ 93 w 110"/>
                <a:gd name="T49" fmla="*/ 161 h 166"/>
                <a:gd name="T50" fmla="*/ 90 w 110"/>
                <a:gd name="T51" fmla="*/ 159 h 166"/>
                <a:gd name="T52" fmla="*/ 76 w 110"/>
                <a:gd name="T53" fmla="*/ 158 h 166"/>
                <a:gd name="T54" fmla="*/ 63 w 110"/>
                <a:gd name="T55" fmla="*/ 158 h 166"/>
                <a:gd name="T56" fmla="*/ 52 w 110"/>
                <a:gd name="T57" fmla="*/ 156 h 166"/>
                <a:gd name="T58" fmla="*/ 41 w 110"/>
                <a:gd name="T59" fmla="*/ 158 h 166"/>
                <a:gd name="T60" fmla="*/ 19 w 110"/>
                <a:gd name="T61" fmla="*/ 156 h 166"/>
                <a:gd name="T62" fmla="*/ 21 w 110"/>
                <a:gd name="T63" fmla="*/ 145 h 166"/>
                <a:gd name="T64" fmla="*/ 16 w 110"/>
                <a:gd name="T65" fmla="*/ 136 h 166"/>
                <a:gd name="T66" fmla="*/ 16 w 110"/>
                <a:gd name="T67" fmla="*/ 133 h 166"/>
                <a:gd name="T68" fmla="*/ 14 w 110"/>
                <a:gd name="T69" fmla="*/ 131 h 166"/>
                <a:gd name="T70" fmla="*/ 11 w 110"/>
                <a:gd name="T71" fmla="*/ 133 h 166"/>
                <a:gd name="T72" fmla="*/ 6 w 110"/>
                <a:gd name="T73" fmla="*/ 128 h 166"/>
                <a:gd name="T74" fmla="*/ 5 w 110"/>
                <a:gd name="T75" fmla="*/ 123 h 166"/>
                <a:gd name="T76" fmla="*/ 0 w 110"/>
                <a:gd name="T77" fmla="*/ 125 h 166"/>
                <a:gd name="T78" fmla="*/ 2 w 110"/>
                <a:gd name="T79" fmla="*/ 118 h 166"/>
                <a:gd name="T80" fmla="*/ 6 w 110"/>
                <a:gd name="T81" fmla="*/ 104 h 166"/>
                <a:gd name="T82" fmla="*/ 16 w 110"/>
                <a:gd name="T83" fmla="*/ 96 h 166"/>
                <a:gd name="T84" fmla="*/ 22 w 110"/>
                <a:gd name="T85" fmla="*/ 90 h 166"/>
                <a:gd name="T86" fmla="*/ 27 w 110"/>
                <a:gd name="T87" fmla="*/ 90 h 166"/>
                <a:gd name="T88" fmla="*/ 32 w 110"/>
                <a:gd name="T89" fmla="*/ 88 h 166"/>
                <a:gd name="T90" fmla="*/ 38 w 110"/>
                <a:gd name="T91" fmla="*/ 96 h 166"/>
                <a:gd name="T92" fmla="*/ 43 w 110"/>
                <a:gd name="T93" fmla="*/ 93 h 166"/>
                <a:gd name="T94" fmla="*/ 49 w 110"/>
                <a:gd name="T95" fmla="*/ 87 h 166"/>
                <a:gd name="T96" fmla="*/ 51 w 110"/>
                <a:gd name="T97" fmla="*/ 81 h 166"/>
                <a:gd name="T98" fmla="*/ 55 w 110"/>
                <a:gd name="T99" fmla="*/ 68 h 166"/>
                <a:gd name="T100" fmla="*/ 62 w 110"/>
                <a:gd name="T101" fmla="*/ 62 h 166"/>
                <a:gd name="T102" fmla="*/ 68 w 110"/>
                <a:gd name="T103" fmla="*/ 52 h 166"/>
                <a:gd name="T104" fmla="*/ 68 w 110"/>
                <a:gd name="T105" fmla="*/ 44 h 166"/>
                <a:gd name="T106" fmla="*/ 79 w 110"/>
                <a:gd name="T107" fmla="*/ 29 h 166"/>
                <a:gd name="T108" fmla="*/ 87 w 110"/>
                <a:gd name="T109" fmla="*/ 24 h 166"/>
                <a:gd name="T110" fmla="*/ 88 w 110"/>
                <a:gd name="T111" fmla="*/ 14 h 166"/>
                <a:gd name="T112" fmla="*/ 84 w 110"/>
                <a:gd name="T113" fmla="*/ 11 h 166"/>
                <a:gd name="T114" fmla="*/ 80 w 110"/>
                <a:gd name="T11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 h="166">
                  <a:moveTo>
                    <a:pt x="80" y="0"/>
                  </a:moveTo>
                  <a:lnTo>
                    <a:pt x="82" y="0"/>
                  </a:lnTo>
                  <a:lnTo>
                    <a:pt x="85" y="2"/>
                  </a:lnTo>
                  <a:lnTo>
                    <a:pt x="87" y="2"/>
                  </a:lnTo>
                  <a:lnTo>
                    <a:pt x="87" y="5"/>
                  </a:lnTo>
                  <a:lnTo>
                    <a:pt x="88" y="6"/>
                  </a:lnTo>
                  <a:lnTo>
                    <a:pt x="90" y="6"/>
                  </a:lnTo>
                  <a:lnTo>
                    <a:pt x="92" y="10"/>
                  </a:lnTo>
                  <a:lnTo>
                    <a:pt x="92" y="13"/>
                  </a:lnTo>
                  <a:lnTo>
                    <a:pt x="93" y="14"/>
                  </a:lnTo>
                  <a:lnTo>
                    <a:pt x="93" y="14"/>
                  </a:lnTo>
                  <a:lnTo>
                    <a:pt x="95" y="18"/>
                  </a:lnTo>
                  <a:lnTo>
                    <a:pt x="95" y="19"/>
                  </a:lnTo>
                  <a:lnTo>
                    <a:pt x="95" y="21"/>
                  </a:lnTo>
                  <a:lnTo>
                    <a:pt x="95" y="22"/>
                  </a:lnTo>
                  <a:lnTo>
                    <a:pt x="95" y="22"/>
                  </a:lnTo>
                  <a:lnTo>
                    <a:pt x="95" y="25"/>
                  </a:lnTo>
                  <a:lnTo>
                    <a:pt x="95" y="27"/>
                  </a:lnTo>
                  <a:lnTo>
                    <a:pt x="95" y="29"/>
                  </a:lnTo>
                  <a:lnTo>
                    <a:pt x="95" y="33"/>
                  </a:lnTo>
                  <a:lnTo>
                    <a:pt x="96" y="36"/>
                  </a:lnTo>
                  <a:lnTo>
                    <a:pt x="96" y="38"/>
                  </a:lnTo>
                  <a:lnTo>
                    <a:pt x="98" y="40"/>
                  </a:lnTo>
                  <a:lnTo>
                    <a:pt x="99" y="43"/>
                  </a:lnTo>
                  <a:lnTo>
                    <a:pt x="101" y="44"/>
                  </a:lnTo>
                  <a:lnTo>
                    <a:pt x="103" y="46"/>
                  </a:lnTo>
                  <a:lnTo>
                    <a:pt x="101" y="46"/>
                  </a:lnTo>
                  <a:lnTo>
                    <a:pt x="98" y="46"/>
                  </a:lnTo>
                  <a:lnTo>
                    <a:pt x="96" y="46"/>
                  </a:lnTo>
                  <a:lnTo>
                    <a:pt x="96" y="46"/>
                  </a:lnTo>
                  <a:lnTo>
                    <a:pt x="95" y="46"/>
                  </a:lnTo>
                  <a:lnTo>
                    <a:pt x="92" y="46"/>
                  </a:lnTo>
                  <a:lnTo>
                    <a:pt x="88" y="46"/>
                  </a:lnTo>
                  <a:lnTo>
                    <a:pt x="85" y="46"/>
                  </a:lnTo>
                  <a:lnTo>
                    <a:pt x="82" y="46"/>
                  </a:lnTo>
                  <a:lnTo>
                    <a:pt x="80" y="47"/>
                  </a:lnTo>
                  <a:lnTo>
                    <a:pt x="80" y="49"/>
                  </a:lnTo>
                  <a:lnTo>
                    <a:pt x="79" y="51"/>
                  </a:lnTo>
                  <a:lnTo>
                    <a:pt x="79" y="51"/>
                  </a:lnTo>
                  <a:lnTo>
                    <a:pt x="80" y="52"/>
                  </a:lnTo>
                  <a:lnTo>
                    <a:pt x="82" y="54"/>
                  </a:lnTo>
                  <a:lnTo>
                    <a:pt x="84" y="55"/>
                  </a:lnTo>
                  <a:lnTo>
                    <a:pt x="84" y="57"/>
                  </a:lnTo>
                  <a:lnTo>
                    <a:pt x="87" y="60"/>
                  </a:lnTo>
                  <a:lnTo>
                    <a:pt x="90" y="62"/>
                  </a:lnTo>
                  <a:lnTo>
                    <a:pt x="90" y="62"/>
                  </a:lnTo>
                  <a:lnTo>
                    <a:pt x="92" y="63"/>
                  </a:lnTo>
                  <a:lnTo>
                    <a:pt x="92" y="63"/>
                  </a:lnTo>
                  <a:lnTo>
                    <a:pt x="93" y="65"/>
                  </a:lnTo>
                  <a:lnTo>
                    <a:pt x="95" y="66"/>
                  </a:lnTo>
                  <a:lnTo>
                    <a:pt x="98" y="70"/>
                  </a:lnTo>
                  <a:lnTo>
                    <a:pt x="99" y="73"/>
                  </a:lnTo>
                  <a:lnTo>
                    <a:pt x="99" y="76"/>
                  </a:lnTo>
                  <a:lnTo>
                    <a:pt x="101" y="77"/>
                  </a:lnTo>
                  <a:lnTo>
                    <a:pt x="101" y="77"/>
                  </a:lnTo>
                  <a:lnTo>
                    <a:pt x="101" y="77"/>
                  </a:lnTo>
                  <a:lnTo>
                    <a:pt x="101" y="79"/>
                  </a:lnTo>
                  <a:lnTo>
                    <a:pt x="101" y="81"/>
                  </a:lnTo>
                  <a:lnTo>
                    <a:pt x="101" y="81"/>
                  </a:lnTo>
                  <a:lnTo>
                    <a:pt x="99" y="84"/>
                  </a:lnTo>
                  <a:lnTo>
                    <a:pt x="98" y="85"/>
                  </a:lnTo>
                  <a:lnTo>
                    <a:pt x="96" y="85"/>
                  </a:lnTo>
                  <a:lnTo>
                    <a:pt x="96" y="87"/>
                  </a:lnTo>
                  <a:lnTo>
                    <a:pt x="96" y="88"/>
                  </a:lnTo>
                  <a:lnTo>
                    <a:pt x="95" y="90"/>
                  </a:lnTo>
                  <a:lnTo>
                    <a:pt x="95" y="92"/>
                  </a:lnTo>
                  <a:lnTo>
                    <a:pt x="93" y="93"/>
                  </a:lnTo>
                  <a:lnTo>
                    <a:pt x="92" y="95"/>
                  </a:lnTo>
                  <a:lnTo>
                    <a:pt x="90" y="98"/>
                  </a:lnTo>
                  <a:lnTo>
                    <a:pt x="90" y="98"/>
                  </a:lnTo>
                  <a:lnTo>
                    <a:pt x="90" y="99"/>
                  </a:lnTo>
                  <a:lnTo>
                    <a:pt x="90" y="99"/>
                  </a:lnTo>
                  <a:lnTo>
                    <a:pt x="87" y="101"/>
                  </a:lnTo>
                  <a:lnTo>
                    <a:pt x="87" y="101"/>
                  </a:lnTo>
                  <a:lnTo>
                    <a:pt x="85" y="101"/>
                  </a:lnTo>
                  <a:lnTo>
                    <a:pt x="85" y="103"/>
                  </a:lnTo>
                  <a:lnTo>
                    <a:pt x="85" y="103"/>
                  </a:lnTo>
                  <a:lnTo>
                    <a:pt x="85" y="104"/>
                  </a:lnTo>
                  <a:lnTo>
                    <a:pt x="87" y="104"/>
                  </a:lnTo>
                  <a:lnTo>
                    <a:pt x="87" y="104"/>
                  </a:lnTo>
                  <a:lnTo>
                    <a:pt x="87" y="104"/>
                  </a:lnTo>
                  <a:lnTo>
                    <a:pt x="88" y="104"/>
                  </a:lnTo>
                  <a:lnTo>
                    <a:pt x="88" y="106"/>
                  </a:lnTo>
                  <a:lnTo>
                    <a:pt x="88" y="110"/>
                  </a:lnTo>
                  <a:lnTo>
                    <a:pt x="87" y="110"/>
                  </a:lnTo>
                  <a:lnTo>
                    <a:pt x="88" y="112"/>
                  </a:lnTo>
                  <a:lnTo>
                    <a:pt x="87" y="112"/>
                  </a:lnTo>
                  <a:lnTo>
                    <a:pt x="87" y="114"/>
                  </a:lnTo>
                  <a:lnTo>
                    <a:pt x="87" y="114"/>
                  </a:lnTo>
                  <a:lnTo>
                    <a:pt x="88" y="114"/>
                  </a:lnTo>
                  <a:lnTo>
                    <a:pt x="88" y="115"/>
                  </a:lnTo>
                  <a:lnTo>
                    <a:pt x="88" y="117"/>
                  </a:lnTo>
                  <a:lnTo>
                    <a:pt x="90" y="123"/>
                  </a:lnTo>
                  <a:lnTo>
                    <a:pt x="90" y="123"/>
                  </a:lnTo>
                  <a:lnTo>
                    <a:pt x="90" y="125"/>
                  </a:lnTo>
                  <a:lnTo>
                    <a:pt x="92" y="125"/>
                  </a:lnTo>
                  <a:lnTo>
                    <a:pt x="95" y="126"/>
                  </a:lnTo>
                  <a:lnTo>
                    <a:pt x="95" y="128"/>
                  </a:lnTo>
                  <a:lnTo>
                    <a:pt x="95" y="129"/>
                  </a:lnTo>
                  <a:lnTo>
                    <a:pt x="96" y="131"/>
                  </a:lnTo>
                  <a:lnTo>
                    <a:pt x="96" y="131"/>
                  </a:lnTo>
                  <a:lnTo>
                    <a:pt x="95" y="131"/>
                  </a:lnTo>
                  <a:lnTo>
                    <a:pt x="95" y="131"/>
                  </a:lnTo>
                  <a:lnTo>
                    <a:pt x="95" y="131"/>
                  </a:lnTo>
                  <a:lnTo>
                    <a:pt x="95" y="133"/>
                  </a:lnTo>
                  <a:lnTo>
                    <a:pt x="95" y="134"/>
                  </a:lnTo>
                  <a:lnTo>
                    <a:pt x="98" y="136"/>
                  </a:lnTo>
                  <a:lnTo>
                    <a:pt x="99" y="139"/>
                  </a:lnTo>
                  <a:lnTo>
                    <a:pt x="101" y="140"/>
                  </a:lnTo>
                  <a:lnTo>
                    <a:pt x="103" y="142"/>
                  </a:lnTo>
                  <a:lnTo>
                    <a:pt x="104" y="144"/>
                  </a:lnTo>
                  <a:lnTo>
                    <a:pt x="104" y="145"/>
                  </a:lnTo>
                  <a:lnTo>
                    <a:pt x="106" y="145"/>
                  </a:lnTo>
                  <a:lnTo>
                    <a:pt x="107" y="145"/>
                  </a:lnTo>
                  <a:lnTo>
                    <a:pt x="107" y="145"/>
                  </a:lnTo>
                  <a:lnTo>
                    <a:pt x="107" y="145"/>
                  </a:lnTo>
                  <a:lnTo>
                    <a:pt x="109" y="147"/>
                  </a:lnTo>
                  <a:lnTo>
                    <a:pt x="109" y="148"/>
                  </a:lnTo>
                  <a:lnTo>
                    <a:pt x="109" y="148"/>
                  </a:lnTo>
                  <a:lnTo>
                    <a:pt x="109" y="150"/>
                  </a:lnTo>
                  <a:lnTo>
                    <a:pt x="109" y="151"/>
                  </a:lnTo>
                  <a:lnTo>
                    <a:pt x="109" y="151"/>
                  </a:lnTo>
                  <a:lnTo>
                    <a:pt x="109" y="151"/>
                  </a:lnTo>
                  <a:lnTo>
                    <a:pt x="109" y="151"/>
                  </a:lnTo>
                  <a:lnTo>
                    <a:pt x="109" y="155"/>
                  </a:lnTo>
                  <a:lnTo>
                    <a:pt x="110" y="156"/>
                  </a:lnTo>
                  <a:lnTo>
                    <a:pt x="110" y="156"/>
                  </a:lnTo>
                  <a:lnTo>
                    <a:pt x="110" y="156"/>
                  </a:lnTo>
                  <a:lnTo>
                    <a:pt x="110" y="158"/>
                  </a:lnTo>
                  <a:lnTo>
                    <a:pt x="110" y="158"/>
                  </a:lnTo>
                  <a:lnTo>
                    <a:pt x="109" y="159"/>
                  </a:lnTo>
                  <a:lnTo>
                    <a:pt x="109" y="161"/>
                  </a:lnTo>
                  <a:lnTo>
                    <a:pt x="109" y="162"/>
                  </a:lnTo>
                  <a:lnTo>
                    <a:pt x="110" y="164"/>
                  </a:lnTo>
                  <a:lnTo>
                    <a:pt x="110" y="164"/>
                  </a:lnTo>
                  <a:lnTo>
                    <a:pt x="110" y="164"/>
                  </a:lnTo>
                  <a:lnTo>
                    <a:pt x="109" y="166"/>
                  </a:lnTo>
                  <a:lnTo>
                    <a:pt x="109" y="166"/>
                  </a:lnTo>
                  <a:lnTo>
                    <a:pt x="107" y="164"/>
                  </a:lnTo>
                  <a:lnTo>
                    <a:pt x="106" y="164"/>
                  </a:lnTo>
                  <a:lnTo>
                    <a:pt x="104" y="162"/>
                  </a:lnTo>
                  <a:lnTo>
                    <a:pt x="103" y="161"/>
                  </a:lnTo>
                  <a:lnTo>
                    <a:pt x="99" y="161"/>
                  </a:lnTo>
                  <a:lnTo>
                    <a:pt x="98" y="161"/>
                  </a:lnTo>
                  <a:lnTo>
                    <a:pt x="98" y="161"/>
                  </a:lnTo>
                  <a:lnTo>
                    <a:pt x="96" y="161"/>
                  </a:lnTo>
                  <a:lnTo>
                    <a:pt x="96" y="161"/>
                  </a:lnTo>
                  <a:lnTo>
                    <a:pt x="95" y="161"/>
                  </a:lnTo>
                  <a:lnTo>
                    <a:pt x="95" y="161"/>
                  </a:lnTo>
                  <a:lnTo>
                    <a:pt x="93" y="161"/>
                  </a:lnTo>
                  <a:lnTo>
                    <a:pt x="92" y="161"/>
                  </a:lnTo>
                  <a:lnTo>
                    <a:pt x="92" y="159"/>
                  </a:lnTo>
                  <a:lnTo>
                    <a:pt x="92" y="159"/>
                  </a:lnTo>
                  <a:lnTo>
                    <a:pt x="90" y="159"/>
                  </a:lnTo>
                  <a:lnTo>
                    <a:pt x="90" y="159"/>
                  </a:lnTo>
                  <a:lnTo>
                    <a:pt x="90" y="159"/>
                  </a:lnTo>
                  <a:lnTo>
                    <a:pt x="88" y="159"/>
                  </a:lnTo>
                  <a:lnTo>
                    <a:pt x="87" y="158"/>
                  </a:lnTo>
                  <a:lnTo>
                    <a:pt x="87" y="158"/>
                  </a:lnTo>
                  <a:lnTo>
                    <a:pt x="84" y="158"/>
                  </a:lnTo>
                  <a:lnTo>
                    <a:pt x="79" y="158"/>
                  </a:lnTo>
                  <a:lnTo>
                    <a:pt x="76" y="158"/>
                  </a:lnTo>
                  <a:lnTo>
                    <a:pt x="73" y="158"/>
                  </a:lnTo>
                  <a:lnTo>
                    <a:pt x="69" y="158"/>
                  </a:lnTo>
                  <a:lnTo>
                    <a:pt x="68" y="158"/>
                  </a:lnTo>
                  <a:lnTo>
                    <a:pt x="68" y="158"/>
                  </a:lnTo>
                  <a:lnTo>
                    <a:pt x="66" y="156"/>
                  </a:lnTo>
                  <a:lnTo>
                    <a:pt x="63" y="158"/>
                  </a:lnTo>
                  <a:lnTo>
                    <a:pt x="60" y="158"/>
                  </a:lnTo>
                  <a:lnTo>
                    <a:pt x="58" y="156"/>
                  </a:lnTo>
                  <a:lnTo>
                    <a:pt x="58" y="156"/>
                  </a:lnTo>
                  <a:lnTo>
                    <a:pt x="55" y="156"/>
                  </a:lnTo>
                  <a:lnTo>
                    <a:pt x="52" y="156"/>
                  </a:lnTo>
                  <a:lnTo>
                    <a:pt x="52" y="156"/>
                  </a:lnTo>
                  <a:lnTo>
                    <a:pt x="49" y="156"/>
                  </a:lnTo>
                  <a:lnTo>
                    <a:pt x="44" y="156"/>
                  </a:lnTo>
                  <a:lnTo>
                    <a:pt x="41" y="156"/>
                  </a:lnTo>
                  <a:lnTo>
                    <a:pt x="41" y="156"/>
                  </a:lnTo>
                  <a:lnTo>
                    <a:pt x="41" y="158"/>
                  </a:lnTo>
                  <a:lnTo>
                    <a:pt x="41" y="158"/>
                  </a:lnTo>
                  <a:lnTo>
                    <a:pt x="28" y="158"/>
                  </a:lnTo>
                  <a:lnTo>
                    <a:pt x="25" y="158"/>
                  </a:lnTo>
                  <a:lnTo>
                    <a:pt x="21" y="158"/>
                  </a:lnTo>
                  <a:lnTo>
                    <a:pt x="19" y="158"/>
                  </a:lnTo>
                  <a:lnTo>
                    <a:pt x="19" y="158"/>
                  </a:lnTo>
                  <a:lnTo>
                    <a:pt x="19" y="156"/>
                  </a:lnTo>
                  <a:lnTo>
                    <a:pt x="19" y="156"/>
                  </a:lnTo>
                  <a:lnTo>
                    <a:pt x="19" y="156"/>
                  </a:lnTo>
                  <a:lnTo>
                    <a:pt x="19" y="153"/>
                  </a:lnTo>
                  <a:lnTo>
                    <a:pt x="19" y="150"/>
                  </a:lnTo>
                  <a:lnTo>
                    <a:pt x="19" y="147"/>
                  </a:lnTo>
                  <a:lnTo>
                    <a:pt x="21" y="145"/>
                  </a:lnTo>
                  <a:lnTo>
                    <a:pt x="21" y="144"/>
                  </a:lnTo>
                  <a:lnTo>
                    <a:pt x="19" y="142"/>
                  </a:lnTo>
                  <a:lnTo>
                    <a:pt x="16" y="139"/>
                  </a:lnTo>
                  <a:lnTo>
                    <a:pt x="17" y="137"/>
                  </a:lnTo>
                  <a:lnTo>
                    <a:pt x="16" y="137"/>
                  </a:lnTo>
                  <a:lnTo>
                    <a:pt x="16" y="136"/>
                  </a:lnTo>
                  <a:lnTo>
                    <a:pt x="14" y="134"/>
                  </a:lnTo>
                  <a:lnTo>
                    <a:pt x="16" y="134"/>
                  </a:lnTo>
                  <a:lnTo>
                    <a:pt x="16" y="134"/>
                  </a:lnTo>
                  <a:lnTo>
                    <a:pt x="17" y="134"/>
                  </a:lnTo>
                  <a:lnTo>
                    <a:pt x="17" y="134"/>
                  </a:lnTo>
                  <a:lnTo>
                    <a:pt x="16" y="133"/>
                  </a:lnTo>
                  <a:lnTo>
                    <a:pt x="16" y="133"/>
                  </a:lnTo>
                  <a:lnTo>
                    <a:pt x="17" y="131"/>
                  </a:lnTo>
                  <a:lnTo>
                    <a:pt x="16" y="131"/>
                  </a:lnTo>
                  <a:lnTo>
                    <a:pt x="16" y="131"/>
                  </a:lnTo>
                  <a:lnTo>
                    <a:pt x="14" y="131"/>
                  </a:lnTo>
                  <a:lnTo>
                    <a:pt x="14" y="131"/>
                  </a:lnTo>
                  <a:lnTo>
                    <a:pt x="14" y="131"/>
                  </a:lnTo>
                  <a:lnTo>
                    <a:pt x="14" y="133"/>
                  </a:lnTo>
                  <a:lnTo>
                    <a:pt x="14" y="133"/>
                  </a:lnTo>
                  <a:lnTo>
                    <a:pt x="13" y="133"/>
                  </a:lnTo>
                  <a:lnTo>
                    <a:pt x="13" y="133"/>
                  </a:lnTo>
                  <a:lnTo>
                    <a:pt x="11" y="133"/>
                  </a:lnTo>
                  <a:lnTo>
                    <a:pt x="11" y="133"/>
                  </a:lnTo>
                  <a:lnTo>
                    <a:pt x="11" y="133"/>
                  </a:lnTo>
                  <a:lnTo>
                    <a:pt x="8" y="131"/>
                  </a:lnTo>
                  <a:lnTo>
                    <a:pt x="6" y="131"/>
                  </a:lnTo>
                  <a:lnTo>
                    <a:pt x="6" y="129"/>
                  </a:lnTo>
                  <a:lnTo>
                    <a:pt x="6" y="128"/>
                  </a:lnTo>
                  <a:lnTo>
                    <a:pt x="6" y="126"/>
                  </a:lnTo>
                  <a:lnTo>
                    <a:pt x="5" y="126"/>
                  </a:lnTo>
                  <a:lnTo>
                    <a:pt x="6" y="125"/>
                  </a:lnTo>
                  <a:lnTo>
                    <a:pt x="5" y="123"/>
                  </a:lnTo>
                  <a:lnTo>
                    <a:pt x="5" y="123"/>
                  </a:lnTo>
                  <a:lnTo>
                    <a:pt x="5" y="123"/>
                  </a:lnTo>
                  <a:lnTo>
                    <a:pt x="3" y="123"/>
                  </a:lnTo>
                  <a:lnTo>
                    <a:pt x="3" y="123"/>
                  </a:lnTo>
                  <a:lnTo>
                    <a:pt x="2" y="122"/>
                  </a:lnTo>
                  <a:lnTo>
                    <a:pt x="2" y="125"/>
                  </a:lnTo>
                  <a:lnTo>
                    <a:pt x="2" y="125"/>
                  </a:lnTo>
                  <a:lnTo>
                    <a:pt x="0" y="125"/>
                  </a:lnTo>
                  <a:lnTo>
                    <a:pt x="0" y="123"/>
                  </a:lnTo>
                  <a:lnTo>
                    <a:pt x="0" y="123"/>
                  </a:lnTo>
                  <a:lnTo>
                    <a:pt x="0" y="122"/>
                  </a:lnTo>
                  <a:lnTo>
                    <a:pt x="0" y="122"/>
                  </a:lnTo>
                  <a:lnTo>
                    <a:pt x="2" y="120"/>
                  </a:lnTo>
                  <a:lnTo>
                    <a:pt x="2" y="118"/>
                  </a:lnTo>
                  <a:lnTo>
                    <a:pt x="3" y="117"/>
                  </a:lnTo>
                  <a:lnTo>
                    <a:pt x="3" y="115"/>
                  </a:lnTo>
                  <a:lnTo>
                    <a:pt x="5" y="110"/>
                  </a:lnTo>
                  <a:lnTo>
                    <a:pt x="5" y="109"/>
                  </a:lnTo>
                  <a:lnTo>
                    <a:pt x="6" y="106"/>
                  </a:lnTo>
                  <a:lnTo>
                    <a:pt x="6" y="104"/>
                  </a:lnTo>
                  <a:lnTo>
                    <a:pt x="8" y="103"/>
                  </a:lnTo>
                  <a:lnTo>
                    <a:pt x="10" y="101"/>
                  </a:lnTo>
                  <a:lnTo>
                    <a:pt x="13" y="98"/>
                  </a:lnTo>
                  <a:lnTo>
                    <a:pt x="13" y="98"/>
                  </a:lnTo>
                  <a:lnTo>
                    <a:pt x="14" y="98"/>
                  </a:lnTo>
                  <a:lnTo>
                    <a:pt x="16" y="96"/>
                  </a:lnTo>
                  <a:lnTo>
                    <a:pt x="16" y="95"/>
                  </a:lnTo>
                  <a:lnTo>
                    <a:pt x="17" y="93"/>
                  </a:lnTo>
                  <a:lnTo>
                    <a:pt x="17" y="92"/>
                  </a:lnTo>
                  <a:lnTo>
                    <a:pt x="19" y="92"/>
                  </a:lnTo>
                  <a:lnTo>
                    <a:pt x="19" y="92"/>
                  </a:lnTo>
                  <a:lnTo>
                    <a:pt x="22" y="90"/>
                  </a:lnTo>
                  <a:lnTo>
                    <a:pt x="24" y="88"/>
                  </a:lnTo>
                  <a:lnTo>
                    <a:pt x="24" y="90"/>
                  </a:lnTo>
                  <a:lnTo>
                    <a:pt x="24" y="90"/>
                  </a:lnTo>
                  <a:lnTo>
                    <a:pt x="24" y="90"/>
                  </a:lnTo>
                  <a:lnTo>
                    <a:pt x="25" y="90"/>
                  </a:lnTo>
                  <a:lnTo>
                    <a:pt x="27" y="90"/>
                  </a:lnTo>
                  <a:lnTo>
                    <a:pt x="28" y="90"/>
                  </a:lnTo>
                  <a:lnTo>
                    <a:pt x="28" y="90"/>
                  </a:lnTo>
                  <a:lnTo>
                    <a:pt x="30" y="88"/>
                  </a:lnTo>
                  <a:lnTo>
                    <a:pt x="30" y="88"/>
                  </a:lnTo>
                  <a:lnTo>
                    <a:pt x="30" y="88"/>
                  </a:lnTo>
                  <a:lnTo>
                    <a:pt x="32" y="88"/>
                  </a:lnTo>
                  <a:lnTo>
                    <a:pt x="33" y="90"/>
                  </a:lnTo>
                  <a:lnTo>
                    <a:pt x="35" y="92"/>
                  </a:lnTo>
                  <a:lnTo>
                    <a:pt x="36" y="93"/>
                  </a:lnTo>
                  <a:lnTo>
                    <a:pt x="36" y="93"/>
                  </a:lnTo>
                  <a:lnTo>
                    <a:pt x="36" y="96"/>
                  </a:lnTo>
                  <a:lnTo>
                    <a:pt x="38" y="96"/>
                  </a:lnTo>
                  <a:lnTo>
                    <a:pt x="38" y="96"/>
                  </a:lnTo>
                  <a:lnTo>
                    <a:pt x="39" y="96"/>
                  </a:lnTo>
                  <a:lnTo>
                    <a:pt x="41" y="96"/>
                  </a:lnTo>
                  <a:lnTo>
                    <a:pt x="41" y="95"/>
                  </a:lnTo>
                  <a:lnTo>
                    <a:pt x="43" y="95"/>
                  </a:lnTo>
                  <a:lnTo>
                    <a:pt x="43" y="93"/>
                  </a:lnTo>
                  <a:lnTo>
                    <a:pt x="44" y="93"/>
                  </a:lnTo>
                  <a:lnTo>
                    <a:pt x="44" y="92"/>
                  </a:lnTo>
                  <a:lnTo>
                    <a:pt x="44" y="90"/>
                  </a:lnTo>
                  <a:lnTo>
                    <a:pt x="44" y="90"/>
                  </a:lnTo>
                  <a:lnTo>
                    <a:pt x="47" y="88"/>
                  </a:lnTo>
                  <a:lnTo>
                    <a:pt x="49" y="87"/>
                  </a:lnTo>
                  <a:lnTo>
                    <a:pt x="47" y="87"/>
                  </a:lnTo>
                  <a:lnTo>
                    <a:pt x="47" y="85"/>
                  </a:lnTo>
                  <a:lnTo>
                    <a:pt x="47" y="85"/>
                  </a:lnTo>
                  <a:lnTo>
                    <a:pt x="47" y="84"/>
                  </a:lnTo>
                  <a:lnTo>
                    <a:pt x="47" y="84"/>
                  </a:lnTo>
                  <a:lnTo>
                    <a:pt x="51" y="81"/>
                  </a:lnTo>
                  <a:lnTo>
                    <a:pt x="51" y="79"/>
                  </a:lnTo>
                  <a:lnTo>
                    <a:pt x="51" y="79"/>
                  </a:lnTo>
                  <a:lnTo>
                    <a:pt x="52" y="76"/>
                  </a:lnTo>
                  <a:lnTo>
                    <a:pt x="54" y="71"/>
                  </a:lnTo>
                  <a:lnTo>
                    <a:pt x="54" y="70"/>
                  </a:lnTo>
                  <a:lnTo>
                    <a:pt x="55" y="68"/>
                  </a:lnTo>
                  <a:lnTo>
                    <a:pt x="57" y="66"/>
                  </a:lnTo>
                  <a:lnTo>
                    <a:pt x="58" y="65"/>
                  </a:lnTo>
                  <a:lnTo>
                    <a:pt x="60" y="65"/>
                  </a:lnTo>
                  <a:lnTo>
                    <a:pt x="62" y="63"/>
                  </a:lnTo>
                  <a:lnTo>
                    <a:pt x="62" y="63"/>
                  </a:lnTo>
                  <a:lnTo>
                    <a:pt x="62" y="62"/>
                  </a:lnTo>
                  <a:lnTo>
                    <a:pt x="62" y="60"/>
                  </a:lnTo>
                  <a:lnTo>
                    <a:pt x="63" y="57"/>
                  </a:lnTo>
                  <a:lnTo>
                    <a:pt x="63" y="55"/>
                  </a:lnTo>
                  <a:lnTo>
                    <a:pt x="63" y="54"/>
                  </a:lnTo>
                  <a:lnTo>
                    <a:pt x="65" y="52"/>
                  </a:lnTo>
                  <a:lnTo>
                    <a:pt x="68" y="52"/>
                  </a:lnTo>
                  <a:lnTo>
                    <a:pt x="68" y="52"/>
                  </a:lnTo>
                  <a:lnTo>
                    <a:pt x="68" y="51"/>
                  </a:lnTo>
                  <a:lnTo>
                    <a:pt x="68" y="47"/>
                  </a:lnTo>
                  <a:lnTo>
                    <a:pt x="68" y="46"/>
                  </a:lnTo>
                  <a:lnTo>
                    <a:pt x="68" y="46"/>
                  </a:lnTo>
                  <a:lnTo>
                    <a:pt x="68" y="44"/>
                  </a:lnTo>
                  <a:lnTo>
                    <a:pt x="71" y="43"/>
                  </a:lnTo>
                  <a:lnTo>
                    <a:pt x="71" y="40"/>
                  </a:lnTo>
                  <a:lnTo>
                    <a:pt x="73" y="36"/>
                  </a:lnTo>
                  <a:lnTo>
                    <a:pt x="74" y="33"/>
                  </a:lnTo>
                  <a:lnTo>
                    <a:pt x="77" y="29"/>
                  </a:lnTo>
                  <a:lnTo>
                    <a:pt x="79" y="29"/>
                  </a:lnTo>
                  <a:lnTo>
                    <a:pt x="80" y="27"/>
                  </a:lnTo>
                  <a:lnTo>
                    <a:pt x="80" y="27"/>
                  </a:lnTo>
                  <a:lnTo>
                    <a:pt x="82" y="27"/>
                  </a:lnTo>
                  <a:lnTo>
                    <a:pt x="85" y="25"/>
                  </a:lnTo>
                  <a:lnTo>
                    <a:pt x="87" y="24"/>
                  </a:lnTo>
                  <a:lnTo>
                    <a:pt x="87" y="24"/>
                  </a:lnTo>
                  <a:lnTo>
                    <a:pt x="87" y="24"/>
                  </a:lnTo>
                  <a:lnTo>
                    <a:pt x="87" y="22"/>
                  </a:lnTo>
                  <a:lnTo>
                    <a:pt x="87" y="21"/>
                  </a:lnTo>
                  <a:lnTo>
                    <a:pt x="88" y="19"/>
                  </a:lnTo>
                  <a:lnTo>
                    <a:pt x="88" y="16"/>
                  </a:lnTo>
                  <a:lnTo>
                    <a:pt x="88" y="14"/>
                  </a:lnTo>
                  <a:lnTo>
                    <a:pt x="88" y="14"/>
                  </a:lnTo>
                  <a:lnTo>
                    <a:pt x="88" y="13"/>
                  </a:lnTo>
                  <a:lnTo>
                    <a:pt x="87" y="13"/>
                  </a:lnTo>
                  <a:lnTo>
                    <a:pt x="87" y="11"/>
                  </a:lnTo>
                  <a:lnTo>
                    <a:pt x="85" y="11"/>
                  </a:lnTo>
                  <a:lnTo>
                    <a:pt x="84" y="11"/>
                  </a:lnTo>
                  <a:lnTo>
                    <a:pt x="82" y="11"/>
                  </a:lnTo>
                  <a:lnTo>
                    <a:pt x="82" y="10"/>
                  </a:lnTo>
                  <a:lnTo>
                    <a:pt x="82" y="10"/>
                  </a:lnTo>
                  <a:lnTo>
                    <a:pt x="82" y="8"/>
                  </a:lnTo>
                  <a:lnTo>
                    <a:pt x="82" y="8"/>
                  </a:lnTo>
                  <a:lnTo>
                    <a:pt x="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84" name="Freeform 304">
              <a:extLst>
                <a:ext uri="{FF2B5EF4-FFF2-40B4-BE49-F238E27FC236}">
                  <a16:creationId xmlns:a16="http://schemas.microsoft.com/office/drawing/2014/main" id="{FFC5562A-67E6-4696-8F92-F6D43AB1532A}"/>
                </a:ext>
              </a:extLst>
            </p:cNvPr>
            <p:cNvSpPr>
              <a:spLocks noEditPoints="1"/>
            </p:cNvSpPr>
            <p:nvPr/>
          </p:nvSpPr>
          <p:spPr bwMode="auto">
            <a:xfrm>
              <a:off x="2681326" y="4911025"/>
              <a:ext cx="1212416" cy="1261147"/>
            </a:xfrm>
            <a:custGeom>
              <a:avLst/>
              <a:gdLst>
                <a:gd name="T0" fmla="*/ 620 w 622"/>
                <a:gd name="T1" fmla="*/ 633 h 647"/>
                <a:gd name="T2" fmla="*/ 597 w 622"/>
                <a:gd name="T3" fmla="*/ 633 h 647"/>
                <a:gd name="T4" fmla="*/ 587 w 622"/>
                <a:gd name="T5" fmla="*/ 638 h 647"/>
                <a:gd name="T6" fmla="*/ 571 w 622"/>
                <a:gd name="T7" fmla="*/ 632 h 647"/>
                <a:gd name="T8" fmla="*/ 551 w 622"/>
                <a:gd name="T9" fmla="*/ 627 h 647"/>
                <a:gd name="T10" fmla="*/ 540 w 622"/>
                <a:gd name="T11" fmla="*/ 608 h 647"/>
                <a:gd name="T12" fmla="*/ 529 w 622"/>
                <a:gd name="T13" fmla="*/ 606 h 647"/>
                <a:gd name="T14" fmla="*/ 507 w 622"/>
                <a:gd name="T15" fmla="*/ 588 h 647"/>
                <a:gd name="T16" fmla="*/ 502 w 622"/>
                <a:gd name="T17" fmla="*/ 584 h 647"/>
                <a:gd name="T18" fmla="*/ 559 w 622"/>
                <a:gd name="T19" fmla="*/ 624 h 647"/>
                <a:gd name="T20" fmla="*/ 560 w 622"/>
                <a:gd name="T21" fmla="*/ 614 h 647"/>
                <a:gd name="T22" fmla="*/ 584 w 622"/>
                <a:gd name="T23" fmla="*/ 617 h 647"/>
                <a:gd name="T24" fmla="*/ 568 w 622"/>
                <a:gd name="T25" fmla="*/ 588 h 647"/>
                <a:gd name="T26" fmla="*/ 502 w 622"/>
                <a:gd name="T27" fmla="*/ 567 h 647"/>
                <a:gd name="T28" fmla="*/ 494 w 622"/>
                <a:gd name="T29" fmla="*/ 558 h 647"/>
                <a:gd name="T30" fmla="*/ 491 w 622"/>
                <a:gd name="T31" fmla="*/ 539 h 647"/>
                <a:gd name="T32" fmla="*/ 505 w 622"/>
                <a:gd name="T33" fmla="*/ 510 h 647"/>
                <a:gd name="T34" fmla="*/ 497 w 622"/>
                <a:gd name="T35" fmla="*/ 529 h 647"/>
                <a:gd name="T36" fmla="*/ 496 w 622"/>
                <a:gd name="T37" fmla="*/ 506 h 647"/>
                <a:gd name="T38" fmla="*/ 496 w 622"/>
                <a:gd name="T39" fmla="*/ 499 h 647"/>
                <a:gd name="T40" fmla="*/ 504 w 622"/>
                <a:gd name="T41" fmla="*/ 450 h 647"/>
                <a:gd name="T42" fmla="*/ 526 w 622"/>
                <a:gd name="T43" fmla="*/ 430 h 647"/>
                <a:gd name="T44" fmla="*/ 515 w 622"/>
                <a:gd name="T45" fmla="*/ 438 h 647"/>
                <a:gd name="T46" fmla="*/ 515 w 622"/>
                <a:gd name="T47" fmla="*/ 419 h 647"/>
                <a:gd name="T48" fmla="*/ 519 w 622"/>
                <a:gd name="T49" fmla="*/ 394 h 647"/>
                <a:gd name="T50" fmla="*/ 510 w 622"/>
                <a:gd name="T51" fmla="*/ 394 h 647"/>
                <a:gd name="T52" fmla="*/ 579 w 622"/>
                <a:gd name="T53" fmla="*/ 5 h 647"/>
                <a:gd name="T54" fmla="*/ 590 w 622"/>
                <a:gd name="T55" fmla="*/ 38 h 647"/>
                <a:gd name="T56" fmla="*/ 600 w 622"/>
                <a:gd name="T57" fmla="*/ 74 h 647"/>
                <a:gd name="T58" fmla="*/ 593 w 622"/>
                <a:gd name="T59" fmla="*/ 115 h 647"/>
                <a:gd name="T60" fmla="*/ 582 w 622"/>
                <a:gd name="T61" fmla="*/ 154 h 647"/>
                <a:gd name="T62" fmla="*/ 568 w 622"/>
                <a:gd name="T63" fmla="*/ 197 h 647"/>
                <a:gd name="T64" fmla="*/ 568 w 622"/>
                <a:gd name="T65" fmla="*/ 235 h 647"/>
                <a:gd name="T66" fmla="*/ 565 w 622"/>
                <a:gd name="T67" fmla="*/ 269 h 647"/>
                <a:gd name="T68" fmla="*/ 554 w 622"/>
                <a:gd name="T69" fmla="*/ 304 h 647"/>
                <a:gd name="T70" fmla="*/ 548 w 622"/>
                <a:gd name="T71" fmla="*/ 347 h 647"/>
                <a:gd name="T72" fmla="*/ 545 w 622"/>
                <a:gd name="T73" fmla="*/ 389 h 647"/>
                <a:gd name="T74" fmla="*/ 545 w 622"/>
                <a:gd name="T75" fmla="*/ 422 h 647"/>
                <a:gd name="T76" fmla="*/ 545 w 622"/>
                <a:gd name="T77" fmla="*/ 454 h 647"/>
                <a:gd name="T78" fmla="*/ 537 w 622"/>
                <a:gd name="T79" fmla="*/ 496 h 647"/>
                <a:gd name="T80" fmla="*/ 524 w 622"/>
                <a:gd name="T81" fmla="*/ 547 h 647"/>
                <a:gd name="T82" fmla="*/ 574 w 622"/>
                <a:gd name="T83" fmla="*/ 572 h 647"/>
                <a:gd name="T84" fmla="*/ 540 w 622"/>
                <a:gd name="T85" fmla="*/ 603 h 647"/>
                <a:gd name="T86" fmla="*/ 526 w 622"/>
                <a:gd name="T87" fmla="*/ 594 h 647"/>
                <a:gd name="T88" fmla="*/ 526 w 622"/>
                <a:gd name="T89" fmla="*/ 591 h 647"/>
                <a:gd name="T90" fmla="*/ 511 w 622"/>
                <a:gd name="T91" fmla="*/ 573 h 647"/>
                <a:gd name="T92" fmla="*/ 532 w 622"/>
                <a:gd name="T93" fmla="*/ 570 h 647"/>
                <a:gd name="T94" fmla="*/ 513 w 622"/>
                <a:gd name="T95" fmla="*/ 558 h 647"/>
                <a:gd name="T96" fmla="*/ 518 w 622"/>
                <a:gd name="T97" fmla="*/ 543 h 647"/>
                <a:gd name="T98" fmla="*/ 515 w 622"/>
                <a:gd name="T99" fmla="*/ 525 h 647"/>
                <a:gd name="T100" fmla="*/ 508 w 622"/>
                <a:gd name="T101" fmla="*/ 502 h 647"/>
                <a:gd name="T102" fmla="*/ 504 w 622"/>
                <a:gd name="T103" fmla="*/ 488 h 647"/>
                <a:gd name="T104" fmla="*/ 496 w 622"/>
                <a:gd name="T105" fmla="*/ 469 h 647"/>
                <a:gd name="T106" fmla="*/ 510 w 622"/>
                <a:gd name="T107" fmla="*/ 450 h 647"/>
                <a:gd name="T108" fmla="*/ 515 w 622"/>
                <a:gd name="T109" fmla="*/ 468 h 647"/>
                <a:gd name="T110" fmla="*/ 524 w 622"/>
                <a:gd name="T111" fmla="*/ 427 h 647"/>
                <a:gd name="T112" fmla="*/ 529 w 622"/>
                <a:gd name="T113" fmla="*/ 386 h 647"/>
                <a:gd name="T114" fmla="*/ 515 w 622"/>
                <a:gd name="T115" fmla="*/ 361 h 647"/>
                <a:gd name="T116" fmla="*/ 532 w 622"/>
                <a:gd name="T117" fmla="*/ 283 h 647"/>
                <a:gd name="T118" fmla="*/ 546 w 622"/>
                <a:gd name="T119" fmla="*/ 195 h 647"/>
                <a:gd name="T120" fmla="*/ 563 w 622"/>
                <a:gd name="T121" fmla="*/ 118 h 647"/>
                <a:gd name="T122" fmla="*/ 568 w 622"/>
                <a:gd name="T123" fmla="*/ 35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2" h="647">
                  <a:moveTo>
                    <a:pt x="603" y="646"/>
                  </a:moveTo>
                  <a:lnTo>
                    <a:pt x="606" y="646"/>
                  </a:lnTo>
                  <a:lnTo>
                    <a:pt x="606" y="646"/>
                  </a:lnTo>
                  <a:lnTo>
                    <a:pt x="606" y="646"/>
                  </a:lnTo>
                  <a:lnTo>
                    <a:pt x="606" y="647"/>
                  </a:lnTo>
                  <a:lnTo>
                    <a:pt x="604" y="647"/>
                  </a:lnTo>
                  <a:lnTo>
                    <a:pt x="604" y="647"/>
                  </a:lnTo>
                  <a:lnTo>
                    <a:pt x="603" y="647"/>
                  </a:lnTo>
                  <a:lnTo>
                    <a:pt x="601" y="646"/>
                  </a:lnTo>
                  <a:lnTo>
                    <a:pt x="601" y="646"/>
                  </a:lnTo>
                  <a:lnTo>
                    <a:pt x="601" y="646"/>
                  </a:lnTo>
                  <a:lnTo>
                    <a:pt x="601" y="646"/>
                  </a:lnTo>
                  <a:lnTo>
                    <a:pt x="603" y="646"/>
                  </a:lnTo>
                  <a:close/>
                  <a:moveTo>
                    <a:pt x="608" y="641"/>
                  </a:moveTo>
                  <a:lnTo>
                    <a:pt x="608" y="641"/>
                  </a:lnTo>
                  <a:lnTo>
                    <a:pt x="608" y="641"/>
                  </a:lnTo>
                  <a:lnTo>
                    <a:pt x="609" y="643"/>
                  </a:lnTo>
                  <a:lnTo>
                    <a:pt x="609" y="644"/>
                  </a:lnTo>
                  <a:lnTo>
                    <a:pt x="609" y="644"/>
                  </a:lnTo>
                  <a:lnTo>
                    <a:pt x="609" y="644"/>
                  </a:lnTo>
                  <a:lnTo>
                    <a:pt x="609" y="644"/>
                  </a:lnTo>
                  <a:lnTo>
                    <a:pt x="608" y="644"/>
                  </a:lnTo>
                  <a:lnTo>
                    <a:pt x="608" y="644"/>
                  </a:lnTo>
                  <a:lnTo>
                    <a:pt x="604" y="644"/>
                  </a:lnTo>
                  <a:lnTo>
                    <a:pt x="604" y="643"/>
                  </a:lnTo>
                  <a:lnTo>
                    <a:pt x="606" y="643"/>
                  </a:lnTo>
                  <a:lnTo>
                    <a:pt x="606" y="643"/>
                  </a:lnTo>
                  <a:lnTo>
                    <a:pt x="606" y="643"/>
                  </a:lnTo>
                  <a:lnTo>
                    <a:pt x="608" y="641"/>
                  </a:lnTo>
                  <a:close/>
                  <a:moveTo>
                    <a:pt x="620" y="632"/>
                  </a:moveTo>
                  <a:lnTo>
                    <a:pt x="622" y="633"/>
                  </a:lnTo>
                  <a:lnTo>
                    <a:pt x="620" y="633"/>
                  </a:lnTo>
                  <a:lnTo>
                    <a:pt x="620" y="635"/>
                  </a:lnTo>
                  <a:lnTo>
                    <a:pt x="619" y="635"/>
                  </a:lnTo>
                  <a:lnTo>
                    <a:pt x="619" y="635"/>
                  </a:lnTo>
                  <a:lnTo>
                    <a:pt x="619" y="633"/>
                  </a:lnTo>
                  <a:lnTo>
                    <a:pt x="619" y="633"/>
                  </a:lnTo>
                  <a:lnTo>
                    <a:pt x="619" y="633"/>
                  </a:lnTo>
                  <a:lnTo>
                    <a:pt x="620" y="633"/>
                  </a:lnTo>
                  <a:lnTo>
                    <a:pt x="620" y="632"/>
                  </a:lnTo>
                  <a:close/>
                  <a:moveTo>
                    <a:pt x="597" y="627"/>
                  </a:moveTo>
                  <a:lnTo>
                    <a:pt x="601" y="627"/>
                  </a:lnTo>
                  <a:lnTo>
                    <a:pt x="608" y="629"/>
                  </a:lnTo>
                  <a:lnTo>
                    <a:pt x="609" y="629"/>
                  </a:lnTo>
                  <a:lnTo>
                    <a:pt x="612" y="630"/>
                  </a:lnTo>
                  <a:lnTo>
                    <a:pt x="612" y="632"/>
                  </a:lnTo>
                  <a:lnTo>
                    <a:pt x="612" y="632"/>
                  </a:lnTo>
                  <a:lnTo>
                    <a:pt x="612" y="633"/>
                  </a:lnTo>
                  <a:lnTo>
                    <a:pt x="611" y="633"/>
                  </a:lnTo>
                  <a:lnTo>
                    <a:pt x="609" y="635"/>
                  </a:lnTo>
                  <a:lnTo>
                    <a:pt x="608" y="635"/>
                  </a:lnTo>
                  <a:lnTo>
                    <a:pt x="608" y="635"/>
                  </a:lnTo>
                  <a:lnTo>
                    <a:pt x="608" y="633"/>
                  </a:lnTo>
                  <a:lnTo>
                    <a:pt x="608" y="633"/>
                  </a:lnTo>
                  <a:lnTo>
                    <a:pt x="606" y="633"/>
                  </a:lnTo>
                  <a:lnTo>
                    <a:pt x="606" y="633"/>
                  </a:lnTo>
                  <a:lnTo>
                    <a:pt x="606" y="633"/>
                  </a:lnTo>
                  <a:lnTo>
                    <a:pt x="604" y="633"/>
                  </a:lnTo>
                  <a:lnTo>
                    <a:pt x="603" y="633"/>
                  </a:lnTo>
                  <a:lnTo>
                    <a:pt x="603" y="635"/>
                  </a:lnTo>
                  <a:lnTo>
                    <a:pt x="603" y="635"/>
                  </a:lnTo>
                  <a:lnTo>
                    <a:pt x="598" y="633"/>
                  </a:lnTo>
                  <a:lnTo>
                    <a:pt x="597" y="633"/>
                  </a:lnTo>
                  <a:lnTo>
                    <a:pt x="597" y="633"/>
                  </a:lnTo>
                  <a:lnTo>
                    <a:pt x="597" y="630"/>
                  </a:lnTo>
                  <a:lnTo>
                    <a:pt x="595" y="629"/>
                  </a:lnTo>
                  <a:lnTo>
                    <a:pt x="597" y="627"/>
                  </a:lnTo>
                  <a:close/>
                  <a:moveTo>
                    <a:pt x="571" y="627"/>
                  </a:moveTo>
                  <a:lnTo>
                    <a:pt x="574" y="627"/>
                  </a:lnTo>
                  <a:lnTo>
                    <a:pt x="586" y="630"/>
                  </a:lnTo>
                  <a:lnTo>
                    <a:pt x="589" y="629"/>
                  </a:lnTo>
                  <a:lnTo>
                    <a:pt x="592" y="629"/>
                  </a:lnTo>
                  <a:lnTo>
                    <a:pt x="593" y="630"/>
                  </a:lnTo>
                  <a:lnTo>
                    <a:pt x="590" y="632"/>
                  </a:lnTo>
                  <a:lnTo>
                    <a:pt x="590" y="632"/>
                  </a:lnTo>
                  <a:lnTo>
                    <a:pt x="590" y="633"/>
                  </a:lnTo>
                  <a:lnTo>
                    <a:pt x="593" y="633"/>
                  </a:lnTo>
                  <a:lnTo>
                    <a:pt x="593" y="633"/>
                  </a:lnTo>
                  <a:lnTo>
                    <a:pt x="595" y="635"/>
                  </a:lnTo>
                  <a:lnTo>
                    <a:pt x="593" y="635"/>
                  </a:lnTo>
                  <a:lnTo>
                    <a:pt x="593" y="636"/>
                  </a:lnTo>
                  <a:lnTo>
                    <a:pt x="595" y="636"/>
                  </a:lnTo>
                  <a:lnTo>
                    <a:pt x="597" y="638"/>
                  </a:lnTo>
                  <a:lnTo>
                    <a:pt x="598" y="638"/>
                  </a:lnTo>
                  <a:lnTo>
                    <a:pt x="598" y="640"/>
                  </a:lnTo>
                  <a:lnTo>
                    <a:pt x="598" y="641"/>
                  </a:lnTo>
                  <a:lnTo>
                    <a:pt x="598" y="643"/>
                  </a:lnTo>
                  <a:lnTo>
                    <a:pt x="598" y="643"/>
                  </a:lnTo>
                  <a:lnTo>
                    <a:pt x="597" y="641"/>
                  </a:lnTo>
                  <a:lnTo>
                    <a:pt x="595" y="641"/>
                  </a:lnTo>
                  <a:lnTo>
                    <a:pt x="595" y="640"/>
                  </a:lnTo>
                  <a:lnTo>
                    <a:pt x="593" y="640"/>
                  </a:lnTo>
                  <a:lnTo>
                    <a:pt x="592" y="640"/>
                  </a:lnTo>
                  <a:lnTo>
                    <a:pt x="590" y="638"/>
                  </a:lnTo>
                  <a:lnTo>
                    <a:pt x="589" y="638"/>
                  </a:lnTo>
                  <a:lnTo>
                    <a:pt x="587" y="638"/>
                  </a:lnTo>
                  <a:lnTo>
                    <a:pt x="586" y="638"/>
                  </a:lnTo>
                  <a:lnTo>
                    <a:pt x="586" y="638"/>
                  </a:lnTo>
                  <a:lnTo>
                    <a:pt x="586" y="636"/>
                  </a:lnTo>
                  <a:lnTo>
                    <a:pt x="586" y="636"/>
                  </a:lnTo>
                  <a:lnTo>
                    <a:pt x="586" y="635"/>
                  </a:lnTo>
                  <a:lnTo>
                    <a:pt x="586" y="633"/>
                  </a:lnTo>
                  <a:lnTo>
                    <a:pt x="586" y="633"/>
                  </a:lnTo>
                  <a:lnTo>
                    <a:pt x="584" y="635"/>
                  </a:lnTo>
                  <a:lnTo>
                    <a:pt x="584" y="635"/>
                  </a:lnTo>
                  <a:lnTo>
                    <a:pt x="582" y="633"/>
                  </a:lnTo>
                  <a:lnTo>
                    <a:pt x="581" y="633"/>
                  </a:lnTo>
                  <a:lnTo>
                    <a:pt x="581" y="632"/>
                  </a:lnTo>
                  <a:lnTo>
                    <a:pt x="579" y="635"/>
                  </a:lnTo>
                  <a:lnTo>
                    <a:pt x="579" y="635"/>
                  </a:lnTo>
                  <a:lnTo>
                    <a:pt x="579" y="636"/>
                  </a:lnTo>
                  <a:lnTo>
                    <a:pt x="582" y="638"/>
                  </a:lnTo>
                  <a:lnTo>
                    <a:pt x="581" y="638"/>
                  </a:lnTo>
                  <a:lnTo>
                    <a:pt x="578" y="638"/>
                  </a:lnTo>
                  <a:lnTo>
                    <a:pt x="578" y="638"/>
                  </a:lnTo>
                  <a:lnTo>
                    <a:pt x="578" y="636"/>
                  </a:lnTo>
                  <a:lnTo>
                    <a:pt x="576" y="636"/>
                  </a:lnTo>
                  <a:lnTo>
                    <a:pt x="574" y="635"/>
                  </a:lnTo>
                  <a:lnTo>
                    <a:pt x="574" y="635"/>
                  </a:lnTo>
                  <a:lnTo>
                    <a:pt x="574" y="633"/>
                  </a:lnTo>
                  <a:lnTo>
                    <a:pt x="574" y="633"/>
                  </a:lnTo>
                  <a:lnTo>
                    <a:pt x="573" y="633"/>
                  </a:lnTo>
                  <a:lnTo>
                    <a:pt x="571" y="633"/>
                  </a:lnTo>
                  <a:lnTo>
                    <a:pt x="571" y="633"/>
                  </a:lnTo>
                  <a:lnTo>
                    <a:pt x="571" y="633"/>
                  </a:lnTo>
                  <a:lnTo>
                    <a:pt x="570" y="632"/>
                  </a:lnTo>
                  <a:lnTo>
                    <a:pt x="570" y="632"/>
                  </a:lnTo>
                  <a:lnTo>
                    <a:pt x="571" y="632"/>
                  </a:lnTo>
                  <a:lnTo>
                    <a:pt x="571" y="630"/>
                  </a:lnTo>
                  <a:lnTo>
                    <a:pt x="571" y="627"/>
                  </a:lnTo>
                  <a:close/>
                  <a:moveTo>
                    <a:pt x="549" y="625"/>
                  </a:moveTo>
                  <a:lnTo>
                    <a:pt x="552" y="625"/>
                  </a:lnTo>
                  <a:lnTo>
                    <a:pt x="554" y="627"/>
                  </a:lnTo>
                  <a:lnTo>
                    <a:pt x="556" y="627"/>
                  </a:lnTo>
                  <a:lnTo>
                    <a:pt x="556" y="629"/>
                  </a:lnTo>
                  <a:lnTo>
                    <a:pt x="557" y="629"/>
                  </a:lnTo>
                  <a:lnTo>
                    <a:pt x="559" y="629"/>
                  </a:lnTo>
                  <a:lnTo>
                    <a:pt x="559" y="629"/>
                  </a:lnTo>
                  <a:lnTo>
                    <a:pt x="560" y="629"/>
                  </a:lnTo>
                  <a:lnTo>
                    <a:pt x="562" y="627"/>
                  </a:lnTo>
                  <a:lnTo>
                    <a:pt x="563" y="627"/>
                  </a:lnTo>
                  <a:lnTo>
                    <a:pt x="565" y="630"/>
                  </a:lnTo>
                  <a:lnTo>
                    <a:pt x="565" y="632"/>
                  </a:lnTo>
                  <a:lnTo>
                    <a:pt x="563" y="632"/>
                  </a:lnTo>
                  <a:lnTo>
                    <a:pt x="563" y="633"/>
                  </a:lnTo>
                  <a:lnTo>
                    <a:pt x="562" y="632"/>
                  </a:lnTo>
                  <a:lnTo>
                    <a:pt x="562" y="632"/>
                  </a:lnTo>
                  <a:lnTo>
                    <a:pt x="562" y="632"/>
                  </a:lnTo>
                  <a:lnTo>
                    <a:pt x="562" y="630"/>
                  </a:lnTo>
                  <a:lnTo>
                    <a:pt x="560" y="630"/>
                  </a:lnTo>
                  <a:lnTo>
                    <a:pt x="560" y="632"/>
                  </a:lnTo>
                  <a:lnTo>
                    <a:pt x="559" y="632"/>
                  </a:lnTo>
                  <a:lnTo>
                    <a:pt x="559" y="630"/>
                  </a:lnTo>
                  <a:lnTo>
                    <a:pt x="556" y="630"/>
                  </a:lnTo>
                  <a:lnTo>
                    <a:pt x="556" y="630"/>
                  </a:lnTo>
                  <a:lnTo>
                    <a:pt x="556" y="629"/>
                  </a:lnTo>
                  <a:lnTo>
                    <a:pt x="556" y="629"/>
                  </a:lnTo>
                  <a:lnTo>
                    <a:pt x="554" y="629"/>
                  </a:lnTo>
                  <a:lnTo>
                    <a:pt x="552" y="627"/>
                  </a:lnTo>
                  <a:lnTo>
                    <a:pt x="551" y="627"/>
                  </a:lnTo>
                  <a:lnTo>
                    <a:pt x="551" y="627"/>
                  </a:lnTo>
                  <a:lnTo>
                    <a:pt x="551" y="627"/>
                  </a:lnTo>
                  <a:lnTo>
                    <a:pt x="549" y="629"/>
                  </a:lnTo>
                  <a:lnTo>
                    <a:pt x="549" y="629"/>
                  </a:lnTo>
                  <a:lnTo>
                    <a:pt x="549" y="627"/>
                  </a:lnTo>
                  <a:lnTo>
                    <a:pt x="549" y="627"/>
                  </a:lnTo>
                  <a:lnTo>
                    <a:pt x="549" y="625"/>
                  </a:lnTo>
                  <a:lnTo>
                    <a:pt x="549" y="625"/>
                  </a:lnTo>
                  <a:close/>
                  <a:moveTo>
                    <a:pt x="541" y="606"/>
                  </a:moveTo>
                  <a:lnTo>
                    <a:pt x="545" y="608"/>
                  </a:lnTo>
                  <a:lnTo>
                    <a:pt x="548" y="608"/>
                  </a:lnTo>
                  <a:lnTo>
                    <a:pt x="549" y="610"/>
                  </a:lnTo>
                  <a:lnTo>
                    <a:pt x="552" y="611"/>
                  </a:lnTo>
                  <a:lnTo>
                    <a:pt x="556" y="611"/>
                  </a:lnTo>
                  <a:lnTo>
                    <a:pt x="556" y="613"/>
                  </a:lnTo>
                  <a:lnTo>
                    <a:pt x="556" y="614"/>
                  </a:lnTo>
                  <a:lnTo>
                    <a:pt x="556" y="614"/>
                  </a:lnTo>
                  <a:lnTo>
                    <a:pt x="554" y="616"/>
                  </a:lnTo>
                  <a:lnTo>
                    <a:pt x="554" y="616"/>
                  </a:lnTo>
                  <a:lnTo>
                    <a:pt x="554" y="616"/>
                  </a:lnTo>
                  <a:lnTo>
                    <a:pt x="551" y="616"/>
                  </a:lnTo>
                  <a:lnTo>
                    <a:pt x="549" y="614"/>
                  </a:lnTo>
                  <a:lnTo>
                    <a:pt x="548" y="614"/>
                  </a:lnTo>
                  <a:lnTo>
                    <a:pt x="546" y="614"/>
                  </a:lnTo>
                  <a:lnTo>
                    <a:pt x="545" y="614"/>
                  </a:lnTo>
                  <a:lnTo>
                    <a:pt x="543" y="614"/>
                  </a:lnTo>
                  <a:lnTo>
                    <a:pt x="541" y="616"/>
                  </a:lnTo>
                  <a:lnTo>
                    <a:pt x="541" y="613"/>
                  </a:lnTo>
                  <a:lnTo>
                    <a:pt x="540" y="611"/>
                  </a:lnTo>
                  <a:lnTo>
                    <a:pt x="538" y="610"/>
                  </a:lnTo>
                  <a:lnTo>
                    <a:pt x="538" y="608"/>
                  </a:lnTo>
                  <a:lnTo>
                    <a:pt x="540" y="608"/>
                  </a:lnTo>
                  <a:lnTo>
                    <a:pt x="541" y="606"/>
                  </a:lnTo>
                  <a:close/>
                  <a:moveTo>
                    <a:pt x="526" y="597"/>
                  </a:moveTo>
                  <a:lnTo>
                    <a:pt x="526" y="597"/>
                  </a:lnTo>
                  <a:lnTo>
                    <a:pt x="527" y="599"/>
                  </a:lnTo>
                  <a:lnTo>
                    <a:pt x="527" y="599"/>
                  </a:lnTo>
                  <a:lnTo>
                    <a:pt x="527" y="599"/>
                  </a:lnTo>
                  <a:lnTo>
                    <a:pt x="529" y="600"/>
                  </a:lnTo>
                  <a:lnTo>
                    <a:pt x="529" y="600"/>
                  </a:lnTo>
                  <a:lnTo>
                    <a:pt x="529" y="600"/>
                  </a:lnTo>
                  <a:lnTo>
                    <a:pt x="530" y="600"/>
                  </a:lnTo>
                  <a:lnTo>
                    <a:pt x="533" y="602"/>
                  </a:lnTo>
                  <a:lnTo>
                    <a:pt x="535" y="602"/>
                  </a:lnTo>
                  <a:lnTo>
                    <a:pt x="535" y="603"/>
                  </a:lnTo>
                  <a:lnTo>
                    <a:pt x="537" y="603"/>
                  </a:lnTo>
                  <a:lnTo>
                    <a:pt x="538" y="605"/>
                  </a:lnTo>
                  <a:lnTo>
                    <a:pt x="537" y="606"/>
                  </a:lnTo>
                  <a:lnTo>
                    <a:pt x="535" y="608"/>
                  </a:lnTo>
                  <a:lnTo>
                    <a:pt x="535" y="608"/>
                  </a:lnTo>
                  <a:lnTo>
                    <a:pt x="535" y="610"/>
                  </a:lnTo>
                  <a:lnTo>
                    <a:pt x="533" y="610"/>
                  </a:lnTo>
                  <a:lnTo>
                    <a:pt x="533" y="611"/>
                  </a:lnTo>
                  <a:lnTo>
                    <a:pt x="532" y="611"/>
                  </a:lnTo>
                  <a:lnTo>
                    <a:pt x="530" y="611"/>
                  </a:lnTo>
                  <a:lnTo>
                    <a:pt x="529" y="611"/>
                  </a:lnTo>
                  <a:lnTo>
                    <a:pt x="529" y="611"/>
                  </a:lnTo>
                  <a:lnTo>
                    <a:pt x="527" y="611"/>
                  </a:lnTo>
                  <a:lnTo>
                    <a:pt x="527" y="611"/>
                  </a:lnTo>
                  <a:lnTo>
                    <a:pt x="527" y="611"/>
                  </a:lnTo>
                  <a:lnTo>
                    <a:pt x="529" y="610"/>
                  </a:lnTo>
                  <a:lnTo>
                    <a:pt x="530" y="608"/>
                  </a:lnTo>
                  <a:lnTo>
                    <a:pt x="530" y="606"/>
                  </a:lnTo>
                  <a:lnTo>
                    <a:pt x="529" y="606"/>
                  </a:lnTo>
                  <a:lnTo>
                    <a:pt x="527" y="606"/>
                  </a:lnTo>
                  <a:lnTo>
                    <a:pt x="527" y="606"/>
                  </a:lnTo>
                  <a:lnTo>
                    <a:pt x="526" y="606"/>
                  </a:lnTo>
                  <a:lnTo>
                    <a:pt x="526" y="606"/>
                  </a:lnTo>
                  <a:lnTo>
                    <a:pt x="526" y="608"/>
                  </a:lnTo>
                  <a:lnTo>
                    <a:pt x="526" y="608"/>
                  </a:lnTo>
                  <a:lnTo>
                    <a:pt x="526" y="610"/>
                  </a:lnTo>
                  <a:lnTo>
                    <a:pt x="524" y="610"/>
                  </a:lnTo>
                  <a:lnTo>
                    <a:pt x="524" y="610"/>
                  </a:lnTo>
                  <a:lnTo>
                    <a:pt x="522" y="608"/>
                  </a:lnTo>
                  <a:lnTo>
                    <a:pt x="522" y="608"/>
                  </a:lnTo>
                  <a:lnTo>
                    <a:pt x="522" y="606"/>
                  </a:lnTo>
                  <a:lnTo>
                    <a:pt x="522" y="605"/>
                  </a:lnTo>
                  <a:lnTo>
                    <a:pt x="522" y="603"/>
                  </a:lnTo>
                  <a:lnTo>
                    <a:pt x="522" y="603"/>
                  </a:lnTo>
                  <a:lnTo>
                    <a:pt x="521" y="603"/>
                  </a:lnTo>
                  <a:lnTo>
                    <a:pt x="519" y="603"/>
                  </a:lnTo>
                  <a:lnTo>
                    <a:pt x="518" y="602"/>
                  </a:lnTo>
                  <a:lnTo>
                    <a:pt x="518" y="600"/>
                  </a:lnTo>
                  <a:lnTo>
                    <a:pt x="515" y="600"/>
                  </a:lnTo>
                  <a:lnTo>
                    <a:pt x="516" y="599"/>
                  </a:lnTo>
                  <a:lnTo>
                    <a:pt x="519" y="597"/>
                  </a:lnTo>
                  <a:lnTo>
                    <a:pt x="521" y="599"/>
                  </a:lnTo>
                  <a:lnTo>
                    <a:pt x="526" y="600"/>
                  </a:lnTo>
                  <a:lnTo>
                    <a:pt x="526" y="599"/>
                  </a:lnTo>
                  <a:lnTo>
                    <a:pt x="526" y="599"/>
                  </a:lnTo>
                  <a:lnTo>
                    <a:pt x="526" y="597"/>
                  </a:lnTo>
                  <a:lnTo>
                    <a:pt x="526" y="597"/>
                  </a:lnTo>
                  <a:close/>
                  <a:moveTo>
                    <a:pt x="502" y="584"/>
                  </a:moveTo>
                  <a:lnTo>
                    <a:pt x="504" y="584"/>
                  </a:lnTo>
                  <a:lnTo>
                    <a:pt x="505" y="586"/>
                  </a:lnTo>
                  <a:lnTo>
                    <a:pt x="507" y="588"/>
                  </a:lnTo>
                  <a:lnTo>
                    <a:pt x="507" y="588"/>
                  </a:lnTo>
                  <a:lnTo>
                    <a:pt x="507" y="588"/>
                  </a:lnTo>
                  <a:lnTo>
                    <a:pt x="507" y="588"/>
                  </a:lnTo>
                  <a:lnTo>
                    <a:pt x="508" y="589"/>
                  </a:lnTo>
                  <a:lnTo>
                    <a:pt x="511" y="589"/>
                  </a:lnTo>
                  <a:lnTo>
                    <a:pt x="513" y="589"/>
                  </a:lnTo>
                  <a:lnTo>
                    <a:pt x="515" y="591"/>
                  </a:lnTo>
                  <a:lnTo>
                    <a:pt x="518" y="591"/>
                  </a:lnTo>
                  <a:lnTo>
                    <a:pt x="519" y="592"/>
                  </a:lnTo>
                  <a:lnTo>
                    <a:pt x="519" y="592"/>
                  </a:lnTo>
                  <a:lnTo>
                    <a:pt x="519" y="592"/>
                  </a:lnTo>
                  <a:lnTo>
                    <a:pt x="522" y="594"/>
                  </a:lnTo>
                  <a:lnTo>
                    <a:pt x="522" y="594"/>
                  </a:lnTo>
                  <a:lnTo>
                    <a:pt x="524" y="595"/>
                  </a:lnTo>
                  <a:lnTo>
                    <a:pt x="524" y="597"/>
                  </a:lnTo>
                  <a:lnTo>
                    <a:pt x="522" y="597"/>
                  </a:lnTo>
                  <a:lnTo>
                    <a:pt x="521" y="595"/>
                  </a:lnTo>
                  <a:lnTo>
                    <a:pt x="519" y="595"/>
                  </a:lnTo>
                  <a:lnTo>
                    <a:pt x="518" y="595"/>
                  </a:lnTo>
                  <a:lnTo>
                    <a:pt x="518" y="595"/>
                  </a:lnTo>
                  <a:lnTo>
                    <a:pt x="518" y="594"/>
                  </a:lnTo>
                  <a:lnTo>
                    <a:pt x="518" y="594"/>
                  </a:lnTo>
                  <a:lnTo>
                    <a:pt x="515" y="592"/>
                  </a:lnTo>
                  <a:lnTo>
                    <a:pt x="515" y="591"/>
                  </a:lnTo>
                  <a:lnTo>
                    <a:pt x="511" y="591"/>
                  </a:lnTo>
                  <a:lnTo>
                    <a:pt x="510" y="591"/>
                  </a:lnTo>
                  <a:lnTo>
                    <a:pt x="508" y="591"/>
                  </a:lnTo>
                  <a:lnTo>
                    <a:pt x="508" y="591"/>
                  </a:lnTo>
                  <a:lnTo>
                    <a:pt x="507" y="589"/>
                  </a:lnTo>
                  <a:lnTo>
                    <a:pt x="504" y="588"/>
                  </a:lnTo>
                  <a:lnTo>
                    <a:pt x="504" y="586"/>
                  </a:lnTo>
                  <a:lnTo>
                    <a:pt x="502" y="584"/>
                  </a:lnTo>
                  <a:lnTo>
                    <a:pt x="502" y="584"/>
                  </a:lnTo>
                  <a:lnTo>
                    <a:pt x="502" y="584"/>
                  </a:lnTo>
                  <a:close/>
                  <a:moveTo>
                    <a:pt x="578" y="580"/>
                  </a:moveTo>
                  <a:lnTo>
                    <a:pt x="582" y="583"/>
                  </a:lnTo>
                  <a:lnTo>
                    <a:pt x="584" y="583"/>
                  </a:lnTo>
                  <a:lnTo>
                    <a:pt x="587" y="581"/>
                  </a:lnTo>
                  <a:lnTo>
                    <a:pt x="587" y="581"/>
                  </a:lnTo>
                  <a:lnTo>
                    <a:pt x="589" y="583"/>
                  </a:lnTo>
                  <a:lnTo>
                    <a:pt x="590" y="583"/>
                  </a:lnTo>
                  <a:lnTo>
                    <a:pt x="590" y="589"/>
                  </a:lnTo>
                  <a:lnTo>
                    <a:pt x="590" y="594"/>
                  </a:lnTo>
                  <a:lnTo>
                    <a:pt x="590" y="600"/>
                  </a:lnTo>
                  <a:lnTo>
                    <a:pt x="590" y="605"/>
                  </a:lnTo>
                  <a:lnTo>
                    <a:pt x="590" y="610"/>
                  </a:lnTo>
                  <a:lnTo>
                    <a:pt x="590" y="616"/>
                  </a:lnTo>
                  <a:lnTo>
                    <a:pt x="589" y="622"/>
                  </a:lnTo>
                  <a:lnTo>
                    <a:pt x="589" y="627"/>
                  </a:lnTo>
                  <a:lnTo>
                    <a:pt x="587" y="627"/>
                  </a:lnTo>
                  <a:lnTo>
                    <a:pt x="587" y="627"/>
                  </a:lnTo>
                  <a:lnTo>
                    <a:pt x="582" y="627"/>
                  </a:lnTo>
                  <a:lnTo>
                    <a:pt x="578" y="627"/>
                  </a:lnTo>
                  <a:lnTo>
                    <a:pt x="576" y="625"/>
                  </a:lnTo>
                  <a:lnTo>
                    <a:pt x="574" y="624"/>
                  </a:lnTo>
                  <a:lnTo>
                    <a:pt x="573" y="624"/>
                  </a:lnTo>
                  <a:lnTo>
                    <a:pt x="571" y="625"/>
                  </a:lnTo>
                  <a:lnTo>
                    <a:pt x="570" y="625"/>
                  </a:lnTo>
                  <a:lnTo>
                    <a:pt x="568" y="625"/>
                  </a:lnTo>
                  <a:lnTo>
                    <a:pt x="567" y="625"/>
                  </a:lnTo>
                  <a:lnTo>
                    <a:pt x="567" y="624"/>
                  </a:lnTo>
                  <a:lnTo>
                    <a:pt x="565" y="624"/>
                  </a:lnTo>
                  <a:lnTo>
                    <a:pt x="563" y="625"/>
                  </a:lnTo>
                  <a:lnTo>
                    <a:pt x="559" y="624"/>
                  </a:lnTo>
                  <a:lnTo>
                    <a:pt x="557" y="624"/>
                  </a:lnTo>
                  <a:lnTo>
                    <a:pt x="552" y="622"/>
                  </a:lnTo>
                  <a:lnTo>
                    <a:pt x="549" y="622"/>
                  </a:lnTo>
                  <a:lnTo>
                    <a:pt x="543" y="622"/>
                  </a:lnTo>
                  <a:lnTo>
                    <a:pt x="543" y="621"/>
                  </a:lnTo>
                  <a:lnTo>
                    <a:pt x="541" y="619"/>
                  </a:lnTo>
                  <a:lnTo>
                    <a:pt x="543" y="619"/>
                  </a:lnTo>
                  <a:lnTo>
                    <a:pt x="543" y="619"/>
                  </a:lnTo>
                  <a:lnTo>
                    <a:pt x="545" y="617"/>
                  </a:lnTo>
                  <a:lnTo>
                    <a:pt x="545" y="617"/>
                  </a:lnTo>
                  <a:lnTo>
                    <a:pt x="546" y="619"/>
                  </a:lnTo>
                  <a:lnTo>
                    <a:pt x="548" y="619"/>
                  </a:lnTo>
                  <a:lnTo>
                    <a:pt x="548" y="617"/>
                  </a:lnTo>
                  <a:lnTo>
                    <a:pt x="549" y="617"/>
                  </a:lnTo>
                  <a:lnTo>
                    <a:pt x="551" y="617"/>
                  </a:lnTo>
                  <a:lnTo>
                    <a:pt x="552" y="617"/>
                  </a:lnTo>
                  <a:lnTo>
                    <a:pt x="554" y="617"/>
                  </a:lnTo>
                  <a:lnTo>
                    <a:pt x="556" y="617"/>
                  </a:lnTo>
                  <a:lnTo>
                    <a:pt x="556" y="617"/>
                  </a:lnTo>
                  <a:lnTo>
                    <a:pt x="557" y="616"/>
                  </a:lnTo>
                  <a:lnTo>
                    <a:pt x="557" y="616"/>
                  </a:lnTo>
                  <a:lnTo>
                    <a:pt x="559" y="616"/>
                  </a:lnTo>
                  <a:lnTo>
                    <a:pt x="560" y="616"/>
                  </a:lnTo>
                  <a:lnTo>
                    <a:pt x="560" y="617"/>
                  </a:lnTo>
                  <a:lnTo>
                    <a:pt x="560" y="619"/>
                  </a:lnTo>
                  <a:lnTo>
                    <a:pt x="562" y="619"/>
                  </a:lnTo>
                  <a:lnTo>
                    <a:pt x="563" y="619"/>
                  </a:lnTo>
                  <a:lnTo>
                    <a:pt x="565" y="619"/>
                  </a:lnTo>
                  <a:lnTo>
                    <a:pt x="565" y="619"/>
                  </a:lnTo>
                  <a:lnTo>
                    <a:pt x="563" y="616"/>
                  </a:lnTo>
                  <a:lnTo>
                    <a:pt x="562" y="616"/>
                  </a:lnTo>
                  <a:lnTo>
                    <a:pt x="560" y="614"/>
                  </a:lnTo>
                  <a:lnTo>
                    <a:pt x="559" y="614"/>
                  </a:lnTo>
                  <a:lnTo>
                    <a:pt x="557" y="611"/>
                  </a:lnTo>
                  <a:lnTo>
                    <a:pt x="557" y="610"/>
                  </a:lnTo>
                  <a:lnTo>
                    <a:pt x="557" y="606"/>
                  </a:lnTo>
                  <a:lnTo>
                    <a:pt x="560" y="606"/>
                  </a:lnTo>
                  <a:lnTo>
                    <a:pt x="560" y="603"/>
                  </a:lnTo>
                  <a:lnTo>
                    <a:pt x="560" y="602"/>
                  </a:lnTo>
                  <a:lnTo>
                    <a:pt x="562" y="602"/>
                  </a:lnTo>
                  <a:lnTo>
                    <a:pt x="563" y="606"/>
                  </a:lnTo>
                  <a:lnTo>
                    <a:pt x="565" y="610"/>
                  </a:lnTo>
                  <a:lnTo>
                    <a:pt x="563" y="610"/>
                  </a:lnTo>
                  <a:lnTo>
                    <a:pt x="560" y="610"/>
                  </a:lnTo>
                  <a:lnTo>
                    <a:pt x="562" y="611"/>
                  </a:lnTo>
                  <a:lnTo>
                    <a:pt x="565" y="613"/>
                  </a:lnTo>
                  <a:lnTo>
                    <a:pt x="567" y="614"/>
                  </a:lnTo>
                  <a:lnTo>
                    <a:pt x="567" y="616"/>
                  </a:lnTo>
                  <a:lnTo>
                    <a:pt x="568" y="617"/>
                  </a:lnTo>
                  <a:lnTo>
                    <a:pt x="570" y="617"/>
                  </a:lnTo>
                  <a:lnTo>
                    <a:pt x="571" y="616"/>
                  </a:lnTo>
                  <a:lnTo>
                    <a:pt x="573" y="616"/>
                  </a:lnTo>
                  <a:lnTo>
                    <a:pt x="573" y="616"/>
                  </a:lnTo>
                  <a:lnTo>
                    <a:pt x="576" y="616"/>
                  </a:lnTo>
                  <a:lnTo>
                    <a:pt x="578" y="617"/>
                  </a:lnTo>
                  <a:lnTo>
                    <a:pt x="579" y="617"/>
                  </a:lnTo>
                  <a:lnTo>
                    <a:pt x="579" y="619"/>
                  </a:lnTo>
                  <a:lnTo>
                    <a:pt x="579" y="621"/>
                  </a:lnTo>
                  <a:lnTo>
                    <a:pt x="579" y="621"/>
                  </a:lnTo>
                  <a:lnTo>
                    <a:pt x="581" y="621"/>
                  </a:lnTo>
                  <a:lnTo>
                    <a:pt x="582" y="619"/>
                  </a:lnTo>
                  <a:lnTo>
                    <a:pt x="582" y="617"/>
                  </a:lnTo>
                  <a:lnTo>
                    <a:pt x="584" y="617"/>
                  </a:lnTo>
                  <a:lnTo>
                    <a:pt x="584" y="617"/>
                  </a:lnTo>
                  <a:lnTo>
                    <a:pt x="584" y="617"/>
                  </a:lnTo>
                  <a:lnTo>
                    <a:pt x="581" y="616"/>
                  </a:lnTo>
                  <a:lnTo>
                    <a:pt x="570" y="611"/>
                  </a:lnTo>
                  <a:lnTo>
                    <a:pt x="568" y="610"/>
                  </a:lnTo>
                  <a:lnTo>
                    <a:pt x="568" y="606"/>
                  </a:lnTo>
                  <a:lnTo>
                    <a:pt x="568" y="605"/>
                  </a:lnTo>
                  <a:lnTo>
                    <a:pt x="568" y="603"/>
                  </a:lnTo>
                  <a:lnTo>
                    <a:pt x="571" y="603"/>
                  </a:lnTo>
                  <a:lnTo>
                    <a:pt x="574" y="602"/>
                  </a:lnTo>
                  <a:lnTo>
                    <a:pt x="579" y="599"/>
                  </a:lnTo>
                  <a:lnTo>
                    <a:pt x="579" y="599"/>
                  </a:lnTo>
                  <a:lnTo>
                    <a:pt x="579" y="597"/>
                  </a:lnTo>
                  <a:lnTo>
                    <a:pt x="579" y="597"/>
                  </a:lnTo>
                  <a:lnTo>
                    <a:pt x="578" y="595"/>
                  </a:lnTo>
                  <a:lnTo>
                    <a:pt x="574" y="595"/>
                  </a:lnTo>
                  <a:lnTo>
                    <a:pt x="573" y="595"/>
                  </a:lnTo>
                  <a:lnTo>
                    <a:pt x="571" y="597"/>
                  </a:lnTo>
                  <a:lnTo>
                    <a:pt x="568" y="597"/>
                  </a:lnTo>
                  <a:lnTo>
                    <a:pt x="567" y="597"/>
                  </a:lnTo>
                  <a:lnTo>
                    <a:pt x="565" y="597"/>
                  </a:lnTo>
                  <a:lnTo>
                    <a:pt x="563" y="595"/>
                  </a:lnTo>
                  <a:lnTo>
                    <a:pt x="563" y="594"/>
                  </a:lnTo>
                  <a:lnTo>
                    <a:pt x="563" y="592"/>
                  </a:lnTo>
                  <a:lnTo>
                    <a:pt x="563" y="591"/>
                  </a:lnTo>
                  <a:lnTo>
                    <a:pt x="563" y="591"/>
                  </a:lnTo>
                  <a:lnTo>
                    <a:pt x="565" y="589"/>
                  </a:lnTo>
                  <a:lnTo>
                    <a:pt x="567" y="589"/>
                  </a:lnTo>
                  <a:lnTo>
                    <a:pt x="567" y="589"/>
                  </a:lnTo>
                  <a:lnTo>
                    <a:pt x="568" y="589"/>
                  </a:lnTo>
                  <a:lnTo>
                    <a:pt x="568" y="589"/>
                  </a:lnTo>
                  <a:lnTo>
                    <a:pt x="568" y="588"/>
                  </a:lnTo>
                  <a:lnTo>
                    <a:pt x="568" y="588"/>
                  </a:lnTo>
                  <a:lnTo>
                    <a:pt x="567" y="586"/>
                  </a:lnTo>
                  <a:lnTo>
                    <a:pt x="565" y="586"/>
                  </a:lnTo>
                  <a:lnTo>
                    <a:pt x="565" y="584"/>
                  </a:lnTo>
                  <a:lnTo>
                    <a:pt x="565" y="584"/>
                  </a:lnTo>
                  <a:lnTo>
                    <a:pt x="567" y="584"/>
                  </a:lnTo>
                  <a:lnTo>
                    <a:pt x="568" y="584"/>
                  </a:lnTo>
                  <a:lnTo>
                    <a:pt x="570" y="586"/>
                  </a:lnTo>
                  <a:lnTo>
                    <a:pt x="571" y="586"/>
                  </a:lnTo>
                  <a:lnTo>
                    <a:pt x="571" y="586"/>
                  </a:lnTo>
                  <a:lnTo>
                    <a:pt x="573" y="584"/>
                  </a:lnTo>
                  <a:lnTo>
                    <a:pt x="574" y="583"/>
                  </a:lnTo>
                  <a:lnTo>
                    <a:pt x="576" y="581"/>
                  </a:lnTo>
                  <a:lnTo>
                    <a:pt x="578" y="580"/>
                  </a:lnTo>
                  <a:lnTo>
                    <a:pt x="578" y="580"/>
                  </a:lnTo>
                  <a:close/>
                  <a:moveTo>
                    <a:pt x="505" y="566"/>
                  </a:moveTo>
                  <a:lnTo>
                    <a:pt x="507" y="566"/>
                  </a:lnTo>
                  <a:lnTo>
                    <a:pt x="507" y="566"/>
                  </a:lnTo>
                  <a:lnTo>
                    <a:pt x="508" y="567"/>
                  </a:lnTo>
                  <a:lnTo>
                    <a:pt x="510" y="567"/>
                  </a:lnTo>
                  <a:lnTo>
                    <a:pt x="510" y="569"/>
                  </a:lnTo>
                  <a:lnTo>
                    <a:pt x="510" y="569"/>
                  </a:lnTo>
                  <a:lnTo>
                    <a:pt x="510" y="569"/>
                  </a:lnTo>
                  <a:lnTo>
                    <a:pt x="510" y="569"/>
                  </a:lnTo>
                  <a:lnTo>
                    <a:pt x="508" y="569"/>
                  </a:lnTo>
                  <a:lnTo>
                    <a:pt x="507" y="569"/>
                  </a:lnTo>
                  <a:lnTo>
                    <a:pt x="507" y="567"/>
                  </a:lnTo>
                  <a:lnTo>
                    <a:pt x="505" y="566"/>
                  </a:lnTo>
                  <a:lnTo>
                    <a:pt x="505" y="566"/>
                  </a:lnTo>
                  <a:lnTo>
                    <a:pt x="505" y="566"/>
                  </a:lnTo>
                  <a:close/>
                  <a:moveTo>
                    <a:pt x="500" y="562"/>
                  </a:moveTo>
                  <a:lnTo>
                    <a:pt x="500" y="567"/>
                  </a:lnTo>
                  <a:lnTo>
                    <a:pt x="502" y="567"/>
                  </a:lnTo>
                  <a:lnTo>
                    <a:pt x="502" y="567"/>
                  </a:lnTo>
                  <a:lnTo>
                    <a:pt x="504" y="569"/>
                  </a:lnTo>
                  <a:lnTo>
                    <a:pt x="505" y="570"/>
                  </a:lnTo>
                  <a:lnTo>
                    <a:pt x="502" y="573"/>
                  </a:lnTo>
                  <a:lnTo>
                    <a:pt x="502" y="575"/>
                  </a:lnTo>
                  <a:lnTo>
                    <a:pt x="500" y="575"/>
                  </a:lnTo>
                  <a:lnTo>
                    <a:pt x="499" y="573"/>
                  </a:lnTo>
                  <a:lnTo>
                    <a:pt x="497" y="570"/>
                  </a:lnTo>
                  <a:lnTo>
                    <a:pt x="497" y="569"/>
                  </a:lnTo>
                  <a:lnTo>
                    <a:pt x="496" y="566"/>
                  </a:lnTo>
                  <a:lnTo>
                    <a:pt x="497" y="566"/>
                  </a:lnTo>
                  <a:lnTo>
                    <a:pt x="499" y="566"/>
                  </a:lnTo>
                  <a:lnTo>
                    <a:pt x="499" y="564"/>
                  </a:lnTo>
                  <a:lnTo>
                    <a:pt x="500" y="562"/>
                  </a:lnTo>
                  <a:close/>
                  <a:moveTo>
                    <a:pt x="504" y="554"/>
                  </a:moveTo>
                  <a:lnTo>
                    <a:pt x="504" y="556"/>
                  </a:lnTo>
                  <a:lnTo>
                    <a:pt x="504" y="556"/>
                  </a:lnTo>
                  <a:lnTo>
                    <a:pt x="504" y="558"/>
                  </a:lnTo>
                  <a:lnTo>
                    <a:pt x="504" y="558"/>
                  </a:lnTo>
                  <a:lnTo>
                    <a:pt x="504" y="559"/>
                  </a:lnTo>
                  <a:lnTo>
                    <a:pt x="502" y="558"/>
                  </a:lnTo>
                  <a:lnTo>
                    <a:pt x="502" y="558"/>
                  </a:lnTo>
                  <a:lnTo>
                    <a:pt x="500" y="559"/>
                  </a:lnTo>
                  <a:lnTo>
                    <a:pt x="500" y="559"/>
                  </a:lnTo>
                  <a:lnTo>
                    <a:pt x="499" y="559"/>
                  </a:lnTo>
                  <a:lnTo>
                    <a:pt x="497" y="559"/>
                  </a:lnTo>
                  <a:lnTo>
                    <a:pt x="496" y="561"/>
                  </a:lnTo>
                  <a:lnTo>
                    <a:pt x="494" y="562"/>
                  </a:lnTo>
                  <a:lnTo>
                    <a:pt x="494" y="562"/>
                  </a:lnTo>
                  <a:lnTo>
                    <a:pt x="492" y="561"/>
                  </a:lnTo>
                  <a:lnTo>
                    <a:pt x="494" y="559"/>
                  </a:lnTo>
                  <a:lnTo>
                    <a:pt x="494" y="558"/>
                  </a:lnTo>
                  <a:lnTo>
                    <a:pt x="496" y="556"/>
                  </a:lnTo>
                  <a:lnTo>
                    <a:pt x="497" y="558"/>
                  </a:lnTo>
                  <a:lnTo>
                    <a:pt x="499" y="556"/>
                  </a:lnTo>
                  <a:lnTo>
                    <a:pt x="502" y="554"/>
                  </a:lnTo>
                  <a:lnTo>
                    <a:pt x="504" y="554"/>
                  </a:lnTo>
                  <a:close/>
                  <a:moveTo>
                    <a:pt x="491" y="540"/>
                  </a:moveTo>
                  <a:lnTo>
                    <a:pt x="492" y="542"/>
                  </a:lnTo>
                  <a:lnTo>
                    <a:pt x="496" y="542"/>
                  </a:lnTo>
                  <a:lnTo>
                    <a:pt x="496" y="542"/>
                  </a:lnTo>
                  <a:lnTo>
                    <a:pt x="496" y="542"/>
                  </a:lnTo>
                  <a:lnTo>
                    <a:pt x="494" y="543"/>
                  </a:lnTo>
                  <a:lnTo>
                    <a:pt x="494" y="543"/>
                  </a:lnTo>
                  <a:lnTo>
                    <a:pt x="492" y="545"/>
                  </a:lnTo>
                  <a:lnTo>
                    <a:pt x="492" y="547"/>
                  </a:lnTo>
                  <a:lnTo>
                    <a:pt x="491" y="547"/>
                  </a:lnTo>
                  <a:lnTo>
                    <a:pt x="491" y="547"/>
                  </a:lnTo>
                  <a:lnTo>
                    <a:pt x="491" y="545"/>
                  </a:lnTo>
                  <a:lnTo>
                    <a:pt x="491" y="545"/>
                  </a:lnTo>
                  <a:lnTo>
                    <a:pt x="491" y="543"/>
                  </a:lnTo>
                  <a:lnTo>
                    <a:pt x="491" y="542"/>
                  </a:lnTo>
                  <a:lnTo>
                    <a:pt x="491" y="540"/>
                  </a:lnTo>
                  <a:close/>
                  <a:moveTo>
                    <a:pt x="492" y="532"/>
                  </a:moveTo>
                  <a:lnTo>
                    <a:pt x="494" y="532"/>
                  </a:lnTo>
                  <a:lnTo>
                    <a:pt x="496" y="532"/>
                  </a:lnTo>
                  <a:lnTo>
                    <a:pt x="497" y="534"/>
                  </a:lnTo>
                  <a:lnTo>
                    <a:pt x="499" y="534"/>
                  </a:lnTo>
                  <a:lnTo>
                    <a:pt x="500" y="536"/>
                  </a:lnTo>
                  <a:lnTo>
                    <a:pt x="499" y="537"/>
                  </a:lnTo>
                  <a:lnTo>
                    <a:pt x="497" y="537"/>
                  </a:lnTo>
                  <a:lnTo>
                    <a:pt x="494" y="539"/>
                  </a:lnTo>
                  <a:lnTo>
                    <a:pt x="492" y="539"/>
                  </a:lnTo>
                  <a:lnTo>
                    <a:pt x="491" y="539"/>
                  </a:lnTo>
                  <a:lnTo>
                    <a:pt x="491" y="537"/>
                  </a:lnTo>
                  <a:lnTo>
                    <a:pt x="492" y="536"/>
                  </a:lnTo>
                  <a:lnTo>
                    <a:pt x="492" y="536"/>
                  </a:lnTo>
                  <a:lnTo>
                    <a:pt x="492" y="534"/>
                  </a:lnTo>
                  <a:lnTo>
                    <a:pt x="492" y="532"/>
                  </a:lnTo>
                  <a:close/>
                  <a:moveTo>
                    <a:pt x="496" y="509"/>
                  </a:moveTo>
                  <a:lnTo>
                    <a:pt x="496" y="510"/>
                  </a:lnTo>
                  <a:lnTo>
                    <a:pt x="496" y="512"/>
                  </a:lnTo>
                  <a:lnTo>
                    <a:pt x="494" y="515"/>
                  </a:lnTo>
                  <a:lnTo>
                    <a:pt x="492" y="517"/>
                  </a:lnTo>
                  <a:lnTo>
                    <a:pt x="491" y="518"/>
                  </a:lnTo>
                  <a:lnTo>
                    <a:pt x="489" y="518"/>
                  </a:lnTo>
                  <a:lnTo>
                    <a:pt x="488" y="517"/>
                  </a:lnTo>
                  <a:lnTo>
                    <a:pt x="489" y="515"/>
                  </a:lnTo>
                  <a:lnTo>
                    <a:pt x="491" y="515"/>
                  </a:lnTo>
                  <a:lnTo>
                    <a:pt x="491" y="514"/>
                  </a:lnTo>
                  <a:lnTo>
                    <a:pt x="489" y="514"/>
                  </a:lnTo>
                  <a:lnTo>
                    <a:pt x="489" y="514"/>
                  </a:lnTo>
                  <a:lnTo>
                    <a:pt x="488" y="512"/>
                  </a:lnTo>
                  <a:lnTo>
                    <a:pt x="489" y="510"/>
                  </a:lnTo>
                  <a:lnTo>
                    <a:pt x="489" y="510"/>
                  </a:lnTo>
                  <a:lnTo>
                    <a:pt x="489" y="510"/>
                  </a:lnTo>
                  <a:lnTo>
                    <a:pt x="491" y="510"/>
                  </a:lnTo>
                  <a:lnTo>
                    <a:pt x="494" y="510"/>
                  </a:lnTo>
                  <a:lnTo>
                    <a:pt x="494" y="509"/>
                  </a:lnTo>
                  <a:lnTo>
                    <a:pt x="496" y="509"/>
                  </a:lnTo>
                  <a:close/>
                  <a:moveTo>
                    <a:pt x="500" y="507"/>
                  </a:moveTo>
                  <a:lnTo>
                    <a:pt x="502" y="507"/>
                  </a:lnTo>
                  <a:lnTo>
                    <a:pt x="502" y="509"/>
                  </a:lnTo>
                  <a:lnTo>
                    <a:pt x="504" y="509"/>
                  </a:lnTo>
                  <a:lnTo>
                    <a:pt x="504" y="509"/>
                  </a:lnTo>
                  <a:lnTo>
                    <a:pt x="505" y="510"/>
                  </a:lnTo>
                  <a:lnTo>
                    <a:pt x="505" y="517"/>
                  </a:lnTo>
                  <a:lnTo>
                    <a:pt x="505" y="518"/>
                  </a:lnTo>
                  <a:lnTo>
                    <a:pt x="505" y="521"/>
                  </a:lnTo>
                  <a:lnTo>
                    <a:pt x="505" y="525"/>
                  </a:lnTo>
                  <a:lnTo>
                    <a:pt x="505" y="526"/>
                  </a:lnTo>
                  <a:lnTo>
                    <a:pt x="505" y="526"/>
                  </a:lnTo>
                  <a:lnTo>
                    <a:pt x="505" y="526"/>
                  </a:lnTo>
                  <a:lnTo>
                    <a:pt x="505" y="528"/>
                  </a:lnTo>
                  <a:lnTo>
                    <a:pt x="505" y="529"/>
                  </a:lnTo>
                  <a:lnTo>
                    <a:pt x="504" y="531"/>
                  </a:lnTo>
                  <a:lnTo>
                    <a:pt x="504" y="532"/>
                  </a:lnTo>
                  <a:lnTo>
                    <a:pt x="504" y="532"/>
                  </a:lnTo>
                  <a:lnTo>
                    <a:pt x="502" y="532"/>
                  </a:lnTo>
                  <a:lnTo>
                    <a:pt x="500" y="532"/>
                  </a:lnTo>
                  <a:lnTo>
                    <a:pt x="500" y="531"/>
                  </a:lnTo>
                  <a:lnTo>
                    <a:pt x="500" y="529"/>
                  </a:lnTo>
                  <a:lnTo>
                    <a:pt x="500" y="528"/>
                  </a:lnTo>
                  <a:lnTo>
                    <a:pt x="499" y="526"/>
                  </a:lnTo>
                  <a:lnTo>
                    <a:pt x="499" y="526"/>
                  </a:lnTo>
                  <a:lnTo>
                    <a:pt x="500" y="525"/>
                  </a:lnTo>
                  <a:lnTo>
                    <a:pt x="500" y="525"/>
                  </a:lnTo>
                  <a:lnTo>
                    <a:pt x="500" y="523"/>
                  </a:lnTo>
                  <a:lnTo>
                    <a:pt x="500" y="523"/>
                  </a:lnTo>
                  <a:lnTo>
                    <a:pt x="502" y="521"/>
                  </a:lnTo>
                  <a:lnTo>
                    <a:pt x="502" y="521"/>
                  </a:lnTo>
                  <a:lnTo>
                    <a:pt x="502" y="521"/>
                  </a:lnTo>
                  <a:lnTo>
                    <a:pt x="502" y="521"/>
                  </a:lnTo>
                  <a:lnTo>
                    <a:pt x="499" y="523"/>
                  </a:lnTo>
                  <a:lnTo>
                    <a:pt x="497" y="525"/>
                  </a:lnTo>
                  <a:lnTo>
                    <a:pt x="497" y="525"/>
                  </a:lnTo>
                  <a:lnTo>
                    <a:pt x="497" y="528"/>
                  </a:lnTo>
                  <a:lnTo>
                    <a:pt x="497" y="529"/>
                  </a:lnTo>
                  <a:lnTo>
                    <a:pt x="497" y="529"/>
                  </a:lnTo>
                  <a:lnTo>
                    <a:pt x="496" y="529"/>
                  </a:lnTo>
                  <a:lnTo>
                    <a:pt x="492" y="529"/>
                  </a:lnTo>
                  <a:lnTo>
                    <a:pt x="491" y="528"/>
                  </a:lnTo>
                  <a:lnTo>
                    <a:pt x="489" y="528"/>
                  </a:lnTo>
                  <a:lnTo>
                    <a:pt x="489" y="526"/>
                  </a:lnTo>
                  <a:lnTo>
                    <a:pt x="489" y="525"/>
                  </a:lnTo>
                  <a:lnTo>
                    <a:pt x="492" y="525"/>
                  </a:lnTo>
                  <a:lnTo>
                    <a:pt x="492" y="523"/>
                  </a:lnTo>
                  <a:lnTo>
                    <a:pt x="492" y="521"/>
                  </a:lnTo>
                  <a:lnTo>
                    <a:pt x="491" y="521"/>
                  </a:lnTo>
                  <a:lnTo>
                    <a:pt x="491" y="520"/>
                  </a:lnTo>
                  <a:lnTo>
                    <a:pt x="491" y="520"/>
                  </a:lnTo>
                  <a:lnTo>
                    <a:pt x="492" y="518"/>
                  </a:lnTo>
                  <a:lnTo>
                    <a:pt x="494" y="518"/>
                  </a:lnTo>
                  <a:lnTo>
                    <a:pt x="494" y="518"/>
                  </a:lnTo>
                  <a:lnTo>
                    <a:pt x="496" y="518"/>
                  </a:lnTo>
                  <a:lnTo>
                    <a:pt x="496" y="517"/>
                  </a:lnTo>
                  <a:lnTo>
                    <a:pt x="494" y="517"/>
                  </a:lnTo>
                  <a:lnTo>
                    <a:pt x="496" y="515"/>
                  </a:lnTo>
                  <a:lnTo>
                    <a:pt x="497" y="514"/>
                  </a:lnTo>
                  <a:lnTo>
                    <a:pt x="499" y="512"/>
                  </a:lnTo>
                  <a:lnTo>
                    <a:pt x="499" y="512"/>
                  </a:lnTo>
                  <a:lnTo>
                    <a:pt x="497" y="510"/>
                  </a:lnTo>
                  <a:lnTo>
                    <a:pt x="499" y="509"/>
                  </a:lnTo>
                  <a:lnTo>
                    <a:pt x="499" y="509"/>
                  </a:lnTo>
                  <a:lnTo>
                    <a:pt x="500" y="507"/>
                  </a:lnTo>
                  <a:close/>
                  <a:moveTo>
                    <a:pt x="492" y="495"/>
                  </a:moveTo>
                  <a:lnTo>
                    <a:pt x="492" y="496"/>
                  </a:lnTo>
                  <a:lnTo>
                    <a:pt x="494" y="499"/>
                  </a:lnTo>
                  <a:lnTo>
                    <a:pt x="496" y="502"/>
                  </a:lnTo>
                  <a:lnTo>
                    <a:pt x="496" y="506"/>
                  </a:lnTo>
                  <a:lnTo>
                    <a:pt x="494" y="507"/>
                  </a:lnTo>
                  <a:lnTo>
                    <a:pt x="491" y="509"/>
                  </a:lnTo>
                  <a:lnTo>
                    <a:pt x="491" y="509"/>
                  </a:lnTo>
                  <a:lnTo>
                    <a:pt x="489" y="509"/>
                  </a:lnTo>
                  <a:lnTo>
                    <a:pt x="488" y="506"/>
                  </a:lnTo>
                  <a:lnTo>
                    <a:pt x="489" y="501"/>
                  </a:lnTo>
                  <a:lnTo>
                    <a:pt x="491" y="499"/>
                  </a:lnTo>
                  <a:lnTo>
                    <a:pt x="489" y="498"/>
                  </a:lnTo>
                  <a:lnTo>
                    <a:pt x="489" y="496"/>
                  </a:lnTo>
                  <a:lnTo>
                    <a:pt x="489" y="496"/>
                  </a:lnTo>
                  <a:lnTo>
                    <a:pt x="492" y="495"/>
                  </a:lnTo>
                  <a:close/>
                  <a:moveTo>
                    <a:pt x="499" y="491"/>
                  </a:moveTo>
                  <a:lnTo>
                    <a:pt x="500" y="491"/>
                  </a:lnTo>
                  <a:lnTo>
                    <a:pt x="500" y="495"/>
                  </a:lnTo>
                  <a:lnTo>
                    <a:pt x="500" y="496"/>
                  </a:lnTo>
                  <a:lnTo>
                    <a:pt x="502" y="498"/>
                  </a:lnTo>
                  <a:lnTo>
                    <a:pt x="502" y="498"/>
                  </a:lnTo>
                  <a:lnTo>
                    <a:pt x="502" y="498"/>
                  </a:lnTo>
                  <a:lnTo>
                    <a:pt x="502" y="501"/>
                  </a:lnTo>
                  <a:lnTo>
                    <a:pt x="504" y="501"/>
                  </a:lnTo>
                  <a:lnTo>
                    <a:pt x="504" y="501"/>
                  </a:lnTo>
                  <a:lnTo>
                    <a:pt x="504" y="502"/>
                  </a:lnTo>
                  <a:lnTo>
                    <a:pt x="504" y="502"/>
                  </a:lnTo>
                  <a:lnTo>
                    <a:pt x="504" y="506"/>
                  </a:lnTo>
                  <a:lnTo>
                    <a:pt x="504" y="506"/>
                  </a:lnTo>
                  <a:lnTo>
                    <a:pt x="502" y="506"/>
                  </a:lnTo>
                  <a:lnTo>
                    <a:pt x="499" y="506"/>
                  </a:lnTo>
                  <a:lnTo>
                    <a:pt x="497" y="504"/>
                  </a:lnTo>
                  <a:lnTo>
                    <a:pt x="497" y="502"/>
                  </a:lnTo>
                  <a:lnTo>
                    <a:pt x="497" y="501"/>
                  </a:lnTo>
                  <a:lnTo>
                    <a:pt x="496" y="499"/>
                  </a:lnTo>
                  <a:lnTo>
                    <a:pt x="496" y="499"/>
                  </a:lnTo>
                  <a:lnTo>
                    <a:pt x="494" y="498"/>
                  </a:lnTo>
                  <a:lnTo>
                    <a:pt x="494" y="496"/>
                  </a:lnTo>
                  <a:lnTo>
                    <a:pt x="494" y="495"/>
                  </a:lnTo>
                  <a:lnTo>
                    <a:pt x="494" y="495"/>
                  </a:lnTo>
                  <a:lnTo>
                    <a:pt x="497" y="493"/>
                  </a:lnTo>
                  <a:lnTo>
                    <a:pt x="499" y="491"/>
                  </a:lnTo>
                  <a:close/>
                  <a:moveTo>
                    <a:pt x="496" y="488"/>
                  </a:moveTo>
                  <a:lnTo>
                    <a:pt x="497" y="490"/>
                  </a:lnTo>
                  <a:lnTo>
                    <a:pt x="499" y="490"/>
                  </a:lnTo>
                  <a:lnTo>
                    <a:pt x="499" y="490"/>
                  </a:lnTo>
                  <a:lnTo>
                    <a:pt x="497" y="491"/>
                  </a:lnTo>
                  <a:lnTo>
                    <a:pt x="496" y="491"/>
                  </a:lnTo>
                  <a:lnTo>
                    <a:pt x="496" y="491"/>
                  </a:lnTo>
                  <a:lnTo>
                    <a:pt x="496" y="491"/>
                  </a:lnTo>
                  <a:lnTo>
                    <a:pt x="494" y="491"/>
                  </a:lnTo>
                  <a:lnTo>
                    <a:pt x="494" y="490"/>
                  </a:lnTo>
                  <a:lnTo>
                    <a:pt x="494" y="490"/>
                  </a:lnTo>
                  <a:lnTo>
                    <a:pt x="496" y="488"/>
                  </a:lnTo>
                  <a:close/>
                  <a:moveTo>
                    <a:pt x="508" y="444"/>
                  </a:moveTo>
                  <a:lnTo>
                    <a:pt x="508" y="446"/>
                  </a:lnTo>
                  <a:lnTo>
                    <a:pt x="508" y="449"/>
                  </a:lnTo>
                  <a:lnTo>
                    <a:pt x="508" y="450"/>
                  </a:lnTo>
                  <a:lnTo>
                    <a:pt x="508" y="452"/>
                  </a:lnTo>
                  <a:lnTo>
                    <a:pt x="508" y="452"/>
                  </a:lnTo>
                  <a:lnTo>
                    <a:pt x="508" y="452"/>
                  </a:lnTo>
                  <a:lnTo>
                    <a:pt x="507" y="454"/>
                  </a:lnTo>
                  <a:lnTo>
                    <a:pt x="505" y="454"/>
                  </a:lnTo>
                  <a:lnTo>
                    <a:pt x="504" y="454"/>
                  </a:lnTo>
                  <a:lnTo>
                    <a:pt x="502" y="454"/>
                  </a:lnTo>
                  <a:lnTo>
                    <a:pt x="502" y="452"/>
                  </a:lnTo>
                  <a:lnTo>
                    <a:pt x="502" y="450"/>
                  </a:lnTo>
                  <a:lnTo>
                    <a:pt x="504" y="450"/>
                  </a:lnTo>
                  <a:lnTo>
                    <a:pt x="505" y="447"/>
                  </a:lnTo>
                  <a:lnTo>
                    <a:pt x="505" y="446"/>
                  </a:lnTo>
                  <a:lnTo>
                    <a:pt x="505" y="444"/>
                  </a:lnTo>
                  <a:lnTo>
                    <a:pt x="507" y="444"/>
                  </a:lnTo>
                  <a:lnTo>
                    <a:pt x="508" y="444"/>
                  </a:lnTo>
                  <a:close/>
                  <a:moveTo>
                    <a:pt x="496" y="436"/>
                  </a:moveTo>
                  <a:lnTo>
                    <a:pt x="496" y="436"/>
                  </a:lnTo>
                  <a:lnTo>
                    <a:pt x="497" y="438"/>
                  </a:lnTo>
                  <a:lnTo>
                    <a:pt x="497" y="438"/>
                  </a:lnTo>
                  <a:lnTo>
                    <a:pt x="497" y="438"/>
                  </a:lnTo>
                  <a:lnTo>
                    <a:pt x="497" y="439"/>
                  </a:lnTo>
                  <a:lnTo>
                    <a:pt x="496" y="438"/>
                  </a:lnTo>
                  <a:lnTo>
                    <a:pt x="496" y="438"/>
                  </a:lnTo>
                  <a:lnTo>
                    <a:pt x="496" y="438"/>
                  </a:lnTo>
                  <a:lnTo>
                    <a:pt x="496" y="436"/>
                  </a:lnTo>
                  <a:close/>
                  <a:moveTo>
                    <a:pt x="516" y="432"/>
                  </a:moveTo>
                  <a:lnTo>
                    <a:pt x="516" y="432"/>
                  </a:lnTo>
                  <a:lnTo>
                    <a:pt x="518" y="433"/>
                  </a:lnTo>
                  <a:lnTo>
                    <a:pt x="518" y="435"/>
                  </a:lnTo>
                  <a:lnTo>
                    <a:pt x="518" y="436"/>
                  </a:lnTo>
                  <a:lnTo>
                    <a:pt x="518" y="438"/>
                  </a:lnTo>
                  <a:lnTo>
                    <a:pt x="516" y="438"/>
                  </a:lnTo>
                  <a:lnTo>
                    <a:pt x="516" y="438"/>
                  </a:lnTo>
                  <a:lnTo>
                    <a:pt x="516" y="436"/>
                  </a:lnTo>
                  <a:lnTo>
                    <a:pt x="516" y="436"/>
                  </a:lnTo>
                  <a:lnTo>
                    <a:pt x="515" y="435"/>
                  </a:lnTo>
                  <a:lnTo>
                    <a:pt x="515" y="435"/>
                  </a:lnTo>
                  <a:lnTo>
                    <a:pt x="515" y="433"/>
                  </a:lnTo>
                  <a:lnTo>
                    <a:pt x="515" y="433"/>
                  </a:lnTo>
                  <a:lnTo>
                    <a:pt x="516" y="432"/>
                  </a:lnTo>
                  <a:close/>
                  <a:moveTo>
                    <a:pt x="524" y="428"/>
                  </a:moveTo>
                  <a:lnTo>
                    <a:pt x="526" y="430"/>
                  </a:lnTo>
                  <a:lnTo>
                    <a:pt x="529" y="430"/>
                  </a:lnTo>
                  <a:lnTo>
                    <a:pt x="530" y="432"/>
                  </a:lnTo>
                  <a:lnTo>
                    <a:pt x="530" y="433"/>
                  </a:lnTo>
                  <a:lnTo>
                    <a:pt x="529" y="435"/>
                  </a:lnTo>
                  <a:lnTo>
                    <a:pt x="529" y="435"/>
                  </a:lnTo>
                  <a:lnTo>
                    <a:pt x="527" y="436"/>
                  </a:lnTo>
                  <a:lnTo>
                    <a:pt x="522" y="438"/>
                  </a:lnTo>
                  <a:lnTo>
                    <a:pt x="521" y="438"/>
                  </a:lnTo>
                  <a:lnTo>
                    <a:pt x="521" y="436"/>
                  </a:lnTo>
                  <a:lnTo>
                    <a:pt x="521" y="435"/>
                  </a:lnTo>
                  <a:lnTo>
                    <a:pt x="519" y="435"/>
                  </a:lnTo>
                  <a:lnTo>
                    <a:pt x="521" y="433"/>
                  </a:lnTo>
                  <a:lnTo>
                    <a:pt x="522" y="432"/>
                  </a:lnTo>
                  <a:lnTo>
                    <a:pt x="522" y="432"/>
                  </a:lnTo>
                  <a:lnTo>
                    <a:pt x="522" y="430"/>
                  </a:lnTo>
                  <a:lnTo>
                    <a:pt x="522" y="430"/>
                  </a:lnTo>
                  <a:lnTo>
                    <a:pt x="522" y="428"/>
                  </a:lnTo>
                  <a:lnTo>
                    <a:pt x="524" y="428"/>
                  </a:lnTo>
                  <a:close/>
                  <a:moveTo>
                    <a:pt x="513" y="425"/>
                  </a:moveTo>
                  <a:lnTo>
                    <a:pt x="515" y="425"/>
                  </a:lnTo>
                  <a:lnTo>
                    <a:pt x="515" y="427"/>
                  </a:lnTo>
                  <a:lnTo>
                    <a:pt x="516" y="427"/>
                  </a:lnTo>
                  <a:lnTo>
                    <a:pt x="516" y="428"/>
                  </a:lnTo>
                  <a:lnTo>
                    <a:pt x="516" y="430"/>
                  </a:lnTo>
                  <a:lnTo>
                    <a:pt x="515" y="430"/>
                  </a:lnTo>
                  <a:lnTo>
                    <a:pt x="515" y="430"/>
                  </a:lnTo>
                  <a:lnTo>
                    <a:pt x="513" y="432"/>
                  </a:lnTo>
                  <a:lnTo>
                    <a:pt x="511" y="432"/>
                  </a:lnTo>
                  <a:lnTo>
                    <a:pt x="511" y="433"/>
                  </a:lnTo>
                  <a:lnTo>
                    <a:pt x="513" y="435"/>
                  </a:lnTo>
                  <a:lnTo>
                    <a:pt x="515" y="436"/>
                  </a:lnTo>
                  <a:lnTo>
                    <a:pt x="515" y="438"/>
                  </a:lnTo>
                  <a:lnTo>
                    <a:pt x="515" y="439"/>
                  </a:lnTo>
                  <a:lnTo>
                    <a:pt x="515" y="439"/>
                  </a:lnTo>
                  <a:lnTo>
                    <a:pt x="515" y="441"/>
                  </a:lnTo>
                  <a:lnTo>
                    <a:pt x="516" y="443"/>
                  </a:lnTo>
                  <a:lnTo>
                    <a:pt x="516" y="443"/>
                  </a:lnTo>
                  <a:lnTo>
                    <a:pt x="516" y="444"/>
                  </a:lnTo>
                  <a:lnTo>
                    <a:pt x="516" y="446"/>
                  </a:lnTo>
                  <a:lnTo>
                    <a:pt x="515" y="446"/>
                  </a:lnTo>
                  <a:lnTo>
                    <a:pt x="515" y="446"/>
                  </a:lnTo>
                  <a:lnTo>
                    <a:pt x="515" y="446"/>
                  </a:lnTo>
                  <a:lnTo>
                    <a:pt x="515" y="446"/>
                  </a:lnTo>
                  <a:lnTo>
                    <a:pt x="511" y="447"/>
                  </a:lnTo>
                  <a:lnTo>
                    <a:pt x="510" y="446"/>
                  </a:lnTo>
                  <a:lnTo>
                    <a:pt x="511" y="444"/>
                  </a:lnTo>
                  <a:lnTo>
                    <a:pt x="510" y="443"/>
                  </a:lnTo>
                  <a:lnTo>
                    <a:pt x="508" y="441"/>
                  </a:lnTo>
                  <a:lnTo>
                    <a:pt x="507" y="439"/>
                  </a:lnTo>
                  <a:lnTo>
                    <a:pt x="507" y="438"/>
                  </a:lnTo>
                  <a:lnTo>
                    <a:pt x="505" y="436"/>
                  </a:lnTo>
                  <a:lnTo>
                    <a:pt x="504" y="435"/>
                  </a:lnTo>
                  <a:lnTo>
                    <a:pt x="505" y="433"/>
                  </a:lnTo>
                  <a:lnTo>
                    <a:pt x="505" y="432"/>
                  </a:lnTo>
                  <a:lnTo>
                    <a:pt x="507" y="430"/>
                  </a:lnTo>
                  <a:lnTo>
                    <a:pt x="508" y="430"/>
                  </a:lnTo>
                  <a:lnTo>
                    <a:pt x="508" y="430"/>
                  </a:lnTo>
                  <a:lnTo>
                    <a:pt x="510" y="430"/>
                  </a:lnTo>
                  <a:lnTo>
                    <a:pt x="511" y="430"/>
                  </a:lnTo>
                  <a:lnTo>
                    <a:pt x="510" y="427"/>
                  </a:lnTo>
                  <a:lnTo>
                    <a:pt x="511" y="425"/>
                  </a:lnTo>
                  <a:lnTo>
                    <a:pt x="511" y="425"/>
                  </a:lnTo>
                  <a:lnTo>
                    <a:pt x="513" y="425"/>
                  </a:lnTo>
                  <a:close/>
                  <a:moveTo>
                    <a:pt x="515" y="419"/>
                  </a:moveTo>
                  <a:lnTo>
                    <a:pt x="515" y="419"/>
                  </a:lnTo>
                  <a:lnTo>
                    <a:pt x="515" y="419"/>
                  </a:lnTo>
                  <a:lnTo>
                    <a:pt x="515" y="421"/>
                  </a:lnTo>
                  <a:lnTo>
                    <a:pt x="515" y="421"/>
                  </a:lnTo>
                  <a:lnTo>
                    <a:pt x="513" y="421"/>
                  </a:lnTo>
                  <a:lnTo>
                    <a:pt x="513" y="421"/>
                  </a:lnTo>
                  <a:lnTo>
                    <a:pt x="513" y="421"/>
                  </a:lnTo>
                  <a:lnTo>
                    <a:pt x="510" y="421"/>
                  </a:lnTo>
                  <a:lnTo>
                    <a:pt x="510" y="421"/>
                  </a:lnTo>
                  <a:lnTo>
                    <a:pt x="510" y="419"/>
                  </a:lnTo>
                  <a:lnTo>
                    <a:pt x="513" y="419"/>
                  </a:lnTo>
                  <a:lnTo>
                    <a:pt x="515" y="419"/>
                  </a:lnTo>
                  <a:close/>
                  <a:moveTo>
                    <a:pt x="502" y="414"/>
                  </a:moveTo>
                  <a:lnTo>
                    <a:pt x="502" y="414"/>
                  </a:lnTo>
                  <a:lnTo>
                    <a:pt x="502" y="416"/>
                  </a:lnTo>
                  <a:lnTo>
                    <a:pt x="502" y="416"/>
                  </a:lnTo>
                  <a:lnTo>
                    <a:pt x="502" y="416"/>
                  </a:lnTo>
                  <a:lnTo>
                    <a:pt x="500" y="416"/>
                  </a:lnTo>
                  <a:lnTo>
                    <a:pt x="500" y="416"/>
                  </a:lnTo>
                  <a:lnTo>
                    <a:pt x="500" y="416"/>
                  </a:lnTo>
                  <a:lnTo>
                    <a:pt x="500" y="414"/>
                  </a:lnTo>
                  <a:lnTo>
                    <a:pt x="502" y="414"/>
                  </a:lnTo>
                  <a:close/>
                  <a:moveTo>
                    <a:pt x="511" y="384"/>
                  </a:moveTo>
                  <a:lnTo>
                    <a:pt x="516" y="386"/>
                  </a:lnTo>
                  <a:lnTo>
                    <a:pt x="519" y="386"/>
                  </a:lnTo>
                  <a:lnTo>
                    <a:pt x="519" y="387"/>
                  </a:lnTo>
                  <a:lnTo>
                    <a:pt x="519" y="389"/>
                  </a:lnTo>
                  <a:lnTo>
                    <a:pt x="519" y="391"/>
                  </a:lnTo>
                  <a:lnTo>
                    <a:pt x="521" y="391"/>
                  </a:lnTo>
                  <a:lnTo>
                    <a:pt x="521" y="392"/>
                  </a:lnTo>
                  <a:lnTo>
                    <a:pt x="519" y="394"/>
                  </a:lnTo>
                  <a:lnTo>
                    <a:pt x="519" y="394"/>
                  </a:lnTo>
                  <a:lnTo>
                    <a:pt x="519" y="395"/>
                  </a:lnTo>
                  <a:lnTo>
                    <a:pt x="519" y="397"/>
                  </a:lnTo>
                  <a:lnTo>
                    <a:pt x="518" y="397"/>
                  </a:lnTo>
                  <a:lnTo>
                    <a:pt x="518" y="397"/>
                  </a:lnTo>
                  <a:lnTo>
                    <a:pt x="516" y="397"/>
                  </a:lnTo>
                  <a:lnTo>
                    <a:pt x="515" y="399"/>
                  </a:lnTo>
                  <a:lnTo>
                    <a:pt x="516" y="399"/>
                  </a:lnTo>
                  <a:lnTo>
                    <a:pt x="516" y="400"/>
                  </a:lnTo>
                  <a:lnTo>
                    <a:pt x="518" y="402"/>
                  </a:lnTo>
                  <a:lnTo>
                    <a:pt x="519" y="403"/>
                  </a:lnTo>
                  <a:lnTo>
                    <a:pt x="521" y="405"/>
                  </a:lnTo>
                  <a:lnTo>
                    <a:pt x="519" y="405"/>
                  </a:lnTo>
                  <a:lnTo>
                    <a:pt x="519" y="406"/>
                  </a:lnTo>
                  <a:lnTo>
                    <a:pt x="518" y="408"/>
                  </a:lnTo>
                  <a:lnTo>
                    <a:pt x="516" y="408"/>
                  </a:lnTo>
                  <a:lnTo>
                    <a:pt x="516" y="410"/>
                  </a:lnTo>
                  <a:lnTo>
                    <a:pt x="515" y="411"/>
                  </a:lnTo>
                  <a:lnTo>
                    <a:pt x="515" y="411"/>
                  </a:lnTo>
                  <a:lnTo>
                    <a:pt x="513" y="411"/>
                  </a:lnTo>
                  <a:lnTo>
                    <a:pt x="511" y="411"/>
                  </a:lnTo>
                  <a:lnTo>
                    <a:pt x="510" y="411"/>
                  </a:lnTo>
                  <a:lnTo>
                    <a:pt x="508" y="411"/>
                  </a:lnTo>
                  <a:lnTo>
                    <a:pt x="507" y="410"/>
                  </a:lnTo>
                  <a:lnTo>
                    <a:pt x="507" y="410"/>
                  </a:lnTo>
                  <a:lnTo>
                    <a:pt x="507" y="408"/>
                  </a:lnTo>
                  <a:lnTo>
                    <a:pt x="508" y="406"/>
                  </a:lnTo>
                  <a:lnTo>
                    <a:pt x="508" y="403"/>
                  </a:lnTo>
                  <a:lnTo>
                    <a:pt x="510" y="399"/>
                  </a:lnTo>
                  <a:lnTo>
                    <a:pt x="510" y="395"/>
                  </a:lnTo>
                  <a:lnTo>
                    <a:pt x="510" y="395"/>
                  </a:lnTo>
                  <a:lnTo>
                    <a:pt x="510" y="394"/>
                  </a:lnTo>
                  <a:lnTo>
                    <a:pt x="510" y="394"/>
                  </a:lnTo>
                  <a:lnTo>
                    <a:pt x="510" y="392"/>
                  </a:lnTo>
                  <a:lnTo>
                    <a:pt x="510" y="392"/>
                  </a:lnTo>
                  <a:lnTo>
                    <a:pt x="511" y="389"/>
                  </a:lnTo>
                  <a:lnTo>
                    <a:pt x="511" y="389"/>
                  </a:lnTo>
                  <a:lnTo>
                    <a:pt x="511" y="387"/>
                  </a:lnTo>
                  <a:lnTo>
                    <a:pt x="511" y="386"/>
                  </a:lnTo>
                  <a:lnTo>
                    <a:pt x="511" y="386"/>
                  </a:lnTo>
                  <a:lnTo>
                    <a:pt x="511" y="384"/>
                  </a:lnTo>
                  <a:lnTo>
                    <a:pt x="511" y="384"/>
                  </a:lnTo>
                  <a:close/>
                  <a:moveTo>
                    <a:pt x="442" y="247"/>
                  </a:moveTo>
                  <a:lnTo>
                    <a:pt x="442" y="247"/>
                  </a:lnTo>
                  <a:lnTo>
                    <a:pt x="442" y="247"/>
                  </a:lnTo>
                  <a:lnTo>
                    <a:pt x="444" y="247"/>
                  </a:lnTo>
                  <a:lnTo>
                    <a:pt x="444" y="249"/>
                  </a:lnTo>
                  <a:lnTo>
                    <a:pt x="444" y="249"/>
                  </a:lnTo>
                  <a:lnTo>
                    <a:pt x="442" y="249"/>
                  </a:lnTo>
                  <a:lnTo>
                    <a:pt x="440" y="249"/>
                  </a:lnTo>
                  <a:lnTo>
                    <a:pt x="440" y="249"/>
                  </a:lnTo>
                  <a:lnTo>
                    <a:pt x="440" y="249"/>
                  </a:lnTo>
                  <a:lnTo>
                    <a:pt x="440" y="247"/>
                  </a:lnTo>
                  <a:lnTo>
                    <a:pt x="442" y="247"/>
                  </a:lnTo>
                  <a:lnTo>
                    <a:pt x="442" y="247"/>
                  </a:lnTo>
                  <a:close/>
                  <a:moveTo>
                    <a:pt x="0" y="145"/>
                  </a:moveTo>
                  <a:lnTo>
                    <a:pt x="2" y="145"/>
                  </a:lnTo>
                  <a:lnTo>
                    <a:pt x="2" y="145"/>
                  </a:lnTo>
                  <a:lnTo>
                    <a:pt x="2" y="146"/>
                  </a:lnTo>
                  <a:lnTo>
                    <a:pt x="0" y="146"/>
                  </a:lnTo>
                  <a:lnTo>
                    <a:pt x="0" y="145"/>
                  </a:lnTo>
                  <a:lnTo>
                    <a:pt x="0" y="145"/>
                  </a:lnTo>
                  <a:close/>
                  <a:moveTo>
                    <a:pt x="578" y="0"/>
                  </a:moveTo>
                  <a:lnTo>
                    <a:pt x="578" y="1"/>
                  </a:lnTo>
                  <a:lnTo>
                    <a:pt x="579" y="5"/>
                  </a:lnTo>
                  <a:lnTo>
                    <a:pt x="579" y="6"/>
                  </a:lnTo>
                  <a:lnTo>
                    <a:pt x="581" y="6"/>
                  </a:lnTo>
                  <a:lnTo>
                    <a:pt x="582" y="8"/>
                  </a:lnTo>
                  <a:lnTo>
                    <a:pt x="582" y="8"/>
                  </a:lnTo>
                  <a:lnTo>
                    <a:pt x="582" y="9"/>
                  </a:lnTo>
                  <a:lnTo>
                    <a:pt x="582" y="9"/>
                  </a:lnTo>
                  <a:lnTo>
                    <a:pt x="582" y="11"/>
                  </a:lnTo>
                  <a:lnTo>
                    <a:pt x="582" y="11"/>
                  </a:lnTo>
                  <a:lnTo>
                    <a:pt x="582" y="13"/>
                  </a:lnTo>
                  <a:lnTo>
                    <a:pt x="584" y="14"/>
                  </a:lnTo>
                  <a:lnTo>
                    <a:pt x="584" y="16"/>
                  </a:lnTo>
                  <a:lnTo>
                    <a:pt x="584" y="17"/>
                  </a:lnTo>
                  <a:lnTo>
                    <a:pt x="584" y="19"/>
                  </a:lnTo>
                  <a:lnTo>
                    <a:pt x="586" y="20"/>
                  </a:lnTo>
                  <a:lnTo>
                    <a:pt x="586" y="22"/>
                  </a:lnTo>
                  <a:lnTo>
                    <a:pt x="586" y="22"/>
                  </a:lnTo>
                  <a:lnTo>
                    <a:pt x="587" y="24"/>
                  </a:lnTo>
                  <a:lnTo>
                    <a:pt x="587" y="25"/>
                  </a:lnTo>
                  <a:lnTo>
                    <a:pt x="589" y="25"/>
                  </a:lnTo>
                  <a:lnTo>
                    <a:pt x="590" y="27"/>
                  </a:lnTo>
                  <a:lnTo>
                    <a:pt x="590" y="27"/>
                  </a:lnTo>
                  <a:lnTo>
                    <a:pt x="592" y="28"/>
                  </a:lnTo>
                  <a:lnTo>
                    <a:pt x="592" y="28"/>
                  </a:lnTo>
                  <a:lnTo>
                    <a:pt x="592" y="28"/>
                  </a:lnTo>
                  <a:lnTo>
                    <a:pt x="592" y="28"/>
                  </a:lnTo>
                  <a:lnTo>
                    <a:pt x="590" y="30"/>
                  </a:lnTo>
                  <a:lnTo>
                    <a:pt x="589" y="33"/>
                  </a:lnTo>
                  <a:lnTo>
                    <a:pt x="589" y="33"/>
                  </a:lnTo>
                  <a:lnTo>
                    <a:pt x="590" y="35"/>
                  </a:lnTo>
                  <a:lnTo>
                    <a:pt x="590" y="36"/>
                  </a:lnTo>
                  <a:lnTo>
                    <a:pt x="590" y="36"/>
                  </a:lnTo>
                  <a:lnTo>
                    <a:pt x="590" y="38"/>
                  </a:lnTo>
                  <a:lnTo>
                    <a:pt x="589" y="38"/>
                  </a:lnTo>
                  <a:lnTo>
                    <a:pt x="587" y="39"/>
                  </a:lnTo>
                  <a:lnTo>
                    <a:pt x="587" y="39"/>
                  </a:lnTo>
                  <a:lnTo>
                    <a:pt x="589" y="39"/>
                  </a:lnTo>
                  <a:lnTo>
                    <a:pt x="589" y="41"/>
                  </a:lnTo>
                  <a:lnTo>
                    <a:pt x="589" y="42"/>
                  </a:lnTo>
                  <a:lnTo>
                    <a:pt x="589" y="42"/>
                  </a:lnTo>
                  <a:lnTo>
                    <a:pt x="587" y="42"/>
                  </a:lnTo>
                  <a:lnTo>
                    <a:pt x="587" y="44"/>
                  </a:lnTo>
                  <a:lnTo>
                    <a:pt x="589" y="44"/>
                  </a:lnTo>
                  <a:lnTo>
                    <a:pt x="589" y="44"/>
                  </a:lnTo>
                  <a:lnTo>
                    <a:pt x="592" y="46"/>
                  </a:lnTo>
                  <a:lnTo>
                    <a:pt x="592" y="47"/>
                  </a:lnTo>
                  <a:lnTo>
                    <a:pt x="592" y="47"/>
                  </a:lnTo>
                  <a:lnTo>
                    <a:pt x="590" y="49"/>
                  </a:lnTo>
                  <a:lnTo>
                    <a:pt x="590" y="49"/>
                  </a:lnTo>
                  <a:lnTo>
                    <a:pt x="590" y="50"/>
                  </a:lnTo>
                  <a:lnTo>
                    <a:pt x="590" y="50"/>
                  </a:lnTo>
                  <a:lnTo>
                    <a:pt x="592" y="50"/>
                  </a:lnTo>
                  <a:lnTo>
                    <a:pt x="592" y="52"/>
                  </a:lnTo>
                  <a:lnTo>
                    <a:pt x="595" y="53"/>
                  </a:lnTo>
                  <a:lnTo>
                    <a:pt x="597" y="57"/>
                  </a:lnTo>
                  <a:lnTo>
                    <a:pt x="597" y="58"/>
                  </a:lnTo>
                  <a:lnTo>
                    <a:pt x="597" y="61"/>
                  </a:lnTo>
                  <a:lnTo>
                    <a:pt x="597" y="63"/>
                  </a:lnTo>
                  <a:lnTo>
                    <a:pt x="597" y="64"/>
                  </a:lnTo>
                  <a:lnTo>
                    <a:pt x="598" y="68"/>
                  </a:lnTo>
                  <a:lnTo>
                    <a:pt x="600" y="68"/>
                  </a:lnTo>
                  <a:lnTo>
                    <a:pt x="600" y="71"/>
                  </a:lnTo>
                  <a:lnTo>
                    <a:pt x="600" y="71"/>
                  </a:lnTo>
                  <a:lnTo>
                    <a:pt x="600" y="72"/>
                  </a:lnTo>
                  <a:lnTo>
                    <a:pt x="600" y="74"/>
                  </a:lnTo>
                  <a:lnTo>
                    <a:pt x="601" y="77"/>
                  </a:lnTo>
                  <a:lnTo>
                    <a:pt x="600" y="79"/>
                  </a:lnTo>
                  <a:lnTo>
                    <a:pt x="600" y="79"/>
                  </a:lnTo>
                  <a:lnTo>
                    <a:pt x="601" y="80"/>
                  </a:lnTo>
                  <a:lnTo>
                    <a:pt x="601" y="80"/>
                  </a:lnTo>
                  <a:lnTo>
                    <a:pt x="601" y="80"/>
                  </a:lnTo>
                  <a:lnTo>
                    <a:pt x="603" y="80"/>
                  </a:lnTo>
                  <a:lnTo>
                    <a:pt x="604" y="80"/>
                  </a:lnTo>
                  <a:lnTo>
                    <a:pt x="608" y="80"/>
                  </a:lnTo>
                  <a:lnTo>
                    <a:pt x="611" y="80"/>
                  </a:lnTo>
                  <a:lnTo>
                    <a:pt x="612" y="82"/>
                  </a:lnTo>
                  <a:lnTo>
                    <a:pt x="612" y="87"/>
                  </a:lnTo>
                  <a:lnTo>
                    <a:pt x="611" y="91"/>
                  </a:lnTo>
                  <a:lnTo>
                    <a:pt x="609" y="96"/>
                  </a:lnTo>
                  <a:lnTo>
                    <a:pt x="608" y="98"/>
                  </a:lnTo>
                  <a:lnTo>
                    <a:pt x="608" y="98"/>
                  </a:lnTo>
                  <a:lnTo>
                    <a:pt x="604" y="99"/>
                  </a:lnTo>
                  <a:lnTo>
                    <a:pt x="600" y="101"/>
                  </a:lnTo>
                  <a:lnTo>
                    <a:pt x="598" y="102"/>
                  </a:lnTo>
                  <a:lnTo>
                    <a:pt x="595" y="104"/>
                  </a:lnTo>
                  <a:lnTo>
                    <a:pt x="595" y="104"/>
                  </a:lnTo>
                  <a:lnTo>
                    <a:pt x="593" y="105"/>
                  </a:lnTo>
                  <a:lnTo>
                    <a:pt x="593" y="105"/>
                  </a:lnTo>
                  <a:lnTo>
                    <a:pt x="592" y="107"/>
                  </a:lnTo>
                  <a:lnTo>
                    <a:pt x="592" y="107"/>
                  </a:lnTo>
                  <a:lnTo>
                    <a:pt x="590" y="109"/>
                  </a:lnTo>
                  <a:lnTo>
                    <a:pt x="590" y="110"/>
                  </a:lnTo>
                  <a:lnTo>
                    <a:pt x="592" y="112"/>
                  </a:lnTo>
                  <a:lnTo>
                    <a:pt x="592" y="112"/>
                  </a:lnTo>
                  <a:lnTo>
                    <a:pt x="592" y="113"/>
                  </a:lnTo>
                  <a:lnTo>
                    <a:pt x="592" y="113"/>
                  </a:lnTo>
                  <a:lnTo>
                    <a:pt x="593" y="115"/>
                  </a:lnTo>
                  <a:lnTo>
                    <a:pt x="593" y="115"/>
                  </a:lnTo>
                  <a:lnTo>
                    <a:pt x="592" y="115"/>
                  </a:lnTo>
                  <a:lnTo>
                    <a:pt x="592" y="115"/>
                  </a:lnTo>
                  <a:lnTo>
                    <a:pt x="590" y="116"/>
                  </a:lnTo>
                  <a:lnTo>
                    <a:pt x="590" y="120"/>
                  </a:lnTo>
                  <a:lnTo>
                    <a:pt x="590" y="120"/>
                  </a:lnTo>
                  <a:lnTo>
                    <a:pt x="590" y="123"/>
                  </a:lnTo>
                  <a:lnTo>
                    <a:pt x="592" y="124"/>
                  </a:lnTo>
                  <a:lnTo>
                    <a:pt x="592" y="129"/>
                  </a:lnTo>
                  <a:lnTo>
                    <a:pt x="593" y="131"/>
                  </a:lnTo>
                  <a:lnTo>
                    <a:pt x="592" y="132"/>
                  </a:lnTo>
                  <a:lnTo>
                    <a:pt x="590" y="134"/>
                  </a:lnTo>
                  <a:lnTo>
                    <a:pt x="590" y="134"/>
                  </a:lnTo>
                  <a:lnTo>
                    <a:pt x="590" y="135"/>
                  </a:lnTo>
                  <a:lnTo>
                    <a:pt x="590" y="135"/>
                  </a:lnTo>
                  <a:lnTo>
                    <a:pt x="592" y="139"/>
                  </a:lnTo>
                  <a:lnTo>
                    <a:pt x="593" y="140"/>
                  </a:lnTo>
                  <a:lnTo>
                    <a:pt x="593" y="142"/>
                  </a:lnTo>
                  <a:lnTo>
                    <a:pt x="593" y="143"/>
                  </a:lnTo>
                  <a:lnTo>
                    <a:pt x="593" y="143"/>
                  </a:lnTo>
                  <a:lnTo>
                    <a:pt x="593" y="145"/>
                  </a:lnTo>
                  <a:lnTo>
                    <a:pt x="590" y="145"/>
                  </a:lnTo>
                  <a:lnTo>
                    <a:pt x="590" y="146"/>
                  </a:lnTo>
                  <a:lnTo>
                    <a:pt x="589" y="146"/>
                  </a:lnTo>
                  <a:lnTo>
                    <a:pt x="589" y="145"/>
                  </a:lnTo>
                  <a:lnTo>
                    <a:pt x="587" y="145"/>
                  </a:lnTo>
                  <a:lnTo>
                    <a:pt x="587" y="146"/>
                  </a:lnTo>
                  <a:lnTo>
                    <a:pt x="586" y="148"/>
                  </a:lnTo>
                  <a:lnTo>
                    <a:pt x="586" y="150"/>
                  </a:lnTo>
                  <a:lnTo>
                    <a:pt x="584" y="151"/>
                  </a:lnTo>
                  <a:lnTo>
                    <a:pt x="584" y="153"/>
                  </a:lnTo>
                  <a:lnTo>
                    <a:pt x="582" y="154"/>
                  </a:lnTo>
                  <a:lnTo>
                    <a:pt x="582" y="156"/>
                  </a:lnTo>
                  <a:lnTo>
                    <a:pt x="582" y="157"/>
                  </a:lnTo>
                  <a:lnTo>
                    <a:pt x="581" y="159"/>
                  </a:lnTo>
                  <a:lnTo>
                    <a:pt x="579" y="161"/>
                  </a:lnTo>
                  <a:lnTo>
                    <a:pt x="578" y="162"/>
                  </a:lnTo>
                  <a:lnTo>
                    <a:pt x="578" y="162"/>
                  </a:lnTo>
                  <a:lnTo>
                    <a:pt x="578" y="162"/>
                  </a:lnTo>
                  <a:lnTo>
                    <a:pt x="576" y="164"/>
                  </a:lnTo>
                  <a:lnTo>
                    <a:pt x="574" y="165"/>
                  </a:lnTo>
                  <a:lnTo>
                    <a:pt x="574" y="168"/>
                  </a:lnTo>
                  <a:lnTo>
                    <a:pt x="573" y="168"/>
                  </a:lnTo>
                  <a:lnTo>
                    <a:pt x="573" y="172"/>
                  </a:lnTo>
                  <a:lnTo>
                    <a:pt x="573" y="175"/>
                  </a:lnTo>
                  <a:lnTo>
                    <a:pt x="573" y="176"/>
                  </a:lnTo>
                  <a:lnTo>
                    <a:pt x="571" y="176"/>
                  </a:lnTo>
                  <a:lnTo>
                    <a:pt x="570" y="178"/>
                  </a:lnTo>
                  <a:lnTo>
                    <a:pt x="570" y="180"/>
                  </a:lnTo>
                  <a:lnTo>
                    <a:pt x="570" y="183"/>
                  </a:lnTo>
                  <a:lnTo>
                    <a:pt x="571" y="187"/>
                  </a:lnTo>
                  <a:lnTo>
                    <a:pt x="571" y="189"/>
                  </a:lnTo>
                  <a:lnTo>
                    <a:pt x="571" y="191"/>
                  </a:lnTo>
                  <a:lnTo>
                    <a:pt x="570" y="192"/>
                  </a:lnTo>
                  <a:lnTo>
                    <a:pt x="571" y="192"/>
                  </a:lnTo>
                  <a:lnTo>
                    <a:pt x="571" y="192"/>
                  </a:lnTo>
                  <a:lnTo>
                    <a:pt x="571" y="194"/>
                  </a:lnTo>
                  <a:lnTo>
                    <a:pt x="571" y="194"/>
                  </a:lnTo>
                  <a:lnTo>
                    <a:pt x="571" y="195"/>
                  </a:lnTo>
                  <a:lnTo>
                    <a:pt x="570" y="195"/>
                  </a:lnTo>
                  <a:lnTo>
                    <a:pt x="568" y="197"/>
                  </a:lnTo>
                  <a:lnTo>
                    <a:pt x="568" y="195"/>
                  </a:lnTo>
                  <a:lnTo>
                    <a:pt x="568" y="197"/>
                  </a:lnTo>
                  <a:lnTo>
                    <a:pt x="568" y="197"/>
                  </a:lnTo>
                  <a:lnTo>
                    <a:pt x="567" y="198"/>
                  </a:lnTo>
                  <a:lnTo>
                    <a:pt x="567" y="202"/>
                  </a:lnTo>
                  <a:lnTo>
                    <a:pt x="565" y="203"/>
                  </a:lnTo>
                  <a:lnTo>
                    <a:pt x="565" y="205"/>
                  </a:lnTo>
                  <a:lnTo>
                    <a:pt x="565" y="205"/>
                  </a:lnTo>
                  <a:lnTo>
                    <a:pt x="565" y="206"/>
                  </a:lnTo>
                  <a:lnTo>
                    <a:pt x="565" y="206"/>
                  </a:lnTo>
                  <a:lnTo>
                    <a:pt x="565" y="206"/>
                  </a:lnTo>
                  <a:lnTo>
                    <a:pt x="565" y="208"/>
                  </a:lnTo>
                  <a:lnTo>
                    <a:pt x="563" y="208"/>
                  </a:lnTo>
                  <a:lnTo>
                    <a:pt x="563" y="208"/>
                  </a:lnTo>
                  <a:lnTo>
                    <a:pt x="562" y="208"/>
                  </a:lnTo>
                  <a:lnTo>
                    <a:pt x="562" y="209"/>
                  </a:lnTo>
                  <a:lnTo>
                    <a:pt x="562" y="211"/>
                  </a:lnTo>
                  <a:lnTo>
                    <a:pt x="562" y="213"/>
                  </a:lnTo>
                  <a:lnTo>
                    <a:pt x="562" y="216"/>
                  </a:lnTo>
                  <a:lnTo>
                    <a:pt x="562" y="217"/>
                  </a:lnTo>
                  <a:lnTo>
                    <a:pt x="563" y="219"/>
                  </a:lnTo>
                  <a:lnTo>
                    <a:pt x="563" y="220"/>
                  </a:lnTo>
                  <a:lnTo>
                    <a:pt x="565" y="220"/>
                  </a:lnTo>
                  <a:lnTo>
                    <a:pt x="565" y="220"/>
                  </a:lnTo>
                  <a:lnTo>
                    <a:pt x="567" y="222"/>
                  </a:lnTo>
                  <a:lnTo>
                    <a:pt x="565" y="222"/>
                  </a:lnTo>
                  <a:lnTo>
                    <a:pt x="565" y="222"/>
                  </a:lnTo>
                  <a:lnTo>
                    <a:pt x="565" y="224"/>
                  </a:lnTo>
                  <a:lnTo>
                    <a:pt x="565" y="225"/>
                  </a:lnTo>
                  <a:lnTo>
                    <a:pt x="565" y="227"/>
                  </a:lnTo>
                  <a:lnTo>
                    <a:pt x="567" y="227"/>
                  </a:lnTo>
                  <a:lnTo>
                    <a:pt x="567" y="228"/>
                  </a:lnTo>
                  <a:lnTo>
                    <a:pt x="568" y="230"/>
                  </a:lnTo>
                  <a:lnTo>
                    <a:pt x="567" y="232"/>
                  </a:lnTo>
                  <a:lnTo>
                    <a:pt x="568" y="235"/>
                  </a:lnTo>
                  <a:lnTo>
                    <a:pt x="570" y="236"/>
                  </a:lnTo>
                  <a:lnTo>
                    <a:pt x="570" y="236"/>
                  </a:lnTo>
                  <a:lnTo>
                    <a:pt x="570" y="238"/>
                  </a:lnTo>
                  <a:lnTo>
                    <a:pt x="568" y="238"/>
                  </a:lnTo>
                  <a:lnTo>
                    <a:pt x="568" y="239"/>
                  </a:lnTo>
                  <a:lnTo>
                    <a:pt x="568" y="241"/>
                  </a:lnTo>
                  <a:lnTo>
                    <a:pt x="570" y="243"/>
                  </a:lnTo>
                  <a:lnTo>
                    <a:pt x="570" y="243"/>
                  </a:lnTo>
                  <a:lnTo>
                    <a:pt x="571" y="243"/>
                  </a:lnTo>
                  <a:lnTo>
                    <a:pt x="573" y="243"/>
                  </a:lnTo>
                  <a:lnTo>
                    <a:pt x="573" y="244"/>
                  </a:lnTo>
                  <a:lnTo>
                    <a:pt x="573" y="244"/>
                  </a:lnTo>
                  <a:lnTo>
                    <a:pt x="573" y="246"/>
                  </a:lnTo>
                  <a:lnTo>
                    <a:pt x="571" y="247"/>
                  </a:lnTo>
                  <a:lnTo>
                    <a:pt x="571" y="250"/>
                  </a:lnTo>
                  <a:lnTo>
                    <a:pt x="571" y="254"/>
                  </a:lnTo>
                  <a:lnTo>
                    <a:pt x="571" y="255"/>
                  </a:lnTo>
                  <a:lnTo>
                    <a:pt x="571" y="257"/>
                  </a:lnTo>
                  <a:lnTo>
                    <a:pt x="571" y="258"/>
                  </a:lnTo>
                  <a:lnTo>
                    <a:pt x="571" y="258"/>
                  </a:lnTo>
                  <a:lnTo>
                    <a:pt x="571" y="258"/>
                  </a:lnTo>
                  <a:lnTo>
                    <a:pt x="570" y="258"/>
                  </a:lnTo>
                  <a:lnTo>
                    <a:pt x="570" y="258"/>
                  </a:lnTo>
                  <a:lnTo>
                    <a:pt x="568" y="260"/>
                  </a:lnTo>
                  <a:lnTo>
                    <a:pt x="568" y="261"/>
                  </a:lnTo>
                  <a:lnTo>
                    <a:pt x="568" y="261"/>
                  </a:lnTo>
                  <a:lnTo>
                    <a:pt x="567" y="263"/>
                  </a:lnTo>
                  <a:lnTo>
                    <a:pt x="567" y="265"/>
                  </a:lnTo>
                  <a:lnTo>
                    <a:pt x="565" y="266"/>
                  </a:lnTo>
                  <a:lnTo>
                    <a:pt x="565" y="266"/>
                  </a:lnTo>
                  <a:lnTo>
                    <a:pt x="565" y="268"/>
                  </a:lnTo>
                  <a:lnTo>
                    <a:pt x="565" y="269"/>
                  </a:lnTo>
                  <a:lnTo>
                    <a:pt x="563" y="272"/>
                  </a:lnTo>
                  <a:lnTo>
                    <a:pt x="563" y="274"/>
                  </a:lnTo>
                  <a:lnTo>
                    <a:pt x="562" y="274"/>
                  </a:lnTo>
                  <a:lnTo>
                    <a:pt x="562" y="274"/>
                  </a:lnTo>
                  <a:lnTo>
                    <a:pt x="562" y="276"/>
                  </a:lnTo>
                  <a:lnTo>
                    <a:pt x="563" y="276"/>
                  </a:lnTo>
                  <a:lnTo>
                    <a:pt x="563" y="277"/>
                  </a:lnTo>
                  <a:lnTo>
                    <a:pt x="563" y="277"/>
                  </a:lnTo>
                  <a:lnTo>
                    <a:pt x="563" y="279"/>
                  </a:lnTo>
                  <a:lnTo>
                    <a:pt x="563" y="280"/>
                  </a:lnTo>
                  <a:lnTo>
                    <a:pt x="565" y="283"/>
                  </a:lnTo>
                  <a:lnTo>
                    <a:pt x="563" y="285"/>
                  </a:lnTo>
                  <a:lnTo>
                    <a:pt x="563" y="287"/>
                  </a:lnTo>
                  <a:lnTo>
                    <a:pt x="563" y="288"/>
                  </a:lnTo>
                  <a:lnTo>
                    <a:pt x="563" y="288"/>
                  </a:lnTo>
                  <a:lnTo>
                    <a:pt x="562" y="290"/>
                  </a:lnTo>
                  <a:lnTo>
                    <a:pt x="560" y="290"/>
                  </a:lnTo>
                  <a:lnTo>
                    <a:pt x="559" y="291"/>
                  </a:lnTo>
                  <a:lnTo>
                    <a:pt x="559" y="293"/>
                  </a:lnTo>
                  <a:lnTo>
                    <a:pt x="559" y="293"/>
                  </a:lnTo>
                  <a:lnTo>
                    <a:pt x="559" y="293"/>
                  </a:lnTo>
                  <a:lnTo>
                    <a:pt x="557" y="293"/>
                  </a:lnTo>
                  <a:lnTo>
                    <a:pt x="557" y="293"/>
                  </a:lnTo>
                  <a:lnTo>
                    <a:pt x="556" y="295"/>
                  </a:lnTo>
                  <a:lnTo>
                    <a:pt x="554" y="295"/>
                  </a:lnTo>
                  <a:lnTo>
                    <a:pt x="554" y="296"/>
                  </a:lnTo>
                  <a:lnTo>
                    <a:pt x="554" y="298"/>
                  </a:lnTo>
                  <a:lnTo>
                    <a:pt x="554" y="298"/>
                  </a:lnTo>
                  <a:lnTo>
                    <a:pt x="552" y="299"/>
                  </a:lnTo>
                  <a:lnTo>
                    <a:pt x="552" y="301"/>
                  </a:lnTo>
                  <a:lnTo>
                    <a:pt x="552" y="302"/>
                  </a:lnTo>
                  <a:lnTo>
                    <a:pt x="554" y="304"/>
                  </a:lnTo>
                  <a:lnTo>
                    <a:pt x="554" y="306"/>
                  </a:lnTo>
                  <a:lnTo>
                    <a:pt x="552" y="307"/>
                  </a:lnTo>
                  <a:lnTo>
                    <a:pt x="552" y="309"/>
                  </a:lnTo>
                  <a:lnTo>
                    <a:pt x="552" y="310"/>
                  </a:lnTo>
                  <a:lnTo>
                    <a:pt x="554" y="310"/>
                  </a:lnTo>
                  <a:lnTo>
                    <a:pt x="552" y="312"/>
                  </a:lnTo>
                  <a:lnTo>
                    <a:pt x="552" y="313"/>
                  </a:lnTo>
                  <a:lnTo>
                    <a:pt x="552" y="317"/>
                  </a:lnTo>
                  <a:lnTo>
                    <a:pt x="554" y="318"/>
                  </a:lnTo>
                  <a:lnTo>
                    <a:pt x="556" y="320"/>
                  </a:lnTo>
                  <a:lnTo>
                    <a:pt x="556" y="323"/>
                  </a:lnTo>
                  <a:lnTo>
                    <a:pt x="556" y="324"/>
                  </a:lnTo>
                  <a:lnTo>
                    <a:pt x="556" y="328"/>
                  </a:lnTo>
                  <a:lnTo>
                    <a:pt x="557" y="328"/>
                  </a:lnTo>
                  <a:lnTo>
                    <a:pt x="557" y="329"/>
                  </a:lnTo>
                  <a:lnTo>
                    <a:pt x="557" y="329"/>
                  </a:lnTo>
                  <a:lnTo>
                    <a:pt x="557" y="331"/>
                  </a:lnTo>
                  <a:lnTo>
                    <a:pt x="556" y="332"/>
                  </a:lnTo>
                  <a:lnTo>
                    <a:pt x="554" y="332"/>
                  </a:lnTo>
                  <a:lnTo>
                    <a:pt x="552" y="334"/>
                  </a:lnTo>
                  <a:lnTo>
                    <a:pt x="551" y="334"/>
                  </a:lnTo>
                  <a:lnTo>
                    <a:pt x="551" y="335"/>
                  </a:lnTo>
                  <a:lnTo>
                    <a:pt x="549" y="335"/>
                  </a:lnTo>
                  <a:lnTo>
                    <a:pt x="549" y="337"/>
                  </a:lnTo>
                  <a:lnTo>
                    <a:pt x="549" y="340"/>
                  </a:lnTo>
                  <a:lnTo>
                    <a:pt x="549" y="342"/>
                  </a:lnTo>
                  <a:lnTo>
                    <a:pt x="549" y="343"/>
                  </a:lnTo>
                  <a:lnTo>
                    <a:pt x="548" y="345"/>
                  </a:lnTo>
                  <a:lnTo>
                    <a:pt x="548" y="345"/>
                  </a:lnTo>
                  <a:lnTo>
                    <a:pt x="548" y="347"/>
                  </a:lnTo>
                  <a:lnTo>
                    <a:pt x="548" y="347"/>
                  </a:lnTo>
                  <a:lnTo>
                    <a:pt x="548" y="347"/>
                  </a:lnTo>
                  <a:lnTo>
                    <a:pt x="546" y="347"/>
                  </a:lnTo>
                  <a:lnTo>
                    <a:pt x="546" y="347"/>
                  </a:lnTo>
                  <a:lnTo>
                    <a:pt x="545" y="347"/>
                  </a:lnTo>
                  <a:lnTo>
                    <a:pt x="546" y="348"/>
                  </a:lnTo>
                  <a:lnTo>
                    <a:pt x="546" y="351"/>
                  </a:lnTo>
                  <a:lnTo>
                    <a:pt x="546" y="351"/>
                  </a:lnTo>
                  <a:lnTo>
                    <a:pt x="546" y="353"/>
                  </a:lnTo>
                  <a:lnTo>
                    <a:pt x="546" y="354"/>
                  </a:lnTo>
                  <a:lnTo>
                    <a:pt x="545" y="354"/>
                  </a:lnTo>
                  <a:lnTo>
                    <a:pt x="545" y="354"/>
                  </a:lnTo>
                  <a:lnTo>
                    <a:pt x="545" y="356"/>
                  </a:lnTo>
                  <a:lnTo>
                    <a:pt x="543" y="356"/>
                  </a:lnTo>
                  <a:lnTo>
                    <a:pt x="545" y="358"/>
                  </a:lnTo>
                  <a:lnTo>
                    <a:pt x="545" y="359"/>
                  </a:lnTo>
                  <a:lnTo>
                    <a:pt x="546" y="359"/>
                  </a:lnTo>
                  <a:lnTo>
                    <a:pt x="545" y="361"/>
                  </a:lnTo>
                  <a:lnTo>
                    <a:pt x="545" y="361"/>
                  </a:lnTo>
                  <a:lnTo>
                    <a:pt x="545" y="361"/>
                  </a:lnTo>
                  <a:lnTo>
                    <a:pt x="543" y="362"/>
                  </a:lnTo>
                  <a:lnTo>
                    <a:pt x="543" y="364"/>
                  </a:lnTo>
                  <a:lnTo>
                    <a:pt x="541" y="365"/>
                  </a:lnTo>
                  <a:lnTo>
                    <a:pt x="541" y="367"/>
                  </a:lnTo>
                  <a:lnTo>
                    <a:pt x="543" y="369"/>
                  </a:lnTo>
                  <a:lnTo>
                    <a:pt x="543" y="370"/>
                  </a:lnTo>
                  <a:lnTo>
                    <a:pt x="543" y="375"/>
                  </a:lnTo>
                  <a:lnTo>
                    <a:pt x="543" y="378"/>
                  </a:lnTo>
                  <a:lnTo>
                    <a:pt x="543" y="380"/>
                  </a:lnTo>
                  <a:lnTo>
                    <a:pt x="543" y="381"/>
                  </a:lnTo>
                  <a:lnTo>
                    <a:pt x="543" y="381"/>
                  </a:lnTo>
                  <a:lnTo>
                    <a:pt x="543" y="384"/>
                  </a:lnTo>
                  <a:lnTo>
                    <a:pt x="545" y="387"/>
                  </a:lnTo>
                  <a:lnTo>
                    <a:pt x="545" y="389"/>
                  </a:lnTo>
                  <a:lnTo>
                    <a:pt x="545" y="389"/>
                  </a:lnTo>
                  <a:lnTo>
                    <a:pt x="543" y="391"/>
                  </a:lnTo>
                  <a:lnTo>
                    <a:pt x="541" y="391"/>
                  </a:lnTo>
                  <a:lnTo>
                    <a:pt x="541" y="391"/>
                  </a:lnTo>
                  <a:lnTo>
                    <a:pt x="540" y="391"/>
                  </a:lnTo>
                  <a:lnTo>
                    <a:pt x="540" y="391"/>
                  </a:lnTo>
                  <a:lnTo>
                    <a:pt x="540" y="392"/>
                  </a:lnTo>
                  <a:lnTo>
                    <a:pt x="540" y="392"/>
                  </a:lnTo>
                  <a:lnTo>
                    <a:pt x="540" y="394"/>
                  </a:lnTo>
                  <a:lnTo>
                    <a:pt x="540" y="395"/>
                  </a:lnTo>
                  <a:lnTo>
                    <a:pt x="540" y="397"/>
                  </a:lnTo>
                  <a:lnTo>
                    <a:pt x="538" y="399"/>
                  </a:lnTo>
                  <a:lnTo>
                    <a:pt x="540" y="399"/>
                  </a:lnTo>
                  <a:lnTo>
                    <a:pt x="540" y="402"/>
                  </a:lnTo>
                  <a:lnTo>
                    <a:pt x="538" y="405"/>
                  </a:lnTo>
                  <a:lnTo>
                    <a:pt x="540" y="406"/>
                  </a:lnTo>
                  <a:lnTo>
                    <a:pt x="540" y="406"/>
                  </a:lnTo>
                  <a:lnTo>
                    <a:pt x="543" y="408"/>
                  </a:lnTo>
                  <a:lnTo>
                    <a:pt x="545" y="408"/>
                  </a:lnTo>
                  <a:lnTo>
                    <a:pt x="545" y="410"/>
                  </a:lnTo>
                  <a:lnTo>
                    <a:pt x="545" y="410"/>
                  </a:lnTo>
                  <a:lnTo>
                    <a:pt x="543" y="411"/>
                  </a:lnTo>
                  <a:lnTo>
                    <a:pt x="543" y="411"/>
                  </a:lnTo>
                  <a:lnTo>
                    <a:pt x="543" y="413"/>
                  </a:lnTo>
                  <a:lnTo>
                    <a:pt x="543" y="414"/>
                  </a:lnTo>
                  <a:lnTo>
                    <a:pt x="545" y="416"/>
                  </a:lnTo>
                  <a:lnTo>
                    <a:pt x="545" y="416"/>
                  </a:lnTo>
                  <a:lnTo>
                    <a:pt x="545" y="417"/>
                  </a:lnTo>
                  <a:lnTo>
                    <a:pt x="545" y="419"/>
                  </a:lnTo>
                  <a:lnTo>
                    <a:pt x="545" y="421"/>
                  </a:lnTo>
                  <a:lnTo>
                    <a:pt x="546" y="422"/>
                  </a:lnTo>
                  <a:lnTo>
                    <a:pt x="545" y="422"/>
                  </a:lnTo>
                  <a:lnTo>
                    <a:pt x="545" y="424"/>
                  </a:lnTo>
                  <a:lnTo>
                    <a:pt x="543" y="425"/>
                  </a:lnTo>
                  <a:lnTo>
                    <a:pt x="543" y="425"/>
                  </a:lnTo>
                  <a:lnTo>
                    <a:pt x="543" y="427"/>
                  </a:lnTo>
                  <a:lnTo>
                    <a:pt x="543" y="428"/>
                  </a:lnTo>
                  <a:lnTo>
                    <a:pt x="543" y="430"/>
                  </a:lnTo>
                  <a:lnTo>
                    <a:pt x="551" y="430"/>
                  </a:lnTo>
                  <a:lnTo>
                    <a:pt x="552" y="430"/>
                  </a:lnTo>
                  <a:lnTo>
                    <a:pt x="554" y="432"/>
                  </a:lnTo>
                  <a:lnTo>
                    <a:pt x="552" y="433"/>
                  </a:lnTo>
                  <a:lnTo>
                    <a:pt x="552" y="433"/>
                  </a:lnTo>
                  <a:lnTo>
                    <a:pt x="552" y="436"/>
                  </a:lnTo>
                  <a:lnTo>
                    <a:pt x="551" y="436"/>
                  </a:lnTo>
                  <a:lnTo>
                    <a:pt x="549" y="436"/>
                  </a:lnTo>
                  <a:lnTo>
                    <a:pt x="548" y="436"/>
                  </a:lnTo>
                  <a:lnTo>
                    <a:pt x="546" y="436"/>
                  </a:lnTo>
                  <a:lnTo>
                    <a:pt x="545" y="436"/>
                  </a:lnTo>
                  <a:lnTo>
                    <a:pt x="541" y="436"/>
                  </a:lnTo>
                  <a:lnTo>
                    <a:pt x="540" y="436"/>
                  </a:lnTo>
                  <a:lnTo>
                    <a:pt x="540" y="438"/>
                  </a:lnTo>
                  <a:lnTo>
                    <a:pt x="540" y="439"/>
                  </a:lnTo>
                  <a:lnTo>
                    <a:pt x="543" y="439"/>
                  </a:lnTo>
                  <a:lnTo>
                    <a:pt x="546" y="439"/>
                  </a:lnTo>
                  <a:lnTo>
                    <a:pt x="548" y="441"/>
                  </a:lnTo>
                  <a:lnTo>
                    <a:pt x="549" y="444"/>
                  </a:lnTo>
                  <a:lnTo>
                    <a:pt x="551" y="444"/>
                  </a:lnTo>
                  <a:lnTo>
                    <a:pt x="551" y="446"/>
                  </a:lnTo>
                  <a:lnTo>
                    <a:pt x="548" y="449"/>
                  </a:lnTo>
                  <a:lnTo>
                    <a:pt x="548" y="449"/>
                  </a:lnTo>
                  <a:lnTo>
                    <a:pt x="546" y="450"/>
                  </a:lnTo>
                  <a:lnTo>
                    <a:pt x="545" y="450"/>
                  </a:lnTo>
                  <a:lnTo>
                    <a:pt x="545" y="454"/>
                  </a:lnTo>
                  <a:lnTo>
                    <a:pt x="545" y="455"/>
                  </a:lnTo>
                  <a:lnTo>
                    <a:pt x="546" y="457"/>
                  </a:lnTo>
                  <a:lnTo>
                    <a:pt x="546" y="457"/>
                  </a:lnTo>
                  <a:lnTo>
                    <a:pt x="546" y="458"/>
                  </a:lnTo>
                  <a:lnTo>
                    <a:pt x="543" y="460"/>
                  </a:lnTo>
                  <a:lnTo>
                    <a:pt x="543" y="462"/>
                  </a:lnTo>
                  <a:lnTo>
                    <a:pt x="543" y="462"/>
                  </a:lnTo>
                  <a:lnTo>
                    <a:pt x="545" y="463"/>
                  </a:lnTo>
                  <a:lnTo>
                    <a:pt x="545" y="465"/>
                  </a:lnTo>
                  <a:lnTo>
                    <a:pt x="545" y="466"/>
                  </a:lnTo>
                  <a:lnTo>
                    <a:pt x="546" y="469"/>
                  </a:lnTo>
                  <a:lnTo>
                    <a:pt x="545" y="469"/>
                  </a:lnTo>
                  <a:lnTo>
                    <a:pt x="545" y="471"/>
                  </a:lnTo>
                  <a:lnTo>
                    <a:pt x="543" y="473"/>
                  </a:lnTo>
                  <a:lnTo>
                    <a:pt x="541" y="474"/>
                  </a:lnTo>
                  <a:lnTo>
                    <a:pt x="541" y="476"/>
                  </a:lnTo>
                  <a:lnTo>
                    <a:pt x="541" y="477"/>
                  </a:lnTo>
                  <a:lnTo>
                    <a:pt x="541" y="477"/>
                  </a:lnTo>
                  <a:lnTo>
                    <a:pt x="543" y="479"/>
                  </a:lnTo>
                  <a:lnTo>
                    <a:pt x="543" y="480"/>
                  </a:lnTo>
                  <a:lnTo>
                    <a:pt x="541" y="480"/>
                  </a:lnTo>
                  <a:lnTo>
                    <a:pt x="540" y="480"/>
                  </a:lnTo>
                  <a:lnTo>
                    <a:pt x="540" y="482"/>
                  </a:lnTo>
                  <a:lnTo>
                    <a:pt x="537" y="485"/>
                  </a:lnTo>
                  <a:lnTo>
                    <a:pt x="537" y="485"/>
                  </a:lnTo>
                  <a:lnTo>
                    <a:pt x="537" y="487"/>
                  </a:lnTo>
                  <a:lnTo>
                    <a:pt x="535" y="488"/>
                  </a:lnTo>
                  <a:lnTo>
                    <a:pt x="533" y="491"/>
                  </a:lnTo>
                  <a:lnTo>
                    <a:pt x="533" y="493"/>
                  </a:lnTo>
                  <a:lnTo>
                    <a:pt x="533" y="495"/>
                  </a:lnTo>
                  <a:lnTo>
                    <a:pt x="535" y="495"/>
                  </a:lnTo>
                  <a:lnTo>
                    <a:pt x="537" y="496"/>
                  </a:lnTo>
                  <a:lnTo>
                    <a:pt x="537" y="499"/>
                  </a:lnTo>
                  <a:lnTo>
                    <a:pt x="535" y="501"/>
                  </a:lnTo>
                  <a:lnTo>
                    <a:pt x="533" y="502"/>
                  </a:lnTo>
                  <a:lnTo>
                    <a:pt x="532" y="504"/>
                  </a:lnTo>
                  <a:lnTo>
                    <a:pt x="532" y="504"/>
                  </a:lnTo>
                  <a:lnTo>
                    <a:pt x="532" y="507"/>
                  </a:lnTo>
                  <a:lnTo>
                    <a:pt x="532" y="509"/>
                  </a:lnTo>
                  <a:lnTo>
                    <a:pt x="532" y="509"/>
                  </a:lnTo>
                  <a:lnTo>
                    <a:pt x="532" y="510"/>
                  </a:lnTo>
                  <a:lnTo>
                    <a:pt x="530" y="512"/>
                  </a:lnTo>
                  <a:lnTo>
                    <a:pt x="529" y="512"/>
                  </a:lnTo>
                  <a:lnTo>
                    <a:pt x="527" y="514"/>
                  </a:lnTo>
                  <a:lnTo>
                    <a:pt x="526" y="514"/>
                  </a:lnTo>
                  <a:lnTo>
                    <a:pt x="526" y="515"/>
                  </a:lnTo>
                  <a:lnTo>
                    <a:pt x="524" y="517"/>
                  </a:lnTo>
                  <a:lnTo>
                    <a:pt x="524" y="518"/>
                  </a:lnTo>
                  <a:lnTo>
                    <a:pt x="519" y="520"/>
                  </a:lnTo>
                  <a:lnTo>
                    <a:pt x="519" y="521"/>
                  </a:lnTo>
                  <a:lnTo>
                    <a:pt x="518" y="521"/>
                  </a:lnTo>
                  <a:lnTo>
                    <a:pt x="518" y="525"/>
                  </a:lnTo>
                  <a:lnTo>
                    <a:pt x="519" y="526"/>
                  </a:lnTo>
                  <a:lnTo>
                    <a:pt x="519" y="528"/>
                  </a:lnTo>
                  <a:lnTo>
                    <a:pt x="519" y="531"/>
                  </a:lnTo>
                  <a:lnTo>
                    <a:pt x="519" y="532"/>
                  </a:lnTo>
                  <a:lnTo>
                    <a:pt x="519" y="534"/>
                  </a:lnTo>
                  <a:lnTo>
                    <a:pt x="521" y="536"/>
                  </a:lnTo>
                  <a:lnTo>
                    <a:pt x="522" y="539"/>
                  </a:lnTo>
                  <a:lnTo>
                    <a:pt x="522" y="540"/>
                  </a:lnTo>
                  <a:lnTo>
                    <a:pt x="522" y="542"/>
                  </a:lnTo>
                  <a:lnTo>
                    <a:pt x="524" y="543"/>
                  </a:lnTo>
                  <a:lnTo>
                    <a:pt x="524" y="545"/>
                  </a:lnTo>
                  <a:lnTo>
                    <a:pt x="524" y="547"/>
                  </a:lnTo>
                  <a:lnTo>
                    <a:pt x="526" y="547"/>
                  </a:lnTo>
                  <a:lnTo>
                    <a:pt x="527" y="545"/>
                  </a:lnTo>
                  <a:lnTo>
                    <a:pt x="529" y="545"/>
                  </a:lnTo>
                  <a:lnTo>
                    <a:pt x="529" y="543"/>
                  </a:lnTo>
                  <a:lnTo>
                    <a:pt x="532" y="543"/>
                  </a:lnTo>
                  <a:lnTo>
                    <a:pt x="533" y="543"/>
                  </a:lnTo>
                  <a:lnTo>
                    <a:pt x="535" y="543"/>
                  </a:lnTo>
                  <a:lnTo>
                    <a:pt x="535" y="543"/>
                  </a:lnTo>
                  <a:lnTo>
                    <a:pt x="537" y="545"/>
                  </a:lnTo>
                  <a:lnTo>
                    <a:pt x="537" y="547"/>
                  </a:lnTo>
                  <a:lnTo>
                    <a:pt x="537" y="550"/>
                  </a:lnTo>
                  <a:lnTo>
                    <a:pt x="537" y="551"/>
                  </a:lnTo>
                  <a:lnTo>
                    <a:pt x="535" y="551"/>
                  </a:lnTo>
                  <a:lnTo>
                    <a:pt x="535" y="553"/>
                  </a:lnTo>
                  <a:lnTo>
                    <a:pt x="535" y="554"/>
                  </a:lnTo>
                  <a:lnTo>
                    <a:pt x="537" y="554"/>
                  </a:lnTo>
                  <a:lnTo>
                    <a:pt x="537" y="556"/>
                  </a:lnTo>
                  <a:lnTo>
                    <a:pt x="535" y="559"/>
                  </a:lnTo>
                  <a:lnTo>
                    <a:pt x="535" y="561"/>
                  </a:lnTo>
                  <a:lnTo>
                    <a:pt x="537" y="562"/>
                  </a:lnTo>
                  <a:lnTo>
                    <a:pt x="537" y="564"/>
                  </a:lnTo>
                  <a:lnTo>
                    <a:pt x="538" y="566"/>
                  </a:lnTo>
                  <a:lnTo>
                    <a:pt x="540" y="567"/>
                  </a:lnTo>
                  <a:lnTo>
                    <a:pt x="541" y="567"/>
                  </a:lnTo>
                  <a:lnTo>
                    <a:pt x="541" y="569"/>
                  </a:lnTo>
                  <a:lnTo>
                    <a:pt x="541" y="570"/>
                  </a:lnTo>
                  <a:lnTo>
                    <a:pt x="545" y="570"/>
                  </a:lnTo>
                  <a:lnTo>
                    <a:pt x="549" y="570"/>
                  </a:lnTo>
                  <a:lnTo>
                    <a:pt x="556" y="570"/>
                  </a:lnTo>
                  <a:lnTo>
                    <a:pt x="563" y="570"/>
                  </a:lnTo>
                  <a:lnTo>
                    <a:pt x="570" y="570"/>
                  </a:lnTo>
                  <a:lnTo>
                    <a:pt x="574" y="572"/>
                  </a:lnTo>
                  <a:lnTo>
                    <a:pt x="578" y="573"/>
                  </a:lnTo>
                  <a:lnTo>
                    <a:pt x="581" y="573"/>
                  </a:lnTo>
                  <a:lnTo>
                    <a:pt x="586" y="573"/>
                  </a:lnTo>
                  <a:lnTo>
                    <a:pt x="589" y="575"/>
                  </a:lnTo>
                  <a:lnTo>
                    <a:pt x="590" y="575"/>
                  </a:lnTo>
                  <a:lnTo>
                    <a:pt x="592" y="575"/>
                  </a:lnTo>
                  <a:lnTo>
                    <a:pt x="592" y="577"/>
                  </a:lnTo>
                  <a:lnTo>
                    <a:pt x="584" y="575"/>
                  </a:lnTo>
                  <a:lnTo>
                    <a:pt x="582" y="575"/>
                  </a:lnTo>
                  <a:lnTo>
                    <a:pt x="581" y="573"/>
                  </a:lnTo>
                  <a:lnTo>
                    <a:pt x="578" y="575"/>
                  </a:lnTo>
                  <a:lnTo>
                    <a:pt x="576" y="578"/>
                  </a:lnTo>
                  <a:lnTo>
                    <a:pt x="576" y="580"/>
                  </a:lnTo>
                  <a:lnTo>
                    <a:pt x="573" y="580"/>
                  </a:lnTo>
                  <a:lnTo>
                    <a:pt x="571" y="580"/>
                  </a:lnTo>
                  <a:lnTo>
                    <a:pt x="563" y="583"/>
                  </a:lnTo>
                  <a:lnTo>
                    <a:pt x="562" y="583"/>
                  </a:lnTo>
                  <a:lnTo>
                    <a:pt x="560" y="584"/>
                  </a:lnTo>
                  <a:lnTo>
                    <a:pt x="559" y="584"/>
                  </a:lnTo>
                  <a:lnTo>
                    <a:pt x="557" y="588"/>
                  </a:lnTo>
                  <a:lnTo>
                    <a:pt x="559" y="589"/>
                  </a:lnTo>
                  <a:lnTo>
                    <a:pt x="556" y="594"/>
                  </a:lnTo>
                  <a:lnTo>
                    <a:pt x="556" y="597"/>
                  </a:lnTo>
                  <a:lnTo>
                    <a:pt x="556" y="599"/>
                  </a:lnTo>
                  <a:lnTo>
                    <a:pt x="556" y="600"/>
                  </a:lnTo>
                  <a:lnTo>
                    <a:pt x="556" y="605"/>
                  </a:lnTo>
                  <a:lnTo>
                    <a:pt x="554" y="606"/>
                  </a:lnTo>
                  <a:lnTo>
                    <a:pt x="551" y="606"/>
                  </a:lnTo>
                  <a:lnTo>
                    <a:pt x="549" y="606"/>
                  </a:lnTo>
                  <a:lnTo>
                    <a:pt x="546" y="605"/>
                  </a:lnTo>
                  <a:lnTo>
                    <a:pt x="543" y="603"/>
                  </a:lnTo>
                  <a:lnTo>
                    <a:pt x="540" y="603"/>
                  </a:lnTo>
                  <a:lnTo>
                    <a:pt x="538" y="602"/>
                  </a:lnTo>
                  <a:lnTo>
                    <a:pt x="535" y="599"/>
                  </a:lnTo>
                  <a:lnTo>
                    <a:pt x="535" y="597"/>
                  </a:lnTo>
                  <a:lnTo>
                    <a:pt x="535" y="597"/>
                  </a:lnTo>
                  <a:lnTo>
                    <a:pt x="537" y="594"/>
                  </a:lnTo>
                  <a:lnTo>
                    <a:pt x="537" y="594"/>
                  </a:lnTo>
                  <a:lnTo>
                    <a:pt x="540" y="594"/>
                  </a:lnTo>
                  <a:lnTo>
                    <a:pt x="541" y="594"/>
                  </a:lnTo>
                  <a:lnTo>
                    <a:pt x="543" y="595"/>
                  </a:lnTo>
                  <a:lnTo>
                    <a:pt x="543" y="597"/>
                  </a:lnTo>
                  <a:lnTo>
                    <a:pt x="543" y="599"/>
                  </a:lnTo>
                  <a:lnTo>
                    <a:pt x="543" y="599"/>
                  </a:lnTo>
                  <a:lnTo>
                    <a:pt x="543" y="600"/>
                  </a:lnTo>
                  <a:lnTo>
                    <a:pt x="545" y="599"/>
                  </a:lnTo>
                  <a:lnTo>
                    <a:pt x="545" y="594"/>
                  </a:lnTo>
                  <a:lnTo>
                    <a:pt x="549" y="592"/>
                  </a:lnTo>
                  <a:lnTo>
                    <a:pt x="551" y="591"/>
                  </a:lnTo>
                  <a:lnTo>
                    <a:pt x="552" y="588"/>
                  </a:lnTo>
                  <a:lnTo>
                    <a:pt x="552" y="588"/>
                  </a:lnTo>
                  <a:lnTo>
                    <a:pt x="552" y="586"/>
                  </a:lnTo>
                  <a:lnTo>
                    <a:pt x="552" y="586"/>
                  </a:lnTo>
                  <a:lnTo>
                    <a:pt x="549" y="584"/>
                  </a:lnTo>
                  <a:lnTo>
                    <a:pt x="543" y="589"/>
                  </a:lnTo>
                  <a:lnTo>
                    <a:pt x="540" y="591"/>
                  </a:lnTo>
                  <a:lnTo>
                    <a:pt x="537" y="592"/>
                  </a:lnTo>
                  <a:lnTo>
                    <a:pt x="535" y="594"/>
                  </a:lnTo>
                  <a:lnTo>
                    <a:pt x="533" y="595"/>
                  </a:lnTo>
                  <a:lnTo>
                    <a:pt x="533" y="597"/>
                  </a:lnTo>
                  <a:lnTo>
                    <a:pt x="533" y="599"/>
                  </a:lnTo>
                  <a:lnTo>
                    <a:pt x="530" y="597"/>
                  </a:lnTo>
                  <a:lnTo>
                    <a:pt x="527" y="595"/>
                  </a:lnTo>
                  <a:lnTo>
                    <a:pt x="526" y="594"/>
                  </a:lnTo>
                  <a:lnTo>
                    <a:pt x="527" y="592"/>
                  </a:lnTo>
                  <a:lnTo>
                    <a:pt x="527" y="592"/>
                  </a:lnTo>
                  <a:lnTo>
                    <a:pt x="527" y="588"/>
                  </a:lnTo>
                  <a:lnTo>
                    <a:pt x="529" y="588"/>
                  </a:lnTo>
                  <a:lnTo>
                    <a:pt x="529" y="586"/>
                  </a:lnTo>
                  <a:lnTo>
                    <a:pt x="530" y="584"/>
                  </a:lnTo>
                  <a:lnTo>
                    <a:pt x="532" y="584"/>
                  </a:lnTo>
                  <a:lnTo>
                    <a:pt x="532" y="584"/>
                  </a:lnTo>
                  <a:lnTo>
                    <a:pt x="532" y="586"/>
                  </a:lnTo>
                  <a:lnTo>
                    <a:pt x="535" y="586"/>
                  </a:lnTo>
                  <a:lnTo>
                    <a:pt x="540" y="583"/>
                  </a:lnTo>
                  <a:lnTo>
                    <a:pt x="541" y="583"/>
                  </a:lnTo>
                  <a:lnTo>
                    <a:pt x="545" y="583"/>
                  </a:lnTo>
                  <a:lnTo>
                    <a:pt x="546" y="583"/>
                  </a:lnTo>
                  <a:lnTo>
                    <a:pt x="548" y="583"/>
                  </a:lnTo>
                  <a:lnTo>
                    <a:pt x="548" y="581"/>
                  </a:lnTo>
                  <a:lnTo>
                    <a:pt x="546" y="581"/>
                  </a:lnTo>
                  <a:lnTo>
                    <a:pt x="543" y="581"/>
                  </a:lnTo>
                  <a:lnTo>
                    <a:pt x="538" y="580"/>
                  </a:lnTo>
                  <a:lnTo>
                    <a:pt x="537" y="581"/>
                  </a:lnTo>
                  <a:lnTo>
                    <a:pt x="535" y="583"/>
                  </a:lnTo>
                  <a:lnTo>
                    <a:pt x="533" y="581"/>
                  </a:lnTo>
                  <a:lnTo>
                    <a:pt x="533" y="581"/>
                  </a:lnTo>
                  <a:lnTo>
                    <a:pt x="532" y="580"/>
                  </a:lnTo>
                  <a:lnTo>
                    <a:pt x="530" y="580"/>
                  </a:lnTo>
                  <a:lnTo>
                    <a:pt x="530" y="581"/>
                  </a:lnTo>
                  <a:lnTo>
                    <a:pt x="530" y="583"/>
                  </a:lnTo>
                  <a:lnTo>
                    <a:pt x="529" y="584"/>
                  </a:lnTo>
                  <a:lnTo>
                    <a:pt x="527" y="586"/>
                  </a:lnTo>
                  <a:lnTo>
                    <a:pt x="526" y="588"/>
                  </a:lnTo>
                  <a:lnTo>
                    <a:pt x="526" y="589"/>
                  </a:lnTo>
                  <a:lnTo>
                    <a:pt x="526" y="591"/>
                  </a:lnTo>
                  <a:lnTo>
                    <a:pt x="526" y="591"/>
                  </a:lnTo>
                  <a:lnTo>
                    <a:pt x="524" y="591"/>
                  </a:lnTo>
                  <a:lnTo>
                    <a:pt x="521" y="591"/>
                  </a:lnTo>
                  <a:lnTo>
                    <a:pt x="519" y="589"/>
                  </a:lnTo>
                  <a:lnTo>
                    <a:pt x="519" y="588"/>
                  </a:lnTo>
                  <a:lnTo>
                    <a:pt x="518" y="586"/>
                  </a:lnTo>
                  <a:lnTo>
                    <a:pt x="521" y="584"/>
                  </a:lnTo>
                  <a:lnTo>
                    <a:pt x="522" y="584"/>
                  </a:lnTo>
                  <a:lnTo>
                    <a:pt x="524" y="581"/>
                  </a:lnTo>
                  <a:lnTo>
                    <a:pt x="526" y="580"/>
                  </a:lnTo>
                  <a:lnTo>
                    <a:pt x="524" y="580"/>
                  </a:lnTo>
                  <a:lnTo>
                    <a:pt x="524" y="580"/>
                  </a:lnTo>
                  <a:lnTo>
                    <a:pt x="524" y="581"/>
                  </a:lnTo>
                  <a:lnTo>
                    <a:pt x="522" y="583"/>
                  </a:lnTo>
                  <a:lnTo>
                    <a:pt x="521" y="581"/>
                  </a:lnTo>
                  <a:lnTo>
                    <a:pt x="518" y="583"/>
                  </a:lnTo>
                  <a:lnTo>
                    <a:pt x="516" y="583"/>
                  </a:lnTo>
                  <a:lnTo>
                    <a:pt x="513" y="583"/>
                  </a:lnTo>
                  <a:lnTo>
                    <a:pt x="511" y="583"/>
                  </a:lnTo>
                  <a:lnTo>
                    <a:pt x="511" y="581"/>
                  </a:lnTo>
                  <a:lnTo>
                    <a:pt x="511" y="580"/>
                  </a:lnTo>
                  <a:lnTo>
                    <a:pt x="511" y="578"/>
                  </a:lnTo>
                  <a:lnTo>
                    <a:pt x="511" y="578"/>
                  </a:lnTo>
                  <a:lnTo>
                    <a:pt x="510" y="578"/>
                  </a:lnTo>
                  <a:lnTo>
                    <a:pt x="510" y="577"/>
                  </a:lnTo>
                  <a:lnTo>
                    <a:pt x="508" y="573"/>
                  </a:lnTo>
                  <a:lnTo>
                    <a:pt x="508" y="573"/>
                  </a:lnTo>
                  <a:lnTo>
                    <a:pt x="508" y="572"/>
                  </a:lnTo>
                  <a:lnTo>
                    <a:pt x="508" y="572"/>
                  </a:lnTo>
                  <a:lnTo>
                    <a:pt x="510" y="572"/>
                  </a:lnTo>
                  <a:lnTo>
                    <a:pt x="510" y="573"/>
                  </a:lnTo>
                  <a:lnTo>
                    <a:pt x="511" y="573"/>
                  </a:lnTo>
                  <a:lnTo>
                    <a:pt x="515" y="575"/>
                  </a:lnTo>
                  <a:lnTo>
                    <a:pt x="516" y="575"/>
                  </a:lnTo>
                  <a:lnTo>
                    <a:pt x="516" y="573"/>
                  </a:lnTo>
                  <a:lnTo>
                    <a:pt x="516" y="573"/>
                  </a:lnTo>
                  <a:lnTo>
                    <a:pt x="516" y="572"/>
                  </a:lnTo>
                  <a:lnTo>
                    <a:pt x="518" y="572"/>
                  </a:lnTo>
                  <a:lnTo>
                    <a:pt x="519" y="573"/>
                  </a:lnTo>
                  <a:lnTo>
                    <a:pt x="519" y="573"/>
                  </a:lnTo>
                  <a:lnTo>
                    <a:pt x="522" y="573"/>
                  </a:lnTo>
                  <a:lnTo>
                    <a:pt x="522" y="573"/>
                  </a:lnTo>
                  <a:lnTo>
                    <a:pt x="524" y="573"/>
                  </a:lnTo>
                  <a:lnTo>
                    <a:pt x="527" y="570"/>
                  </a:lnTo>
                  <a:lnTo>
                    <a:pt x="529" y="569"/>
                  </a:lnTo>
                  <a:lnTo>
                    <a:pt x="529" y="569"/>
                  </a:lnTo>
                  <a:lnTo>
                    <a:pt x="530" y="569"/>
                  </a:lnTo>
                  <a:lnTo>
                    <a:pt x="530" y="570"/>
                  </a:lnTo>
                  <a:lnTo>
                    <a:pt x="530" y="570"/>
                  </a:lnTo>
                  <a:lnTo>
                    <a:pt x="532" y="572"/>
                  </a:lnTo>
                  <a:lnTo>
                    <a:pt x="532" y="573"/>
                  </a:lnTo>
                  <a:lnTo>
                    <a:pt x="532" y="573"/>
                  </a:lnTo>
                  <a:lnTo>
                    <a:pt x="532" y="575"/>
                  </a:lnTo>
                  <a:lnTo>
                    <a:pt x="530" y="577"/>
                  </a:lnTo>
                  <a:lnTo>
                    <a:pt x="530" y="577"/>
                  </a:lnTo>
                  <a:lnTo>
                    <a:pt x="532" y="578"/>
                  </a:lnTo>
                  <a:lnTo>
                    <a:pt x="532" y="577"/>
                  </a:lnTo>
                  <a:lnTo>
                    <a:pt x="533" y="577"/>
                  </a:lnTo>
                  <a:lnTo>
                    <a:pt x="533" y="575"/>
                  </a:lnTo>
                  <a:lnTo>
                    <a:pt x="533" y="575"/>
                  </a:lnTo>
                  <a:lnTo>
                    <a:pt x="533" y="575"/>
                  </a:lnTo>
                  <a:lnTo>
                    <a:pt x="533" y="573"/>
                  </a:lnTo>
                  <a:lnTo>
                    <a:pt x="532" y="570"/>
                  </a:lnTo>
                  <a:lnTo>
                    <a:pt x="532" y="570"/>
                  </a:lnTo>
                  <a:lnTo>
                    <a:pt x="532" y="569"/>
                  </a:lnTo>
                  <a:lnTo>
                    <a:pt x="533" y="569"/>
                  </a:lnTo>
                  <a:lnTo>
                    <a:pt x="533" y="567"/>
                  </a:lnTo>
                  <a:lnTo>
                    <a:pt x="533" y="566"/>
                  </a:lnTo>
                  <a:lnTo>
                    <a:pt x="533" y="564"/>
                  </a:lnTo>
                  <a:lnTo>
                    <a:pt x="530" y="562"/>
                  </a:lnTo>
                  <a:lnTo>
                    <a:pt x="524" y="559"/>
                  </a:lnTo>
                  <a:lnTo>
                    <a:pt x="524" y="559"/>
                  </a:lnTo>
                  <a:lnTo>
                    <a:pt x="524" y="561"/>
                  </a:lnTo>
                  <a:lnTo>
                    <a:pt x="524" y="561"/>
                  </a:lnTo>
                  <a:lnTo>
                    <a:pt x="526" y="561"/>
                  </a:lnTo>
                  <a:lnTo>
                    <a:pt x="529" y="562"/>
                  </a:lnTo>
                  <a:lnTo>
                    <a:pt x="530" y="564"/>
                  </a:lnTo>
                  <a:lnTo>
                    <a:pt x="532" y="564"/>
                  </a:lnTo>
                  <a:lnTo>
                    <a:pt x="532" y="566"/>
                  </a:lnTo>
                  <a:lnTo>
                    <a:pt x="532" y="566"/>
                  </a:lnTo>
                  <a:lnTo>
                    <a:pt x="527" y="567"/>
                  </a:lnTo>
                  <a:lnTo>
                    <a:pt x="524" y="570"/>
                  </a:lnTo>
                  <a:lnTo>
                    <a:pt x="521" y="572"/>
                  </a:lnTo>
                  <a:lnTo>
                    <a:pt x="519" y="570"/>
                  </a:lnTo>
                  <a:lnTo>
                    <a:pt x="518" y="569"/>
                  </a:lnTo>
                  <a:lnTo>
                    <a:pt x="518" y="567"/>
                  </a:lnTo>
                  <a:lnTo>
                    <a:pt x="516" y="566"/>
                  </a:lnTo>
                  <a:lnTo>
                    <a:pt x="515" y="566"/>
                  </a:lnTo>
                  <a:lnTo>
                    <a:pt x="515" y="566"/>
                  </a:lnTo>
                  <a:lnTo>
                    <a:pt x="513" y="566"/>
                  </a:lnTo>
                  <a:lnTo>
                    <a:pt x="513" y="566"/>
                  </a:lnTo>
                  <a:lnTo>
                    <a:pt x="510" y="564"/>
                  </a:lnTo>
                  <a:lnTo>
                    <a:pt x="510" y="564"/>
                  </a:lnTo>
                  <a:lnTo>
                    <a:pt x="511" y="562"/>
                  </a:lnTo>
                  <a:lnTo>
                    <a:pt x="513" y="562"/>
                  </a:lnTo>
                  <a:lnTo>
                    <a:pt x="513" y="558"/>
                  </a:lnTo>
                  <a:lnTo>
                    <a:pt x="513" y="556"/>
                  </a:lnTo>
                  <a:lnTo>
                    <a:pt x="510" y="554"/>
                  </a:lnTo>
                  <a:lnTo>
                    <a:pt x="508" y="554"/>
                  </a:lnTo>
                  <a:lnTo>
                    <a:pt x="507" y="554"/>
                  </a:lnTo>
                  <a:lnTo>
                    <a:pt x="507" y="554"/>
                  </a:lnTo>
                  <a:lnTo>
                    <a:pt x="505" y="554"/>
                  </a:lnTo>
                  <a:lnTo>
                    <a:pt x="504" y="553"/>
                  </a:lnTo>
                  <a:lnTo>
                    <a:pt x="502" y="553"/>
                  </a:lnTo>
                  <a:lnTo>
                    <a:pt x="500" y="551"/>
                  </a:lnTo>
                  <a:lnTo>
                    <a:pt x="497" y="548"/>
                  </a:lnTo>
                  <a:lnTo>
                    <a:pt x="497" y="547"/>
                  </a:lnTo>
                  <a:lnTo>
                    <a:pt x="496" y="545"/>
                  </a:lnTo>
                  <a:lnTo>
                    <a:pt x="500" y="545"/>
                  </a:lnTo>
                  <a:lnTo>
                    <a:pt x="502" y="545"/>
                  </a:lnTo>
                  <a:lnTo>
                    <a:pt x="502" y="543"/>
                  </a:lnTo>
                  <a:lnTo>
                    <a:pt x="502" y="542"/>
                  </a:lnTo>
                  <a:lnTo>
                    <a:pt x="500" y="540"/>
                  </a:lnTo>
                  <a:lnTo>
                    <a:pt x="502" y="540"/>
                  </a:lnTo>
                  <a:lnTo>
                    <a:pt x="502" y="539"/>
                  </a:lnTo>
                  <a:lnTo>
                    <a:pt x="504" y="539"/>
                  </a:lnTo>
                  <a:lnTo>
                    <a:pt x="507" y="542"/>
                  </a:lnTo>
                  <a:lnTo>
                    <a:pt x="507" y="542"/>
                  </a:lnTo>
                  <a:lnTo>
                    <a:pt x="510" y="547"/>
                  </a:lnTo>
                  <a:lnTo>
                    <a:pt x="510" y="547"/>
                  </a:lnTo>
                  <a:lnTo>
                    <a:pt x="510" y="548"/>
                  </a:lnTo>
                  <a:lnTo>
                    <a:pt x="515" y="550"/>
                  </a:lnTo>
                  <a:lnTo>
                    <a:pt x="515" y="550"/>
                  </a:lnTo>
                  <a:lnTo>
                    <a:pt x="515" y="548"/>
                  </a:lnTo>
                  <a:lnTo>
                    <a:pt x="516" y="545"/>
                  </a:lnTo>
                  <a:lnTo>
                    <a:pt x="518" y="545"/>
                  </a:lnTo>
                  <a:lnTo>
                    <a:pt x="518" y="545"/>
                  </a:lnTo>
                  <a:lnTo>
                    <a:pt x="518" y="543"/>
                  </a:lnTo>
                  <a:lnTo>
                    <a:pt x="516" y="543"/>
                  </a:lnTo>
                  <a:lnTo>
                    <a:pt x="518" y="542"/>
                  </a:lnTo>
                  <a:lnTo>
                    <a:pt x="516" y="542"/>
                  </a:lnTo>
                  <a:lnTo>
                    <a:pt x="516" y="542"/>
                  </a:lnTo>
                  <a:lnTo>
                    <a:pt x="513" y="547"/>
                  </a:lnTo>
                  <a:lnTo>
                    <a:pt x="513" y="548"/>
                  </a:lnTo>
                  <a:lnTo>
                    <a:pt x="511" y="545"/>
                  </a:lnTo>
                  <a:lnTo>
                    <a:pt x="510" y="543"/>
                  </a:lnTo>
                  <a:lnTo>
                    <a:pt x="510" y="543"/>
                  </a:lnTo>
                  <a:lnTo>
                    <a:pt x="510" y="542"/>
                  </a:lnTo>
                  <a:lnTo>
                    <a:pt x="513" y="542"/>
                  </a:lnTo>
                  <a:lnTo>
                    <a:pt x="511" y="540"/>
                  </a:lnTo>
                  <a:lnTo>
                    <a:pt x="508" y="539"/>
                  </a:lnTo>
                  <a:lnTo>
                    <a:pt x="507" y="539"/>
                  </a:lnTo>
                  <a:lnTo>
                    <a:pt x="505" y="539"/>
                  </a:lnTo>
                  <a:lnTo>
                    <a:pt x="505" y="537"/>
                  </a:lnTo>
                  <a:lnTo>
                    <a:pt x="504" y="536"/>
                  </a:lnTo>
                  <a:lnTo>
                    <a:pt x="505" y="532"/>
                  </a:lnTo>
                  <a:lnTo>
                    <a:pt x="507" y="531"/>
                  </a:lnTo>
                  <a:lnTo>
                    <a:pt x="511" y="532"/>
                  </a:lnTo>
                  <a:lnTo>
                    <a:pt x="513" y="532"/>
                  </a:lnTo>
                  <a:lnTo>
                    <a:pt x="511" y="531"/>
                  </a:lnTo>
                  <a:lnTo>
                    <a:pt x="511" y="531"/>
                  </a:lnTo>
                  <a:lnTo>
                    <a:pt x="510" y="531"/>
                  </a:lnTo>
                  <a:lnTo>
                    <a:pt x="507" y="528"/>
                  </a:lnTo>
                  <a:lnTo>
                    <a:pt x="507" y="526"/>
                  </a:lnTo>
                  <a:lnTo>
                    <a:pt x="508" y="525"/>
                  </a:lnTo>
                  <a:lnTo>
                    <a:pt x="508" y="525"/>
                  </a:lnTo>
                  <a:lnTo>
                    <a:pt x="510" y="523"/>
                  </a:lnTo>
                  <a:lnTo>
                    <a:pt x="513" y="525"/>
                  </a:lnTo>
                  <a:lnTo>
                    <a:pt x="513" y="525"/>
                  </a:lnTo>
                  <a:lnTo>
                    <a:pt x="515" y="525"/>
                  </a:lnTo>
                  <a:lnTo>
                    <a:pt x="513" y="523"/>
                  </a:lnTo>
                  <a:lnTo>
                    <a:pt x="513" y="523"/>
                  </a:lnTo>
                  <a:lnTo>
                    <a:pt x="511" y="521"/>
                  </a:lnTo>
                  <a:lnTo>
                    <a:pt x="511" y="520"/>
                  </a:lnTo>
                  <a:lnTo>
                    <a:pt x="511" y="518"/>
                  </a:lnTo>
                  <a:lnTo>
                    <a:pt x="511" y="518"/>
                  </a:lnTo>
                  <a:lnTo>
                    <a:pt x="511" y="517"/>
                  </a:lnTo>
                  <a:lnTo>
                    <a:pt x="511" y="515"/>
                  </a:lnTo>
                  <a:lnTo>
                    <a:pt x="513" y="515"/>
                  </a:lnTo>
                  <a:lnTo>
                    <a:pt x="513" y="514"/>
                  </a:lnTo>
                  <a:lnTo>
                    <a:pt x="513" y="514"/>
                  </a:lnTo>
                  <a:lnTo>
                    <a:pt x="511" y="514"/>
                  </a:lnTo>
                  <a:lnTo>
                    <a:pt x="511" y="515"/>
                  </a:lnTo>
                  <a:lnTo>
                    <a:pt x="511" y="517"/>
                  </a:lnTo>
                  <a:lnTo>
                    <a:pt x="510" y="518"/>
                  </a:lnTo>
                  <a:lnTo>
                    <a:pt x="510" y="520"/>
                  </a:lnTo>
                  <a:lnTo>
                    <a:pt x="510" y="521"/>
                  </a:lnTo>
                  <a:lnTo>
                    <a:pt x="508" y="523"/>
                  </a:lnTo>
                  <a:lnTo>
                    <a:pt x="508" y="521"/>
                  </a:lnTo>
                  <a:lnTo>
                    <a:pt x="507" y="521"/>
                  </a:lnTo>
                  <a:lnTo>
                    <a:pt x="507" y="521"/>
                  </a:lnTo>
                  <a:lnTo>
                    <a:pt x="507" y="520"/>
                  </a:lnTo>
                  <a:lnTo>
                    <a:pt x="507" y="514"/>
                  </a:lnTo>
                  <a:lnTo>
                    <a:pt x="507" y="509"/>
                  </a:lnTo>
                  <a:lnTo>
                    <a:pt x="507" y="506"/>
                  </a:lnTo>
                  <a:lnTo>
                    <a:pt x="508" y="504"/>
                  </a:lnTo>
                  <a:lnTo>
                    <a:pt x="510" y="504"/>
                  </a:lnTo>
                  <a:lnTo>
                    <a:pt x="510" y="504"/>
                  </a:lnTo>
                  <a:lnTo>
                    <a:pt x="511" y="504"/>
                  </a:lnTo>
                  <a:lnTo>
                    <a:pt x="511" y="504"/>
                  </a:lnTo>
                  <a:lnTo>
                    <a:pt x="510" y="502"/>
                  </a:lnTo>
                  <a:lnTo>
                    <a:pt x="508" y="502"/>
                  </a:lnTo>
                  <a:lnTo>
                    <a:pt x="507" y="504"/>
                  </a:lnTo>
                  <a:lnTo>
                    <a:pt x="505" y="504"/>
                  </a:lnTo>
                  <a:lnTo>
                    <a:pt x="505" y="501"/>
                  </a:lnTo>
                  <a:lnTo>
                    <a:pt x="504" y="499"/>
                  </a:lnTo>
                  <a:lnTo>
                    <a:pt x="504" y="498"/>
                  </a:lnTo>
                  <a:lnTo>
                    <a:pt x="504" y="495"/>
                  </a:lnTo>
                  <a:lnTo>
                    <a:pt x="507" y="495"/>
                  </a:lnTo>
                  <a:lnTo>
                    <a:pt x="508" y="496"/>
                  </a:lnTo>
                  <a:lnTo>
                    <a:pt x="515" y="496"/>
                  </a:lnTo>
                  <a:lnTo>
                    <a:pt x="519" y="498"/>
                  </a:lnTo>
                  <a:lnTo>
                    <a:pt x="521" y="498"/>
                  </a:lnTo>
                  <a:lnTo>
                    <a:pt x="521" y="498"/>
                  </a:lnTo>
                  <a:lnTo>
                    <a:pt x="519" y="496"/>
                  </a:lnTo>
                  <a:lnTo>
                    <a:pt x="518" y="495"/>
                  </a:lnTo>
                  <a:lnTo>
                    <a:pt x="518" y="495"/>
                  </a:lnTo>
                  <a:lnTo>
                    <a:pt x="518" y="493"/>
                  </a:lnTo>
                  <a:lnTo>
                    <a:pt x="518" y="493"/>
                  </a:lnTo>
                  <a:lnTo>
                    <a:pt x="516" y="488"/>
                  </a:lnTo>
                  <a:lnTo>
                    <a:pt x="516" y="488"/>
                  </a:lnTo>
                  <a:lnTo>
                    <a:pt x="515" y="490"/>
                  </a:lnTo>
                  <a:lnTo>
                    <a:pt x="515" y="493"/>
                  </a:lnTo>
                  <a:lnTo>
                    <a:pt x="513" y="493"/>
                  </a:lnTo>
                  <a:lnTo>
                    <a:pt x="511" y="495"/>
                  </a:lnTo>
                  <a:lnTo>
                    <a:pt x="508" y="495"/>
                  </a:lnTo>
                  <a:lnTo>
                    <a:pt x="507" y="493"/>
                  </a:lnTo>
                  <a:lnTo>
                    <a:pt x="507" y="493"/>
                  </a:lnTo>
                  <a:lnTo>
                    <a:pt x="507" y="491"/>
                  </a:lnTo>
                  <a:lnTo>
                    <a:pt x="505" y="491"/>
                  </a:lnTo>
                  <a:lnTo>
                    <a:pt x="504" y="490"/>
                  </a:lnTo>
                  <a:lnTo>
                    <a:pt x="504" y="490"/>
                  </a:lnTo>
                  <a:lnTo>
                    <a:pt x="502" y="490"/>
                  </a:lnTo>
                  <a:lnTo>
                    <a:pt x="504" y="488"/>
                  </a:lnTo>
                  <a:lnTo>
                    <a:pt x="504" y="487"/>
                  </a:lnTo>
                  <a:lnTo>
                    <a:pt x="505" y="487"/>
                  </a:lnTo>
                  <a:lnTo>
                    <a:pt x="507" y="487"/>
                  </a:lnTo>
                  <a:lnTo>
                    <a:pt x="507" y="488"/>
                  </a:lnTo>
                  <a:lnTo>
                    <a:pt x="508" y="488"/>
                  </a:lnTo>
                  <a:lnTo>
                    <a:pt x="510" y="488"/>
                  </a:lnTo>
                  <a:lnTo>
                    <a:pt x="510" y="487"/>
                  </a:lnTo>
                  <a:lnTo>
                    <a:pt x="510" y="487"/>
                  </a:lnTo>
                  <a:lnTo>
                    <a:pt x="508" y="487"/>
                  </a:lnTo>
                  <a:lnTo>
                    <a:pt x="507" y="487"/>
                  </a:lnTo>
                  <a:lnTo>
                    <a:pt x="505" y="484"/>
                  </a:lnTo>
                  <a:lnTo>
                    <a:pt x="507" y="482"/>
                  </a:lnTo>
                  <a:lnTo>
                    <a:pt x="508" y="480"/>
                  </a:lnTo>
                  <a:lnTo>
                    <a:pt x="510" y="480"/>
                  </a:lnTo>
                  <a:lnTo>
                    <a:pt x="508" y="477"/>
                  </a:lnTo>
                  <a:lnTo>
                    <a:pt x="510" y="476"/>
                  </a:lnTo>
                  <a:lnTo>
                    <a:pt x="508" y="474"/>
                  </a:lnTo>
                  <a:lnTo>
                    <a:pt x="508" y="473"/>
                  </a:lnTo>
                  <a:lnTo>
                    <a:pt x="505" y="473"/>
                  </a:lnTo>
                  <a:lnTo>
                    <a:pt x="505" y="473"/>
                  </a:lnTo>
                  <a:lnTo>
                    <a:pt x="505" y="474"/>
                  </a:lnTo>
                  <a:lnTo>
                    <a:pt x="505" y="474"/>
                  </a:lnTo>
                  <a:lnTo>
                    <a:pt x="505" y="474"/>
                  </a:lnTo>
                  <a:lnTo>
                    <a:pt x="505" y="474"/>
                  </a:lnTo>
                  <a:lnTo>
                    <a:pt x="502" y="474"/>
                  </a:lnTo>
                  <a:lnTo>
                    <a:pt x="500" y="473"/>
                  </a:lnTo>
                  <a:lnTo>
                    <a:pt x="497" y="471"/>
                  </a:lnTo>
                  <a:lnTo>
                    <a:pt x="497" y="471"/>
                  </a:lnTo>
                  <a:lnTo>
                    <a:pt x="497" y="469"/>
                  </a:lnTo>
                  <a:lnTo>
                    <a:pt x="497" y="468"/>
                  </a:lnTo>
                  <a:lnTo>
                    <a:pt x="497" y="468"/>
                  </a:lnTo>
                  <a:lnTo>
                    <a:pt x="496" y="469"/>
                  </a:lnTo>
                  <a:lnTo>
                    <a:pt x="492" y="469"/>
                  </a:lnTo>
                  <a:lnTo>
                    <a:pt x="491" y="471"/>
                  </a:lnTo>
                  <a:lnTo>
                    <a:pt x="489" y="471"/>
                  </a:lnTo>
                  <a:lnTo>
                    <a:pt x="489" y="471"/>
                  </a:lnTo>
                  <a:lnTo>
                    <a:pt x="489" y="473"/>
                  </a:lnTo>
                  <a:lnTo>
                    <a:pt x="491" y="473"/>
                  </a:lnTo>
                  <a:lnTo>
                    <a:pt x="492" y="474"/>
                  </a:lnTo>
                  <a:lnTo>
                    <a:pt x="492" y="474"/>
                  </a:lnTo>
                  <a:lnTo>
                    <a:pt x="491" y="476"/>
                  </a:lnTo>
                  <a:lnTo>
                    <a:pt x="491" y="476"/>
                  </a:lnTo>
                  <a:lnTo>
                    <a:pt x="488" y="474"/>
                  </a:lnTo>
                  <a:lnTo>
                    <a:pt x="488" y="473"/>
                  </a:lnTo>
                  <a:lnTo>
                    <a:pt x="488" y="471"/>
                  </a:lnTo>
                  <a:lnTo>
                    <a:pt x="488" y="469"/>
                  </a:lnTo>
                  <a:lnTo>
                    <a:pt x="491" y="468"/>
                  </a:lnTo>
                  <a:lnTo>
                    <a:pt x="492" y="466"/>
                  </a:lnTo>
                  <a:lnTo>
                    <a:pt x="494" y="465"/>
                  </a:lnTo>
                  <a:lnTo>
                    <a:pt x="497" y="463"/>
                  </a:lnTo>
                  <a:lnTo>
                    <a:pt x="499" y="462"/>
                  </a:lnTo>
                  <a:lnTo>
                    <a:pt x="497" y="460"/>
                  </a:lnTo>
                  <a:lnTo>
                    <a:pt x="497" y="458"/>
                  </a:lnTo>
                  <a:lnTo>
                    <a:pt x="497" y="457"/>
                  </a:lnTo>
                  <a:lnTo>
                    <a:pt x="500" y="455"/>
                  </a:lnTo>
                  <a:lnTo>
                    <a:pt x="504" y="455"/>
                  </a:lnTo>
                  <a:lnTo>
                    <a:pt x="505" y="455"/>
                  </a:lnTo>
                  <a:lnTo>
                    <a:pt x="507" y="455"/>
                  </a:lnTo>
                  <a:lnTo>
                    <a:pt x="508" y="455"/>
                  </a:lnTo>
                  <a:lnTo>
                    <a:pt x="510" y="454"/>
                  </a:lnTo>
                  <a:lnTo>
                    <a:pt x="511" y="454"/>
                  </a:lnTo>
                  <a:lnTo>
                    <a:pt x="511" y="452"/>
                  </a:lnTo>
                  <a:lnTo>
                    <a:pt x="511" y="452"/>
                  </a:lnTo>
                  <a:lnTo>
                    <a:pt x="510" y="450"/>
                  </a:lnTo>
                  <a:lnTo>
                    <a:pt x="510" y="449"/>
                  </a:lnTo>
                  <a:lnTo>
                    <a:pt x="510" y="449"/>
                  </a:lnTo>
                  <a:lnTo>
                    <a:pt x="511" y="447"/>
                  </a:lnTo>
                  <a:lnTo>
                    <a:pt x="513" y="447"/>
                  </a:lnTo>
                  <a:lnTo>
                    <a:pt x="513" y="447"/>
                  </a:lnTo>
                  <a:lnTo>
                    <a:pt x="515" y="449"/>
                  </a:lnTo>
                  <a:lnTo>
                    <a:pt x="515" y="449"/>
                  </a:lnTo>
                  <a:lnTo>
                    <a:pt x="513" y="450"/>
                  </a:lnTo>
                  <a:lnTo>
                    <a:pt x="513" y="455"/>
                  </a:lnTo>
                  <a:lnTo>
                    <a:pt x="511" y="457"/>
                  </a:lnTo>
                  <a:lnTo>
                    <a:pt x="511" y="457"/>
                  </a:lnTo>
                  <a:lnTo>
                    <a:pt x="511" y="460"/>
                  </a:lnTo>
                  <a:lnTo>
                    <a:pt x="511" y="460"/>
                  </a:lnTo>
                  <a:lnTo>
                    <a:pt x="507" y="462"/>
                  </a:lnTo>
                  <a:lnTo>
                    <a:pt x="507" y="462"/>
                  </a:lnTo>
                  <a:lnTo>
                    <a:pt x="507" y="463"/>
                  </a:lnTo>
                  <a:lnTo>
                    <a:pt x="508" y="463"/>
                  </a:lnTo>
                  <a:lnTo>
                    <a:pt x="511" y="463"/>
                  </a:lnTo>
                  <a:lnTo>
                    <a:pt x="513" y="462"/>
                  </a:lnTo>
                  <a:lnTo>
                    <a:pt x="513" y="460"/>
                  </a:lnTo>
                  <a:lnTo>
                    <a:pt x="515" y="455"/>
                  </a:lnTo>
                  <a:lnTo>
                    <a:pt x="515" y="455"/>
                  </a:lnTo>
                  <a:lnTo>
                    <a:pt x="516" y="455"/>
                  </a:lnTo>
                  <a:lnTo>
                    <a:pt x="516" y="455"/>
                  </a:lnTo>
                  <a:lnTo>
                    <a:pt x="516" y="458"/>
                  </a:lnTo>
                  <a:lnTo>
                    <a:pt x="516" y="460"/>
                  </a:lnTo>
                  <a:lnTo>
                    <a:pt x="515" y="465"/>
                  </a:lnTo>
                  <a:lnTo>
                    <a:pt x="513" y="468"/>
                  </a:lnTo>
                  <a:lnTo>
                    <a:pt x="513" y="468"/>
                  </a:lnTo>
                  <a:lnTo>
                    <a:pt x="513" y="469"/>
                  </a:lnTo>
                  <a:lnTo>
                    <a:pt x="515" y="468"/>
                  </a:lnTo>
                  <a:lnTo>
                    <a:pt x="515" y="468"/>
                  </a:lnTo>
                  <a:lnTo>
                    <a:pt x="516" y="466"/>
                  </a:lnTo>
                  <a:lnTo>
                    <a:pt x="516" y="463"/>
                  </a:lnTo>
                  <a:lnTo>
                    <a:pt x="516" y="462"/>
                  </a:lnTo>
                  <a:lnTo>
                    <a:pt x="518" y="462"/>
                  </a:lnTo>
                  <a:lnTo>
                    <a:pt x="518" y="458"/>
                  </a:lnTo>
                  <a:lnTo>
                    <a:pt x="518" y="457"/>
                  </a:lnTo>
                  <a:lnTo>
                    <a:pt x="518" y="454"/>
                  </a:lnTo>
                  <a:lnTo>
                    <a:pt x="516" y="454"/>
                  </a:lnTo>
                  <a:lnTo>
                    <a:pt x="516" y="454"/>
                  </a:lnTo>
                  <a:lnTo>
                    <a:pt x="515" y="452"/>
                  </a:lnTo>
                  <a:lnTo>
                    <a:pt x="516" y="449"/>
                  </a:lnTo>
                  <a:lnTo>
                    <a:pt x="519" y="449"/>
                  </a:lnTo>
                  <a:lnTo>
                    <a:pt x="521" y="447"/>
                  </a:lnTo>
                  <a:lnTo>
                    <a:pt x="522" y="447"/>
                  </a:lnTo>
                  <a:lnTo>
                    <a:pt x="524" y="447"/>
                  </a:lnTo>
                  <a:lnTo>
                    <a:pt x="527" y="449"/>
                  </a:lnTo>
                  <a:lnTo>
                    <a:pt x="527" y="449"/>
                  </a:lnTo>
                  <a:lnTo>
                    <a:pt x="527" y="447"/>
                  </a:lnTo>
                  <a:lnTo>
                    <a:pt x="527" y="447"/>
                  </a:lnTo>
                  <a:lnTo>
                    <a:pt x="526" y="447"/>
                  </a:lnTo>
                  <a:lnTo>
                    <a:pt x="522" y="444"/>
                  </a:lnTo>
                  <a:lnTo>
                    <a:pt x="519" y="444"/>
                  </a:lnTo>
                  <a:lnTo>
                    <a:pt x="521" y="443"/>
                  </a:lnTo>
                  <a:lnTo>
                    <a:pt x="521" y="439"/>
                  </a:lnTo>
                  <a:lnTo>
                    <a:pt x="522" y="439"/>
                  </a:lnTo>
                  <a:lnTo>
                    <a:pt x="526" y="439"/>
                  </a:lnTo>
                  <a:lnTo>
                    <a:pt x="530" y="436"/>
                  </a:lnTo>
                  <a:lnTo>
                    <a:pt x="530" y="433"/>
                  </a:lnTo>
                  <a:lnTo>
                    <a:pt x="532" y="430"/>
                  </a:lnTo>
                  <a:lnTo>
                    <a:pt x="529" y="430"/>
                  </a:lnTo>
                  <a:lnTo>
                    <a:pt x="527" y="428"/>
                  </a:lnTo>
                  <a:lnTo>
                    <a:pt x="524" y="427"/>
                  </a:lnTo>
                  <a:lnTo>
                    <a:pt x="522" y="425"/>
                  </a:lnTo>
                  <a:lnTo>
                    <a:pt x="522" y="424"/>
                  </a:lnTo>
                  <a:lnTo>
                    <a:pt x="524" y="421"/>
                  </a:lnTo>
                  <a:lnTo>
                    <a:pt x="526" y="421"/>
                  </a:lnTo>
                  <a:lnTo>
                    <a:pt x="527" y="416"/>
                  </a:lnTo>
                  <a:lnTo>
                    <a:pt x="526" y="413"/>
                  </a:lnTo>
                  <a:lnTo>
                    <a:pt x="526" y="411"/>
                  </a:lnTo>
                  <a:lnTo>
                    <a:pt x="527" y="410"/>
                  </a:lnTo>
                  <a:lnTo>
                    <a:pt x="527" y="408"/>
                  </a:lnTo>
                  <a:lnTo>
                    <a:pt x="529" y="406"/>
                  </a:lnTo>
                  <a:lnTo>
                    <a:pt x="530" y="406"/>
                  </a:lnTo>
                  <a:lnTo>
                    <a:pt x="530" y="405"/>
                  </a:lnTo>
                  <a:lnTo>
                    <a:pt x="530" y="403"/>
                  </a:lnTo>
                  <a:lnTo>
                    <a:pt x="529" y="402"/>
                  </a:lnTo>
                  <a:lnTo>
                    <a:pt x="529" y="400"/>
                  </a:lnTo>
                  <a:lnTo>
                    <a:pt x="530" y="397"/>
                  </a:lnTo>
                  <a:lnTo>
                    <a:pt x="532" y="397"/>
                  </a:lnTo>
                  <a:lnTo>
                    <a:pt x="532" y="397"/>
                  </a:lnTo>
                  <a:lnTo>
                    <a:pt x="530" y="395"/>
                  </a:lnTo>
                  <a:lnTo>
                    <a:pt x="530" y="392"/>
                  </a:lnTo>
                  <a:lnTo>
                    <a:pt x="530" y="392"/>
                  </a:lnTo>
                  <a:lnTo>
                    <a:pt x="530" y="392"/>
                  </a:lnTo>
                  <a:lnTo>
                    <a:pt x="532" y="391"/>
                  </a:lnTo>
                  <a:lnTo>
                    <a:pt x="533" y="392"/>
                  </a:lnTo>
                  <a:lnTo>
                    <a:pt x="535" y="395"/>
                  </a:lnTo>
                  <a:lnTo>
                    <a:pt x="535" y="394"/>
                  </a:lnTo>
                  <a:lnTo>
                    <a:pt x="535" y="391"/>
                  </a:lnTo>
                  <a:lnTo>
                    <a:pt x="533" y="387"/>
                  </a:lnTo>
                  <a:lnTo>
                    <a:pt x="532" y="387"/>
                  </a:lnTo>
                  <a:lnTo>
                    <a:pt x="530" y="387"/>
                  </a:lnTo>
                  <a:lnTo>
                    <a:pt x="530" y="387"/>
                  </a:lnTo>
                  <a:lnTo>
                    <a:pt x="529" y="386"/>
                  </a:lnTo>
                  <a:lnTo>
                    <a:pt x="530" y="384"/>
                  </a:lnTo>
                  <a:lnTo>
                    <a:pt x="530" y="384"/>
                  </a:lnTo>
                  <a:lnTo>
                    <a:pt x="532" y="383"/>
                  </a:lnTo>
                  <a:lnTo>
                    <a:pt x="533" y="383"/>
                  </a:lnTo>
                  <a:lnTo>
                    <a:pt x="535" y="381"/>
                  </a:lnTo>
                  <a:lnTo>
                    <a:pt x="537" y="380"/>
                  </a:lnTo>
                  <a:lnTo>
                    <a:pt x="535" y="380"/>
                  </a:lnTo>
                  <a:lnTo>
                    <a:pt x="535" y="381"/>
                  </a:lnTo>
                  <a:lnTo>
                    <a:pt x="533" y="383"/>
                  </a:lnTo>
                  <a:lnTo>
                    <a:pt x="532" y="383"/>
                  </a:lnTo>
                  <a:lnTo>
                    <a:pt x="532" y="381"/>
                  </a:lnTo>
                  <a:lnTo>
                    <a:pt x="529" y="380"/>
                  </a:lnTo>
                  <a:lnTo>
                    <a:pt x="529" y="380"/>
                  </a:lnTo>
                  <a:lnTo>
                    <a:pt x="527" y="380"/>
                  </a:lnTo>
                  <a:lnTo>
                    <a:pt x="526" y="380"/>
                  </a:lnTo>
                  <a:lnTo>
                    <a:pt x="524" y="383"/>
                  </a:lnTo>
                  <a:lnTo>
                    <a:pt x="522" y="384"/>
                  </a:lnTo>
                  <a:lnTo>
                    <a:pt x="519" y="384"/>
                  </a:lnTo>
                  <a:lnTo>
                    <a:pt x="518" y="384"/>
                  </a:lnTo>
                  <a:lnTo>
                    <a:pt x="516" y="383"/>
                  </a:lnTo>
                  <a:lnTo>
                    <a:pt x="516" y="383"/>
                  </a:lnTo>
                  <a:lnTo>
                    <a:pt x="516" y="381"/>
                  </a:lnTo>
                  <a:lnTo>
                    <a:pt x="518" y="381"/>
                  </a:lnTo>
                  <a:lnTo>
                    <a:pt x="518" y="381"/>
                  </a:lnTo>
                  <a:lnTo>
                    <a:pt x="516" y="381"/>
                  </a:lnTo>
                  <a:lnTo>
                    <a:pt x="515" y="380"/>
                  </a:lnTo>
                  <a:lnTo>
                    <a:pt x="515" y="378"/>
                  </a:lnTo>
                  <a:lnTo>
                    <a:pt x="515" y="376"/>
                  </a:lnTo>
                  <a:lnTo>
                    <a:pt x="513" y="373"/>
                  </a:lnTo>
                  <a:lnTo>
                    <a:pt x="513" y="370"/>
                  </a:lnTo>
                  <a:lnTo>
                    <a:pt x="513" y="369"/>
                  </a:lnTo>
                  <a:lnTo>
                    <a:pt x="515" y="361"/>
                  </a:lnTo>
                  <a:lnTo>
                    <a:pt x="516" y="358"/>
                  </a:lnTo>
                  <a:lnTo>
                    <a:pt x="516" y="354"/>
                  </a:lnTo>
                  <a:lnTo>
                    <a:pt x="516" y="353"/>
                  </a:lnTo>
                  <a:lnTo>
                    <a:pt x="519" y="351"/>
                  </a:lnTo>
                  <a:lnTo>
                    <a:pt x="521" y="350"/>
                  </a:lnTo>
                  <a:lnTo>
                    <a:pt x="522" y="343"/>
                  </a:lnTo>
                  <a:lnTo>
                    <a:pt x="522" y="340"/>
                  </a:lnTo>
                  <a:lnTo>
                    <a:pt x="519" y="331"/>
                  </a:lnTo>
                  <a:lnTo>
                    <a:pt x="519" y="328"/>
                  </a:lnTo>
                  <a:lnTo>
                    <a:pt x="519" y="326"/>
                  </a:lnTo>
                  <a:lnTo>
                    <a:pt x="519" y="321"/>
                  </a:lnTo>
                  <a:lnTo>
                    <a:pt x="519" y="320"/>
                  </a:lnTo>
                  <a:lnTo>
                    <a:pt x="519" y="318"/>
                  </a:lnTo>
                  <a:lnTo>
                    <a:pt x="516" y="315"/>
                  </a:lnTo>
                  <a:lnTo>
                    <a:pt x="516" y="313"/>
                  </a:lnTo>
                  <a:lnTo>
                    <a:pt x="518" y="312"/>
                  </a:lnTo>
                  <a:lnTo>
                    <a:pt x="516" y="309"/>
                  </a:lnTo>
                  <a:lnTo>
                    <a:pt x="518" y="307"/>
                  </a:lnTo>
                  <a:lnTo>
                    <a:pt x="518" y="306"/>
                  </a:lnTo>
                  <a:lnTo>
                    <a:pt x="521" y="307"/>
                  </a:lnTo>
                  <a:lnTo>
                    <a:pt x="522" y="307"/>
                  </a:lnTo>
                  <a:lnTo>
                    <a:pt x="524" y="306"/>
                  </a:lnTo>
                  <a:lnTo>
                    <a:pt x="524" y="304"/>
                  </a:lnTo>
                  <a:lnTo>
                    <a:pt x="524" y="301"/>
                  </a:lnTo>
                  <a:lnTo>
                    <a:pt x="524" y="299"/>
                  </a:lnTo>
                  <a:lnTo>
                    <a:pt x="524" y="298"/>
                  </a:lnTo>
                  <a:lnTo>
                    <a:pt x="526" y="298"/>
                  </a:lnTo>
                  <a:lnTo>
                    <a:pt x="527" y="296"/>
                  </a:lnTo>
                  <a:lnTo>
                    <a:pt x="529" y="293"/>
                  </a:lnTo>
                  <a:lnTo>
                    <a:pt x="530" y="287"/>
                  </a:lnTo>
                  <a:lnTo>
                    <a:pt x="530" y="285"/>
                  </a:lnTo>
                  <a:lnTo>
                    <a:pt x="532" y="283"/>
                  </a:lnTo>
                  <a:lnTo>
                    <a:pt x="532" y="280"/>
                  </a:lnTo>
                  <a:lnTo>
                    <a:pt x="533" y="279"/>
                  </a:lnTo>
                  <a:lnTo>
                    <a:pt x="533" y="277"/>
                  </a:lnTo>
                  <a:lnTo>
                    <a:pt x="535" y="276"/>
                  </a:lnTo>
                  <a:lnTo>
                    <a:pt x="535" y="274"/>
                  </a:lnTo>
                  <a:lnTo>
                    <a:pt x="538" y="272"/>
                  </a:lnTo>
                  <a:lnTo>
                    <a:pt x="538" y="269"/>
                  </a:lnTo>
                  <a:lnTo>
                    <a:pt x="540" y="265"/>
                  </a:lnTo>
                  <a:lnTo>
                    <a:pt x="540" y="261"/>
                  </a:lnTo>
                  <a:lnTo>
                    <a:pt x="541" y="258"/>
                  </a:lnTo>
                  <a:lnTo>
                    <a:pt x="541" y="257"/>
                  </a:lnTo>
                  <a:lnTo>
                    <a:pt x="541" y="254"/>
                  </a:lnTo>
                  <a:lnTo>
                    <a:pt x="543" y="252"/>
                  </a:lnTo>
                  <a:lnTo>
                    <a:pt x="543" y="250"/>
                  </a:lnTo>
                  <a:lnTo>
                    <a:pt x="546" y="249"/>
                  </a:lnTo>
                  <a:lnTo>
                    <a:pt x="546" y="246"/>
                  </a:lnTo>
                  <a:lnTo>
                    <a:pt x="546" y="244"/>
                  </a:lnTo>
                  <a:lnTo>
                    <a:pt x="546" y="243"/>
                  </a:lnTo>
                  <a:lnTo>
                    <a:pt x="545" y="239"/>
                  </a:lnTo>
                  <a:lnTo>
                    <a:pt x="546" y="238"/>
                  </a:lnTo>
                  <a:lnTo>
                    <a:pt x="546" y="238"/>
                  </a:lnTo>
                  <a:lnTo>
                    <a:pt x="549" y="233"/>
                  </a:lnTo>
                  <a:lnTo>
                    <a:pt x="549" y="230"/>
                  </a:lnTo>
                  <a:lnTo>
                    <a:pt x="549" y="228"/>
                  </a:lnTo>
                  <a:lnTo>
                    <a:pt x="548" y="225"/>
                  </a:lnTo>
                  <a:lnTo>
                    <a:pt x="548" y="219"/>
                  </a:lnTo>
                  <a:lnTo>
                    <a:pt x="548" y="214"/>
                  </a:lnTo>
                  <a:lnTo>
                    <a:pt x="546" y="209"/>
                  </a:lnTo>
                  <a:lnTo>
                    <a:pt x="546" y="206"/>
                  </a:lnTo>
                  <a:lnTo>
                    <a:pt x="545" y="202"/>
                  </a:lnTo>
                  <a:lnTo>
                    <a:pt x="545" y="200"/>
                  </a:lnTo>
                  <a:lnTo>
                    <a:pt x="546" y="195"/>
                  </a:lnTo>
                  <a:lnTo>
                    <a:pt x="549" y="192"/>
                  </a:lnTo>
                  <a:lnTo>
                    <a:pt x="551" y="189"/>
                  </a:lnTo>
                  <a:lnTo>
                    <a:pt x="551" y="184"/>
                  </a:lnTo>
                  <a:lnTo>
                    <a:pt x="551" y="181"/>
                  </a:lnTo>
                  <a:lnTo>
                    <a:pt x="551" y="180"/>
                  </a:lnTo>
                  <a:lnTo>
                    <a:pt x="548" y="178"/>
                  </a:lnTo>
                  <a:lnTo>
                    <a:pt x="548" y="173"/>
                  </a:lnTo>
                  <a:lnTo>
                    <a:pt x="548" y="172"/>
                  </a:lnTo>
                  <a:lnTo>
                    <a:pt x="549" y="172"/>
                  </a:lnTo>
                  <a:lnTo>
                    <a:pt x="551" y="170"/>
                  </a:lnTo>
                  <a:lnTo>
                    <a:pt x="551" y="167"/>
                  </a:lnTo>
                  <a:lnTo>
                    <a:pt x="552" y="165"/>
                  </a:lnTo>
                  <a:lnTo>
                    <a:pt x="552" y="161"/>
                  </a:lnTo>
                  <a:lnTo>
                    <a:pt x="554" y="156"/>
                  </a:lnTo>
                  <a:lnTo>
                    <a:pt x="554" y="154"/>
                  </a:lnTo>
                  <a:lnTo>
                    <a:pt x="556" y="153"/>
                  </a:lnTo>
                  <a:lnTo>
                    <a:pt x="557" y="153"/>
                  </a:lnTo>
                  <a:lnTo>
                    <a:pt x="557" y="151"/>
                  </a:lnTo>
                  <a:lnTo>
                    <a:pt x="557" y="148"/>
                  </a:lnTo>
                  <a:lnTo>
                    <a:pt x="557" y="146"/>
                  </a:lnTo>
                  <a:lnTo>
                    <a:pt x="559" y="143"/>
                  </a:lnTo>
                  <a:lnTo>
                    <a:pt x="559" y="142"/>
                  </a:lnTo>
                  <a:lnTo>
                    <a:pt x="560" y="137"/>
                  </a:lnTo>
                  <a:lnTo>
                    <a:pt x="560" y="134"/>
                  </a:lnTo>
                  <a:lnTo>
                    <a:pt x="560" y="134"/>
                  </a:lnTo>
                  <a:lnTo>
                    <a:pt x="560" y="132"/>
                  </a:lnTo>
                  <a:lnTo>
                    <a:pt x="560" y="128"/>
                  </a:lnTo>
                  <a:lnTo>
                    <a:pt x="560" y="126"/>
                  </a:lnTo>
                  <a:lnTo>
                    <a:pt x="560" y="124"/>
                  </a:lnTo>
                  <a:lnTo>
                    <a:pt x="560" y="121"/>
                  </a:lnTo>
                  <a:lnTo>
                    <a:pt x="562" y="120"/>
                  </a:lnTo>
                  <a:lnTo>
                    <a:pt x="563" y="118"/>
                  </a:lnTo>
                  <a:lnTo>
                    <a:pt x="563" y="116"/>
                  </a:lnTo>
                  <a:lnTo>
                    <a:pt x="563" y="115"/>
                  </a:lnTo>
                  <a:lnTo>
                    <a:pt x="562" y="109"/>
                  </a:lnTo>
                  <a:lnTo>
                    <a:pt x="562" y="107"/>
                  </a:lnTo>
                  <a:lnTo>
                    <a:pt x="562" y="102"/>
                  </a:lnTo>
                  <a:lnTo>
                    <a:pt x="562" y="99"/>
                  </a:lnTo>
                  <a:lnTo>
                    <a:pt x="562" y="98"/>
                  </a:lnTo>
                  <a:lnTo>
                    <a:pt x="562" y="96"/>
                  </a:lnTo>
                  <a:lnTo>
                    <a:pt x="563" y="94"/>
                  </a:lnTo>
                  <a:lnTo>
                    <a:pt x="563" y="93"/>
                  </a:lnTo>
                  <a:lnTo>
                    <a:pt x="563" y="91"/>
                  </a:lnTo>
                  <a:lnTo>
                    <a:pt x="563" y="90"/>
                  </a:lnTo>
                  <a:lnTo>
                    <a:pt x="562" y="90"/>
                  </a:lnTo>
                  <a:lnTo>
                    <a:pt x="562" y="88"/>
                  </a:lnTo>
                  <a:lnTo>
                    <a:pt x="562" y="87"/>
                  </a:lnTo>
                  <a:lnTo>
                    <a:pt x="562" y="85"/>
                  </a:lnTo>
                  <a:lnTo>
                    <a:pt x="562" y="83"/>
                  </a:lnTo>
                  <a:lnTo>
                    <a:pt x="563" y="83"/>
                  </a:lnTo>
                  <a:lnTo>
                    <a:pt x="563" y="82"/>
                  </a:lnTo>
                  <a:lnTo>
                    <a:pt x="565" y="80"/>
                  </a:lnTo>
                  <a:lnTo>
                    <a:pt x="567" y="76"/>
                  </a:lnTo>
                  <a:lnTo>
                    <a:pt x="567" y="71"/>
                  </a:lnTo>
                  <a:lnTo>
                    <a:pt x="567" y="66"/>
                  </a:lnTo>
                  <a:lnTo>
                    <a:pt x="568" y="64"/>
                  </a:lnTo>
                  <a:lnTo>
                    <a:pt x="568" y="61"/>
                  </a:lnTo>
                  <a:lnTo>
                    <a:pt x="568" y="60"/>
                  </a:lnTo>
                  <a:lnTo>
                    <a:pt x="568" y="58"/>
                  </a:lnTo>
                  <a:lnTo>
                    <a:pt x="568" y="57"/>
                  </a:lnTo>
                  <a:lnTo>
                    <a:pt x="567" y="49"/>
                  </a:lnTo>
                  <a:lnTo>
                    <a:pt x="567" y="46"/>
                  </a:lnTo>
                  <a:lnTo>
                    <a:pt x="568" y="41"/>
                  </a:lnTo>
                  <a:lnTo>
                    <a:pt x="568" y="35"/>
                  </a:lnTo>
                  <a:lnTo>
                    <a:pt x="568" y="33"/>
                  </a:lnTo>
                  <a:lnTo>
                    <a:pt x="567" y="31"/>
                  </a:lnTo>
                  <a:lnTo>
                    <a:pt x="567" y="30"/>
                  </a:lnTo>
                  <a:lnTo>
                    <a:pt x="567" y="27"/>
                  </a:lnTo>
                  <a:lnTo>
                    <a:pt x="565" y="20"/>
                  </a:lnTo>
                  <a:lnTo>
                    <a:pt x="565" y="16"/>
                  </a:lnTo>
                  <a:lnTo>
                    <a:pt x="565" y="14"/>
                  </a:lnTo>
                  <a:lnTo>
                    <a:pt x="563" y="13"/>
                  </a:lnTo>
                  <a:lnTo>
                    <a:pt x="565" y="13"/>
                  </a:lnTo>
                  <a:lnTo>
                    <a:pt x="565" y="13"/>
                  </a:lnTo>
                  <a:lnTo>
                    <a:pt x="567" y="13"/>
                  </a:lnTo>
                  <a:lnTo>
                    <a:pt x="570" y="11"/>
                  </a:lnTo>
                  <a:lnTo>
                    <a:pt x="571" y="11"/>
                  </a:lnTo>
                  <a:lnTo>
                    <a:pt x="573" y="9"/>
                  </a:lnTo>
                  <a:lnTo>
                    <a:pt x="573" y="8"/>
                  </a:lnTo>
                  <a:lnTo>
                    <a:pt x="573" y="6"/>
                  </a:lnTo>
                  <a:lnTo>
                    <a:pt x="573" y="5"/>
                  </a:lnTo>
                  <a:lnTo>
                    <a:pt x="571" y="3"/>
                  </a:lnTo>
                  <a:lnTo>
                    <a:pt x="573" y="3"/>
                  </a:lnTo>
                  <a:lnTo>
                    <a:pt x="574" y="1"/>
                  </a:lnTo>
                  <a:lnTo>
                    <a:pt x="576" y="1"/>
                  </a:lnTo>
                  <a:lnTo>
                    <a:pt x="57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85" name="Freeform 305">
              <a:extLst>
                <a:ext uri="{FF2B5EF4-FFF2-40B4-BE49-F238E27FC236}">
                  <a16:creationId xmlns:a16="http://schemas.microsoft.com/office/drawing/2014/main" id="{3BBCA550-FE09-4974-8073-79FC898B677C}"/>
                </a:ext>
              </a:extLst>
            </p:cNvPr>
            <p:cNvSpPr>
              <a:spLocks/>
            </p:cNvSpPr>
            <p:nvPr/>
          </p:nvSpPr>
          <p:spPr bwMode="auto">
            <a:xfrm>
              <a:off x="1258394" y="5018232"/>
              <a:ext cx="3898" cy="3898"/>
            </a:xfrm>
            <a:custGeom>
              <a:avLst/>
              <a:gdLst>
                <a:gd name="T0" fmla="*/ 2 w 2"/>
                <a:gd name="T1" fmla="*/ 0 h 2"/>
                <a:gd name="T2" fmla="*/ 2 w 2"/>
                <a:gd name="T3" fmla="*/ 0 h 2"/>
                <a:gd name="T4" fmla="*/ 2 w 2"/>
                <a:gd name="T5" fmla="*/ 0 h 2"/>
                <a:gd name="T6" fmla="*/ 2 w 2"/>
                <a:gd name="T7" fmla="*/ 0 h 2"/>
                <a:gd name="T8" fmla="*/ 2 w 2"/>
                <a:gd name="T9" fmla="*/ 2 h 2"/>
                <a:gd name="T10" fmla="*/ 2 w 2"/>
                <a:gd name="T11" fmla="*/ 2 h 2"/>
                <a:gd name="T12" fmla="*/ 2 w 2"/>
                <a:gd name="T13" fmla="*/ 0 h 2"/>
                <a:gd name="T14" fmla="*/ 0 w 2"/>
                <a:gd name="T15" fmla="*/ 0 h 2"/>
                <a:gd name="T16" fmla="*/ 0 w 2"/>
                <a:gd name="T17" fmla="*/ 0 h 2"/>
                <a:gd name="T18" fmla="*/ 2 w 2"/>
                <a:gd name="T19" fmla="*/ 0 h 2"/>
                <a:gd name="T20" fmla="*/ 2 w 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0"/>
                  </a:moveTo>
                  <a:lnTo>
                    <a:pt x="2" y="0"/>
                  </a:lnTo>
                  <a:lnTo>
                    <a:pt x="2" y="0"/>
                  </a:lnTo>
                  <a:lnTo>
                    <a:pt x="2" y="0"/>
                  </a:lnTo>
                  <a:lnTo>
                    <a:pt x="2" y="2"/>
                  </a:lnTo>
                  <a:lnTo>
                    <a:pt x="2" y="2"/>
                  </a:lnTo>
                  <a:lnTo>
                    <a:pt x="2" y="0"/>
                  </a:lnTo>
                  <a:lnTo>
                    <a:pt x="0" y="0"/>
                  </a:lnTo>
                  <a:lnTo>
                    <a:pt x="0" y="0"/>
                  </a:lnTo>
                  <a:lnTo>
                    <a:pt x="2" y="0"/>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86" name="Freeform 306">
              <a:extLst>
                <a:ext uri="{FF2B5EF4-FFF2-40B4-BE49-F238E27FC236}">
                  <a16:creationId xmlns:a16="http://schemas.microsoft.com/office/drawing/2014/main" id="{AA0342A9-2A55-4312-B23B-BF9833789490}"/>
                </a:ext>
              </a:extLst>
            </p:cNvPr>
            <p:cNvSpPr>
              <a:spLocks noEditPoints="1"/>
            </p:cNvSpPr>
            <p:nvPr/>
          </p:nvSpPr>
          <p:spPr bwMode="auto">
            <a:xfrm>
              <a:off x="5521341" y="4115743"/>
              <a:ext cx="173481" cy="177380"/>
            </a:xfrm>
            <a:custGeom>
              <a:avLst/>
              <a:gdLst>
                <a:gd name="T0" fmla="*/ 78 w 89"/>
                <a:gd name="T1" fmla="*/ 80 h 91"/>
                <a:gd name="T2" fmla="*/ 35 w 89"/>
                <a:gd name="T3" fmla="*/ 3 h 91"/>
                <a:gd name="T4" fmla="*/ 35 w 89"/>
                <a:gd name="T5" fmla="*/ 6 h 91"/>
                <a:gd name="T6" fmla="*/ 38 w 89"/>
                <a:gd name="T7" fmla="*/ 6 h 91"/>
                <a:gd name="T8" fmla="*/ 45 w 89"/>
                <a:gd name="T9" fmla="*/ 5 h 91"/>
                <a:gd name="T10" fmla="*/ 49 w 89"/>
                <a:gd name="T11" fmla="*/ 6 h 91"/>
                <a:gd name="T12" fmla="*/ 54 w 89"/>
                <a:gd name="T13" fmla="*/ 12 h 91"/>
                <a:gd name="T14" fmla="*/ 60 w 89"/>
                <a:gd name="T15" fmla="*/ 16 h 91"/>
                <a:gd name="T16" fmla="*/ 67 w 89"/>
                <a:gd name="T17" fmla="*/ 12 h 91"/>
                <a:gd name="T18" fmla="*/ 78 w 89"/>
                <a:gd name="T19" fmla="*/ 12 h 91"/>
                <a:gd name="T20" fmla="*/ 81 w 89"/>
                <a:gd name="T21" fmla="*/ 16 h 91"/>
                <a:gd name="T22" fmla="*/ 84 w 89"/>
                <a:gd name="T23" fmla="*/ 19 h 91"/>
                <a:gd name="T24" fmla="*/ 86 w 89"/>
                <a:gd name="T25" fmla="*/ 20 h 91"/>
                <a:gd name="T26" fmla="*/ 86 w 89"/>
                <a:gd name="T27" fmla="*/ 25 h 91"/>
                <a:gd name="T28" fmla="*/ 87 w 89"/>
                <a:gd name="T29" fmla="*/ 33 h 91"/>
                <a:gd name="T30" fmla="*/ 87 w 89"/>
                <a:gd name="T31" fmla="*/ 38 h 91"/>
                <a:gd name="T32" fmla="*/ 84 w 89"/>
                <a:gd name="T33" fmla="*/ 41 h 91"/>
                <a:gd name="T34" fmla="*/ 81 w 89"/>
                <a:gd name="T35" fmla="*/ 50 h 91"/>
                <a:gd name="T36" fmla="*/ 78 w 89"/>
                <a:gd name="T37" fmla="*/ 57 h 91"/>
                <a:gd name="T38" fmla="*/ 78 w 89"/>
                <a:gd name="T39" fmla="*/ 61 h 91"/>
                <a:gd name="T40" fmla="*/ 81 w 89"/>
                <a:gd name="T41" fmla="*/ 72 h 91"/>
                <a:gd name="T42" fmla="*/ 86 w 89"/>
                <a:gd name="T43" fmla="*/ 77 h 91"/>
                <a:gd name="T44" fmla="*/ 84 w 89"/>
                <a:gd name="T45" fmla="*/ 80 h 91"/>
                <a:gd name="T46" fmla="*/ 81 w 89"/>
                <a:gd name="T47" fmla="*/ 80 h 91"/>
                <a:gd name="T48" fmla="*/ 76 w 89"/>
                <a:gd name="T49" fmla="*/ 80 h 91"/>
                <a:gd name="T50" fmla="*/ 62 w 89"/>
                <a:gd name="T51" fmla="*/ 79 h 91"/>
                <a:gd name="T52" fmla="*/ 67 w 89"/>
                <a:gd name="T53" fmla="*/ 79 h 91"/>
                <a:gd name="T54" fmla="*/ 48 w 89"/>
                <a:gd name="T55" fmla="*/ 80 h 91"/>
                <a:gd name="T56" fmla="*/ 51 w 89"/>
                <a:gd name="T57" fmla="*/ 80 h 91"/>
                <a:gd name="T58" fmla="*/ 26 w 89"/>
                <a:gd name="T59" fmla="*/ 87 h 91"/>
                <a:gd name="T60" fmla="*/ 16 w 89"/>
                <a:gd name="T61" fmla="*/ 91 h 91"/>
                <a:gd name="T62" fmla="*/ 15 w 89"/>
                <a:gd name="T63" fmla="*/ 82 h 91"/>
                <a:gd name="T64" fmla="*/ 18 w 89"/>
                <a:gd name="T65" fmla="*/ 79 h 91"/>
                <a:gd name="T66" fmla="*/ 16 w 89"/>
                <a:gd name="T67" fmla="*/ 71 h 91"/>
                <a:gd name="T68" fmla="*/ 13 w 89"/>
                <a:gd name="T69" fmla="*/ 69 h 91"/>
                <a:gd name="T70" fmla="*/ 10 w 89"/>
                <a:gd name="T71" fmla="*/ 64 h 91"/>
                <a:gd name="T72" fmla="*/ 5 w 89"/>
                <a:gd name="T73" fmla="*/ 63 h 91"/>
                <a:gd name="T74" fmla="*/ 2 w 89"/>
                <a:gd name="T75" fmla="*/ 61 h 91"/>
                <a:gd name="T76" fmla="*/ 4 w 89"/>
                <a:gd name="T77" fmla="*/ 55 h 91"/>
                <a:gd name="T78" fmla="*/ 2 w 89"/>
                <a:gd name="T79" fmla="*/ 46 h 91"/>
                <a:gd name="T80" fmla="*/ 5 w 89"/>
                <a:gd name="T81" fmla="*/ 46 h 91"/>
                <a:gd name="T82" fmla="*/ 8 w 89"/>
                <a:gd name="T83" fmla="*/ 39 h 91"/>
                <a:gd name="T84" fmla="*/ 8 w 89"/>
                <a:gd name="T85" fmla="*/ 38 h 91"/>
                <a:gd name="T86" fmla="*/ 5 w 89"/>
                <a:gd name="T87" fmla="*/ 33 h 91"/>
                <a:gd name="T88" fmla="*/ 12 w 89"/>
                <a:gd name="T89" fmla="*/ 33 h 91"/>
                <a:gd name="T90" fmla="*/ 13 w 89"/>
                <a:gd name="T91" fmla="*/ 33 h 91"/>
                <a:gd name="T92" fmla="*/ 10 w 89"/>
                <a:gd name="T93" fmla="*/ 27 h 91"/>
                <a:gd name="T94" fmla="*/ 12 w 89"/>
                <a:gd name="T95" fmla="*/ 22 h 91"/>
                <a:gd name="T96" fmla="*/ 8 w 89"/>
                <a:gd name="T97" fmla="*/ 19 h 91"/>
                <a:gd name="T98" fmla="*/ 7 w 89"/>
                <a:gd name="T99" fmla="*/ 11 h 91"/>
                <a:gd name="T100" fmla="*/ 10 w 89"/>
                <a:gd name="T101" fmla="*/ 8 h 91"/>
                <a:gd name="T102" fmla="*/ 15 w 89"/>
                <a:gd name="T103" fmla="*/ 5 h 91"/>
                <a:gd name="T104" fmla="*/ 18 w 89"/>
                <a:gd name="T105" fmla="*/ 6 h 91"/>
                <a:gd name="T106" fmla="*/ 23 w 89"/>
                <a:gd name="T107" fmla="*/ 8 h 91"/>
                <a:gd name="T108" fmla="*/ 24 w 89"/>
                <a:gd name="T109" fmla="*/ 6 h 91"/>
                <a:gd name="T110" fmla="*/ 27 w 89"/>
                <a:gd name="T111" fmla="*/ 5 h 91"/>
                <a:gd name="T112" fmla="*/ 29 w 89"/>
                <a:gd name="T113" fmla="*/ 1 h 91"/>
                <a:gd name="T114" fmla="*/ 32 w 89"/>
                <a:gd name="T115" fmla="*/ 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 h="91">
                  <a:moveTo>
                    <a:pt x="78" y="80"/>
                  </a:moveTo>
                  <a:lnTo>
                    <a:pt x="79" y="80"/>
                  </a:lnTo>
                  <a:lnTo>
                    <a:pt x="79" y="82"/>
                  </a:lnTo>
                  <a:lnTo>
                    <a:pt x="78" y="80"/>
                  </a:lnTo>
                  <a:lnTo>
                    <a:pt x="78" y="80"/>
                  </a:lnTo>
                  <a:close/>
                  <a:moveTo>
                    <a:pt x="34" y="0"/>
                  </a:moveTo>
                  <a:lnTo>
                    <a:pt x="34" y="0"/>
                  </a:lnTo>
                  <a:lnTo>
                    <a:pt x="35" y="1"/>
                  </a:lnTo>
                  <a:lnTo>
                    <a:pt x="35" y="3"/>
                  </a:lnTo>
                  <a:lnTo>
                    <a:pt x="35" y="3"/>
                  </a:lnTo>
                  <a:lnTo>
                    <a:pt x="35" y="5"/>
                  </a:lnTo>
                  <a:lnTo>
                    <a:pt x="35" y="5"/>
                  </a:lnTo>
                  <a:lnTo>
                    <a:pt x="35" y="6"/>
                  </a:lnTo>
                  <a:lnTo>
                    <a:pt x="35" y="6"/>
                  </a:lnTo>
                  <a:lnTo>
                    <a:pt x="35" y="6"/>
                  </a:lnTo>
                  <a:lnTo>
                    <a:pt x="35" y="8"/>
                  </a:lnTo>
                  <a:lnTo>
                    <a:pt x="37" y="8"/>
                  </a:lnTo>
                  <a:lnTo>
                    <a:pt x="37" y="8"/>
                  </a:lnTo>
                  <a:lnTo>
                    <a:pt x="38" y="6"/>
                  </a:lnTo>
                  <a:lnTo>
                    <a:pt x="38" y="6"/>
                  </a:lnTo>
                  <a:lnTo>
                    <a:pt x="40" y="6"/>
                  </a:lnTo>
                  <a:lnTo>
                    <a:pt x="40" y="5"/>
                  </a:lnTo>
                  <a:lnTo>
                    <a:pt x="40" y="5"/>
                  </a:lnTo>
                  <a:lnTo>
                    <a:pt x="43" y="5"/>
                  </a:lnTo>
                  <a:lnTo>
                    <a:pt x="45" y="5"/>
                  </a:lnTo>
                  <a:lnTo>
                    <a:pt x="45" y="5"/>
                  </a:lnTo>
                  <a:lnTo>
                    <a:pt x="46" y="5"/>
                  </a:lnTo>
                  <a:lnTo>
                    <a:pt x="46" y="6"/>
                  </a:lnTo>
                  <a:lnTo>
                    <a:pt x="49" y="6"/>
                  </a:lnTo>
                  <a:lnTo>
                    <a:pt x="49" y="6"/>
                  </a:lnTo>
                  <a:lnTo>
                    <a:pt x="51" y="6"/>
                  </a:lnTo>
                  <a:lnTo>
                    <a:pt x="53" y="9"/>
                  </a:lnTo>
                  <a:lnTo>
                    <a:pt x="53" y="9"/>
                  </a:lnTo>
                  <a:lnTo>
                    <a:pt x="53" y="11"/>
                  </a:lnTo>
                  <a:lnTo>
                    <a:pt x="54" y="12"/>
                  </a:lnTo>
                  <a:lnTo>
                    <a:pt x="56" y="12"/>
                  </a:lnTo>
                  <a:lnTo>
                    <a:pt x="57" y="14"/>
                  </a:lnTo>
                  <a:lnTo>
                    <a:pt x="57" y="14"/>
                  </a:lnTo>
                  <a:lnTo>
                    <a:pt x="59" y="14"/>
                  </a:lnTo>
                  <a:lnTo>
                    <a:pt x="60" y="16"/>
                  </a:lnTo>
                  <a:lnTo>
                    <a:pt x="60" y="16"/>
                  </a:lnTo>
                  <a:lnTo>
                    <a:pt x="62" y="16"/>
                  </a:lnTo>
                  <a:lnTo>
                    <a:pt x="64" y="14"/>
                  </a:lnTo>
                  <a:lnTo>
                    <a:pt x="64" y="14"/>
                  </a:lnTo>
                  <a:lnTo>
                    <a:pt x="67" y="12"/>
                  </a:lnTo>
                  <a:lnTo>
                    <a:pt x="68" y="12"/>
                  </a:lnTo>
                  <a:lnTo>
                    <a:pt x="70" y="11"/>
                  </a:lnTo>
                  <a:lnTo>
                    <a:pt x="73" y="11"/>
                  </a:lnTo>
                  <a:lnTo>
                    <a:pt x="76" y="12"/>
                  </a:lnTo>
                  <a:lnTo>
                    <a:pt x="78" y="12"/>
                  </a:lnTo>
                  <a:lnTo>
                    <a:pt x="78" y="12"/>
                  </a:lnTo>
                  <a:lnTo>
                    <a:pt x="79" y="12"/>
                  </a:lnTo>
                  <a:lnTo>
                    <a:pt x="79" y="14"/>
                  </a:lnTo>
                  <a:lnTo>
                    <a:pt x="81" y="14"/>
                  </a:lnTo>
                  <a:lnTo>
                    <a:pt x="81" y="16"/>
                  </a:lnTo>
                  <a:lnTo>
                    <a:pt x="82" y="16"/>
                  </a:lnTo>
                  <a:lnTo>
                    <a:pt x="82" y="17"/>
                  </a:lnTo>
                  <a:lnTo>
                    <a:pt x="82" y="17"/>
                  </a:lnTo>
                  <a:lnTo>
                    <a:pt x="84" y="19"/>
                  </a:lnTo>
                  <a:lnTo>
                    <a:pt x="84" y="19"/>
                  </a:lnTo>
                  <a:lnTo>
                    <a:pt x="86" y="19"/>
                  </a:lnTo>
                  <a:lnTo>
                    <a:pt x="86" y="17"/>
                  </a:lnTo>
                  <a:lnTo>
                    <a:pt x="86" y="19"/>
                  </a:lnTo>
                  <a:lnTo>
                    <a:pt x="86" y="20"/>
                  </a:lnTo>
                  <a:lnTo>
                    <a:pt x="86" y="20"/>
                  </a:lnTo>
                  <a:lnTo>
                    <a:pt x="86" y="20"/>
                  </a:lnTo>
                  <a:lnTo>
                    <a:pt x="86" y="22"/>
                  </a:lnTo>
                  <a:lnTo>
                    <a:pt x="86" y="23"/>
                  </a:lnTo>
                  <a:lnTo>
                    <a:pt x="86" y="23"/>
                  </a:lnTo>
                  <a:lnTo>
                    <a:pt x="86" y="25"/>
                  </a:lnTo>
                  <a:lnTo>
                    <a:pt x="87" y="25"/>
                  </a:lnTo>
                  <a:lnTo>
                    <a:pt x="87" y="27"/>
                  </a:lnTo>
                  <a:lnTo>
                    <a:pt x="87" y="28"/>
                  </a:lnTo>
                  <a:lnTo>
                    <a:pt x="87" y="28"/>
                  </a:lnTo>
                  <a:lnTo>
                    <a:pt x="87" y="33"/>
                  </a:lnTo>
                  <a:lnTo>
                    <a:pt x="89" y="36"/>
                  </a:lnTo>
                  <a:lnTo>
                    <a:pt x="89" y="36"/>
                  </a:lnTo>
                  <a:lnTo>
                    <a:pt x="87" y="38"/>
                  </a:lnTo>
                  <a:lnTo>
                    <a:pt x="87" y="38"/>
                  </a:lnTo>
                  <a:lnTo>
                    <a:pt x="87" y="38"/>
                  </a:lnTo>
                  <a:lnTo>
                    <a:pt x="87" y="38"/>
                  </a:lnTo>
                  <a:lnTo>
                    <a:pt x="87" y="39"/>
                  </a:lnTo>
                  <a:lnTo>
                    <a:pt x="86" y="39"/>
                  </a:lnTo>
                  <a:lnTo>
                    <a:pt x="84" y="41"/>
                  </a:lnTo>
                  <a:lnTo>
                    <a:pt x="84" y="41"/>
                  </a:lnTo>
                  <a:lnTo>
                    <a:pt x="84" y="42"/>
                  </a:lnTo>
                  <a:lnTo>
                    <a:pt x="84" y="42"/>
                  </a:lnTo>
                  <a:lnTo>
                    <a:pt x="82" y="44"/>
                  </a:lnTo>
                  <a:lnTo>
                    <a:pt x="82" y="47"/>
                  </a:lnTo>
                  <a:lnTo>
                    <a:pt x="81" y="50"/>
                  </a:lnTo>
                  <a:lnTo>
                    <a:pt x="81" y="50"/>
                  </a:lnTo>
                  <a:lnTo>
                    <a:pt x="81" y="52"/>
                  </a:lnTo>
                  <a:lnTo>
                    <a:pt x="81" y="52"/>
                  </a:lnTo>
                  <a:lnTo>
                    <a:pt x="79" y="55"/>
                  </a:lnTo>
                  <a:lnTo>
                    <a:pt x="78" y="57"/>
                  </a:lnTo>
                  <a:lnTo>
                    <a:pt x="78" y="58"/>
                  </a:lnTo>
                  <a:lnTo>
                    <a:pt x="78" y="58"/>
                  </a:lnTo>
                  <a:lnTo>
                    <a:pt x="78" y="58"/>
                  </a:lnTo>
                  <a:lnTo>
                    <a:pt x="78" y="60"/>
                  </a:lnTo>
                  <a:lnTo>
                    <a:pt x="78" y="61"/>
                  </a:lnTo>
                  <a:lnTo>
                    <a:pt x="78" y="63"/>
                  </a:lnTo>
                  <a:lnTo>
                    <a:pt x="79" y="68"/>
                  </a:lnTo>
                  <a:lnTo>
                    <a:pt x="81" y="69"/>
                  </a:lnTo>
                  <a:lnTo>
                    <a:pt x="81" y="71"/>
                  </a:lnTo>
                  <a:lnTo>
                    <a:pt x="81" y="72"/>
                  </a:lnTo>
                  <a:lnTo>
                    <a:pt x="82" y="72"/>
                  </a:lnTo>
                  <a:lnTo>
                    <a:pt x="82" y="74"/>
                  </a:lnTo>
                  <a:lnTo>
                    <a:pt x="84" y="74"/>
                  </a:lnTo>
                  <a:lnTo>
                    <a:pt x="84" y="74"/>
                  </a:lnTo>
                  <a:lnTo>
                    <a:pt x="86" y="77"/>
                  </a:lnTo>
                  <a:lnTo>
                    <a:pt x="84" y="77"/>
                  </a:lnTo>
                  <a:lnTo>
                    <a:pt x="84" y="77"/>
                  </a:lnTo>
                  <a:lnTo>
                    <a:pt x="84" y="79"/>
                  </a:lnTo>
                  <a:lnTo>
                    <a:pt x="84" y="80"/>
                  </a:lnTo>
                  <a:lnTo>
                    <a:pt x="84" y="80"/>
                  </a:lnTo>
                  <a:lnTo>
                    <a:pt x="82" y="80"/>
                  </a:lnTo>
                  <a:lnTo>
                    <a:pt x="82" y="80"/>
                  </a:lnTo>
                  <a:lnTo>
                    <a:pt x="81" y="80"/>
                  </a:lnTo>
                  <a:lnTo>
                    <a:pt x="81" y="80"/>
                  </a:lnTo>
                  <a:lnTo>
                    <a:pt x="81" y="80"/>
                  </a:lnTo>
                  <a:lnTo>
                    <a:pt x="79" y="80"/>
                  </a:lnTo>
                  <a:lnTo>
                    <a:pt x="79" y="77"/>
                  </a:lnTo>
                  <a:lnTo>
                    <a:pt x="78" y="77"/>
                  </a:lnTo>
                  <a:lnTo>
                    <a:pt x="78" y="77"/>
                  </a:lnTo>
                  <a:lnTo>
                    <a:pt x="76" y="80"/>
                  </a:lnTo>
                  <a:lnTo>
                    <a:pt x="76" y="80"/>
                  </a:lnTo>
                  <a:lnTo>
                    <a:pt x="68" y="79"/>
                  </a:lnTo>
                  <a:lnTo>
                    <a:pt x="67" y="79"/>
                  </a:lnTo>
                  <a:lnTo>
                    <a:pt x="65" y="79"/>
                  </a:lnTo>
                  <a:lnTo>
                    <a:pt x="62" y="79"/>
                  </a:lnTo>
                  <a:lnTo>
                    <a:pt x="59" y="79"/>
                  </a:lnTo>
                  <a:lnTo>
                    <a:pt x="59" y="79"/>
                  </a:lnTo>
                  <a:lnTo>
                    <a:pt x="65" y="79"/>
                  </a:lnTo>
                  <a:lnTo>
                    <a:pt x="67" y="79"/>
                  </a:lnTo>
                  <a:lnTo>
                    <a:pt x="67" y="79"/>
                  </a:lnTo>
                  <a:lnTo>
                    <a:pt x="57" y="80"/>
                  </a:lnTo>
                  <a:lnTo>
                    <a:pt x="54" y="80"/>
                  </a:lnTo>
                  <a:lnTo>
                    <a:pt x="53" y="80"/>
                  </a:lnTo>
                  <a:lnTo>
                    <a:pt x="53" y="80"/>
                  </a:lnTo>
                  <a:lnTo>
                    <a:pt x="48" y="80"/>
                  </a:lnTo>
                  <a:lnTo>
                    <a:pt x="48" y="80"/>
                  </a:lnTo>
                  <a:lnTo>
                    <a:pt x="48" y="80"/>
                  </a:lnTo>
                  <a:lnTo>
                    <a:pt x="49" y="80"/>
                  </a:lnTo>
                  <a:lnTo>
                    <a:pt x="51" y="80"/>
                  </a:lnTo>
                  <a:lnTo>
                    <a:pt x="51" y="80"/>
                  </a:lnTo>
                  <a:lnTo>
                    <a:pt x="45" y="82"/>
                  </a:lnTo>
                  <a:lnTo>
                    <a:pt x="40" y="82"/>
                  </a:lnTo>
                  <a:lnTo>
                    <a:pt x="37" y="83"/>
                  </a:lnTo>
                  <a:lnTo>
                    <a:pt x="30" y="87"/>
                  </a:lnTo>
                  <a:lnTo>
                    <a:pt x="26" y="87"/>
                  </a:lnTo>
                  <a:lnTo>
                    <a:pt x="24" y="88"/>
                  </a:lnTo>
                  <a:lnTo>
                    <a:pt x="23" y="90"/>
                  </a:lnTo>
                  <a:lnTo>
                    <a:pt x="21" y="90"/>
                  </a:lnTo>
                  <a:lnTo>
                    <a:pt x="18" y="91"/>
                  </a:lnTo>
                  <a:lnTo>
                    <a:pt x="16" y="91"/>
                  </a:lnTo>
                  <a:lnTo>
                    <a:pt x="15" y="91"/>
                  </a:lnTo>
                  <a:lnTo>
                    <a:pt x="15" y="88"/>
                  </a:lnTo>
                  <a:lnTo>
                    <a:pt x="15" y="85"/>
                  </a:lnTo>
                  <a:lnTo>
                    <a:pt x="15" y="83"/>
                  </a:lnTo>
                  <a:lnTo>
                    <a:pt x="15" y="82"/>
                  </a:lnTo>
                  <a:lnTo>
                    <a:pt x="15" y="82"/>
                  </a:lnTo>
                  <a:lnTo>
                    <a:pt x="16" y="80"/>
                  </a:lnTo>
                  <a:lnTo>
                    <a:pt x="16" y="80"/>
                  </a:lnTo>
                  <a:lnTo>
                    <a:pt x="16" y="79"/>
                  </a:lnTo>
                  <a:lnTo>
                    <a:pt x="18" y="79"/>
                  </a:lnTo>
                  <a:lnTo>
                    <a:pt x="18" y="75"/>
                  </a:lnTo>
                  <a:lnTo>
                    <a:pt x="18" y="75"/>
                  </a:lnTo>
                  <a:lnTo>
                    <a:pt x="18" y="74"/>
                  </a:lnTo>
                  <a:lnTo>
                    <a:pt x="18" y="74"/>
                  </a:lnTo>
                  <a:lnTo>
                    <a:pt x="16" y="71"/>
                  </a:lnTo>
                  <a:lnTo>
                    <a:pt x="16" y="71"/>
                  </a:lnTo>
                  <a:lnTo>
                    <a:pt x="16" y="71"/>
                  </a:lnTo>
                  <a:lnTo>
                    <a:pt x="16" y="71"/>
                  </a:lnTo>
                  <a:lnTo>
                    <a:pt x="15" y="69"/>
                  </a:lnTo>
                  <a:lnTo>
                    <a:pt x="13" y="69"/>
                  </a:lnTo>
                  <a:lnTo>
                    <a:pt x="12" y="69"/>
                  </a:lnTo>
                  <a:lnTo>
                    <a:pt x="12" y="68"/>
                  </a:lnTo>
                  <a:lnTo>
                    <a:pt x="12" y="68"/>
                  </a:lnTo>
                  <a:lnTo>
                    <a:pt x="12" y="66"/>
                  </a:lnTo>
                  <a:lnTo>
                    <a:pt x="10" y="64"/>
                  </a:lnTo>
                  <a:lnTo>
                    <a:pt x="10" y="64"/>
                  </a:lnTo>
                  <a:lnTo>
                    <a:pt x="8" y="64"/>
                  </a:lnTo>
                  <a:lnTo>
                    <a:pt x="7" y="64"/>
                  </a:lnTo>
                  <a:lnTo>
                    <a:pt x="7" y="64"/>
                  </a:lnTo>
                  <a:lnTo>
                    <a:pt x="5" y="63"/>
                  </a:lnTo>
                  <a:lnTo>
                    <a:pt x="4" y="63"/>
                  </a:lnTo>
                  <a:lnTo>
                    <a:pt x="4" y="63"/>
                  </a:lnTo>
                  <a:lnTo>
                    <a:pt x="2" y="61"/>
                  </a:lnTo>
                  <a:lnTo>
                    <a:pt x="2" y="61"/>
                  </a:lnTo>
                  <a:lnTo>
                    <a:pt x="2" y="61"/>
                  </a:lnTo>
                  <a:lnTo>
                    <a:pt x="0" y="61"/>
                  </a:lnTo>
                  <a:lnTo>
                    <a:pt x="0" y="61"/>
                  </a:lnTo>
                  <a:lnTo>
                    <a:pt x="4" y="58"/>
                  </a:lnTo>
                  <a:lnTo>
                    <a:pt x="4" y="57"/>
                  </a:lnTo>
                  <a:lnTo>
                    <a:pt x="4" y="55"/>
                  </a:lnTo>
                  <a:lnTo>
                    <a:pt x="4" y="55"/>
                  </a:lnTo>
                  <a:lnTo>
                    <a:pt x="5" y="53"/>
                  </a:lnTo>
                  <a:lnTo>
                    <a:pt x="5" y="53"/>
                  </a:lnTo>
                  <a:lnTo>
                    <a:pt x="4" y="47"/>
                  </a:lnTo>
                  <a:lnTo>
                    <a:pt x="2" y="46"/>
                  </a:lnTo>
                  <a:lnTo>
                    <a:pt x="2" y="46"/>
                  </a:lnTo>
                  <a:lnTo>
                    <a:pt x="2" y="46"/>
                  </a:lnTo>
                  <a:lnTo>
                    <a:pt x="4" y="46"/>
                  </a:lnTo>
                  <a:lnTo>
                    <a:pt x="4" y="46"/>
                  </a:lnTo>
                  <a:lnTo>
                    <a:pt x="5" y="46"/>
                  </a:lnTo>
                  <a:lnTo>
                    <a:pt x="7" y="46"/>
                  </a:lnTo>
                  <a:lnTo>
                    <a:pt x="7" y="42"/>
                  </a:lnTo>
                  <a:lnTo>
                    <a:pt x="7" y="42"/>
                  </a:lnTo>
                  <a:lnTo>
                    <a:pt x="7" y="41"/>
                  </a:lnTo>
                  <a:lnTo>
                    <a:pt x="8" y="39"/>
                  </a:lnTo>
                  <a:lnTo>
                    <a:pt x="8" y="39"/>
                  </a:lnTo>
                  <a:lnTo>
                    <a:pt x="8" y="38"/>
                  </a:lnTo>
                  <a:lnTo>
                    <a:pt x="8" y="38"/>
                  </a:lnTo>
                  <a:lnTo>
                    <a:pt x="8" y="36"/>
                  </a:lnTo>
                  <a:lnTo>
                    <a:pt x="8" y="38"/>
                  </a:lnTo>
                  <a:lnTo>
                    <a:pt x="7" y="36"/>
                  </a:lnTo>
                  <a:lnTo>
                    <a:pt x="5" y="36"/>
                  </a:lnTo>
                  <a:lnTo>
                    <a:pt x="5" y="36"/>
                  </a:lnTo>
                  <a:lnTo>
                    <a:pt x="5" y="33"/>
                  </a:lnTo>
                  <a:lnTo>
                    <a:pt x="5" y="33"/>
                  </a:lnTo>
                  <a:lnTo>
                    <a:pt x="7" y="33"/>
                  </a:lnTo>
                  <a:lnTo>
                    <a:pt x="7" y="33"/>
                  </a:lnTo>
                  <a:lnTo>
                    <a:pt x="8" y="33"/>
                  </a:lnTo>
                  <a:lnTo>
                    <a:pt x="10" y="33"/>
                  </a:lnTo>
                  <a:lnTo>
                    <a:pt x="12" y="33"/>
                  </a:lnTo>
                  <a:lnTo>
                    <a:pt x="12" y="33"/>
                  </a:lnTo>
                  <a:lnTo>
                    <a:pt x="12" y="33"/>
                  </a:lnTo>
                  <a:lnTo>
                    <a:pt x="13" y="35"/>
                  </a:lnTo>
                  <a:lnTo>
                    <a:pt x="13" y="35"/>
                  </a:lnTo>
                  <a:lnTo>
                    <a:pt x="13" y="33"/>
                  </a:lnTo>
                  <a:lnTo>
                    <a:pt x="13" y="31"/>
                  </a:lnTo>
                  <a:lnTo>
                    <a:pt x="13" y="30"/>
                  </a:lnTo>
                  <a:lnTo>
                    <a:pt x="12" y="28"/>
                  </a:lnTo>
                  <a:lnTo>
                    <a:pt x="10" y="28"/>
                  </a:lnTo>
                  <a:lnTo>
                    <a:pt x="10" y="27"/>
                  </a:lnTo>
                  <a:lnTo>
                    <a:pt x="10" y="25"/>
                  </a:lnTo>
                  <a:lnTo>
                    <a:pt x="10" y="25"/>
                  </a:lnTo>
                  <a:lnTo>
                    <a:pt x="12" y="23"/>
                  </a:lnTo>
                  <a:lnTo>
                    <a:pt x="12" y="23"/>
                  </a:lnTo>
                  <a:lnTo>
                    <a:pt x="12" y="22"/>
                  </a:lnTo>
                  <a:lnTo>
                    <a:pt x="10" y="22"/>
                  </a:lnTo>
                  <a:lnTo>
                    <a:pt x="10" y="20"/>
                  </a:lnTo>
                  <a:lnTo>
                    <a:pt x="10" y="19"/>
                  </a:lnTo>
                  <a:lnTo>
                    <a:pt x="10" y="19"/>
                  </a:lnTo>
                  <a:lnTo>
                    <a:pt x="8" y="19"/>
                  </a:lnTo>
                  <a:lnTo>
                    <a:pt x="8" y="19"/>
                  </a:lnTo>
                  <a:lnTo>
                    <a:pt x="7" y="17"/>
                  </a:lnTo>
                  <a:lnTo>
                    <a:pt x="7" y="16"/>
                  </a:lnTo>
                  <a:lnTo>
                    <a:pt x="7" y="12"/>
                  </a:lnTo>
                  <a:lnTo>
                    <a:pt x="7" y="11"/>
                  </a:lnTo>
                  <a:lnTo>
                    <a:pt x="7" y="9"/>
                  </a:lnTo>
                  <a:lnTo>
                    <a:pt x="8" y="9"/>
                  </a:lnTo>
                  <a:lnTo>
                    <a:pt x="8" y="9"/>
                  </a:lnTo>
                  <a:lnTo>
                    <a:pt x="10" y="8"/>
                  </a:lnTo>
                  <a:lnTo>
                    <a:pt x="10" y="8"/>
                  </a:lnTo>
                  <a:lnTo>
                    <a:pt x="12" y="8"/>
                  </a:lnTo>
                  <a:lnTo>
                    <a:pt x="12" y="8"/>
                  </a:lnTo>
                  <a:lnTo>
                    <a:pt x="13" y="6"/>
                  </a:lnTo>
                  <a:lnTo>
                    <a:pt x="15" y="5"/>
                  </a:lnTo>
                  <a:lnTo>
                    <a:pt x="15" y="5"/>
                  </a:lnTo>
                  <a:lnTo>
                    <a:pt x="16" y="5"/>
                  </a:lnTo>
                  <a:lnTo>
                    <a:pt x="16" y="5"/>
                  </a:lnTo>
                  <a:lnTo>
                    <a:pt x="16" y="5"/>
                  </a:lnTo>
                  <a:lnTo>
                    <a:pt x="18" y="6"/>
                  </a:lnTo>
                  <a:lnTo>
                    <a:pt x="18" y="6"/>
                  </a:lnTo>
                  <a:lnTo>
                    <a:pt x="18" y="6"/>
                  </a:lnTo>
                  <a:lnTo>
                    <a:pt x="21" y="8"/>
                  </a:lnTo>
                  <a:lnTo>
                    <a:pt x="23" y="8"/>
                  </a:lnTo>
                  <a:lnTo>
                    <a:pt x="23" y="8"/>
                  </a:lnTo>
                  <a:lnTo>
                    <a:pt x="23" y="8"/>
                  </a:lnTo>
                  <a:lnTo>
                    <a:pt x="24" y="8"/>
                  </a:lnTo>
                  <a:lnTo>
                    <a:pt x="24" y="8"/>
                  </a:lnTo>
                  <a:lnTo>
                    <a:pt x="24" y="8"/>
                  </a:lnTo>
                  <a:lnTo>
                    <a:pt x="24" y="6"/>
                  </a:lnTo>
                  <a:lnTo>
                    <a:pt x="24" y="6"/>
                  </a:lnTo>
                  <a:lnTo>
                    <a:pt x="24" y="6"/>
                  </a:lnTo>
                  <a:lnTo>
                    <a:pt x="26" y="6"/>
                  </a:lnTo>
                  <a:lnTo>
                    <a:pt x="26" y="5"/>
                  </a:lnTo>
                  <a:lnTo>
                    <a:pt x="27" y="5"/>
                  </a:lnTo>
                  <a:lnTo>
                    <a:pt x="27" y="5"/>
                  </a:lnTo>
                  <a:lnTo>
                    <a:pt x="29" y="5"/>
                  </a:lnTo>
                  <a:lnTo>
                    <a:pt x="27" y="3"/>
                  </a:lnTo>
                  <a:lnTo>
                    <a:pt x="29" y="1"/>
                  </a:lnTo>
                  <a:lnTo>
                    <a:pt x="29" y="1"/>
                  </a:lnTo>
                  <a:lnTo>
                    <a:pt x="29" y="1"/>
                  </a:lnTo>
                  <a:lnTo>
                    <a:pt x="30" y="1"/>
                  </a:lnTo>
                  <a:lnTo>
                    <a:pt x="30" y="3"/>
                  </a:lnTo>
                  <a:lnTo>
                    <a:pt x="32" y="3"/>
                  </a:lnTo>
                  <a:lnTo>
                    <a:pt x="32" y="1"/>
                  </a:lnTo>
                  <a:lnTo>
                    <a:pt x="32" y="1"/>
                  </a:lnTo>
                  <a:lnTo>
                    <a:pt x="32" y="1"/>
                  </a:lnTo>
                  <a:lnTo>
                    <a:pt x="32" y="0"/>
                  </a:lnTo>
                  <a:lnTo>
                    <a:pt x="32"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87" name="Freeform 307">
              <a:extLst>
                <a:ext uri="{FF2B5EF4-FFF2-40B4-BE49-F238E27FC236}">
                  <a16:creationId xmlns:a16="http://schemas.microsoft.com/office/drawing/2014/main" id="{A456C040-9F50-4F50-B96B-BB9CD8090E2F}"/>
                </a:ext>
              </a:extLst>
            </p:cNvPr>
            <p:cNvSpPr>
              <a:spLocks/>
            </p:cNvSpPr>
            <p:nvPr/>
          </p:nvSpPr>
          <p:spPr bwMode="auto">
            <a:xfrm>
              <a:off x="5934576" y="2967651"/>
              <a:ext cx="124750" cy="66274"/>
            </a:xfrm>
            <a:custGeom>
              <a:avLst/>
              <a:gdLst>
                <a:gd name="T0" fmla="*/ 39 w 64"/>
                <a:gd name="T1" fmla="*/ 1 h 34"/>
                <a:gd name="T2" fmla="*/ 39 w 64"/>
                <a:gd name="T3" fmla="*/ 0 h 34"/>
                <a:gd name="T4" fmla="*/ 41 w 64"/>
                <a:gd name="T5" fmla="*/ 1 h 34"/>
                <a:gd name="T6" fmla="*/ 47 w 64"/>
                <a:gd name="T7" fmla="*/ 3 h 34"/>
                <a:gd name="T8" fmla="*/ 52 w 64"/>
                <a:gd name="T9" fmla="*/ 4 h 34"/>
                <a:gd name="T10" fmla="*/ 50 w 64"/>
                <a:gd name="T11" fmla="*/ 11 h 34"/>
                <a:gd name="T12" fmla="*/ 50 w 64"/>
                <a:gd name="T13" fmla="*/ 12 h 34"/>
                <a:gd name="T14" fmla="*/ 53 w 64"/>
                <a:gd name="T15" fmla="*/ 12 h 34"/>
                <a:gd name="T16" fmla="*/ 55 w 64"/>
                <a:gd name="T17" fmla="*/ 14 h 34"/>
                <a:gd name="T18" fmla="*/ 60 w 64"/>
                <a:gd name="T19" fmla="*/ 15 h 34"/>
                <a:gd name="T20" fmla="*/ 64 w 64"/>
                <a:gd name="T21" fmla="*/ 15 h 34"/>
                <a:gd name="T22" fmla="*/ 63 w 64"/>
                <a:gd name="T23" fmla="*/ 20 h 34"/>
                <a:gd name="T24" fmla="*/ 63 w 64"/>
                <a:gd name="T25" fmla="*/ 22 h 34"/>
                <a:gd name="T26" fmla="*/ 60 w 64"/>
                <a:gd name="T27" fmla="*/ 20 h 34"/>
                <a:gd name="T28" fmla="*/ 58 w 64"/>
                <a:gd name="T29" fmla="*/ 22 h 34"/>
                <a:gd name="T30" fmla="*/ 58 w 64"/>
                <a:gd name="T31" fmla="*/ 23 h 34"/>
                <a:gd name="T32" fmla="*/ 60 w 64"/>
                <a:gd name="T33" fmla="*/ 26 h 34"/>
                <a:gd name="T34" fmla="*/ 58 w 64"/>
                <a:gd name="T35" fmla="*/ 26 h 34"/>
                <a:gd name="T36" fmla="*/ 55 w 64"/>
                <a:gd name="T37" fmla="*/ 25 h 34"/>
                <a:gd name="T38" fmla="*/ 52 w 64"/>
                <a:gd name="T39" fmla="*/ 26 h 34"/>
                <a:gd name="T40" fmla="*/ 49 w 64"/>
                <a:gd name="T41" fmla="*/ 23 h 34"/>
                <a:gd name="T42" fmla="*/ 47 w 64"/>
                <a:gd name="T43" fmla="*/ 22 h 34"/>
                <a:gd name="T44" fmla="*/ 47 w 64"/>
                <a:gd name="T45" fmla="*/ 26 h 34"/>
                <a:gd name="T46" fmla="*/ 44 w 64"/>
                <a:gd name="T47" fmla="*/ 31 h 34"/>
                <a:gd name="T48" fmla="*/ 42 w 64"/>
                <a:gd name="T49" fmla="*/ 33 h 34"/>
                <a:gd name="T50" fmla="*/ 42 w 64"/>
                <a:gd name="T51" fmla="*/ 34 h 34"/>
                <a:gd name="T52" fmla="*/ 39 w 64"/>
                <a:gd name="T53" fmla="*/ 31 h 34"/>
                <a:gd name="T54" fmla="*/ 38 w 64"/>
                <a:gd name="T55" fmla="*/ 30 h 34"/>
                <a:gd name="T56" fmla="*/ 34 w 64"/>
                <a:gd name="T57" fmla="*/ 26 h 34"/>
                <a:gd name="T58" fmla="*/ 34 w 64"/>
                <a:gd name="T59" fmla="*/ 23 h 34"/>
                <a:gd name="T60" fmla="*/ 31 w 64"/>
                <a:gd name="T61" fmla="*/ 25 h 34"/>
                <a:gd name="T62" fmla="*/ 30 w 64"/>
                <a:gd name="T63" fmla="*/ 28 h 34"/>
                <a:gd name="T64" fmla="*/ 28 w 64"/>
                <a:gd name="T65" fmla="*/ 31 h 34"/>
                <a:gd name="T66" fmla="*/ 22 w 64"/>
                <a:gd name="T67" fmla="*/ 31 h 34"/>
                <a:gd name="T68" fmla="*/ 19 w 64"/>
                <a:gd name="T69" fmla="*/ 33 h 34"/>
                <a:gd name="T70" fmla="*/ 14 w 64"/>
                <a:gd name="T71" fmla="*/ 33 h 34"/>
                <a:gd name="T72" fmla="*/ 12 w 64"/>
                <a:gd name="T73" fmla="*/ 31 h 34"/>
                <a:gd name="T74" fmla="*/ 11 w 64"/>
                <a:gd name="T75" fmla="*/ 28 h 34"/>
                <a:gd name="T76" fmla="*/ 11 w 64"/>
                <a:gd name="T77" fmla="*/ 25 h 34"/>
                <a:gd name="T78" fmla="*/ 8 w 64"/>
                <a:gd name="T79" fmla="*/ 23 h 34"/>
                <a:gd name="T80" fmla="*/ 3 w 64"/>
                <a:gd name="T81" fmla="*/ 25 h 34"/>
                <a:gd name="T82" fmla="*/ 3 w 64"/>
                <a:gd name="T83" fmla="*/ 26 h 34"/>
                <a:gd name="T84" fmla="*/ 0 w 64"/>
                <a:gd name="T85" fmla="*/ 30 h 34"/>
                <a:gd name="T86" fmla="*/ 0 w 64"/>
                <a:gd name="T87" fmla="*/ 26 h 34"/>
                <a:gd name="T88" fmla="*/ 1 w 64"/>
                <a:gd name="T89" fmla="*/ 25 h 34"/>
                <a:gd name="T90" fmla="*/ 1 w 64"/>
                <a:gd name="T91" fmla="*/ 22 h 34"/>
                <a:gd name="T92" fmla="*/ 3 w 64"/>
                <a:gd name="T93" fmla="*/ 19 h 34"/>
                <a:gd name="T94" fmla="*/ 6 w 64"/>
                <a:gd name="T95" fmla="*/ 15 h 34"/>
                <a:gd name="T96" fmla="*/ 9 w 64"/>
                <a:gd name="T97" fmla="*/ 12 h 34"/>
                <a:gd name="T98" fmla="*/ 14 w 64"/>
                <a:gd name="T99" fmla="*/ 9 h 34"/>
                <a:gd name="T100" fmla="*/ 14 w 64"/>
                <a:gd name="T101" fmla="*/ 7 h 34"/>
                <a:gd name="T102" fmla="*/ 12 w 64"/>
                <a:gd name="T103" fmla="*/ 6 h 34"/>
                <a:gd name="T104" fmla="*/ 16 w 64"/>
                <a:gd name="T105" fmla="*/ 4 h 34"/>
                <a:gd name="T106" fmla="*/ 17 w 64"/>
                <a:gd name="T107" fmla="*/ 6 h 34"/>
                <a:gd name="T108" fmla="*/ 20 w 64"/>
                <a:gd name="T109" fmla="*/ 4 h 34"/>
                <a:gd name="T110" fmla="*/ 23 w 64"/>
                <a:gd name="T111" fmla="*/ 3 h 34"/>
                <a:gd name="T112" fmla="*/ 30 w 64"/>
                <a:gd name="T113" fmla="*/ 3 h 34"/>
                <a:gd name="T114" fmla="*/ 34 w 64"/>
                <a:gd name="T115" fmla="*/ 3 h 34"/>
                <a:gd name="T116" fmla="*/ 36 w 64"/>
                <a:gd name="T117" fmla="*/ 3 h 34"/>
                <a:gd name="T118" fmla="*/ 36 w 64"/>
                <a:gd name="T119" fmla="*/ 1 h 34"/>
                <a:gd name="T120" fmla="*/ 34 w 64"/>
                <a:gd name="T121" fmla="*/ 1 h 34"/>
                <a:gd name="T122" fmla="*/ 36 w 64"/>
                <a:gd name="T1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 h="34">
                  <a:moveTo>
                    <a:pt x="36" y="0"/>
                  </a:moveTo>
                  <a:lnTo>
                    <a:pt x="38" y="0"/>
                  </a:lnTo>
                  <a:lnTo>
                    <a:pt x="39" y="1"/>
                  </a:lnTo>
                  <a:lnTo>
                    <a:pt x="39" y="1"/>
                  </a:lnTo>
                  <a:lnTo>
                    <a:pt x="39" y="0"/>
                  </a:lnTo>
                  <a:lnTo>
                    <a:pt x="39" y="0"/>
                  </a:lnTo>
                  <a:lnTo>
                    <a:pt x="41" y="1"/>
                  </a:lnTo>
                  <a:lnTo>
                    <a:pt x="41" y="1"/>
                  </a:lnTo>
                  <a:lnTo>
                    <a:pt x="41" y="1"/>
                  </a:lnTo>
                  <a:lnTo>
                    <a:pt x="44" y="1"/>
                  </a:lnTo>
                  <a:lnTo>
                    <a:pt x="46" y="1"/>
                  </a:lnTo>
                  <a:lnTo>
                    <a:pt x="47" y="3"/>
                  </a:lnTo>
                  <a:lnTo>
                    <a:pt x="49" y="4"/>
                  </a:lnTo>
                  <a:lnTo>
                    <a:pt x="50" y="4"/>
                  </a:lnTo>
                  <a:lnTo>
                    <a:pt x="52" y="4"/>
                  </a:lnTo>
                  <a:lnTo>
                    <a:pt x="52" y="6"/>
                  </a:lnTo>
                  <a:lnTo>
                    <a:pt x="50" y="9"/>
                  </a:lnTo>
                  <a:lnTo>
                    <a:pt x="50" y="11"/>
                  </a:lnTo>
                  <a:lnTo>
                    <a:pt x="50" y="12"/>
                  </a:lnTo>
                  <a:lnTo>
                    <a:pt x="50" y="12"/>
                  </a:lnTo>
                  <a:lnTo>
                    <a:pt x="50" y="12"/>
                  </a:lnTo>
                  <a:lnTo>
                    <a:pt x="52" y="12"/>
                  </a:lnTo>
                  <a:lnTo>
                    <a:pt x="52" y="12"/>
                  </a:lnTo>
                  <a:lnTo>
                    <a:pt x="53" y="12"/>
                  </a:lnTo>
                  <a:lnTo>
                    <a:pt x="55" y="14"/>
                  </a:lnTo>
                  <a:lnTo>
                    <a:pt x="55" y="14"/>
                  </a:lnTo>
                  <a:lnTo>
                    <a:pt x="55" y="14"/>
                  </a:lnTo>
                  <a:lnTo>
                    <a:pt x="57" y="15"/>
                  </a:lnTo>
                  <a:lnTo>
                    <a:pt x="60" y="15"/>
                  </a:lnTo>
                  <a:lnTo>
                    <a:pt x="60" y="15"/>
                  </a:lnTo>
                  <a:lnTo>
                    <a:pt x="63" y="14"/>
                  </a:lnTo>
                  <a:lnTo>
                    <a:pt x="63" y="14"/>
                  </a:lnTo>
                  <a:lnTo>
                    <a:pt x="64" y="15"/>
                  </a:lnTo>
                  <a:lnTo>
                    <a:pt x="64" y="15"/>
                  </a:lnTo>
                  <a:lnTo>
                    <a:pt x="63" y="19"/>
                  </a:lnTo>
                  <a:lnTo>
                    <a:pt x="63" y="20"/>
                  </a:lnTo>
                  <a:lnTo>
                    <a:pt x="63" y="20"/>
                  </a:lnTo>
                  <a:lnTo>
                    <a:pt x="64" y="20"/>
                  </a:lnTo>
                  <a:lnTo>
                    <a:pt x="63" y="22"/>
                  </a:lnTo>
                  <a:lnTo>
                    <a:pt x="63" y="22"/>
                  </a:lnTo>
                  <a:lnTo>
                    <a:pt x="61" y="22"/>
                  </a:lnTo>
                  <a:lnTo>
                    <a:pt x="60" y="20"/>
                  </a:lnTo>
                  <a:lnTo>
                    <a:pt x="60" y="20"/>
                  </a:lnTo>
                  <a:lnTo>
                    <a:pt x="58" y="20"/>
                  </a:lnTo>
                  <a:lnTo>
                    <a:pt x="58" y="22"/>
                  </a:lnTo>
                  <a:lnTo>
                    <a:pt x="58" y="23"/>
                  </a:lnTo>
                  <a:lnTo>
                    <a:pt x="58" y="23"/>
                  </a:lnTo>
                  <a:lnTo>
                    <a:pt x="58" y="23"/>
                  </a:lnTo>
                  <a:lnTo>
                    <a:pt x="58" y="25"/>
                  </a:lnTo>
                  <a:lnTo>
                    <a:pt x="60" y="26"/>
                  </a:lnTo>
                  <a:lnTo>
                    <a:pt x="60" y="26"/>
                  </a:lnTo>
                  <a:lnTo>
                    <a:pt x="60" y="26"/>
                  </a:lnTo>
                  <a:lnTo>
                    <a:pt x="58" y="28"/>
                  </a:lnTo>
                  <a:lnTo>
                    <a:pt x="58" y="26"/>
                  </a:lnTo>
                  <a:lnTo>
                    <a:pt x="57" y="25"/>
                  </a:lnTo>
                  <a:lnTo>
                    <a:pt x="57" y="25"/>
                  </a:lnTo>
                  <a:lnTo>
                    <a:pt x="55" y="25"/>
                  </a:lnTo>
                  <a:lnTo>
                    <a:pt x="55" y="25"/>
                  </a:lnTo>
                  <a:lnTo>
                    <a:pt x="52" y="26"/>
                  </a:lnTo>
                  <a:lnTo>
                    <a:pt x="52" y="26"/>
                  </a:lnTo>
                  <a:lnTo>
                    <a:pt x="50" y="26"/>
                  </a:lnTo>
                  <a:lnTo>
                    <a:pt x="50" y="25"/>
                  </a:lnTo>
                  <a:lnTo>
                    <a:pt x="49" y="23"/>
                  </a:lnTo>
                  <a:lnTo>
                    <a:pt x="49" y="23"/>
                  </a:lnTo>
                  <a:lnTo>
                    <a:pt x="49" y="23"/>
                  </a:lnTo>
                  <a:lnTo>
                    <a:pt x="47" y="22"/>
                  </a:lnTo>
                  <a:lnTo>
                    <a:pt x="47" y="23"/>
                  </a:lnTo>
                  <a:lnTo>
                    <a:pt x="47" y="25"/>
                  </a:lnTo>
                  <a:lnTo>
                    <a:pt x="47" y="26"/>
                  </a:lnTo>
                  <a:lnTo>
                    <a:pt x="46" y="28"/>
                  </a:lnTo>
                  <a:lnTo>
                    <a:pt x="44" y="30"/>
                  </a:lnTo>
                  <a:lnTo>
                    <a:pt x="44" y="31"/>
                  </a:lnTo>
                  <a:lnTo>
                    <a:pt x="42" y="31"/>
                  </a:lnTo>
                  <a:lnTo>
                    <a:pt x="42" y="31"/>
                  </a:lnTo>
                  <a:lnTo>
                    <a:pt x="42" y="33"/>
                  </a:lnTo>
                  <a:lnTo>
                    <a:pt x="44" y="34"/>
                  </a:lnTo>
                  <a:lnTo>
                    <a:pt x="44" y="34"/>
                  </a:lnTo>
                  <a:lnTo>
                    <a:pt x="42" y="34"/>
                  </a:lnTo>
                  <a:lnTo>
                    <a:pt x="41" y="34"/>
                  </a:lnTo>
                  <a:lnTo>
                    <a:pt x="41" y="33"/>
                  </a:lnTo>
                  <a:lnTo>
                    <a:pt x="39" y="31"/>
                  </a:lnTo>
                  <a:lnTo>
                    <a:pt x="41" y="30"/>
                  </a:lnTo>
                  <a:lnTo>
                    <a:pt x="41" y="30"/>
                  </a:lnTo>
                  <a:lnTo>
                    <a:pt x="38" y="30"/>
                  </a:lnTo>
                  <a:lnTo>
                    <a:pt x="36" y="28"/>
                  </a:lnTo>
                  <a:lnTo>
                    <a:pt x="34" y="26"/>
                  </a:lnTo>
                  <a:lnTo>
                    <a:pt x="34" y="26"/>
                  </a:lnTo>
                  <a:lnTo>
                    <a:pt x="34" y="25"/>
                  </a:lnTo>
                  <a:lnTo>
                    <a:pt x="34" y="23"/>
                  </a:lnTo>
                  <a:lnTo>
                    <a:pt x="34" y="23"/>
                  </a:lnTo>
                  <a:lnTo>
                    <a:pt x="34" y="23"/>
                  </a:lnTo>
                  <a:lnTo>
                    <a:pt x="33" y="25"/>
                  </a:lnTo>
                  <a:lnTo>
                    <a:pt x="31" y="25"/>
                  </a:lnTo>
                  <a:lnTo>
                    <a:pt x="30" y="26"/>
                  </a:lnTo>
                  <a:lnTo>
                    <a:pt x="30" y="26"/>
                  </a:lnTo>
                  <a:lnTo>
                    <a:pt x="30" y="28"/>
                  </a:lnTo>
                  <a:lnTo>
                    <a:pt x="30" y="28"/>
                  </a:lnTo>
                  <a:lnTo>
                    <a:pt x="28" y="31"/>
                  </a:lnTo>
                  <a:lnTo>
                    <a:pt x="28" y="31"/>
                  </a:lnTo>
                  <a:lnTo>
                    <a:pt x="27" y="33"/>
                  </a:lnTo>
                  <a:lnTo>
                    <a:pt x="25" y="33"/>
                  </a:lnTo>
                  <a:lnTo>
                    <a:pt x="22" y="31"/>
                  </a:lnTo>
                  <a:lnTo>
                    <a:pt x="22" y="31"/>
                  </a:lnTo>
                  <a:lnTo>
                    <a:pt x="20" y="33"/>
                  </a:lnTo>
                  <a:lnTo>
                    <a:pt x="19" y="33"/>
                  </a:lnTo>
                  <a:lnTo>
                    <a:pt x="16" y="34"/>
                  </a:lnTo>
                  <a:lnTo>
                    <a:pt x="14" y="33"/>
                  </a:lnTo>
                  <a:lnTo>
                    <a:pt x="14" y="33"/>
                  </a:lnTo>
                  <a:lnTo>
                    <a:pt x="14" y="33"/>
                  </a:lnTo>
                  <a:lnTo>
                    <a:pt x="14" y="31"/>
                  </a:lnTo>
                  <a:lnTo>
                    <a:pt x="12" y="31"/>
                  </a:lnTo>
                  <a:lnTo>
                    <a:pt x="12" y="30"/>
                  </a:lnTo>
                  <a:lnTo>
                    <a:pt x="11" y="30"/>
                  </a:lnTo>
                  <a:lnTo>
                    <a:pt x="11" y="28"/>
                  </a:lnTo>
                  <a:lnTo>
                    <a:pt x="11" y="26"/>
                  </a:lnTo>
                  <a:lnTo>
                    <a:pt x="11" y="26"/>
                  </a:lnTo>
                  <a:lnTo>
                    <a:pt x="11" y="25"/>
                  </a:lnTo>
                  <a:lnTo>
                    <a:pt x="11" y="23"/>
                  </a:lnTo>
                  <a:lnTo>
                    <a:pt x="11" y="23"/>
                  </a:lnTo>
                  <a:lnTo>
                    <a:pt x="8" y="23"/>
                  </a:lnTo>
                  <a:lnTo>
                    <a:pt x="6" y="23"/>
                  </a:lnTo>
                  <a:lnTo>
                    <a:pt x="5" y="25"/>
                  </a:lnTo>
                  <a:lnTo>
                    <a:pt x="3" y="25"/>
                  </a:lnTo>
                  <a:lnTo>
                    <a:pt x="3" y="25"/>
                  </a:lnTo>
                  <a:lnTo>
                    <a:pt x="3" y="26"/>
                  </a:lnTo>
                  <a:lnTo>
                    <a:pt x="3" y="26"/>
                  </a:lnTo>
                  <a:lnTo>
                    <a:pt x="3" y="28"/>
                  </a:lnTo>
                  <a:lnTo>
                    <a:pt x="1" y="28"/>
                  </a:lnTo>
                  <a:lnTo>
                    <a:pt x="0" y="30"/>
                  </a:lnTo>
                  <a:lnTo>
                    <a:pt x="0" y="28"/>
                  </a:lnTo>
                  <a:lnTo>
                    <a:pt x="0" y="28"/>
                  </a:lnTo>
                  <a:lnTo>
                    <a:pt x="0" y="26"/>
                  </a:lnTo>
                  <a:lnTo>
                    <a:pt x="1" y="26"/>
                  </a:lnTo>
                  <a:lnTo>
                    <a:pt x="1" y="25"/>
                  </a:lnTo>
                  <a:lnTo>
                    <a:pt x="1" y="25"/>
                  </a:lnTo>
                  <a:lnTo>
                    <a:pt x="0" y="23"/>
                  </a:lnTo>
                  <a:lnTo>
                    <a:pt x="0" y="23"/>
                  </a:lnTo>
                  <a:lnTo>
                    <a:pt x="1" y="22"/>
                  </a:lnTo>
                  <a:lnTo>
                    <a:pt x="1" y="22"/>
                  </a:lnTo>
                  <a:lnTo>
                    <a:pt x="1" y="20"/>
                  </a:lnTo>
                  <a:lnTo>
                    <a:pt x="3" y="19"/>
                  </a:lnTo>
                  <a:lnTo>
                    <a:pt x="6" y="17"/>
                  </a:lnTo>
                  <a:lnTo>
                    <a:pt x="6" y="17"/>
                  </a:lnTo>
                  <a:lnTo>
                    <a:pt x="6" y="15"/>
                  </a:lnTo>
                  <a:lnTo>
                    <a:pt x="6" y="14"/>
                  </a:lnTo>
                  <a:lnTo>
                    <a:pt x="9" y="14"/>
                  </a:lnTo>
                  <a:lnTo>
                    <a:pt x="9" y="12"/>
                  </a:lnTo>
                  <a:lnTo>
                    <a:pt x="9" y="12"/>
                  </a:lnTo>
                  <a:lnTo>
                    <a:pt x="11" y="11"/>
                  </a:lnTo>
                  <a:lnTo>
                    <a:pt x="14" y="9"/>
                  </a:lnTo>
                  <a:lnTo>
                    <a:pt x="14" y="7"/>
                  </a:lnTo>
                  <a:lnTo>
                    <a:pt x="14" y="7"/>
                  </a:lnTo>
                  <a:lnTo>
                    <a:pt x="14" y="7"/>
                  </a:lnTo>
                  <a:lnTo>
                    <a:pt x="14" y="7"/>
                  </a:lnTo>
                  <a:lnTo>
                    <a:pt x="12" y="6"/>
                  </a:lnTo>
                  <a:lnTo>
                    <a:pt x="12" y="6"/>
                  </a:lnTo>
                  <a:lnTo>
                    <a:pt x="14" y="4"/>
                  </a:lnTo>
                  <a:lnTo>
                    <a:pt x="14" y="4"/>
                  </a:lnTo>
                  <a:lnTo>
                    <a:pt x="16" y="4"/>
                  </a:lnTo>
                  <a:lnTo>
                    <a:pt x="17" y="4"/>
                  </a:lnTo>
                  <a:lnTo>
                    <a:pt x="17" y="4"/>
                  </a:lnTo>
                  <a:lnTo>
                    <a:pt x="17" y="6"/>
                  </a:lnTo>
                  <a:lnTo>
                    <a:pt x="17" y="6"/>
                  </a:lnTo>
                  <a:lnTo>
                    <a:pt x="19" y="6"/>
                  </a:lnTo>
                  <a:lnTo>
                    <a:pt x="20" y="4"/>
                  </a:lnTo>
                  <a:lnTo>
                    <a:pt x="20" y="4"/>
                  </a:lnTo>
                  <a:lnTo>
                    <a:pt x="22" y="3"/>
                  </a:lnTo>
                  <a:lnTo>
                    <a:pt x="23" y="3"/>
                  </a:lnTo>
                  <a:lnTo>
                    <a:pt x="23" y="3"/>
                  </a:lnTo>
                  <a:lnTo>
                    <a:pt x="27" y="3"/>
                  </a:lnTo>
                  <a:lnTo>
                    <a:pt x="30" y="3"/>
                  </a:lnTo>
                  <a:lnTo>
                    <a:pt x="31" y="3"/>
                  </a:lnTo>
                  <a:lnTo>
                    <a:pt x="33" y="3"/>
                  </a:lnTo>
                  <a:lnTo>
                    <a:pt x="34" y="3"/>
                  </a:lnTo>
                  <a:lnTo>
                    <a:pt x="34" y="3"/>
                  </a:lnTo>
                  <a:lnTo>
                    <a:pt x="34" y="3"/>
                  </a:lnTo>
                  <a:lnTo>
                    <a:pt x="36" y="3"/>
                  </a:lnTo>
                  <a:lnTo>
                    <a:pt x="36" y="1"/>
                  </a:lnTo>
                  <a:lnTo>
                    <a:pt x="36" y="1"/>
                  </a:lnTo>
                  <a:lnTo>
                    <a:pt x="36" y="1"/>
                  </a:lnTo>
                  <a:lnTo>
                    <a:pt x="36" y="1"/>
                  </a:lnTo>
                  <a:lnTo>
                    <a:pt x="34" y="1"/>
                  </a:lnTo>
                  <a:lnTo>
                    <a:pt x="34" y="1"/>
                  </a:lnTo>
                  <a:lnTo>
                    <a:pt x="34" y="1"/>
                  </a:lnTo>
                  <a:lnTo>
                    <a:pt x="34" y="0"/>
                  </a:lnTo>
                  <a:lnTo>
                    <a:pt x="36" y="0"/>
                  </a:lnTo>
                  <a:lnTo>
                    <a:pt x="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88" name="Freeform 308">
              <a:extLst>
                <a:ext uri="{FF2B5EF4-FFF2-40B4-BE49-F238E27FC236}">
                  <a16:creationId xmlns:a16="http://schemas.microsoft.com/office/drawing/2014/main" id="{E4A92B7D-814E-4DF7-AB15-19F2A802BCE1}"/>
                </a:ext>
              </a:extLst>
            </p:cNvPr>
            <p:cNvSpPr>
              <a:spLocks/>
            </p:cNvSpPr>
            <p:nvPr/>
          </p:nvSpPr>
          <p:spPr bwMode="auto">
            <a:xfrm>
              <a:off x="6078818" y="4312614"/>
              <a:ext cx="212466" cy="245602"/>
            </a:xfrm>
            <a:custGeom>
              <a:avLst/>
              <a:gdLst>
                <a:gd name="T0" fmla="*/ 98 w 109"/>
                <a:gd name="T1" fmla="*/ 3 h 126"/>
                <a:gd name="T2" fmla="*/ 102 w 109"/>
                <a:gd name="T3" fmla="*/ 3 h 126"/>
                <a:gd name="T4" fmla="*/ 109 w 109"/>
                <a:gd name="T5" fmla="*/ 6 h 126"/>
                <a:gd name="T6" fmla="*/ 99 w 109"/>
                <a:gd name="T7" fmla="*/ 28 h 126"/>
                <a:gd name="T8" fmla="*/ 98 w 109"/>
                <a:gd name="T9" fmla="*/ 50 h 126"/>
                <a:gd name="T10" fmla="*/ 87 w 109"/>
                <a:gd name="T11" fmla="*/ 69 h 126"/>
                <a:gd name="T12" fmla="*/ 77 w 109"/>
                <a:gd name="T13" fmla="*/ 80 h 126"/>
                <a:gd name="T14" fmla="*/ 72 w 109"/>
                <a:gd name="T15" fmla="*/ 97 h 126"/>
                <a:gd name="T16" fmla="*/ 65 w 109"/>
                <a:gd name="T17" fmla="*/ 112 h 126"/>
                <a:gd name="T18" fmla="*/ 55 w 109"/>
                <a:gd name="T19" fmla="*/ 121 h 126"/>
                <a:gd name="T20" fmla="*/ 47 w 109"/>
                <a:gd name="T21" fmla="*/ 123 h 126"/>
                <a:gd name="T22" fmla="*/ 47 w 109"/>
                <a:gd name="T23" fmla="*/ 118 h 126"/>
                <a:gd name="T24" fmla="*/ 44 w 109"/>
                <a:gd name="T25" fmla="*/ 116 h 126"/>
                <a:gd name="T26" fmla="*/ 39 w 109"/>
                <a:gd name="T27" fmla="*/ 118 h 126"/>
                <a:gd name="T28" fmla="*/ 36 w 109"/>
                <a:gd name="T29" fmla="*/ 121 h 126"/>
                <a:gd name="T30" fmla="*/ 31 w 109"/>
                <a:gd name="T31" fmla="*/ 121 h 126"/>
                <a:gd name="T32" fmla="*/ 28 w 109"/>
                <a:gd name="T33" fmla="*/ 119 h 126"/>
                <a:gd name="T34" fmla="*/ 22 w 109"/>
                <a:gd name="T35" fmla="*/ 118 h 126"/>
                <a:gd name="T36" fmla="*/ 17 w 109"/>
                <a:gd name="T37" fmla="*/ 121 h 126"/>
                <a:gd name="T38" fmla="*/ 13 w 109"/>
                <a:gd name="T39" fmla="*/ 124 h 126"/>
                <a:gd name="T40" fmla="*/ 6 w 109"/>
                <a:gd name="T41" fmla="*/ 116 h 126"/>
                <a:gd name="T42" fmla="*/ 1 w 109"/>
                <a:gd name="T43" fmla="*/ 105 h 126"/>
                <a:gd name="T44" fmla="*/ 9 w 109"/>
                <a:gd name="T45" fmla="*/ 107 h 126"/>
                <a:gd name="T46" fmla="*/ 11 w 109"/>
                <a:gd name="T47" fmla="*/ 102 h 126"/>
                <a:gd name="T48" fmla="*/ 6 w 109"/>
                <a:gd name="T49" fmla="*/ 99 h 126"/>
                <a:gd name="T50" fmla="*/ 6 w 109"/>
                <a:gd name="T51" fmla="*/ 94 h 126"/>
                <a:gd name="T52" fmla="*/ 6 w 109"/>
                <a:gd name="T53" fmla="*/ 88 h 126"/>
                <a:gd name="T54" fmla="*/ 13 w 109"/>
                <a:gd name="T55" fmla="*/ 88 h 126"/>
                <a:gd name="T56" fmla="*/ 19 w 109"/>
                <a:gd name="T57" fmla="*/ 83 h 126"/>
                <a:gd name="T58" fmla="*/ 22 w 109"/>
                <a:gd name="T59" fmla="*/ 80 h 126"/>
                <a:gd name="T60" fmla="*/ 28 w 109"/>
                <a:gd name="T61" fmla="*/ 88 h 126"/>
                <a:gd name="T62" fmla="*/ 38 w 109"/>
                <a:gd name="T63" fmla="*/ 85 h 126"/>
                <a:gd name="T64" fmla="*/ 41 w 109"/>
                <a:gd name="T65" fmla="*/ 89 h 126"/>
                <a:gd name="T66" fmla="*/ 44 w 109"/>
                <a:gd name="T67" fmla="*/ 85 h 126"/>
                <a:gd name="T68" fmla="*/ 47 w 109"/>
                <a:gd name="T69" fmla="*/ 80 h 126"/>
                <a:gd name="T70" fmla="*/ 47 w 109"/>
                <a:gd name="T71" fmla="*/ 71 h 126"/>
                <a:gd name="T72" fmla="*/ 47 w 109"/>
                <a:gd name="T73" fmla="*/ 61 h 126"/>
                <a:gd name="T74" fmla="*/ 39 w 109"/>
                <a:gd name="T75" fmla="*/ 56 h 126"/>
                <a:gd name="T76" fmla="*/ 41 w 109"/>
                <a:gd name="T77" fmla="*/ 49 h 126"/>
                <a:gd name="T78" fmla="*/ 46 w 109"/>
                <a:gd name="T79" fmla="*/ 44 h 126"/>
                <a:gd name="T80" fmla="*/ 47 w 109"/>
                <a:gd name="T81" fmla="*/ 39 h 126"/>
                <a:gd name="T82" fmla="*/ 39 w 109"/>
                <a:gd name="T83" fmla="*/ 33 h 126"/>
                <a:gd name="T84" fmla="*/ 30 w 109"/>
                <a:gd name="T85" fmla="*/ 34 h 126"/>
                <a:gd name="T86" fmla="*/ 30 w 109"/>
                <a:gd name="T87" fmla="*/ 28 h 126"/>
                <a:gd name="T88" fmla="*/ 41 w 109"/>
                <a:gd name="T89" fmla="*/ 22 h 126"/>
                <a:gd name="T90" fmla="*/ 52 w 109"/>
                <a:gd name="T91" fmla="*/ 23 h 126"/>
                <a:gd name="T92" fmla="*/ 57 w 109"/>
                <a:gd name="T93" fmla="*/ 25 h 126"/>
                <a:gd name="T94" fmla="*/ 61 w 109"/>
                <a:gd name="T95" fmla="*/ 25 h 126"/>
                <a:gd name="T96" fmla="*/ 71 w 109"/>
                <a:gd name="T97" fmla="*/ 30 h 126"/>
                <a:gd name="T98" fmla="*/ 71 w 109"/>
                <a:gd name="T99" fmla="*/ 23 h 126"/>
                <a:gd name="T100" fmla="*/ 74 w 109"/>
                <a:gd name="T101" fmla="*/ 17 h 126"/>
                <a:gd name="T102" fmla="*/ 77 w 109"/>
                <a:gd name="T103" fmla="*/ 8 h 126"/>
                <a:gd name="T104" fmla="*/ 80 w 109"/>
                <a:gd name="T105" fmla="*/ 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 h="126">
                  <a:moveTo>
                    <a:pt x="91" y="0"/>
                  </a:moveTo>
                  <a:lnTo>
                    <a:pt x="93" y="1"/>
                  </a:lnTo>
                  <a:lnTo>
                    <a:pt x="96" y="1"/>
                  </a:lnTo>
                  <a:lnTo>
                    <a:pt x="98" y="3"/>
                  </a:lnTo>
                  <a:lnTo>
                    <a:pt x="98" y="3"/>
                  </a:lnTo>
                  <a:lnTo>
                    <a:pt x="98" y="3"/>
                  </a:lnTo>
                  <a:lnTo>
                    <a:pt x="99" y="3"/>
                  </a:lnTo>
                  <a:lnTo>
                    <a:pt x="99" y="3"/>
                  </a:lnTo>
                  <a:lnTo>
                    <a:pt x="101" y="3"/>
                  </a:lnTo>
                  <a:lnTo>
                    <a:pt x="101" y="3"/>
                  </a:lnTo>
                  <a:lnTo>
                    <a:pt x="102" y="3"/>
                  </a:lnTo>
                  <a:lnTo>
                    <a:pt x="102" y="3"/>
                  </a:lnTo>
                  <a:lnTo>
                    <a:pt x="104" y="1"/>
                  </a:lnTo>
                  <a:lnTo>
                    <a:pt x="106" y="1"/>
                  </a:lnTo>
                  <a:lnTo>
                    <a:pt x="106" y="1"/>
                  </a:lnTo>
                  <a:lnTo>
                    <a:pt x="107" y="3"/>
                  </a:lnTo>
                  <a:lnTo>
                    <a:pt x="107" y="3"/>
                  </a:lnTo>
                  <a:lnTo>
                    <a:pt x="109" y="6"/>
                  </a:lnTo>
                  <a:lnTo>
                    <a:pt x="107" y="9"/>
                  </a:lnTo>
                  <a:lnTo>
                    <a:pt x="106" y="11"/>
                  </a:lnTo>
                  <a:lnTo>
                    <a:pt x="104" y="15"/>
                  </a:lnTo>
                  <a:lnTo>
                    <a:pt x="102" y="19"/>
                  </a:lnTo>
                  <a:lnTo>
                    <a:pt x="99" y="25"/>
                  </a:lnTo>
                  <a:lnTo>
                    <a:pt x="99" y="28"/>
                  </a:lnTo>
                  <a:lnTo>
                    <a:pt x="99" y="31"/>
                  </a:lnTo>
                  <a:lnTo>
                    <a:pt x="99" y="33"/>
                  </a:lnTo>
                  <a:lnTo>
                    <a:pt x="98" y="37"/>
                  </a:lnTo>
                  <a:lnTo>
                    <a:pt x="98" y="41"/>
                  </a:lnTo>
                  <a:lnTo>
                    <a:pt x="98" y="45"/>
                  </a:lnTo>
                  <a:lnTo>
                    <a:pt x="98" y="50"/>
                  </a:lnTo>
                  <a:lnTo>
                    <a:pt x="96" y="55"/>
                  </a:lnTo>
                  <a:lnTo>
                    <a:pt x="95" y="58"/>
                  </a:lnTo>
                  <a:lnTo>
                    <a:pt x="96" y="61"/>
                  </a:lnTo>
                  <a:lnTo>
                    <a:pt x="93" y="64"/>
                  </a:lnTo>
                  <a:lnTo>
                    <a:pt x="88" y="67"/>
                  </a:lnTo>
                  <a:lnTo>
                    <a:pt x="87" y="69"/>
                  </a:lnTo>
                  <a:lnTo>
                    <a:pt x="83" y="69"/>
                  </a:lnTo>
                  <a:lnTo>
                    <a:pt x="83" y="71"/>
                  </a:lnTo>
                  <a:lnTo>
                    <a:pt x="82" y="72"/>
                  </a:lnTo>
                  <a:lnTo>
                    <a:pt x="82" y="74"/>
                  </a:lnTo>
                  <a:lnTo>
                    <a:pt x="79" y="78"/>
                  </a:lnTo>
                  <a:lnTo>
                    <a:pt x="77" y="80"/>
                  </a:lnTo>
                  <a:lnTo>
                    <a:pt x="76" y="82"/>
                  </a:lnTo>
                  <a:lnTo>
                    <a:pt x="74" y="83"/>
                  </a:lnTo>
                  <a:lnTo>
                    <a:pt x="72" y="85"/>
                  </a:lnTo>
                  <a:lnTo>
                    <a:pt x="72" y="86"/>
                  </a:lnTo>
                  <a:lnTo>
                    <a:pt x="72" y="89"/>
                  </a:lnTo>
                  <a:lnTo>
                    <a:pt x="72" y="97"/>
                  </a:lnTo>
                  <a:lnTo>
                    <a:pt x="72" y="99"/>
                  </a:lnTo>
                  <a:lnTo>
                    <a:pt x="72" y="104"/>
                  </a:lnTo>
                  <a:lnTo>
                    <a:pt x="69" y="107"/>
                  </a:lnTo>
                  <a:lnTo>
                    <a:pt x="68" y="110"/>
                  </a:lnTo>
                  <a:lnTo>
                    <a:pt x="66" y="110"/>
                  </a:lnTo>
                  <a:lnTo>
                    <a:pt x="65" y="112"/>
                  </a:lnTo>
                  <a:lnTo>
                    <a:pt x="63" y="112"/>
                  </a:lnTo>
                  <a:lnTo>
                    <a:pt x="63" y="113"/>
                  </a:lnTo>
                  <a:lnTo>
                    <a:pt x="61" y="115"/>
                  </a:lnTo>
                  <a:lnTo>
                    <a:pt x="60" y="115"/>
                  </a:lnTo>
                  <a:lnTo>
                    <a:pt x="57" y="118"/>
                  </a:lnTo>
                  <a:lnTo>
                    <a:pt x="55" y="121"/>
                  </a:lnTo>
                  <a:lnTo>
                    <a:pt x="52" y="123"/>
                  </a:lnTo>
                  <a:lnTo>
                    <a:pt x="52" y="124"/>
                  </a:lnTo>
                  <a:lnTo>
                    <a:pt x="50" y="124"/>
                  </a:lnTo>
                  <a:lnTo>
                    <a:pt x="49" y="123"/>
                  </a:lnTo>
                  <a:lnTo>
                    <a:pt x="49" y="123"/>
                  </a:lnTo>
                  <a:lnTo>
                    <a:pt x="47" y="123"/>
                  </a:lnTo>
                  <a:lnTo>
                    <a:pt x="47" y="123"/>
                  </a:lnTo>
                  <a:lnTo>
                    <a:pt x="47" y="123"/>
                  </a:lnTo>
                  <a:lnTo>
                    <a:pt x="47" y="123"/>
                  </a:lnTo>
                  <a:lnTo>
                    <a:pt x="47" y="121"/>
                  </a:lnTo>
                  <a:lnTo>
                    <a:pt x="46" y="119"/>
                  </a:lnTo>
                  <a:lnTo>
                    <a:pt x="47" y="118"/>
                  </a:lnTo>
                  <a:lnTo>
                    <a:pt x="47" y="118"/>
                  </a:lnTo>
                  <a:lnTo>
                    <a:pt x="47" y="116"/>
                  </a:lnTo>
                  <a:lnTo>
                    <a:pt x="47" y="116"/>
                  </a:lnTo>
                  <a:lnTo>
                    <a:pt x="46" y="115"/>
                  </a:lnTo>
                  <a:lnTo>
                    <a:pt x="46" y="115"/>
                  </a:lnTo>
                  <a:lnTo>
                    <a:pt x="44" y="116"/>
                  </a:lnTo>
                  <a:lnTo>
                    <a:pt x="42" y="116"/>
                  </a:lnTo>
                  <a:lnTo>
                    <a:pt x="42" y="116"/>
                  </a:lnTo>
                  <a:lnTo>
                    <a:pt x="41" y="118"/>
                  </a:lnTo>
                  <a:lnTo>
                    <a:pt x="41" y="118"/>
                  </a:lnTo>
                  <a:lnTo>
                    <a:pt x="39" y="118"/>
                  </a:lnTo>
                  <a:lnTo>
                    <a:pt x="39" y="118"/>
                  </a:lnTo>
                  <a:lnTo>
                    <a:pt x="38" y="116"/>
                  </a:lnTo>
                  <a:lnTo>
                    <a:pt x="38" y="118"/>
                  </a:lnTo>
                  <a:lnTo>
                    <a:pt x="38" y="118"/>
                  </a:lnTo>
                  <a:lnTo>
                    <a:pt x="36" y="118"/>
                  </a:lnTo>
                  <a:lnTo>
                    <a:pt x="36" y="119"/>
                  </a:lnTo>
                  <a:lnTo>
                    <a:pt x="36" y="121"/>
                  </a:lnTo>
                  <a:lnTo>
                    <a:pt x="36" y="121"/>
                  </a:lnTo>
                  <a:lnTo>
                    <a:pt x="35" y="121"/>
                  </a:lnTo>
                  <a:lnTo>
                    <a:pt x="33" y="123"/>
                  </a:lnTo>
                  <a:lnTo>
                    <a:pt x="33" y="123"/>
                  </a:lnTo>
                  <a:lnTo>
                    <a:pt x="31" y="123"/>
                  </a:lnTo>
                  <a:lnTo>
                    <a:pt x="31" y="121"/>
                  </a:lnTo>
                  <a:lnTo>
                    <a:pt x="30" y="121"/>
                  </a:lnTo>
                  <a:lnTo>
                    <a:pt x="30" y="119"/>
                  </a:lnTo>
                  <a:lnTo>
                    <a:pt x="28" y="119"/>
                  </a:lnTo>
                  <a:lnTo>
                    <a:pt x="28" y="119"/>
                  </a:lnTo>
                  <a:lnTo>
                    <a:pt x="28" y="119"/>
                  </a:lnTo>
                  <a:lnTo>
                    <a:pt x="28" y="119"/>
                  </a:lnTo>
                  <a:lnTo>
                    <a:pt x="27" y="119"/>
                  </a:lnTo>
                  <a:lnTo>
                    <a:pt x="27" y="119"/>
                  </a:lnTo>
                  <a:lnTo>
                    <a:pt x="25" y="118"/>
                  </a:lnTo>
                  <a:lnTo>
                    <a:pt x="25" y="116"/>
                  </a:lnTo>
                  <a:lnTo>
                    <a:pt x="24" y="116"/>
                  </a:lnTo>
                  <a:lnTo>
                    <a:pt x="22" y="118"/>
                  </a:lnTo>
                  <a:lnTo>
                    <a:pt x="22" y="118"/>
                  </a:lnTo>
                  <a:lnTo>
                    <a:pt x="19" y="119"/>
                  </a:lnTo>
                  <a:lnTo>
                    <a:pt x="17" y="119"/>
                  </a:lnTo>
                  <a:lnTo>
                    <a:pt x="17" y="121"/>
                  </a:lnTo>
                  <a:lnTo>
                    <a:pt x="17" y="121"/>
                  </a:lnTo>
                  <a:lnTo>
                    <a:pt x="17" y="121"/>
                  </a:lnTo>
                  <a:lnTo>
                    <a:pt x="16" y="123"/>
                  </a:lnTo>
                  <a:lnTo>
                    <a:pt x="14" y="123"/>
                  </a:lnTo>
                  <a:lnTo>
                    <a:pt x="14" y="124"/>
                  </a:lnTo>
                  <a:lnTo>
                    <a:pt x="13" y="126"/>
                  </a:lnTo>
                  <a:lnTo>
                    <a:pt x="13" y="124"/>
                  </a:lnTo>
                  <a:lnTo>
                    <a:pt x="13" y="124"/>
                  </a:lnTo>
                  <a:lnTo>
                    <a:pt x="11" y="123"/>
                  </a:lnTo>
                  <a:lnTo>
                    <a:pt x="9" y="121"/>
                  </a:lnTo>
                  <a:lnTo>
                    <a:pt x="9" y="121"/>
                  </a:lnTo>
                  <a:lnTo>
                    <a:pt x="9" y="121"/>
                  </a:lnTo>
                  <a:lnTo>
                    <a:pt x="9" y="119"/>
                  </a:lnTo>
                  <a:lnTo>
                    <a:pt x="6" y="116"/>
                  </a:lnTo>
                  <a:lnTo>
                    <a:pt x="3" y="113"/>
                  </a:lnTo>
                  <a:lnTo>
                    <a:pt x="3" y="113"/>
                  </a:lnTo>
                  <a:lnTo>
                    <a:pt x="0" y="110"/>
                  </a:lnTo>
                  <a:lnTo>
                    <a:pt x="0" y="107"/>
                  </a:lnTo>
                  <a:lnTo>
                    <a:pt x="1" y="107"/>
                  </a:lnTo>
                  <a:lnTo>
                    <a:pt x="1" y="105"/>
                  </a:lnTo>
                  <a:lnTo>
                    <a:pt x="5" y="104"/>
                  </a:lnTo>
                  <a:lnTo>
                    <a:pt x="6" y="104"/>
                  </a:lnTo>
                  <a:lnTo>
                    <a:pt x="6" y="107"/>
                  </a:lnTo>
                  <a:lnTo>
                    <a:pt x="8" y="107"/>
                  </a:lnTo>
                  <a:lnTo>
                    <a:pt x="9" y="107"/>
                  </a:lnTo>
                  <a:lnTo>
                    <a:pt x="9" y="107"/>
                  </a:lnTo>
                  <a:lnTo>
                    <a:pt x="11" y="105"/>
                  </a:lnTo>
                  <a:lnTo>
                    <a:pt x="11" y="105"/>
                  </a:lnTo>
                  <a:lnTo>
                    <a:pt x="9" y="105"/>
                  </a:lnTo>
                  <a:lnTo>
                    <a:pt x="9" y="104"/>
                  </a:lnTo>
                  <a:lnTo>
                    <a:pt x="11" y="104"/>
                  </a:lnTo>
                  <a:lnTo>
                    <a:pt x="11" y="102"/>
                  </a:lnTo>
                  <a:lnTo>
                    <a:pt x="11" y="102"/>
                  </a:lnTo>
                  <a:lnTo>
                    <a:pt x="11" y="101"/>
                  </a:lnTo>
                  <a:lnTo>
                    <a:pt x="11" y="101"/>
                  </a:lnTo>
                  <a:lnTo>
                    <a:pt x="9" y="99"/>
                  </a:lnTo>
                  <a:lnTo>
                    <a:pt x="8" y="99"/>
                  </a:lnTo>
                  <a:lnTo>
                    <a:pt x="6" y="99"/>
                  </a:lnTo>
                  <a:lnTo>
                    <a:pt x="8" y="97"/>
                  </a:lnTo>
                  <a:lnTo>
                    <a:pt x="9" y="96"/>
                  </a:lnTo>
                  <a:lnTo>
                    <a:pt x="9" y="96"/>
                  </a:lnTo>
                  <a:lnTo>
                    <a:pt x="8" y="96"/>
                  </a:lnTo>
                  <a:lnTo>
                    <a:pt x="6" y="94"/>
                  </a:lnTo>
                  <a:lnTo>
                    <a:pt x="6" y="94"/>
                  </a:lnTo>
                  <a:lnTo>
                    <a:pt x="6" y="94"/>
                  </a:lnTo>
                  <a:lnTo>
                    <a:pt x="6" y="93"/>
                  </a:lnTo>
                  <a:lnTo>
                    <a:pt x="6" y="91"/>
                  </a:lnTo>
                  <a:lnTo>
                    <a:pt x="6" y="91"/>
                  </a:lnTo>
                  <a:lnTo>
                    <a:pt x="6" y="88"/>
                  </a:lnTo>
                  <a:lnTo>
                    <a:pt x="6" y="88"/>
                  </a:lnTo>
                  <a:lnTo>
                    <a:pt x="6" y="86"/>
                  </a:lnTo>
                  <a:lnTo>
                    <a:pt x="6" y="88"/>
                  </a:lnTo>
                  <a:lnTo>
                    <a:pt x="8" y="88"/>
                  </a:lnTo>
                  <a:lnTo>
                    <a:pt x="11" y="86"/>
                  </a:lnTo>
                  <a:lnTo>
                    <a:pt x="11" y="86"/>
                  </a:lnTo>
                  <a:lnTo>
                    <a:pt x="13" y="88"/>
                  </a:lnTo>
                  <a:lnTo>
                    <a:pt x="13" y="88"/>
                  </a:lnTo>
                  <a:lnTo>
                    <a:pt x="19" y="86"/>
                  </a:lnTo>
                  <a:lnTo>
                    <a:pt x="19" y="86"/>
                  </a:lnTo>
                  <a:lnTo>
                    <a:pt x="19" y="85"/>
                  </a:lnTo>
                  <a:lnTo>
                    <a:pt x="19" y="83"/>
                  </a:lnTo>
                  <a:lnTo>
                    <a:pt x="19" y="83"/>
                  </a:lnTo>
                  <a:lnTo>
                    <a:pt x="19" y="83"/>
                  </a:lnTo>
                  <a:lnTo>
                    <a:pt x="19" y="82"/>
                  </a:lnTo>
                  <a:lnTo>
                    <a:pt x="19" y="82"/>
                  </a:lnTo>
                  <a:lnTo>
                    <a:pt x="19" y="80"/>
                  </a:lnTo>
                  <a:lnTo>
                    <a:pt x="20" y="80"/>
                  </a:lnTo>
                  <a:lnTo>
                    <a:pt x="22" y="80"/>
                  </a:lnTo>
                  <a:lnTo>
                    <a:pt x="22" y="80"/>
                  </a:lnTo>
                  <a:lnTo>
                    <a:pt x="24" y="82"/>
                  </a:lnTo>
                  <a:lnTo>
                    <a:pt x="25" y="83"/>
                  </a:lnTo>
                  <a:lnTo>
                    <a:pt x="25" y="85"/>
                  </a:lnTo>
                  <a:lnTo>
                    <a:pt x="27" y="86"/>
                  </a:lnTo>
                  <a:lnTo>
                    <a:pt x="28" y="88"/>
                  </a:lnTo>
                  <a:lnTo>
                    <a:pt x="31" y="88"/>
                  </a:lnTo>
                  <a:lnTo>
                    <a:pt x="33" y="88"/>
                  </a:lnTo>
                  <a:lnTo>
                    <a:pt x="36" y="86"/>
                  </a:lnTo>
                  <a:lnTo>
                    <a:pt x="36" y="85"/>
                  </a:lnTo>
                  <a:lnTo>
                    <a:pt x="38" y="85"/>
                  </a:lnTo>
                  <a:lnTo>
                    <a:pt x="38" y="85"/>
                  </a:lnTo>
                  <a:lnTo>
                    <a:pt x="39" y="86"/>
                  </a:lnTo>
                  <a:lnTo>
                    <a:pt x="39" y="86"/>
                  </a:lnTo>
                  <a:lnTo>
                    <a:pt x="39" y="88"/>
                  </a:lnTo>
                  <a:lnTo>
                    <a:pt x="39" y="88"/>
                  </a:lnTo>
                  <a:lnTo>
                    <a:pt x="39" y="89"/>
                  </a:lnTo>
                  <a:lnTo>
                    <a:pt x="41" y="89"/>
                  </a:lnTo>
                  <a:lnTo>
                    <a:pt x="42" y="89"/>
                  </a:lnTo>
                  <a:lnTo>
                    <a:pt x="42" y="88"/>
                  </a:lnTo>
                  <a:lnTo>
                    <a:pt x="44" y="88"/>
                  </a:lnTo>
                  <a:lnTo>
                    <a:pt x="44" y="86"/>
                  </a:lnTo>
                  <a:lnTo>
                    <a:pt x="44" y="86"/>
                  </a:lnTo>
                  <a:lnTo>
                    <a:pt x="44" y="85"/>
                  </a:lnTo>
                  <a:lnTo>
                    <a:pt x="44" y="85"/>
                  </a:lnTo>
                  <a:lnTo>
                    <a:pt x="44" y="83"/>
                  </a:lnTo>
                  <a:lnTo>
                    <a:pt x="44" y="82"/>
                  </a:lnTo>
                  <a:lnTo>
                    <a:pt x="46" y="82"/>
                  </a:lnTo>
                  <a:lnTo>
                    <a:pt x="46" y="82"/>
                  </a:lnTo>
                  <a:lnTo>
                    <a:pt x="47" y="80"/>
                  </a:lnTo>
                  <a:lnTo>
                    <a:pt x="47" y="78"/>
                  </a:lnTo>
                  <a:lnTo>
                    <a:pt x="47" y="77"/>
                  </a:lnTo>
                  <a:lnTo>
                    <a:pt x="47" y="77"/>
                  </a:lnTo>
                  <a:lnTo>
                    <a:pt x="47" y="75"/>
                  </a:lnTo>
                  <a:lnTo>
                    <a:pt x="47" y="74"/>
                  </a:lnTo>
                  <a:lnTo>
                    <a:pt x="47" y="71"/>
                  </a:lnTo>
                  <a:lnTo>
                    <a:pt x="47" y="69"/>
                  </a:lnTo>
                  <a:lnTo>
                    <a:pt x="47" y="67"/>
                  </a:lnTo>
                  <a:lnTo>
                    <a:pt x="47" y="64"/>
                  </a:lnTo>
                  <a:lnTo>
                    <a:pt x="49" y="63"/>
                  </a:lnTo>
                  <a:lnTo>
                    <a:pt x="47" y="61"/>
                  </a:lnTo>
                  <a:lnTo>
                    <a:pt x="47" y="61"/>
                  </a:lnTo>
                  <a:lnTo>
                    <a:pt x="46" y="60"/>
                  </a:lnTo>
                  <a:lnTo>
                    <a:pt x="44" y="60"/>
                  </a:lnTo>
                  <a:lnTo>
                    <a:pt x="44" y="58"/>
                  </a:lnTo>
                  <a:lnTo>
                    <a:pt x="42" y="58"/>
                  </a:lnTo>
                  <a:lnTo>
                    <a:pt x="42" y="58"/>
                  </a:lnTo>
                  <a:lnTo>
                    <a:pt x="39" y="56"/>
                  </a:lnTo>
                  <a:lnTo>
                    <a:pt x="39" y="56"/>
                  </a:lnTo>
                  <a:lnTo>
                    <a:pt x="39" y="55"/>
                  </a:lnTo>
                  <a:lnTo>
                    <a:pt x="39" y="52"/>
                  </a:lnTo>
                  <a:lnTo>
                    <a:pt x="39" y="50"/>
                  </a:lnTo>
                  <a:lnTo>
                    <a:pt x="39" y="49"/>
                  </a:lnTo>
                  <a:lnTo>
                    <a:pt x="41" y="49"/>
                  </a:lnTo>
                  <a:lnTo>
                    <a:pt x="41" y="47"/>
                  </a:lnTo>
                  <a:lnTo>
                    <a:pt x="42" y="45"/>
                  </a:lnTo>
                  <a:lnTo>
                    <a:pt x="42" y="45"/>
                  </a:lnTo>
                  <a:lnTo>
                    <a:pt x="44" y="45"/>
                  </a:lnTo>
                  <a:lnTo>
                    <a:pt x="46" y="45"/>
                  </a:lnTo>
                  <a:lnTo>
                    <a:pt x="46" y="44"/>
                  </a:lnTo>
                  <a:lnTo>
                    <a:pt x="46" y="44"/>
                  </a:lnTo>
                  <a:lnTo>
                    <a:pt x="47" y="42"/>
                  </a:lnTo>
                  <a:lnTo>
                    <a:pt x="47" y="42"/>
                  </a:lnTo>
                  <a:lnTo>
                    <a:pt x="47" y="41"/>
                  </a:lnTo>
                  <a:lnTo>
                    <a:pt x="47" y="41"/>
                  </a:lnTo>
                  <a:lnTo>
                    <a:pt x="47" y="39"/>
                  </a:lnTo>
                  <a:lnTo>
                    <a:pt x="46" y="37"/>
                  </a:lnTo>
                  <a:lnTo>
                    <a:pt x="46" y="37"/>
                  </a:lnTo>
                  <a:lnTo>
                    <a:pt x="44" y="34"/>
                  </a:lnTo>
                  <a:lnTo>
                    <a:pt x="44" y="34"/>
                  </a:lnTo>
                  <a:lnTo>
                    <a:pt x="42" y="33"/>
                  </a:lnTo>
                  <a:lnTo>
                    <a:pt x="39" y="33"/>
                  </a:lnTo>
                  <a:lnTo>
                    <a:pt x="38" y="33"/>
                  </a:lnTo>
                  <a:lnTo>
                    <a:pt x="35" y="34"/>
                  </a:lnTo>
                  <a:lnTo>
                    <a:pt x="31" y="36"/>
                  </a:lnTo>
                  <a:lnTo>
                    <a:pt x="30" y="36"/>
                  </a:lnTo>
                  <a:lnTo>
                    <a:pt x="30" y="36"/>
                  </a:lnTo>
                  <a:lnTo>
                    <a:pt x="30" y="34"/>
                  </a:lnTo>
                  <a:lnTo>
                    <a:pt x="30" y="34"/>
                  </a:lnTo>
                  <a:lnTo>
                    <a:pt x="30" y="34"/>
                  </a:lnTo>
                  <a:lnTo>
                    <a:pt x="30" y="33"/>
                  </a:lnTo>
                  <a:lnTo>
                    <a:pt x="30" y="31"/>
                  </a:lnTo>
                  <a:lnTo>
                    <a:pt x="28" y="30"/>
                  </a:lnTo>
                  <a:lnTo>
                    <a:pt x="30" y="28"/>
                  </a:lnTo>
                  <a:lnTo>
                    <a:pt x="30" y="26"/>
                  </a:lnTo>
                  <a:lnTo>
                    <a:pt x="31" y="23"/>
                  </a:lnTo>
                  <a:lnTo>
                    <a:pt x="31" y="22"/>
                  </a:lnTo>
                  <a:lnTo>
                    <a:pt x="35" y="22"/>
                  </a:lnTo>
                  <a:lnTo>
                    <a:pt x="38" y="22"/>
                  </a:lnTo>
                  <a:lnTo>
                    <a:pt x="41" y="22"/>
                  </a:lnTo>
                  <a:lnTo>
                    <a:pt x="46" y="22"/>
                  </a:lnTo>
                  <a:lnTo>
                    <a:pt x="49" y="22"/>
                  </a:lnTo>
                  <a:lnTo>
                    <a:pt x="49" y="22"/>
                  </a:lnTo>
                  <a:lnTo>
                    <a:pt x="50" y="23"/>
                  </a:lnTo>
                  <a:lnTo>
                    <a:pt x="52" y="23"/>
                  </a:lnTo>
                  <a:lnTo>
                    <a:pt x="52" y="23"/>
                  </a:lnTo>
                  <a:lnTo>
                    <a:pt x="52" y="23"/>
                  </a:lnTo>
                  <a:lnTo>
                    <a:pt x="54" y="23"/>
                  </a:lnTo>
                  <a:lnTo>
                    <a:pt x="54" y="23"/>
                  </a:lnTo>
                  <a:lnTo>
                    <a:pt x="54" y="25"/>
                  </a:lnTo>
                  <a:lnTo>
                    <a:pt x="55" y="25"/>
                  </a:lnTo>
                  <a:lnTo>
                    <a:pt x="57" y="25"/>
                  </a:lnTo>
                  <a:lnTo>
                    <a:pt x="57" y="25"/>
                  </a:lnTo>
                  <a:lnTo>
                    <a:pt x="58" y="25"/>
                  </a:lnTo>
                  <a:lnTo>
                    <a:pt x="58" y="25"/>
                  </a:lnTo>
                  <a:lnTo>
                    <a:pt x="60" y="25"/>
                  </a:lnTo>
                  <a:lnTo>
                    <a:pt x="60" y="25"/>
                  </a:lnTo>
                  <a:lnTo>
                    <a:pt x="61" y="25"/>
                  </a:lnTo>
                  <a:lnTo>
                    <a:pt x="65" y="25"/>
                  </a:lnTo>
                  <a:lnTo>
                    <a:pt x="66" y="26"/>
                  </a:lnTo>
                  <a:lnTo>
                    <a:pt x="68" y="28"/>
                  </a:lnTo>
                  <a:lnTo>
                    <a:pt x="69" y="28"/>
                  </a:lnTo>
                  <a:lnTo>
                    <a:pt x="71" y="30"/>
                  </a:lnTo>
                  <a:lnTo>
                    <a:pt x="71" y="30"/>
                  </a:lnTo>
                  <a:lnTo>
                    <a:pt x="72" y="28"/>
                  </a:lnTo>
                  <a:lnTo>
                    <a:pt x="72" y="28"/>
                  </a:lnTo>
                  <a:lnTo>
                    <a:pt x="72" y="28"/>
                  </a:lnTo>
                  <a:lnTo>
                    <a:pt x="71" y="26"/>
                  </a:lnTo>
                  <a:lnTo>
                    <a:pt x="71" y="25"/>
                  </a:lnTo>
                  <a:lnTo>
                    <a:pt x="71" y="23"/>
                  </a:lnTo>
                  <a:lnTo>
                    <a:pt x="72" y="22"/>
                  </a:lnTo>
                  <a:lnTo>
                    <a:pt x="72" y="22"/>
                  </a:lnTo>
                  <a:lnTo>
                    <a:pt x="72" y="20"/>
                  </a:lnTo>
                  <a:lnTo>
                    <a:pt x="72" y="20"/>
                  </a:lnTo>
                  <a:lnTo>
                    <a:pt x="74" y="19"/>
                  </a:lnTo>
                  <a:lnTo>
                    <a:pt x="74" y="17"/>
                  </a:lnTo>
                  <a:lnTo>
                    <a:pt x="76" y="14"/>
                  </a:lnTo>
                  <a:lnTo>
                    <a:pt x="77" y="12"/>
                  </a:lnTo>
                  <a:lnTo>
                    <a:pt x="77" y="12"/>
                  </a:lnTo>
                  <a:lnTo>
                    <a:pt x="77" y="11"/>
                  </a:lnTo>
                  <a:lnTo>
                    <a:pt x="77" y="9"/>
                  </a:lnTo>
                  <a:lnTo>
                    <a:pt x="77" y="8"/>
                  </a:lnTo>
                  <a:lnTo>
                    <a:pt x="77" y="8"/>
                  </a:lnTo>
                  <a:lnTo>
                    <a:pt x="77" y="4"/>
                  </a:lnTo>
                  <a:lnTo>
                    <a:pt x="79" y="4"/>
                  </a:lnTo>
                  <a:lnTo>
                    <a:pt x="79" y="3"/>
                  </a:lnTo>
                  <a:lnTo>
                    <a:pt x="80" y="3"/>
                  </a:lnTo>
                  <a:lnTo>
                    <a:pt x="80" y="3"/>
                  </a:lnTo>
                  <a:lnTo>
                    <a:pt x="85" y="3"/>
                  </a:lnTo>
                  <a:lnTo>
                    <a:pt x="88" y="1"/>
                  </a:lnTo>
                  <a:lnTo>
                    <a:pt x="88" y="1"/>
                  </a:lnTo>
                  <a:lnTo>
                    <a:pt x="91" y="0"/>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89" name="Freeform 309">
              <a:extLst>
                <a:ext uri="{FF2B5EF4-FFF2-40B4-BE49-F238E27FC236}">
                  <a16:creationId xmlns:a16="http://schemas.microsoft.com/office/drawing/2014/main" id="{D2D73FA4-B11F-45C8-B957-A6EB3AC76432}"/>
                </a:ext>
              </a:extLst>
            </p:cNvPr>
            <p:cNvSpPr>
              <a:spLocks/>
            </p:cNvSpPr>
            <p:nvPr/>
          </p:nvSpPr>
          <p:spPr bwMode="auto">
            <a:xfrm>
              <a:off x="6170432" y="4109895"/>
              <a:ext cx="366454" cy="241703"/>
            </a:xfrm>
            <a:custGeom>
              <a:avLst/>
              <a:gdLst>
                <a:gd name="T0" fmla="*/ 123 w 188"/>
                <a:gd name="T1" fmla="*/ 1 h 124"/>
                <a:gd name="T2" fmla="*/ 134 w 188"/>
                <a:gd name="T3" fmla="*/ 15 h 124"/>
                <a:gd name="T4" fmla="*/ 131 w 188"/>
                <a:gd name="T5" fmla="*/ 26 h 124"/>
                <a:gd name="T6" fmla="*/ 134 w 188"/>
                <a:gd name="T7" fmla="*/ 31 h 124"/>
                <a:gd name="T8" fmla="*/ 141 w 188"/>
                <a:gd name="T9" fmla="*/ 36 h 124"/>
                <a:gd name="T10" fmla="*/ 152 w 188"/>
                <a:gd name="T11" fmla="*/ 41 h 124"/>
                <a:gd name="T12" fmla="*/ 156 w 188"/>
                <a:gd name="T13" fmla="*/ 49 h 124"/>
                <a:gd name="T14" fmla="*/ 169 w 188"/>
                <a:gd name="T15" fmla="*/ 58 h 124"/>
                <a:gd name="T16" fmla="*/ 172 w 188"/>
                <a:gd name="T17" fmla="*/ 66 h 124"/>
                <a:gd name="T18" fmla="*/ 178 w 188"/>
                <a:gd name="T19" fmla="*/ 72 h 124"/>
                <a:gd name="T20" fmla="*/ 185 w 188"/>
                <a:gd name="T21" fmla="*/ 77 h 124"/>
                <a:gd name="T22" fmla="*/ 183 w 188"/>
                <a:gd name="T23" fmla="*/ 83 h 124"/>
                <a:gd name="T24" fmla="*/ 171 w 188"/>
                <a:gd name="T25" fmla="*/ 83 h 124"/>
                <a:gd name="T26" fmla="*/ 156 w 188"/>
                <a:gd name="T27" fmla="*/ 85 h 124"/>
                <a:gd name="T28" fmla="*/ 142 w 188"/>
                <a:gd name="T29" fmla="*/ 86 h 124"/>
                <a:gd name="T30" fmla="*/ 130 w 188"/>
                <a:gd name="T31" fmla="*/ 91 h 124"/>
                <a:gd name="T32" fmla="*/ 120 w 188"/>
                <a:gd name="T33" fmla="*/ 91 h 124"/>
                <a:gd name="T34" fmla="*/ 109 w 188"/>
                <a:gd name="T35" fmla="*/ 96 h 124"/>
                <a:gd name="T36" fmla="*/ 96 w 188"/>
                <a:gd name="T37" fmla="*/ 96 h 124"/>
                <a:gd name="T38" fmla="*/ 87 w 188"/>
                <a:gd name="T39" fmla="*/ 90 h 124"/>
                <a:gd name="T40" fmla="*/ 74 w 188"/>
                <a:gd name="T41" fmla="*/ 83 h 124"/>
                <a:gd name="T42" fmla="*/ 60 w 188"/>
                <a:gd name="T43" fmla="*/ 96 h 124"/>
                <a:gd name="T44" fmla="*/ 59 w 188"/>
                <a:gd name="T45" fmla="*/ 105 h 124"/>
                <a:gd name="T46" fmla="*/ 54 w 188"/>
                <a:gd name="T47" fmla="*/ 107 h 124"/>
                <a:gd name="T48" fmla="*/ 49 w 188"/>
                <a:gd name="T49" fmla="*/ 105 h 124"/>
                <a:gd name="T50" fmla="*/ 38 w 188"/>
                <a:gd name="T51" fmla="*/ 107 h 124"/>
                <a:gd name="T52" fmla="*/ 30 w 188"/>
                <a:gd name="T53" fmla="*/ 112 h 124"/>
                <a:gd name="T54" fmla="*/ 29 w 188"/>
                <a:gd name="T55" fmla="*/ 118 h 124"/>
                <a:gd name="T56" fmla="*/ 24 w 188"/>
                <a:gd name="T57" fmla="*/ 119 h 124"/>
                <a:gd name="T58" fmla="*/ 24 w 188"/>
                <a:gd name="T59" fmla="*/ 116 h 124"/>
                <a:gd name="T60" fmla="*/ 19 w 188"/>
                <a:gd name="T61" fmla="*/ 113 h 124"/>
                <a:gd name="T62" fmla="*/ 10 w 188"/>
                <a:gd name="T63" fmla="*/ 102 h 124"/>
                <a:gd name="T64" fmla="*/ 11 w 188"/>
                <a:gd name="T65" fmla="*/ 99 h 124"/>
                <a:gd name="T66" fmla="*/ 5 w 188"/>
                <a:gd name="T67" fmla="*/ 91 h 124"/>
                <a:gd name="T68" fmla="*/ 2 w 188"/>
                <a:gd name="T69" fmla="*/ 82 h 124"/>
                <a:gd name="T70" fmla="*/ 3 w 188"/>
                <a:gd name="T71" fmla="*/ 72 h 124"/>
                <a:gd name="T72" fmla="*/ 0 w 188"/>
                <a:gd name="T73" fmla="*/ 71 h 124"/>
                <a:gd name="T74" fmla="*/ 5 w 188"/>
                <a:gd name="T75" fmla="*/ 66 h 124"/>
                <a:gd name="T76" fmla="*/ 11 w 188"/>
                <a:gd name="T77" fmla="*/ 56 h 124"/>
                <a:gd name="T78" fmla="*/ 18 w 188"/>
                <a:gd name="T79" fmla="*/ 49 h 124"/>
                <a:gd name="T80" fmla="*/ 29 w 188"/>
                <a:gd name="T81" fmla="*/ 47 h 124"/>
                <a:gd name="T82" fmla="*/ 32 w 188"/>
                <a:gd name="T83" fmla="*/ 45 h 124"/>
                <a:gd name="T84" fmla="*/ 40 w 188"/>
                <a:gd name="T85" fmla="*/ 47 h 124"/>
                <a:gd name="T86" fmla="*/ 49 w 188"/>
                <a:gd name="T87" fmla="*/ 42 h 124"/>
                <a:gd name="T88" fmla="*/ 62 w 188"/>
                <a:gd name="T89" fmla="*/ 41 h 124"/>
                <a:gd name="T90" fmla="*/ 66 w 188"/>
                <a:gd name="T91" fmla="*/ 34 h 124"/>
                <a:gd name="T92" fmla="*/ 65 w 188"/>
                <a:gd name="T93" fmla="*/ 30 h 124"/>
                <a:gd name="T94" fmla="*/ 76 w 188"/>
                <a:gd name="T95" fmla="*/ 28 h 124"/>
                <a:gd name="T96" fmla="*/ 89 w 188"/>
                <a:gd name="T97" fmla="*/ 23 h 124"/>
                <a:gd name="T98" fmla="*/ 95 w 188"/>
                <a:gd name="T99" fmla="*/ 19 h 124"/>
                <a:gd name="T100" fmla="*/ 103 w 188"/>
                <a:gd name="T101" fmla="*/ 11 h 124"/>
                <a:gd name="T102" fmla="*/ 106 w 188"/>
                <a:gd name="T103" fmla="*/ 6 h 124"/>
                <a:gd name="T104" fmla="*/ 111 w 188"/>
                <a:gd name="T105" fmla="*/ 1 h 124"/>
                <a:gd name="T106" fmla="*/ 117 w 188"/>
                <a:gd name="T10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8" h="124">
                  <a:moveTo>
                    <a:pt x="117" y="0"/>
                  </a:moveTo>
                  <a:lnTo>
                    <a:pt x="118" y="0"/>
                  </a:lnTo>
                  <a:lnTo>
                    <a:pt x="120" y="0"/>
                  </a:lnTo>
                  <a:lnTo>
                    <a:pt x="122" y="0"/>
                  </a:lnTo>
                  <a:lnTo>
                    <a:pt x="122" y="0"/>
                  </a:lnTo>
                  <a:lnTo>
                    <a:pt x="123" y="1"/>
                  </a:lnTo>
                  <a:lnTo>
                    <a:pt x="123" y="3"/>
                  </a:lnTo>
                  <a:lnTo>
                    <a:pt x="128" y="6"/>
                  </a:lnTo>
                  <a:lnTo>
                    <a:pt x="130" y="8"/>
                  </a:lnTo>
                  <a:lnTo>
                    <a:pt x="131" y="11"/>
                  </a:lnTo>
                  <a:lnTo>
                    <a:pt x="133" y="12"/>
                  </a:lnTo>
                  <a:lnTo>
                    <a:pt x="134" y="15"/>
                  </a:lnTo>
                  <a:lnTo>
                    <a:pt x="134" y="17"/>
                  </a:lnTo>
                  <a:lnTo>
                    <a:pt x="134" y="19"/>
                  </a:lnTo>
                  <a:lnTo>
                    <a:pt x="133" y="23"/>
                  </a:lnTo>
                  <a:lnTo>
                    <a:pt x="133" y="23"/>
                  </a:lnTo>
                  <a:lnTo>
                    <a:pt x="131" y="26"/>
                  </a:lnTo>
                  <a:lnTo>
                    <a:pt x="131" y="26"/>
                  </a:lnTo>
                  <a:lnTo>
                    <a:pt x="131" y="28"/>
                  </a:lnTo>
                  <a:lnTo>
                    <a:pt x="131" y="28"/>
                  </a:lnTo>
                  <a:lnTo>
                    <a:pt x="133" y="28"/>
                  </a:lnTo>
                  <a:lnTo>
                    <a:pt x="133" y="31"/>
                  </a:lnTo>
                  <a:lnTo>
                    <a:pt x="133" y="31"/>
                  </a:lnTo>
                  <a:lnTo>
                    <a:pt x="134" y="31"/>
                  </a:lnTo>
                  <a:lnTo>
                    <a:pt x="137" y="33"/>
                  </a:lnTo>
                  <a:lnTo>
                    <a:pt x="139" y="33"/>
                  </a:lnTo>
                  <a:lnTo>
                    <a:pt x="141" y="33"/>
                  </a:lnTo>
                  <a:lnTo>
                    <a:pt x="142" y="33"/>
                  </a:lnTo>
                  <a:lnTo>
                    <a:pt x="142" y="33"/>
                  </a:lnTo>
                  <a:lnTo>
                    <a:pt x="141" y="36"/>
                  </a:lnTo>
                  <a:lnTo>
                    <a:pt x="142" y="38"/>
                  </a:lnTo>
                  <a:lnTo>
                    <a:pt x="142" y="38"/>
                  </a:lnTo>
                  <a:lnTo>
                    <a:pt x="144" y="39"/>
                  </a:lnTo>
                  <a:lnTo>
                    <a:pt x="145" y="39"/>
                  </a:lnTo>
                  <a:lnTo>
                    <a:pt x="150" y="39"/>
                  </a:lnTo>
                  <a:lnTo>
                    <a:pt x="152" y="41"/>
                  </a:lnTo>
                  <a:lnTo>
                    <a:pt x="153" y="42"/>
                  </a:lnTo>
                  <a:lnTo>
                    <a:pt x="156" y="45"/>
                  </a:lnTo>
                  <a:lnTo>
                    <a:pt x="156" y="47"/>
                  </a:lnTo>
                  <a:lnTo>
                    <a:pt x="156" y="47"/>
                  </a:lnTo>
                  <a:lnTo>
                    <a:pt x="156" y="49"/>
                  </a:lnTo>
                  <a:lnTo>
                    <a:pt x="156" y="49"/>
                  </a:lnTo>
                  <a:lnTo>
                    <a:pt x="158" y="50"/>
                  </a:lnTo>
                  <a:lnTo>
                    <a:pt x="158" y="52"/>
                  </a:lnTo>
                  <a:lnTo>
                    <a:pt x="161" y="53"/>
                  </a:lnTo>
                  <a:lnTo>
                    <a:pt x="166" y="56"/>
                  </a:lnTo>
                  <a:lnTo>
                    <a:pt x="167" y="58"/>
                  </a:lnTo>
                  <a:lnTo>
                    <a:pt x="169" y="58"/>
                  </a:lnTo>
                  <a:lnTo>
                    <a:pt x="171" y="60"/>
                  </a:lnTo>
                  <a:lnTo>
                    <a:pt x="172" y="61"/>
                  </a:lnTo>
                  <a:lnTo>
                    <a:pt x="172" y="63"/>
                  </a:lnTo>
                  <a:lnTo>
                    <a:pt x="172" y="64"/>
                  </a:lnTo>
                  <a:lnTo>
                    <a:pt x="172" y="66"/>
                  </a:lnTo>
                  <a:lnTo>
                    <a:pt x="172" y="66"/>
                  </a:lnTo>
                  <a:lnTo>
                    <a:pt x="174" y="67"/>
                  </a:lnTo>
                  <a:lnTo>
                    <a:pt x="174" y="69"/>
                  </a:lnTo>
                  <a:lnTo>
                    <a:pt x="175" y="71"/>
                  </a:lnTo>
                  <a:lnTo>
                    <a:pt x="177" y="71"/>
                  </a:lnTo>
                  <a:lnTo>
                    <a:pt x="178" y="71"/>
                  </a:lnTo>
                  <a:lnTo>
                    <a:pt x="178" y="72"/>
                  </a:lnTo>
                  <a:lnTo>
                    <a:pt x="182" y="74"/>
                  </a:lnTo>
                  <a:lnTo>
                    <a:pt x="183" y="74"/>
                  </a:lnTo>
                  <a:lnTo>
                    <a:pt x="185" y="75"/>
                  </a:lnTo>
                  <a:lnTo>
                    <a:pt x="185" y="75"/>
                  </a:lnTo>
                  <a:lnTo>
                    <a:pt x="185" y="77"/>
                  </a:lnTo>
                  <a:lnTo>
                    <a:pt x="185" y="77"/>
                  </a:lnTo>
                  <a:lnTo>
                    <a:pt x="185" y="78"/>
                  </a:lnTo>
                  <a:lnTo>
                    <a:pt x="186" y="82"/>
                  </a:lnTo>
                  <a:lnTo>
                    <a:pt x="186" y="83"/>
                  </a:lnTo>
                  <a:lnTo>
                    <a:pt x="188" y="83"/>
                  </a:lnTo>
                  <a:lnTo>
                    <a:pt x="183" y="83"/>
                  </a:lnTo>
                  <a:lnTo>
                    <a:pt x="183" y="83"/>
                  </a:lnTo>
                  <a:lnTo>
                    <a:pt x="183" y="83"/>
                  </a:lnTo>
                  <a:lnTo>
                    <a:pt x="180" y="85"/>
                  </a:lnTo>
                  <a:lnTo>
                    <a:pt x="180" y="85"/>
                  </a:lnTo>
                  <a:lnTo>
                    <a:pt x="178" y="85"/>
                  </a:lnTo>
                  <a:lnTo>
                    <a:pt x="177" y="85"/>
                  </a:lnTo>
                  <a:lnTo>
                    <a:pt x="171" y="83"/>
                  </a:lnTo>
                  <a:lnTo>
                    <a:pt x="166" y="82"/>
                  </a:lnTo>
                  <a:lnTo>
                    <a:pt x="164" y="82"/>
                  </a:lnTo>
                  <a:lnTo>
                    <a:pt x="161" y="82"/>
                  </a:lnTo>
                  <a:lnTo>
                    <a:pt x="159" y="82"/>
                  </a:lnTo>
                  <a:lnTo>
                    <a:pt x="158" y="85"/>
                  </a:lnTo>
                  <a:lnTo>
                    <a:pt x="156" y="85"/>
                  </a:lnTo>
                  <a:lnTo>
                    <a:pt x="155" y="86"/>
                  </a:lnTo>
                  <a:lnTo>
                    <a:pt x="153" y="86"/>
                  </a:lnTo>
                  <a:lnTo>
                    <a:pt x="150" y="86"/>
                  </a:lnTo>
                  <a:lnTo>
                    <a:pt x="145" y="85"/>
                  </a:lnTo>
                  <a:lnTo>
                    <a:pt x="144" y="86"/>
                  </a:lnTo>
                  <a:lnTo>
                    <a:pt x="142" y="86"/>
                  </a:lnTo>
                  <a:lnTo>
                    <a:pt x="139" y="88"/>
                  </a:lnTo>
                  <a:lnTo>
                    <a:pt x="136" y="88"/>
                  </a:lnTo>
                  <a:lnTo>
                    <a:pt x="134" y="90"/>
                  </a:lnTo>
                  <a:lnTo>
                    <a:pt x="131" y="90"/>
                  </a:lnTo>
                  <a:lnTo>
                    <a:pt x="130" y="91"/>
                  </a:lnTo>
                  <a:lnTo>
                    <a:pt x="130" y="91"/>
                  </a:lnTo>
                  <a:lnTo>
                    <a:pt x="128" y="90"/>
                  </a:lnTo>
                  <a:lnTo>
                    <a:pt x="126" y="90"/>
                  </a:lnTo>
                  <a:lnTo>
                    <a:pt x="125" y="90"/>
                  </a:lnTo>
                  <a:lnTo>
                    <a:pt x="122" y="90"/>
                  </a:lnTo>
                  <a:lnTo>
                    <a:pt x="120" y="91"/>
                  </a:lnTo>
                  <a:lnTo>
                    <a:pt x="120" y="91"/>
                  </a:lnTo>
                  <a:lnTo>
                    <a:pt x="118" y="94"/>
                  </a:lnTo>
                  <a:lnTo>
                    <a:pt x="117" y="97"/>
                  </a:lnTo>
                  <a:lnTo>
                    <a:pt x="117" y="97"/>
                  </a:lnTo>
                  <a:lnTo>
                    <a:pt x="117" y="97"/>
                  </a:lnTo>
                  <a:lnTo>
                    <a:pt x="115" y="97"/>
                  </a:lnTo>
                  <a:lnTo>
                    <a:pt x="109" y="96"/>
                  </a:lnTo>
                  <a:lnTo>
                    <a:pt x="106" y="96"/>
                  </a:lnTo>
                  <a:lnTo>
                    <a:pt x="103" y="96"/>
                  </a:lnTo>
                  <a:lnTo>
                    <a:pt x="101" y="96"/>
                  </a:lnTo>
                  <a:lnTo>
                    <a:pt x="100" y="96"/>
                  </a:lnTo>
                  <a:lnTo>
                    <a:pt x="98" y="96"/>
                  </a:lnTo>
                  <a:lnTo>
                    <a:pt x="96" y="96"/>
                  </a:lnTo>
                  <a:lnTo>
                    <a:pt x="95" y="94"/>
                  </a:lnTo>
                  <a:lnTo>
                    <a:pt x="92" y="94"/>
                  </a:lnTo>
                  <a:lnTo>
                    <a:pt x="90" y="94"/>
                  </a:lnTo>
                  <a:lnTo>
                    <a:pt x="89" y="93"/>
                  </a:lnTo>
                  <a:lnTo>
                    <a:pt x="89" y="93"/>
                  </a:lnTo>
                  <a:lnTo>
                    <a:pt x="87" y="90"/>
                  </a:lnTo>
                  <a:lnTo>
                    <a:pt x="84" y="88"/>
                  </a:lnTo>
                  <a:lnTo>
                    <a:pt x="81" y="86"/>
                  </a:lnTo>
                  <a:lnTo>
                    <a:pt x="79" y="85"/>
                  </a:lnTo>
                  <a:lnTo>
                    <a:pt x="77" y="85"/>
                  </a:lnTo>
                  <a:lnTo>
                    <a:pt x="76" y="83"/>
                  </a:lnTo>
                  <a:lnTo>
                    <a:pt x="74" y="83"/>
                  </a:lnTo>
                  <a:lnTo>
                    <a:pt x="71" y="85"/>
                  </a:lnTo>
                  <a:lnTo>
                    <a:pt x="68" y="86"/>
                  </a:lnTo>
                  <a:lnTo>
                    <a:pt x="63" y="93"/>
                  </a:lnTo>
                  <a:lnTo>
                    <a:pt x="62" y="94"/>
                  </a:lnTo>
                  <a:lnTo>
                    <a:pt x="60" y="94"/>
                  </a:lnTo>
                  <a:lnTo>
                    <a:pt x="60" y="96"/>
                  </a:lnTo>
                  <a:lnTo>
                    <a:pt x="60" y="99"/>
                  </a:lnTo>
                  <a:lnTo>
                    <a:pt x="62" y="101"/>
                  </a:lnTo>
                  <a:lnTo>
                    <a:pt x="60" y="105"/>
                  </a:lnTo>
                  <a:lnTo>
                    <a:pt x="60" y="107"/>
                  </a:lnTo>
                  <a:lnTo>
                    <a:pt x="60" y="107"/>
                  </a:lnTo>
                  <a:lnTo>
                    <a:pt x="59" y="105"/>
                  </a:lnTo>
                  <a:lnTo>
                    <a:pt x="59" y="105"/>
                  </a:lnTo>
                  <a:lnTo>
                    <a:pt x="57" y="105"/>
                  </a:lnTo>
                  <a:lnTo>
                    <a:pt x="55" y="107"/>
                  </a:lnTo>
                  <a:lnTo>
                    <a:pt x="55" y="107"/>
                  </a:lnTo>
                  <a:lnTo>
                    <a:pt x="54" y="107"/>
                  </a:lnTo>
                  <a:lnTo>
                    <a:pt x="54" y="107"/>
                  </a:lnTo>
                  <a:lnTo>
                    <a:pt x="52" y="107"/>
                  </a:lnTo>
                  <a:lnTo>
                    <a:pt x="52" y="107"/>
                  </a:lnTo>
                  <a:lnTo>
                    <a:pt x="51" y="107"/>
                  </a:lnTo>
                  <a:lnTo>
                    <a:pt x="51" y="107"/>
                  </a:lnTo>
                  <a:lnTo>
                    <a:pt x="51" y="107"/>
                  </a:lnTo>
                  <a:lnTo>
                    <a:pt x="49" y="105"/>
                  </a:lnTo>
                  <a:lnTo>
                    <a:pt x="46" y="105"/>
                  </a:lnTo>
                  <a:lnTo>
                    <a:pt x="44" y="104"/>
                  </a:lnTo>
                  <a:lnTo>
                    <a:pt x="44" y="104"/>
                  </a:lnTo>
                  <a:lnTo>
                    <a:pt x="41" y="105"/>
                  </a:lnTo>
                  <a:lnTo>
                    <a:pt x="41" y="105"/>
                  </a:lnTo>
                  <a:lnTo>
                    <a:pt x="38" y="107"/>
                  </a:lnTo>
                  <a:lnTo>
                    <a:pt x="33" y="107"/>
                  </a:lnTo>
                  <a:lnTo>
                    <a:pt x="33" y="107"/>
                  </a:lnTo>
                  <a:lnTo>
                    <a:pt x="32" y="107"/>
                  </a:lnTo>
                  <a:lnTo>
                    <a:pt x="32" y="108"/>
                  </a:lnTo>
                  <a:lnTo>
                    <a:pt x="30" y="108"/>
                  </a:lnTo>
                  <a:lnTo>
                    <a:pt x="30" y="112"/>
                  </a:lnTo>
                  <a:lnTo>
                    <a:pt x="30" y="112"/>
                  </a:lnTo>
                  <a:lnTo>
                    <a:pt x="30" y="113"/>
                  </a:lnTo>
                  <a:lnTo>
                    <a:pt x="30" y="115"/>
                  </a:lnTo>
                  <a:lnTo>
                    <a:pt x="30" y="116"/>
                  </a:lnTo>
                  <a:lnTo>
                    <a:pt x="30" y="116"/>
                  </a:lnTo>
                  <a:lnTo>
                    <a:pt x="29" y="118"/>
                  </a:lnTo>
                  <a:lnTo>
                    <a:pt x="27" y="121"/>
                  </a:lnTo>
                  <a:lnTo>
                    <a:pt x="27" y="123"/>
                  </a:lnTo>
                  <a:lnTo>
                    <a:pt x="25" y="124"/>
                  </a:lnTo>
                  <a:lnTo>
                    <a:pt x="25" y="124"/>
                  </a:lnTo>
                  <a:lnTo>
                    <a:pt x="24" y="123"/>
                  </a:lnTo>
                  <a:lnTo>
                    <a:pt x="24" y="119"/>
                  </a:lnTo>
                  <a:lnTo>
                    <a:pt x="24" y="119"/>
                  </a:lnTo>
                  <a:lnTo>
                    <a:pt x="24" y="119"/>
                  </a:lnTo>
                  <a:lnTo>
                    <a:pt x="24" y="119"/>
                  </a:lnTo>
                  <a:lnTo>
                    <a:pt x="24" y="118"/>
                  </a:lnTo>
                  <a:lnTo>
                    <a:pt x="24" y="116"/>
                  </a:lnTo>
                  <a:lnTo>
                    <a:pt x="24" y="116"/>
                  </a:lnTo>
                  <a:lnTo>
                    <a:pt x="24" y="115"/>
                  </a:lnTo>
                  <a:lnTo>
                    <a:pt x="22" y="113"/>
                  </a:lnTo>
                  <a:lnTo>
                    <a:pt x="22" y="113"/>
                  </a:lnTo>
                  <a:lnTo>
                    <a:pt x="22" y="113"/>
                  </a:lnTo>
                  <a:lnTo>
                    <a:pt x="21" y="113"/>
                  </a:lnTo>
                  <a:lnTo>
                    <a:pt x="19" y="113"/>
                  </a:lnTo>
                  <a:lnTo>
                    <a:pt x="19" y="112"/>
                  </a:lnTo>
                  <a:lnTo>
                    <a:pt x="18" y="110"/>
                  </a:lnTo>
                  <a:lnTo>
                    <a:pt x="16" y="108"/>
                  </a:lnTo>
                  <a:lnTo>
                    <a:pt x="14" y="107"/>
                  </a:lnTo>
                  <a:lnTo>
                    <a:pt x="13" y="104"/>
                  </a:lnTo>
                  <a:lnTo>
                    <a:pt x="10" y="102"/>
                  </a:lnTo>
                  <a:lnTo>
                    <a:pt x="10" y="101"/>
                  </a:lnTo>
                  <a:lnTo>
                    <a:pt x="10" y="99"/>
                  </a:lnTo>
                  <a:lnTo>
                    <a:pt x="10" y="99"/>
                  </a:lnTo>
                  <a:lnTo>
                    <a:pt x="10" y="99"/>
                  </a:lnTo>
                  <a:lnTo>
                    <a:pt x="11" y="99"/>
                  </a:lnTo>
                  <a:lnTo>
                    <a:pt x="11" y="99"/>
                  </a:lnTo>
                  <a:lnTo>
                    <a:pt x="10" y="97"/>
                  </a:lnTo>
                  <a:lnTo>
                    <a:pt x="10" y="96"/>
                  </a:lnTo>
                  <a:lnTo>
                    <a:pt x="10" y="94"/>
                  </a:lnTo>
                  <a:lnTo>
                    <a:pt x="7" y="93"/>
                  </a:lnTo>
                  <a:lnTo>
                    <a:pt x="5" y="93"/>
                  </a:lnTo>
                  <a:lnTo>
                    <a:pt x="5" y="91"/>
                  </a:lnTo>
                  <a:lnTo>
                    <a:pt x="5" y="91"/>
                  </a:lnTo>
                  <a:lnTo>
                    <a:pt x="3" y="85"/>
                  </a:lnTo>
                  <a:lnTo>
                    <a:pt x="3" y="83"/>
                  </a:lnTo>
                  <a:lnTo>
                    <a:pt x="3" y="82"/>
                  </a:lnTo>
                  <a:lnTo>
                    <a:pt x="2" y="82"/>
                  </a:lnTo>
                  <a:lnTo>
                    <a:pt x="2" y="82"/>
                  </a:lnTo>
                  <a:lnTo>
                    <a:pt x="2" y="80"/>
                  </a:lnTo>
                  <a:lnTo>
                    <a:pt x="3" y="80"/>
                  </a:lnTo>
                  <a:lnTo>
                    <a:pt x="2" y="78"/>
                  </a:lnTo>
                  <a:lnTo>
                    <a:pt x="3" y="78"/>
                  </a:lnTo>
                  <a:lnTo>
                    <a:pt x="3" y="74"/>
                  </a:lnTo>
                  <a:lnTo>
                    <a:pt x="3" y="72"/>
                  </a:lnTo>
                  <a:lnTo>
                    <a:pt x="2" y="72"/>
                  </a:lnTo>
                  <a:lnTo>
                    <a:pt x="2" y="72"/>
                  </a:lnTo>
                  <a:lnTo>
                    <a:pt x="2" y="72"/>
                  </a:lnTo>
                  <a:lnTo>
                    <a:pt x="0" y="72"/>
                  </a:lnTo>
                  <a:lnTo>
                    <a:pt x="0" y="71"/>
                  </a:lnTo>
                  <a:lnTo>
                    <a:pt x="0" y="71"/>
                  </a:lnTo>
                  <a:lnTo>
                    <a:pt x="0" y="69"/>
                  </a:lnTo>
                  <a:lnTo>
                    <a:pt x="2" y="69"/>
                  </a:lnTo>
                  <a:lnTo>
                    <a:pt x="2" y="69"/>
                  </a:lnTo>
                  <a:lnTo>
                    <a:pt x="5" y="67"/>
                  </a:lnTo>
                  <a:lnTo>
                    <a:pt x="5" y="67"/>
                  </a:lnTo>
                  <a:lnTo>
                    <a:pt x="5" y="66"/>
                  </a:lnTo>
                  <a:lnTo>
                    <a:pt x="5" y="66"/>
                  </a:lnTo>
                  <a:lnTo>
                    <a:pt x="7" y="63"/>
                  </a:lnTo>
                  <a:lnTo>
                    <a:pt x="8" y="61"/>
                  </a:lnTo>
                  <a:lnTo>
                    <a:pt x="10" y="60"/>
                  </a:lnTo>
                  <a:lnTo>
                    <a:pt x="10" y="58"/>
                  </a:lnTo>
                  <a:lnTo>
                    <a:pt x="11" y="56"/>
                  </a:lnTo>
                  <a:lnTo>
                    <a:pt x="11" y="55"/>
                  </a:lnTo>
                  <a:lnTo>
                    <a:pt x="11" y="53"/>
                  </a:lnTo>
                  <a:lnTo>
                    <a:pt x="13" y="53"/>
                  </a:lnTo>
                  <a:lnTo>
                    <a:pt x="14" y="52"/>
                  </a:lnTo>
                  <a:lnTo>
                    <a:pt x="16" y="49"/>
                  </a:lnTo>
                  <a:lnTo>
                    <a:pt x="18" y="49"/>
                  </a:lnTo>
                  <a:lnTo>
                    <a:pt x="19" y="50"/>
                  </a:lnTo>
                  <a:lnTo>
                    <a:pt x="21" y="50"/>
                  </a:lnTo>
                  <a:lnTo>
                    <a:pt x="22" y="50"/>
                  </a:lnTo>
                  <a:lnTo>
                    <a:pt x="24" y="49"/>
                  </a:lnTo>
                  <a:lnTo>
                    <a:pt x="25" y="49"/>
                  </a:lnTo>
                  <a:lnTo>
                    <a:pt x="29" y="47"/>
                  </a:lnTo>
                  <a:lnTo>
                    <a:pt x="29" y="45"/>
                  </a:lnTo>
                  <a:lnTo>
                    <a:pt x="30" y="45"/>
                  </a:lnTo>
                  <a:lnTo>
                    <a:pt x="30" y="44"/>
                  </a:lnTo>
                  <a:lnTo>
                    <a:pt x="30" y="44"/>
                  </a:lnTo>
                  <a:lnTo>
                    <a:pt x="32" y="45"/>
                  </a:lnTo>
                  <a:lnTo>
                    <a:pt x="32" y="45"/>
                  </a:lnTo>
                  <a:lnTo>
                    <a:pt x="33" y="47"/>
                  </a:lnTo>
                  <a:lnTo>
                    <a:pt x="35" y="49"/>
                  </a:lnTo>
                  <a:lnTo>
                    <a:pt x="35" y="49"/>
                  </a:lnTo>
                  <a:lnTo>
                    <a:pt x="36" y="47"/>
                  </a:lnTo>
                  <a:lnTo>
                    <a:pt x="38" y="47"/>
                  </a:lnTo>
                  <a:lnTo>
                    <a:pt x="40" y="47"/>
                  </a:lnTo>
                  <a:lnTo>
                    <a:pt x="41" y="45"/>
                  </a:lnTo>
                  <a:lnTo>
                    <a:pt x="43" y="44"/>
                  </a:lnTo>
                  <a:lnTo>
                    <a:pt x="44" y="44"/>
                  </a:lnTo>
                  <a:lnTo>
                    <a:pt x="44" y="44"/>
                  </a:lnTo>
                  <a:lnTo>
                    <a:pt x="48" y="42"/>
                  </a:lnTo>
                  <a:lnTo>
                    <a:pt x="49" y="42"/>
                  </a:lnTo>
                  <a:lnTo>
                    <a:pt x="51" y="42"/>
                  </a:lnTo>
                  <a:lnTo>
                    <a:pt x="55" y="42"/>
                  </a:lnTo>
                  <a:lnTo>
                    <a:pt x="59" y="42"/>
                  </a:lnTo>
                  <a:lnTo>
                    <a:pt x="60" y="42"/>
                  </a:lnTo>
                  <a:lnTo>
                    <a:pt x="60" y="41"/>
                  </a:lnTo>
                  <a:lnTo>
                    <a:pt x="62" y="41"/>
                  </a:lnTo>
                  <a:lnTo>
                    <a:pt x="62" y="39"/>
                  </a:lnTo>
                  <a:lnTo>
                    <a:pt x="63" y="39"/>
                  </a:lnTo>
                  <a:lnTo>
                    <a:pt x="65" y="36"/>
                  </a:lnTo>
                  <a:lnTo>
                    <a:pt x="66" y="34"/>
                  </a:lnTo>
                  <a:lnTo>
                    <a:pt x="66" y="34"/>
                  </a:lnTo>
                  <a:lnTo>
                    <a:pt x="66" y="34"/>
                  </a:lnTo>
                  <a:lnTo>
                    <a:pt x="68" y="34"/>
                  </a:lnTo>
                  <a:lnTo>
                    <a:pt x="68" y="33"/>
                  </a:lnTo>
                  <a:lnTo>
                    <a:pt x="68" y="31"/>
                  </a:lnTo>
                  <a:lnTo>
                    <a:pt x="65" y="30"/>
                  </a:lnTo>
                  <a:lnTo>
                    <a:pt x="65" y="30"/>
                  </a:lnTo>
                  <a:lnTo>
                    <a:pt x="65" y="30"/>
                  </a:lnTo>
                  <a:lnTo>
                    <a:pt x="65" y="30"/>
                  </a:lnTo>
                  <a:lnTo>
                    <a:pt x="66" y="28"/>
                  </a:lnTo>
                  <a:lnTo>
                    <a:pt x="66" y="28"/>
                  </a:lnTo>
                  <a:lnTo>
                    <a:pt x="68" y="28"/>
                  </a:lnTo>
                  <a:lnTo>
                    <a:pt x="73" y="28"/>
                  </a:lnTo>
                  <a:lnTo>
                    <a:pt x="76" y="28"/>
                  </a:lnTo>
                  <a:lnTo>
                    <a:pt x="76" y="28"/>
                  </a:lnTo>
                  <a:lnTo>
                    <a:pt x="79" y="26"/>
                  </a:lnTo>
                  <a:lnTo>
                    <a:pt x="81" y="26"/>
                  </a:lnTo>
                  <a:lnTo>
                    <a:pt x="82" y="26"/>
                  </a:lnTo>
                  <a:lnTo>
                    <a:pt x="85" y="26"/>
                  </a:lnTo>
                  <a:lnTo>
                    <a:pt x="89" y="23"/>
                  </a:lnTo>
                  <a:lnTo>
                    <a:pt x="90" y="23"/>
                  </a:lnTo>
                  <a:lnTo>
                    <a:pt x="90" y="23"/>
                  </a:lnTo>
                  <a:lnTo>
                    <a:pt x="90" y="23"/>
                  </a:lnTo>
                  <a:lnTo>
                    <a:pt x="92" y="22"/>
                  </a:lnTo>
                  <a:lnTo>
                    <a:pt x="93" y="20"/>
                  </a:lnTo>
                  <a:lnTo>
                    <a:pt x="95" y="19"/>
                  </a:lnTo>
                  <a:lnTo>
                    <a:pt x="95" y="17"/>
                  </a:lnTo>
                  <a:lnTo>
                    <a:pt x="100" y="14"/>
                  </a:lnTo>
                  <a:lnTo>
                    <a:pt x="101" y="14"/>
                  </a:lnTo>
                  <a:lnTo>
                    <a:pt x="101" y="14"/>
                  </a:lnTo>
                  <a:lnTo>
                    <a:pt x="103" y="11"/>
                  </a:lnTo>
                  <a:lnTo>
                    <a:pt x="103" y="11"/>
                  </a:lnTo>
                  <a:lnTo>
                    <a:pt x="104" y="11"/>
                  </a:lnTo>
                  <a:lnTo>
                    <a:pt x="104" y="11"/>
                  </a:lnTo>
                  <a:lnTo>
                    <a:pt x="106" y="9"/>
                  </a:lnTo>
                  <a:lnTo>
                    <a:pt x="106" y="8"/>
                  </a:lnTo>
                  <a:lnTo>
                    <a:pt x="106" y="6"/>
                  </a:lnTo>
                  <a:lnTo>
                    <a:pt x="106" y="6"/>
                  </a:lnTo>
                  <a:lnTo>
                    <a:pt x="106" y="4"/>
                  </a:lnTo>
                  <a:lnTo>
                    <a:pt x="106" y="4"/>
                  </a:lnTo>
                  <a:lnTo>
                    <a:pt x="106" y="4"/>
                  </a:lnTo>
                  <a:lnTo>
                    <a:pt x="109" y="3"/>
                  </a:lnTo>
                  <a:lnTo>
                    <a:pt x="111" y="1"/>
                  </a:lnTo>
                  <a:lnTo>
                    <a:pt x="111" y="1"/>
                  </a:lnTo>
                  <a:lnTo>
                    <a:pt x="111" y="1"/>
                  </a:lnTo>
                  <a:lnTo>
                    <a:pt x="112" y="1"/>
                  </a:lnTo>
                  <a:lnTo>
                    <a:pt x="112" y="1"/>
                  </a:lnTo>
                  <a:lnTo>
                    <a:pt x="114" y="0"/>
                  </a:lnTo>
                  <a:lnTo>
                    <a:pt x="115" y="0"/>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90" name="Freeform 310">
              <a:extLst>
                <a:ext uri="{FF2B5EF4-FFF2-40B4-BE49-F238E27FC236}">
                  <a16:creationId xmlns:a16="http://schemas.microsoft.com/office/drawing/2014/main" id="{72F1519C-5335-419A-B2C4-825B830E3BBF}"/>
                </a:ext>
              </a:extLst>
            </p:cNvPr>
            <p:cNvSpPr>
              <a:spLocks/>
            </p:cNvSpPr>
            <p:nvPr/>
          </p:nvSpPr>
          <p:spPr bwMode="auto">
            <a:xfrm>
              <a:off x="6110006" y="4269731"/>
              <a:ext cx="534087" cy="524341"/>
            </a:xfrm>
            <a:custGeom>
              <a:avLst/>
              <a:gdLst>
                <a:gd name="T0" fmla="*/ 214 w 274"/>
                <a:gd name="T1" fmla="*/ 1 h 269"/>
                <a:gd name="T2" fmla="*/ 228 w 274"/>
                <a:gd name="T3" fmla="*/ 11 h 269"/>
                <a:gd name="T4" fmla="*/ 243 w 274"/>
                <a:gd name="T5" fmla="*/ 12 h 269"/>
                <a:gd name="T6" fmla="*/ 260 w 274"/>
                <a:gd name="T7" fmla="*/ 19 h 269"/>
                <a:gd name="T8" fmla="*/ 268 w 274"/>
                <a:gd name="T9" fmla="*/ 25 h 269"/>
                <a:gd name="T10" fmla="*/ 269 w 274"/>
                <a:gd name="T11" fmla="*/ 34 h 269"/>
                <a:gd name="T12" fmla="*/ 274 w 274"/>
                <a:gd name="T13" fmla="*/ 42 h 269"/>
                <a:gd name="T14" fmla="*/ 265 w 274"/>
                <a:gd name="T15" fmla="*/ 53 h 269"/>
                <a:gd name="T16" fmla="*/ 260 w 274"/>
                <a:gd name="T17" fmla="*/ 59 h 269"/>
                <a:gd name="T18" fmla="*/ 252 w 274"/>
                <a:gd name="T19" fmla="*/ 74 h 269"/>
                <a:gd name="T20" fmla="*/ 247 w 274"/>
                <a:gd name="T21" fmla="*/ 85 h 269"/>
                <a:gd name="T22" fmla="*/ 250 w 274"/>
                <a:gd name="T23" fmla="*/ 91 h 269"/>
                <a:gd name="T24" fmla="*/ 243 w 274"/>
                <a:gd name="T25" fmla="*/ 99 h 269"/>
                <a:gd name="T26" fmla="*/ 239 w 274"/>
                <a:gd name="T27" fmla="*/ 110 h 269"/>
                <a:gd name="T28" fmla="*/ 246 w 274"/>
                <a:gd name="T29" fmla="*/ 121 h 269"/>
                <a:gd name="T30" fmla="*/ 244 w 274"/>
                <a:gd name="T31" fmla="*/ 130 h 269"/>
                <a:gd name="T32" fmla="*/ 244 w 274"/>
                <a:gd name="T33" fmla="*/ 138 h 269"/>
                <a:gd name="T34" fmla="*/ 244 w 274"/>
                <a:gd name="T35" fmla="*/ 148 h 269"/>
                <a:gd name="T36" fmla="*/ 247 w 274"/>
                <a:gd name="T37" fmla="*/ 159 h 269"/>
                <a:gd name="T38" fmla="*/ 249 w 274"/>
                <a:gd name="T39" fmla="*/ 168 h 269"/>
                <a:gd name="T40" fmla="*/ 257 w 274"/>
                <a:gd name="T41" fmla="*/ 178 h 269"/>
                <a:gd name="T42" fmla="*/ 261 w 274"/>
                <a:gd name="T43" fmla="*/ 189 h 269"/>
                <a:gd name="T44" fmla="*/ 249 w 274"/>
                <a:gd name="T45" fmla="*/ 197 h 269"/>
                <a:gd name="T46" fmla="*/ 235 w 274"/>
                <a:gd name="T47" fmla="*/ 208 h 269"/>
                <a:gd name="T48" fmla="*/ 236 w 274"/>
                <a:gd name="T49" fmla="*/ 230 h 269"/>
                <a:gd name="T50" fmla="*/ 236 w 274"/>
                <a:gd name="T51" fmla="*/ 247 h 269"/>
                <a:gd name="T52" fmla="*/ 249 w 274"/>
                <a:gd name="T53" fmla="*/ 252 h 269"/>
                <a:gd name="T54" fmla="*/ 254 w 274"/>
                <a:gd name="T55" fmla="*/ 269 h 269"/>
                <a:gd name="T56" fmla="*/ 246 w 274"/>
                <a:gd name="T57" fmla="*/ 269 h 269"/>
                <a:gd name="T58" fmla="*/ 235 w 274"/>
                <a:gd name="T59" fmla="*/ 260 h 269"/>
                <a:gd name="T60" fmla="*/ 220 w 274"/>
                <a:gd name="T61" fmla="*/ 252 h 269"/>
                <a:gd name="T62" fmla="*/ 213 w 274"/>
                <a:gd name="T63" fmla="*/ 247 h 269"/>
                <a:gd name="T64" fmla="*/ 194 w 274"/>
                <a:gd name="T65" fmla="*/ 245 h 269"/>
                <a:gd name="T66" fmla="*/ 187 w 274"/>
                <a:gd name="T67" fmla="*/ 238 h 269"/>
                <a:gd name="T68" fmla="*/ 175 w 274"/>
                <a:gd name="T69" fmla="*/ 238 h 269"/>
                <a:gd name="T70" fmla="*/ 168 w 274"/>
                <a:gd name="T71" fmla="*/ 233 h 269"/>
                <a:gd name="T72" fmla="*/ 148 w 274"/>
                <a:gd name="T73" fmla="*/ 234 h 269"/>
                <a:gd name="T74" fmla="*/ 145 w 274"/>
                <a:gd name="T75" fmla="*/ 228 h 269"/>
                <a:gd name="T76" fmla="*/ 140 w 274"/>
                <a:gd name="T77" fmla="*/ 200 h 269"/>
                <a:gd name="T78" fmla="*/ 126 w 274"/>
                <a:gd name="T79" fmla="*/ 179 h 269"/>
                <a:gd name="T80" fmla="*/ 107 w 274"/>
                <a:gd name="T81" fmla="*/ 176 h 269"/>
                <a:gd name="T82" fmla="*/ 96 w 274"/>
                <a:gd name="T83" fmla="*/ 190 h 269"/>
                <a:gd name="T84" fmla="*/ 77 w 274"/>
                <a:gd name="T85" fmla="*/ 192 h 269"/>
                <a:gd name="T86" fmla="*/ 66 w 274"/>
                <a:gd name="T87" fmla="*/ 173 h 269"/>
                <a:gd name="T88" fmla="*/ 58 w 274"/>
                <a:gd name="T89" fmla="*/ 160 h 269"/>
                <a:gd name="T90" fmla="*/ 22 w 274"/>
                <a:gd name="T91" fmla="*/ 159 h 269"/>
                <a:gd name="T92" fmla="*/ 4 w 274"/>
                <a:gd name="T93" fmla="*/ 162 h 269"/>
                <a:gd name="T94" fmla="*/ 4 w 274"/>
                <a:gd name="T95" fmla="*/ 149 h 269"/>
                <a:gd name="T96" fmla="*/ 12 w 274"/>
                <a:gd name="T97" fmla="*/ 141 h 269"/>
                <a:gd name="T98" fmla="*/ 20 w 274"/>
                <a:gd name="T99" fmla="*/ 143 h 269"/>
                <a:gd name="T100" fmla="*/ 26 w 274"/>
                <a:gd name="T101" fmla="*/ 138 h 269"/>
                <a:gd name="T102" fmla="*/ 31 w 274"/>
                <a:gd name="T103" fmla="*/ 145 h 269"/>
                <a:gd name="T104" fmla="*/ 44 w 274"/>
                <a:gd name="T105" fmla="*/ 137 h 269"/>
                <a:gd name="T106" fmla="*/ 56 w 274"/>
                <a:gd name="T107" fmla="*/ 111 h 269"/>
                <a:gd name="T108" fmla="*/ 71 w 274"/>
                <a:gd name="T109" fmla="*/ 91 h 269"/>
                <a:gd name="T110" fmla="*/ 83 w 274"/>
                <a:gd name="T111" fmla="*/ 53 h 269"/>
                <a:gd name="T112" fmla="*/ 91 w 274"/>
                <a:gd name="T113" fmla="*/ 17 h 269"/>
                <a:gd name="T114" fmla="*/ 112 w 274"/>
                <a:gd name="T115" fmla="*/ 4 h 269"/>
                <a:gd name="T116" fmla="*/ 132 w 274"/>
                <a:gd name="T117" fmla="*/ 14 h 269"/>
                <a:gd name="T118" fmla="*/ 153 w 274"/>
                <a:gd name="T119" fmla="*/ 8 h 269"/>
                <a:gd name="T120" fmla="*/ 175 w 274"/>
                <a:gd name="T121" fmla="*/ 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4" h="269">
                  <a:moveTo>
                    <a:pt x="192" y="0"/>
                  </a:moveTo>
                  <a:lnTo>
                    <a:pt x="195" y="0"/>
                  </a:lnTo>
                  <a:lnTo>
                    <a:pt x="197" y="0"/>
                  </a:lnTo>
                  <a:lnTo>
                    <a:pt x="202" y="1"/>
                  </a:lnTo>
                  <a:lnTo>
                    <a:pt x="208" y="3"/>
                  </a:lnTo>
                  <a:lnTo>
                    <a:pt x="209" y="3"/>
                  </a:lnTo>
                  <a:lnTo>
                    <a:pt x="211" y="3"/>
                  </a:lnTo>
                  <a:lnTo>
                    <a:pt x="211" y="3"/>
                  </a:lnTo>
                  <a:lnTo>
                    <a:pt x="214" y="1"/>
                  </a:lnTo>
                  <a:lnTo>
                    <a:pt x="214" y="1"/>
                  </a:lnTo>
                  <a:lnTo>
                    <a:pt x="214" y="1"/>
                  </a:lnTo>
                  <a:lnTo>
                    <a:pt x="219" y="1"/>
                  </a:lnTo>
                  <a:lnTo>
                    <a:pt x="219" y="3"/>
                  </a:lnTo>
                  <a:lnTo>
                    <a:pt x="220" y="4"/>
                  </a:lnTo>
                  <a:lnTo>
                    <a:pt x="222" y="6"/>
                  </a:lnTo>
                  <a:lnTo>
                    <a:pt x="224" y="8"/>
                  </a:lnTo>
                  <a:lnTo>
                    <a:pt x="224" y="8"/>
                  </a:lnTo>
                  <a:lnTo>
                    <a:pt x="225" y="9"/>
                  </a:lnTo>
                  <a:lnTo>
                    <a:pt x="225" y="9"/>
                  </a:lnTo>
                  <a:lnTo>
                    <a:pt x="227" y="9"/>
                  </a:lnTo>
                  <a:lnTo>
                    <a:pt x="227" y="11"/>
                  </a:lnTo>
                  <a:lnTo>
                    <a:pt x="228" y="11"/>
                  </a:lnTo>
                  <a:lnTo>
                    <a:pt x="228" y="12"/>
                  </a:lnTo>
                  <a:lnTo>
                    <a:pt x="230" y="12"/>
                  </a:lnTo>
                  <a:lnTo>
                    <a:pt x="231" y="12"/>
                  </a:lnTo>
                  <a:lnTo>
                    <a:pt x="231" y="14"/>
                  </a:lnTo>
                  <a:lnTo>
                    <a:pt x="233" y="14"/>
                  </a:lnTo>
                  <a:lnTo>
                    <a:pt x="233" y="14"/>
                  </a:lnTo>
                  <a:lnTo>
                    <a:pt x="235" y="12"/>
                  </a:lnTo>
                  <a:lnTo>
                    <a:pt x="236" y="11"/>
                  </a:lnTo>
                  <a:lnTo>
                    <a:pt x="238" y="11"/>
                  </a:lnTo>
                  <a:lnTo>
                    <a:pt x="241" y="11"/>
                  </a:lnTo>
                  <a:lnTo>
                    <a:pt x="243" y="12"/>
                  </a:lnTo>
                  <a:lnTo>
                    <a:pt x="244" y="12"/>
                  </a:lnTo>
                  <a:lnTo>
                    <a:pt x="246" y="12"/>
                  </a:lnTo>
                  <a:lnTo>
                    <a:pt x="247" y="11"/>
                  </a:lnTo>
                  <a:lnTo>
                    <a:pt x="249" y="9"/>
                  </a:lnTo>
                  <a:lnTo>
                    <a:pt x="250" y="9"/>
                  </a:lnTo>
                  <a:lnTo>
                    <a:pt x="252" y="9"/>
                  </a:lnTo>
                  <a:lnTo>
                    <a:pt x="254" y="11"/>
                  </a:lnTo>
                  <a:lnTo>
                    <a:pt x="255" y="14"/>
                  </a:lnTo>
                  <a:lnTo>
                    <a:pt x="255" y="14"/>
                  </a:lnTo>
                  <a:lnTo>
                    <a:pt x="257" y="15"/>
                  </a:lnTo>
                  <a:lnTo>
                    <a:pt x="260" y="19"/>
                  </a:lnTo>
                  <a:lnTo>
                    <a:pt x="263" y="20"/>
                  </a:lnTo>
                  <a:lnTo>
                    <a:pt x="263" y="20"/>
                  </a:lnTo>
                  <a:lnTo>
                    <a:pt x="265" y="22"/>
                  </a:lnTo>
                  <a:lnTo>
                    <a:pt x="265" y="22"/>
                  </a:lnTo>
                  <a:lnTo>
                    <a:pt x="265" y="23"/>
                  </a:lnTo>
                  <a:lnTo>
                    <a:pt x="265" y="23"/>
                  </a:lnTo>
                  <a:lnTo>
                    <a:pt x="266" y="23"/>
                  </a:lnTo>
                  <a:lnTo>
                    <a:pt x="266" y="23"/>
                  </a:lnTo>
                  <a:lnTo>
                    <a:pt x="268" y="23"/>
                  </a:lnTo>
                  <a:lnTo>
                    <a:pt x="268" y="25"/>
                  </a:lnTo>
                  <a:lnTo>
                    <a:pt x="268" y="25"/>
                  </a:lnTo>
                  <a:lnTo>
                    <a:pt x="269" y="25"/>
                  </a:lnTo>
                  <a:lnTo>
                    <a:pt x="269" y="26"/>
                  </a:lnTo>
                  <a:lnTo>
                    <a:pt x="269" y="26"/>
                  </a:lnTo>
                  <a:lnTo>
                    <a:pt x="269" y="28"/>
                  </a:lnTo>
                  <a:lnTo>
                    <a:pt x="268" y="28"/>
                  </a:lnTo>
                  <a:lnTo>
                    <a:pt x="268" y="30"/>
                  </a:lnTo>
                  <a:lnTo>
                    <a:pt x="268" y="31"/>
                  </a:lnTo>
                  <a:lnTo>
                    <a:pt x="268" y="33"/>
                  </a:lnTo>
                  <a:lnTo>
                    <a:pt x="268" y="33"/>
                  </a:lnTo>
                  <a:lnTo>
                    <a:pt x="269" y="33"/>
                  </a:lnTo>
                  <a:lnTo>
                    <a:pt x="269" y="34"/>
                  </a:lnTo>
                  <a:lnTo>
                    <a:pt x="269" y="34"/>
                  </a:lnTo>
                  <a:lnTo>
                    <a:pt x="268" y="37"/>
                  </a:lnTo>
                  <a:lnTo>
                    <a:pt x="268" y="39"/>
                  </a:lnTo>
                  <a:lnTo>
                    <a:pt x="268" y="41"/>
                  </a:lnTo>
                  <a:lnTo>
                    <a:pt x="268" y="41"/>
                  </a:lnTo>
                  <a:lnTo>
                    <a:pt x="271" y="41"/>
                  </a:lnTo>
                  <a:lnTo>
                    <a:pt x="271" y="41"/>
                  </a:lnTo>
                  <a:lnTo>
                    <a:pt x="271" y="42"/>
                  </a:lnTo>
                  <a:lnTo>
                    <a:pt x="272" y="42"/>
                  </a:lnTo>
                  <a:lnTo>
                    <a:pt x="272" y="42"/>
                  </a:lnTo>
                  <a:lnTo>
                    <a:pt x="274" y="42"/>
                  </a:lnTo>
                  <a:lnTo>
                    <a:pt x="274" y="44"/>
                  </a:lnTo>
                  <a:lnTo>
                    <a:pt x="274" y="44"/>
                  </a:lnTo>
                  <a:lnTo>
                    <a:pt x="274" y="44"/>
                  </a:lnTo>
                  <a:lnTo>
                    <a:pt x="274" y="44"/>
                  </a:lnTo>
                  <a:lnTo>
                    <a:pt x="274" y="45"/>
                  </a:lnTo>
                  <a:lnTo>
                    <a:pt x="271" y="47"/>
                  </a:lnTo>
                  <a:lnTo>
                    <a:pt x="269" y="48"/>
                  </a:lnTo>
                  <a:lnTo>
                    <a:pt x="269" y="48"/>
                  </a:lnTo>
                  <a:lnTo>
                    <a:pt x="266" y="52"/>
                  </a:lnTo>
                  <a:lnTo>
                    <a:pt x="266" y="52"/>
                  </a:lnTo>
                  <a:lnTo>
                    <a:pt x="265" y="53"/>
                  </a:lnTo>
                  <a:lnTo>
                    <a:pt x="265" y="53"/>
                  </a:lnTo>
                  <a:lnTo>
                    <a:pt x="263" y="55"/>
                  </a:lnTo>
                  <a:lnTo>
                    <a:pt x="263" y="55"/>
                  </a:lnTo>
                  <a:lnTo>
                    <a:pt x="261" y="56"/>
                  </a:lnTo>
                  <a:lnTo>
                    <a:pt x="261" y="58"/>
                  </a:lnTo>
                  <a:lnTo>
                    <a:pt x="263" y="58"/>
                  </a:lnTo>
                  <a:lnTo>
                    <a:pt x="263" y="58"/>
                  </a:lnTo>
                  <a:lnTo>
                    <a:pt x="263" y="58"/>
                  </a:lnTo>
                  <a:lnTo>
                    <a:pt x="263" y="58"/>
                  </a:lnTo>
                  <a:lnTo>
                    <a:pt x="261" y="58"/>
                  </a:lnTo>
                  <a:lnTo>
                    <a:pt x="260" y="59"/>
                  </a:lnTo>
                  <a:lnTo>
                    <a:pt x="260" y="61"/>
                  </a:lnTo>
                  <a:lnTo>
                    <a:pt x="257" y="63"/>
                  </a:lnTo>
                  <a:lnTo>
                    <a:pt x="255" y="64"/>
                  </a:lnTo>
                  <a:lnTo>
                    <a:pt x="255" y="64"/>
                  </a:lnTo>
                  <a:lnTo>
                    <a:pt x="255" y="66"/>
                  </a:lnTo>
                  <a:lnTo>
                    <a:pt x="255" y="69"/>
                  </a:lnTo>
                  <a:lnTo>
                    <a:pt x="255" y="69"/>
                  </a:lnTo>
                  <a:lnTo>
                    <a:pt x="254" y="72"/>
                  </a:lnTo>
                  <a:lnTo>
                    <a:pt x="254" y="74"/>
                  </a:lnTo>
                  <a:lnTo>
                    <a:pt x="254" y="74"/>
                  </a:lnTo>
                  <a:lnTo>
                    <a:pt x="252" y="74"/>
                  </a:lnTo>
                  <a:lnTo>
                    <a:pt x="252" y="77"/>
                  </a:lnTo>
                  <a:lnTo>
                    <a:pt x="252" y="77"/>
                  </a:lnTo>
                  <a:lnTo>
                    <a:pt x="252" y="77"/>
                  </a:lnTo>
                  <a:lnTo>
                    <a:pt x="252" y="77"/>
                  </a:lnTo>
                  <a:lnTo>
                    <a:pt x="250" y="77"/>
                  </a:lnTo>
                  <a:lnTo>
                    <a:pt x="249" y="78"/>
                  </a:lnTo>
                  <a:lnTo>
                    <a:pt x="247" y="80"/>
                  </a:lnTo>
                  <a:lnTo>
                    <a:pt x="247" y="82"/>
                  </a:lnTo>
                  <a:lnTo>
                    <a:pt x="247" y="83"/>
                  </a:lnTo>
                  <a:lnTo>
                    <a:pt x="247" y="83"/>
                  </a:lnTo>
                  <a:lnTo>
                    <a:pt x="247" y="85"/>
                  </a:lnTo>
                  <a:lnTo>
                    <a:pt x="247" y="85"/>
                  </a:lnTo>
                  <a:lnTo>
                    <a:pt x="249" y="85"/>
                  </a:lnTo>
                  <a:lnTo>
                    <a:pt x="249" y="85"/>
                  </a:lnTo>
                  <a:lnTo>
                    <a:pt x="252" y="83"/>
                  </a:lnTo>
                  <a:lnTo>
                    <a:pt x="252" y="83"/>
                  </a:lnTo>
                  <a:lnTo>
                    <a:pt x="252" y="83"/>
                  </a:lnTo>
                  <a:lnTo>
                    <a:pt x="250" y="85"/>
                  </a:lnTo>
                  <a:lnTo>
                    <a:pt x="250" y="86"/>
                  </a:lnTo>
                  <a:lnTo>
                    <a:pt x="250" y="88"/>
                  </a:lnTo>
                  <a:lnTo>
                    <a:pt x="250" y="89"/>
                  </a:lnTo>
                  <a:lnTo>
                    <a:pt x="250" y="91"/>
                  </a:lnTo>
                  <a:lnTo>
                    <a:pt x="250" y="94"/>
                  </a:lnTo>
                  <a:lnTo>
                    <a:pt x="250" y="96"/>
                  </a:lnTo>
                  <a:lnTo>
                    <a:pt x="250" y="96"/>
                  </a:lnTo>
                  <a:lnTo>
                    <a:pt x="249" y="96"/>
                  </a:lnTo>
                  <a:lnTo>
                    <a:pt x="247" y="97"/>
                  </a:lnTo>
                  <a:lnTo>
                    <a:pt x="247" y="97"/>
                  </a:lnTo>
                  <a:lnTo>
                    <a:pt x="246" y="99"/>
                  </a:lnTo>
                  <a:lnTo>
                    <a:pt x="246" y="99"/>
                  </a:lnTo>
                  <a:lnTo>
                    <a:pt x="244" y="99"/>
                  </a:lnTo>
                  <a:lnTo>
                    <a:pt x="243" y="99"/>
                  </a:lnTo>
                  <a:lnTo>
                    <a:pt x="243" y="99"/>
                  </a:lnTo>
                  <a:lnTo>
                    <a:pt x="243" y="102"/>
                  </a:lnTo>
                  <a:lnTo>
                    <a:pt x="241" y="104"/>
                  </a:lnTo>
                  <a:lnTo>
                    <a:pt x="241" y="105"/>
                  </a:lnTo>
                  <a:lnTo>
                    <a:pt x="241" y="107"/>
                  </a:lnTo>
                  <a:lnTo>
                    <a:pt x="239" y="107"/>
                  </a:lnTo>
                  <a:lnTo>
                    <a:pt x="241" y="107"/>
                  </a:lnTo>
                  <a:lnTo>
                    <a:pt x="241" y="107"/>
                  </a:lnTo>
                  <a:lnTo>
                    <a:pt x="241" y="108"/>
                  </a:lnTo>
                  <a:lnTo>
                    <a:pt x="239" y="110"/>
                  </a:lnTo>
                  <a:lnTo>
                    <a:pt x="239" y="110"/>
                  </a:lnTo>
                  <a:lnTo>
                    <a:pt x="239" y="110"/>
                  </a:lnTo>
                  <a:lnTo>
                    <a:pt x="239" y="110"/>
                  </a:lnTo>
                  <a:lnTo>
                    <a:pt x="241" y="111"/>
                  </a:lnTo>
                  <a:lnTo>
                    <a:pt x="241" y="113"/>
                  </a:lnTo>
                  <a:lnTo>
                    <a:pt x="241" y="113"/>
                  </a:lnTo>
                  <a:lnTo>
                    <a:pt x="243" y="115"/>
                  </a:lnTo>
                  <a:lnTo>
                    <a:pt x="243" y="115"/>
                  </a:lnTo>
                  <a:lnTo>
                    <a:pt x="243" y="116"/>
                  </a:lnTo>
                  <a:lnTo>
                    <a:pt x="243" y="116"/>
                  </a:lnTo>
                  <a:lnTo>
                    <a:pt x="244" y="118"/>
                  </a:lnTo>
                  <a:lnTo>
                    <a:pt x="246" y="119"/>
                  </a:lnTo>
                  <a:lnTo>
                    <a:pt x="246" y="121"/>
                  </a:lnTo>
                  <a:lnTo>
                    <a:pt x="246" y="123"/>
                  </a:lnTo>
                  <a:lnTo>
                    <a:pt x="246" y="123"/>
                  </a:lnTo>
                  <a:lnTo>
                    <a:pt x="244" y="123"/>
                  </a:lnTo>
                  <a:lnTo>
                    <a:pt x="244" y="124"/>
                  </a:lnTo>
                  <a:lnTo>
                    <a:pt x="244" y="124"/>
                  </a:lnTo>
                  <a:lnTo>
                    <a:pt x="244" y="124"/>
                  </a:lnTo>
                  <a:lnTo>
                    <a:pt x="244" y="126"/>
                  </a:lnTo>
                  <a:lnTo>
                    <a:pt x="244" y="127"/>
                  </a:lnTo>
                  <a:lnTo>
                    <a:pt x="244" y="129"/>
                  </a:lnTo>
                  <a:lnTo>
                    <a:pt x="244" y="129"/>
                  </a:lnTo>
                  <a:lnTo>
                    <a:pt x="244" y="130"/>
                  </a:lnTo>
                  <a:lnTo>
                    <a:pt x="244" y="130"/>
                  </a:lnTo>
                  <a:lnTo>
                    <a:pt x="244" y="130"/>
                  </a:lnTo>
                  <a:lnTo>
                    <a:pt x="244" y="132"/>
                  </a:lnTo>
                  <a:lnTo>
                    <a:pt x="243" y="134"/>
                  </a:lnTo>
                  <a:lnTo>
                    <a:pt x="243" y="135"/>
                  </a:lnTo>
                  <a:lnTo>
                    <a:pt x="244" y="135"/>
                  </a:lnTo>
                  <a:lnTo>
                    <a:pt x="243" y="137"/>
                  </a:lnTo>
                  <a:lnTo>
                    <a:pt x="243" y="137"/>
                  </a:lnTo>
                  <a:lnTo>
                    <a:pt x="243" y="137"/>
                  </a:lnTo>
                  <a:lnTo>
                    <a:pt x="244" y="138"/>
                  </a:lnTo>
                  <a:lnTo>
                    <a:pt x="244" y="138"/>
                  </a:lnTo>
                  <a:lnTo>
                    <a:pt x="246" y="135"/>
                  </a:lnTo>
                  <a:lnTo>
                    <a:pt x="246" y="134"/>
                  </a:lnTo>
                  <a:lnTo>
                    <a:pt x="246" y="134"/>
                  </a:lnTo>
                  <a:lnTo>
                    <a:pt x="246" y="134"/>
                  </a:lnTo>
                  <a:lnTo>
                    <a:pt x="246" y="138"/>
                  </a:lnTo>
                  <a:lnTo>
                    <a:pt x="246" y="140"/>
                  </a:lnTo>
                  <a:lnTo>
                    <a:pt x="244" y="140"/>
                  </a:lnTo>
                  <a:lnTo>
                    <a:pt x="244" y="140"/>
                  </a:lnTo>
                  <a:lnTo>
                    <a:pt x="244" y="141"/>
                  </a:lnTo>
                  <a:lnTo>
                    <a:pt x="244" y="143"/>
                  </a:lnTo>
                  <a:lnTo>
                    <a:pt x="244" y="148"/>
                  </a:lnTo>
                  <a:lnTo>
                    <a:pt x="244" y="148"/>
                  </a:lnTo>
                  <a:lnTo>
                    <a:pt x="244" y="149"/>
                  </a:lnTo>
                  <a:lnTo>
                    <a:pt x="244" y="151"/>
                  </a:lnTo>
                  <a:lnTo>
                    <a:pt x="246" y="152"/>
                  </a:lnTo>
                  <a:lnTo>
                    <a:pt x="247" y="156"/>
                  </a:lnTo>
                  <a:lnTo>
                    <a:pt x="247" y="156"/>
                  </a:lnTo>
                  <a:lnTo>
                    <a:pt x="247" y="156"/>
                  </a:lnTo>
                  <a:lnTo>
                    <a:pt x="247" y="157"/>
                  </a:lnTo>
                  <a:lnTo>
                    <a:pt x="247" y="157"/>
                  </a:lnTo>
                  <a:lnTo>
                    <a:pt x="247" y="159"/>
                  </a:lnTo>
                  <a:lnTo>
                    <a:pt x="247" y="159"/>
                  </a:lnTo>
                  <a:lnTo>
                    <a:pt x="246" y="160"/>
                  </a:lnTo>
                  <a:lnTo>
                    <a:pt x="244" y="160"/>
                  </a:lnTo>
                  <a:lnTo>
                    <a:pt x="244" y="160"/>
                  </a:lnTo>
                  <a:lnTo>
                    <a:pt x="244" y="162"/>
                  </a:lnTo>
                  <a:lnTo>
                    <a:pt x="246" y="163"/>
                  </a:lnTo>
                  <a:lnTo>
                    <a:pt x="246" y="163"/>
                  </a:lnTo>
                  <a:lnTo>
                    <a:pt x="246" y="163"/>
                  </a:lnTo>
                  <a:lnTo>
                    <a:pt x="246" y="163"/>
                  </a:lnTo>
                  <a:lnTo>
                    <a:pt x="247" y="165"/>
                  </a:lnTo>
                  <a:lnTo>
                    <a:pt x="249" y="168"/>
                  </a:lnTo>
                  <a:lnTo>
                    <a:pt x="249" y="168"/>
                  </a:lnTo>
                  <a:lnTo>
                    <a:pt x="249" y="168"/>
                  </a:lnTo>
                  <a:lnTo>
                    <a:pt x="249" y="168"/>
                  </a:lnTo>
                  <a:lnTo>
                    <a:pt x="249" y="170"/>
                  </a:lnTo>
                  <a:lnTo>
                    <a:pt x="249" y="171"/>
                  </a:lnTo>
                  <a:lnTo>
                    <a:pt x="249" y="171"/>
                  </a:lnTo>
                  <a:lnTo>
                    <a:pt x="250" y="173"/>
                  </a:lnTo>
                  <a:lnTo>
                    <a:pt x="250" y="173"/>
                  </a:lnTo>
                  <a:lnTo>
                    <a:pt x="254" y="176"/>
                  </a:lnTo>
                  <a:lnTo>
                    <a:pt x="254" y="176"/>
                  </a:lnTo>
                  <a:lnTo>
                    <a:pt x="255" y="178"/>
                  </a:lnTo>
                  <a:lnTo>
                    <a:pt x="257" y="178"/>
                  </a:lnTo>
                  <a:lnTo>
                    <a:pt x="258" y="179"/>
                  </a:lnTo>
                  <a:lnTo>
                    <a:pt x="258" y="181"/>
                  </a:lnTo>
                  <a:lnTo>
                    <a:pt x="260" y="182"/>
                  </a:lnTo>
                  <a:lnTo>
                    <a:pt x="260" y="184"/>
                  </a:lnTo>
                  <a:lnTo>
                    <a:pt x="260" y="184"/>
                  </a:lnTo>
                  <a:lnTo>
                    <a:pt x="260" y="186"/>
                  </a:lnTo>
                  <a:lnTo>
                    <a:pt x="260" y="187"/>
                  </a:lnTo>
                  <a:lnTo>
                    <a:pt x="260" y="189"/>
                  </a:lnTo>
                  <a:lnTo>
                    <a:pt x="261" y="189"/>
                  </a:lnTo>
                  <a:lnTo>
                    <a:pt x="261" y="189"/>
                  </a:lnTo>
                  <a:lnTo>
                    <a:pt x="261" y="189"/>
                  </a:lnTo>
                  <a:lnTo>
                    <a:pt x="263" y="190"/>
                  </a:lnTo>
                  <a:lnTo>
                    <a:pt x="263" y="190"/>
                  </a:lnTo>
                  <a:lnTo>
                    <a:pt x="263" y="190"/>
                  </a:lnTo>
                  <a:lnTo>
                    <a:pt x="265" y="192"/>
                  </a:lnTo>
                  <a:lnTo>
                    <a:pt x="265" y="192"/>
                  </a:lnTo>
                  <a:lnTo>
                    <a:pt x="265" y="193"/>
                  </a:lnTo>
                  <a:lnTo>
                    <a:pt x="265" y="193"/>
                  </a:lnTo>
                  <a:lnTo>
                    <a:pt x="261" y="193"/>
                  </a:lnTo>
                  <a:lnTo>
                    <a:pt x="257" y="195"/>
                  </a:lnTo>
                  <a:lnTo>
                    <a:pt x="254" y="195"/>
                  </a:lnTo>
                  <a:lnTo>
                    <a:pt x="249" y="197"/>
                  </a:lnTo>
                  <a:lnTo>
                    <a:pt x="246" y="197"/>
                  </a:lnTo>
                  <a:lnTo>
                    <a:pt x="241" y="197"/>
                  </a:lnTo>
                  <a:lnTo>
                    <a:pt x="241" y="198"/>
                  </a:lnTo>
                  <a:lnTo>
                    <a:pt x="241" y="198"/>
                  </a:lnTo>
                  <a:lnTo>
                    <a:pt x="241" y="200"/>
                  </a:lnTo>
                  <a:lnTo>
                    <a:pt x="239" y="201"/>
                  </a:lnTo>
                  <a:lnTo>
                    <a:pt x="239" y="203"/>
                  </a:lnTo>
                  <a:lnTo>
                    <a:pt x="238" y="204"/>
                  </a:lnTo>
                  <a:lnTo>
                    <a:pt x="238" y="204"/>
                  </a:lnTo>
                  <a:lnTo>
                    <a:pt x="236" y="206"/>
                  </a:lnTo>
                  <a:lnTo>
                    <a:pt x="235" y="208"/>
                  </a:lnTo>
                  <a:lnTo>
                    <a:pt x="233" y="208"/>
                  </a:lnTo>
                  <a:lnTo>
                    <a:pt x="233" y="209"/>
                  </a:lnTo>
                  <a:lnTo>
                    <a:pt x="235" y="212"/>
                  </a:lnTo>
                  <a:lnTo>
                    <a:pt x="236" y="214"/>
                  </a:lnTo>
                  <a:lnTo>
                    <a:pt x="236" y="217"/>
                  </a:lnTo>
                  <a:lnTo>
                    <a:pt x="236" y="219"/>
                  </a:lnTo>
                  <a:lnTo>
                    <a:pt x="236" y="220"/>
                  </a:lnTo>
                  <a:lnTo>
                    <a:pt x="236" y="223"/>
                  </a:lnTo>
                  <a:lnTo>
                    <a:pt x="236" y="225"/>
                  </a:lnTo>
                  <a:lnTo>
                    <a:pt x="236" y="226"/>
                  </a:lnTo>
                  <a:lnTo>
                    <a:pt x="236" y="230"/>
                  </a:lnTo>
                  <a:lnTo>
                    <a:pt x="235" y="231"/>
                  </a:lnTo>
                  <a:lnTo>
                    <a:pt x="235" y="233"/>
                  </a:lnTo>
                  <a:lnTo>
                    <a:pt x="235" y="236"/>
                  </a:lnTo>
                  <a:lnTo>
                    <a:pt x="233" y="239"/>
                  </a:lnTo>
                  <a:lnTo>
                    <a:pt x="233" y="241"/>
                  </a:lnTo>
                  <a:lnTo>
                    <a:pt x="233" y="242"/>
                  </a:lnTo>
                  <a:lnTo>
                    <a:pt x="233" y="242"/>
                  </a:lnTo>
                  <a:lnTo>
                    <a:pt x="233" y="244"/>
                  </a:lnTo>
                  <a:lnTo>
                    <a:pt x="235" y="245"/>
                  </a:lnTo>
                  <a:lnTo>
                    <a:pt x="235" y="247"/>
                  </a:lnTo>
                  <a:lnTo>
                    <a:pt x="236" y="247"/>
                  </a:lnTo>
                  <a:lnTo>
                    <a:pt x="239" y="249"/>
                  </a:lnTo>
                  <a:lnTo>
                    <a:pt x="239" y="250"/>
                  </a:lnTo>
                  <a:lnTo>
                    <a:pt x="241" y="252"/>
                  </a:lnTo>
                  <a:lnTo>
                    <a:pt x="243" y="253"/>
                  </a:lnTo>
                  <a:lnTo>
                    <a:pt x="244" y="253"/>
                  </a:lnTo>
                  <a:lnTo>
                    <a:pt x="247" y="255"/>
                  </a:lnTo>
                  <a:lnTo>
                    <a:pt x="249" y="255"/>
                  </a:lnTo>
                  <a:lnTo>
                    <a:pt x="249" y="255"/>
                  </a:lnTo>
                  <a:lnTo>
                    <a:pt x="249" y="253"/>
                  </a:lnTo>
                  <a:lnTo>
                    <a:pt x="249" y="253"/>
                  </a:lnTo>
                  <a:lnTo>
                    <a:pt x="249" y="252"/>
                  </a:lnTo>
                  <a:lnTo>
                    <a:pt x="249" y="252"/>
                  </a:lnTo>
                  <a:lnTo>
                    <a:pt x="250" y="252"/>
                  </a:lnTo>
                  <a:lnTo>
                    <a:pt x="252" y="252"/>
                  </a:lnTo>
                  <a:lnTo>
                    <a:pt x="254" y="250"/>
                  </a:lnTo>
                  <a:lnTo>
                    <a:pt x="254" y="250"/>
                  </a:lnTo>
                  <a:lnTo>
                    <a:pt x="254" y="258"/>
                  </a:lnTo>
                  <a:lnTo>
                    <a:pt x="254" y="261"/>
                  </a:lnTo>
                  <a:lnTo>
                    <a:pt x="254" y="263"/>
                  </a:lnTo>
                  <a:lnTo>
                    <a:pt x="254" y="266"/>
                  </a:lnTo>
                  <a:lnTo>
                    <a:pt x="254" y="269"/>
                  </a:lnTo>
                  <a:lnTo>
                    <a:pt x="254" y="269"/>
                  </a:lnTo>
                  <a:lnTo>
                    <a:pt x="254" y="269"/>
                  </a:lnTo>
                  <a:lnTo>
                    <a:pt x="252" y="269"/>
                  </a:lnTo>
                  <a:lnTo>
                    <a:pt x="252" y="269"/>
                  </a:lnTo>
                  <a:lnTo>
                    <a:pt x="252" y="269"/>
                  </a:lnTo>
                  <a:lnTo>
                    <a:pt x="250" y="267"/>
                  </a:lnTo>
                  <a:lnTo>
                    <a:pt x="250" y="267"/>
                  </a:lnTo>
                  <a:lnTo>
                    <a:pt x="250" y="266"/>
                  </a:lnTo>
                  <a:lnTo>
                    <a:pt x="249" y="267"/>
                  </a:lnTo>
                  <a:lnTo>
                    <a:pt x="247" y="267"/>
                  </a:lnTo>
                  <a:lnTo>
                    <a:pt x="246" y="269"/>
                  </a:lnTo>
                  <a:lnTo>
                    <a:pt x="246" y="269"/>
                  </a:lnTo>
                  <a:lnTo>
                    <a:pt x="244" y="269"/>
                  </a:lnTo>
                  <a:lnTo>
                    <a:pt x="243" y="269"/>
                  </a:lnTo>
                  <a:lnTo>
                    <a:pt x="241" y="267"/>
                  </a:lnTo>
                  <a:lnTo>
                    <a:pt x="241" y="266"/>
                  </a:lnTo>
                  <a:lnTo>
                    <a:pt x="239" y="264"/>
                  </a:lnTo>
                  <a:lnTo>
                    <a:pt x="239" y="263"/>
                  </a:lnTo>
                  <a:lnTo>
                    <a:pt x="238" y="261"/>
                  </a:lnTo>
                  <a:lnTo>
                    <a:pt x="238" y="261"/>
                  </a:lnTo>
                  <a:lnTo>
                    <a:pt x="236" y="261"/>
                  </a:lnTo>
                  <a:lnTo>
                    <a:pt x="236" y="261"/>
                  </a:lnTo>
                  <a:lnTo>
                    <a:pt x="235" y="260"/>
                  </a:lnTo>
                  <a:lnTo>
                    <a:pt x="235" y="258"/>
                  </a:lnTo>
                  <a:lnTo>
                    <a:pt x="235" y="256"/>
                  </a:lnTo>
                  <a:lnTo>
                    <a:pt x="233" y="256"/>
                  </a:lnTo>
                  <a:lnTo>
                    <a:pt x="233" y="255"/>
                  </a:lnTo>
                  <a:lnTo>
                    <a:pt x="231" y="255"/>
                  </a:lnTo>
                  <a:lnTo>
                    <a:pt x="228" y="253"/>
                  </a:lnTo>
                  <a:lnTo>
                    <a:pt x="225" y="252"/>
                  </a:lnTo>
                  <a:lnTo>
                    <a:pt x="224" y="252"/>
                  </a:lnTo>
                  <a:lnTo>
                    <a:pt x="222" y="252"/>
                  </a:lnTo>
                  <a:lnTo>
                    <a:pt x="222" y="252"/>
                  </a:lnTo>
                  <a:lnTo>
                    <a:pt x="220" y="252"/>
                  </a:lnTo>
                  <a:lnTo>
                    <a:pt x="220" y="250"/>
                  </a:lnTo>
                  <a:lnTo>
                    <a:pt x="219" y="247"/>
                  </a:lnTo>
                  <a:lnTo>
                    <a:pt x="217" y="245"/>
                  </a:lnTo>
                  <a:lnTo>
                    <a:pt x="216" y="242"/>
                  </a:lnTo>
                  <a:lnTo>
                    <a:pt x="216" y="242"/>
                  </a:lnTo>
                  <a:lnTo>
                    <a:pt x="214" y="242"/>
                  </a:lnTo>
                  <a:lnTo>
                    <a:pt x="214" y="242"/>
                  </a:lnTo>
                  <a:lnTo>
                    <a:pt x="214" y="244"/>
                  </a:lnTo>
                  <a:lnTo>
                    <a:pt x="213" y="245"/>
                  </a:lnTo>
                  <a:lnTo>
                    <a:pt x="213" y="247"/>
                  </a:lnTo>
                  <a:lnTo>
                    <a:pt x="213" y="247"/>
                  </a:lnTo>
                  <a:lnTo>
                    <a:pt x="211" y="247"/>
                  </a:lnTo>
                  <a:lnTo>
                    <a:pt x="211" y="249"/>
                  </a:lnTo>
                  <a:lnTo>
                    <a:pt x="209" y="249"/>
                  </a:lnTo>
                  <a:lnTo>
                    <a:pt x="208" y="249"/>
                  </a:lnTo>
                  <a:lnTo>
                    <a:pt x="205" y="247"/>
                  </a:lnTo>
                  <a:lnTo>
                    <a:pt x="203" y="247"/>
                  </a:lnTo>
                  <a:lnTo>
                    <a:pt x="200" y="247"/>
                  </a:lnTo>
                  <a:lnTo>
                    <a:pt x="198" y="247"/>
                  </a:lnTo>
                  <a:lnTo>
                    <a:pt x="197" y="247"/>
                  </a:lnTo>
                  <a:lnTo>
                    <a:pt x="197" y="245"/>
                  </a:lnTo>
                  <a:lnTo>
                    <a:pt x="194" y="245"/>
                  </a:lnTo>
                  <a:lnTo>
                    <a:pt x="192" y="245"/>
                  </a:lnTo>
                  <a:lnTo>
                    <a:pt x="190" y="244"/>
                  </a:lnTo>
                  <a:lnTo>
                    <a:pt x="190" y="244"/>
                  </a:lnTo>
                  <a:lnTo>
                    <a:pt x="189" y="242"/>
                  </a:lnTo>
                  <a:lnTo>
                    <a:pt x="189" y="242"/>
                  </a:lnTo>
                  <a:lnTo>
                    <a:pt x="189" y="239"/>
                  </a:lnTo>
                  <a:lnTo>
                    <a:pt x="189" y="239"/>
                  </a:lnTo>
                  <a:lnTo>
                    <a:pt x="189" y="238"/>
                  </a:lnTo>
                  <a:lnTo>
                    <a:pt x="189" y="238"/>
                  </a:lnTo>
                  <a:lnTo>
                    <a:pt x="187" y="238"/>
                  </a:lnTo>
                  <a:lnTo>
                    <a:pt x="187" y="238"/>
                  </a:lnTo>
                  <a:lnTo>
                    <a:pt x="186" y="238"/>
                  </a:lnTo>
                  <a:lnTo>
                    <a:pt x="183" y="238"/>
                  </a:lnTo>
                  <a:lnTo>
                    <a:pt x="181" y="239"/>
                  </a:lnTo>
                  <a:lnTo>
                    <a:pt x="179" y="239"/>
                  </a:lnTo>
                  <a:lnTo>
                    <a:pt x="179" y="239"/>
                  </a:lnTo>
                  <a:lnTo>
                    <a:pt x="178" y="241"/>
                  </a:lnTo>
                  <a:lnTo>
                    <a:pt x="176" y="241"/>
                  </a:lnTo>
                  <a:lnTo>
                    <a:pt x="175" y="239"/>
                  </a:lnTo>
                  <a:lnTo>
                    <a:pt x="175" y="239"/>
                  </a:lnTo>
                  <a:lnTo>
                    <a:pt x="175" y="239"/>
                  </a:lnTo>
                  <a:lnTo>
                    <a:pt x="175" y="238"/>
                  </a:lnTo>
                  <a:lnTo>
                    <a:pt x="175" y="236"/>
                  </a:lnTo>
                  <a:lnTo>
                    <a:pt x="175" y="234"/>
                  </a:lnTo>
                  <a:lnTo>
                    <a:pt x="173" y="234"/>
                  </a:lnTo>
                  <a:lnTo>
                    <a:pt x="172" y="234"/>
                  </a:lnTo>
                  <a:lnTo>
                    <a:pt x="172" y="233"/>
                  </a:lnTo>
                  <a:lnTo>
                    <a:pt x="172" y="233"/>
                  </a:lnTo>
                  <a:lnTo>
                    <a:pt x="170" y="233"/>
                  </a:lnTo>
                  <a:lnTo>
                    <a:pt x="170" y="231"/>
                  </a:lnTo>
                  <a:lnTo>
                    <a:pt x="168" y="233"/>
                  </a:lnTo>
                  <a:lnTo>
                    <a:pt x="168" y="233"/>
                  </a:lnTo>
                  <a:lnTo>
                    <a:pt x="168" y="233"/>
                  </a:lnTo>
                  <a:lnTo>
                    <a:pt x="167" y="234"/>
                  </a:lnTo>
                  <a:lnTo>
                    <a:pt x="165" y="234"/>
                  </a:lnTo>
                  <a:lnTo>
                    <a:pt x="164" y="233"/>
                  </a:lnTo>
                  <a:lnTo>
                    <a:pt x="162" y="233"/>
                  </a:lnTo>
                  <a:lnTo>
                    <a:pt x="161" y="233"/>
                  </a:lnTo>
                  <a:lnTo>
                    <a:pt x="157" y="234"/>
                  </a:lnTo>
                  <a:lnTo>
                    <a:pt x="156" y="234"/>
                  </a:lnTo>
                  <a:lnTo>
                    <a:pt x="153" y="234"/>
                  </a:lnTo>
                  <a:lnTo>
                    <a:pt x="151" y="234"/>
                  </a:lnTo>
                  <a:lnTo>
                    <a:pt x="149" y="234"/>
                  </a:lnTo>
                  <a:lnTo>
                    <a:pt x="148" y="234"/>
                  </a:lnTo>
                  <a:lnTo>
                    <a:pt x="146" y="236"/>
                  </a:lnTo>
                  <a:lnTo>
                    <a:pt x="145" y="236"/>
                  </a:lnTo>
                  <a:lnTo>
                    <a:pt x="145" y="236"/>
                  </a:lnTo>
                  <a:lnTo>
                    <a:pt x="145" y="236"/>
                  </a:lnTo>
                  <a:lnTo>
                    <a:pt x="145" y="236"/>
                  </a:lnTo>
                  <a:lnTo>
                    <a:pt x="143" y="234"/>
                  </a:lnTo>
                  <a:lnTo>
                    <a:pt x="143" y="233"/>
                  </a:lnTo>
                  <a:lnTo>
                    <a:pt x="143" y="231"/>
                  </a:lnTo>
                  <a:lnTo>
                    <a:pt x="145" y="231"/>
                  </a:lnTo>
                  <a:lnTo>
                    <a:pt x="145" y="230"/>
                  </a:lnTo>
                  <a:lnTo>
                    <a:pt x="145" y="228"/>
                  </a:lnTo>
                  <a:lnTo>
                    <a:pt x="145" y="226"/>
                  </a:lnTo>
                  <a:lnTo>
                    <a:pt x="145" y="225"/>
                  </a:lnTo>
                  <a:lnTo>
                    <a:pt x="145" y="223"/>
                  </a:lnTo>
                  <a:lnTo>
                    <a:pt x="143" y="220"/>
                  </a:lnTo>
                  <a:lnTo>
                    <a:pt x="142" y="217"/>
                  </a:lnTo>
                  <a:lnTo>
                    <a:pt x="140" y="215"/>
                  </a:lnTo>
                  <a:lnTo>
                    <a:pt x="138" y="214"/>
                  </a:lnTo>
                  <a:lnTo>
                    <a:pt x="138" y="212"/>
                  </a:lnTo>
                  <a:lnTo>
                    <a:pt x="138" y="208"/>
                  </a:lnTo>
                  <a:lnTo>
                    <a:pt x="138" y="203"/>
                  </a:lnTo>
                  <a:lnTo>
                    <a:pt x="140" y="200"/>
                  </a:lnTo>
                  <a:lnTo>
                    <a:pt x="140" y="195"/>
                  </a:lnTo>
                  <a:lnTo>
                    <a:pt x="138" y="192"/>
                  </a:lnTo>
                  <a:lnTo>
                    <a:pt x="137" y="189"/>
                  </a:lnTo>
                  <a:lnTo>
                    <a:pt x="138" y="184"/>
                  </a:lnTo>
                  <a:lnTo>
                    <a:pt x="138" y="182"/>
                  </a:lnTo>
                  <a:lnTo>
                    <a:pt x="138" y="181"/>
                  </a:lnTo>
                  <a:lnTo>
                    <a:pt x="137" y="181"/>
                  </a:lnTo>
                  <a:lnTo>
                    <a:pt x="137" y="181"/>
                  </a:lnTo>
                  <a:lnTo>
                    <a:pt x="134" y="181"/>
                  </a:lnTo>
                  <a:lnTo>
                    <a:pt x="129" y="181"/>
                  </a:lnTo>
                  <a:lnTo>
                    <a:pt x="126" y="179"/>
                  </a:lnTo>
                  <a:lnTo>
                    <a:pt x="121" y="179"/>
                  </a:lnTo>
                  <a:lnTo>
                    <a:pt x="120" y="179"/>
                  </a:lnTo>
                  <a:lnTo>
                    <a:pt x="120" y="179"/>
                  </a:lnTo>
                  <a:lnTo>
                    <a:pt x="120" y="178"/>
                  </a:lnTo>
                  <a:lnTo>
                    <a:pt x="121" y="175"/>
                  </a:lnTo>
                  <a:lnTo>
                    <a:pt x="121" y="175"/>
                  </a:lnTo>
                  <a:lnTo>
                    <a:pt x="120" y="175"/>
                  </a:lnTo>
                  <a:lnTo>
                    <a:pt x="115" y="175"/>
                  </a:lnTo>
                  <a:lnTo>
                    <a:pt x="112" y="176"/>
                  </a:lnTo>
                  <a:lnTo>
                    <a:pt x="110" y="176"/>
                  </a:lnTo>
                  <a:lnTo>
                    <a:pt x="107" y="176"/>
                  </a:lnTo>
                  <a:lnTo>
                    <a:pt x="105" y="178"/>
                  </a:lnTo>
                  <a:lnTo>
                    <a:pt x="104" y="179"/>
                  </a:lnTo>
                  <a:lnTo>
                    <a:pt x="104" y="181"/>
                  </a:lnTo>
                  <a:lnTo>
                    <a:pt x="104" y="182"/>
                  </a:lnTo>
                  <a:lnTo>
                    <a:pt x="104" y="184"/>
                  </a:lnTo>
                  <a:lnTo>
                    <a:pt x="102" y="186"/>
                  </a:lnTo>
                  <a:lnTo>
                    <a:pt x="102" y="186"/>
                  </a:lnTo>
                  <a:lnTo>
                    <a:pt x="102" y="190"/>
                  </a:lnTo>
                  <a:lnTo>
                    <a:pt x="99" y="190"/>
                  </a:lnTo>
                  <a:lnTo>
                    <a:pt x="96" y="190"/>
                  </a:lnTo>
                  <a:lnTo>
                    <a:pt x="96" y="190"/>
                  </a:lnTo>
                  <a:lnTo>
                    <a:pt x="93" y="189"/>
                  </a:lnTo>
                  <a:lnTo>
                    <a:pt x="91" y="189"/>
                  </a:lnTo>
                  <a:lnTo>
                    <a:pt x="90" y="190"/>
                  </a:lnTo>
                  <a:lnTo>
                    <a:pt x="88" y="190"/>
                  </a:lnTo>
                  <a:lnTo>
                    <a:pt x="86" y="190"/>
                  </a:lnTo>
                  <a:lnTo>
                    <a:pt x="83" y="192"/>
                  </a:lnTo>
                  <a:lnTo>
                    <a:pt x="83" y="192"/>
                  </a:lnTo>
                  <a:lnTo>
                    <a:pt x="82" y="192"/>
                  </a:lnTo>
                  <a:lnTo>
                    <a:pt x="80" y="192"/>
                  </a:lnTo>
                  <a:lnTo>
                    <a:pt x="79" y="192"/>
                  </a:lnTo>
                  <a:lnTo>
                    <a:pt x="77" y="192"/>
                  </a:lnTo>
                  <a:lnTo>
                    <a:pt x="77" y="192"/>
                  </a:lnTo>
                  <a:lnTo>
                    <a:pt x="74" y="189"/>
                  </a:lnTo>
                  <a:lnTo>
                    <a:pt x="72" y="186"/>
                  </a:lnTo>
                  <a:lnTo>
                    <a:pt x="71" y="182"/>
                  </a:lnTo>
                  <a:lnTo>
                    <a:pt x="71" y="182"/>
                  </a:lnTo>
                  <a:lnTo>
                    <a:pt x="69" y="181"/>
                  </a:lnTo>
                  <a:lnTo>
                    <a:pt x="69" y="179"/>
                  </a:lnTo>
                  <a:lnTo>
                    <a:pt x="67" y="178"/>
                  </a:lnTo>
                  <a:lnTo>
                    <a:pt x="67" y="176"/>
                  </a:lnTo>
                  <a:lnTo>
                    <a:pt x="67" y="175"/>
                  </a:lnTo>
                  <a:lnTo>
                    <a:pt x="66" y="173"/>
                  </a:lnTo>
                  <a:lnTo>
                    <a:pt x="64" y="170"/>
                  </a:lnTo>
                  <a:lnTo>
                    <a:pt x="64" y="168"/>
                  </a:lnTo>
                  <a:lnTo>
                    <a:pt x="64" y="167"/>
                  </a:lnTo>
                  <a:lnTo>
                    <a:pt x="64" y="165"/>
                  </a:lnTo>
                  <a:lnTo>
                    <a:pt x="64" y="163"/>
                  </a:lnTo>
                  <a:lnTo>
                    <a:pt x="63" y="163"/>
                  </a:lnTo>
                  <a:lnTo>
                    <a:pt x="63" y="162"/>
                  </a:lnTo>
                  <a:lnTo>
                    <a:pt x="63" y="162"/>
                  </a:lnTo>
                  <a:lnTo>
                    <a:pt x="61" y="160"/>
                  </a:lnTo>
                  <a:lnTo>
                    <a:pt x="60" y="160"/>
                  </a:lnTo>
                  <a:lnTo>
                    <a:pt x="58" y="160"/>
                  </a:lnTo>
                  <a:lnTo>
                    <a:pt x="55" y="160"/>
                  </a:lnTo>
                  <a:lnTo>
                    <a:pt x="50" y="160"/>
                  </a:lnTo>
                  <a:lnTo>
                    <a:pt x="45" y="160"/>
                  </a:lnTo>
                  <a:lnTo>
                    <a:pt x="41" y="160"/>
                  </a:lnTo>
                  <a:lnTo>
                    <a:pt x="36" y="160"/>
                  </a:lnTo>
                  <a:lnTo>
                    <a:pt x="34" y="160"/>
                  </a:lnTo>
                  <a:lnTo>
                    <a:pt x="31" y="160"/>
                  </a:lnTo>
                  <a:lnTo>
                    <a:pt x="28" y="160"/>
                  </a:lnTo>
                  <a:lnTo>
                    <a:pt x="26" y="160"/>
                  </a:lnTo>
                  <a:lnTo>
                    <a:pt x="25" y="159"/>
                  </a:lnTo>
                  <a:lnTo>
                    <a:pt x="22" y="159"/>
                  </a:lnTo>
                  <a:lnTo>
                    <a:pt x="20" y="159"/>
                  </a:lnTo>
                  <a:lnTo>
                    <a:pt x="15" y="159"/>
                  </a:lnTo>
                  <a:lnTo>
                    <a:pt x="15" y="160"/>
                  </a:lnTo>
                  <a:lnTo>
                    <a:pt x="15" y="160"/>
                  </a:lnTo>
                  <a:lnTo>
                    <a:pt x="14" y="159"/>
                  </a:lnTo>
                  <a:lnTo>
                    <a:pt x="12" y="160"/>
                  </a:lnTo>
                  <a:lnTo>
                    <a:pt x="11" y="159"/>
                  </a:lnTo>
                  <a:lnTo>
                    <a:pt x="9" y="159"/>
                  </a:lnTo>
                  <a:lnTo>
                    <a:pt x="8" y="160"/>
                  </a:lnTo>
                  <a:lnTo>
                    <a:pt x="6" y="160"/>
                  </a:lnTo>
                  <a:lnTo>
                    <a:pt x="4" y="162"/>
                  </a:lnTo>
                  <a:lnTo>
                    <a:pt x="3" y="162"/>
                  </a:lnTo>
                  <a:lnTo>
                    <a:pt x="3" y="162"/>
                  </a:lnTo>
                  <a:lnTo>
                    <a:pt x="1" y="160"/>
                  </a:lnTo>
                  <a:lnTo>
                    <a:pt x="0" y="159"/>
                  </a:lnTo>
                  <a:lnTo>
                    <a:pt x="0" y="159"/>
                  </a:lnTo>
                  <a:lnTo>
                    <a:pt x="0" y="157"/>
                  </a:lnTo>
                  <a:lnTo>
                    <a:pt x="1" y="157"/>
                  </a:lnTo>
                  <a:lnTo>
                    <a:pt x="3" y="157"/>
                  </a:lnTo>
                  <a:lnTo>
                    <a:pt x="3" y="157"/>
                  </a:lnTo>
                  <a:lnTo>
                    <a:pt x="4" y="154"/>
                  </a:lnTo>
                  <a:lnTo>
                    <a:pt x="4" y="149"/>
                  </a:lnTo>
                  <a:lnTo>
                    <a:pt x="3" y="149"/>
                  </a:lnTo>
                  <a:lnTo>
                    <a:pt x="3" y="148"/>
                  </a:lnTo>
                  <a:lnTo>
                    <a:pt x="3" y="148"/>
                  </a:lnTo>
                  <a:lnTo>
                    <a:pt x="3" y="148"/>
                  </a:lnTo>
                  <a:lnTo>
                    <a:pt x="4" y="148"/>
                  </a:lnTo>
                  <a:lnTo>
                    <a:pt x="4" y="146"/>
                  </a:lnTo>
                  <a:lnTo>
                    <a:pt x="6" y="146"/>
                  </a:lnTo>
                  <a:lnTo>
                    <a:pt x="8" y="143"/>
                  </a:lnTo>
                  <a:lnTo>
                    <a:pt x="9" y="143"/>
                  </a:lnTo>
                  <a:lnTo>
                    <a:pt x="11" y="141"/>
                  </a:lnTo>
                  <a:lnTo>
                    <a:pt x="12" y="141"/>
                  </a:lnTo>
                  <a:lnTo>
                    <a:pt x="12" y="141"/>
                  </a:lnTo>
                  <a:lnTo>
                    <a:pt x="12" y="141"/>
                  </a:lnTo>
                  <a:lnTo>
                    <a:pt x="12" y="141"/>
                  </a:lnTo>
                  <a:lnTo>
                    <a:pt x="14" y="141"/>
                  </a:lnTo>
                  <a:lnTo>
                    <a:pt x="14" y="143"/>
                  </a:lnTo>
                  <a:lnTo>
                    <a:pt x="15" y="143"/>
                  </a:lnTo>
                  <a:lnTo>
                    <a:pt x="15" y="145"/>
                  </a:lnTo>
                  <a:lnTo>
                    <a:pt x="17" y="145"/>
                  </a:lnTo>
                  <a:lnTo>
                    <a:pt x="17" y="145"/>
                  </a:lnTo>
                  <a:lnTo>
                    <a:pt x="19" y="143"/>
                  </a:lnTo>
                  <a:lnTo>
                    <a:pt x="20" y="143"/>
                  </a:lnTo>
                  <a:lnTo>
                    <a:pt x="20" y="143"/>
                  </a:lnTo>
                  <a:lnTo>
                    <a:pt x="20" y="141"/>
                  </a:lnTo>
                  <a:lnTo>
                    <a:pt x="20" y="140"/>
                  </a:lnTo>
                  <a:lnTo>
                    <a:pt x="22" y="140"/>
                  </a:lnTo>
                  <a:lnTo>
                    <a:pt x="22" y="140"/>
                  </a:lnTo>
                  <a:lnTo>
                    <a:pt x="22" y="138"/>
                  </a:lnTo>
                  <a:lnTo>
                    <a:pt x="23" y="140"/>
                  </a:lnTo>
                  <a:lnTo>
                    <a:pt x="23" y="140"/>
                  </a:lnTo>
                  <a:lnTo>
                    <a:pt x="25" y="140"/>
                  </a:lnTo>
                  <a:lnTo>
                    <a:pt x="25" y="140"/>
                  </a:lnTo>
                  <a:lnTo>
                    <a:pt x="26" y="138"/>
                  </a:lnTo>
                  <a:lnTo>
                    <a:pt x="26" y="138"/>
                  </a:lnTo>
                  <a:lnTo>
                    <a:pt x="28" y="138"/>
                  </a:lnTo>
                  <a:lnTo>
                    <a:pt x="30" y="137"/>
                  </a:lnTo>
                  <a:lnTo>
                    <a:pt x="30" y="137"/>
                  </a:lnTo>
                  <a:lnTo>
                    <a:pt x="31" y="138"/>
                  </a:lnTo>
                  <a:lnTo>
                    <a:pt x="31" y="138"/>
                  </a:lnTo>
                  <a:lnTo>
                    <a:pt x="31" y="140"/>
                  </a:lnTo>
                  <a:lnTo>
                    <a:pt x="31" y="140"/>
                  </a:lnTo>
                  <a:lnTo>
                    <a:pt x="30" y="141"/>
                  </a:lnTo>
                  <a:lnTo>
                    <a:pt x="31" y="143"/>
                  </a:lnTo>
                  <a:lnTo>
                    <a:pt x="31" y="145"/>
                  </a:lnTo>
                  <a:lnTo>
                    <a:pt x="31" y="145"/>
                  </a:lnTo>
                  <a:lnTo>
                    <a:pt x="31" y="145"/>
                  </a:lnTo>
                  <a:lnTo>
                    <a:pt x="31" y="145"/>
                  </a:lnTo>
                  <a:lnTo>
                    <a:pt x="33" y="145"/>
                  </a:lnTo>
                  <a:lnTo>
                    <a:pt x="33" y="145"/>
                  </a:lnTo>
                  <a:lnTo>
                    <a:pt x="34" y="146"/>
                  </a:lnTo>
                  <a:lnTo>
                    <a:pt x="36" y="146"/>
                  </a:lnTo>
                  <a:lnTo>
                    <a:pt x="36" y="145"/>
                  </a:lnTo>
                  <a:lnTo>
                    <a:pt x="39" y="143"/>
                  </a:lnTo>
                  <a:lnTo>
                    <a:pt x="41" y="140"/>
                  </a:lnTo>
                  <a:lnTo>
                    <a:pt x="44" y="137"/>
                  </a:lnTo>
                  <a:lnTo>
                    <a:pt x="45" y="137"/>
                  </a:lnTo>
                  <a:lnTo>
                    <a:pt x="47" y="135"/>
                  </a:lnTo>
                  <a:lnTo>
                    <a:pt x="47" y="134"/>
                  </a:lnTo>
                  <a:lnTo>
                    <a:pt x="49" y="134"/>
                  </a:lnTo>
                  <a:lnTo>
                    <a:pt x="50" y="132"/>
                  </a:lnTo>
                  <a:lnTo>
                    <a:pt x="52" y="132"/>
                  </a:lnTo>
                  <a:lnTo>
                    <a:pt x="53" y="129"/>
                  </a:lnTo>
                  <a:lnTo>
                    <a:pt x="56" y="126"/>
                  </a:lnTo>
                  <a:lnTo>
                    <a:pt x="56" y="121"/>
                  </a:lnTo>
                  <a:lnTo>
                    <a:pt x="56" y="119"/>
                  </a:lnTo>
                  <a:lnTo>
                    <a:pt x="56" y="111"/>
                  </a:lnTo>
                  <a:lnTo>
                    <a:pt x="56" y="108"/>
                  </a:lnTo>
                  <a:lnTo>
                    <a:pt x="56" y="107"/>
                  </a:lnTo>
                  <a:lnTo>
                    <a:pt x="58" y="105"/>
                  </a:lnTo>
                  <a:lnTo>
                    <a:pt x="60" y="104"/>
                  </a:lnTo>
                  <a:lnTo>
                    <a:pt x="61" y="102"/>
                  </a:lnTo>
                  <a:lnTo>
                    <a:pt x="63" y="100"/>
                  </a:lnTo>
                  <a:lnTo>
                    <a:pt x="66" y="96"/>
                  </a:lnTo>
                  <a:lnTo>
                    <a:pt x="66" y="94"/>
                  </a:lnTo>
                  <a:lnTo>
                    <a:pt x="67" y="93"/>
                  </a:lnTo>
                  <a:lnTo>
                    <a:pt x="67" y="91"/>
                  </a:lnTo>
                  <a:lnTo>
                    <a:pt x="71" y="91"/>
                  </a:lnTo>
                  <a:lnTo>
                    <a:pt x="72" y="89"/>
                  </a:lnTo>
                  <a:lnTo>
                    <a:pt x="77" y="86"/>
                  </a:lnTo>
                  <a:lnTo>
                    <a:pt x="80" y="83"/>
                  </a:lnTo>
                  <a:lnTo>
                    <a:pt x="79" y="80"/>
                  </a:lnTo>
                  <a:lnTo>
                    <a:pt x="80" y="77"/>
                  </a:lnTo>
                  <a:lnTo>
                    <a:pt x="82" y="72"/>
                  </a:lnTo>
                  <a:lnTo>
                    <a:pt x="82" y="67"/>
                  </a:lnTo>
                  <a:lnTo>
                    <a:pt x="82" y="63"/>
                  </a:lnTo>
                  <a:lnTo>
                    <a:pt x="82" y="59"/>
                  </a:lnTo>
                  <a:lnTo>
                    <a:pt x="83" y="55"/>
                  </a:lnTo>
                  <a:lnTo>
                    <a:pt x="83" y="53"/>
                  </a:lnTo>
                  <a:lnTo>
                    <a:pt x="83" y="50"/>
                  </a:lnTo>
                  <a:lnTo>
                    <a:pt x="83" y="47"/>
                  </a:lnTo>
                  <a:lnTo>
                    <a:pt x="86" y="41"/>
                  </a:lnTo>
                  <a:lnTo>
                    <a:pt x="88" y="37"/>
                  </a:lnTo>
                  <a:lnTo>
                    <a:pt x="90" y="33"/>
                  </a:lnTo>
                  <a:lnTo>
                    <a:pt x="91" y="31"/>
                  </a:lnTo>
                  <a:lnTo>
                    <a:pt x="93" y="28"/>
                  </a:lnTo>
                  <a:lnTo>
                    <a:pt x="91" y="25"/>
                  </a:lnTo>
                  <a:lnTo>
                    <a:pt x="91" y="23"/>
                  </a:lnTo>
                  <a:lnTo>
                    <a:pt x="93" y="19"/>
                  </a:lnTo>
                  <a:lnTo>
                    <a:pt x="91" y="17"/>
                  </a:lnTo>
                  <a:lnTo>
                    <a:pt x="91" y="14"/>
                  </a:lnTo>
                  <a:lnTo>
                    <a:pt x="91" y="12"/>
                  </a:lnTo>
                  <a:lnTo>
                    <a:pt x="93" y="12"/>
                  </a:lnTo>
                  <a:lnTo>
                    <a:pt x="94" y="11"/>
                  </a:lnTo>
                  <a:lnTo>
                    <a:pt x="99" y="4"/>
                  </a:lnTo>
                  <a:lnTo>
                    <a:pt x="102" y="3"/>
                  </a:lnTo>
                  <a:lnTo>
                    <a:pt x="105" y="1"/>
                  </a:lnTo>
                  <a:lnTo>
                    <a:pt x="107" y="1"/>
                  </a:lnTo>
                  <a:lnTo>
                    <a:pt x="108" y="3"/>
                  </a:lnTo>
                  <a:lnTo>
                    <a:pt x="110" y="3"/>
                  </a:lnTo>
                  <a:lnTo>
                    <a:pt x="112" y="4"/>
                  </a:lnTo>
                  <a:lnTo>
                    <a:pt x="115" y="6"/>
                  </a:lnTo>
                  <a:lnTo>
                    <a:pt x="118" y="8"/>
                  </a:lnTo>
                  <a:lnTo>
                    <a:pt x="120" y="11"/>
                  </a:lnTo>
                  <a:lnTo>
                    <a:pt x="120" y="11"/>
                  </a:lnTo>
                  <a:lnTo>
                    <a:pt x="121" y="12"/>
                  </a:lnTo>
                  <a:lnTo>
                    <a:pt x="123" y="12"/>
                  </a:lnTo>
                  <a:lnTo>
                    <a:pt x="126" y="12"/>
                  </a:lnTo>
                  <a:lnTo>
                    <a:pt x="127" y="14"/>
                  </a:lnTo>
                  <a:lnTo>
                    <a:pt x="129" y="14"/>
                  </a:lnTo>
                  <a:lnTo>
                    <a:pt x="131" y="14"/>
                  </a:lnTo>
                  <a:lnTo>
                    <a:pt x="132" y="14"/>
                  </a:lnTo>
                  <a:lnTo>
                    <a:pt x="134" y="14"/>
                  </a:lnTo>
                  <a:lnTo>
                    <a:pt x="137" y="14"/>
                  </a:lnTo>
                  <a:lnTo>
                    <a:pt x="140" y="14"/>
                  </a:lnTo>
                  <a:lnTo>
                    <a:pt x="146" y="15"/>
                  </a:lnTo>
                  <a:lnTo>
                    <a:pt x="148" y="15"/>
                  </a:lnTo>
                  <a:lnTo>
                    <a:pt x="148" y="15"/>
                  </a:lnTo>
                  <a:lnTo>
                    <a:pt x="148" y="15"/>
                  </a:lnTo>
                  <a:lnTo>
                    <a:pt x="149" y="12"/>
                  </a:lnTo>
                  <a:lnTo>
                    <a:pt x="151" y="9"/>
                  </a:lnTo>
                  <a:lnTo>
                    <a:pt x="151" y="9"/>
                  </a:lnTo>
                  <a:lnTo>
                    <a:pt x="153" y="8"/>
                  </a:lnTo>
                  <a:lnTo>
                    <a:pt x="156" y="8"/>
                  </a:lnTo>
                  <a:lnTo>
                    <a:pt x="157" y="8"/>
                  </a:lnTo>
                  <a:lnTo>
                    <a:pt x="159" y="8"/>
                  </a:lnTo>
                  <a:lnTo>
                    <a:pt x="161" y="9"/>
                  </a:lnTo>
                  <a:lnTo>
                    <a:pt x="161" y="9"/>
                  </a:lnTo>
                  <a:lnTo>
                    <a:pt x="162" y="8"/>
                  </a:lnTo>
                  <a:lnTo>
                    <a:pt x="165" y="8"/>
                  </a:lnTo>
                  <a:lnTo>
                    <a:pt x="167" y="6"/>
                  </a:lnTo>
                  <a:lnTo>
                    <a:pt x="170" y="6"/>
                  </a:lnTo>
                  <a:lnTo>
                    <a:pt x="173" y="4"/>
                  </a:lnTo>
                  <a:lnTo>
                    <a:pt x="175" y="4"/>
                  </a:lnTo>
                  <a:lnTo>
                    <a:pt x="176" y="3"/>
                  </a:lnTo>
                  <a:lnTo>
                    <a:pt x="181" y="4"/>
                  </a:lnTo>
                  <a:lnTo>
                    <a:pt x="184" y="4"/>
                  </a:lnTo>
                  <a:lnTo>
                    <a:pt x="186" y="4"/>
                  </a:lnTo>
                  <a:lnTo>
                    <a:pt x="187" y="3"/>
                  </a:lnTo>
                  <a:lnTo>
                    <a:pt x="189" y="3"/>
                  </a:lnTo>
                  <a:lnTo>
                    <a:pt x="190" y="0"/>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91" name="Freeform 311">
              <a:extLst>
                <a:ext uri="{FF2B5EF4-FFF2-40B4-BE49-F238E27FC236}">
                  <a16:creationId xmlns:a16="http://schemas.microsoft.com/office/drawing/2014/main" id="{83E12421-AA01-48CC-BD41-6F3E74F50DFD}"/>
                </a:ext>
              </a:extLst>
            </p:cNvPr>
            <p:cNvSpPr>
              <a:spLocks noEditPoints="1"/>
            </p:cNvSpPr>
            <p:nvPr/>
          </p:nvSpPr>
          <p:spPr bwMode="auto">
            <a:xfrm>
              <a:off x="2014692" y="2649928"/>
              <a:ext cx="2264995" cy="526290"/>
            </a:xfrm>
            <a:custGeom>
              <a:avLst/>
              <a:gdLst>
                <a:gd name="T0" fmla="*/ 819 w 1162"/>
                <a:gd name="T1" fmla="*/ 227 h 270"/>
                <a:gd name="T2" fmla="*/ 764 w 1162"/>
                <a:gd name="T3" fmla="*/ 215 h 270"/>
                <a:gd name="T4" fmla="*/ 855 w 1162"/>
                <a:gd name="T5" fmla="*/ 205 h 270"/>
                <a:gd name="T6" fmla="*/ 732 w 1162"/>
                <a:gd name="T7" fmla="*/ 196 h 270"/>
                <a:gd name="T8" fmla="*/ 745 w 1162"/>
                <a:gd name="T9" fmla="*/ 197 h 270"/>
                <a:gd name="T10" fmla="*/ 721 w 1162"/>
                <a:gd name="T11" fmla="*/ 196 h 270"/>
                <a:gd name="T12" fmla="*/ 711 w 1162"/>
                <a:gd name="T13" fmla="*/ 191 h 270"/>
                <a:gd name="T14" fmla="*/ 1041 w 1162"/>
                <a:gd name="T15" fmla="*/ 196 h 270"/>
                <a:gd name="T16" fmla="*/ 1058 w 1162"/>
                <a:gd name="T17" fmla="*/ 193 h 270"/>
                <a:gd name="T18" fmla="*/ 1049 w 1162"/>
                <a:gd name="T19" fmla="*/ 177 h 270"/>
                <a:gd name="T20" fmla="*/ 1019 w 1162"/>
                <a:gd name="T21" fmla="*/ 191 h 270"/>
                <a:gd name="T22" fmla="*/ 1002 w 1162"/>
                <a:gd name="T23" fmla="*/ 188 h 270"/>
                <a:gd name="T24" fmla="*/ 1030 w 1162"/>
                <a:gd name="T25" fmla="*/ 169 h 270"/>
                <a:gd name="T26" fmla="*/ 989 w 1162"/>
                <a:gd name="T27" fmla="*/ 161 h 270"/>
                <a:gd name="T28" fmla="*/ 653 w 1162"/>
                <a:gd name="T29" fmla="*/ 144 h 270"/>
                <a:gd name="T30" fmla="*/ 995 w 1162"/>
                <a:gd name="T31" fmla="*/ 141 h 270"/>
                <a:gd name="T32" fmla="*/ 975 w 1162"/>
                <a:gd name="T33" fmla="*/ 164 h 270"/>
                <a:gd name="T34" fmla="*/ 1000 w 1162"/>
                <a:gd name="T35" fmla="*/ 191 h 270"/>
                <a:gd name="T36" fmla="*/ 1036 w 1162"/>
                <a:gd name="T37" fmla="*/ 205 h 270"/>
                <a:gd name="T38" fmla="*/ 1002 w 1162"/>
                <a:gd name="T39" fmla="*/ 221 h 270"/>
                <a:gd name="T40" fmla="*/ 972 w 1162"/>
                <a:gd name="T41" fmla="*/ 234 h 270"/>
                <a:gd name="T42" fmla="*/ 994 w 1162"/>
                <a:gd name="T43" fmla="*/ 208 h 270"/>
                <a:gd name="T44" fmla="*/ 983 w 1162"/>
                <a:gd name="T45" fmla="*/ 202 h 270"/>
                <a:gd name="T46" fmla="*/ 948 w 1162"/>
                <a:gd name="T47" fmla="*/ 208 h 270"/>
                <a:gd name="T48" fmla="*/ 943 w 1162"/>
                <a:gd name="T49" fmla="*/ 188 h 270"/>
                <a:gd name="T50" fmla="*/ 909 w 1162"/>
                <a:gd name="T51" fmla="*/ 188 h 270"/>
                <a:gd name="T52" fmla="*/ 883 w 1162"/>
                <a:gd name="T53" fmla="*/ 211 h 270"/>
                <a:gd name="T54" fmla="*/ 904 w 1162"/>
                <a:gd name="T55" fmla="*/ 175 h 270"/>
                <a:gd name="T56" fmla="*/ 1136 w 1162"/>
                <a:gd name="T57" fmla="*/ 128 h 270"/>
                <a:gd name="T58" fmla="*/ 126 w 1162"/>
                <a:gd name="T59" fmla="*/ 128 h 270"/>
                <a:gd name="T60" fmla="*/ 1027 w 1162"/>
                <a:gd name="T61" fmla="*/ 133 h 270"/>
                <a:gd name="T62" fmla="*/ 115 w 1162"/>
                <a:gd name="T63" fmla="*/ 114 h 270"/>
                <a:gd name="T64" fmla="*/ 111 w 1162"/>
                <a:gd name="T65" fmla="*/ 115 h 270"/>
                <a:gd name="T66" fmla="*/ 138 w 1162"/>
                <a:gd name="T67" fmla="*/ 152 h 270"/>
                <a:gd name="T68" fmla="*/ 106 w 1162"/>
                <a:gd name="T69" fmla="*/ 136 h 270"/>
                <a:gd name="T70" fmla="*/ 95 w 1162"/>
                <a:gd name="T71" fmla="*/ 126 h 270"/>
                <a:gd name="T72" fmla="*/ 76 w 1162"/>
                <a:gd name="T73" fmla="*/ 115 h 270"/>
                <a:gd name="T74" fmla="*/ 1121 w 1162"/>
                <a:gd name="T75" fmla="*/ 92 h 270"/>
                <a:gd name="T76" fmla="*/ 1104 w 1162"/>
                <a:gd name="T77" fmla="*/ 122 h 270"/>
                <a:gd name="T78" fmla="*/ 1118 w 1162"/>
                <a:gd name="T79" fmla="*/ 123 h 270"/>
                <a:gd name="T80" fmla="*/ 1125 w 1162"/>
                <a:gd name="T81" fmla="*/ 137 h 270"/>
                <a:gd name="T82" fmla="*/ 1150 w 1162"/>
                <a:gd name="T83" fmla="*/ 136 h 270"/>
                <a:gd name="T84" fmla="*/ 1150 w 1162"/>
                <a:gd name="T85" fmla="*/ 148 h 270"/>
                <a:gd name="T86" fmla="*/ 1145 w 1162"/>
                <a:gd name="T87" fmla="*/ 161 h 270"/>
                <a:gd name="T88" fmla="*/ 1162 w 1162"/>
                <a:gd name="T89" fmla="*/ 167 h 270"/>
                <a:gd name="T90" fmla="*/ 1142 w 1162"/>
                <a:gd name="T91" fmla="*/ 180 h 270"/>
                <a:gd name="T92" fmla="*/ 1126 w 1162"/>
                <a:gd name="T93" fmla="*/ 175 h 270"/>
                <a:gd name="T94" fmla="*/ 1123 w 1162"/>
                <a:gd name="T95" fmla="*/ 166 h 270"/>
                <a:gd name="T96" fmla="*/ 1080 w 1162"/>
                <a:gd name="T97" fmla="*/ 163 h 270"/>
                <a:gd name="T98" fmla="*/ 1073 w 1162"/>
                <a:gd name="T99" fmla="*/ 147 h 270"/>
                <a:gd name="T100" fmla="*/ 1087 w 1162"/>
                <a:gd name="T101" fmla="*/ 126 h 270"/>
                <a:gd name="T102" fmla="*/ 1120 w 1162"/>
                <a:gd name="T103" fmla="*/ 92 h 270"/>
                <a:gd name="T104" fmla="*/ 776 w 1162"/>
                <a:gd name="T105" fmla="*/ 84 h 270"/>
                <a:gd name="T106" fmla="*/ 56 w 1162"/>
                <a:gd name="T107" fmla="*/ 67 h 270"/>
                <a:gd name="T108" fmla="*/ 751 w 1162"/>
                <a:gd name="T109" fmla="*/ 68 h 270"/>
                <a:gd name="T110" fmla="*/ 26 w 1162"/>
                <a:gd name="T111" fmla="*/ 76 h 270"/>
                <a:gd name="T112" fmla="*/ 65 w 1162"/>
                <a:gd name="T113" fmla="*/ 60 h 270"/>
                <a:gd name="T114" fmla="*/ 54 w 1162"/>
                <a:gd name="T115" fmla="*/ 60 h 270"/>
                <a:gd name="T116" fmla="*/ 40 w 1162"/>
                <a:gd name="T117" fmla="*/ 43 h 270"/>
                <a:gd name="T118" fmla="*/ 13 w 1162"/>
                <a:gd name="T119" fmla="*/ 44 h 270"/>
                <a:gd name="T120" fmla="*/ 5 w 1162"/>
                <a:gd name="T121" fmla="*/ 55 h 270"/>
                <a:gd name="T122" fmla="*/ 37 w 1162"/>
                <a:gd name="T123" fmla="*/ 2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2" h="270">
                  <a:moveTo>
                    <a:pt x="729" y="268"/>
                  </a:moveTo>
                  <a:lnTo>
                    <a:pt x="729" y="268"/>
                  </a:lnTo>
                  <a:lnTo>
                    <a:pt x="729" y="268"/>
                  </a:lnTo>
                  <a:lnTo>
                    <a:pt x="729" y="270"/>
                  </a:lnTo>
                  <a:lnTo>
                    <a:pt x="729" y="270"/>
                  </a:lnTo>
                  <a:lnTo>
                    <a:pt x="729" y="270"/>
                  </a:lnTo>
                  <a:lnTo>
                    <a:pt x="729" y="268"/>
                  </a:lnTo>
                  <a:lnTo>
                    <a:pt x="729" y="268"/>
                  </a:lnTo>
                  <a:close/>
                  <a:moveTo>
                    <a:pt x="1060" y="230"/>
                  </a:moveTo>
                  <a:lnTo>
                    <a:pt x="1060" y="230"/>
                  </a:lnTo>
                  <a:lnTo>
                    <a:pt x="1057" y="232"/>
                  </a:lnTo>
                  <a:lnTo>
                    <a:pt x="1055" y="232"/>
                  </a:lnTo>
                  <a:lnTo>
                    <a:pt x="1055" y="230"/>
                  </a:lnTo>
                  <a:lnTo>
                    <a:pt x="1055" y="230"/>
                  </a:lnTo>
                  <a:lnTo>
                    <a:pt x="1057" y="230"/>
                  </a:lnTo>
                  <a:lnTo>
                    <a:pt x="1058" y="230"/>
                  </a:lnTo>
                  <a:lnTo>
                    <a:pt x="1060" y="230"/>
                  </a:lnTo>
                  <a:close/>
                  <a:moveTo>
                    <a:pt x="816" y="227"/>
                  </a:moveTo>
                  <a:lnTo>
                    <a:pt x="816" y="227"/>
                  </a:lnTo>
                  <a:lnTo>
                    <a:pt x="816" y="227"/>
                  </a:lnTo>
                  <a:lnTo>
                    <a:pt x="814" y="227"/>
                  </a:lnTo>
                  <a:lnTo>
                    <a:pt x="814" y="227"/>
                  </a:lnTo>
                  <a:lnTo>
                    <a:pt x="814" y="227"/>
                  </a:lnTo>
                  <a:lnTo>
                    <a:pt x="814" y="227"/>
                  </a:lnTo>
                  <a:lnTo>
                    <a:pt x="814" y="227"/>
                  </a:lnTo>
                  <a:lnTo>
                    <a:pt x="816" y="227"/>
                  </a:lnTo>
                  <a:close/>
                  <a:moveTo>
                    <a:pt x="822" y="226"/>
                  </a:moveTo>
                  <a:lnTo>
                    <a:pt x="822" y="226"/>
                  </a:lnTo>
                  <a:lnTo>
                    <a:pt x="820" y="226"/>
                  </a:lnTo>
                  <a:lnTo>
                    <a:pt x="820" y="227"/>
                  </a:lnTo>
                  <a:lnTo>
                    <a:pt x="820" y="227"/>
                  </a:lnTo>
                  <a:lnTo>
                    <a:pt x="819" y="227"/>
                  </a:lnTo>
                  <a:lnTo>
                    <a:pt x="819" y="227"/>
                  </a:lnTo>
                  <a:lnTo>
                    <a:pt x="819" y="227"/>
                  </a:lnTo>
                  <a:lnTo>
                    <a:pt x="819" y="227"/>
                  </a:lnTo>
                  <a:lnTo>
                    <a:pt x="819" y="227"/>
                  </a:lnTo>
                  <a:lnTo>
                    <a:pt x="819" y="227"/>
                  </a:lnTo>
                  <a:lnTo>
                    <a:pt x="819" y="227"/>
                  </a:lnTo>
                  <a:lnTo>
                    <a:pt x="819" y="227"/>
                  </a:lnTo>
                  <a:lnTo>
                    <a:pt x="819" y="226"/>
                  </a:lnTo>
                  <a:lnTo>
                    <a:pt x="820" y="226"/>
                  </a:lnTo>
                  <a:lnTo>
                    <a:pt x="822" y="226"/>
                  </a:lnTo>
                  <a:lnTo>
                    <a:pt x="822" y="226"/>
                  </a:lnTo>
                  <a:close/>
                  <a:moveTo>
                    <a:pt x="967" y="222"/>
                  </a:moveTo>
                  <a:lnTo>
                    <a:pt x="965" y="224"/>
                  </a:lnTo>
                  <a:lnTo>
                    <a:pt x="965" y="226"/>
                  </a:lnTo>
                  <a:lnTo>
                    <a:pt x="965" y="226"/>
                  </a:lnTo>
                  <a:lnTo>
                    <a:pt x="965" y="224"/>
                  </a:lnTo>
                  <a:lnTo>
                    <a:pt x="967" y="222"/>
                  </a:lnTo>
                  <a:close/>
                  <a:moveTo>
                    <a:pt x="957" y="216"/>
                  </a:moveTo>
                  <a:lnTo>
                    <a:pt x="959" y="216"/>
                  </a:lnTo>
                  <a:lnTo>
                    <a:pt x="959" y="218"/>
                  </a:lnTo>
                  <a:lnTo>
                    <a:pt x="959" y="218"/>
                  </a:lnTo>
                  <a:lnTo>
                    <a:pt x="957" y="219"/>
                  </a:lnTo>
                  <a:lnTo>
                    <a:pt x="957" y="216"/>
                  </a:lnTo>
                  <a:lnTo>
                    <a:pt x="957" y="216"/>
                  </a:lnTo>
                  <a:close/>
                  <a:moveTo>
                    <a:pt x="764" y="215"/>
                  </a:moveTo>
                  <a:lnTo>
                    <a:pt x="765" y="215"/>
                  </a:lnTo>
                  <a:lnTo>
                    <a:pt x="765" y="215"/>
                  </a:lnTo>
                  <a:lnTo>
                    <a:pt x="765" y="216"/>
                  </a:lnTo>
                  <a:lnTo>
                    <a:pt x="765" y="216"/>
                  </a:lnTo>
                  <a:lnTo>
                    <a:pt x="764" y="216"/>
                  </a:lnTo>
                  <a:lnTo>
                    <a:pt x="764" y="215"/>
                  </a:lnTo>
                  <a:lnTo>
                    <a:pt x="764" y="215"/>
                  </a:lnTo>
                  <a:lnTo>
                    <a:pt x="764" y="215"/>
                  </a:lnTo>
                  <a:close/>
                  <a:moveTo>
                    <a:pt x="741" y="204"/>
                  </a:moveTo>
                  <a:lnTo>
                    <a:pt x="743" y="204"/>
                  </a:lnTo>
                  <a:lnTo>
                    <a:pt x="743" y="204"/>
                  </a:lnTo>
                  <a:lnTo>
                    <a:pt x="741" y="204"/>
                  </a:lnTo>
                  <a:lnTo>
                    <a:pt x="741" y="204"/>
                  </a:lnTo>
                  <a:lnTo>
                    <a:pt x="741" y="204"/>
                  </a:lnTo>
                  <a:lnTo>
                    <a:pt x="741" y="204"/>
                  </a:lnTo>
                  <a:lnTo>
                    <a:pt x="741" y="204"/>
                  </a:lnTo>
                  <a:lnTo>
                    <a:pt x="741" y="204"/>
                  </a:lnTo>
                  <a:close/>
                  <a:moveTo>
                    <a:pt x="1041" y="202"/>
                  </a:moveTo>
                  <a:lnTo>
                    <a:pt x="1043" y="202"/>
                  </a:lnTo>
                  <a:lnTo>
                    <a:pt x="1043" y="204"/>
                  </a:lnTo>
                  <a:lnTo>
                    <a:pt x="1043" y="204"/>
                  </a:lnTo>
                  <a:lnTo>
                    <a:pt x="1043" y="204"/>
                  </a:lnTo>
                  <a:lnTo>
                    <a:pt x="1041" y="204"/>
                  </a:lnTo>
                  <a:lnTo>
                    <a:pt x="1041" y="202"/>
                  </a:lnTo>
                  <a:lnTo>
                    <a:pt x="1041" y="202"/>
                  </a:lnTo>
                  <a:lnTo>
                    <a:pt x="1041" y="202"/>
                  </a:lnTo>
                  <a:close/>
                  <a:moveTo>
                    <a:pt x="860" y="200"/>
                  </a:moveTo>
                  <a:lnTo>
                    <a:pt x="858" y="202"/>
                  </a:lnTo>
                  <a:lnTo>
                    <a:pt x="857" y="202"/>
                  </a:lnTo>
                  <a:lnTo>
                    <a:pt x="857" y="202"/>
                  </a:lnTo>
                  <a:lnTo>
                    <a:pt x="858" y="200"/>
                  </a:lnTo>
                  <a:lnTo>
                    <a:pt x="860" y="200"/>
                  </a:lnTo>
                  <a:close/>
                  <a:moveTo>
                    <a:pt x="861" y="200"/>
                  </a:moveTo>
                  <a:lnTo>
                    <a:pt x="861" y="202"/>
                  </a:lnTo>
                  <a:lnTo>
                    <a:pt x="861" y="204"/>
                  </a:lnTo>
                  <a:lnTo>
                    <a:pt x="860" y="204"/>
                  </a:lnTo>
                  <a:lnTo>
                    <a:pt x="860" y="204"/>
                  </a:lnTo>
                  <a:lnTo>
                    <a:pt x="857" y="204"/>
                  </a:lnTo>
                  <a:lnTo>
                    <a:pt x="855" y="205"/>
                  </a:lnTo>
                  <a:lnTo>
                    <a:pt x="855" y="205"/>
                  </a:lnTo>
                  <a:lnTo>
                    <a:pt x="857" y="204"/>
                  </a:lnTo>
                  <a:lnTo>
                    <a:pt x="858" y="202"/>
                  </a:lnTo>
                  <a:lnTo>
                    <a:pt x="861" y="200"/>
                  </a:lnTo>
                  <a:lnTo>
                    <a:pt x="861" y="200"/>
                  </a:lnTo>
                  <a:close/>
                  <a:moveTo>
                    <a:pt x="726" y="194"/>
                  </a:moveTo>
                  <a:lnTo>
                    <a:pt x="727" y="194"/>
                  </a:lnTo>
                  <a:lnTo>
                    <a:pt x="726" y="196"/>
                  </a:lnTo>
                  <a:lnTo>
                    <a:pt x="727" y="196"/>
                  </a:lnTo>
                  <a:lnTo>
                    <a:pt x="727" y="196"/>
                  </a:lnTo>
                  <a:lnTo>
                    <a:pt x="727" y="197"/>
                  </a:lnTo>
                  <a:lnTo>
                    <a:pt x="727" y="197"/>
                  </a:lnTo>
                  <a:lnTo>
                    <a:pt x="727" y="197"/>
                  </a:lnTo>
                  <a:lnTo>
                    <a:pt x="729" y="197"/>
                  </a:lnTo>
                  <a:lnTo>
                    <a:pt x="729" y="197"/>
                  </a:lnTo>
                  <a:lnTo>
                    <a:pt x="729" y="197"/>
                  </a:lnTo>
                  <a:lnTo>
                    <a:pt x="729" y="197"/>
                  </a:lnTo>
                  <a:lnTo>
                    <a:pt x="729" y="197"/>
                  </a:lnTo>
                  <a:lnTo>
                    <a:pt x="730" y="197"/>
                  </a:lnTo>
                  <a:lnTo>
                    <a:pt x="730" y="197"/>
                  </a:lnTo>
                  <a:lnTo>
                    <a:pt x="730" y="197"/>
                  </a:lnTo>
                  <a:lnTo>
                    <a:pt x="730" y="197"/>
                  </a:lnTo>
                  <a:lnTo>
                    <a:pt x="730" y="197"/>
                  </a:lnTo>
                  <a:lnTo>
                    <a:pt x="730" y="197"/>
                  </a:lnTo>
                  <a:lnTo>
                    <a:pt x="730" y="197"/>
                  </a:lnTo>
                  <a:lnTo>
                    <a:pt x="730" y="196"/>
                  </a:lnTo>
                  <a:lnTo>
                    <a:pt x="730" y="196"/>
                  </a:lnTo>
                  <a:lnTo>
                    <a:pt x="730" y="196"/>
                  </a:lnTo>
                  <a:lnTo>
                    <a:pt x="730" y="196"/>
                  </a:lnTo>
                  <a:lnTo>
                    <a:pt x="732" y="196"/>
                  </a:lnTo>
                  <a:lnTo>
                    <a:pt x="732" y="196"/>
                  </a:lnTo>
                  <a:lnTo>
                    <a:pt x="732" y="196"/>
                  </a:lnTo>
                  <a:lnTo>
                    <a:pt x="732" y="194"/>
                  </a:lnTo>
                  <a:lnTo>
                    <a:pt x="734" y="194"/>
                  </a:lnTo>
                  <a:lnTo>
                    <a:pt x="734" y="194"/>
                  </a:lnTo>
                  <a:lnTo>
                    <a:pt x="734" y="196"/>
                  </a:lnTo>
                  <a:lnTo>
                    <a:pt x="735" y="196"/>
                  </a:lnTo>
                  <a:lnTo>
                    <a:pt x="735" y="196"/>
                  </a:lnTo>
                  <a:lnTo>
                    <a:pt x="735" y="196"/>
                  </a:lnTo>
                  <a:lnTo>
                    <a:pt x="735" y="197"/>
                  </a:lnTo>
                  <a:lnTo>
                    <a:pt x="737" y="197"/>
                  </a:lnTo>
                  <a:lnTo>
                    <a:pt x="737" y="196"/>
                  </a:lnTo>
                  <a:lnTo>
                    <a:pt x="738" y="196"/>
                  </a:lnTo>
                  <a:lnTo>
                    <a:pt x="738" y="194"/>
                  </a:lnTo>
                  <a:lnTo>
                    <a:pt x="740" y="194"/>
                  </a:lnTo>
                  <a:lnTo>
                    <a:pt x="740" y="196"/>
                  </a:lnTo>
                  <a:lnTo>
                    <a:pt x="740" y="196"/>
                  </a:lnTo>
                  <a:lnTo>
                    <a:pt x="740" y="196"/>
                  </a:lnTo>
                  <a:lnTo>
                    <a:pt x="740" y="196"/>
                  </a:lnTo>
                  <a:lnTo>
                    <a:pt x="741" y="196"/>
                  </a:lnTo>
                  <a:lnTo>
                    <a:pt x="741" y="197"/>
                  </a:lnTo>
                  <a:lnTo>
                    <a:pt x="741" y="197"/>
                  </a:lnTo>
                  <a:lnTo>
                    <a:pt x="741" y="199"/>
                  </a:lnTo>
                  <a:lnTo>
                    <a:pt x="741" y="199"/>
                  </a:lnTo>
                  <a:lnTo>
                    <a:pt x="741" y="199"/>
                  </a:lnTo>
                  <a:lnTo>
                    <a:pt x="741" y="197"/>
                  </a:lnTo>
                  <a:lnTo>
                    <a:pt x="741" y="197"/>
                  </a:lnTo>
                  <a:lnTo>
                    <a:pt x="743" y="196"/>
                  </a:lnTo>
                  <a:lnTo>
                    <a:pt x="743" y="196"/>
                  </a:lnTo>
                  <a:lnTo>
                    <a:pt x="743" y="197"/>
                  </a:lnTo>
                  <a:lnTo>
                    <a:pt x="743" y="197"/>
                  </a:lnTo>
                  <a:lnTo>
                    <a:pt x="743" y="197"/>
                  </a:lnTo>
                  <a:lnTo>
                    <a:pt x="743" y="197"/>
                  </a:lnTo>
                  <a:lnTo>
                    <a:pt x="745" y="197"/>
                  </a:lnTo>
                  <a:lnTo>
                    <a:pt x="745" y="199"/>
                  </a:lnTo>
                  <a:lnTo>
                    <a:pt x="743" y="200"/>
                  </a:lnTo>
                  <a:lnTo>
                    <a:pt x="741" y="202"/>
                  </a:lnTo>
                  <a:lnTo>
                    <a:pt x="741" y="202"/>
                  </a:lnTo>
                  <a:lnTo>
                    <a:pt x="740" y="202"/>
                  </a:lnTo>
                  <a:lnTo>
                    <a:pt x="740" y="202"/>
                  </a:lnTo>
                  <a:lnTo>
                    <a:pt x="740" y="202"/>
                  </a:lnTo>
                  <a:lnTo>
                    <a:pt x="738" y="202"/>
                  </a:lnTo>
                  <a:lnTo>
                    <a:pt x="738" y="202"/>
                  </a:lnTo>
                  <a:lnTo>
                    <a:pt x="740" y="202"/>
                  </a:lnTo>
                  <a:lnTo>
                    <a:pt x="740" y="202"/>
                  </a:lnTo>
                  <a:lnTo>
                    <a:pt x="740" y="202"/>
                  </a:lnTo>
                  <a:lnTo>
                    <a:pt x="741" y="200"/>
                  </a:lnTo>
                  <a:lnTo>
                    <a:pt x="741" y="200"/>
                  </a:lnTo>
                  <a:lnTo>
                    <a:pt x="741" y="200"/>
                  </a:lnTo>
                  <a:lnTo>
                    <a:pt x="738" y="202"/>
                  </a:lnTo>
                  <a:lnTo>
                    <a:pt x="738" y="202"/>
                  </a:lnTo>
                  <a:lnTo>
                    <a:pt x="737" y="202"/>
                  </a:lnTo>
                  <a:lnTo>
                    <a:pt x="737" y="202"/>
                  </a:lnTo>
                  <a:lnTo>
                    <a:pt x="735" y="200"/>
                  </a:lnTo>
                  <a:lnTo>
                    <a:pt x="735" y="200"/>
                  </a:lnTo>
                  <a:lnTo>
                    <a:pt x="734" y="200"/>
                  </a:lnTo>
                  <a:lnTo>
                    <a:pt x="732" y="200"/>
                  </a:lnTo>
                  <a:lnTo>
                    <a:pt x="730" y="199"/>
                  </a:lnTo>
                  <a:lnTo>
                    <a:pt x="729" y="199"/>
                  </a:lnTo>
                  <a:lnTo>
                    <a:pt x="727" y="197"/>
                  </a:lnTo>
                  <a:lnTo>
                    <a:pt x="724" y="197"/>
                  </a:lnTo>
                  <a:lnTo>
                    <a:pt x="724" y="197"/>
                  </a:lnTo>
                  <a:lnTo>
                    <a:pt x="721" y="197"/>
                  </a:lnTo>
                  <a:lnTo>
                    <a:pt x="721" y="196"/>
                  </a:lnTo>
                  <a:lnTo>
                    <a:pt x="721" y="196"/>
                  </a:lnTo>
                  <a:lnTo>
                    <a:pt x="721" y="196"/>
                  </a:lnTo>
                  <a:lnTo>
                    <a:pt x="721" y="196"/>
                  </a:lnTo>
                  <a:lnTo>
                    <a:pt x="723" y="196"/>
                  </a:lnTo>
                  <a:lnTo>
                    <a:pt x="723" y="196"/>
                  </a:lnTo>
                  <a:lnTo>
                    <a:pt x="723" y="196"/>
                  </a:lnTo>
                  <a:lnTo>
                    <a:pt x="723" y="196"/>
                  </a:lnTo>
                  <a:lnTo>
                    <a:pt x="724" y="196"/>
                  </a:lnTo>
                  <a:lnTo>
                    <a:pt x="724" y="196"/>
                  </a:lnTo>
                  <a:lnTo>
                    <a:pt x="724" y="196"/>
                  </a:lnTo>
                  <a:lnTo>
                    <a:pt x="724" y="196"/>
                  </a:lnTo>
                  <a:lnTo>
                    <a:pt x="726" y="194"/>
                  </a:lnTo>
                  <a:lnTo>
                    <a:pt x="726" y="194"/>
                  </a:lnTo>
                  <a:close/>
                  <a:moveTo>
                    <a:pt x="719" y="194"/>
                  </a:moveTo>
                  <a:lnTo>
                    <a:pt x="719" y="194"/>
                  </a:lnTo>
                  <a:lnTo>
                    <a:pt x="719" y="196"/>
                  </a:lnTo>
                  <a:lnTo>
                    <a:pt x="719" y="196"/>
                  </a:lnTo>
                  <a:lnTo>
                    <a:pt x="719" y="197"/>
                  </a:lnTo>
                  <a:lnTo>
                    <a:pt x="718" y="197"/>
                  </a:lnTo>
                  <a:lnTo>
                    <a:pt x="718" y="196"/>
                  </a:lnTo>
                  <a:lnTo>
                    <a:pt x="716" y="196"/>
                  </a:lnTo>
                  <a:lnTo>
                    <a:pt x="718" y="196"/>
                  </a:lnTo>
                  <a:lnTo>
                    <a:pt x="718" y="196"/>
                  </a:lnTo>
                  <a:lnTo>
                    <a:pt x="718" y="194"/>
                  </a:lnTo>
                  <a:lnTo>
                    <a:pt x="719" y="194"/>
                  </a:lnTo>
                  <a:close/>
                  <a:moveTo>
                    <a:pt x="708" y="189"/>
                  </a:moveTo>
                  <a:lnTo>
                    <a:pt x="710" y="189"/>
                  </a:lnTo>
                  <a:lnTo>
                    <a:pt x="711" y="189"/>
                  </a:lnTo>
                  <a:lnTo>
                    <a:pt x="711" y="189"/>
                  </a:lnTo>
                  <a:lnTo>
                    <a:pt x="713" y="191"/>
                  </a:lnTo>
                  <a:lnTo>
                    <a:pt x="711" y="191"/>
                  </a:lnTo>
                  <a:lnTo>
                    <a:pt x="711" y="191"/>
                  </a:lnTo>
                  <a:lnTo>
                    <a:pt x="711" y="191"/>
                  </a:lnTo>
                  <a:lnTo>
                    <a:pt x="711" y="191"/>
                  </a:lnTo>
                  <a:lnTo>
                    <a:pt x="711" y="193"/>
                  </a:lnTo>
                  <a:lnTo>
                    <a:pt x="711" y="193"/>
                  </a:lnTo>
                  <a:lnTo>
                    <a:pt x="710" y="193"/>
                  </a:lnTo>
                  <a:lnTo>
                    <a:pt x="710" y="193"/>
                  </a:lnTo>
                  <a:lnTo>
                    <a:pt x="708" y="191"/>
                  </a:lnTo>
                  <a:lnTo>
                    <a:pt x="708" y="189"/>
                  </a:lnTo>
                  <a:lnTo>
                    <a:pt x="708" y="189"/>
                  </a:lnTo>
                  <a:lnTo>
                    <a:pt x="708" y="189"/>
                  </a:lnTo>
                  <a:close/>
                  <a:moveTo>
                    <a:pt x="899" y="177"/>
                  </a:moveTo>
                  <a:lnTo>
                    <a:pt x="899" y="177"/>
                  </a:lnTo>
                  <a:lnTo>
                    <a:pt x="899" y="178"/>
                  </a:lnTo>
                  <a:lnTo>
                    <a:pt x="898" y="178"/>
                  </a:lnTo>
                  <a:lnTo>
                    <a:pt x="896" y="178"/>
                  </a:lnTo>
                  <a:lnTo>
                    <a:pt x="896" y="178"/>
                  </a:lnTo>
                  <a:lnTo>
                    <a:pt x="898" y="177"/>
                  </a:lnTo>
                  <a:lnTo>
                    <a:pt x="899" y="177"/>
                  </a:lnTo>
                  <a:close/>
                  <a:moveTo>
                    <a:pt x="1049" y="177"/>
                  </a:moveTo>
                  <a:lnTo>
                    <a:pt x="1050" y="177"/>
                  </a:lnTo>
                  <a:lnTo>
                    <a:pt x="1050" y="177"/>
                  </a:lnTo>
                  <a:lnTo>
                    <a:pt x="1050" y="178"/>
                  </a:lnTo>
                  <a:lnTo>
                    <a:pt x="1052" y="180"/>
                  </a:lnTo>
                  <a:lnTo>
                    <a:pt x="1052" y="182"/>
                  </a:lnTo>
                  <a:lnTo>
                    <a:pt x="1050" y="183"/>
                  </a:lnTo>
                  <a:lnTo>
                    <a:pt x="1049" y="186"/>
                  </a:lnTo>
                  <a:lnTo>
                    <a:pt x="1049" y="189"/>
                  </a:lnTo>
                  <a:lnTo>
                    <a:pt x="1049" y="189"/>
                  </a:lnTo>
                  <a:lnTo>
                    <a:pt x="1049" y="191"/>
                  </a:lnTo>
                  <a:lnTo>
                    <a:pt x="1047" y="191"/>
                  </a:lnTo>
                  <a:lnTo>
                    <a:pt x="1046" y="193"/>
                  </a:lnTo>
                  <a:lnTo>
                    <a:pt x="1044" y="193"/>
                  </a:lnTo>
                  <a:lnTo>
                    <a:pt x="1043" y="194"/>
                  </a:lnTo>
                  <a:lnTo>
                    <a:pt x="1041" y="196"/>
                  </a:lnTo>
                  <a:lnTo>
                    <a:pt x="1041" y="196"/>
                  </a:lnTo>
                  <a:lnTo>
                    <a:pt x="1043" y="194"/>
                  </a:lnTo>
                  <a:lnTo>
                    <a:pt x="1044" y="194"/>
                  </a:lnTo>
                  <a:lnTo>
                    <a:pt x="1044" y="196"/>
                  </a:lnTo>
                  <a:lnTo>
                    <a:pt x="1043" y="196"/>
                  </a:lnTo>
                  <a:lnTo>
                    <a:pt x="1041" y="196"/>
                  </a:lnTo>
                  <a:lnTo>
                    <a:pt x="1043" y="197"/>
                  </a:lnTo>
                  <a:lnTo>
                    <a:pt x="1043" y="197"/>
                  </a:lnTo>
                  <a:lnTo>
                    <a:pt x="1041" y="197"/>
                  </a:lnTo>
                  <a:lnTo>
                    <a:pt x="1041" y="199"/>
                  </a:lnTo>
                  <a:lnTo>
                    <a:pt x="1041" y="200"/>
                  </a:lnTo>
                  <a:lnTo>
                    <a:pt x="1043" y="199"/>
                  </a:lnTo>
                  <a:lnTo>
                    <a:pt x="1044" y="199"/>
                  </a:lnTo>
                  <a:lnTo>
                    <a:pt x="1044" y="199"/>
                  </a:lnTo>
                  <a:lnTo>
                    <a:pt x="1046" y="199"/>
                  </a:lnTo>
                  <a:lnTo>
                    <a:pt x="1046" y="199"/>
                  </a:lnTo>
                  <a:lnTo>
                    <a:pt x="1049" y="196"/>
                  </a:lnTo>
                  <a:lnTo>
                    <a:pt x="1050" y="196"/>
                  </a:lnTo>
                  <a:lnTo>
                    <a:pt x="1046" y="196"/>
                  </a:lnTo>
                  <a:lnTo>
                    <a:pt x="1046" y="196"/>
                  </a:lnTo>
                  <a:lnTo>
                    <a:pt x="1047" y="193"/>
                  </a:lnTo>
                  <a:lnTo>
                    <a:pt x="1047" y="193"/>
                  </a:lnTo>
                  <a:lnTo>
                    <a:pt x="1049" y="191"/>
                  </a:lnTo>
                  <a:lnTo>
                    <a:pt x="1050" y="189"/>
                  </a:lnTo>
                  <a:lnTo>
                    <a:pt x="1050" y="189"/>
                  </a:lnTo>
                  <a:lnTo>
                    <a:pt x="1052" y="189"/>
                  </a:lnTo>
                  <a:lnTo>
                    <a:pt x="1054" y="189"/>
                  </a:lnTo>
                  <a:lnTo>
                    <a:pt x="1054" y="191"/>
                  </a:lnTo>
                  <a:lnTo>
                    <a:pt x="1055" y="191"/>
                  </a:lnTo>
                  <a:lnTo>
                    <a:pt x="1057" y="191"/>
                  </a:lnTo>
                  <a:lnTo>
                    <a:pt x="1058" y="191"/>
                  </a:lnTo>
                  <a:lnTo>
                    <a:pt x="1058" y="193"/>
                  </a:lnTo>
                  <a:lnTo>
                    <a:pt x="1058" y="193"/>
                  </a:lnTo>
                  <a:lnTo>
                    <a:pt x="1058" y="193"/>
                  </a:lnTo>
                  <a:lnTo>
                    <a:pt x="1057" y="194"/>
                  </a:lnTo>
                  <a:lnTo>
                    <a:pt x="1058" y="196"/>
                  </a:lnTo>
                  <a:lnTo>
                    <a:pt x="1058" y="196"/>
                  </a:lnTo>
                  <a:lnTo>
                    <a:pt x="1057" y="197"/>
                  </a:lnTo>
                  <a:lnTo>
                    <a:pt x="1055" y="197"/>
                  </a:lnTo>
                  <a:lnTo>
                    <a:pt x="1054" y="199"/>
                  </a:lnTo>
                  <a:lnTo>
                    <a:pt x="1050" y="200"/>
                  </a:lnTo>
                  <a:lnTo>
                    <a:pt x="1047" y="202"/>
                  </a:lnTo>
                  <a:lnTo>
                    <a:pt x="1046" y="202"/>
                  </a:lnTo>
                  <a:lnTo>
                    <a:pt x="1044" y="202"/>
                  </a:lnTo>
                  <a:lnTo>
                    <a:pt x="1043" y="202"/>
                  </a:lnTo>
                  <a:lnTo>
                    <a:pt x="1041" y="202"/>
                  </a:lnTo>
                  <a:lnTo>
                    <a:pt x="1039" y="202"/>
                  </a:lnTo>
                  <a:lnTo>
                    <a:pt x="1038" y="202"/>
                  </a:lnTo>
                  <a:lnTo>
                    <a:pt x="1038" y="202"/>
                  </a:lnTo>
                  <a:lnTo>
                    <a:pt x="1038" y="202"/>
                  </a:lnTo>
                  <a:lnTo>
                    <a:pt x="1036" y="200"/>
                  </a:lnTo>
                  <a:lnTo>
                    <a:pt x="1035" y="199"/>
                  </a:lnTo>
                  <a:lnTo>
                    <a:pt x="1035" y="196"/>
                  </a:lnTo>
                  <a:lnTo>
                    <a:pt x="1035" y="193"/>
                  </a:lnTo>
                  <a:lnTo>
                    <a:pt x="1036" y="191"/>
                  </a:lnTo>
                  <a:lnTo>
                    <a:pt x="1038" y="189"/>
                  </a:lnTo>
                  <a:lnTo>
                    <a:pt x="1038" y="189"/>
                  </a:lnTo>
                  <a:lnTo>
                    <a:pt x="1043" y="183"/>
                  </a:lnTo>
                  <a:lnTo>
                    <a:pt x="1043" y="182"/>
                  </a:lnTo>
                  <a:lnTo>
                    <a:pt x="1044" y="180"/>
                  </a:lnTo>
                  <a:lnTo>
                    <a:pt x="1046" y="178"/>
                  </a:lnTo>
                  <a:lnTo>
                    <a:pt x="1047" y="177"/>
                  </a:lnTo>
                  <a:lnTo>
                    <a:pt x="1049" y="177"/>
                  </a:lnTo>
                  <a:lnTo>
                    <a:pt x="1049" y="177"/>
                  </a:lnTo>
                  <a:close/>
                  <a:moveTo>
                    <a:pt x="998" y="175"/>
                  </a:moveTo>
                  <a:lnTo>
                    <a:pt x="998" y="177"/>
                  </a:lnTo>
                  <a:lnTo>
                    <a:pt x="998" y="178"/>
                  </a:lnTo>
                  <a:lnTo>
                    <a:pt x="997" y="180"/>
                  </a:lnTo>
                  <a:lnTo>
                    <a:pt x="1000" y="183"/>
                  </a:lnTo>
                  <a:lnTo>
                    <a:pt x="1000" y="183"/>
                  </a:lnTo>
                  <a:lnTo>
                    <a:pt x="1000" y="185"/>
                  </a:lnTo>
                  <a:lnTo>
                    <a:pt x="1000" y="185"/>
                  </a:lnTo>
                  <a:lnTo>
                    <a:pt x="1000" y="185"/>
                  </a:lnTo>
                  <a:lnTo>
                    <a:pt x="1002" y="185"/>
                  </a:lnTo>
                  <a:lnTo>
                    <a:pt x="1002" y="186"/>
                  </a:lnTo>
                  <a:lnTo>
                    <a:pt x="1002" y="186"/>
                  </a:lnTo>
                  <a:lnTo>
                    <a:pt x="1002" y="186"/>
                  </a:lnTo>
                  <a:lnTo>
                    <a:pt x="1003" y="185"/>
                  </a:lnTo>
                  <a:lnTo>
                    <a:pt x="1005" y="185"/>
                  </a:lnTo>
                  <a:lnTo>
                    <a:pt x="1006" y="185"/>
                  </a:lnTo>
                  <a:lnTo>
                    <a:pt x="1006" y="185"/>
                  </a:lnTo>
                  <a:lnTo>
                    <a:pt x="1008" y="185"/>
                  </a:lnTo>
                  <a:lnTo>
                    <a:pt x="1009" y="186"/>
                  </a:lnTo>
                  <a:lnTo>
                    <a:pt x="1011" y="186"/>
                  </a:lnTo>
                  <a:lnTo>
                    <a:pt x="1014" y="186"/>
                  </a:lnTo>
                  <a:lnTo>
                    <a:pt x="1017" y="186"/>
                  </a:lnTo>
                  <a:lnTo>
                    <a:pt x="1017" y="186"/>
                  </a:lnTo>
                  <a:lnTo>
                    <a:pt x="1022" y="186"/>
                  </a:lnTo>
                  <a:lnTo>
                    <a:pt x="1025" y="186"/>
                  </a:lnTo>
                  <a:lnTo>
                    <a:pt x="1027" y="186"/>
                  </a:lnTo>
                  <a:lnTo>
                    <a:pt x="1027" y="186"/>
                  </a:lnTo>
                  <a:lnTo>
                    <a:pt x="1027" y="186"/>
                  </a:lnTo>
                  <a:lnTo>
                    <a:pt x="1025" y="188"/>
                  </a:lnTo>
                  <a:lnTo>
                    <a:pt x="1022" y="189"/>
                  </a:lnTo>
                  <a:lnTo>
                    <a:pt x="1021" y="191"/>
                  </a:lnTo>
                  <a:lnTo>
                    <a:pt x="1019" y="191"/>
                  </a:lnTo>
                  <a:lnTo>
                    <a:pt x="1019" y="193"/>
                  </a:lnTo>
                  <a:lnTo>
                    <a:pt x="1019" y="194"/>
                  </a:lnTo>
                  <a:lnTo>
                    <a:pt x="1021" y="194"/>
                  </a:lnTo>
                  <a:lnTo>
                    <a:pt x="1021" y="194"/>
                  </a:lnTo>
                  <a:lnTo>
                    <a:pt x="1021" y="194"/>
                  </a:lnTo>
                  <a:lnTo>
                    <a:pt x="1017" y="196"/>
                  </a:lnTo>
                  <a:lnTo>
                    <a:pt x="1016" y="194"/>
                  </a:lnTo>
                  <a:lnTo>
                    <a:pt x="1014" y="194"/>
                  </a:lnTo>
                  <a:lnTo>
                    <a:pt x="1014" y="193"/>
                  </a:lnTo>
                  <a:lnTo>
                    <a:pt x="1013" y="193"/>
                  </a:lnTo>
                  <a:lnTo>
                    <a:pt x="1013" y="193"/>
                  </a:lnTo>
                  <a:lnTo>
                    <a:pt x="1014" y="193"/>
                  </a:lnTo>
                  <a:lnTo>
                    <a:pt x="1014" y="191"/>
                  </a:lnTo>
                  <a:lnTo>
                    <a:pt x="1013" y="191"/>
                  </a:lnTo>
                  <a:lnTo>
                    <a:pt x="1013" y="191"/>
                  </a:lnTo>
                  <a:lnTo>
                    <a:pt x="1013" y="189"/>
                  </a:lnTo>
                  <a:lnTo>
                    <a:pt x="1013" y="189"/>
                  </a:lnTo>
                  <a:lnTo>
                    <a:pt x="1013" y="189"/>
                  </a:lnTo>
                  <a:lnTo>
                    <a:pt x="1013" y="189"/>
                  </a:lnTo>
                  <a:lnTo>
                    <a:pt x="1011" y="189"/>
                  </a:lnTo>
                  <a:lnTo>
                    <a:pt x="1009" y="189"/>
                  </a:lnTo>
                  <a:lnTo>
                    <a:pt x="1009" y="191"/>
                  </a:lnTo>
                  <a:lnTo>
                    <a:pt x="1011" y="191"/>
                  </a:lnTo>
                  <a:lnTo>
                    <a:pt x="1009" y="191"/>
                  </a:lnTo>
                  <a:lnTo>
                    <a:pt x="1009" y="191"/>
                  </a:lnTo>
                  <a:lnTo>
                    <a:pt x="1005" y="191"/>
                  </a:lnTo>
                  <a:lnTo>
                    <a:pt x="1003" y="191"/>
                  </a:lnTo>
                  <a:lnTo>
                    <a:pt x="1003" y="189"/>
                  </a:lnTo>
                  <a:lnTo>
                    <a:pt x="1002" y="188"/>
                  </a:lnTo>
                  <a:lnTo>
                    <a:pt x="1002" y="188"/>
                  </a:lnTo>
                  <a:lnTo>
                    <a:pt x="1002" y="188"/>
                  </a:lnTo>
                  <a:lnTo>
                    <a:pt x="1002" y="188"/>
                  </a:lnTo>
                  <a:lnTo>
                    <a:pt x="1000" y="186"/>
                  </a:lnTo>
                  <a:lnTo>
                    <a:pt x="998" y="188"/>
                  </a:lnTo>
                  <a:lnTo>
                    <a:pt x="997" y="186"/>
                  </a:lnTo>
                  <a:lnTo>
                    <a:pt x="997" y="185"/>
                  </a:lnTo>
                  <a:lnTo>
                    <a:pt x="997" y="183"/>
                  </a:lnTo>
                  <a:lnTo>
                    <a:pt x="995" y="183"/>
                  </a:lnTo>
                  <a:lnTo>
                    <a:pt x="994" y="183"/>
                  </a:lnTo>
                  <a:lnTo>
                    <a:pt x="992" y="182"/>
                  </a:lnTo>
                  <a:lnTo>
                    <a:pt x="994" y="180"/>
                  </a:lnTo>
                  <a:lnTo>
                    <a:pt x="995" y="180"/>
                  </a:lnTo>
                  <a:lnTo>
                    <a:pt x="995" y="178"/>
                  </a:lnTo>
                  <a:lnTo>
                    <a:pt x="997" y="177"/>
                  </a:lnTo>
                  <a:lnTo>
                    <a:pt x="998" y="175"/>
                  </a:lnTo>
                  <a:close/>
                  <a:moveTo>
                    <a:pt x="1142" y="164"/>
                  </a:moveTo>
                  <a:lnTo>
                    <a:pt x="1140" y="166"/>
                  </a:lnTo>
                  <a:lnTo>
                    <a:pt x="1140" y="169"/>
                  </a:lnTo>
                  <a:lnTo>
                    <a:pt x="1139" y="169"/>
                  </a:lnTo>
                  <a:lnTo>
                    <a:pt x="1139" y="169"/>
                  </a:lnTo>
                  <a:lnTo>
                    <a:pt x="1139" y="169"/>
                  </a:lnTo>
                  <a:lnTo>
                    <a:pt x="1139" y="167"/>
                  </a:lnTo>
                  <a:lnTo>
                    <a:pt x="1140" y="166"/>
                  </a:lnTo>
                  <a:lnTo>
                    <a:pt x="1140" y="166"/>
                  </a:lnTo>
                  <a:lnTo>
                    <a:pt x="1140" y="166"/>
                  </a:lnTo>
                  <a:lnTo>
                    <a:pt x="1140" y="166"/>
                  </a:lnTo>
                  <a:lnTo>
                    <a:pt x="1142" y="164"/>
                  </a:lnTo>
                  <a:close/>
                  <a:moveTo>
                    <a:pt x="1035" y="164"/>
                  </a:moveTo>
                  <a:lnTo>
                    <a:pt x="1036" y="164"/>
                  </a:lnTo>
                  <a:lnTo>
                    <a:pt x="1035" y="166"/>
                  </a:lnTo>
                  <a:lnTo>
                    <a:pt x="1033" y="166"/>
                  </a:lnTo>
                  <a:lnTo>
                    <a:pt x="1032" y="167"/>
                  </a:lnTo>
                  <a:lnTo>
                    <a:pt x="1032" y="169"/>
                  </a:lnTo>
                  <a:lnTo>
                    <a:pt x="1030" y="169"/>
                  </a:lnTo>
                  <a:lnTo>
                    <a:pt x="1028" y="170"/>
                  </a:lnTo>
                  <a:lnTo>
                    <a:pt x="1028" y="170"/>
                  </a:lnTo>
                  <a:lnTo>
                    <a:pt x="1030" y="172"/>
                  </a:lnTo>
                  <a:lnTo>
                    <a:pt x="1030" y="172"/>
                  </a:lnTo>
                  <a:lnTo>
                    <a:pt x="1030" y="172"/>
                  </a:lnTo>
                  <a:lnTo>
                    <a:pt x="1030" y="172"/>
                  </a:lnTo>
                  <a:lnTo>
                    <a:pt x="1028" y="172"/>
                  </a:lnTo>
                  <a:lnTo>
                    <a:pt x="1027" y="172"/>
                  </a:lnTo>
                  <a:lnTo>
                    <a:pt x="1028" y="169"/>
                  </a:lnTo>
                  <a:lnTo>
                    <a:pt x="1030" y="167"/>
                  </a:lnTo>
                  <a:lnTo>
                    <a:pt x="1033" y="166"/>
                  </a:lnTo>
                  <a:lnTo>
                    <a:pt x="1035" y="164"/>
                  </a:lnTo>
                  <a:lnTo>
                    <a:pt x="1035" y="164"/>
                  </a:lnTo>
                  <a:close/>
                  <a:moveTo>
                    <a:pt x="685" y="161"/>
                  </a:moveTo>
                  <a:lnTo>
                    <a:pt x="686" y="163"/>
                  </a:lnTo>
                  <a:lnTo>
                    <a:pt x="686" y="163"/>
                  </a:lnTo>
                  <a:lnTo>
                    <a:pt x="686" y="163"/>
                  </a:lnTo>
                  <a:lnTo>
                    <a:pt x="685" y="163"/>
                  </a:lnTo>
                  <a:lnTo>
                    <a:pt x="683" y="163"/>
                  </a:lnTo>
                  <a:lnTo>
                    <a:pt x="682" y="163"/>
                  </a:lnTo>
                  <a:lnTo>
                    <a:pt x="682" y="163"/>
                  </a:lnTo>
                  <a:lnTo>
                    <a:pt x="682" y="163"/>
                  </a:lnTo>
                  <a:lnTo>
                    <a:pt x="682" y="161"/>
                  </a:lnTo>
                  <a:lnTo>
                    <a:pt x="683" y="161"/>
                  </a:lnTo>
                  <a:lnTo>
                    <a:pt x="685" y="161"/>
                  </a:lnTo>
                  <a:close/>
                  <a:moveTo>
                    <a:pt x="991" y="159"/>
                  </a:moveTo>
                  <a:lnTo>
                    <a:pt x="991" y="161"/>
                  </a:lnTo>
                  <a:lnTo>
                    <a:pt x="989" y="163"/>
                  </a:lnTo>
                  <a:lnTo>
                    <a:pt x="989" y="163"/>
                  </a:lnTo>
                  <a:lnTo>
                    <a:pt x="989" y="163"/>
                  </a:lnTo>
                  <a:lnTo>
                    <a:pt x="989" y="161"/>
                  </a:lnTo>
                  <a:lnTo>
                    <a:pt x="989" y="161"/>
                  </a:lnTo>
                  <a:lnTo>
                    <a:pt x="991" y="161"/>
                  </a:lnTo>
                  <a:lnTo>
                    <a:pt x="991" y="161"/>
                  </a:lnTo>
                  <a:lnTo>
                    <a:pt x="991" y="159"/>
                  </a:lnTo>
                  <a:close/>
                  <a:moveTo>
                    <a:pt x="991" y="158"/>
                  </a:moveTo>
                  <a:lnTo>
                    <a:pt x="992" y="158"/>
                  </a:lnTo>
                  <a:lnTo>
                    <a:pt x="992" y="159"/>
                  </a:lnTo>
                  <a:lnTo>
                    <a:pt x="991" y="159"/>
                  </a:lnTo>
                  <a:lnTo>
                    <a:pt x="991" y="158"/>
                  </a:lnTo>
                  <a:lnTo>
                    <a:pt x="991" y="158"/>
                  </a:lnTo>
                  <a:lnTo>
                    <a:pt x="991" y="158"/>
                  </a:lnTo>
                  <a:close/>
                  <a:moveTo>
                    <a:pt x="656" y="142"/>
                  </a:moveTo>
                  <a:lnTo>
                    <a:pt x="656" y="142"/>
                  </a:lnTo>
                  <a:lnTo>
                    <a:pt x="656" y="144"/>
                  </a:lnTo>
                  <a:lnTo>
                    <a:pt x="658" y="144"/>
                  </a:lnTo>
                  <a:lnTo>
                    <a:pt x="656" y="144"/>
                  </a:lnTo>
                  <a:lnTo>
                    <a:pt x="656" y="144"/>
                  </a:lnTo>
                  <a:lnTo>
                    <a:pt x="655" y="144"/>
                  </a:lnTo>
                  <a:lnTo>
                    <a:pt x="656" y="144"/>
                  </a:lnTo>
                  <a:lnTo>
                    <a:pt x="656" y="144"/>
                  </a:lnTo>
                  <a:lnTo>
                    <a:pt x="655" y="142"/>
                  </a:lnTo>
                  <a:lnTo>
                    <a:pt x="655" y="142"/>
                  </a:lnTo>
                  <a:lnTo>
                    <a:pt x="656" y="142"/>
                  </a:lnTo>
                  <a:lnTo>
                    <a:pt x="656" y="142"/>
                  </a:lnTo>
                  <a:close/>
                  <a:moveTo>
                    <a:pt x="653" y="142"/>
                  </a:moveTo>
                  <a:lnTo>
                    <a:pt x="655" y="142"/>
                  </a:lnTo>
                  <a:lnTo>
                    <a:pt x="655" y="142"/>
                  </a:lnTo>
                  <a:lnTo>
                    <a:pt x="655" y="144"/>
                  </a:lnTo>
                  <a:lnTo>
                    <a:pt x="655" y="144"/>
                  </a:lnTo>
                  <a:lnTo>
                    <a:pt x="655" y="144"/>
                  </a:lnTo>
                  <a:lnTo>
                    <a:pt x="655" y="144"/>
                  </a:lnTo>
                  <a:lnTo>
                    <a:pt x="653" y="144"/>
                  </a:lnTo>
                  <a:lnTo>
                    <a:pt x="653" y="144"/>
                  </a:lnTo>
                  <a:lnTo>
                    <a:pt x="652" y="144"/>
                  </a:lnTo>
                  <a:lnTo>
                    <a:pt x="652" y="145"/>
                  </a:lnTo>
                  <a:lnTo>
                    <a:pt x="652" y="145"/>
                  </a:lnTo>
                  <a:lnTo>
                    <a:pt x="650" y="144"/>
                  </a:lnTo>
                  <a:lnTo>
                    <a:pt x="650" y="144"/>
                  </a:lnTo>
                  <a:lnTo>
                    <a:pt x="652" y="142"/>
                  </a:lnTo>
                  <a:lnTo>
                    <a:pt x="652" y="142"/>
                  </a:lnTo>
                  <a:lnTo>
                    <a:pt x="653" y="142"/>
                  </a:lnTo>
                  <a:close/>
                  <a:moveTo>
                    <a:pt x="138" y="141"/>
                  </a:moveTo>
                  <a:lnTo>
                    <a:pt x="138" y="141"/>
                  </a:lnTo>
                  <a:lnTo>
                    <a:pt x="139" y="142"/>
                  </a:lnTo>
                  <a:lnTo>
                    <a:pt x="139" y="142"/>
                  </a:lnTo>
                  <a:lnTo>
                    <a:pt x="139" y="144"/>
                  </a:lnTo>
                  <a:lnTo>
                    <a:pt x="139" y="144"/>
                  </a:lnTo>
                  <a:lnTo>
                    <a:pt x="139" y="144"/>
                  </a:lnTo>
                  <a:lnTo>
                    <a:pt x="139" y="144"/>
                  </a:lnTo>
                  <a:lnTo>
                    <a:pt x="139" y="144"/>
                  </a:lnTo>
                  <a:lnTo>
                    <a:pt x="138" y="144"/>
                  </a:lnTo>
                  <a:lnTo>
                    <a:pt x="138" y="141"/>
                  </a:lnTo>
                  <a:close/>
                  <a:moveTo>
                    <a:pt x="136" y="137"/>
                  </a:moveTo>
                  <a:lnTo>
                    <a:pt x="139" y="141"/>
                  </a:lnTo>
                  <a:lnTo>
                    <a:pt x="141" y="141"/>
                  </a:lnTo>
                  <a:lnTo>
                    <a:pt x="141" y="142"/>
                  </a:lnTo>
                  <a:lnTo>
                    <a:pt x="141" y="142"/>
                  </a:lnTo>
                  <a:lnTo>
                    <a:pt x="138" y="141"/>
                  </a:lnTo>
                  <a:lnTo>
                    <a:pt x="136" y="139"/>
                  </a:lnTo>
                  <a:lnTo>
                    <a:pt x="136" y="137"/>
                  </a:lnTo>
                  <a:close/>
                  <a:moveTo>
                    <a:pt x="976" y="134"/>
                  </a:moveTo>
                  <a:lnTo>
                    <a:pt x="978" y="134"/>
                  </a:lnTo>
                  <a:lnTo>
                    <a:pt x="986" y="136"/>
                  </a:lnTo>
                  <a:lnTo>
                    <a:pt x="991" y="137"/>
                  </a:lnTo>
                  <a:lnTo>
                    <a:pt x="995" y="141"/>
                  </a:lnTo>
                  <a:lnTo>
                    <a:pt x="995" y="142"/>
                  </a:lnTo>
                  <a:lnTo>
                    <a:pt x="995" y="144"/>
                  </a:lnTo>
                  <a:lnTo>
                    <a:pt x="994" y="142"/>
                  </a:lnTo>
                  <a:lnTo>
                    <a:pt x="991" y="142"/>
                  </a:lnTo>
                  <a:lnTo>
                    <a:pt x="992" y="144"/>
                  </a:lnTo>
                  <a:lnTo>
                    <a:pt x="995" y="145"/>
                  </a:lnTo>
                  <a:lnTo>
                    <a:pt x="995" y="148"/>
                  </a:lnTo>
                  <a:lnTo>
                    <a:pt x="994" y="150"/>
                  </a:lnTo>
                  <a:lnTo>
                    <a:pt x="989" y="152"/>
                  </a:lnTo>
                  <a:lnTo>
                    <a:pt x="989" y="152"/>
                  </a:lnTo>
                  <a:lnTo>
                    <a:pt x="987" y="153"/>
                  </a:lnTo>
                  <a:lnTo>
                    <a:pt x="987" y="155"/>
                  </a:lnTo>
                  <a:lnTo>
                    <a:pt x="984" y="155"/>
                  </a:lnTo>
                  <a:lnTo>
                    <a:pt x="984" y="156"/>
                  </a:lnTo>
                  <a:lnTo>
                    <a:pt x="981" y="158"/>
                  </a:lnTo>
                  <a:lnTo>
                    <a:pt x="980" y="158"/>
                  </a:lnTo>
                  <a:lnTo>
                    <a:pt x="978" y="158"/>
                  </a:lnTo>
                  <a:lnTo>
                    <a:pt x="973" y="156"/>
                  </a:lnTo>
                  <a:lnTo>
                    <a:pt x="970" y="155"/>
                  </a:lnTo>
                  <a:lnTo>
                    <a:pt x="970" y="155"/>
                  </a:lnTo>
                  <a:lnTo>
                    <a:pt x="969" y="156"/>
                  </a:lnTo>
                  <a:lnTo>
                    <a:pt x="965" y="156"/>
                  </a:lnTo>
                  <a:lnTo>
                    <a:pt x="965" y="156"/>
                  </a:lnTo>
                  <a:lnTo>
                    <a:pt x="964" y="156"/>
                  </a:lnTo>
                  <a:lnTo>
                    <a:pt x="959" y="158"/>
                  </a:lnTo>
                  <a:lnTo>
                    <a:pt x="961" y="158"/>
                  </a:lnTo>
                  <a:lnTo>
                    <a:pt x="964" y="156"/>
                  </a:lnTo>
                  <a:lnTo>
                    <a:pt x="964" y="156"/>
                  </a:lnTo>
                  <a:lnTo>
                    <a:pt x="967" y="158"/>
                  </a:lnTo>
                  <a:lnTo>
                    <a:pt x="972" y="159"/>
                  </a:lnTo>
                  <a:lnTo>
                    <a:pt x="973" y="161"/>
                  </a:lnTo>
                  <a:lnTo>
                    <a:pt x="975" y="164"/>
                  </a:lnTo>
                  <a:lnTo>
                    <a:pt x="975" y="164"/>
                  </a:lnTo>
                  <a:lnTo>
                    <a:pt x="976" y="164"/>
                  </a:lnTo>
                  <a:lnTo>
                    <a:pt x="980" y="163"/>
                  </a:lnTo>
                  <a:lnTo>
                    <a:pt x="981" y="161"/>
                  </a:lnTo>
                  <a:lnTo>
                    <a:pt x="984" y="161"/>
                  </a:lnTo>
                  <a:lnTo>
                    <a:pt x="983" y="161"/>
                  </a:lnTo>
                  <a:lnTo>
                    <a:pt x="986" y="161"/>
                  </a:lnTo>
                  <a:lnTo>
                    <a:pt x="989" y="163"/>
                  </a:lnTo>
                  <a:lnTo>
                    <a:pt x="987" y="164"/>
                  </a:lnTo>
                  <a:lnTo>
                    <a:pt x="986" y="166"/>
                  </a:lnTo>
                  <a:lnTo>
                    <a:pt x="986" y="169"/>
                  </a:lnTo>
                  <a:lnTo>
                    <a:pt x="983" y="172"/>
                  </a:lnTo>
                  <a:lnTo>
                    <a:pt x="980" y="174"/>
                  </a:lnTo>
                  <a:lnTo>
                    <a:pt x="981" y="175"/>
                  </a:lnTo>
                  <a:lnTo>
                    <a:pt x="981" y="175"/>
                  </a:lnTo>
                  <a:lnTo>
                    <a:pt x="984" y="175"/>
                  </a:lnTo>
                  <a:lnTo>
                    <a:pt x="984" y="175"/>
                  </a:lnTo>
                  <a:lnTo>
                    <a:pt x="986" y="175"/>
                  </a:lnTo>
                  <a:lnTo>
                    <a:pt x="986" y="177"/>
                  </a:lnTo>
                  <a:lnTo>
                    <a:pt x="986" y="178"/>
                  </a:lnTo>
                  <a:lnTo>
                    <a:pt x="986" y="180"/>
                  </a:lnTo>
                  <a:lnTo>
                    <a:pt x="987" y="182"/>
                  </a:lnTo>
                  <a:lnTo>
                    <a:pt x="987" y="182"/>
                  </a:lnTo>
                  <a:lnTo>
                    <a:pt x="989" y="185"/>
                  </a:lnTo>
                  <a:lnTo>
                    <a:pt x="989" y="186"/>
                  </a:lnTo>
                  <a:lnTo>
                    <a:pt x="989" y="188"/>
                  </a:lnTo>
                  <a:lnTo>
                    <a:pt x="991" y="189"/>
                  </a:lnTo>
                  <a:lnTo>
                    <a:pt x="991" y="189"/>
                  </a:lnTo>
                  <a:lnTo>
                    <a:pt x="995" y="191"/>
                  </a:lnTo>
                  <a:lnTo>
                    <a:pt x="997" y="191"/>
                  </a:lnTo>
                  <a:lnTo>
                    <a:pt x="1000" y="191"/>
                  </a:lnTo>
                  <a:lnTo>
                    <a:pt x="1000" y="191"/>
                  </a:lnTo>
                  <a:lnTo>
                    <a:pt x="1002" y="193"/>
                  </a:lnTo>
                  <a:lnTo>
                    <a:pt x="998" y="194"/>
                  </a:lnTo>
                  <a:lnTo>
                    <a:pt x="1000" y="196"/>
                  </a:lnTo>
                  <a:lnTo>
                    <a:pt x="1003" y="197"/>
                  </a:lnTo>
                  <a:lnTo>
                    <a:pt x="1005" y="197"/>
                  </a:lnTo>
                  <a:lnTo>
                    <a:pt x="1006" y="197"/>
                  </a:lnTo>
                  <a:lnTo>
                    <a:pt x="1008" y="197"/>
                  </a:lnTo>
                  <a:lnTo>
                    <a:pt x="1008" y="199"/>
                  </a:lnTo>
                  <a:lnTo>
                    <a:pt x="1009" y="199"/>
                  </a:lnTo>
                  <a:lnTo>
                    <a:pt x="1009" y="199"/>
                  </a:lnTo>
                  <a:lnTo>
                    <a:pt x="1011" y="199"/>
                  </a:lnTo>
                  <a:lnTo>
                    <a:pt x="1014" y="199"/>
                  </a:lnTo>
                  <a:lnTo>
                    <a:pt x="1017" y="199"/>
                  </a:lnTo>
                  <a:lnTo>
                    <a:pt x="1017" y="200"/>
                  </a:lnTo>
                  <a:lnTo>
                    <a:pt x="1017" y="200"/>
                  </a:lnTo>
                  <a:lnTo>
                    <a:pt x="1019" y="200"/>
                  </a:lnTo>
                  <a:lnTo>
                    <a:pt x="1021" y="200"/>
                  </a:lnTo>
                  <a:lnTo>
                    <a:pt x="1021" y="200"/>
                  </a:lnTo>
                  <a:lnTo>
                    <a:pt x="1022" y="200"/>
                  </a:lnTo>
                  <a:lnTo>
                    <a:pt x="1024" y="199"/>
                  </a:lnTo>
                  <a:lnTo>
                    <a:pt x="1028" y="197"/>
                  </a:lnTo>
                  <a:lnTo>
                    <a:pt x="1028" y="197"/>
                  </a:lnTo>
                  <a:lnTo>
                    <a:pt x="1028" y="197"/>
                  </a:lnTo>
                  <a:lnTo>
                    <a:pt x="1030" y="199"/>
                  </a:lnTo>
                  <a:lnTo>
                    <a:pt x="1030" y="200"/>
                  </a:lnTo>
                  <a:lnTo>
                    <a:pt x="1033" y="200"/>
                  </a:lnTo>
                  <a:lnTo>
                    <a:pt x="1035" y="200"/>
                  </a:lnTo>
                  <a:lnTo>
                    <a:pt x="1036" y="200"/>
                  </a:lnTo>
                  <a:lnTo>
                    <a:pt x="1036" y="202"/>
                  </a:lnTo>
                  <a:lnTo>
                    <a:pt x="1038" y="204"/>
                  </a:lnTo>
                  <a:lnTo>
                    <a:pt x="1038" y="205"/>
                  </a:lnTo>
                  <a:lnTo>
                    <a:pt x="1036" y="205"/>
                  </a:lnTo>
                  <a:lnTo>
                    <a:pt x="1035" y="205"/>
                  </a:lnTo>
                  <a:lnTo>
                    <a:pt x="1041" y="207"/>
                  </a:lnTo>
                  <a:lnTo>
                    <a:pt x="1041" y="207"/>
                  </a:lnTo>
                  <a:lnTo>
                    <a:pt x="1041" y="207"/>
                  </a:lnTo>
                  <a:lnTo>
                    <a:pt x="1041" y="208"/>
                  </a:lnTo>
                  <a:lnTo>
                    <a:pt x="1041" y="208"/>
                  </a:lnTo>
                  <a:lnTo>
                    <a:pt x="1039" y="208"/>
                  </a:lnTo>
                  <a:lnTo>
                    <a:pt x="1038" y="208"/>
                  </a:lnTo>
                  <a:lnTo>
                    <a:pt x="1036" y="208"/>
                  </a:lnTo>
                  <a:lnTo>
                    <a:pt x="1035" y="210"/>
                  </a:lnTo>
                  <a:lnTo>
                    <a:pt x="1033" y="210"/>
                  </a:lnTo>
                  <a:lnTo>
                    <a:pt x="1033" y="210"/>
                  </a:lnTo>
                  <a:lnTo>
                    <a:pt x="1032" y="210"/>
                  </a:lnTo>
                  <a:lnTo>
                    <a:pt x="1030" y="211"/>
                  </a:lnTo>
                  <a:lnTo>
                    <a:pt x="1027" y="213"/>
                  </a:lnTo>
                  <a:lnTo>
                    <a:pt x="1024" y="213"/>
                  </a:lnTo>
                  <a:lnTo>
                    <a:pt x="1021" y="215"/>
                  </a:lnTo>
                  <a:lnTo>
                    <a:pt x="1016" y="216"/>
                  </a:lnTo>
                  <a:lnTo>
                    <a:pt x="1013" y="218"/>
                  </a:lnTo>
                  <a:lnTo>
                    <a:pt x="1011" y="218"/>
                  </a:lnTo>
                  <a:lnTo>
                    <a:pt x="1011" y="218"/>
                  </a:lnTo>
                  <a:lnTo>
                    <a:pt x="1008" y="219"/>
                  </a:lnTo>
                  <a:lnTo>
                    <a:pt x="1008" y="218"/>
                  </a:lnTo>
                  <a:lnTo>
                    <a:pt x="1006" y="219"/>
                  </a:lnTo>
                  <a:lnTo>
                    <a:pt x="1005" y="218"/>
                  </a:lnTo>
                  <a:lnTo>
                    <a:pt x="1005" y="218"/>
                  </a:lnTo>
                  <a:lnTo>
                    <a:pt x="1005" y="219"/>
                  </a:lnTo>
                  <a:lnTo>
                    <a:pt x="1005" y="221"/>
                  </a:lnTo>
                  <a:lnTo>
                    <a:pt x="1005" y="221"/>
                  </a:lnTo>
                  <a:lnTo>
                    <a:pt x="1005" y="221"/>
                  </a:lnTo>
                  <a:lnTo>
                    <a:pt x="1002" y="221"/>
                  </a:lnTo>
                  <a:lnTo>
                    <a:pt x="1002" y="221"/>
                  </a:lnTo>
                  <a:lnTo>
                    <a:pt x="1000" y="221"/>
                  </a:lnTo>
                  <a:lnTo>
                    <a:pt x="1000" y="219"/>
                  </a:lnTo>
                  <a:lnTo>
                    <a:pt x="998" y="219"/>
                  </a:lnTo>
                  <a:lnTo>
                    <a:pt x="998" y="219"/>
                  </a:lnTo>
                  <a:lnTo>
                    <a:pt x="998" y="221"/>
                  </a:lnTo>
                  <a:lnTo>
                    <a:pt x="997" y="221"/>
                  </a:lnTo>
                  <a:lnTo>
                    <a:pt x="997" y="219"/>
                  </a:lnTo>
                  <a:lnTo>
                    <a:pt x="994" y="221"/>
                  </a:lnTo>
                  <a:lnTo>
                    <a:pt x="994" y="222"/>
                  </a:lnTo>
                  <a:lnTo>
                    <a:pt x="994" y="222"/>
                  </a:lnTo>
                  <a:lnTo>
                    <a:pt x="995" y="224"/>
                  </a:lnTo>
                  <a:lnTo>
                    <a:pt x="994" y="226"/>
                  </a:lnTo>
                  <a:lnTo>
                    <a:pt x="994" y="224"/>
                  </a:lnTo>
                  <a:lnTo>
                    <a:pt x="992" y="227"/>
                  </a:lnTo>
                  <a:lnTo>
                    <a:pt x="991" y="227"/>
                  </a:lnTo>
                  <a:lnTo>
                    <a:pt x="989" y="230"/>
                  </a:lnTo>
                  <a:lnTo>
                    <a:pt x="987" y="232"/>
                  </a:lnTo>
                  <a:lnTo>
                    <a:pt x="986" y="232"/>
                  </a:lnTo>
                  <a:lnTo>
                    <a:pt x="983" y="235"/>
                  </a:lnTo>
                  <a:lnTo>
                    <a:pt x="981" y="235"/>
                  </a:lnTo>
                  <a:lnTo>
                    <a:pt x="981" y="235"/>
                  </a:lnTo>
                  <a:lnTo>
                    <a:pt x="980" y="235"/>
                  </a:lnTo>
                  <a:lnTo>
                    <a:pt x="980" y="238"/>
                  </a:lnTo>
                  <a:lnTo>
                    <a:pt x="978" y="238"/>
                  </a:lnTo>
                  <a:lnTo>
                    <a:pt x="978" y="238"/>
                  </a:lnTo>
                  <a:lnTo>
                    <a:pt x="978" y="238"/>
                  </a:lnTo>
                  <a:lnTo>
                    <a:pt x="976" y="238"/>
                  </a:lnTo>
                  <a:lnTo>
                    <a:pt x="976" y="238"/>
                  </a:lnTo>
                  <a:lnTo>
                    <a:pt x="975" y="238"/>
                  </a:lnTo>
                  <a:lnTo>
                    <a:pt x="973" y="238"/>
                  </a:lnTo>
                  <a:lnTo>
                    <a:pt x="972" y="235"/>
                  </a:lnTo>
                  <a:lnTo>
                    <a:pt x="972" y="234"/>
                  </a:lnTo>
                  <a:lnTo>
                    <a:pt x="970" y="234"/>
                  </a:lnTo>
                  <a:lnTo>
                    <a:pt x="970" y="234"/>
                  </a:lnTo>
                  <a:lnTo>
                    <a:pt x="969" y="235"/>
                  </a:lnTo>
                  <a:lnTo>
                    <a:pt x="969" y="234"/>
                  </a:lnTo>
                  <a:lnTo>
                    <a:pt x="967" y="229"/>
                  </a:lnTo>
                  <a:lnTo>
                    <a:pt x="967" y="227"/>
                  </a:lnTo>
                  <a:lnTo>
                    <a:pt x="969" y="224"/>
                  </a:lnTo>
                  <a:lnTo>
                    <a:pt x="972" y="219"/>
                  </a:lnTo>
                  <a:lnTo>
                    <a:pt x="970" y="219"/>
                  </a:lnTo>
                  <a:lnTo>
                    <a:pt x="967" y="222"/>
                  </a:lnTo>
                  <a:lnTo>
                    <a:pt x="969" y="221"/>
                  </a:lnTo>
                  <a:lnTo>
                    <a:pt x="969" y="221"/>
                  </a:lnTo>
                  <a:lnTo>
                    <a:pt x="970" y="219"/>
                  </a:lnTo>
                  <a:lnTo>
                    <a:pt x="970" y="219"/>
                  </a:lnTo>
                  <a:lnTo>
                    <a:pt x="973" y="219"/>
                  </a:lnTo>
                  <a:lnTo>
                    <a:pt x="975" y="218"/>
                  </a:lnTo>
                  <a:lnTo>
                    <a:pt x="975" y="218"/>
                  </a:lnTo>
                  <a:lnTo>
                    <a:pt x="976" y="218"/>
                  </a:lnTo>
                  <a:lnTo>
                    <a:pt x="976" y="216"/>
                  </a:lnTo>
                  <a:lnTo>
                    <a:pt x="976" y="218"/>
                  </a:lnTo>
                  <a:lnTo>
                    <a:pt x="973" y="218"/>
                  </a:lnTo>
                  <a:lnTo>
                    <a:pt x="975" y="216"/>
                  </a:lnTo>
                  <a:lnTo>
                    <a:pt x="975" y="216"/>
                  </a:lnTo>
                  <a:lnTo>
                    <a:pt x="986" y="210"/>
                  </a:lnTo>
                  <a:lnTo>
                    <a:pt x="987" y="208"/>
                  </a:lnTo>
                  <a:lnTo>
                    <a:pt x="992" y="208"/>
                  </a:lnTo>
                  <a:lnTo>
                    <a:pt x="992" y="207"/>
                  </a:lnTo>
                  <a:lnTo>
                    <a:pt x="992" y="207"/>
                  </a:lnTo>
                  <a:lnTo>
                    <a:pt x="994" y="207"/>
                  </a:lnTo>
                  <a:lnTo>
                    <a:pt x="994" y="207"/>
                  </a:lnTo>
                  <a:lnTo>
                    <a:pt x="994" y="208"/>
                  </a:lnTo>
                  <a:lnTo>
                    <a:pt x="994" y="208"/>
                  </a:lnTo>
                  <a:lnTo>
                    <a:pt x="994" y="210"/>
                  </a:lnTo>
                  <a:lnTo>
                    <a:pt x="995" y="210"/>
                  </a:lnTo>
                  <a:lnTo>
                    <a:pt x="997" y="211"/>
                  </a:lnTo>
                  <a:lnTo>
                    <a:pt x="995" y="210"/>
                  </a:lnTo>
                  <a:lnTo>
                    <a:pt x="997" y="208"/>
                  </a:lnTo>
                  <a:lnTo>
                    <a:pt x="1002" y="207"/>
                  </a:lnTo>
                  <a:lnTo>
                    <a:pt x="1006" y="207"/>
                  </a:lnTo>
                  <a:lnTo>
                    <a:pt x="1008" y="205"/>
                  </a:lnTo>
                  <a:lnTo>
                    <a:pt x="1005" y="205"/>
                  </a:lnTo>
                  <a:lnTo>
                    <a:pt x="1000" y="205"/>
                  </a:lnTo>
                  <a:lnTo>
                    <a:pt x="997" y="205"/>
                  </a:lnTo>
                  <a:lnTo>
                    <a:pt x="994" y="205"/>
                  </a:lnTo>
                  <a:lnTo>
                    <a:pt x="991" y="205"/>
                  </a:lnTo>
                  <a:lnTo>
                    <a:pt x="989" y="205"/>
                  </a:lnTo>
                  <a:lnTo>
                    <a:pt x="987" y="207"/>
                  </a:lnTo>
                  <a:lnTo>
                    <a:pt x="986" y="207"/>
                  </a:lnTo>
                  <a:lnTo>
                    <a:pt x="986" y="207"/>
                  </a:lnTo>
                  <a:lnTo>
                    <a:pt x="986" y="205"/>
                  </a:lnTo>
                  <a:lnTo>
                    <a:pt x="986" y="204"/>
                  </a:lnTo>
                  <a:lnTo>
                    <a:pt x="991" y="200"/>
                  </a:lnTo>
                  <a:lnTo>
                    <a:pt x="992" y="199"/>
                  </a:lnTo>
                  <a:lnTo>
                    <a:pt x="994" y="199"/>
                  </a:lnTo>
                  <a:lnTo>
                    <a:pt x="994" y="197"/>
                  </a:lnTo>
                  <a:lnTo>
                    <a:pt x="992" y="197"/>
                  </a:lnTo>
                  <a:lnTo>
                    <a:pt x="992" y="197"/>
                  </a:lnTo>
                  <a:lnTo>
                    <a:pt x="991" y="197"/>
                  </a:lnTo>
                  <a:lnTo>
                    <a:pt x="989" y="196"/>
                  </a:lnTo>
                  <a:lnTo>
                    <a:pt x="989" y="196"/>
                  </a:lnTo>
                  <a:lnTo>
                    <a:pt x="991" y="197"/>
                  </a:lnTo>
                  <a:lnTo>
                    <a:pt x="987" y="200"/>
                  </a:lnTo>
                  <a:lnTo>
                    <a:pt x="986" y="200"/>
                  </a:lnTo>
                  <a:lnTo>
                    <a:pt x="983" y="202"/>
                  </a:lnTo>
                  <a:lnTo>
                    <a:pt x="980" y="204"/>
                  </a:lnTo>
                  <a:lnTo>
                    <a:pt x="976" y="207"/>
                  </a:lnTo>
                  <a:lnTo>
                    <a:pt x="972" y="208"/>
                  </a:lnTo>
                  <a:lnTo>
                    <a:pt x="970" y="208"/>
                  </a:lnTo>
                  <a:lnTo>
                    <a:pt x="969" y="207"/>
                  </a:lnTo>
                  <a:lnTo>
                    <a:pt x="969" y="205"/>
                  </a:lnTo>
                  <a:lnTo>
                    <a:pt x="969" y="205"/>
                  </a:lnTo>
                  <a:lnTo>
                    <a:pt x="969" y="205"/>
                  </a:lnTo>
                  <a:lnTo>
                    <a:pt x="969" y="205"/>
                  </a:lnTo>
                  <a:lnTo>
                    <a:pt x="967" y="207"/>
                  </a:lnTo>
                  <a:lnTo>
                    <a:pt x="969" y="208"/>
                  </a:lnTo>
                  <a:lnTo>
                    <a:pt x="967" y="208"/>
                  </a:lnTo>
                  <a:lnTo>
                    <a:pt x="965" y="208"/>
                  </a:lnTo>
                  <a:lnTo>
                    <a:pt x="965" y="210"/>
                  </a:lnTo>
                  <a:lnTo>
                    <a:pt x="964" y="210"/>
                  </a:lnTo>
                  <a:lnTo>
                    <a:pt x="962" y="210"/>
                  </a:lnTo>
                  <a:lnTo>
                    <a:pt x="959" y="211"/>
                  </a:lnTo>
                  <a:lnTo>
                    <a:pt x="957" y="211"/>
                  </a:lnTo>
                  <a:lnTo>
                    <a:pt x="956" y="210"/>
                  </a:lnTo>
                  <a:lnTo>
                    <a:pt x="956" y="210"/>
                  </a:lnTo>
                  <a:lnTo>
                    <a:pt x="956" y="210"/>
                  </a:lnTo>
                  <a:lnTo>
                    <a:pt x="954" y="210"/>
                  </a:lnTo>
                  <a:lnTo>
                    <a:pt x="953" y="210"/>
                  </a:lnTo>
                  <a:lnTo>
                    <a:pt x="953" y="208"/>
                  </a:lnTo>
                  <a:lnTo>
                    <a:pt x="953" y="208"/>
                  </a:lnTo>
                  <a:lnTo>
                    <a:pt x="951" y="208"/>
                  </a:lnTo>
                  <a:lnTo>
                    <a:pt x="951" y="208"/>
                  </a:lnTo>
                  <a:lnTo>
                    <a:pt x="951" y="210"/>
                  </a:lnTo>
                  <a:lnTo>
                    <a:pt x="951" y="210"/>
                  </a:lnTo>
                  <a:lnTo>
                    <a:pt x="950" y="210"/>
                  </a:lnTo>
                  <a:lnTo>
                    <a:pt x="950" y="208"/>
                  </a:lnTo>
                  <a:lnTo>
                    <a:pt x="948" y="208"/>
                  </a:lnTo>
                  <a:lnTo>
                    <a:pt x="948" y="207"/>
                  </a:lnTo>
                  <a:lnTo>
                    <a:pt x="948" y="207"/>
                  </a:lnTo>
                  <a:lnTo>
                    <a:pt x="950" y="207"/>
                  </a:lnTo>
                  <a:lnTo>
                    <a:pt x="950" y="205"/>
                  </a:lnTo>
                  <a:lnTo>
                    <a:pt x="948" y="205"/>
                  </a:lnTo>
                  <a:lnTo>
                    <a:pt x="948" y="204"/>
                  </a:lnTo>
                  <a:lnTo>
                    <a:pt x="948" y="204"/>
                  </a:lnTo>
                  <a:lnTo>
                    <a:pt x="948" y="204"/>
                  </a:lnTo>
                  <a:lnTo>
                    <a:pt x="948" y="204"/>
                  </a:lnTo>
                  <a:lnTo>
                    <a:pt x="950" y="204"/>
                  </a:lnTo>
                  <a:lnTo>
                    <a:pt x="950" y="202"/>
                  </a:lnTo>
                  <a:lnTo>
                    <a:pt x="950" y="202"/>
                  </a:lnTo>
                  <a:lnTo>
                    <a:pt x="948" y="202"/>
                  </a:lnTo>
                  <a:lnTo>
                    <a:pt x="948" y="200"/>
                  </a:lnTo>
                  <a:lnTo>
                    <a:pt x="948" y="200"/>
                  </a:lnTo>
                  <a:lnTo>
                    <a:pt x="948" y="200"/>
                  </a:lnTo>
                  <a:lnTo>
                    <a:pt x="946" y="200"/>
                  </a:lnTo>
                  <a:lnTo>
                    <a:pt x="945" y="200"/>
                  </a:lnTo>
                  <a:lnTo>
                    <a:pt x="943" y="199"/>
                  </a:lnTo>
                  <a:lnTo>
                    <a:pt x="943" y="199"/>
                  </a:lnTo>
                  <a:lnTo>
                    <a:pt x="943" y="199"/>
                  </a:lnTo>
                  <a:lnTo>
                    <a:pt x="943" y="197"/>
                  </a:lnTo>
                  <a:lnTo>
                    <a:pt x="943" y="197"/>
                  </a:lnTo>
                  <a:lnTo>
                    <a:pt x="943" y="197"/>
                  </a:lnTo>
                  <a:lnTo>
                    <a:pt x="943" y="197"/>
                  </a:lnTo>
                  <a:lnTo>
                    <a:pt x="943" y="197"/>
                  </a:lnTo>
                  <a:lnTo>
                    <a:pt x="943" y="196"/>
                  </a:lnTo>
                  <a:lnTo>
                    <a:pt x="945" y="196"/>
                  </a:lnTo>
                  <a:lnTo>
                    <a:pt x="943" y="196"/>
                  </a:lnTo>
                  <a:lnTo>
                    <a:pt x="943" y="194"/>
                  </a:lnTo>
                  <a:lnTo>
                    <a:pt x="943" y="191"/>
                  </a:lnTo>
                  <a:lnTo>
                    <a:pt x="943" y="188"/>
                  </a:lnTo>
                  <a:lnTo>
                    <a:pt x="943" y="185"/>
                  </a:lnTo>
                  <a:lnTo>
                    <a:pt x="943" y="183"/>
                  </a:lnTo>
                  <a:lnTo>
                    <a:pt x="943" y="180"/>
                  </a:lnTo>
                  <a:lnTo>
                    <a:pt x="943" y="177"/>
                  </a:lnTo>
                  <a:lnTo>
                    <a:pt x="943" y="175"/>
                  </a:lnTo>
                  <a:lnTo>
                    <a:pt x="942" y="174"/>
                  </a:lnTo>
                  <a:lnTo>
                    <a:pt x="940" y="170"/>
                  </a:lnTo>
                  <a:lnTo>
                    <a:pt x="937" y="170"/>
                  </a:lnTo>
                  <a:lnTo>
                    <a:pt x="937" y="170"/>
                  </a:lnTo>
                  <a:lnTo>
                    <a:pt x="935" y="170"/>
                  </a:lnTo>
                  <a:lnTo>
                    <a:pt x="935" y="170"/>
                  </a:lnTo>
                  <a:lnTo>
                    <a:pt x="934" y="170"/>
                  </a:lnTo>
                  <a:lnTo>
                    <a:pt x="931" y="172"/>
                  </a:lnTo>
                  <a:lnTo>
                    <a:pt x="929" y="172"/>
                  </a:lnTo>
                  <a:lnTo>
                    <a:pt x="928" y="172"/>
                  </a:lnTo>
                  <a:lnTo>
                    <a:pt x="928" y="172"/>
                  </a:lnTo>
                  <a:lnTo>
                    <a:pt x="926" y="172"/>
                  </a:lnTo>
                  <a:lnTo>
                    <a:pt x="926" y="170"/>
                  </a:lnTo>
                  <a:lnTo>
                    <a:pt x="926" y="170"/>
                  </a:lnTo>
                  <a:lnTo>
                    <a:pt x="926" y="169"/>
                  </a:lnTo>
                  <a:lnTo>
                    <a:pt x="924" y="169"/>
                  </a:lnTo>
                  <a:lnTo>
                    <a:pt x="923" y="167"/>
                  </a:lnTo>
                  <a:lnTo>
                    <a:pt x="921" y="169"/>
                  </a:lnTo>
                  <a:lnTo>
                    <a:pt x="921" y="170"/>
                  </a:lnTo>
                  <a:lnTo>
                    <a:pt x="920" y="172"/>
                  </a:lnTo>
                  <a:lnTo>
                    <a:pt x="916" y="175"/>
                  </a:lnTo>
                  <a:lnTo>
                    <a:pt x="916" y="177"/>
                  </a:lnTo>
                  <a:lnTo>
                    <a:pt x="913" y="178"/>
                  </a:lnTo>
                  <a:lnTo>
                    <a:pt x="912" y="182"/>
                  </a:lnTo>
                  <a:lnTo>
                    <a:pt x="912" y="185"/>
                  </a:lnTo>
                  <a:lnTo>
                    <a:pt x="910" y="186"/>
                  </a:lnTo>
                  <a:lnTo>
                    <a:pt x="909" y="188"/>
                  </a:lnTo>
                  <a:lnTo>
                    <a:pt x="909" y="189"/>
                  </a:lnTo>
                  <a:lnTo>
                    <a:pt x="909" y="191"/>
                  </a:lnTo>
                  <a:lnTo>
                    <a:pt x="907" y="193"/>
                  </a:lnTo>
                  <a:lnTo>
                    <a:pt x="907" y="194"/>
                  </a:lnTo>
                  <a:lnTo>
                    <a:pt x="907" y="196"/>
                  </a:lnTo>
                  <a:lnTo>
                    <a:pt x="907" y="196"/>
                  </a:lnTo>
                  <a:lnTo>
                    <a:pt x="907" y="197"/>
                  </a:lnTo>
                  <a:lnTo>
                    <a:pt x="905" y="197"/>
                  </a:lnTo>
                  <a:lnTo>
                    <a:pt x="905" y="199"/>
                  </a:lnTo>
                  <a:lnTo>
                    <a:pt x="905" y="199"/>
                  </a:lnTo>
                  <a:lnTo>
                    <a:pt x="904" y="200"/>
                  </a:lnTo>
                  <a:lnTo>
                    <a:pt x="902" y="202"/>
                  </a:lnTo>
                  <a:lnTo>
                    <a:pt x="902" y="204"/>
                  </a:lnTo>
                  <a:lnTo>
                    <a:pt x="902" y="204"/>
                  </a:lnTo>
                  <a:lnTo>
                    <a:pt x="902" y="205"/>
                  </a:lnTo>
                  <a:lnTo>
                    <a:pt x="902" y="205"/>
                  </a:lnTo>
                  <a:lnTo>
                    <a:pt x="901" y="205"/>
                  </a:lnTo>
                  <a:lnTo>
                    <a:pt x="901" y="205"/>
                  </a:lnTo>
                  <a:lnTo>
                    <a:pt x="899" y="205"/>
                  </a:lnTo>
                  <a:lnTo>
                    <a:pt x="899" y="207"/>
                  </a:lnTo>
                  <a:lnTo>
                    <a:pt x="899" y="207"/>
                  </a:lnTo>
                  <a:lnTo>
                    <a:pt x="899" y="208"/>
                  </a:lnTo>
                  <a:lnTo>
                    <a:pt x="899" y="207"/>
                  </a:lnTo>
                  <a:lnTo>
                    <a:pt x="898" y="207"/>
                  </a:lnTo>
                  <a:lnTo>
                    <a:pt x="898" y="207"/>
                  </a:lnTo>
                  <a:lnTo>
                    <a:pt x="896" y="207"/>
                  </a:lnTo>
                  <a:lnTo>
                    <a:pt x="896" y="208"/>
                  </a:lnTo>
                  <a:lnTo>
                    <a:pt x="894" y="208"/>
                  </a:lnTo>
                  <a:lnTo>
                    <a:pt x="893" y="207"/>
                  </a:lnTo>
                  <a:lnTo>
                    <a:pt x="891" y="208"/>
                  </a:lnTo>
                  <a:lnTo>
                    <a:pt x="890" y="211"/>
                  </a:lnTo>
                  <a:lnTo>
                    <a:pt x="883" y="211"/>
                  </a:lnTo>
                  <a:lnTo>
                    <a:pt x="879" y="211"/>
                  </a:lnTo>
                  <a:lnTo>
                    <a:pt x="872" y="211"/>
                  </a:lnTo>
                  <a:lnTo>
                    <a:pt x="866" y="211"/>
                  </a:lnTo>
                  <a:lnTo>
                    <a:pt x="860" y="211"/>
                  </a:lnTo>
                  <a:lnTo>
                    <a:pt x="847" y="211"/>
                  </a:lnTo>
                  <a:lnTo>
                    <a:pt x="844" y="211"/>
                  </a:lnTo>
                  <a:lnTo>
                    <a:pt x="844" y="211"/>
                  </a:lnTo>
                  <a:lnTo>
                    <a:pt x="846" y="211"/>
                  </a:lnTo>
                  <a:lnTo>
                    <a:pt x="850" y="208"/>
                  </a:lnTo>
                  <a:lnTo>
                    <a:pt x="853" y="208"/>
                  </a:lnTo>
                  <a:lnTo>
                    <a:pt x="858" y="205"/>
                  </a:lnTo>
                  <a:lnTo>
                    <a:pt x="860" y="205"/>
                  </a:lnTo>
                  <a:lnTo>
                    <a:pt x="861" y="204"/>
                  </a:lnTo>
                  <a:lnTo>
                    <a:pt x="861" y="202"/>
                  </a:lnTo>
                  <a:lnTo>
                    <a:pt x="861" y="200"/>
                  </a:lnTo>
                  <a:lnTo>
                    <a:pt x="863" y="199"/>
                  </a:lnTo>
                  <a:lnTo>
                    <a:pt x="864" y="197"/>
                  </a:lnTo>
                  <a:lnTo>
                    <a:pt x="866" y="194"/>
                  </a:lnTo>
                  <a:lnTo>
                    <a:pt x="869" y="193"/>
                  </a:lnTo>
                  <a:lnTo>
                    <a:pt x="872" y="191"/>
                  </a:lnTo>
                  <a:lnTo>
                    <a:pt x="875" y="188"/>
                  </a:lnTo>
                  <a:lnTo>
                    <a:pt x="877" y="188"/>
                  </a:lnTo>
                  <a:lnTo>
                    <a:pt x="880" y="186"/>
                  </a:lnTo>
                  <a:lnTo>
                    <a:pt x="880" y="185"/>
                  </a:lnTo>
                  <a:lnTo>
                    <a:pt x="882" y="185"/>
                  </a:lnTo>
                  <a:lnTo>
                    <a:pt x="885" y="183"/>
                  </a:lnTo>
                  <a:lnTo>
                    <a:pt x="888" y="183"/>
                  </a:lnTo>
                  <a:lnTo>
                    <a:pt x="891" y="182"/>
                  </a:lnTo>
                  <a:lnTo>
                    <a:pt x="894" y="180"/>
                  </a:lnTo>
                  <a:lnTo>
                    <a:pt x="896" y="180"/>
                  </a:lnTo>
                  <a:lnTo>
                    <a:pt x="898" y="178"/>
                  </a:lnTo>
                  <a:lnTo>
                    <a:pt x="904" y="175"/>
                  </a:lnTo>
                  <a:lnTo>
                    <a:pt x="907" y="174"/>
                  </a:lnTo>
                  <a:lnTo>
                    <a:pt x="909" y="170"/>
                  </a:lnTo>
                  <a:lnTo>
                    <a:pt x="910" y="169"/>
                  </a:lnTo>
                  <a:lnTo>
                    <a:pt x="912" y="167"/>
                  </a:lnTo>
                  <a:lnTo>
                    <a:pt x="915" y="164"/>
                  </a:lnTo>
                  <a:lnTo>
                    <a:pt x="918" y="161"/>
                  </a:lnTo>
                  <a:lnTo>
                    <a:pt x="920" y="158"/>
                  </a:lnTo>
                  <a:lnTo>
                    <a:pt x="921" y="156"/>
                  </a:lnTo>
                  <a:lnTo>
                    <a:pt x="926" y="153"/>
                  </a:lnTo>
                  <a:lnTo>
                    <a:pt x="929" y="152"/>
                  </a:lnTo>
                  <a:lnTo>
                    <a:pt x="931" y="152"/>
                  </a:lnTo>
                  <a:lnTo>
                    <a:pt x="932" y="150"/>
                  </a:lnTo>
                  <a:lnTo>
                    <a:pt x="934" y="148"/>
                  </a:lnTo>
                  <a:lnTo>
                    <a:pt x="937" y="147"/>
                  </a:lnTo>
                  <a:lnTo>
                    <a:pt x="942" y="144"/>
                  </a:lnTo>
                  <a:lnTo>
                    <a:pt x="946" y="142"/>
                  </a:lnTo>
                  <a:lnTo>
                    <a:pt x="953" y="141"/>
                  </a:lnTo>
                  <a:lnTo>
                    <a:pt x="961" y="137"/>
                  </a:lnTo>
                  <a:lnTo>
                    <a:pt x="967" y="136"/>
                  </a:lnTo>
                  <a:lnTo>
                    <a:pt x="972" y="136"/>
                  </a:lnTo>
                  <a:lnTo>
                    <a:pt x="976" y="134"/>
                  </a:lnTo>
                  <a:close/>
                  <a:moveTo>
                    <a:pt x="100" y="133"/>
                  </a:moveTo>
                  <a:lnTo>
                    <a:pt x="101" y="133"/>
                  </a:lnTo>
                  <a:lnTo>
                    <a:pt x="101" y="133"/>
                  </a:lnTo>
                  <a:lnTo>
                    <a:pt x="101" y="134"/>
                  </a:lnTo>
                  <a:lnTo>
                    <a:pt x="100" y="134"/>
                  </a:lnTo>
                  <a:lnTo>
                    <a:pt x="100" y="134"/>
                  </a:lnTo>
                  <a:lnTo>
                    <a:pt x="100" y="133"/>
                  </a:lnTo>
                  <a:lnTo>
                    <a:pt x="100" y="133"/>
                  </a:lnTo>
                  <a:close/>
                  <a:moveTo>
                    <a:pt x="1136" y="128"/>
                  </a:moveTo>
                  <a:lnTo>
                    <a:pt x="1136" y="128"/>
                  </a:lnTo>
                  <a:lnTo>
                    <a:pt x="1136" y="128"/>
                  </a:lnTo>
                  <a:lnTo>
                    <a:pt x="1132" y="130"/>
                  </a:lnTo>
                  <a:lnTo>
                    <a:pt x="1132" y="130"/>
                  </a:lnTo>
                  <a:lnTo>
                    <a:pt x="1132" y="130"/>
                  </a:lnTo>
                  <a:lnTo>
                    <a:pt x="1131" y="130"/>
                  </a:lnTo>
                  <a:lnTo>
                    <a:pt x="1131" y="128"/>
                  </a:lnTo>
                  <a:lnTo>
                    <a:pt x="1131" y="128"/>
                  </a:lnTo>
                  <a:lnTo>
                    <a:pt x="1131" y="128"/>
                  </a:lnTo>
                  <a:lnTo>
                    <a:pt x="1132" y="128"/>
                  </a:lnTo>
                  <a:lnTo>
                    <a:pt x="1132" y="130"/>
                  </a:lnTo>
                  <a:lnTo>
                    <a:pt x="1132" y="130"/>
                  </a:lnTo>
                  <a:lnTo>
                    <a:pt x="1132" y="130"/>
                  </a:lnTo>
                  <a:lnTo>
                    <a:pt x="1134" y="128"/>
                  </a:lnTo>
                  <a:lnTo>
                    <a:pt x="1136" y="128"/>
                  </a:lnTo>
                  <a:close/>
                  <a:moveTo>
                    <a:pt x="1140" y="125"/>
                  </a:moveTo>
                  <a:lnTo>
                    <a:pt x="1142" y="125"/>
                  </a:lnTo>
                  <a:lnTo>
                    <a:pt x="1144" y="126"/>
                  </a:lnTo>
                  <a:lnTo>
                    <a:pt x="1144" y="126"/>
                  </a:lnTo>
                  <a:lnTo>
                    <a:pt x="1140" y="128"/>
                  </a:lnTo>
                  <a:lnTo>
                    <a:pt x="1139" y="128"/>
                  </a:lnTo>
                  <a:lnTo>
                    <a:pt x="1139" y="128"/>
                  </a:lnTo>
                  <a:lnTo>
                    <a:pt x="1139" y="126"/>
                  </a:lnTo>
                  <a:lnTo>
                    <a:pt x="1139" y="126"/>
                  </a:lnTo>
                  <a:lnTo>
                    <a:pt x="1139" y="126"/>
                  </a:lnTo>
                  <a:lnTo>
                    <a:pt x="1140" y="126"/>
                  </a:lnTo>
                  <a:lnTo>
                    <a:pt x="1140" y="125"/>
                  </a:lnTo>
                  <a:close/>
                  <a:moveTo>
                    <a:pt x="122" y="125"/>
                  </a:moveTo>
                  <a:lnTo>
                    <a:pt x="123" y="125"/>
                  </a:lnTo>
                  <a:lnTo>
                    <a:pt x="125" y="126"/>
                  </a:lnTo>
                  <a:lnTo>
                    <a:pt x="126" y="126"/>
                  </a:lnTo>
                  <a:lnTo>
                    <a:pt x="130" y="130"/>
                  </a:lnTo>
                  <a:lnTo>
                    <a:pt x="130" y="130"/>
                  </a:lnTo>
                  <a:lnTo>
                    <a:pt x="126" y="128"/>
                  </a:lnTo>
                  <a:lnTo>
                    <a:pt x="125" y="128"/>
                  </a:lnTo>
                  <a:lnTo>
                    <a:pt x="123" y="126"/>
                  </a:lnTo>
                  <a:lnTo>
                    <a:pt x="123" y="126"/>
                  </a:lnTo>
                  <a:lnTo>
                    <a:pt x="122" y="126"/>
                  </a:lnTo>
                  <a:lnTo>
                    <a:pt x="122" y="125"/>
                  </a:lnTo>
                  <a:lnTo>
                    <a:pt x="122" y="125"/>
                  </a:lnTo>
                  <a:close/>
                  <a:moveTo>
                    <a:pt x="90" y="123"/>
                  </a:moveTo>
                  <a:lnTo>
                    <a:pt x="92" y="123"/>
                  </a:lnTo>
                  <a:lnTo>
                    <a:pt x="92" y="125"/>
                  </a:lnTo>
                  <a:lnTo>
                    <a:pt x="93" y="125"/>
                  </a:lnTo>
                  <a:lnTo>
                    <a:pt x="93" y="126"/>
                  </a:lnTo>
                  <a:lnTo>
                    <a:pt x="93" y="128"/>
                  </a:lnTo>
                  <a:lnTo>
                    <a:pt x="93" y="128"/>
                  </a:lnTo>
                  <a:lnTo>
                    <a:pt x="92" y="128"/>
                  </a:lnTo>
                  <a:lnTo>
                    <a:pt x="92" y="128"/>
                  </a:lnTo>
                  <a:lnTo>
                    <a:pt x="90" y="128"/>
                  </a:lnTo>
                  <a:lnTo>
                    <a:pt x="89" y="126"/>
                  </a:lnTo>
                  <a:lnTo>
                    <a:pt x="89" y="126"/>
                  </a:lnTo>
                  <a:lnTo>
                    <a:pt x="89" y="125"/>
                  </a:lnTo>
                  <a:lnTo>
                    <a:pt x="89" y="125"/>
                  </a:lnTo>
                  <a:lnTo>
                    <a:pt x="89" y="125"/>
                  </a:lnTo>
                  <a:lnTo>
                    <a:pt x="89" y="123"/>
                  </a:lnTo>
                  <a:lnTo>
                    <a:pt x="90" y="123"/>
                  </a:lnTo>
                  <a:close/>
                  <a:moveTo>
                    <a:pt x="995" y="122"/>
                  </a:moveTo>
                  <a:lnTo>
                    <a:pt x="997" y="122"/>
                  </a:lnTo>
                  <a:lnTo>
                    <a:pt x="1002" y="123"/>
                  </a:lnTo>
                  <a:lnTo>
                    <a:pt x="1009" y="125"/>
                  </a:lnTo>
                  <a:lnTo>
                    <a:pt x="1011" y="125"/>
                  </a:lnTo>
                  <a:lnTo>
                    <a:pt x="1016" y="126"/>
                  </a:lnTo>
                  <a:lnTo>
                    <a:pt x="1019" y="128"/>
                  </a:lnTo>
                  <a:lnTo>
                    <a:pt x="1025" y="131"/>
                  </a:lnTo>
                  <a:lnTo>
                    <a:pt x="1027" y="133"/>
                  </a:lnTo>
                  <a:lnTo>
                    <a:pt x="1030" y="134"/>
                  </a:lnTo>
                  <a:lnTo>
                    <a:pt x="1032" y="136"/>
                  </a:lnTo>
                  <a:lnTo>
                    <a:pt x="1032" y="137"/>
                  </a:lnTo>
                  <a:lnTo>
                    <a:pt x="1032" y="137"/>
                  </a:lnTo>
                  <a:lnTo>
                    <a:pt x="1030" y="137"/>
                  </a:lnTo>
                  <a:lnTo>
                    <a:pt x="1024" y="137"/>
                  </a:lnTo>
                  <a:lnTo>
                    <a:pt x="1019" y="137"/>
                  </a:lnTo>
                  <a:lnTo>
                    <a:pt x="1016" y="136"/>
                  </a:lnTo>
                  <a:lnTo>
                    <a:pt x="1013" y="136"/>
                  </a:lnTo>
                  <a:lnTo>
                    <a:pt x="1005" y="133"/>
                  </a:lnTo>
                  <a:lnTo>
                    <a:pt x="1003" y="131"/>
                  </a:lnTo>
                  <a:lnTo>
                    <a:pt x="1003" y="130"/>
                  </a:lnTo>
                  <a:lnTo>
                    <a:pt x="1002" y="128"/>
                  </a:lnTo>
                  <a:lnTo>
                    <a:pt x="1000" y="126"/>
                  </a:lnTo>
                  <a:lnTo>
                    <a:pt x="992" y="123"/>
                  </a:lnTo>
                  <a:lnTo>
                    <a:pt x="992" y="123"/>
                  </a:lnTo>
                  <a:lnTo>
                    <a:pt x="994" y="122"/>
                  </a:lnTo>
                  <a:lnTo>
                    <a:pt x="995" y="122"/>
                  </a:lnTo>
                  <a:close/>
                  <a:moveTo>
                    <a:pt x="117" y="117"/>
                  </a:moveTo>
                  <a:lnTo>
                    <a:pt x="117" y="117"/>
                  </a:lnTo>
                  <a:lnTo>
                    <a:pt x="119" y="118"/>
                  </a:lnTo>
                  <a:lnTo>
                    <a:pt x="119" y="118"/>
                  </a:lnTo>
                  <a:lnTo>
                    <a:pt x="119" y="120"/>
                  </a:lnTo>
                  <a:lnTo>
                    <a:pt x="117" y="120"/>
                  </a:lnTo>
                  <a:lnTo>
                    <a:pt x="117" y="120"/>
                  </a:lnTo>
                  <a:lnTo>
                    <a:pt x="117" y="118"/>
                  </a:lnTo>
                  <a:lnTo>
                    <a:pt x="117" y="117"/>
                  </a:lnTo>
                  <a:lnTo>
                    <a:pt x="117" y="117"/>
                  </a:lnTo>
                  <a:lnTo>
                    <a:pt x="117" y="117"/>
                  </a:lnTo>
                  <a:close/>
                  <a:moveTo>
                    <a:pt x="112" y="112"/>
                  </a:moveTo>
                  <a:lnTo>
                    <a:pt x="114" y="114"/>
                  </a:lnTo>
                  <a:lnTo>
                    <a:pt x="115" y="114"/>
                  </a:lnTo>
                  <a:lnTo>
                    <a:pt x="115" y="115"/>
                  </a:lnTo>
                  <a:lnTo>
                    <a:pt x="115" y="115"/>
                  </a:lnTo>
                  <a:lnTo>
                    <a:pt x="115" y="117"/>
                  </a:lnTo>
                  <a:lnTo>
                    <a:pt x="115" y="117"/>
                  </a:lnTo>
                  <a:lnTo>
                    <a:pt x="114" y="118"/>
                  </a:lnTo>
                  <a:lnTo>
                    <a:pt x="114" y="120"/>
                  </a:lnTo>
                  <a:lnTo>
                    <a:pt x="112" y="118"/>
                  </a:lnTo>
                  <a:lnTo>
                    <a:pt x="112" y="115"/>
                  </a:lnTo>
                  <a:lnTo>
                    <a:pt x="112" y="114"/>
                  </a:lnTo>
                  <a:lnTo>
                    <a:pt x="112" y="112"/>
                  </a:lnTo>
                  <a:lnTo>
                    <a:pt x="112" y="112"/>
                  </a:lnTo>
                  <a:close/>
                  <a:moveTo>
                    <a:pt x="1121" y="106"/>
                  </a:moveTo>
                  <a:lnTo>
                    <a:pt x="1121" y="106"/>
                  </a:lnTo>
                  <a:lnTo>
                    <a:pt x="1121" y="106"/>
                  </a:lnTo>
                  <a:lnTo>
                    <a:pt x="1121" y="107"/>
                  </a:lnTo>
                  <a:lnTo>
                    <a:pt x="1121" y="107"/>
                  </a:lnTo>
                  <a:lnTo>
                    <a:pt x="1120" y="107"/>
                  </a:lnTo>
                  <a:lnTo>
                    <a:pt x="1120" y="107"/>
                  </a:lnTo>
                  <a:lnTo>
                    <a:pt x="1120" y="107"/>
                  </a:lnTo>
                  <a:lnTo>
                    <a:pt x="1120" y="107"/>
                  </a:lnTo>
                  <a:lnTo>
                    <a:pt x="1120" y="106"/>
                  </a:lnTo>
                  <a:lnTo>
                    <a:pt x="1121" y="106"/>
                  </a:lnTo>
                  <a:close/>
                  <a:moveTo>
                    <a:pt x="74" y="104"/>
                  </a:moveTo>
                  <a:lnTo>
                    <a:pt x="78" y="106"/>
                  </a:lnTo>
                  <a:lnTo>
                    <a:pt x="85" y="109"/>
                  </a:lnTo>
                  <a:lnTo>
                    <a:pt x="92" y="111"/>
                  </a:lnTo>
                  <a:lnTo>
                    <a:pt x="100" y="112"/>
                  </a:lnTo>
                  <a:lnTo>
                    <a:pt x="104" y="114"/>
                  </a:lnTo>
                  <a:lnTo>
                    <a:pt x="108" y="114"/>
                  </a:lnTo>
                  <a:lnTo>
                    <a:pt x="109" y="114"/>
                  </a:lnTo>
                  <a:lnTo>
                    <a:pt x="109" y="115"/>
                  </a:lnTo>
                  <a:lnTo>
                    <a:pt x="111" y="115"/>
                  </a:lnTo>
                  <a:lnTo>
                    <a:pt x="112" y="118"/>
                  </a:lnTo>
                  <a:lnTo>
                    <a:pt x="114" y="120"/>
                  </a:lnTo>
                  <a:lnTo>
                    <a:pt x="115" y="123"/>
                  </a:lnTo>
                  <a:lnTo>
                    <a:pt x="117" y="126"/>
                  </a:lnTo>
                  <a:lnTo>
                    <a:pt x="119" y="126"/>
                  </a:lnTo>
                  <a:lnTo>
                    <a:pt x="117" y="126"/>
                  </a:lnTo>
                  <a:lnTo>
                    <a:pt x="117" y="128"/>
                  </a:lnTo>
                  <a:lnTo>
                    <a:pt x="119" y="130"/>
                  </a:lnTo>
                  <a:lnTo>
                    <a:pt x="122" y="131"/>
                  </a:lnTo>
                  <a:lnTo>
                    <a:pt x="123" y="133"/>
                  </a:lnTo>
                  <a:lnTo>
                    <a:pt x="128" y="134"/>
                  </a:lnTo>
                  <a:lnTo>
                    <a:pt x="131" y="136"/>
                  </a:lnTo>
                  <a:lnTo>
                    <a:pt x="133" y="136"/>
                  </a:lnTo>
                  <a:lnTo>
                    <a:pt x="133" y="137"/>
                  </a:lnTo>
                  <a:lnTo>
                    <a:pt x="134" y="137"/>
                  </a:lnTo>
                  <a:lnTo>
                    <a:pt x="134" y="141"/>
                  </a:lnTo>
                  <a:lnTo>
                    <a:pt x="136" y="142"/>
                  </a:lnTo>
                  <a:lnTo>
                    <a:pt x="139" y="147"/>
                  </a:lnTo>
                  <a:lnTo>
                    <a:pt x="139" y="147"/>
                  </a:lnTo>
                  <a:lnTo>
                    <a:pt x="139" y="145"/>
                  </a:lnTo>
                  <a:lnTo>
                    <a:pt x="139" y="145"/>
                  </a:lnTo>
                  <a:lnTo>
                    <a:pt x="139" y="145"/>
                  </a:lnTo>
                  <a:lnTo>
                    <a:pt x="141" y="145"/>
                  </a:lnTo>
                  <a:lnTo>
                    <a:pt x="141" y="147"/>
                  </a:lnTo>
                  <a:lnTo>
                    <a:pt x="142" y="150"/>
                  </a:lnTo>
                  <a:lnTo>
                    <a:pt x="141" y="150"/>
                  </a:lnTo>
                  <a:lnTo>
                    <a:pt x="141" y="150"/>
                  </a:lnTo>
                  <a:lnTo>
                    <a:pt x="139" y="150"/>
                  </a:lnTo>
                  <a:lnTo>
                    <a:pt x="139" y="150"/>
                  </a:lnTo>
                  <a:lnTo>
                    <a:pt x="138" y="152"/>
                  </a:lnTo>
                  <a:lnTo>
                    <a:pt x="138" y="152"/>
                  </a:lnTo>
                  <a:lnTo>
                    <a:pt x="138" y="152"/>
                  </a:lnTo>
                  <a:lnTo>
                    <a:pt x="133" y="152"/>
                  </a:lnTo>
                  <a:lnTo>
                    <a:pt x="130" y="150"/>
                  </a:lnTo>
                  <a:lnTo>
                    <a:pt x="126" y="148"/>
                  </a:lnTo>
                  <a:lnTo>
                    <a:pt x="122" y="147"/>
                  </a:lnTo>
                  <a:lnTo>
                    <a:pt x="119" y="145"/>
                  </a:lnTo>
                  <a:lnTo>
                    <a:pt x="117" y="145"/>
                  </a:lnTo>
                  <a:lnTo>
                    <a:pt x="115" y="144"/>
                  </a:lnTo>
                  <a:lnTo>
                    <a:pt x="115" y="144"/>
                  </a:lnTo>
                  <a:lnTo>
                    <a:pt x="115" y="142"/>
                  </a:lnTo>
                  <a:lnTo>
                    <a:pt x="117" y="141"/>
                  </a:lnTo>
                  <a:lnTo>
                    <a:pt x="119" y="139"/>
                  </a:lnTo>
                  <a:lnTo>
                    <a:pt x="120" y="137"/>
                  </a:lnTo>
                  <a:lnTo>
                    <a:pt x="120" y="137"/>
                  </a:lnTo>
                  <a:lnTo>
                    <a:pt x="120" y="136"/>
                  </a:lnTo>
                  <a:lnTo>
                    <a:pt x="119" y="136"/>
                  </a:lnTo>
                  <a:lnTo>
                    <a:pt x="119" y="137"/>
                  </a:lnTo>
                  <a:lnTo>
                    <a:pt x="119" y="137"/>
                  </a:lnTo>
                  <a:lnTo>
                    <a:pt x="119" y="139"/>
                  </a:lnTo>
                  <a:lnTo>
                    <a:pt x="119" y="139"/>
                  </a:lnTo>
                  <a:lnTo>
                    <a:pt x="114" y="139"/>
                  </a:lnTo>
                  <a:lnTo>
                    <a:pt x="112" y="139"/>
                  </a:lnTo>
                  <a:lnTo>
                    <a:pt x="111" y="141"/>
                  </a:lnTo>
                  <a:lnTo>
                    <a:pt x="109" y="141"/>
                  </a:lnTo>
                  <a:lnTo>
                    <a:pt x="109" y="141"/>
                  </a:lnTo>
                  <a:lnTo>
                    <a:pt x="108" y="139"/>
                  </a:lnTo>
                  <a:lnTo>
                    <a:pt x="104" y="137"/>
                  </a:lnTo>
                  <a:lnTo>
                    <a:pt x="104" y="137"/>
                  </a:lnTo>
                  <a:lnTo>
                    <a:pt x="106" y="137"/>
                  </a:lnTo>
                  <a:lnTo>
                    <a:pt x="108" y="136"/>
                  </a:lnTo>
                  <a:lnTo>
                    <a:pt x="108" y="136"/>
                  </a:lnTo>
                  <a:lnTo>
                    <a:pt x="106" y="136"/>
                  </a:lnTo>
                  <a:lnTo>
                    <a:pt x="106" y="136"/>
                  </a:lnTo>
                  <a:lnTo>
                    <a:pt x="106" y="134"/>
                  </a:lnTo>
                  <a:lnTo>
                    <a:pt x="104" y="134"/>
                  </a:lnTo>
                  <a:lnTo>
                    <a:pt x="103" y="134"/>
                  </a:lnTo>
                  <a:lnTo>
                    <a:pt x="103" y="134"/>
                  </a:lnTo>
                  <a:lnTo>
                    <a:pt x="103" y="134"/>
                  </a:lnTo>
                  <a:lnTo>
                    <a:pt x="103" y="133"/>
                  </a:lnTo>
                  <a:lnTo>
                    <a:pt x="103" y="133"/>
                  </a:lnTo>
                  <a:lnTo>
                    <a:pt x="101" y="133"/>
                  </a:lnTo>
                  <a:lnTo>
                    <a:pt x="101" y="133"/>
                  </a:lnTo>
                  <a:lnTo>
                    <a:pt x="101" y="131"/>
                  </a:lnTo>
                  <a:lnTo>
                    <a:pt x="101" y="131"/>
                  </a:lnTo>
                  <a:lnTo>
                    <a:pt x="100" y="131"/>
                  </a:lnTo>
                  <a:lnTo>
                    <a:pt x="98" y="131"/>
                  </a:lnTo>
                  <a:lnTo>
                    <a:pt x="98" y="131"/>
                  </a:lnTo>
                  <a:lnTo>
                    <a:pt x="98" y="133"/>
                  </a:lnTo>
                  <a:lnTo>
                    <a:pt x="98" y="133"/>
                  </a:lnTo>
                  <a:lnTo>
                    <a:pt x="97" y="131"/>
                  </a:lnTo>
                  <a:lnTo>
                    <a:pt x="97" y="131"/>
                  </a:lnTo>
                  <a:lnTo>
                    <a:pt x="95" y="133"/>
                  </a:lnTo>
                  <a:lnTo>
                    <a:pt x="95" y="133"/>
                  </a:lnTo>
                  <a:lnTo>
                    <a:pt x="95" y="131"/>
                  </a:lnTo>
                  <a:lnTo>
                    <a:pt x="95" y="130"/>
                  </a:lnTo>
                  <a:lnTo>
                    <a:pt x="95" y="128"/>
                  </a:lnTo>
                  <a:lnTo>
                    <a:pt x="95" y="128"/>
                  </a:lnTo>
                  <a:lnTo>
                    <a:pt x="97" y="128"/>
                  </a:lnTo>
                  <a:lnTo>
                    <a:pt x="100" y="128"/>
                  </a:lnTo>
                  <a:lnTo>
                    <a:pt x="100" y="126"/>
                  </a:lnTo>
                  <a:lnTo>
                    <a:pt x="97" y="126"/>
                  </a:lnTo>
                  <a:lnTo>
                    <a:pt x="97" y="126"/>
                  </a:lnTo>
                  <a:lnTo>
                    <a:pt x="95" y="126"/>
                  </a:lnTo>
                  <a:lnTo>
                    <a:pt x="95" y="126"/>
                  </a:lnTo>
                  <a:lnTo>
                    <a:pt x="95" y="126"/>
                  </a:lnTo>
                  <a:lnTo>
                    <a:pt x="93" y="125"/>
                  </a:lnTo>
                  <a:lnTo>
                    <a:pt x="92" y="123"/>
                  </a:lnTo>
                  <a:lnTo>
                    <a:pt x="92" y="123"/>
                  </a:lnTo>
                  <a:lnTo>
                    <a:pt x="90" y="122"/>
                  </a:lnTo>
                  <a:lnTo>
                    <a:pt x="89" y="122"/>
                  </a:lnTo>
                  <a:lnTo>
                    <a:pt x="89" y="122"/>
                  </a:lnTo>
                  <a:lnTo>
                    <a:pt x="89" y="123"/>
                  </a:lnTo>
                  <a:lnTo>
                    <a:pt x="89" y="123"/>
                  </a:lnTo>
                  <a:lnTo>
                    <a:pt x="87" y="123"/>
                  </a:lnTo>
                  <a:lnTo>
                    <a:pt x="85" y="123"/>
                  </a:lnTo>
                  <a:lnTo>
                    <a:pt x="85" y="122"/>
                  </a:lnTo>
                  <a:lnTo>
                    <a:pt x="85" y="122"/>
                  </a:lnTo>
                  <a:lnTo>
                    <a:pt x="85" y="122"/>
                  </a:lnTo>
                  <a:lnTo>
                    <a:pt x="85" y="120"/>
                  </a:lnTo>
                  <a:lnTo>
                    <a:pt x="85" y="120"/>
                  </a:lnTo>
                  <a:lnTo>
                    <a:pt x="85" y="118"/>
                  </a:lnTo>
                  <a:lnTo>
                    <a:pt x="85" y="118"/>
                  </a:lnTo>
                  <a:lnTo>
                    <a:pt x="84" y="118"/>
                  </a:lnTo>
                  <a:lnTo>
                    <a:pt x="84" y="118"/>
                  </a:lnTo>
                  <a:lnTo>
                    <a:pt x="84" y="118"/>
                  </a:lnTo>
                  <a:lnTo>
                    <a:pt x="84" y="120"/>
                  </a:lnTo>
                  <a:lnTo>
                    <a:pt x="82" y="120"/>
                  </a:lnTo>
                  <a:lnTo>
                    <a:pt x="82" y="118"/>
                  </a:lnTo>
                  <a:lnTo>
                    <a:pt x="82" y="118"/>
                  </a:lnTo>
                  <a:lnTo>
                    <a:pt x="81" y="117"/>
                  </a:lnTo>
                  <a:lnTo>
                    <a:pt x="78" y="117"/>
                  </a:lnTo>
                  <a:lnTo>
                    <a:pt x="76" y="118"/>
                  </a:lnTo>
                  <a:lnTo>
                    <a:pt x="76" y="118"/>
                  </a:lnTo>
                  <a:lnTo>
                    <a:pt x="76" y="118"/>
                  </a:lnTo>
                  <a:lnTo>
                    <a:pt x="76" y="118"/>
                  </a:lnTo>
                  <a:lnTo>
                    <a:pt x="76" y="117"/>
                  </a:lnTo>
                  <a:lnTo>
                    <a:pt x="76" y="115"/>
                  </a:lnTo>
                  <a:lnTo>
                    <a:pt x="76" y="115"/>
                  </a:lnTo>
                  <a:lnTo>
                    <a:pt x="74" y="115"/>
                  </a:lnTo>
                  <a:lnTo>
                    <a:pt x="74" y="114"/>
                  </a:lnTo>
                  <a:lnTo>
                    <a:pt x="74" y="112"/>
                  </a:lnTo>
                  <a:lnTo>
                    <a:pt x="74" y="112"/>
                  </a:lnTo>
                  <a:lnTo>
                    <a:pt x="76" y="112"/>
                  </a:lnTo>
                  <a:lnTo>
                    <a:pt x="79" y="112"/>
                  </a:lnTo>
                  <a:lnTo>
                    <a:pt x="79" y="112"/>
                  </a:lnTo>
                  <a:lnTo>
                    <a:pt x="81" y="114"/>
                  </a:lnTo>
                  <a:lnTo>
                    <a:pt x="81" y="112"/>
                  </a:lnTo>
                  <a:lnTo>
                    <a:pt x="81" y="111"/>
                  </a:lnTo>
                  <a:lnTo>
                    <a:pt x="81" y="111"/>
                  </a:lnTo>
                  <a:lnTo>
                    <a:pt x="81" y="109"/>
                  </a:lnTo>
                  <a:lnTo>
                    <a:pt x="81" y="109"/>
                  </a:lnTo>
                  <a:lnTo>
                    <a:pt x="78" y="109"/>
                  </a:lnTo>
                  <a:lnTo>
                    <a:pt x="78" y="109"/>
                  </a:lnTo>
                  <a:lnTo>
                    <a:pt x="78" y="111"/>
                  </a:lnTo>
                  <a:lnTo>
                    <a:pt x="76" y="111"/>
                  </a:lnTo>
                  <a:lnTo>
                    <a:pt x="74" y="112"/>
                  </a:lnTo>
                  <a:lnTo>
                    <a:pt x="73" y="111"/>
                  </a:lnTo>
                  <a:lnTo>
                    <a:pt x="71" y="111"/>
                  </a:lnTo>
                  <a:lnTo>
                    <a:pt x="70" y="109"/>
                  </a:lnTo>
                  <a:lnTo>
                    <a:pt x="68" y="107"/>
                  </a:lnTo>
                  <a:lnTo>
                    <a:pt x="68" y="106"/>
                  </a:lnTo>
                  <a:lnTo>
                    <a:pt x="70" y="106"/>
                  </a:lnTo>
                  <a:lnTo>
                    <a:pt x="70" y="104"/>
                  </a:lnTo>
                  <a:lnTo>
                    <a:pt x="71" y="104"/>
                  </a:lnTo>
                  <a:lnTo>
                    <a:pt x="74" y="104"/>
                  </a:lnTo>
                  <a:close/>
                  <a:moveTo>
                    <a:pt x="1121" y="90"/>
                  </a:moveTo>
                  <a:lnTo>
                    <a:pt x="1121" y="90"/>
                  </a:lnTo>
                  <a:lnTo>
                    <a:pt x="1121" y="92"/>
                  </a:lnTo>
                  <a:lnTo>
                    <a:pt x="1121" y="92"/>
                  </a:lnTo>
                  <a:lnTo>
                    <a:pt x="1121" y="93"/>
                  </a:lnTo>
                  <a:lnTo>
                    <a:pt x="1120" y="95"/>
                  </a:lnTo>
                  <a:lnTo>
                    <a:pt x="1120" y="95"/>
                  </a:lnTo>
                  <a:lnTo>
                    <a:pt x="1118" y="95"/>
                  </a:lnTo>
                  <a:lnTo>
                    <a:pt x="1115" y="95"/>
                  </a:lnTo>
                  <a:lnTo>
                    <a:pt x="1114" y="95"/>
                  </a:lnTo>
                  <a:lnTo>
                    <a:pt x="1114" y="96"/>
                  </a:lnTo>
                  <a:lnTo>
                    <a:pt x="1114" y="98"/>
                  </a:lnTo>
                  <a:lnTo>
                    <a:pt x="1114" y="98"/>
                  </a:lnTo>
                  <a:lnTo>
                    <a:pt x="1115" y="98"/>
                  </a:lnTo>
                  <a:lnTo>
                    <a:pt x="1117" y="98"/>
                  </a:lnTo>
                  <a:lnTo>
                    <a:pt x="1117" y="98"/>
                  </a:lnTo>
                  <a:lnTo>
                    <a:pt x="1117" y="98"/>
                  </a:lnTo>
                  <a:lnTo>
                    <a:pt x="1117" y="98"/>
                  </a:lnTo>
                  <a:lnTo>
                    <a:pt x="1117" y="100"/>
                  </a:lnTo>
                  <a:lnTo>
                    <a:pt x="1117" y="100"/>
                  </a:lnTo>
                  <a:lnTo>
                    <a:pt x="1117" y="101"/>
                  </a:lnTo>
                  <a:lnTo>
                    <a:pt x="1117" y="104"/>
                  </a:lnTo>
                  <a:lnTo>
                    <a:pt x="1115" y="104"/>
                  </a:lnTo>
                  <a:lnTo>
                    <a:pt x="1114" y="106"/>
                  </a:lnTo>
                  <a:lnTo>
                    <a:pt x="1112" y="106"/>
                  </a:lnTo>
                  <a:lnTo>
                    <a:pt x="1112" y="107"/>
                  </a:lnTo>
                  <a:lnTo>
                    <a:pt x="1112" y="109"/>
                  </a:lnTo>
                  <a:lnTo>
                    <a:pt x="1112" y="109"/>
                  </a:lnTo>
                  <a:lnTo>
                    <a:pt x="1109" y="112"/>
                  </a:lnTo>
                  <a:lnTo>
                    <a:pt x="1107" y="114"/>
                  </a:lnTo>
                  <a:lnTo>
                    <a:pt x="1107" y="114"/>
                  </a:lnTo>
                  <a:lnTo>
                    <a:pt x="1107" y="115"/>
                  </a:lnTo>
                  <a:lnTo>
                    <a:pt x="1106" y="117"/>
                  </a:lnTo>
                  <a:lnTo>
                    <a:pt x="1104" y="120"/>
                  </a:lnTo>
                  <a:lnTo>
                    <a:pt x="1104" y="120"/>
                  </a:lnTo>
                  <a:lnTo>
                    <a:pt x="1104" y="122"/>
                  </a:lnTo>
                  <a:lnTo>
                    <a:pt x="1104" y="123"/>
                  </a:lnTo>
                  <a:lnTo>
                    <a:pt x="1103" y="123"/>
                  </a:lnTo>
                  <a:lnTo>
                    <a:pt x="1103" y="123"/>
                  </a:lnTo>
                  <a:lnTo>
                    <a:pt x="1103" y="125"/>
                  </a:lnTo>
                  <a:lnTo>
                    <a:pt x="1103" y="125"/>
                  </a:lnTo>
                  <a:lnTo>
                    <a:pt x="1103" y="126"/>
                  </a:lnTo>
                  <a:lnTo>
                    <a:pt x="1103" y="126"/>
                  </a:lnTo>
                  <a:lnTo>
                    <a:pt x="1103" y="126"/>
                  </a:lnTo>
                  <a:lnTo>
                    <a:pt x="1103" y="128"/>
                  </a:lnTo>
                  <a:lnTo>
                    <a:pt x="1103" y="128"/>
                  </a:lnTo>
                  <a:lnTo>
                    <a:pt x="1106" y="125"/>
                  </a:lnTo>
                  <a:lnTo>
                    <a:pt x="1107" y="123"/>
                  </a:lnTo>
                  <a:lnTo>
                    <a:pt x="1107" y="123"/>
                  </a:lnTo>
                  <a:lnTo>
                    <a:pt x="1109" y="122"/>
                  </a:lnTo>
                  <a:lnTo>
                    <a:pt x="1109" y="120"/>
                  </a:lnTo>
                  <a:lnTo>
                    <a:pt x="1110" y="118"/>
                  </a:lnTo>
                  <a:lnTo>
                    <a:pt x="1112" y="118"/>
                  </a:lnTo>
                  <a:lnTo>
                    <a:pt x="1112" y="118"/>
                  </a:lnTo>
                  <a:lnTo>
                    <a:pt x="1112" y="120"/>
                  </a:lnTo>
                  <a:lnTo>
                    <a:pt x="1112" y="120"/>
                  </a:lnTo>
                  <a:lnTo>
                    <a:pt x="1112" y="122"/>
                  </a:lnTo>
                  <a:lnTo>
                    <a:pt x="1112" y="122"/>
                  </a:lnTo>
                  <a:lnTo>
                    <a:pt x="1114" y="122"/>
                  </a:lnTo>
                  <a:lnTo>
                    <a:pt x="1115" y="120"/>
                  </a:lnTo>
                  <a:lnTo>
                    <a:pt x="1117" y="120"/>
                  </a:lnTo>
                  <a:lnTo>
                    <a:pt x="1118" y="122"/>
                  </a:lnTo>
                  <a:lnTo>
                    <a:pt x="1118" y="122"/>
                  </a:lnTo>
                  <a:lnTo>
                    <a:pt x="1121" y="120"/>
                  </a:lnTo>
                  <a:lnTo>
                    <a:pt x="1121" y="122"/>
                  </a:lnTo>
                  <a:lnTo>
                    <a:pt x="1121" y="122"/>
                  </a:lnTo>
                  <a:lnTo>
                    <a:pt x="1120" y="123"/>
                  </a:lnTo>
                  <a:lnTo>
                    <a:pt x="1118" y="123"/>
                  </a:lnTo>
                  <a:lnTo>
                    <a:pt x="1114" y="126"/>
                  </a:lnTo>
                  <a:lnTo>
                    <a:pt x="1112" y="128"/>
                  </a:lnTo>
                  <a:lnTo>
                    <a:pt x="1112" y="128"/>
                  </a:lnTo>
                  <a:lnTo>
                    <a:pt x="1114" y="126"/>
                  </a:lnTo>
                  <a:lnTo>
                    <a:pt x="1115" y="126"/>
                  </a:lnTo>
                  <a:lnTo>
                    <a:pt x="1115" y="126"/>
                  </a:lnTo>
                  <a:lnTo>
                    <a:pt x="1117" y="126"/>
                  </a:lnTo>
                  <a:lnTo>
                    <a:pt x="1115" y="128"/>
                  </a:lnTo>
                  <a:lnTo>
                    <a:pt x="1115" y="128"/>
                  </a:lnTo>
                  <a:lnTo>
                    <a:pt x="1114" y="131"/>
                  </a:lnTo>
                  <a:lnTo>
                    <a:pt x="1114" y="131"/>
                  </a:lnTo>
                  <a:lnTo>
                    <a:pt x="1117" y="130"/>
                  </a:lnTo>
                  <a:lnTo>
                    <a:pt x="1118" y="131"/>
                  </a:lnTo>
                  <a:lnTo>
                    <a:pt x="1121" y="131"/>
                  </a:lnTo>
                  <a:lnTo>
                    <a:pt x="1123" y="130"/>
                  </a:lnTo>
                  <a:lnTo>
                    <a:pt x="1123" y="131"/>
                  </a:lnTo>
                  <a:lnTo>
                    <a:pt x="1123" y="131"/>
                  </a:lnTo>
                  <a:lnTo>
                    <a:pt x="1123" y="133"/>
                  </a:lnTo>
                  <a:lnTo>
                    <a:pt x="1123" y="133"/>
                  </a:lnTo>
                  <a:lnTo>
                    <a:pt x="1125" y="133"/>
                  </a:lnTo>
                  <a:lnTo>
                    <a:pt x="1125" y="131"/>
                  </a:lnTo>
                  <a:lnTo>
                    <a:pt x="1125" y="130"/>
                  </a:lnTo>
                  <a:lnTo>
                    <a:pt x="1125" y="130"/>
                  </a:lnTo>
                  <a:lnTo>
                    <a:pt x="1125" y="130"/>
                  </a:lnTo>
                  <a:lnTo>
                    <a:pt x="1126" y="131"/>
                  </a:lnTo>
                  <a:lnTo>
                    <a:pt x="1126" y="131"/>
                  </a:lnTo>
                  <a:lnTo>
                    <a:pt x="1126" y="133"/>
                  </a:lnTo>
                  <a:lnTo>
                    <a:pt x="1125" y="134"/>
                  </a:lnTo>
                  <a:lnTo>
                    <a:pt x="1123" y="136"/>
                  </a:lnTo>
                  <a:lnTo>
                    <a:pt x="1125" y="137"/>
                  </a:lnTo>
                  <a:lnTo>
                    <a:pt x="1123" y="137"/>
                  </a:lnTo>
                  <a:lnTo>
                    <a:pt x="1125" y="137"/>
                  </a:lnTo>
                  <a:lnTo>
                    <a:pt x="1125" y="137"/>
                  </a:lnTo>
                  <a:lnTo>
                    <a:pt x="1125" y="137"/>
                  </a:lnTo>
                  <a:lnTo>
                    <a:pt x="1125" y="136"/>
                  </a:lnTo>
                  <a:lnTo>
                    <a:pt x="1125" y="136"/>
                  </a:lnTo>
                  <a:lnTo>
                    <a:pt x="1126" y="134"/>
                  </a:lnTo>
                  <a:lnTo>
                    <a:pt x="1128" y="134"/>
                  </a:lnTo>
                  <a:lnTo>
                    <a:pt x="1128" y="134"/>
                  </a:lnTo>
                  <a:lnTo>
                    <a:pt x="1128" y="134"/>
                  </a:lnTo>
                  <a:lnTo>
                    <a:pt x="1128" y="134"/>
                  </a:lnTo>
                  <a:lnTo>
                    <a:pt x="1129" y="134"/>
                  </a:lnTo>
                  <a:lnTo>
                    <a:pt x="1129" y="134"/>
                  </a:lnTo>
                  <a:lnTo>
                    <a:pt x="1131" y="133"/>
                  </a:lnTo>
                  <a:lnTo>
                    <a:pt x="1132" y="133"/>
                  </a:lnTo>
                  <a:lnTo>
                    <a:pt x="1132" y="133"/>
                  </a:lnTo>
                  <a:lnTo>
                    <a:pt x="1134" y="131"/>
                  </a:lnTo>
                  <a:lnTo>
                    <a:pt x="1134" y="130"/>
                  </a:lnTo>
                  <a:lnTo>
                    <a:pt x="1136" y="130"/>
                  </a:lnTo>
                  <a:lnTo>
                    <a:pt x="1136" y="130"/>
                  </a:lnTo>
                  <a:lnTo>
                    <a:pt x="1136" y="131"/>
                  </a:lnTo>
                  <a:lnTo>
                    <a:pt x="1136" y="133"/>
                  </a:lnTo>
                  <a:lnTo>
                    <a:pt x="1136" y="133"/>
                  </a:lnTo>
                  <a:lnTo>
                    <a:pt x="1137" y="133"/>
                  </a:lnTo>
                  <a:lnTo>
                    <a:pt x="1137" y="133"/>
                  </a:lnTo>
                  <a:lnTo>
                    <a:pt x="1137" y="131"/>
                  </a:lnTo>
                  <a:lnTo>
                    <a:pt x="1139" y="131"/>
                  </a:lnTo>
                  <a:lnTo>
                    <a:pt x="1139" y="131"/>
                  </a:lnTo>
                  <a:lnTo>
                    <a:pt x="1144" y="131"/>
                  </a:lnTo>
                  <a:lnTo>
                    <a:pt x="1145" y="131"/>
                  </a:lnTo>
                  <a:lnTo>
                    <a:pt x="1147" y="133"/>
                  </a:lnTo>
                  <a:lnTo>
                    <a:pt x="1148" y="133"/>
                  </a:lnTo>
                  <a:lnTo>
                    <a:pt x="1150" y="134"/>
                  </a:lnTo>
                  <a:lnTo>
                    <a:pt x="1150" y="136"/>
                  </a:lnTo>
                  <a:lnTo>
                    <a:pt x="1150" y="137"/>
                  </a:lnTo>
                  <a:lnTo>
                    <a:pt x="1148" y="137"/>
                  </a:lnTo>
                  <a:lnTo>
                    <a:pt x="1147" y="139"/>
                  </a:lnTo>
                  <a:lnTo>
                    <a:pt x="1145" y="139"/>
                  </a:lnTo>
                  <a:lnTo>
                    <a:pt x="1145" y="141"/>
                  </a:lnTo>
                  <a:lnTo>
                    <a:pt x="1145" y="141"/>
                  </a:lnTo>
                  <a:lnTo>
                    <a:pt x="1145" y="142"/>
                  </a:lnTo>
                  <a:lnTo>
                    <a:pt x="1140" y="144"/>
                  </a:lnTo>
                  <a:lnTo>
                    <a:pt x="1142" y="144"/>
                  </a:lnTo>
                  <a:lnTo>
                    <a:pt x="1144" y="144"/>
                  </a:lnTo>
                  <a:lnTo>
                    <a:pt x="1145" y="144"/>
                  </a:lnTo>
                  <a:lnTo>
                    <a:pt x="1145" y="144"/>
                  </a:lnTo>
                  <a:lnTo>
                    <a:pt x="1145" y="144"/>
                  </a:lnTo>
                  <a:lnTo>
                    <a:pt x="1144" y="144"/>
                  </a:lnTo>
                  <a:lnTo>
                    <a:pt x="1144" y="145"/>
                  </a:lnTo>
                  <a:lnTo>
                    <a:pt x="1144" y="145"/>
                  </a:lnTo>
                  <a:lnTo>
                    <a:pt x="1145" y="145"/>
                  </a:lnTo>
                  <a:lnTo>
                    <a:pt x="1147" y="145"/>
                  </a:lnTo>
                  <a:lnTo>
                    <a:pt x="1148" y="145"/>
                  </a:lnTo>
                  <a:lnTo>
                    <a:pt x="1147" y="145"/>
                  </a:lnTo>
                  <a:lnTo>
                    <a:pt x="1147" y="147"/>
                  </a:lnTo>
                  <a:lnTo>
                    <a:pt x="1147" y="148"/>
                  </a:lnTo>
                  <a:lnTo>
                    <a:pt x="1145" y="148"/>
                  </a:lnTo>
                  <a:lnTo>
                    <a:pt x="1142" y="150"/>
                  </a:lnTo>
                  <a:lnTo>
                    <a:pt x="1142" y="150"/>
                  </a:lnTo>
                  <a:lnTo>
                    <a:pt x="1142" y="150"/>
                  </a:lnTo>
                  <a:lnTo>
                    <a:pt x="1144" y="150"/>
                  </a:lnTo>
                  <a:lnTo>
                    <a:pt x="1145" y="150"/>
                  </a:lnTo>
                  <a:lnTo>
                    <a:pt x="1147" y="150"/>
                  </a:lnTo>
                  <a:lnTo>
                    <a:pt x="1147" y="148"/>
                  </a:lnTo>
                  <a:lnTo>
                    <a:pt x="1148" y="148"/>
                  </a:lnTo>
                  <a:lnTo>
                    <a:pt x="1150" y="148"/>
                  </a:lnTo>
                  <a:lnTo>
                    <a:pt x="1151" y="147"/>
                  </a:lnTo>
                  <a:lnTo>
                    <a:pt x="1153" y="147"/>
                  </a:lnTo>
                  <a:lnTo>
                    <a:pt x="1153" y="147"/>
                  </a:lnTo>
                  <a:lnTo>
                    <a:pt x="1155" y="147"/>
                  </a:lnTo>
                  <a:lnTo>
                    <a:pt x="1156" y="147"/>
                  </a:lnTo>
                  <a:lnTo>
                    <a:pt x="1156" y="145"/>
                  </a:lnTo>
                  <a:lnTo>
                    <a:pt x="1158" y="145"/>
                  </a:lnTo>
                  <a:lnTo>
                    <a:pt x="1158" y="147"/>
                  </a:lnTo>
                  <a:lnTo>
                    <a:pt x="1158" y="147"/>
                  </a:lnTo>
                  <a:lnTo>
                    <a:pt x="1158" y="148"/>
                  </a:lnTo>
                  <a:lnTo>
                    <a:pt x="1156" y="148"/>
                  </a:lnTo>
                  <a:lnTo>
                    <a:pt x="1156" y="150"/>
                  </a:lnTo>
                  <a:lnTo>
                    <a:pt x="1155" y="152"/>
                  </a:lnTo>
                  <a:lnTo>
                    <a:pt x="1155" y="152"/>
                  </a:lnTo>
                  <a:lnTo>
                    <a:pt x="1153" y="152"/>
                  </a:lnTo>
                  <a:lnTo>
                    <a:pt x="1153" y="152"/>
                  </a:lnTo>
                  <a:lnTo>
                    <a:pt x="1151" y="153"/>
                  </a:lnTo>
                  <a:lnTo>
                    <a:pt x="1150" y="153"/>
                  </a:lnTo>
                  <a:lnTo>
                    <a:pt x="1148" y="155"/>
                  </a:lnTo>
                  <a:lnTo>
                    <a:pt x="1150" y="155"/>
                  </a:lnTo>
                  <a:lnTo>
                    <a:pt x="1150" y="156"/>
                  </a:lnTo>
                  <a:lnTo>
                    <a:pt x="1150" y="156"/>
                  </a:lnTo>
                  <a:lnTo>
                    <a:pt x="1147" y="156"/>
                  </a:lnTo>
                  <a:lnTo>
                    <a:pt x="1147" y="156"/>
                  </a:lnTo>
                  <a:lnTo>
                    <a:pt x="1147" y="158"/>
                  </a:lnTo>
                  <a:lnTo>
                    <a:pt x="1145" y="158"/>
                  </a:lnTo>
                  <a:lnTo>
                    <a:pt x="1147" y="158"/>
                  </a:lnTo>
                  <a:lnTo>
                    <a:pt x="1148" y="158"/>
                  </a:lnTo>
                  <a:lnTo>
                    <a:pt x="1148" y="158"/>
                  </a:lnTo>
                  <a:lnTo>
                    <a:pt x="1148" y="158"/>
                  </a:lnTo>
                  <a:lnTo>
                    <a:pt x="1148" y="159"/>
                  </a:lnTo>
                  <a:lnTo>
                    <a:pt x="1145" y="161"/>
                  </a:lnTo>
                  <a:lnTo>
                    <a:pt x="1145" y="163"/>
                  </a:lnTo>
                  <a:lnTo>
                    <a:pt x="1145" y="163"/>
                  </a:lnTo>
                  <a:lnTo>
                    <a:pt x="1147" y="164"/>
                  </a:lnTo>
                  <a:lnTo>
                    <a:pt x="1147" y="164"/>
                  </a:lnTo>
                  <a:lnTo>
                    <a:pt x="1148" y="164"/>
                  </a:lnTo>
                  <a:lnTo>
                    <a:pt x="1148" y="164"/>
                  </a:lnTo>
                  <a:lnTo>
                    <a:pt x="1150" y="163"/>
                  </a:lnTo>
                  <a:lnTo>
                    <a:pt x="1153" y="158"/>
                  </a:lnTo>
                  <a:lnTo>
                    <a:pt x="1156" y="156"/>
                  </a:lnTo>
                  <a:lnTo>
                    <a:pt x="1159" y="155"/>
                  </a:lnTo>
                  <a:lnTo>
                    <a:pt x="1159" y="156"/>
                  </a:lnTo>
                  <a:lnTo>
                    <a:pt x="1159" y="156"/>
                  </a:lnTo>
                  <a:lnTo>
                    <a:pt x="1159" y="156"/>
                  </a:lnTo>
                  <a:lnTo>
                    <a:pt x="1158" y="158"/>
                  </a:lnTo>
                  <a:lnTo>
                    <a:pt x="1158" y="158"/>
                  </a:lnTo>
                  <a:lnTo>
                    <a:pt x="1156" y="161"/>
                  </a:lnTo>
                  <a:lnTo>
                    <a:pt x="1156" y="163"/>
                  </a:lnTo>
                  <a:lnTo>
                    <a:pt x="1155" y="164"/>
                  </a:lnTo>
                  <a:lnTo>
                    <a:pt x="1155" y="167"/>
                  </a:lnTo>
                  <a:lnTo>
                    <a:pt x="1155" y="167"/>
                  </a:lnTo>
                  <a:lnTo>
                    <a:pt x="1156" y="167"/>
                  </a:lnTo>
                  <a:lnTo>
                    <a:pt x="1156" y="167"/>
                  </a:lnTo>
                  <a:lnTo>
                    <a:pt x="1158" y="166"/>
                  </a:lnTo>
                  <a:lnTo>
                    <a:pt x="1159" y="164"/>
                  </a:lnTo>
                  <a:lnTo>
                    <a:pt x="1161" y="163"/>
                  </a:lnTo>
                  <a:lnTo>
                    <a:pt x="1161" y="163"/>
                  </a:lnTo>
                  <a:lnTo>
                    <a:pt x="1161" y="163"/>
                  </a:lnTo>
                  <a:lnTo>
                    <a:pt x="1162" y="163"/>
                  </a:lnTo>
                  <a:lnTo>
                    <a:pt x="1162" y="164"/>
                  </a:lnTo>
                  <a:lnTo>
                    <a:pt x="1162" y="164"/>
                  </a:lnTo>
                  <a:lnTo>
                    <a:pt x="1162" y="166"/>
                  </a:lnTo>
                  <a:lnTo>
                    <a:pt x="1162" y="167"/>
                  </a:lnTo>
                  <a:lnTo>
                    <a:pt x="1162" y="169"/>
                  </a:lnTo>
                  <a:lnTo>
                    <a:pt x="1159" y="174"/>
                  </a:lnTo>
                  <a:lnTo>
                    <a:pt x="1159" y="175"/>
                  </a:lnTo>
                  <a:lnTo>
                    <a:pt x="1159" y="177"/>
                  </a:lnTo>
                  <a:lnTo>
                    <a:pt x="1159" y="177"/>
                  </a:lnTo>
                  <a:lnTo>
                    <a:pt x="1158" y="180"/>
                  </a:lnTo>
                  <a:lnTo>
                    <a:pt x="1158" y="182"/>
                  </a:lnTo>
                  <a:lnTo>
                    <a:pt x="1156" y="182"/>
                  </a:lnTo>
                  <a:lnTo>
                    <a:pt x="1156" y="183"/>
                  </a:lnTo>
                  <a:lnTo>
                    <a:pt x="1155" y="183"/>
                  </a:lnTo>
                  <a:lnTo>
                    <a:pt x="1155" y="183"/>
                  </a:lnTo>
                  <a:lnTo>
                    <a:pt x="1155" y="182"/>
                  </a:lnTo>
                  <a:lnTo>
                    <a:pt x="1153" y="182"/>
                  </a:lnTo>
                  <a:lnTo>
                    <a:pt x="1153" y="182"/>
                  </a:lnTo>
                  <a:lnTo>
                    <a:pt x="1151" y="182"/>
                  </a:lnTo>
                  <a:lnTo>
                    <a:pt x="1150" y="183"/>
                  </a:lnTo>
                  <a:lnTo>
                    <a:pt x="1150" y="183"/>
                  </a:lnTo>
                  <a:lnTo>
                    <a:pt x="1150" y="183"/>
                  </a:lnTo>
                  <a:lnTo>
                    <a:pt x="1148" y="182"/>
                  </a:lnTo>
                  <a:lnTo>
                    <a:pt x="1148" y="178"/>
                  </a:lnTo>
                  <a:lnTo>
                    <a:pt x="1150" y="177"/>
                  </a:lnTo>
                  <a:lnTo>
                    <a:pt x="1148" y="177"/>
                  </a:lnTo>
                  <a:lnTo>
                    <a:pt x="1150" y="175"/>
                  </a:lnTo>
                  <a:lnTo>
                    <a:pt x="1150" y="174"/>
                  </a:lnTo>
                  <a:lnTo>
                    <a:pt x="1148" y="174"/>
                  </a:lnTo>
                  <a:lnTo>
                    <a:pt x="1148" y="174"/>
                  </a:lnTo>
                  <a:lnTo>
                    <a:pt x="1148" y="175"/>
                  </a:lnTo>
                  <a:lnTo>
                    <a:pt x="1147" y="177"/>
                  </a:lnTo>
                  <a:lnTo>
                    <a:pt x="1145" y="177"/>
                  </a:lnTo>
                  <a:lnTo>
                    <a:pt x="1144" y="180"/>
                  </a:lnTo>
                  <a:lnTo>
                    <a:pt x="1142" y="180"/>
                  </a:lnTo>
                  <a:lnTo>
                    <a:pt x="1142" y="180"/>
                  </a:lnTo>
                  <a:lnTo>
                    <a:pt x="1142" y="180"/>
                  </a:lnTo>
                  <a:lnTo>
                    <a:pt x="1140" y="178"/>
                  </a:lnTo>
                  <a:lnTo>
                    <a:pt x="1140" y="178"/>
                  </a:lnTo>
                  <a:lnTo>
                    <a:pt x="1140" y="177"/>
                  </a:lnTo>
                  <a:lnTo>
                    <a:pt x="1142" y="175"/>
                  </a:lnTo>
                  <a:lnTo>
                    <a:pt x="1144" y="172"/>
                  </a:lnTo>
                  <a:lnTo>
                    <a:pt x="1145" y="169"/>
                  </a:lnTo>
                  <a:lnTo>
                    <a:pt x="1145" y="169"/>
                  </a:lnTo>
                  <a:lnTo>
                    <a:pt x="1145" y="167"/>
                  </a:lnTo>
                  <a:lnTo>
                    <a:pt x="1145" y="167"/>
                  </a:lnTo>
                  <a:lnTo>
                    <a:pt x="1144" y="164"/>
                  </a:lnTo>
                  <a:lnTo>
                    <a:pt x="1144" y="163"/>
                  </a:lnTo>
                  <a:lnTo>
                    <a:pt x="1142" y="161"/>
                  </a:lnTo>
                  <a:lnTo>
                    <a:pt x="1140" y="161"/>
                  </a:lnTo>
                  <a:lnTo>
                    <a:pt x="1140" y="161"/>
                  </a:lnTo>
                  <a:lnTo>
                    <a:pt x="1140" y="163"/>
                  </a:lnTo>
                  <a:lnTo>
                    <a:pt x="1137" y="166"/>
                  </a:lnTo>
                  <a:lnTo>
                    <a:pt x="1137" y="167"/>
                  </a:lnTo>
                  <a:lnTo>
                    <a:pt x="1137" y="169"/>
                  </a:lnTo>
                  <a:lnTo>
                    <a:pt x="1136" y="169"/>
                  </a:lnTo>
                  <a:lnTo>
                    <a:pt x="1136" y="169"/>
                  </a:lnTo>
                  <a:lnTo>
                    <a:pt x="1136" y="169"/>
                  </a:lnTo>
                  <a:lnTo>
                    <a:pt x="1137" y="166"/>
                  </a:lnTo>
                  <a:lnTo>
                    <a:pt x="1136" y="166"/>
                  </a:lnTo>
                  <a:lnTo>
                    <a:pt x="1134" y="167"/>
                  </a:lnTo>
                  <a:lnTo>
                    <a:pt x="1134" y="169"/>
                  </a:lnTo>
                  <a:lnTo>
                    <a:pt x="1132" y="169"/>
                  </a:lnTo>
                  <a:lnTo>
                    <a:pt x="1131" y="169"/>
                  </a:lnTo>
                  <a:lnTo>
                    <a:pt x="1131" y="169"/>
                  </a:lnTo>
                  <a:lnTo>
                    <a:pt x="1128" y="174"/>
                  </a:lnTo>
                  <a:lnTo>
                    <a:pt x="1128" y="174"/>
                  </a:lnTo>
                  <a:lnTo>
                    <a:pt x="1126" y="175"/>
                  </a:lnTo>
                  <a:lnTo>
                    <a:pt x="1125" y="177"/>
                  </a:lnTo>
                  <a:lnTo>
                    <a:pt x="1125" y="178"/>
                  </a:lnTo>
                  <a:lnTo>
                    <a:pt x="1123" y="178"/>
                  </a:lnTo>
                  <a:lnTo>
                    <a:pt x="1121" y="178"/>
                  </a:lnTo>
                  <a:lnTo>
                    <a:pt x="1121" y="178"/>
                  </a:lnTo>
                  <a:lnTo>
                    <a:pt x="1120" y="178"/>
                  </a:lnTo>
                  <a:lnTo>
                    <a:pt x="1117" y="178"/>
                  </a:lnTo>
                  <a:lnTo>
                    <a:pt x="1117" y="178"/>
                  </a:lnTo>
                  <a:lnTo>
                    <a:pt x="1117" y="178"/>
                  </a:lnTo>
                  <a:lnTo>
                    <a:pt x="1115" y="177"/>
                  </a:lnTo>
                  <a:lnTo>
                    <a:pt x="1115" y="177"/>
                  </a:lnTo>
                  <a:lnTo>
                    <a:pt x="1115" y="177"/>
                  </a:lnTo>
                  <a:lnTo>
                    <a:pt x="1115" y="175"/>
                  </a:lnTo>
                  <a:lnTo>
                    <a:pt x="1117" y="175"/>
                  </a:lnTo>
                  <a:lnTo>
                    <a:pt x="1118" y="175"/>
                  </a:lnTo>
                  <a:lnTo>
                    <a:pt x="1120" y="174"/>
                  </a:lnTo>
                  <a:lnTo>
                    <a:pt x="1121" y="174"/>
                  </a:lnTo>
                  <a:lnTo>
                    <a:pt x="1123" y="172"/>
                  </a:lnTo>
                  <a:lnTo>
                    <a:pt x="1123" y="172"/>
                  </a:lnTo>
                  <a:lnTo>
                    <a:pt x="1126" y="167"/>
                  </a:lnTo>
                  <a:lnTo>
                    <a:pt x="1129" y="167"/>
                  </a:lnTo>
                  <a:lnTo>
                    <a:pt x="1131" y="166"/>
                  </a:lnTo>
                  <a:lnTo>
                    <a:pt x="1131" y="164"/>
                  </a:lnTo>
                  <a:lnTo>
                    <a:pt x="1132" y="164"/>
                  </a:lnTo>
                  <a:lnTo>
                    <a:pt x="1131" y="164"/>
                  </a:lnTo>
                  <a:lnTo>
                    <a:pt x="1129" y="164"/>
                  </a:lnTo>
                  <a:lnTo>
                    <a:pt x="1128" y="164"/>
                  </a:lnTo>
                  <a:lnTo>
                    <a:pt x="1128" y="164"/>
                  </a:lnTo>
                  <a:lnTo>
                    <a:pt x="1126" y="164"/>
                  </a:lnTo>
                  <a:lnTo>
                    <a:pt x="1123" y="164"/>
                  </a:lnTo>
                  <a:lnTo>
                    <a:pt x="1123" y="164"/>
                  </a:lnTo>
                  <a:lnTo>
                    <a:pt x="1123" y="166"/>
                  </a:lnTo>
                  <a:lnTo>
                    <a:pt x="1123" y="167"/>
                  </a:lnTo>
                  <a:lnTo>
                    <a:pt x="1121" y="167"/>
                  </a:lnTo>
                  <a:lnTo>
                    <a:pt x="1121" y="167"/>
                  </a:lnTo>
                  <a:lnTo>
                    <a:pt x="1120" y="167"/>
                  </a:lnTo>
                  <a:lnTo>
                    <a:pt x="1117" y="167"/>
                  </a:lnTo>
                  <a:lnTo>
                    <a:pt x="1117" y="167"/>
                  </a:lnTo>
                  <a:lnTo>
                    <a:pt x="1117" y="167"/>
                  </a:lnTo>
                  <a:lnTo>
                    <a:pt x="1114" y="167"/>
                  </a:lnTo>
                  <a:lnTo>
                    <a:pt x="1112" y="167"/>
                  </a:lnTo>
                  <a:lnTo>
                    <a:pt x="1114" y="167"/>
                  </a:lnTo>
                  <a:lnTo>
                    <a:pt x="1117" y="166"/>
                  </a:lnTo>
                  <a:lnTo>
                    <a:pt x="1117" y="163"/>
                  </a:lnTo>
                  <a:lnTo>
                    <a:pt x="1117" y="161"/>
                  </a:lnTo>
                  <a:lnTo>
                    <a:pt x="1115" y="161"/>
                  </a:lnTo>
                  <a:lnTo>
                    <a:pt x="1114" y="163"/>
                  </a:lnTo>
                  <a:lnTo>
                    <a:pt x="1114" y="163"/>
                  </a:lnTo>
                  <a:lnTo>
                    <a:pt x="1112" y="163"/>
                  </a:lnTo>
                  <a:lnTo>
                    <a:pt x="1112" y="163"/>
                  </a:lnTo>
                  <a:lnTo>
                    <a:pt x="1110" y="164"/>
                  </a:lnTo>
                  <a:lnTo>
                    <a:pt x="1110" y="164"/>
                  </a:lnTo>
                  <a:lnTo>
                    <a:pt x="1109" y="164"/>
                  </a:lnTo>
                  <a:lnTo>
                    <a:pt x="1107" y="166"/>
                  </a:lnTo>
                  <a:lnTo>
                    <a:pt x="1104" y="166"/>
                  </a:lnTo>
                  <a:lnTo>
                    <a:pt x="1103" y="166"/>
                  </a:lnTo>
                  <a:lnTo>
                    <a:pt x="1101" y="166"/>
                  </a:lnTo>
                  <a:lnTo>
                    <a:pt x="1093" y="164"/>
                  </a:lnTo>
                  <a:lnTo>
                    <a:pt x="1090" y="164"/>
                  </a:lnTo>
                  <a:lnTo>
                    <a:pt x="1087" y="164"/>
                  </a:lnTo>
                  <a:lnTo>
                    <a:pt x="1087" y="164"/>
                  </a:lnTo>
                  <a:lnTo>
                    <a:pt x="1082" y="164"/>
                  </a:lnTo>
                  <a:lnTo>
                    <a:pt x="1080" y="164"/>
                  </a:lnTo>
                  <a:lnTo>
                    <a:pt x="1080" y="163"/>
                  </a:lnTo>
                  <a:lnTo>
                    <a:pt x="1080" y="163"/>
                  </a:lnTo>
                  <a:lnTo>
                    <a:pt x="1079" y="164"/>
                  </a:lnTo>
                  <a:lnTo>
                    <a:pt x="1077" y="164"/>
                  </a:lnTo>
                  <a:lnTo>
                    <a:pt x="1076" y="164"/>
                  </a:lnTo>
                  <a:lnTo>
                    <a:pt x="1071" y="166"/>
                  </a:lnTo>
                  <a:lnTo>
                    <a:pt x="1069" y="166"/>
                  </a:lnTo>
                  <a:lnTo>
                    <a:pt x="1068" y="166"/>
                  </a:lnTo>
                  <a:lnTo>
                    <a:pt x="1068" y="164"/>
                  </a:lnTo>
                  <a:lnTo>
                    <a:pt x="1066" y="163"/>
                  </a:lnTo>
                  <a:lnTo>
                    <a:pt x="1066" y="161"/>
                  </a:lnTo>
                  <a:lnTo>
                    <a:pt x="1066" y="159"/>
                  </a:lnTo>
                  <a:lnTo>
                    <a:pt x="1066" y="159"/>
                  </a:lnTo>
                  <a:lnTo>
                    <a:pt x="1066" y="158"/>
                  </a:lnTo>
                  <a:lnTo>
                    <a:pt x="1071" y="155"/>
                  </a:lnTo>
                  <a:lnTo>
                    <a:pt x="1076" y="152"/>
                  </a:lnTo>
                  <a:lnTo>
                    <a:pt x="1077" y="150"/>
                  </a:lnTo>
                  <a:lnTo>
                    <a:pt x="1077" y="150"/>
                  </a:lnTo>
                  <a:lnTo>
                    <a:pt x="1080" y="148"/>
                  </a:lnTo>
                  <a:lnTo>
                    <a:pt x="1080" y="148"/>
                  </a:lnTo>
                  <a:lnTo>
                    <a:pt x="1079" y="148"/>
                  </a:lnTo>
                  <a:lnTo>
                    <a:pt x="1077" y="148"/>
                  </a:lnTo>
                  <a:lnTo>
                    <a:pt x="1074" y="148"/>
                  </a:lnTo>
                  <a:lnTo>
                    <a:pt x="1071" y="148"/>
                  </a:lnTo>
                  <a:lnTo>
                    <a:pt x="1068" y="148"/>
                  </a:lnTo>
                  <a:lnTo>
                    <a:pt x="1068" y="148"/>
                  </a:lnTo>
                  <a:lnTo>
                    <a:pt x="1069" y="147"/>
                  </a:lnTo>
                  <a:lnTo>
                    <a:pt x="1073" y="144"/>
                  </a:lnTo>
                  <a:lnTo>
                    <a:pt x="1074" y="144"/>
                  </a:lnTo>
                  <a:lnTo>
                    <a:pt x="1073" y="145"/>
                  </a:lnTo>
                  <a:lnTo>
                    <a:pt x="1073" y="145"/>
                  </a:lnTo>
                  <a:lnTo>
                    <a:pt x="1073" y="147"/>
                  </a:lnTo>
                  <a:lnTo>
                    <a:pt x="1073" y="147"/>
                  </a:lnTo>
                  <a:lnTo>
                    <a:pt x="1076" y="147"/>
                  </a:lnTo>
                  <a:lnTo>
                    <a:pt x="1076" y="147"/>
                  </a:lnTo>
                  <a:lnTo>
                    <a:pt x="1076" y="144"/>
                  </a:lnTo>
                  <a:lnTo>
                    <a:pt x="1077" y="142"/>
                  </a:lnTo>
                  <a:lnTo>
                    <a:pt x="1079" y="139"/>
                  </a:lnTo>
                  <a:lnTo>
                    <a:pt x="1079" y="137"/>
                  </a:lnTo>
                  <a:lnTo>
                    <a:pt x="1080" y="137"/>
                  </a:lnTo>
                  <a:lnTo>
                    <a:pt x="1080" y="137"/>
                  </a:lnTo>
                  <a:lnTo>
                    <a:pt x="1082" y="139"/>
                  </a:lnTo>
                  <a:lnTo>
                    <a:pt x="1085" y="139"/>
                  </a:lnTo>
                  <a:lnTo>
                    <a:pt x="1085" y="141"/>
                  </a:lnTo>
                  <a:lnTo>
                    <a:pt x="1085" y="139"/>
                  </a:lnTo>
                  <a:lnTo>
                    <a:pt x="1085" y="139"/>
                  </a:lnTo>
                  <a:lnTo>
                    <a:pt x="1084" y="139"/>
                  </a:lnTo>
                  <a:lnTo>
                    <a:pt x="1084" y="137"/>
                  </a:lnTo>
                  <a:lnTo>
                    <a:pt x="1085" y="136"/>
                  </a:lnTo>
                  <a:lnTo>
                    <a:pt x="1085" y="136"/>
                  </a:lnTo>
                  <a:lnTo>
                    <a:pt x="1085" y="136"/>
                  </a:lnTo>
                  <a:lnTo>
                    <a:pt x="1084" y="136"/>
                  </a:lnTo>
                  <a:lnTo>
                    <a:pt x="1082" y="134"/>
                  </a:lnTo>
                  <a:lnTo>
                    <a:pt x="1082" y="134"/>
                  </a:lnTo>
                  <a:lnTo>
                    <a:pt x="1082" y="133"/>
                  </a:lnTo>
                  <a:lnTo>
                    <a:pt x="1082" y="131"/>
                  </a:lnTo>
                  <a:lnTo>
                    <a:pt x="1084" y="130"/>
                  </a:lnTo>
                  <a:lnTo>
                    <a:pt x="1085" y="130"/>
                  </a:lnTo>
                  <a:lnTo>
                    <a:pt x="1085" y="130"/>
                  </a:lnTo>
                  <a:lnTo>
                    <a:pt x="1087" y="131"/>
                  </a:lnTo>
                  <a:lnTo>
                    <a:pt x="1088" y="130"/>
                  </a:lnTo>
                  <a:lnTo>
                    <a:pt x="1088" y="130"/>
                  </a:lnTo>
                  <a:lnTo>
                    <a:pt x="1087" y="128"/>
                  </a:lnTo>
                  <a:lnTo>
                    <a:pt x="1087" y="126"/>
                  </a:lnTo>
                  <a:lnTo>
                    <a:pt x="1087" y="126"/>
                  </a:lnTo>
                  <a:lnTo>
                    <a:pt x="1090" y="120"/>
                  </a:lnTo>
                  <a:lnTo>
                    <a:pt x="1091" y="117"/>
                  </a:lnTo>
                  <a:lnTo>
                    <a:pt x="1093" y="112"/>
                  </a:lnTo>
                  <a:lnTo>
                    <a:pt x="1093" y="111"/>
                  </a:lnTo>
                  <a:lnTo>
                    <a:pt x="1095" y="109"/>
                  </a:lnTo>
                  <a:lnTo>
                    <a:pt x="1095" y="109"/>
                  </a:lnTo>
                  <a:lnTo>
                    <a:pt x="1096" y="109"/>
                  </a:lnTo>
                  <a:lnTo>
                    <a:pt x="1098" y="109"/>
                  </a:lnTo>
                  <a:lnTo>
                    <a:pt x="1096" y="109"/>
                  </a:lnTo>
                  <a:lnTo>
                    <a:pt x="1096" y="107"/>
                  </a:lnTo>
                  <a:lnTo>
                    <a:pt x="1096" y="107"/>
                  </a:lnTo>
                  <a:lnTo>
                    <a:pt x="1096" y="107"/>
                  </a:lnTo>
                  <a:lnTo>
                    <a:pt x="1096" y="106"/>
                  </a:lnTo>
                  <a:lnTo>
                    <a:pt x="1098" y="106"/>
                  </a:lnTo>
                  <a:lnTo>
                    <a:pt x="1099" y="104"/>
                  </a:lnTo>
                  <a:lnTo>
                    <a:pt x="1099" y="103"/>
                  </a:lnTo>
                  <a:lnTo>
                    <a:pt x="1099" y="103"/>
                  </a:lnTo>
                  <a:lnTo>
                    <a:pt x="1099" y="101"/>
                  </a:lnTo>
                  <a:lnTo>
                    <a:pt x="1099" y="101"/>
                  </a:lnTo>
                  <a:lnTo>
                    <a:pt x="1099" y="101"/>
                  </a:lnTo>
                  <a:lnTo>
                    <a:pt x="1103" y="100"/>
                  </a:lnTo>
                  <a:lnTo>
                    <a:pt x="1103" y="100"/>
                  </a:lnTo>
                  <a:lnTo>
                    <a:pt x="1104" y="96"/>
                  </a:lnTo>
                  <a:lnTo>
                    <a:pt x="1104" y="95"/>
                  </a:lnTo>
                  <a:lnTo>
                    <a:pt x="1106" y="95"/>
                  </a:lnTo>
                  <a:lnTo>
                    <a:pt x="1107" y="95"/>
                  </a:lnTo>
                  <a:lnTo>
                    <a:pt x="1112" y="92"/>
                  </a:lnTo>
                  <a:lnTo>
                    <a:pt x="1114" y="90"/>
                  </a:lnTo>
                  <a:lnTo>
                    <a:pt x="1115" y="92"/>
                  </a:lnTo>
                  <a:lnTo>
                    <a:pt x="1117" y="92"/>
                  </a:lnTo>
                  <a:lnTo>
                    <a:pt x="1118" y="93"/>
                  </a:lnTo>
                  <a:lnTo>
                    <a:pt x="1120" y="92"/>
                  </a:lnTo>
                  <a:lnTo>
                    <a:pt x="1118" y="92"/>
                  </a:lnTo>
                  <a:lnTo>
                    <a:pt x="1118" y="90"/>
                  </a:lnTo>
                  <a:lnTo>
                    <a:pt x="1121" y="90"/>
                  </a:lnTo>
                  <a:close/>
                  <a:moveTo>
                    <a:pt x="73" y="89"/>
                  </a:moveTo>
                  <a:lnTo>
                    <a:pt x="73" y="89"/>
                  </a:lnTo>
                  <a:lnTo>
                    <a:pt x="73" y="89"/>
                  </a:lnTo>
                  <a:lnTo>
                    <a:pt x="74" y="90"/>
                  </a:lnTo>
                  <a:lnTo>
                    <a:pt x="74" y="90"/>
                  </a:lnTo>
                  <a:lnTo>
                    <a:pt x="74" y="92"/>
                  </a:lnTo>
                  <a:lnTo>
                    <a:pt x="74" y="93"/>
                  </a:lnTo>
                  <a:lnTo>
                    <a:pt x="74" y="93"/>
                  </a:lnTo>
                  <a:lnTo>
                    <a:pt x="74" y="93"/>
                  </a:lnTo>
                  <a:lnTo>
                    <a:pt x="73" y="93"/>
                  </a:lnTo>
                  <a:lnTo>
                    <a:pt x="73" y="92"/>
                  </a:lnTo>
                  <a:lnTo>
                    <a:pt x="71" y="90"/>
                  </a:lnTo>
                  <a:lnTo>
                    <a:pt x="71" y="90"/>
                  </a:lnTo>
                  <a:lnTo>
                    <a:pt x="71" y="89"/>
                  </a:lnTo>
                  <a:lnTo>
                    <a:pt x="73" y="89"/>
                  </a:lnTo>
                  <a:close/>
                  <a:moveTo>
                    <a:pt x="1125" y="82"/>
                  </a:moveTo>
                  <a:lnTo>
                    <a:pt x="1125" y="84"/>
                  </a:lnTo>
                  <a:lnTo>
                    <a:pt x="1123" y="85"/>
                  </a:lnTo>
                  <a:lnTo>
                    <a:pt x="1123" y="85"/>
                  </a:lnTo>
                  <a:lnTo>
                    <a:pt x="1123" y="84"/>
                  </a:lnTo>
                  <a:lnTo>
                    <a:pt x="1123" y="84"/>
                  </a:lnTo>
                  <a:lnTo>
                    <a:pt x="1123" y="82"/>
                  </a:lnTo>
                  <a:lnTo>
                    <a:pt x="1125" y="82"/>
                  </a:lnTo>
                  <a:close/>
                  <a:moveTo>
                    <a:pt x="776" y="81"/>
                  </a:moveTo>
                  <a:lnTo>
                    <a:pt x="778" y="81"/>
                  </a:lnTo>
                  <a:lnTo>
                    <a:pt x="778" y="81"/>
                  </a:lnTo>
                  <a:lnTo>
                    <a:pt x="778" y="82"/>
                  </a:lnTo>
                  <a:lnTo>
                    <a:pt x="778" y="82"/>
                  </a:lnTo>
                  <a:lnTo>
                    <a:pt x="776" y="84"/>
                  </a:lnTo>
                  <a:lnTo>
                    <a:pt x="776" y="84"/>
                  </a:lnTo>
                  <a:lnTo>
                    <a:pt x="776" y="84"/>
                  </a:lnTo>
                  <a:lnTo>
                    <a:pt x="775" y="84"/>
                  </a:lnTo>
                  <a:lnTo>
                    <a:pt x="773" y="82"/>
                  </a:lnTo>
                  <a:lnTo>
                    <a:pt x="773" y="82"/>
                  </a:lnTo>
                  <a:lnTo>
                    <a:pt x="776" y="81"/>
                  </a:lnTo>
                  <a:close/>
                  <a:moveTo>
                    <a:pt x="29" y="79"/>
                  </a:moveTo>
                  <a:lnTo>
                    <a:pt x="30" y="81"/>
                  </a:lnTo>
                  <a:lnTo>
                    <a:pt x="30" y="84"/>
                  </a:lnTo>
                  <a:lnTo>
                    <a:pt x="29" y="84"/>
                  </a:lnTo>
                  <a:lnTo>
                    <a:pt x="29" y="82"/>
                  </a:lnTo>
                  <a:lnTo>
                    <a:pt x="29" y="82"/>
                  </a:lnTo>
                  <a:lnTo>
                    <a:pt x="29" y="81"/>
                  </a:lnTo>
                  <a:lnTo>
                    <a:pt x="29" y="81"/>
                  </a:lnTo>
                  <a:lnTo>
                    <a:pt x="29" y="79"/>
                  </a:lnTo>
                  <a:close/>
                  <a:moveTo>
                    <a:pt x="70" y="68"/>
                  </a:moveTo>
                  <a:lnTo>
                    <a:pt x="70" y="68"/>
                  </a:lnTo>
                  <a:lnTo>
                    <a:pt x="70" y="71"/>
                  </a:lnTo>
                  <a:lnTo>
                    <a:pt x="68" y="74"/>
                  </a:lnTo>
                  <a:lnTo>
                    <a:pt x="68" y="74"/>
                  </a:lnTo>
                  <a:lnTo>
                    <a:pt x="68" y="74"/>
                  </a:lnTo>
                  <a:lnTo>
                    <a:pt x="67" y="74"/>
                  </a:lnTo>
                  <a:lnTo>
                    <a:pt x="67" y="74"/>
                  </a:lnTo>
                  <a:lnTo>
                    <a:pt x="68" y="73"/>
                  </a:lnTo>
                  <a:lnTo>
                    <a:pt x="67" y="73"/>
                  </a:lnTo>
                  <a:lnTo>
                    <a:pt x="67" y="71"/>
                  </a:lnTo>
                  <a:lnTo>
                    <a:pt x="67" y="70"/>
                  </a:lnTo>
                  <a:lnTo>
                    <a:pt x="68" y="68"/>
                  </a:lnTo>
                  <a:lnTo>
                    <a:pt x="70" y="68"/>
                  </a:lnTo>
                  <a:close/>
                  <a:moveTo>
                    <a:pt x="56" y="67"/>
                  </a:moveTo>
                  <a:lnTo>
                    <a:pt x="56" y="67"/>
                  </a:lnTo>
                  <a:lnTo>
                    <a:pt x="56" y="67"/>
                  </a:lnTo>
                  <a:lnTo>
                    <a:pt x="59" y="70"/>
                  </a:lnTo>
                  <a:lnTo>
                    <a:pt x="60" y="71"/>
                  </a:lnTo>
                  <a:lnTo>
                    <a:pt x="60" y="73"/>
                  </a:lnTo>
                  <a:lnTo>
                    <a:pt x="59" y="74"/>
                  </a:lnTo>
                  <a:lnTo>
                    <a:pt x="57" y="71"/>
                  </a:lnTo>
                  <a:lnTo>
                    <a:pt x="57" y="71"/>
                  </a:lnTo>
                  <a:lnTo>
                    <a:pt x="56" y="68"/>
                  </a:lnTo>
                  <a:lnTo>
                    <a:pt x="56" y="68"/>
                  </a:lnTo>
                  <a:lnTo>
                    <a:pt x="56" y="67"/>
                  </a:lnTo>
                  <a:lnTo>
                    <a:pt x="56" y="67"/>
                  </a:lnTo>
                  <a:close/>
                  <a:moveTo>
                    <a:pt x="52" y="60"/>
                  </a:moveTo>
                  <a:lnTo>
                    <a:pt x="52" y="60"/>
                  </a:lnTo>
                  <a:lnTo>
                    <a:pt x="52" y="60"/>
                  </a:lnTo>
                  <a:lnTo>
                    <a:pt x="54" y="62"/>
                  </a:lnTo>
                  <a:lnTo>
                    <a:pt x="54" y="63"/>
                  </a:lnTo>
                  <a:lnTo>
                    <a:pt x="54" y="63"/>
                  </a:lnTo>
                  <a:lnTo>
                    <a:pt x="54" y="63"/>
                  </a:lnTo>
                  <a:lnTo>
                    <a:pt x="52" y="63"/>
                  </a:lnTo>
                  <a:lnTo>
                    <a:pt x="52" y="62"/>
                  </a:lnTo>
                  <a:lnTo>
                    <a:pt x="52" y="60"/>
                  </a:lnTo>
                  <a:lnTo>
                    <a:pt x="51" y="60"/>
                  </a:lnTo>
                  <a:lnTo>
                    <a:pt x="52" y="60"/>
                  </a:lnTo>
                  <a:close/>
                  <a:moveTo>
                    <a:pt x="748" y="59"/>
                  </a:moveTo>
                  <a:lnTo>
                    <a:pt x="751" y="59"/>
                  </a:lnTo>
                  <a:lnTo>
                    <a:pt x="754" y="62"/>
                  </a:lnTo>
                  <a:lnTo>
                    <a:pt x="756" y="65"/>
                  </a:lnTo>
                  <a:lnTo>
                    <a:pt x="757" y="67"/>
                  </a:lnTo>
                  <a:lnTo>
                    <a:pt x="757" y="68"/>
                  </a:lnTo>
                  <a:lnTo>
                    <a:pt x="757" y="68"/>
                  </a:lnTo>
                  <a:lnTo>
                    <a:pt x="756" y="68"/>
                  </a:lnTo>
                  <a:lnTo>
                    <a:pt x="752" y="68"/>
                  </a:lnTo>
                  <a:lnTo>
                    <a:pt x="751" y="68"/>
                  </a:lnTo>
                  <a:lnTo>
                    <a:pt x="748" y="67"/>
                  </a:lnTo>
                  <a:lnTo>
                    <a:pt x="741" y="63"/>
                  </a:lnTo>
                  <a:lnTo>
                    <a:pt x="738" y="63"/>
                  </a:lnTo>
                  <a:lnTo>
                    <a:pt x="738" y="62"/>
                  </a:lnTo>
                  <a:lnTo>
                    <a:pt x="740" y="60"/>
                  </a:lnTo>
                  <a:lnTo>
                    <a:pt x="740" y="60"/>
                  </a:lnTo>
                  <a:lnTo>
                    <a:pt x="740" y="60"/>
                  </a:lnTo>
                  <a:lnTo>
                    <a:pt x="748" y="59"/>
                  </a:lnTo>
                  <a:close/>
                  <a:moveTo>
                    <a:pt x="18" y="59"/>
                  </a:moveTo>
                  <a:lnTo>
                    <a:pt x="18" y="59"/>
                  </a:lnTo>
                  <a:lnTo>
                    <a:pt x="19" y="59"/>
                  </a:lnTo>
                  <a:lnTo>
                    <a:pt x="21" y="62"/>
                  </a:lnTo>
                  <a:lnTo>
                    <a:pt x="21" y="63"/>
                  </a:lnTo>
                  <a:lnTo>
                    <a:pt x="21" y="65"/>
                  </a:lnTo>
                  <a:lnTo>
                    <a:pt x="19" y="65"/>
                  </a:lnTo>
                  <a:lnTo>
                    <a:pt x="18" y="65"/>
                  </a:lnTo>
                  <a:lnTo>
                    <a:pt x="16" y="65"/>
                  </a:lnTo>
                  <a:lnTo>
                    <a:pt x="16" y="65"/>
                  </a:lnTo>
                  <a:lnTo>
                    <a:pt x="18" y="67"/>
                  </a:lnTo>
                  <a:lnTo>
                    <a:pt x="18" y="67"/>
                  </a:lnTo>
                  <a:lnTo>
                    <a:pt x="19" y="68"/>
                  </a:lnTo>
                  <a:lnTo>
                    <a:pt x="21" y="68"/>
                  </a:lnTo>
                  <a:lnTo>
                    <a:pt x="24" y="70"/>
                  </a:lnTo>
                  <a:lnTo>
                    <a:pt x="22" y="71"/>
                  </a:lnTo>
                  <a:lnTo>
                    <a:pt x="21" y="71"/>
                  </a:lnTo>
                  <a:lnTo>
                    <a:pt x="24" y="74"/>
                  </a:lnTo>
                  <a:lnTo>
                    <a:pt x="24" y="74"/>
                  </a:lnTo>
                  <a:lnTo>
                    <a:pt x="24" y="74"/>
                  </a:lnTo>
                  <a:lnTo>
                    <a:pt x="26" y="74"/>
                  </a:lnTo>
                  <a:lnTo>
                    <a:pt x="26" y="74"/>
                  </a:lnTo>
                  <a:lnTo>
                    <a:pt x="26" y="74"/>
                  </a:lnTo>
                  <a:lnTo>
                    <a:pt x="26" y="76"/>
                  </a:lnTo>
                  <a:lnTo>
                    <a:pt x="26" y="76"/>
                  </a:lnTo>
                  <a:lnTo>
                    <a:pt x="26" y="78"/>
                  </a:lnTo>
                  <a:lnTo>
                    <a:pt x="29" y="78"/>
                  </a:lnTo>
                  <a:lnTo>
                    <a:pt x="29" y="79"/>
                  </a:lnTo>
                  <a:lnTo>
                    <a:pt x="27" y="79"/>
                  </a:lnTo>
                  <a:lnTo>
                    <a:pt x="24" y="78"/>
                  </a:lnTo>
                  <a:lnTo>
                    <a:pt x="22" y="76"/>
                  </a:lnTo>
                  <a:lnTo>
                    <a:pt x="22" y="74"/>
                  </a:lnTo>
                  <a:lnTo>
                    <a:pt x="21" y="74"/>
                  </a:lnTo>
                  <a:lnTo>
                    <a:pt x="18" y="73"/>
                  </a:lnTo>
                  <a:lnTo>
                    <a:pt x="15" y="68"/>
                  </a:lnTo>
                  <a:lnTo>
                    <a:pt x="13" y="68"/>
                  </a:lnTo>
                  <a:lnTo>
                    <a:pt x="11" y="67"/>
                  </a:lnTo>
                  <a:lnTo>
                    <a:pt x="11" y="65"/>
                  </a:lnTo>
                  <a:lnTo>
                    <a:pt x="11" y="65"/>
                  </a:lnTo>
                  <a:lnTo>
                    <a:pt x="13" y="65"/>
                  </a:lnTo>
                  <a:lnTo>
                    <a:pt x="13" y="63"/>
                  </a:lnTo>
                  <a:lnTo>
                    <a:pt x="13" y="63"/>
                  </a:lnTo>
                  <a:lnTo>
                    <a:pt x="8" y="62"/>
                  </a:lnTo>
                  <a:lnTo>
                    <a:pt x="8" y="62"/>
                  </a:lnTo>
                  <a:lnTo>
                    <a:pt x="8" y="60"/>
                  </a:lnTo>
                  <a:lnTo>
                    <a:pt x="8" y="60"/>
                  </a:lnTo>
                  <a:lnTo>
                    <a:pt x="11" y="60"/>
                  </a:lnTo>
                  <a:lnTo>
                    <a:pt x="13" y="60"/>
                  </a:lnTo>
                  <a:lnTo>
                    <a:pt x="15" y="60"/>
                  </a:lnTo>
                  <a:lnTo>
                    <a:pt x="16" y="59"/>
                  </a:lnTo>
                  <a:lnTo>
                    <a:pt x="18" y="59"/>
                  </a:lnTo>
                  <a:close/>
                  <a:moveTo>
                    <a:pt x="59" y="57"/>
                  </a:moveTo>
                  <a:lnTo>
                    <a:pt x="59" y="57"/>
                  </a:lnTo>
                  <a:lnTo>
                    <a:pt x="60" y="59"/>
                  </a:lnTo>
                  <a:lnTo>
                    <a:pt x="63" y="60"/>
                  </a:lnTo>
                  <a:lnTo>
                    <a:pt x="65" y="60"/>
                  </a:lnTo>
                  <a:lnTo>
                    <a:pt x="65" y="65"/>
                  </a:lnTo>
                  <a:lnTo>
                    <a:pt x="67" y="71"/>
                  </a:lnTo>
                  <a:lnTo>
                    <a:pt x="67" y="73"/>
                  </a:lnTo>
                  <a:lnTo>
                    <a:pt x="65" y="74"/>
                  </a:lnTo>
                  <a:lnTo>
                    <a:pt x="65" y="76"/>
                  </a:lnTo>
                  <a:lnTo>
                    <a:pt x="63" y="78"/>
                  </a:lnTo>
                  <a:lnTo>
                    <a:pt x="63" y="76"/>
                  </a:lnTo>
                  <a:lnTo>
                    <a:pt x="63" y="73"/>
                  </a:lnTo>
                  <a:lnTo>
                    <a:pt x="62" y="71"/>
                  </a:lnTo>
                  <a:lnTo>
                    <a:pt x="62" y="71"/>
                  </a:lnTo>
                  <a:lnTo>
                    <a:pt x="62" y="68"/>
                  </a:lnTo>
                  <a:lnTo>
                    <a:pt x="62" y="68"/>
                  </a:lnTo>
                  <a:lnTo>
                    <a:pt x="62" y="70"/>
                  </a:lnTo>
                  <a:lnTo>
                    <a:pt x="60" y="70"/>
                  </a:lnTo>
                  <a:lnTo>
                    <a:pt x="59" y="68"/>
                  </a:lnTo>
                  <a:lnTo>
                    <a:pt x="57" y="67"/>
                  </a:lnTo>
                  <a:lnTo>
                    <a:pt x="57" y="65"/>
                  </a:lnTo>
                  <a:lnTo>
                    <a:pt x="57" y="63"/>
                  </a:lnTo>
                  <a:lnTo>
                    <a:pt x="56" y="63"/>
                  </a:lnTo>
                  <a:lnTo>
                    <a:pt x="57" y="63"/>
                  </a:lnTo>
                  <a:lnTo>
                    <a:pt x="57" y="62"/>
                  </a:lnTo>
                  <a:lnTo>
                    <a:pt x="57" y="60"/>
                  </a:lnTo>
                  <a:lnTo>
                    <a:pt x="59" y="59"/>
                  </a:lnTo>
                  <a:lnTo>
                    <a:pt x="59" y="57"/>
                  </a:lnTo>
                  <a:close/>
                  <a:moveTo>
                    <a:pt x="56" y="57"/>
                  </a:moveTo>
                  <a:lnTo>
                    <a:pt x="56" y="57"/>
                  </a:lnTo>
                  <a:lnTo>
                    <a:pt x="57" y="59"/>
                  </a:lnTo>
                  <a:lnTo>
                    <a:pt x="57" y="60"/>
                  </a:lnTo>
                  <a:lnTo>
                    <a:pt x="57" y="62"/>
                  </a:lnTo>
                  <a:lnTo>
                    <a:pt x="56" y="62"/>
                  </a:lnTo>
                  <a:lnTo>
                    <a:pt x="54" y="60"/>
                  </a:lnTo>
                  <a:lnTo>
                    <a:pt x="54" y="60"/>
                  </a:lnTo>
                  <a:lnTo>
                    <a:pt x="54" y="60"/>
                  </a:lnTo>
                  <a:lnTo>
                    <a:pt x="54" y="59"/>
                  </a:lnTo>
                  <a:lnTo>
                    <a:pt x="56" y="57"/>
                  </a:lnTo>
                  <a:lnTo>
                    <a:pt x="56" y="57"/>
                  </a:lnTo>
                  <a:lnTo>
                    <a:pt x="56" y="57"/>
                  </a:lnTo>
                  <a:close/>
                  <a:moveTo>
                    <a:pt x="767" y="55"/>
                  </a:moveTo>
                  <a:lnTo>
                    <a:pt x="768" y="57"/>
                  </a:lnTo>
                  <a:lnTo>
                    <a:pt x="768" y="57"/>
                  </a:lnTo>
                  <a:lnTo>
                    <a:pt x="768" y="57"/>
                  </a:lnTo>
                  <a:lnTo>
                    <a:pt x="767" y="57"/>
                  </a:lnTo>
                  <a:lnTo>
                    <a:pt x="767" y="57"/>
                  </a:lnTo>
                  <a:lnTo>
                    <a:pt x="767" y="57"/>
                  </a:lnTo>
                  <a:lnTo>
                    <a:pt x="767" y="57"/>
                  </a:lnTo>
                  <a:lnTo>
                    <a:pt x="767" y="55"/>
                  </a:lnTo>
                  <a:close/>
                  <a:moveTo>
                    <a:pt x="38" y="51"/>
                  </a:moveTo>
                  <a:lnTo>
                    <a:pt x="38" y="51"/>
                  </a:lnTo>
                  <a:lnTo>
                    <a:pt x="41" y="52"/>
                  </a:lnTo>
                  <a:lnTo>
                    <a:pt x="44" y="54"/>
                  </a:lnTo>
                  <a:lnTo>
                    <a:pt x="46" y="54"/>
                  </a:lnTo>
                  <a:lnTo>
                    <a:pt x="48" y="59"/>
                  </a:lnTo>
                  <a:lnTo>
                    <a:pt x="48" y="59"/>
                  </a:lnTo>
                  <a:lnTo>
                    <a:pt x="46" y="60"/>
                  </a:lnTo>
                  <a:lnTo>
                    <a:pt x="46" y="60"/>
                  </a:lnTo>
                  <a:lnTo>
                    <a:pt x="46" y="60"/>
                  </a:lnTo>
                  <a:lnTo>
                    <a:pt x="43" y="57"/>
                  </a:lnTo>
                  <a:lnTo>
                    <a:pt x="40" y="55"/>
                  </a:lnTo>
                  <a:lnTo>
                    <a:pt x="38" y="54"/>
                  </a:lnTo>
                  <a:lnTo>
                    <a:pt x="37" y="52"/>
                  </a:lnTo>
                  <a:lnTo>
                    <a:pt x="38" y="51"/>
                  </a:lnTo>
                  <a:close/>
                  <a:moveTo>
                    <a:pt x="38" y="41"/>
                  </a:moveTo>
                  <a:lnTo>
                    <a:pt x="38" y="41"/>
                  </a:lnTo>
                  <a:lnTo>
                    <a:pt x="40" y="43"/>
                  </a:lnTo>
                  <a:lnTo>
                    <a:pt x="40" y="43"/>
                  </a:lnTo>
                  <a:lnTo>
                    <a:pt x="41" y="44"/>
                  </a:lnTo>
                  <a:lnTo>
                    <a:pt x="41" y="44"/>
                  </a:lnTo>
                  <a:lnTo>
                    <a:pt x="40" y="46"/>
                  </a:lnTo>
                  <a:lnTo>
                    <a:pt x="38" y="46"/>
                  </a:lnTo>
                  <a:lnTo>
                    <a:pt x="38" y="46"/>
                  </a:lnTo>
                  <a:lnTo>
                    <a:pt x="38" y="46"/>
                  </a:lnTo>
                  <a:lnTo>
                    <a:pt x="37" y="44"/>
                  </a:lnTo>
                  <a:lnTo>
                    <a:pt x="37" y="44"/>
                  </a:lnTo>
                  <a:lnTo>
                    <a:pt x="35" y="44"/>
                  </a:lnTo>
                  <a:lnTo>
                    <a:pt x="35" y="44"/>
                  </a:lnTo>
                  <a:lnTo>
                    <a:pt x="35" y="46"/>
                  </a:lnTo>
                  <a:lnTo>
                    <a:pt x="35" y="46"/>
                  </a:lnTo>
                  <a:lnTo>
                    <a:pt x="35" y="46"/>
                  </a:lnTo>
                  <a:lnTo>
                    <a:pt x="35" y="46"/>
                  </a:lnTo>
                  <a:lnTo>
                    <a:pt x="35" y="46"/>
                  </a:lnTo>
                  <a:lnTo>
                    <a:pt x="35" y="46"/>
                  </a:lnTo>
                  <a:lnTo>
                    <a:pt x="35" y="44"/>
                  </a:lnTo>
                  <a:lnTo>
                    <a:pt x="35" y="44"/>
                  </a:lnTo>
                  <a:lnTo>
                    <a:pt x="35" y="44"/>
                  </a:lnTo>
                  <a:lnTo>
                    <a:pt x="37" y="41"/>
                  </a:lnTo>
                  <a:lnTo>
                    <a:pt x="38" y="41"/>
                  </a:lnTo>
                  <a:close/>
                  <a:moveTo>
                    <a:pt x="0" y="40"/>
                  </a:moveTo>
                  <a:lnTo>
                    <a:pt x="2" y="40"/>
                  </a:lnTo>
                  <a:lnTo>
                    <a:pt x="2" y="41"/>
                  </a:lnTo>
                  <a:lnTo>
                    <a:pt x="7" y="41"/>
                  </a:lnTo>
                  <a:lnTo>
                    <a:pt x="8" y="43"/>
                  </a:lnTo>
                  <a:lnTo>
                    <a:pt x="11" y="41"/>
                  </a:lnTo>
                  <a:lnTo>
                    <a:pt x="11" y="41"/>
                  </a:lnTo>
                  <a:lnTo>
                    <a:pt x="11" y="41"/>
                  </a:lnTo>
                  <a:lnTo>
                    <a:pt x="13" y="43"/>
                  </a:lnTo>
                  <a:lnTo>
                    <a:pt x="13" y="44"/>
                  </a:lnTo>
                  <a:lnTo>
                    <a:pt x="13" y="46"/>
                  </a:lnTo>
                  <a:lnTo>
                    <a:pt x="13" y="46"/>
                  </a:lnTo>
                  <a:lnTo>
                    <a:pt x="13" y="48"/>
                  </a:lnTo>
                  <a:lnTo>
                    <a:pt x="7" y="49"/>
                  </a:lnTo>
                  <a:lnTo>
                    <a:pt x="7" y="49"/>
                  </a:lnTo>
                  <a:lnTo>
                    <a:pt x="7" y="51"/>
                  </a:lnTo>
                  <a:lnTo>
                    <a:pt x="8" y="51"/>
                  </a:lnTo>
                  <a:lnTo>
                    <a:pt x="8" y="51"/>
                  </a:lnTo>
                  <a:lnTo>
                    <a:pt x="13" y="49"/>
                  </a:lnTo>
                  <a:lnTo>
                    <a:pt x="13" y="49"/>
                  </a:lnTo>
                  <a:lnTo>
                    <a:pt x="13" y="48"/>
                  </a:lnTo>
                  <a:lnTo>
                    <a:pt x="15" y="46"/>
                  </a:lnTo>
                  <a:lnTo>
                    <a:pt x="15" y="46"/>
                  </a:lnTo>
                  <a:lnTo>
                    <a:pt x="13" y="43"/>
                  </a:lnTo>
                  <a:lnTo>
                    <a:pt x="13" y="43"/>
                  </a:lnTo>
                  <a:lnTo>
                    <a:pt x="16" y="43"/>
                  </a:lnTo>
                  <a:lnTo>
                    <a:pt x="18" y="41"/>
                  </a:lnTo>
                  <a:lnTo>
                    <a:pt x="19" y="41"/>
                  </a:lnTo>
                  <a:lnTo>
                    <a:pt x="21" y="41"/>
                  </a:lnTo>
                  <a:lnTo>
                    <a:pt x="21" y="43"/>
                  </a:lnTo>
                  <a:lnTo>
                    <a:pt x="19" y="44"/>
                  </a:lnTo>
                  <a:lnTo>
                    <a:pt x="18" y="46"/>
                  </a:lnTo>
                  <a:lnTo>
                    <a:pt x="18" y="49"/>
                  </a:lnTo>
                  <a:lnTo>
                    <a:pt x="16" y="52"/>
                  </a:lnTo>
                  <a:lnTo>
                    <a:pt x="16" y="55"/>
                  </a:lnTo>
                  <a:lnTo>
                    <a:pt x="16" y="57"/>
                  </a:lnTo>
                  <a:lnTo>
                    <a:pt x="16" y="59"/>
                  </a:lnTo>
                  <a:lnTo>
                    <a:pt x="10" y="60"/>
                  </a:lnTo>
                  <a:lnTo>
                    <a:pt x="8" y="59"/>
                  </a:lnTo>
                  <a:lnTo>
                    <a:pt x="5" y="59"/>
                  </a:lnTo>
                  <a:lnTo>
                    <a:pt x="5" y="57"/>
                  </a:lnTo>
                  <a:lnTo>
                    <a:pt x="5" y="55"/>
                  </a:lnTo>
                  <a:lnTo>
                    <a:pt x="7" y="55"/>
                  </a:lnTo>
                  <a:lnTo>
                    <a:pt x="8" y="55"/>
                  </a:lnTo>
                  <a:lnTo>
                    <a:pt x="8" y="57"/>
                  </a:lnTo>
                  <a:lnTo>
                    <a:pt x="10" y="57"/>
                  </a:lnTo>
                  <a:lnTo>
                    <a:pt x="10" y="57"/>
                  </a:lnTo>
                  <a:lnTo>
                    <a:pt x="7" y="54"/>
                  </a:lnTo>
                  <a:lnTo>
                    <a:pt x="3" y="54"/>
                  </a:lnTo>
                  <a:lnTo>
                    <a:pt x="2" y="52"/>
                  </a:lnTo>
                  <a:lnTo>
                    <a:pt x="2" y="51"/>
                  </a:lnTo>
                  <a:lnTo>
                    <a:pt x="2" y="51"/>
                  </a:lnTo>
                  <a:lnTo>
                    <a:pt x="0" y="48"/>
                  </a:lnTo>
                  <a:lnTo>
                    <a:pt x="0" y="46"/>
                  </a:lnTo>
                  <a:lnTo>
                    <a:pt x="0" y="44"/>
                  </a:lnTo>
                  <a:lnTo>
                    <a:pt x="0" y="43"/>
                  </a:lnTo>
                  <a:lnTo>
                    <a:pt x="0" y="41"/>
                  </a:lnTo>
                  <a:lnTo>
                    <a:pt x="0" y="40"/>
                  </a:lnTo>
                  <a:close/>
                  <a:moveTo>
                    <a:pt x="32" y="30"/>
                  </a:moveTo>
                  <a:lnTo>
                    <a:pt x="33" y="32"/>
                  </a:lnTo>
                  <a:lnTo>
                    <a:pt x="33" y="32"/>
                  </a:lnTo>
                  <a:lnTo>
                    <a:pt x="33" y="32"/>
                  </a:lnTo>
                  <a:lnTo>
                    <a:pt x="33" y="32"/>
                  </a:lnTo>
                  <a:lnTo>
                    <a:pt x="33" y="33"/>
                  </a:lnTo>
                  <a:lnTo>
                    <a:pt x="32" y="33"/>
                  </a:lnTo>
                  <a:lnTo>
                    <a:pt x="30" y="33"/>
                  </a:lnTo>
                  <a:lnTo>
                    <a:pt x="30" y="33"/>
                  </a:lnTo>
                  <a:lnTo>
                    <a:pt x="30" y="33"/>
                  </a:lnTo>
                  <a:lnTo>
                    <a:pt x="32" y="32"/>
                  </a:lnTo>
                  <a:lnTo>
                    <a:pt x="32" y="30"/>
                  </a:lnTo>
                  <a:close/>
                  <a:moveTo>
                    <a:pt x="41" y="22"/>
                  </a:moveTo>
                  <a:lnTo>
                    <a:pt x="41" y="24"/>
                  </a:lnTo>
                  <a:lnTo>
                    <a:pt x="40" y="27"/>
                  </a:lnTo>
                  <a:lnTo>
                    <a:pt x="37" y="29"/>
                  </a:lnTo>
                  <a:lnTo>
                    <a:pt x="37" y="29"/>
                  </a:lnTo>
                  <a:lnTo>
                    <a:pt x="37" y="27"/>
                  </a:lnTo>
                  <a:lnTo>
                    <a:pt x="40" y="24"/>
                  </a:lnTo>
                  <a:lnTo>
                    <a:pt x="41" y="22"/>
                  </a:lnTo>
                  <a:close/>
                  <a:moveTo>
                    <a:pt x="1041" y="0"/>
                  </a:moveTo>
                  <a:lnTo>
                    <a:pt x="1041" y="0"/>
                  </a:lnTo>
                  <a:lnTo>
                    <a:pt x="1043" y="2"/>
                  </a:lnTo>
                  <a:lnTo>
                    <a:pt x="1043" y="2"/>
                  </a:lnTo>
                  <a:lnTo>
                    <a:pt x="1043" y="2"/>
                  </a:lnTo>
                  <a:lnTo>
                    <a:pt x="1043" y="3"/>
                  </a:lnTo>
                  <a:lnTo>
                    <a:pt x="1039" y="2"/>
                  </a:lnTo>
                  <a:lnTo>
                    <a:pt x="1039" y="2"/>
                  </a:lnTo>
                  <a:lnTo>
                    <a:pt x="1039" y="2"/>
                  </a:lnTo>
                  <a:lnTo>
                    <a:pt x="1039" y="2"/>
                  </a:lnTo>
                  <a:lnTo>
                    <a:pt x="1039" y="0"/>
                  </a:lnTo>
                  <a:lnTo>
                    <a:pt x="10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92" name="Freeform 312">
              <a:extLst>
                <a:ext uri="{FF2B5EF4-FFF2-40B4-BE49-F238E27FC236}">
                  <a16:creationId xmlns:a16="http://schemas.microsoft.com/office/drawing/2014/main" id="{C7243772-F72F-484F-B338-5A09A2180E78}"/>
                </a:ext>
              </a:extLst>
            </p:cNvPr>
            <p:cNvSpPr>
              <a:spLocks noEditPoints="1"/>
            </p:cNvSpPr>
            <p:nvPr/>
          </p:nvSpPr>
          <p:spPr bwMode="auto">
            <a:xfrm>
              <a:off x="1790531" y="1932615"/>
              <a:ext cx="2403391" cy="1237756"/>
            </a:xfrm>
            <a:custGeom>
              <a:avLst/>
              <a:gdLst>
                <a:gd name="T0" fmla="*/ 890 w 1233"/>
                <a:gd name="T1" fmla="*/ 360 h 635"/>
                <a:gd name="T2" fmla="*/ 880 w 1233"/>
                <a:gd name="T3" fmla="*/ 294 h 635"/>
                <a:gd name="T4" fmla="*/ 692 w 1233"/>
                <a:gd name="T5" fmla="*/ 247 h 635"/>
                <a:gd name="T6" fmla="*/ 970 w 1233"/>
                <a:gd name="T7" fmla="*/ 230 h 635"/>
                <a:gd name="T8" fmla="*/ 904 w 1233"/>
                <a:gd name="T9" fmla="*/ 212 h 635"/>
                <a:gd name="T10" fmla="*/ 874 w 1233"/>
                <a:gd name="T11" fmla="*/ 200 h 635"/>
                <a:gd name="T12" fmla="*/ 798 w 1233"/>
                <a:gd name="T13" fmla="*/ 156 h 635"/>
                <a:gd name="T14" fmla="*/ 838 w 1233"/>
                <a:gd name="T15" fmla="*/ 146 h 635"/>
                <a:gd name="T16" fmla="*/ 459 w 1233"/>
                <a:gd name="T17" fmla="*/ 102 h 635"/>
                <a:gd name="T18" fmla="*/ 894 w 1233"/>
                <a:gd name="T19" fmla="*/ 94 h 635"/>
                <a:gd name="T20" fmla="*/ 585 w 1233"/>
                <a:gd name="T21" fmla="*/ 77 h 635"/>
                <a:gd name="T22" fmla="*/ 733 w 1233"/>
                <a:gd name="T23" fmla="*/ 66 h 635"/>
                <a:gd name="T24" fmla="*/ 27 w 1233"/>
                <a:gd name="T25" fmla="*/ 61 h 635"/>
                <a:gd name="T26" fmla="*/ 625 w 1233"/>
                <a:gd name="T27" fmla="*/ 55 h 635"/>
                <a:gd name="T28" fmla="*/ 615 w 1233"/>
                <a:gd name="T29" fmla="*/ 69 h 635"/>
                <a:gd name="T30" fmla="*/ 696 w 1233"/>
                <a:gd name="T31" fmla="*/ 22 h 635"/>
                <a:gd name="T32" fmla="*/ 722 w 1233"/>
                <a:gd name="T33" fmla="*/ 69 h 635"/>
                <a:gd name="T34" fmla="*/ 787 w 1233"/>
                <a:gd name="T35" fmla="*/ 115 h 635"/>
                <a:gd name="T36" fmla="*/ 853 w 1233"/>
                <a:gd name="T37" fmla="*/ 71 h 635"/>
                <a:gd name="T38" fmla="*/ 825 w 1233"/>
                <a:gd name="T39" fmla="*/ 134 h 635"/>
                <a:gd name="T40" fmla="*/ 756 w 1233"/>
                <a:gd name="T41" fmla="*/ 159 h 635"/>
                <a:gd name="T42" fmla="*/ 738 w 1233"/>
                <a:gd name="T43" fmla="*/ 203 h 635"/>
                <a:gd name="T44" fmla="*/ 705 w 1233"/>
                <a:gd name="T45" fmla="*/ 228 h 635"/>
                <a:gd name="T46" fmla="*/ 669 w 1233"/>
                <a:gd name="T47" fmla="*/ 304 h 635"/>
                <a:gd name="T48" fmla="*/ 801 w 1233"/>
                <a:gd name="T49" fmla="*/ 381 h 635"/>
                <a:gd name="T50" fmla="*/ 871 w 1233"/>
                <a:gd name="T51" fmla="*/ 468 h 635"/>
                <a:gd name="T52" fmla="*/ 896 w 1233"/>
                <a:gd name="T53" fmla="*/ 412 h 635"/>
                <a:gd name="T54" fmla="*/ 921 w 1233"/>
                <a:gd name="T55" fmla="*/ 291 h 635"/>
                <a:gd name="T56" fmla="*/ 981 w 1233"/>
                <a:gd name="T57" fmla="*/ 238 h 635"/>
                <a:gd name="T58" fmla="*/ 1031 w 1233"/>
                <a:gd name="T59" fmla="*/ 282 h 635"/>
                <a:gd name="T60" fmla="*/ 1050 w 1233"/>
                <a:gd name="T61" fmla="*/ 329 h 635"/>
                <a:gd name="T62" fmla="*/ 1093 w 1233"/>
                <a:gd name="T63" fmla="*/ 302 h 635"/>
                <a:gd name="T64" fmla="*/ 1124 w 1233"/>
                <a:gd name="T65" fmla="*/ 310 h 635"/>
                <a:gd name="T66" fmla="*/ 1136 w 1233"/>
                <a:gd name="T67" fmla="*/ 354 h 635"/>
                <a:gd name="T68" fmla="*/ 1197 w 1233"/>
                <a:gd name="T69" fmla="*/ 395 h 635"/>
                <a:gd name="T70" fmla="*/ 1213 w 1233"/>
                <a:gd name="T71" fmla="*/ 416 h 635"/>
                <a:gd name="T72" fmla="*/ 1162 w 1233"/>
                <a:gd name="T73" fmla="*/ 485 h 635"/>
                <a:gd name="T74" fmla="*/ 1002 w 1233"/>
                <a:gd name="T75" fmla="*/ 550 h 635"/>
                <a:gd name="T76" fmla="*/ 924 w 1233"/>
                <a:gd name="T77" fmla="*/ 597 h 635"/>
                <a:gd name="T78" fmla="*/ 897 w 1233"/>
                <a:gd name="T79" fmla="*/ 617 h 635"/>
                <a:gd name="T80" fmla="*/ 845 w 1233"/>
                <a:gd name="T81" fmla="*/ 622 h 635"/>
                <a:gd name="T82" fmla="*/ 869 w 1233"/>
                <a:gd name="T83" fmla="*/ 584 h 635"/>
                <a:gd name="T84" fmla="*/ 875 w 1233"/>
                <a:gd name="T85" fmla="*/ 570 h 635"/>
                <a:gd name="T86" fmla="*/ 817 w 1233"/>
                <a:gd name="T87" fmla="*/ 554 h 635"/>
                <a:gd name="T88" fmla="*/ 787 w 1233"/>
                <a:gd name="T89" fmla="*/ 512 h 635"/>
                <a:gd name="T90" fmla="*/ 756 w 1233"/>
                <a:gd name="T91" fmla="*/ 515 h 635"/>
                <a:gd name="T92" fmla="*/ 259 w 1233"/>
                <a:gd name="T93" fmla="*/ 509 h 635"/>
                <a:gd name="T94" fmla="*/ 232 w 1233"/>
                <a:gd name="T95" fmla="*/ 483 h 635"/>
                <a:gd name="T96" fmla="*/ 194 w 1233"/>
                <a:gd name="T97" fmla="*/ 460 h 635"/>
                <a:gd name="T98" fmla="*/ 172 w 1233"/>
                <a:gd name="T99" fmla="*/ 423 h 635"/>
                <a:gd name="T100" fmla="*/ 164 w 1233"/>
                <a:gd name="T101" fmla="*/ 383 h 635"/>
                <a:gd name="T102" fmla="*/ 89 w 1233"/>
                <a:gd name="T103" fmla="*/ 304 h 635"/>
                <a:gd name="T104" fmla="*/ 77 w 1233"/>
                <a:gd name="T105" fmla="*/ 77 h 635"/>
                <a:gd name="T106" fmla="*/ 150 w 1233"/>
                <a:gd name="T107" fmla="*/ 60 h 635"/>
                <a:gd name="T108" fmla="*/ 172 w 1233"/>
                <a:gd name="T109" fmla="*/ 56 h 635"/>
                <a:gd name="T110" fmla="*/ 245 w 1233"/>
                <a:gd name="T111" fmla="*/ 67 h 635"/>
                <a:gd name="T112" fmla="*/ 387 w 1233"/>
                <a:gd name="T113" fmla="*/ 108 h 635"/>
                <a:gd name="T114" fmla="*/ 483 w 1233"/>
                <a:gd name="T115" fmla="*/ 127 h 635"/>
                <a:gd name="T116" fmla="*/ 467 w 1233"/>
                <a:gd name="T117" fmla="*/ 96 h 635"/>
                <a:gd name="T118" fmla="*/ 623 w 1233"/>
                <a:gd name="T119" fmla="*/ 108 h 635"/>
                <a:gd name="T120" fmla="*/ 659 w 1233"/>
                <a:gd name="T121" fmla="*/ 123 h 635"/>
                <a:gd name="T122" fmla="*/ 678 w 1233"/>
                <a:gd name="T123" fmla="*/ 74 h 635"/>
                <a:gd name="T124" fmla="*/ 655 w 1233"/>
                <a:gd name="T125" fmla="*/ 17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3" h="635">
                  <a:moveTo>
                    <a:pt x="901" y="362"/>
                  </a:moveTo>
                  <a:lnTo>
                    <a:pt x="902" y="362"/>
                  </a:lnTo>
                  <a:lnTo>
                    <a:pt x="902" y="365"/>
                  </a:lnTo>
                  <a:lnTo>
                    <a:pt x="902" y="367"/>
                  </a:lnTo>
                  <a:lnTo>
                    <a:pt x="901" y="367"/>
                  </a:lnTo>
                  <a:lnTo>
                    <a:pt x="901" y="368"/>
                  </a:lnTo>
                  <a:lnTo>
                    <a:pt x="899" y="368"/>
                  </a:lnTo>
                  <a:lnTo>
                    <a:pt x="899" y="368"/>
                  </a:lnTo>
                  <a:lnTo>
                    <a:pt x="897" y="368"/>
                  </a:lnTo>
                  <a:lnTo>
                    <a:pt x="897" y="368"/>
                  </a:lnTo>
                  <a:lnTo>
                    <a:pt x="899" y="367"/>
                  </a:lnTo>
                  <a:lnTo>
                    <a:pt x="899" y="365"/>
                  </a:lnTo>
                  <a:lnTo>
                    <a:pt x="899" y="365"/>
                  </a:lnTo>
                  <a:lnTo>
                    <a:pt x="899" y="364"/>
                  </a:lnTo>
                  <a:lnTo>
                    <a:pt x="901" y="362"/>
                  </a:lnTo>
                  <a:lnTo>
                    <a:pt x="901" y="362"/>
                  </a:lnTo>
                  <a:close/>
                  <a:moveTo>
                    <a:pt x="888" y="362"/>
                  </a:moveTo>
                  <a:lnTo>
                    <a:pt x="888" y="364"/>
                  </a:lnTo>
                  <a:lnTo>
                    <a:pt x="886" y="365"/>
                  </a:lnTo>
                  <a:lnTo>
                    <a:pt x="883" y="367"/>
                  </a:lnTo>
                  <a:lnTo>
                    <a:pt x="882" y="367"/>
                  </a:lnTo>
                  <a:lnTo>
                    <a:pt x="882" y="367"/>
                  </a:lnTo>
                  <a:lnTo>
                    <a:pt x="882" y="365"/>
                  </a:lnTo>
                  <a:lnTo>
                    <a:pt x="882" y="365"/>
                  </a:lnTo>
                  <a:lnTo>
                    <a:pt x="885" y="364"/>
                  </a:lnTo>
                  <a:lnTo>
                    <a:pt x="885" y="364"/>
                  </a:lnTo>
                  <a:lnTo>
                    <a:pt x="885" y="364"/>
                  </a:lnTo>
                  <a:lnTo>
                    <a:pt x="886" y="364"/>
                  </a:lnTo>
                  <a:lnTo>
                    <a:pt x="886" y="364"/>
                  </a:lnTo>
                  <a:lnTo>
                    <a:pt x="888" y="362"/>
                  </a:lnTo>
                  <a:lnTo>
                    <a:pt x="888" y="362"/>
                  </a:lnTo>
                  <a:close/>
                  <a:moveTo>
                    <a:pt x="893" y="359"/>
                  </a:moveTo>
                  <a:lnTo>
                    <a:pt x="893" y="359"/>
                  </a:lnTo>
                  <a:lnTo>
                    <a:pt x="893" y="360"/>
                  </a:lnTo>
                  <a:lnTo>
                    <a:pt x="894" y="360"/>
                  </a:lnTo>
                  <a:lnTo>
                    <a:pt x="894" y="360"/>
                  </a:lnTo>
                  <a:lnTo>
                    <a:pt x="894" y="360"/>
                  </a:lnTo>
                  <a:lnTo>
                    <a:pt x="896" y="362"/>
                  </a:lnTo>
                  <a:lnTo>
                    <a:pt x="896" y="362"/>
                  </a:lnTo>
                  <a:lnTo>
                    <a:pt x="897" y="362"/>
                  </a:lnTo>
                  <a:lnTo>
                    <a:pt x="897" y="362"/>
                  </a:lnTo>
                  <a:lnTo>
                    <a:pt x="897" y="364"/>
                  </a:lnTo>
                  <a:lnTo>
                    <a:pt x="897" y="364"/>
                  </a:lnTo>
                  <a:lnTo>
                    <a:pt x="897" y="365"/>
                  </a:lnTo>
                  <a:lnTo>
                    <a:pt x="897" y="365"/>
                  </a:lnTo>
                  <a:lnTo>
                    <a:pt x="897" y="365"/>
                  </a:lnTo>
                  <a:lnTo>
                    <a:pt x="896" y="368"/>
                  </a:lnTo>
                  <a:lnTo>
                    <a:pt x="896" y="370"/>
                  </a:lnTo>
                  <a:lnTo>
                    <a:pt x="894" y="373"/>
                  </a:lnTo>
                  <a:lnTo>
                    <a:pt x="893" y="373"/>
                  </a:lnTo>
                  <a:lnTo>
                    <a:pt x="893" y="373"/>
                  </a:lnTo>
                  <a:lnTo>
                    <a:pt x="894" y="368"/>
                  </a:lnTo>
                  <a:lnTo>
                    <a:pt x="894" y="368"/>
                  </a:lnTo>
                  <a:lnTo>
                    <a:pt x="894" y="368"/>
                  </a:lnTo>
                  <a:lnTo>
                    <a:pt x="894" y="367"/>
                  </a:lnTo>
                  <a:lnTo>
                    <a:pt x="894" y="368"/>
                  </a:lnTo>
                  <a:lnTo>
                    <a:pt x="891" y="373"/>
                  </a:lnTo>
                  <a:lnTo>
                    <a:pt x="890" y="373"/>
                  </a:lnTo>
                  <a:lnTo>
                    <a:pt x="890" y="375"/>
                  </a:lnTo>
                  <a:lnTo>
                    <a:pt x="890" y="375"/>
                  </a:lnTo>
                  <a:lnTo>
                    <a:pt x="888" y="375"/>
                  </a:lnTo>
                  <a:lnTo>
                    <a:pt x="886" y="375"/>
                  </a:lnTo>
                  <a:lnTo>
                    <a:pt x="890" y="370"/>
                  </a:lnTo>
                  <a:lnTo>
                    <a:pt x="890" y="368"/>
                  </a:lnTo>
                  <a:lnTo>
                    <a:pt x="890" y="368"/>
                  </a:lnTo>
                  <a:lnTo>
                    <a:pt x="888" y="368"/>
                  </a:lnTo>
                  <a:lnTo>
                    <a:pt x="885" y="373"/>
                  </a:lnTo>
                  <a:lnTo>
                    <a:pt x="883" y="375"/>
                  </a:lnTo>
                  <a:lnTo>
                    <a:pt x="883" y="373"/>
                  </a:lnTo>
                  <a:lnTo>
                    <a:pt x="882" y="373"/>
                  </a:lnTo>
                  <a:lnTo>
                    <a:pt x="882" y="373"/>
                  </a:lnTo>
                  <a:lnTo>
                    <a:pt x="885" y="368"/>
                  </a:lnTo>
                  <a:lnTo>
                    <a:pt x="888" y="367"/>
                  </a:lnTo>
                  <a:lnTo>
                    <a:pt x="890" y="365"/>
                  </a:lnTo>
                  <a:lnTo>
                    <a:pt x="890" y="364"/>
                  </a:lnTo>
                  <a:lnTo>
                    <a:pt x="890" y="362"/>
                  </a:lnTo>
                  <a:lnTo>
                    <a:pt x="890" y="360"/>
                  </a:lnTo>
                  <a:lnTo>
                    <a:pt x="890" y="360"/>
                  </a:lnTo>
                  <a:lnTo>
                    <a:pt x="890" y="360"/>
                  </a:lnTo>
                  <a:lnTo>
                    <a:pt x="891" y="360"/>
                  </a:lnTo>
                  <a:lnTo>
                    <a:pt x="891" y="362"/>
                  </a:lnTo>
                  <a:lnTo>
                    <a:pt x="890" y="365"/>
                  </a:lnTo>
                  <a:lnTo>
                    <a:pt x="890" y="367"/>
                  </a:lnTo>
                  <a:lnTo>
                    <a:pt x="888" y="367"/>
                  </a:lnTo>
                  <a:lnTo>
                    <a:pt x="890" y="368"/>
                  </a:lnTo>
                  <a:lnTo>
                    <a:pt x="890" y="367"/>
                  </a:lnTo>
                  <a:lnTo>
                    <a:pt x="891" y="365"/>
                  </a:lnTo>
                  <a:lnTo>
                    <a:pt x="891" y="364"/>
                  </a:lnTo>
                  <a:lnTo>
                    <a:pt x="893" y="362"/>
                  </a:lnTo>
                  <a:lnTo>
                    <a:pt x="893" y="359"/>
                  </a:lnTo>
                  <a:close/>
                  <a:moveTo>
                    <a:pt x="888" y="356"/>
                  </a:moveTo>
                  <a:lnTo>
                    <a:pt x="890" y="356"/>
                  </a:lnTo>
                  <a:lnTo>
                    <a:pt x="890" y="356"/>
                  </a:lnTo>
                  <a:lnTo>
                    <a:pt x="890" y="357"/>
                  </a:lnTo>
                  <a:lnTo>
                    <a:pt x="890" y="357"/>
                  </a:lnTo>
                  <a:lnTo>
                    <a:pt x="890" y="357"/>
                  </a:lnTo>
                  <a:lnTo>
                    <a:pt x="890" y="357"/>
                  </a:lnTo>
                  <a:lnTo>
                    <a:pt x="888" y="359"/>
                  </a:lnTo>
                  <a:lnTo>
                    <a:pt x="888" y="359"/>
                  </a:lnTo>
                  <a:lnTo>
                    <a:pt x="890" y="356"/>
                  </a:lnTo>
                  <a:lnTo>
                    <a:pt x="888" y="356"/>
                  </a:lnTo>
                  <a:lnTo>
                    <a:pt x="888" y="356"/>
                  </a:lnTo>
                  <a:lnTo>
                    <a:pt x="888" y="356"/>
                  </a:lnTo>
                  <a:lnTo>
                    <a:pt x="888" y="356"/>
                  </a:lnTo>
                  <a:close/>
                  <a:moveTo>
                    <a:pt x="883" y="354"/>
                  </a:moveTo>
                  <a:lnTo>
                    <a:pt x="885" y="354"/>
                  </a:lnTo>
                  <a:lnTo>
                    <a:pt x="885" y="354"/>
                  </a:lnTo>
                  <a:lnTo>
                    <a:pt x="885" y="354"/>
                  </a:lnTo>
                  <a:lnTo>
                    <a:pt x="885" y="356"/>
                  </a:lnTo>
                  <a:lnTo>
                    <a:pt x="883" y="356"/>
                  </a:lnTo>
                  <a:lnTo>
                    <a:pt x="883" y="356"/>
                  </a:lnTo>
                  <a:lnTo>
                    <a:pt x="883" y="354"/>
                  </a:lnTo>
                  <a:lnTo>
                    <a:pt x="883" y="354"/>
                  </a:lnTo>
                  <a:close/>
                  <a:moveTo>
                    <a:pt x="1145" y="338"/>
                  </a:moveTo>
                  <a:lnTo>
                    <a:pt x="1147" y="340"/>
                  </a:lnTo>
                  <a:lnTo>
                    <a:pt x="1148" y="340"/>
                  </a:lnTo>
                  <a:lnTo>
                    <a:pt x="1148" y="342"/>
                  </a:lnTo>
                  <a:lnTo>
                    <a:pt x="1145" y="342"/>
                  </a:lnTo>
                  <a:lnTo>
                    <a:pt x="1143" y="340"/>
                  </a:lnTo>
                  <a:lnTo>
                    <a:pt x="1142" y="340"/>
                  </a:lnTo>
                  <a:lnTo>
                    <a:pt x="1142" y="340"/>
                  </a:lnTo>
                  <a:lnTo>
                    <a:pt x="1143" y="338"/>
                  </a:lnTo>
                  <a:lnTo>
                    <a:pt x="1143" y="340"/>
                  </a:lnTo>
                  <a:lnTo>
                    <a:pt x="1143" y="338"/>
                  </a:lnTo>
                  <a:lnTo>
                    <a:pt x="1145" y="338"/>
                  </a:lnTo>
                  <a:close/>
                  <a:moveTo>
                    <a:pt x="886" y="338"/>
                  </a:moveTo>
                  <a:lnTo>
                    <a:pt x="886" y="338"/>
                  </a:lnTo>
                  <a:lnTo>
                    <a:pt x="886" y="340"/>
                  </a:lnTo>
                  <a:lnTo>
                    <a:pt x="886" y="340"/>
                  </a:lnTo>
                  <a:lnTo>
                    <a:pt x="886" y="340"/>
                  </a:lnTo>
                  <a:lnTo>
                    <a:pt x="885" y="340"/>
                  </a:lnTo>
                  <a:lnTo>
                    <a:pt x="885" y="342"/>
                  </a:lnTo>
                  <a:lnTo>
                    <a:pt x="885" y="342"/>
                  </a:lnTo>
                  <a:lnTo>
                    <a:pt x="885" y="342"/>
                  </a:lnTo>
                  <a:lnTo>
                    <a:pt x="885" y="340"/>
                  </a:lnTo>
                  <a:lnTo>
                    <a:pt x="885" y="340"/>
                  </a:lnTo>
                  <a:lnTo>
                    <a:pt x="885" y="340"/>
                  </a:lnTo>
                  <a:lnTo>
                    <a:pt x="886" y="338"/>
                  </a:lnTo>
                  <a:lnTo>
                    <a:pt x="886" y="338"/>
                  </a:lnTo>
                  <a:close/>
                  <a:moveTo>
                    <a:pt x="1038" y="305"/>
                  </a:moveTo>
                  <a:lnTo>
                    <a:pt x="1038" y="307"/>
                  </a:lnTo>
                  <a:lnTo>
                    <a:pt x="1039" y="307"/>
                  </a:lnTo>
                  <a:lnTo>
                    <a:pt x="1039" y="307"/>
                  </a:lnTo>
                  <a:lnTo>
                    <a:pt x="1039" y="308"/>
                  </a:lnTo>
                  <a:lnTo>
                    <a:pt x="1038" y="310"/>
                  </a:lnTo>
                  <a:lnTo>
                    <a:pt x="1036" y="310"/>
                  </a:lnTo>
                  <a:lnTo>
                    <a:pt x="1036" y="310"/>
                  </a:lnTo>
                  <a:lnTo>
                    <a:pt x="1036" y="310"/>
                  </a:lnTo>
                  <a:lnTo>
                    <a:pt x="1036" y="308"/>
                  </a:lnTo>
                  <a:lnTo>
                    <a:pt x="1036" y="307"/>
                  </a:lnTo>
                  <a:lnTo>
                    <a:pt x="1036" y="307"/>
                  </a:lnTo>
                  <a:lnTo>
                    <a:pt x="1036" y="305"/>
                  </a:lnTo>
                  <a:lnTo>
                    <a:pt x="1038" y="305"/>
                  </a:lnTo>
                  <a:close/>
                  <a:moveTo>
                    <a:pt x="879" y="293"/>
                  </a:moveTo>
                  <a:lnTo>
                    <a:pt x="880" y="294"/>
                  </a:lnTo>
                  <a:lnTo>
                    <a:pt x="880" y="294"/>
                  </a:lnTo>
                  <a:lnTo>
                    <a:pt x="879" y="296"/>
                  </a:lnTo>
                  <a:lnTo>
                    <a:pt x="879" y="296"/>
                  </a:lnTo>
                  <a:lnTo>
                    <a:pt x="877" y="296"/>
                  </a:lnTo>
                  <a:lnTo>
                    <a:pt x="877" y="296"/>
                  </a:lnTo>
                  <a:lnTo>
                    <a:pt x="879" y="294"/>
                  </a:lnTo>
                  <a:lnTo>
                    <a:pt x="879" y="294"/>
                  </a:lnTo>
                  <a:lnTo>
                    <a:pt x="879" y="293"/>
                  </a:lnTo>
                  <a:close/>
                  <a:moveTo>
                    <a:pt x="883" y="290"/>
                  </a:moveTo>
                  <a:lnTo>
                    <a:pt x="883" y="291"/>
                  </a:lnTo>
                  <a:lnTo>
                    <a:pt x="883" y="291"/>
                  </a:lnTo>
                  <a:lnTo>
                    <a:pt x="882" y="293"/>
                  </a:lnTo>
                  <a:lnTo>
                    <a:pt x="880" y="293"/>
                  </a:lnTo>
                  <a:lnTo>
                    <a:pt x="880" y="291"/>
                  </a:lnTo>
                  <a:lnTo>
                    <a:pt x="882" y="291"/>
                  </a:lnTo>
                  <a:lnTo>
                    <a:pt x="882" y="290"/>
                  </a:lnTo>
                  <a:lnTo>
                    <a:pt x="883" y="290"/>
                  </a:lnTo>
                  <a:close/>
                  <a:moveTo>
                    <a:pt x="1104" y="277"/>
                  </a:moveTo>
                  <a:lnTo>
                    <a:pt x="1106" y="279"/>
                  </a:lnTo>
                  <a:lnTo>
                    <a:pt x="1106" y="279"/>
                  </a:lnTo>
                  <a:lnTo>
                    <a:pt x="1107" y="280"/>
                  </a:lnTo>
                  <a:lnTo>
                    <a:pt x="1107" y="282"/>
                  </a:lnTo>
                  <a:lnTo>
                    <a:pt x="1106" y="280"/>
                  </a:lnTo>
                  <a:lnTo>
                    <a:pt x="1102" y="280"/>
                  </a:lnTo>
                  <a:lnTo>
                    <a:pt x="1102" y="279"/>
                  </a:lnTo>
                  <a:lnTo>
                    <a:pt x="1101" y="279"/>
                  </a:lnTo>
                  <a:lnTo>
                    <a:pt x="1101" y="277"/>
                  </a:lnTo>
                  <a:lnTo>
                    <a:pt x="1102" y="277"/>
                  </a:lnTo>
                  <a:lnTo>
                    <a:pt x="1104" y="277"/>
                  </a:lnTo>
                  <a:close/>
                  <a:moveTo>
                    <a:pt x="1055" y="275"/>
                  </a:moveTo>
                  <a:lnTo>
                    <a:pt x="1057" y="275"/>
                  </a:lnTo>
                  <a:lnTo>
                    <a:pt x="1057" y="275"/>
                  </a:lnTo>
                  <a:lnTo>
                    <a:pt x="1058" y="277"/>
                  </a:lnTo>
                  <a:lnTo>
                    <a:pt x="1058" y="279"/>
                  </a:lnTo>
                  <a:lnTo>
                    <a:pt x="1058" y="279"/>
                  </a:lnTo>
                  <a:lnTo>
                    <a:pt x="1057" y="280"/>
                  </a:lnTo>
                  <a:lnTo>
                    <a:pt x="1055" y="282"/>
                  </a:lnTo>
                  <a:lnTo>
                    <a:pt x="1052" y="282"/>
                  </a:lnTo>
                  <a:lnTo>
                    <a:pt x="1050" y="282"/>
                  </a:lnTo>
                  <a:lnTo>
                    <a:pt x="1050" y="282"/>
                  </a:lnTo>
                  <a:lnTo>
                    <a:pt x="1050" y="280"/>
                  </a:lnTo>
                  <a:lnTo>
                    <a:pt x="1050" y="280"/>
                  </a:lnTo>
                  <a:lnTo>
                    <a:pt x="1052" y="277"/>
                  </a:lnTo>
                  <a:lnTo>
                    <a:pt x="1054" y="275"/>
                  </a:lnTo>
                  <a:lnTo>
                    <a:pt x="1055" y="275"/>
                  </a:lnTo>
                  <a:close/>
                  <a:moveTo>
                    <a:pt x="908" y="269"/>
                  </a:moveTo>
                  <a:lnTo>
                    <a:pt x="907" y="271"/>
                  </a:lnTo>
                  <a:lnTo>
                    <a:pt x="905" y="271"/>
                  </a:lnTo>
                  <a:lnTo>
                    <a:pt x="904" y="272"/>
                  </a:lnTo>
                  <a:lnTo>
                    <a:pt x="902" y="272"/>
                  </a:lnTo>
                  <a:lnTo>
                    <a:pt x="902" y="272"/>
                  </a:lnTo>
                  <a:lnTo>
                    <a:pt x="902" y="271"/>
                  </a:lnTo>
                  <a:lnTo>
                    <a:pt x="905" y="271"/>
                  </a:lnTo>
                  <a:lnTo>
                    <a:pt x="908" y="269"/>
                  </a:lnTo>
                  <a:close/>
                  <a:moveTo>
                    <a:pt x="1098" y="250"/>
                  </a:moveTo>
                  <a:lnTo>
                    <a:pt x="1099" y="250"/>
                  </a:lnTo>
                  <a:lnTo>
                    <a:pt x="1102" y="252"/>
                  </a:lnTo>
                  <a:lnTo>
                    <a:pt x="1102" y="252"/>
                  </a:lnTo>
                  <a:lnTo>
                    <a:pt x="1104" y="253"/>
                  </a:lnTo>
                  <a:lnTo>
                    <a:pt x="1104" y="253"/>
                  </a:lnTo>
                  <a:lnTo>
                    <a:pt x="1104" y="255"/>
                  </a:lnTo>
                  <a:lnTo>
                    <a:pt x="1102" y="256"/>
                  </a:lnTo>
                  <a:lnTo>
                    <a:pt x="1102" y="256"/>
                  </a:lnTo>
                  <a:lnTo>
                    <a:pt x="1101" y="258"/>
                  </a:lnTo>
                  <a:lnTo>
                    <a:pt x="1101" y="258"/>
                  </a:lnTo>
                  <a:lnTo>
                    <a:pt x="1101" y="258"/>
                  </a:lnTo>
                  <a:lnTo>
                    <a:pt x="1099" y="256"/>
                  </a:lnTo>
                  <a:lnTo>
                    <a:pt x="1098" y="256"/>
                  </a:lnTo>
                  <a:lnTo>
                    <a:pt x="1098" y="256"/>
                  </a:lnTo>
                  <a:lnTo>
                    <a:pt x="1093" y="253"/>
                  </a:lnTo>
                  <a:lnTo>
                    <a:pt x="1093" y="252"/>
                  </a:lnTo>
                  <a:lnTo>
                    <a:pt x="1093" y="252"/>
                  </a:lnTo>
                  <a:lnTo>
                    <a:pt x="1095" y="252"/>
                  </a:lnTo>
                  <a:lnTo>
                    <a:pt x="1098" y="250"/>
                  </a:lnTo>
                  <a:close/>
                  <a:moveTo>
                    <a:pt x="694" y="245"/>
                  </a:moveTo>
                  <a:lnTo>
                    <a:pt x="694" y="245"/>
                  </a:lnTo>
                  <a:lnTo>
                    <a:pt x="694" y="247"/>
                  </a:lnTo>
                  <a:lnTo>
                    <a:pt x="694" y="247"/>
                  </a:lnTo>
                  <a:lnTo>
                    <a:pt x="692" y="247"/>
                  </a:lnTo>
                  <a:lnTo>
                    <a:pt x="692" y="245"/>
                  </a:lnTo>
                  <a:lnTo>
                    <a:pt x="691" y="245"/>
                  </a:lnTo>
                  <a:lnTo>
                    <a:pt x="694" y="245"/>
                  </a:lnTo>
                  <a:close/>
                  <a:moveTo>
                    <a:pt x="1096" y="245"/>
                  </a:moveTo>
                  <a:lnTo>
                    <a:pt x="1098" y="245"/>
                  </a:lnTo>
                  <a:lnTo>
                    <a:pt x="1098" y="245"/>
                  </a:lnTo>
                  <a:lnTo>
                    <a:pt x="1099" y="247"/>
                  </a:lnTo>
                  <a:lnTo>
                    <a:pt x="1099" y="247"/>
                  </a:lnTo>
                  <a:lnTo>
                    <a:pt x="1099" y="247"/>
                  </a:lnTo>
                  <a:lnTo>
                    <a:pt x="1099" y="247"/>
                  </a:lnTo>
                  <a:lnTo>
                    <a:pt x="1099" y="247"/>
                  </a:lnTo>
                  <a:lnTo>
                    <a:pt x="1101" y="247"/>
                  </a:lnTo>
                  <a:lnTo>
                    <a:pt x="1101" y="249"/>
                  </a:lnTo>
                  <a:lnTo>
                    <a:pt x="1101" y="249"/>
                  </a:lnTo>
                  <a:lnTo>
                    <a:pt x="1101" y="249"/>
                  </a:lnTo>
                  <a:lnTo>
                    <a:pt x="1101" y="250"/>
                  </a:lnTo>
                  <a:lnTo>
                    <a:pt x="1101" y="250"/>
                  </a:lnTo>
                  <a:lnTo>
                    <a:pt x="1096" y="249"/>
                  </a:lnTo>
                  <a:lnTo>
                    <a:pt x="1096" y="247"/>
                  </a:lnTo>
                  <a:lnTo>
                    <a:pt x="1096" y="245"/>
                  </a:lnTo>
                  <a:lnTo>
                    <a:pt x="1096" y="245"/>
                  </a:lnTo>
                  <a:lnTo>
                    <a:pt x="1096" y="245"/>
                  </a:lnTo>
                  <a:close/>
                  <a:moveTo>
                    <a:pt x="888" y="234"/>
                  </a:moveTo>
                  <a:lnTo>
                    <a:pt x="890" y="234"/>
                  </a:lnTo>
                  <a:lnTo>
                    <a:pt x="890" y="234"/>
                  </a:lnTo>
                  <a:lnTo>
                    <a:pt x="891" y="238"/>
                  </a:lnTo>
                  <a:lnTo>
                    <a:pt x="893" y="238"/>
                  </a:lnTo>
                  <a:lnTo>
                    <a:pt x="893" y="239"/>
                  </a:lnTo>
                  <a:lnTo>
                    <a:pt x="893" y="241"/>
                  </a:lnTo>
                  <a:lnTo>
                    <a:pt x="893" y="242"/>
                  </a:lnTo>
                  <a:lnTo>
                    <a:pt x="891" y="244"/>
                  </a:lnTo>
                  <a:lnTo>
                    <a:pt x="890" y="245"/>
                  </a:lnTo>
                  <a:lnTo>
                    <a:pt x="890" y="249"/>
                  </a:lnTo>
                  <a:lnTo>
                    <a:pt x="888" y="250"/>
                  </a:lnTo>
                  <a:lnTo>
                    <a:pt x="886" y="252"/>
                  </a:lnTo>
                  <a:lnTo>
                    <a:pt x="886" y="252"/>
                  </a:lnTo>
                  <a:lnTo>
                    <a:pt x="886" y="253"/>
                  </a:lnTo>
                  <a:lnTo>
                    <a:pt x="885" y="253"/>
                  </a:lnTo>
                  <a:lnTo>
                    <a:pt x="883" y="252"/>
                  </a:lnTo>
                  <a:lnTo>
                    <a:pt x="882" y="250"/>
                  </a:lnTo>
                  <a:lnTo>
                    <a:pt x="882" y="249"/>
                  </a:lnTo>
                  <a:lnTo>
                    <a:pt x="880" y="249"/>
                  </a:lnTo>
                  <a:lnTo>
                    <a:pt x="879" y="247"/>
                  </a:lnTo>
                  <a:lnTo>
                    <a:pt x="879" y="247"/>
                  </a:lnTo>
                  <a:lnTo>
                    <a:pt x="879" y="244"/>
                  </a:lnTo>
                  <a:lnTo>
                    <a:pt x="879" y="242"/>
                  </a:lnTo>
                  <a:lnTo>
                    <a:pt x="879" y="241"/>
                  </a:lnTo>
                  <a:lnTo>
                    <a:pt x="879" y="241"/>
                  </a:lnTo>
                  <a:lnTo>
                    <a:pt x="880" y="239"/>
                  </a:lnTo>
                  <a:lnTo>
                    <a:pt x="882" y="236"/>
                  </a:lnTo>
                  <a:lnTo>
                    <a:pt x="883" y="234"/>
                  </a:lnTo>
                  <a:lnTo>
                    <a:pt x="885" y="234"/>
                  </a:lnTo>
                  <a:lnTo>
                    <a:pt x="886" y="234"/>
                  </a:lnTo>
                  <a:lnTo>
                    <a:pt x="888" y="234"/>
                  </a:lnTo>
                  <a:lnTo>
                    <a:pt x="888" y="234"/>
                  </a:lnTo>
                  <a:close/>
                  <a:moveTo>
                    <a:pt x="1102" y="231"/>
                  </a:moveTo>
                  <a:lnTo>
                    <a:pt x="1104" y="231"/>
                  </a:lnTo>
                  <a:lnTo>
                    <a:pt x="1106" y="231"/>
                  </a:lnTo>
                  <a:lnTo>
                    <a:pt x="1107" y="231"/>
                  </a:lnTo>
                  <a:lnTo>
                    <a:pt x="1107" y="233"/>
                  </a:lnTo>
                  <a:lnTo>
                    <a:pt x="1107" y="234"/>
                  </a:lnTo>
                  <a:lnTo>
                    <a:pt x="1106" y="234"/>
                  </a:lnTo>
                  <a:lnTo>
                    <a:pt x="1104" y="234"/>
                  </a:lnTo>
                  <a:lnTo>
                    <a:pt x="1101" y="234"/>
                  </a:lnTo>
                  <a:lnTo>
                    <a:pt x="1101" y="234"/>
                  </a:lnTo>
                  <a:lnTo>
                    <a:pt x="1099" y="233"/>
                  </a:lnTo>
                  <a:lnTo>
                    <a:pt x="1101" y="233"/>
                  </a:lnTo>
                  <a:lnTo>
                    <a:pt x="1101" y="233"/>
                  </a:lnTo>
                  <a:lnTo>
                    <a:pt x="1101" y="233"/>
                  </a:lnTo>
                  <a:lnTo>
                    <a:pt x="1101" y="231"/>
                  </a:lnTo>
                  <a:lnTo>
                    <a:pt x="1101" y="231"/>
                  </a:lnTo>
                  <a:lnTo>
                    <a:pt x="1102" y="231"/>
                  </a:lnTo>
                  <a:close/>
                  <a:moveTo>
                    <a:pt x="961" y="227"/>
                  </a:moveTo>
                  <a:lnTo>
                    <a:pt x="962" y="227"/>
                  </a:lnTo>
                  <a:lnTo>
                    <a:pt x="964" y="228"/>
                  </a:lnTo>
                  <a:lnTo>
                    <a:pt x="967" y="228"/>
                  </a:lnTo>
                  <a:lnTo>
                    <a:pt x="968" y="228"/>
                  </a:lnTo>
                  <a:lnTo>
                    <a:pt x="970" y="230"/>
                  </a:lnTo>
                  <a:lnTo>
                    <a:pt x="968" y="230"/>
                  </a:lnTo>
                  <a:lnTo>
                    <a:pt x="968" y="230"/>
                  </a:lnTo>
                  <a:lnTo>
                    <a:pt x="965" y="230"/>
                  </a:lnTo>
                  <a:lnTo>
                    <a:pt x="962" y="228"/>
                  </a:lnTo>
                  <a:lnTo>
                    <a:pt x="961" y="228"/>
                  </a:lnTo>
                  <a:lnTo>
                    <a:pt x="961" y="227"/>
                  </a:lnTo>
                  <a:lnTo>
                    <a:pt x="961" y="227"/>
                  </a:lnTo>
                  <a:close/>
                  <a:moveTo>
                    <a:pt x="1011" y="223"/>
                  </a:moveTo>
                  <a:lnTo>
                    <a:pt x="1013" y="223"/>
                  </a:lnTo>
                  <a:lnTo>
                    <a:pt x="1014" y="225"/>
                  </a:lnTo>
                  <a:lnTo>
                    <a:pt x="1017" y="225"/>
                  </a:lnTo>
                  <a:lnTo>
                    <a:pt x="1020" y="227"/>
                  </a:lnTo>
                  <a:lnTo>
                    <a:pt x="1022" y="228"/>
                  </a:lnTo>
                  <a:lnTo>
                    <a:pt x="1022" y="230"/>
                  </a:lnTo>
                  <a:lnTo>
                    <a:pt x="1024" y="231"/>
                  </a:lnTo>
                  <a:lnTo>
                    <a:pt x="1022" y="231"/>
                  </a:lnTo>
                  <a:lnTo>
                    <a:pt x="1022" y="231"/>
                  </a:lnTo>
                  <a:lnTo>
                    <a:pt x="1020" y="231"/>
                  </a:lnTo>
                  <a:lnTo>
                    <a:pt x="1019" y="231"/>
                  </a:lnTo>
                  <a:lnTo>
                    <a:pt x="1017" y="231"/>
                  </a:lnTo>
                  <a:lnTo>
                    <a:pt x="1016" y="230"/>
                  </a:lnTo>
                  <a:lnTo>
                    <a:pt x="1014" y="230"/>
                  </a:lnTo>
                  <a:lnTo>
                    <a:pt x="1014" y="228"/>
                  </a:lnTo>
                  <a:lnTo>
                    <a:pt x="1013" y="227"/>
                  </a:lnTo>
                  <a:lnTo>
                    <a:pt x="1011" y="225"/>
                  </a:lnTo>
                  <a:lnTo>
                    <a:pt x="1009" y="223"/>
                  </a:lnTo>
                  <a:lnTo>
                    <a:pt x="1011" y="223"/>
                  </a:lnTo>
                  <a:close/>
                  <a:moveTo>
                    <a:pt x="852" y="222"/>
                  </a:moveTo>
                  <a:lnTo>
                    <a:pt x="853" y="222"/>
                  </a:lnTo>
                  <a:lnTo>
                    <a:pt x="853" y="222"/>
                  </a:lnTo>
                  <a:lnTo>
                    <a:pt x="853" y="223"/>
                  </a:lnTo>
                  <a:lnTo>
                    <a:pt x="855" y="223"/>
                  </a:lnTo>
                  <a:lnTo>
                    <a:pt x="853" y="225"/>
                  </a:lnTo>
                  <a:lnTo>
                    <a:pt x="853" y="227"/>
                  </a:lnTo>
                  <a:lnTo>
                    <a:pt x="853" y="227"/>
                  </a:lnTo>
                  <a:lnTo>
                    <a:pt x="852" y="230"/>
                  </a:lnTo>
                  <a:lnTo>
                    <a:pt x="847" y="231"/>
                  </a:lnTo>
                  <a:lnTo>
                    <a:pt x="847" y="233"/>
                  </a:lnTo>
                  <a:lnTo>
                    <a:pt x="845" y="234"/>
                  </a:lnTo>
                  <a:lnTo>
                    <a:pt x="839" y="239"/>
                  </a:lnTo>
                  <a:lnTo>
                    <a:pt x="838" y="239"/>
                  </a:lnTo>
                  <a:lnTo>
                    <a:pt x="838" y="239"/>
                  </a:lnTo>
                  <a:lnTo>
                    <a:pt x="836" y="239"/>
                  </a:lnTo>
                  <a:lnTo>
                    <a:pt x="833" y="238"/>
                  </a:lnTo>
                  <a:lnTo>
                    <a:pt x="828" y="241"/>
                  </a:lnTo>
                  <a:lnTo>
                    <a:pt x="828" y="239"/>
                  </a:lnTo>
                  <a:lnTo>
                    <a:pt x="828" y="238"/>
                  </a:lnTo>
                  <a:lnTo>
                    <a:pt x="828" y="238"/>
                  </a:lnTo>
                  <a:lnTo>
                    <a:pt x="826" y="234"/>
                  </a:lnTo>
                  <a:lnTo>
                    <a:pt x="826" y="234"/>
                  </a:lnTo>
                  <a:lnTo>
                    <a:pt x="826" y="233"/>
                  </a:lnTo>
                  <a:lnTo>
                    <a:pt x="826" y="233"/>
                  </a:lnTo>
                  <a:lnTo>
                    <a:pt x="828" y="231"/>
                  </a:lnTo>
                  <a:lnTo>
                    <a:pt x="833" y="223"/>
                  </a:lnTo>
                  <a:lnTo>
                    <a:pt x="834" y="223"/>
                  </a:lnTo>
                  <a:lnTo>
                    <a:pt x="838" y="223"/>
                  </a:lnTo>
                  <a:lnTo>
                    <a:pt x="839" y="223"/>
                  </a:lnTo>
                  <a:lnTo>
                    <a:pt x="839" y="223"/>
                  </a:lnTo>
                  <a:lnTo>
                    <a:pt x="844" y="222"/>
                  </a:lnTo>
                  <a:lnTo>
                    <a:pt x="847" y="222"/>
                  </a:lnTo>
                  <a:lnTo>
                    <a:pt x="850" y="222"/>
                  </a:lnTo>
                  <a:lnTo>
                    <a:pt x="852" y="222"/>
                  </a:lnTo>
                  <a:close/>
                  <a:moveTo>
                    <a:pt x="908" y="209"/>
                  </a:moveTo>
                  <a:lnTo>
                    <a:pt x="912" y="211"/>
                  </a:lnTo>
                  <a:lnTo>
                    <a:pt x="913" y="211"/>
                  </a:lnTo>
                  <a:lnTo>
                    <a:pt x="915" y="211"/>
                  </a:lnTo>
                  <a:lnTo>
                    <a:pt x="915" y="211"/>
                  </a:lnTo>
                  <a:lnTo>
                    <a:pt x="916" y="212"/>
                  </a:lnTo>
                  <a:lnTo>
                    <a:pt x="918" y="214"/>
                  </a:lnTo>
                  <a:lnTo>
                    <a:pt x="918" y="216"/>
                  </a:lnTo>
                  <a:lnTo>
                    <a:pt x="918" y="216"/>
                  </a:lnTo>
                  <a:lnTo>
                    <a:pt x="916" y="217"/>
                  </a:lnTo>
                  <a:lnTo>
                    <a:pt x="916" y="217"/>
                  </a:lnTo>
                  <a:lnTo>
                    <a:pt x="915" y="219"/>
                  </a:lnTo>
                  <a:lnTo>
                    <a:pt x="912" y="219"/>
                  </a:lnTo>
                  <a:lnTo>
                    <a:pt x="910" y="219"/>
                  </a:lnTo>
                  <a:lnTo>
                    <a:pt x="907" y="216"/>
                  </a:lnTo>
                  <a:lnTo>
                    <a:pt x="904" y="212"/>
                  </a:lnTo>
                  <a:lnTo>
                    <a:pt x="904" y="211"/>
                  </a:lnTo>
                  <a:lnTo>
                    <a:pt x="904" y="211"/>
                  </a:lnTo>
                  <a:lnTo>
                    <a:pt x="905" y="211"/>
                  </a:lnTo>
                  <a:lnTo>
                    <a:pt x="908" y="209"/>
                  </a:lnTo>
                  <a:close/>
                  <a:moveTo>
                    <a:pt x="924" y="206"/>
                  </a:moveTo>
                  <a:lnTo>
                    <a:pt x="929" y="208"/>
                  </a:lnTo>
                  <a:lnTo>
                    <a:pt x="931" y="209"/>
                  </a:lnTo>
                  <a:lnTo>
                    <a:pt x="931" y="212"/>
                  </a:lnTo>
                  <a:lnTo>
                    <a:pt x="929" y="212"/>
                  </a:lnTo>
                  <a:lnTo>
                    <a:pt x="927" y="212"/>
                  </a:lnTo>
                  <a:lnTo>
                    <a:pt x="924" y="211"/>
                  </a:lnTo>
                  <a:lnTo>
                    <a:pt x="921" y="208"/>
                  </a:lnTo>
                  <a:lnTo>
                    <a:pt x="924" y="206"/>
                  </a:lnTo>
                  <a:close/>
                  <a:moveTo>
                    <a:pt x="916" y="197"/>
                  </a:moveTo>
                  <a:lnTo>
                    <a:pt x="918" y="198"/>
                  </a:lnTo>
                  <a:lnTo>
                    <a:pt x="918" y="198"/>
                  </a:lnTo>
                  <a:lnTo>
                    <a:pt x="916" y="198"/>
                  </a:lnTo>
                  <a:lnTo>
                    <a:pt x="915" y="200"/>
                  </a:lnTo>
                  <a:lnTo>
                    <a:pt x="912" y="200"/>
                  </a:lnTo>
                  <a:lnTo>
                    <a:pt x="912" y="198"/>
                  </a:lnTo>
                  <a:lnTo>
                    <a:pt x="912" y="198"/>
                  </a:lnTo>
                  <a:lnTo>
                    <a:pt x="912" y="198"/>
                  </a:lnTo>
                  <a:lnTo>
                    <a:pt x="915" y="197"/>
                  </a:lnTo>
                  <a:lnTo>
                    <a:pt x="916" y="197"/>
                  </a:lnTo>
                  <a:close/>
                  <a:moveTo>
                    <a:pt x="801" y="152"/>
                  </a:moveTo>
                  <a:lnTo>
                    <a:pt x="803" y="152"/>
                  </a:lnTo>
                  <a:lnTo>
                    <a:pt x="803" y="154"/>
                  </a:lnTo>
                  <a:lnTo>
                    <a:pt x="803" y="156"/>
                  </a:lnTo>
                  <a:lnTo>
                    <a:pt x="806" y="156"/>
                  </a:lnTo>
                  <a:lnTo>
                    <a:pt x="808" y="157"/>
                  </a:lnTo>
                  <a:lnTo>
                    <a:pt x="808" y="159"/>
                  </a:lnTo>
                  <a:lnTo>
                    <a:pt x="809" y="160"/>
                  </a:lnTo>
                  <a:lnTo>
                    <a:pt x="808" y="160"/>
                  </a:lnTo>
                  <a:lnTo>
                    <a:pt x="806" y="162"/>
                  </a:lnTo>
                  <a:lnTo>
                    <a:pt x="806" y="162"/>
                  </a:lnTo>
                  <a:lnTo>
                    <a:pt x="806" y="164"/>
                  </a:lnTo>
                  <a:lnTo>
                    <a:pt x="809" y="165"/>
                  </a:lnTo>
                  <a:lnTo>
                    <a:pt x="811" y="168"/>
                  </a:lnTo>
                  <a:lnTo>
                    <a:pt x="812" y="170"/>
                  </a:lnTo>
                  <a:lnTo>
                    <a:pt x="812" y="168"/>
                  </a:lnTo>
                  <a:lnTo>
                    <a:pt x="814" y="168"/>
                  </a:lnTo>
                  <a:lnTo>
                    <a:pt x="815" y="165"/>
                  </a:lnTo>
                  <a:lnTo>
                    <a:pt x="817" y="164"/>
                  </a:lnTo>
                  <a:lnTo>
                    <a:pt x="817" y="164"/>
                  </a:lnTo>
                  <a:lnTo>
                    <a:pt x="820" y="167"/>
                  </a:lnTo>
                  <a:lnTo>
                    <a:pt x="822" y="168"/>
                  </a:lnTo>
                  <a:lnTo>
                    <a:pt x="822" y="170"/>
                  </a:lnTo>
                  <a:lnTo>
                    <a:pt x="823" y="170"/>
                  </a:lnTo>
                  <a:lnTo>
                    <a:pt x="826" y="171"/>
                  </a:lnTo>
                  <a:lnTo>
                    <a:pt x="828" y="171"/>
                  </a:lnTo>
                  <a:lnTo>
                    <a:pt x="831" y="171"/>
                  </a:lnTo>
                  <a:lnTo>
                    <a:pt x="833" y="173"/>
                  </a:lnTo>
                  <a:lnTo>
                    <a:pt x="836" y="176"/>
                  </a:lnTo>
                  <a:lnTo>
                    <a:pt x="836" y="176"/>
                  </a:lnTo>
                  <a:lnTo>
                    <a:pt x="839" y="178"/>
                  </a:lnTo>
                  <a:lnTo>
                    <a:pt x="844" y="181"/>
                  </a:lnTo>
                  <a:lnTo>
                    <a:pt x="845" y="181"/>
                  </a:lnTo>
                  <a:lnTo>
                    <a:pt x="850" y="181"/>
                  </a:lnTo>
                  <a:lnTo>
                    <a:pt x="852" y="182"/>
                  </a:lnTo>
                  <a:lnTo>
                    <a:pt x="853" y="184"/>
                  </a:lnTo>
                  <a:lnTo>
                    <a:pt x="855" y="186"/>
                  </a:lnTo>
                  <a:lnTo>
                    <a:pt x="856" y="189"/>
                  </a:lnTo>
                  <a:lnTo>
                    <a:pt x="858" y="193"/>
                  </a:lnTo>
                  <a:lnTo>
                    <a:pt x="858" y="195"/>
                  </a:lnTo>
                  <a:lnTo>
                    <a:pt x="858" y="195"/>
                  </a:lnTo>
                  <a:lnTo>
                    <a:pt x="858" y="195"/>
                  </a:lnTo>
                  <a:lnTo>
                    <a:pt x="855" y="198"/>
                  </a:lnTo>
                  <a:lnTo>
                    <a:pt x="855" y="198"/>
                  </a:lnTo>
                  <a:lnTo>
                    <a:pt x="858" y="198"/>
                  </a:lnTo>
                  <a:lnTo>
                    <a:pt x="863" y="197"/>
                  </a:lnTo>
                  <a:lnTo>
                    <a:pt x="866" y="197"/>
                  </a:lnTo>
                  <a:lnTo>
                    <a:pt x="867" y="198"/>
                  </a:lnTo>
                  <a:lnTo>
                    <a:pt x="867" y="198"/>
                  </a:lnTo>
                  <a:lnTo>
                    <a:pt x="869" y="197"/>
                  </a:lnTo>
                  <a:lnTo>
                    <a:pt x="871" y="197"/>
                  </a:lnTo>
                  <a:lnTo>
                    <a:pt x="872" y="198"/>
                  </a:lnTo>
                  <a:lnTo>
                    <a:pt x="874" y="198"/>
                  </a:lnTo>
                  <a:lnTo>
                    <a:pt x="874" y="200"/>
                  </a:lnTo>
                  <a:lnTo>
                    <a:pt x="874" y="200"/>
                  </a:lnTo>
                  <a:lnTo>
                    <a:pt x="872" y="200"/>
                  </a:lnTo>
                  <a:lnTo>
                    <a:pt x="875" y="201"/>
                  </a:lnTo>
                  <a:lnTo>
                    <a:pt x="879" y="203"/>
                  </a:lnTo>
                  <a:lnTo>
                    <a:pt x="879" y="203"/>
                  </a:lnTo>
                  <a:lnTo>
                    <a:pt x="875" y="206"/>
                  </a:lnTo>
                  <a:lnTo>
                    <a:pt x="872" y="208"/>
                  </a:lnTo>
                  <a:lnTo>
                    <a:pt x="869" y="211"/>
                  </a:lnTo>
                  <a:lnTo>
                    <a:pt x="867" y="211"/>
                  </a:lnTo>
                  <a:lnTo>
                    <a:pt x="867" y="211"/>
                  </a:lnTo>
                  <a:lnTo>
                    <a:pt x="866" y="211"/>
                  </a:lnTo>
                  <a:lnTo>
                    <a:pt x="863" y="209"/>
                  </a:lnTo>
                  <a:lnTo>
                    <a:pt x="853" y="206"/>
                  </a:lnTo>
                  <a:lnTo>
                    <a:pt x="852" y="206"/>
                  </a:lnTo>
                  <a:lnTo>
                    <a:pt x="849" y="204"/>
                  </a:lnTo>
                  <a:lnTo>
                    <a:pt x="847" y="204"/>
                  </a:lnTo>
                  <a:lnTo>
                    <a:pt x="847" y="200"/>
                  </a:lnTo>
                  <a:lnTo>
                    <a:pt x="845" y="200"/>
                  </a:lnTo>
                  <a:lnTo>
                    <a:pt x="841" y="198"/>
                  </a:lnTo>
                  <a:lnTo>
                    <a:pt x="839" y="198"/>
                  </a:lnTo>
                  <a:lnTo>
                    <a:pt x="839" y="197"/>
                  </a:lnTo>
                  <a:lnTo>
                    <a:pt x="839" y="195"/>
                  </a:lnTo>
                  <a:lnTo>
                    <a:pt x="838" y="195"/>
                  </a:lnTo>
                  <a:lnTo>
                    <a:pt x="836" y="195"/>
                  </a:lnTo>
                  <a:lnTo>
                    <a:pt x="834" y="195"/>
                  </a:lnTo>
                  <a:lnTo>
                    <a:pt x="831" y="197"/>
                  </a:lnTo>
                  <a:lnTo>
                    <a:pt x="831" y="197"/>
                  </a:lnTo>
                  <a:lnTo>
                    <a:pt x="830" y="198"/>
                  </a:lnTo>
                  <a:lnTo>
                    <a:pt x="830" y="200"/>
                  </a:lnTo>
                  <a:lnTo>
                    <a:pt x="830" y="201"/>
                  </a:lnTo>
                  <a:lnTo>
                    <a:pt x="828" y="203"/>
                  </a:lnTo>
                  <a:lnTo>
                    <a:pt x="825" y="206"/>
                  </a:lnTo>
                  <a:lnTo>
                    <a:pt x="822" y="208"/>
                  </a:lnTo>
                  <a:lnTo>
                    <a:pt x="820" y="208"/>
                  </a:lnTo>
                  <a:lnTo>
                    <a:pt x="820" y="208"/>
                  </a:lnTo>
                  <a:lnTo>
                    <a:pt x="819" y="209"/>
                  </a:lnTo>
                  <a:lnTo>
                    <a:pt x="817" y="212"/>
                  </a:lnTo>
                  <a:lnTo>
                    <a:pt x="817" y="212"/>
                  </a:lnTo>
                  <a:lnTo>
                    <a:pt x="815" y="214"/>
                  </a:lnTo>
                  <a:lnTo>
                    <a:pt x="812" y="216"/>
                  </a:lnTo>
                  <a:lnTo>
                    <a:pt x="811" y="217"/>
                  </a:lnTo>
                  <a:lnTo>
                    <a:pt x="806" y="219"/>
                  </a:lnTo>
                  <a:lnTo>
                    <a:pt x="804" y="219"/>
                  </a:lnTo>
                  <a:lnTo>
                    <a:pt x="803" y="219"/>
                  </a:lnTo>
                  <a:lnTo>
                    <a:pt x="801" y="216"/>
                  </a:lnTo>
                  <a:lnTo>
                    <a:pt x="800" y="206"/>
                  </a:lnTo>
                  <a:lnTo>
                    <a:pt x="800" y="206"/>
                  </a:lnTo>
                  <a:lnTo>
                    <a:pt x="800" y="204"/>
                  </a:lnTo>
                  <a:lnTo>
                    <a:pt x="798" y="204"/>
                  </a:lnTo>
                  <a:lnTo>
                    <a:pt x="792" y="206"/>
                  </a:lnTo>
                  <a:lnTo>
                    <a:pt x="787" y="206"/>
                  </a:lnTo>
                  <a:lnTo>
                    <a:pt x="784" y="208"/>
                  </a:lnTo>
                  <a:lnTo>
                    <a:pt x="782" y="208"/>
                  </a:lnTo>
                  <a:lnTo>
                    <a:pt x="781" y="208"/>
                  </a:lnTo>
                  <a:lnTo>
                    <a:pt x="779" y="208"/>
                  </a:lnTo>
                  <a:lnTo>
                    <a:pt x="779" y="208"/>
                  </a:lnTo>
                  <a:lnTo>
                    <a:pt x="778" y="206"/>
                  </a:lnTo>
                  <a:lnTo>
                    <a:pt x="778" y="206"/>
                  </a:lnTo>
                  <a:lnTo>
                    <a:pt x="779" y="204"/>
                  </a:lnTo>
                  <a:lnTo>
                    <a:pt x="781" y="201"/>
                  </a:lnTo>
                  <a:lnTo>
                    <a:pt x="782" y="200"/>
                  </a:lnTo>
                  <a:lnTo>
                    <a:pt x="782" y="200"/>
                  </a:lnTo>
                  <a:lnTo>
                    <a:pt x="790" y="197"/>
                  </a:lnTo>
                  <a:lnTo>
                    <a:pt x="792" y="197"/>
                  </a:lnTo>
                  <a:lnTo>
                    <a:pt x="792" y="195"/>
                  </a:lnTo>
                  <a:lnTo>
                    <a:pt x="792" y="193"/>
                  </a:lnTo>
                  <a:lnTo>
                    <a:pt x="792" y="193"/>
                  </a:lnTo>
                  <a:lnTo>
                    <a:pt x="790" y="189"/>
                  </a:lnTo>
                  <a:lnTo>
                    <a:pt x="790" y="187"/>
                  </a:lnTo>
                  <a:lnTo>
                    <a:pt x="790" y="186"/>
                  </a:lnTo>
                  <a:lnTo>
                    <a:pt x="790" y="182"/>
                  </a:lnTo>
                  <a:lnTo>
                    <a:pt x="792" y="178"/>
                  </a:lnTo>
                  <a:lnTo>
                    <a:pt x="793" y="175"/>
                  </a:lnTo>
                  <a:lnTo>
                    <a:pt x="793" y="165"/>
                  </a:lnTo>
                  <a:lnTo>
                    <a:pt x="795" y="162"/>
                  </a:lnTo>
                  <a:lnTo>
                    <a:pt x="795" y="160"/>
                  </a:lnTo>
                  <a:lnTo>
                    <a:pt x="797" y="159"/>
                  </a:lnTo>
                  <a:lnTo>
                    <a:pt x="798" y="156"/>
                  </a:lnTo>
                  <a:lnTo>
                    <a:pt x="800" y="154"/>
                  </a:lnTo>
                  <a:lnTo>
                    <a:pt x="801" y="152"/>
                  </a:lnTo>
                  <a:close/>
                  <a:moveTo>
                    <a:pt x="809" y="151"/>
                  </a:moveTo>
                  <a:lnTo>
                    <a:pt x="811" y="151"/>
                  </a:lnTo>
                  <a:lnTo>
                    <a:pt x="811" y="151"/>
                  </a:lnTo>
                  <a:lnTo>
                    <a:pt x="812" y="152"/>
                  </a:lnTo>
                  <a:lnTo>
                    <a:pt x="812" y="152"/>
                  </a:lnTo>
                  <a:lnTo>
                    <a:pt x="814" y="154"/>
                  </a:lnTo>
                  <a:lnTo>
                    <a:pt x="814" y="156"/>
                  </a:lnTo>
                  <a:lnTo>
                    <a:pt x="815" y="159"/>
                  </a:lnTo>
                  <a:lnTo>
                    <a:pt x="815" y="160"/>
                  </a:lnTo>
                  <a:lnTo>
                    <a:pt x="815" y="160"/>
                  </a:lnTo>
                  <a:lnTo>
                    <a:pt x="815" y="162"/>
                  </a:lnTo>
                  <a:lnTo>
                    <a:pt x="814" y="162"/>
                  </a:lnTo>
                  <a:lnTo>
                    <a:pt x="814" y="162"/>
                  </a:lnTo>
                  <a:lnTo>
                    <a:pt x="812" y="160"/>
                  </a:lnTo>
                  <a:lnTo>
                    <a:pt x="812" y="159"/>
                  </a:lnTo>
                  <a:lnTo>
                    <a:pt x="811" y="159"/>
                  </a:lnTo>
                  <a:lnTo>
                    <a:pt x="809" y="157"/>
                  </a:lnTo>
                  <a:lnTo>
                    <a:pt x="809" y="157"/>
                  </a:lnTo>
                  <a:lnTo>
                    <a:pt x="808" y="156"/>
                  </a:lnTo>
                  <a:lnTo>
                    <a:pt x="808" y="154"/>
                  </a:lnTo>
                  <a:lnTo>
                    <a:pt x="808" y="152"/>
                  </a:lnTo>
                  <a:lnTo>
                    <a:pt x="808" y="152"/>
                  </a:lnTo>
                  <a:lnTo>
                    <a:pt x="808" y="151"/>
                  </a:lnTo>
                  <a:lnTo>
                    <a:pt x="809" y="151"/>
                  </a:lnTo>
                  <a:close/>
                  <a:moveTo>
                    <a:pt x="819" y="148"/>
                  </a:moveTo>
                  <a:lnTo>
                    <a:pt x="823" y="149"/>
                  </a:lnTo>
                  <a:lnTo>
                    <a:pt x="825" y="151"/>
                  </a:lnTo>
                  <a:lnTo>
                    <a:pt x="828" y="152"/>
                  </a:lnTo>
                  <a:lnTo>
                    <a:pt x="828" y="152"/>
                  </a:lnTo>
                  <a:lnTo>
                    <a:pt x="830" y="154"/>
                  </a:lnTo>
                  <a:lnTo>
                    <a:pt x="828" y="154"/>
                  </a:lnTo>
                  <a:lnTo>
                    <a:pt x="828" y="156"/>
                  </a:lnTo>
                  <a:lnTo>
                    <a:pt x="828" y="156"/>
                  </a:lnTo>
                  <a:lnTo>
                    <a:pt x="830" y="157"/>
                  </a:lnTo>
                  <a:lnTo>
                    <a:pt x="833" y="157"/>
                  </a:lnTo>
                  <a:lnTo>
                    <a:pt x="834" y="157"/>
                  </a:lnTo>
                  <a:lnTo>
                    <a:pt x="836" y="157"/>
                  </a:lnTo>
                  <a:lnTo>
                    <a:pt x="836" y="159"/>
                  </a:lnTo>
                  <a:lnTo>
                    <a:pt x="834" y="159"/>
                  </a:lnTo>
                  <a:lnTo>
                    <a:pt x="834" y="160"/>
                  </a:lnTo>
                  <a:lnTo>
                    <a:pt x="833" y="160"/>
                  </a:lnTo>
                  <a:lnTo>
                    <a:pt x="831" y="159"/>
                  </a:lnTo>
                  <a:lnTo>
                    <a:pt x="831" y="159"/>
                  </a:lnTo>
                  <a:lnTo>
                    <a:pt x="831" y="159"/>
                  </a:lnTo>
                  <a:lnTo>
                    <a:pt x="830" y="159"/>
                  </a:lnTo>
                  <a:lnTo>
                    <a:pt x="830" y="159"/>
                  </a:lnTo>
                  <a:lnTo>
                    <a:pt x="830" y="159"/>
                  </a:lnTo>
                  <a:lnTo>
                    <a:pt x="830" y="159"/>
                  </a:lnTo>
                  <a:lnTo>
                    <a:pt x="830" y="159"/>
                  </a:lnTo>
                  <a:lnTo>
                    <a:pt x="828" y="159"/>
                  </a:lnTo>
                  <a:lnTo>
                    <a:pt x="826" y="159"/>
                  </a:lnTo>
                  <a:lnTo>
                    <a:pt x="828" y="159"/>
                  </a:lnTo>
                  <a:lnTo>
                    <a:pt x="828" y="157"/>
                  </a:lnTo>
                  <a:lnTo>
                    <a:pt x="828" y="157"/>
                  </a:lnTo>
                  <a:lnTo>
                    <a:pt x="826" y="156"/>
                  </a:lnTo>
                  <a:lnTo>
                    <a:pt x="825" y="157"/>
                  </a:lnTo>
                  <a:lnTo>
                    <a:pt x="825" y="157"/>
                  </a:lnTo>
                  <a:lnTo>
                    <a:pt x="823" y="157"/>
                  </a:lnTo>
                  <a:lnTo>
                    <a:pt x="823" y="154"/>
                  </a:lnTo>
                  <a:lnTo>
                    <a:pt x="822" y="152"/>
                  </a:lnTo>
                  <a:lnTo>
                    <a:pt x="822" y="152"/>
                  </a:lnTo>
                  <a:lnTo>
                    <a:pt x="822" y="152"/>
                  </a:lnTo>
                  <a:lnTo>
                    <a:pt x="820" y="151"/>
                  </a:lnTo>
                  <a:lnTo>
                    <a:pt x="819" y="151"/>
                  </a:lnTo>
                  <a:lnTo>
                    <a:pt x="819" y="149"/>
                  </a:lnTo>
                  <a:lnTo>
                    <a:pt x="817" y="149"/>
                  </a:lnTo>
                  <a:lnTo>
                    <a:pt x="819" y="149"/>
                  </a:lnTo>
                  <a:lnTo>
                    <a:pt x="819" y="148"/>
                  </a:lnTo>
                  <a:close/>
                  <a:moveTo>
                    <a:pt x="836" y="143"/>
                  </a:moveTo>
                  <a:lnTo>
                    <a:pt x="838" y="145"/>
                  </a:lnTo>
                  <a:lnTo>
                    <a:pt x="839" y="145"/>
                  </a:lnTo>
                  <a:lnTo>
                    <a:pt x="839" y="145"/>
                  </a:lnTo>
                  <a:lnTo>
                    <a:pt x="841" y="145"/>
                  </a:lnTo>
                  <a:lnTo>
                    <a:pt x="839" y="146"/>
                  </a:lnTo>
                  <a:lnTo>
                    <a:pt x="838" y="146"/>
                  </a:lnTo>
                  <a:lnTo>
                    <a:pt x="838" y="146"/>
                  </a:lnTo>
                  <a:lnTo>
                    <a:pt x="836" y="145"/>
                  </a:lnTo>
                  <a:lnTo>
                    <a:pt x="836" y="145"/>
                  </a:lnTo>
                  <a:lnTo>
                    <a:pt x="836" y="143"/>
                  </a:lnTo>
                  <a:lnTo>
                    <a:pt x="836" y="143"/>
                  </a:lnTo>
                  <a:close/>
                  <a:moveTo>
                    <a:pt x="476" y="127"/>
                  </a:moveTo>
                  <a:lnTo>
                    <a:pt x="478" y="127"/>
                  </a:lnTo>
                  <a:lnTo>
                    <a:pt x="480" y="127"/>
                  </a:lnTo>
                  <a:lnTo>
                    <a:pt x="480" y="129"/>
                  </a:lnTo>
                  <a:lnTo>
                    <a:pt x="480" y="130"/>
                  </a:lnTo>
                  <a:lnTo>
                    <a:pt x="478" y="130"/>
                  </a:lnTo>
                  <a:lnTo>
                    <a:pt x="478" y="130"/>
                  </a:lnTo>
                  <a:lnTo>
                    <a:pt x="476" y="129"/>
                  </a:lnTo>
                  <a:lnTo>
                    <a:pt x="476" y="127"/>
                  </a:lnTo>
                  <a:close/>
                  <a:moveTo>
                    <a:pt x="1136" y="123"/>
                  </a:moveTo>
                  <a:lnTo>
                    <a:pt x="1137" y="123"/>
                  </a:lnTo>
                  <a:lnTo>
                    <a:pt x="1137" y="123"/>
                  </a:lnTo>
                  <a:lnTo>
                    <a:pt x="1136" y="124"/>
                  </a:lnTo>
                  <a:lnTo>
                    <a:pt x="1132" y="126"/>
                  </a:lnTo>
                  <a:lnTo>
                    <a:pt x="1131" y="126"/>
                  </a:lnTo>
                  <a:lnTo>
                    <a:pt x="1129" y="126"/>
                  </a:lnTo>
                  <a:lnTo>
                    <a:pt x="1131" y="126"/>
                  </a:lnTo>
                  <a:lnTo>
                    <a:pt x="1131" y="124"/>
                  </a:lnTo>
                  <a:lnTo>
                    <a:pt x="1132" y="124"/>
                  </a:lnTo>
                  <a:lnTo>
                    <a:pt x="1134" y="123"/>
                  </a:lnTo>
                  <a:lnTo>
                    <a:pt x="1136" y="123"/>
                  </a:lnTo>
                  <a:close/>
                  <a:moveTo>
                    <a:pt x="476" y="110"/>
                  </a:moveTo>
                  <a:lnTo>
                    <a:pt x="478" y="112"/>
                  </a:lnTo>
                  <a:lnTo>
                    <a:pt x="478" y="113"/>
                  </a:lnTo>
                  <a:lnTo>
                    <a:pt x="478" y="115"/>
                  </a:lnTo>
                  <a:lnTo>
                    <a:pt x="478" y="115"/>
                  </a:lnTo>
                  <a:lnTo>
                    <a:pt x="480" y="116"/>
                  </a:lnTo>
                  <a:lnTo>
                    <a:pt x="480" y="116"/>
                  </a:lnTo>
                  <a:lnTo>
                    <a:pt x="480" y="118"/>
                  </a:lnTo>
                  <a:lnTo>
                    <a:pt x="478" y="119"/>
                  </a:lnTo>
                  <a:lnTo>
                    <a:pt x="478" y="119"/>
                  </a:lnTo>
                  <a:lnTo>
                    <a:pt x="478" y="118"/>
                  </a:lnTo>
                  <a:lnTo>
                    <a:pt x="476" y="118"/>
                  </a:lnTo>
                  <a:lnTo>
                    <a:pt x="475" y="116"/>
                  </a:lnTo>
                  <a:lnTo>
                    <a:pt x="475" y="115"/>
                  </a:lnTo>
                  <a:lnTo>
                    <a:pt x="476" y="113"/>
                  </a:lnTo>
                  <a:lnTo>
                    <a:pt x="476" y="112"/>
                  </a:lnTo>
                  <a:lnTo>
                    <a:pt x="476" y="110"/>
                  </a:lnTo>
                  <a:close/>
                  <a:moveTo>
                    <a:pt x="461" y="102"/>
                  </a:moveTo>
                  <a:lnTo>
                    <a:pt x="462" y="104"/>
                  </a:lnTo>
                  <a:lnTo>
                    <a:pt x="464" y="104"/>
                  </a:lnTo>
                  <a:lnTo>
                    <a:pt x="464" y="104"/>
                  </a:lnTo>
                  <a:lnTo>
                    <a:pt x="465" y="105"/>
                  </a:lnTo>
                  <a:lnTo>
                    <a:pt x="464" y="105"/>
                  </a:lnTo>
                  <a:lnTo>
                    <a:pt x="464" y="105"/>
                  </a:lnTo>
                  <a:lnTo>
                    <a:pt x="462" y="104"/>
                  </a:lnTo>
                  <a:lnTo>
                    <a:pt x="461" y="104"/>
                  </a:lnTo>
                  <a:lnTo>
                    <a:pt x="461" y="104"/>
                  </a:lnTo>
                  <a:lnTo>
                    <a:pt x="461" y="102"/>
                  </a:lnTo>
                  <a:close/>
                  <a:moveTo>
                    <a:pt x="964" y="100"/>
                  </a:moveTo>
                  <a:lnTo>
                    <a:pt x="967" y="100"/>
                  </a:lnTo>
                  <a:lnTo>
                    <a:pt x="970" y="102"/>
                  </a:lnTo>
                  <a:lnTo>
                    <a:pt x="975" y="102"/>
                  </a:lnTo>
                  <a:lnTo>
                    <a:pt x="976" y="102"/>
                  </a:lnTo>
                  <a:lnTo>
                    <a:pt x="976" y="102"/>
                  </a:lnTo>
                  <a:lnTo>
                    <a:pt x="978" y="104"/>
                  </a:lnTo>
                  <a:lnTo>
                    <a:pt x="978" y="105"/>
                  </a:lnTo>
                  <a:lnTo>
                    <a:pt x="978" y="107"/>
                  </a:lnTo>
                  <a:lnTo>
                    <a:pt x="978" y="107"/>
                  </a:lnTo>
                  <a:lnTo>
                    <a:pt x="975" y="108"/>
                  </a:lnTo>
                  <a:lnTo>
                    <a:pt x="967" y="108"/>
                  </a:lnTo>
                  <a:lnTo>
                    <a:pt x="964" y="108"/>
                  </a:lnTo>
                  <a:lnTo>
                    <a:pt x="962" y="107"/>
                  </a:lnTo>
                  <a:lnTo>
                    <a:pt x="961" y="107"/>
                  </a:lnTo>
                  <a:lnTo>
                    <a:pt x="959" y="105"/>
                  </a:lnTo>
                  <a:lnTo>
                    <a:pt x="959" y="102"/>
                  </a:lnTo>
                  <a:lnTo>
                    <a:pt x="959" y="102"/>
                  </a:lnTo>
                  <a:lnTo>
                    <a:pt x="959" y="100"/>
                  </a:lnTo>
                  <a:lnTo>
                    <a:pt x="959" y="100"/>
                  </a:lnTo>
                  <a:lnTo>
                    <a:pt x="964" y="100"/>
                  </a:lnTo>
                  <a:close/>
                  <a:moveTo>
                    <a:pt x="456" y="100"/>
                  </a:moveTo>
                  <a:lnTo>
                    <a:pt x="457" y="100"/>
                  </a:lnTo>
                  <a:lnTo>
                    <a:pt x="459" y="102"/>
                  </a:lnTo>
                  <a:lnTo>
                    <a:pt x="459" y="102"/>
                  </a:lnTo>
                  <a:lnTo>
                    <a:pt x="457" y="102"/>
                  </a:lnTo>
                  <a:lnTo>
                    <a:pt x="456" y="100"/>
                  </a:lnTo>
                  <a:lnTo>
                    <a:pt x="456" y="100"/>
                  </a:lnTo>
                  <a:close/>
                  <a:moveTo>
                    <a:pt x="785" y="94"/>
                  </a:moveTo>
                  <a:lnTo>
                    <a:pt x="787" y="96"/>
                  </a:lnTo>
                  <a:lnTo>
                    <a:pt x="789" y="97"/>
                  </a:lnTo>
                  <a:lnTo>
                    <a:pt x="790" y="97"/>
                  </a:lnTo>
                  <a:lnTo>
                    <a:pt x="789" y="99"/>
                  </a:lnTo>
                  <a:lnTo>
                    <a:pt x="790" y="100"/>
                  </a:lnTo>
                  <a:lnTo>
                    <a:pt x="790" y="102"/>
                  </a:lnTo>
                  <a:lnTo>
                    <a:pt x="790" y="104"/>
                  </a:lnTo>
                  <a:lnTo>
                    <a:pt x="790" y="105"/>
                  </a:lnTo>
                  <a:lnTo>
                    <a:pt x="789" y="107"/>
                  </a:lnTo>
                  <a:lnTo>
                    <a:pt x="789" y="108"/>
                  </a:lnTo>
                  <a:lnTo>
                    <a:pt x="787" y="108"/>
                  </a:lnTo>
                  <a:lnTo>
                    <a:pt x="787" y="108"/>
                  </a:lnTo>
                  <a:lnTo>
                    <a:pt x="787" y="108"/>
                  </a:lnTo>
                  <a:lnTo>
                    <a:pt x="785" y="108"/>
                  </a:lnTo>
                  <a:lnTo>
                    <a:pt x="782" y="107"/>
                  </a:lnTo>
                  <a:lnTo>
                    <a:pt x="782" y="107"/>
                  </a:lnTo>
                  <a:lnTo>
                    <a:pt x="782" y="105"/>
                  </a:lnTo>
                  <a:lnTo>
                    <a:pt x="782" y="105"/>
                  </a:lnTo>
                  <a:lnTo>
                    <a:pt x="782" y="104"/>
                  </a:lnTo>
                  <a:lnTo>
                    <a:pt x="784" y="102"/>
                  </a:lnTo>
                  <a:lnTo>
                    <a:pt x="782" y="100"/>
                  </a:lnTo>
                  <a:lnTo>
                    <a:pt x="782" y="100"/>
                  </a:lnTo>
                  <a:lnTo>
                    <a:pt x="782" y="99"/>
                  </a:lnTo>
                  <a:lnTo>
                    <a:pt x="782" y="99"/>
                  </a:lnTo>
                  <a:lnTo>
                    <a:pt x="782" y="97"/>
                  </a:lnTo>
                  <a:lnTo>
                    <a:pt x="784" y="97"/>
                  </a:lnTo>
                  <a:lnTo>
                    <a:pt x="785" y="94"/>
                  </a:lnTo>
                  <a:close/>
                  <a:moveTo>
                    <a:pt x="942" y="94"/>
                  </a:moveTo>
                  <a:lnTo>
                    <a:pt x="945" y="94"/>
                  </a:lnTo>
                  <a:lnTo>
                    <a:pt x="953" y="97"/>
                  </a:lnTo>
                  <a:lnTo>
                    <a:pt x="953" y="97"/>
                  </a:lnTo>
                  <a:lnTo>
                    <a:pt x="954" y="97"/>
                  </a:lnTo>
                  <a:lnTo>
                    <a:pt x="954" y="99"/>
                  </a:lnTo>
                  <a:lnTo>
                    <a:pt x="954" y="100"/>
                  </a:lnTo>
                  <a:lnTo>
                    <a:pt x="954" y="100"/>
                  </a:lnTo>
                  <a:lnTo>
                    <a:pt x="953" y="102"/>
                  </a:lnTo>
                  <a:lnTo>
                    <a:pt x="953" y="104"/>
                  </a:lnTo>
                  <a:lnTo>
                    <a:pt x="953" y="108"/>
                  </a:lnTo>
                  <a:lnTo>
                    <a:pt x="953" y="112"/>
                  </a:lnTo>
                  <a:lnTo>
                    <a:pt x="953" y="113"/>
                  </a:lnTo>
                  <a:lnTo>
                    <a:pt x="951" y="116"/>
                  </a:lnTo>
                  <a:lnTo>
                    <a:pt x="949" y="118"/>
                  </a:lnTo>
                  <a:lnTo>
                    <a:pt x="949" y="118"/>
                  </a:lnTo>
                  <a:lnTo>
                    <a:pt x="943" y="119"/>
                  </a:lnTo>
                  <a:lnTo>
                    <a:pt x="940" y="121"/>
                  </a:lnTo>
                  <a:lnTo>
                    <a:pt x="935" y="121"/>
                  </a:lnTo>
                  <a:lnTo>
                    <a:pt x="931" y="121"/>
                  </a:lnTo>
                  <a:lnTo>
                    <a:pt x="927" y="121"/>
                  </a:lnTo>
                  <a:lnTo>
                    <a:pt x="926" y="121"/>
                  </a:lnTo>
                  <a:lnTo>
                    <a:pt x="926" y="121"/>
                  </a:lnTo>
                  <a:lnTo>
                    <a:pt x="924" y="119"/>
                  </a:lnTo>
                  <a:lnTo>
                    <a:pt x="923" y="118"/>
                  </a:lnTo>
                  <a:lnTo>
                    <a:pt x="923" y="115"/>
                  </a:lnTo>
                  <a:lnTo>
                    <a:pt x="921" y="110"/>
                  </a:lnTo>
                  <a:lnTo>
                    <a:pt x="921" y="110"/>
                  </a:lnTo>
                  <a:lnTo>
                    <a:pt x="923" y="107"/>
                  </a:lnTo>
                  <a:lnTo>
                    <a:pt x="924" y="104"/>
                  </a:lnTo>
                  <a:lnTo>
                    <a:pt x="926" y="100"/>
                  </a:lnTo>
                  <a:lnTo>
                    <a:pt x="929" y="97"/>
                  </a:lnTo>
                  <a:lnTo>
                    <a:pt x="931" y="96"/>
                  </a:lnTo>
                  <a:lnTo>
                    <a:pt x="932" y="96"/>
                  </a:lnTo>
                  <a:lnTo>
                    <a:pt x="935" y="94"/>
                  </a:lnTo>
                  <a:lnTo>
                    <a:pt x="937" y="94"/>
                  </a:lnTo>
                  <a:lnTo>
                    <a:pt x="938" y="94"/>
                  </a:lnTo>
                  <a:lnTo>
                    <a:pt x="940" y="94"/>
                  </a:lnTo>
                  <a:lnTo>
                    <a:pt x="942" y="94"/>
                  </a:lnTo>
                  <a:close/>
                  <a:moveTo>
                    <a:pt x="897" y="94"/>
                  </a:moveTo>
                  <a:lnTo>
                    <a:pt x="899" y="94"/>
                  </a:lnTo>
                  <a:lnTo>
                    <a:pt x="899" y="96"/>
                  </a:lnTo>
                  <a:lnTo>
                    <a:pt x="897" y="97"/>
                  </a:lnTo>
                  <a:lnTo>
                    <a:pt x="896" y="97"/>
                  </a:lnTo>
                  <a:lnTo>
                    <a:pt x="894" y="96"/>
                  </a:lnTo>
                  <a:lnTo>
                    <a:pt x="894" y="96"/>
                  </a:lnTo>
                  <a:lnTo>
                    <a:pt x="894" y="94"/>
                  </a:lnTo>
                  <a:lnTo>
                    <a:pt x="897" y="94"/>
                  </a:lnTo>
                  <a:close/>
                  <a:moveTo>
                    <a:pt x="522" y="88"/>
                  </a:moveTo>
                  <a:lnTo>
                    <a:pt x="525" y="88"/>
                  </a:lnTo>
                  <a:lnTo>
                    <a:pt x="527" y="88"/>
                  </a:lnTo>
                  <a:lnTo>
                    <a:pt x="528" y="89"/>
                  </a:lnTo>
                  <a:lnTo>
                    <a:pt x="528" y="91"/>
                  </a:lnTo>
                  <a:lnTo>
                    <a:pt x="528" y="91"/>
                  </a:lnTo>
                  <a:lnTo>
                    <a:pt x="528" y="91"/>
                  </a:lnTo>
                  <a:lnTo>
                    <a:pt x="527" y="93"/>
                  </a:lnTo>
                  <a:lnTo>
                    <a:pt x="527" y="93"/>
                  </a:lnTo>
                  <a:lnTo>
                    <a:pt x="525" y="93"/>
                  </a:lnTo>
                  <a:lnTo>
                    <a:pt x="524" y="91"/>
                  </a:lnTo>
                  <a:lnTo>
                    <a:pt x="522" y="89"/>
                  </a:lnTo>
                  <a:lnTo>
                    <a:pt x="521" y="89"/>
                  </a:lnTo>
                  <a:lnTo>
                    <a:pt x="521" y="88"/>
                  </a:lnTo>
                  <a:lnTo>
                    <a:pt x="521" y="88"/>
                  </a:lnTo>
                  <a:lnTo>
                    <a:pt x="522" y="88"/>
                  </a:lnTo>
                  <a:close/>
                  <a:moveTo>
                    <a:pt x="951" y="85"/>
                  </a:moveTo>
                  <a:lnTo>
                    <a:pt x="954" y="85"/>
                  </a:lnTo>
                  <a:lnTo>
                    <a:pt x="954" y="86"/>
                  </a:lnTo>
                  <a:lnTo>
                    <a:pt x="956" y="89"/>
                  </a:lnTo>
                  <a:lnTo>
                    <a:pt x="957" y="89"/>
                  </a:lnTo>
                  <a:lnTo>
                    <a:pt x="957" y="91"/>
                  </a:lnTo>
                  <a:lnTo>
                    <a:pt x="957" y="91"/>
                  </a:lnTo>
                  <a:lnTo>
                    <a:pt x="957" y="93"/>
                  </a:lnTo>
                  <a:lnTo>
                    <a:pt x="957" y="93"/>
                  </a:lnTo>
                  <a:lnTo>
                    <a:pt x="957" y="93"/>
                  </a:lnTo>
                  <a:lnTo>
                    <a:pt x="957" y="93"/>
                  </a:lnTo>
                  <a:lnTo>
                    <a:pt x="956" y="94"/>
                  </a:lnTo>
                  <a:lnTo>
                    <a:pt x="956" y="94"/>
                  </a:lnTo>
                  <a:lnTo>
                    <a:pt x="954" y="93"/>
                  </a:lnTo>
                  <a:lnTo>
                    <a:pt x="949" y="91"/>
                  </a:lnTo>
                  <a:lnTo>
                    <a:pt x="949" y="89"/>
                  </a:lnTo>
                  <a:lnTo>
                    <a:pt x="949" y="88"/>
                  </a:lnTo>
                  <a:lnTo>
                    <a:pt x="949" y="88"/>
                  </a:lnTo>
                  <a:lnTo>
                    <a:pt x="949" y="86"/>
                  </a:lnTo>
                  <a:lnTo>
                    <a:pt x="951" y="85"/>
                  </a:lnTo>
                  <a:lnTo>
                    <a:pt x="951" y="85"/>
                  </a:lnTo>
                  <a:close/>
                  <a:moveTo>
                    <a:pt x="565" y="82"/>
                  </a:moveTo>
                  <a:lnTo>
                    <a:pt x="566" y="83"/>
                  </a:lnTo>
                  <a:lnTo>
                    <a:pt x="568" y="83"/>
                  </a:lnTo>
                  <a:lnTo>
                    <a:pt x="568" y="83"/>
                  </a:lnTo>
                  <a:lnTo>
                    <a:pt x="568" y="85"/>
                  </a:lnTo>
                  <a:lnTo>
                    <a:pt x="568" y="86"/>
                  </a:lnTo>
                  <a:lnTo>
                    <a:pt x="568" y="86"/>
                  </a:lnTo>
                  <a:lnTo>
                    <a:pt x="566" y="88"/>
                  </a:lnTo>
                  <a:lnTo>
                    <a:pt x="566" y="88"/>
                  </a:lnTo>
                  <a:lnTo>
                    <a:pt x="565" y="88"/>
                  </a:lnTo>
                  <a:lnTo>
                    <a:pt x="560" y="86"/>
                  </a:lnTo>
                  <a:lnTo>
                    <a:pt x="560" y="85"/>
                  </a:lnTo>
                  <a:lnTo>
                    <a:pt x="560" y="85"/>
                  </a:lnTo>
                  <a:lnTo>
                    <a:pt x="562" y="83"/>
                  </a:lnTo>
                  <a:lnTo>
                    <a:pt x="563" y="83"/>
                  </a:lnTo>
                  <a:lnTo>
                    <a:pt x="565" y="82"/>
                  </a:lnTo>
                  <a:close/>
                  <a:moveTo>
                    <a:pt x="585" y="77"/>
                  </a:moveTo>
                  <a:lnTo>
                    <a:pt x="587" y="77"/>
                  </a:lnTo>
                  <a:lnTo>
                    <a:pt x="588" y="77"/>
                  </a:lnTo>
                  <a:lnTo>
                    <a:pt x="588" y="78"/>
                  </a:lnTo>
                  <a:lnTo>
                    <a:pt x="590" y="78"/>
                  </a:lnTo>
                  <a:lnTo>
                    <a:pt x="590" y="80"/>
                  </a:lnTo>
                  <a:lnTo>
                    <a:pt x="590" y="82"/>
                  </a:lnTo>
                  <a:lnTo>
                    <a:pt x="590" y="83"/>
                  </a:lnTo>
                  <a:lnTo>
                    <a:pt x="588" y="83"/>
                  </a:lnTo>
                  <a:lnTo>
                    <a:pt x="588" y="85"/>
                  </a:lnTo>
                  <a:lnTo>
                    <a:pt x="587" y="85"/>
                  </a:lnTo>
                  <a:lnTo>
                    <a:pt x="587" y="83"/>
                  </a:lnTo>
                  <a:lnTo>
                    <a:pt x="587" y="83"/>
                  </a:lnTo>
                  <a:lnTo>
                    <a:pt x="585" y="83"/>
                  </a:lnTo>
                  <a:lnTo>
                    <a:pt x="585" y="83"/>
                  </a:lnTo>
                  <a:lnTo>
                    <a:pt x="585" y="83"/>
                  </a:lnTo>
                  <a:lnTo>
                    <a:pt x="585" y="83"/>
                  </a:lnTo>
                  <a:lnTo>
                    <a:pt x="584" y="83"/>
                  </a:lnTo>
                  <a:lnTo>
                    <a:pt x="584" y="82"/>
                  </a:lnTo>
                  <a:lnTo>
                    <a:pt x="584" y="80"/>
                  </a:lnTo>
                  <a:lnTo>
                    <a:pt x="585" y="78"/>
                  </a:lnTo>
                  <a:lnTo>
                    <a:pt x="585" y="78"/>
                  </a:lnTo>
                  <a:lnTo>
                    <a:pt x="584" y="77"/>
                  </a:lnTo>
                  <a:lnTo>
                    <a:pt x="585" y="77"/>
                  </a:lnTo>
                  <a:lnTo>
                    <a:pt x="585" y="77"/>
                  </a:lnTo>
                  <a:lnTo>
                    <a:pt x="585" y="77"/>
                  </a:lnTo>
                  <a:close/>
                  <a:moveTo>
                    <a:pt x="592" y="74"/>
                  </a:moveTo>
                  <a:lnTo>
                    <a:pt x="592" y="74"/>
                  </a:lnTo>
                  <a:lnTo>
                    <a:pt x="593" y="75"/>
                  </a:lnTo>
                  <a:lnTo>
                    <a:pt x="593" y="77"/>
                  </a:lnTo>
                  <a:lnTo>
                    <a:pt x="593" y="77"/>
                  </a:lnTo>
                  <a:lnTo>
                    <a:pt x="593" y="78"/>
                  </a:lnTo>
                  <a:lnTo>
                    <a:pt x="592" y="78"/>
                  </a:lnTo>
                  <a:lnTo>
                    <a:pt x="590" y="77"/>
                  </a:lnTo>
                  <a:lnTo>
                    <a:pt x="590" y="77"/>
                  </a:lnTo>
                  <a:lnTo>
                    <a:pt x="590" y="75"/>
                  </a:lnTo>
                  <a:lnTo>
                    <a:pt x="590" y="75"/>
                  </a:lnTo>
                  <a:lnTo>
                    <a:pt x="590" y="74"/>
                  </a:lnTo>
                  <a:lnTo>
                    <a:pt x="592" y="74"/>
                  </a:lnTo>
                  <a:close/>
                  <a:moveTo>
                    <a:pt x="729" y="67"/>
                  </a:moveTo>
                  <a:lnTo>
                    <a:pt x="729" y="67"/>
                  </a:lnTo>
                  <a:lnTo>
                    <a:pt x="730" y="69"/>
                  </a:lnTo>
                  <a:lnTo>
                    <a:pt x="730" y="71"/>
                  </a:lnTo>
                  <a:lnTo>
                    <a:pt x="730" y="71"/>
                  </a:lnTo>
                  <a:lnTo>
                    <a:pt x="730" y="72"/>
                  </a:lnTo>
                  <a:lnTo>
                    <a:pt x="729" y="72"/>
                  </a:lnTo>
                  <a:lnTo>
                    <a:pt x="729" y="71"/>
                  </a:lnTo>
                  <a:lnTo>
                    <a:pt x="729" y="71"/>
                  </a:lnTo>
                  <a:lnTo>
                    <a:pt x="727" y="71"/>
                  </a:lnTo>
                  <a:lnTo>
                    <a:pt x="727" y="71"/>
                  </a:lnTo>
                  <a:lnTo>
                    <a:pt x="727" y="69"/>
                  </a:lnTo>
                  <a:lnTo>
                    <a:pt x="727" y="69"/>
                  </a:lnTo>
                  <a:lnTo>
                    <a:pt x="729" y="67"/>
                  </a:lnTo>
                  <a:close/>
                  <a:moveTo>
                    <a:pt x="905" y="67"/>
                  </a:moveTo>
                  <a:lnTo>
                    <a:pt x="907" y="67"/>
                  </a:lnTo>
                  <a:lnTo>
                    <a:pt x="907" y="67"/>
                  </a:lnTo>
                  <a:lnTo>
                    <a:pt x="907" y="67"/>
                  </a:lnTo>
                  <a:lnTo>
                    <a:pt x="908" y="69"/>
                  </a:lnTo>
                  <a:lnTo>
                    <a:pt x="908" y="69"/>
                  </a:lnTo>
                  <a:lnTo>
                    <a:pt x="907" y="71"/>
                  </a:lnTo>
                  <a:lnTo>
                    <a:pt x="905" y="72"/>
                  </a:lnTo>
                  <a:lnTo>
                    <a:pt x="904" y="74"/>
                  </a:lnTo>
                  <a:lnTo>
                    <a:pt x="904" y="74"/>
                  </a:lnTo>
                  <a:lnTo>
                    <a:pt x="904" y="75"/>
                  </a:lnTo>
                  <a:lnTo>
                    <a:pt x="902" y="75"/>
                  </a:lnTo>
                  <a:lnTo>
                    <a:pt x="901" y="77"/>
                  </a:lnTo>
                  <a:lnTo>
                    <a:pt x="901" y="78"/>
                  </a:lnTo>
                  <a:lnTo>
                    <a:pt x="899" y="80"/>
                  </a:lnTo>
                  <a:lnTo>
                    <a:pt x="896" y="80"/>
                  </a:lnTo>
                  <a:lnTo>
                    <a:pt x="894" y="82"/>
                  </a:lnTo>
                  <a:lnTo>
                    <a:pt x="893" y="82"/>
                  </a:lnTo>
                  <a:lnTo>
                    <a:pt x="891" y="82"/>
                  </a:lnTo>
                  <a:lnTo>
                    <a:pt x="891" y="80"/>
                  </a:lnTo>
                  <a:lnTo>
                    <a:pt x="891" y="80"/>
                  </a:lnTo>
                  <a:lnTo>
                    <a:pt x="891" y="78"/>
                  </a:lnTo>
                  <a:lnTo>
                    <a:pt x="891" y="78"/>
                  </a:lnTo>
                  <a:lnTo>
                    <a:pt x="893" y="77"/>
                  </a:lnTo>
                  <a:lnTo>
                    <a:pt x="893" y="75"/>
                  </a:lnTo>
                  <a:lnTo>
                    <a:pt x="894" y="75"/>
                  </a:lnTo>
                  <a:lnTo>
                    <a:pt x="897" y="74"/>
                  </a:lnTo>
                  <a:lnTo>
                    <a:pt x="897" y="74"/>
                  </a:lnTo>
                  <a:lnTo>
                    <a:pt x="899" y="71"/>
                  </a:lnTo>
                  <a:lnTo>
                    <a:pt x="901" y="71"/>
                  </a:lnTo>
                  <a:lnTo>
                    <a:pt x="902" y="71"/>
                  </a:lnTo>
                  <a:lnTo>
                    <a:pt x="902" y="71"/>
                  </a:lnTo>
                  <a:lnTo>
                    <a:pt x="901" y="69"/>
                  </a:lnTo>
                  <a:lnTo>
                    <a:pt x="901" y="69"/>
                  </a:lnTo>
                  <a:lnTo>
                    <a:pt x="902" y="69"/>
                  </a:lnTo>
                  <a:lnTo>
                    <a:pt x="902" y="67"/>
                  </a:lnTo>
                  <a:lnTo>
                    <a:pt x="905" y="67"/>
                  </a:lnTo>
                  <a:close/>
                  <a:moveTo>
                    <a:pt x="735" y="66"/>
                  </a:moveTo>
                  <a:lnTo>
                    <a:pt x="735" y="66"/>
                  </a:lnTo>
                  <a:lnTo>
                    <a:pt x="735" y="69"/>
                  </a:lnTo>
                  <a:lnTo>
                    <a:pt x="733" y="71"/>
                  </a:lnTo>
                  <a:lnTo>
                    <a:pt x="733" y="71"/>
                  </a:lnTo>
                  <a:lnTo>
                    <a:pt x="733" y="71"/>
                  </a:lnTo>
                  <a:lnTo>
                    <a:pt x="732" y="71"/>
                  </a:lnTo>
                  <a:lnTo>
                    <a:pt x="730" y="69"/>
                  </a:lnTo>
                  <a:lnTo>
                    <a:pt x="730" y="67"/>
                  </a:lnTo>
                  <a:lnTo>
                    <a:pt x="732" y="67"/>
                  </a:lnTo>
                  <a:lnTo>
                    <a:pt x="732" y="67"/>
                  </a:lnTo>
                  <a:lnTo>
                    <a:pt x="733" y="66"/>
                  </a:lnTo>
                  <a:lnTo>
                    <a:pt x="733" y="67"/>
                  </a:lnTo>
                  <a:lnTo>
                    <a:pt x="735" y="66"/>
                  </a:lnTo>
                  <a:close/>
                  <a:moveTo>
                    <a:pt x="923" y="66"/>
                  </a:moveTo>
                  <a:lnTo>
                    <a:pt x="924" y="66"/>
                  </a:lnTo>
                  <a:lnTo>
                    <a:pt x="926" y="67"/>
                  </a:lnTo>
                  <a:lnTo>
                    <a:pt x="929" y="67"/>
                  </a:lnTo>
                  <a:lnTo>
                    <a:pt x="931" y="67"/>
                  </a:lnTo>
                  <a:lnTo>
                    <a:pt x="931" y="67"/>
                  </a:lnTo>
                  <a:lnTo>
                    <a:pt x="931" y="69"/>
                  </a:lnTo>
                  <a:lnTo>
                    <a:pt x="931" y="69"/>
                  </a:lnTo>
                  <a:lnTo>
                    <a:pt x="929" y="71"/>
                  </a:lnTo>
                  <a:lnTo>
                    <a:pt x="927" y="72"/>
                  </a:lnTo>
                  <a:lnTo>
                    <a:pt x="927" y="72"/>
                  </a:lnTo>
                  <a:lnTo>
                    <a:pt x="926" y="74"/>
                  </a:lnTo>
                  <a:lnTo>
                    <a:pt x="924" y="74"/>
                  </a:lnTo>
                  <a:lnTo>
                    <a:pt x="923" y="74"/>
                  </a:lnTo>
                  <a:lnTo>
                    <a:pt x="921" y="74"/>
                  </a:lnTo>
                  <a:lnTo>
                    <a:pt x="921" y="72"/>
                  </a:lnTo>
                  <a:lnTo>
                    <a:pt x="920" y="71"/>
                  </a:lnTo>
                  <a:lnTo>
                    <a:pt x="921" y="69"/>
                  </a:lnTo>
                  <a:lnTo>
                    <a:pt x="921" y="67"/>
                  </a:lnTo>
                  <a:lnTo>
                    <a:pt x="921" y="67"/>
                  </a:lnTo>
                  <a:lnTo>
                    <a:pt x="921" y="67"/>
                  </a:lnTo>
                  <a:lnTo>
                    <a:pt x="923" y="66"/>
                  </a:lnTo>
                  <a:close/>
                  <a:moveTo>
                    <a:pt x="574" y="63"/>
                  </a:moveTo>
                  <a:lnTo>
                    <a:pt x="576" y="63"/>
                  </a:lnTo>
                  <a:lnTo>
                    <a:pt x="577" y="64"/>
                  </a:lnTo>
                  <a:lnTo>
                    <a:pt x="579" y="64"/>
                  </a:lnTo>
                  <a:lnTo>
                    <a:pt x="579" y="66"/>
                  </a:lnTo>
                  <a:lnTo>
                    <a:pt x="577" y="66"/>
                  </a:lnTo>
                  <a:lnTo>
                    <a:pt x="577" y="66"/>
                  </a:lnTo>
                  <a:lnTo>
                    <a:pt x="577" y="67"/>
                  </a:lnTo>
                  <a:lnTo>
                    <a:pt x="576" y="67"/>
                  </a:lnTo>
                  <a:lnTo>
                    <a:pt x="576" y="67"/>
                  </a:lnTo>
                  <a:lnTo>
                    <a:pt x="574" y="67"/>
                  </a:lnTo>
                  <a:lnTo>
                    <a:pt x="574" y="67"/>
                  </a:lnTo>
                  <a:lnTo>
                    <a:pt x="574" y="66"/>
                  </a:lnTo>
                  <a:lnTo>
                    <a:pt x="574" y="66"/>
                  </a:lnTo>
                  <a:lnTo>
                    <a:pt x="576" y="66"/>
                  </a:lnTo>
                  <a:lnTo>
                    <a:pt x="576" y="66"/>
                  </a:lnTo>
                  <a:lnTo>
                    <a:pt x="576" y="64"/>
                  </a:lnTo>
                  <a:lnTo>
                    <a:pt x="574" y="64"/>
                  </a:lnTo>
                  <a:lnTo>
                    <a:pt x="574" y="64"/>
                  </a:lnTo>
                  <a:lnTo>
                    <a:pt x="574" y="63"/>
                  </a:lnTo>
                  <a:lnTo>
                    <a:pt x="574" y="63"/>
                  </a:lnTo>
                  <a:close/>
                  <a:moveTo>
                    <a:pt x="655" y="61"/>
                  </a:moveTo>
                  <a:lnTo>
                    <a:pt x="655" y="61"/>
                  </a:lnTo>
                  <a:lnTo>
                    <a:pt x="656" y="63"/>
                  </a:lnTo>
                  <a:lnTo>
                    <a:pt x="658" y="63"/>
                  </a:lnTo>
                  <a:lnTo>
                    <a:pt x="659" y="64"/>
                  </a:lnTo>
                  <a:lnTo>
                    <a:pt x="659" y="66"/>
                  </a:lnTo>
                  <a:lnTo>
                    <a:pt x="659" y="66"/>
                  </a:lnTo>
                  <a:lnTo>
                    <a:pt x="659" y="67"/>
                  </a:lnTo>
                  <a:lnTo>
                    <a:pt x="658" y="69"/>
                  </a:lnTo>
                  <a:lnTo>
                    <a:pt x="658" y="69"/>
                  </a:lnTo>
                  <a:lnTo>
                    <a:pt x="656" y="69"/>
                  </a:lnTo>
                  <a:lnTo>
                    <a:pt x="655" y="69"/>
                  </a:lnTo>
                  <a:lnTo>
                    <a:pt x="655" y="67"/>
                  </a:lnTo>
                  <a:lnTo>
                    <a:pt x="656" y="67"/>
                  </a:lnTo>
                  <a:lnTo>
                    <a:pt x="656" y="66"/>
                  </a:lnTo>
                  <a:lnTo>
                    <a:pt x="656" y="64"/>
                  </a:lnTo>
                  <a:lnTo>
                    <a:pt x="655" y="64"/>
                  </a:lnTo>
                  <a:lnTo>
                    <a:pt x="655" y="63"/>
                  </a:lnTo>
                  <a:lnTo>
                    <a:pt x="653" y="63"/>
                  </a:lnTo>
                  <a:lnTo>
                    <a:pt x="653" y="64"/>
                  </a:lnTo>
                  <a:lnTo>
                    <a:pt x="655" y="64"/>
                  </a:lnTo>
                  <a:lnTo>
                    <a:pt x="653" y="66"/>
                  </a:lnTo>
                  <a:lnTo>
                    <a:pt x="653" y="67"/>
                  </a:lnTo>
                  <a:lnTo>
                    <a:pt x="653" y="69"/>
                  </a:lnTo>
                  <a:lnTo>
                    <a:pt x="651" y="67"/>
                  </a:lnTo>
                  <a:lnTo>
                    <a:pt x="651" y="67"/>
                  </a:lnTo>
                  <a:lnTo>
                    <a:pt x="651" y="66"/>
                  </a:lnTo>
                  <a:lnTo>
                    <a:pt x="651" y="66"/>
                  </a:lnTo>
                  <a:lnTo>
                    <a:pt x="651" y="64"/>
                  </a:lnTo>
                  <a:lnTo>
                    <a:pt x="651" y="63"/>
                  </a:lnTo>
                  <a:lnTo>
                    <a:pt x="653" y="61"/>
                  </a:lnTo>
                  <a:lnTo>
                    <a:pt x="655" y="61"/>
                  </a:lnTo>
                  <a:close/>
                  <a:moveTo>
                    <a:pt x="27" y="61"/>
                  </a:moveTo>
                  <a:lnTo>
                    <a:pt x="29" y="61"/>
                  </a:lnTo>
                  <a:lnTo>
                    <a:pt x="30" y="61"/>
                  </a:lnTo>
                  <a:lnTo>
                    <a:pt x="32" y="63"/>
                  </a:lnTo>
                  <a:lnTo>
                    <a:pt x="29" y="63"/>
                  </a:lnTo>
                  <a:lnTo>
                    <a:pt x="27" y="64"/>
                  </a:lnTo>
                  <a:lnTo>
                    <a:pt x="25" y="63"/>
                  </a:lnTo>
                  <a:lnTo>
                    <a:pt x="25" y="63"/>
                  </a:lnTo>
                  <a:lnTo>
                    <a:pt x="27" y="61"/>
                  </a:lnTo>
                  <a:close/>
                  <a:moveTo>
                    <a:pt x="1057" y="60"/>
                  </a:moveTo>
                  <a:lnTo>
                    <a:pt x="1058" y="60"/>
                  </a:lnTo>
                  <a:lnTo>
                    <a:pt x="1060" y="61"/>
                  </a:lnTo>
                  <a:lnTo>
                    <a:pt x="1058" y="63"/>
                  </a:lnTo>
                  <a:lnTo>
                    <a:pt x="1057" y="64"/>
                  </a:lnTo>
                  <a:lnTo>
                    <a:pt x="1057" y="64"/>
                  </a:lnTo>
                  <a:lnTo>
                    <a:pt x="1054" y="63"/>
                  </a:lnTo>
                  <a:lnTo>
                    <a:pt x="1052" y="61"/>
                  </a:lnTo>
                  <a:lnTo>
                    <a:pt x="1055" y="61"/>
                  </a:lnTo>
                  <a:lnTo>
                    <a:pt x="1055" y="60"/>
                  </a:lnTo>
                  <a:lnTo>
                    <a:pt x="1057" y="60"/>
                  </a:lnTo>
                  <a:close/>
                  <a:moveTo>
                    <a:pt x="908" y="58"/>
                  </a:moveTo>
                  <a:lnTo>
                    <a:pt x="908" y="58"/>
                  </a:lnTo>
                  <a:lnTo>
                    <a:pt x="910" y="60"/>
                  </a:lnTo>
                  <a:lnTo>
                    <a:pt x="912" y="60"/>
                  </a:lnTo>
                  <a:lnTo>
                    <a:pt x="912" y="61"/>
                  </a:lnTo>
                  <a:lnTo>
                    <a:pt x="910" y="61"/>
                  </a:lnTo>
                  <a:lnTo>
                    <a:pt x="907" y="63"/>
                  </a:lnTo>
                  <a:lnTo>
                    <a:pt x="904" y="64"/>
                  </a:lnTo>
                  <a:lnTo>
                    <a:pt x="904" y="64"/>
                  </a:lnTo>
                  <a:lnTo>
                    <a:pt x="902" y="64"/>
                  </a:lnTo>
                  <a:lnTo>
                    <a:pt x="899" y="66"/>
                  </a:lnTo>
                  <a:lnTo>
                    <a:pt x="899" y="64"/>
                  </a:lnTo>
                  <a:lnTo>
                    <a:pt x="899" y="64"/>
                  </a:lnTo>
                  <a:lnTo>
                    <a:pt x="902" y="61"/>
                  </a:lnTo>
                  <a:lnTo>
                    <a:pt x="905" y="61"/>
                  </a:lnTo>
                  <a:lnTo>
                    <a:pt x="907" y="60"/>
                  </a:lnTo>
                  <a:lnTo>
                    <a:pt x="907" y="60"/>
                  </a:lnTo>
                  <a:lnTo>
                    <a:pt x="907" y="60"/>
                  </a:lnTo>
                  <a:lnTo>
                    <a:pt x="907" y="60"/>
                  </a:lnTo>
                  <a:lnTo>
                    <a:pt x="908" y="58"/>
                  </a:lnTo>
                  <a:close/>
                  <a:moveTo>
                    <a:pt x="888" y="56"/>
                  </a:moveTo>
                  <a:lnTo>
                    <a:pt x="891" y="56"/>
                  </a:lnTo>
                  <a:lnTo>
                    <a:pt x="891" y="58"/>
                  </a:lnTo>
                  <a:lnTo>
                    <a:pt x="891" y="60"/>
                  </a:lnTo>
                  <a:lnTo>
                    <a:pt x="891" y="60"/>
                  </a:lnTo>
                  <a:lnTo>
                    <a:pt x="888" y="61"/>
                  </a:lnTo>
                  <a:lnTo>
                    <a:pt x="883" y="61"/>
                  </a:lnTo>
                  <a:lnTo>
                    <a:pt x="882" y="61"/>
                  </a:lnTo>
                  <a:lnTo>
                    <a:pt x="883" y="63"/>
                  </a:lnTo>
                  <a:lnTo>
                    <a:pt x="883" y="64"/>
                  </a:lnTo>
                  <a:lnTo>
                    <a:pt x="883" y="64"/>
                  </a:lnTo>
                  <a:lnTo>
                    <a:pt x="882" y="64"/>
                  </a:lnTo>
                  <a:lnTo>
                    <a:pt x="880" y="64"/>
                  </a:lnTo>
                  <a:lnTo>
                    <a:pt x="879" y="63"/>
                  </a:lnTo>
                  <a:lnTo>
                    <a:pt x="879" y="63"/>
                  </a:lnTo>
                  <a:lnTo>
                    <a:pt x="879" y="63"/>
                  </a:lnTo>
                  <a:lnTo>
                    <a:pt x="879" y="63"/>
                  </a:lnTo>
                  <a:lnTo>
                    <a:pt x="877" y="63"/>
                  </a:lnTo>
                  <a:lnTo>
                    <a:pt x="877" y="61"/>
                  </a:lnTo>
                  <a:lnTo>
                    <a:pt x="875" y="61"/>
                  </a:lnTo>
                  <a:lnTo>
                    <a:pt x="871" y="60"/>
                  </a:lnTo>
                  <a:lnTo>
                    <a:pt x="871" y="60"/>
                  </a:lnTo>
                  <a:lnTo>
                    <a:pt x="871" y="60"/>
                  </a:lnTo>
                  <a:lnTo>
                    <a:pt x="872" y="58"/>
                  </a:lnTo>
                  <a:lnTo>
                    <a:pt x="872" y="58"/>
                  </a:lnTo>
                  <a:lnTo>
                    <a:pt x="875" y="58"/>
                  </a:lnTo>
                  <a:lnTo>
                    <a:pt x="875" y="58"/>
                  </a:lnTo>
                  <a:lnTo>
                    <a:pt x="875" y="58"/>
                  </a:lnTo>
                  <a:lnTo>
                    <a:pt x="875" y="56"/>
                  </a:lnTo>
                  <a:lnTo>
                    <a:pt x="879" y="56"/>
                  </a:lnTo>
                  <a:lnTo>
                    <a:pt x="879" y="56"/>
                  </a:lnTo>
                  <a:lnTo>
                    <a:pt x="880" y="58"/>
                  </a:lnTo>
                  <a:lnTo>
                    <a:pt x="880" y="58"/>
                  </a:lnTo>
                  <a:lnTo>
                    <a:pt x="882" y="58"/>
                  </a:lnTo>
                  <a:lnTo>
                    <a:pt x="883" y="58"/>
                  </a:lnTo>
                  <a:lnTo>
                    <a:pt x="885" y="58"/>
                  </a:lnTo>
                  <a:lnTo>
                    <a:pt x="886" y="56"/>
                  </a:lnTo>
                  <a:lnTo>
                    <a:pt x="888" y="56"/>
                  </a:lnTo>
                  <a:close/>
                  <a:moveTo>
                    <a:pt x="625" y="55"/>
                  </a:moveTo>
                  <a:lnTo>
                    <a:pt x="626" y="56"/>
                  </a:lnTo>
                  <a:lnTo>
                    <a:pt x="628" y="56"/>
                  </a:lnTo>
                  <a:lnTo>
                    <a:pt x="631" y="58"/>
                  </a:lnTo>
                  <a:lnTo>
                    <a:pt x="631" y="60"/>
                  </a:lnTo>
                  <a:lnTo>
                    <a:pt x="631" y="60"/>
                  </a:lnTo>
                  <a:lnTo>
                    <a:pt x="629" y="60"/>
                  </a:lnTo>
                  <a:lnTo>
                    <a:pt x="629" y="60"/>
                  </a:lnTo>
                  <a:lnTo>
                    <a:pt x="631" y="61"/>
                  </a:lnTo>
                  <a:lnTo>
                    <a:pt x="631" y="61"/>
                  </a:lnTo>
                  <a:lnTo>
                    <a:pt x="631" y="61"/>
                  </a:lnTo>
                  <a:lnTo>
                    <a:pt x="633" y="60"/>
                  </a:lnTo>
                  <a:lnTo>
                    <a:pt x="633" y="60"/>
                  </a:lnTo>
                  <a:lnTo>
                    <a:pt x="633" y="60"/>
                  </a:lnTo>
                  <a:lnTo>
                    <a:pt x="636" y="61"/>
                  </a:lnTo>
                  <a:lnTo>
                    <a:pt x="637" y="63"/>
                  </a:lnTo>
                  <a:lnTo>
                    <a:pt x="639" y="64"/>
                  </a:lnTo>
                  <a:lnTo>
                    <a:pt x="640" y="66"/>
                  </a:lnTo>
                  <a:lnTo>
                    <a:pt x="647" y="69"/>
                  </a:lnTo>
                  <a:lnTo>
                    <a:pt x="648" y="71"/>
                  </a:lnTo>
                  <a:lnTo>
                    <a:pt x="650" y="74"/>
                  </a:lnTo>
                  <a:lnTo>
                    <a:pt x="651" y="77"/>
                  </a:lnTo>
                  <a:lnTo>
                    <a:pt x="653" y="78"/>
                  </a:lnTo>
                  <a:lnTo>
                    <a:pt x="655" y="80"/>
                  </a:lnTo>
                  <a:lnTo>
                    <a:pt x="658" y="82"/>
                  </a:lnTo>
                  <a:lnTo>
                    <a:pt x="659" y="80"/>
                  </a:lnTo>
                  <a:lnTo>
                    <a:pt x="659" y="80"/>
                  </a:lnTo>
                  <a:lnTo>
                    <a:pt x="661" y="80"/>
                  </a:lnTo>
                  <a:lnTo>
                    <a:pt x="661" y="82"/>
                  </a:lnTo>
                  <a:lnTo>
                    <a:pt x="661" y="82"/>
                  </a:lnTo>
                  <a:lnTo>
                    <a:pt x="661" y="83"/>
                  </a:lnTo>
                  <a:lnTo>
                    <a:pt x="659" y="83"/>
                  </a:lnTo>
                  <a:lnTo>
                    <a:pt x="656" y="83"/>
                  </a:lnTo>
                  <a:lnTo>
                    <a:pt x="656" y="85"/>
                  </a:lnTo>
                  <a:lnTo>
                    <a:pt x="655" y="85"/>
                  </a:lnTo>
                  <a:lnTo>
                    <a:pt x="653" y="86"/>
                  </a:lnTo>
                  <a:lnTo>
                    <a:pt x="650" y="88"/>
                  </a:lnTo>
                  <a:lnTo>
                    <a:pt x="647" y="89"/>
                  </a:lnTo>
                  <a:lnTo>
                    <a:pt x="645" y="91"/>
                  </a:lnTo>
                  <a:lnTo>
                    <a:pt x="642" y="91"/>
                  </a:lnTo>
                  <a:lnTo>
                    <a:pt x="636" y="89"/>
                  </a:lnTo>
                  <a:lnTo>
                    <a:pt x="633" y="89"/>
                  </a:lnTo>
                  <a:lnTo>
                    <a:pt x="629" y="89"/>
                  </a:lnTo>
                  <a:lnTo>
                    <a:pt x="626" y="86"/>
                  </a:lnTo>
                  <a:lnTo>
                    <a:pt x="623" y="86"/>
                  </a:lnTo>
                  <a:lnTo>
                    <a:pt x="618" y="83"/>
                  </a:lnTo>
                  <a:lnTo>
                    <a:pt x="618" y="83"/>
                  </a:lnTo>
                  <a:lnTo>
                    <a:pt x="618" y="83"/>
                  </a:lnTo>
                  <a:lnTo>
                    <a:pt x="618" y="82"/>
                  </a:lnTo>
                  <a:lnTo>
                    <a:pt x="618" y="82"/>
                  </a:lnTo>
                  <a:lnTo>
                    <a:pt x="617" y="82"/>
                  </a:lnTo>
                  <a:lnTo>
                    <a:pt x="617" y="82"/>
                  </a:lnTo>
                  <a:lnTo>
                    <a:pt x="615" y="82"/>
                  </a:lnTo>
                  <a:lnTo>
                    <a:pt x="614" y="83"/>
                  </a:lnTo>
                  <a:lnTo>
                    <a:pt x="612" y="82"/>
                  </a:lnTo>
                  <a:lnTo>
                    <a:pt x="610" y="82"/>
                  </a:lnTo>
                  <a:lnTo>
                    <a:pt x="610" y="82"/>
                  </a:lnTo>
                  <a:lnTo>
                    <a:pt x="609" y="80"/>
                  </a:lnTo>
                  <a:lnTo>
                    <a:pt x="609" y="80"/>
                  </a:lnTo>
                  <a:lnTo>
                    <a:pt x="609" y="80"/>
                  </a:lnTo>
                  <a:lnTo>
                    <a:pt x="609" y="78"/>
                  </a:lnTo>
                  <a:lnTo>
                    <a:pt x="609" y="78"/>
                  </a:lnTo>
                  <a:lnTo>
                    <a:pt x="607" y="80"/>
                  </a:lnTo>
                  <a:lnTo>
                    <a:pt x="606" y="80"/>
                  </a:lnTo>
                  <a:lnTo>
                    <a:pt x="607" y="80"/>
                  </a:lnTo>
                  <a:lnTo>
                    <a:pt x="606" y="80"/>
                  </a:lnTo>
                  <a:lnTo>
                    <a:pt x="604" y="80"/>
                  </a:lnTo>
                  <a:lnTo>
                    <a:pt x="603" y="80"/>
                  </a:lnTo>
                  <a:lnTo>
                    <a:pt x="601" y="80"/>
                  </a:lnTo>
                  <a:lnTo>
                    <a:pt x="601" y="78"/>
                  </a:lnTo>
                  <a:lnTo>
                    <a:pt x="599" y="77"/>
                  </a:lnTo>
                  <a:lnTo>
                    <a:pt x="599" y="75"/>
                  </a:lnTo>
                  <a:lnTo>
                    <a:pt x="599" y="75"/>
                  </a:lnTo>
                  <a:lnTo>
                    <a:pt x="601" y="74"/>
                  </a:lnTo>
                  <a:lnTo>
                    <a:pt x="606" y="74"/>
                  </a:lnTo>
                  <a:lnTo>
                    <a:pt x="609" y="74"/>
                  </a:lnTo>
                  <a:lnTo>
                    <a:pt x="612" y="72"/>
                  </a:lnTo>
                  <a:lnTo>
                    <a:pt x="615" y="69"/>
                  </a:lnTo>
                  <a:lnTo>
                    <a:pt x="615" y="69"/>
                  </a:lnTo>
                  <a:lnTo>
                    <a:pt x="615" y="69"/>
                  </a:lnTo>
                  <a:lnTo>
                    <a:pt x="615" y="67"/>
                  </a:lnTo>
                  <a:lnTo>
                    <a:pt x="614" y="66"/>
                  </a:lnTo>
                  <a:lnTo>
                    <a:pt x="614" y="66"/>
                  </a:lnTo>
                  <a:lnTo>
                    <a:pt x="614" y="66"/>
                  </a:lnTo>
                  <a:lnTo>
                    <a:pt x="615" y="66"/>
                  </a:lnTo>
                  <a:lnTo>
                    <a:pt x="615" y="64"/>
                  </a:lnTo>
                  <a:lnTo>
                    <a:pt x="614" y="64"/>
                  </a:lnTo>
                  <a:lnTo>
                    <a:pt x="614" y="63"/>
                  </a:lnTo>
                  <a:lnTo>
                    <a:pt x="614" y="63"/>
                  </a:lnTo>
                  <a:lnTo>
                    <a:pt x="615" y="63"/>
                  </a:lnTo>
                  <a:lnTo>
                    <a:pt x="617" y="63"/>
                  </a:lnTo>
                  <a:lnTo>
                    <a:pt x="618" y="64"/>
                  </a:lnTo>
                  <a:lnTo>
                    <a:pt x="620" y="66"/>
                  </a:lnTo>
                  <a:lnTo>
                    <a:pt x="621" y="66"/>
                  </a:lnTo>
                  <a:lnTo>
                    <a:pt x="620" y="64"/>
                  </a:lnTo>
                  <a:lnTo>
                    <a:pt x="618" y="61"/>
                  </a:lnTo>
                  <a:lnTo>
                    <a:pt x="618" y="60"/>
                  </a:lnTo>
                  <a:lnTo>
                    <a:pt x="618" y="60"/>
                  </a:lnTo>
                  <a:lnTo>
                    <a:pt x="618" y="58"/>
                  </a:lnTo>
                  <a:lnTo>
                    <a:pt x="618" y="58"/>
                  </a:lnTo>
                  <a:lnTo>
                    <a:pt x="620" y="56"/>
                  </a:lnTo>
                  <a:lnTo>
                    <a:pt x="621" y="56"/>
                  </a:lnTo>
                  <a:lnTo>
                    <a:pt x="623" y="55"/>
                  </a:lnTo>
                  <a:lnTo>
                    <a:pt x="625" y="55"/>
                  </a:lnTo>
                  <a:close/>
                  <a:moveTo>
                    <a:pt x="779" y="49"/>
                  </a:moveTo>
                  <a:lnTo>
                    <a:pt x="782" y="49"/>
                  </a:lnTo>
                  <a:lnTo>
                    <a:pt x="784" y="49"/>
                  </a:lnTo>
                  <a:lnTo>
                    <a:pt x="785" y="49"/>
                  </a:lnTo>
                  <a:lnTo>
                    <a:pt x="787" y="49"/>
                  </a:lnTo>
                  <a:lnTo>
                    <a:pt x="787" y="50"/>
                  </a:lnTo>
                  <a:lnTo>
                    <a:pt x="789" y="50"/>
                  </a:lnTo>
                  <a:lnTo>
                    <a:pt x="789" y="52"/>
                  </a:lnTo>
                  <a:lnTo>
                    <a:pt x="787" y="52"/>
                  </a:lnTo>
                  <a:lnTo>
                    <a:pt x="785" y="52"/>
                  </a:lnTo>
                  <a:lnTo>
                    <a:pt x="784" y="52"/>
                  </a:lnTo>
                  <a:lnTo>
                    <a:pt x="781" y="52"/>
                  </a:lnTo>
                  <a:lnTo>
                    <a:pt x="781" y="52"/>
                  </a:lnTo>
                  <a:lnTo>
                    <a:pt x="778" y="52"/>
                  </a:lnTo>
                  <a:lnTo>
                    <a:pt x="778" y="50"/>
                  </a:lnTo>
                  <a:lnTo>
                    <a:pt x="776" y="50"/>
                  </a:lnTo>
                  <a:lnTo>
                    <a:pt x="776" y="49"/>
                  </a:lnTo>
                  <a:lnTo>
                    <a:pt x="779" y="49"/>
                  </a:lnTo>
                  <a:lnTo>
                    <a:pt x="779" y="49"/>
                  </a:lnTo>
                  <a:close/>
                  <a:moveTo>
                    <a:pt x="584" y="34"/>
                  </a:moveTo>
                  <a:lnTo>
                    <a:pt x="585" y="34"/>
                  </a:lnTo>
                  <a:lnTo>
                    <a:pt x="587" y="34"/>
                  </a:lnTo>
                  <a:lnTo>
                    <a:pt x="590" y="36"/>
                  </a:lnTo>
                  <a:lnTo>
                    <a:pt x="588" y="36"/>
                  </a:lnTo>
                  <a:lnTo>
                    <a:pt x="588" y="37"/>
                  </a:lnTo>
                  <a:lnTo>
                    <a:pt x="588" y="39"/>
                  </a:lnTo>
                  <a:lnTo>
                    <a:pt x="588" y="39"/>
                  </a:lnTo>
                  <a:lnTo>
                    <a:pt x="588" y="39"/>
                  </a:lnTo>
                  <a:lnTo>
                    <a:pt x="585" y="37"/>
                  </a:lnTo>
                  <a:lnTo>
                    <a:pt x="584" y="37"/>
                  </a:lnTo>
                  <a:lnTo>
                    <a:pt x="584" y="37"/>
                  </a:lnTo>
                  <a:lnTo>
                    <a:pt x="584" y="36"/>
                  </a:lnTo>
                  <a:lnTo>
                    <a:pt x="584" y="34"/>
                  </a:lnTo>
                  <a:lnTo>
                    <a:pt x="584" y="34"/>
                  </a:lnTo>
                  <a:close/>
                  <a:moveTo>
                    <a:pt x="670" y="0"/>
                  </a:moveTo>
                  <a:lnTo>
                    <a:pt x="672" y="0"/>
                  </a:lnTo>
                  <a:lnTo>
                    <a:pt x="674" y="1"/>
                  </a:lnTo>
                  <a:lnTo>
                    <a:pt x="674" y="3"/>
                  </a:lnTo>
                  <a:lnTo>
                    <a:pt x="675" y="4"/>
                  </a:lnTo>
                  <a:lnTo>
                    <a:pt x="677" y="6"/>
                  </a:lnTo>
                  <a:lnTo>
                    <a:pt x="678" y="4"/>
                  </a:lnTo>
                  <a:lnTo>
                    <a:pt x="683" y="4"/>
                  </a:lnTo>
                  <a:lnTo>
                    <a:pt x="683" y="6"/>
                  </a:lnTo>
                  <a:lnTo>
                    <a:pt x="683" y="6"/>
                  </a:lnTo>
                  <a:lnTo>
                    <a:pt x="683" y="8"/>
                  </a:lnTo>
                  <a:lnTo>
                    <a:pt x="683" y="9"/>
                  </a:lnTo>
                  <a:lnTo>
                    <a:pt x="686" y="11"/>
                  </a:lnTo>
                  <a:lnTo>
                    <a:pt x="688" y="12"/>
                  </a:lnTo>
                  <a:lnTo>
                    <a:pt x="691" y="14"/>
                  </a:lnTo>
                  <a:lnTo>
                    <a:pt x="694" y="17"/>
                  </a:lnTo>
                  <a:lnTo>
                    <a:pt x="694" y="17"/>
                  </a:lnTo>
                  <a:lnTo>
                    <a:pt x="696" y="19"/>
                  </a:lnTo>
                  <a:lnTo>
                    <a:pt x="696" y="22"/>
                  </a:lnTo>
                  <a:lnTo>
                    <a:pt x="696" y="23"/>
                  </a:lnTo>
                  <a:lnTo>
                    <a:pt x="696" y="28"/>
                  </a:lnTo>
                  <a:lnTo>
                    <a:pt x="696" y="28"/>
                  </a:lnTo>
                  <a:lnTo>
                    <a:pt x="694" y="30"/>
                  </a:lnTo>
                  <a:lnTo>
                    <a:pt x="696" y="30"/>
                  </a:lnTo>
                  <a:lnTo>
                    <a:pt x="697" y="31"/>
                  </a:lnTo>
                  <a:lnTo>
                    <a:pt x="699" y="33"/>
                  </a:lnTo>
                  <a:lnTo>
                    <a:pt x="700" y="34"/>
                  </a:lnTo>
                  <a:lnTo>
                    <a:pt x="703" y="34"/>
                  </a:lnTo>
                  <a:lnTo>
                    <a:pt x="703" y="36"/>
                  </a:lnTo>
                  <a:lnTo>
                    <a:pt x="703" y="36"/>
                  </a:lnTo>
                  <a:lnTo>
                    <a:pt x="705" y="39"/>
                  </a:lnTo>
                  <a:lnTo>
                    <a:pt x="708" y="42"/>
                  </a:lnTo>
                  <a:lnTo>
                    <a:pt x="708" y="42"/>
                  </a:lnTo>
                  <a:lnTo>
                    <a:pt x="708" y="44"/>
                  </a:lnTo>
                  <a:lnTo>
                    <a:pt x="708" y="44"/>
                  </a:lnTo>
                  <a:lnTo>
                    <a:pt x="710" y="44"/>
                  </a:lnTo>
                  <a:lnTo>
                    <a:pt x="710" y="44"/>
                  </a:lnTo>
                  <a:lnTo>
                    <a:pt x="711" y="44"/>
                  </a:lnTo>
                  <a:lnTo>
                    <a:pt x="711" y="42"/>
                  </a:lnTo>
                  <a:lnTo>
                    <a:pt x="713" y="44"/>
                  </a:lnTo>
                  <a:lnTo>
                    <a:pt x="713" y="44"/>
                  </a:lnTo>
                  <a:lnTo>
                    <a:pt x="715" y="45"/>
                  </a:lnTo>
                  <a:lnTo>
                    <a:pt x="715" y="47"/>
                  </a:lnTo>
                  <a:lnTo>
                    <a:pt x="715" y="47"/>
                  </a:lnTo>
                  <a:lnTo>
                    <a:pt x="715" y="49"/>
                  </a:lnTo>
                  <a:lnTo>
                    <a:pt x="711" y="49"/>
                  </a:lnTo>
                  <a:lnTo>
                    <a:pt x="708" y="49"/>
                  </a:lnTo>
                  <a:lnTo>
                    <a:pt x="707" y="47"/>
                  </a:lnTo>
                  <a:lnTo>
                    <a:pt x="705" y="47"/>
                  </a:lnTo>
                  <a:lnTo>
                    <a:pt x="705" y="45"/>
                  </a:lnTo>
                  <a:lnTo>
                    <a:pt x="703" y="45"/>
                  </a:lnTo>
                  <a:lnTo>
                    <a:pt x="703" y="47"/>
                  </a:lnTo>
                  <a:lnTo>
                    <a:pt x="702" y="49"/>
                  </a:lnTo>
                  <a:lnTo>
                    <a:pt x="702" y="49"/>
                  </a:lnTo>
                  <a:lnTo>
                    <a:pt x="702" y="50"/>
                  </a:lnTo>
                  <a:lnTo>
                    <a:pt x="707" y="50"/>
                  </a:lnTo>
                  <a:lnTo>
                    <a:pt x="708" y="50"/>
                  </a:lnTo>
                  <a:lnTo>
                    <a:pt x="710" y="50"/>
                  </a:lnTo>
                  <a:lnTo>
                    <a:pt x="708" y="52"/>
                  </a:lnTo>
                  <a:lnTo>
                    <a:pt x="705" y="55"/>
                  </a:lnTo>
                  <a:lnTo>
                    <a:pt x="697" y="60"/>
                  </a:lnTo>
                  <a:lnTo>
                    <a:pt x="696" y="60"/>
                  </a:lnTo>
                  <a:lnTo>
                    <a:pt x="697" y="61"/>
                  </a:lnTo>
                  <a:lnTo>
                    <a:pt x="697" y="61"/>
                  </a:lnTo>
                  <a:lnTo>
                    <a:pt x="699" y="61"/>
                  </a:lnTo>
                  <a:lnTo>
                    <a:pt x="702" y="60"/>
                  </a:lnTo>
                  <a:lnTo>
                    <a:pt x="705" y="60"/>
                  </a:lnTo>
                  <a:lnTo>
                    <a:pt x="705" y="61"/>
                  </a:lnTo>
                  <a:lnTo>
                    <a:pt x="705" y="61"/>
                  </a:lnTo>
                  <a:lnTo>
                    <a:pt x="705" y="63"/>
                  </a:lnTo>
                  <a:lnTo>
                    <a:pt x="710" y="64"/>
                  </a:lnTo>
                  <a:lnTo>
                    <a:pt x="713" y="63"/>
                  </a:lnTo>
                  <a:lnTo>
                    <a:pt x="716" y="61"/>
                  </a:lnTo>
                  <a:lnTo>
                    <a:pt x="718" y="61"/>
                  </a:lnTo>
                  <a:lnTo>
                    <a:pt x="721" y="61"/>
                  </a:lnTo>
                  <a:lnTo>
                    <a:pt x="721" y="61"/>
                  </a:lnTo>
                  <a:lnTo>
                    <a:pt x="721" y="61"/>
                  </a:lnTo>
                  <a:lnTo>
                    <a:pt x="719" y="63"/>
                  </a:lnTo>
                  <a:lnTo>
                    <a:pt x="718" y="64"/>
                  </a:lnTo>
                  <a:lnTo>
                    <a:pt x="718" y="64"/>
                  </a:lnTo>
                  <a:lnTo>
                    <a:pt x="719" y="63"/>
                  </a:lnTo>
                  <a:lnTo>
                    <a:pt x="724" y="64"/>
                  </a:lnTo>
                  <a:lnTo>
                    <a:pt x="727" y="64"/>
                  </a:lnTo>
                  <a:lnTo>
                    <a:pt x="729" y="64"/>
                  </a:lnTo>
                  <a:lnTo>
                    <a:pt x="730" y="64"/>
                  </a:lnTo>
                  <a:lnTo>
                    <a:pt x="732" y="66"/>
                  </a:lnTo>
                  <a:lnTo>
                    <a:pt x="732" y="66"/>
                  </a:lnTo>
                  <a:lnTo>
                    <a:pt x="730" y="66"/>
                  </a:lnTo>
                  <a:lnTo>
                    <a:pt x="729" y="66"/>
                  </a:lnTo>
                  <a:lnTo>
                    <a:pt x="727" y="66"/>
                  </a:lnTo>
                  <a:lnTo>
                    <a:pt x="727" y="67"/>
                  </a:lnTo>
                  <a:lnTo>
                    <a:pt x="726" y="69"/>
                  </a:lnTo>
                  <a:lnTo>
                    <a:pt x="726" y="71"/>
                  </a:lnTo>
                  <a:lnTo>
                    <a:pt x="726" y="71"/>
                  </a:lnTo>
                  <a:lnTo>
                    <a:pt x="722" y="71"/>
                  </a:lnTo>
                  <a:lnTo>
                    <a:pt x="722" y="71"/>
                  </a:lnTo>
                  <a:lnTo>
                    <a:pt x="722" y="69"/>
                  </a:lnTo>
                  <a:lnTo>
                    <a:pt x="722" y="69"/>
                  </a:lnTo>
                  <a:lnTo>
                    <a:pt x="721" y="69"/>
                  </a:lnTo>
                  <a:lnTo>
                    <a:pt x="721" y="69"/>
                  </a:lnTo>
                  <a:lnTo>
                    <a:pt x="719" y="71"/>
                  </a:lnTo>
                  <a:lnTo>
                    <a:pt x="727" y="75"/>
                  </a:lnTo>
                  <a:lnTo>
                    <a:pt x="729" y="78"/>
                  </a:lnTo>
                  <a:lnTo>
                    <a:pt x="730" y="80"/>
                  </a:lnTo>
                  <a:lnTo>
                    <a:pt x="730" y="80"/>
                  </a:lnTo>
                  <a:lnTo>
                    <a:pt x="730" y="82"/>
                  </a:lnTo>
                  <a:lnTo>
                    <a:pt x="730" y="83"/>
                  </a:lnTo>
                  <a:lnTo>
                    <a:pt x="730" y="85"/>
                  </a:lnTo>
                  <a:lnTo>
                    <a:pt x="730" y="88"/>
                  </a:lnTo>
                  <a:lnTo>
                    <a:pt x="729" y="91"/>
                  </a:lnTo>
                  <a:lnTo>
                    <a:pt x="730" y="91"/>
                  </a:lnTo>
                  <a:lnTo>
                    <a:pt x="732" y="93"/>
                  </a:lnTo>
                  <a:lnTo>
                    <a:pt x="732" y="94"/>
                  </a:lnTo>
                  <a:lnTo>
                    <a:pt x="733" y="94"/>
                  </a:lnTo>
                  <a:lnTo>
                    <a:pt x="733" y="96"/>
                  </a:lnTo>
                  <a:lnTo>
                    <a:pt x="733" y="96"/>
                  </a:lnTo>
                  <a:lnTo>
                    <a:pt x="735" y="96"/>
                  </a:lnTo>
                  <a:lnTo>
                    <a:pt x="735" y="96"/>
                  </a:lnTo>
                  <a:lnTo>
                    <a:pt x="735" y="94"/>
                  </a:lnTo>
                  <a:lnTo>
                    <a:pt x="737" y="94"/>
                  </a:lnTo>
                  <a:lnTo>
                    <a:pt x="738" y="93"/>
                  </a:lnTo>
                  <a:lnTo>
                    <a:pt x="740" y="89"/>
                  </a:lnTo>
                  <a:lnTo>
                    <a:pt x="740" y="89"/>
                  </a:lnTo>
                  <a:lnTo>
                    <a:pt x="740" y="88"/>
                  </a:lnTo>
                  <a:lnTo>
                    <a:pt x="740" y="86"/>
                  </a:lnTo>
                  <a:lnTo>
                    <a:pt x="741" y="85"/>
                  </a:lnTo>
                  <a:lnTo>
                    <a:pt x="741" y="82"/>
                  </a:lnTo>
                  <a:lnTo>
                    <a:pt x="741" y="78"/>
                  </a:lnTo>
                  <a:lnTo>
                    <a:pt x="743" y="77"/>
                  </a:lnTo>
                  <a:lnTo>
                    <a:pt x="744" y="75"/>
                  </a:lnTo>
                  <a:lnTo>
                    <a:pt x="748" y="72"/>
                  </a:lnTo>
                  <a:lnTo>
                    <a:pt x="748" y="71"/>
                  </a:lnTo>
                  <a:lnTo>
                    <a:pt x="749" y="71"/>
                  </a:lnTo>
                  <a:lnTo>
                    <a:pt x="751" y="71"/>
                  </a:lnTo>
                  <a:lnTo>
                    <a:pt x="752" y="72"/>
                  </a:lnTo>
                  <a:lnTo>
                    <a:pt x="756" y="74"/>
                  </a:lnTo>
                  <a:lnTo>
                    <a:pt x="757" y="75"/>
                  </a:lnTo>
                  <a:lnTo>
                    <a:pt x="762" y="78"/>
                  </a:lnTo>
                  <a:lnTo>
                    <a:pt x="763" y="80"/>
                  </a:lnTo>
                  <a:lnTo>
                    <a:pt x="767" y="82"/>
                  </a:lnTo>
                  <a:lnTo>
                    <a:pt x="767" y="85"/>
                  </a:lnTo>
                  <a:lnTo>
                    <a:pt x="768" y="88"/>
                  </a:lnTo>
                  <a:lnTo>
                    <a:pt x="768" y="91"/>
                  </a:lnTo>
                  <a:lnTo>
                    <a:pt x="770" y="91"/>
                  </a:lnTo>
                  <a:lnTo>
                    <a:pt x="770" y="93"/>
                  </a:lnTo>
                  <a:lnTo>
                    <a:pt x="770" y="94"/>
                  </a:lnTo>
                  <a:lnTo>
                    <a:pt x="770" y="94"/>
                  </a:lnTo>
                  <a:lnTo>
                    <a:pt x="768" y="96"/>
                  </a:lnTo>
                  <a:lnTo>
                    <a:pt x="768" y="96"/>
                  </a:lnTo>
                  <a:lnTo>
                    <a:pt x="767" y="96"/>
                  </a:lnTo>
                  <a:lnTo>
                    <a:pt x="765" y="96"/>
                  </a:lnTo>
                  <a:lnTo>
                    <a:pt x="765" y="96"/>
                  </a:lnTo>
                  <a:lnTo>
                    <a:pt x="763" y="94"/>
                  </a:lnTo>
                  <a:lnTo>
                    <a:pt x="763" y="94"/>
                  </a:lnTo>
                  <a:lnTo>
                    <a:pt x="762" y="96"/>
                  </a:lnTo>
                  <a:lnTo>
                    <a:pt x="762" y="96"/>
                  </a:lnTo>
                  <a:lnTo>
                    <a:pt x="762" y="99"/>
                  </a:lnTo>
                  <a:lnTo>
                    <a:pt x="762" y="102"/>
                  </a:lnTo>
                  <a:lnTo>
                    <a:pt x="762" y="104"/>
                  </a:lnTo>
                  <a:lnTo>
                    <a:pt x="763" y="108"/>
                  </a:lnTo>
                  <a:lnTo>
                    <a:pt x="767" y="112"/>
                  </a:lnTo>
                  <a:lnTo>
                    <a:pt x="774" y="118"/>
                  </a:lnTo>
                  <a:lnTo>
                    <a:pt x="774" y="119"/>
                  </a:lnTo>
                  <a:lnTo>
                    <a:pt x="774" y="123"/>
                  </a:lnTo>
                  <a:lnTo>
                    <a:pt x="776" y="123"/>
                  </a:lnTo>
                  <a:lnTo>
                    <a:pt x="776" y="123"/>
                  </a:lnTo>
                  <a:lnTo>
                    <a:pt x="776" y="123"/>
                  </a:lnTo>
                  <a:lnTo>
                    <a:pt x="778" y="123"/>
                  </a:lnTo>
                  <a:lnTo>
                    <a:pt x="779" y="121"/>
                  </a:lnTo>
                  <a:lnTo>
                    <a:pt x="782" y="118"/>
                  </a:lnTo>
                  <a:lnTo>
                    <a:pt x="784" y="118"/>
                  </a:lnTo>
                  <a:lnTo>
                    <a:pt x="785" y="118"/>
                  </a:lnTo>
                  <a:lnTo>
                    <a:pt x="785" y="116"/>
                  </a:lnTo>
                  <a:lnTo>
                    <a:pt x="787" y="116"/>
                  </a:lnTo>
                  <a:lnTo>
                    <a:pt x="787" y="115"/>
                  </a:lnTo>
                  <a:lnTo>
                    <a:pt x="787" y="115"/>
                  </a:lnTo>
                  <a:lnTo>
                    <a:pt x="789" y="112"/>
                  </a:lnTo>
                  <a:lnTo>
                    <a:pt x="789" y="110"/>
                  </a:lnTo>
                  <a:lnTo>
                    <a:pt x="790" y="107"/>
                  </a:lnTo>
                  <a:lnTo>
                    <a:pt x="790" y="107"/>
                  </a:lnTo>
                  <a:lnTo>
                    <a:pt x="797" y="102"/>
                  </a:lnTo>
                  <a:lnTo>
                    <a:pt x="797" y="100"/>
                  </a:lnTo>
                  <a:lnTo>
                    <a:pt x="798" y="94"/>
                  </a:lnTo>
                  <a:lnTo>
                    <a:pt x="800" y="91"/>
                  </a:lnTo>
                  <a:lnTo>
                    <a:pt x="800" y="89"/>
                  </a:lnTo>
                  <a:lnTo>
                    <a:pt x="800" y="88"/>
                  </a:lnTo>
                  <a:lnTo>
                    <a:pt x="800" y="86"/>
                  </a:lnTo>
                  <a:lnTo>
                    <a:pt x="800" y="86"/>
                  </a:lnTo>
                  <a:lnTo>
                    <a:pt x="801" y="85"/>
                  </a:lnTo>
                  <a:lnTo>
                    <a:pt x="801" y="85"/>
                  </a:lnTo>
                  <a:lnTo>
                    <a:pt x="803" y="83"/>
                  </a:lnTo>
                  <a:lnTo>
                    <a:pt x="803" y="83"/>
                  </a:lnTo>
                  <a:lnTo>
                    <a:pt x="804" y="83"/>
                  </a:lnTo>
                  <a:lnTo>
                    <a:pt x="804" y="83"/>
                  </a:lnTo>
                  <a:lnTo>
                    <a:pt x="806" y="83"/>
                  </a:lnTo>
                  <a:lnTo>
                    <a:pt x="812" y="83"/>
                  </a:lnTo>
                  <a:lnTo>
                    <a:pt x="812" y="83"/>
                  </a:lnTo>
                  <a:lnTo>
                    <a:pt x="809" y="82"/>
                  </a:lnTo>
                  <a:lnTo>
                    <a:pt x="809" y="80"/>
                  </a:lnTo>
                  <a:lnTo>
                    <a:pt x="809" y="80"/>
                  </a:lnTo>
                  <a:lnTo>
                    <a:pt x="809" y="78"/>
                  </a:lnTo>
                  <a:lnTo>
                    <a:pt x="811" y="78"/>
                  </a:lnTo>
                  <a:lnTo>
                    <a:pt x="812" y="77"/>
                  </a:lnTo>
                  <a:lnTo>
                    <a:pt x="812" y="77"/>
                  </a:lnTo>
                  <a:lnTo>
                    <a:pt x="812" y="75"/>
                  </a:lnTo>
                  <a:lnTo>
                    <a:pt x="812" y="75"/>
                  </a:lnTo>
                  <a:lnTo>
                    <a:pt x="809" y="74"/>
                  </a:lnTo>
                  <a:lnTo>
                    <a:pt x="806" y="74"/>
                  </a:lnTo>
                  <a:lnTo>
                    <a:pt x="806" y="72"/>
                  </a:lnTo>
                  <a:lnTo>
                    <a:pt x="804" y="72"/>
                  </a:lnTo>
                  <a:lnTo>
                    <a:pt x="804" y="69"/>
                  </a:lnTo>
                  <a:lnTo>
                    <a:pt x="804" y="69"/>
                  </a:lnTo>
                  <a:lnTo>
                    <a:pt x="804" y="67"/>
                  </a:lnTo>
                  <a:lnTo>
                    <a:pt x="804" y="66"/>
                  </a:lnTo>
                  <a:lnTo>
                    <a:pt x="804" y="66"/>
                  </a:lnTo>
                  <a:lnTo>
                    <a:pt x="804" y="64"/>
                  </a:lnTo>
                  <a:lnTo>
                    <a:pt x="804" y="64"/>
                  </a:lnTo>
                  <a:lnTo>
                    <a:pt x="804" y="63"/>
                  </a:lnTo>
                  <a:lnTo>
                    <a:pt x="804" y="63"/>
                  </a:lnTo>
                  <a:lnTo>
                    <a:pt x="803" y="61"/>
                  </a:lnTo>
                  <a:lnTo>
                    <a:pt x="803" y="61"/>
                  </a:lnTo>
                  <a:lnTo>
                    <a:pt x="803" y="58"/>
                  </a:lnTo>
                  <a:lnTo>
                    <a:pt x="803" y="58"/>
                  </a:lnTo>
                  <a:lnTo>
                    <a:pt x="803" y="56"/>
                  </a:lnTo>
                  <a:lnTo>
                    <a:pt x="803" y="56"/>
                  </a:lnTo>
                  <a:lnTo>
                    <a:pt x="803" y="56"/>
                  </a:lnTo>
                  <a:lnTo>
                    <a:pt x="804" y="55"/>
                  </a:lnTo>
                  <a:lnTo>
                    <a:pt x="806" y="56"/>
                  </a:lnTo>
                  <a:lnTo>
                    <a:pt x="808" y="56"/>
                  </a:lnTo>
                  <a:lnTo>
                    <a:pt x="809" y="56"/>
                  </a:lnTo>
                  <a:lnTo>
                    <a:pt x="812" y="56"/>
                  </a:lnTo>
                  <a:lnTo>
                    <a:pt x="815" y="55"/>
                  </a:lnTo>
                  <a:lnTo>
                    <a:pt x="820" y="56"/>
                  </a:lnTo>
                  <a:lnTo>
                    <a:pt x="820" y="56"/>
                  </a:lnTo>
                  <a:lnTo>
                    <a:pt x="825" y="58"/>
                  </a:lnTo>
                  <a:lnTo>
                    <a:pt x="830" y="60"/>
                  </a:lnTo>
                  <a:lnTo>
                    <a:pt x="831" y="60"/>
                  </a:lnTo>
                  <a:lnTo>
                    <a:pt x="839" y="60"/>
                  </a:lnTo>
                  <a:lnTo>
                    <a:pt x="842" y="60"/>
                  </a:lnTo>
                  <a:lnTo>
                    <a:pt x="844" y="60"/>
                  </a:lnTo>
                  <a:lnTo>
                    <a:pt x="849" y="61"/>
                  </a:lnTo>
                  <a:lnTo>
                    <a:pt x="847" y="63"/>
                  </a:lnTo>
                  <a:lnTo>
                    <a:pt x="847" y="64"/>
                  </a:lnTo>
                  <a:lnTo>
                    <a:pt x="844" y="64"/>
                  </a:lnTo>
                  <a:lnTo>
                    <a:pt x="842" y="64"/>
                  </a:lnTo>
                  <a:lnTo>
                    <a:pt x="844" y="66"/>
                  </a:lnTo>
                  <a:lnTo>
                    <a:pt x="849" y="67"/>
                  </a:lnTo>
                  <a:lnTo>
                    <a:pt x="850" y="69"/>
                  </a:lnTo>
                  <a:lnTo>
                    <a:pt x="850" y="69"/>
                  </a:lnTo>
                  <a:lnTo>
                    <a:pt x="850" y="71"/>
                  </a:lnTo>
                  <a:lnTo>
                    <a:pt x="850" y="71"/>
                  </a:lnTo>
                  <a:lnTo>
                    <a:pt x="852" y="71"/>
                  </a:lnTo>
                  <a:lnTo>
                    <a:pt x="853" y="71"/>
                  </a:lnTo>
                  <a:lnTo>
                    <a:pt x="858" y="71"/>
                  </a:lnTo>
                  <a:lnTo>
                    <a:pt x="861" y="72"/>
                  </a:lnTo>
                  <a:lnTo>
                    <a:pt x="863" y="72"/>
                  </a:lnTo>
                  <a:lnTo>
                    <a:pt x="863" y="74"/>
                  </a:lnTo>
                  <a:lnTo>
                    <a:pt x="863" y="74"/>
                  </a:lnTo>
                  <a:lnTo>
                    <a:pt x="860" y="77"/>
                  </a:lnTo>
                  <a:lnTo>
                    <a:pt x="856" y="78"/>
                  </a:lnTo>
                  <a:lnTo>
                    <a:pt x="853" y="80"/>
                  </a:lnTo>
                  <a:lnTo>
                    <a:pt x="853" y="80"/>
                  </a:lnTo>
                  <a:lnTo>
                    <a:pt x="858" y="80"/>
                  </a:lnTo>
                  <a:lnTo>
                    <a:pt x="861" y="80"/>
                  </a:lnTo>
                  <a:lnTo>
                    <a:pt x="863" y="82"/>
                  </a:lnTo>
                  <a:lnTo>
                    <a:pt x="863" y="82"/>
                  </a:lnTo>
                  <a:lnTo>
                    <a:pt x="864" y="83"/>
                  </a:lnTo>
                  <a:lnTo>
                    <a:pt x="864" y="83"/>
                  </a:lnTo>
                  <a:lnTo>
                    <a:pt x="864" y="85"/>
                  </a:lnTo>
                  <a:lnTo>
                    <a:pt x="864" y="86"/>
                  </a:lnTo>
                  <a:lnTo>
                    <a:pt x="860" y="88"/>
                  </a:lnTo>
                  <a:lnTo>
                    <a:pt x="858" y="89"/>
                  </a:lnTo>
                  <a:lnTo>
                    <a:pt x="856" y="89"/>
                  </a:lnTo>
                  <a:lnTo>
                    <a:pt x="855" y="91"/>
                  </a:lnTo>
                  <a:lnTo>
                    <a:pt x="853" y="91"/>
                  </a:lnTo>
                  <a:lnTo>
                    <a:pt x="852" y="89"/>
                  </a:lnTo>
                  <a:lnTo>
                    <a:pt x="850" y="89"/>
                  </a:lnTo>
                  <a:lnTo>
                    <a:pt x="847" y="91"/>
                  </a:lnTo>
                  <a:lnTo>
                    <a:pt x="845" y="91"/>
                  </a:lnTo>
                  <a:lnTo>
                    <a:pt x="845" y="91"/>
                  </a:lnTo>
                  <a:lnTo>
                    <a:pt x="845" y="91"/>
                  </a:lnTo>
                  <a:lnTo>
                    <a:pt x="847" y="93"/>
                  </a:lnTo>
                  <a:lnTo>
                    <a:pt x="847" y="94"/>
                  </a:lnTo>
                  <a:lnTo>
                    <a:pt x="847" y="94"/>
                  </a:lnTo>
                  <a:lnTo>
                    <a:pt x="847" y="94"/>
                  </a:lnTo>
                  <a:lnTo>
                    <a:pt x="847" y="96"/>
                  </a:lnTo>
                  <a:lnTo>
                    <a:pt x="847" y="96"/>
                  </a:lnTo>
                  <a:lnTo>
                    <a:pt x="850" y="99"/>
                  </a:lnTo>
                  <a:lnTo>
                    <a:pt x="850" y="99"/>
                  </a:lnTo>
                  <a:lnTo>
                    <a:pt x="852" y="99"/>
                  </a:lnTo>
                  <a:lnTo>
                    <a:pt x="852" y="97"/>
                  </a:lnTo>
                  <a:lnTo>
                    <a:pt x="853" y="97"/>
                  </a:lnTo>
                  <a:lnTo>
                    <a:pt x="853" y="97"/>
                  </a:lnTo>
                  <a:lnTo>
                    <a:pt x="853" y="97"/>
                  </a:lnTo>
                  <a:lnTo>
                    <a:pt x="852" y="100"/>
                  </a:lnTo>
                  <a:lnTo>
                    <a:pt x="852" y="102"/>
                  </a:lnTo>
                  <a:lnTo>
                    <a:pt x="852" y="102"/>
                  </a:lnTo>
                  <a:lnTo>
                    <a:pt x="852" y="104"/>
                  </a:lnTo>
                  <a:lnTo>
                    <a:pt x="853" y="105"/>
                  </a:lnTo>
                  <a:lnTo>
                    <a:pt x="855" y="107"/>
                  </a:lnTo>
                  <a:lnTo>
                    <a:pt x="858" y="110"/>
                  </a:lnTo>
                  <a:lnTo>
                    <a:pt x="861" y="112"/>
                  </a:lnTo>
                  <a:lnTo>
                    <a:pt x="861" y="113"/>
                  </a:lnTo>
                  <a:lnTo>
                    <a:pt x="864" y="115"/>
                  </a:lnTo>
                  <a:lnTo>
                    <a:pt x="864" y="116"/>
                  </a:lnTo>
                  <a:lnTo>
                    <a:pt x="863" y="118"/>
                  </a:lnTo>
                  <a:lnTo>
                    <a:pt x="863" y="123"/>
                  </a:lnTo>
                  <a:lnTo>
                    <a:pt x="861" y="124"/>
                  </a:lnTo>
                  <a:lnTo>
                    <a:pt x="861" y="126"/>
                  </a:lnTo>
                  <a:lnTo>
                    <a:pt x="858" y="127"/>
                  </a:lnTo>
                  <a:lnTo>
                    <a:pt x="858" y="127"/>
                  </a:lnTo>
                  <a:lnTo>
                    <a:pt x="855" y="127"/>
                  </a:lnTo>
                  <a:lnTo>
                    <a:pt x="855" y="127"/>
                  </a:lnTo>
                  <a:lnTo>
                    <a:pt x="853" y="129"/>
                  </a:lnTo>
                  <a:lnTo>
                    <a:pt x="852" y="132"/>
                  </a:lnTo>
                  <a:lnTo>
                    <a:pt x="850" y="132"/>
                  </a:lnTo>
                  <a:lnTo>
                    <a:pt x="850" y="134"/>
                  </a:lnTo>
                  <a:lnTo>
                    <a:pt x="849" y="134"/>
                  </a:lnTo>
                  <a:lnTo>
                    <a:pt x="845" y="137"/>
                  </a:lnTo>
                  <a:lnTo>
                    <a:pt x="844" y="137"/>
                  </a:lnTo>
                  <a:lnTo>
                    <a:pt x="839" y="138"/>
                  </a:lnTo>
                  <a:lnTo>
                    <a:pt x="836" y="141"/>
                  </a:lnTo>
                  <a:lnTo>
                    <a:pt x="834" y="141"/>
                  </a:lnTo>
                  <a:lnTo>
                    <a:pt x="833" y="143"/>
                  </a:lnTo>
                  <a:lnTo>
                    <a:pt x="831" y="143"/>
                  </a:lnTo>
                  <a:lnTo>
                    <a:pt x="830" y="141"/>
                  </a:lnTo>
                  <a:lnTo>
                    <a:pt x="830" y="140"/>
                  </a:lnTo>
                  <a:lnTo>
                    <a:pt x="830" y="140"/>
                  </a:lnTo>
                  <a:lnTo>
                    <a:pt x="828" y="138"/>
                  </a:lnTo>
                  <a:lnTo>
                    <a:pt x="825" y="135"/>
                  </a:lnTo>
                  <a:lnTo>
                    <a:pt x="825" y="134"/>
                  </a:lnTo>
                  <a:lnTo>
                    <a:pt x="823" y="134"/>
                  </a:lnTo>
                  <a:lnTo>
                    <a:pt x="822" y="134"/>
                  </a:lnTo>
                  <a:lnTo>
                    <a:pt x="822" y="134"/>
                  </a:lnTo>
                  <a:lnTo>
                    <a:pt x="820" y="132"/>
                  </a:lnTo>
                  <a:lnTo>
                    <a:pt x="819" y="132"/>
                  </a:lnTo>
                  <a:lnTo>
                    <a:pt x="819" y="132"/>
                  </a:lnTo>
                  <a:lnTo>
                    <a:pt x="820" y="130"/>
                  </a:lnTo>
                  <a:lnTo>
                    <a:pt x="820" y="130"/>
                  </a:lnTo>
                  <a:lnTo>
                    <a:pt x="817" y="129"/>
                  </a:lnTo>
                  <a:lnTo>
                    <a:pt x="817" y="127"/>
                  </a:lnTo>
                  <a:lnTo>
                    <a:pt x="817" y="127"/>
                  </a:lnTo>
                  <a:lnTo>
                    <a:pt x="814" y="127"/>
                  </a:lnTo>
                  <a:lnTo>
                    <a:pt x="812" y="126"/>
                  </a:lnTo>
                  <a:lnTo>
                    <a:pt x="809" y="129"/>
                  </a:lnTo>
                  <a:lnTo>
                    <a:pt x="809" y="129"/>
                  </a:lnTo>
                  <a:lnTo>
                    <a:pt x="809" y="130"/>
                  </a:lnTo>
                  <a:lnTo>
                    <a:pt x="809" y="130"/>
                  </a:lnTo>
                  <a:lnTo>
                    <a:pt x="811" y="130"/>
                  </a:lnTo>
                  <a:lnTo>
                    <a:pt x="811" y="129"/>
                  </a:lnTo>
                  <a:lnTo>
                    <a:pt x="812" y="129"/>
                  </a:lnTo>
                  <a:lnTo>
                    <a:pt x="814" y="129"/>
                  </a:lnTo>
                  <a:lnTo>
                    <a:pt x="815" y="129"/>
                  </a:lnTo>
                  <a:lnTo>
                    <a:pt x="815" y="130"/>
                  </a:lnTo>
                  <a:lnTo>
                    <a:pt x="815" y="130"/>
                  </a:lnTo>
                  <a:lnTo>
                    <a:pt x="820" y="134"/>
                  </a:lnTo>
                  <a:lnTo>
                    <a:pt x="822" y="135"/>
                  </a:lnTo>
                  <a:lnTo>
                    <a:pt x="822" y="135"/>
                  </a:lnTo>
                  <a:lnTo>
                    <a:pt x="822" y="137"/>
                  </a:lnTo>
                  <a:lnTo>
                    <a:pt x="823" y="138"/>
                  </a:lnTo>
                  <a:lnTo>
                    <a:pt x="825" y="141"/>
                  </a:lnTo>
                  <a:lnTo>
                    <a:pt x="826" y="145"/>
                  </a:lnTo>
                  <a:lnTo>
                    <a:pt x="828" y="146"/>
                  </a:lnTo>
                  <a:lnTo>
                    <a:pt x="826" y="146"/>
                  </a:lnTo>
                  <a:lnTo>
                    <a:pt x="826" y="146"/>
                  </a:lnTo>
                  <a:lnTo>
                    <a:pt x="825" y="146"/>
                  </a:lnTo>
                  <a:lnTo>
                    <a:pt x="820" y="145"/>
                  </a:lnTo>
                  <a:lnTo>
                    <a:pt x="820" y="145"/>
                  </a:lnTo>
                  <a:lnTo>
                    <a:pt x="819" y="145"/>
                  </a:lnTo>
                  <a:lnTo>
                    <a:pt x="819" y="146"/>
                  </a:lnTo>
                  <a:lnTo>
                    <a:pt x="817" y="146"/>
                  </a:lnTo>
                  <a:lnTo>
                    <a:pt x="815" y="146"/>
                  </a:lnTo>
                  <a:lnTo>
                    <a:pt x="811" y="145"/>
                  </a:lnTo>
                  <a:lnTo>
                    <a:pt x="809" y="143"/>
                  </a:lnTo>
                  <a:lnTo>
                    <a:pt x="808" y="143"/>
                  </a:lnTo>
                  <a:lnTo>
                    <a:pt x="806" y="140"/>
                  </a:lnTo>
                  <a:lnTo>
                    <a:pt x="803" y="138"/>
                  </a:lnTo>
                  <a:lnTo>
                    <a:pt x="801" y="138"/>
                  </a:lnTo>
                  <a:lnTo>
                    <a:pt x="798" y="138"/>
                  </a:lnTo>
                  <a:lnTo>
                    <a:pt x="795" y="138"/>
                  </a:lnTo>
                  <a:lnTo>
                    <a:pt x="787" y="138"/>
                  </a:lnTo>
                  <a:lnTo>
                    <a:pt x="785" y="138"/>
                  </a:lnTo>
                  <a:lnTo>
                    <a:pt x="785" y="138"/>
                  </a:lnTo>
                  <a:lnTo>
                    <a:pt x="785" y="140"/>
                  </a:lnTo>
                  <a:lnTo>
                    <a:pt x="785" y="140"/>
                  </a:lnTo>
                  <a:lnTo>
                    <a:pt x="785" y="141"/>
                  </a:lnTo>
                  <a:lnTo>
                    <a:pt x="785" y="141"/>
                  </a:lnTo>
                  <a:lnTo>
                    <a:pt x="785" y="143"/>
                  </a:lnTo>
                  <a:lnTo>
                    <a:pt x="787" y="143"/>
                  </a:lnTo>
                  <a:lnTo>
                    <a:pt x="792" y="145"/>
                  </a:lnTo>
                  <a:lnTo>
                    <a:pt x="793" y="146"/>
                  </a:lnTo>
                  <a:lnTo>
                    <a:pt x="795" y="146"/>
                  </a:lnTo>
                  <a:lnTo>
                    <a:pt x="797" y="148"/>
                  </a:lnTo>
                  <a:lnTo>
                    <a:pt x="797" y="148"/>
                  </a:lnTo>
                  <a:lnTo>
                    <a:pt x="795" y="149"/>
                  </a:lnTo>
                  <a:lnTo>
                    <a:pt x="795" y="151"/>
                  </a:lnTo>
                  <a:lnTo>
                    <a:pt x="785" y="159"/>
                  </a:lnTo>
                  <a:lnTo>
                    <a:pt x="782" y="162"/>
                  </a:lnTo>
                  <a:lnTo>
                    <a:pt x="779" y="165"/>
                  </a:lnTo>
                  <a:lnTo>
                    <a:pt x="778" y="167"/>
                  </a:lnTo>
                  <a:lnTo>
                    <a:pt x="778" y="167"/>
                  </a:lnTo>
                  <a:lnTo>
                    <a:pt x="774" y="167"/>
                  </a:lnTo>
                  <a:lnTo>
                    <a:pt x="771" y="167"/>
                  </a:lnTo>
                  <a:lnTo>
                    <a:pt x="767" y="167"/>
                  </a:lnTo>
                  <a:lnTo>
                    <a:pt x="765" y="165"/>
                  </a:lnTo>
                  <a:lnTo>
                    <a:pt x="760" y="162"/>
                  </a:lnTo>
                  <a:lnTo>
                    <a:pt x="759" y="160"/>
                  </a:lnTo>
                  <a:lnTo>
                    <a:pt x="757" y="160"/>
                  </a:lnTo>
                  <a:lnTo>
                    <a:pt x="756" y="159"/>
                  </a:lnTo>
                  <a:lnTo>
                    <a:pt x="756" y="159"/>
                  </a:lnTo>
                  <a:lnTo>
                    <a:pt x="752" y="159"/>
                  </a:lnTo>
                  <a:lnTo>
                    <a:pt x="751" y="157"/>
                  </a:lnTo>
                  <a:lnTo>
                    <a:pt x="746" y="154"/>
                  </a:lnTo>
                  <a:lnTo>
                    <a:pt x="743" y="154"/>
                  </a:lnTo>
                  <a:lnTo>
                    <a:pt x="741" y="152"/>
                  </a:lnTo>
                  <a:lnTo>
                    <a:pt x="740" y="152"/>
                  </a:lnTo>
                  <a:lnTo>
                    <a:pt x="738" y="152"/>
                  </a:lnTo>
                  <a:lnTo>
                    <a:pt x="740" y="154"/>
                  </a:lnTo>
                  <a:lnTo>
                    <a:pt x="740" y="154"/>
                  </a:lnTo>
                  <a:lnTo>
                    <a:pt x="738" y="154"/>
                  </a:lnTo>
                  <a:lnTo>
                    <a:pt x="737" y="154"/>
                  </a:lnTo>
                  <a:lnTo>
                    <a:pt x="733" y="152"/>
                  </a:lnTo>
                  <a:lnTo>
                    <a:pt x="730" y="152"/>
                  </a:lnTo>
                  <a:lnTo>
                    <a:pt x="729" y="152"/>
                  </a:lnTo>
                  <a:lnTo>
                    <a:pt x="726" y="152"/>
                  </a:lnTo>
                  <a:lnTo>
                    <a:pt x="722" y="152"/>
                  </a:lnTo>
                  <a:lnTo>
                    <a:pt x="719" y="152"/>
                  </a:lnTo>
                  <a:lnTo>
                    <a:pt x="718" y="152"/>
                  </a:lnTo>
                  <a:lnTo>
                    <a:pt x="718" y="152"/>
                  </a:lnTo>
                  <a:lnTo>
                    <a:pt x="719" y="154"/>
                  </a:lnTo>
                  <a:lnTo>
                    <a:pt x="722" y="156"/>
                  </a:lnTo>
                  <a:lnTo>
                    <a:pt x="722" y="154"/>
                  </a:lnTo>
                  <a:lnTo>
                    <a:pt x="722" y="154"/>
                  </a:lnTo>
                  <a:lnTo>
                    <a:pt x="724" y="152"/>
                  </a:lnTo>
                  <a:lnTo>
                    <a:pt x="729" y="154"/>
                  </a:lnTo>
                  <a:lnTo>
                    <a:pt x="735" y="156"/>
                  </a:lnTo>
                  <a:lnTo>
                    <a:pt x="737" y="156"/>
                  </a:lnTo>
                  <a:lnTo>
                    <a:pt x="738" y="157"/>
                  </a:lnTo>
                  <a:lnTo>
                    <a:pt x="741" y="157"/>
                  </a:lnTo>
                  <a:lnTo>
                    <a:pt x="743" y="160"/>
                  </a:lnTo>
                  <a:lnTo>
                    <a:pt x="749" y="165"/>
                  </a:lnTo>
                  <a:lnTo>
                    <a:pt x="751" y="165"/>
                  </a:lnTo>
                  <a:lnTo>
                    <a:pt x="752" y="167"/>
                  </a:lnTo>
                  <a:lnTo>
                    <a:pt x="763" y="168"/>
                  </a:lnTo>
                  <a:lnTo>
                    <a:pt x="768" y="168"/>
                  </a:lnTo>
                  <a:lnTo>
                    <a:pt x="776" y="168"/>
                  </a:lnTo>
                  <a:lnTo>
                    <a:pt x="779" y="170"/>
                  </a:lnTo>
                  <a:lnTo>
                    <a:pt x="781" y="170"/>
                  </a:lnTo>
                  <a:lnTo>
                    <a:pt x="781" y="173"/>
                  </a:lnTo>
                  <a:lnTo>
                    <a:pt x="781" y="173"/>
                  </a:lnTo>
                  <a:lnTo>
                    <a:pt x="779" y="176"/>
                  </a:lnTo>
                  <a:lnTo>
                    <a:pt x="778" y="179"/>
                  </a:lnTo>
                  <a:lnTo>
                    <a:pt x="768" y="189"/>
                  </a:lnTo>
                  <a:lnTo>
                    <a:pt x="767" y="192"/>
                  </a:lnTo>
                  <a:lnTo>
                    <a:pt x="767" y="192"/>
                  </a:lnTo>
                  <a:lnTo>
                    <a:pt x="765" y="193"/>
                  </a:lnTo>
                  <a:lnTo>
                    <a:pt x="762" y="197"/>
                  </a:lnTo>
                  <a:lnTo>
                    <a:pt x="757" y="198"/>
                  </a:lnTo>
                  <a:lnTo>
                    <a:pt x="756" y="198"/>
                  </a:lnTo>
                  <a:lnTo>
                    <a:pt x="752" y="198"/>
                  </a:lnTo>
                  <a:lnTo>
                    <a:pt x="751" y="198"/>
                  </a:lnTo>
                  <a:lnTo>
                    <a:pt x="749" y="195"/>
                  </a:lnTo>
                  <a:lnTo>
                    <a:pt x="749" y="195"/>
                  </a:lnTo>
                  <a:lnTo>
                    <a:pt x="751" y="198"/>
                  </a:lnTo>
                  <a:lnTo>
                    <a:pt x="751" y="198"/>
                  </a:lnTo>
                  <a:lnTo>
                    <a:pt x="749" y="198"/>
                  </a:lnTo>
                  <a:lnTo>
                    <a:pt x="746" y="197"/>
                  </a:lnTo>
                  <a:lnTo>
                    <a:pt x="746" y="198"/>
                  </a:lnTo>
                  <a:lnTo>
                    <a:pt x="744" y="198"/>
                  </a:lnTo>
                  <a:lnTo>
                    <a:pt x="744" y="198"/>
                  </a:lnTo>
                  <a:lnTo>
                    <a:pt x="743" y="198"/>
                  </a:lnTo>
                  <a:lnTo>
                    <a:pt x="741" y="197"/>
                  </a:lnTo>
                  <a:lnTo>
                    <a:pt x="741" y="197"/>
                  </a:lnTo>
                  <a:lnTo>
                    <a:pt x="741" y="195"/>
                  </a:lnTo>
                  <a:lnTo>
                    <a:pt x="740" y="193"/>
                  </a:lnTo>
                  <a:lnTo>
                    <a:pt x="737" y="195"/>
                  </a:lnTo>
                  <a:lnTo>
                    <a:pt x="737" y="195"/>
                  </a:lnTo>
                  <a:lnTo>
                    <a:pt x="738" y="197"/>
                  </a:lnTo>
                  <a:lnTo>
                    <a:pt x="738" y="197"/>
                  </a:lnTo>
                  <a:lnTo>
                    <a:pt x="740" y="198"/>
                  </a:lnTo>
                  <a:lnTo>
                    <a:pt x="740" y="200"/>
                  </a:lnTo>
                  <a:lnTo>
                    <a:pt x="738" y="200"/>
                  </a:lnTo>
                  <a:lnTo>
                    <a:pt x="735" y="198"/>
                  </a:lnTo>
                  <a:lnTo>
                    <a:pt x="735" y="198"/>
                  </a:lnTo>
                  <a:lnTo>
                    <a:pt x="737" y="201"/>
                  </a:lnTo>
                  <a:lnTo>
                    <a:pt x="738" y="203"/>
                  </a:lnTo>
                  <a:lnTo>
                    <a:pt x="738" y="203"/>
                  </a:lnTo>
                  <a:lnTo>
                    <a:pt x="735" y="206"/>
                  </a:lnTo>
                  <a:lnTo>
                    <a:pt x="733" y="206"/>
                  </a:lnTo>
                  <a:lnTo>
                    <a:pt x="732" y="208"/>
                  </a:lnTo>
                  <a:lnTo>
                    <a:pt x="732" y="206"/>
                  </a:lnTo>
                  <a:lnTo>
                    <a:pt x="730" y="206"/>
                  </a:lnTo>
                  <a:lnTo>
                    <a:pt x="729" y="206"/>
                  </a:lnTo>
                  <a:lnTo>
                    <a:pt x="729" y="208"/>
                  </a:lnTo>
                  <a:lnTo>
                    <a:pt x="727" y="208"/>
                  </a:lnTo>
                  <a:lnTo>
                    <a:pt x="726" y="208"/>
                  </a:lnTo>
                  <a:lnTo>
                    <a:pt x="724" y="208"/>
                  </a:lnTo>
                  <a:lnTo>
                    <a:pt x="722" y="208"/>
                  </a:lnTo>
                  <a:lnTo>
                    <a:pt x="716" y="204"/>
                  </a:lnTo>
                  <a:lnTo>
                    <a:pt x="713" y="204"/>
                  </a:lnTo>
                  <a:lnTo>
                    <a:pt x="710" y="204"/>
                  </a:lnTo>
                  <a:lnTo>
                    <a:pt x="710" y="203"/>
                  </a:lnTo>
                  <a:lnTo>
                    <a:pt x="710" y="203"/>
                  </a:lnTo>
                  <a:lnTo>
                    <a:pt x="710" y="203"/>
                  </a:lnTo>
                  <a:lnTo>
                    <a:pt x="710" y="203"/>
                  </a:lnTo>
                  <a:lnTo>
                    <a:pt x="710" y="203"/>
                  </a:lnTo>
                  <a:lnTo>
                    <a:pt x="708" y="203"/>
                  </a:lnTo>
                  <a:lnTo>
                    <a:pt x="708" y="203"/>
                  </a:lnTo>
                  <a:lnTo>
                    <a:pt x="707" y="203"/>
                  </a:lnTo>
                  <a:lnTo>
                    <a:pt x="703" y="203"/>
                  </a:lnTo>
                  <a:lnTo>
                    <a:pt x="700" y="203"/>
                  </a:lnTo>
                  <a:lnTo>
                    <a:pt x="694" y="200"/>
                  </a:lnTo>
                  <a:lnTo>
                    <a:pt x="688" y="198"/>
                  </a:lnTo>
                  <a:lnTo>
                    <a:pt x="685" y="195"/>
                  </a:lnTo>
                  <a:lnTo>
                    <a:pt x="686" y="197"/>
                  </a:lnTo>
                  <a:lnTo>
                    <a:pt x="686" y="198"/>
                  </a:lnTo>
                  <a:lnTo>
                    <a:pt x="685" y="198"/>
                  </a:lnTo>
                  <a:lnTo>
                    <a:pt x="685" y="200"/>
                  </a:lnTo>
                  <a:lnTo>
                    <a:pt x="686" y="201"/>
                  </a:lnTo>
                  <a:lnTo>
                    <a:pt x="688" y="201"/>
                  </a:lnTo>
                  <a:lnTo>
                    <a:pt x="691" y="201"/>
                  </a:lnTo>
                  <a:lnTo>
                    <a:pt x="691" y="201"/>
                  </a:lnTo>
                  <a:lnTo>
                    <a:pt x="689" y="201"/>
                  </a:lnTo>
                  <a:lnTo>
                    <a:pt x="689" y="200"/>
                  </a:lnTo>
                  <a:lnTo>
                    <a:pt x="688" y="200"/>
                  </a:lnTo>
                  <a:lnTo>
                    <a:pt x="689" y="200"/>
                  </a:lnTo>
                  <a:lnTo>
                    <a:pt x="691" y="200"/>
                  </a:lnTo>
                  <a:lnTo>
                    <a:pt x="692" y="200"/>
                  </a:lnTo>
                  <a:lnTo>
                    <a:pt x="702" y="204"/>
                  </a:lnTo>
                  <a:lnTo>
                    <a:pt x="703" y="204"/>
                  </a:lnTo>
                  <a:lnTo>
                    <a:pt x="707" y="204"/>
                  </a:lnTo>
                  <a:lnTo>
                    <a:pt x="707" y="206"/>
                  </a:lnTo>
                  <a:lnTo>
                    <a:pt x="705" y="206"/>
                  </a:lnTo>
                  <a:lnTo>
                    <a:pt x="702" y="208"/>
                  </a:lnTo>
                  <a:lnTo>
                    <a:pt x="702" y="209"/>
                  </a:lnTo>
                  <a:lnTo>
                    <a:pt x="705" y="208"/>
                  </a:lnTo>
                  <a:lnTo>
                    <a:pt x="708" y="206"/>
                  </a:lnTo>
                  <a:lnTo>
                    <a:pt x="710" y="206"/>
                  </a:lnTo>
                  <a:lnTo>
                    <a:pt x="711" y="204"/>
                  </a:lnTo>
                  <a:lnTo>
                    <a:pt x="713" y="206"/>
                  </a:lnTo>
                  <a:lnTo>
                    <a:pt x="716" y="208"/>
                  </a:lnTo>
                  <a:lnTo>
                    <a:pt x="719" y="209"/>
                  </a:lnTo>
                  <a:lnTo>
                    <a:pt x="722" y="211"/>
                  </a:lnTo>
                  <a:lnTo>
                    <a:pt x="724" y="211"/>
                  </a:lnTo>
                  <a:lnTo>
                    <a:pt x="727" y="212"/>
                  </a:lnTo>
                  <a:lnTo>
                    <a:pt x="727" y="214"/>
                  </a:lnTo>
                  <a:lnTo>
                    <a:pt x="727" y="219"/>
                  </a:lnTo>
                  <a:lnTo>
                    <a:pt x="727" y="220"/>
                  </a:lnTo>
                  <a:lnTo>
                    <a:pt x="727" y="220"/>
                  </a:lnTo>
                  <a:lnTo>
                    <a:pt x="727" y="222"/>
                  </a:lnTo>
                  <a:lnTo>
                    <a:pt x="726" y="222"/>
                  </a:lnTo>
                  <a:lnTo>
                    <a:pt x="722" y="222"/>
                  </a:lnTo>
                  <a:lnTo>
                    <a:pt x="721" y="223"/>
                  </a:lnTo>
                  <a:lnTo>
                    <a:pt x="718" y="225"/>
                  </a:lnTo>
                  <a:lnTo>
                    <a:pt x="716" y="225"/>
                  </a:lnTo>
                  <a:lnTo>
                    <a:pt x="711" y="225"/>
                  </a:lnTo>
                  <a:lnTo>
                    <a:pt x="708" y="225"/>
                  </a:lnTo>
                  <a:lnTo>
                    <a:pt x="707" y="225"/>
                  </a:lnTo>
                  <a:lnTo>
                    <a:pt x="707" y="225"/>
                  </a:lnTo>
                  <a:lnTo>
                    <a:pt x="707" y="225"/>
                  </a:lnTo>
                  <a:lnTo>
                    <a:pt x="703" y="225"/>
                  </a:lnTo>
                  <a:lnTo>
                    <a:pt x="703" y="225"/>
                  </a:lnTo>
                  <a:lnTo>
                    <a:pt x="703" y="227"/>
                  </a:lnTo>
                  <a:lnTo>
                    <a:pt x="703" y="227"/>
                  </a:lnTo>
                  <a:lnTo>
                    <a:pt x="705" y="228"/>
                  </a:lnTo>
                  <a:lnTo>
                    <a:pt x="705" y="228"/>
                  </a:lnTo>
                  <a:lnTo>
                    <a:pt x="707" y="228"/>
                  </a:lnTo>
                  <a:lnTo>
                    <a:pt x="710" y="230"/>
                  </a:lnTo>
                  <a:lnTo>
                    <a:pt x="710" y="230"/>
                  </a:lnTo>
                  <a:lnTo>
                    <a:pt x="710" y="231"/>
                  </a:lnTo>
                  <a:lnTo>
                    <a:pt x="708" y="231"/>
                  </a:lnTo>
                  <a:lnTo>
                    <a:pt x="708" y="231"/>
                  </a:lnTo>
                  <a:lnTo>
                    <a:pt x="705" y="230"/>
                  </a:lnTo>
                  <a:lnTo>
                    <a:pt x="705" y="230"/>
                  </a:lnTo>
                  <a:lnTo>
                    <a:pt x="703" y="231"/>
                  </a:lnTo>
                  <a:lnTo>
                    <a:pt x="703" y="231"/>
                  </a:lnTo>
                  <a:lnTo>
                    <a:pt x="702" y="231"/>
                  </a:lnTo>
                  <a:lnTo>
                    <a:pt x="700" y="231"/>
                  </a:lnTo>
                  <a:lnTo>
                    <a:pt x="700" y="233"/>
                  </a:lnTo>
                  <a:lnTo>
                    <a:pt x="700" y="233"/>
                  </a:lnTo>
                  <a:lnTo>
                    <a:pt x="699" y="234"/>
                  </a:lnTo>
                  <a:lnTo>
                    <a:pt x="697" y="234"/>
                  </a:lnTo>
                  <a:lnTo>
                    <a:pt x="697" y="236"/>
                  </a:lnTo>
                  <a:lnTo>
                    <a:pt x="699" y="236"/>
                  </a:lnTo>
                  <a:lnTo>
                    <a:pt x="700" y="238"/>
                  </a:lnTo>
                  <a:lnTo>
                    <a:pt x="700" y="239"/>
                  </a:lnTo>
                  <a:lnTo>
                    <a:pt x="702" y="239"/>
                  </a:lnTo>
                  <a:lnTo>
                    <a:pt x="700" y="239"/>
                  </a:lnTo>
                  <a:lnTo>
                    <a:pt x="699" y="239"/>
                  </a:lnTo>
                  <a:lnTo>
                    <a:pt x="699" y="238"/>
                  </a:lnTo>
                  <a:lnTo>
                    <a:pt x="696" y="236"/>
                  </a:lnTo>
                  <a:lnTo>
                    <a:pt x="692" y="236"/>
                  </a:lnTo>
                  <a:lnTo>
                    <a:pt x="691" y="236"/>
                  </a:lnTo>
                  <a:lnTo>
                    <a:pt x="692" y="236"/>
                  </a:lnTo>
                  <a:lnTo>
                    <a:pt x="694" y="238"/>
                  </a:lnTo>
                  <a:lnTo>
                    <a:pt x="696" y="238"/>
                  </a:lnTo>
                  <a:lnTo>
                    <a:pt x="696" y="239"/>
                  </a:lnTo>
                  <a:lnTo>
                    <a:pt x="694" y="241"/>
                  </a:lnTo>
                  <a:lnTo>
                    <a:pt x="694" y="241"/>
                  </a:lnTo>
                  <a:lnTo>
                    <a:pt x="694" y="241"/>
                  </a:lnTo>
                  <a:lnTo>
                    <a:pt x="694" y="242"/>
                  </a:lnTo>
                  <a:lnTo>
                    <a:pt x="694" y="242"/>
                  </a:lnTo>
                  <a:lnTo>
                    <a:pt x="692" y="242"/>
                  </a:lnTo>
                  <a:lnTo>
                    <a:pt x="689" y="242"/>
                  </a:lnTo>
                  <a:lnTo>
                    <a:pt x="689" y="244"/>
                  </a:lnTo>
                  <a:lnTo>
                    <a:pt x="689" y="244"/>
                  </a:lnTo>
                  <a:lnTo>
                    <a:pt x="691" y="244"/>
                  </a:lnTo>
                  <a:lnTo>
                    <a:pt x="689" y="245"/>
                  </a:lnTo>
                  <a:lnTo>
                    <a:pt x="689" y="245"/>
                  </a:lnTo>
                  <a:lnTo>
                    <a:pt x="686" y="245"/>
                  </a:lnTo>
                  <a:lnTo>
                    <a:pt x="686" y="247"/>
                  </a:lnTo>
                  <a:lnTo>
                    <a:pt x="688" y="247"/>
                  </a:lnTo>
                  <a:lnTo>
                    <a:pt x="688" y="247"/>
                  </a:lnTo>
                  <a:lnTo>
                    <a:pt x="689" y="249"/>
                  </a:lnTo>
                  <a:lnTo>
                    <a:pt x="689" y="249"/>
                  </a:lnTo>
                  <a:lnTo>
                    <a:pt x="689" y="250"/>
                  </a:lnTo>
                  <a:lnTo>
                    <a:pt x="688" y="250"/>
                  </a:lnTo>
                  <a:lnTo>
                    <a:pt x="685" y="252"/>
                  </a:lnTo>
                  <a:lnTo>
                    <a:pt x="681" y="255"/>
                  </a:lnTo>
                  <a:lnTo>
                    <a:pt x="681" y="256"/>
                  </a:lnTo>
                  <a:lnTo>
                    <a:pt x="681" y="258"/>
                  </a:lnTo>
                  <a:lnTo>
                    <a:pt x="681" y="258"/>
                  </a:lnTo>
                  <a:lnTo>
                    <a:pt x="681" y="260"/>
                  </a:lnTo>
                  <a:lnTo>
                    <a:pt x="678" y="258"/>
                  </a:lnTo>
                  <a:lnTo>
                    <a:pt x="678" y="260"/>
                  </a:lnTo>
                  <a:lnTo>
                    <a:pt x="680" y="260"/>
                  </a:lnTo>
                  <a:lnTo>
                    <a:pt x="680" y="261"/>
                  </a:lnTo>
                  <a:lnTo>
                    <a:pt x="678" y="263"/>
                  </a:lnTo>
                  <a:lnTo>
                    <a:pt x="678" y="266"/>
                  </a:lnTo>
                  <a:lnTo>
                    <a:pt x="675" y="269"/>
                  </a:lnTo>
                  <a:lnTo>
                    <a:pt x="674" y="272"/>
                  </a:lnTo>
                  <a:lnTo>
                    <a:pt x="672" y="274"/>
                  </a:lnTo>
                  <a:lnTo>
                    <a:pt x="672" y="275"/>
                  </a:lnTo>
                  <a:lnTo>
                    <a:pt x="670" y="275"/>
                  </a:lnTo>
                  <a:lnTo>
                    <a:pt x="669" y="277"/>
                  </a:lnTo>
                  <a:lnTo>
                    <a:pt x="670" y="277"/>
                  </a:lnTo>
                  <a:lnTo>
                    <a:pt x="670" y="277"/>
                  </a:lnTo>
                  <a:lnTo>
                    <a:pt x="670" y="279"/>
                  </a:lnTo>
                  <a:lnTo>
                    <a:pt x="670" y="282"/>
                  </a:lnTo>
                  <a:lnTo>
                    <a:pt x="669" y="285"/>
                  </a:lnTo>
                  <a:lnTo>
                    <a:pt x="669" y="288"/>
                  </a:lnTo>
                  <a:lnTo>
                    <a:pt x="669" y="299"/>
                  </a:lnTo>
                  <a:lnTo>
                    <a:pt x="669" y="304"/>
                  </a:lnTo>
                  <a:lnTo>
                    <a:pt x="669" y="305"/>
                  </a:lnTo>
                  <a:lnTo>
                    <a:pt x="667" y="307"/>
                  </a:lnTo>
                  <a:lnTo>
                    <a:pt x="666" y="307"/>
                  </a:lnTo>
                  <a:lnTo>
                    <a:pt x="667" y="308"/>
                  </a:lnTo>
                  <a:lnTo>
                    <a:pt x="669" y="308"/>
                  </a:lnTo>
                  <a:lnTo>
                    <a:pt x="669" y="310"/>
                  </a:lnTo>
                  <a:lnTo>
                    <a:pt x="669" y="312"/>
                  </a:lnTo>
                  <a:lnTo>
                    <a:pt x="670" y="312"/>
                  </a:lnTo>
                  <a:lnTo>
                    <a:pt x="670" y="312"/>
                  </a:lnTo>
                  <a:lnTo>
                    <a:pt x="672" y="312"/>
                  </a:lnTo>
                  <a:lnTo>
                    <a:pt x="672" y="312"/>
                  </a:lnTo>
                  <a:lnTo>
                    <a:pt x="674" y="315"/>
                  </a:lnTo>
                  <a:lnTo>
                    <a:pt x="675" y="315"/>
                  </a:lnTo>
                  <a:lnTo>
                    <a:pt x="675" y="316"/>
                  </a:lnTo>
                  <a:lnTo>
                    <a:pt x="675" y="323"/>
                  </a:lnTo>
                  <a:lnTo>
                    <a:pt x="675" y="324"/>
                  </a:lnTo>
                  <a:lnTo>
                    <a:pt x="677" y="323"/>
                  </a:lnTo>
                  <a:lnTo>
                    <a:pt x="677" y="316"/>
                  </a:lnTo>
                  <a:lnTo>
                    <a:pt x="678" y="315"/>
                  </a:lnTo>
                  <a:lnTo>
                    <a:pt x="680" y="315"/>
                  </a:lnTo>
                  <a:lnTo>
                    <a:pt x="683" y="313"/>
                  </a:lnTo>
                  <a:lnTo>
                    <a:pt x="688" y="315"/>
                  </a:lnTo>
                  <a:lnTo>
                    <a:pt x="689" y="315"/>
                  </a:lnTo>
                  <a:lnTo>
                    <a:pt x="691" y="315"/>
                  </a:lnTo>
                  <a:lnTo>
                    <a:pt x="692" y="315"/>
                  </a:lnTo>
                  <a:lnTo>
                    <a:pt x="692" y="315"/>
                  </a:lnTo>
                  <a:lnTo>
                    <a:pt x="692" y="318"/>
                  </a:lnTo>
                  <a:lnTo>
                    <a:pt x="692" y="319"/>
                  </a:lnTo>
                  <a:lnTo>
                    <a:pt x="696" y="326"/>
                  </a:lnTo>
                  <a:lnTo>
                    <a:pt x="697" y="329"/>
                  </a:lnTo>
                  <a:lnTo>
                    <a:pt x="699" y="334"/>
                  </a:lnTo>
                  <a:lnTo>
                    <a:pt x="699" y="335"/>
                  </a:lnTo>
                  <a:lnTo>
                    <a:pt x="702" y="342"/>
                  </a:lnTo>
                  <a:lnTo>
                    <a:pt x="702" y="343"/>
                  </a:lnTo>
                  <a:lnTo>
                    <a:pt x="702" y="345"/>
                  </a:lnTo>
                  <a:lnTo>
                    <a:pt x="702" y="345"/>
                  </a:lnTo>
                  <a:lnTo>
                    <a:pt x="702" y="346"/>
                  </a:lnTo>
                  <a:lnTo>
                    <a:pt x="700" y="348"/>
                  </a:lnTo>
                  <a:lnTo>
                    <a:pt x="700" y="349"/>
                  </a:lnTo>
                  <a:lnTo>
                    <a:pt x="699" y="351"/>
                  </a:lnTo>
                  <a:lnTo>
                    <a:pt x="699" y="353"/>
                  </a:lnTo>
                  <a:lnTo>
                    <a:pt x="697" y="353"/>
                  </a:lnTo>
                  <a:lnTo>
                    <a:pt x="697" y="353"/>
                  </a:lnTo>
                  <a:lnTo>
                    <a:pt x="699" y="353"/>
                  </a:lnTo>
                  <a:lnTo>
                    <a:pt x="699" y="351"/>
                  </a:lnTo>
                  <a:lnTo>
                    <a:pt x="702" y="351"/>
                  </a:lnTo>
                  <a:lnTo>
                    <a:pt x="702" y="349"/>
                  </a:lnTo>
                  <a:lnTo>
                    <a:pt x="705" y="349"/>
                  </a:lnTo>
                  <a:lnTo>
                    <a:pt x="705" y="351"/>
                  </a:lnTo>
                  <a:lnTo>
                    <a:pt x="703" y="351"/>
                  </a:lnTo>
                  <a:lnTo>
                    <a:pt x="703" y="351"/>
                  </a:lnTo>
                  <a:lnTo>
                    <a:pt x="705" y="351"/>
                  </a:lnTo>
                  <a:lnTo>
                    <a:pt x="708" y="349"/>
                  </a:lnTo>
                  <a:lnTo>
                    <a:pt x="722" y="346"/>
                  </a:lnTo>
                  <a:lnTo>
                    <a:pt x="724" y="346"/>
                  </a:lnTo>
                  <a:lnTo>
                    <a:pt x="729" y="346"/>
                  </a:lnTo>
                  <a:lnTo>
                    <a:pt x="733" y="348"/>
                  </a:lnTo>
                  <a:lnTo>
                    <a:pt x="737" y="349"/>
                  </a:lnTo>
                  <a:lnTo>
                    <a:pt x="741" y="351"/>
                  </a:lnTo>
                  <a:lnTo>
                    <a:pt x="748" y="353"/>
                  </a:lnTo>
                  <a:lnTo>
                    <a:pt x="749" y="353"/>
                  </a:lnTo>
                  <a:lnTo>
                    <a:pt x="752" y="354"/>
                  </a:lnTo>
                  <a:lnTo>
                    <a:pt x="754" y="354"/>
                  </a:lnTo>
                  <a:lnTo>
                    <a:pt x="757" y="356"/>
                  </a:lnTo>
                  <a:lnTo>
                    <a:pt x="760" y="359"/>
                  </a:lnTo>
                  <a:lnTo>
                    <a:pt x="763" y="360"/>
                  </a:lnTo>
                  <a:lnTo>
                    <a:pt x="765" y="362"/>
                  </a:lnTo>
                  <a:lnTo>
                    <a:pt x="768" y="364"/>
                  </a:lnTo>
                  <a:lnTo>
                    <a:pt x="773" y="370"/>
                  </a:lnTo>
                  <a:lnTo>
                    <a:pt x="774" y="371"/>
                  </a:lnTo>
                  <a:lnTo>
                    <a:pt x="778" y="371"/>
                  </a:lnTo>
                  <a:lnTo>
                    <a:pt x="782" y="373"/>
                  </a:lnTo>
                  <a:lnTo>
                    <a:pt x="790" y="376"/>
                  </a:lnTo>
                  <a:lnTo>
                    <a:pt x="793" y="378"/>
                  </a:lnTo>
                  <a:lnTo>
                    <a:pt x="797" y="378"/>
                  </a:lnTo>
                  <a:lnTo>
                    <a:pt x="798" y="378"/>
                  </a:lnTo>
                  <a:lnTo>
                    <a:pt x="800" y="379"/>
                  </a:lnTo>
                  <a:lnTo>
                    <a:pt x="801" y="381"/>
                  </a:lnTo>
                  <a:lnTo>
                    <a:pt x="803" y="383"/>
                  </a:lnTo>
                  <a:lnTo>
                    <a:pt x="804" y="383"/>
                  </a:lnTo>
                  <a:lnTo>
                    <a:pt x="806" y="384"/>
                  </a:lnTo>
                  <a:lnTo>
                    <a:pt x="808" y="384"/>
                  </a:lnTo>
                  <a:lnTo>
                    <a:pt x="808" y="386"/>
                  </a:lnTo>
                  <a:lnTo>
                    <a:pt x="804" y="390"/>
                  </a:lnTo>
                  <a:lnTo>
                    <a:pt x="804" y="390"/>
                  </a:lnTo>
                  <a:lnTo>
                    <a:pt x="808" y="387"/>
                  </a:lnTo>
                  <a:lnTo>
                    <a:pt x="808" y="386"/>
                  </a:lnTo>
                  <a:lnTo>
                    <a:pt x="809" y="386"/>
                  </a:lnTo>
                  <a:lnTo>
                    <a:pt x="811" y="386"/>
                  </a:lnTo>
                  <a:lnTo>
                    <a:pt x="814" y="386"/>
                  </a:lnTo>
                  <a:lnTo>
                    <a:pt x="817" y="386"/>
                  </a:lnTo>
                  <a:lnTo>
                    <a:pt x="819" y="386"/>
                  </a:lnTo>
                  <a:lnTo>
                    <a:pt x="822" y="386"/>
                  </a:lnTo>
                  <a:lnTo>
                    <a:pt x="823" y="386"/>
                  </a:lnTo>
                  <a:lnTo>
                    <a:pt x="825" y="386"/>
                  </a:lnTo>
                  <a:lnTo>
                    <a:pt x="825" y="386"/>
                  </a:lnTo>
                  <a:lnTo>
                    <a:pt x="826" y="386"/>
                  </a:lnTo>
                  <a:lnTo>
                    <a:pt x="830" y="386"/>
                  </a:lnTo>
                  <a:lnTo>
                    <a:pt x="831" y="386"/>
                  </a:lnTo>
                  <a:lnTo>
                    <a:pt x="836" y="387"/>
                  </a:lnTo>
                  <a:lnTo>
                    <a:pt x="839" y="387"/>
                  </a:lnTo>
                  <a:lnTo>
                    <a:pt x="839" y="387"/>
                  </a:lnTo>
                  <a:lnTo>
                    <a:pt x="841" y="389"/>
                  </a:lnTo>
                  <a:lnTo>
                    <a:pt x="842" y="389"/>
                  </a:lnTo>
                  <a:lnTo>
                    <a:pt x="844" y="389"/>
                  </a:lnTo>
                  <a:lnTo>
                    <a:pt x="845" y="389"/>
                  </a:lnTo>
                  <a:lnTo>
                    <a:pt x="847" y="390"/>
                  </a:lnTo>
                  <a:lnTo>
                    <a:pt x="849" y="392"/>
                  </a:lnTo>
                  <a:lnTo>
                    <a:pt x="850" y="395"/>
                  </a:lnTo>
                  <a:lnTo>
                    <a:pt x="850" y="395"/>
                  </a:lnTo>
                  <a:lnTo>
                    <a:pt x="849" y="401"/>
                  </a:lnTo>
                  <a:lnTo>
                    <a:pt x="847" y="405"/>
                  </a:lnTo>
                  <a:lnTo>
                    <a:pt x="847" y="406"/>
                  </a:lnTo>
                  <a:lnTo>
                    <a:pt x="847" y="408"/>
                  </a:lnTo>
                  <a:lnTo>
                    <a:pt x="850" y="409"/>
                  </a:lnTo>
                  <a:lnTo>
                    <a:pt x="850" y="411"/>
                  </a:lnTo>
                  <a:lnTo>
                    <a:pt x="852" y="414"/>
                  </a:lnTo>
                  <a:lnTo>
                    <a:pt x="852" y="416"/>
                  </a:lnTo>
                  <a:lnTo>
                    <a:pt x="852" y="417"/>
                  </a:lnTo>
                  <a:lnTo>
                    <a:pt x="850" y="419"/>
                  </a:lnTo>
                  <a:lnTo>
                    <a:pt x="850" y="420"/>
                  </a:lnTo>
                  <a:lnTo>
                    <a:pt x="852" y="423"/>
                  </a:lnTo>
                  <a:lnTo>
                    <a:pt x="852" y="427"/>
                  </a:lnTo>
                  <a:lnTo>
                    <a:pt x="850" y="427"/>
                  </a:lnTo>
                  <a:lnTo>
                    <a:pt x="850" y="428"/>
                  </a:lnTo>
                  <a:lnTo>
                    <a:pt x="849" y="430"/>
                  </a:lnTo>
                  <a:lnTo>
                    <a:pt x="849" y="431"/>
                  </a:lnTo>
                  <a:lnTo>
                    <a:pt x="850" y="431"/>
                  </a:lnTo>
                  <a:lnTo>
                    <a:pt x="850" y="433"/>
                  </a:lnTo>
                  <a:lnTo>
                    <a:pt x="852" y="433"/>
                  </a:lnTo>
                  <a:lnTo>
                    <a:pt x="853" y="435"/>
                  </a:lnTo>
                  <a:lnTo>
                    <a:pt x="855" y="438"/>
                  </a:lnTo>
                  <a:lnTo>
                    <a:pt x="856" y="439"/>
                  </a:lnTo>
                  <a:lnTo>
                    <a:pt x="860" y="442"/>
                  </a:lnTo>
                  <a:lnTo>
                    <a:pt x="860" y="444"/>
                  </a:lnTo>
                  <a:lnTo>
                    <a:pt x="860" y="444"/>
                  </a:lnTo>
                  <a:lnTo>
                    <a:pt x="858" y="446"/>
                  </a:lnTo>
                  <a:lnTo>
                    <a:pt x="856" y="446"/>
                  </a:lnTo>
                  <a:lnTo>
                    <a:pt x="856" y="446"/>
                  </a:lnTo>
                  <a:lnTo>
                    <a:pt x="856" y="447"/>
                  </a:lnTo>
                  <a:lnTo>
                    <a:pt x="858" y="446"/>
                  </a:lnTo>
                  <a:lnTo>
                    <a:pt x="860" y="446"/>
                  </a:lnTo>
                  <a:lnTo>
                    <a:pt x="861" y="447"/>
                  </a:lnTo>
                  <a:lnTo>
                    <a:pt x="863" y="447"/>
                  </a:lnTo>
                  <a:lnTo>
                    <a:pt x="864" y="449"/>
                  </a:lnTo>
                  <a:lnTo>
                    <a:pt x="866" y="450"/>
                  </a:lnTo>
                  <a:lnTo>
                    <a:pt x="869" y="452"/>
                  </a:lnTo>
                  <a:lnTo>
                    <a:pt x="872" y="455"/>
                  </a:lnTo>
                  <a:lnTo>
                    <a:pt x="872" y="455"/>
                  </a:lnTo>
                  <a:lnTo>
                    <a:pt x="874" y="457"/>
                  </a:lnTo>
                  <a:lnTo>
                    <a:pt x="875" y="460"/>
                  </a:lnTo>
                  <a:lnTo>
                    <a:pt x="875" y="461"/>
                  </a:lnTo>
                  <a:lnTo>
                    <a:pt x="875" y="463"/>
                  </a:lnTo>
                  <a:lnTo>
                    <a:pt x="875" y="463"/>
                  </a:lnTo>
                  <a:lnTo>
                    <a:pt x="872" y="464"/>
                  </a:lnTo>
                  <a:lnTo>
                    <a:pt x="871" y="468"/>
                  </a:lnTo>
                  <a:lnTo>
                    <a:pt x="871" y="468"/>
                  </a:lnTo>
                  <a:lnTo>
                    <a:pt x="872" y="466"/>
                  </a:lnTo>
                  <a:lnTo>
                    <a:pt x="875" y="464"/>
                  </a:lnTo>
                  <a:lnTo>
                    <a:pt x="877" y="463"/>
                  </a:lnTo>
                  <a:lnTo>
                    <a:pt x="879" y="464"/>
                  </a:lnTo>
                  <a:lnTo>
                    <a:pt x="880" y="464"/>
                  </a:lnTo>
                  <a:lnTo>
                    <a:pt x="883" y="466"/>
                  </a:lnTo>
                  <a:lnTo>
                    <a:pt x="885" y="466"/>
                  </a:lnTo>
                  <a:lnTo>
                    <a:pt x="888" y="469"/>
                  </a:lnTo>
                  <a:lnTo>
                    <a:pt x="890" y="472"/>
                  </a:lnTo>
                  <a:lnTo>
                    <a:pt x="891" y="474"/>
                  </a:lnTo>
                  <a:lnTo>
                    <a:pt x="891" y="472"/>
                  </a:lnTo>
                  <a:lnTo>
                    <a:pt x="890" y="471"/>
                  </a:lnTo>
                  <a:lnTo>
                    <a:pt x="888" y="469"/>
                  </a:lnTo>
                  <a:lnTo>
                    <a:pt x="886" y="468"/>
                  </a:lnTo>
                  <a:lnTo>
                    <a:pt x="886" y="468"/>
                  </a:lnTo>
                  <a:lnTo>
                    <a:pt x="886" y="466"/>
                  </a:lnTo>
                  <a:lnTo>
                    <a:pt x="886" y="464"/>
                  </a:lnTo>
                  <a:lnTo>
                    <a:pt x="886" y="463"/>
                  </a:lnTo>
                  <a:lnTo>
                    <a:pt x="888" y="461"/>
                  </a:lnTo>
                  <a:lnTo>
                    <a:pt x="888" y="461"/>
                  </a:lnTo>
                  <a:lnTo>
                    <a:pt x="890" y="460"/>
                  </a:lnTo>
                  <a:lnTo>
                    <a:pt x="890" y="460"/>
                  </a:lnTo>
                  <a:lnTo>
                    <a:pt x="890" y="458"/>
                  </a:lnTo>
                  <a:lnTo>
                    <a:pt x="891" y="458"/>
                  </a:lnTo>
                  <a:lnTo>
                    <a:pt x="893" y="458"/>
                  </a:lnTo>
                  <a:lnTo>
                    <a:pt x="893" y="460"/>
                  </a:lnTo>
                  <a:lnTo>
                    <a:pt x="893" y="460"/>
                  </a:lnTo>
                  <a:lnTo>
                    <a:pt x="894" y="460"/>
                  </a:lnTo>
                  <a:lnTo>
                    <a:pt x="896" y="460"/>
                  </a:lnTo>
                  <a:lnTo>
                    <a:pt x="896" y="461"/>
                  </a:lnTo>
                  <a:lnTo>
                    <a:pt x="897" y="461"/>
                  </a:lnTo>
                  <a:lnTo>
                    <a:pt x="897" y="463"/>
                  </a:lnTo>
                  <a:lnTo>
                    <a:pt x="897" y="464"/>
                  </a:lnTo>
                  <a:lnTo>
                    <a:pt x="897" y="466"/>
                  </a:lnTo>
                  <a:lnTo>
                    <a:pt x="897" y="464"/>
                  </a:lnTo>
                  <a:lnTo>
                    <a:pt x="899" y="463"/>
                  </a:lnTo>
                  <a:lnTo>
                    <a:pt x="899" y="461"/>
                  </a:lnTo>
                  <a:lnTo>
                    <a:pt x="901" y="460"/>
                  </a:lnTo>
                  <a:lnTo>
                    <a:pt x="901" y="460"/>
                  </a:lnTo>
                  <a:lnTo>
                    <a:pt x="901" y="460"/>
                  </a:lnTo>
                  <a:lnTo>
                    <a:pt x="897" y="455"/>
                  </a:lnTo>
                  <a:lnTo>
                    <a:pt x="897" y="455"/>
                  </a:lnTo>
                  <a:lnTo>
                    <a:pt x="897" y="455"/>
                  </a:lnTo>
                  <a:lnTo>
                    <a:pt x="899" y="453"/>
                  </a:lnTo>
                  <a:lnTo>
                    <a:pt x="899" y="452"/>
                  </a:lnTo>
                  <a:lnTo>
                    <a:pt x="899" y="452"/>
                  </a:lnTo>
                  <a:lnTo>
                    <a:pt x="901" y="450"/>
                  </a:lnTo>
                  <a:lnTo>
                    <a:pt x="902" y="449"/>
                  </a:lnTo>
                  <a:lnTo>
                    <a:pt x="904" y="447"/>
                  </a:lnTo>
                  <a:lnTo>
                    <a:pt x="904" y="446"/>
                  </a:lnTo>
                  <a:lnTo>
                    <a:pt x="905" y="446"/>
                  </a:lnTo>
                  <a:lnTo>
                    <a:pt x="904" y="446"/>
                  </a:lnTo>
                  <a:lnTo>
                    <a:pt x="904" y="444"/>
                  </a:lnTo>
                  <a:lnTo>
                    <a:pt x="904" y="442"/>
                  </a:lnTo>
                  <a:lnTo>
                    <a:pt x="904" y="441"/>
                  </a:lnTo>
                  <a:lnTo>
                    <a:pt x="902" y="441"/>
                  </a:lnTo>
                  <a:lnTo>
                    <a:pt x="901" y="438"/>
                  </a:lnTo>
                  <a:lnTo>
                    <a:pt x="901" y="438"/>
                  </a:lnTo>
                  <a:lnTo>
                    <a:pt x="901" y="436"/>
                  </a:lnTo>
                  <a:lnTo>
                    <a:pt x="901" y="435"/>
                  </a:lnTo>
                  <a:lnTo>
                    <a:pt x="901" y="435"/>
                  </a:lnTo>
                  <a:lnTo>
                    <a:pt x="901" y="433"/>
                  </a:lnTo>
                  <a:lnTo>
                    <a:pt x="899" y="431"/>
                  </a:lnTo>
                  <a:lnTo>
                    <a:pt x="897" y="430"/>
                  </a:lnTo>
                  <a:lnTo>
                    <a:pt x="897" y="427"/>
                  </a:lnTo>
                  <a:lnTo>
                    <a:pt x="897" y="423"/>
                  </a:lnTo>
                  <a:lnTo>
                    <a:pt x="896" y="420"/>
                  </a:lnTo>
                  <a:lnTo>
                    <a:pt x="896" y="419"/>
                  </a:lnTo>
                  <a:lnTo>
                    <a:pt x="896" y="417"/>
                  </a:lnTo>
                  <a:lnTo>
                    <a:pt x="896" y="417"/>
                  </a:lnTo>
                  <a:lnTo>
                    <a:pt x="896" y="416"/>
                  </a:lnTo>
                  <a:lnTo>
                    <a:pt x="897" y="414"/>
                  </a:lnTo>
                  <a:lnTo>
                    <a:pt x="897" y="416"/>
                  </a:lnTo>
                  <a:lnTo>
                    <a:pt x="897" y="414"/>
                  </a:lnTo>
                  <a:lnTo>
                    <a:pt x="896" y="414"/>
                  </a:lnTo>
                  <a:lnTo>
                    <a:pt x="896" y="412"/>
                  </a:lnTo>
                  <a:lnTo>
                    <a:pt x="896" y="412"/>
                  </a:lnTo>
                  <a:lnTo>
                    <a:pt x="897" y="411"/>
                  </a:lnTo>
                  <a:lnTo>
                    <a:pt x="896" y="411"/>
                  </a:lnTo>
                  <a:lnTo>
                    <a:pt x="896" y="411"/>
                  </a:lnTo>
                  <a:lnTo>
                    <a:pt x="893" y="409"/>
                  </a:lnTo>
                  <a:lnTo>
                    <a:pt x="894" y="409"/>
                  </a:lnTo>
                  <a:lnTo>
                    <a:pt x="894" y="408"/>
                  </a:lnTo>
                  <a:lnTo>
                    <a:pt x="894" y="408"/>
                  </a:lnTo>
                  <a:lnTo>
                    <a:pt x="894" y="408"/>
                  </a:lnTo>
                  <a:lnTo>
                    <a:pt x="893" y="408"/>
                  </a:lnTo>
                  <a:lnTo>
                    <a:pt x="891" y="406"/>
                  </a:lnTo>
                  <a:lnTo>
                    <a:pt x="891" y="405"/>
                  </a:lnTo>
                  <a:lnTo>
                    <a:pt x="890" y="403"/>
                  </a:lnTo>
                  <a:lnTo>
                    <a:pt x="890" y="401"/>
                  </a:lnTo>
                  <a:lnTo>
                    <a:pt x="888" y="400"/>
                  </a:lnTo>
                  <a:lnTo>
                    <a:pt x="888" y="398"/>
                  </a:lnTo>
                  <a:lnTo>
                    <a:pt x="886" y="398"/>
                  </a:lnTo>
                  <a:lnTo>
                    <a:pt x="886" y="398"/>
                  </a:lnTo>
                  <a:lnTo>
                    <a:pt x="886" y="398"/>
                  </a:lnTo>
                  <a:lnTo>
                    <a:pt x="886" y="398"/>
                  </a:lnTo>
                  <a:lnTo>
                    <a:pt x="897" y="394"/>
                  </a:lnTo>
                  <a:lnTo>
                    <a:pt x="899" y="394"/>
                  </a:lnTo>
                  <a:lnTo>
                    <a:pt x="904" y="392"/>
                  </a:lnTo>
                  <a:lnTo>
                    <a:pt x="907" y="390"/>
                  </a:lnTo>
                  <a:lnTo>
                    <a:pt x="910" y="389"/>
                  </a:lnTo>
                  <a:lnTo>
                    <a:pt x="913" y="387"/>
                  </a:lnTo>
                  <a:lnTo>
                    <a:pt x="915" y="386"/>
                  </a:lnTo>
                  <a:lnTo>
                    <a:pt x="915" y="384"/>
                  </a:lnTo>
                  <a:lnTo>
                    <a:pt x="921" y="381"/>
                  </a:lnTo>
                  <a:lnTo>
                    <a:pt x="923" y="378"/>
                  </a:lnTo>
                  <a:lnTo>
                    <a:pt x="924" y="376"/>
                  </a:lnTo>
                  <a:lnTo>
                    <a:pt x="926" y="375"/>
                  </a:lnTo>
                  <a:lnTo>
                    <a:pt x="929" y="371"/>
                  </a:lnTo>
                  <a:lnTo>
                    <a:pt x="931" y="370"/>
                  </a:lnTo>
                  <a:lnTo>
                    <a:pt x="932" y="367"/>
                  </a:lnTo>
                  <a:lnTo>
                    <a:pt x="932" y="364"/>
                  </a:lnTo>
                  <a:lnTo>
                    <a:pt x="932" y="360"/>
                  </a:lnTo>
                  <a:lnTo>
                    <a:pt x="932" y="357"/>
                  </a:lnTo>
                  <a:lnTo>
                    <a:pt x="932" y="353"/>
                  </a:lnTo>
                  <a:lnTo>
                    <a:pt x="932" y="348"/>
                  </a:lnTo>
                  <a:lnTo>
                    <a:pt x="932" y="345"/>
                  </a:lnTo>
                  <a:lnTo>
                    <a:pt x="931" y="343"/>
                  </a:lnTo>
                  <a:lnTo>
                    <a:pt x="929" y="338"/>
                  </a:lnTo>
                  <a:lnTo>
                    <a:pt x="929" y="337"/>
                  </a:lnTo>
                  <a:lnTo>
                    <a:pt x="927" y="335"/>
                  </a:lnTo>
                  <a:lnTo>
                    <a:pt x="923" y="329"/>
                  </a:lnTo>
                  <a:lnTo>
                    <a:pt x="918" y="326"/>
                  </a:lnTo>
                  <a:lnTo>
                    <a:pt x="918" y="326"/>
                  </a:lnTo>
                  <a:lnTo>
                    <a:pt x="916" y="324"/>
                  </a:lnTo>
                  <a:lnTo>
                    <a:pt x="913" y="323"/>
                  </a:lnTo>
                  <a:lnTo>
                    <a:pt x="912" y="321"/>
                  </a:lnTo>
                  <a:lnTo>
                    <a:pt x="905" y="318"/>
                  </a:lnTo>
                  <a:lnTo>
                    <a:pt x="904" y="318"/>
                  </a:lnTo>
                  <a:lnTo>
                    <a:pt x="904" y="316"/>
                  </a:lnTo>
                  <a:lnTo>
                    <a:pt x="904" y="316"/>
                  </a:lnTo>
                  <a:lnTo>
                    <a:pt x="904" y="313"/>
                  </a:lnTo>
                  <a:lnTo>
                    <a:pt x="904" y="313"/>
                  </a:lnTo>
                  <a:lnTo>
                    <a:pt x="905" y="312"/>
                  </a:lnTo>
                  <a:lnTo>
                    <a:pt x="905" y="312"/>
                  </a:lnTo>
                  <a:lnTo>
                    <a:pt x="907" y="308"/>
                  </a:lnTo>
                  <a:lnTo>
                    <a:pt x="908" y="305"/>
                  </a:lnTo>
                  <a:lnTo>
                    <a:pt x="910" y="305"/>
                  </a:lnTo>
                  <a:lnTo>
                    <a:pt x="912" y="304"/>
                  </a:lnTo>
                  <a:lnTo>
                    <a:pt x="913" y="302"/>
                  </a:lnTo>
                  <a:lnTo>
                    <a:pt x="915" y="301"/>
                  </a:lnTo>
                  <a:lnTo>
                    <a:pt x="915" y="301"/>
                  </a:lnTo>
                  <a:lnTo>
                    <a:pt x="913" y="299"/>
                  </a:lnTo>
                  <a:lnTo>
                    <a:pt x="913" y="299"/>
                  </a:lnTo>
                  <a:lnTo>
                    <a:pt x="915" y="297"/>
                  </a:lnTo>
                  <a:lnTo>
                    <a:pt x="915" y="296"/>
                  </a:lnTo>
                  <a:lnTo>
                    <a:pt x="915" y="294"/>
                  </a:lnTo>
                  <a:lnTo>
                    <a:pt x="915" y="294"/>
                  </a:lnTo>
                  <a:lnTo>
                    <a:pt x="916" y="294"/>
                  </a:lnTo>
                  <a:lnTo>
                    <a:pt x="920" y="297"/>
                  </a:lnTo>
                  <a:lnTo>
                    <a:pt x="921" y="296"/>
                  </a:lnTo>
                  <a:lnTo>
                    <a:pt x="920" y="296"/>
                  </a:lnTo>
                  <a:lnTo>
                    <a:pt x="918" y="294"/>
                  </a:lnTo>
                  <a:lnTo>
                    <a:pt x="920" y="294"/>
                  </a:lnTo>
                  <a:lnTo>
                    <a:pt x="921" y="291"/>
                  </a:lnTo>
                  <a:lnTo>
                    <a:pt x="921" y="291"/>
                  </a:lnTo>
                  <a:lnTo>
                    <a:pt x="921" y="290"/>
                  </a:lnTo>
                  <a:lnTo>
                    <a:pt x="920" y="290"/>
                  </a:lnTo>
                  <a:lnTo>
                    <a:pt x="921" y="286"/>
                  </a:lnTo>
                  <a:lnTo>
                    <a:pt x="921" y="286"/>
                  </a:lnTo>
                  <a:lnTo>
                    <a:pt x="918" y="286"/>
                  </a:lnTo>
                  <a:lnTo>
                    <a:pt x="918" y="285"/>
                  </a:lnTo>
                  <a:lnTo>
                    <a:pt x="918" y="285"/>
                  </a:lnTo>
                  <a:lnTo>
                    <a:pt x="920" y="285"/>
                  </a:lnTo>
                  <a:lnTo>
                    <a:pt x="920" y="285"/>
                  </a:lnTo>
                  <a:lnTo>
                    <a:pt x="916" y="280"/>
                  </a:lnTo>
                  <a:lnTo>
                    <a:pt x="916" y="279"/>
                  </a:lnTo>
                  <a:lnTo>
                    <a:pt x="916" y="277"/>
                  </a:lnTo>
                  <a:lnTo>
                    <a:pt x="918" y="275"/>
                  </a:lnTo>
                  <a:lnTo>
                    <a:pt x="918" y="275"/>
                  </a:lnTo>
                  <a:lnTo>
                    <a:pt x="916" y="275"/>
                  </a:lnTo>
                  <a:lnTo>
                    <a:pt x="915" y="275"/>
                  </a:lnTo>
                  <a:lnTo>
                    <a:pt x="915" y="274"/>
                  </a:lnTo>
                  <a:lnTo>
                    <a:pt x="915" y="272"/>
                  </a:lnTo>
                  <a:lnTo>
                    <a:pt x="915" y="272"/>
                  </a:lnTo>
                  <a:lnTo>
                    <a:pt x="916" y="271"/>
                  </a:lnTo>
                  <a:lnTo>
                    <a:pt x="916" y="271"/>
                  </a:lnTo>
                  <a:lnTo>
                    <a:pt x="916" y="269"/>
                  </a:lnTo>
                  <a:lnTo>
                    <a:pt x="913" y="271"/>
                  </a:lnTo>
                  <a:lnTo>
                    <a:pt x="912" y="269"/>
                  </a:lnTo>
                  <a:lnTo>
                    <a:pt x="910" y="271"/>
                  </a:lnTo>
                  <a:lnTo>
                    <a:pt x="908" y="269"/>
                  </a:lnTo>
                  <a:lnTo>
                    <a:pt x="908" y="269"/>
                  </a:lnTo>
                  <a:lnTo>
                    <a:pt x="912" y="266"/>
                  </a:lnTo>
                  <a:lnTo>
                    <a:pt x="913" y="264"/>
                  </a:lnTo>
                  <a:lnTo>
                    <a:pt x="915" y="263"/>
                  </a:lnTo>
                  <a:lnTo>
                    <a:pt x="915" y="261"/>
                  </a:lnTo>
                  <a:lnTo>
                    <a:pt x="915" y="261"/>
                  </a:lnTo>
                  <a:lnTo>
                    <a:pt x="915" y="256"/>
                  </a:lnTo>
                  <a:lnTo>
                    <a:pt x="915" y="256"/>
                  </a:lnTo>
                  <a:lnTo>
                    <a:pt x="916" y="255"/>
                  </a:lnTo>
                  <a:lnTo>
                    <a:pt x="918" y="253"/>
                  </a:lnTo>
                  <a:lnTo>
                    <a:pt x="915" y="252"/>
                  </a:lnTo>
                  <a:lnTo>
                    <a:pt x="913" y="250"/>
                  </a:lnTo>
                  <a:lnTo>
                    <a:pt x="913" y="250"/>
                  </a:lnTo>
                  <a:lnTo>
                    <a:pt x="912" y="249"/>
                  </a:lnTo>
                  <a:lnTo>
                    <a:pt x="912" y="247"/>
                  </a:lnTo>
                  <a:lnTo>
                    <a:pt x="910" y="245"/>
                  </a:lnTo>
                  <a:lnTo>
                    <a:pt x="908" y="241"/>
                  </a:lnTo>
                  <a:lnTo>
                    <a:pt x="908" y="239"/>
                  </a:lnTo>
                  <a:lnTo>
                    <a:pt x="908" y="238"/>
                  </a:lnTo>
                  <a:lnTo>
                    <a:pt x="910" y="236"/>
                  </a:lnTo>
                  <a:lnTo>
                    <a:pt x="910" y="236"/>
                  </a:lnTo>
                  <a:lnTo>
                    <a:pt x="913" y="234"/>
                  </a:lnTo>
                  <a:lnTo>
                    <a:pt x="916" y="231"/>
                  </a:lnTo>
                  <a:lnTo>
                    <a:pt x="920" y="231"/>
                  </a:lnTo>
                  <a:lnTo>
                    <a:pt x="923" y="231"/>
                  </a:lnTo>
                  <a:lnTo>
                    <a:pt x="927" y="231"/>
                  </a:lnTo>
                  <a:lnTo>
                    <a:pt x="931" y="233"/>
                  </a:lnTo>
                  <a:lnTo>
                    <a:pt x="943" y="236"/>
                  </a:lnTo>
                  <a:lnTo>
                    <a:pt x="945" y="238"/>
                  </a:lnTo>
                  <a:lnTo>
                    <a:pt x="943" y="239"/>
                  </a:lnTo>
                  <a:lnTo>
                    <a:pt x="943" y="239"/>
                  </a:lnTo>
                  <a:lnTo>
                    <a:pt x="948" y="238"/>
                  </a:lnTo>
                  <a:lnTo>
                    <a:pt x="948" y="236"/>
                  </a:lnTo>
                  <a:lnTo>
                    <a:pt x="949" y="236"/>
                  </a:lnTo>
                  <a:lnTo>
                    <a:pt x="953" y="238"/>
                  </a:lnTo>
                  <a:lnTo>
                    <a:pt x="954" y="238"/>
                  </a:lnTo>
                  <a:lnTo>
                    <a:pt x="956" y="239"/>
                  </a:lnTo>
                  <a:lnTo>
                    <a:pt x="961" y="241"/>
                  </a:lnTo>
                  <a:lnTo>
                    <a:pt x="961" y="241"/>
                  </a:lnTo>
                  <a:lnTo>
                    <a:pt x="959" y="239"/>
                  </a:lnTo>
                  <a:lnTo>
                    <a:pt x="959" y="239"/>
                  </a:lnTo>
                  <a:lnTo>
                    <a:pt x="962" y="238"/>
                  </a:lnTo>
                  <a:lnTo>
                    <a:pt x="967" y="236"/>
                  </a:lnTo>
                  <a:lnTo>
                    <a:pt x="968" y="236"/>
                  </a:lnTo>
                  <a:lnTo>
                    <a:pt x="972" y="234"/>
                  </a:lnTo>
                  <a:lnTo>
                    <a:pt x="973" y="233"/>
                  </a:lnTo>
                  <a:lnTo>
                    <a:pt x="973" y="233"/>
                  </a:lnTo>
                  <a:lnTo>
                    <a:pt x="975" y="233"/>
                  </a:lnTo>
                  <a:lnTo>
                    <a:pt x="978" y="236"/>
                  </a:lnTo>
                  <a:lnTo>
                    <a:pt x="979" y="236"/>
                  </a:lnTo>
                  <a:lnTo>
                    <a:pt x="981" y="238"/>
                  </a:lnTo>
                  <a:lnTo>
                    <a:pt x="983" y="239"/>
                  </a:lnTo>
                  <a:lnTo>
                    <a:pt x="984" y="239"/>
                  </a:lnTo>
                  <a:lnTo>
                    <a:pt x="986" y="241"/>
                  </a:lnTo>
                  <a:lnTo>
                    <a:pt x="987" y="241"/>
                  </a:lnTo>
                  <a:lnTo>
                    <a:pt x="987" y="241"/>
                  </a:lnTo>
                  <a:lnTo>
                    <a:pt x="989" y="241"/>
                  </a:lnTo>
                  <a:lnTo>
                    <a:pt x="989" y="242"/>
                  </a:lnTo>
                  <a:lnTo>
                    <a:pt x="989" y="242"/>
                  </a:lnTo>
                  <a:lnTo>
                    <a:pt x="989" y="242"/>
                  </a:lnTo>
                  <a:lnTo>
                    <a:pt x="989" y="244"/>
                  </a:lnTo>
                  <a:lnTo>
                    <a:pt x="987" y="247"/>
                  </a:lnTo>
                  <a:lnTo>
                    <a:pt x="987" y="247"/>
                  </a:lnTo>
                  <a:lnTo>
                    <a:pt x="989" y="247"/>
                  </a:lnTo>
                  <a:lnTo>
                    <a:pt x="989" y="245"/>
                  </a:lnTo>
                  <a:lnTo>
                    <a:pt x="990" y="245"/>
                  </a:lnTo>
                  <a:lnTo>
                    <a:pt x="992" y="245"/>
                  </a:lnTo>
                  <a:lnTo>
                    <a:pt x="995" y="247"/>
                  </a:lnTo>
                  <a:lnTo>
                    <a:pt x="995" y="249"/>
                  </a:lnTo>
                  <a:lnTo>
                    <a:pt x="997" y="249"/>
                  </a:lnTo>
                  <a:lnTo>
                    <a:pt x="997" y="250"/>
                  </a:lnTo>
                  <a:lnTo>
                    <a:pt x="997" y="250"/>
                  </a:lnTo>
                  <a:lnTo>
                    <a:pt x="997" y="252"/>
                  </a:lnTo>
                  <a:lnTo>
                    <a:pt x="997" y="252"/>
                  </a:lnTo>
                  <a:lnTo>
                    <a:pt x="994" y="252"/>
                  </a:lnTo>
                  <a:lnTo>
                    <a:pt x="995" y="253"/>
                  </a:lnTo>
                  <a:lnTo>
                    <a:pt x="998" y="252"/>
                  </a:lnTo>
                  <a:lnTo>
                    <a:pt x="998" y="252"/>
                  </a:lnTo>
                  <a:lnTo>
                    <a:pt x="998" y="250"/>
                  </a:lnTo>
                  <a:lnTo>
                    <a:pt x="1000" y="250"/>
                  </a:lnTo>
                  <a:lnTo>
                    <a:pt x="1003" y="252"/>
                  </a:lnTo>
                  <a:lnTo>
                    <a:pt x="1003" y="253"/>
                  </a:lnTo>
                  <a:lnTo>
                    <a:pt x="1003" y="253"/>
                  </a:lnTo>
                  <a:lnTo>
                    <a:pt x="1003" y="253"/>
                  </a:lnTo>
                  <a:lnTo>
                    <a:pt x="1002" y="253"/>
                  </a:lnTo>
                  <a:lnTo>
                    <a:pt x="1000" y="255"/>
                  </a:lnTo>
                  <a:lnTo>
                    <a:pt x="1000" y="256"/>
                  </a:lnTo>
                  <a:lnTo>
                    <a:pt x="1002" y="256"/>
                  </a:lnTo>
                  <a:lnTo>
                    <a:pt x="1003" y="256"/>
                  </a:lnTo>
                  <a:lnTo>
                    <a:pt x="1003" y="256"/>
                  </a:lnTo>
                  <a:lnTo>
                    <a:pt x="1002" y="258"/>
                  </a:lnTo>
                  <a:lnTo>
                    <a:pt x="1002" y="258"/>
                  </a:lnTo>
                  <a:lnTo>
                    <a:pt x="1005" y="261"/>
                  </a:lnTo>
                  <a:lnTo>
                    <a:pt x="1006" y="263"/>
                  </a:lnTo>
                  <a:lnTo>
                    <a:pt x="1008" y="263"/>
                  </a:lnTo>
                  <a:lnTo>
                    <a:pt x="1009" y="263"/>
                  </a:lnTo>
                  <a:lnTo>
                    <a:pt x="1013" y="263"/>
                  </a:lnTo>
                  <a:lnTo>
                    <a:pt x="1016" y="264"/>
                  </a:lnTo>
                  <a:lnTo>
                    <a:pt x="1019" y="264"/>
                  </a:lnTo>
                  <a:lnTo>
                    <a:pt x="1022" y="264"/>
                  </a:lnTo>
                  <a:lnTo>
                    <a:pt x="1024" y="264"/>
                  </a:lnTo>
                  <a:lnTo>
                    <a:pt x="1024" y="264"/>
                  </a:lnTo>
                  <a:lnTo>
                    <a:pt x="1025" y="266"/>
                  </a:lnTo>
                  <a:lnTo>
                    <a:pt x="1025" y="266"/>
                  </a:lnTo>
                  <a:lnTo>
                    <a:pt x="1025" y="268"/>
                  </a:lnTo>
                  <a:lnTo>
                    <a:pt x="1025" y="269"/>
                  </a:lnTo>
                  <a:lnTo>
                    <a:pt x="1027" y="269"/>
                  </a:lnTo>
                  <a:lnTo>
                    <a:pt x="1028" y="269"/>
                  </a:lnTo>
                  <a:lnTo>
                    <a:pt x="1030" y="268"/>
                  </a:lnTo>
                  <a:lnTo>
                    <a:pt x="1031" y="268"/>
                  </a:lnTo>
                  <a:lnTo>
                    <a:pt x="1031" y="268"/>
                  </a:lnTo>
                  <a:lnTo>
                    <a:pt x="1031" y="266"/>
                  </a:lnTo>
                  <a:lnTo>
                    <a:pt x="1033" y="264"/>
                  </a:lnTo>
                  <a:lnTo>
                    <a:pt x="1033" y="264"/>
                  </a:lnTo>
                  <a:lnTo>
                    <a:pt x="1035" y="264"/>
                  </a:lnTo>
                  <a:lnTo>
                    <a:pt x="1035" y="266"/>
                  </a:lnTo>
                  <a:lnTo>
                    <a:pt x="1035" y="268"/>
                  </a:lnTo>
                  <a:lnTo>
                    <a:pt x="1036" y="268"/>
                  </a:lnTo>
                  <a:lnTo>
                    <a:pt x="1036" y="269"/>
                  </a:lnTo>
                  <a:lnTo>
                    <a:pt x="1035" y="269"/>
                  </a:lnTo>
                  <a:lnTo>
                    <a:pt x="1035" y="271"/>
                  </a:lnTo>
                  <a:lnTo>
                    <a:pt x="1033" y="271"/>
                  </a:lnTo>
                  <a:lnTo>
                    <a:pt x="1031" y="272"/>
                  </a:lnTo>
                  <a:lnTo>
                    <a:pt x="1031" y="275"/>
                  </a:lnTo>
                  <a:lnTo>
                    <a:pt x="1030" y="277"/>
                  </a:lnTo>
                  <a:lnTo>
                    <a:pt x="1030" y="279"/>
                  </a:lnTo>
                  <a:lnTo>
                    <a:pt x="1030" y="279"/>
                  </a:lnTo>
                  <a:lnTo>
                    <a:pt x="1030" y="280"/>
                  </a:lnTo>
                  <a:lnTo>
                    <a:pt x="1031" y="282"/>
                  </a:lnTo>
                  <a:lnTo>
                    <a:pt x="1031" y="283"/>
                  </a:lnTo>
                  <a:lnTo>
                    <a:pt x="1031" y="283"/>
                  </a:lnTo>
                  <a:lnTo>
                    <a:pt x="1033" y="285"/>
                  </a:lnTo>
                  <a:lnTo>
                    <a:pt x="1031" y="285"/>
                  </a:lnTo>
                  <a:lnTo>
                    <a:pt x="1031" y="286"/>
                  </a:lnTo>
                  <a:lnTo>
                    <a:pt x="1030" y="286"/>
                  </a:lnTo>
                  <a:lnTo>
                    <a:pt x="1027" y="286"/>
                  </a:lnTo>
                  <a:lnTo>
                    <a:pt x="1019" y="286"/>
                  </a:lnTo>
                  <a:lnTo>
                    <a:pt x="1017" y="286"/>
                  </a:lnTo>
                  <a:lnTo>
                    <a:pt x="1017" y="288"/>
                  </a:lnTo>
                  <a:lnTo>
                    <a:pt x="1020" y="288"/>
                  </a:lnTo>
                  <a:lnTo>
                    <a:pt x="1022" y="288"/>
                  </a:lnTo>
                  <a:lnTo>
                    <a:pt x="1030" y="288"/>
                  </a:lnTo>
                  <a:lnTo>
                    <a:pt x="1031" y="290"/>
                  </a:lnTo>
                  <a:lnTo>
                    <a:pt x="1031" y="290"/>
                  </a:lnTo>
                  <a:lnTo>
                    <a:pt x="1031" y="291"/>
                  </a:lnTo>
                  <a:lnTo>
                    <a:pt x="1033" y="293"/>
                  </a:lnTo>
                  <a:lnTo>
                    <a:pt x="1033" y="294"/>
                  </a:lnTo>
                  <a:lnTo>
                    <a:pt x="1033" y="296"/>
                  </a:lnTo>
                  <a:lnTo>
                    <a:pt x="1031" y="297"/>
                  </a:lnTo>
                  <a:lnTo>
                    <a:pt x="1031" y="299"/>
                  </a:lnTo>
                  <a:lnTo>
                    <a:pt x="1031" y="301"/>
                  </a:lnTo>
                  <a:lnTo>
                    <a:pt x="1031" y="302"/>
                  </a:lnTo>
                  <a:lnTo>
                    <a:pt x="1036" y="302"/>
                  </a:lnTo>
                  <a:lnTo>
                    <a:pt x="1036" y="302"/>
                  </a:lnTo>
                  <a:lnTo>
                    <a:pt x="1036" y="304"/>
                  </a:lnTo>
                  <a:lnTo>
                    <a:pt x="1035" y="305"/>
                  </a:lnTo>
                  <a:lnTo>
                    <a:pt x="1035" y="305"/>
                  </a:lnTo>
                  <a:lnTo>
                    <a:pt x="1035" y="307"/>
                  </a:lnTo>
                  <a:lnTo>
                    <a:pt x="1035" y="307"/>
                  </a:lnTo>
                  <a:lnTo>
                    <a:pt x="1035" y="308"/>
                  </a:lnTo>
                  <a:lnTo>
                    <a:pt x="1035" y="308"/>
                  </a:lnTo>
                  <a:lnTo>
                    <a:pt x="1035" y="310"/>
                  </a:lnTo>
                  <a:lnTo>
                    <a:pt x="1033" y="312"/>
                  </a:lnTo>
                  <a:lnTo>
                    <a:pt x="1033" y="313"/>
                  </a:lnTo>
                  <a:lnTo>
                    <a:pt x="1031" y="313"/>
                  </a:lnTo>
                  <a:lnTo>
                    <a:pt x="1031" y="313"/>
                  </a:lnTo>
                  <a:lnTo>
                    <a:pt x="1030" y="310"/>
                  </a:lnTo>
                  <a:lnTo>
                    <a:pt x="1030" y="310"/>
                  </a:lnTo>
                  <a:lnTo>
                    <a:pt x="1030" y="310"/>
                  </a:lnTo>
                  <a:lnTo>
                    <a:pt x="1030" y="310"/>
                  </a:lnTo>
                  <a:lnTo>
                    <a:pt x="1030" y="312"/>
                  </a:lnTo>
                  <a:lnTo>
                    <a:pt x="1030" y="312"/>
                  </a:lnTo>
                  <a:lnTo>
                    <a:pt x="1028" y="312"/>
                  </a:lnTo>
                  <a:lnTo>
                    <a:pt x="1027" y="313"/>
                  </a:lnTo>
                  <a:lnTo>
                    <a:pt x="1025" y="313"/>
                  </a:lnTo>
                  <a:lnTo>
                    <a:pt x="1025" y="315"/>
                  </a:lnTo>
                  <a:lnTo>
                    <a:pt x="1027" y="315"/>
                  </a:lnTo>
                  <a:lnTo>
                    <a:pt x="1028" y="315"/>
                  </a:lnTo>
                  <a:lnTo>
                    <a:pt x="1030" y="315"/>
                  </a:lnTo>
                  <a:lnTo>
                    <a:pt x="1031" y="315"/>
                  </a:lnTo>
                  <a:lnTo>
                    <a:pt x="1036" y="312"/>
                  </a:lnTo>
                  <a:lnTo>
                    <a:pt x="1038" y="312"/>
                  </a:lnTo>
                  <a:lnTo>
                    <a:pt x="1039" y="312"/>
                  </a:lnTo>
                  <a:lnTo>
                    <a:pt x="1041" y="312"/>
                  </a:lnTo>
                  <a:lnTo>
                    <a:pt x="1043" y="312"/>
                  </a:lnTo>
                  <a:lnTo>
                    <a:pt x="1046" y="312"/>
                  </a:lnTo>
                  <a:lnTo>
                    <a:pt x="1047" y="312"/>
                  </a:lnTo>
                  <a:lnTo>
                    <a:pt x="1047" y="312"/>
                  </a:lnTo>
                  <a:lnTo>
                    <a:pt x="1049" y="313"/>
                  </a:lnTo>
                  <a:lnTo>
                    <a:pt x="1050" y="313"/>
                  </a:lnTo>
                  <a:lnTo>
                    <a:pt x="1050" y="315"/>
                  </a:lnTo>
                  <a:lnTo>
                    <a:pt x="1050" y="318"/>
                  </a:lnTo>
                  <a:lnTo>
                    <a:pt x="1052" y="318"/>
                  </a:lnTo>
                  <a:lnTo>
                    <a:pt x="1052" y="319"/>
                  </a:lnTo>
                  <a:lnTo>
                    <a:pt x="1052" y="319"/>
                  </a:lnTo>
                  <a:lnTo>
                    <a:pt x="1052" y="321"/>
                  </a:lnTo>
                  <a:lnTo>
                    <a:pt x="1052" y="326"/>
                  </a:lnTo>
                  <a:lnTo>
                    <a:pt x="1050" y="327"/>
                  </a:lnTo>
                  <a:lnTo>
                    <a:pt x="1049" y="329"/>
                  </a:lnTo>
                  <a:lnTo>
                    <a:pt x="1047" y="329"/>
                  </a:lnTo>
                  <a:lnTo>
                    <a:pt x="1044" y="331"/>
                  </a:lnTo>
                  <a:lnTo>
                    <a:pt x="1043" y="331"/>
                  </a:lnTo>
                  <a:lnTo>
                    <a:pt x="1041" y="332"/>
                  </a:lnTo>
                  <a:lnTo>
                    <a:pt x="1041" y="332"/>
                  </a:lnTo>
                  <a:lnTo>
                    <a:pt x="1044" y="331"/>
                  </a:lnTo>
                  <a:lnTo>
                    <a:pt x="1049" y="331"/>
                  </a:lnTo>
                  <a:lnTo>
                    <a:pt x="1050" y="329"/>
                  </a:lnTo>
                  <a:lnTo>
                    <a:pt x="1050" y="327"/>
                  </a:lnTo>
                  <a:lnTo>
                    <a:pt x="1052" y="326"/>
                  </a:lnTo>
                  <a:lnTo>
                    <a:pt x="1054" y="321"/>
                  </a:lnTo>
                  <a:lnTo>
                    <a:pt x="1054" y="319"/>
                  </a:lnTo>
                  <a:lnTo>
                    <a:pt x="1055" y="319"/>
                  </a:lnTo>
                  <a:lnTo>
                    <a:pt x="1057" y="321"/>
                  </a:lnTo>
                  <a:lnTo>
                    <a:pt x="1057" y="323"/>
                  </a:lnTo>
                  <a:lnTo>
                    <a:pt x="1057" y="324"/>
                  </a:lnTo>
                  <a:lnTo>
                    <a:pt x="1057" y="324"/>
                  </a:lnTo>
                  <a:lnTo>
                    <a:pt x="1055" y="327"/>
                  </a:lnTo>
                  <a:lnTo>
                    <a:pt x="1055" y="327"/>
                  </a:lnTo>
                  <a:lnTo>
                    <a:pt x="1058" y="324"/>
                  </a:lnTo>
                  <a:lnTo>
                    <a:pt x="1058" y="324"/>
                  </a:lnTo>
                  <a:lnTo>
                    <a:pt x="1058" y="323"/>
                  </a:lnTo>
                  <a:lnTo>
                    <a:pt x="1060" y="321"/>
                  </a:lnTo>
                  <a:lnTo>
                    <a:pt x="1060" y="323"/>
                  </a:lnTo>
                  <a:lnTo>
                    <a:pt x="1060" y="324"/>
                  </a:lnTo>
                  <a:lnTo>
                    <a:pt x="1060" y="327"/>
                  </a:lnTo>
                  <a:lnTo>
                    <a:pt x="1060" y="327"/>
                  </a:lnTo>
                  <a:lnTo>
                    <a:pt x="1060" y="331"/>
                  </a:lnTo>
                  <a:lnTo>
                    <a:pt x="1060" y="331"/>
                  </a:lnTo>
                  <a:lnTo>
                    <a:pt x="1061" y="329"/>
                  </a:lnTo>
                  <a:lnTo>
                    <a:pt x="1061" y="327"/>
                  </a:lnTo>
                  <a:lnTo>
                    <a:pt x="1061" y="326"/>
                  </a:lnTo>
                  <a:lnTo>
                    <a:pt x="1061" y="326"/>
                  </a:lnTo>
                  <a:lnTo>
                    <a:pt x="1065" y="324"/>
                  </a:lnTo>
                  <a:lnTo>
                    <a:pt x="1068" y="323"/>
                  </a:lnTo>
                  <a:lnTo>
                    <a:pt x="1069" y="321"/>
                  </a:lnTo>
                  <a:lnTo>
                    <a:pt x="1071" y="321"/>
                  </a:lnTo>
                  <a:lnTo>
                    <a:pt x="1074" y="319"/>
                  </a:lnTo>
                  <a:lnTo>
                    <a:pt x="1076" y="318"/>
                  </a:lnTo>
                  <a:lnTo>
                    <a:pt x="1077" y="316"/>
                  </a:lnTo>
                  <a:lnTo>
                    <a:pt x="1077" y="315"/>
                  </a:lnTo>
                  <a:lnTo>
                    <a:pt x="1077" y="315"/>
                  </a:lnTo>
                  <a:lnTo>
                    <a:pt x="1079" y="313"/>
                  </a:lnTo>
                  <a:lnTo>
                    <a:pt x="1080" y="313"/>
                  </a:lnTo>
                  <a:lnTo>
                    <a:pt x="1082" y="313"/>
                  </a:lnTo>
                  <a:lnTo>
                    <a:pt x="1082" y="315"/>
                  </a:lnTo>
                  <a:lnTo>
                    <a:pt x="1084" y="316"/>
                  </a:lnTo>
                  <a:lnTo>
                    <a:pt x="1084" y="318"/>
                  </a:lnTo>
                  <a:lnTo>
                    <a:pt x="1084" y="318"/>
                  </a:lnTo>
                  <a:lnTo>
                    <a:pt x="1085" y="321"/>
                  </a:lnTo>
                  <a:lnTo>
                    <a:pt x="1085" y="321"/>
                  </a:lnTo>
                  <a:lnTo>
                    <a:pt x="1085" y="319"/>
                  </a:lnTo>
                  <a:lnTo>
                    <a:pt x="1085" y="318"/>
                  </a:lnTo>
                  <a:lnTo>
                    <a:pt x="1085" y="318"/>
                  </a:lnTo>
                  <a:lnTo>
                    <a:pt x="1085" y="316"/>
                  </a:lnTo>
                  <a:lnTo>
                    <a:pt x="1085" y="315"/>
                  </a:lnTo>
                  <a:lnTo>
                    <a:pt x="1084" y="313"/>
                  </a:lnTo>
                  <a:lnTo>
                    <a:pt x="1084" y="313"/>
                  </a:lnTo>
                  <a:lnTo>
                    <a:pt x="1085" y="312"/>
                  </a:lnTo>
                  <a:lnTo>
                    <a:pt x="1087" y="312"/>
                  </a:lnTo>
                  <a:lnTo>
                    <a:pt x="1087" y="312"/>
                  </a:lnTo>
                  <a:lnTo>
                    <a:pt x="1085" y="312"/>
                  </a:lnTo>
                  <a:lnTo>
                    <a:pt x="1085" y="310"/>
                  </a:lnTo>
                  <a:lnTo>
                    <a:pt x="1087" y="310"/>
                  </a:lnTo>
                  <a:lnTo>
                    <a:pt x="1088" y="310"/>
                  </a:lnTo>
                  <a:lnTo>
                    <a:pt x="1088" y="310"/>
                  </a:lnTo>
                  <a:lnTo>
                    <a:pt x="1088" y="308"/>
                  </a:lnTo>
                  <a:lnTo>
                    <a:pt x="1088" y="308"/>
                  </a:lnTo>
                  <a:lnTo>
                    <a:pt x="1090" y="308"/>
                  </a:lnTo>
                  <a:lnTo>
                    <a:pt x="1091" y="308"/>
                  </a:lnTo>
                  <a:lnTo>
                    <a:pt x="1091" y="308"/>
                  </a:lnTo>
                  <a:lnTo>
                    <a:pt x="1093" y="308"/>
                  </a:lnTo>
                  <a:lnTo>
                    <a:pt x="1093" y="307"/>
                  </a:lnTo>
                  <a:lnTo>
                    <a:pt x="1091" y="307"/>
                  </a:lnTo>
                  <a:lnTo>
                    <a:pt x="1090" y="307"/>
                  </a:lnTo>
                  <a:lnTo>
                    <a:pt x="1090" y="307"/>
                  </a:lnTo>
                  <a:lnTo>
                    <a:pt x="1090" y="305"/>
                  </a:lnTo>
                  <a:lnTo>
                    <a:pt x="1088" y="304"/>
                  </a:lnTo>
                  <a:lnTo>
                    <a:pt x="1090" y="304"/>
                  </a:lnTo>
                  <a:lnTo>
                    <a:pt x="1090" y="304"/>
                  </a:lnTo>
                  <a:lnTo>
                    <a:pt x="1090" y="304"/>
                  </a:lnTo>
                  <a:lnTo>
                    <a:pt x="1091" y="304"/>
                  </a:lnTo>
                  <a:lnTo>
                    <a:pt x="1091" y="302"/>
                  </a:lnTo>
                  <a:lnTo>
                    <a:pt x="1091" y="302"/>
                  </a:lnTo>
                  <a:lnTo>
                    <a:pt x="1093" y="302"/>
                  </a:lnTo>
                  <a:lnTo>
                    <a:pt x="1093" y="302"/>
                  </a:lnTo>
                  <a:lnTo>
                    <a:pt x="1091" y="299"/>
                  </a:lnTo>
                  <a:lnTo>
                    <a:pt x="1093" y="299"/>
                  </a:lnTo>
                  <a:lnTo>
                    <a:pt x="1095" y="299"/>
                  </a:lnTo>
                  <a:lnTo>
                    <a:pt x="1095" y="299"/>
                  </a:lnTo>
                  <a:lnTo>
                    <a:pt x="1098" y="301"/>
                  </a:lnTo>
                  <a:lnTo>
                    <a:pt x="1099" y="301"/>
                  </a:lnTo>
                  <a:lnTo>
                    <a:pt x="1098" y="301"/>
                  </a:lnTo>
                  <a:lnTo>
                    <a:pt x="1096" y="299"/>
                  </a:lnTo>
                  <a:lnTo>
                    <a:pt x="1095" y="299"/>
                  </a:lnTo>
                  <a:lnTo>
                    <a:pt x="1095" y="297"/>
                  </a:lnTo>
                  <a:lnTo>
                    <a:pt x="1093" y="297"/>
                  </a:lnTo>
                  <a:lnTo>
                    <a:pt x="1093" y="296"/>
                  </a:lnTo>
                  <a:lnTo>
                    <a:pt x="1091" y="294"/>
                  </a:lnTo>
                  <a:lnTo>
                    <a:pt x="1091" y="294"/>
                  </a:lnTo>
                  <a:lnTo>
                    <a:pt x="1093" y="293"/>
                  </a:lnTo>
                  <a:lnTo>
                    <a:pt x="1093" y="291"/>
                  </a:lnTo>
                  <a:lnTo>
                    <a:pt x="1095" y="291"/>
                  </a:lnTo>
                  <a:lnTo>
                    <a:pt x="1095" y="291"/>
                  </a:lnTo>
                  <a:lnTo>
                    <a:pt x="1096" y="291"/>
                  </a:lnTo>
                  <a:lnTo>
                    <a:pt x="1098" y="293"/>
                  </a:lnTo>
                  <a:lnTo>
                    <a:pt x="1099" y="293"/>
                  </a:lnTo>
                  <a:lnTo>
                    <a:pt x="1098" y="291"/>
                  </a:lnTo>
                  <a:lnTo>
                    <a:pt x="1096" y="291"/>
                  </a:lnTo>
                  <a:lnTo>
                    <a:pt x="1096" y="291"/>
                  </a:lnTo>
                  <a:lnTo>
                    <a:pt x="1096" y="290"/>
                  </a:lnTo>
                  <a:lnTo>
                    <a:pt x="1098" y="288"/>
                  </a:lnTo>
                  <a:lnTo>
                    <a:pt x="1098" y="286"/>
                  </a:lnTo>
                  <a:lnTo>
                    <a:pt x="1101" y="282"/>
                  </a:lnTo>
                  <a:lnTo>
                    <a:pt x="1101" y="282"/>
                  </a:lnTo>
                  <a:lnTo>
                    <a:pt x="1101" y="280"/>
                  </a:lnTo>
                  <a:lnTo>
                    <a:pt x="1102" y="280"/>
                  </a:lnTo>
                  <a:lnTo>
                    <a:pt x="1104" y="280"/>
                  </a:lnTo>
                  <a:lnTo>
                    <a:pt x="1106" y="282"/>
                  </a:lnTo>
                  <a:lnTo>
                    <a:pt x="1107" y="283"/>
                  </a:lnTo>
                  <a:lnTo>
                    <a:pt x="1107" y="283"/>
                  </a:lnTo>
                  <a:lnTo>
                    <a:pt x="1106" y="285"/>
                  </a:lnTo>
                  <a:lnTo>
                    <a:pt x="1104" y="286"/>
                  </a:lnTo>
                  <a:lnTo>
                    <a:pt x="1102" y="288"/>
                  </a:lnTo>
                  <a:lnTo>
                    <a:pt x="1102" y="288"/>
                  </a:lnTo>
                  <a:lnTo>
                    <a:pt x="1106" y="286"/>
                  </a:lnTo>
                  <a:lnTo>
                    <a:pt x="1107" y="286"/>
                  </a:lnTo>
                  <a:lnTo>
                    <a:pt x="1109" y="286"/>
                  </a:lnTo>
                  <a:lnTo>
                    <a:pt x="1110" y="288"/>
                  </a:lnTo>
                  <a:lnTo>
                    <a:pt x="1112" y="291"/>
                  </a:lnTo>
                  <a:lnTo>
                    <a:pt x="1110" y="293"/>
                  </a:lnTo>
                  <a:lnTo>
                    <a:pt x="1112" y="293"/>
                  </a:lnTo>
                  <a:lnTo>
                    <a:pt x="1113" y="291"/>
                  </a:lnTo>
                  <a:lnTo>
                    <a:pt x="1113" y="293"/>
                  </a:lnTo>
                  <a:lnTo>
                    <a:pt x="1113" y="294"/>
                  </a:lnTo>
                  <a:lnTo>
                    <a:pt x="1115" y="296"/>
                  </a:lnTo>
                  <a:lnTo>
                    <a:pt x="1117" y="297"/>
                  </a:lnTo>
                  <a:lnTo>
                    <a:pt x="1117" y="297"/>
                  </a:lnTo>
                  <a:lnTo>
                    <a:pt x="1115" y="299"/>
                  </a:lnTo>
                  <a:lnTo>
                    <a:pt x="1113" y="301"/>
                  </a:lnTo>
                  <a:lnTo>
                    <a:pt x="1115" y="301"/>
                  </a:lnTo>
                  <a:lnTo>
                    <a:pt x="1117" y="302"/>
                  </a:lnTo>
                  <a:lnTo>
                    <a:pt x="1117" y="302"/>
                  </a:lnTo>
                  <a:lnTo>
                    <a:pt x="1117" y="304"/>
                  </a:lnTo>
                  <a:lnTo>
                    <a:pt x="1117" y="304"/>
                  </a:lnTo>
                  <a:lnTo>
                    <a:pt x="1118" y="302"/>
                  </a:lnTo>
                  <a:lnTo>
                    <a:pt x="1120" y="302"/>
                  </a:lnTo>
                  <a:lnTo>
                    <a:pt x="1121" y="305"/>
                  </a:lnTo>
                  <a:lnTo>
                    <a:pt x="1121" y="307"/>
                  </a:lnTo>
                  <a:lnTo>
                    <a:pt x="1118" y="307"/>
                  </a:lnTo>
                  <a:lnTo>
                    <a:pt x="1117" y="307"/>
                  </a:lnTo>
                  <a:lnTo>
                    <a:pt x="1115" y="307"/>
                  </a:lnTo>
                  <a:lnTo>
                    <a:pt x="1113" y="308"/>
                  </a:lnTo>
                  <a:lnTo>
                    <a:pt x="1115" y="308"/>
                  </a:lnTo>
                  <a:lnTo>
                    <a:pt x="1117" y="308"/>
                  </a:lnTo>
                  <a:lnTo>
                    <a:pt x="1120" y="308"/>
                  </a:lnTo>
                  <a:lnTo>
                    <a:pt x="1123" y="307"/>
                  </a:lnTo>
                  <a:lnTo>
                    <a:pt x="1123" y="307"/>
                  </a:lnTo>
                  <a:lnTo>
                    <a:pt x="1124" y="307"/>
                  </a:lnTo>
                  <a:lnTo>
                    <a:pt x="1124" y="308"/>
                  </a:lnTo>
                  <a:lnTo>
                    <a:pt x="1123" y="308"/>
                  </a:lnTo>
                  <a:lnTo>
                    <a:pt x="1123" y="308"/>
                  </a:lnTo>
                  <a:lnTo>
                    <a:pt x="1124" y="308"/>
                  </a:lnTo>
                  <a:lnTo>
                    <a:pt x="1124" y="310"/>
                  </a:lnTo>
                  <a:lnTo>
                    <a:pt x="1124" y="310"/>
                  </a:lnTo>
                  <a:lnTo>
                    <a:pt x="1124" y="312"/>
                  </a:lnTo>
                  <a:lnTo>
                    <a:pt x="1126" y="312"/>
                  </a:lnTo>
                  <a:lnTo>
                    <a:pt x="1128" y="312"/>
                  </a:lnTo>
                  <a:lnTo>
                    <a:pt x="1128" y="312"/>
                  </a:lnTo>
                  <a:lnTo>
                    <a:pt x="1129" y="313"/>
                  </a:lnTo>
                  <a:lnTo>
                    <a:pt x="1129" y="316"/>
                  </a:lnTo>
                  <a:lnTo>
                    <a:pt x="1126" y="318"/>
                  </a:lnTo>
                  <a:lnTo>
                    <a:pt x="1124" y="319"/>
                  </a:lnTo>
                  <a:lnTo>
                    <a:pt x="1123" y="321"/>
                  </a:lnTo>
                  <a:lnTo>
                    <a:pt x="1121" y="321"/>
                  </a:lnTo>
                  <a:lnTo>
                    <a:pt x="1120" y="323"/>
                  </a:lnTo>
                  <a:lnTo>
                    <a:pt x="1121" y="323"/>
                  </a:lnTo>
                  <a:lnTo>
                    <a:pt x="1124" y="321"/>
                  </a:lnTo>
                  <a:lnTo>
                    <a:pt x="1124" y="319"/>
                  </a:lnTo>
                  <a:lnTo>
                    <a:pt x="1126" y="321"/>
                  </a:lnTo>
                  <a:lnTo>
                    <a:pt x="1126" y="321"/>
                  </a:lnTo>
                  <a:lnTo>
                    <a:pt x="1126" y="321"/>
                  </a:lnTo>
                  <a:lnTo>
                    <a:pt x="1128" y="321"/>
                  </a:lnTo>
                  <a:lnTo>
                    <a:pt x="1131" y="319"/>
                  </a:lnTo>
                  <a:lnTo>
                    <a:pt x="1132" y="319"/>
                  </a:lnTo>
                  <a:lnTo>
                    <a:pt x="1134" y="319"/>
                  </a:lnTo>
                  <a:lnTo>
                    <a:pt x="1134" y="319"/>
                  </a:lnTo>
                  <a:lnTo>
                    <a:pt x="1132" y="323"/>
                  </a:lnTo>
                  <a:lnTo>
                    <a:pt x="1131" y="326"/>
                  </a:lnTo>
                  <a:lnTo>
                    <a:pt x="1128" y="327"/>
                  </a:lnTo>
                  <a:lnTo>
                    <a:pt x="1126" y="329"/>
                  </a:lnTo>
                  <a:lnTo>
                    <a:pt x="1124" y="329"/>
                  </a:lnTo>
                  <a:lnTo>
                    <a:pt x="1124" y="331"/>
                  </a:lnTo>
                  <a:lnTo>
                    <a:pt x="1128" y="327"/>
                  </a:lnTo>
                  <a:lnTo>
                    <a:pt x="1131" y="327"/>
                  </a:lnTo>
                  <a:lnTo>
                    <a:pt x="1134" y="327"/>
                  </a:lnTo>
                  <a:lnTo>
                    <a:pt x="1136" y="327"/>
                  </a:lnTo>
                  <a:lnTo>
                    <a:pt x="1139" y="331"/>
                  </a:lnTo>
                  <a:lnTo>
                    <a:pt x="1140" y="331"/>
                  </a:lnTo>
                  <a:lnTo>
                    <a:pt x="1140" y="331"/>
                  </a:lnTo>
                  <a:lnTo>
                    <a:pt x="1143" y="332"/>
                  </a:lnTo>
                  <a:lnTo>
                    <a:pt x="1143" y="334"/>
                  </a:lnTo>
                  <a:lnTo>
                    <a:pt x="1143" y="334"/>
                  </a:lnTo>
                  <a:lnTo>
                    <a:pt x="1143" y="334"/>
                  </a:lnTo>
                  <a:lnTo>
                    <a:pt x="1142" y="335"/>
                  </a:lnTo>
                  <a:lnTo>
                    <a:pt x="1143" y="337"/>
                  </a:lnTo>
                  <a:lnTo>
                    <a:pt x="1143" y="338"/>
                  </a:lnTo>
                  <a:lnTo>
                    <a:pt x="1142" y="340"/>
                  </a:lnTo>
                  <a:lnTo>
                    <a:pt x="1140" y="340"/>
                  </a:lnTo>
                  <a:lnTo>
                    <a:pt x="1139" y="340"/>
                  </a:lnTo>
                  <a:lnTo>
                    <a:pt x="1137" y="342"/>
                  </a:lnTo>
                  <a:lnTo>
                    <a:pt x="1137" y="342"/>
                  </a:lnTo>
                  <a:lnTo>
                    <a:pt x="1136" y="340"/>
                  </a:lnTo>
                  <a:lnTo>
                    <a:pt x="1136" y="342"/>
                  </a:lnTo>
                  <a:lnTo>
                    <a:pt x="1137" y="342"/>
                  </a:lnTo>
                  <a:lnTo>
                    <a:pt x="1139" y="342"/>
                  </a:lnTo>
                  <a:lnTo>
                    <a:pt x="1140" y="342"/>
                  </a:lnTo>
                  <a:lnTo>
                    <a:pt x="1142" y="342"/>
                  </a:lnTo>
                  <a:lnTo>
                    <a:pt x="1143" y="342"/>
                  </a:lnTo>
                  <a:lnTo>
                    <a:pt x="1145" y="343"/>
                  </a:lnTo>
                  <a:lnTo>
                    <a:pt x="1145" y="343"/>
                  </a:lnTo>
                  <a:lnTo>
                    <a:pt x="1143" y="343"/>
                  </a:lnTo>
                  <a:lnTo>
                    <a:pt x="1143" y="345"/>
                  </a:lnTo>
                  <a:lnTo>
                    <a:pt x="1143" y="346"/>
                  </a:lnTo>
                  <a:lnTo>
                    <a:pt x="1143" y="346"/>
                  </a:lnTo>
                  <a:lnTo>
                    <a:pt x="1145" y="346"/>
                  </a:lnTo>
                  <a:lnTo>
                    <a:pt x="1145" y="346"/>
                  </a:lnTo>
                  <a:lnTo>
                    <a:pt x="1147" y="346"/>
                  </a:lnTo>
                  <a:lnTo>
                    <a:pt x="1148" y="346"/>
                  </a:lnTo>
                  <a:lnTo>
                    <a:pt x="1153" y="351"/>
                  </a:lnTo>
                  <a:lnTo>
                    <a:pt x="1151" y="353"/>
                  </a:lnTo>
                  <a:lnTo>
                    <a:pt x="1151" y="354"/>
                  </a:lnTo>
                  <a:lnTo>
                    <a:pt x="1151" y="356"/>
                  </a:lnTo>
                  <a:lnTo>
                    <a:pt x="1151" y="357"/>
                  </a:lnTo>
                  <a:lnTo>
                    <a:pt x="1150" y="357"/>
                  </a:lnTo>
                  <a:lnTo>
                    <a:pt x="1142" y="357"/>
                  </a:lnTo>
                  <a:lnTo>
                    <a:pt x="1137" y="356"/>
                  </a:lnTo>
                  <a:lnTo>
                    <a:pt x="1137" y="356"/>
                  </a:lnTo>
                  <a:lnTo>
                    <a:pt x="1139" y="354"/>
                  </a:lnTo>
                  <a:lnTo>
                    <a:pt x="1137" y="354"/>
                  </a:lnTo>
                  <a:lnTo>
                    <a:pt x="1136" y="354"/>
                  </a:lnTo>
                  <a:lnTo>
                    <a:pt x="1136" y="354"/>
                  </a:lnTo>
                  <a:lnTo>
                    <a:pt x="1137" y="356"/>
                  </a:lnTo>
                  <a:lnTo>
                    <a:pt x="1140" y="357"/>
                  </a:lnTo>
                  <a:lnTo>
                    <a:pt x="1142" y="359"/>
                  </a:lnTo>
                  <a:lnTo>
                    <a:pt x="1145" y="359"/>
                  </a:lnTo>
                  <a:lnTo>
                    <a:pt x="1145" y="360"/>
                  </a:lnTo>
                  <a:lnTo>
                    <a:pt x="1147" y="360"/>
                  </a:lnTo>
                  <a:lnTo>
                    <a:pt x="1147" y="360"/>
                  </a:lnTo>
                  <a:lnTo>
                    <a:pt x="1143" y="360"/>
                  </a:lnTo>
                  <a:lnTo>
                    <a:pt x="1142" y="362"/>
                  </a:lnTo>
                  <a:lnTo>
                    <a:pt x="1143" y="362"/>
                  </a:lnTo>
                  <a:lnTo>
                    <a:pt x="1147" y="364"/>
                  </a:lnTo>
                  <a:lnTo>
                    <a:pt x="1150" y="364"/>
                  </a:lnTo>
                  <a:lnTo>
                    <a:pt x="1151" y="364"/>
                  </a:lnTo>
                  <a:lnTo>
                    <a:pt x="1150" y="365"/>
                  </a:lnTo>
                  <a:lnTo>
                    <a:pt x="1147" y="365"/>
                  </a:lnTo>
                  <a:lnTo>
                    <a:pt x="1147" y="367"/>
                  </a:lnTo>
                  <a:lnTo>
                    <a:pt x="1148" y="367"/>
                  </a:lnTo>
                  <a:lnTo>
                    <a:pt x="1151" y="367"/>
                  </a:lnTo>
                  <a:lnTo>
                    <a:pt x="1151" y="367"/>
                  </a:lnTo>
                  <a:lnTo>
                    <a:pt x="1153" y="370"/>
                  </a:lnTo>
                  <a:lnTo>
                    <a:pt x="1153" y="370"/>
                  </a:lnTo>
                  <a:lnTo>
                    <a:pt x="1150" y="371"/>
                  </a:lnTo>
                  <a:lnTo>
                    <a:pt x="1150" y="371"/>
                  </a:lnTo>
                  <a:lnTo>
                    <a:pt x="1151" y="371"/>
                  </a:lnTo>
                  <a:lnTo>
                    <a:pt x="1154" y="371"/>
                  </a:lnTo>
                  <a:lnTo>
                    <a:pt x="1154" y="373"/>
                  </a:lnTo>
                  <a:lnTo>
                    <a:pt x="1154" y="373"/>
                  </a:lnTo>
                  <a:lnTo>
                    <a:pt x="1156" y="375"/>
                  </a:lnTo>
                  <a:lnTo>
                    <a:pt x="1158" y="375"/>
                  </a:lnTo>
                  <a:lnTo>
                    <a:pt x="1159" y="373"/>
                  </a:lnTo>
                  <a:lnTo>
                    <a:pt x="1159" y="371"/>
                  </a:lnTo>
                  <a:lnTo>
                    <a:pt x="1161" y="373"/>
                  </a:lnTo>
                  <a:lnTo>
                    <a:pt x="1161" y="373"/>
                  </a:lnTo>
                  <a:lnTo>
                    <a:pt x="1162" y="375"/>
                  </a:lnTo>
                  <a:lnTo>
                    <a:pt x="1162" y="375"/>
                  </a:lnTo>
                  <a:lnTo>
                    <a:pt x="1164" y="376"/>
                  </a:lnTo>
                  <a:lnTo>
                    <a:pt x="1164" y="375"/>
                  </a:lnTo>
                  <a:lnTo>
                    <a:pt x="1165" y="376"/>
                  </a:lnTo>
                  <a:lnTo>
                    <a:pt x="1167" y="376"/>
                  </a:lnTo>
                  <a:lnTo>
                    <a:pt x="1165" y="378"/>
                  </a:lnTo>
                  <a:lnTo>
                    <a:pt x="1165" y="378"/>
                  </a:lnTo>
                  <a:lnTo>
                    <a:pt x="1167" y="379"/>
                  </a:lnTo>
                  <a:lnTo>
                    <a:pt x="1167" y="381"/>
                  </a:lnTo>
                  <a:lnTo>
                    <a:pt x="1169" y="383"/>
                  </a:lnTo>
                  <a:lnTo>
                    <a:pt x="1169" y="383"/>
                  </a:lnTo>
                  <a:lnTo>
                    <a:pt x="1165" y="384"/>
                  </a:lnTo>
                  <a:lnTo>
                    <a:pt x="1165" y="387"/>
                  </a:lnTo>
                  <a:lnTo>
                    <a:pt x="1165" y="387"/>
                  </a:lnTo>
                  <a:lnTo>
                    <a:pt x="1164" y="389"/>
                  </a:lnTo>
                  <a:lnTo>
                    <a:pt x="1162" y="390"/>
                  </a:lnTo>
                  <a:lnTo>
                    <a:pt x="1164" y="390"/>
                  </a:lnTo>
                  <a:lnTo>
                    <a:pt x="1167" y="387"/>
                  </a:lnTo>
                  <a:lnTo>
                    <a:pt x="1169" y="387"/>
                  </a:lnTo>
                  <a:lnTo>
                    <a:pt x="1172" y="386"/>
                  </a:lnTo>
                  <a:lnTo>
                    <a:pt x="1173" y="386"/>
                  </a:lnTo>
                  <a:lnTo>
                    <a:pt x="1175" y="386"/>
                  </a:lnTo>
                  <a:lnTo>
                    <a:pt x="1177" y="386"/>
                  </a:lnTo>
                  <a:lnTo>
                    <a:pt x="1177" y="387"/>
                  </a:lnTo>
                  <a:lnTo>
                    <a:pt x="1177" y="389"/>
                  </a:lnTo>
                  <a:lnTo>
                    <a:pt x="1178" y="387"/>
                  </a:lnTo>
                  <a:lnTo>
                    <a:pt x="1180" y="387"/>
                  </a:lnTo>
                  <a:lnTo>
                    <a:pt x="1178" y="389"/>
                  </a:lnTo>
                  <a:lnTo>
                    <a:pt x="1175" y="392"/>
                  </a:lnTo>
                  <a:lnTo>
                    <a:pt x="1173" y="394"/>
                  </a:lnTo>
                  <a:lnTo>
                    <a:pt x="1173" y="395"/>
                  </a:lnTo>
                  <a:lnTo>
                    <a:pt x="1175" y="394"/>
                  </a:lnTo>
                  <a:lnTo>
                    <a:pt x="1180" y="390"/>
                  </a:lnTo>
                  <a:lnTo>
                    <a:pt x="1180" y="390"/>
                  </a:lnTo>
                  <a:lnTo>
                    <a:pt x="1181" y="389"/>
                  </a:lnTo>
                  <a:lnTo>
                    <a:pt x="1183" y="387"/>
                  </a:lnTo>
                  <a:lnTo>
                    <a:pt x="1184" y="387"/>
                  </a:lnTo>
                  <a:lnTo>
                    <a:pt x="1186" y="389"/>
                  </a:lnTo>
                  <a:lnTo>
                    <a:pt x="1186" y="390"/>
                  </a:lnTo>
                  <a:lnTo>
                    <a:pt x="1188" y="392"/>
                  </a:lnTo>
                  <a:lnTo>
                    <a:pt x="1189" y="395"/>
                  </a:lnTo>
                  <a:lnTo>
                    <a:pt x="1192" y="395"/>
                  </a:lnTo>
                  <a:lnTo>
                    <a:pt x="1194" y="397"/>
                  </a:lnTo>
                  <a:lnTo>
                    <a:pt x="1197" y="395"/>
                  </a:lnTo>
                  <a:lnTo>
                    <a:pt x="1197" y="394"/>
                  </a:lnTo>
                  <a:lnTo>
                    <a:pt x="1200" y="394"/>
                  </a:lnTo>
                  <a:lnTo>
                    <a:pt x="1200" y="394"/>
                  </a:lnTo>
                  <a:lnTo>
                    <a:pt x="1202" y="397"/>
                  </a:lnTo>
                  <a:lnTo>
                    <a:pt x="1203" y="397"/>
                  </a:lnTo>
                  <a:lnTo>
                    <a:pt x="1205" y="398"/>
                  </a:lnTo>
                  <a:lnTo>
                    <a:pt x="1205" y="398"/>
                  </a:lnTo>
                  <a:lnTo>
                    <a:pt x="1208" y="398"/>
                  </a:lnTo>
                  <a:lnTo>
                    <a:pt x="1210" y="400"/>
                  </a:lnTo>
                  <a:lnTo>
                    <a:pt x="1210" y="400"/>
                  </a:lnTo>
                  <a:lnTo>
                    <a:pt x="1208" y="401"/>
                  </a:lnTo>
                  <a:lnTo>
                    <a:pt x="1206" y="403"/>
                  </a:lnTo>
                  <a:lnTo>
                    <a:pt x="1205" y="405"/>
                  </a:lnTo>
                  <a:lnTo>
                    <a:pt x="1202" y="405"/>
                  </a:lnTo>
                  <a:lnTo>
                    <a:pt x="1199" y="405"/>
                  </a:lnTo>
                  <a:lnTo>
                    <a:pt x="1199" y="405"/>
                  </a:lnTo>
                  <a:lnTo>
                    <a:pt x="1197" y="406"/>
                  </a:lnTo>
                  <a:lnTo>
                    <a:pt x="1195" y="406"/>
                  </a:lnTo>
                  <a:lnTo>
                    <a:pt x="1194" y="408"/>
                  </a:lnTo>
                  <a:lnTo>
                    <a:pt x="1192" y="409"/>
                  </a:lnTo>
                  <a:lnTo>
                    <a:pt x="1191" y="411"/>
                  </a:lnTo>
                  <a:lnTo>
                    <a:pt x="1189" y="411"/>
                  </a:lnTo>
                  <a:lnTo>
                    <a:pt x="1188" y="411"/>
                  </a:lnTo>
                  <a:lnTo>
                    <a:pt x="1188" y="411"/>
                  </a:lnTo>
                  <a:lnTo>
                    <a:pt x="1186" y="411"/>
                  </a:lnTo>
                  <a:lnTo>
                    <a:pt x="1186" y="412"/>
                  </a:lnTo>
                  <a:lnTo>
                    <a:pt x="1186" y="412"/>
                  </a:lnTo>
                  <a:lnTo>
                    <a:pt x="1183" y="412"/>
                  </a:lnTo>
                  <a:lnTo>
                    <a:pt x="1178" y="414"/>
                  </a:lnTo>
                  <a:lnTo>
                    <a:pt x="1177" y="416"/>
                  </a:lnTo>
                  <a:lnTo>
                    <a:pt x="1175" y="414"/>
                  </a:lnTo>
                  <a:lnTo>
                    <a:pt x="1173" y="414"/>
                  </a:lnTo>
                  <a:lnTo>
                    <a:pt x="1173" y="416"/>
                  </a:lnTo>
                  <a:lnTo>
                    <a:pt x="1172" y="416"/>
                  </a:lnTo>
                  <a:lnTo>
                    <a:pt x="1170" y="417"/>
                  </a:lnTo>
                  <a:lnTo>
                    <a:pt x="1170" y="417"/>
                  </a:lnTo>
                  <a:lnTo>
                    <a:pt x="1170" y="419"/>
                  </a:lnTo>
                  <a:lnTo>
                    <a:pt x="1170" y="419"/>
                  </a:lnTo>
                  <a:lnTo>
                    <a:pt x="1169" y="419"/>
                  </a:lnTo>
                  <a:lnTo>
                    <a:pt x="1167" y="419"/>
                  </a:lnTo>
                  <a:lnTo>
                    <a:pt x="1165" y="419"/>
                  </a:lnTo>
                  <a:lnTo>
                    <a:pt x="1165" y="419"/>
                  </a:lnTo>
                  <a:lnTo>
                    <a:pt x="1169" y="420"/>
                  </a:lnTo>
                  <a:lnTo>
                    <a:pt x="1170" y="422"/>
                  </a:lnTo>
                  <a:lnTo>
                    <a:pt x="1169" y="422"/>
                  </a:lnTo>
                  <a:lnTo>
                    <a:pt x="1167" y="423"/>
                  </a:lnTo>
                  <a:lnTo>
                    <a:pt x="1167" y="423"/>
                  </a:lnTo>
                  <a:lnTo>
                    <a:pt x="1167" y="425"/>
                  </a:lnTo>
                  <a:lnTo>
                    <a:pt x="1167" y="425"/>
                  </a:lnTo>
                  <a:lnTo>
                    <a:pt x="1167" y="425"/>
                  </a:lnTo>
                  <a:lnTo>
                    <a:pt x="1167" y="425"/>
                  </a:lnTo>
                  <a:lnTo>
                    <a:pt x="1167" y="427"/>
                  </a:lnTo>
                  <a:lnTo>
                    <a:pt x="1169" y="425"/>
                  </a:lnTo>
                  <a:lnTo>
                    <a:pt x="1172" y="423"/>
                  </a:lnTo>
                  <a:lnTo>
                    <a:pt x="1173" y="422"/>
                  </a:lnTo>
                  <a:lnTo>
                    <a:pt x="1173" y="422"/>
                  </a:lnTo>
                  <a:lnTo>
                    <a:pt x="1177" y="420"/>
                  </a:lnTo>
                  <a:lnTo>
                    <a:pt x="1178" y="420"/>
                  </a:lnTo>
                  <a:lnTo>
                    <a:pt x="1181" y="419"/>
                  </a:lnTo>
                  <a:lnTo>
                    <a:pt x="1184" y="417"/>
                  </a:lnTo>
                  <a:lnTo>
                    <a:pt x="1188" y="414"/>
                  </a:lnTo>
                  <a:lnTo>
                    <a:pt x="1191" y="412"/>
                  </a:lnTo>
                  <a:lnTo>
                    <a:pt x="1195" y="411"/>
                  </a:lnTo>
                  <a:lnTo>
                    <a:pt x="1199" y="409"/>
                  </a:lnTo>
                  <a:lnTo>
                    <a:pt x="1202" y="409"/>
                  </a:lnTo>
                  <a:lnTo>
                    <a:pt x="1202" y="409"/>
                  </a:lnTo>
                  <a:lnTo>
                    <a:pt x="1199" y="409"/>
                  </a:lnTo>
                  <a:lnTo>
                    <a:pt x="1197" y="409"/>
                  </a:lnTo>
                  <a:lnTo>
                    <a:pt x="1195" y="409"/>
                  </a:lnTo>
                  <a:lnTo>
                    <a:pt x="1195" y="408"/>
                  </a:lnTo>
                  <a:lnTo>
                    <a:pt x="1195" y="408"/>
                  </a:lnTo>
                  <a:lnTo>
                    <a:pt x="1195" y="408"/>
                  </a:lnTo>
                  <a:lnTo>
                    <a:pt x="1197" y="408"/>
                  </a:lnTo>
                  <a:lnTo>
                    <a:pt x="1206" y="408"/>
                  </a:lnTo>
                  <a:lnTo>
                    <a:pt x="1208" y="408"/>
                  </a:lnTo>
                  <a:lnTo>
                    <a:pt x="1211" y="412"/>
                  </a:lnTo>
                  <a:lnTo>
                    <a:pt x="1213" y="414"/>
                  </a:lnTo>
                  <a:lnTo>
                    <a:pt x="1213" y="416"/>
                  </a:lnTo>
                  <a:lnTo>
                    <a:pt x="1213" y="416"/>
                  </a:lnTo>
                  <a:lnTo>
                    <a:pt x="1211" y="417"/>
                  </a:lnTo>
                  <a:lnTo>
                    <a:pt x="1208" y="419"/>
                  </a:lnTo>
                  <a:lnTo>
                    <a:pt x="1206" y="419"/>
                  </a:lnTo>
                  <a:lnTo>
                    <a:pt x="1206" y="419"/>
                  </a:lnTo>
                  <a:lnTo>
                    <a:pt x="1208" y="420"/>
                  </a:lnTo>
                  <a:lnTo>
                    <a:pt x="1210" y="420"/>
                  </a:lnTo>
                  <a:lnTo>
                    <a:pt x="1210" y="422"/>
                  </a:lnTo>
                  <a:lnTo>
                    <a:pt x="1211" y="420"/>
                  </a:lnTo>
                  <a:lnTo>
                    <a:pt x="1214" y="419"/>
                  </a:lnTo>
                  <a:lnTo>
                    <a:pt x="1218" y="417"/>
                  </a:lnTo>
                  <a:lnTo>
                    <a:pt x="1219" y="416"/>
                  </a:lnTo>
                  <a:lnTo>
                    <a:pt x="1222" y="416"/>
                  </a:lnTo>
                  <a:lnTo>
                    <a:pt x="1222" y="416"/>
                  </a:lnTo>
                  <a:lnTo>
                    <a:pt x="1222" y="417"/>
                  </a:lnTo>
                  <a:lnTo>
                    <a:pt x="1224" y="419"/>
                  </a:lnTo>
                  <a:lnTo>
                    <a:pt x="1225" y="419"/>
                  </a:lnTo>
                  <a:lnTo>
                    <a:pt x="1227" y="420"/>
                  </a:lnTo>
                  <a:lnTo>
                    <a:pt x="1230" y="422"/>
                  </a:lnTo>
                  <a:lnTo>
                    <a:pt x="1230" y="423"/>
                  </a:lnTo>
                  <a:lnTo>
                    <a:pt x="1232" y="425"/>
                  </a:lnTo>
                  <a:lnTo>
                    <a:pt x="1232" y="425"/>
                  </a:lnTo>
                  <a:lnTo>
                    <a:pt x="1232" y="425"/>
                  </a:lnTo>
                  <a:lnTo>
                    <a:pt x="1232" y="427"/>
                  </a:lnTo>
                  <a:lnTo>
                    <a:pt x="1232" y="427"/>
                  </a:lnTo>
                  <a:lnTo>
                    <a:pt x="1232" y="428"/>
                  </a:lnTo>
                  <a:lnTo>
                    <a:pt x="1230" y="431"/>
                  </a:lnTo>
                  <a:lnTo>
                    <a:pt x="1232" y="433"/>
                  </a:lnTo>
                  <a:lnTo>
                    <a:pt x="1232" y="435"/>
                  </a:lnTo>
                  <a:lnTo>
                    <a:pt x="1232" y="436"/>
                  </a:lnTo>
                  <a:lnTo>
                    <a:pt x="1232" y="438"/>
                  </a:lnTo>
                  <a:lnTo>
                    <a:pt x="1232" y="438"/>
                  </a:lnTo>
                  <a:lnTo>
                    <a:pt x="1232" y="439"/>
                  </a:lnTo>
                  <a:lnTo>
                    <a:pt x="1227" y="439"/>
                  </a:lnTo>
                  <a:lnTo>
                    <a:pt x="1225" y="439"/>
                  </a:lnTo>
                  <a:lnTo>
                    <a:pt x="1224" y="441"/>
                  </a:lnTo>
                  <a:lnTo>
                    <a:pt x="1225" y="441"/>
                  </a:lnTo>
                  <a:lnTo>
                    <a:pt x="1229" y="441"/>
                  </a:lnTo>
                  <a:lnTo>
                    <a:pt x="1232" y="441"/>
                  </a:lnTo>
                  <a:lnTo>
                    <a:pt x="1233" y="441"/>
                  </a:lnTo>
                  <a:lnTo>
                    <a:pt x="1233" y="442"/>
                  </a:lnTo>
                  <a:lnTo>
                    <a:pt x="1233" y="442"/>
                  </a:lnTo>
                  <a:lnTo>
                    <a:pt x="1232" y="444"/>
                  </a:lnTo>
                  <a:lnTo>
                    <a:pt x="1230" y="444"/>
                  </a:lnTo>
                  <a:lnTo>
                    <a:pt x="1229" y="442"/>
                  </a:lnTo>
                  <a:lnTo>
                    <a:pt x="1229" y="444"/>
                  </a:lnTo>
                  <a:lnTo>
                    <a:pt x="1232" y="444"/>
                  </a:lnTo>
                  <a:lnTo>
                    <a:pt x="1232" y="446"/>
                  </a:lnTo>
                  <a:lnTo>
                    <a:pt x="1233" y="446"/>
                  </a:lnTo>
                  <a:lnTo>
                    <a:pt x="1233" y="447"/>
                  </a:lnTo>
                  <a:lnTo>
                    <a:pt x="1233" y="449"/>
                  </a:lnTo>
                  <a:lnTo>
                    <a:pt x="1229" y="452"/>
                  </a:lnTo>
                  <a:lnTo>
                    <a:pt x="1225" y="455"/>
                  </a:lnTo>
                  <a:lnTo>
                    <a:pt x="1221" y="457"/>
                  </a:lnTo>
                  <a:lnTo>
                    <a:pt x="1214" y="461"/>
                  </a:lnTo>
                  <a:lnTo>
                    <a:pt x="1214" y="461"/>
                  </a:lnTo>
                  <a:lnTo>
                    <a:pt x="1213" y="461"/>
                  </a:lnTo>
                  <a:lnTo>
                    <a:pt x="1211" y="461"/>
                  </a:lnTo>
                  <a:lnTo>
                    <a:pt x="1208" y="461"/>
                  </a:lnTo>
                  <a:lnTo>
                    <a:pt x="1203" y="461"/>
                  </a:lnTo>
                  <a:lnTo>
                    <a:pt x="1202" y="463"/>
                  </a:lnTo>
                  <a:lnTo>
                    <a:pt x="1200" y="463"/>
                  </a:lnTo>
                  <a:lnTo>
                    <a:pt x="1199" y="464"/>
                  </a:lnTo>
                  <a:lnTo>
                    <a:pt x="1197" y="464"/>
                  </a:lnTo>
                  <a:lnTo>
                    <a:pt x="1194" y="464"/>
                  </a:lnTo>
                  <a:lnTo>
                    <a:pt x="1192" y="464"/>
                  </a:lnTo>
                  <a:lnTo>
                    <a:pt x="1192" y="464"/>
                  </a:lnTo>
                  <a:lnTo>
                    <a:pt x="1191" y="466"/>
                  </a:lnTo>
                  <a:lnTo>
                    <a:pt x="1191" y="466"/>
                  </a:lnTo>
                  <a:lnTo>
                    <a:pt x="1184" y="472"/>
                  </a:lnTo>
                  <a:lnTo>
                    <a:pt x="1183" y="474"/>
                  </a:lnTo>
                  <a:lnTo>
                    <a:pt x="1180" y="475"/>
                  </a:lnTo>
                  <a:lnTo>
                    <a:pt x="1177" y="480"/>
                  </a:lnTo>
                  <a:lnTo>
                    <a:pt x="1173" y="480"/>
                  </a:lnTo>
                  <a:lnTo>
                    <a:pt x="1173" y="483"/>
                  </a:lnTo>
                  <a:lnTo>
                    <a:pt x="1170" y="483"/>
                  </a:lnTo>
                  <a:lnTo>
                    <a:pt x="1165" y="485"/>
                  </a:lnTo>
                  <a:lnTo>
                    <a:pt x="1162" y="485"/>
                  </a:lnTo>
                  <a:lnTo>
                    <a:pt x="1159" y="483"/>
                  </a:lnTo>
                  <a:lnTo>
                    <a:pt x="1158" y="485"/>
                  </a:lnTo>
                  <a:lnTo>
                    <a:pt x="1154" y="485"/>
                  </a:lnTo>
                  <a:lnTo>
                    <a:pt x="1153" y="485"/>
                  </a:lnTo>
                  <a:lnTo>
                    <a:pt x="1147" y="486"/>
                  </a:lnTo>
                  <a:lnTo>
                    <a:pt x="1145" y="485"/>
                  </a:lnTo>
                  <a:lnTo>
                    <a:pt x="1143" y="485"/>
                  </a:lnTo>
                  <a:lnTo>
                    <a:pt x="1140" y="485"/>
                  </a:lnTo>
                  <a:lnTo>
                    <a:pt x="1137" y="483"/>
                  </a:lnTo>
                  <a:lnTo>
                    <a:pt x="1134" y="483"/>
                  </a:lnTo>
                  <a:lnTo>
                    <a:pt x="1132" y="483"/>
                  </a:lnTo>
                  <a:lnTo>
                    <a:pt x="1131" y="483"/>
                  </a:lnTo>
                  <a:lnTo>
                    <a:pt x="1129" y="483"/>
                  </a:lnTo>
                  <a:lnTo>
                    <a:pt x="1126" y="483"/>
                  </a:lnTo>
                  <a:lnTo>
                    <a:pt x="1124" y="485"/>
                  </a:lnTo>
                  <a:lnTo>
                    <a:pt x="1120" y="483"/>
                  </a:lnTo>
                  <a:lnTo>
                    <a:pt x="1118" y="483"/>
                  </a:lnTo>
                  <a:lnTo>
                    <a:pt x="1115" y="483"/>
                  </a:lnTo>
                  <a:lnTo>
                    <a:pt x="1113" y="483"/>
                  </a:lnTo>
                  <a:lnTo>
                    <a:pt x="1112" y="483"/>
                  </a:lnTo>
                  <a:lnTo>
                    <a:pt x="1106" y="483"/>
                  </a:lnTo>
                  <a:lnTo>
                    <a:pt x="1101" y="483"/>
                  </a:lnTo>
                  <a:lnTo>
                    <a:pt x="1096" y="483"/>
                  </a:lnTo>
                  <a:lnTo>
                    <a:pt x="1095" y="483"/>
                  </a:lnTo>
                  <a:lnTo>
                    <a:pt x="1088" y="483"/>
                  </a:lnTo>
                  <a:lnTo>
                    <a:pt x="1085" y="483"/>
                  </a:lnTo>
                  <a:lnTo>
                    <a:pt x="1084" y="485"/>
                  </a:lnTo>
                  <a:lnTo>
                    <a:pt x="1082" y="485"/>
                  </a:lnTo>
                  <a:lnTo>
                    <a:pt x="1079" y="485"/>
                  </a:lnTo>
                  <a:lnTo>
                    <a:pt x="1079" y="485"/>
                  </a:lnTo>
                  <a:lnTo>
                    <a:pt x="1077" y="485"/>
                  </a:lnTo>
                  <a:lnTo>
                    <a:pt x="1077" y="485"/>
                  </a:lnTo>
                  <a:lnTo>
                    <a:pt x="1076" y="486"/>
                  </a:lnTo>
                  <a:lnTo>
                    <a:pt x="1074" y="488"/>
                  </a:lnTo>
                  <a:lnTo>
                    <a:pt x="1071" y="488"/>
                  </a:lnTo>
                  <a:lnTo>
                    <a:pt x="1066" y="496"/>
                  </a:lnTo>
                  <a:lnTo>
                    <a:pt x="1066" y="499"/>
                  </a:lnTo>
                  <a:lnTo>
                    <a:pt x="1065" y="501"/>
                  </a:lnTo>
                  <a:lnTo>
                    <a:pt x="1063" y="501"/>
                  </a:lnTo>
                  <a:lnTo>
                    <a:pt x="1063" y="501"/>
                  </a:lnTo>
                  <a:lnTo>
                    <a:pt x="1055" y="502"/>
                  </a:lnTo>
                  <a:lnTo>
                    <a:pt x="1052" y="504"/>
                  </a:lnTo>
                  <a:lnTo>
                    <a:pt x="1052" y="505"/>
                  </a:lnTo>
                  <a:lnTo>
                    <a:pt x="1052" y="505"/>
                  </a:lnTo>
                  <a:lnTo>
                    <a:pt x="1050" y="505"/>
                  </a:lnTo>
                  <a:lnTo>
                    <a:pt x="1047" y="507"/>
                  </a:lnTo>
                  <a:lnTo>
                    <a:pt x="1047" y="507"/>
                  </a:lnTo>
                  <a:lnTo>
                    <a:pt x="1046" y="509"/>
                  </a:lnTo>
                  <a:lnTo>
                    <a:pt x="1043" y="510"/>
                  </a:lnTo>
                  <a:lnTo>
                    <a:pt x="1038" y="515"/>
                  </a:lnTo>
                  <a:lnTo>
                    <a:pt x="1036" y="520"/>
                  </a:lnTo>
                  <a:lnTo>
                    <a:pt x="1033" y="521"/>
                  </a:lnTo>
                  <a:lnTo>
                    <a:pt x="1031" y="523"/>
                  </a:lnTo>
                  <a:lnTo>
                    <a:pt x="1030" y="523"/>
                  </a:lnTo>
                  <a:lnTo>
                    <a:pt x="1028" y="523"/>
                  </a:lnTo>
                  <a:lnTo>
                    <a:pt x="1027" y="521"/>
                  </a:lnTo>
                  <a:lnTo>
                    <a:pt x="1025" y="521"/>
                  </a:lnTo>
                  <a:lnTo>
                    <a:pt x="1022" y="520"/>
                  </a:lnTo>
                  <a:lnTo>
                    <a:pt x="1013" y="518"/>
                  </a:lnTo>
                  <a:lnTo>
                    <a:pt x="1014" y="518"/>
                  </a:lnTo>
                  <a:lnTo>
                    <a:pt x="1014" y="520"/>
                  </a:lnTo>
                  <a:lnTo>
                    <a:pt x="1017" y="520"/>
                  </a:lnTo>
                  <a:lnTo>
                    <a:pt x="1019" y="520"/>
                  </a:lnTo>
                  <a:lnTo>
                    <a:pt x="1025" y="521"/>
                  </a:lnTo>
                  <a:lnTo>
                    <a:pt x="1027" y="523"/>
                  </a:lnTo>
                  <a:lnTo>
                    <a:pt x="1028" y="523"/>
                  </a:lnTo>
                  <a:lnTo>
                    <a:pt x="1030" y="524"/>
                  </a:lnTo>
                  <a:lnTo>
                    <a:pt x="1030" y="527"/>
                  </a:lnTo>
                  <a:lnTo>
                    <a:pt x="1028" y="529"/>
                  </a:lnTo>
                  <a:lnTo>
                    <a:pt x="1027" y="531"/>
                  </a:lnTo>
                  <a:lnTo>
                    <a:pt x="1022" y="535"/>
                  </a:lnTo>
                  <a:lnTo>
                    <a:pt x="1020" y="537"/>
                  </a:lnTo>
                  <a:lnTo>
                    <a:pt x="1017" y="542"/>
                  </a:lnTo>
                  <a:lnTo>
                    <a:pt x="1013" y="545"/>
                  </a:lnTo>
                  <a:lnTo>
                    <a:pt x="1011" y="546"/>
                  </a:lnTo>
                  <a:lnTo>
                    <a:pt x="1008" y="548"/>
                  </a:lnTo>
                  <a:lnTo>
                    <a:pt x="1003" y="550"/>
                  </a:lnTo>
                  <a:lnTo>
                    <a:pt x="1002" y="550"/>
                  </a:lnTo>
                  <a:lnTo>
                    <a:pt x="1000" y="550"/>
                  </a:lnTo>
                  <a:lnTo>
                    <a:pt x="997" y="551"/>
                  </a:lnTo>
                  <a:lnTo>
                    <a:pt x="995" y="553"/>
                  </a:lnTo>
                  <a:lnTo>
                    <a:pt x="994" y="554"/>
                  </a:lnTo>
                  <a:lnTo>
                    <a:pt x="987" y="557"/>
                  </a:lnTo>
                  <a:lnTo>
                    <a:pt x="986" y="557"/>
                  </a:lnTo>
                  <a:lnTo>
                    <a:pt x="984" y="559"/>
                  </a:lnTo>
                  <a:lnTo>
                    <a:pt x="983" y="561"/>
                  </a:lnTo>
                  <a:lnTo>
                    <a:pt x="981" y="561"/>
                  </a:lnTo>
                  <a:lnTo>
                    <a:pt x="981" y="562"/>
                  </a:lnTo>
                  <a:lnTo>
                    <a:pt x="979" y="564"/>
                  </a:lnTo>
                  <a:lnTo>
                    <a:pt x="976" y="567"/>
                  </a:lnTo>
                  <a:lnTo>
                    <a:pt x="973" y="567"/>
                  </a:lnTo>
                  <a:lnTo>
                    <a:pt x="972" y="568"/>
                  </a:lnTo>
                  <a:lnTo>
                    <a:pt x="970" y="570"/>
                  </a:lnTo>
                  <a:lnTo>
                    <a:pt x="968" y="572"/>
                  </a:lnTo>
                  <a:lnTo>
                    <a:pt x="965" y="570"/>
                  </a:lnTo>
                  <a:lnTo>
                    <a:pt x="965" y="572"/>
                  </a:lnTo>
                  <a:lnTo>
                    <a:pt x="968" y="573"/>
                  </a:lnTo>
                  <a:lnTo>
                    <a:pt x="970" y="575"/>
                  </a:lnTo>
                  <a:lnTo>
                    <a:pt x="967" y="575"/>
                  </a:lnTo>
                  <a:lnTo>
                    <a:pt x="964" y="576"/>
                  </a:lnTo>
                  <a:lnTo>
                    <a:pt x="959" y="579"/>
                  </a:lnTo>
                  <a:lnTo>
                    <a:pt x="957" y="581"/>
                  </a:lnTo>
                  <a:lnTo>
                    <a:pt x="957" y="579"/>
                  </a:lnTo>
                  <a:lnTo>
                    <a:pt x="954" y="581"/>
                  </a:lnTo>
                  <a:lnTo>
                    <a:pt x="953" y="583"/>
                  </a:lnTo>
                  <a:lnTo>
                    <a:pt x="949" y="584"/>
                  </a:lnTo>
                  <a:lnTo>
                    <a:pt x="943" y="589"/>
                  </a:lnTo>
                  <a:lnTo>
                    <a:pt x="943" y="589"/>
                  </a:lnTo>
                  <a:lnTo>
                    <a:pt x="943" y="589"/>
                  </a:lnTo>
                  <a:lnTo>
                    <a:pt x="943" y="589"/>
                  </a:lnTo>
                  <a:lnTo>
                    <a:pt x="942" y="590"/>
                  </a:lnTo>
                  <a:lnTo>
                    <a:pt x="940" y="592"/>
                  </a:lnTo>
                  <a:lnTo>
                    <a:pt x="935" y="592"/>
                  </a:lnTo>
                  <a:lnTo>
                    <a:pt x="934" y="594"/>
                  </a:lnTo>
                  <a:lnTo>
                    <a:pt x="934" y="594"/>
                  </a:lnTo>
                  <a:lnTo>
                    <a:pt x="932" y="594"/>
                  </a:lnTo>
                  <a:lnTo>
                    <a:pt x="931" y="594"/>
                  </a:lnTo>
                  <a:lnTo>
                    <a:pt x="929" y="595"/>
                  </a:lnTo>
                  <a:lnTo>
                    <a:pt x="926" y="597"/>
                  </a:lnTo>
                  <a:lnTo>
                    <a:pt x="926" y="597"/>
                  </a:lnTo>
                  <a:lnTo>
                    <a:pt x="924" y="597"/>
                  </a:lnTo>
                  <a:lnTo>
                    <a:pt x="924" y="597"/>
                  </a:lnTo>
                  <a:lnTo>
                    <a:pt x="926" y="595"/>
                  </a:lnTo>
                  <a:lnTo>
                    <a:pt x="927" y="595"/>
                  </a:lnTo>
                  <a:lnTo>
                    <a:pt x="927" y="595"/>
                  </a:lnTo>
                  <a:lnTo>
                    <a:pt x="926" y="595"/>
                  </a:lnTo>
                  <a:lnTo>
                    <a:pt x="926" y="595"/>
                  </a:lnTo>
                  <a:lnTo>
                    <a:pt x="926" y="595"/>
                  </a:lnTo>
                  <a:lnTo>
                    <a:pt x="926" y="595"/>
                  </a:lnTo>
                  <a:lnTo>
                    <a:pt x="924" y="594"/>
                  </a:lnTo>
                  <a:lnTo>
                    <a:pt x="924" y="595"/>
                  </a:lnTo>
                  <a:lnTo>
                    <a:pt x="923" y="595"/>
                  </a:lnTo>
                  <a:lnTo>
                    <a:pt x="923" y="595"/>
                  </a:lnTo>
                  <a:lnTo>
                    <a:pt x="923" y="595"/>
                  </a:lnTo>
                  <a:lnTo>
                    <a:pt x="921" y="595"/>
                  </a:lnTo>
                  <a:lnTo>
                    <a:pt x="921" y="595"/>
                  </a:lnTo>
                  <a:lnTo>
                    <a:pt x="920" y="595"/>
                  </a:lnTo>
                  <a:lnTo>
                    <a:pt x="918" y="595"/>
                  </a:lnTo>
                  <a:lnTo>
                    <a:pt x="918" y="597"/>
                  </a:lnTo>
                  <a:lnTo>
                    <a:pt x="918" y="597"/>
                  </a:lnTo>
                  <a:lnTo>
                    <a:pt x="920" y="595"/>
                  </a:lnTo>
                  <a:lnTo>
                    <a:pt x="920" y="595"/>
                  </a:lnTo>
                  <a:lnTo>
                    <a:pt x="921" y="595"/>
                  </a:lnTo>
                  <a:lnTo>
                    <a:pt x="921" y="595"/>
                  </a:lnTo>
                  <a:lnTo>
                    <a:pt x="921" y="595"/>
                  </a:lnTo>
                  <a:lnTo>
                    <a:pt x="921" y="597"/>
                  </a:lnTo>
                  <a:lnTo>
                    <a:pt x="921" y="597"/>
                  </a:lnTo>
                  <a:lnTo>
                    <a:pt x="921" y="597"/>
                  </a:lnTo>
                  <a:lnTo>
                    <a:pt x="921" y="597"/>
                  </a:lnTo>
                  <a:lnTo>
                    <a:pt x="921" y="595"/>
                  </a:lnTo>
                  <a:lnTo>
                    <a:pt x="921" y="595"/>
                  </a:lnTo>
                  <a:lnTo>
                    <a:pt x="921" y="595"/>
                  </a:lnTo>
                  <a:lnTo>
                    <a:pt x="924" y="595"/>
                  </a:lnTo>
                  <a:lnTo>
                    <a:pt x="924" y="595"/>
                  </a:lnTo>
                  <a:lnTo>
                    <a:pt x="924" y="597"/>
                  </a:lnTo>
                  <a:lnTo>
                    <a:pt x="924" y="597"/>
                  </a:lnTo>
                  <a:lnTo>
                    <a:pt x="926" y="597"/>
                  </a:lnTo>
                  <a:lnTo>
                    <a:pt x="926" y="597"/>
                  </a:lnTo>
                  <a:lnTo>
                    <a:pt x="927" y="597"/>
                  </a:lnTo>
                  <a:lnTo>
                    <a:pt x="927" y="597"/>
                  </a:lnTo>
                  <a:lnTo>
                    <a:pt x="927" y="597"/>
                  </a:lnTo>
                  <a:lnTo>
                    <a:pt x="927" y="597"/>
                  </a:lnTo>
                  <a:lnTo>
                    <a:pt x="926" y="598"/>
                  </a:lnTo>
                  <a:lnTo>
                    <a:pt x="924" y="598"/>
                  </a:lnTo>
                  <a:lnTo>
                    <a:pt x="926" y="598"/>
                  </a:lnTo>
                  <a:lnTo>
                    <a:pt x="926" y="598"/>
                  </a:lnTo>
                  <a:lnTo>
                    <a:pt x="927" y="598"/>
                  </a:lnTo>
                  <a:lnTo>
                    <a:pt x="927" y="598"/>
                  </a:lnTo>
                  <a:lnTo>
                    <a:pt x="927" y="598"/>
                  </a:lnTo>
                  <a:lnTo>
                    <a:pt x="926" y="600"/>
                  </a:lnTo>
                  <a:lnTo>
                    <a:pt x="924" y="600"/>
                  </a:lnTo>
                  <a:lnTo>
                    <a:pt x="924" y="600"/>
                  </a:lnTo>
                  <a:lnTo>
                    <a:pt x="923" y="600"/>
                  </a:lnTo>
                  <a:lnTo>
                    <a:pt x="923" y="600"/>
                  </a:lnTo>
                  <a:lnTo>
                    <a:pt x="923" y="598"/>
                  </a:lnTo>
                  <a:lnTo>
                    <a:pt x="923" y="598"/>
                  </a:lnTo>
                  <a:lnTo>
                    <a:pt x="921" y="600"/>
                  </a:lnTo>
                  <a:lnTo>
                    <a:pt x="921" y="600"/>
                  </a:lnTo>
                  <a:lnTo>
                    <a:pt x="921" y="598"/>
                  </a:lnTo>
                  <a:lnTo>
                    <a:pt x="921" y="598"/>
                  </a:lnTo>
                  <a:lnTo>
                    <a:pt x="921" y="598"/>
                  </a:lnTo>
                  <a:lnTo>
                    <a:pt x="923" y="598"/>
                  </a:lnTo>
                  <a:lnTo>
                    <a:pt x="921" y="598"/>
                  </a:lnTo>
                  <a:lnTo>
                    <a:pt x="920" y="598"/>
                  </a:lnTo>
                  <a:lnTo>
                    <a:pt x="918" y="598"/>
                  </a:lnTo>
                  <a:lnTo>
                    <a:pt x="918" y="598"/>
                  </a:lnTo>
                  <a:lnTo>
                    <a:pt x="918" y="598"/>
                  </a:lnTo>
                  <a:lnTo>
                    <a:pt x="918" y="598"/>
                  </a:lnTo>
                  <a:lnTo>
                    <a:pt x="918" y="597"/>
                  </a:lnTo>
                  <a:lnTo>
                    <a:pt x="918" y="597"/>
                  </a:lnTo>
                  <a:lnTo>
                    <a:pt x="916" y="597"/>
                  </a:lnTo>
                  <a:lnTo>
                    <a:pt x="915" y="597"/>
                  </a:lnTo>
                  <a:lnTo>
                    <a:pt x="915" y="598"/>
                  </a:lnTo>
                  <a:lnTo>
                    <a:pt x="913" y="598"/>
                  </a:lnTo>
                  <a:lnTo>
                    <a:pt x="913" y="598"/>
                  </a:lnTo>
                  <a:lnTo>
                    <a:pt x="912" y="598"/>
                  </a:lnTo>
                  <a:lnTo>
                    <a:pt x="908" y="598"/>
                  </a:lnTo>
                  <a:lnTo>
                    <a:pt x="907" y="598"/>
                  </a:lnTo>
                  <a:lnTo>
                    <a:pt x="905" y="600"/>
                  </a:lnTo>
                  <a:lnTo>
                    <a:pt x="904" y="600"/>
                  </a:lnTo>
                  <a:lnTo>
                    <a:pt x="902" y="600"/>
                  </a:lnTo>
                  <a:lnTo>
                    <a:pt x="902" y="600"/>
                  </a:lnTo>
                  <a:lnTo>
                    <a:pt x="899" y="600"/>
                  </a:lnTo>
                  <a:lnTo>
                    <a:pt x="897" y="600"/>
                  </a:lnTo>
                  <a:lnTo>
                    <a:pt x="896" y="602"/>
                  </a:lnTo>
                  <a:lnTo>
                    <a:pt x="894" y="602"/>
                  </a:lnTo>
                  <a:lnTo>
                    <a:pt x="893" y="603"/>
                  </a:lnTo>
                  <a:lnTo>
                    <a:pt x="891" y="605"/>
                  </a:lnTo>
                  <a:lnTo>
                    <a:pt x="890" y="605"/>
                  </a:lnTo>
                  <a:lnTo>
                    <a:pt x="890" y="605"/>
                  </a:lnTo>
                  <a:lnTo>
                    <a:pt x="890" y="605"/>
                  </a:lnTo>
                  <a:lnTo>
                    <a:pt x="888" y="605"/>
                  </a:lnTo>
                  <a:lnTo>
                    <a:pt x="888" y="606"/>
                  </a:lnTo>
                  <a:lnTo>
                    <a:pt x="888" y="606"/>
                  </a:lnTo>
                  <a:lnTo>
                    <a:pt x="888" y="608"/>
                  </a:lnTo>
                  <a:lnTo>
                    <a:pt x="885" y="609"/>
                  </a:lnTo>
                  <a:lnTo>
                    <a:pt x="885" y="611"/>
                  </a:lnTo>
                  <a:lnTo>
                    <a:pt x="886" y="611"/>
                  </a:lnTo>
                  <a:lnTo>
                    <a:pt x="888" y="611"/>
                  </a:lnTo>
                  <a:lnTo>
                    <a:pt x="890" y="613"/>
                  </a:lnTo>
                  <a:lnTo>
                    <a:pt x="891" y="613"/>
                  </a:lnTo>
                  <a:lnTo>
                    <a:pt x="891" y="613"/>
                  </a:lnTo>
                  <a:lnTo>
                    <a:pt x="893" y="613"/>
                  </a:lnTo>
                  <a:lnTo>
                    <a:pt x="894" y="611"/>
                  </a:lnTo>
                  <a:lnTo>
                    <a:pt x="896" y="611"/>
                  </a:lnTo>
                  <a:lnTo>
                    <a:pt x="896" y="611"/>
                  </a:lnTo>
                  <a:lnTo>
                    <a:pt x="896" y="614"/>
                  </a:lnTo>
                  <a:lnTo>
                    <a:pt x="896" y="614"/>
                  </a:lnTo>
                  <a:lnTo>
                    <a:pt x="896" y="614"/>
                  </a:lnTo>
                  <a:lnTo>
                    <a:pt x="896" y="614"/>
                  </a:lnTo>
                  <a:lnTo>
                    <a:pt x="896" y="616"/>
                  </a:lnTo>
                  <a:lnTo>
                    <a:pt x="896" y="616"/>
                  </a:lnTo>
                  <a:lnTo>
                    <a:pt x="897" y="616"/>
                  </a:lnTo>
                  <a:lnTo>
                    <a:pt x="897" y="617"/>
                  </a:lnTo>
                  <a:lnTo>
                    <a:pt x="897" y="617"/>
                  </a:lnTo>
                  <a:lnTo>
                    <a:pt x="896" y="617"/>
                  </a:lnTo>
                  <a:lnTo>
                    <a:pt x="894" y="617"/>
                  </a:lnTo>
                  <a:lnTo>
                    <a:pt x="894" y="617"/>
                  </a:lnTo>
                  <a:lnTo>
                    <a:pt x="893" y="617"/>
                  </a:lnTo>
                  <a:lnTo>
                    <a:pt x="891" y="617"/>
                  </a:lnTo>
                  <a:lnTo>
                    <a:pt x="888" y="619"/>
                  </a:lnTo>
                  <a:lnTo>
                    <a:pt x="886" y="619"/>
                  </a:lnTo>
                  <a:lnTo>
                    <a:pt x="886" y="617"/>
                  </a:lnTo>
                  <a:lnTo>
                    <a:pt x="886" y="617"/>
                  </a:lnTo>
                  <a:lnTo>
                    <a:pt x="883" y="619"/>
                  </a:lnTo>
                  <a:lnTo>
                    <a:pt x="880" y="619"/>
                  </a:lnTo>
                  <a:lnTo>
                    <a:pt x="879" y="619"/>
                  </a:lnTo>
                  <a:lnTo>
                    <a:pt x="879" y="620"/>
                  </a:lnTo>
                  <a:lnTo>
                    <a:pt x="877" y="620"/>
                  </a:lnTo>
                  <a:lnTo>
                    <a:pt x="877" y="620"/>
                  </a:lnTo>
                  <a:lnTo>
                    <a:pt x="877" y="620"/>
                  </a:lnTo>
                  <a:lnTo>
                    <a:pt x="875" y="622"/>
                  </a:lnTo>
                  <a:lnTo>
                    <a:pt x="875" y="622"/>
                  </a:lnTo>
                  <a:lnTo>
                    <a:pt x="877" y="622"/>
                  </a:lnTo>
                  <a:lnTo>
                    <a:pt x="879" y="622"/>
                  </a:lnTo>
                  <a:lnTo>
                    <a:pt x="880" y="624"/>
                  </a:lnTo>
                  <a:lnTo>
                    <a:pt x="882" y="624"/>
                  </a:lnTo>
                  <a:lnTo>
                    <a:pt x="882" y="624"/>
                  </a:lnTo>
                  <a:lnTo>
                    <a:pt x="877" y="624"/>
                  </a:lnTo>
                  <a:lnTo>
                    <a:pt x="875" y="624"/>
                  </a:lnTo>
                  <a:lnTo>
                    <a:pt x="874" y="622"/>
                  </a:lnTo>
                  <a:lnTo>
                    <a:pt x="871" y="622"/>
                  </a:lnTo>
                  <a:lnTo>
                    <a:pt x="867" y="622"/>
                  </a:lnTo>
                  <a:lnTo>
                    <a:pt x="864" y="622"/>
                  </a:lnTo>
                  <a:lnTo>
                    <a:pt x="863" y="622"/>
                  </a:lnTo>
                  <a:lnTo>
                    <a:pt x="861" y="622"/>
                  </a:lnTo>
                  <a:lnTo>
                    <a:pt x="858" y="625"/>
                  </a:lnTo>
                  <a:lnTo>
                    <a:pt x="856" y="627"/>
                  </a:lnTo>
                  <a:lnTo>
                    <a:pt x="856" y="628"/>
                  </a:lnTo>
                  <a:lnTo>
                    <a:pt x="855" y="628"/>
                  </a:lnTo>
                  <a:lnTo>
                    <a:pt x="855" y="628"/>
                  </a:lnTo>
                  <a:lnTo>
                    <a:pt x="855" y="628"/>
                  </a:lnTo>
                  <a:lnTo>
                    <a:pt x="855" y="628"/>
                  </a:lnTo>
                  <a:lnTo>
                    <a:pt x="855" y="627"/>
                  </a:lnTo>
                  <a:lnTo>
                    <a:pt x="855" y="628"/>
                  </a:lnTo>
                  <a:lnTo>
                    <a:pt x="855" y="628"/>
                  </a:lnTo>
                  <a:lnTo>
                    <a:pt x="853" y="628"/>
                  </a:lnTo>
                  <a:lnTo>
                    <a:pt x="852" y="628"/>
                  </a:lnTo>
                  <a:lnTo>
                    <a:pt x="849" y="630"/>
                  </a:lnTo>
                  <a:lnTo>
                    <a:pt x="847" y="631"/>
                  </a:lnTo>
                  <a:lnTo>
                    <a:pt x="847" y="631"/>
                  </a:lnTo>
                  <a:lnTo>
                    <a:pt x="847" y="633"/>
                  </a:lnTo>
                  <a:lnTo>
                    <a:pt x="847" y="635"/>
                  </a:lnTo>
                  <a:lnTo>
                    <a:pt x="845" y="635"/>
                  </a:lnTo>
                  <a:lnTo>
                    <a:pt x="845" y="633"/>
                  </a:lnTo>
                  <a:lnTo>
                    <a:pt x="845" y="633"/>
                  </a:lnTo>
                  <a:lnTo>
                    <a:pt x="844" y="633"/>
                  </a:lnTo>
                  <a:lnTo>
                    <a:pt x="844" y="633"/>
                  </a:lnTo>
                  <a:lnTo>
                    <a:pt x="841" y="633"/>
                  </a:lnTo>
                  <a:lnTo>
                    <a:pt x="839" y="633"/>
                  </a:lnTo>
                  <a:lnTo>
                    <a:pt x="838" y="631"/>
                  </a:lnTo>
                  <a:lnTo>
                    <a:pt x="838" y="631"/>
                  </a:lnTo>
                  <a:lnTo>
                    <a:pt x="838" y="631"/>
                  </a:lnTo>
                  <a:lnTo>
                    <a:pt x="838" y="630"/>
                  </a:lnTo>
                  <a:lnTo>
                    <a:pt x="838" y="628"/>
                  </a:lnTo>
                  <a:lnTo>
                    <a:pt x="838" y="628"/>
                  </a:lnTo>
                  <a:lnTo>
                    <a:pt x="839" y="628"/>
                  </a:lnTo>
                  <a:lnTo>
                    <a:pt x="839" y="627"/>
                  </a:lnTo>
                  <a:lnTo>
                    <a:pt x="841" y="627"/>
                  </a:lnTo>
                  <a:lnTo>
                    <a:pt x="845" y="627"/>
                  </a:lnTo>
                  <a:lnTo>
                    <a:pt x="845" y="627"/>
                  </a:lnTo>
                  <a:lnTo>
                    <a:pt x="847" y="627"/>
                  </a:lnTo>
                  <a:lnTo>
                    <a:pt x="847" y="627"/>
                  </a:lnTo>
                  <a:lnTo>
                    <a:pt x="847" y="625"/>
                  </a:lnTo>
                  <a:lnTo>
                    <a:pt x="847" y="625"/>
                  </a:lnTo>
                  <a:lnTo>
                    <a:pt x="847" y="624"/>
                  </a:lnTo>
                  <a:lnTo>
                    <a:pt x="847" y="624"/>
                  </a:lnTo>
                  <a:lnTo>
                    <a:pt x="847" y="624"/>
                  </a:lnTo>
                  <a:lnTo>
                    <a:pt x="844" y="624"/>
                  </a:lnTo>
                  <a:lnTo>
                    <a:pt x="844" y="624"/>
                  </a:lnTo>
                  <a:lnTo>
                    <a:pt x="844" y="624"/>
                  </a:lnTo>
                  <a:lnTo>
                    <a:pt x="845" y="622"/>
                  </a:lnTo>
                  <a:lnTo>
                    <a:pt x="847" y="620"/>
                  </a:lnTo>
                  <a:lnTo>
                    <a:pt x="847" y="616"/>
                  </a:lnTo>
                  <a:lnTo>
                    <a:pt x="849" y="614"/>
                  </a:lnTo>
                  <a:lnTo>
                    <a:pt x="850" y="614"/>
                  </a:lnTo>
                  <a:lnTo>
                    <a:pt x="852" y="613"/>
                  </a:lnTo>
                  <a:lnTo>
                    <a:pt x="853" y="613"/>
                  </a:lnTo>
                  <a:lnTo>
                    <a:pt x="853" y="611"/>
                  </a:lnTo>
                  <a:lnTo>
                    <a:pt x="855" y="611"/>
                  </a:lnTo>
                  <a:lnTo>
                    <a:pt x="855" y="611"/>
                  </a:lnTo>
                  <a:lnTo>
                    <a:pt x="856" y="609"/>
                  </a:lnTo>
                  <a:lnTo>
                    <a:pt x="856" y="609"/>
                  </a:lnTo>
                  <a:lnTo>
                    <a:pt x="858" y="608"/>
                  </a:lnTo>
                  <a:lnTo>
                    <a:pt x="858" y="606"/>
                  </a:lnTo>
                  <a:lnTo>
                    <a:pt x="858" y="605"/>
                  </a:lnTo>
                  <a:lnTo>
                    <a:pt x="858" y="598"/>
                  </a:lnTo>
                  <a:lnTo>
                    <a:pt x="858" y="597"/>
                  </a:lnTo>
                  <a:lnTo>
                    <a:pt x="858" y="595"/>
                  </a:lnTo>
                  <a:lnTo>
                    <a:pt x="858" y="595"/>
                  </a:lnTo>
                  <a:lnTo>
                    <a:pt x="860" y="594"/>
                  </a:lnTo>
                  <a:lnTo>
                    <a:pt x="860" y="592"/>
                  </a:lnTo>
                  <a:lnTo>
                    <a:pt x="860" y="592"/>
                  </a:lnTo>
                  <a:lnTo>
                    <a:pt x="860" y="590"/>
                  </a:lnTo>
                  <a:lnTo>
                    <a:pt x="861" y="590"/>
                  </a:lnTo>
                  <a:lnTo>
                    <a:pt x="861" y="590"/>
                  </a:lnTo>
                  <a:lnTo>
                    <a:pt x="863" y="590"/>
                  </a:lnTo>
                  <a:lnTo>
                    <a:pt x="863" y="589"/>
                  </a:lnTo>
                  <a:lnTo>
                    <a:pt x="863" y="589"/>
                  </a:lnTo>
                  <a:lnTo>
                    <a:pt x="863" y="587"/>
                  </a:lnTo>
                  <a:lnTo>
                    <a:pt x="864" y="587"/>
                  </a:lnTo>
                  <a:lnTo>
                    <a:pt x="864" y="586"/>
                  </a:lnTo>
                  <a:lnTo>
                    <a:pt x="864" y="584"/>
                  </a:lnTo>
                  <a:lnTo>
                    <a:pt x="863" y="583"/>
                  </a:lnTo>
                  <a:lnTo>
                    <a:pt x="863" y="583"/>
                  </a:lnTo>
                  <a:lnTo>
                    <a:pt x="863" y="583"/>
                  </a:lnTo>
                  <a:lnTo>
                    <a:pt x="863" y="581"/>
                  </a:lnTo>
                  <a:lnTo>
                    <a:pt x="863" y="581"/>
                  </a:lnTo>
                  <a:lnTo>
                    <a:pt x="861" y="581"/>
                  </a:lnTo>
                  <a:lnTo>
                    <a:pt x="861" y="579"/>
                  </a:lnTo>
                  <a:lnTo>
                    <a:pt x="861" y="579"/>
                  </a:lnTo>
                  <a:lnTo>
                    <a:pt x="860" y="578"/>
                  </a:lnTo>
                  <a:lnTo>
                    <a:pt x="860" y="578"/>
                  </a:lnTo>
                  <a:lnTo>
                    <a:pt x="860" y="578"/>
                  </a:lnTo>
                  <a:lnTo>
                    <a:pt x="858" y="576"/>
                  </a:lnTo>
                  <a:lnTo>
                    <a:pt x="858" y="576"/>
                  </a:lnTo>
                  <a:lnTo>
                    <a:pt x="858" y="576"/>
                  </a:lnTo>
                  <a:lnTo>
                    <a:pt x="858" y="576"/>
                  </a:lnTo>
                  <a:lnTo>
                    <a:pt x="860" y="576"/>
                  </a:lnTo>
                  <a:lnTo>
                    <a:pt x="863" y="576"/>
                  </a:lnTo>
                  <a:lnTo>
                    <a:pt x="864" y="576"/>
                  </a:lnTo>
                  <a:lnTo>
                    <a:pt x="864" y="576"/>
                  </a:lnTo>
                  <a:lnTo>
                    <a:pt x="863" y="576"/>
                  </a:lnTo>
                  <a:lnTo>
                    <a:pt x="863" y="578"/>
                  </a:lnTo>
                  <a:lnTo>
                    <a:pt x="864" y="578"/>
                  </a:lnTo>
                  <a:lnTo>
                    <a:pt x="864" y="579"/>
                  </a:lnTo>
                  <a:lnTo>
                    <a:pt x="864" y="579"/>
                  </a:lnTo>
                  <a:lnTo>
                    <a:pt x="864" y="579"/>
                  </a:lnTo>
                  <a:lnTo>
                    <a:pt x="864" y="579"/>
                  </a:lnTo>
                  <a:lnTo>
                    <a:pt x="866" y="581"/>
                  </a:lnTo>
                  <a:lnTo>
                    <a:pt x="866" y="581"/>
                  </a:lnTo>
                  <a:lnTo>
                    <a:pt x="866" y="581"/>
                  </a:lnTo>
                  <a:lnTo>
                    <a:pt x="866" y="581"/>
                  </a:lnTo>
                  <a:lnTo>
                    <a:pt x="866" y="581"/>
                  </a:lnTo>
                  <a:lnTo>
                    <a:pt x="867" y="581"/>
                  </a:lnTo>
                  <a:lnTo>
                    <a:pt x="867" y="581"/>
                  </a:lnTo>
                  <a:lnTo>
                    <a:pt x="867" y="581"/>
                  </a:lnTo>
                  <a:lnTo>
                    <a:pt x="867" y="581"/>
                  </a:lnTo>
                  <a:lnTo>
                    <a:pt x="869" y="581"/>
                  </a:lnTo>
                  <a:lnTo>
                    <a:pt x="867" y="581"/>
                  </a:lnTo>
                  <a:lnTo>
                    <a:pt x="867" y="583"/>
                  </a:lnTo>
                  <a:lnTo>
                    <a:pt x="867" y="583"/>
                  </a:lnTo>
                  <a:lnTo>
                    <a:pt x="867" y="583"/>
                  </a:lnTo>
                  <a:lnTo>
                    <a:pt x="866" y="584"/>
                  </a:lnTo>
                  <a:lnTo>
                    <a:pt x="866" y="584"/>
                  </a:lnTo>
                  <a:lnTo>
                    <a:pt x="866" y="584"/>
                  </a:lnTo>
                  <a:lnTo>
                    <a:pt x="867" y="584"/>
                  </a:lnTo>
                  <a:lnTo>
                    <a:pt x="869" y="584"/>
                  </a:lnTo>
                  <a:lnTo>
                    <a:pt x="869" y="584"/>
                  </a:lnTo>
                  <a:lnTo>
                    <a:pt x="869" y="584"/>
                  </a:lnTo>
                  <a:lnTo>
                    <a:pt x="869" y="584"/>
                  </a:lnTo>
                  <a:lnTo>
                    <a:pt x="869" y="586"/>
                  </a:lnTo>
                  <a:lnTo>
                    <a:pt x="869" y="587"/>
                  </a:lnTo>
                  <a:lnTo>
                    <a:pt x="869" y="587"/>
                  </a:lnTo>
                  <a:lnTo>
                    <a:pt x="871" y="586"/>
                  </a:lnTo>
                  <a:lnTo>
                    <a:pt x="871" y="586"/>
                  </a:lnTo>
                  <a:lnTo>
                    <a:pt x="872" y="586"/>
                  </a:lnTo>
                  <a:lnTo>
                    <a:pt x="872" y="586"/>
                  </a:lnTo>
                  <a:lnTo>
                    <a:pt x="874" y="587"/>
                  </a:lnTo>
                  <a:lnTo>
                    <a:pt x="875" y="587"/>
                  </a:lnTo>
                  <a:lnTo>
                    <a:pt x="879" y="589"/>
                  </a:lnTo>
                  <a:lnTo>
                    <a:pt x="882" y="589"/>
                  </a:lnTo>
                  <a:lnTo>
                    <a:pt x="882" y="589"/>
                  </a:lnTo>
                  <a:lnTo>
                    <a:pt x="882" y="587"/>
                  </a:lnTo>
                  <a:lnTo>
                    <a:pt x="882" y="586"/>
                  </a:lnTo>
                  <a:lnTo>
                    <a:pt x="882" y="586"/>
                  </a:lnTo>
                  <a:lnTo>
                    <a:pt x="882" y="584"/>
                  </a:lnTo>
                  <a:lnTo>
                    <a:pt x="880" y="584"/>
                  </a:lnTo>
                  <a:lnTo>
                    <a:pt x="880" y="584"/>
                  </a:lnTo>
                  <a:lnTo>
                    <a:pt x="882" y="583"/>
                  </a:lnTo>
                  <a:lnTo>
                    <a:pt x="882" y="583"/>
                  </a:lnTo>
                  <a:lnTo>
                    <a:pt x="883" y="583"/>
                  </a:lnTo>
                  <a:lnTo>
                    <a:pt x="883" y="583"/>
                  </a:lnTo>
                  <a:lnTo>
                    <a:pt x="883" y="584"/>
                  </a:lnTo>
                  <a:lnTo>
                    <a:pt x="883" y="584"/>
                  </a:lnTo>
                  <a:lnTo>
                    <a:pt x="883" y="584"/>
                  </a:lnTo>
                  <a:lnTo>
                    <a:pt x="885" y="584"/>
                  </a:lnTo>
                  <a:lnTo>
                    <a:pt x="885" y="584"/>
                  </a:lnTo>
                  <a:lnTo>
                    <a:pt x="886" y="584"/>
                  </a:lnTo>
                  <a:lnTo>
                    <a:pt x="886" y="584"/>
                  </a:lnTo>
                  <a:lnTo>
                    <a:pt x="886" y="584"/>
                  </a:lnTo>
                  <a:lnTo>
                    <a:pt x="886" y="584"/>
                  </a:lnTo>
                  <a:lnTo>
                    <a:pt x="886" y="583"/>
                  </a:lnTo>
                  <a:lnTo>
                    <a:pt x="886" y="583"/>
                  </a:lnTo>
                  <a:lnTo>
                    <a:pt x="886" y="583"/>
                  </a:lnTo>
                  <a:lnTo>
                    <a:pt x="886" y="583"/>
                  </a:lnTo>
                  <a:lnTo>
                    <a:pt x="886" y="584"/>
                  </a:lnTo>
                  <a:lnTo>
                    <a:pt x="885" y="584"/>
                  </a:lnTo>
                  <a:lnTo>
                    <a:pt x="885" y="583"/>
                  </a:lnTo>
                  <a:lnTo>
                    <a:pt x="885" y="583"/>
                  </a:lnTo>
                  <a:lnTo>
                    <a:pt x="885" y="581"/>
                  </a:lnTo>
                  <a:lnTo>
                    <a:pt x="883" y="581"/>
                  </a:lnTo>
                  <a:lnTo>
                    <a:pt x="883" y="581"/>
                  </a:lnTo>
                  <a:lnTo>
                    <a:pt x="883" y="581"/>
                  </a:lnTo>
                  <a:lnTo>
                    <a:pt x="883" y="579"/>
                  </a:lnTo>
                  <a:lnTo>
                    <a:pt x="883" y="579"/>
                  </a:lnTo>
                  <a:lnTo>
                    <a:pt x="882" y="579"/>
                  </a:lnTo>
                  <a:lnTo>
                    <a:pt x="882" y="578"/>
                  </a:lnTo>
                  <a:lnTo>
                    <a:pt x="882" y="578"/>
                  </a:lnTo>
                  <a:lnTo>
                    <a:pt x="882" y="578"/>
                  </a:lnTo>
                  <a:lnTo>
                    <a:pt x="882" y="578"/>
                  </a:lnTo>
                  <a:lnTo>
                    <a:pt x="882" y="578"/>
                  </a:lnTo>
                  <a:lnTo>
                    <a:pt x="882" y="576"/>
                  </a:lnTo>
                  <a:lnTo>
                    <a:pt x="882" y="576"/>
                  </a:lnTo>
                  <a:lnTo>
                    <a:pt x="882" y="576"/>
                  </a:lnTo>
                  <a:lnTo>
                    <a:pt x="880" y="576"/>
                  </a:lnTo>
                  <a:lnTo>
                    <a:pt x="880" y="576"/>
                  </a:lnTo>
                  <a:lnTo>
                    <a:pt x="880" y="576"/>
                  </a:lnTo>
                  <a:lnTo>
                    <a:pt x="882" y="575"/>
                  </a:lnTo>
                  <a:lnTo>
                    <a:pt x="882" y="575"/>
                  </a:lnTo>
                  <a:lnTo>
                    <a:pt x="882" y="573"/>
                  </a:lnTo>
                  <a:lnTo>
                    <a:pt x="882" y="573"/>
                  </a:lnTo>
                  <a:lnTo>
                    <a:pt x="880" y="573"/>
                  </a:lnTo>
                  <a:lnTo>
                    <a:pt x="880" y="573"/>
                  </a:lnTo>
                  <a:lnTo>
                    <a:pt x="880" y="573"/>
                  </a:lnTo>
                  <a:lnTo>
                    <a:pt x="880" y="575"/>
                  </a:lnTo>
                  <a:lnTo>
                    <a:pt x="880" y="575"/>
                  </a:lnTo>
                  <a:lnTo>
                    <a:pt x="879" y="573"/>
                  </a:lnTo>
                  <a:lnTo>
                    <a:pt x="879" y="573"/>
                  </a:lnTo>
                  <a:lnTo>
                    <a:pt x="877" y="573"/>
                  </a:lnTo>
                  <a:lnTo>
                    <a:pt x="877" y="572"/>
                  </a:lnTo>
                  <a:lnTo>
                    <a:pt x="877" y="572"/>
                  </a:lnTo>
                  <a:lnTo>
                    <a:pt x="877" y="570"/>
                  </a:lnTo>
                  <a:lnTo>
                    <a:pt x="877" y="568"/>
                  </a:lnTo>
                  <a:lnTo>
                    <a:pt x="875" y="568"/>
                  </a:lnTo>
                  <a:lnTo>
                    <a:pt x="875" y="570"/>
                  </a:lnTo>
                  <a:lnTo>
                    <a:pt x="875" y="570"/>
                  </a:lnTo>
                  <a:lnTo>
                    <a:pt x="875" y="570"/>
                  </a:lnTo>
                  <a:lnTo>
                    <a:pt x="875" y="570"/>
                  </a:lnTo>
                  <a:lnTo>
                    <a:pt x="875" y="568"/>
                  </a:lnTo>
                  <a:lnTo>
                    <a:pt x="874" y="568"/>
                  </a:lnTo>
                  <a:lnTo>
                    <a:pt x="874" y="568"/>
                  </a:lnTo>
                  <a:lnTo>
                    <a:pt x="874" y="567"/>
                  </a:lnTo>
                  <a:lnTo>
                    <a:pt x="874" y="567"/>
                  </a:lnTo>
                  <a:lnTo>
                    <a:pt x="872" y="567"/>
                  </a:lnTo>
                  <a:lnTo>
                    <a:pt x="872" y="567"/>
                  </a:lnTo>
                  <a:lnTo>
                    <a:pt x="872" y="565"/>
                  </a:lnTo>
                  <a:lnTo>
                    <a:pt x="872" y="565"/>
                  </a:lnTo>
                  <a:lnTo>
                    <a:pt x="872" y="565"/>
                  </a:lnTo>
                  <a:lnTo>
                    <a:pt x="871" y="564"/>
                  </a:lnTo>
                  <a:lnTo>
                    <a:pt x="871" y="564"/>
                  </a:lnTo>
                  <a:lnTo>
                    <a:pt x="871" y="564"/>
                  </a:lnTo>
                  <a:lnTo>
                    <a:pt x="869" y="564"/>
                  </a:lnTo>
                  <a:lnTo>
                    <a:pt x="869" y="564"/>
                  </a:lnTo>
                  <a:lnTo>
                    <a:pt x="866" y="564"/>
                  </a:lnTo>
                  <a:lnTo>
                    <a:pt x="866" y="564"/>
                  </a:lnTo>
                  <a:lnTo>
                    <a:pt x="866" y="562"/>
                  </a:lnTo>
                  <a:lnTo>
                    <a:pt x="866" y="562"/>
                  </a:lnTo>
                  <a:lnTo>
                    <a:pt x="866" y="562"/>
                  </a:lnTo>
                  <a:lnTo>
                    <a:pt x="864" y="562"/>
                  </a:lnTo>
                  <a:lnTo>
                    <a:pt x="864" y="562"/>
                  </a:lnTo>
                  <a:lnTo>
                    <a:pt x="864" y="562"/>
                  </a:lnTo>
                  <a:lnTo>
                    <a:pt x="863" y="562"/>
                  </a:lnTo>
                  <a:lnTo>
                    <a:pt x="861" y="562"/>
                  </a:lnTo>
                  <a:lnTo>
                    <a:pt x="861" y="562"/>
                  </a:lnTo>
                  <a:lnTo>
                    <a:pt x="860" y="564"/>
                  </a:lnTo>
                  <a:lnTo>
                    <a:pt x="858" y="562"/>
                  </a:lnTo>
                  <a:lnTo>
                    <a:pt x="860" y="562"/>
                  </a:lnTo>
                  <a:lnTo>
                    <a:pt x="860" y="562"/>
                  </a:lnTo>
                  <a:lnTo>
                    <a:pt x="860" y="562"/>
                  </a:lnTo>
                  <a:lnTo>
                    <a:pt x="858" y="562"/>
                  </a:lnTo>
                  <a:lnTo>
                    <a:pt x="858" y="562"/>
                  </a:lnTo>
                  <a:lnTo>
                    <a:pt x="860" y="561"/>
                  </a:lnTo>
                  <a:lnTo>
                    <a:pt x="860" y="561"/>
                  </a:lnTo>
                  <a:lnTo>
                    <a:pt x="860" y="561"/>
                  </a:lnTo>
                  <a:lnTo>
                    <a:pt x="858" y="561"/>
                  </a:lnTo>
                  <a:lnTo>
                    <a:pt x="858" y="561"/>
                  </a:lnTo>
                  <a:lnTo>
                    <a:pt x="858" y="561"/>
                  </a:lnTo>
                  <a:lnTo>
                    <a:pt x="858" y="561"/>
                  </a:lnTo>
                  <a:lnTo>
                    <a:pt x="856" y="561"/>
                  </a:lnTo>
                  <a:lnTo>
                    <a:pt x="856" y="561"/>
                  </a:lnTo>
                  <a:lnTo>
                    <a:pt x="856" y="561"/>
                  </a:lnTo>
                  <a:lnTo>
                    <a:pt x="856" y="561"/>
                  </a:lnTo>
                  <a:lnTo>
                    <a:pt x="856" y="561"/>
                  </a:lnTo>
                  <a:lnTo>
                    <a:pt x="853" y="561"/>
                  </a:lnTo>
                  <a:lnTo>
                    <a:pt x="852" y="561"/>
                  </a:lnTo>
                  <a:lnTo>
                    <a:pt x="850" y="561"/>
                  </a:lnTo>
                  <a:lnTo>
                    <a:pt x="849" y="559"/>
                  </a:lnTo>
                  <a:lnTo>
                    <a:pt x="849" y="559"/>
                  </a:lnTo>
                  <a:lnTo>
                    <a:pt x="845" y="559"/>
                  </a:lnTo>
                  <a:lnTo>
                    <a:pt x="844" y="559"/>
                  </a:lnTo>
                  <a:lnTo>
                    <a:pt x="844" y="559"/>
                  </a:lnTo>
                  <a:lnTo>
                    <a:pt x="842" y="559"/>
                  </a:lnTo>
                  <a:lnTo>
                    <a:pt x="841" y="559"/>
                  </a:lnTo>
                  <a:lnTo>
                    <a:pt x="839" y="559"/>
                  </a:lnTo>
                  <a:lnTo>
                    <a:pt x="833" y="557"/>
                  </a:lnTo>
                  <a:lnTo>
                    <a:pt x="831" y="557"/>
                  </a:lnTo>
                  <a:lnTo>
                    <a:pt x="830" y="557"/>
                  </a:lnTo>
                  <a:lnTo>
                    <a:pt x="830" y="557"/>
                  </a:lnTo>
                  <a:lnTo>
                    <a:pt x="826" y="557"/>
                  </a:lnTo>
                  <a:lnTo>
                    <a:pt x="826" y="557"/>
                  </a:lnTo>
                  <a:lnTo>
                    <a:pt x="826" y="556"/>
                  </a:lnTo>
                  <a:lnTo>
                    <a:pt x="825" y="556"/>
                  </a:lnTo>
                  <a:lnTo>
                    <a:pt x="823" y="556"/>
                  </a:lnTo>
                  <a:lnTo>
                    <a:pt x="823" y="556"/>
                  </a:lnTo>
                  <a:lnTo>
                    <a:pt x="823" y="556"/>
                  </a:lnTo>
                  <a:lnTo>
                    <a:pt x="823" y="554"/>
                  </a:lnTo>
                  <a:lnTo>
                    <a:pt x="823" y="554"/>
                  </a:lnTo>
                  <a:lnTo>
                    <a:pt x="823" y="553"/>
                  </a:lnTo>
                  <a:lnTo>
                    <a:pt x="823" y="553"/>
                  </a:lnTo>
                  <a:lnTo>
                    <a:pt x="822" y="553"/>
                  </a:lnTo>
                  <a:lnTo>
                    <a:pt x="822" y="553"/>
                  </a:lnTo>
                  <a:lnTo>
                    <a:pt x="820" y="553"/>
                  </a:lnTo>
                  <a:lnTo>
                    <a:pt x="819" y="553"/>
                  </a:lnTo>
                  <a:lnTo>
                    <a:pt x="819" y="553"/>
                  </a:lnTo>
                  <a:lnTo>
                    <a:pt x="817" y="554"/>
                  </a:lnTo>
                  <a:lnTo>
                    <a:pt x="817" y="554"/>
                  </a:lnTo>
                  <a:lnTo>
                    <a:pt x="817" y="553"/>
                  </a:lnTo>
                  <a:lnTo>
                    <a:pt x="817" y="553"/>
                  </a:lnTo>
                  <a:lnTo>
                    <a:pt x="817" y="551"/>
                  </a:lnTo>
                  <a:lnTo>
                    <a:pt x="817" y="550"/>
                  </a:lnTo>
                  <a:lnTo>
                    <a:pt x="819" y="550"/>
                  </a:lnTo>
                  <a:lnTo>
                    <a:pt x="817" y="550"/>
                  </a:lnTo>
                  <a:lnTo>
                    <a:pt x="817" y="550"/>
                  </a:lnTo>
                  <a:lnTo>
                    <a:pt x="817" y="550"/>
                  </a:lnTo>
                  <a:lnTo>
                    <a:pt x="817" y="550"/>
                  </a:lnTo>
                  <a:lnTo>
                    <a:pt x="817" y="550"/>
                  </a:lnTo>
                  <a:lnTo>
                    <a:pt x="817" y="550"/>
                  </a:lnTo>
                  <a:lnTo>
                    <a:pt x="817" y="548"/>
                  </a:lnTo>
                  <a:lnTo>
                    <a:pt x="817" y="548"/>
                  </a:lnTo>
                  <a:lnTo>
                    <a:pt x="817" y="546"/>
                  </a:lnTo>
                  <a:lnTo>
                    <a:pt x="819" y="546"/>
                  </a:lnTo>
                  <a:lnTo>
                    <a:pt x="819" y="546"/>
                  </a:lnTo>
                  <a:lnTo>
                    <a:pt x="819" y="546"/>
                  </a:lnTo>
                  <a:lnTo>
                    <a:pt x="819" y="546"/>
                  </a:lnTo>
                  <a:lnTo>
                    <a:pt x="819" y="545"/>
                  </a:lnTo>
                  <a:lnTo>
                    <a:pt x="817" y="545"/>
                  </a:lnTo>
                  <a:lnTo>
                    <a:pt x="817" y="545"/>
                  </a:lnTo>
                  <a:lnTo>
                    <a:pt x="815" y="545"/>
                  </a:lnTo>
                  <a:lnTo>
                    <a:pt x="815" y="546"/>
                  </a:lnTo>
                  <a:lnTo>
                    <a:pt x="815" y="546"/>
                  </a:lnTo>
                  <a:lnTo>
                    <a:pt x="815" y="545"/>
                  </a:lnTo>
                  <a:lnTo>
                    <a:pt x="814" y="545"/>
                  </a:lnTo>
                  <a:lnTo>
                    <a:pt x="814" y="545"/>
                  </a:lnTo>
                  <a:lnTo>
                    <a:pt x="814" y="543"/>
                  </a:lnTo>
                  <a:lnTo>
                    <a:pt x="814" y="542"/>
                  </a:lnTo>
                  <a:lnTo>
                    <a:pt x="814" y="542"/>
                  </a:lnTo>
                  <a:lnTo>
                    <a:pt x="814" y="540"/>
                  </a:lnTo>
                  <a:lnTo>
                    <a:pt x="815" y="540"/>
                  </a:lnTo>
                  <a:lnTo>
                    <a:pt x="815" y="538"/>
                  </a:lnTo>
                  <a:lnTo>
                    <a:pt x="815" y="538"/>
                  </a:lnTo>
                  <a:lnTo>
                    <a:pt x="815" y="537"/>
                  </a:lnTo>
                  <a:lnTo>
                    <a:pt x="815" y="537"/>
                  </a:lnTo>
                  <a:lnTo>
                    <a:pt x="814" y="537"/>
                  </a:lnTo>
                  <a:lnTo>
                    <a:pt x="814" y="537"/>
                  </a:lnTo>
                  <a:lnTo>
                    <a:pt x="814" y="535"/>
                  </a:lnTo>
                  <a:lnTo>
                    <a:pt x="812" y="535"/>
                  </a:lnTo>
                  <a:lnTo>
                    <a:pt x="811" y="534"/>
                  </a:lnTo>
                  <a:lnTo>
                    <a:pt x="811" y="534"/>
                  </a:lnTo>
                  <a:lnTo>
                    <a:pt x="809" y="532"/>
                  </a:lnTo>
                  <a:lnTo>
                    <a:pt x="811" y="532"/>
                  </a:lnTo>
                  <a:lnTo>
                    <a:pt x="811" y="532"/>
                  </a:lnTo>
                  <a:lnTo>
                    <a:pt x="811" y="531"/>
                  </a:lnTo>
                  <a:lnTo>
                    <a:pt x="811" y="531"/>
                  </a:lnTo>
                  <a:lnTo>
                    <a:pt x="811" y="529"/>
                  </a:lnTo>
                  <a:lnTo>
                    <a:pt x="811" y="529"/>
                  </a:lnTo>
                  <a:lnTo>
                    <a:pt x="811" y="529"/>
                  </a:lnTo>
                  <a:lnTo>
                    <a:pt x="812" y="527"/>
                  </a:lnTo>
                  <a:lnTo>
                    <a:pt x="812" y="527"/>
                  </a:lnTo>
                  <a:lnTo>
                    <a:pt x="812" y="527"/>
                  </a:lnTo>
                  <a:lnTo>
                    <a:pt x="811" y="527"/>
                  </a:lnTo>
                  <a:lnTo>
                    <a:pt x="808" y="527"/>
                  </a:lnTo>
                  <a:lnTo>
                    <a:pt x="804" y="527"/>
                  </a:lnTo>
                  <a:lnTo>
                    <a:pt x="803" y="527"/>
                  </a:lnTo>
                  <a:lnTo>
                    <a:pt x="801" y="527"/>
                  </a:lnTo>
                  <a:lnTo>
                    <a:pt x="798" y="526"/>
                  </a:lnTo>
                  <a:lnTo>
                    <a:pt x="797" y="526"/>
                  </a:lnTo>
                  <a:lnTo>
                    <a:pt x="795" y="524"/>
                  </a:lnTo>
                  <a:lnTo>
                    <a:pt x="793" y="523"/>
                  </a:lnTo>
                  <a:lnTo>
                    <a:pt x="793" y="520"/>
                  </a:lnTo>
                  <a:lnTo>
                    <a:pt x="793" y="520"/>
                  </a:lnTo>
                  <a:lnTo>
                    <a:pt x="793" y="518"/>
                  </a:lnTo>
                  <a:lnTo>
                    <a:pt x="792" y="518"/>
                  </a:lnTo>
                  <a:lnTo>
                    <a:pt x="792" y="518"/>
                  </a:lnTo>
                  <a:lnTo>
                    <a:pt x="792" y="516"/>
                  </a:lnTo>
                  <a:lnTo>
                    <a:pt x="792" y="515"/>
                  </a:lnTo>
                  <a:lnTo>
                    <a:pt x="792" y="515"/>
                  </a:lnTo>
                  <a:lnTo>
                    <a:pt x="790" y="515"/>
                  </a:lnTo>
                  <a:lnTo>
                    <a:pt x="790" y="513"/>
                  </a:lnTo>
                  <a:lnTo>
                    <a:pt x="790" y="513"/>
                  </a:lnTo>
                  <a:lnTo>
                    <a:pt x="790" y="512"/>
                  </a:lnTo>
                  <a:lnTo>
                    <a:pt x="789" y="512"/>
                  </a:lnTo>
                  <a:lnTo>
                    <a:pt x="789" y="512"/>
                  </a:lnTo>
                  <a:lnTo>
                    <a:pt x="787" y="512"/>
                  </a:lnTo>
                  <a:lnTo>
                    <a:pt x="787" y="512"/>
                  </a:lnTo>
                  <a:lnTo>
                    <a:pt x="785" y="512"/>
                  </a:lnTo>
                  <a:lnTo>
                    <a:pt x="785" y="512"/>
                  </a:lnTo>
                  <a:lnTo>
                    <a:pt x="784" y="512"/>
                  </a:lnTo>
                  <a:lnTo>
                    <a:pt x="784" y="512"/>
                  </a:lnTo>
                  <a:lnTo>
                    <a:pt x="782" y="512"/>
                  </a:lnTo>
                  <a:lnTo>
                    <a:pt x="781" y="512"/>
                  </a:lnTo>
                  <a:lnTo>
                    <a:pt x="779" y="512"/>
                  </a:lnTo>
                  <a:lnTo>
                    <a:pt x="778" y="512"/>
                  </a:lnTo>
                  <a:lnTo>
                    <a:pt x="776" y="512"/>
                  </a:lnTo>
                  <a:lnTo>
                    <a:pt x="774" y="510"/>
                  </a:lnTo>
                  <a:lnTo>
                    <a:pt x="774" y="510"/>
                  </a:lnTo>
                  <a:lnTo>
                    <a:pt x="773" y="510"/>
                  </a:lnTo>
                  <a:lnTo>
                    <a:pt x="773" y="510"/>
                  </a:lnTo>
                  <a:lnTo>
                    <a:pt x="773" y="510"/>
                  </a:lnTo>
                  <a:lnTo>
                    <a:pt x="773" y="510"/>
                  </a:lnTo>
                  <a:lnTo>
                    <a:pt x="771" y="509"/>
                  </a:lnTo>
                  <a:lnTo>
                    <a:pt x="770" y="509"/>
                  </a:lnTo>
                  <a:lnTo>
                    <a:pt x="767" y="509"/>
                  </a:lnTo>
                  <a:lnTo>
                    <a:pt x="767" y="507"/>
                  </a:lnTo>
                  <a:lnTo>
                    <a:pt x="765" y="507"/>
                  </a:lnTo>
                  <a:lnTo>
                    <a:pt x="765" y="507"/>
                  </a:lnTo>
                  <a:lnTo>
                    <a:pt x="765" y="509"/>
                  </a:lnTo>
                  <a:lnTo>
                    <a:pt x="763" y="509"/>
                  </a:lnTo>
                  <a:lnTo>
                    <a:pt x="763" y="507"/>
                  </a:lnTo>
                  <a:lnTo>
                    <a:pt x="763" y="509"/>
                  </a:lnTo>
                  <a:lnTo>
                    <a:pt x="763" y="509"/>
                  </a:lnTo>
                  <a:lnTo>
                    <a:pt x="763" y="509"/>
                  </a:lnTo>
                  <a:lnTo>
                    <a:pt x="763" y="510"/>
                  </a:lnTo>
                  <a:lnTo>
                    <a:pt x="765" y="510"/>
                  </a:lnTo>
                  <a:lnTo>
                    <a:pt x="765" y="512"/>
                  </a:lnTo>
                  <a:lnTo>
                    <a:pt x="765" y="512"/>
                  </a:lnTo>
                  <a:lnTo>
                    <a:pt x="765" y="513"/>
                  </a:lnTo>
                  <a:lnTo>
                    <a:pt x="763" y="515"/>
                  </a:lnTo>
                  <a:lnTo>
                    <a:pt x="763" y="515"/>
                  </a:lnTo>
                  <a:lnTo>
                    <a:pt x="762" y="515"/>
                  </a:lnTo>
                  <a:lnTo>
                    <a:pt x="762" y="515"/>
                  </a:lnTo>
                  <a:lnTo>
                    <a:pt x="760" y="516"/>
                  </a:lnTo>
                  <a:lnTo>
                    <a:pt x="760" y="515"/>
                  </a:lnTo>
                  <a:lnTo>
                    <a:pt x="760" y="515"/>
                  </a:lnTo>
                  <a:lnTo>
                    <a:pt x="760" y="516"/>
                  </a:lnTo>
                  <a:lnTo>
                    <a:pt x="760" y="516"/>
                  </a:lnTo>
                  <a:lnTo>
                    <a:pt x="760" y="516"/>
                  </a:lnTo>
                  <a:lnTo>
                    <a:pt x="759" y="518"/>
                  </a:lnTo>
                  <a:lnTo>
                    <a:pt x="759" y="518"/>
                  </a:lnTo>
                  <a:lnTo>
                    <a:pt x="759" y="518"/>
                  </a:lnTo>
                  <a:lnTo>
                    <a:pt x="759" y="516"/>
                  </a:lnTo>
                  <a:lnTo>
                    <a:pt x="759" y="516"/>
                  </a:lnTo>
                  <a:lnTo>
                    <a:pt x="759" y="516"/>
                  </a:lnTo>
                  <a:lnTo>
                    <a:pt x="760" y="513"/>
                  </a:lnTo>
                  <a:lnTo>
                    <a:pt x="762" y="513"/>
                  </a:lnTo>
                  <a:lnTo>
                    <a:pt x="762" y="512"/>
                  </a:lnTo>
                  <a:lnTo>
                    <a:pt x="762" y="512"/>
                  </a:lnTo>
                  <a:lnTo>
                    <a:pt x="762" y="510"/>
                  </a:lnTo>
                  <a:lnTo>
                    <a:pt x="760" y="510"/>
                  </a:lnTo>
                  <a:lnTo>
                    <a:pt x="760" y="510"/>
                  </a:lnTo>
                  <a:lnTo>
                    <a:pt x="759" y="510"/>
                  </a:lnTo>
                  <a:lnTo>
                    <a:pt x="759" y="512"/>
                  </a:lnTo>
                  <a:lnTo>
                    <a:pt x="759" y="512"/>
                  </a:lnTo>
                  <a:lnTo>
                    <a:pt x="759" y="513"/>
                  </a:lnTo>
                  <a:lnTo>
                    <a:pt x="759" y="513"/>
                  </a:lnTo>
                  <a:lnTo>
                    <a:pt x="759" y="515"/>
                  </a:lnTo>
                  <a:lnTo>
                    <a:pt x="759" y="515"/>
                  </a:lnTo>
                  <a:lnTo>
                    <a:pt x="757" y="515"/>
                  </a:lnTo>
                  <a:lnTo>
                    <a:pt x="757" y="516"/>
                  </a:lnTo>
                  <a:lnTo>
                    <a:pt x="757" y="516"/>
                  </a:lnTo>
                  <a:lnTo>
                    <a:pt x="757" y="516"/>
                  </a:lnTo>
                  <a:lnTo>
                    <a:pt x="757" y="516"/>
                  </a:lnTo>
                  <a:lnTo>
                    <a:pt x="756" y="518"/>
                  </a:lnTo>
                  <a:lnTo>
                    <a:pt x="756" y="520"/>
                  </a:lnTo>
                  <a:lnTo>
                    <a:pt x="756" y="520"/>
                  </a:lnTo>
                  <a:lnTo>
                    <a:pt x="754" y="520"/>
                  </a:lnTo>
                  <a:lnTo>
                    <a:pt x="752" y="520"/>
                  </a:lnTo>
                  <a:lnTo>
                    <a:pt x="754" y="520"/>
                  </a:lnTo>
                  <a:lnTo>
                    <a:pt x="754" y="520"/>
                  </a:lnTo>
                  <a:lnTo>
                    <a:pt x="754" y="520"/>
                  </a:lnTo>
                  <a:lnTo>
                    <a:pt x="756" y="516"/>
                  </a:lnTo>
                  <a:lnTo>
                    <a:pt x="756" y="515"/>
                  </a:lnTo>
                  <a:lnTo>
                    <a:pt x="756" y="515"/>
                  </a:lnTo>
                  <a:lnTo>
                    <a:pt x="751" y="516"/>
                  </a:lnTo>
                  <a:lnTo>
                    <a:pt x="749" y="518"/>
                  </a:lnTo>
                  <a:lnTo>
                    <a:pt x="749" y="518"/>
                  </a:lnTo>
                  <a:lnTo>
                    <a:pt x="749" y="520"/>
                  </a:lnTo>
                  <a:lnTo>
                    <a:pt x="749" y="520"/>
                  </a:lnTo>
                  <a:lnTo>
                    <a:pt x="749" y="520"/>
                  </a:lnTo>
                  <a:lnTo>
                    <a:pt x="749" y="521"/>
                  </a:lnTo>
                  <a:lnTo>
                    <a:pt x="748" y="523"/>
                  </a:lnTo>
                  <a:lnTo>
                    <a:pt x="748" y="523"/>
                  </a:lnTo>
                  <a:lnTo>
                    <a:pt x="748" y="524"/>
                  </a:lnTo>
                  <a:lnTo>
                    <a:pt x="746" y="524"/>
                  </a:lnTo>
                  <a:lnTo>
                    <a:pt x="746" y="524"/>
                  </a:lnTo>
                  <a:lnTo>
                    <a:pt x="744" y="526"/>
                  </a:lnTo>
                  <a:lnTo>
                    <a:pt x="744" y="526"/>
                  </a:lnTo>
                  <a:lnTo>
                    <a:pt x="741" y="526"/>
                  </a:lnTo>
                  <a:lnTo>
                    <a:pt x="740" y="526"/>
                  </a:lnTo>
                  <a:lnTo>
                    <a:pt x="738" y="526"/>
                  </a:lnTo>
                  <a:lnTo>
                    <a:pt x="737" y="524"/>
                  </a:lnTo>
                  <a:lnTo>
                    <a:pt x="737" y="524"/>
                  </a:lnTo>
                  <a:lnTo>
                    <a:pt x="733" y="524"/>
                  </a:lnTo>
                  <a:lnTo>
                    <a:pt x="729" y="524"/>
                  </a:lnTo>
                  <a:lnTo>
                    <a:pt x="727" y="524"/>
                  </a:lnTo>
                  <a:lnTo>
                    <a:pt x="726" y="524"/>
                  </a:lnTo>
                  <a:lnTo>
                    <a:pt x="726" y="523"/>
                  </a:lnTo>
                  <a:lnTo>
                    <a:pt x="724" y="523"/>
                  </a:lnTo>
                  <a:lnTo>
                    <a:pt x="722" y="523"/>
                  </a:lnTo>
                  <a:lnTo>
                    <a:pt x="721" y="524"/>
                  </a:lnTo>
                  <a:lnTo>
                    <a:pt x="718" y="524"/>
                  </a:lnTo>
                  <a:lnTo>
                    <a:pt x="716" y="524"/>
                  </a:lnTo>
                  <a:lnTo>
                    <a:pt x="715" y="524"/>
                  </a:lnTo>
                  <a:lnTo>
                    <a:pt x="711" y="523"/>
                  </a:lnTo>
                  <a:lnTo>
                    <a:pt x="708" y="521"/>
                  </a:lnTo>
                  <a:lnTo>
                    <a:pt x="707" y="520"/>
                  </a:lnTo>
                  <a:lnTo>
                    <a:pt x="705" y="520"/>
                  </a:lnTo>
                  <a:lnTo>
                    <a:pt x="703" y="521"/>
                  </a:lnTo>
                  <a:lnTo>
                    <a:pt x="703" y="521"/>
                  </a:lnTo>
                  <a:lnTo>
                    <a:pt x="702" y="520"/>
                  </a:lnTo>
                  <a:lnTo>
                    <a:pt x="702" y="518"/>
                  </a:lnTo>
                  <a:lnTo>
                    <a:pt x="700" y="518"/>
                  </a:lnTo>
                  <a:lnTo>
                    <a:pt x="699" y="516"/>
                  </a:lnTo>
                  <a:lnTo>
                    <a:pt x="697" y="515"/>
                  </a:lnTo>
                  <a:lnTo>
                    <a:pt x="694" y="515"/>
                  </a:lnTo>
                  <a:lnTo>
                    <a:pt x="694" y="515"/>
                  </a:lnTo>
                  <a:lnTo>
                    <a:pt x="692" y="515"/>
                  </a:lnTo>
                  <a:lnTo>
                    <a:pt x="691" y="515"/>
                  </a:lnTo>
                  <a:lnTo>
                    <a:pt x="689" y="515"/>
                  </a:lnTo>
                  <a:lnTo>
                    <a:pt x="688" y="515"/>
                  </a:lnTo>
                  <a:lnTo>
                    <a:pt x="686" y="516"/>
                  </a:lnTo>
                  <a:lnTo>
                    <a:pt x="685" y="516"/>
                  </a:lnTo>
                  <a:lnTo>
                    <a:pt x="683" y="516"/>
                  </a:lnTo>
                  <a:lnTo>
                    <a:pt x="681" y="515"/>
                  </a:lnTo>
                  <a:lnTo>
                    <a:pt x="680" y="513"/>
                  </a:lnTo>
                  <a:lnTo>
                    <a:pt x="674" y="513"/>
                  </a:lnTo>
                  <a:lnTo>
                    <a:pt x="670" y="512"/>
                  </a:lnTo>
                  <a:lnTo>
                    <a:pt x="670" y="512"/>
                  </a:lnTo>
                  <a:lnTo>
                    <a:pt x="670" y="512"/>
                  </a:lnTo>
                  <a:lnTo>
                    <a:pt x="670" y="510"/>
                  </a:lnTo>
                  <a:lnTo>
                    <a:pt x="670" y="510"/>
                  </a:lnTo>
                  <a:lnTo>
                    <a:pt x="669" y="507"/>
                  </a:lnTo>
                  <a:lnTo>
                    <a:pt x="667" y="505"/>
                  </a:lnTo>
                  <a:lnTo>
                    <a:pt x="667" y="502"/>
                  </a:lnTo>
                  <a:lnTo>
                    <a:pt x="667" y="502"/>
                  </a:lnTo>
                  <a:lnTo>
                    <a:pt x="667" y="502"/>
                  </a:lnTo>
                  <a:lnTo>
                    <a:pt x="666" y="501"/>
                  </a:lnTo>
                  <a:lnTo>
                    <a:pt x="662" y="501"/>
                  </a:lnTo>
                  <a:lnTo>
                    <a:pt x="662" y="504"/>
                  </a:lnTo>
                  <a:lnTo>
                    <a:pt x="662" y="507"/>
                  </a:lnTo>
                  <a:lnTo>
                    <a:pt x="659" y="507"/>
                  </a:lnTo>
                  <a:lnTo>
                    <a:pt x="264" y="507"/>
                  </a:lnTo>
                  <a:lnTo>
                    <a:pt x="264" y="507"/>
                  </a:lnTo>
                  <a:lnTo>
                    <a:pt x="262" y="505"/>
                  </a:lnTo>
                  <a:lnTo>
                    <a:pt x="262" y="505"/>
                  </a:lnTo>
                  <a:lnTo>
                    <a:pt x="260" y="507"/>
                  </a:lnTo>
                  <a:lnTo>
                    <a:pt x="260" y="507"/>
                  </a:lnTo>
                  <a:lnTo>
                    <a:pt x="260" y="507"/>
                  </a:lnTo>
                  <a:lnTo>
                    <a:pt x="260" y="509"/>
                  </a:lnTo>
                  <a:lnTo>
                    <a:pt x="259" y="509"/>
                  </a:lnTo>
                  <a:lnTo>
                    <a:pt x="259" y="507"/>
                  </a:lnTo>
                  <a:lnTo>
                    <a:pt x="259" y="507"/>
                  </a:lnTo>
                  <a:lnTo>
                    <a:pt x="259" y="505"/>
                  </a:lnTo>
                  <a:lnTo>
                    <a:pt x="259" y="505"/>
                  </a:lnTo>
                  <a:lnTo>
                    <a:pt x="259" y="505"/>
                  </a:lnTo>
                  <a:lnTo>
                    <a:pt x="259" y="505"/>
                  </a:lnTo>
                  <a:lnTo>
                    <a:pt x="259" y="505"/>
                  </a:lnTo>
                  <a:lnTo>
                    <a:pt x="257" y="505"/>
                  </a:lnTo>
                  <a:lnTo>
                    <a:pt x="257" y="504"/>
                  </a:lnTo>
                  <a:lnTo>
                    <a:pt x="257" y="502"/>
                  </a:lnTo>
                  <a:lnTo>
                    <a:pt x="257" y="502"/>
                  </a:lnTo>
                  <a:lnTo>
                    <a:pt x="260" y="502"/>
                  </a:lnTo>
                  <a:lnTo>
                    <a:pt x="262" y="502"/>
                  </a:lnTo>
                  <a:lnTo>
                    <a:pt x="262" y="501"/>
                  </a:lnTo>
                  <a:lnTo>
                    <a:pt x="262" y="501"/>
                  </a:lnTo>
                  <a:lnTo>
                    <a:pt x="262" y="501"/>
                  </a:lnTo>
                  <a:lnTo>
                    <a:pt x="260" y="501"/>
                  </a:lnTo>
                  <a:lnTo>
                    <a:pt x="259" y="501"/>
                  </a:lnTo>
                  <a:lnTo>
                    <a:pt x="257" y="501"/>
                  </a:lnTo>
                  <a:lnTo>
                    <a:pt x="257" y="501"/>
                  </a:lnTo>
                  <a:lnTo>
                    <a:pt x="257" y="501"/>
                  </a:lnTo>
                  <a:lnTo>
                    <a:pt x="257" y="501"/>
                  </a:lnTo>
                  <a:lnTo>
                    <a:pt x="257" y="499"/>
                  </a:lnTo>
                  <a:lnTo>
                    <a:pt x="257" y="496"/>
                  </a:lnTo>
                  <a:lnTo>
                    <a:pt x="257" y="496"/>
                  </a:lnTo>
                  <a:lnTo>
                    <a:pt x="259" y="494"/>
                  </a:lnTo>
                  <a:lnTo>
                    <a:pt x="257" y="494"/>
                  </a:lnTo>
                  <a:lnTo>
                    <a:pt x="256" y="496"/>
                  </a:lnTo>
                  <a:lnTo>
                    <a:pt x="256" y="498"/>
                  </a:lnTo>
                  <a:lnTo>
                    <a:pt x="256" y="498"/>
                  </a:lnTo>
                  <a:lnTo>
                    <a:pt x="256" y="499"/>
                  </a:lnTo>
                  <a:lnTo>
                    <a:pt x="256" y="499"/>
                  </a:lnTo>
                  <a:lnTo>
                    <a:pt x="254" y="499"/>
                  </a:lnTo>
                  <a:lnTo>
                    <a:pt x="254" y="501"/>
                  </a:lnTo>
                  <a:lnTo>
                    <a:pt x="253" y="501"/>
                  </a:lnTo>
                  <a:lnTo>
                    <a:pt x="248" y="499"/>
                  </a:lnTo>
                  <a:lnTo>
                    <a:pt x="248" y="498"/>
                  </a:lnTo>
                  <a:lnTo>
                    <a:pt x="246" y="498"/>
                  </a:lnTo>
                  <a:lnTo>
                    <a:pt x="246" y="496"/>
                  </a:lnTo>
                  <a:lnTo>
                    <a:pt x="246" y="494"/>
                  </a:lnTo>
                  <a:lnTo>
                    <a:pt x="246" y="494"/>
                  </a:lnTo>
                  <a:lnTo>
                    <a:pt x="246" y="494"/>
                  </a:lnTo>
                  <a:lnTo>
                    <a:pt x="246" y="494"/>
                  </a:lnTo>
                  <a:lnTo>
                    <a:pt x="248" y="494"/>
                  </a:lnTo>
                  <a:lnTo>
                    <a:pt x="248" y="496"/>
                  </a:lnTo>
                  <a:lnTo>
                    <a:pt x="249" y="496"/>
                  </a:lnTo>
                  <a:lnTo>
                    <a:pt x="249" y="496"/>
                  </a:lnTo>
                  <a:lnTo>
                    <a:pt x="253" y="496"/>
                  </a:lnTo>
                  <a:lnTo>
                    <a:pt x="253" y="494"/>
                  </a:lnTo>
                  <a:lnTo>
                    <a:pt x="251" y="496"/>
                  </a:lnTo>
                  <a:lnTo>
                    <a:pt x="249" y="494"/>
                  </a:lnTo>
                  <a:lnTo>
                    <a:pt x="249" y="494"/>
                  </a:lnTo>
                  <a:lnTo>
                    <a:pt x="248" y="494"/>
                  </a:lnTo>
                  <a:lnTo>
                    <a:pt x="248" y="493"/>
                  </a:lnTo>
                  <a:lnTo>
                    <a:pt x="248" y="490"/>
                  </a:lnTo>
                  <a:lnTo>
                    <a:pt x="248" y="488"/>
                  </a:lnTo>
                  <a:lnTo>
                    <a:pt x="249" y="488"/>
                  </a:lnTo>
                  <a:lnTo>
                    <a:pt x="249" y="486"/>
                  </a:lnTo>
                  <a:lnTo>
                    <a:pt x="249" y="486"/>
                  </a:lnTo>
                  <a:lnTo>
                    <a:pt x="249" y="486"/>
                  </a:lnTo>
                  <a:lnTo>
                    <a:pt x="248" y="485"/>
                  </a:lnTo>
                  <a:lnTo>
                    <a:pt x="248" y="485"/>
                  </a:lnTo>
                  <a:lnTo>
                    <a:pt x="248" y="485"/>
                  </a:lnTo>
                  <a:lnTo>
                    <a:pt x="248" y="486"/>
                  </a:lnTo>
                  <a:lnTo>
                    <a:pt x="248" y="488"/>
                  </a:lnTo>
                  <a:lnTo>
                    <a:pt x="246" y="490"/>
                  </a:lnTo>
                  <a:lnTo>
                    <a:pt x="246" y="490"/>
                  </a:lnTo>
                  <a:lnTo>
                    <a:pt x="246" y="491"/>
                  </a:lnTo>
                  <a:lnTo>
                    <a:pt x="246" y="491"/>
                  </a:lnTo>
                  <a:lnTo>
                    <a:pt x="245" y="491"/>
                  </a:lnTo>
                  <a:lnTo>
                    <a:pt x="245" y="493"/>
                  </a:lnTo>
                  <a:lnTo>
                    <a:pt x="241" y="493"/>
                  </a:lnTo>
                  <a:lnTo>
                    <a:pt x="240" y="493"/>
                  </a:lnTo>
                  <a:lnTo>
                    <a:pt x="240" y="493"/>
                  </a:lnTo>
                  <a:lnTo>
                    <a:pt x="237" y="490"/>
                  </a:lnTo>
                  <a:lnTo>
                    <a:pt x="235" y="488"/>
                  </a:lnTo>
                  <a:lnTo>
                    <a:pt x="235" y="488"/>
                  </a:lnTo>
                  <a:lnTo>
                    <a:pt x="232" y="483"/>
                  </a:lnTo>
                  <a:lnTo>
                    <a:pt x="232" y="483"/>
                  </a:lnTo>
                  <a:lnTo>
                    <a:pt x="232" y="482"/>
                  </a:lnTo>
                  <a:lnTo>
                    <a:pt x="230" y="482"/>
                  </a:lnTo>
                  <a:lnTo>
                    <a:pt x="230" y="480"/>
                  </a:lnTo>
                  <a:lnTo>
                    <a:pt x="232" y="479"/>
                  </a:lnTo>
                  <a:lnTo>
                    <a:pt x="234" y="477"/>
                  </a:lnTo>
                  <a:lnTo>
                    <a:pt x="234" y="475"/>
                  </a:lnTo>
                  <a:lnTo>
                    <a:pt x="234" y="475"/>
                  </a:lnTo>
                  <a:lnTo>
                    <a:pt x="234" y="472"/>
                  </a:lnTo>
                  <a:lnTo>
                    <a:pt x="234" y="472"/>
                  </a:lnTo>
                  <a:lnTo>
                    <a:pt x="232" y="474"/>
                  </a:lnTo>
                  <a:lnTo>
                    <a:pt x="232" y="474"/>
                  </a:lnTo>
                  <a:lnTo>
                    <a:pt x="232" y="475"/>
                  </a:lnTo>
                  <a:lnTo>
                    <a:pt x="232" y="475"/>
                  </a:lnTo>
                  <a:lnTo>
                    <a:pt x="232" y="477"/>
                  </a:lnTo>
                  <a:lnTo>
                    <a:pt x="230" y="479"/>
                  </a:lnTo>
                  <a:lnTo>
                    <a:pt x="229" y="480"/>
                  </a:lnTo>
                  <a:lnTo>
                    <a:pt x="224" y="479"/>
                  </a:lnTo>
                  <a:lnTo>
                    <a:pt x="224" y="479"/>
                  </a:lnTo>
                  <a:lnTo>
                    <a:pt x="224" y="479"/>
                  </a:lnTo>
                  <a:lnTo>
                    <a:pt x="224" y="477"/>
                  </a:lnTo>
                  <a:lnTo>
                    <a:pt x="224" y="477"/>
                  </a:lnTo>
                  <a:lnTo>
                    <a:pt x="223" y="479"/>
                  </a:lnTo>
                  <a:lnTo>
                    <a:pt x="223" y="480"/>
                  </a:lnTo>
                  <a:lnTo>
                    <a:pt x="223" y="480"/>
                  </a:lnTo>
                  <a:lnTo>
                    <a:pt x="221" y="480"/>
                  </a:lnTo>
                  <a:lnTo>
                    <a:pt x="221" y="480"/>
                  </a:lnTo>
                  <a:lnTo>
                    <a:pt x="221" y="479"/>
                  </a:lnTo>
                  <a:lnTo>
                    <a:pt x="219" y="479"/>
                  </a:lnTo>
                  <a:lnTo>
                    <a:pt x="218" y="480"/>
                  </a:lnTo>
                  <a:lnTo>
                    <a:pt x="216" y="479"/>
                  </a:lnTo>
                  <a:lnTo>
                    <a:pt x="216" y="479"/>
                  </a:lnTo>
                  <a:lnTo>
                    <a:pt x="215" y="479"/>
                  </a:lnTo>
                  <a:lnTo>
                    <a:pt x="212" y="479"/>
                  </a:lnTo>
                  <a:lnTo>
                    <a:pt x="212" y="479"/>
                  </a:lnTo>
                  <a:lnTo>
                    <a:pt x="212" y="477"/>
                  </a:lnTo>
                  <a:lnTo>
                    <a:pt x="212" y="477"/>
                  </a:lnTo>
                  <a:lnTo>
                    <a:pt x="213" y="477"/>
                  </a:lnTo>
                  <a:lnTo>
                    <a:pt x="216" y="475"/>
                  </a:lnTo>
                  <a:lnTo>
                    <a:pt x="219" y="475"/>
                  </a:lnTo>
                  <a:lnTo>
                    <a:pt x="219" y="475"/>
                  </a:lnTo>
                  <a:lnTo>
                    <a:pt x="218" y="475"/>
                  </a:lnTo>
                  <a:lnTo>
                    <a:pt x="212" y="475"/>
                  </a:lnTo>
                  <a:lnTo>
                    <a:pt x="210" y="475"/>
                  </a:lnTo>
                  <a:lnTo>
                    <a:pt x="210" y="475"/>
                  </a:lnTo>
                  <a:lnTo>
                    <a:pt x="210" y="475"/>
                  </a:lnTo>
                  <a:lnTo>
                    <a:pt x="210" y="474"/>
                  </a:lnTo>
                  <a:lnTo>
                    <a:pt x="212" y="474"/>
                  </a:lnTo>
                  <a:lnTo>
                    <a:pt x="212" y="472"/>
                  </a:lnTo>
                  <a:lnTo>
                    <a:pt x="212" y="472"/>
                  </a:lnTo>
                  <a:lnTo>
                    <a:pt x="210" y="472"/>
                  </a:lnTo>
                  <a:lnTo>
                    <a:pt x="210" y="472"/>
                  </a:lnTo>
                  <a:lnTo>
                    <a:pt x="210" y="471"/>
                  </a:lnTo>
                  <a:lnTo>
                    <a:pt x="210" y="469"/>
                  </a:lnTo>
                  <a:lnTo>
                    <a:pt x="210" y="471"/>
                  </a:lnTo>
                  <a:lnTo>
                    <a:pt x="208" y="471"/>
                  </a:lnTo>
                  <a:lnTo>
                    <a:pt x="204" y="472"/>
                  </a:lnTo>
                  <a:lnTo>
                    <a:pt x="202" y="472"/>
                  </a:lnTo>
                  <a:lnTo>
                    <a:pt x="202" y="472"/>
                  </a:lnTo>
                  <a:lnTo>
                    <a:pt x="199" y="471"/>
                  </a:lnTo>
                  <a:lnTo>
                    <a:pt x="197" y="471"/>
                  </a:lnTo>
                  <a:lnTo>
                    <a:pt x="196" y="471"/>
                  </a:lnTo>
                  <a:lnTo>
                    <a:pt x="194" y="468"/>
                  </a:lnTo>
                  <a:lnTo>
                    <a:pt x="193" y="468"/>
                  </a:lnTo>
                  <a:lnTo>
                    <a:pt x="193" y="464"/>
                  </a:lnTo>
                  <a:lnTo>
                    <a:pt x="193" y="463"/>
                  </a:lnTo>
                  <a:lnTo>
                    <a:pt x="194" y="461"/>
                  </a:lnTo>
                  <a:lnTo>
                    <a:pt x="197" y="458"/>
                  </a:lnTo>
                  <a:lnTo>
                    <a:pt x="197" y="458"/>
                  </a:lnTo>
                  <a:lnTo>
                    <a:pt x="199" y="457"/>
                  </a:lnTo>
                  <a:lnTo>
                    <a:pt x="204" y="457"/>
                  </a:lnTo>
                  <a:lnTo>
                    <a:pt x="207" y="457"/>
                  </a:lnTo>
                  <a:lnTo>
                    <a:pt x="207" y="457"/>
                  </a:lnTo>
                  <a:lnTo>
                    <a:pt x="202" y="457"/>
                  </a:lnTo>
                  <a:lnTo>
                    <a:pt x="197" y="457"/>
                  </a:lnTo>
                  <a:lnTo>
                    <a:pt x="196" y="457"/>
                  </a:lnTo>
                  <a:lnTo>
                    <a:pt x="194" y="460"/>
                  </a:lnTo>
                  <a:lnTo>
                    <a:pt x="194" y="460"/>
                  </a:lnTo>
                  <a:lnTo>
                    <a:pt x="194" y="461"/>
                  </a:lnTo>
                  <a:lnTo>
                    <a:pt x="193" y="461"/>
                  </a:lnTo>
                  <a:lnTo>
                    <a:pt x="193" y="460"/>
                  </a:lnTo>
                  <a:lnTo>
                    <a:pt x="193" y="460"/>
                  </a:lnTo>
                  <a:lnTo>
                    <a:pt x="193" y="460"/>
                  </a:lnTo>
                  <a:lnTo>
                    <a:pt x="191" y="458"/>
                  </a:lnTo>
                  <a:lnTo>
                    <a:pt x="191" y="457"/>
                  </a:lnTo>
                  <a:lnTo>
                    <a:pt x="191" y="455"/>
                  </a:lnTo>
                  <a:lnTo>
                    <a:pt x="191" y="453"/>
                  </a:lnTo>
                  <a:lnTo>
                    <a:pt x="191" y="453"/>
                  </a:lnTo>
                  <a:lnTo>
                    <a:pt x="193" y="450"/>
                  </a:lnTo>
                  <a:lnTo>
                    <a:pt x="191" y="450"/>
                  </a:lnTo>
                  <a:lnTo>
                    <a:pt x="191" y="449"/>
                  </a:lnTo>
                  <a:lnTo>
                    <a:pt x="191" y="447"/>
                  </a:lnTo>
                  <a:lnTo>
                    <a:pt x="193" y="446"/>
                  </a:lnTo>
                  <a:lnTo>
                    <a:pt x="194" y="446"/>
                  </a:lnTo>
                  <a:lnTo>
                    <a:pt x="196" y="444"/>
                  </a:lnTo>
                  <a:lnTo>
                    <a:pt x="199" y="442"/>
                  </a:lnTo>
                  <a:lnTo>
                    <a:pt x="200" y="444"/>
                  </a:lnTo>
                  <a:lnTo>
                    <a:pt x="202" y="446"/>
                  </a:lnTo>
                  <a:lnTo>
                    <a:pt x="204" y="446"/>
                  </a:lnTo>
                  <a:lnTo>
                    <a:pt x="204" y="447"/>
                  </a:lnTo>
                  <a:lnTo>
                    <a:pt x="205" y="449"/>
                  </a:lnTo>
                  <a:lnTo>
                    <a:pt x="207" y="449"/>
                  </a:lnTo>
                  <a:lnTo>
                    <a:pt x="207" y="449"/>
                  </a:lnTo>
                  <a:lnTo>
                    <a:pt x="207" y="449"/>
                  </a:lnTo>
                  <a:lnTo>
                    <a:pt x="204" y="446"/>
                  </a:lnTo>
                  <a:lnTo>
                    <a:pt x="204" y="446"/>
                  </a:lnTo>
                  <a:lnTo>
                    <a:pt x="204" y="444"/>
                  </a:lnTo>
                  <a:lnTo>
                    <a:pt x="200" y="444"/>
                  </a:lnTo>
                  <a:lnTo>
                    <a:pt x="200" y="442"/>
                  </a:lnTo>
                  <a:lnTo>
                    <a:pt x="200" y="442"/>
                  </a:lnTo>
                  <a:lnTo>
                    <a:pt x="200" y="441"/>
                  </a:lnTo>
                  <a:lnTo>
                    <a:pt x="200" y="441"/>
                  </a:lnTo>
                  <a:lnTo>
                    <a:pt x="204" y="438"/>
                  </a:lnTo>
                  <a:lnTo>
                    <a:pt x="204" y="436"/>
                  </a:lnTo>
                  <a:lnTo>
                    <a:pt x="204" y="436"/>
                  </a:lnTo>
                  <a:lnTo>
                    <a:pt x="204" y="436"/>
                  </a:lnTo>
                  <a:lnTo>
                    <a:pt x="202" y="435"/>
                  </a:lnTo>
                  <a:lnTo>
                    <a:pt x="202" y="435"/>
                  </a:lnTo>
                  <a:lnTo>
                    <a:pt x="202" y="436"/>
                  </a:lnTo>
                  <a:lnTo>
                    <a:pt x="202" y="436"/>
                  </a:lnTo>
                  <a:lnTo>
                    <a:pt x="202" y="438"/>
                  </a:lnTo>
                  <a:lnTo>
                    <a:pt x="202" y="438"/>
                  </a:lnTo>
                  <a:lnTo>
                    <a:pt x="202" y="438"/>
                  </a:lnTo>
                  <a:lnTo>
                    <a:pt x="196" y="444"/>
                  </a:lnTo>
                  <a:lnTo>
                    <a:pt x="194" y="444"/>
                  </a:lnTo>
                  <a:lnTo>
                    <a:pt x="193" y="444"/>
                  </a:lnTo>
                  <a:lnTo>
                    <a:pt x="191" y="446"/>
                  </a:lnTo>
                  <a:lnTo>
                    <a:pt x="191" y="446"/>
                  </a:lnTo>
                  <a:lnTo>
                    <a:pt x="189" y="447"/>
                  </a:lnTo>
                  <a:lnTo>
                    <a:pt x="188" y="452"/>
                  </a:lnTo>
                  <a:lnTo>
                    <a:pt x="186" y="455"/>
                  </a:lnTo>
                  <a:lnTo>
                    <a:pt x="186" y="450"/>
                  </a:lnTo>
                  <a:lnTo>
                    <a:pt x="183" y="447"/>
                  </a:lnTo>
                  <a:lnTo>
                    <a:pt x="188" y="444"/>
                  </a:lnTo>
                  <a:lnTo>
                    <a:pt x="188" y="444"/>
                  </a:lnTo>
                  <a:lnTo>
                    <a:pt x="188" y="442"/>
                  </a:lnTo>
                  <a:lnTo>
                    <a:pt x="188" y="442"/>
                  </a:lnTo>
                  <a:lnTo>
                    <a:pt x="188" y="441"/>
                  </a:lnTo>
                  <a:lnTo>
                    <a:pt x="189" y="441"/>
                  </a:lnTo>
                  <a:lnTo>
                    <a:pt x="189" y="439"/>
                  </a:lnTo>
                  <a:lnTo>
                    <a:pt x="188" y="441"/>
                  </a:lnTo>
                  <a:lnTo>
                    <a:pt x="186" y="442"/>
                  </a:lnTo>
                  <a:lnTo>
                    <a:pt x="185" y="444"/>
                  </a:lnTo>
                  <a:lnTo>
                    <a:pt x="185" y="444"/>
                  </a:lnTo>
                  <a:lnTo>
                    <a:pt x="185" y="442"/>
                  </a:lnTo>
                  <a:lnTo>
                    <a:pt x="186" y="439"/>
                  </a:lnTo>
                  <a:lnTo>
                    <a:pt x="186" y="435"/>
                  </a:lnTo>
                  <a:lnTo>
                    <a:pt x="186" y="435"/>
                  </a:lnTo>
                  <a:lnTo>
                    <a:pt x="188" y="433"/>
                  </a:lnTo>
                  <a:lnTo>
                    <a:pt x="186" y="433"/>
                  </a:lnTo>
                  <a:lnTo>
                    <a:pt x="183" y="435"/>
                  </a:lnTo>
                  <a:lnTo>
                    <a:pt x="182" y="433"/>
                  </a:lnTo>
                  <a:lnTo>
                    <a:pt x="182" y="428"/>
                  </a:lnTo>
                  <a:lnTo>
                    <a:pt x="178" y="427"/>
                  </a:lnTo>
                  <a:lnTo>
                    <a:pt x="175" y="425"/>
                  </a:lnTo>
                  <a:lnTo>
                    <a:pt x="172" y="423"/>
                  </a:lnTo>
                  <a:lnTo>
                    <a:pt x="172" y="422"/>
                  </a:lnTo>
                  <a:lnTo>
                    <a:pt x="172" y="420"/>
                  </a:lnTo>
                  <a:lnTo>
                    <a:pt x="172" y="419"/>
                  </a:lnTo>
                  <a:lnTo>
                    <a:pt x="174" y="417"/>
                  </a:lnTo>
                  <a:lnTo>
                    <a:pt x="175" y="417"/>
                  </a:lnTo>
                  <a:lnTo>
                    <a:pt x="177" y="417"/>
                  </a:lnTo>
                  <a:lnTo>
                    <a:pt x="177" y="419"/>
                  </a:lnTo>
                  <a:lnTo>
                    <a:pt x="175" y="420"/>
                  </a:lnTo>
                  <a:lnTo>
                    <a:pt x="177" y="420"/>
                  </a:lnTo>
                  <a:lnTo>
                    <a:pt x="180" y="423"/>
                  </a:lnTo>
                  <a:lnTo>
                    <a:pt x="182" y="423"/>
                  </a:lnTo>
                  <a:lnTo>
                    <a:pt x="183" y="422"/>
                  </a:lnTo>
                  <a:lnTo>
                    <a:pt x="185" y="422"/>
                  </a:lnTo>
                  <a:lnTo>
                    <a:pt x="186" y="423"/>
                  </a:lnTo>
                  <a:lnTo>
                    <a:pt x="188" y="423"/>
                  </a:lnTo>
                  <a:lnTo>
                    <a:pt x="189" y="425"/>
                  </a:lnTo>
                  <a:lnTo>
                    <a:pt x="189" y="425"/>
                  </a:lnTo>
                  <a:lnTo>
                    <a:pt x="186" y="422"/>
                  </a:lnTo>
                  <a:lnTo>
                    <a:pt x="185" y="422"/>
                  </a:lnTo>
                  <a:lnTo>
                    <a:pt x="183" y="422"/>
                  </a:lnTo>
                  <a:lnTo>
                    <a:pt x="182" y="422"/>
                  </a:lnTo>
                  <a:lnTo>
                    <a:pt x="182" y="422"/>
                  </a:lnTo>
                  <a:lnTo>
                    <a:pt x="180" y="422"/>
                  </a:lnTo>
                  <a:lnTo>
                    <a:pt x="178" y="420"/>
                  </a:lnTo>
                  <a:lnTo>
                    <a:pt x="177" y="419"/>
                  </a:lnTo>
                  <a:lnTo>
                    <a:pt x="177" y="417"/>
                  </a:lnTo>
                  <a:lnTo>
                    <a:pt x="177" y="417"/>
                  </a:lnTo>
                  <a:lnTo>
                    <a:pt x="178" y="416"/>
                  </a:lnTo>
                  <a:lnTo>
                    <a:pt x="178" y="416"/>
                  </a:lnTo>
                  <a:lnTo>
                    <a:pt x="178" y="416"/>
                  </a:lnTo>
                  <a:lnTo>
                    <a:pt x="180" y="414"/>
                  </a:lnTo>
                  <a:lnTo>
                    <a:pt x="180" y="414"/>
                  </a:lnTo>
                  <a:lnTo>
                    <a:pt x="178" y="412"/>
                  </a:lnTo>
                  <a:lnTo>
                    <a:pt x="178" y="412"/>
                  </a:lnTo>
                  <a:lnTo>
                    <a:pt x="175" y="416"/>
                  </a:lnTo>
                  <a:lnTo>
                    <a:pt x="175" y="416"/>
                  </a:lnTo>
                  <a:lnTo>
                    <a:pt x="175" y="414"/>
                  </a:lnTo>
                  <a:lnTo>
                    <a:pt x="175" y="414"/>
                  </a:lnTo>
                  <a:lnTo>
                    <a:pt x="174" y="416"/>
                  </a:lnTo>
                  <a:lnTo>
                    <a:pt x="174" y="416"/>
                  </a:lnTo>
                  <a:lnTo>
                    <a:pt x="171" y="419"/>
                  </a:lnTo>
                  <a:lnTo>
                    <a:pt x="171" y="420"/>
                  </a:lnTo>
                  <a:lnTo>
                    <a:pt x="171" y="422"/>
                  </a:lnTo>
                  <a:lnTo>
                    <a:pt x="171" y="423"/>
                  </a:lnTo>
                  <a:lnTo>
                    <a:pt x="171" y="423"/>
                  </a:lnTo>
                  <a:lnTo>
                    <a:pt x="167" y="425"/>
                  </a:lnTo>
                  <a:lnTo>
                    <a:pt x="166" y="427"/>
                  </a:lnTo>
                  <a:lnTo>
                    <a:pt x="164" y="425"/>
                  </a:lnTo>
                  <a:lnTo>
                    <a:pt x="163" y="423"/>
                  </a:lnTo>
                  <a:lnTo>
                    <a:pt x="161" y="420"/>
                  </a:lnTo>
                  <a:lnTo>
                    <a:pt x="158" y="420"/>
                  </a:lnTo>
                  <a:lnTo>
                    <a:pt x="156" y="419"/>
                  </a:lnTo>
                  <a:lnTo>
                    <a:pt x="155" y="417"/>
                  </a:lnTo>
                  <a:lnTo>
                    <a:pt x="156" y="414"/>
                  </a:lnTo>
                  <a:lnTo>
                    <a:pt x="158" y="412"/>
                  </a:lnTo>
                  <a:lnTo>
                    <a:pt x="158" y="409"/>
                  </a:lnTo>
                  <a:lnTo>
                    <a:pt x="159" y="409"/>
                  </a:lnTo>
                  <a:lnTo>
                    <a:pt x="163" y="408"/>
                  </a:lnTo>
                  <a:lnTo>
                    <a:pt x="164" y="406"/>
                  </a:lnTo>
                  <a:lnTo>
                    <a:pt x="163" y="406"/>
                  </a:lnTo>
                  <a:lnTo>
                    <a:pt x="161" y="408"/>
                  </a:lnTo>
                  <a:lnTo>
                    <a:pt x="158" y="408"/>
                  </a:lnTo>
                  <a:lnTo>
                    <a:pt x="155" y="406"/>
                  </a:lnTo>
                  <a:lnTo>
                    <a:pt x="153" y="405"/>
                  </a:lnTo>
                  <a:lnTo>
                    <a:pt x="153" y="403"/>
                  </a:lnTo>
                  <a:lnTo>
                    <a:pt x="153" y="401"/>
                  </a:lnTo>
                  <a:lnTo>
                    <a:pt x="153" y="401"/>
                  </a:lnTo>
                  <a:lnTo>
                    <a:pt x="155" y="400"/>
                  </a:lnTo>
                  <a:lnTo>
                    <a:pt x="155" y="398"/>
                  </a:lnTo>
                  <a:lnTo>
                    <a:pt x="155" y="398"/>
                  </a:lnTo>
                  <a:lnTo>
                    <a:pt x="156" y="397"/>
                  </a:lnTo>
                  <a:lnTo>
                    <a:pt x="158" y="395"/>
                  </a:lnTo>
                  <a:lnTo>
                    <a:pt x="158" y="394"/>
                  </a:lnTo>
                  <a:lnTo>
                    <a:pt x="159" y="390"/>
                  </a:lnTo>
                  <a:lnTo>
                    <a:pt x="161" y="389"/>
                  </a:lnTo>
                  <a:lnTo>
                    <a:pt x="163" y="386"/>
                  </a:lnTo>
                  <a:lnTo>
                    <a:pt x="166" y="383"/>
                  </a:lnTo>
                  <a:lnTo>
                    <a:pt x="164" y="383"/>
                  </a:lnTo>
                  <a:lnTo>
                    <a:pt x="164" y="383"/>
                  </a:lnTo>
                  <a:lnTo>
                    <a:pt x="164" y="383"/>
                  </a:lnTo>
                  <a:lnTo>
                    <a:pt x="163" y="383"/>
                  </a:lnTo>
                  <a:lnTo>
                    <a:pt x="163" y="381"/>
                  </a:lnTo>
                  <a:lnTo>
                    <a:pt x="163" y="381"/>
                  </a:lnTo>
                  <a:lnTo>
                    <a:pt x="163" y="381"/>
                  </a:lnTo>
                  <a:lnTo>
                    <a:pt x="163" y="383"/>
                  </a:lnTo>
                  <a:lnTo>
                    <a:pt x="161" y="386"/>
                  </a:lnTo>
                  <a:lnTo>
                    <a:pt x="161" y="387"/>
                  </a:lnTo>
                  <a:lnTo>
                    <a:pt x="159" y="389"/>
                  </a:lnTo>
                  <a:lnTo>
                    <a:pt x="159" y="390"/>
                  </a:lnTo>
                  <a:lnTo>
                    <a:pt x="158" y="389"/>
                  </a:lnTo>
                  <a:lnTo>
                    <a:pt x="158" y="387"/>
                  </a:lnTo>
                  <a:lnTo>
                    <a:pt x="159" y="386"/>
                  </a:lnTo>
                  <a:lnTo>
                    <a:pt x="159" y="384"/>
                  </a:lnTo>
                  <a:lnTo>
                    <a:pt x="159" y="383"/>
                  </a:lnTo>
                  <a:lnTo>
                    <a:pt x="158" y="381"/>
                  </a:lnTo>
                  <a:lnTo>
                    <a:pt x="158" y="379"/>
                  </a:lnTo>
                  <a:lnTo>
                    <a:pt x="158" y="378"/>
                  </a:lnTo>
                  <a:lnTo>
                    <a:pt x="158" y="376"/>
                  </a:lnTo>
                  <a:lnTo>
                    <a:pt x="158" y="375"/>
                  </a:lnTo>
                  <a:lnTo>
                    <a:pt x="159" y="373"/>
                  </a:lnTo>
                  <a:lnTo>
                    <a:pt x="159" y="373"/>
                  </a:lnTo>
                  <a:lnTo>
                    <a:pt x="159" y="373"/>
                  </a:lnTo>
                  <a:lnTo>
                    <a:pt x="159" y="371"/>
                  </a:lnTo>
                  <a:lnTo>
                    <a:pt x="158" y="370"/>
                  </a:lnTo>
                  <a:lnTo>
                    <a:pt x="158" y="368"/>
                  </a:lnTo>
                  <a:lnTo>
                    <a:pt x="156" y="370"/>
                  </a:lnTo>
                  <a:lnTo>
                    <a:pt x="153" y="368"/>
                  </a:lnTo>
                  <a:lnTo>
                    <a:pt x="153" y="367"/>
                  </a:lnTo>
                  <a:lnTo>
                    <a:pt x="150" y="365"/>
                  </a:lnTo>
                  <a:lnTo>
                    <a:pt x="148" y="364"/>
                  </a:lnTo>
                  <a:lnTo>
                    <a:pt x="145" y="364"/>
                  </a:lnTo>
                  <a:lnTo>
                    <a:pt x="144" y="364"/>
                  </a:lnTo>
                  <a:lnTo>
                    <a:pt x="142" y="362"/>
                  </a:lnTo>
                  <a:lnTo>
                    <a:pt x="141" y="360"/>
                  </a:lnTo>
                  <a:lnTo>
                    <a:pt x="139" y="360"/>
                  </a:lnTo>
                  <a:lnTo>
                    <a:pt x="137" y="359"/>
                  </a:lnTo>
                  <a:lnTo>
                    <a:pt x="136" y="359"/>
                  </a:lnTo>
                  <a:lnTo>
                    <a:pt x="133" y="359"/>
                  </a:lnTo>
                  <a:lnTo>
                    <a:pt x="133" y="357"/>
                  </a:lnTo>
                  <a:lnTo>
                    <a:pt x="133" y="356"/>
                  </a:lnTo>
                  <a:lnTo>
                    <a:pt x="133" y="356"/>
                  </a:lnTo>
                  <a:lnTo>
                    <a:pt x="131" y="354"/>
                  </a:lnTo>
                  <a:lnTo>
                    <a:pt x="130" y="354"/>
                  </a:lnTo>
                  <a:lnTo>
                    <a:pt x="130" y="353"/>
                  </a:lnTo>
                  <a:lnTo>
                    <a:pt x="130" y="351"/>
                  </a:lnTo>
                  <a:lnTo>
                    <a:pt x="128" y="349"/>
                  </a:lnTo>
                  <a:lnTo>
                    <a:pt x="126" y="349"/>
                  </a:lnTo>
                  <a:lnTo>
                    <a:pt x="126" y="348"/>
                  </a:lnTo>
                  <a:lnTo>
                    <a:pt x="128" y="346"/>
                  </a:lnTo>
                  <a:lnTo>
                    <a:pt x="126" y="345"/>
                  </a:lnTo>
                  <a:lnTo>
                    <a:pt x="125" y="343"/>
                  </a:lnTo>
                  <a:lnTo>
                    <a:pt x="123" y="340"/>
                  </a:lnTo>
                  <a:lnTo>
                    <a:pt x="120" y="337"/>
                  </a:lnTo>
                  <a:lnTo>
                    <a:pt x="118" y="335"/>
                  </a:lnTo>
                  <a:lnTo>
                    <a:pt x="117" y="332"/>
                  </a:lnTo>
                  <a:lnTo>
                    <a:pt x="115" y="331"/>
                  </a:lnTo>
                  <a:lnTo>
                    <a:pt x="114" y="329"/>
                  </a:lnTo>
                  <a:lnTo>
                    <a:pt x="112" y="326"/>
                  </a:lnTo>
                  <a:lnTo>
                    <a:pt x="111" y="323"/>
                  </a:lnTo>
                  <a:lnTo>
                    <a:pt x="111" y="321"/>
                  </a:lnTo>
                  <a:lnTo>
                    <a:pt x="107" y="319"/>
                  </a:lnTo>
                  <a:lnTo>
                    <a:pt x="106" y="318"/>
                  </a:lnTo>
                  <a:lnTo>
                    <a:pt x="104" y="315"/>
                  </a:lnTo>
                  <a:lnTo>
                    <a:pt x="103" y="315"/>
                  </a:lnTo>
                  <a:lnTo>
                    <a:pt x="101" y="313"/>
                  </a:lnTo>
                  <a:lnTo>
                    <a:pt x="98" y="312"/>
                  </a:lnTo>
                  <a:lnTo>
                    <a:pt x="98" y="312"/>
                  </a:lnTo>
                  <a:lnTo>
                    <a:pt x="96" y="310"/>
                  </a:lnTo>
                  <a:lnTo>
                    <a:pt x="96" y="310"/>
                  </a:lnTo>
                  <a:lnTo>
                    <a:pt x="96" y="308"/>
                  </a:lnTo>
                  <a:lnTo>
                    <a:pt x="96" y="308"/>
                  </a:lnTo>
                  <a:lnTo>
                    <a:pt x="95" y="307"/>
                  </a:lnTo>
                  <a:lnTo>
                    <a:pt x="93" y="305"/>
                  </a:lnTo>
                  <a:lnTo>
                    <a:pt x="92" y="305"/>
                  </a:lnTo>
                  <a:lnTo>
                    <a:pt x="90" y="304"/>
                  </a:lnTo>
                  <a:lnTo>
                    <a:pt x="89" y="304"/>
                  </a:lnTo>
                  <a:lnTo>
                    <a:pt x="89" y="302"/>
                  </a:lnTo>
                  <a:lnTo>
                    <a:pt x="87" y="299"/>
                  </a:lnTo>
                  <a:lnTo>
                    <a:pt x="87" y="299"/>
                  </a:lnTo>
                  <a:lnTo>
                    <a:pt x="87" y="297"/>
                  </a:lnTo>
                  <a:lnTo>
                    <a:pt x="87" y="296"/>
                  </a:lnTo>
                  <a:lnTo>
                    <a:pt x="84" y="294"/>
                  </a:lnTo>
                  <a:lnTo>
                    <a:pt x="82" y="293"/>
                  </a:lnTo>
                  <a:lnTo>
                    <a:pt x="81" y="293"/>
                  </a:lnTo>
                  <a:lnTo>
                    <a:pt x="77" y="293"/>
                  </a:lnTo>
                  <a:lnTo>
                    <a:pt x="74" y="294"/>
                  </a:lnTo>
                  <a:lnTo>
                    <a:pt x="71" y="296"/>
                  </a:lnTo>
                  <a:lnTo>
                    <a:pt x="68" y="296"/>
                  </a:lnTo>
                  <a:lnTo>
                    <a:pt x="70" y="297"/>
                  </a:lnTo>
                  <a:lnTo>
                    <a:pt x="68" y="299"/>
                  </a:lnTo>
                  <a:lnTo>
                    <a:pt x="68" y="299"/>
                  </a:lnTo>
                  <a:lnTo>
                    <a:pt x="66" y="299"/>
                  </a:lnTo>
                  <a:lnTo>
                    <a:pt x="66" y="304"/>
                  </a:lnTo>
                  <a:lnTo>
                    <a:pt x="65" y="305"/>
                  </a:lnTo>
                  <a:lnTo>
                    <a:pt x="62" y="305"/>
                  </a:lnTo>
                  <a:lnTo>
                    <a:pt x="59" y="307"/>
                  </a:lnTo>
                  <a:lnTo>
                    <a:pt x="57" y="308"/>
                  </a:lnTo>
                  <a:lnTo>
                    <a:pt x="54" y="308"/>
                  </a:lnTo>
                  <a:lnTo>
                    <a:pt x="52" y="312"/>
                  </a:lnTo>
                  <a:lnTo>
                    <a:pt x="51" y="310"/>
                  </a:lnTo>
                  <a:lnTo>
                    <a:pt x="51" y="308"/>
                  </a:lnTo>
                  <a:lnTo>
                    <a:pt x="51" y="307"/>
                  </a:lnTo>
                  <a:lnTo>
                    <a:pt x="49" y="304"/>
                  </a:lnTo>
                  <a:lnTo>
                    <a:pt x="48" y="302"/>
                  </a:lnTo>
                  <a:lnTo>
                    <a:pt x="46" y="301"/>
                  </a:lnTo>
                  <a:lnTo>
                    <a:pt x="44" y="299"/>
                  </a:lnTo>
                  <a:lnTo>
                    <a:pt x="41" y="297"/>
                  </a:lnTo>
                  <a:lnTo>
                    <a:pt x="40" y="296"/>
                  </a:lnTo>
                  <a:lnTo>
                    <a:pt x="38" y="294"/>
                  </a:lnTo>
                  <a:lnTo>
                    <a:pt x="35" y="293"/>
                  </a:lnTo>
                  <a:lnTo>
                    <a:pt x="33" y="290"/>
                  </a:lnTo>
                  <a:lnTo>
                    <a:pt x="32" y="288"/>
                  </a:lnTo>
                  <a:lnTo>
                    <a:pt x="29" y="288"/>
                  </a:lnTo>
                  <a:lnTo>
                    <a:pt x="27" y="286"/>
                  </a:lnTo>
                  <a:lnTo>
                    <a:pt x="27" y="283"/>
                  </a:lnTo>
                  <a:lnTo>
                    <a:pt x="29" y="282"/>
                  </a:lnTo>
                  <a:lnTo>
                    <a:pt x="29" y="280"/>
                  </a:lnTo>
                  <a:lnTo>
                    <a:pt x="25" y="280"/>
                  </a:lnTo>
                  <a:lnTo>
                    <a:pt x="22" y="280"/>
                  </a:lnTo>
                  <a:lnTo>
                    <a:pt x="19" y="280"/>
                  </a:lnTo>
                  <a:lnTo>
                    <a:pt x="18" y="282"/>
                  </a:lnTo>
                  <a:lnTo>
                    <a:pt x="16" y="283"/>
                  </a:lnTo>
                  <a:lnTo>
                    <a:pt x="13" y="282"/>
                  </a:lnTo>
                  <a:lnTo>
                    <a:pt x="8" y="282"/>
                  </a:lnTo>
                  <a:lnTo>
                    <a:pt x="8" y="283"/>
                  </a:lnTo>
                  <a:lnTo>
                    <a:pt x="3" y="282"/>
                  </a:lnTo>
                  <a:lnTo>
                    <a:pt x="0" y="282"/>
                  </a:lnTo>
                  <a:lnTo>
                    <a:pt x="0" y="61"/>
                  </a:lnTo>
                  <a:lnTo>
                    <a:pt x="2" y="61"/>
                  </a:lnTo>
                  <a:lnTo>
                    <a:pt x="10" y="63"/>
                  </a:lnTo>
                  <a:lnTo>
                    <a:pt x="16" y="61"/>
                  </a:lnTo>
                  <a:lnTo>
                    <a:pt x="27" y="64"/>
                  </a:lnTo>
                  <a:lnTo>
                    <a:pt x="33" y="69"/>
                  </a:lnTo>
                  <a:lnTo>
                    <a:pt x="40" y="72"/>
                  </a:lnTo>
                  <a:lnTo>
                    <a:pt x="41" y="74"/>
                  </a:lnTo>
                  <a:lnTo>
                    <a:pt x="46" y="75"/>
                  </a:lnTo>
                  <a:lnTo>
                    <a:pt x="54" y="78"/>
                  </a:lnTo>
                  <a:lnTo>
                    <a:pt x="57" y="78"/>
                  </a:lnTo>
                  <a:lnTo>
                    <a:pt x="62" y="80"/>
                  </a:lnTo>
                  <a:lnTo>
                    <a:pt x="65" y="80"/>
                  </a:lnTo>
                  <a:lnTo>
                    <a:pt x="71" y="80"/>
                  </a:lnTo>
                  <a:lnTo>
                    <a:pt x="74" y="82"/>
                  </a:lnTo>
                  <a:lnTo>
                    <a:pt x="82" y="85"/>
                  </a:lnTo>
                  <a:lnTo>
                    <a:pt x="84" y="85"/>
                  </a:lnTo>
                  <a:lnTo>
                    <a:pt x="84" y="85"/>
                  </a:lnTo>
                  <a:lnTo>
                    <a:pt x="81" y="82"/>
                  </a:lnTo>
                  <a:lnTo>
                    <a:pt x="81" y="82"/>
                  </a:lnTo>
                  <a:lnTo>
                    <a:pt x="77" y="80"/>
                  </a:lnTo>
                  <a:lnTo>
                    <a:pt x="74" y="80"/>
                  </a:lnTo>
                  <a:lnTo>
                    <a:pt x="74" y="78"/>
                  </a:lnTo>
                  <a:lnTo>
                    <a:pt x="74" y="78"/>
                  </a:lnTo>
                  <a:lnTo>
                    <a:pt x="74" y="77"/>
                  </a:lnTo>
                  <a:lnTo>
                    <a:pt x="74" y="77"/>
                  </a:lnTo>
                  <a:lnTo>
                    <a:pt x="77" y="77"/>
                  </a:lnTo>
                  <a:lnTo>
                    <a:pt x="79" y="77"/>
                  </a:lnTo>
                  <a:lnTo>
                    <a:pt x="79" y="77"/>
                  </a:lnTo>
                  <a:lnTo>
                    <a:pt x="77" y="77"/>
                  </a:lnTo>
                  <a:lnTo>
                    <a:pt x="76" y="75"/>
                  </a:lnTo>
                  <a:lnTo>
                    <a:pt x="74" y="75"/>
                  </a:lnTo>
                  <a:lnTo>
                    <a:pt x="74" y="74"/>
                  </a:lnTo>
                  <a:lnTo>
                    <a:pt x="77" y="69"/>
                  </a:lnTo>
                  <a:lnTo>
                    <a:pt x="79" y="71"/>
                  </a:lnTo>
                  <a:lnTo>
                    <a:pt x="81" y="69"/>
                  </a:lnTo>
                  <a:lnTo>
                    <a:pt x="82" y="69"/>
                  </a:lnTo>
                  <a:lnTo>
                    <a:pt x="84" y="69"/>
                  </a:lnTo>
                  <a:lnTo>
                    <a:pt x="84" y="66"/>
                  </a:lnTo>
                  <a:lnTo>
                    <a:pt x="84" y="66"/>
                  </a:lnTo>
                  <a:lnTo>
                    <a:pt x="85" y="66"/>
                  </a:lnTo>
                  <a:lnTo>
                    <a:pt x="90" y="64"/>
                  </a:lnTo>
                  <a:lnTo>
                    <a:pt x="95" y="66"/>
                  </a:lnTo>
                  <a:lnTo>
                    <a:pt x="95" y="66"/>
                  </a:lnTo>
                  <a:lnTo>
                    <a:pt x="95" y="63"/>
                  </a:lnTo>
                  <a:lnTo>
                    <a:pt x="95" y="63"/>
                  </a:lnTo>
                  <a:lnTo>
                    <a:pt x="95" y="61"/>
                  </a:lnTo>
                  <a:lnTo>
                    <a:pt x="95" y="60"/>
                  </a:lnTo>
                  <a:lnTo>
                    <a:pt x="96" y="60"/>
                  </a:lnTo>
                  <a:lnTo>
                    <a:pt x="98" y="60"/>
                  </a:lnTo>
                  <a:lnTo>
                    <a:pt x="100" y="61"/>
                  </a:lnTo>
                  <a:lnTo>
                    <a:pt x="100" y="63"/>
                  </a:lnTo>
                  <a:lnTo>
                    <a:pt x="101" y="63"/>
                  </a:lnTo>
                  <a:lnTo>
                    <a:pt x="103" y="64"/>
                  </a:lnTo>
                  <a:lnTo>
                    <a:pt x="103" y="64"/>
                  </a:lnTo>
                  <a:lnTo>
                    <a:pt x="103" y="66"/>
                  </a:lnTo>
                  <a:lnTo>
                    <a:pt x="101" y="67"/>
                  </a:lnTo>
                  <a:lnTo>
                    <a:pt x="100" y="71"/>
                  </a:lnTo>
                  <a:lnTo>
                    <a:pt x="100" y="71"/>
                  </a:lnTo>
                  <a:lnTo>
                    <a:pt x="103" y="69"/>
                  </a:lnTo>
                  <a:lnTo>
                    <a:pt x="106" y="67"/>
                  </a:lnTo>
                  <a:lnTo>
                    <a:pt x="109" y="67"/>
                  </a:lnTo>
                  <a:lnTo>
                    <a:pt x="112" y="67"/>
                  </a:lnTo>
                  <a:lnTo>
                    <a:pt x="114" y="66"/>
                  </a:lnTo>
                  <a:lnTo>
                    <a:pt x="115" y="66"/>
                  </a:lnTo>
                  <a:lnTo>
                    <a:pt x="115" y="64"/>
                  </a:lnTo>
                  <a:lnTo>
                    <a:pt x="117" y="61"/>
                  </a:lnTo>
                  <a:lnTo>
                    <a:pt x="118" y="61"/>
                  </a:lnTo>
                  <a:lnTo>
                    <a:pt x="123" y="61"/>
                  </a:lnTo>
                  <a:lnTo>
                    <a:pt x="125" y="61"/>
                  </a:lnTo>
                  <a:lnTo>
                    <a:pt x="125" y="61"/>
                  </a:lnTo>
                  <a:lnTo>
                    <a:pt x="125" y="60"/>
                  </a:lnTo>
                  <a:lnTo>
                    <a:pt x="123" y="60"/>
                  </a:lnTo>
                  <a:lnTo>
                    <a:pt x="122" y="60"/>
                  </a:lnTo>
                  <a:lnTo>
                    <a:pt x="122" y="60"/>
                  </a:lnTo>
                  <a:lnTo>
                    <a:pt x="123" y="58"/>
                  </a:lnTo>
                  <a:lnTo>
                    <a:pt x="123" y="58"/>
                  </a:lnTo>
                  <a:lnTo>
                    <a:pt x="126" y="58"/>
                  </a:lnTo>
                  <a:lnTo>
                    <a:pt x="128" y="60"/>
                  </a:lnTo>
                  <a:lnTo>
                    <a:pt x="128" y="60"/>
                  </a:lnTo>
                  <a:lnTo>
                    <a:pt x="131" y="58"/>
                  </a:lnTo>
                  <a:lnTo>
                    <a:pt x="137" y="55"/>
                  </a:lnTo>
                  <a:lnTo>
                    <a:pt x="139" y="53"/>
                  </a:lnTo>
                  <a:lnTo>
                    <a:pt x="141" y="53"/>
                  </a:lnTo>
                  <a:lnTo>
                    <a:pt x="142" y="55"/>
                  </a:lnTo>
                  <a:lnTo>
                    <a:pt x="144" y="55"/>
                  </a:lnTo>
                  <a:lnTo>
                    <a:pt x="145" y="52"/>
                  </a:lnTo>
                  <a:lnTo>
                    <a:pt x="145" y="52"/>
                  </a:lnTo>
                  <a:lnTo>
                    <a:pt x="147" y="50"/>
                  </a:lnTo>
                  <a:lnTo>
                    <a:pt x="150" y="49"/>
                  </a:lnTo>
                  <a:lnTo>
                    <a:pt x="152" y="49"/>
                  </a:lnTo>
                  <a:lnTo>
                    <a:pt x="153" y="49"/>
                  </a:lnTo>
                  <a:lnTo>
                    <a:pt x="155" y="49"/>
                  </a:lnTo>
                  <a:lnTo>
                    <a:pt x="156" y="50"/>
                  </a:lnTo>
                  <a:lnTo>
                    <a:pt x="159" y="49"/>
                  </a:lnTo>
                  <a:lnTo>
                    <a:pt x="161" y="50"/>
                  </a:lnTo>
                  <a:lnTo>
                    <a:pt x="161" y="49"/>
                  </a:lnTo>
                  <a:lnTo>
                    <a:pt x="163" y="47"/>
                  </a:lnTo>
                  <a:lnTo>
                    <a:pt x="164" y="47"/>
                  </a:lnTo>
                  <a:lnTo>
                    <a:pt x="164" y="47"/>
                  </a:lnTo>
                  <a:lnTo>
                    <a:pt x="166" y="49"/>
                  </a:lnTo>
                  <a:lnTo>
                    <a:pt x="166" y="50"/>
                  </a:lnTo>
                  <a:lnTo>
                    <a:pt x="164" y="52"/>
                  </a:lnTo>
                  <a:lnTo>
                    <a:pt x="153" y="58"/>
                  </a:lnTo>
                  <a:lnTo>
                    <a:pt x="150" y="60"/>
                  </a:lnTo>
                  <a:lnTo>
                    <a:pt x="147" y="61"/>
                  </a:lnTo>
                  <a:lnTo>
                    <a:pt x="145" y="61"/>
                  </a:lnTo>
                  <a:lnTo>
                    <a:pt x="142" y="61"/>
                  </a:lnTo>
                  <a:lnTo>
                    <a:pt x="141" y="63"/>
                  </a:lnTo>
                  <a:lnTo>
                    <a:pt x="139" y="63"/>
                  </a:lnTo>
                  <a:lnTo>
                    <a:pt x="133" y="63"/>
                  </a:lnTo>
                  <a:lnTo>
                    <a:pt x="131" y="64"/>
                  </a:lnTo>
                  <a:lnTo>
                    <a:pt x="131" y="64"/>
                  </a:lnTo>
                  <a:lnTo>
                    <a:pt x="128" y="67"/>
                  </a:lnTo>
                  <a:lnTo>
                    <a:pt x="128" y="67"/>
                  </a:lnTo>
                  <a:lnTo>
                    <a:pt x="126" y="69"/>
                  </a:lnTo>
                  <a:lnTo>
                    <a:pt x="123" y="71"/>
                  </a:lnTo>
                  <a:lnTo>
                    <a:pt x="120" y="71"/>
                  </a:lnTo>
                  <a:lnTo>
                    <a:pt x="118" y="72"/>
                  </a:lnTo>
                  <a:lnTo>
                    <a:pt x="117" y="75"/>
                  </a:lnTo>
                  <a:lnTo>
                    <a:pt x="115" y="77"/>
                  </a:lnTo>
                  <a:lnTo>
                    <a:pt x="112" y="78"/>
                  </a:lnTo>
                  <a:lnTo>
                    <a:pt x="111" y="80"/>
                  </a:lnTo>
                  <a:lnTo>
                    <a:pt x="111" y="82"/>
                  </a:lnTo>
                  <a:lnTo>
                    <a:pt x="111" y="83"/>
                  </a:lnTo>
                  <a:lnTo>
                    <a:pt x="111" y="83"/>
                  </a:lnTo>
                  <a:lnTo>
                    <a:pt x="114" y="83"/>
                  </a:lnTo>
                  <a:lnTo>
                    <a:pt x="114" y="83"/>
                  </a:lnTo>
                  <a:lnTo>
                    <a:pt x="114" y="83"/>
                  </a:lnTo>
                  <a:lnTo>
                    <a:pt x="112" y="82"/>
                  </a:lnTo>
                  <a:lnTo>
                    <a:pt x="111" y="82"/>
                  </a:lnTo>
                  <a:lnTo>
                    <a:pt x="112" y="82"/>
                  </a:lnTo>
                  <a:lnTo>
                    <a:pt x="120" y="82"/>
                  </a:lnTo>
                  <a:lnTo>
                    <a:pt x="122" y="82"/>
                  </a:lnTo>
                  <a:lnTo>
                    <a:pt x="123" y="80"/>
                  </a:lnTo>
                  <a:lnTo>
                    <a:pt x="123" y="80"/>
                  </a:lnTo>
                  <a:lnTo>
                    <a:pt x="120" y="80"/>
                  </a:lnTo>
                  <a:lnTo>
                    <a:pt x="120" y="80"/>
                  </a:lnTo>
                  <a:lnTo>
                    <a:pt x="120" y="78"/>
                  </a:lnTo>
                  <a:lnTo>
                    <a:pt x="120" y="77"/>
                  </a:lnTo>
                  <a:lnTo>
                    <a:pt x="120" y="77"/>
                  </a:lnTo>
                  <a:lnTo>
                    <a:pt x="120" y="75"/>
                  </a:lnTo>
                  <a:lnTo>
                    <a:pt x="123" y="74"/>
                  </a:lnTo>
                  <a:lnTo>
                    <a:pt x="125" y="74"/>
                  </a:lnTo>
                  <a:lnTo>
                    <a:pt x="128" y="72"/>
                  </a:lnTo>
                  <a:lnTo>
                    <a:pt x="128" y="71"/>
                  </a:lnTo>
                  <a:lnTo>
                    <a:pt x="131" y="71"/>
                  </a:lnTo>
                  <a:lnTo>
                    <a:pt x="133" y="69"/>
                  </a:lnTo>
                  <a:lnTo>
                    <a:pt x="134" y="67"/>
                  </a:lnTo>
                  <a:lnTo>
                    <a:pt x="134" y="67"/>
                  </a:lnTo>
                  <a:lnTo>
                    <a:pt x="133" y="67"/>
                  </a:lnTo>
                  <a:lnTo>
                    <a:pt x="134" y="66"/>
                  </a:lnTo>
                  <a:lnTo>
                    <a:pt x="136" y="66"/>
                  </a:lnTo>
                  <a:lnTo>
                    <a:pt x="137" y="66"/>
                  </a:lnTo>
                  <a:lnTo>
                    <a:pt x="141" y="66"/>
                  </a:lnTo>
                  <a:lnTo>
                    <a:pt x="141" y="67"/>
                  </a:lnTo>
                  <a:lnTo>
                    <a:pt x="141" y="67"/>
                  </a:lnTo>
                  <a:lnTo>
                    <a:pt x="141" y="67"/>
                  </a:lnTo>
                  <a:lnTo>
                    <a:pt x="142" y="66"/>
                  </a:lnTo>
                  <a:lnTo>
                    <a:pt x="142" y="66"/>
                  </a:lnTo>
                  <a:lnTo>
                    <a:pt x="144" y="66"/>
                  </a:lnTo>
                  <a:lnTo>
                    <a:pt x="144" y="66"/>
                  </a:lnTo>
                  <a:lnTo>
                    <a:pt x="145" y="66"/>
                  </a:lnTo>
                  <a:lnTo>
                    <a:pt x="145" y="67"/>
                  </a:lnTo>
                  <a:lnTo>
                    <a:pt x="145" y="71"/>
                  </a:lnTo>
                  <a:lnTo>
                    <a:pt x="145" y="72"/>
                  </a:lnTo>
                  <a:lnTo>
                    <a:pt x="147" y="71"/>
                  </a:lnTo>
                  <a:lnTo>
                    <a:pt x="147" y="69"/>
                  </a:lnTo>
                  <a:lnTo>
                    <a:pt x="150" y="64"/>
                  </a:lnTo>
                  <a:lnTo>
                    <a:pt x="152" y="63"/>
                  </a:lnTo>
                  <a:lnTo>
                    <a:pt x="155" y="61"/>
                  </a:lnTo>
                  <a:lnTo>
                    <a:pt x="158" y="60"/>
                  </a:lnTo>
                  <a:lnTo>
                    <a:pt x="166" y="56"/>
                  </a:lnTo>
                  <a:lnTo>
                    <a:pt x="171" y="55"/>
                  </a:lnTo>
                  <a:lnTo>
                    <a:pt x="172" y="55"/>
                  </a:lnTo>
                  <a:lnTo>
                    <a:pt x="174" y="55"/>
                  </a:lnTo>
                  <a:lnTo>
                    <a:pt x="174" y="53"/>
                  </a:lnTo>
                  <a:lnTo>
                    <a:pt x="175" y="53"/>
                  </a:lnTo>
                  <a:lnTo>
                    <a:pt x="175" y="53"/>
                  </a:lnTo>
                  <a:lnTo>
                    <a:pt x="175" y="55"/>
                  </a:lnTo>
                  <a:lnTo>
                    <a:pt x="175" y="55"/>
                  </a:lnTo>
                  <a:lnTo>
                    <a:pt x="172" y="56"/>
                  </a:lnTo>
                  <a:lnTo>
                    <a:pt x="172" y="56"/>
                  </a:lnTo>
                  <a:lnTo>
                    <a:pt x="172" y="58"/>
                  </a:lnTo>
                  <a:lnTo>
                    <a:pt x="172" y="60"/>
                  </a:lnTo>
                  <a:lnTo>
                    <a:pt x="174" y="60"/>
                  </a:lnTo>
                  <a:lnTo>
                    <a:pt x="174" y="60"/>
                  </a:lnTo>
                  <a:lnTo>
                    <a:pt x="177" y="58"/>
                  </a:lnTo>
                  <a:lnTo>
                    <a:pt x="178" y="56"/>
                  </a:lnTo>
                  <a:lnTo>
                    <a:pt x="183" y="53"/>
                  </a:lnTo>
                  <a:lnTo>
                    <a:pt x="183" y="52"/>
                  </a:lnTo>
                  <a:lnTo>
                    <a:pt x="185" y="49"/>
                  </a:lnTo>
                  <a:lnTo>
                    <a:pt x="186" y="47"/>
                  </a:lnTo>
                  <a:lnTo>
                    <a:pt x="191" y="45"/>
                  </a:lnTo>
                  <a:lnTo>
                    <a:pt x="193" y="45"/>
                  </a:lnTo>
                  <a:lnTo>
                    <a:pt x="189" y="44"/>
                  </a:lnTo>
                  <a:lnTo>
                    <a:pt x="188" y="44"/>
                  </a:lnTo>
                  <a:lnTo>
                    <a:pt x="188" y="44"/>
                  </a:lnTo>
                  <a:lnTo>
                    <a:pt x="188" y="42"/>
                  </a:lnTo>
                  <a:lnTo>
                    <a:pt x="186" y="41"/>
                  </a:lnTo>
                  <a:lnTo>
                    <a:pt x="186" y="41"/>
                  </a:lnTo>
                  <a:lnTo>
                    <a:pt x="186" y="39"/>
                  </a:lnTo>
                  <a:lnTo>
                    <a:pt x="186" y="37"/>
                  </a:lnTo>
                  <a:lnTo>
                    <a:pt x="188" y="37"/>
                  </a:lnTo>
                  <a:lnTo>
                    <a:pt x="188" y="37"/>
                  </a:lnTo>
                  <a:lnTo>
                    <a:pt x="191" y="37"/>
                  </a:lnTo>
                  <a:lnTo>
                    <a:pt x="193" y="37"/>
                  </a:lnTo>
                  <a:lnTo>
                    <a:pt x="197" y="42"/>
                  </a:lnTo>
                  <a:lnTo>
                    <a:pt x="199" y="44"/>
                  </a:lnTo>
                  <a:lnTo>
                    <a:pt x="200" y="45"/>
                  </a:lnTo>
                  <a:lnTo>
                    <a:pt x="204" y="50"/>
                  </a:lnTo>
                  <a:lnTo>
                    <a:pt x="205" y="53"/>
                  </a:lnTo>
                  <a:lnTo>
                    <a:pt x="207" y="55"/>
                  </a:lnTo>
                  <a:lnTo>
                    <a:pt x="207" y="58"/>
                  </a:lnTo>
                  <a:lnTo>
                    <a:pt x="208" y="58"/>
                  </a:lnTo>
                  <a:lnTo>
                    <a:pt x="213" y="63"/>
                  </a:lnTo>
                  <a:lnTo>
                    <a:pt x="216" y="66"/>
                  </a:lnTo>
                  <a:lnTo>
                    <a:pt x="219" y="67"/>
                  </a:lnTo>
                  <a:lnTo>
                    <a:pt x="221" y="67"/>
                  </a:lnTo>
                  <a:lnTo>
                    <a:pt x="224" y="69"/>
                  </a:lnTo>
                  <a:lnTo>
                    <a:pt x="226" y="69"/>
                  </a:lnTo>
                  <a:lnTo>
                    <a:pt x="229" y="66"/>
                  </a:lnTo>
                  <a:lnTo>
                    <a:pt x="229" y="66"/>
                  </a:lnTo>
                  <a:lnTo>
                    <a:pt x="227" y="63"/>
                  </a:lnTo>
                  <a:lnTo>
                    <a:pt x="227" y="61"/>
                  </a:lnTo>
                  <a:lnTo>
                    <a:pt x="227" y="61"/>
                  </a:lnTo>
                  <a:lnTo>
                    <a:pt x="229" y="58"/>
                  </a:lnTo>
                  <a:lnTo>
                    <a:pt x="229" y="58"/>
                  </a:lnTo>
                  <a:lnTo>
                    <a:pt x="229" y="56"/>
                  </a:lnTo>
                  <a:lnTo>
                    <a:pt x="230" y="56"/>
                  </a:lnTo>
                  <a:lnTo>
                    <a:pt x="230" y="56"/>
                  </a:lnTo>
                  <a:lnTo>
                    <a:pt x="232" y="56"/>
                  </a:lnTo>
                  <a:lnTo>
                    <a:pt x="232" y="55"/>
                  </a:lnTo>
                  <a:lnTo>
                    <a:pt x="234" y="53"/>
                  </a:lnTo>
                  <a:lnTo>
                    <a:pt x="235" y="53"/>
                  </a:lnTo>
                  <a:lnTo>
                    <a:pt x="235" y="52"/>
                  </a:lnTo>
                  <a:lnTo>
                    <a:pt x="234" y="52"/>
                  </a:lnTo>
                  <a:lnTo>
                    <a:pt x="234" y="52"/>
                  </a:lnTo>
                  <a:lnTo>
                    <a:pt x="232" y="52"/>
                  </a:lnTo>
                  <a:lnTo>
                    <a:pt x="232" y="52"/>
                  </a:lnTo>
                  <a:lnTo>
                    <a:pt x="232" y="50"/>
                  </a:lnTo>
                  <a:lnTo>
                    <a:pt x="235" y="50"/>
                  </a:lnTo>
                  <a:lnTo>
                    <a:pt x="237" y="49"/>
                  </a:lnTo>
                  <a:lnTo>
                    <a:pt x="237" y="49"/>
                  </a:lnTo>
                  <a:lnTo>
                    <a:pt x="238" y="49"/>
                  </a:lnTo>
                  <a:lnTo>
                    <a:pt x="238" y="49"/>
                  </a:lnTo>
                  <a:lnTo>
                    <a:pt x="240" y="49"/>
                  </a:lnTo>
                  <a:lnTo>
                    <a:pt x="240" y="50"/>
                  </a:lnTo>
                  <a:lnTo>
                    <a:pt x="240" y="52"/>
                  </a:lnTo>
                  <a:lnTo>
                    <a:pt x="240" y="53"/>
                  </a:lnTo>
                  <a:lnTo>
                    <a:pt x="240" y="58"/>
                  </a:lnTo>
                  <a:lnTo>
                    <a:pt x="241" y="58"/>
                  </a:lnTo>
                  <a:lnTo>
                    <a:pt x="245" y="60"/>
                  </a:lnTo>
                  <a:lnTo>
                    <a:pt x="245" y="61"/>
                  </a:lnTo>
                  <a:lnTo>
                    <a:pt x="240" y="64"/>
                  </a:lnTo>
                  <a:lnTo>
                    <a:pt x="240" y="66"/>
                  </a:lnTo>
                  <a:lnTo>
                    <a:pt x="240" y="66"/>
                  </a:lnTo>
                  <a:lnTo>
                    <a:pt x="240" y="67"/>
                  </a:lnTo>
                  <a:lnTo>
                    <a:pt x="240" y="67"/>
                  </a:lnTo>
                  <a:lnTo>
                    <a:pt x="241" y="67"/>
                  </a:lnTo>
                  <a:lnTo>
                    <a:pt x="245" y="67"/>
                  </a:lnTo>
                  <a:lnTo>
                    <a:pt x="246" y="67"/>
                  </a:lnTo>
                  <a:lnTo>
                    <a:pt x="253" y="67"/>
                  </a:lnTo>
                  <a:lnTo>
                    <a:pt x="253" y="67"/>
                  </a:lnTo>
                  <a:lnTo>
                    <a:pt x="254" y="66"/>
                  </a:lnTo>
                  <a:lnTo>
                    <a:pt x="256" y="64"/>
                  </a:lnTo>
                  <a:lnTo>
                    <a:pt x="257" y="64"/>
                  </a:lnTo>
                  <a:lnTo>
                    <a:pt x="257" y="64"/>
                  </a:lnTo>
                  <a:lnTo>
                    <a:pt x="259" y="61"/>
                  </a:lnTo>
                  <a:lnTo>
                    <a:pt x="259" y="58"/>
                  </a:lnTo>
                  <a:lnTo>
                    <a:pt x="259" y="58"/>
                  </a:lnTo>
                  <a:lnTo>
                    <a:pt x="260" y="56"/>
                  </a:lnTo>
                  <a:lnTo>
                    <a:pt x="262" y="56"/>
                  </a:lnTo>
                  <a:lnTo>
                    <a:pt x="264" y="56"/>
                  </a:lnTo>
                  <a:lnTo>
                    <a:pt x="265" y="56"/>
                  </a:lnTo>
                  <a:lnTo>
                    <a:pt x="270" y="56"/>
                  </a:lnTo>
                  <a:lnTo>
                    <a:pt x="275" y="56"/>
                  </a:lnTo>
                  <a:lnTo>
                    <a:pt x="279" y="56"/>
                  </a:lnTo>
                  <a:lnTo>
                    <a:pt x="282" y="58"/>
                  </a:lnTo>
                  <a:lnTo>
                    <a:pt x="284" y="58"/>
                  </a:lnTo>
                  <a:lnTo>
                    <a:pt x="290" y="61"/>
                  </a:lnTo>
                  <a:lnTo>
                    <a:pt x="292" y="61"/>
                  </a:lnTo>
                  <a:lnTo>
                    <a:pt x="300" y="66"/>
                  </a:lnTo>
                  <a:lnTo>
                    <a:pt x="301" y="67"/>
                  </a:lnTo>
                  <a:lnTo>
                    <a:pt x="306" y="69"/>
                  </a:lnTo>
                  <a:lnTo>
                    <a:pt x="320" y="71"/>
                  </a:lnTo>
                  <a:lnTo>
                    <a:pt x="322" y="71"/>
                  </a:lnTo>
                  <a:lnTo>
                    <a:pt x="327" y="74"/>
                  </a:lnTo>
                  <a:lnTo>
                    <a:pt x="328" y="75"/>
                  </a:lnTo>
                  <a:lnTo>
                    <a:pt x="331" y="77"/>
                  </a:lnTo>
                  <a:lnTo>
                    <a:pt x="336" y="77"/>
                  </a:lnTo>
                  <a:lnTo>
                    <a:pt x="342" y="78"/>
                  </a:lnTo>
                  <a:lnTo>
                    <a:pt x="344" y="80"/>
                  </a:lnTo>
                  <a:lnTo>
                    <a:pt x="346" y="80"/>
                  </a:lnTo>
                  <a:lnTo>
                    <a:pt x="347" y="80"/>
                  </a:lnTo>
                  <a:lnTo>
                    <a:pt x="353" y="80"/>
                  </a:lnTo>
                  <a:lnTo>
                    <a:pt x="355" y="80"/>
                  </a:lnTo>
                  <a:lnTo>
                    <a:pt x="357" y="80"/>
                  </a:lnTo>
                  <a:lnTo>
                    <a:pt x="358" y="82"/>
                  </a:lnTo>
                  <a:lnTo>
                    <a:pt x="361" y="82"/>
                  </a:lnTo>
                  <a:lnTo>
                    <a:pt x="361" y="82"/>
                  </a:lnTo>
                  <a:lnTo>
                    <a:pt x="358" y="78"/>
                  </a:lnTo>
                  <a:lnTo>
                    <a:pt x="358" y="78"/>
                  </a:lnTo>
                  <a:lnTo>
                    <a:pt x="360" y="78"/>
                  </a:lnTo>
                  <a:lnTo>
                    <a:pt x="363" y="78"/>
                  </a:lnTo>
                  <a:lnTo>
                    <a:pt x="363" y="77"/>
                  </a:lnTo>
                  <a:lnTo>
                    <a:pt x="364" y="77"/>
                  </a:lnTo>
                  <a:lnTo>
                    <a:pt x="368" y="78"/>
                  </a:lnTo>
                  <a:lnTo>
                    <a:pt x="369" y="78"/>
                  </a:lnTo>
                  <a:lnTo>
                    <a:pt x="372" y="80"/>
                  </a:lnTo>
                  <a:lnTo>
                    <a:pt x="377" y="82"/>
                  </a:lnTo>
                  <a:lnTo>
                    <a:pt x="382" y="83"/>
                  </a:lnTo>
                  <a:lnTo>
                    <a:pt x="385" y="86"/>
                  </a:lnTo>
                  <a:lnTo>
                    <a:pt x="388" y="88"/>
                  </a:lnTo>
                  <a:lnTo>
                    <a:pt x="390" y="91"/>
                  </a:lnTo>
                  <a:lnTo>
                    <a:pt x="390" y="91"/>
                  </a:lnTo>
                  <a:lnTo>
                    <a:pt x="390" y="93"/>
                  </a:lnTo>
                  <a:lnTo>
                    <a:pt x="391" y="93"/>
                  </a:lnTo>
                  <a:lnTo>
                    <a:pt x="391" y="93"/>
                  </a:lnTo>
                  <a:lnTo>
                    <a:pt x="390" y="94"/>
                  </a:lnTo>
                  <a:lnTo>
                    <a:pt x="390" y="96"/>
                  </a:lnTo>
                  <a:lnTo>
                    <a:pt x="390" y="96"/>
                  </a:lnTo>
                  <a:lnTo>
                    <a:pt x="387" y="96"/>
                  </a:lnTo>
                  <a:lnTo>
                    <a:pt x="380" y="96"/>
                  </a:lnTo>
                  <a:lnTo>
                    <a:pt x="379" y="97"/>
                  </a:lnTo>
                  <a:lnTo>
                    <a:pt x="374" y="99"/>
                  </a:lnTo>
                  <a:lnTo>
                    <a:pt x="374" y="100"/>
                  </a:lnTo>
                  <a:lnTo>
                    <a:pt x="374" y="100"/>
                  </a:lnTo>
                  <a:lnTo>
                    <a:pt x="374" y="102"/>
                  </a:lnTo>
                  <a:lnTo>
                    <a:pt x="374" y="102"/>
                  </a:lnTo>
                  <a:lnTo>
                    <a:pt x="371" y="104"/>
                  </a:lnTo>
                  <a:lnTo>
                    <a:pt x="371" y="105"/>
                  </a:lnTo>
                  <a:lnTo>
                    <a:pt x="372" y="105"/>
                  </a:lnTo>
                  <a:lnTo>
                    <a:pt x="374" y="107"/>
                  </a:lnTo>
                  <a:lnTo>
                    <a:pt x="375" y="107"/>
                  </a:lnTo>
                  <a:lnTo>
                    <a:pt x="379" y="107"/>
                  </a:lnTo>
                  <a:lnTo>
                    <a:pt x="382" y="107"/>
                  </a:lnTo>
                  <a:lnTo>
                    <a:pt x="385" y="108"/>
                  </a:lnTo>
                  <a:lnTo>
                    <a:pt x="387" y="108"/>
                  </a:lnTo>
                  <a:lnTo>
                    <a:pt x="388" y="108"/>
                  </a:lnTo>
                  <a:lnTo>
                    <a:pt x="390" y="110"/>
                  </a:lnTo>
                  <a:lnTo>
                    <a:pt x="393" y="110"/>
                  </a:lnTo>
                  <a:lnTo>
                    <a:pt x="396" y="110"/>
                  </a:lnTo>
                  <a:lnTo>
                    <a:pt x="402" y="110"/>
                  </a:lnTo>
                  <a:lnTo>
                    <a:pt x="404" y="110"/>
                  </a:lnTo>
                  <a:lnTo>
                    <a:pt x="407" y="110"/>
                  </a:lnTo>
                  <a:lnTo>
                    <a:pt x="412" y="110"/>
                  </a:lnTo>
                  <a:lnTo>
                    <a:pt x="413" y="110"/>
                  </a:lnTo>
                  <a:lnTo>
                    <a:pt x="415" y="110"/>
                  </a:lnTo>
                  <a:lnTo>
                    <a:pt x="416" y="108"/>
                  </a:lnTo>
                  <a:lnTo>
                    <a:pt x="418" y="108"/>
                  </a:lnTo>
                  <a:lnTo>
                    <a:pt x="424" y="108"/>
                  </a:lnTo>
                  <a:lnTo>
                    <a:pt x="426" y="108"/>
                  </a:lnTo>
                  <a:lnTo>
                    <a:pt x="428" y="108"/>
                  </a:lnTo>
                  <a:lnTo>
                    <a:pt x="431" y="107"/>
                  </a:lnTo>
                  <a:lnTo>
                    <a:pt x="431" y="107"/>
                  </a:lnTo>
                  <a:lnTo>
                    <a:pt x="432" y="107"/>
                  </a:lnTo>
                  <a:lnTo>
                    <a:pt x="432" y="108"/>
                  </a:lnTo>
                  <a:lnTo>
                    <a:pt x="434" y="108"/>
                  </a:lnTo>
                  <a:lnTo>
                    <a:pt x="437" y="107"/>
                  </a:lnTo>
                  <a:lnTo>
                    <a:pt x="443" y="104"/>
                  </a:lnTo>
                  <a:lnTo>
                    <a:pt x="445" y="104"/>
                  </a:lnTo>
                  <a:lnTo>
                    <a:pt x="446" y="102"/>
                  </a:lnTo>
                  <a:lnTo>
                    <a:pt x="448" y="102"/>
                  </a:lnTo>
                  <a:lnTo>
                    <a:pt x="448" y="104"/>
                  </a:lnTo>
                  <a:lnTo>
                    <a:pt x="450" y="105"/>
                  </a:lnTo>
                  <a:lnTo>
                    <a:pt x="450" y="105"/>
                  </a:lnTo>
                  <a:lnTo>
                    <a:pt x="451" y="105"/>
                  </a:lnTo>
                  <a:lnTo>
                    <a:pt x="453" y="107"/>
                  </a:lnTo>
                  <a:lnTo>
                    <a:pt x="453" y="108"/>
                  </a:lnTo>
                  <a:lnTo>
                    <a:pt x="454" y="108"/>
                  </a:lnTo>
                  <a:lnTo>
                    <a:pt x="459" y="108"/>
                  </a:lnTo>
                  <a:lnTo>
                    <a:pt x="462" y="110"/>
                  </a:lnTo>
                  <a:lnTo>
                    <a:pt x="462" y="110"/>
                  </a:lnTo>
                  <a:lnTo>
                    <a:pt x="464" y="112"/>
                  </a:lnTo>
                  <a:lnTo>
                    <a:pt x="464" y="115"/>
                  </a:lnTo>
                  <a:lnTo>
                    <a:pt x="464" y="115"/>
                  </a:lnTo>
                  <a:lnTo>
                    <a:pt x="465" y="116"/>
                  </a:lnTo>
                  <a:lnTo>
                    <a:pt x="465" y="116"/>
                  </a:lnTo>
                  <a:lnTo>
                    <a:pt x="465" y="116"/>
                  </a:lnTo>
                  <a:lnTo>
                    <a:pt x="467" y="113"/>
                  </a:lnTo>
                  <a:lnTo>
                    <a:pt x="467" y="112"/>
                  </a:lnTo>
                  <a:lnTo>
                    <a:pt x="469" y="113"/>
                  </a:lnTo>
                  <a:lnTo>
                    <a:pt x="469" y="113"/>
                  </a:lnTo>
                  <a:lnTo>
                    <a:pt x="470" y="115"/>
                  </a:lnTo>
                  <a:lnTo>
                    <a:pt x="473" y="118"/>
                  </a:lnTo>
                  <a:lnTo>
                    <a:pt x="478" y="121"/>
                  </a:lnTo>
                  <a:lnTo>
                    <a:pt x="478" y="123"/>
                  </a:lnTo>
                  <a:lnTo>
                    <a:pt x="480" y="123"/>
                  </a:lnTo>
                  <a:lnTo>
                    <a:pt x="478" y="124"/>
                  </a:lnTo>
                  <a:lnTo>
                    <a:pt x="478" y="124"/>
                  </a:lnTo>
                  <a:lnTo>
                    <a:pt x="476" y="126"/>
                  </a:lnTo>
                  <a:lnTo>
                    <a:pt x="475" y="126"/>
                  </a:lnTo>
                  <a:lnTo>
                    <a:pt x="473" y="126"/>
                  </a:lnTo>
                  <a:lnTo>
                    <a:pt x="470" y="124"/>
                  </a:lnTo>
                  <a:lnTo>
                    <a:pt x="470" y="124"/>
                  </a:lnTo>
                  <a:lnTo>
                    <a:pt x="472" y="126"/>
                  </a:lnTo>
                  <a:lnTo>
                    <a:pt x="475" y="129"/>
                  </a:lnTo>
                  <a:lnTo>
                    <a:pt x="475" y="130"/>
                  </a:lnTo>
                  <a:lnTo>
                    <a:pt x="476" y="130"/>
                  </a:lnTo>
                  <a:lnTo>
                    <a:pt x="476" y="130"/>
                  </a:lnTo>
                  <a:lnTo>
                    <a:pt x="478" y="132"/>
                  </a:lnTo>
                  <a:lnTo>
                    <a:pt x="478" y="132"/>
                  </a:lnTo>
                  <a:lnTo>
                    <a:pt x="481" y="135"/>
                  </a:lnTo>
                  <a:lnTo>
                    <a:pt x="481" y="135"/>
                  </a:lnTo>
                  <a:lnTo>
                    <a:pt x="484" y="140"/>
                  </a:lnTo>
                  <a:lnTo>
                    <a:pt x="486" y="141"/>
                  </a:lnTo>
                  <a:lnTo>
                    <a:pt x="487" y="141"/>
                  </a:lnTo>
                  <a:lnTo>
                    <a:pt x="487" y="141"/>
                  </a:lnTo>
                  <a:lnTo>
                    <a:pt x="487" y="141"/>
                  </a:lnTo>
                  <a:lnTo>
                    <a:pt x="484" y="137"/>
                  </a:lnTo>
                  <a:lnTo>
                    <a:pt x="481" y="134"/>
                  </a:lnTo>
                  <a:lnTo>
                    <a:pt x="481" y="132"/>
                  </a:lnTo>
                  <a:lnTo>
                    <a:pt x="481" y="132"/>
                  </a:lnTo>
                  <a:lnTo>
                    <a:pt x="481" y="127"/>
                  </a:lnTo>
                  <a:lnTo>
                    <a:pt x="481" y="127"/>
                  </a:lnTo>
                  <a:lnTo>
                    <a:pt x="483" y="127"/>
                  </a:lnTo>
                  <a:lnTo>
                    <a:pt x="484" y="129"/>
                  </a:lnTo>
                  <a:lnTo>
                    <a:pt x="486" y="129"/>
                  </a:lnTo>
                  <a:lnTo>
                    <a:pt x="486" y="129"/>
                  </a:lnTo>
                  <a:lnTo>
                    <a:pt x="486" y="129"/>
                  </a:lnTo>
                  <a:lnTo>
                    <a:pt x="487" y="129"/>
                  </a:lnTo>
                  <a:lnTo>
                    <a:pt x="489" y="130"/>
                  </a:lnTo>
                  <a:lnTo>
                    <a:pt x="489" y="130"/>
                  </a:lnTo>
                  <a:lnTo>
                    <a:pt x="489" y="127"/>
                  </a:lnTo>
                  <a:lnTo>
                    <a:pt x="487" y="126"/>
                  </a:lnTo>
                  <a:lnTo>
                    <a:pt x="487" y="126"/>
                  </a:lnTo>
                  <a:lnTo>
                    <a:pt x="487" y="124"/>
                  </a:lnTo>
                  <a:lnTo>
                    <a:pt x="487" y="124"/>
                  </a:lnTo>
                  <a:lnTo>
                    <a:pt x="484" y="123"/>
                  </a:lnTo>
                  <a:lnTo>
                    <a:pt x="484" y="121"/>
                  </a:lnTo>
                  <a:lnTo>
                    <a:pt x="483" y="118"/>
                  </a:lnTo>
                  <a:lnTo>
                    <a:pt x="483" y="116"/>
                  </a:lnTo>
                  <a:lnTo>
                    <a:pt x="483" y="115"/>
                  </a:lnTo>
                  <a:lnTo>
                    <a:pt x="483" y="115"/>
                  </a:lnTo>
                  <a:lnTo>
                    <a:pt x="481" y="113"/>
                  </a:lnTo>
                  <a:lnTo>
                    <a:pt x="480" y="112"/>
                  </a:lnTo>
                  <a:lnTo>
                    <a:pt x="478" y="110"/>
                  </a:lnTo>
                  <a:lnTo>
                    <a:pt x="478" y="108"/>
                  </a:lnTo>
                  <a:lnTo>
                    <a:pt x="478" y="107"/>
                  </a:lnTo>
                  <a:lnTo>
                    <a:pt x="480" y="105"/>
                  </a:lnTo>
                  <a:lnTo>
                    <a:pt x="481" y="105"/>
                  </a:lnTo>
                  <a:lnTo>
                    <a:pt x="481" y="104"/>
                  </a:lnTo>
                  <a:lnTo>
                    <a:pt x="481" y="102"/>
                  </a:lnTo>
                  <a:lnTo>
                    <a:pt x="481" y="102"/>
                  </a:lnTo>
                  <a:lnTo>
                    <a:pt x="481" y="102"/>
                  </a:lnTo>
                  <a:lnTo>
                    <a:pt x="484" y="100"/>
                  </a:lnTo>
                  <a:lnTo>
                    <a:pt x="486" y="100"/>
                  </a:lnTo>
                  <a:lnTo>
                    <a:pt x="487" y="100"/>
                  </a:lnTo>
                  <a:lnTo>
                    <a:pt x="489" y="100"/>
                  </a:lnTo>
                  <a:lnTo>
                    <a:pt x="491" y="100"/>
                  </a:lnTo>
                  <a:lnTo>
                    <a:pt x="492" y="100"/>
                  </a:lnTo>
                  <a:lnTo>
                    <a:pt x="494" y="99"/>
                  </a:lnTo>
                  <a:lnTo>
                    <a:pt x="494" y="99"/>
                  </a:lnTo>
                  <a:lnTo>
                    <a:pt x="495" y="99"/>
                  </a:lnTo>
                  <a:lnTo>
                    <a:pt x="497" y="97"/>
                  </a:lnTo>
                  <a:lnTo>
                    <a:pt x="497" y="97"/>
                  </a:lnTo>
                  <a:lnTo>
                    <a:pt x="498" y="97"/>
                  </a:lnTo>
                  <a:lnTo>
                    <a:pt x="500" y="97"/>
                  </a:lnTo>
                  <a:lnTo>
                    <a:pt x="500" y="97"/>
                  </a:lnTo>
                  <a:lnTo>
                    <a:pt x="500" y="96"/>
                  </a:lnTo>
                  <a:lnTo>
                    <a:pt x="500" y="94"/>
                  </a:lnTo>
                  <a:lnTo>
                    <a:pt x="503" y="93"/>
                  </a:lnTo>
                  <a:lnTo>
                    <a:pt x="505" y="93"/>
                  </a:lnTo>
                  <a:lnTo>
                    <a:pt x="506" y="93"/>
                  </a:lnTo>
                  <a:lnTo>
                    <a:pt x="508" y="91"/>
                  </a:lnTo>
                  <a:lnTo>
                    <a:pt x="508" y="91"/>
                  </a:lnTo>
                  <a:lnTo>
                    <a:pt x="510" y="89"/>
                  </a:lnTo>
                  <a:lnTo>
                    <a:pt x="510" y="88"/>
                  </a:lnTo>
                  <a:lnTo>
                    <a:pt x="510" y="88"/>
                  </a:lnTo>
                  <a:lnTo>
                    <a:pt x="508" y="86"/>
                  </a:lnTo>
                  <a:lnTo>
                    <a:pt x="506" y="86"/>
                  </a:lnTo>
                  <a:lnTo>
                    <a:pt x="503" y="88"/>
                  </a:lnTo>
                  <a:lnTo>
                    <a:pt x="500" y="89"/>
                  </a:lnTo>
                  <a:lnTo>
                    <a:pt x="498" y="91"/>
                  </a:lnTo>
                  <a:lnTo>
                    <a:pt x="498" y="93"/>
                  </a:lnTo>
                  <a:lnTo>
                    <a:pt x="497" y="94"/>
                  </a:lnTo>
                  <a:lnTo>
                    <a:pt x="495" y="93"/>
                  </a:lnTo>
                  <a:lnTo>
                    <a:pt x="494" y="93"/>
                  </a:lnTo>
                  <a:lnTo>
                    <a:pt x="492" y="93"/>
                  </a:lnTo>
                  <a:lnTo>
                    <a:pt x="491" y="94"/>
                  </a:lnTo>
                  <a:lnTo>
                    <a:pt x="491" y="94"/>
                  </a:lnTo>
                  <a:lnTo>
                    <a:pt x="487" y="96"/>
                  </a:lnTo>
                  <a:lnTo>
                    <a:pt x="484" y="94"/>
                  </a:lnTo>
                  <a:lnTo>
                    <a:pt x="483" y="94"/>
                  </a:lnTo>
                  <a:lnTo>
                    <a:pt x="481" y="96"/>
                  </a:lnTo>
                  <a:lnTo>
                    <a:pt x="481" y="96"/>
                  </a:lnTo>
                  <a:lnTo>
                    <a:pt x="483" y="97"/>
                  </a:lnTo>
                  <a:lnTo>
                    <a:pt x="481" y="97"/>
                  </a:lnTo>
                  <a:lnTo>
                    <a:pt x="476" y="99"/>
                  </a:lnTo>
                  <a:lnTo>
                    <a:pt x="476" y="99"/>
                  </a:lnTo>
                  <a:lnTo>
                    <a:pt x="473" y="99"/>
                  </a:lnTo>
                  <a:lnTo>
                    <a:pt x="473" y="99"/>
                  </a:lnTo>
                  <a:lnTo>
                    <a:pt x="472" y="97"/>
                  </a:lnTo>
                  <a:lnTo>
                    <a:pt x="467" y="96"/>
                  </a:lnTo>
                  <a:lnTo>
                    <a:pt x="467" y="96"/>
                  </a:lnTo>
                  <a:lnTo>
                    <a:pt x="469" y="93"/>
                  </a:lnTo>
                  <a:lnTo>
                    <a:pt x="473" y="88"/>
                  </a:lnTo>
                  <a:lnTo>
                    <a:pt x="473" y="88"/>
                  </a:lnTo>
                  <a:lnTo>
                    <a:pt x="481" y="86"/>
                  </a:lnTo>
                  <a:lnTo>
                    <a:pt x="486" y="85"/>
                  </a:lnTo>
                  <a:lnTo>
                    <a:pt x="494" y="82"/>
                  </a:lnTo>
                  <a:lnTo>
                    <a:pt x="495" y="82"/>
                  </a:lnTo>
                  <a:lnTo>
                    <a:pt x="502" y="80"/>
                  </a:lnTo>
                  <a:lnTo>
                    <a:pt x="505" y="80"/>
                  </a:lnTo>
                  <a:lnTo>
                    <a:pt x="506" y="80"/>
                  </a:lnTo>
                  <a:lnTo>
                    <a:pt x="510" y="80"/>
                  </a:lnTo>
                  <a:lnTo>
                    <a:pt x="511" y="82"/>
                  </a:lnTo>
                  <a:lnTo>
                    <a:pt x="513" y="83"/>
                  </a:lnTo>
                  <a:lnTo>
                    <a:pt x="513" y="85"/>
                  </a:lnTo>
                  <a:lnTo>
                    <a:pt x="514" y="88"/>
                  </a:lnTo>
                  <a:lnTo>
                    <a:pt x="514" y="91"/>
                  </a:lnTo>
                  <a:lnTo>
                    <a:pt x="516" y="93"/>
                  </a:lnTo>
                  <a:lnTo>
                    <a:pt x="517" y="94"/>
                  </a:lnTo>
                  <a:lnTo>
                    <a:pt x="519" y="94"/>
                  </a:lnTo>
                  <a:lnTo>
                    <a:pt x="521" y="96"/>
                  </a:lnTo>
                  <a:lnTo>
                    <a:pt x="521" y="94"/>
                  </a:lnTo>
                  <a:lnTo>
                    <a:pt x="522" y="94"/>
                  </a:lnTo>
                  <a:lnTo>
                    <a:pt x="522" y="94"/>
                  </a:lnTo>
                  <a:lnTo>
                    <a:pt x="522" y="96"/>
                  </a:lnTo>
                  <a:lnTo>
                    <a:pt x="522" y="96"/>
                  </a:lnTo>
                  <a:lnTo>
                    <a:pt x="524" y="96"/>
                  </a:lnTo>
                  <a:lnTo>
                    <a:pt x="525" y="97"/>
                  </a:lnTo>
                  <a:lnTo>
                    <a:pt x="527" y="97"/>
                  </a:lnTo>
                  <a:lnTo>
                    <a:pt x="525" y="99"/>
                  </a:lnTo>
                  <a:lnTo>
                    <a:pt x="527" y="99"/>
                  </a:lnTo>
                  <a:lnTo>
                    <a:pt x="528" y="100"/>
                  </a:lnTo>
                  <a:lnTo>
                    <a:pt x="530" y="102"/>
                  </a:lnTo>
                  <a:lnTo>
                    <a:pt x="533" y="102"/>
                  </a:lnTo>
                  <a:lnTo>
                    <a:pt x="536" y="102"/>
                  </a:lnTo>
                  <a:lnTo>
                    <a:pt x="541" y="100"/>
                  </a:lnTo>
                  <a:lnTo>
                    <a:pt x="543" y="99"/>
                  </a:lnTo>
                  <a:lnTo>
                    <a:pt x="546" y="100"/>
                  </a:lnTo>
                  <a:lnTo>
                    <a:pt x="549" y="104"/>
                  </a:lnTo>
                  <a:lnTo>
                    <a:pt x="552" y="107"/>
                  </a:lnTo>
                  <a:lnTo>
                    <a:pt x="554" y="107"/>
                  </a:lnTo>
                  <a:lnTo>
                    <a:pt x="558" y="108"/>
                  </a:lnTo>
                  <a:lnTo>
                    <a:pt x="560" y="108"/>
                  </a:lnTo>
                  <a:lnTo>
                    <a:pt x="562" y="108"/>
                  </a:lnTo>
                  <a:lnTo>
                    <a:pt x="563" y="108"/>
                  </a:lnTo>
                  <a:lnTo>
                    <a:pt x="566" y="108"/>
                  </a:lnTo>
                  <a:lnTo>
                    <a:pt x="569" y="110"/>
                  </a:lnTo>
                  <a:lnTo>
                    <a:pt x="571" y="110"/>
                  </a:lnTo>
                  <a:lnTo>
                    <a:pt x="577" y="108"/>
                  </a:lnTo>
                  <a:lnTo>
                    <a:pt x="579" y="108"/>
                  </a:lnTo>
                  <a:lnTo>
                    <a:pt x="580" y="107"/>
                  </a:lnTo>
                  <a:lnTo>
                    <a:pt x="582" y="107"/>
                  </a:lnTo>
                  <a:lnTo>
                    <a:pt x="584" y="107"/>
                  </a:lnTo>
                  <a:lnTo>
                    <a:pt x="585" y="107"/>
                  </a:lnTo>
                  <a:lnTo>
                    <a:pt x="587" y="107"/>
                  </a:lnTo>
                  <a:lnTo>
                    <a:pt x="590" y="107"/>
                  </a:lnTo>
                  <a:lnTo>
                    <a:pt x="596" y="107"/>
                  </a:lnTo>
                  <a:lnTo>
                    <a:pt x="601" y="108"/>
                  </a:lnTo>
                  <a:lnTo>
                    <a:pt x="604" y="108"/>
                  </a:lnTo>
                  <a:lnTo>
                    <a:pt x="606" y="110"/>
                  </a:lnTo>
                  <a:lnTo>
                    <a:pt x="607" y="110"/>
                  </a:lnTo>
                  <a:lnTo>
                    <a:pt x="609" y="110"/>
                  </a:lnTo>
                  <a:lnTo>
                    <a:pt x="610" y="108"/>
                  </a:lnTo>
                  <a:lnTo>
                    <a:pt x="612" y="108"/>
                  </a:lnTo>
                  <a:lnTo>
                    <a:pt x="615" y="107"/>
                  </a:lnTo>
                  <a:lnTo>
                    <a:pt x="617" y="107"/>
                  </a:lnTo>
                  <a:lnTo>
                    <a:pt x="617" y="107"/>
                  </a:lnTo>
                  <a:lnTo>
                    <a:pt x="615" y="105"/>
                  </a:lnTo>
                  <a:lnTo>
                    <a:pt x="614" y="105"/>
                  </a:lnTo>
                  <a:lnTo>
                    <a:pt x="612" y="104"/>
                  </a:lnTo>
                  <a:lnTo>
                    <a:pt x="612" y="102"/>
                  </a:lnTo>
                  <a:lnTo>
                    <a:pt x="612" y="102"/>
                  </a:lnTo>
                  <a:lnTo>
                    <a:pt x="612" y="100"/>
                  </a:lnTo>
                  <a:lnTo>
                    <a:pt x="614" y="100"/>
                  </a:lnTo>
                  <a:lnTo>
                    <a:pt x="614" y="100"/>
                  </a:lnTo>
                  <a:lnTo>
                    <a:pt x="617" y="102"/>
                  </a:lnTo>
                  <a:lnTo>
                    <a:pt x="621" y="108"/>
                  </a:lnTo>
                  <a:lnTo>
                    <a:pt x="623" y="108"/>
                  </a:lnTo>
                  <a:lnTo>
                    <a:pt x="623" y="110"/>
                  </a:lnTo>
                  <a:lnTo>
                    <a:pt x="628" y="112"/>
                  </a:lnTo>
                  <a:lnTo>
                    <a:pt x="629" y="112"/>
                  </a:lnTo>
                  <a:lnTo>
                    <a:pt x="633" y="110"/>
                  </a:lnTo>
                  <a:lnTo>
                    <a:pt x="634" y="110"/>
                  </a:lnTo>
                  <a:lnTo>
                    <a:pt x="634" y="110"/>
                  </a:lnTo>
                  <a:lnTo>
                    <a:pt x="634" y="108"/>
                  </a:lnTo>
                  <a:lnTo>
                    <a:pt x="634" y="107"/>
                  </a:lnTo>
                  <a:lnTo>
                    <a:pt x="634" y="107"/>
                  </a:lnTo>
                  <a:lnTo>
                    <a:pt x="634" y="107"/>
                  </a:lnTo>
                  <a:lnTo>
                    <a:pt x="631" y="105"/>
                  </a:lnTo>
                  <a:lnTo>
                    <a:pt x="629" y="104"/>
                  </a:lnTo>
                  <a:lnTo>
                    <a:pt x="626" y="104"/>
                  </a:lnTo>
                  <a:lnTo>
                    <a:pt x="623" y="104"/>
                  </a:lnTo>
                  <a:lnTo>
                    <a:pt x="620" y="105"/>
                  </a:lnTo>
                  <a:lnTo>
                    <a:pt x="620" y="104"/>
                  </a:lnTo>
                  <a:lnTo>
                    <a:pt x="615" y="100"/>
                  </a:lnTo>
                  <a:lnTo>
                    <a:pt x="615" y="99"/>
                  </a:lnTo>
                  <a:lnTo>
                    <a:pt x="615" y="99"/>
                  </a:lnTo>
                  <a:lnTo>
                    <a:pt x="617" y="99"/>
                  </a:lnTo>
                  <a:lnTo>
                    <a:pt x="617" y="99"/>
                  </a:lnTo>
                  <a:lnTo>
                    <a:pt x="615" y="97"/>
                  </a:lnTo>
                  <a:lnTo>
                    <a:pt x="615" y="97"/>
                  </a:lnTo>
                  <a:lnTo>
                    <a:pt x="614" y="94"/>
                  </a:lnTo>
                  <a:lnTo>
                    <a:pt x="612" y="93"/>
                  </a:lnTo>
                  <a:lnTo>
                    <a:pt x="614" y="93"/>
                  </a:lnTo>
                  <a:lnTo>
                    <a:pt x="615" y="93"/>
                  </a:lnTo>
                  <a:lnTo>
                    <a:pt x="615" y="93"/>
                  </a:lnTo>
                  <a:lnTo>
                    <a:pt x="618" y="94"/>
                  </a:lnTo>
                  <a:lnTo>
                    <a:pt x="621" y="94"/>
                  </a:lnTo>
                  <a:lnTo>
                    <a:pt x="625" y="93"/>
                  </a:lnTo>
                  <a:lnTo>
                    <a:pt x="623" y="91"/>
                  </a:lnTo>
                  <a:lnTo>
                    <a:pt x="623" y="89"/>
                  </a:lnTo>
                  <a:lnTo>
                    <a:pt x="623" y="89"/>
                  </a:lnTo>
                  <a:lnTo>
                    <a:pt x="625" y="89"/>
                  </a:lnTo>
                  <a:lnTo>
                    <a:pt x="628" y="91"/>
                  </a:lnTo>
                  <a:lnTo>
                    <a:pt x="629" y="91"/>
                  </a:lnTo>
                  <a:lnTo>
                    <a:pt x="629" y="89"/>
                  </a:lnTo>
                  <a:lnTo>
                    <a:pt x="631" y="89"/>
                  </a:lnTo>
                  <a:lnTo>
                    <a:pt x="631" y="91"/>
                  </a:lnTo>
                  <a:lnTo>
                    <a:pt x="633" y="91"/>
                  </a:lnTo>
                  <a:lnTo>
                    <a:pt x="634" y="93"/>
                  </a:lnTo>
                  <a:lnTo>
                    <a:pt x="636" y="94"/>
                  </a:lnTo>
                  <a:lnTo>
                    <a:pt x="637" y="96"/>
                  </a:lnTo>
                  <a:lnTo>
                    <a:pt x="637" y="96"/>
                  </a:lnTo>
                  <a:lnTo>
                    <a:pt x="642" y="96"/>
                  </a:lnTo>
                  <a:lnTo>
                    <a:pt x="645" y="94"/>
                  </a:lnTo>
                  <a:lnTo>
                    <a:pt x="645" y="96"/>
                  </a:lnTo>
                  <a:lnTo>
                    <a:pt x="644" y="96"/>
                  </a:lnTo>
                  <a:lnTo>
                    <a:pt x="640" y="100"/>
                  </a:lnTo>
                  <a:lnTo>
                    <a:pt x="640" y="102"/>
                  </a:lnTo>
                  <a:lnTo>
                    <a:pt x="642" y="100"/>
                  </a:lnTo>
                  <a:lnTo>
                    <a:pt x="644" y="100"/>
                  </a:lnTo>
                  <a:lnTo>
                    <a:pt x="644" y="100"/>
                  </a:lnTo>
                  <a:lnTo>
                    <a:pt x="644" y="99"/>
                  </a:lnTo>
                  <a:lnTo>
                    <a:pt x="645" y="99"/>
                  </a:lnTo>
                  <a:lnTo>
                    <a:pt x="650" y="96"/>
                  </a:lnTo>
                  <a:lnTo>
                    <a:pt x="651" y="96"/>
                  </a:lnTo>
                  <a:lnTo>
                    <a:pt x="650" y="99"/>
                  </a:lnTo>
                  <a:lnTo>
                    <a:pt x="648" y="107"/>
                  </a:lnTo>
                  <a:lnTo>
                    <a:pt x="648" y="110"/>
                  </a:lnTo>
                  <a:lnTo>
                    <a:pt x="648" y="110"/>
                  </a:lnTo>
                  <a:lnTo>
                    <a:pt x="645" y="113"/>
                  </a:lnTo>
                  <a:lnTo>
                    <a:pt x="645" y="115"/>
                  </a:lnTo>
                  <a:lnTo>
                    <a:pt x="648" y="118"/>
                  </a:lnTo>
                  <a:lnTo>
                    <a:pt x="648" y="118"/>
                  </a:lnTo>
                  <a:lnTo>
                    <a:pt x="648" y="119"/>
                  </a:lnTo>
                  <a:lnTo>
                    <a:pt x="648" y="121"/>
                  </a:lnTo>
                  <a:lnTo>
                    <a:pt x="651" y="121"/>
                  </a:lnTo>
                  <a:lnTo>
                    <a:pt x="653" y="119"/>
                  </a:lnTo>
                  <a:lnTo>
                    <a:pt x="655" y="119"/>
                  </a:lnTo>
                  <a:lnTo>
                    <a:pt x="655" y="119"/>
                  </a:lnTo>
                  <a:lnTo>
                    <a:pt x="655" y="123"/>
                  </a:lnTo>
                  <a:lnTo>
                    <a:pt x="655" y="123"/>
                  </a:lnTo>
                  <a:lnTo>
                    <a:pt x="656" y="123"/>
                  </a:lnTo>
                  <a:lnTo>
                    <a:pt x="658" y="123"/>
                  </a:lnTo>
                  <a:lnTo>
                    <a:pt x="658" y="123"/>
                  </a:lnTo>
                  <a:lnTo>
                    <a:pt x="659" y="123"/>
                  </a:lnTo>
                  <a:lnTo>
                    <a:pt x="659" y="124"/>
                  </a:lnTo>
                  <a:lnTo>
                    <a:pt x="659" y="126"/>
                  </a:lnTo>
                  <a:lnTo>
                    <a:pt x="659" y="127"/>
                  </a:lnTo>
                  <a:lnTo>
                    <a:pt x="659" y="127"/>
                  </a:lnTo>
                  <a:lnTo>
                    <a:pt x="658" y="127"/>
                  </a:lnTo>
                  <a:lnTo>
                    <a:pt x="658" y="127"/>
                  </a:lnTo>
                  <a:lnTo>
                    <a:pt x="656" y="127"/>
                  </a:lnTo>
                  <a:lnTo>
                    <a:pt x="655" y="127"/>
                  </a:lnTo>
                  <a:lnTo>
                    <a:pt x="653" y="127"/>
                  </a:lnTo>
                  <a:lnTo>
                    <a:pt x="651" y="127"/>
                  </a:lnTo>
                  <a:lnTo>
                    <a:pt x="651" y="127"/>
                  </a:lnTo>
                  <a:lnTo>
                    <a:pt x="650" y="127"/>
                  </a:lnTo>
                  <a:lnTo>
                    <a:pt x="648" y="127"/>
                  </a:lnTo>
                  <a:lnTo>
                    <a:pt x="645" y="126"/>
                  </a:lnTo>
                  <a:lnTo>
                    <a:pt x="645" y="126"/>
                  </a:lnTo>
                  <a:lnTo>
                    <a:pt x="645" y="126"/>
                  </a:lnTo>
                  <a:lnTo>
                    <a:pt x="645" y="126"/>
                  </a:lnTo>
                  <a:lnTo>
                    <a:pt x="645" y="127"/>
                  </a:lnTo>
                  <a:lnTo>
                    <a:pt x="653" y="134"/>
                  </a:lnTo>
                  <a:lnTo>
                    <a:pt x="653" y="135"/>
                  </a:lnTo>
                  <a:lnTo>
                    <a:pt x="655" y="137"/>
                  </a:lnTo>
                  <a:lnTo>
                    <a:pt x="655" y="137"/>
                  </a:lnTo>
                  <a:lnTo>
                    <a:pt x="655" y="135"/>
                  </a:lnTo>
                  <a:lnTo>
                    <a:pt x="655" y="134"/>
                  </a:lnTo>
                  <a:lnTo>
                    <a:pt x="651" y="130"/>
                  </a:lnTo>
                  <a:lnTo>
                    <a:pt x="650" y="129"/>
                  </a:lnTo>
                  <a:lnTo>
                    <a:pt x="650" y="129"/>
                  </a:lnTo>
                  <a:lnTo>
                    <a:pt x="651" y="129"/>
                  </a:lnTo>
                  <a:lnTo>
                    <a:pt x="656" y="129"/>
                  </a:lnTo>
                  <a:lnTo>
                    <a:pt x="658" y="129"/>
                  </a:lnTo>
                  <a:lnTo>
                    <a:pt x="659" y="129"/>
                  </a:lnTo>
                  <a:lnTo>
                    <a:pt x="661" y="127"/>
                  </a:lnTo>
                  <a:lnTo>
                    <a:pt x="661" y="123"/>
                  </a:lnTo>
                  <a:lnTo>
                    <a:pt x="661" y="121"/>
                  </a:lnTo>
                  <a:lnTo>
                    <a:pt x="661" y="118"/>
                  </a:lnTo>
                  <a:lnTo>
                    <a:pt x="659" y="115"/>
                  </a:lnTo>
                  <a:lnTo>
                    <a:pt x="659" y="112"/>
                  </a:lnTo>
                  <a:lnTo>
                    <a:pt x="656" y="110"/>
                  </a:lnTo>
                  <a:lnTo>
                    <a:pt x="656" y="108"/>
                  </a:lnTo>
                  <a:lnTo>
                    <a:pt x="659" y="102"/>
                  </a:lnTo>
                  <a:lnTo>
                    <a:pt x="659" y="102"/>
                  </a:lnTo>
                  <a:lnTo>
                    <a:pt x="659" y="100"/>
                  </a:lnTo>
                  <a:lnTo>
                    <a:pt x="662" y="100"/>
                  </a:lnTo>
                  <a:lnTo>
                    <a:pt x="664" y="100"/>
                  </a:lnTo>
                  <a:lnTo>
                    <a:pt x="666" y="100"/>
                  </a:lnTo>
                  <a:lnTo>
                    <a:pt x="667" y="102"/>
                  </a:lnTo>
                  <a:lnTo>
                    <a:pt x="669" y="100"/>
                  </a:lnTo>
                  <a:lnTo>
                    <a:pt x="674" y="97"/>
                  </a:lnTo>
                  <a:lnTo>
                    <a:pt x="675" y="97"/>
                  </a:lnTo>
                  <a:lnTo>
                    <a:pt x="677" y="96"/>
                  </a:lnTo>
                  <a:lnTo>
                    <a:pt x="678" y="93"/>
                  </a:lnTo>
                  <a:lnTo>
                    <a:pt x="681" y="91"/>
                  </a:lnTo>
                  <a:lnTo>
                    <a:pt x="685" y="89"/>
                  </a:lnTo>
                  <a:lnTo>
                    <a:pt x="688" y="88"/>
                  </a:lnTo>
                  <a:lnTo>
                    <a:pt x="688" y="86"/>
                  </a:lnTo>
                  <a:lnTo>
                    <a:pt x="686" y="86"/>
                  </a:lnTo>
                  <a:lnTo>
                    <a:pt x="685" y="86"/>
                  </a:lnTo>
                  <a:lnTo>
                    <a:pt x="685" y="85"/>
                  </a:lnTo>
                  <a:lnTo>
                    <a:pt x="685" y="83"/>
                  </a:lnTo>
                  <a:lnTo>
                    <a:pt x="685" y="82"/>
                  </a:lnTo>
                  <a:lnTo>
                    <a:pt x="685" y="80"/>
                  </a:lnTo>
                  <a:lnTo>
                    <a:pt x="685" y="78"/>
                  </a:lnTo>
                  <a:lnTo>
                    <a:pt x="683" y="78"/>
                  </a:lnTo>
                  <a:lnTo>
                    <a:pt x="683" y="77"/>
                  </a:lnTo>
                  <a:lnTo>
                    <a:pt x="681" y="77"/>
                  </a:lnTo>
                  <a:lnTo>
                    <a:pt x="681" y="77"/>
                  </a:lnTo>
                  <a:lnTo>
                    <a:pt x="681" y="78"/>
                  </a:lnTo>
                  <a:lnTo>
                    <a:pt x="681" y="80"/>
                  </a:lnTo>
                  <a:lnTo>
                    <a:pt x="680" y="82"/>
                  </a:lnTo>
                  <a:lnTo>
                    <a:pt x="678" y="83"/>
                  </a:lnTo>
                  <a:lnTo>
                    <a:pt x="677" y="83"/>
                  </a:lnTo>
                  <a:lnTo>
                    <a:pt x="674" y="83"/>
                  </a:lnTo>
                  <a:lnTo>
                    <a:pt x="672" y="83"/>
                  </a:lnTo>
                  <a:lnTo>
                    <a:pt x="672" y="82"/>
                  </a:lnTo>
                  <a:lnTo>
                    <a:pt x="672" y="80"/>
                  </a:lnTo>
                  <a:lnTo>
                    <a:pt x="674" y="78"/>
                  </a:lnTo>
                  <a:lnTo>
                    <a:pt x="677" y="75"/>
                  </a:lnTo>
                  <a:lnTo>
                    <a:pt x="678" y="74"/>
                  </a:lnTo>
                  <a:lnTo>
                    <a:pt x="678" y="74"/>
                  </a:lnTo>
                  <a:lnTo>
                    <a:pt x="677" y="74"/>
                  </a:lnTo>
                  <a:lnTo>
                    <a:pt x="677" y="74"/>
                  </a:lnTo>
                  <a:lnTo>
                    <a:pt x="675" y="71"/>
                  </a:lnTo>
                  <a:lnTo>
                    <a:pt x="677" y="71"/>
                  </a:lnTo>
                  <a:lnTo>
                    <a:pt x="677" y="69"/>
                  </a:lnTo>
                  <a:lnTo>
                    <a:pt x="678" y="69"/>
                  </a:lnTo>
                  <a:lnTo>
                    <a:pt x="681" y="67"/>
                  </a:lnTo>
                  <a:lnTo>
                    <a:pt x="686" y="67"/>
                  </a:lnTo>
                  <a:lnTo>
                    <a:pt x="686" y="67"/>
                  </a:lnTo>
                  <a:lnTo>
                    <a:pt x="683" y="71"/>
                  </a:lnTo>
                  <a:lnTo>
                    <a:pt x="683" y="71"/>
                  </a:lnTo>
                  <a:lnTo>
                    <a:pt x="683" y="72"/>
                  </a:lnTo>
                  <a:lnTo>
                    <a:pt x="686" y="69"/>
                  </a:lnTo>
                  <a:lnTo>
                    <a:pt x="688" y="69"/>
                  </a:lnTo>
                  <a:lnTo>
                    <a:pt x="688" y="67"/>
                  </a:lnTo>
                  <a:lnTo>
                    <a:pt x="686" y="67"/>
                  </a:lnTo>
                  <a:lnTo>
                    <a:pt x="686" y="67"/>
                  </a:lnTo>
                  <a:lnTo>
                    <a:pt x="686" y="66"/>
                  </a:lnTo>
                  <a:lnTo>
                    <a:pt x="686" y="64"/>
                  </a:lnTo>
                  <a:lnTo>
                    <a:pt x="685" y="64"/>
                  </a:lnTo>
                  <a:lnTo>
                    <a:pt x="683" y="64"/>
                  </a:lnTo>
                  <a:lnTo>
                    <a:pt x="681" y="66"/>
                  </a:lnTo>
                  <a:lnTo>
                    <a:pt x="680" y="66"/>
                  </a:lnTo>
                  <a:lnTo>
                    <a:pt x="678" y="66"/>
                  </a:lnTo>
                  <a:lnTo>
                    <a:pt x="677" y="66"/>
                  </a:lnTo>
                  <a:lnTo>
                    <a:pt x="675" y="66"/>
                  </a:lnTo>
                  <a:lnTo>
                    <a:pt x="674" y="64"/>
                  </a:lnTo>
                  <a:lnTo>
                    <a:pt x="672" y="63"/>
                  </a:lnTo>
                  <a:lnTo>
                    <a:pt x="670" y="61"/>
                  </a:lnTo>
                  <a:lnTo>
                    <a:pt x="670" y="61"/>
                  </a:lnTo>
                  <a:lnTo>
                    <a:pt x="670" y="61"/>
                  </a:lnTo>
                  <a:lnTo>
                    <a:pt x="669" y="63"/>
                  </a:lnTo>
                  <a:lnTo>
                    <a:pt x="667" y="63"/>
                  </a:lnTo>
                  <a:lnTo>
                    <a:pt x="661" y="60"/>
                  </a:lnTo>
                  <a:lnTo>
                    <a:pt x="658" y="60"/>
                  </a:lnTo>
                  <a:lnTo>
                    <a:pt x="656" y="58"/>
                  </a:lnTo>
                  <a:lnTo>
                    <a:pt x="655" y="58"/>
                  </a:lnTo>
                  <a:lnTo>
                    <a:pt x="653" y="58"/>
                  </a:lnTo>
                  <a:lnTo>
                    <a:pt x="651" y="56"/>
                  </a:lnTo>
                  <a:lnTo>
                    <a:pt x="650" y="56"/>
                  </a:lnTo>
                  <a:lnTo>
                    <a:pt x="650" y="55"/>
                  </a:lnTo>
                  <a:lnTo>
                    <a:pt x="648" y="53"/>
                  </a:lnTo>
                  <a:lnTo>
                    <a:pt x="647" y="52"/>
                  </a:lnTo>
                  <a:lnTo>
                    <a:pt x="644" y="49"/>
                  </a:lnTo>
                  <a:lnTo>
                    <a:pt x="644" y="47"/>
                  </a:lnTo>
                  <a:lnTo>
                    <a:pt x="644" y="45"/>
                  </a:lnTo>
                  <a:lnTo>
                    <a:pt x="644" y="44"/>
                  </a:lnTo>
                  <a:lnTo>
                    <a:pt x="647" y="39"/>
                  </a:lnTo>
                  <a:lnTo>
                    <a:pt x="647" y="39"/>
                  </a:lnTo>
                  <a:lnTo>
                    <a:pt x="648" y="37"/>
                  </a:lnTo>
                  <a:lnTo>
                    <a:pt x="650" y="37"/>
                  </a:lnTo>
                  <a:lnTo>
                    <a:pt x="650" y="37"/>
                  </a:lnTo>
                  <a:lnTo>
                    <a:pt x="653" y="37"/>
                  </a:lnTo>
                  <a:lnTo>
                    <a:pt x="651" y="36"/>
                  </a:lnTo>
                  <a:lnTo>
                    <a:pt x="651" y="36"/>
                  </a:lnTo>
                  <a:lnTo>
                    <a:pt x="653" y="34"/>
                  </a:lnTo>
                  <a:lnTo>
                    <a:pt x="653" y="33"/>
                  </a:lnTo>
                  <a:lnTo>
                    <a:pt x="648" y="34"/>
                  </a:lnTo>
                  <a:lnTo>
                    <a:pt x="647" y="34"/>
                  </a:lnTo>
                  <a:lnTo>
                    <a:pt x="645" y="34"/>
                  </a:lnTo>
                  <a:lnTo>
                    <a:pt x="644" y="31"/>
                  </a:lnTo>
                  <a:lnTo>
                    <a:pt x="644" y="28"/>
                  </a:lnTo>
                  <a:lnTo>
                    <a:pt x="644" y="25"/>
                  </a:lnTo>
                  <a:lnTo>
                    <a:pt x="644" y="23"/>
                  </a:lnTo>
                  <a:lnTo>
                    <a:pt x="644" y="22"/>
                  </a:lnTo>
                  <a:lnTo>
                    <a:pt x="644" y="22"/>
                  </a:lnTo>
                  <a:lnTo>
                    <a:pt x="645" y="22"/>
                  </a:lnTo>
                  <a:lnTo>
                    <a:pt x="645" y="20"/>
                  </a:lnTo>
                  <a:lnTo>
                    <a:pt x="645" y="19"/>
                  </a:lnTo>
                  <a:lnTo>
                    <a:pt x="645" y="19"/>
                  </a:lnTo>
                  <a:lnTo>
                    <a:pt x="647" y="17"/>
                  </a:lnTo>
                  <a:lnTo>
                    <a:pt x="648" y="15"/>
                  </a:lnTo>
                  <a:lnTo>
                    <a:pt x="650" y="14"/>
                  </a:lnTo>
                  <a:lnTo>
                    <a:pt x="651" y="14"/>
                  </a:lnTo>
                  <a:lnTo>
                    <a:pt x="651" y="15"/>
                  </a:lnTo>
                  <a:lnTo>
                    <a:pt x="653" y="15"/>
                  </a:lnTo>
                  <a:lnTo>
                    <a:pt x="655" y="17"/>
                  </a:lnTo>
                  <a:lnTo>
                    <a:pt x="656" y="17"/>
                  </a:lnTo>
                  <a:lnTo>
                    <a:pt x="658" y="17"/>
                  </a:lnTo>
                  <a:lnTo>
                    <a:pt x="659" y="14"/>
                  </a:lnTo>
                  <a:lnTo>
                    <a:pt x="659" y="12"/>
                  </a:lnTo>
                  <a:lnTo>
                    <a:pt x="659" y="12"/>
                  </a:lnTo>
                  <a:lnTo>
                    <a:pt x="656" y="12"/>
                  </a:lnTo>
                  <a:lnTo>
                    <a:pt x="655" y="12"/>
                  </a:lnTo>
                  <a:lnTo>
                    <a:pt x="653" y="12"/>
                  </a:lnTo>
                  <a:lnTo>
                    <a:pt x="653" y="11"/>
                  </a:lnTo>
                  <a:lnTo>
                    <a:pt x="653" y="9"/>
                  </a:lnTo>
                  <a:lnTo>
                    <a:pt x="656" y="8"/>
                  </a:lnTo>
                  <a:lnTo>
                    <a:pt x="658" y="4"/>
                  </a:lnTo>
                  <a:lnTo>
                    <a:pt x="662" y="1"/>
                  </a:lnTo>
                  <a:lnTo>
                    <a:pt x="667" y="0"/>
                  </a:lnTo>
                  <a:lnTo>
                    <a:pt x="669" y="0"/>
                  </a:lnTo>
                  <a:lnTo>
                    <a:pt x="67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193" name="Freeform 313">
              <a:extLst>
                <a:ext uri="{FF2B5EF4-FFF2-40B4-BE49-F238E27FC236}">
                  <a16:creationId xmlns:a16="http://schemas.microsoft.com/office/drawing/2014/main" id="{797DADA8-A3D5-4F30-B09E-0902F403A115}"/>
                </a:ext>
              </a:extLst>
            </p:cNvPr>
            <p:cNvSpPr>
              <a:spLocks noEditPoints="1"/>
            </p:cNvSpPr>
            <p:nvPr/>
          </p:nvSpPr>
          <p:spPr bwMode="auto">
            <a:xfrm>
              <a:off x="2412333" y="1825407"/>
              <a:ext cx="1625651" cy="588665"/>
            </a:xfrm>
            <a:custGeom>
              <a:avLst/>
              <a:gdLst>
                <a:gd name="T0" fmla="*/ 68 w 834"/>
                <a:gd name="T1" fmla="*/ 37 h 302"/>
                <a:gd name="T2" fmla="*/ 112 w 834"/>
                <a:gd name="T3" fmla="*/ 44 h 302"/>
                <a:gd name="T4" fmla="*/ 156 w 834"/>
                <a:gd name="T5" fmla="*/ 61 h 302"/>
                <a:gd name="T6" fmla="*/ 165 w 834"/>
                <a:gd name="T7" fmla="*/ 18 h 302"/>
                <a:gd name="T8" fmla="*/ 214 w 834"/>
                <a:gd name="T9" fmla="*/ 83 h 302"/>
                <a:gd name="T10" fmla="*/ 257 w 834"/>
                <a:gd name="T11" fmla="*/ 115 h 302"/>
                <a:gd name="T12" fmla="*/ 230 w 834"/>
                <a:gd name="T13" fmla="*/ 121 h 302"/>
                <a:gd name="T14" fmla="*/ 216 w 834"/>
                <a:gd name="T15" fmla="*/ 135 h 302"/>
                <a:gd name="T16" fmla="*/ 137 w 834"/>
                <a:gd name="T17" fmla="*/ 140 h 302"/>
                <a:gd name="T18" fmla="*/ 27 w 834"/>
                <a:gd name="T19" fmla="*/ 111 h 302"/>
                <a:gd name="T20" fmla="*/ 28 w 834"/>
                <a:gd name="T21" fmla="*/ 91 h 302"/>
                <a:gd name="T22" fmla="*/ 9 w 834"/>
                <a:gd name="T23" fmla="*/ 64 h 302"/>
                <a:gd name="T24" fmla="*/ 208 w 834"/>
                <a:gd name="T25" fmla="*/ 18 h 302"/>
                <a:gd name="T26" fmla="*/ 607 w 834"/>
                <a:gd name="T27" fmla="*/ 15 h 302"/>
                <a:gd name="T28" fmla="*/ 552 w 834"/>
                <a:gd name="T29" fmla="*/ 14 h 302"/>
                <a:gd name="T30" fmla="*/ 473 w 834"/>
                <a:gd name="T31" fmla="*/ 56 h 302"/>
                <a:gd name="T32" fmla="*/ 489 w 834"/>
                <a:gd name="T33" fmla="*/ 63 h 302"/>
                <a:gd name="T34" fmla="*/ 482 w 834"/>
                <a:gd name="T35" fmla="*/ 34 h 302"/>
                <a:gd name="T36" fmla="*/ 552 w 834"/>
                <a:gd name="T37" fmla="*/ 20 h 302"/>
                <a:gd name="T38" fmla="*/ 552 w 834"/>
                <a:gd name="T39" fmla="*/ 56 h 302"/>
                <a:gd name="T40" fmla="*/ 586 w 834"/>
                <a:gd name="T41" fmla="*/ 47 h 302"/>
                <a:gd name="T42" fmla="*/ 626 w 834"/>
                <a:gd name="T43" fmla="*/ 56 h 302"/>
                <a:gd name="T44" fmla="*/ 638 w 834"/>
                <a:gd name="T45" fmla="*/ 72 h 302"/>
                <a:gd name="T46" fmla="*/ 689 w 834"/>
                <a:gd name="T47" fmla="*/ 70 h 302"/>
                <a:gd name="T48" fmla="*/ 684 w 834"/>
                <a:gd name="T49" fmla="*/ 92 h 302"/>
                <a:gd name="T50" fmla="*/ 731 w 834"/>
                <a:gd name="T51" fmla="*/ 92 h 302"/>
                <a:gd name="T52" fmla="*/ 733 w 834"/>
                <a:gd name="T53" fmla="*/ 104 h 302"/>
                <a:gd name="T54" fmla="*/ 741 w 834"/>
                <a:gd name="T55" fmla="*/ 121 h 302"/>
                <a:gd name="T56" fmla="*/ 727 w 834"/>
                <a:gd name="T57" fmla="*/ 137 h 302"/>
                <a:gd name="T58" fmla="*/ 755 w 834"/>
                <a:gd name="T59" fmla="*/ 157 h 302"/>
                <a:gd name="T60" fmla="*/ 782 w 834"/>
                <a:gd name="T61" fmla="*/ 157 h 302"/>
                <a:gd name="T62" fmla="*/ 805 w 834"/>
                <a:gd name="T63" fmla="*/ 181 h 302"/>
                <a:gd name="T64" fmla="*/ 815 w 834"/>
                <a:gd name="T65" fmla="*/ 196 h 302"/>
                <a:gd name="T66" fmla="*/ 804 w 834"/>
                <a:gd name="T67" fmla="*/ 225 h 302"/>
                <a:gd name="T68" fmla="*/ 783 w 834"/>
                <a:gd name="T69" fmla="*/ 204 h 302"/>
                <a:gd name="T70" fmla="*/ 747 w 834"/>
                <a:gd name="T71" fmla="*/ 192 h 302"/>
                <a:gd name="T72" fmla="*/ 738 w 834"/>
                <a:gd name="T73" fmla="*/ 211 h 302"/>
                <a:gd name="T74" fmla="*/ 757 w 834"/>
                <a:gd name="T75" fmla="*/ 230 h 302"/>
                <a:gd name="T76" fmla="*/ 777 w 834"/>
                <a:gd name="T77" fmla="*/ 252 h 302"/>
                <a:gd name="T78" fmla="*/ 779 w 834"/>
                <a:gd name="T79" fmla="*/ 271 h 302"/>
                <a:gd name="T80" fmla="*/ 757 w 834"/>
                <a:gd name="T81" fmla="*/ 271 h 302"/>
                <a:gd name="T82" fmla="*/ 738 w 834"/>
                <a:gd name="T83" fmla="*/ 274 h 302"/>
                <a:gd name="T84" fmla="*/ 746 w 834"/>
                <a:gd name="T85" fmla="*/ 296 h 302"/>
                <a:gd name="T86" fmla="*/ 687 w 834"/>
                <a:gd name="T87" fmla="*/ 263 h 302"/>
                <a:gd name="T88" fmla="*/ 651 w 834"/>
                <a:gd name="T89" fmla="*/ 242 h 302"/>
                <a:gd name="T90" fmla="*/ 615 w 834"/>
                <a:gd name="T91" fmla="*/ 247 h 302"/>
                <a:gd name="T92" fmla="*/ 610 w 834"/>
                <a:gd name="T93" fmla="*/ 220 h 302"/>
                <a:gd name="T94" fmla="*/ 649 w 834"/>
                <a:gd name="T95" fmla="*/ 217 h 302"/>
                <a:gd name="T96" fmla="*/ 664 w 834"/>
                <a:gd name="T97" fmla="*/ 155 h 302"/>
                <a:gd name="T98" fmla="*/ 640 w 834"/>
                <a:gd name="T99" fmla="*/ 135 h 302"/>
                <a:gd name="T100" fmla="*/ 624 w 834"/>
                <a:gd name="T101" fmla="*/ 124 h 302"/>
                <a:gd name="T102" fmla="*/ 596 w 834"/>
                <a:gd name="T103" fmla="*/ 100 h 302"/>
                <a:gd name="T104" fmla="*/ 552 w 834"/>
                <a:gd name="T105" fmla="*/ 105 h 302"/>
                <a:gd name="T106" fmla="*/ 470 w 834"/>
                <a:gd name="T107" fmla="*/ 96 h 302"/>
                <a:gd name="T108" fmla="*/ 454 w 834"/>
                <a:gd name="T109" fmla="*/ 81 h 302"/>
                <a:gd name="T110" fmla="*/ 429 w 834"/>
                <a:gd name="T111" fmla="*/ 25 h 302"/>
                <a:gd name="T112" fmla="*/ 312 w 834"/>
                <a:gd name="T113" fmla="*/ 11 h 302"/>
                <a:gd name="T114" fmla="*/ 315 w 834"/>
                <a:gd name="T115" fmla="*/ 36 h 302"/>
                <a:gd name="T116" fmla="*/ 299 w 834"/>
                <a:gd name="T117" fmla="*/ 61 h 302"/>
                <a:gd name="T118" fmla="*/ 255 w 834"/>
                <a:gd name="T119" fmla="*/ 45 h 302"/>
                <a:gd name="T120" fmla="*/ 271 w 834"/>
                <a:gd name="T121" fmla="*/ 29 h 302"/>
                <a:gd name="T122" fmla="*/ 261 w 834"/>
                <a:gd name="T123" fmla="*/ 1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4" h="302">
                  <a:moveTo>
                    <a:pt x="320" y="22"/>
                  </a:moveTo>
                  <a:lnTo>
                    <a:pt x="320" y="22"/>
                  </a:lnTo>
                  <a:lnTo>
                    <a:pt x="321" y="23"/>
                  </a:lnTo>
                  <a:lnTo>
                    <a:pt x="321" y="23"/>
                  </a:lnTo>
                  <a:lnTo>
                    <a:pt x="323" y="23"/>
                  </a:lnTo>
                  <a:lnTo>
                    <a:pt x="323" y="25"/>
                  </a:lnTo>
                  <a:lnTo>
                    <a:pt x="323" y="25"/>
                  </a:lnTo>
                  <a:lnTo>
                    <a:pt x="323" y="26"/>
                  </a:lnTo>
                  <a:lnTo>
                    <a:pt x="323" y="28"/>
                  </a:lnTo>
                  <a:lnTo>
                    <a:pt x="321" y="28"/>
                  </a:lnTo>
                  <a:lnTo>
                    <a:pt x="321" y="28"/>
                  </a:lnTo>
                  <a:lnTo>
                    <a:pt x="318" y="28"/>
                  </a:lnTo>
                  <a:lnTo>
                    <a:pt x="317" y="26"/>
                  </a:lnTo>
                  <a:lnTo>
                    <a:pt x="317" y="25"/>
                  </a:lnTo>
                  <a:lnTo>
                    <a:pt x="317" y="23"/>
                  </a:lnTo>
                  <a:lnTo>
                    <a:pt x="317" y="23"/>
                  </a:lnTo>
                  <a:lnTo>
                    <a:pt x="317" y="22"/>
                  </a:lnTo>
                  <a:lnTo>
                    <a:pt x="320" y="22"/>
                  </a:lnTo>
                  <a:close/>
                  <a:moveTo>
                    <a:pt x="63" y="17"/>
                  </a:moveTo>
                  <a:lnTo>
                    <a:pt x="68" y="17"/>
                  </a:lnTo>
                  <a:lnTo>
                    <a:pt x="69" y="18"/>
                  </a:lnTo>
                  <a:lnTo>
                    <a:pt x="69" y="18"/>
                  </a:lnTo>
                  <a:lnTo>
                    <a:pt x="71" y="20"/>
                  </a:lnTo>
                  <a:lnTo>
                    <a:pt x="71" y="22"/>
                  </a:lnTo>
                  <a:lnTo>
                    <a:pt x="71" y="25"/>
                  </a:lnTo>
                  <a:lnTo>
                    <a:pt x="71" y="26"/>
                  </a:lnTo>
                  <a:lnTo>
                    <a:pt x="71" y="28"/>
                  </a:lnTo>
                  <a:lnTo>
                    <a:pt x="71" y="29"/>
                  </a:lnTo>
                  <a:lnTo>
                    <a:pt x="71" y="31"/>
                  </a:lnTo>
                  <a:lnTo>
                    <a:pt x="69" y="31"/>
                  </a:lnTo>
                  <a:lnTo>
                    <a:pt x="68" y="34"/>
                  </a:lnTo>
                  <a:lnTo>
                    <a:pt x="64" y="37"/>
                  </a:lnTo>
                  <a:lnTo>
                    <a:pt x="64" y="37"/>
                  </a:lnTo>
                  <a:lnTo>
                    <a:pt x="64" y="37"/>
                  </a:lnTo>
                  <a:lnTo>
                    <a:pt x="68" y="37"/>
                  </a:lnTo>
                  <a:lnTo>
                    <a:pt x="69" y="37"/>
                  </a:lnTo>
                  <a:lnTo>
                    <a:pt x="72" y="36"/>
                  </a:lnTo>
                  <a:lnTo>
                    <a:pt x="77" y="36"/>
                  </a:lnTo>
                  <a:lnTo>
                    <a:pt x="77" y="36"/>
                  </a:lnTo>
                  <a:lnTo>
                    <a:pt x="79" y="36"/>
                  </a:lnTo>
                  <a:lnTo>
                    <a:pt x="79" y="34"/>
                  </a:lnTo>
                  <a:lnTo>
                    <a:pt x="79" y="34"/>
                  </a:lnTo>
                  <a:lnTo>
                    <a:pt x="79" y="33"/>
                  </a:lnTo>
                  <a:lnTo>
                    <a:pt x="79" y="31"/>
                  </a:lnTo>
                  <a:lnTo>
                    <a:pt x="80" y="29"/>
                  </a:lnTo>
                  <a:lnTo>
                    <a:pt x="82" y="28"/>
                  </a:lnTo>
                  <a:lnTo>
                    <a:pt x="83" y="26"/>
                  </a:lnTo>
                  <a:lnTo>
                    <a:pt x="85" y="26"/>
                  </a:lnTo>
                  <a:lnTo>
                    <a:pt x="90" y="26"/>
                  </a:lnTo>
                  <a:lnTo>
                    <a:pt x="94" y="28"/>
                  </a:lnTo>
                  <a:lnTo>
                    <a:pt x="101" y="29"/>
                  </a:lnTo>
                  <a:lnTo>
                    <a:pt x="109" y="33"/>
                  </a:lnTo>
                  <a:lnTo>
                    <a:pt x="112" y="34"/>
                  </a:lnTo>
                  <a:lnTo>
                    <a:pt x="112" y="36"/>
                  </a:lnTo>
                  <a:lnTo>
                    <a:pt x="110" y="39"/>
                  </a:lnTo>
                  <a:lnTo>
                    <a:pt x="107" y="42"/>
                  </a:lnTo>
                  <a:lnTo>
                    <a:pt x="104" y="44"/>
                  </a:lnTo>
                  <a:lnTo>
                    <a:pt x="102" y="44"/>
                  </a:lnTo>
                  <a:lnTo>
                    <a:pt x="104" y="45"/>
                  </a:lnTo>
                  <a:lnTo>
                    <a:pt x="105" y="45"/>
                  </a:lnTo>
                  <a:lnTo>
                    <a:pt x="107" y="44"/>
                  </a:lnTo>
                  <a:lnTo>
                    <a:pt x="109" y="42"/>
                  </a:lnTo>
                  <a:lnTo>
                    <a:pt x="110" y="42"/>
                  </a:lnTo>
                  <a:lnTo>
                    <a:pt x="112" y="42"/>
                  </a:lnTo>
                  <a:lnTo>
                    <a:pt x="112" y="42"/>
                  </a:lnTo>
                  <a:lnTo>
                    <a:pt x="112" y="42"/>
                  </a:lnTo>
                  <a:lnTo>
                    <a:pt x="112" y="44"/>
                  </a:lnTo>
                  <a:lnTo>
                    <a:pt x="112" y="44"/>
                  </a:lnTo>
                  <a:lnTo>
                    <a:pt x="112" y="44"/>
                  </a:lnTo>
                  <a:lnTo>
                    <a:pt x="112" y="44"/>
                  </a:lnTo>
                  <a:lnTo>
                    <a:pt x="113" y="44"/>
                  </a:lnTo>
                  <a:lnTo>
                    <a:pt x="116" y="42"/>
                  </a:lnTo>
                  <a:lnTo>
                    <a:pt x="118" y="39"/>
                  </a:lnTo>
                  <a:lnTo>
                    <a:pt x="123" y="37"/>
                  </a:lnTo>
                  <a:lnTo>
                    <a:pt x="123" y="36"/>
                  </a:lnTo>
                  <a:lnTo>
                    <a:pt x="126" y="36"/>
                  </a:lnTo>
                  <a:lnTo>
                    <a:pt x="126" y="36"/>
                  </a:lnTo>
                  <a:lnTo>
                    <a:pt x="127" y="33"/>
                  </a:lnTo>
                  <a:lnTo>
                    <a:pt x="126" y="33"/>
                  </a:lnTo>
                  <a:lnTo>
                    <a:pt x="121" y="29"/>
                  </a:lnTo>
                  <a:lnTo>
                    <a:pt x="120" y="28"/>
                  </a:lnTo>
                  <a:lnTo>
                    <a:pt x="120" y="26"/>
                  </a:lnTo>
                  <a:lnTo>
                    <a:pt x="123" y="26"/>
                  </a:lnTo>
                  <a:lnTo>
                    <a:pt x="127" y="26"/>
                  </a:lnTo>
                  <a:lnTo>
                    <a:pt x="129" y="26"/>
                  </a:lnTo>
                  <a:lnTo>
                    <a:pt x="135" y="29"/>
                  </a:lnTo>
                  <a:lnTo>
                    <a:pt x="137" y="31"/>
                  </a:lnTo>
                  <a:lnTo>
                    <a:pt x="138" y="33"/>
                  </a:lnTo>
                  <a:lnTo>
                    <a:pt x="142" y="34"/>
                  </a:lnTo>
                  <a:lnTo>
                    <a:pt x="143" y="36"/>
                  </a:lnTo>
                  <a:lnTo>
                    <a:pt x="145" y="36"/>
                  </a:lnTo>
                  <a:lnTo>
                    <a:pt x="145" y="36"/>
                  </a:lnTo>
                  <a:lnTo>
                    <a:pt x="145" y="36"/>
                  </a:lnTo>
                  <a:lnTo>
                    <a:pt x="145" y="37"/>
                  </a:lnTo>
                  <a:lnTo>
                    <a:pt x="145" y="37"/>
                  </a:lnTo>
                  <a:lnTo>
                    <a:pt x="146" y="39"/>
                  </a:lnTo>
                  <a:lnTo>
                    <a:pt x="148" y="39"/>
                  </a:lnTo>
                  <a:lnTo>
                    <a:pt x="148" y="40"/>
                  </a:lnTo>
                  <a:lnTo>
                    <a:pt x="150" y="42"/>
                  </a:lnTo>
                  <a:lnTo>
                    <a:pt x="151" y="45"/>
                  </a:lnTo>
                  <a:lnTo>
                    <a:pt x="151" y="50"/>
                  </a:lnTo>
                  <a:lnTo>
                    <a:pt x="154" y="56"/>
                  </a:lnTo>
                  <a:lnTo>
                    <a:pt x="156" y="61"/>
                  </a:lnTo>
                  <a:lnTo>
                    <a:pt x="156" y="61"/>
                  </a:lnTo>
                  <a:lnTo>
                    <a:pt x="156" y="61"/>
                  </a:lnTo>
                  <a:lnTo>
                    <a:pt x="159" y="63"/>
                  </a:lnTo>
                  <a:lnTo>
                    <a:pt x="159" y="64"/>
                  </a:lnTo>
                  <a:lnTo>
                    <a:pt x="161" y="64"/>
                  </a:lnTo>
                  <a:lnTo>
                    <a:pt x="162" y="64"/>
                  </a:lnTo>
                  <a:lnTo>
                    <a:pt x="162" y="63"/>
                  </a:lnTo>
                  <a:lnTo>
                    <a:pt x="164" y="61"/>
                  </a:lnTo>
                  <a:lnTo>
                    <a:pt x="168" y="59"/>
                  </a:lnTo>
                  <a:lnTo>
                    <a:pt x="168" y="58"/>
                  </a:lnTo>
                  <a:lnTo>
                    <a:pt x="167" y="58"/>
                  </a:lnTo>
                  <a:lnTo>
                    <a:pt x="167" y="58"/>
                  </a:lnTo>
                  <a:lnTo>
                    <a:pt x="167" y="56"/>
                  </a:lnTo>
                  <a:lnTo>
                    <a:pt x="168" y="56"/>
                  </a:lnTo>
                  <a:lnTo>
                    <a:pt x="165" y="53"/>
                  </a:lnTo>
                  <a:lnTo>
                    <a:pt x="162" y="50"/>
                  </a:lnTo>
                  <a:lnTo>
                    <a:pt x="162" y="45"/>
                  </a:lnTo>
                  <a:lnTo>
                    <a:pt x="161" y="44"/>
                  </a:lnTo>
                  <a:lnTo>
                    <a:pt x="161" y="42"/>
                  </a:lnTo>
                  <a:lnTo>
                    <a:pt x="161" y="40"/>
                  </a:lnTo>
                  <a:lnTo>
                    <a:pt x="161" y="40"/>
                  </a:lnTo>
                  <a:lnTo>
                    <a:pt x="159" y="39"/>
                  </a:lnTo>
                  <a:lnTo>
                    <a:pt x="159" y="39"/>
                  </a:lnTo>
                  <a:lnTo>
                    <a:pt x="159" y="37"/>
                  </a:lnTo>
                  <a:lnTo>
                    <a:pt x="159" y="36"/>
                  </a:lnTo>
                  <a:lnTo>
                    <a:pt x="156" y="23"/>
                  </a:lnTo>
                  <a:lnTo>
                    <a:pt x="156" y="22"/>
                  </a:lnTo>
                  <a:lnTo>
                    <a:pt x="156" y="22"/>
                  </a:lnTo>
                  <a:lnTo>
                    <a:pt x="157" y="22"/>
                  </a:lnTo>
                  <a:lnTo>
                    <a:pt x="159" y="20"/>
                  </a:lnTo>
                  <a:lnTo>
                    <a:pt x="159" y="20"/>
                  </a:lnTo>
                  <a:lnTo>
                    <a:pt x="159" y="20"/>
                  </a:lnTo>
                  <a:lnTo>
                    <a:pt x="157" y="18"/>
                  </a:lnTo>
                  <a:lnTo>
                    <a:pt x="157" y="18"/>
                  </a:lnTo>
                  <a:lnTo>
                    <a:pt x="157" y="17"/>
                  </a:lnTo>
                  <a:lnTo>
                    <a:pt x="162" y="17"/>
                  </a:lnTo>
                  <a:lnTo>
                    <a:pt x="165" y="18"/>
                  </a:lnTo>
                  <a:lnTo>
                    <a:pt x="172" y="22"/>
                  </a:lnTo>
                  <a:lnTo>
                    <a:pt x="172" y="22"/>
                  </a:lnTo>
                  <a:lnTo>
                    <a:pt x="173" y="20"/>
                  </a:lnTo>
                  <a:lnTo>
                    <a:pt x="173" y="18"/>
                  </a:lnTo>
                  <a:lnTo>
                    <a:pt x="175" y="18"/>
                  </a:lnTo>
                  <a:lnTo>
                    <a:pt x="181" y="22"/>
                  </a:lnTo>
                  <a:lnTo>
                    <a:pt x="186" y="25"/>
                  </a:lnTo>
                  <a:lnTo>
                    <a:pt x="191" y="26"/>
                  </a:lnTo>
                  <a:lnTo>
                    <a:pt x="192" y="28"/>
                  </a:lnTo>
                  <a:lnTo>
                    <a:pt x="195" y="31"/>
                  </a:lnTo>
                  <a:lnTo>
                    <a:pt x="195" y="33"/>
                  </a:lnTo>
                  <a:lnTo>
                    <a:pt x="195" y="33"/>
                  </a:lnTo>
                  <a:lnTo>
                    <a:pt x="195" y="34"/>
                  </a:lnTo>
                  <a:lnTo>
                    <a:pt x="195" y="34"/>
                  </a:lnTo>
                  <a:lnTo>
                    <a:pt x="197" y="36"/>
                  </a:lnTo>
                  <a:lnTo>
                    <a:pt x="197" y="36"/>
                  </a:lnTo>
                  <a:lnTo>
                    <a:pt x="197" y="39"/>
                  </a:lnTo>
                  <a:lnTo>
                    <a:pt x="198" y="40"/>
                  </a:lnTo>
                  <a:lnTo>
                    <a:pt x="198" y="42"/>
                  </a:lnTo>
                  <a:lnTo>
                    <a:pt x="203" y="55"/>
                  </a:lnTo>
                  <a:lnTo>
                    <a:pt x="205" y="56"/>
                  </a:lnTo>
                  <a:lnTo>
                    <a:pt x="205" y="58"/>
                  </a:lnTo>
                  <a:lnTo>
                    <a:pt x="209" y="63"/>
                  </a:lnTo>
                  <a:lnTo>
                    <a:pt x="211" y="66"/>
                  </a:lnTo>
                  <a:lnTo>
                    <a:pt x="211" y="67"/>
                  </a:lnTo>
                  <a:lnTo>
                    <a:pt x="211" y="67"/>
                  </a:lnTo>
                  <a:lnTo>
                    <a:pt x="211" y="69"/>
                  </a:lnTo>
                  <a:lnTo>
                    <a:pt x="211" y="70"/>
                  </a:lnTo>
                  <a:lnTo>
                    <a:pt x="211" y="72"/>
                  </a:lnTo>
                  <a:lnTo>
                    <a:pt x="209" y="72"/>
                  </a:lnTo>
                  <a:lnTo>
                    <a:pt x="209" y="74"/>
                  </a:lnTo>
                  <a:lnTo>
                    <a:pt x="208" y="77"/>
                  </a:lnTo>
                  <a:lnTo>
                    <a:pt x="208" y="78"/>
                  </a:lnTo>
                  <a:lnTo>
                    <a:pt x="209" y="78"/>
                  </a:lnTo>
                  <a:lnTo>
                    <a:pt x="214" y="83"/>
                  </a:lnTo>
                  <a:lnTo>
                    <a:pt x="217" y="86"/>
                  </a:lnTo>
                  <a:lnTo>
                    <a:pt x="219" y="88"/>
                  </a:lnTo>
                  <a:lnTo>
                    <a:pt x="222" y="91"/>
                  </a:lnTo>
                  <a:lnTo>
                    <a:pt x="227" y="92"/>
                  </a:lnTo>
                  <a:lnTo>
                    <a:pt x="228" y="92"/>
                  </a:lnTo>
                  <a:lnTo>
                    <a:pt x="230" y="94"/>
                  </a:lnTo>
                  <a:lnTo>
                    <a:pt x="230" y="94"/>
                  </a:lnTo>
                  <a:lnTo>
                    <a:pt x="230" y="92"/>
                  </a:lnTo>
                  <a:lnTo>
                    <a:pt x="230" y="92"/>
                  </a:lnTo>
                  <a:lnTo>
                    <a:pt x="232" y="92"/>
                  </a:lnTo>
                  <a:lnTo>
                    <a:pt x="230" y="91"/>
                  </a:lnTo>
                  <a:lnTo>
                    <a:pt x="230" y="89"/>
                  </a:lnTo>
                  <a:lnTo>
                    <a:pt x="230" y="89"/>
                  </a:lnTo>
                  <a:lnTo>
                    <a:pt x="235" y="92"/>
                  </a:lnTo>
                  <a:lnTo>
                    <a:pt x="236" y="94"/>
                  </a:lnTo>
                  <a:lnTo>
                    <a:pt x="239" y="96"/>
                  </a:lnTo>
                  <a:lnTo>
                    <a:pt x="246" y="99"/>
                  </a:lnTo>
                  <a:lnTo>
                    <a:pt x="246" y="99"/>
                  </a:lnTo>
                  <a:lnTo>
                    <a:pt x="249" y="99"/>
                  </a:lnTo>
                  <a:lnTo>
                    <a:pt x="250" y="99"/>
                  </a:lnTo>
                  <a:lnTo>
                    <a:pt x="250" y="100"/>
                  </a:lnTo>
                  <a:lnTo>
                    <a:pt x="250" y="100"/>
                  </a:lnTo>
                  <a:lnTo>
                    <a:pt x="250" y="102"/>
                  </a:lnTo>
                  <a:lnTo>
                    <a:pt x="252" y="104"/>
                  </a:lnTo>
                  <a:lnTo>
                    <a:pt x="257" y="104"/>
                  </a:lnTo>
                  <a:lnTo>
                    <a:pt x="258" y="104"/>
                  </a:lnTo>
                  <a:lnTo>
                    <a:pt x="258" y="104"/>
                  </a:lnTo>
                  <a:lnTo>
                    <a:pt x="258" y="104"/>
                  </a:lnTo>
                  <a:lnTo>
                    <a:pt x="260" y="107"/>
                  </a:lnTo>
                  <a:lnTo>
                    <a:pt x="261" y="110"/>
                  </a:lnTo>
                  <a:lnTo>
                    <a:pt x="261" y="111"/>
                  </a:lnTo>
                  <a:lnTo>
                    <a:pt x="260" y="115"/>
                  </a:lnTo>
                  <a:lnTo>
                    <a:pt x="260" y="115"/>
                  </a:lnTo>
                  <a:lnTo>
                    <a:pt x="258" y="115"/>
                  </a:lnTo>
                  <a:lnTo>
                    <a:pt x="257" y="115"/>
                  </a:lnTo>
                  <a:lnTo>
                    <a:pt x="255" y="115"/>
                  </a:lnTo>
                  <a:lnTo>
                    <a:pt x="254" y="113"/>
                  </a:lnTo>
                  <a:lnTo>
                    <a:pt x="254" y="111"/>
                  </a:lnTo>
                  <a:lnTo>
                    <a:pt x="252" y="110"/>
                  </a:lnTo>
                  <a:lnTo>
                    <a:pt x="252" y="111"/>
                  </a:lnTo>
                  <a:lnTo>
                    <a:pt x="252" y="113"/>
                  </a:lnTo>
                  <a:lnTo>
                    <a:pt x="250" y="115"/>
                  </a:lnTo>
                  <a:lnTo>
                    <a:pt x="250" y="115"/>
                  </a:lnTo>
                  <a:lnTo>
                    <a:pt x="249" y="115"/>
                  </a:lnTo>
                  <a:lnTo>
                    <a:pt x="247" y="113"/>
                  </a:lnTo>
                  <a:lnTo>
                    <a:pt x="244" y="111"/>
                  </a:lnTo>
                  <a:lnTo>
                    <a:pt x="243" y="111"/>
                  </a:lnTo>
                  <a:lnTo>
                    <a:pt x="243" y="111"/>
                  </a:lnTo>
                  <a:lnTo>
                    <a:pt x="241" y="111"/>
                  </a:lnTo>
                  <a:lnTo>
                    <a:pt x="238" y="113"/>
                  </a:lnTo>
                  <a:lnTo>
                    <a:pt x="236" y="115"/>
                  </a:lnTo>
                  <a:lnTo>
                    <a:pt x="238" y="115"/>
                  </a:lnTo>
                  <a:lnTo>
                    <a:pt x="238" y="116"/>
                  </a:lnTo>
                  <a:lnTo>
                    <a:pt x="238" y="116"/>
                  </a:lnTo>
                  <a:lnTo>
                    <a:pt x="238" y="118"/>
                  </a:lnTo>
                  <a:lnTo>
                    <a:pt x="238" y="118"/>
                  </a:lnTo>
                  <a:lnTo>
                    <a:pt x="236" y="118"/>
                  </a:lnTo>
                  <a:lnTo>
                    <a:pt x="235" y="118"/>
                  </a:lnTo>
                  <a:lnTo>
                    <a:pt x="232" y="118"/>
                  </a:lnTo>
                  <a:lnTo>
                    <a:pt x="230" y="118"/>
                  </a:lnTo>
                  <a:lnTo>
                    <a:pt x="227" y="115"/>
                  </a:lnTo>
                  <a:lnTo>
                    <a:pt x="225" y="115"/>
                  </a:lnTo>
                  <a:lnTo>
                    <a:pt x="225" y="115"/>
                  </a:lnTo>
                  <a:lnTo>
                    <a:pt x="224" y="116"/>
                  </a:lnTo>
                  <a:lnTo>
                    <a:pt x="225" y="116"/>
                  </a:lnTo>
                  <a:lnTo>
                    <a:pt x="227" y="118"/>
                  </a:lnTo>
                  <a:lnTo>
                    <a:pt x="228" y="119"/>
                  </a:lnTo>
                  <a:lnTo>
                    <a:pt x="230" y="119"/>
                  </a:lnTo>
                  <a:lnTo>
                    <a:pt x="230" y="119"/>
                  </a:lnTo>
                  <a:lnTo>
                    <a:pt x="230" y="121"/>
                  </a:lnTo>
                  <a:lnTo>
                    <a:pt x="230" y="121"/>
                  </a:lnTo>
                  <a:lnTo>
                    <a:pt x="230" y="122"/>
                  </a:lnTo>
                  <a:lnTo>
                    <a:pt x="228" y="126"/>
                  </a:lnTo>
                  <a:lnTo>
                    <a:pt x="228" y="127"/>
                  </a:lnTo>
                  <a:lnTo>
                    <a:pt x="230" y="127"/>
                  </a:lnTo>
                  <a:lnTo>
                    <a:pt x="233" y="124"/>
                  </a:lnTo>
                  <a:lnTo>
                    <a:pt x="235" y="122"/>
                  </a:lnTo>
                  <a:lnTo>
                    <a:pt x="238" y="121"/>
                  </a:lnTo>
                  <a:lnTo>
                    <a:pt x="239" y="121"/>
                  </a:lnTo>
                  <a:lnTo>
                    <a:pt x="243" y="119"/>
                  </a:lnTo>
                  <a:lnTo>
                    <a:pt x="244" y="121"/>
                  </a:lnTo>
                  <a:lnTo>
                    <a:pt x="246" y="121"/>
                  </a:lnTo>
                  <a:lnTo>
                    <a:pt x="246" y="122"/>
                  </a:lnTo>
                  <a:lnTo>
                    <a:pt x="244" y="122"/>
                  </a:lnTo>
                  <a:lnTo>
                    <a:pt x="244" y="124"/>
                  </a:lnTo>
                  <a:lnTo>
                    <a:pt x="244" y="124"/>
                  </a:lnTo>
                  <a:lnTo>
                    <a:pt x="244" y="126"/>
                  </a:lnTo>
                  <a:lnTo>
                    <a:pt x="244" y="126"/>
                  </a:lnTo>
                  <a:lnTo>
                    <a:pt x="246" y="126"/>
                  </a:lnTo>
                  <a:lnTo>
                    <a:pt x="247" y="126"/>
                  </a:lnTo>
                  <a:lnTo>
                    <a:pt x="247" y="126"/>
                  </a:lnTo>
                  <a:lnTo>
                    <a:pt x="247" y="127"/>
                  </a:lnTo>
                  <a:lnTo>
                    <a:pt x="249" y="127"/>
                  </a:lnTo>
                  <a:lnTo>
                    <a:pt x="249" y="129"/>
                  </a:lnTo>
                  <a:lnTo>
                    <a:pt x="247" y="132"/>
                  </a:lnTo>
                  <a:lnTo>
                    <a:pt x="246" y="132"/>
                  </a:lnTo>
                  <a:lnTo>
                    <a:pt x="239" y="135"/>
                  </a:lnTo>
                  <a:lnTo>
                    <a:pt x="238" y="135"/>
                  </a:lnTo>
                  <a:lnTo>
                    <a:pt x="235" y="135"/>
                  </a:lnTo>
                  <a:lnTo>
                    <a:pt x="233" y="137"/>
                  </a:lnTo>
                  <a:lnTo>
                    <a:pt x="232" y="137"/>
                  </a:lnTo>
                  <a:lnTo>
                    <a:pt x="228" y="137"/>
                  </a:lnTo>
                  <a:lnTo>
                    <a:pt x="224" y="137"/>
                  </a:lnTo>
                  <a:lnTo>
                    <a:pt x="219" y="137"/>
                  </a:lnTo>
                  <a:lnTo>
                    <a:pt x="216" y="135"/>
                  </a:lnTo>
                  <a:lnTo>
                    <a:pt x="211" y="133"/>
                  </a:lnTo>
                  <a:lnTo>
                    <a:pt x="209" y="135"/>
                  </a:lnTo>
                  <a:lnTo>
                    <a:pt x="208" y="135"/>
                  </a:lnTo>
                  <a:lnTo>
                    <a:pt x="200" y="135"/>
                  </a:lnTo>
                  <a:lnTo>
                    <a:pt x="200" y="133"/>
                  </a:lnTo>
                  <a:lnTo>
                    <a:pt x="200" y="133"/>
                  </a:lnTo>
                  <a:lnTo>
                    <a:pt x="202" y="130"/>
                  </a:lnTo>
                  <a:lnTo>
                    <a:pt x="202" y="130"/>
                  </a:lnTo>
                  <a:lnTo>
                    <a:pt x="202" y="130"/>
                  </a:lnTo>
                  <a:lnTo>
                    <a:pt x="198" y="130"/>
                  </a:lnTo>
                  <a:lnTo>
                    <a:pt x="194" y="129"/>
                  </a:lnTo>
                  <a:lnTo>
                    <a:pt x="191" y="129"/>
                  </a:lnTo>
                  <a:lnTo>
                    <a:pt x="187" y="129"/>
                  </a:lnTo>
                  <a:lnTo>
                    <a:pt x="186" y="129"/>
                  </a:lnTo>
                  <a:lnTo>
                    <a:pt x="184" y="127"/>
                  </a:lnTo>
                  <a:lnTo>
                    <a:pt x="183" y="127"/>
                  </a:lnTo>
                  <a:lnTo>
                    <a:pt x="183" y="126"/>
                  </a:lnTo>
                  <a:lnTo>
                    <a:pt x="183" y="126"/>
                  </a:lnTo>
                  <a:lnTo>
                    <a:pt x="183" y="124"/>
                  </a:lnTo>
                  <a:lnTo>
                    <a:pt x="183" y="122"/>
                  </a:lnTo>
                  <a:lnTo>
                    <a:pt x="181" y="122"/>
                  </a:lnTo>
                  <a:lnTo>
                    <a:pt x="179" y="121"/>
                  </a:lnTo>
                  <a:lnTo>
                    <a:pt x="178" y="121"/>
                  </a:lnTo>
                  <a:lnTo>
                    <a:pt x="176" y="122"/>
                  </a:lnTo>
                  <a:lnTo>
                    <a:pt x="175" y="124"/>
                  </a:lnTo>
                  <a:lnTo>
                    <a:pt x="173" y="127"/>
                  </a:lnTo>
                  <a:lnTo>
                    <a:pt x="172" y="129"/>
                  </a:lnTo>
                  <a:lnTo>
                    <a:pt x="168" y="132"/>
                  </a:lnTo>
                  <a:lnTo>
                    <a:pt x="167" y="132"/>
                  </a:lnTo>
                  <a:lnTo>
                    <a:pt x="161" y="133"/>
                  </a:lnTo>
                  <a:lnTo>
                    <a:pt x="153" y="133"/>
                  </a:lnTo>
                  <a:lnTo>
                    <a:pt x="151" y="135"/>
                  </a:lnTo>
                  <a:lnTo>
                    <a:pt x="148" y="137"/>
                  </a:lnTo>
                  <a:lnTo>
                    <a:pt x="145" y="138"/>
                  </a:lnTo>
                  <a:lnTo>
                    <a:pt x="137" y="140"/>
                  </a:lnTo>
                  <a:lnTo>
                    <a:pt x="131" y="141"/>
                  </a:lnTo>
                  <a:lnTo>
                    <a:pt x="123" y="143"/>
                  </a:lnTo>
                  <a:lnTo>
                    <a:pt x="118" y="143"/>
                  </a:lnTo>
                  <a:lnTo>
                    <a:pt x="116" y="143"/>
                  </a:lnTo>
                  <a:lnTo>
                    <a:pt x="113" y="143"/>
                  </a:lnTo>
                  <a:lnTo>
                    <a:pt x="110" y="144"/>
                  </a:lnTo>
                  <a:lnTo>
                    <a:pt x="107" y="144"/>
                  </a:lnTo>
                  <a:lnTo>
                    <a:pt x="96" y="144"/>
                  </a:lnTo>
                  <a:lnTo>
                    <a:pt x="91" y="146"/>
                  </a:lnTo>
                  <a:lnTo>
                    <a:pt x="88" y="146"/>
                  </a:lnTo>
                  <a:lnTo>
                    <a:pt x="86" y="146"/>
                  </a:lnTo>
                  <a:lnTo>
                    <a:pt x="85" y="144"/>
                  </a:lnTo>
                  <a:lnTo>
                    <a:pt x="83" y="144"/>
                  </a:lnTo>
                  <a:lnTo>
                    <a:pt x="82" y="143"/>
                  </a:lnTo>
                  <a:lnTo>
                    <a:pt x="79" y="138"/>
                  </a:lnTo>
                  <a:lnTo>
                    <a:pt x="77" y="137"/>
                  </a:lnTo>
                  <a:lnTo>
                    <a:pt x="77" y="133"/>
                  </a:lnTo>
                  <a:lnTo>
                    <a:pt x="77" y="132"/>
                  </a:lnTo>
                  <a:lnTo>
                    <a:pt x="77" y="127"/>
                  </a:lnTo>
                  <a:lnTo>
                    <a:pt x="75" y="127"/>
                  </a:lnTo>
                  <a:lnTo>
                    <a:pt x="71" y="126"/>
                  </a:lnTo>
                  <a:lnTo>
                    <a:pt x="68" y="126"/>
                  </a:lnTo>
                  <a:lnTo>
                    <a:pt x="61" y="126"/>
                  </a:lnTo>
                  <a:lnTo>
                    <a:pt x="55" y="126"/>
                  </a:lnTo>
                  <a:lnTo>
                    <a:pt x="49" y="126"/>
                  </a:lnTo>
                  <a:lnTo>
                    <a:pt x="45" y="124"/>
                  </a:lnTo>
                  <a:lnTo>
                    <a:pt x="41" y="124"/>
                  </a:lnTo>
                  <a:lnTo>
                    <a:pt x="36" y="121"/>
                  </a:lnTo>
                  <a:lnTo>
                    <a:pt x="34" y="121"/>
                  </a:lnTo>
                  <a:lnTo>
                    <a:pt x="34" y="121"/>
                  </a:lnTo>
                  <a:lnTo>
                    <a:pt x="34" y="119"/>
                  </a:lnTo>
                  <a:lnTo>
                    <a:pt x="33" y="118"/>
                  </a:lnTo>
                  <a:lnTo>
                    <a:pt x="28" y="115"/>
                  </a:lnTo>
                  <a:lnTo>
                    <a:pt x="27" y="111"/>
                  </a:lnTo>
                  <a:lnTo>
                    <a:pt x="27" y="111"/>
                  </a:lnTo>
                  <a:lnTo>
                    <a:pt x="27" y="110"/>
                  </a:lnTo>
                  <a:lnTo>
                    <a:pt x="25" y="107"/>
                  </a:lnTo>
                  <a:lnTo>
                    <a:pt x="25" y="105"/>
                  </a:lnTo>
                  <a:lnTo>
                    <a:pt x="27" y="104"/>
                  </a:lnTo>
                  <a:lnTo>
                    <a:pt x="27" y="104"/>
                  </a:lnTo>
                  <a:lnTo>
                    <a:pt x="34" y="102"/>
                  </a:lnTo>
                  <a:lnTo>
                    <a:pt x="50" y="100"/>
                  </a:lnTo>
                  <a:lnTo>
                    <a:pt x="63" y="99"/>
                  </a:lnTo>
                  <a:lnTo>
                    <a:pt x="69" y="99"/>
                  </a:lnTo>
                  <a:lnTo>
                    <a:pt x="72" y="99"/>
                  </a:lnTo>
                  <a:lnTo>
                    <a:pt x="77" y="100"/>
                  </a:lnTo>
                  <a:lnTo>
                    <a:pt x="83" y="100"/>
                  </a:lnTo>
                  <a:lnTo>
                    <a:pt x="91" y="100"/>
                  </a:lnTo>
                  <a:lnTo>
                    <a:pt x="93" y="100"/>
                  </a:lnTo>
                  <a:lnTo>
                    <a:pt x="97" y="100"/>
                  </a:lnTo>
                  <a:lnTo>
                    <a:pt x="97" y="99"/>
                  </a:lnTo>
                  <a:lnTo>
                    <a:pt x="104" y="100"/>
                  </a:lnTo>
                  <a:lnTo>
                    <a:pt x="105" y="99"/>
                  </a:lnTo>
                  <a:lnTo>
                    <a:pt x="105" y="99"/>
                  </a:lnTo>
                  <a:lnTo>
                    <a:pt x="105" y="97"/>
                  </a:lnTo>
                  <a:lnTo>
                    <a:pt x="99" y="96"/>
                  </a:lnTo>
                  <a:lnTo>
                    <a:pt x="85" y="91"/>
                  </a:lnTo>
                  <a:lnTo>
                    <a:pt x="80" y="89"/>
                  </a:lnTo>
                  <a:lnTo>
                    <a:pt x="75" y="89"/>
                  </a:lnTo>
                  <a:lnTo>
                    <a:pt x="72" y="88"/>
                  </a:lnTo>
                  <a:lnTo>
                    <a:pt x="69" y="89"/>
                  </a:lnTo>
                  <a:lnTo>
                    <a:pt x="68" y="89"/>
                  </a:lnTo>
                  <a:lnTo>
                    <a:pt x="63" y="89"/>
                  </a:lnTo>
                  <a:lnTo>
                    <a:pt x="60" y="91"/>
                  </a:lnTo>
                  <a:lnTo>
                    <a:pt x="53" y="91"/>
                  </a:lnTo>
                  <a:lnTo>
                    <a:pt x="42" y="91"/>
                  </a:lnTo>
                  <a:lnTo>
                    <a:pt x="42" y="91"/>
                  </a:lnTo>
                  <a:lnTo>
                    <a:pt x="39" y="91"/>
                  </a:lnTo>
                  <a:lnTo>
                    <a:pt x="38" y="91"/>
                  </a:lnTo>
                  <a:lnTo>
                    <a:pt x="28" y="91"/>
                  </a:lnTo>
                  <a:lnTo>
                    <a:pt x="20" y="91"/>
                  </a:lnTo>
                  <a:lnTo>
                    <a:pt x="11" y="83"/>
                  </a:lnTo>
                  <a:lnTo>
                    <a:pt x="9" y="81"/>
                  </a:lnTo>
                  <a:lnTo>
                    <a:pt x="9" y="80"/>
                  </a:lnTo>
                  <a:lnTo>
                    <a:pt x="11" y="80"/>
                  </a:lnTo>
                  <a:lnTo>
                    <a:pt x="16" y="77"/>
                  </a:lnTo>
                  <a:lnTo>
                    <a:pt x="17" y="77"/>
                  </a:lnTo>
                  <a:lnTo>
                    <a:pt x="23" y="75"/>
                  </a:lnTo>
                  <a:lnTo>
                    <a:pt x="31" y="74"/>
                  </a:lnTo>
                  <a:lnTo>
                    <a:pt x="36" y="72"/>
                  </a:lnTo>
                  <a:lnTo>
                    <a:pt x="39" y="70"/>
                  </a:lnTo>
                  <a:lnTo>
                    <a:pt x="42" y="70"/>
                  </a:lnTo>
                  <a:lnTo>
                    <a:pt x="44" y="70"/>
                  </a:lnTo>
                  <a:lnTo>
                    <a:pt x="44" y="70"/>
                  </a:lnTo>
                  <a:lnTo>
                    <a:pt x="42" y="69"/>
                  </a:lnTo>
                  <a:lnTo>
                    <a:pt x="42" y="69"/>
                  </a:lnTo>
                  <a:lnTo>
                    <a:pt x="44" y="67"/>
                  </a:lnTo>
                  <a:lnTo>
                    <a:pt x="47" y="67"/>
                  </a:lnTo>
                  <a:lnTo>
                    <a:pt x="50" y="69"/>
                  </a:lnTo>
                  <a:lnTo>
                    <a:pt x="52" y="67"/>
                  </a:lnTo>
                  <a:lnTo>
                    <a:pt x="53" y="67"/>
                  </a:lnTo>
                  <a:lnTo>
                    <a:pt x="52" y="67"/>
                  </a:lnTo>
                  <a:lnTo>
                    <a:pt x="49" y="66"/>
                  </a:lnTo>
                  <a:lnTo>
                    <a:pt x="31" y="69"/>
                  </a:lnTo>
                  <a:lnTo>
                    <a:pt x="23" y="69"/>
                  </a:lnTo>
                  <a:lnTo>
                    <a:pt x="19" y="70"/>
                  </a:lnTo>
                  <a:lnTo>
                    <a:pt x="16" y="70"/>
                  </a:lnTo>
                  <a:lnTo>
                    <a:pt x="11" y="69"/>
                  </a:lnTo>
                  <a:lnTo>
                    <a:pt x="11" y="69"/>
                  </a:lnTo>
                  <a:lnTo>
                    <a:pt x="11" y="69"/>
                  </a:lnTo>
                  <a:lnTo>
                    <a:pt x="12" y="67"/>
                  </a:lnTo>
                  <a:lnTo>
                    <a:pt x="16" y="66"/>
                  </a:lnTo>
                  <a:lnTo>
                    <a:pt x="17" y="63"/>
                  </a:lnTo>
                  <a:lnTo>
                    <a:pt x="16" y="63"/>
                  </a:lnTo>
                  <a:lnTo>
                    <a:pt x="9" y="64"/>
                  </a:lnTo>
                  <a:lnTo>
                    <a:pt x="6" y="63"/>
                  </a:lnTo>
                  <a:lnTo>
                    <a:pt x="1" y="63"/>
                  </a:lnTo>
                  <a:lnTo>
                    <a:pt x="0" y="61"/>
                  </a:lnTo>
                  <a:lnTo>
                    <a:pt x="0" y="59"/>
                  </a:lnTo>
                  <a:lnTo>
                    <a:pt x="0" y="59"/>
                  </a:lnTo>
                  <a:lnTo>
                    <a:pt x="0" y="56"/>
                  </a:lnTo>
                  <a:lnTo>
                    <a:pt x="0" y="55"/>
                  </a:lnTo>
                  <a:lnTo>
                    <a:pt x="0" y="55"/>
                  </a:lnTo>
                  <a:lnTo>
                    <a:pt x="6" y="50"/>
                  </a:lnTo>
                  <a:lnTo>
                    <a:pt x="9" y="48"/>
                  </a:lnTo>
                  <a:lnTo>
                    <a:pt x="11" y="47"/>
                  </a:lnTo>
                  <a:lnTo>
                    <a:pt x="11" y="45"/>
                  </a:lnTo>
                  <a:lnTo>
                    <a:pt x="11" y="45"/>
                  </a:lnTo>
                  <a:lnTo>
                    <a:pt x="8" y="44"/>
                  </a:lnTo>
                  <a:lnTo>
                    <a:pt x="8" y="44"/>
                  </a:lnTo>
                  <a:lnTo>
                    <a:pt x="8" y="42"/>
                  </a:lnTo>
                  <a:lnTo>
                    <a:pt x="8" y="40"/>
                  </a:lnTo>
                  <a:lnTo>
                    <a:pt x="9" y="39"/>
                  </a:lnTo>
                  <a:lnTo>
                    <a:pt x="12" y="36"/>
                  </a:lnTo>
                  <a:lnTo>
                    <a:pt x="20" y="31"/>
                  </a:lnTo>
                  <a:lnTo>
                    <a:pt x="25" y="29"/>
                  </a:lnTo>
                  <a:lnTo>
                    <a:pt x="28" y="28"/>
                  </a:lnTo>
                  <a:lnTo>
                    <a:pt x="34" y="25"/>
                  </a:lnTo>
                  <a:lnTo>
                    <a:pt x="49" y="20"/>
                  </a:lnTo>
                  <a:lnTo>
                    <a:pt x="63" y="17"/>
                  </a:lnTo>
                  <a:close/>
                  <a:moveTo>
                    <a:pt x="197" y="4"/>
                  </a:moveTo>
                  <a:lnTo>
                    <a:pt x="200" y="6"/>
                  </a:lnTo>
                  <a:lnTo>
                    <a:pt x="205" y="9"/>
                  </a:lnTo>
                  <a:lnTo>
                    <a:pt x="206" y="9"/>
                  </a:lnTo>
                  <a:lnTo>
                    <a:pt x="206" y="9"/>
                  </a:lnTo>
                  <a:lnTo>
                    <a:pt x="208" y="11"/>
                  </a:lnTo>
                  <a:lnTo>
                    <a:pt x="208" y="12"/>
                  </a:lnTo>
                  <a:lnTo>
                    <a:pt x="208" y="14"/>
                  </a:lnTo>
                  <a:lnTo>
                    <a:pt x="208" y="17"/>
                  </a:lnTo>
                  <a:lnTo>
                    <a:pt x="208" y="18"/>
                  </a:lnTo>
                  <a:lnTo>
                    <a:pt x="205" y="22"/>
                  </a:lnTo>
                  <a:lnTo>
                    <a:pt x="202" y="25"/>
                  </a:lnTo>
                  <a:lnTo>
                    <a:pt x="202" y="25"/>
                  </a:lnTo>
                  <a:lnTo>
                    <a:pt x="202" y="26"/>
                  </a:lnTo>
                  <a:lnTo>
                    <a:pt x="198" y="28"/>
                  </a:lnTo>
                  <a:lnTo>
                    <a:pt x="198" y="28"/>
                  </a:lnTo>
                  <a:lnTo>
                    <a:pt x="197" y="29"/>
                  </a:lnTo>
                  <a:lnTo>
                    <a:pt x="195" y="28"/>
                  </a:lnTo>
                  <a:lnTo>
                    <a:pt x="194" y="26"/>
                  </a:lnTo>
                  <a:lnTo>
                    <a:pt x="191" y="23"/>
                  </a:lnTo>
                  <a:lnTo>
                    <a:pt x="186" y="22"/>
                  </a:lnTo>
                  <a:lnTo>
                    <a:pt x="186" y="20"/>
                  </a:lnTo>
                  <a:lnTo>
                    <a:pt x="184" y="18"/>
                  </a:lnTo>
                  <a:lnTo>
                    <a:pt x="179" y="15"/>
                  </a:lnTo>
                  <a:lnTo>
                    <a:pt x="176" y="14"/>
                  </a:lnTo>
                  <a:lnTo>
                    <a:pt x="175" y="14"/>
                  </a:lnTo>
                  <a:lnTo>
                    <a:pt x="173" y="12"/>
                  </a:lnTo>
                  <a:lnTo>
                    <a:pt x="175" y="9"/>
                  </a:lnTo>
                  <a:lnTo>
                    <a:pt x="178" y="7"/>
                  </a:lnTo>
                  <a:lnTo>
                    <a:pt x="178" y="7"/>
                  </a:lnTo>
                  <a:lnTo>
                    <a:pt x="183" y="6"/>
                  </a:lnTo>
                  <a:lnTo>
                    <a:pt x="194" y="6"/>
                  </a:lnTo>
                  <a:lnTo>
                    <a:pt x="197" y="4"/>
                  </a:lnTo>
                  <a:close/>
                  <a:moveTo>
                    <a:pt x="555" y="4"/>
                  </a:moveTo>
                  <a:lnTo>
                    <a:pt x="558" y="6"/>
                  </a:lnTo>
                  <a:lnTo>
                    <a:pt x="561" y="7"/>
                  </a:lnTo>
                  <a:lnTo>
                    <a:pt x="564" y="7"/>
                  </a:lnTo>
                  <a:lnTo>
                    <a:pt x="571" y="7"/>
                  </a:lnTo>
                  <a:lnTo>
                    <a:pt x="572" y="9"/>
                  </a:lnTo>
                  <a:lnTo>
                    <a:pt x="588" y="7"/>
                  </a:lnTo>
                  <a:lnTo>
                    <a:pt x="591" y="9"/>
                  </a:lnTo>
                  <a:lnTo>
                    <a:pt x="601" y="12"/>
                  </a:lnTo>
                  <a:lnTo>
                    <a:pt x="604" y="12"/>
                  </a:lnTo>
                  <a:lnTo>
                    <a:pt x="605" y="14"/>
                  </a:lnTo>
                  <a:lnTo>
                    <a:pt x="607" y="15"/>
                  </a:lnTo>
                  <a:lnTo>
                    <a:pt x="607" y="17"/>
                  </a:lnTo>
                  <a:lnTo>
                    <a:pt x="610" y="18"/>
                  </a:lnTo>
                  <a:lnTo>
                    <a:pt x="612" y="20"/>
                  </a:lnTo>
                  <a:lnTo>
                    <a:pt x="612" y="20"/>
                  </a:lnTo>
                  <a:lnTo>
                    <a:pt x="613" y="22"/>
                  </a:lnTo>
                  <a:lnTo>
                    <a:pt x="615" y="23"/>
                  </a:lnTo>
                  <a:lnTo>
                    <a:pt x="616" y="23"/>
                  </a:lnTo>
                  <a:lnTo>
                    <a:pt x="616" y="25"/>
                  </a:lnTo>
                  <a:lnTo>
                    <a:pt x="616" y="26"/>
                  </a:lnTo>
                  <a:lnTo>
                    <a:pt x="618" y="28"/>
                  </a:lnTo>
                  <a:lnTo>
                    <a:pt x="619" y="29"/>
                  </a:lnTo>
                  <a:lnTo>
                    <a:pt x="619" y="29"/>
                  </a:lnTo>
                  <a:lnTo>
                    <a:pt x="618" y="31"/>
                  </a:lnTo>
                  <a:lnTo>
                    <a:pt x="615" y="31"/>
                  </a:lnTo>
                  <a:lnTo>
                    <a:pt x="607" y="31"/>
                  </a:lnTo>
                  <a:lnTo>
                    <a:pt x="594" y="29"/>
                  </a:lnTo>
                  <a:lnTo>
                    <a:pt x="588" y="29"/>
                  </a:lnTo>
                  <a:lnTo>
                    <a:pt x="585" y="31"/>
                  </a:lnTo>
                  <a:lnTo>
                    <a:pt x="575" y="33"/>
                  </a:lnTo>
                  <a:lnTo>
                    <a:pt x="574" y="33"/>
                  </a:lnTo>
                  <a:lnTo>
                    <a:pt x="571" y="33"/>
                  </a:lnTo>
                  <a:lnTo>
                    <a:pt x="566" y="31"/>
                  </a:lnTo>
                  <a:lnTo>
                    <a:pt x="564" y="29"/>
                  </a:lnTo>
                  <a:lnTo>
                    <a:pt x="564" y="29"/>
                  </a:lnTo>
                  <a:lnTo>
                    <a:pt x="563" y="26"/>
                  </a:lnTo>
                  <a:lnTo>
                    <a:pt x="561" y="25"/>
                  </a:lnTo>
                  <a:lnTo>
                    <a:pt x="561" y="22"/>
                  </a:lnTo>
                  <a:lnTo>
                    <a:pt x="561" y="20"/>
                  </a:lnTo>
                  <a:lnTo>
                    <a:pt x="560" y="20"/>
                  </a:lnTo>
                  <a:lnTo>
                    <a:pt x="555" y="18"/>
                  </a:lnTo>
                  <a:lnTo>
                    <a:pt x="553" y="18"/>
                  </a:lnTo>
                  <a:lnTo>
                    <a:pt x="552" y="17"/>
                  </a:lnTo>
                  <a:lnTo>
                    <a:pt x="552" y="15"/>
                  </a:lnTo>
                  <a:lnTo>
                    <a:pt x="552" y="15"/>
                  </a:lnTo>
                  <a:lnTo>
                    <a:pt x="552" y="14"/>
                  </a:lnTo>
                  <a:lnTo>
                    <a:pt x="552" y="14"/>
                  </a:lnTo>
                  <a:lnTo>
                    <a:pt x="553" y="14"/>
                  </a:lnTo>
                  <a:lnTo>
                    <a:pt x="552" y="12"/>
                  </a:lnTo>
                  <a:lnTo>
                    <a:pt x="552" y="11"/>
                  </a:lnTo>
                  <a:lnTo>
                    <a:pt x="550" y="7"/>
                  </a:lnTo>
                  <a:lnTo>
                    <a:pt x="552" y="6"/>
                  </a:lnTo>
                  <a:lnTo>
                    <a:pt x="552" y="6"/>
                  </a:lnTo>
                  <a:lnTo>
                    <a:pt x="552" y="6"/>
                  </a:lnTo>
                  <a:lnTo>
                    <a:pt x="555" y="4"/>
                  </a:lnTo>
                  <a:close/>
                  <a:moveTo>
                    <a:pt x="471" y="3"/>
                  </a:moveTo>
                  <a:lnTo>
                    <a:pt x="478" y="3"/>
                  </a:lnTo>
                  <a:lnTo>
                    <a:pt x="490" y="4"/>
                  </a:lnTo>
                  <a:lnTo>
                    <a:pt x="490" y="4"/>
                  </a:lnTo>
                  <a:lnTo>
                    <a:pt x="492" y="6"/>
                  </a:lnTo>
                  <a:lnTo>
                    <a:pt x="492" y="6"/>
                  </a:lnTo>
                  <a:lnTo>
                    <a:pt x="492" y="7"/>
                  </a:lnTo>
                  <a:lnTo>
                    <a:pt x="489" y="9"/>
                  </a:lnTo>
                  <a:lnTo>
                    <a:pt x="484" y="12"/>
                  </a:lnTo>
                  <a:lnTo>
                    <a:pt x="481" y="14"/>
                  </a:lnTo>
                  <a:lnTo>
                    <a:pt x="476" y="18"/>
                  </a:lnTo>
                  <a:lnTo>
                    <a:pt x="476" y="18"/>
                  </a:lnTo>
                  <a:lnTo>
                    <a:pt x="470" y="28"/>
                  </a:lnTo>
                  <a:lnTo>
                    <a:pt x="468" y="29"/>
                  </a:lnTo>
                  <a:lnTo>
                    <a:pt x="468" y="29"/>
                  </a:lnTo>
                  <a:lnTo>
                    <a:pt x="466" y="33"/>
                  </a:lnTo>
                  <a:lnTo>
                    <a:pt x="466" y="34"/>
                  </a:lnTo>
                  <a:lnTo>
                    <a:pt x="468" y="36"/>
                  </a:lnTo>
                  <a:lnTo>
                    <a:pt x="471" y="39"/>
                  </a:lnTo>
                  <a:lnTo>
                    <a:pt x="471" y="40"/>
                  </a:lnTo>
                  <a:lnTo>
                    <a:pt x="471" y="42"/>
                  </a:lnTo>
                  <a:lnTo>
                    <a:pt x="471" y="47"/>
                  </a:lnTo>
                  <a:lnTo>
                    <a:pt x="471" y="48"/>
                  </a:lnTo>
                  <a:lnTo>
                    <a:pt x="471" y="50"/>
                  </a:lnTo>
                  <a:lnTo>
                    <a:pt x="473" y="53"/>
                  </a:lnTo>
                  <a:lnTo>
                    <a:pt x="473" y="56"/>
                  </a:lnTo>
                  <a:lnTo>
                    <a:pt x="476" y="59"/>
                  </a:lnTo>
                  <a:lnTo>
                    <a:pt x="481" y="64"/>
                  </a:lnTo>
                  <a:lnTo>
                    <a:pt x="484" y="66"/>
                  </a:lnTo>
                  <a:lnTo>
                    <a:pt x="487" y="67"/>
                  </a:lnTo>
                  <a:lnTo>
                    <a:pt x="490" y="70"/>
                  </a:lnTo>
                  <a:lnTo>
                    <a:pt x="490" y="70"/>
                  </a:lnTo>
                  <a:lnTo>
                    <a:pt x="489" y="72"/>
                  </a:lnTo>
                  <a:lnTo>
                    <a:pt x="485" y="75"/>
                  </a:lnTo>
                  <a:lnTo>
                    <a:pt x="481" y="75"/>
                  </a:lnTo>
                  <a:lnTo>
                    <a:pt x="478" y="77"/>
                  </a:lnTo>
                  <a:lnTo>
                    <a:pt x="474" y="78"/>
                  </a:lnTo>
                  <a:lnTo>
                    <a:pt x="470" y="80"/>
                  </a:lnTo>
                  <a:lnTo>
                    <a:pt x="468" y="80"/>
                  </a:lnTo>
                  <a:lnTo>
                    <a:pt x="468" y="81"/>
                  </a:lnTo>
                  <a:lnTo>
                    <a:pt x="471" y="80"/>
                  </a:lnTo>
                  <a:lnTo>
                    <a:pt x="474" y="80"/>
                  </a:lnTo>
                  <a:lnTo>
                    <a:pt x="479" y="77"/>
                  </a:lnTo>
                  <a:lnTo>
                    <a:pt x="482" y="77"/>
                  </a:lnTo>
                  <a:lnTo>
                    <a:pt x="490" y="77"/>
                  </a:lnTo>
                  <a:lnTo>
                    <a:pt x="492" y="77"/>
                  </a:lnTo>
                  <a:lnTo>
                    <a:pt x="490" y="78"/>
                  </a:lnTo>
                  <a:lnTo>
                    <a:pt x="490" y="78"/>
                  </a:lnTo>
                  <a:lnTo>
                    <a:pt x="490" y="78"/>
                  </a:lnTo>
                  <a:lnTo>
                    <a:pt x="492" y="80"/>
                  </a:lnTo>
                  <a:lnTo>
                    <a:pt x="493" y="80"/>
                  </a:lnTo>
                  <a:lnTo>
                    <a:pt x="493" y="80"/>
                  </a:lnTo>
                  <a:lnTo>
                    <a:pt x="493" y="78"/>
                  </a:lnTo>
                  <a:lnTo>
                    <a:pt x="495" y="70"/>
                  </a:lnTo>
                  <a:lnTo>
                    <a:pt x="496" y="69"/>
                  </a:lnTo>
                  <a:lnTo>
                    <a:pt x="496" y="67"/>
                  </a:lnTo>
                  <a:lnTo>
                    <a:pt x="496" y="64"/>
                  </a:lnTo>
                  <a:lnTo>
                    <a:pt x="495" y="64"/>
                  </a:lnTo>
                  <a:lnTo>
                    <a:pt x="493" y="63"/>
                  </a:lnTo>
                  <a:lnTo>
                    <a:pt x="490" y="63"/>
                  </a:lnTo>
                  <a:lnTo>
                    <a:pt x="489" y="63"/>
                  </a:lnTo>
                  <a:lnTo>
                    <a:pt x="487" y="63"/>
                  </a:lnTo>
                  <a:lnTo>
                    <a:pt x="485" y="63"/>
                  </a:lnTo>
                  <a:lnTo>
                    <a:pt x="485" y="61"/>
                  </a:lnTo>
                  <a:lnTo>
                    <a:pt x="484" y="59"/>
                  </a:lnTo>
                  <a:lnTo>
                    <a:pt x="482" y="58"/>
                  </a:lnTo>
                  <a:lnTo>
                    <a:pt x="479" y="55"/>
                  </a:lnTo>
                  <a:lnTo>
                    <a:pt x="478" y="55"/>
                  </a:lnTo>
                  <a:lnTo>
                    <a:pt x="479" y="53"/>
                  </a:lnTo>
                  <a:lnTo>
                    <a:pt x="481" y="52"/>
                  </a:lnTo>
                  <a:lnTo>
                    <a:pt x="484" y="52"/>
                  </a:lnTo>
                  <a:lnTo>
                    <a:pt x="485" y="48"/>
                  </a:lnTo>
                  <a:lnTo>
                    <a:pt x="487" y="47"/>
                  </a:lnTo>
                  <a:lnTo>
                    <a:pt x="490" y="48"/>
                  </a:lnTo>
                  <a:lnTo>
                    <a:pt x="496" y="50"/>
                  </a:lnTo>
                  <a:lnTo>
                    <a:pt x="500" y="53"/>
                  </a:lnTo>
                  <a:lnTo>
                    <a:pt x="501" y="53"/>
                  </a:lnTo>
                  <a:lnTo>
                    <a:pt x="501" y="52"/>
                  </a:lnTo>
                  <a:lnTo>
                    <a:pt x="501" y="52"/>
                  </a:lnTo>
                  <a:lnTo>
                    <a:pt x="496" y="48"/>
                  </a:lnTo>
                  <a:lnTo>
                    <a:pt x="495" y="47"/>
                  </a:lnTo>
                  <a:lnTo>
                    <a:pt x="493" y="45"/>
                  </a:lnTo>
                  <a:lnTo>
                    <a:pt x="493" y="45"/>
                  </a:lnTo>
                  <a:lnTo>
                    <a:pt x="496" y="44"/>
                  </a:lnTo>
                  <a:lnTo>
                    <a:pt x="496" y="44"/>
                  </a:lnTo>
                  <a:lnTo>
                    <a:pt x="493" y="42"/>
                  </a:lnTo>
                  <a:lnTo>
                    <a:pt x="492" y="42"/>
                  </a:lnTo>
                  <a:lnTo>
                    <a:pt x="490" y="44"/>
                  </a:lnTo>
                  <a:lnTo>
                    <a:pt x="489" y="44"/>
                  </a:lnTo>
                  <a:lnTo>
                    <a:pt x="485" y="42"/>
                  </a:lnTo>
                  <a:lnTo>
                    <a:pt x="485" y="42"/>
                  </a:lnTo>
                  <a:lnTo>
                    <a:pt x="484" y="40"/>
                  </a:lnTo>
                  <a:lnTo>
                    <a:pt x="482" y="39"/>
                  </a:lnTo>
                  <a:lnTo>
                    <a:pt x="482" y="37"/>
                  </a:lnTo>
                  <a:lnTo>
                    <a:pt x="482" y="36"/>
                  </a:lnTo>
                  <a:lnTo>
                    <a:pt x="482" y="34"/>
                  </a:lnTo>
                  <a:lnTo>
                    <a:pt x="482" y="33"/>
                  </a:lnTo>
                  <a:lnTo>
                    <a:pt x="482" y="31"/>
                  </a:lnTo>
                  <a:lnTo>
                    <a:pt x="482" y="31"/>
                  </a:lnTo>
                  <a:lnTo>
                    <a:pt x="484" y="28"/>
                  </a:lnTo>
                  <a:lnTo>
                    <a:pt x="485" y="28"/>
                  </a:lnTo>
                  <a:lnTo>
                    <a:pt x="487" y="28"/>
                  </a:lnTo>
                  <a:lnTo>
                    <a:pt x="492" y="28"/>
                  </a:lnTo>
                  <a:lnTo>
                    <a:pt x="501" y="33"/>
                  </a:lnTo>
                  <a:lnTo>
                    <a:pt x="501" y="31"/>
                  </a:lnTo>
                  <a:lnTo>
                    <a:pt x="490" y="26"/>
                  </a:lnTo>
                  <a:lnTo>
                    <a:pt x="485" y="25"/>
                  </a:lnTo>
                  <a:lnTo>
                    <a:pt x="484" y="23"/>
                  </a:lnTo>
                  <a:lnTo>
                    <a:pt x="490" y="17"/>
                  </a:lnTo>
                  <a:lnTo>
                    <a:pt x="496" y="15"/>
                  </a:lnTo>
                  <a:lnTo>
                    <a:pt x="500" y="14"/>
                  </a:lnTo>
                  <a:lnTo>
                    <a:pt x="504" y="14"/>
                  </a:lnTo>
                  <a:lnTo>
                    <a:pt x="509" y="15"/>
                  </a:lnTo>
                  <a:lnTo>
                    <a:pt x="509" y="15"/>
                  </a:lnTo>
                  <a:lnTo>
                    <a:pt x="506" y="12"/>
                  </a:lnTo>
                  <a:lnTo>
                    <a:pt x="507" y="12"/>
                  </a:lnTo>
                  <a:lnTo>
                    <a:pt x="509" y="11"/>
                  </a:lnTo>
                  <a:lnTo>
                    <a:pt x="514" y="9"/>
                  </a:lnTo>
                  <a:lnTo>
                    <a:pt x="520" y="7"/>
                  </a:lnTo>
                  <a:lnTo>
                    <a:pt x="520" y="7"/>
                  </a:lnTo>
                  <a:lnTo>
                    <a:pt x="522" y="6"/>
                  </a:lnTo>
                  <a:lnTo>
                    <a:pt x="525" y="6"/>
                  </a:lnTo>
                  <a:lnTo>
                    <a:pt x="531" y="6"/>
                  </a:lnTo>
                  <a:lnTo>
                    <a:pt x="536" y="6"/>
                  </a:lnTo>
                  <a:lnTo>
                    <a:pt x="541" y="7"/>
                  </a:lnTo>
                  <a:lnTo>
                    <a:pt x="542" y="9"/>
                  </a:lnTo>
                  <a:lnTo>
                    <a:pt x="544" y="11"/>
                  </a:lnTo>
                  <a:lnTo>
                    <a:pt x="545" y="14"/>
                  </a:lnTo>
                  <a:lnTo>
                    <a:pt x="547" y="18"/>
                  </a:lnTo>
                  <a:lnTo>
                    <a:pt x="548" y="20"/>
                  </a:lnTo>
                  <a:lnTo>
                    <a:pt x="552" y="20"/>
                  </a:lnTo>
                  <a:lnTo>
                    <a:pt x="553" y="22"/>
                  </a:lnTo>
                  <a:lnTo>
                    <a:pt x="555" y="23"/>
                  </a:lnTo>
                  <a:lnTo>
                    <a:pt x="555" y="25"/>
                  </a:lnTo>
                  <a:lnTo>
                    <a:pt x="555" y="26"/>
                  </a:lnTo>
                  <a:lnTo>
                    <a:pt x="555" y="28"/>
                  </a:lnTo>
                  <a:lnTo>
                    <a:pt x="556" y="31"/>
                  </a:lnTo>
                  <a:lnTo>
                    <a:pt x="556" y="31"/>
                  </a:lnTo>
                  <a:lnTo>
                    <a:pt x="560" y="33"/>
                  </a:lnTo>
                  <a:lnTo>
                    <a:pt x="560" y="34"/>
                  </a:lnTo>
                  <a:lnTo>
                    <a:pt x="558" y="34"/>
                  </a:lnTo>
                  <a:lnTo>
                    <a:pt x="556" y="36"/>
                  </a:lnTo>
                  <a:lnTo>
                    <a:pt x="553" y="39"/>
                  </a:lnTo>
                  <a:lnTo>
                    <a:pt x="548" y="42"/>
                  </a:lnTo>
                  <a:lnTo>
                    <a:pt x="545" y="45"/>
                  </a:lnTo>
                  <a:lnTo>
                    <a:pt x="545" y="47"/>
                  </a:lnTo>
                  <a:lnTo>
                    <a:pt x="552" y="42"/>
                  </a:lnTo>
                  <a:lnTo>
                    <a:pt x="555" y="42"/>
                  </a:lnTo>
                  <a:lnTo>
                    <a:pt x="555" y="42"/>
                  </a:lnTo>
                  <a:lnTo>
                    <a:pt x="553" y="45"/>
                  </a:lnTo>
                  <a:lnTo>
                    <a:pt x="552" y="47"/>
                  </a:lnTo>
                  <a:lnTo>
                    <a:pt x="550" y="48"/>
                  </a:lnTo>
                  <a:lnTo>
                    <a:pt x="550" y="48"/>
                  </a:lnTo>
                  <a:lnTo>
                    <a:pt x="553" y="52"/>
                  </a:lnTo>
                  <a:lnTo>
                    <a:pt x="553" y="52"/>
                  </a:lnTo>
                  <a:lnTo>
                    <a:pt x="552" y="52"/>
                  </a:lnTo>
                  <a:lnTo>
                    <a:pt x="550" y="52"/>
                  </a:lnTo>
                  <a:lnTo>
                    <a:pt x="550" y="52"/>
                  </a:lnTo>
                  <a:lnTo>
                    <a:pt x="550" y="53"/>
                  </a:lnTo>
                  <a:lnTo>
                    <a:pt x="550" y="53"/>
                  </a:lnTo>
                  <a:lnTo>
                    <a:pt x="550" y="55"/>
                  </a:lnTo>
                  <a:lnTo>
                    <a:pt x="550" y="55"/>
                  </a:lnTo>
                  <a:lnTo>
                    <a:pt x="550" y="56"/>
                  </a:lnTo>
                  <a:lnTo>
                    <a:pt x="550" y="56"/>
                  </a:lnTo>
                  <a:lnTo>
                    <a:pt x="552" y="56"/>
                  </a:lnTo>
                  <a:lnTo>
                    <a:pt x="552" y="56"/>
                  </a:lnTo>
                  <a:lnTo>
                    <a:pt x="553" y="55"/>
                  </a:lnTo>
                  <a:lnTo>
                    <a:pt x="558" y="50"/>
                  </a:lnTo>
                  <a:lnTo>
                    <a:pt x="561" y="48"/>
                  </a:lnTo>
                  <a:lnTo>
                    <a:pt x="561" y="48"/>
                  </a:lnTo>
                  <a:lnTo>
                    <a:pt x="564" y="48"/>
                  </a:lnTo>
                  <a:lnTo>
                    <a:pt x="564" y="48"/>
                  </a:lnTo>
                  <a:lnTo>
                    <a:pt x="563" y="45"/>
                  </a:lnTo>
                  <a:lnTo>
                    <a:pt x="561" y="45"/>
                  </a:lnTo>
                  <a:lnTo>
                    <a:pt x="563" y="44"/>
                  </a:lnTo>
                  <a:lnTo>
                    <a:pt x="563" y="44"/>
                  </a:lnTo>
                  <a:lnTo>
                    <a:pt x="564" y="42"/>
                  </a:lnTo>
                  <a:lnTo>
                    <a:pt x="566" y="42"/>
                  </a:lnTo>
                  <a:lnTo>
                    <a:pt x="566" y="42"/>
                  </a:lnTo>
                  <a:lnTo>
                    <a:pt x="567" y="44"/>
                  </a:lnTo>
                  <a:lnTo>
                    <a:pt x="569" y="45"/>
                  </a:lnTo>
                  <a:lnTo>
                    <a:pt x="569" y="45"/>
                  </a:lnTo>
                  <a:lnTo>
                    <a:pt x="572" y="45"/>
                  </a:lnTo>
                  <a:lnTo>
                    <a:pt x="574" y="44"/>
                  </a:lnTo>
                  <a:lnTo>
                    <a:pt x="575" y="44"/>
                  </a:lnTo>
                  <a:lnTo>
                    <a:pt x="578" y="47"/>
                  </a:lnTo>
                  <a:lnTo>
                    <a:pt x="577" y="48"/>
                  </a:lnTo>
                  <a:lnTo>
                    <a:pt x="577" y="52"/>
                  </a:lnTo>
                  <a:lnTo>
                    <a:pt x="577" y="53"/>
                  </a:lnTo>
                  <a:lnTo>
                    <a:pt x="582" y="56"/>
                  </a:lnTo>
                  <a:lnTo>
                    <a:pt x="583" y="56"/>
                  </a:lnTo>
                  <a:lnTo>
                    <a:pt x="583" y="56"/>
                  </a:lnTo>
                  <a:lnTo>
                    <a:pt x="583" y="56"/>
                  </a:lnTo>
                  <a:lnTo>
                    <a:pt x="583" y="56"/>
                  </a:lnTo>
                  <a:lnTo>
                    <a:pt x="582" y="55"/>
                  </a:lnTo>
                  <a:lnTo>
                    <a:pt x="580" y="53"/>
                  </a:lnTo>
                  <a:lnTo>
                    <a:pt x="580" y="52"/>
                  </a:lnTo>
                  <a:lnTo>
                    <a:pt x="580" y="47"/>
                  </a:lnTo>
                  <a:lnTo>
                    <a:pt x="582" y="44"/>
                  </a:lnTo>
                  <a:lnTo>
                    <a:pt x="583" y="45"/>
                  </a:lnTo>
                  <a:lnTo>
                    <a:pt x="586" y="47"/>
                  </a:lnTo>
                  <a:lnTo>
                    <a:pt x="588" y="47"/>
                  </a:lnTo>
                  <a:lnTo>
                    <a:pt x="591" y="47"/>
                  </a:lnTo>
                  <a:lnTo>
                    <a:pt x="596" y="48"/>
                  </a:lnTo>
                  <a:lnTo>
                    <a:pt x="599" y="48"/>
                  </a:lnTo>
                  <a:lnTo>
                    <a:pt x="599" y="48"/>
                  </a:lnTo>
                  <a:lnTo>
                    <a:pt x="597" y="47"/>
                  </a:lnTo>
                  <a:lnTo>
                    <a:pt x="593" y="45"/>
                  </a:lnTo>
                  <a:lnTo>
                    <a:pt x="588" y="44"/>
                  </a:lnTo>
                  <a:lnTo>
                    <a:pt x="586" y="42"/>
                  </a:lnTo>
                  <a:lnTo>
                    <a:pt x="585" y="40"/>
                  </a:lnTo>
                  <a:lnTo>
                    <a:pt x="585" y="40"/>
                  </a:lnTo>
                  <a:lnTo>
                    <a:pt x="586" y="39"/>
                  </a:lnTo>
                  <a:lnTo>
                    <a:pt x="586" y="39"/>
                  </a:lnTo>
                  <a:lnTo>
                    <a:pt x="588" y="37"/>
                  </a:lnTo>
                  <a:lnTo>
                    <a:pt x="593" y="36"/>
                  </a:lnTo>
                  <a:lnTo>
                    <a:pt x="596" y="34"/>
                  </a:lnTo>
                  <a:lnTo>
                    <a:pt x="599" y="34"/>
                  </a:lnTo>
                  <a:lnTo>
                    <a:pt x="604" y="34"/>
                  </a:lnTo>
                  <a:lnTo>
                    <a:pt x="608" y="34"/>
                  </a:lnTo>
                  <a:lnTo>
                    <a:pt x="612" y="34"/>
                  </a:lnTo>
                  <a:lnTo>
                    <a:pt x="615" y="36"/>
                  </a:lnTo>
                  <a:lnTo>
                    <a:pt x="618" y="39"/>
                  </a:lnTo>
                  <a:lnTo>
                    <a:pt x="619" y="39"/>
                  </a:lnTo>
                  <a:lnTo>
                    <a:pt x="621" y="39"/>
                  </a:lnTo>
                  <a:lnTo>
                    <a:pt x="624" y="37"/>
                  </a:lnTo>
                  <a:lnTo>
                    <a:pt x="626" y="39"/>
                  </a:lnTo>
                  <a:lnTo>
                    <a:pt x="632" y="40"/>
                  </a:lnTo>
                  <a:lnTo>
                    <a:pt x="634" y="42"/>
                  </a:lnTo>
                  <a:lnTo>
                    <a:pt x="634" y="44"/>
                  </a:lnTo>
                  <a:lnTo>
                    <a:pt x="635" y="45"/>
                  </a:lnTo>
                  <a:lnTo>
                    <a:pt x="635" y="47"/>
                  </a:lnTo>
                  <a:lnTo>
                    <a:pt x="635" y="48"/>
                  </a:lnTo>
                  <a:lnTo>
                    <a:pt x="630" y="53"/>
                  </a:lnTo>
                  <a:lnTo>
                    <a:pt x="627" y="53"/>
                  </a:lnTo>
                  <a:lnTo>
                    <a:pt x="626" y="56"/>
                  </a:lnTo>
                  <a:lnTo>
                    <a:pt x="624" y="59"/>
                  </a:lnTo>
                  <a:lnTo>
                    <a:pt x="623" y="61"/>
                  </a:lnTo>
                  <a:lnTo>
                    <a:pt x="623" y="61"/>
                  </a:lnTo>
                  <a:lnTo>
                    <a:pt x="623" y="61"/>
                  </a:lnTo>
                  <a:lnTo>
                    <a:pt x="624" y="61"/>
                  </a:lnTo>
                  <a:lnTo>
                    <a:pt x="626" y="58"/>
                  </a:lnTo>
                  <a:lnTo>
                    <a:pt x="627" y="56"/>
                  </a:lnTo>
                  <a:lnTo>
                    <a:pt x="629" y="55"/>
                  </a:lnTo>
                  <a:lnTo>
                    <a:pt x="634" y="52"/>
                  </a:lnTo>
                  <a:lnTo>
                    <a:pt x="637" y="52"/>
                  </a:lnTo>
                  <a:lnTo>
                    <a:pt x="640" y="52"/>
                  </a:lnTo>
                  <a:lnTo>
                    <a:pt x="643" y="52"/>
                  </a:lnTo>
                  <a:lnTo>
                    <a:pt x="645" y="52"/>
                  </a:lnTo>
                  <a:lnTo>
                    <a:pt x="646" y="53"/>
                  </a:lnTo>
                  <a:lnTo>
                    <a:pt x="646" y="53"/>
                  </a:lnTo>
                  <a:lnTo>
                    <a:pt x="646" y="55"/>
                  </a:lnTo>
                  <a:lnTo>
                    <a:pt x="646" y="55"/>
                  </a:lnTo>
                  <a:lnTo>
                    <a:pt x="646" y="56"/>
                  </a:lnTo>
                  <a:lnTo>
                    <a:pt x="645" y="58"/>
                  </a:lnTo>
                  <a:lnTo>
                    <a:pt x="642" y="59"/>
                  </a:lnTo>
                  <a:lnTo>
                    <a:pt x="638" y="61"/>
                  </a:lnTo>
                  <a:lnTo>
                    <a:pt x="637" y="61"/>
                  </a:lnTo>
                  <a:lnTo>
                    <a:pt x="632" y="61"/>
                  </a:lnTo>
                  <a:lnTo>
                    <a:pt x="632" y="63"/>
                  </a:lnTo>
                  <a:lnTo>
                    <a:pt x="637" y="63"/>
                  </a:lnTo>
                  <a:lnTo>
                    <a:pt x="640" y="63"/>
                  </a:lnTo>
                  <a:lnTo>
                    <a:pt x="640" y="63"/>
                  </a:lnTo>
                  <a:lnTo>
                    <a:pt x="638" y="66"/>
                  </a:lnTo>
                  <a:lnTo>
                    <a:pt x="637" y="67"/>
                  </a:lnTo>
                  <a:lnTo>
                    <a:pt x="638" y="69"/>
                  </a:lnTo>
                  <a:lnTo>
                    <a:pt x="638" y="70"/>
                  </a:lnTo>
                  <a:lnTo>
                    <a:pt x="637" y="72"/>
                  </a:lnTo>
                  <a:lnTo>
                    <a:pt x="635" y="75"/>
                  </a:lnTo>
                  <a:lnTo>
                    <a:pt x="635" y="75"/>
                  </a:lnTo>
                  <a:lnTo>
                    <a:pt x="638" y="72"/>
                  </a:lnTo>
                  <a:lnTo>
                    <a:pt x="640" y="67"/>
                  </a:lnTo>
                  <a:lnTo>
                    <a:pt x="642" y="66"/>
                  </a:lnTo>
                  <a:lnTo>
                    <a:pt x="643" y="63"/>
                  </a:lnTo>
                  <a:lnTo>
                    <a:pt x="645" y="63"/>
                  </a:lnTo>
                  <a:lnTo>
                    <a:pt x="648" y="63"/>
                  </a:lnTo>
                  <a:lnTo>
                    <a:pt x="649" y="61"/>
                  </a:lnTo>
                  <a:lnTo>
                    <a:pt x="653" y="59"/>
                  </a:lnTo>
                  <a:lnTo>
                    <a:pt x="653" y="59"/>
                  </a:lnTo>
                  <a:lnTo>
                    <a:pt x="654" y="61"/>
                  </a:lnTo>
                  <a:lnTo>
                    <a:pt x="654" y="61"/>
                  </a:lnTo>
                  <a:lnTo>
                    <a:pt x="653" y="64"/>
                  </a:lnTo>
                  <a:lnTo>
                    <a:pt x="648" y="70"/>
                  </a:lnTo>
                  <a:lnTo>
                    <a:pt x="649" y="69"/>
                  </a:lnTo>
                  <a:lnTo>
                    <a:pt x="651" y="67"/>
                  </a:lnTo>
                  <a:lnTo>
                    <a:pt x="653" y="67"/>
                  </a:lnTo>
                  <a:lnTo>
                    <a:pt x="654" y="64"/>
                  </a:lnTo>
                  <a:lnTo>
                    <a:pt x="656" y="67"/>
                  </a:lnTo>
                  <a:lnTo>
                    <a:pt x="657" y="67"/>
                  </a:lnTo>
                  <a:lnTo>
                    <a:pt x="659" y="70"/>
                  </a:lnTo>
                  <a:lnTo>
                    <a:pt x="660" y="72"/>
                  </a:lnTo>
                  <a:lnTo>
                    <a:pt x="662" y="74"/>
                  </a:lnTo>
                  <a:lnTo>
                    <a:pt x="662" y="72"/>
                  </a:lnTo>
                  <a:lnTo>
                    <a:pt x="660" y="67"/>
                  </a:lnTo>
                  <a:lnTo>
                    <a:pt x="660" y="66"/>
                  </a:lnTo>
                  <a:lnTo>
                    <a:pt x="662" y="66"/>
                  </a:lnTo>
                  <a:lnTo>
                    <a:pt x="665" y="63"/>
                  </a:lnTo>
                  <a:lnTo>
                    <a:pt x="668" y="64"/>
                  </a:lnTo>
                  <a:lnTo>
                    <a:pt x="670" y="64"/>
                  </a:lnTo>
                  <a:lnTo>
                    <a:pt x="671" y="64"/>
                  </a:lnTo>
                  <a:lnTo>
                    <a:pt x="673" y="64"/>
                  </a:lnTo>
                  <a:lnTo>
                    <a:pt x="678" y="64"/>
                  </a:lnTo>
                  <a:lnTo>
                    <a:pt x="681" y="66"/>
                  </a:lnTo>
                  <a:lnTo>
                    <a:pt x="684" y="67"/>
                  </a:lnTo>
                  <a:lnTo>
                    <a:pt x="687" y="69"/>
                  </a:lnTo>
                  <a:lnTo>
                    <a:pt x="689" y="70"/>
                  </a:lnTo>
                  <a:lnTo>
                    <a:pt x="690" y="70"/>
                  </a:lnTo>
                  <a:lnTo>
                    <a:pt x="690" y="72"/>
                  </a:lnTo>
                  <a:lnTo>
                    <a:pt x="690" y="74"/>
                  </a:lnTo>
                  <a:lnTo>
                    <a:pt x="690" y="74"/>
                  </a:lnTo>
                  <a:lnTo>
                    <a:pt x="687" y="77"/>
                  </a:lnTo>
                  <a:lnTo>
                    <a:pt x="686" y="78"/>
                  </a:lnTo>
                  <a:lnTo>
                    <a:pt x="684" y="78"/>
                  </a:lnTo>
                  <a:lnTo>
                    <a:pt x="681" y="78"/>
                  </a:lnTo>
                  <a:lnTo>
                    <a:pt x="679" y="78"/>
                  </a:lnTo>
                  <a:lnTo>
                    <a:pt x="679" y="78"/>
                  </a:lnTo>
                  <a:lnTo>
                    <a:pt x="675" y="81"/>
                  </a:lnTo>
                  <a:lnTo>
                    <a:pt x="673" y="83"/>
                  </a:lnTo>
                  <a:lnTo>
                    <a:pt x="670" y="85"/>
                  </a:lnTo>
                  <a:lnTo>
                    <a:pt x="670" y="85"/>
                  </a:lnTo>
                  <a:lnTo>
                    <a:pt x="675" y="85"/>
                  </a:lnTo>
                  <a:lnTo>
                    <a:pt x="676" y="85"/>
                  </a:lnTo>
                  <a:lnTo>
                    <a:pt x="676" y="81"/>
                  </a:lnTo>
                  <a:lnTo>
                    <a:pt x="679" y="80"/>
                  </a:lnTo>
                  <a:lnTo>
                    <a:pt x="683" y="80"/>
                  </a:lnTo>
                  <a:lnTo>
                    <a:pt x="687" y="81"/>
                  </a:lnTo>
                  <a:lnTo>
                    <a:pt x="690" y="81"/>
                  </a:lnTo>
                  <a:lnTo>
                    <a:pt x="692" y="80"/>
                  </a:lnTo>
                  <a:lnTo>
                    <a:pt x="695" y="78"/>
                  </a:lnTo>
                  <a:lnTo>
                    <a:pt x="695" y="78"/>
                  </a:lnTo>
                  <a:lnTo>
                    <a:pt x="697" y="78"/>
                  </a:lnTo>
                  <a:lnTo>
                    <a:pt x="698" y="80"/>
                  </a:lnTo>
                  <a:lnTo>
                    <a:pt x="698" y="80"/>
                  </a:lnTo>
                  <a:lnTo>
                    <a:pt x="698" y="83"/>
                  </a:lnTo>
                  <a:lnTo>
                    <a:pt x="698" y="85"/>
                  </a:lnTo>
                  <a:lnTo>
                    <a:pt x="697" y="86"/>
                  </a:lnTo>
                  <a:lnTo>
                    <a:pt x="694" y="89"/>
                  </a:lnTo>
                  <a:lnTo>
                    <a:pt x="690" y="91"/>
                  </a:lnTo>
                  <a:lnTo>
                    <a:pt x="687" y="91"/>
                  </a:lnTo>
                  <a:lnTo>
                    <a:pt x="686" y="92"/>
                  </a:lnTo>
                  <a:lnTo>
                    <a:pt x="684" y="92"/>
                  </a:lnTo>
                  <a:lnTo>
                    <a:pt x="683" y="94"/>
                  </a:lnTo>
                  <a:lnTo>
                    <a:pt x="683" y="94"/>
                  </a:lnTo>
                  <a:lnTo>
                    <a:pt x="681" y="96"/>
                  </a:lnTo>
                  <a:lnTo>
                    <a:pt x="683" y="97"/>
                  </a:lnTo>
                  <a:lnTo>
                    <a:pt x="683" y="96"/>
                  </a:lnTo>
                  <a:lnTo>
                    <a:pt x="684" y="96"/>
                  </a:lnTo>
                  <a:lnTo>
                    <a:pt x="686" y="94"/>
                  </a:lnTo>
                  <a:lnTo>
                    <a:pt x="687" y="92"/>
                  </a:lnTo>
                  <a:lnTo>
                    <a:pt x="687" y="92"/>
                  </a:lnTo>
                  <a:lnTo>
                    <a:pt x="687" y="92"/>
                  </a:lnTo>
                  <a:lnTo>
                    <a:pt x="689" y="92"/>
                  </a:lnTo>
                  <a:lnTo>
                    <a:pt x="689" y="94"/>
                  </a:lnTo>
                  <a:lnTo>
                    <a:pt x="689" y="96"/>
                  </a:lnTo>
                  <a:lnTo>
                    <a:pt x="687" y="104"/>
                  </a:lnTo>
                  <a:lnTo>
                    <a:pt x="687" y="104"/>
                  </a:lnTo>
                  <a:lnTo>
                    <a:pt x="689" y="102"/>
                  </a:lnTo>
                  <a:lnTo>
                    <a:pt x="692" y="92"/>
                  </a:lnTo>
                  <a:lnTo>
                    <a:pt x="694" y="91"/>
                  </a:lnTo>
                  <a:lnTo>
                    <a:pt x="695" y="89"/>
                  </a:lnTo>
                  <a:lnTo>
                    <a:pt x="700" y="88"/>
                  </a:lnTo>
                  <a:lnTo>
                    <a:pt x="703" y="86"/>
                  </a:lnTo>
                  <a:lnTo>
                    <a:pt x="706" y="85"/>
                  </a:lnTo>
                  <a:lnTo>
                    <a:pt x="709" y="85"/>
                  </a:lnTo>
                  <a:lnTo>
                    <a:pt x="711" y="85"/>
                  </a:lnTo>
                  <a:lnTo>
                    <a:pt x="712" y="86"/>
                  </a:lnTo>
                  <a:lnTo>
                    <a:pt x="714" y="86"/>
                  </a:lnTo>
                  <a:lnTo>
                    <a:pt x="717" y="86"/>
                  </a:lnTo>
                  <a:lnTo>
                    <a:pt x="719" y="86"/>
                  </a:lnTo>
                  <a:lnTo>
                    <a:pt x="720" y="86"/>
                  </a:lnTo>
                  <a:lnTo>
                    <a:pt x="722" y="88"/>
                  </a:lnTo>
                  <a:lnTo>
                    <a:pt x="724" y="89"/>
                  </a:lnTo>
                  <a:lnTo>
                    <a:pt x="730" y="91"/>
                  </a:lnTo>
                  <a:lnTo>
                    <a:pt x="730" y="91"/>
                  </a:lnTo>
                  <a:lnTo>
                    <a:pt x="731" y="92"/>
                  </a:lnTo>
                  <a:lnTo>
                    <a:pt x="731" y="92"/>
                  </a:lnTo>
                  <a:lnTo>
                    <a:pt x="731" y="94"/>
                  </a:lnTo>
                  <a:lnTo>
                    <a:pt x="731" y="96"/>
                  </a:lnTo>
                  <a:lnTo>
                    <a:pt x="730" y="96"/>
                  </a:lnTo>
                  <a:lnTo>
                    <a:pt x="728" y="96"/>
                  </a:lnTo>
                  <a:lnTo>
                    <a:pt x="728" y="97"/>
                  </a:lnTo>
                  <a:lnTo>
                    <a:pt x="725" y="99"/>
                  </a:lnTo>
                  <a:lnTo>
                    <a:pt x="725" y="99"/>
                  </a:lnTo>
                  <a:lnTo>
                    <a:pt x="722" y="99"/>
                  </a:lnTo>
                  <a:lnTo>
                    <a:pt x="717" y="99"/>
                  </a:lnTo>
                  <a:lnTo>
                    <a:pt x="716" y="100"/>
                  </a:lnTo>
                  <a:lnTo>
                    <a:pt x="712" y="102"/>
                  </a:lnTo>
                  <a:lnTo>
                    <a:pt x="706" y="105"/>
                  </a:lnTo>
                  <a:lnTo>
                    <a:pt x="708" y="105"/>
                  </a:lnTo>
                  <a:lnTo>
                    <a:pt x="709" y="107"/>
                  </a:lnTo>
                  <a:lnTo>
                    <a:pt x="711" y="105"/>
                  </a:lnTo>
                  <a:lnTo>
                    <a:pt x="712" y="104"/>
                  </a:lnTo>
                  <a:lnTo>
                    <a:pt x="716" y="102"/>
                  </a:lnTo>
                  <a:lnTo>
                    <a:pt x="719" y="102"/>
                  </a:lnTo>
                  <a:lnTo>
                    <a:pt x="724" y="102"/>
                  </a:lnTo>
                  <a:lnTo>
                    <a:pt x="725" y="102"/>
                  </a:lnTo>
                  <a:lnTo>
                    <a:pt x="725" y="102"/>
                  </a:lnTo>
                  <a:lnTo>
                    <a:pt x="727" y="102"/>
                  </a:lnTo>
                  <a:lnTo>
                    <a:pt x="727" y="104"/>
                  </a:lnTo>
                  <a:lnTo>
                    <a:pt x="725" y="104"/>
                  </a:lnTo>
                  <a:lnTo>
                    <a:pt x="725" y="105"/>
                  </a:lnTo>
                  <a:lnTo>
                    <a:pt x="722" y="107"/>
                  </a:lnTo>
                  <a:lnTo>
                    <a:pt x="724" y="108"/>
                  </a:lnTo>
                  <a:lnTo>
                    <a:pt x="727" y="108"/>
                  </a:lnTo>
                  <a:lnTo>
                    <a:pt x="727" y="108"/>
                  </a:lnTo>
                  <a:lnTo>
                    <a:pt x="728" y="107"/>
                  </a:lnTo>
                  <a:lnTo>
                    <a:pt x="730" y="105"/>
                  </a:lnTo>
                  <a:lnTo>
                    <a:pt x="731" y="105"/>
                  </a:lnTo>
                  <a:lnTo>
                    <a:pt x="733" y="105"/>
                  </a:lnTo>
                  <a:lnTo>
                    <a:pt x="733" y="104"/>
                  </a:lnTo>
                  <a:lnTo>
                    <a:pt x="733" y="104"/>
                  </a:lnTo>
                  <a:lnTo>
                    <a:pt x="731" y="102"/>
                  </a:lnTo>
                  <a:lnTo>
                    <a:pt x="731" y="102"/>
                  </a:lnTo>
                  <a:lnTo>
                    <a:pt x="733" y="100"/>
                  </a:lnTo>
                  <a:lnTo>
                    <a:pt x="735" y="99"/>
                  </a:lnTo>
                  <a:lnTo>
                    <a:pt x="735" y="99"/>
                  </a:lnTo>
                  <a:lnTo>
                    <a:pt x="736" y="99"/>
                  </a:lnTo>
                  <a:lnTo>
                    <a:pt x="739" y="99"/>
                  </a:lnTo>
                  <a:lnTo>
                    <a:pt x="741" y="100"/>
                  </a:lnTo>
                  <a:lnTo>
                    <a:pt x="746" y="105"/>
                  </a:lnTo>
                  <a:lnTo>
                    <a:pt x="747" y="107"/>
                  </a:lnTo>
                  <a:lnTo>
                    <a:pt x="749" y="110"/>
                  </a:lnTo>
                  <a:lnTo>
                    <a:pt x="749" y="111"/>
                  </a:lnTo>
                  <a:lnTo>
                    <a:pt x="749" y="113"/>
                  </a:lnTo>
                  <a:lnTo>
                    <a:pt x="749" y="113"/>
                  </a:lnTo>
                  <a:lnTo>
                    <a:pt x="747" y="115"/>
                  </a:lnTo>
                  <a:lnTo>
                    <a:pt x="746" y="115"/>
                  </a:lnTo>
                  <a:lnTo>
                    <a:pt x="739" y="113"/>
                  </a:lnTo>
                  <a:lnTo>
                    <a:pt x="736" y="113"/>
                  </a:lnTo>
                  <a:lnTo>
                    <a:pt x="735" y="113"/>
                  </a:lnTo>
                  <a:lnTo>
                    <a:pt x="735" y="113"/>
                  </a:lnTo>
                  <a:lnTo>
                    <a:pt x="733" y="115"/>
                  </a:lnTo>
                  <a:lnTo>
                    <a:pt x="733" y="115"/>
                  </a:lnTo>
                  <a:lnTo>
                    <a:pt x="731" y="116"/>
                  </a:lnTo>
                  <a:lnTo>
                    <a:pt x="727" y="116"/>
                  </a:lnTo>
                  <a:lnTo>
                    <a:pt x="725" y="116"/>
                  </a:lnTo>
                  <a:lnTo>
                    <a:pt x="720" y="118"/>
                  </a:lnTo>
                  <a:lnTo>
                    <a:pt x="719" y="118"/>
                  </a:lnTo>
                  <a:lnTo>
                    <a:pt x="719" y="119"/>
                  </a:lnTo>
                  <a:lnTo>
                    <a:pt x="722" y="119"/>
                  </a:lnTo>
                  <a:lnTo>
                    <a:pt x="725" y="118"/>
                  </a:lnTo>
                  <a:lnTo>
                    <a:pt x="730" y="118"/>
                  </a:lnTo>
                  <a:lnTo>
                    <a:pt x="736" y="121"/>
                  </a:lnTo>
                  <a:lnTo>
                    <a:pt x="738" y="121"/>
                  </a:lnTo>
                  <a:lnTo>
                    <a:pt x="739" y="121"/>
                  </a:lnTo>
                  <a:lnTo>
                    <a:pt x="741" y="121"/>
                  </a:lnTo>
                  <a:lnTo>
                    <a:pt x="746" y="121"/>
                  </a:lnTo>
                  <a:lnTo>
                    <a:pt x="747" y="121"/>
                  </a:lnTo>
                  <a:lnTo>
                    <a:pt x="750" y="121"/>
                  </a:lnTo>
                  <a:lnTo>
                    <a:pt x="755" y="124"/>
                  </a:lnTo>
                  <a:lnTo>
                    <a:pt x="755" y="124"/>
                  </a:lnTo>
                  <a:lnTo>
                    <a:pt x="755" y="126"/>
                  </a:lnTo>
                  <a:lnTo>
                    <a:pt x="757" y="126"/>
                  </a:lnTo>
                  <a:lnTo>
                    <a:pt x="757" y="127"/>
                  </a:lnTo>
                  <a:lnTo>
                    <a:pt x="755" y="129"/>
                  </a:lnTo>
                  <a:lnTo>
                    <a:pt x="753" y="129"/>
                  </a:lnTo>
                  <a:lnTo>
                    <a:pt x="749" y="129"/>
                  </a:lnTo>
                  <a:lnTo>
                    <a:pt x="747" y="127"/>
                  </a:lnTo>
                  <a:lnTo>
                    <a:pt x="744" y="129"/>
                  </a:lnTo>
                  <a:lnTo>
                    <a:pt x="742" y="127"/>
                  </a:lnTo>
                  <a:lnTo>
                    <a:pt x="741" y="127"/>
                  </a:lnTo>
                  <a:lnTo>
                    <a:pt x="738" y="126"/>
                  </a:lnTo>
                  <a:lnTo>
                    <a:pt x="735" y="127"/>
                  </a:lnTo>
                  <a:lnTo>
                    <a:pt x="731" y="127"/>
                  </a:lnTo>
                  <a:lnTo>
                    <a:pt x="728" y="127"/>
                  </a:lnTo>
                  <a:lnTo>
                    <a:pt x="722" y="130"/>
                  </a:lnTo>
                  <a:lnTo>
                    <a:pt x="722" y="130"/>
                  </a:lnTo>
                  <a:lnTo>
                    <a:pt x="731" y="129"/>
                  </a:lnTo>
                  <a:lnTo>
                    <a:pt x="733" y="129"/>
                  </a:lnTo>
                  <a:lnTo>
                    <a:pt x="735" y="129"/>
                  </a:lnTo>
                  <a:lnTo>
                    <a:pt x="739" y="130"/>
                  </a:lnTo>
                  <a:lnTo>
                    <a:pt x="741" y="132"/>
                  </a:lnTo>
                  <a:lnTo>
                    <a:pt x="741" y="133"/>
                  </a:lnTo>
                  <a:lnTo>
                    <a:pt x="739" y="135"/>
                  </a:lnTo>
                  <a:lnTo>
                    <a:pt x="738" y="138"/>
                  </a:lnTo>
                  <a:lnTo>
                    <a:pt x="736" y="138"/>
                  </a:lnTo>
                  <a:lnTo>
                    <a:pt x="731" y="137"/>
                  </a:lnTo>
                  <a:lnTo>
                    <a:pt x="730" y="137"/>
                  </a:lnTo>
                  <a:lnTo>
                    <a:pt x="728" y="137"/>
                  </a:lnTo>
                  <a:lnTo>
                    <a:pt x="727" y="137"/>
                  </a:lnTo>
                  <a:lnTo>
                    <a:pt x="727" y="137"/>
                  </a:lnTo>
                  <a:lnTo>
                    <a:pt x="719" y="135"/>
                  </a:lnTo>
                  <a:lnTo>
                    <a:pt x="717" y="135"/>
                  </a:lnTo>
                  <a:lnTo>
                    <a:pt x="717" y="135"/>
                  </a:lnTo>
                  <a:lnTo>
                    <a:pt x="717" y="137"/>
                  </a:lnTo>
                  <a:lnTo>
                    <a:pt x="724" y="138"/>
                  </a:lnTo>
                  <a:lnTo>
                    <a:pt x="728" y="138"/>
                  </a:lnTo>
                  <a:lnTo>
                    <a:pt x="731" y="140"/>
                  </a:lnTo>
                  <a:lnTo>
                    <a:pt x="733" y="140"/>
                  </a:lnTo>
                  <a:lnTo>
                    <a:pt x="735" y="140"/>
                  </a:lnTo>
                  <a:lnTo>
                    <a:pt x="735" y="141"/>
                  </a:lnTo>
                  <a:lnTo>
                    <a:pt x="736" y="143"/>
                  </a:lnTo>
                  <a:lnTo>
                    <a:pt x="738" y="144"/>
                  </a:lnTo>
                  <a:lnTo>
                    <a:pt x="739" y="144"/>
                  </a:lnTo>
                  <a:lnTo>
                    <a:pt x="741" y="144"/>
                  </a:lnTo>
                  <a:lnTo>
                    <a:pt x="742" y="143"/>
                  </a:lnTo>
                  <a:lnTo>
                    <a:pt x="742" y="144"/>
                  </a:lnTo>
                  <a:lnTo>
                    <a:pt x="744" y="144"/>
                  </a:lnTo>
                  <a:lnTo>
                    <a:pt x="747" y="144"/>
                  </a:lnTo>
                  <a:lnTo>
                    <a:pt x="749" y="146"/>
                  </a:lnTo>
                  <a:lnTo>
                    <a:pt x="750" y="146"/>
                  </a:lnTo>
                  <a:lnTo>
                    <a:pt x="753" y="146"/>
                  </a:lnTo>
                  <a:lnTo>
                    <a:pt x="755" y="146"/>
                  </a:lnTo>
                  <a:lnTo>
                    <a:pt x="755" y="146"/>
                  </a:lnTo>
                  <a:lnTo>
                    <a:pt x="755" y="146"/>
                  </a:lnTo>
                  <a:lnTo>
                    <a:pt x="752" y="148"/>
                  </a:lnTo>
                  <a:lnTo>
                    <a:pt x="750" y="149"/>
                  </a:lnTo>
                  <a:lnTo>
                    <a:pt x="752" y="151"/>
                  </a:lnTo>
                  <a:lnTo>
                    <a:pt x="753" y="152"/>
                  </a:lnTo>
                  <a:lnTo>
                    <a:pt x="753" y="152"/>
                  </a:lnTo>
                  <a:lnTo>
                    <a:pt x="752" y="155"/>
                  </a:lnTo>
                  <a:lnTo>
                    <a:pt x="752" y="155"/>
                  </a:lnTo>
                  <a:lnTo>
                    <a:pt x="752" y="155"/>
                  </a:lnTo>
                  <a:lnTo>
                    <a:pt x="755" y="154"/>
                  </a:lnTo>
                  <a:lnTo>
                    <a:pt x="755" y="154"/>
                  </a:lnTo>
                  <a:lnTo>
                    <a:pt x="755" y="157"/>
                  </a:lnTo>
                  <a:lnTo>
                    <a:pt x="757" y="157"/>
                  </a:lnTo>
                  <a:lnTo>
                    <a:pt x="757" y="154"/>
                  </a:lnTo>
                  <a:lnTo>
                    <a:pt x="757" y="152"/>
                  </a:lnTo>
                  <a:lnTo>
                    <a:pt x="758" y="151"/>
                  </a:lnTo>
                  <a:lnTo>
                    <a:pt x="763" y="151"/>
                  </a:lnTo>
                  <a:lnTo>
                    <a:pt x="761" y="154"/>
                  </a:lnTo>
                  <a:lnTo>
                    <a:pt x="761" y="157"/>
                  </a:lnTo>
                  <a:lnTo>
                    <a:pt x="760" y="160"/>
                  </a:lnTo>
                  <a:lnTo>
                    <a:pt x="758" y="160"/>
                  </a:lnTo>
                  <a:lnTo>
                    <a:pt x="758" y="162"/>
                  </a:lnTo>
                  <a:lnTo>
                    <a:pt x="760" y="162"/>
                  </a:lnTo>
                  <a:lnTo>
                    <a:pt x="760" y="162"/>
                  </a:lnTo>
                  <a:lnTo>
                    <a:pt x="761" y="162"/>
                  </a:lnTo>
                  <a:lnTo>
                    <a:pt x="763" y="159"/>
                  </a:lnTo>
                  <a:lnTo>
                    <a:pt x="766" y="155"/>
                  </a:lnTo>
                  <a:lnTo>
                    <a:pt x="766" y="155"/>
                  </a:lnTo>
                  <a:lnTo>
                    <a:pt x="766" y="157"/>
                  </a:lnTo>
                  <a:lnTo>
                    <a:pt x="766" y="159"/>
                  </a:lnTo>
                  <a:lnTo>
                    <a:pt x="768" y="159"/>
                  </a:lnTo>
                  <a:lnTo>
                    <a:pt x="769" y="159"/>
                  </a:lnTo>
                  <a:lnTo>
                    <a:pt x="769" y="157"/>
                  </a:lnTo>
                  <a:lnTo>
                    <a:pt x="772" y="157"/>
                  </a:lnTo>
                  <a:lnTo>
                    <a:pt x="772" y="159"/>
                  </a:lnTo>
                  <a:lnTo>
                    <a:pt x="772" y="159"/>
                  </a:lnTo>
                  <a:lnTo>
                    <a:pt x="772" y="162"/>
                  </a:lnTo>
                  <a:lnTo>
                    <a:pt x="772" y="163"/>
                  </a:lnTo>
                  <a:lnTo>
                    <a:pt x="774" y="165"/>
                  </a:lnTo>
                  <a:lnTo>
                    <a:pt x="774" y="165"/>
                  </a:lnTo>
                  <a:lnTo>
                    <a:pt x="774" y="165"/>
                  </a:lnTo>
                  <a:lnTo>
                    <a:pt x="774" y="162"/>
                  </a:lnTo>
                  <a:lnTo>
                    <a:pt x="774" y="160"/>
                  </a:lnTo>
                  <a:lnTo>
                    <a:pt x="776" y="159"/>
                  </a:lnTo>
                  <a:lnTo>
                    <a:pt x="779" y="157"/>
                  </a:lnTo>
                  <a:lnTo>
                    <a:pt x="780" y="157"/>
                  </a:lnTo>
                  <a:lnTo>
                    <a:pt x="782" y="157"/>
                  </a:lnTo>
                  <a:lnTo>
                    <a:pt x="782" y="157"/>
                  </a:lnTo>
                  <a:lnTo>
                    <a:pt x="782" y="159"/>
                  </a:lnTo>
                  <a:lnTo>
                    <a:pt x="780" y="159"/>
                  </a:lnTo>
                  <a:lnTo>
                    <a:pt x="780" y="160"/>
                  </a:lnTo>
                  <a:lnTo>
                    <a:pt x="779" y="162"/>
                  </a:lnTo>
                  <a:lnTo>
                    <a:pt x="780" y="163"/>
                  </a:lnTo>
                  <a:lnTo>
                    <a:pt x="782" y="163"/>
                  </a:lnTo>
                  <a:lnTo>
                    <a:pt x="785" y="162"/>
                  </a:lnTo>
                  <a:lnTo>
                    <a:pt x="787" y="162"/>
                  </a:lnTo>
                  <a:lnTo>
                    <a:pt x="788" y="163"/>
                  </a:lnTo>
                  <a:lnTo>
                    <a:pt x="793" y="167"/>
                  </a:lnTo>
                  <a:lnTo>
                    <a:pt x="794" y="167"/>
                  </a:lnTo>
                  <a:lnTo>
                    <a:pt x="796" y="168"/>
                  </a:lnTo>
                  <a:lnTo>
                    <a:pt x="793" y="170"/>
                  </a:lnTo>
                  <a:lnTo>
                    <a:pt x="794" y="173"/>
                  </a:lnTo>
                  <a:lnTo>
                    <a:pt x="790" y="173"/>
                  </a:lnTo>
                  <a:lnTo>
                    <a:pt x="788" y="174"/>
                  </a:lnTo>
                  <a:lnTo>
                    <a:pt x="787" y="173"/>
                  </a:lnTo>
                  <a:lnTo>
                    <a:pt x="785" y="173"/>
                  </a:lnTo>
                  <a:lnTo>
                    <a:pt x="787" y="174"/>
                  </a:lnTo>
                  <a:lnTo>
                    <a:pt x="790" y="174"/>
                  </a:lnTo>
                  <a:lnTo>
                    <a:pt x="790" y="176"/>
                  </a:lnTo>
                  <a:lnTo>
                    <a:pt x="791" y="176"/>
                  </a:lnTo>
                  <a:lnTo>
                    <a:pt x="793" y="176"/>
                  </a:lnTo>
                  <a:lnTo>
                    <a:pt x="798" y="176"/>
                  </a:lnTo>
                  <a:lnTo>
                    <a:pt x="798" y="174"/>
                  </a:lnTo>
                  <a:lnTo>
                    <a:pt x="799" y="173"/>
                  </a:lnTo>
                  <a:lnTo>
                    <a:pt x="801" y="173"/>
                  </a:lnTo>
                  <a:lnTo>
                    <a:pt x="801" y="173"/>
                  </a:lnTo>
                  <a:lnTo>
                    <a:pt x="804" y="174"/>
                  </a:lnTo>
                  <a:lnTo>
                    <a:pt x="809" y="176"/>
                  </a:lnTo>
                  <a:lnTo>
                    <a:pt x="807" y="178"/>
                  </a:lnTo>
                  <a:lnTo>
                    <a:pt x="805" y="179"/>
                  </a:lnTo>
                  <a:lnTo>
                    <a:pt x="805" y="181"/>
                  </a:lnTo>
                  <a:lnTo>
                    <a:pt x="805" y="181"/>
                  </a:lnTo>
                  <a:lnTo>
                    <a:pt x="804" y="182"/>
                  </a:lnTo>
                  <a:lnTo>
                    <a:pt x="799" y="187"/>
                  </a:lnTo>
                  <a:lnTo>
                    <a:pt x="799" y="187"/>
                  </a:lnTo>
                  <a:lnTo>
                    <a:pt x="802" y="185"/>
                  </a:lnTo>
                  <a:lnTo>
                    <a:pt x="807" y="184"/>
                  </a:lnTo>
                  <a:lnTo>
                    <a:pt x="810" y="184"/>
                  </a:lnTo>
                  <a:lnTo>
                    <a:pt x="812" y="184"/>
                  </a:lnTo>
                  <a:lnTo>
                    <a:pt x="812" y="184"/>
                  </a:lnTo>
                  <a:lnTo>
                    <a:pt x="813" y="184"/>
                  </a:lnTo>
                  <a:lnTo>
                    <a:pt x="815" y="184"/>
                  </a:lnTo>
                  <a:lnTo>
                    <a:pt x="818" y="184"/>
                  </a:lnTo>
                  <a:lnTo>
                    <a:pt x="821" y="181"/>
                  </a:lnTo>
                  <a:lnTo>
                    <a:pt x="824" y="182"/>
                  </a:lnTo>
                  <a:lnTo>
                    <a:pt x="826" y="184"/>
                  </a:lnTo>
                  <a:lnTo>
                    <a:pt x="831" y="187"/>
                  </a:lnTo>
                  <a:lnTo>
                    <a:pt x="832" y="190"/>
                  </a:lnTo>
                  <a:lnTo>
                    <a:pt x="834" y="190"/>
                  </a:lnTo>
                  <a:lnTo>
                    <a:pt x="834" y="192"/>
                  </a:lnTo>
                  <a:lnTo>
                    <a:pt x="831" y="193"/>
                  </a:lnTo>
                  <a:lnTo>
                    <a:pt x="831" y="193"/>
                  </a:lnTo>
                  <a:lnTo>
                    <a:pt x="828" y="190"/>
                  </a:lnTo>
                  <a:lnTo>
                    <a:pt x="824" y="190"/>
                  </a:lnTo>
                  <a:lnTo>
                    <a:pt x="823" y="190"/>
                  </a:lnTo>
                  <a:lnTo>
                    <a:pt x="821" y="190"/>
                  </a:lnTo>
                  <a:lnTo>
                    <a:pt x="823" y="192"/>
                  </a:lnTo>
                  <a:lnTo>
                    <a:pt x="829" y="195"/>
                  </a:lnTo>
                  <a:lnTo>
                    <a:pt x="829" y="196"/>
                  </a:lnTo>
                  <a:lnTo>
                    <a:pt x="829" y="196"/>
                  </a:lnTo>
                  <a:lnTo>
                    <a:pt x="826" y="198"/>
                  </a:lnTo>
                  <a:lnTo>
                    <a:pt x="824" y="198"/>
                  </a:lnTo>
                  <a:lnTo>
                    <a:pt x="821" y="198"/>
                  </a:lnTo>
                  <a:lnTo>
                    <a:pt x="820" y="196"/>
                  </a:lnTo>
                  <a:lnTo>
                    <a:pt x="818" y="196"/>
                  </a:lnTo>
                  <a:lnTo>
                    <a:pt x="817" y="196"/>
                  </a:lnTo>
                  <a:lnTo>
                    <a:pt x="815" y="196"/>
                  </a:lnTo>
                  <a:lnTo>
                    <a:pt x="818" y="198"/>
                  </a:lnTo>
                  <a:lnTo>
                    <a:pt x="818" y="200"/>
                  </a:lnTo>
                  <a:lnTo>
                    <a:pt x="817" y="200"/>
                  </a:lnTo>
                  <a:lnTo>
                    <a:pt x="817" y="201"/>
                  </a:lnTo>
                  <a:lnTo>
                    <a:pt x="820" y="203"/>
                  </a:lnTo>
                  <a:lnTo>
                    <a:pt x="823" y="204"/>
                  </a:lnTo>
                  <a:lnTo>
                    <a:pt x="823" y="206"/>
                  </a:lnTo>
                  <a:lnTo>
                    <a:pt x="821" y="206"/>
                  </a:lnTo>
                  <a:lnTo>
                    <a:pt x="820" y="206"/>
                  </a:lnTo>
                  <a:lnTo>
                    <a:pt x="817" y="206"/>
                  </a:lnTo>
                  <a:lnTo>
                    <a:pt x="815" y="206"/>
                  </a:lnTo>
                  <a:lnTo>
                    <a:pt x="815" y="206"/>
                  </a:lnTo>
                  <a:lnTo>
                    <a:pt x="817" y="207"/>
                  </a:lnTo>
                  <a:lnTo>
                    <a:pt x="817" y="207"/>
                  </a:lnTo>
                  <a:lnTo>
                    <a:pt x="818" y="209"/>
                  </a:lnTo>
                  <a:lnTo>
                    <a:pt x="818" y="209"/>
                  </a:lnTo>
                  <a:lnTo>
                    <a:pt x="818" y="211"/>
                  </a:lnTo>
                  <a:lnTo>
                    <a:pt x="817" y="211"/>
                  </a:lnTo>
                  <a:lnTo>
                    <a:pt x="815" y="212"/>
                  </a:lnTo>
                  <a:lnTo>
                    <a:pt x="813" y="215"/>
                  </a:lnTo>
                  <a:lnTo>
                    <a:pt x="812" y="215"/>
                  </a:lnTo>
                  <a:lnTo>
                    <a:pt x="812" y="215"/>
                  </a:lnTo>
                  <a:lnTo>
                    <a:pt x="810" y="215"/>
                  </a:lnTo>
                  <a:lnTo>
                    <a:pt x="807" y="214"/>
                  </a:lnTo>
                  <a:lnTo>
                    <a:pt x="805" y="214"/>
                  </a:lnTo>
                  <a:lnTo>
                    <a:pt x="802" y="209"/>
                  </a:lnTo>
                  <a:lnTo>
                    <a:pt x="802" y="211"/>
                  </a:lnTo>
                  <a:lnTo>
                    <a:pt x="802" y="212"/>
                  </a:lnTo>
                  <a:lnTo>
                    <a:pt x="802" y="214"/>
                  </a:lnTo>
                  <a:lnTo>
                    <a:pt x="799" y="214"/>
                  </a:lnTo>
                  <a:lnTo>
                    <a:pt x="799" y="214"/>
                  </a:lnTo>
                  <a:lnTo>
                    <a:pt x="802" y="215"/>
                  </a:lnTo>
                  <a:lnTo>
                    <a:pt x="804" y="215"/>
                  </a:lnTo>
                  <a:lnTo>
                    <a:pt x="804" y="217"/>
                  </a:lnTo>
                  <a:lnTo>
                    <a:pt x="804" y="225"/>
                  </a:lnTo>
                  <a:lnTo>
                    <a:pt x="804" y="226"/>
                  </a:lnTo>
                  <a:lnTo>
                    <a:pt x="802" y="230"/>
                  </a:lnTo>
                  <a:lnTo>
                    <a:pt x="801" y="231"/>
                  </a:lnTo>
                  <a:lnTo>
                    <a:pt x="798" y="230"/>
                  </a:lnTo>
                  <a:lnTo>
                    <a:pt x="798" y="228"/>
                  </a:lnTo>
                  <a:lnTo>
                    <a:pt x="798" y="228"/>
                  </a:lnTo>
                  <a:lnTo>
                    <a:pt x="796" y="228"/>
                  </a:lnTo>
                  <a:lnTo>
                    <a:pt x="794" y="226"/>
                  </a:lnTo>
                  <a:lnTo>
                    <a:pt x="794" y="226"/>
                  </a:lnTo>
                  <a:lnTo>
                    <a:pt x="793" y="228"/>
                  </a:lnTo>
                  <a:lnTo>
                    <a:pt x="791" y="228"/>
                  </a:lnTo>
                  <a:lnTo>
                    <a:pt x="790" y="226"/>
                  </a:lnTo>
                  <a:lnTo>
                    <a:pt x="790" y="222"/>
                  </a:lnTo>
                  <a:lnTo>
                    <a:pt x="791" y="220"/>
                  </a:lnTo>
                  <a:lnTo>
                    <a:pt x="790" y="220"/>
                  </a:lnTo>
                  <a:lnTo>
                    <a:pt x="790" y="222"/>
                  </a:lnTo>
                  <a:lnTo>
                    <a:pt x="788" y="223"/>
                  </a:lnTo>
                  <a:lnTo>
                    <a:pt x="787" y="226"/>
                  </a:lnTo>
                  <a:lnTo>
                    <a:pt x="785" y="226"/>
                  </a:lnTo>
                  <a:lnTo>
                    <a:pt x="783" y="225"/>
                  </a:lnTo>
                  <a:lnTo>
                    <a:pt x="782" y="223"/>
                  </a:lnTo>
                  <a:lnTo>
                    <a:pt x="780" y="222"/>
                  </a:lnTo>
                  <a:lnTo>
                    <a:pt x="779" y="219"/>
                  </a:lnTo>
                  <a:lnTo>
                    <a:pt x="777" y="217"/>
                  </a:lnTo>
                  <a:lnTo>
                    <a:pt x="777" y="215"/>
                  </a:lnTo>
                  <a:lnTo>
                    <a:pt x="776" y="214"/>
                  </a:lnTo>
                  <a:lnTo>
                    <a:pt x="776" y="214"/>
                  </a:lnTo>
                  <a:lnTo>
                    <a:pt x="776" y="214"/>
                  </a:lnTo>
                  <a:lnTo>
                    <a:pt x="774" y="212"/>
                  </a:lnTo>
                  <a:lnTo>
                    <a:pt x="774" y="211"/>
                  </a:lnTo>
                  <a:lnTo>
                    <a:pt x="776" y="209"/>
                  </a:lnTo>
                  <a:lnTo>
                    <a:pt x="777" y="207"/>
                  </a:lnTo>
                  <a:lnTo>
                    <a:pt x="780" y="206"/>
                  </a:lnTo>
                  <a:lnTo>
                    <a:pt x="782" y="206"/>
                  </a:lnTo>
                  <a:lnTo>
                    <a:pt x="783" y="204"/>
                  </a:lnTo>
                  <a:lnTo>
                    <a:pt x="785" y="201"/>
                  </a:lnTo>
                  <a:lnTo>
                    <a:pt x="787" y="200"/>
                  </a:lnTo>
                  <a:lnTo>
                    <a:pt x="788" y="198"/>
                  </a:lnTo>
                  <a:lnTo>
                    <a:pt x="787" y="198"/>
                  </a:lnTo>
                  <a:lnTo>
                    <a:pt x="785" y="200"/>
                  </a:lnTo>
                  <a:lnTo>
                    <a:pt x="783" y="201"/>
                  </a:lnTo>
                  <a:lnTo>
                    <a:pt x="782" y="203"/>
                  </a:lnTo>
                  <a:lnTo>
                    <a:pt x="780" y="204"/>
                  </a:lnTo>
                  <a:lnTo>
                    <a:pt x="776" y="206"/>
                  </a:lnTo>
                  <a:lnTo>
                    <a:pt x="774" y="206"/>
                  </a:lnTo>
                  <a:lnTo>
                    <a:pt x="772" y="206"/>
                  </a:lnTo>
                  <a:lnTo>
                    <a:pt x="768" y="206"/>
                  </a:lnTo>
                  <a:lnTo>
                    <a:pt x="768" y="206"/>
                  </a:lnTo>
                  <a:lnTo>
                    <a:pt x="768" y="204"/>
                  </a:lnTo>
                  <a:lnTo>
                    <a:pt x="771" y="201"/>
                  </a:lnTo>
                  <a:lnTo>
                    <a:pt x="771" y="201"/>
                  </a:lnTo>
                  <a:lnTo>
                    <a:pt x="769" y="203"/>
                  </a:lnTo>
                  <a:lnTo>
                    <a:pt x="768" y="203"/>
                  </a:lnTo>
                  <a:lnTo>
                    <a:pt x="766" y="203"/>
                  </a:lnTo>
                  <a:lnTo>
                    <a:pt x="765" y="203"/>
                  </a:lnTo>
                  <a:lnTo>
                    <a:pt x="763" y="201"/>
                  </a:lnTo>
                  <a:lnTo>
                    <a:pt x="761" y="201"/>
                  </a:lnTo>
                  <a:lnTo>
                    <a:pt x="760" y="200"/>
                  </a:lnTo>
                  <a:lnTo>
                    <a:pt x="758" y="200"/>
                  </a:lnTo>
                  <a:lnTo>
                    <a:pt x="755" y="195"/>
                  </a:lnTo>
                  <a:lnTo>
                    <a:pt x="755" y="193"/>
                  </a:lnTo>
                  <a:lnTo>
                    <a:pt x="755" y="193"/>
                  </a:lnTo>
                  <a:lnTo>
                    <a:pt x="753" y="192"/>
                  </a:lnTo>
                  <a:lnTo>
                    <a:pt x="752" y="192"/>
                  </a:lnTo>
                  <a:lnTo>
                    <a:pt x="750" y="192"/>
                  </a:lnTo>
                  <a:lnTo>
                    <a:pt x="752" y="192"/>
                  </a:lnTo>
                  <a:lnTo>
                    <a:pt x="752" y="193"/>
                  </a:lnTo>
                  <a:lnTo>
                    <a:pt x="750" y="193"/>
                  </a:lnTo>
                  <a:lnTo>
                    <a:pt x="749" y="193"/>
                  </a:lnTo>
                  <a:lnTo>
                    <a:pt x="747" y="192"/>
                  </a:lnTo>
                  <a:lnTo>
                    <a:pt x="747" y="193"/>
                  </a:lnTo>
                  <a:lnTo>
                    <a:pt x="749" y="196"/>
                  </a:lnTo>
                  <a:lnTo>
                    <a:pt x="749" y="198"/>
                  </a:lnTo>
                  <a:lnTo>
                    <a:pt x="747" y="198"/>
                  </a:lnTo>
                  <a:lnTo>
                    <a:pt x="747" y="200"/>
                  </a:lnTo>
                  <a:lnTo>
                    <a:pt x="746" y="198"/>
                  </a:lnTo>
                  <a:lnTo>
                    <a:pt x="742" y="196"/>
                  </a:lnTo>
                  <a:lnTo>
                    <a:pt x="741" y="195"/>
                  </a:lnTo>
                  <a:lnTo>
                    <a:pt x="739" y="195"/>
                  </a:lnTo>
                  <a:lnTo>
                    <a:pt x="738" y="195"/>
                  </a:lnTo>
                  <a:lnTo>
                    <a:pt x="739" y="198"/>
                  </a:lnTo>
                  <a:lnTo>
                    <a:pt x="741" y="200"/>
                  </a:lnTo>
                  <a:lnTo>
                    <a:pt x="744" y="201"/>
                  </a:lnTo>
                  <a:lnTo>
                    <a:pt x="747" y="204"/>
                  </a:lnTo>
                  <a:lnTo>
                    <a:pt x="749" y="206"/>
                  </a:lnTo>
                  <a:lnTo>
                    <a:pt x="747" y="207"/>
                  </a:lnTo>
                  <a:lnTo>
                    <a:pt x="746" y="207"/>
                  </a:lnTo>
                  <a:lnTo>
                    <a:pt x="746" y="207"/>
                  </a:lnTo>
                  <a:lnTo>
                    <a:pt x="744" y="207"/>
                  </a:lnTo>
                  <a:lnTo>
                    <a:pt x="739" y="207"/>
                  </a:lnTo>
                  <a:lnTo>
                    <a:pt x="738" y="206"/>
                  </a:lnTo>
                  <a:lnTo>
                    <a:pt x="735" y="203"/>
                  </a:lnTo>
                  <a:lnTo>
                    <a:pt x="730" y="200"/>
                  </a:lnTo>
                  <a:lnTo>
                    <a:pt x="730" y="200"/>
                  </a:lnTo>
                  <a:lnTo>
                    <a:pt x="727" y="201"/>
                  </a:lnTo>
                  <a:lnTo>
                    <a:pt x="727" y="201"/>
                  </a:lnTo>
                  <a:lnTo>
                    <a:pt x="728" y="201"/>
                  </a:lnTo>
                  <a:lnTo>
                    <a:pt x="730" y="203"/>
                  </a:lnTo>
                  <a:lnTo>
                    <a:pt x="733" y="204"/>
                  </a:lnTo>
                  <a:lnTo>
                    <a:pt x="735" y="206"/>
                  </a:lnTo>
                  <a:lnTo>
                    <a:pt x="733" y="206"/>
                  </a:lnTo>
                  <a:lnTo>
                    <a:pt x="733" y="207"/>
                  </a:lnTo>
                  <a:lnTo>
                    <a:pt x="735" y="209"/>
                  </a:lnTo>
                  <a:lnTo>
                    <a:pt x="735" y="211"/>
                  </a:lnTo>
                  <a:lnTo>
                    <a:pt x="738" y="211"/>
                  </a:lnTo>
                  <a:lnTo>
                    <a:pt x="738" y="211"/>
                  </a:lnTo>
                  <a:lnTo>
                    <a:pt x="739" y="212"/>
                  </a:lnTo>
                  <a:lnTo>
                    <a:pt x="738" y="215"/>
                  </a:lnTo>
                  <a:lnTo>
                    <a:pt x="738" y="217"/>
                  </a:lnTo>
                  <a:lnTo>
                    <a:pt x="738" y="217"/>
                  </a:lnTo>
                  <a:lnTo>
                    <a:pt x="738" y="217"/>
                  </a:lnTo>
                  <a:lnTo>
                    <a:pt x="741" y="215"/>
                  </a:lnTo>
                  <a:lnTo>
                    <a:pt x="742" y="215"/>
                  </a:lnTo>
                  <a:lnTo>
                    <a:pt x="742" y="215"/>
                  </a:lnTo>
                  <a:lnTo>
                    <a:pt x="744" y="215"/>
                  </a:lnTo>
                  <a:lnTo>
                    <a:pt x="746" y="215"/>
                  </a:lnTo>
                  <a:lnTo>
                    <a:pt x="746" y="217"/>
                  </a:lnTo>
                  <a:lnTo>
                    <a:pt x="747" y="219"/>
                  </a:lnTo>
                  <a:lnTo>
                    <a:pt x="747" y="219"/>
                  </a:lnTo>
                  <a:lnTo>
                    <a:pt x="749" y="220"/>
                  </a:lnTo>
                  <a:lnTo>
                    <a:pt x="749" y="220"/>
                  </a:lnTo>
                  <a:lnTo>
                    <a:pt x="747" y="222"/>
                  </a:lnTo>
                  <a:lnTo>
                    <a:pt x="746" y="222"/>
                  </a:lnTo>
                  <a:lnTo>
                    <a:pt x="747" y="222"/>
                  </a:lnTo>
                  <a:lnTo>
                    <a:pt x="749" y="223"/>
                  </a:lnTo>
                  <a:lnTo>
                    <a:pt x="750" y="225"/>
                  </a:lnTo>
                  <a:lnTo>
                    <a:pt x="752" y="226"/>
                  </a:lnTo>
                  <a:lnTo>
                    <a:pt x="752" y="226"/>
                  </a:lnTo>
                  <a:lnTo>
                    <a:pt x="752" y="228"/>
                  </a:lnTo>
                  <a:lnTo>
                    <a:pt x="752" y="228"/>
                  </a:lnTo>
                  <a:lnTo>
                    <a:pt x="752" y="228"/>
                  </a:lnTo>
                  <a:lnTo>
                    <a:pt x="753" y="228"/>
                  </a:lnTo>
                  <a:lnTo>
                    <a:pt x="753" y="228"/>
                  </a:lnTo>
                  <a:lnTo>
                    <a:pt x="753" y="228"/>
                  </a:lnTo>
                  <a:lnTo>
                    <a:pt x="753" y="230"/>
                  </a:lnTo>
                  <a:lnTo>
                    <a:pt x="755" y="233"/>
                  </a:lnTo>
                  <a:lnTo>
                    <a:pt x="755" y="234"/>
                  </a:lnTo>
                  <a:lnTo>
                    <a:pt x="757" y="234"/>
                  </a:lnTo>
                  <a:lnTo>
                    <a:pt x="757" y="231"/>
                  </a:lnTo>
                  <a:lnTo>
                    <a:pt x="757" y="230"/>
                  </a:lnTo>
                  <a:lnTo>
                    <a:pt x="758" y="231"/>
                  </a:lnTo>
                  <a:lnTo>
                    <a:pt x="761" y="233"/>
                  </a:lnTo>
                  <a:lnTo>
                    <a:pt x="763" y="233"/>
                  </a:lnTo>
                  <a:lnTo>
                    <a:pt x="763" y="234"/>
                  </a:lnTo>
                  <a:lnTo>
                    <a:pt x="761" y="236"/>
                  </a:lnTo>
                  <a:lnTo>
                    <a:pt x="761" y="236"/>
                  </a:lnTo>
                  <a:lnTo>
                    <a:pt x="763" y="236"/>
                  </a:lnTo>
                  <a:lnTo>
                    <a:pt x="763" y="236"/>
                  </a:lnTo>
                  <a:lnTo>
                    <a:pt x="765" y="234"/>
                  </a:lnTo>
                  <a:lnTo>
                    <a:pt x="765" y="234"/>
                  </a:lnTo>
                  <a:lnTo>
                    <a:pt x="766" y="233"/>
                  </a:lnTo>
                  <a:lnTo>
                    <a:pt x="769" y="233"/>
                  </a:lnTo>
                  <a:lnTo>
                    <a:pt x="771" y="236"/>
                  </a:lnTo>
                  <a:lnTo>
                    <a:pt x="771" y="236"/>
                  </a:lnTo>
                  <a:lnTo>
                    <a:pt x="772" y="237"/>
                  </a:lnTo>
                  <a:lnTo>
                    <a:pt x="774" y="236"/>
                  </a:lnTo>
                  <a:lnTo>
                    <a:pt x="776" y="239"/>
                  </a:lnTo>
                  <a:lnTo>
                    <a:pt x="776" y="239"/>
                  </a:lnTo>
                  <a:lnTo>
                    <a:pt x="772" y="241"/>
                  </a:lnTo>
                  <a:lnTo>
                    <a:pt x="772" y="242"/>
                  </a:lnTo>
                  <a:lnTo>
                    <a:pt x="772" y="242"/>
                  </a:lnTo>
                  <a:lnTo>
                    <a:pt x="777" y="242"/>
                  </a:lnTo>
                  <a:lnTo>
                    <a:pt x="779" y="242"/>
                  </a:lnTo>
                  <a:lnTo>
                    <a:pt x="779" y="244"/>
                  </a:lnTo>
                  <a:lnTo>
                    <a:pt x="777" y="247"/>
                  </a:lnTo>
                  <a:lnTo>
                    <a:pt x="776" y="245"/>
                  </a:lnTo>
                  <a:lnTo>
                    <a:pt x="772" y="245"/>
                  </a:lnTo>
                  <a:lnTo>
                    <a:pt x="771" y="245"/>
                  </a:lnTo>
                  <a:lnTo>
                    <a:pt x="772" y="247"/>
                  </a:lnTo>
                  <a:lnTo>
                    <a:pt x="776" y="248"/>
                  </a:lnTo>
                  <a:lnTo>
                    <a:pt x="776" y="248"/>
                  </a:lnTo>
                  <a:lnTo>
                    <a:pt x="777" y="250"/>
                  </a:lnTo>
                  <a:lnTo>
                    <a:pt x="779" y="252"/>
                  </a:lnTo>
                  <a:lnTo>
                    <a:pt x="779" y="252"/>
                  </a:lnTo>
                  <a:lnTo>
                    <a:pt x="777" y="252"/>
                  </a:lnTo>
                  <a:lnTo>
                    <a:pt x="777" y="253"/>
                  </a:lnTo>
                  <a:lnTo>
                    <a:pt x="780" y="253"/>
                  </a:lnTo>
                  <a:lnTo>
                    <a:pt x="782" y="253"/>
                  </a:lnTo>
                  <a:lnTo>
                    <a:pt x="783" y="253"/>
                  </a:lnTo>
                  <a:lnTo>
                    <a:pt x="785" y="253"/>
                  </a:lnTo>
                  <a:lnTo>
                    <a:pt x="785" y="253"/>
                  </a:lnTo>
                  <a:lnTo>
                    <a:pt x="785" y="255"/>
                  </a:lnTo>
                  <a:lnTo>
                    <a:pt x="783" y="255"/>
                  </a:lnTo>
                  <a:lnTo>
                    <a:pt x="783" y="255"/>
                  </a:lnTo>
                  <a:lnTo>
                    <a:pt x="785" y="255"/>
                  </a:lnTo>
                  <a:lnTo>
                    <a:pt x="787" y="256"/>
                  </a:lnTo>
                  <a:lnTo>
                    <a:pt x="788" y="258"/>
                  </a:lnTo>
                  <a:lnTo>
                    <a:pt x="788" y="259"/>
                  </a:lnTo>
                  <a:lnTo>
                    <a:pt x="788" y="261"/>
                  </a:lnTo>
                  <a:lnTo>
                    <a:pt x="787" y="261"/>
                  </a:lnTo>
                  <a:lnTo>
                    <a:pt x="787" y="263"/>
                  </a:lnTo>
                  <a:lnTo>
                    <a:pt x="787" y="266"/>
                  </a:lnTo>
                  <a:lnTo>
                    <a:pt x="788" y="267"/>
                  </a:lnTo>
                  <a:lnTo>
                    <a:pt x="787" y="271"/>
                  </a:lnTo>
                  <a:lnTo>
                    <a:pt x="787" y="271"/>
                  </a:lnTo>
                  <a:lnTo>
                    <a:pt x="785" y="271"/>
                  </a:lnTo>
                  <a:lnTo>
                    <a:pt x="785" y="271"/>
                  </a:lnTo>
                  <a:lnTo>
                    <a:pt x="782" y="264"/>
                  </a:lnTo>
                  <a:lnTo>
                    <a:pt x="782" y="263"/>
                  </a:lnTo>
                  <a:lnTo>
                    <a:pt x="780" y="261"/>
                  </a:lnTo>
                  <a:lnTo>
                    <a:pt x="777" y="258"/>
                  </a:lnTo>
                  <a:lnTo>
                    <a:pt x="777" y="259"/>
                  </a:lnTo>
                  <a:lnTo>
                    <a:pt x="779" y="261"/>
                  </a:lnTo>
                  <a:lnTo>
                    <a:pt x="779" y="263"/>
                  </a:lnTo>
                  <a:lnTo>
                    <a:pt x="780" y="266"/>
                  </a:lnTo>
                  <a:lnTo>
                    <a:pt x="780" y="269"/>
                  </a:lnTo>
                  <a:lnTo>
                    <a:pt x="780" y="269"/>
                  </a:lnTo>
                  <a:lnTo>
                    <a:pt x="779" y="269"/>
                  </a:lnTo>
                  <a:lnTo>
                    <a:pt x="779" y="271"/>
                  </a:lnTo>
                  <a:lnTo>
                    <a:pt x="779" y="271"/>
                  </a:lnTo>
                  <a:lnTo>
                    <a:pt x="782" y="274"/>
                  </a:lnTo>
                  <a:lnTo>
                    <a:pt x="783" y="275"/>
                  </a:lnTo>
                  <a:lnTo>
                    <a:pt x="783" y="277"/>
                  </a:lnTo>
                  <a:lnTo>
                    <a:pt x="783" y="277"/>
                  </a:lnTo>
                  <a:lnTo>
                    <a:pt x="785" y="278"/>
                  </a:lnTo>
                  <a:lnTo>
                    <a:pt x="785" y="278"/>
                  </a:lnTo>
                  <a:lnTo>
                    <a:pt x="783" y="278"/>
                  </a:lnTo>
                  <a:lnTo>
                    <a:pt x="782" y="278"/>
                  </a:lnTo>
                  <a:lnTo>
                    <a:pt x="782" y="278"/>
                  </a:lnTo>
                  <a:lnTo>
                    <a:pt x="779" y="277"/>
                  </a:lnTo>
                  <a:lnTo>
                    <a:pt x="777" y="278"/>
                  </a:lnTo>
                  <a:lnTo>
                    <a:pt x="779" y="283"/>
                  </a:lnTo>
                  <a:lnTo>
                    <a:pt x="779" y="285"/>
                  </a:lnTo>
                  <a:lnTo>
                    <a:pt x="779" y="285"/>
                  </a:lnTo>
                  <a:lnTo>
                    <a:pt x="777" y="285"/>
                  </a:lnTo>
                  <a:lnTo>
                    <a:pt x="776" y="283"/>
                  </a:lnTo>
                  <a:lnTo>
                    <a:pt x="774" y="282"/>
                  </a:lnTo>
                  <a:lnTo>
                    <a:pt x="772" y="278"/>
                  </a:lnTo>
                  <a:lnTo>
                    <a:pt x="769" y="278"/>
                  </a:lnTo>
                  <a:lnTo>
                    <a:pt x="769" y="278"/>
                  </a:lnTo>
                  <a:lnTo>
                    <a:pt x="769" y="278"/>
                  </a:lnTo>
                  <a:lnTo>
                    <a:pt x="768" y="278"/>
                  </a:lnTo>
                  <a:lnTo>
                    <a:pt x="768" y="278"/>
                  </a:lnTo>
                  <a:lnTo>
                    <a:pt x="766" y="277"/>
                  </a:lnTo>
                  <a:lnTo>
                    <a:pt x="766" y="277"/>
                  </a:lnTo>
                  <a:lnTo>
                    <a:pt x="763" y="274"/>
                  </a:lnTo>
                  <a:lnTo>
                    <a:pt x="761" y="274"/>
                  </a:lnTo>
                  <a:lnTo>
                    <a:pt x="763" y="274"/>
                  </a:lnTo>
                  <a:lnTo>
                    <a:pt x="763" y="275"/>
                  </a:lnTo>
                  <a:lnTo>
                    <a:pt x="763" y="277"/>
                  </a:lnTo>
                  <a:lnTo>
                    <a:pt x="761" y="277"/>
                  </a:lnTo>
                  <a:lnTo>
                    <a:pt x="760" y="275"/>
                  </a:lnTo>
                  <a:lnTo>
                    <a:pt x="758" y="274"/>
                  </a:lnTo>
                  <a:lnTo>
                    <a:pt x="757" y="271"/>
                  </a:lnTo>
                  <a:lnTo>
                    <a:pt x="757" y="271"/>
                  </a:lnTo>
                  <a:lnTo>
                    <a:pt x="757" y="271"/>
                  </a:lnTo>
                  <a:lnTo>
                    <a:pt x="757" y="274"/>
                  </a:lnTo>
                  <a:lnTo>
                    <a:pt x="757" y="274"/>
                  </a:lnTo>
                  <a:lnTo>
                    <a:pt x="755" y="275"/>
                  </a:lnTo>
                  <a:lnTo>
                    <a:pt x="755" y="274"/>
                  </a:lnTo>
                  <a:lnTo>
                    <a:pt x="755" y="274"/>
                  </a:lnTo>
                  <a:lnTo>
                    <a:pt x="755" y="272"/>
                  </a:lnTo>
                  <a:lnTo>
                    <a:pt x="753" y="272"/>
                  </a:lnTo>
                  <a:lnTo>
                    <a:pt x="752" y="271"/>
                  </a:lnTo>
                  <a:lnTo>
                    <a:pt x="752" y="271"/>
                  </a:lnTo>
                  <a:lnTo>
                    <a:pt x="752" y="269"/>
                  </a:lnTo>
                  <a:lnTo>
                    <a:pt x="750" y="269"/>
                  </a:lnTo>
                  <a:lnTo>
                    <a:pt x="749" y="269"/>
                  </a:lnTo>
                  <a:lnTo>
                    <a:pt x="747" y="269"/>
                  </a:lnTo>
                  <a:lnTo>
                    <a:pt x="744" y="266"/>
                  </a:lnTo>
                  <a:lnTo>
                    <a:pt x="741" y="261"/>
                  </a:lnTo>
                  <a:lnTo>
                    <a:pt x="739" y="259"/>
                  </a:lnTo>
                  <a:lnTo>
                    <a:pt x="738" y="259"/>
                  </a:lnTo>
                  <a:lnTo>
                    <a:pt x="739" y="261"/>
                  </a:lnTo>
                  <a:lnTo>
                    <a:pt x="741" y="264"/>
                  </a:lnTo>
                  <a:lnTo>
                    <a:pt x="741" y="266"/>
                  </a:lnTo>
                  <a:lnTo>
                    <a:pt x="741" y="266"/>
                  </a:lnTo>
                  <a:lnTo>
                    <a:pt x="739" y="266"/>
                  </a:lnTo>
                  <a:lnTo>
                    <a:pt x="733" y="261"/>
                  </a:lnTo>
                  <a:lnTo>
                    <a:pt x="730" y="259"/>
                  </a:lnTo>
                  <a:lnTo>
                    <a:pt x="728" y="259"/>
                  </a:lnTo>
                  <a:lnTo>
                    <a:pt x="725" y="259"/>
                  </a:lnTo>
                  <a:lnTo>
                    <a:pt x="724" y="259"/>
                  </a:lnTo>
                  <a:lnTo>
                    <a:pt x="725" y="263"/>
                  </a:lnTo>
                  <a:lnTo>
                    <a:pt x="727" y="264"/>
                  </a:lnTo>
                  <a:lnTo>
                    <a:pt x="728" y="266"/>
                  </a:lnTo>
                  <a:lnTo>
                    <a:pt x="731" y="267"/>
                  </a:lnTo>
                  <a:lnTo>
                    <a:pt x="733" y="271"/>
                  </a:lnTo>
                  <a:lnTo>
                    <a:pt x="735" y="272"/>
                  </a:lnTo>
                  <a:lnTo>
                    <a:pt x="738" y="274"/>
                  </a:lnTo>
                  <a:lnTo>
                    <a:pt x="739" y="274"/>
                  </a:lnTo>
                  <a:lnTo>
                    <a:pt x="741" y="274"/>
                  </a:lnTo>
                  <a:lnTo>
                    <a:pt x="741" y="274"/>
                  </a:lnTo>
                  <a:lnTo>
                    <a:pt x="741" y="275"/>
                  </a:lnTo>
                  <a:lnTo>
                    <a:pt x="741" y="275"/>
                  </a:lnTo>
                  <a:lnTo>
                    <a:pt x="744" y="277"/>
                  </a:lnTo>
                  <a:lnTo>
                    <a:pt x="746" y="278"/>
                  </a:lnTo>
                  <a:lnTo>
                    <a:pt x="747" y="280"/>
                  </a:lnTo>
                  <a:lnTo>
                    <a:pt x="749" y="280"/>
                  </a:lnTo>
                  <a:lnTo>
                    <a:pt x="752" y="283"/>
                  </a:lnTo>
                  <a:lnTo>
                    <a:pt x="752" y="283"/>
                  </a:lnTo>
                  <a:lnTo>
                    <a:pt x="755" y="285"/>
                  </a:lnTo>
                  <a:lnTo>
                    <a:pt x="757" y="285"/>
                  </a:lnTo>
                  <a:lnTo>
                    <a:pt x="758" y="288"/>
                  </a:lnTo>
                  <a:lnTo>
                    <a:pt x="760" y="288"/>
                  </a:lnTo>
                  <a:lnTo>
                    <a:pt x="760" y="291"/>
                  </a:lnTo>
                  <a:lnTo>
                    <a:pt x="761" y="293"/>
                  </a:lnTo>
                  <a:lnTo>
                    <a:pt x="765" y="293"/>
                  </a:lnTo>
                  <a:lnTo>
                    <a:pt x="766" y="294"/>
                  </a:lnTo>
                  <a:lnTo>
                    <a:pt x="766" y="294"/>
                  </a:lnTo>
                  <a:lnTo>
                    <a:pt x="766" y="296"/>
                  </a:lnTo>
                  <a:lnTo>
                    <a:pt x="765" y="296"/>
                  </a:lnTo>
                  <a:lnTo>
                    <a:pt x="765" y="296"/>
                  </a:lnTo>
                  <a:lnTo>
                    <a:pt x="765" y="297"/>
                  </a:lnTo>
                  <a:lnTo>
                    <a:pt x="765" y="299"/>
                  </a:lnTo>
                  <a:lnTo>
                    <a:pt x="765" y="300"/>
                  </a:lnTo>
                  <a:lnTo>
                    <a:pt x="765" y="300"/>
                  </a:lnTo>
                  <a:lnTo>
                    <a:pt x="761" y="302"/>
                  </a:lnTo>
                  <a:lnTo>
                    <a:pt x="761" y="302"/>
                  </a:lnTo>
                  <a:lnTo>
                    <a:pt x="760" y="300"/>
                  </a:lnTo>
                  <a:lnTo>
                    <a:pt x="758" y="300"/>
                  </a:lnTo>
                  <a:lnTo>
                    <a:pt x="753" y="299"/>
                  </a:lnTo>
                  <a:lnTo>
                    <a:pt x="749" y="297"/>
                  </a:lnTo>
                  <a:lnTo>
                    <a:pt x="747" y="296"/>
                  </a:lnTo>
                  <a:lnTo>
                    <a:pt x="746" y="296"/>
                  </a:lnTo>
                  <a:lnTo>
                    <a:pt x="746" y="296"/>
                  </a:lnTo>
                  <a:lnTo>
                    <a:pt x="731" y="293"/>
                  </a:lnTo>
                  <a:lnTo>
                    <a:pt x="728" y="293"/>
                  </a:lnTo>
                  <a:lnTo>
                    <a:pt x="728" y="293"/>
                  </a:lnTo>
                  <a:lnTo>
                    <a:pt x="727" y="291"/>
                  </a:lnTo>
                  <a:lnTo>
                    <a:pt x="720" y="289"/>
                  </a:lnTo>
                  <a:lnTo>
                    <a:pt x="720" y="289"/>
                  </a:lnTo>
                  <a:lnTo>
                    <a:pt x="717" y="286"/>
                  </a:lnTo>
                  <a:lnTo>
                    <a:pt x="714" y="282"/>
                  </a:lnTo>
                  <a:lnTo>
                    <a:pt x="714" y="282"/>
                  </a:lnTo>
                  <a:lnTo>
                    <a:pt x="711" y="282"/>
                  </a:lnTo>
                  <a:lnTo>
                    <a:pt x="708" y="282"/>
                  </a:lnTo>
                  <a:lnTo>
                    <a:pt x="706" y="282"/>
                  </a:lnTo>
                  <a:lnTo>
                    <a:pt x="705" y="282"/>
                  </a:lnTo>
                  <a:lnTo>
                    <a:pt x="703" y="282"/>
                  </a:lnTo>
                  <a:lnTo>
                    <a:pt x="700" y="278"/>
                  </a:lnTo>
                  <a:lnTo>
                    <a:pt x="697" y="278"/>
                  </a:lnTo>
                  <a:lnTo>
                    <a:pt x="694" y="277"/>
                  </a:lnTo>
                  <a:lnTo>
                    <a:pt x="692" y="277"/>
                  </a:lnTo>
                  <a:lnTo>
                    <a:pt x="692" y="275"/>
                  </a:lnTo>
                  <a:lnTo>
                    <a:pt x="694" y="274"/>
                  </a:lnTo>
                  <a:lnTo>
                    <a:pt x="694" y="274"/>
                  </a:lnTo>
                  <a:lnTo>
                    <a:pt x="690" y="275"/>
                  </a:lnTo>
                  <a:lnTo>
                    <a:pt x="689" y="275"/>
                  </a:lnTo>
                  <a:lnTo>
                    <a:pt x="686" y="274"/>
                  </a:lnTo>
                  <a:lnTo>
                    <a:pt x="684" y="272"/>
                  </a:lnTo>
                  <a:lnTo>
                    <a:pt x="681" y="267"/>
                  </a:lnTo>
                  <a:lnTo>
                    <a:pt x="679" y="267"/>
                  </a:lnTo>
                  <a:lnTo>
                    <a:pt x="679" y="266"/>
                  </a:lnTo>
                  <a:lnTo>
                    <a:pt x="681" y="266"/>
                  </a:lnTo>
                  <a:lnTo>
                    <a:pt x="684" y="266"/>
                  </a:lnTo>
                  <a:lnTo>
                    <a:pt x="684" y="266"/>
                  </a:lnTo>
                  <a:lnTo>
                    <a:pt x="687" y="264"/>
                  </a:lnTo>
                  <a:lnTo>
                    <a:pt x="687" y="264"/>
                  </a:lnTo>
                  <a:lnTo>
                    <a:pt x="687" y="263"/>
                  </a:lnTo>
                  <a:lnTo>
                    <a:pt x="686" y="263"/>
                  </a:lnTo>
                  <a:lnTo>
                    <a:pt x="686" y="263"/>
                  </a:lnTo>
                  <a:lnTo>
                    <a:pt x="686" y="261"/>
                  </a:lnTo>
                  <a:lnTo>
                    <a:pt x="684" y="261"/>
                  </a:lnTo>
                  <a:lnTo>
                    <a:pt x="683" y="259"/>
                  </a:lnTo>
                  <a:lnTo>
                    <a:pt x="681" y="259"/>
                  </a:lnTo>
                  <a:lnTo>
                    <a:pt x="676" y="259"/>
                  </a:lnTo>
                  <a:lnTo>
                    <a:pt x="675" y="259"/>
                  </a:lnTo>
                  <a:lnTo>
                    <a:pt x="675" y="259"/>
                  </a:lnTo>
                  <a:lnTo>
                    <a:pt x="676" y="256"/>
                  </a:lnTo>
                  <a:lnTo>
                    <a:pt x="676" y="256"/>
                  </a:lnTo>
                  <a:lnTo>
                    <a:pt x="676" y="256"/>
                  </a:lnTo>
                  <a:lnTo>
                    <a:pt x="676" y="256"/>
                  </a:lnTo>
                  <a:lnTo>
                    <a:pt x="676" y="256"/>
                  </a:lnTo>
                  <a:lnTo>
                    <a:pt x="673" y="258"/>
                  </a:lnTo>
                  <a:lnTo>
                    <a:pt x="671" y="258"/>
                  </a:lnTo>
                  <a:lnTo>
                    <a:pt x="670" y="255"/>
                  </a:lnTo>
                  <a:lnTo>
                    <a:pt x="670" y="253"/>
                  </a:lnTo>
                  <a:lnTo>
                    <a:pt x="670" y="253"/>
                  </a:lnTo>
                  <a:lnTo>
                    <a:pt x="668" y="253"/>
                  </a:lnTo>
                  <a:lnTo>
                    <a:pt x="665" y="250"/>
                  </a:lnTo>
                  <a:lnTo>
                    <a:pt x="662" y="247"/>
                  </a:lnTo>
                  <a:lnTo>
                    <a:pt x="660" y="245"/>
                  </a:lnTo>
                  <a:lnTo>
                    <a:pt x="659" y="244"/>
                  </a:lnTo>
                  <a:lnTo>
                    <a:pt x="657" y="244"/>
                  </a:lnTo>
                  <a:lnTo>
                    <a:pt x="657" y="244"/>
                  </a:lnTo>
                  <a:lnTo>
                    <a:pt x="660" y="241"/>
                  </a:lnTo>
                  <a:lnTo>
                    <a:pt x="660" y="239"/>
                  </a:lnTo>
                  <a:lnTo>
                    <a:pt x="659" y="241"/>
                  </a:lnTo>
                  <a:lnTo>
                    <a:pt x="656" y="239"/>
                  </a:lnTo>
                  <a:lnTo>
                    <a:pt x="654" y="241"/>
                  </a:lnTo>
                  <a:lnTo>
                    <a:pt x="653" y="241"/>
                  </a:lnTo>
                  <a:lnTo>
                    <a:pt x="653" y="239"/>
                  </a:lnTo>
                  <a:lnTo>
                    <a:pt x="651" y="241"/>
                  </a:lnTo>
                  <a:lnTo>
                    <a:pt x="651" y="242"/>
                  </a:lnTo>
                  <a:lnTo>
                    <a:pt x="651" y="244"/>
                  </a:lnTo>
                  <a:lnTo>
                    <a:pt x="649" y="244"/>
                  </a:lnTo>
                  <a:lnTo>
                    <a:pt x="649" y="244"/>
                  </a:lnTo>
                  <a:lnTo>
                    <a:pt x="648" y="242"/>
                  </a:lnTo>
                  <a:lnTo>
                    <a:pt x="648" y="242"/>
                  </a:lnTo>
                  <a:lnTo>
                    <a:pt x="648" y="239"/>
                  </a:lnTo>
                  <a:lnTo>
                    <a:pt x="648" y="239"/>
                  </a:lnTo>
                  <a:lnTo>
                    <a:pt x="645" y="239"/>
                  </a:lnTo>
                  <a:lnTo>
                    <a:pt x="643" y="239"/>
                  </a:lnTo>
                  <a:lnTo>
                    <a:pt x="643" y="237"/>
                  </a:lnTo>
                  <a:lnTo>
                    <a:pt x="642" y="236"/>
                  </a:lnTo>
                  <a:lnTo>
                    <a:pt x="642" y="234"/>
                  </a:lnTo>
                  <a:lnTo>
                    <a:pt x="642" y="234"/>
                  </a:lnTo>
                  <a:lnTo>
                    <a:pt x="640" y="234"/>
                  </a:lnTo>
                  <a:lnTo>
                    <a:pt x="640" y="234"/>
                  </a:lnTo>
                  <a:lnTo>
                    <a:pt x="640" y="234"/>
                  </a:lnTo>
                  <a:lnTo>
                    <a:pt x="638" y="234"/>
                  </a:lnTo>
                  <a:lnTo>
                    <a:pt x="637" y="234"/>
                  </a:lnTo>
                  <a:lnTo>
                    <a:pt x="637" y="236"/>
                  </a:lnTo>
                  <a:lnTo>
                    <a:pt x="638" y="236"/>
                  </a:lnTo>
                  <a:lnTo>
                    <a:pt x="640" y="237"/>
                  </a:lnTo>
                  <a:lnTo>
                    <a:pt x="642" y="241"/>
                  </a:lnTo>
                  <a:lnTo>
                    <a:pt x="640" y="242"/>
                  </a:lnTo>
                  <a:lnTo>
                    <a:pt x="637" y="242"/>
                  </a:lnTo>
                  <a:lnTo>
                    <a:pt x="635" y="242"/>
                  </a:lnTo>
                  <a:lnTo>
                    <a:pt x="632" y="242"/>
                  </a:lnTo>
                  <a:lnTo>
                    <a:pt x="630" y="242"/>
                  </a:lnTo>
                  <a:lnTo>
                    <a:pt x="629" y="241"/>
                  </a:lnTo>
                  <a:lnTo>
                    <a:pt x="626" y="241"/>
                  </a:lnTo>
                  <a:lnTo>
                    <a:pt x="624" y="244"/>
                  </a:lnTo>
                  <a:lnTo>
                    <a:pt x="624" y="244"/>
                  </a:lnTo>
                  <a:lnTo>
                    <a:pt x="621" y="244"/>
                  </a:lnTo>
                  <a:lnTo>
                    <a:pt x="619" y="244"/>
                  </a:lnTo>
                  <a:lnTo>
                    <a:pt x="615" y="247"/>
                  </a:lnTo>
                  <a:lnTo>
                    <a:pt x="615" y="247"/>
                  </a:lnTo>
                  <a:lnTo>
                    <a:pt x="613" y="247"/>
                  </a:lnTo>
                  <a:lnTo>
                    <a:pt x="612" y="247"/>
                  </a:lnTo>
                  <a:lnTo>
                    <a:pt x="610" y="247"/>
                  </a:lnTo>
                  <a:lnTo>
                    <a:pt x="608" y="248"/>
                  </a:lnTo>
                  <a:lnTo>
                    <a:pt x="607" y="247"/>
                  </a:lnTo>
                  <a:lnTo>
                    <a:pt x="604" y="247"/>
                  </a:lnTo>
                  <a:lnTo>
                    <a:pt x="602" y="247"/>
                  </a:lnTo>
                  <a:lnTo>
                    <a:pt x="601" y="247"/>
                  </a:lnTo>
                  <a:lnTo>
                    <a:pt x="599" y="245"/>
                  </a:lnTo>
                  <a:lnTo>
                    <a:pt x="597" y="245"/>
                  </a:lnTo>
                  <a:lnTo>
                    <a:pt x="596" y="245"/>
                  </a:lnTo>
                  <a:lnTo>
                    <a:pt x="596" y="245"/>
                  </a:lnTo>
                  <a:lnTo>
                    <a:pt x="593" y="242"/>
                  </a:lnTo>
                  <a:lnTo>
                    <a:pt x="591" y="242"/>
                  </a:lnTo>
                  <a:lnTo>
                    <a:pt x="589" y="239"/>
                  </a:lnTo>
                  <a:lnTo>
                    <a:pt x="589" y="237"/>
                  </a:lnTo>
                  <a:lnTo>
                    <a:pt x="589" y="236"/>
                  </a:lnTo>
                  <a:lnTo>
                    <a:pt x="589" y="236"/>
                  </a:lnTo>
                  <a:lnTo>
                    <a:pt x="589" y="234"/>
                  </a:lnTo>
                  <a:lnTo>
                    <a:pt x="591" y="231"/>
                  </a:lnTo>
                  <a:lnTo>
                    <a:pt x="591" y="230"/>
                  </a:lnTo>
                  <a:lnTo>
                    <a:pt x="593" y="230"/>
                  </a:lnTo>
                  <a:lnTo>
                    <a:pt x="594" y="228"/>
                  </a:lnTo>
                  <a:lnTo>
                    <a:pt x="601" y="226"/>
                  </a:lnTo>
                  <a:lnTo>
                    <a:pt x="602" y="225"/>
                  </a:lnTo>
                  <a:lnTo>
                    <a:pt x="602" y="225"/>
                  </a:lnTo>
                  <a:lnTo>
                    <a:pt x="601" y="222"/>
                  </a:lnTo>
                  <a:lnTo>
                    <a:pt x="601" y="222"/>
                  </a:lnTo>
                  <a:lnTo>
                    <a:pt x="601" y="222"/>
                  </a:lnTo>
                  <a:lnTo>
                    <a:pt x="602" y="220"/>
                  </a:lnTo>
                  <a:lnTo>
                    <a:pt x="602" y="219"/>
                  </a:lnTo>
                  <a:lnTo>
                    <a:pt x="604" y="219"/>
                  </a:lnTo>
                  <a:lnTo>
                    <a:pt x="605" y="220"/>
                  </a:lnTo>
                  <a:lnTo>
                    <a:pt x="607" y="220"/>
                  </a:lnTo>
                  <a:lnTo>
                    <a:pt x="610" y="220"/>
                  </a:lnTo>
                  <a:lnTo>
                    <a:pt x="615" y="222"/>
                  </a:lnTo>
                  <a:lnTo>
                    <a:pt x="619" y="223"/>
                  </a:lnTo>
                  <a:lnTo>
                    <a:pt x="624" y="225"/>
                  </a:lnTo>
                  <a:lnTo>
                    <a:pt x="626" y="226"/>
                  </a:lnTo>
                  <a:lnTo>
                    <a:pt x="627" y="228"/>
                  </a:lnTo>
                  <a:lnTo>
                    <a:pt x="629" y="230"/>
                  </a:lnTo>
                  <a:lnTo>
                    <a:pt x="627" y="231"/>
                  </a:lnTo>
                  <a:lnTo>
                    <a:pt x="627" y="231"/>
                  </a:lnTo>
                  <a:lnTo>
                    <a:pt x="627" y="233"/>
                  </a:lnTo>
                  <a:lnTo>
                    <a:pt x="627" y="233"/>
                  </a:lnTo>
                  <a:lnTo>
                    <a:pt x="629" y="234"/>
                  </a:lnTo>
                  <a:lnTo>
                    <a:pt x="629" y="233"/>
                  </a:lnTo>
                  <a:lnTo>
                    <a:pt x="629" y="233"/>
                  </a:lnTo>
                  <a:lnTo>
                    <a:pt x="629" y="231"/>
                  </a:lnTo>
                  <a:lnTo>
                    <a:pt x="630" y="231"/>
                  </a:lnTo>
                  <a:lnTo>
                    <a:pt x="630" y="230"/>
                  </a:lnTo>
                  <a:lnTo>
                    <a:pt x="630" y="228"/>
                  </a:lnTo>
                  <a:lnTo>
                    <a:pt x="629" y="228"/>
                  </a:lnTo>
                  <a:lnTo>
                    <a:pt x="629" y="226"/>
                  </a:lnTo>
                  <a:lnTo>
                    <a:pt x="624" y="223"/>
                  </a:lnTo>
                  <a:lnTo>
                    <a:pt x="624" y="223"/>
                  </a:lnTo>
                  <a:lnTo>
                    <a:pt x="626" y="223"/>
                  </a:lnTo>
                  <a:lnTo>
                    <a:pt x="630" y="223"/>
                  </a:lnTo>
                  <a:lnTo>
                    <a:pt x="634" y="223"/>
                  </a:lnTo>
                  <a:lnTo>
                    <a:pt x="634" y="222"/>
                  </a:lnTo>
                  <a:lnTo>
                    <a:pt x="635" y="222"/>
                  </a:lnTo>
                  <a:lnTo>
                    <a:pt x="635" y="222"/>
                  </a:lnTo>
                  <a:lnTo>
                    <a:pt x="638" y="220"/>
                  </a:lnTo>
                  <a:lnTo>
                    <a:pt x="640" y="222"/>
                  </a:lnTo>
                  <a:lnTo>
                    <a:pt x="642" y="222"/>
                  </a:lnTo>
                  <a:lnTo>
                    <a:pt x="643" y="222"/>
                  </a:lnTo>
                  <a:lnTo>
                    <a:pt x="645" y="220"/>
                  </a:lnTo>
                  <a:lnTo>
                    <a:pt x="646" y="219"/>
                  </a:lnTo>
                  <a:lnTo>
                    <a:pt x="648" y="219"/>
                  </a:lnTo>
                  <a:lnTo>
                    <a:pt x="649" y="217"/>
                  </a:lnTo>
                  <a:lnTo>
                    <a:pt x="653" y="217"/>
                  </a:lnTo>
                  <a:lnTo>
                    <a:pt x="654" y="219"/>
                  </a:lnTo>
                  <a:lnTo>
                    <a:pt x="657" y="219"/>
                  </a:lnTo>
                  <a:lnTo>
                    <a:pt x="656" y="217"/>
                  </a:lnTo>
                  <a:lnTo>
                    <a:pt x="656" y="214"/>
                  </a:lnTo>
                  <a:lnTo>
                    <a:pt x="654" y="212"/>
                  </a:lnTo>
                  <a:lnTo>
                    <a:pt x="653" y="211"/>
                  </a:lnTo>
                  <a:lnTo>
                    <a:pt x="649" y="209"/>
                  </a:lnTo>
                  <a:lnTo>
                    <a:pt x="646" y="206"/>
                  </a:lnTo>
                  <a:lnTo>
                    <a:pt x="645" y="204"/>
                  </a:lnTo>
                  <a:lnTo>
                    <a:pt x="643" y="203"/>
                  </a:lnTo>
                  <a:lnTo>
                    <a:pt x="645" y="203"/>
                  </a:lnTo>
                  <a:lnTo>
                    <a:pt x="645" y="201"/>
                  </a:lnTo>
                  <a:lnTo>
                    <a:pt x="651" y="198"/>
                  </a:lnTo>
                  <a:lnTo>
                    <a:pt x="656" y="193"/>
                  </a:lnTo>
                  <a:lnTo>
                    <a:pt x="659" y="192"/>
                  </a:lnTo>
                  <a:lnTo>
                    <a:pt x="659" y="190"/>
                  </a:lnTo>
                  <a:lnTo>
                    <a:pt x="660" y="190"/>
                  </a:lnTo>
                  <a:lnTo>
                    <a:pt x="662" y="189"/>
                  </a:lnTo>
                  <a:lnTo>
                    <a:pt x="664" y="189"/>
                  </a:lnTo>
                  <a:lnTo>
                    <a:pt x="665" y="187"/>
                  </a:lnTo>
                  <a:lnTo>
                    <a:pt x="665" y="185"/>
                  </a:lnTo>
                  <a:lnTo>
                    <a:pt x="665" y="185"/>
                  </a:lnTo>
                  <a:lnTo>
                    <a:pt x="667" y="181"/>
                  </a:lnTo>
                  <a:lnTo>
                    <a:pt x="670" y="181"/>
                  </a:lnTo>
                  <a:lnTo>
                    <a:pt x="671" y="179"/>
                  </a:lnTo>
                  <a:lnTo>
                    <a:pt x="673" y="179"/>
                  </a:lnTo>
                  <a:lnTo>
                    <a:pt x="676" y="176"/>
                  </a:lnTo>
                  <a:lnTo>
                    <a:pt x="676" y="174"/>
                  </a:lnTo>
                  <a:lnTo>
                    <a:pt x="675" y="174"/>
                  </a:lnTo>
                  <a:lnTo>
                    <a:pt x="673" y="174"/>
                  </a:lnTo>
                  <a:lnTo>
                    <a:pt x="670" y="167"/>
                  </a:lnTo>
                  <a:lnTo>
                    <a:pt x="668" y="162"/>
                  </a:lnTo>
                  <a:lnTo>
                    <a:pt x="665" y="159"/>
                  </a:lnTo>
                  <a:lnTo>
                    <a:pt x="664" y="155"/>
                  </a:lnTo>
                  <a:lnTo>
                    <a:pt x="660" y="151"/>
                  </a:lnTo>
                  <a:lnTo>
                    <a:pt x="660" y="149"/>
                  </a:lnTo>
                  <a:lnTo>
                    <a:pt x="660" y="149"/>
                  </a:lnTo>
                  <a:lnTo>
                    <a:pt x="660" y="148"/>
                  </a:lnTo>
                  <a:lnTo>
                    <a:pt x="656" y="151"/>
                  </a:lnTo>
                  <a:lnTo>
                    <a:pt x="656" y="151"/>
                  </a:lnTo>
                  <a:lnTo>
                    <a:pt x="654" y="149"/>
                  </a:lnTo>
                  <a:lnTo>
                    <a:pt x="653" y="148"/>
                  </a:lnTo>
                  <a:lnTo>
                    <a:pt x="651" y="146"/>
                  </a:lnTo>
                  <a:lnTo>
                    <a:pt x="653" y="146"/>
                  </a:lnTo>
                  <a:lnTo>
                    <a:pt x="653" y="144"/>
                  </a:lnTo>
                  <a:lnTo>
                    <a:pt x="653" y="143"/>
                  </a:lnTo>
                  <a:lnTo>
                    <a:pt x="653" y="141"/>
                  </a:lnTo>
                  <a:lnTo>
                    <a:pt x="653" y="141"/>
                  </a:lnTo>
                  <a:lnTo>
                    <a:pt x="653" y="140"/>
                  </a:lnTo>
                  <a:lnTo>
                    <a:pt x="653" y="140"/>
                  </a:lnTo>
                  <a:lnTo>
                    <a:pt x="651" y="140"/>
                  </a:lnTo>
                  <a:lnTo>
                    <a:pt x="649" y="140"/>
                  </a:lnTo>
                  <a:lnTo>
                    <a:pt x="648" y="140"/>
                  </a:lnTo>
                  <a:lnTo>
                    <a:pt x="651" y="143"/>
                  </a:lnTo>
                  <a:lnTo>
                    <a:pt x="649" y="144"/>
                  </a:lnTo>
                  <a:lnTo>
                    <a:pt x="648" y="144"/>
                  </a:lnTo>
                  <a:lnTo>
                    <a:pt x="646" y="144"/>
                  </a:lnTo>
                  <a:lnTo>
                    <a:pt x="645" y="143"/>
                  </a:lnTo>
                  <a:lnTo>
                    <a:pt x="645" y="143"/>
                  </a:lnTo>
                  <a:lnTo>
                    <a:pt x="640" y="140"/>
                  </a:lnTo>
                  <a:lnTo>
                    <a:pt x="640" y="138"/>
                  </a:lnTo>
                  <a:lnTo>
                    <a:pt x="640" y="138"/>
                  </a:lnTo>
                  <a:lnTo>
                    <a:pt x="640" y="137"/>
                  </a:lnTo>
                  <a:lnTo>
                    <a:pt x="640" y="138"/>
                  </a:lnTo>
                  <a:lnTo>
                    <a:pt x="638" y="138"/>
                  </a:lnTo>
                  <a:lnTo>
                    <a:pt x="637" y="137"/>
                  </a:lnTo>
                  <a:lnTo>
                    <a:pt x="637" y="137"/>
                  </a:lnTo>
                  <a:lnTo>
                    <a:pt x="638" y="135"/>
                  </a:lnTo>
                  <a:lnTo>
                    <a:pt x="640" y="135"/>
                  </a:lnTo>
                  <a:lnTo>
                    <a:pt x="638" y="133"/>
                  </a:lnTo>
                  <a:lnTo>
                    <a:pt x="637" y="133"/>
                  </a:lnTo>
                  <a:lnTo>
                    <a:pt x="637" y="133"/>
                  </a:lnTo>
                  <a:lnTo>
                    <a:pt x="637" y="133"/>
                  </a:lnTo>
                  <a:lnTo>
                    <a:pt x="638" y="132"/>
                  </a:lnTo>
                  <a:lnTo>
                    <a:pt x="640" y="132"/>
                  </a:lnTo>
                  <a:lnTo>
                    <a:pt x="638" y="130"/>
                  </a:lnTo>
                  <a:lnTo>
                    <a:pt x="638" y="130"/>
                  </a:lnTo>
                  <a:lnTo>
                    <a:pt x="637" y="132"/>
                  </a:lnTo>
                  <a:lnTo>
                    <a:pt x="634" y="133"/>
                  </a:lnTo>
                  <a:lnTo>
                    <a:pt x="632" y="135"/>
                  </a:lnTo>
                  <a:lnTo>
                    <a:pt x="630" y="133"/>
                  </a:lnTo>
                  <a:lnTo>
                    <a:pt x="629" y="133"/>
                  </a:lnTo>
                  <a:lnTo>
                    <a:pt x="627" y="133"/>
                  </a:lnTo>
                  <a:lnTo>
                    <a:pt x="627" y="135"/>
                  </a:lnTo>
                  <a:lnTo>
                    <a:pt x="624" y="137"/>
                  </a:lnTo>
                  <a:lnTo>
                    <a:pt x="618" y="140"/>
                  </a:lnTo>
                  <a:lnTo>
                    <a:pt x="615" y="140"/>
                  </a:lnTo>
                  <a:lnTo>
                    <a:pt x="613" y="140"/>
                  </a:lnTo>
                  <a:lnTo>
                    <a:pt x="612" y="140"/>
                  </a:lnTo>
                  <a:lnTo>
                    <a:pt x="612" y="138"/>
                  </a:lnTo>
                  <a:lnTo>
                    <a:pt x="613" y="138"/>
                  </a:lnTo>
                  <a:lnTo>
                    <a:pt x="613" y="137"/>
                  </a:lnTo>
                  <a:lnTo>
                    <a:pt x="613" y="137"/>
                  </a:lnTo>
                  <a:lnTo>
                    <a:pt x="613" y="133"/>
                  </a:lnTo>
                  <a:lnTo>
                    <a:pt x="613" y="132"/>
                  </a:lnTo>
                  <a:lnTo>
                    <a:pt x="615" y="132"/>
                  </a:lnTo>
                  <a:lnTo>
                    <a:pt x="616" y="130"/>
                  </a:lnTo>
                  <a:lnTo>
                    <a:pt x="619" y="132"/>
                  </a:lnTo>
                  <a:lnTo>
                    <a:pt x="621" y="132"/>
                  </a:lnTo>
                  <a:lnTo>
                    <a:pt x="623" y="130"/>
                  </a:lnTo>
                  <a:lnTo>
                    <a:pt x="624" y="130"/>
                  </a:lnTo>
                  <a:lnTo>
                    <a:pt x="626" y="129"/>
                  </a:lnTo>
                  <a:lnTo>
                    <a:pt x="626" y="127"/>
                  </a:lnTo>
                  <a:lnTo>
                    <a:pt x="624" y="124"/>
                  </a:lnTo>
                  <a:lnTo>
                    <a:pt x="624" y="124"/>
                  </a:lnTo>
                  <a:lnTo>
                    <a:pt x="621" y="122"/>
                  </a:lnTo>
                  <a:lnTo>
                    <a:pt x="618" y="122"/>
                  </a:lnTo>
                  <a:lnTo>
                    <a:pt x="616" y="121"/>
                  </a:lnTo>
                  <a:lnTo>
                    <a:pt x="615" y="121"/>
                  </a:lnTo>
                  <a:lnTo>
                    <a:pt x="615" y="121"/>
                  </a:lnTo>
                  <a:lnTo>
                    <a:pt x="613" y="119"/>
                  </a:lnTo>
                  <a:lnTo>
                    <a:pt x="613" y="118"/>
                  </a:lnTo>
                  <a:lnTo>
                    <a:pt x="613" y="118"/>
                  </a:lnTo>
                  <a:lnTo>
                    <a:pt x="615" y="116"/>
                  </a:lnTo>
                  <a:lnTo>
                    <a:pt x="618" y="116"/>
                  </a:lnTo>
                  <a:lnTo>
                    <a:pt x="618" y="116"/>
                  </a:lnTo>
                  <a:lnTo>
                    <a:pt x="615" y="115"/>
                  </a:lnTo>
                  <a:lnTo>
                    <a:pt x="613" y="115"/>
                  </a:lnTo>
                  <a:lnTo>
                    <a:pt x="613" y="116"/>
                  </a:lnTo>
                  <a:lnTo>
                    <a:pt x="612" y="118"/>
                  </a:lnTo>
                  <a:lnTo>
                    <a:pt x="610" y="118"/>
                  </a:lnTo>
                  <a:lnTo>
                    <a:pt x="608" y="116"/>
                  </a:lnTo>
                  <a:lnTo>
                    <a:pt x="607" y="116"/>
                  </a:lnTo>
                  <a:lnTo>
                    <a:pt x="605" y="116"/>
                  </a:lnTo>
                  <a:lnTo>
                    <a:pt x="605" y="116"/>
                  </a:lnTo>
                  <a:lnTo>
                    <a:pt x="605" y="115"/>
                  </a:lnTo>
                  <a:lnTo>
                    <a:pt x="607" y="115"/>
                  </a:lnTo>
                  <a:lnTo>
                    <a:pt x="608" y="113"/>
                  </a:lnTo>
                  <a:lnTo>
                    <a:pt x="608" y="113"/>
                  </a:lnTo>
                  <a:lnTo>
                    <a:pt x="607" y="111"/>
                  </a:lnTo>
                  <a:lnTo>
                    <a:pt x="607" y="111"/>
                  </a:lnTo>
                  <a:lnTo>
                    <a:pt x="604" y="110"/>
                  </a:lnTo>
                  <a:lnTo>
                    <a:pt x="599" y="111"/>
                  </a:lnTo>
                  <a:lnTo>
                    <a:pt x="597" y="111"/>
                  </a:lnTo>
                  <a:lnTo>
                    <a:pt x="597" y="110"/>
                  </a:lnTo>
                  <a:lnTo>
                    <a:pt x="597" y="108"/>
                  </a:lnTo>
                  <a:lnTo>
                    <a:pt x="597" y="105"/>
                  </a:lnTo>
                  <a:lnTo>
                    <a:pt x="596" y="102"/>
                  </a:lnTo>
                  <a:lnTo>
                    <a:pt x="596" y="100"/>
                  </a:lnTo>
                  <a:lnTo>
                    <a:pt x="594" y="100"/>
                  </a:lnTo>
                  <a:lnTo>
                    <a:pt x="589" y="100"/>
                  </a:lnTo>
                  <a:lnTo>
                    <a:pt x="589" y="100"/>
                  </a:lnTo>
                  <a:lnTo>
                    <a:pt x="588" y="100"/>
                  </a:lnTo>
                  <a:lnTo>
                    <a:pt x="585" y="99"/>
                  </a:lnTo>
                  <a:lnTo>
                    <a:pt x="583" y="97"/>
                  </a:lnTo>
                  <a:lnTo>
                    <a:pt x="583" y="97"/>
                  </a:lnTo>
                  <a:lnTo>
                    <a:pt x="582" y="96"/>
                  </a:lnTo>
                  <a:lnTo>
                    <a:pt x="580" y="94"/>
                  </a:lnTo>
                  <a:lnTo>
                    <a:pt x="578" y="94"/>
                  </a:lnTo>
                  <a:lnTo>
                    <a:pt x="578" y="91"/>
                  </a:lnTo>
                  <a:lnTo>
                    <a:pt x="577" y="91"/>
                  </a:lnTo>
                  <a:lnTo>
                    <a:pt x="575" y="91"/>
                  </a:lnTo>
                  <a:lnTo>
                    <a:pt x="574" y="92"/>
                  </a:lnTo>
                  <a:lnTo>
                    <a:pt x="572" y="94"/>
                  </a:lnTo>
                  <a:lnTo>
                    <a:pt x="572" y="96"/>
                  </a:lnTo>
                  <a:lnTo>
                    <a:pt x="572" y="96"/>
                  </a:lnTo>
                  <a:lnTo>
                    <a:pt x="572" y="97"/>
                  </a:lnTo>
                  <a:lnTo>
                    <a:pt x="577" y="99"/>
                  </a:lnTo>
                  <a:lnTo>
                    <a:pt x="578" y="99"/>
                  </a:lnTo>
                  <a:lnTo>
                    <a:pt x="580" y="100"/>
                  </a:lnTo>
                  <a:lnTo>
                    <a:pt x="580" y="102"/>
                  </a:lnTo>
                  <a:lnTo>
                    <a:pt x="582" y="104"/>
                  </a:lnTo>
                  <a:lnTo>
                    <a:pt x="582" y="105"/>
                  </a:lnTo>
                  <a:lnTo>
                    <a:pt x="580" y="107"/>
                  </a:lnTo>
                  <a:lnTo>
                    <a:pt x="580" y="107"/>
                  </a:lnTo>
                  <a:lnTo>
                    <a:pt x="577" y="108"/>
                  </a:lnTo>
                  <a:lnTo>
                    <a:pt x="574" y="110"/>
                  </a:lnTo>
                  <a:lnTo>
                    <a:pt x="571" y="110"/>
                  </a:lnTo>
                  <a:lnTo>
                    <a:pt x="569" y="110"/>
                  </a:lnTo>
                  <a:lnTo>
                    <a:pt x="561" y="107"/>
                  </a:lnTo>
                  <a:lnTo>
                    <a:pt x="560" y="107"/>
                  </a:lnTo>
                  <a:lnTo>
                    <a:pt x="558" y="107"/>
                  </a:lnTo>
                  <a:lnTo>
                    <a:pt x="553" y="105"/>
                  </a:lnTo>
                  <a:lnTo>
                    <a:pt x="552" y="105"/>
                  </a:lnTo>
                  <a:lnTo>
                    <a:pt x="547" y="105"/>
                  </a:lnTo>
                  <a:lnTo>
                    <a:pt x="541" y="104"/>
                  </a:lnTo>
                  <a:lnTo>
                    <a:pt x="539" y="104"/>
                  </a:lnTo>
                  <a:lnTo>
                    <a:pt x="541" y="105"/>
                  </a:lnTo>
                  <a:lnTo>
                    <a:pt x="542" y="107"/>
                  </a:lnTo>
                  <a:lnTo>
                    <a:pt x="544" y="107"/>
                  </a:lnTo>
                  <a:lnTo>
                    <a:pt x="545" y="107"/>
                  </a:lnTo>
                  <a:lnTo>
                    <a:pt x="548" y="110"/>
                  </a:lnTo>
                  <a:lnTo>
                    <a:pt x="550" y="110"/>
                  </a:lnTo>
                  <a:lnTo>
                    <a:pt x="552" y="111"/>
                  </a:lnTo>
                  <a:lnTo>
                    <a:pt x="552" y="113"/>
                  </a:lnTo>
                  <a:lnTo>
                    <a:pt x="550" y="113"/>
                  </a:lnTo>
                  <a:lnTo>
                    <a:pt x="541" y="108"/>
                  </a:lnTo>
                  <a:lnTo>
                    <a:pt x="534" y="110"/>
                  </a:lnTo>
                  <a:lnTo>
                    <a:pt x="533" y="111"/>
                  </a:lnTo>
                  <a:lnTo>
                    <a:pt x="530" y="111"/>
                  </a:lnTo>
                  <a:lnTo>
                    <a:pt x="528" y="110"/>
                  </a:lnTo>
                  <a:lnTo>
                    <a:pt x="522" y="108"/>
                  </a:lnTo>
                  <a:lnTo>
                    <a:pt x="519" y="107"/>
                  </a:lnTo>
                  <a:lnTo>
                    <a:pt x="519" y="107"/>
                  </a:lnTo>
                  <a:lnTo>
                    <a:pt x="512" y="108"/>
                  </a:lnTo>
                  <a:lnTo>
                    <a:pt x="507" y="108"/>
                  </a:lnTo>
                  <a:lnTo>
                    <a:pt x="498" y="107"/>
                  </a:lnTo>
                  <a:lnTo>
                    <a:pt x="495" y="105"/>
                  </a:lnTo>
                  <a:lnTo>
                    <a:pt x="493" y="105"/>
                  </a:lnTo>
                  <a:lnTo>
                    <a:pt x="492" y="105"/>
                  </a:lnTo>
                  <a:lnTo>
                    <a:pt x="490" y="105"/>
                  </a:lnTo>
                  <a:lnTo>
                    <a:pt x="485" y="104"/>
                  </a:lnTo>
                  <a:lnTo>
                    <a:pt x="479" y="105"/>
                  </a:lnTo>
                  <a:lnTo>
                    <a:pt x="474" y="104"/>
                  </a:lnTo>
                  <a:lnTo>
                    <a:pt x="471" y="104"/>
                  </a:lnTo>
                  <a:lnTo>
                    <a:pt x="471" y="102"/>
                  </a:lnTo>
                  <a:lnTo>
                    <a:pt x="470" y="99"/>
                  </a:lnTo>
                  <a:lnTo>
                    <a:pt x="470" y="97"/>
                  </a:lnTo>
                  <a:lnTo>
                    <a:pt x="470" y="96"/>
                  </a:lnTo>
                  <a:lnTo>
                    <a:pt x="470" y="96"/>
                  </a:lnTo>
                  <a:lnTo>
                    <a:pt x="471" y="94"/>
                  </a:lnTo>
                  <a:lnTo>
                    <a:pt x="468" y="96"/>
                  </a:lnTo>
                  <a:lnTo>
                    <a:pt x="466" y="97"/>
                  </a:lnTo>
                  <a:lnTo>
                    <a:pt x="465" y="97"/>
                  </a:lnTo>
                  <a:lnTo>
                    <a:pt x="460" y="96"/>
                  </a:lnTo>
                  <a:lnTo>
                    <a:pt x="460" y="96"/>
                  </a:lnTo>
                  <a:lnTo>
                    <a:pt x="460" y="97"/>
                  </a:lnTo>
                  <a:lnTo>
                    <a:pt x="462" y="97"/>
                  </a:lnTo>
                  <a:lnTo>
                    <a:pt x="462" y="99"/>
                  </a:lnTo>
                  <a:lnTo>
                    <a:pt x="459" y="99"/>
                  </a:lnTo>
                  <a:lnTo>
                    <a:pt x="455" y="99"/>
                  </a:lnTo>
                  <a:lnTo>
                    <a:pt x="454" y="99"/>
                  </a:lnTo>
                  <a:lnTo>
                    <a:pt x="452" y="99"/>
                  </a:lnTo>
                  <a:lnTo>
                    <a:pt x="451" y="100"/>
                  </a:lnTo>
                  <a:lnTo>
                    <a:pt x="451" y="100"/>
                  </a:lnTo>
                  <a:lnTo>
                    <a:pt x="449" y="100"/>
                  </a:lnTo>
                  <a:lnTo>
                    <a:pt x="444" y="97"/>
                  </a:lnTo>
                  <a:lnTo>
                    <a:pt x="441" y="96"/>
                  </a:lnTo>
                  <a:lnTo>
                    <a:pt x="438" y="94"/>
                  </a:lnTo>
                  <a:lnTo>
                    <a:pt x="437" y="94"/>
                  </a:lnTo>
                  <a:lnTo>
                    <a:pt x="435" y="92"/>
                  </a:lnTo>
                  <a:lnTo>
                    <a:pt x="430" y="86"/>
                  </a:lnTo>
                  <a:lnTo>
                    <a:pt x="430" y="86"/>
                  </a:lnTo>
                  <a:lnTo>
                    <a:pt x="427" y="80"/>
                  </a:lnTo>
                  <a:lnTo>
                    <a:pt x="427" y="80"/>
                  </a:lnTo>
                  <a:lnTo>
                    <a:pt x="427" y="78"/>
                  </a:lnTo>
                  <a:lnTo>
                    <a:pt x="429" y="78"/>
                  </a:lnTo>
                  <a:lnTo>
                    <a:pt x="433" y="80"/>
                  </a:lnTo>
                  <a:lnTo>
                    <a:pt x="438" y="80"/>
                  </a:lnTo>
                  <a:lnTo>
                    <a:pt x="440" y="80"/>
                  </a:lnTo>
                  <a:lnTo>
                    <a:pt x="443" y="81"/>
                  </a:lnTo>
                  <a:lnTo>
                    <a:pt x="448" y="81"/>
                  </a:lnTo>
                  <a:lnTo>
                    <a:pt x="449" y="81"/>
                  </a:lnTo>
                  <a:lnTo>
                    <a:pt x="454" y="81"/>
                  </a:lnTo>
                  <a:lnTo>
                    <a:pt x="460" y="81"/>
                  </a:lnTo>
                  <a:lnTo>
                    <a:pt x="460" y="80"/>
                  </a:lnTo>
                  <a:lnTo>
                    <a:pt x="457" y="80"/>
                  </a:lnTo>
                  <a:lnTo>
                    <a:pt x="454" y="78"/>
                  </a:lnTo>
                  <a:lnTo>
                    <a:pt x="451" y="75"/>
                  </a:lnTo>
                  <a:lnTo>
                    <a:pt x="449" y="75"/>
                  </a:lnTo>
                  <a:lnTo>
                    <a:pt x="446" y="75"/>
                  </a:lnTo>
                  <a:lnTo>
                    <a:pt x="440" y="74"/>
                  </a:lnTo>
                  <a:lnTo>
                    <a:pt x="432" y="74"/>
                  </a:lnTo>
                  <a:lnTo>
                    <a:pt x="427" y="70"/>
                  </a:lnTo>
                  <a:lnTo>
                    <a:pt x="424" y="69"/>
                  </a:lnTo>
                  <a:lnTo>
                    <a:pt x="421" y="69"/>
                  </a:lnTo>
                  <a:lnTo>
                    <a:pt x="421" y="67"/>
                  </a:lnTo>
                  <a:lnTo>
                    <a:pt x="421" y="66"/>
                  </a:lnTo>
                  <a:lnTo>
                    <a:pt x="419" y="61"/>
                  </a:lnTo>
                  <a:lnTo>
                    <a:pt x="419" y="58"/>
                  </a:lnTo>
                  <a:lnTo>
                    <a:pt x="419" y="56"/>
                  </a:lnTo>
                  <a:lnTo>
                    <a:pt x="418" y="55"/>
                  </a:lnTo>
                  <a:lnTo>
                    <a:pt x="419" y="53"/>
                  </a:lnTo>
                  <a:lnTo>
                    <a:pt x="424" y="50"/>
                  </a:lnTo>
                  <a:lnTo>
                    <a:pt x="424" y="48"/>
                  </a:lnTo>
                  <a:lnTo>
                    <a:pt x="422" y="48"/>
                  </a:lnTo>
                  <a:lnTo>
                    <a:pt x="421" y="48"/>
                  </a:lnTo>
                  <a:lnTo>
                    <a:pt x="421" y="47"/>
                  </a:lnTo>
                  <a:lnTo>
                    <a:pt x="421" y="45"/>
                  </a:lnTo>
                  <a:lnTo>
                    <a:pt x="421" y="44"/>
                  </a:lnTo>
                  <a:lnTo>
                    <a:pt x="421" y="42"/>
                  </a:lnTo>
                  <a:lnTo>
                    <a:pt x="421" y="40"/>
                  </a:lnTo>
                  <a:lnTo>
                    <a:pt x="422" y="39"/>
                  </a:lnTo>
                  <a:lnTo>
                    <a:pt x="425" y="34"/>
                  </a:lnTo>
                  <a:lnTo>
                    <a:pt x="429" y="33"/>
                  </a:lnTo>
                  <a:lnTo>
                    <a:pt x="429" y="31"/>
                  </a:lnTo>
                  <a:lnTo>
                    <a:pt x="429" y="28"/>
                  </a:lnTo>
                  <a:lnTo>
                    <a:pt x="429" y="26"/>
                  </a:lnTo>
                  <a:lnTo>
                    <a:pt x="429" y="25"/>
                  </a:lnTo>
                  <a:lnTo>
                    <a:pt x="430" y="23"/>
                  </a:lnTo>
                  <a:lnTo>
                    <a:pt x="432" y="22"/>
                  </a:lnTo>
                  <a:lnTo>
                    <a:pt x="433" y="20"/>
                  </a:lnTo>
                  <a:lnTo>
                    <a:pt x="437" y="18"/>
                  </a:lnTo>
                  <a:lnTo>
                    <a:pt x="437" y="17"/>
                  </a:lnTo>
                  <a:lnTo>
                    <a:pt x="437" y="17"/>
                  </a:lnTo>
                  <a:lnTo>
                    <a:pt x="437" y="15"/>
                  </a:lnTo>
                  <a:lnTo>
                    <a:pt x="438" y="15"/>
                  </a:lnTo>
                  <a:lnTo>
                    <a:pt x="444" y="11"/>
                  </a:lnTo>
                  <a:lnTo>
                    <a:pt x="449" y="7"/>
                  </a:lnTo>
                  <a:lnTo>
                    <a:pt x="452" y="6"/>
                  </a:lnTo>
                  <a:lnTo>
                    <a:pt x="455" y="6"/>
                  </a:lnTo>
                  <a:lnTo>
                    <a:pt x="465" y="3"/>
                  </a:lnTo>
                  <a:lnTo>
                    <a:pt x="471" y="3"/>
                  </a:lnTo>
                  <a:close/>
                  <a:moveTo>
                    <a:pt x="274" y="0"/>
                  </a:moveTo>
                  <a:lnTo>
                    <a:pt x="287" y="6"/>
                  </a:lnTo>
                  <a:lnTo>
                    <a:pt x="288" y="6"/>
                  </a:lnTo>
                  <a:lnTo>
                    <a:pt x="291" y="6"/>
                  </a:lnTo>
                  <a:lnTo>
                    <a:pt x="296" y="4"/>
                  </a:lnTo>
                  <a:lnTo>
                    <a:pt x="301" y="4"/>
                  </a:lnTo>
                  <a:lnTo>
                    <a:pt x="304" y="3"/>
                  </a:lnTo>
                  <a:lnTo>
                    <a:pt x="306" y="1"/>
                  </a:lnTo>
                  <a:lnTo>
                    <a:pt x="307" y="1"/>
                  </a:lnTo>
                  <a:lnTo>
                    <a:pt x="309" y="1"/>
                  </a:lnTo>
                  <a:lnTo>
                    <a:pt x="314" y="3"/>
                  </a:lnTo>
                  <a:lnTo>
                    <a:pt x="314" y="3"/>
                  </a:lnTo>
                  <a:lnTo>
                    <a:pt x="315" y="3"/>
                  </a:lnTo>
                  <a:lnTo>
                    <a:pt x="317" y="4"/>
                  </a:lnTo>
                  <a:lnTo>
                    <a:pt x="317" y="7"/>
                  </a:lnTo>
                  <a:lnTo>
                    <a:pt x="318" y="7"/>
                  </a:lnTo>
                  <a:lnTo>
                    <a:pt x="318" y="7"/>
                  </a:lnTo>
                  <a:lnTo>
                    <a:pt x="317" y="9"/>
                  </a:lnTo>
                  <a:lnTo>
                    <a:pt x="315" y="11"/>
                  </a:lnTo>
                  <a:lnTo>
                    <a:pt x="314" y="11"/>
                  </a:lnTo>
                  <a:lnTo>
                    <a:pt x="312" y="11"/>
                  </a:lnTo>
                  <a:lnTo>
                    <a:pt x="310" y="12"/>
                  </a:lnTo>
                  <a:lnTo>
                    <a:pt x="309" y="12"/>
                  </a:lnTo>
                  <a:lnTo>
                    <a:pt x="309" y="12"/>
                  </a:lnTo>
                  <a:lnTo>
                    <a:pt x="309" y="14"/>
                  </a:lnTo>
                  <a:lnTo>
                    <a:pt x="309" y="14"/>
                  </a:lnTo>
                  <a:lnTo>
                    <a:pt x="310" y="14"/>
                  </a:lnTo>
                  <a:lnTo>
                    <a:pt x="310" y="12"/>
                  </a:lnTo>
                  <a:lnTo>
                    <a:pt x="312" y="14"/>
                  </a:lnTo>
                  <a:lnTo>
                    <a:pt x="314" y="14"/>
                  </a:lnTo>
                  <a:lnTo>
                    <a:pt x="314" y="15"/>
                  </a:lnTo>
                  <a:lnTo>
                    <a:pt x="314" y="15"/>
                  </a:lnTo>
                  <a:lnTo>
                    <a:pt x="310" y="17"/>
                  </a:lnTo>
                  <a:lnTo>
                    <a:pt x="306" y="18"/>
                  </a:lnTo>
                  <a:lnTo>
                    <a:pt x="301" y="23"/>
                  </a:lnTo>
                  <a:lnTo>
                    <a:pt x="298" y="25"/>
                  </a:lnTo>
                  <a:lnTo>
                    <a:pt x="298" y="26"/>
                  </a:lnTo>
                  <a:lnTo>
                    <a:pt x="296" y="26"/>
                  </a:lnTo>
                  <a:lnTo>
                    <a:pt x="296" y="28"/>
                  </a:lnTo>
                  <a:lnTo>
                    <a:pt x="298" y="28"/>
                  </a:lnTo>
                  <a:lnTo>
                    <a:pt x="298" y="28"/>
                  </a:lnTo>
                  <a:lnTo>
                    <a:pt x="301" y="26"/>
                  </a:lnTo>
                  <a:lnTo>
                    <a:pt x="302" y="26"/>
                  </a:lnTo>
                  <a:lnTo>
                    <a:pt x="304" y="25"/>
                  </a:lnTo>
                  <a:lnTo>
                    <a:pt x="307" y="25"/>
                  </a:lnTo>
                  <a:lnTo>
                    <a:pt x="309" y="26"/>
                  </a:lnTo>
                  <a:lnTo>
                    <a:pt x="310" y="26"/>
                  </a:lnTo>
                  <a:lnTo>
                    <a:pt x="314" y="28"/>
                  </a:lnTo>
                  <a:lnTo>
                    <a:pt x="314" y="29"/>
                  </a:lnTo>
                  <a:lnTo>
                    <a:pt x="314" y="29"/>
                  </a:lnTo>
                  <a:lnTo>
                    <a:pt x="312" y="29"/>
                  </a:lnTo>
                  <a:lnTo>
                    <a:pt x="312" y="29"/>
                  </a:lnTo>
                  <a:lnTo>
                    <a:pt x="314" y="31"/>
                  </a:lnTo>
                  <a:lnTo>
                    <a:pt x="317" y="33"/>
                  </a:lnTo>
                  <a:lnTo>
                    <a:pt x="317" y="34"/>
                  </a:lnTo>
                  <a:lnTo>
                    <a:pt x="315" y="36"/>
                  </a:lnTo>
                  <a:lnTo>
                    <a:pt x="315" y="36"/>
                  </a:lnTo>
                  <a:lnTo>
                    <a:pt x="315" y="37"/>
                  </a:lnTo>
                  <a:lnTo>
                    <a:pt x="317" y="36"/>
                  </a:lnTo>
                  <a:lnTo>
                    <a:pt x="320" y="36"/>
                  </a:lnTo>
                  <a:lnTo>
                    <a:pt x="323" y="34"/>
                  </a:lnTo>
                  <a:lnTo>
                    <a:pt x="323" y="34"/>
                  </a:lnTo>
                  <a:lnTo>
                    <a:pt x="325" y="34"/>
                  </a:lnTo>
                  <a:lnTo>
                    <a:pt x="325" y="37"/>
                  </a:lnTo>
                  <a:lnTo>
                    <a:pt x="326" y="39"/>
                  </a:lnTo>
                  <a:lnTo>
                    <a:pt x="326" y="40"/>
                  </a:lnTo>
                  <a:lnTo>
                    <a:pt x="325" y="42"/>
                  </a:lnTo>
                  <a:lnTo>
                    <a:pt x="325" y="44"/>
                  </a:lnTo>
                  <a:lnTo>
                    <a:pt x="323" y="45"/>
                  </a:lnTo>
                  <a:lnTo>
                    <a:pt x="321" y="45"/>
                  </a:lnTo>
                  <a:lnTo>
                    <a:pt x="320" y="45"/>
                  </a:lnTo>
                  <a:lnTo>
                    <a:pt x="320" y="45"/>
                  </a:lnTo>
                  <a:lnTo>
                    <a:pt x="323" y="47"/>
                  </a:lnTo>
                  <a:lnTo>
                    <a:pt x="323" y="47"/>
                  </a:lnTo>
                  <a:lnTo>
                    <a:pt x="323" y="48"/>
                  </a:lnTo>
                  <a:lnTo>
                    <a:pt x="323" y="48"/>
                  </a:lnTo>
                  <a:lnTo>
                    <a:pt x="323" y="50"/>
                  </a:lnTo>
                  <a:lnTo>
                    <a:pt x="321" y="53"/>
                  </a:lnTo>
                  <a:lnTo>
                    <a:pt x="321" y="53"/>
                  </a:lnTo>
                  <a:lnTo>
                    <a:pt x="321" y="53"/>
                  </a:lnTo>
                  <a:lnTo>
                    <a:pt x="323" y="55"/>
                  </a:lnTo>
                  <a:lnTo>
                    <a:pt x="323" y="58"/>
                  </a:lnTo>
                  <a:lnTo>
                    <a:pt x="318" y="59"/>
                  </a:lnTo>
                  <a:lnTo>
                    <a:pt x="317" y="61"/>
                  </a:lnTo>
                  <a:lnTo>
                    <a:pt x="315" y="61"/>
                  </a:lnTo>
                  <a:lnTo>
                    <a:pt x="315" y="63"/>
                  </a:lnTo>
                  <a:lnTo>
                    <a:pt x="310" y="64"/>
                  </a:lnTo>
                  <a:lnTo>
                    <a:pt x="309" y="64"/>
                  </a:lnTo>
                  <a:lnTo>
                    <a:pt x="301" y="63"/>
                  </a:lnTo>
                  <a:lnTo>
                    <a:pt x="299" y="63"/>
                  </a:lnTo>
                  <a:lnTo>
                    <a:pt x="299" y="61"/>
                  </a:lnTo>
                  <a:lnTo>
                    <a:pt x="299" y="59"/>
                  </a:lnTo>
                  <a:lnTo>
                    <a:pt x="298" y="59"/>
                  </a:lnTo>
                  <a:lnTo>
                    <a:pt x="299" y="58"/>
                  </a:lnTo>
                  <a:lnTo>
                    <a:pt x="299" y="58"/>
                  </a:lnTo>
                  <a:lnTo>
                    <a:pt x="298" y="58"/>
                  </a:lnTo>
                  <a:lnTo>
                    <a:pt x="298" y="58"/>
                  </a:lnTo>
                  <a:lnTo>
                    <a:pt x="296" y="59"/>
                  </a:lnTo>
                  <a:lnTo>
                    <a:pt x="298" y="61"/>
                  </a:lnTo>
                  <a:lnTo>
                    <a:pt x="299" y="66"/>
                  </a:lnTo>
                  <a:lnTo>
                    <a:pt x="301" y="67"/>
                  </a:lnTo>
                  <a:lnTo>
                    <a:pt x="301" y="69"/>
                  </a:lnTo>
                  <a:lnTo>
                    <a:pt x="301" y="69"/>
                  </a:lnTo>
                  <a:lnTo>
                    <a:pt x="298" y="72"/>
                  </a:lnTo>
                  <a:lnTo>
                    <a:pt x="295" y="72"/>
                  </a:lnTo>
                  <a:lnTo>
                    <a:pt x="293" y="72"/>
                  </a:lnTo>
                  <a:lnTo>
                    <a:pt x="291" y="72"/>
                  </a:lnTo>
                  <a:lnTo>
                    <a:pt x="290" y="70"/>
                  </a:lnTo>
                  <a:lnTo>
                    <a:pt x="288" y="70"/>
                  </a:lnTo>
                  <a:lnTo>
                    <a:pt x="287" y="70"/>
                  </a:lnTo>
                  <a:lnTo>
                    <a:pt x="285" y="70"/>
                  </a:lnTo>
                  <a:lnTo>
                    <a:pt x="285" y="69"/>
                  </a:lnTo>
                  <a:lnTo>
                    <a:pt x="284" y="66"/>
                  </a:lnTo>
                  <a:lnTo>
                    <a:pt x="280" y="63"/>
                  </a:lnTo>
                  <a:lnTo>
                    <a:pt x="277" y="61"/>
                  </a:lnTo>
                  <a:lnTo>
                    <a:pt x="273" y="56"/>
                  </a:lnTo>
                  <a:lnTo>
                    <a:pt x="269" y="53"/>
                  </a:lnTo>
                  <a:lnTo>
                    <a:pt x="266" y="50"/>
                  </a:lnTo>
                  <a:lnTo>
                    <a:pt x="265" y="48"/>
                  </a:lnTo>
                  <a:lnTo>
                    <a:pt x="263" y="48"/>
                  </a:lnTo>
                  <a:lnTo>
                    <a:pt x="260" y="48"/>
                  </a:lnTo>
                  <a:lnTo>
                    <a:pt x="260" y="47"/>
                  </a:lnTo>
                  <a:lnTo>
                    <a:pt x="258" y="47"/>
                  </a:lnTo>
                  <a:lnTo>
                    <a:pt x="257" y="45"/>
                  </a:lnTo>
                  <a:lnTo>
                    <a:pt x="257" y="45"/>
                  </a:lnTo>
                  <a:lnTo>
                    <a:pt x="255" y="45"/>
                  </a:lnTo>
                  <a:lnTo>
                    <a:pt x="252" y="47"/>
                  </a:lnTo>
                  <a:lnTo>
                    <a:pt x="249" y="45"/>
                  </a:lnTo>
                  <a:lnTo>
                    <a:pt x="249" y="45"/>
                  </a:lnTo>
                  <a:lnTo>
                    <a:pt x="247" y="44"/>
                  </a:lnTo>
                  <a:lnTo>
                    <a:pt x="247" y="42"/>
                  </a:lnTo>
                  <a:lnTo>
                    <a:pt x="247" y="42"/>
                  </a:lnTo>
                  <a:lnTo>
                    <a:pt x="246" y="40"/>
                  </a:lnTo>
                  <a:lnTo>
                    <a:pt x="239" y="37"/>
                  </a:lnTo>
                  <a:lnTo>
                    <a:pt x="236" y="34"/>
                  </a:lnTo>
                  <a:lnTo>
                    <a:pt x="235" y="33"/>
                  </a:lnTo>
                  <a:lnTo>
                    <a:pt x="235" y="33"/>
                  </a:lnTo>
                  <a:lnTo>
                    <a:pt x="235" y="31"/>
                  </a:lnTo>
                  <a:lnTo>
                    <a:pt x="236" y="29"/>
                  </a:lnTo>
                  <a:lnTo>
                    <a:pt x="238" y="26"/>
                  </a:lnTo>
                  <a:lnTo>
                    <a:pt x="238" y="26"/>
                  </a:lnTo>
                  <a:lnTo>
                    <a:pt x="241" y="25"/>
                  </a:lnTo>
                  <a:lnTo>
                    <a:pt x="243" y="25"/>
                  </a:lnTo>
                  <a:lnTo>
                    <a:pt x="246" y="25"/>
                  </a:lnTo>
                  <a:lnTo>
                    <a:pt x="246" y="25"/>
                  </a:lnTo>
                  <a:lnTo>
                    <a:pt x="247" y="26"/>
                  </a:lnTo>
                  <a:lnTo>
                    <a:pt x="249" y="28"/>
                  </a:lnTo>
                  <a:lnTo>
                    <a:pt x="249" y="28"/>
                  </a:lnTo>
                  <a:lnTo>
                    <a:pt x="250" y="29"/>
                  </a:lnTo>
                  <a:lnTo>
                    <a:pt x="252" y="29"/>
                  </a:lnTo>
                  <a:lnTo>
                    <a:pt x="254" y="31"/>
                  </a:lnTo>
                  <a:lnTo>
                    <a:pt x="255" y="34"/>
                  </a:lnTo>
                  <a:lnTo>
                    <a:pt x="255" y="34"/>
                  </a:lnTo>
                  <a:lnTo>
                    <a:pt x="258" y="34"/>
                  </a:lnTo>
                  <a:lnTo>
                    <a:pt x="261" y="34"/>
                  </a:lnTo>
                  <a:lnTo>
                    <a:pt x="268" y="33"/>
                  </a:lnTo>
                  <a:lnTo>
                    <a:pt x="268" y="33"/>
                  </a:lnTo>
                  <a:lnTo>
                    <a:pt x="268" y="31"/>
                  </a:lnTo>
                  <a:lnTo>
                    <a:pt x="268" y="26"/>
                  </a:lnTo>
                  <a:lnTo>
                    <a:pt x="269" y="26"/>
                  </a:lnTo>
                  <a:lnTo>
                    <a:pt x="271" y="29"/>
                  </a:lnTo>
                  <a:lnTo>
                    <a:pt x="271" y="29"/>
                  </a:lnTo>
                  <a:lnTo>
                    <a:pt x="273" y="29"/>
                  </a:lnTo>
                  <a:lnTo>
                    <a:pt x="273" y="28"/>
                  </a:lnTo>
                  <a:lnTo>
                    <a:pt x="273" y="28"/>
                  </a:lnTo>
                  <a:lnTo>
                    <a:pt x="271" y="25"/>
                  </a:lnTo>
                  <a:lnTo>
                    <a:pt x="271" y="23"/>
                  </a:lnTo>
                  <a:lnTo>
                    <a:pt x="269" y="23"/>
                  </a:lnTo>
                  <a:lnTo>
                    <a:pt x="269" y="23"/>
                  </a:lnTo>
                  <a:lnTo>
                    <a:pt x="268" y="23"/>
                  </a:lnTo>
                  <a:lnTo>
                    <a:pt x="266" y="23"/>
                  </a:lnTo>
                  <a:lnTo>
                    <a:pt x="266" y="22"/>
                  </a:lnTo>
                  <a:lnTo>
                    <a:pt x="266" y="22"/>
                  </a:lnTo>
                  <a:lnTo>
                    <a:pt x="268" y="20"/>
                  </a:lnTo>
                  <a:lnTo>
                    <a:pt x="268" y="20"/>
                  </a:lnTo>
                  <a:lnTo>
                    <a:pt x="269" y="18"/>
                  </a:lnTo>
                  <a:lnTo>
                    <a:pt x="271" y="20"/>
                  </a:lnTo>
                  <a:lnTo>
                    <a:pt x="273" y="20"/>
                  </a:lnTo>
                  <a:lnTo>
                    <a:pt x="274" y="22"/>
                  </a:lnTo>
                  <a:lnTo>
                    <a:pt x="277" y="20"/>
                  </a:lnTo>
                  <a:lnTo>
                    <a:pt x="274" y="20"/>
                  </a:lnTo>
                  <a:lnTo>
                    <a:pt x="271" y="17"/>
                  </a:lnTo>
                  <a:lnTo>
                    <a:pt x="269" y="17"/>
                  </a:lnTo>
                  <a:lnTo>
                    <a:pt x="266" y="18"/>
                  </a:lnTo>
                  <a:lnTo>
                    <a:pt x="266" y="18"/>
                  </a:lnTo>
                  <a:lnTo>
                    <a:pt x="263" y="18"/>
                  </a:lnTo>
                  <a:lnTo>
                    <a:pt x="261" y="18"/>
                  </a:lnTo>
                  <a:lnTo>
                    <a:pt x="254" y="14"/>
                  </a:lnTo>
                  <a:lnTo>
                    <a:pt x="252" y="14"/>
                  </a:lnTo>
                  <a:lnTo>
                    <a:pt x="252" y="12"/>
                  </a:lnTo>
                  <a:lnTo>
                    <a:pt x="252" y="12"/>
                  </a:lnTo>
                  <a:lnTo>
                    <a:pt x="254" y="12"/>
                  </a:lnTo>
                  <a:lnTo>
                    <a:pt x="255" y="11"/>
                  </a:lnTo>
                  <a:lnTo>
                    <a:pt x="258" y="11"/>
                  </a:lnTo>
                  <a:lnTo>
                    <a:pt x="260" y="9"/>
                  </a:lnTo>
                  <a:lnTo>
                    <a:pt x="261" y="11"/>
                  </a:lnTo>
                  <a:lnTo>
                    <a:pt x="265" y="12"/>
                  </a:lnTo>
                  <a:lnTo>
                    <a:pt x="266" y="14"/>
                  </a:lnTo>
                  <a:lnTo>
                    <a:pt x="266" y="14"/>
                  </a:lnTo>
                  <a:lnTo>
                    <a:pt x="266" y="12"/>
                  </a:lnTo>
                  <a:lnTo>
                    <a:pt x="265" y="11"/>
                  </a:lnTo>
                  <a:lnTo>
                    <a:pt x="265" y="11"/>
                  </a:lnTo>
                  <a:lnTo>
                    <a:pt x="263" y="9"/>
                  </a:lnTo>
                  <a:lnTo>
                    <a:pt x="261" y="7"/>
                  </a:lnTo>
                  <a:lnTo>
                    <a:pt x="260" y="7"/>
                  </a:lnTo>
                  <a:lnTo>
                    <a:pt x="260" y="6"/>
                  </a:lnTo>
                  <a:lnTo>
                    <a:pt x="260" y="6"/>
                  </a:lnTo>
                  <a:lnTo>
                    <a:pt x="260" y="4"/>
                  </a:lnTo>
                  <a:lnTo>
                    <a:pt x="261" y="4"/>
                  </a:lnTo>
                  <a:lnTo>
                    <a:pt x="268" y="3"/>
                  </a:lnTo>
                  <a:lnTo>
                    <a:pt x="271" y="4"/>
                  </a:lnTo>
                  <a:lnTo>
                    <a:pt x="274" y="4"/>
                  </a:lnTo>
                  <a:lnTo>
                    <a:pt x="276" y="3"/>
                  </a:lnTo>
                  <a:lnTo>
                    <a:pt x="276" y="3"/>
                  </a:lnTo>
                  <a:lnTo>
                    <a:pt x="274" y="3"/>
                  </a:lnTo>
                  <a:lnTo>
                    <a:pt x="273" y="3"/>
                  </a:lnTo>
                  <a:lnTo>
                    <a:pt x="271" y="3"/>
                  </a:lnTo>
                  <a:lnTo>
                    <a:pt x="271" y="1"/>
                  </a:lnTo>
                  <a:lnTo>
                    <a:pt x="273" y="1"/>
                  </a:lnTo>
                  <a:lnTo>
                    <a:pt x="2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94" name="Freeform 314">
              <a:extLst>
                <a:ext uri="{FF2B5EF4-FFF2-40B4-BE49-F238E27FC236}">
                  <a16:creationId xmlns:a16="http://schemas.microsoft.com/office/drawing/2014/main" id="{EBF13A38-C4BE-4E3E-9371-83630E1A6A1D}"/>
                </a:ext>
              </a:extLst>
            </p:cNvPr>
            <p:cNvSpPr>
              <a:spLocks noEditPoints="1"/>
            </p:cNvSpPr>
            <p:nvPr/>
          </p:nvSpPr>
          <p:spPr bwMode="auto">
            <a:xfrm>
              <a:off x="2217411" y="1377086"/>
              <a:ext cx="1325471" cy="600360"/>
            </a:xfrm>
            <a:custGeom>
              <a:avLst/>
              <a:gdLst>
                <a:gd name="T0" fmla="*/ 496 w 680"/>
                <a:gd name="T1" fmla="*/ 228 h 308"/>
                <a:gd name="T2" fmla="*/ 462 w 680"/>
                <a:gd name="T3" fmla="*/ 277 h 308"/>
                <a:gd name="T4" fmla="*/ 445 w 680"/>
                <a:gd name="T5" fmla="*/ 230 h 308"/>
                <a:gd name="T6" fmla="*/ 119 w 680"/>
                <a:gd name="T7" fmla="*/ 222 h 308"/>
                <a:gd name="T8" fmla="*/ 68 w 680"/>
                <a:gd name="T9" fmla="*/ 299 h 308"/>
                <a:gd name="T10" fmla="*/ 4 w 680"/>
                <a:gd name="T11" fmla="*/ 277 h 308"/>
                <a:gd name="T12" fmla="*/ 24 w 680"/>
                <a:gd name="T13" fmla="*/ 231 h 308"/>
                <a:gd name="T14" fmla="*/ 316 w 680"/>
                <a:gd name="T15" fmla="*/ 187 h 308"/>
                <a:gd name="T16" fmla="*/ 469 w 680"/>
                <a:gd name="T17" fmla="*/ 201 h 308"/>
                <a:gd name="T18" fmla="*/ 432 w 680"/>
                <a:gd name="T19" fmla="*/ 187 h 308"/>
                <a:gd name="T20" fmla="*/ 70 w 680"/>
                <a:gd name="T21" fmla="*/ 178 h 308"/>
                <a:gd name="T22" fmla="*/ 119 w 680"/>
                <a:gd name="T23" fmla="*/ 173 h 308"/>
                <a:gd name="T24" fmla="*/ 335 w 680"/>
                <a:gd name="T25" fmla="*/ 162 h 308"/>
                <a:gd name="T26" fmla="*/ 320 w 680"/>
                <a:gd name="T27" fmla="*/ 152 h 308"/>
                <a:gd name="T28" fmla="*/ 409 w 680"/>
                <a:gd name="T29" fmla="*/ 170 h 308"/>
                <a:gd name="T30" fmla="*/ 387 w 680"/>
                <a:gd name="T31" fmla="*/ 200 h 308"/>
                <a:gd name="T32" fmla="*/ 341 w 680"/>
                <a:gd name="T33" fmla="*/ 176 h 308"/>
                <a:gd name="T34" fmla="*/ 358 w 680"/>
                <a:gd name="T35" fmla="*/ 163 h 308"/>
                <a:gd name="T36" fmla="*/ 379 w 680"/>
                <a:gd name="T37" fmla="*/ 152 h 308"/>
                <a:gd name="T38" fmla="*/ 257 w 680"/>
                <a:gd name="T39" fmla="*/ 163 h 308"/>
                <a:gd name="T40" fmla="*/ 275 w 680"/>
                <a:gd name="T41" fmla="*/ 171 h 308"/>
                <a:gd name="T42" fmla="*/ 227 w 680"/>
                <a:gd name="T43" fmla="*/ 204 h 308"/>
                <a:gd name="T44" fmla="*/ 197 w 680"/>
                <a:gd name="T45" fmla="*/ 196 h 308"/>
                <a:gd name="T46" fmla="*/ 166 w 680"/>
                <a:gd name="T47" fmla="*/ 196 h 308"/>
                <a:gd name="T48" fmla="*/ 155 w 680"/>
                <a:gd name="T49" fmla="*/ 179 h 308"/>
                <a:gd name="T50" fmla="*/ 145 w 680"/>
                <a:gd name="T51" fmla="*/ 160 h 308"/>
                <a:gd name="T52" fmla="*/ 223 w 680"/>
                <a:gd name="T53" fmla="*/ 184 h 308"/>
                <a:gd name="T54" fmla="*/ 522 w 680"/>
                <a:gd name="T55" fmla="*/ 149 h 308"/>
                <a:gd name="T56" fmla="*/ 451 w 680"/>
                <a:gd name="T57" fmla="*/ 141 h 308"/>
                <a:gd name="T58" fmla="*/ 499 w 680"/>
                <a:gd name="T59" fmla="*/ 157 h 308"/>
                <a:gd name="T60" fmla="*/ 537 w 680"/>
                <a:gd name="T61" fmla="*/ 185 h 308"/>
                <a:gd name="T62" fmla="*/ 633 w 680"/>
                <a:gd name="T63" fmla="*/ 176 h 308"/>
                <a:gd name="T64" fmla="*/ 660 w 680"/>
                <a:gd name="T65" fmla="*/ 203 h 308"/>
                <a:gd name="T66" fmla="*/ 614 w 680"/>
                <a:gd name="T67" fmla="*/ 209 h 308"/>
                <a:gd name="T68" fmla="*/ 540 w 680"/>
                <a:gd name="T69" fmla="*/ 214 h 308"/>
                <a:gd name="T70" fmla="*/ 502 w 680"/>
                <a:gd name="T71" fmla="*/ 207 h 308"/>
                <a:gd name="T72" fmla="*/ 467 w 680"/>
                <a:gd name="T73" fmla="*/ 162 h 308"/>
                <a:gd name="T74" fmla="*/ 425 w 680"/>
                <a:gd name="T75" fmla="*/ 141 h 308"/>
                <a:gd name="T76" fmla="*/ 127 w 680"/>
                <a:gd name="T77" fmla="*/ 160 h 308"/>
                <a:gd name="T78" fmla="*/ 97 w 680"/>
                <a:gd name="T79" fmla="*/ 167 h 308"/>
                <a:gd name="T80" fmla="*/ 65 w 680"/>
                <a:gd name="T81" fmla="*/ 171 h 308"/>
                <a:gd name="T82" fmla="*/ 92 w 680"/>
                <a:gd name="T83" fmla="*/ 135 h 308"/>
                <a:gd name="T84" fmla="*/ 502 w 680"/>
                <a:gd name="T85" fmla="*/ 126 h 308"/>
                <a:gd name="T86" fmla="*/ 451 w 680"/>
                <a:gd name="T87" fmla="*/ 116 h 308"/>
                <a:gd name="T88" fmla="*/ 338 w 680"/>
                <a:gd name="T89" fmla="*/ 116 h 308"/>
                <a:gd name="T90" fmla="*/ 227 w 680"/>
                <a:gd name="T91" fmla="*/ 113 h 308"/>
                <a:gd name="T92" fmla="*/ 182 w 680"/>
                <a:gd name="T93" fmla="*/ 115 h 308"/>
                <a:gd name="T94" fmla="*/ 237 w 680"/>
                <a:gd name="T95" fmla="*/ 99 h 308"/>
                <a:gd name="T96" fmla="*/ 423 w 680"/>
                <a:gd name="T97" fmla="*/ 88 h 308"/>
                <a:gd name="T98" fmla="*/ 409 w 680"/>
                <a:gd name="T99" fmla="*/ 108 h 308"/>
                <a:gd name="T100" fmla="*/ 336 w 680"/>
                <a:gd name="T101" fmla="*/ 80 h 308"/>
                <a:gd name="T102" fmla="*/ 388 w 680"/>
                <a:gd name="T103" fmla="*/ 107 h 308"/>
                <a:gd name="T104" fmla="*/ 303 w 680"/>
                <a:gd name="T105" fmla="*/ 92 h 308"/>
                <a:gd name="T106" fmla="*/ 294 w 680"/>
                <a:gd name="T107" fmla="*/ 74 h 308"/>
                <a:gd name="T108" fmla="*/ 475 w 680"/>
                <a:gd name="T109" fmla="*/ 0 h 308"/>
                <a:gd name="T110" fmla="*/ 543 w 680"/>
                <a:gd name="T111" fmla="*/ 37 h 308"/>
                <a:gd name="T112" fmla="*/ 579 w 680"/>
                <a:gd name="T113" fmla="*/ 59 h 308"/>
                <a:gd name="T114" fmla="*/ 544 w 680"/>
                <a:gd name="T115" fmla="*/ 88 h 308"/>
                <a:gd name="T116" fmla="*/ 521 w 680"/>
                <a:gd name="T117" fmla="*/ 102 h 308"/>
                <a:gd name="T118" fmla="*/ 470 w 680"/>
                <a:gd name="T119" fmla="*/ 85 h 308"/>
                <a:gd name="T120" fmla="*/ 442 w 680"/>
                <a:gd name="T121" fmla="*/ 66 h 308"/>
                <a:gd name="T122" fmla="*/ 431 w 680"/>
                <a:gd name="T123" fmla="*/ 37 h 308"/>
                <a:gd name="T124" fmla="*/ 469 w 680"/>
                <a:gd name="T125" fmla="*/ 9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0" h="308">
                  <a:moveTo>
                    <a:pt x="406" y="225"/>
                  </a:moveTo>
                  <a:lnTo>
                    <a:pt x="407" y="225"/>
                  </a:lnTo>
                  <a:lnTo>
                    <a:pt x="407" y="226"/>
                  </a:lnTo>
                  <a:lnTo>
                    <a:pt x="407" y="226"/>
                  </a:lnTo>
                  <a:lnTo>
                    <a:pt x="407" y="226"/>
                  </a:lnTo>
                  <a:lnTo>
                    <a:pt x="407" y="228"/>
                  </a:lnTo>
                  <a:lnTo>
                    <a:pt x="406" y="230"/>
                  </a:lnTo>
                  <a:lnTo>
                    <a:pt x="401" y="231"/>
                  </a:lnTo>
                  <a:lnTo>
                    <a:pt x="399" y="233"/>
                  </a:lnTo>
                  <a:lnTo>
                    <a:pt x="395" y="233"/>
                  </a:lnTo>
                  <a:lnTo>
                    <a:pt x="393" y="233"/>
                  </a:lnTo>
                  <a:lnTo>
                    <a:pt x="391" y="233"/>
                  </a:lnTo>
                  <a:lnTo>
                    <a:pt x="391" y="234"/>
                  </a:lnTo>
                  <a:lnTo>
                    <a:pt x="388" y="234"/>
                  </a:lnTo>
                  <a:lnTo>
                    <a:pt x="384" y="233"/>
                  </a:lnTo>
                  <a:lnTo>
                    <a:pt x="384" y="231"/>
                  </a:lnTo>
                  <a:lnTo>
                    <a:pt x="382" y="231"/>
                  </a:lnTo>
                  <a:lnTo>
                    <a:pt x="382" y="231"/>
                  </a:lnTo>
                  <a:lnTo>
                    <a:pt x="384" y="231"/>
                  </a:lnTo>
                  <a:lnTo>
                    <a:pt x="387" y="230"/>
                  </a:lnTo>
                  <a:lnTo>
                    <a:pt x="388" y="230"/>
                  </a:lnTo>
                  <a:lnTo>
                    <a:pt x="390" y="230"/>
                  </a:lnTo>
                  <a:lnTo>
                    <a:pt x="390" y="228"/>
                  </a:lnTo>
                  <a:lnTo>
                    <a:pt x="391" y="228"/>
                  </a:lnTo>
                  <a:lnTo>
                    <a:pt x="395" y="228"/>
                  </a:lnTo>
                  <a:lnTo>
                    <a:pt x="402" y="225"/>
                  </a:lnTo>
                  <a:lnTo>
                    <a:pt x="406" y="225"/>
                  </a:lnTo>
                  <a:close/>
                  <a:moveTo>
                    <a:pt x="469" y="223"/>
                  </a:moveTo>
                  <a:lnTo>
                    <a:pt x="473" y="223"/>
                  </a:lnTo>
                  <a:lnTo>
                    <a:pt x="478" y="225"/>
                  </a:lnTo>
                  <a:lnTo>
                    <a:pt x="481" y="226"/>
                  </a:lnTo>
                  <a:lnTo>
                    <a:pt x="483" y="226"/>
                  </a:lnTo>
                  <a:lnTo>
                    <a:pt x="484" y="228"/>
                  </a:lnTo>
                  <a:lnTo>
                    <a:pt x="486" y="230"/>
                  </a:lnTo>
                  <a:lnTo>
                    <a:pt x="492" y="228"/>
                  </a:lnTo>
                  <a:lnTo>
                    <a:pt x="496" y="228"/>
                  </a:lnTo>
                  <a:lnTo>
                    <a:pt x="503" y="228"/>
                  </a:lnTo>
                  <a:lnTo>
                    <a:pt x="510" y="230"/>
                  </a:lnTo>
                  <a:lnTo>
                    <a:pt x="513" y="231"/>
                  </a:lnTo>
                  <a:lnTo>
                    <a:pt x="513" y="233"/>
                  </a:lnTo>
                  <a:lnTo>
                    <a:pt x="513" y="233"/>
                  </a:lnTo>
                  <a:lnTo>
                    <a:pt x="511" y="236"/>
                  </a:lnTo>
                  <a:lnTo>
                    <a:pt x="511" y="237"/>
                  </a:lnTo>
                  <a:lnTo>
                    <a:pt x="508" y="241"/>
                  </a:lnTo>
                  <a:lnTo>
                    <a:pt x="505" y="242"/>
                  </a:lnTo>
                  <a:lnTo>
                    <a:pt x="505" y="242"/>
                  </a:lnTo>
                  <a:lnTo>
                    <a:pt x="505" y="244"/>
                  </a:lnTo>
                  <a:lnTo>
                    <a:pt x="503" y="245"/>
                  </a:lnTo>
                  <a:lnTo>
                    <a:pt x="500" y="248"/>
                  </a:lnTo>
                  <a:lnTo>
                    <a:pt x="500" y="248"/>
                  </a:lnTo>
                  <a:lnTo>
                    <a:pt x="496" y="250"/>
                  </a:lnTo>
                  <a:lnTo>
                    <a:pt x="497" y="250"/>
                  </a:lnTo>
                  <a:lnTo>
                    <a:pt x="499" y="252"/>
                  </a:lnTo>
                  <a:lnTo>
                    <a:pt x="497" y="253"/>
                  </a:lnTo>
                  <a:lnTo>
                    <a:pt x="496" y="256"/>
                  </a:lnTo>
                  <a:lnTo>
                    <a:pt x="492" y="259"/>
                  </a:lnTo>
                  <a:lnTo>
                    <a:pt x="491" y="261"/>
                  </a:lnTo>
                  <a:lnTo>
                    <a:pt x="488" y="263"/>
                  </a:lnTo>
                  <a:lnTo>
                    <a:pt x="486" y="264"/>
                  </a:lnTo>
                  <a:lnTo>
                    <a:pt x="484" y="264"/>
                  </a:lnTo>
                  <a:lnTo>
                    <a:pt x="470" y="263"/>
                  </a:lnTo>
                  <a:lnTo>
                    <a:pt x="467" y="263"/>
                  </a:lnTo>
                  <a:lnTo>
                    <a:pt x="458" y="263"/>
                  </a:lnTo>
                  <a:lnTo>
                    <a:pt x="459" y="264"/>
                  </a:lnTo>
                  <a:lnTo>
                    <a:pt x="462" y="264"/>
                  </a:lnTo>
                  <a:lnTo>
                    <a:pt x="464" y="266"/>
                  </a:lnTo>
                  <a:lnTo>
                    <a:pt x="467" y="269"/>
                  </a:lnTo>
                  <a:lnTo>
                    <a:pt x="467" y="269"/>
                  </a:lnTo>
                  <a:lnTo>
                    <a:pt x="467" y="270"/>
                  </a:lnTo>
                  <a:lnTo>
                    <a:pt x="467" y="272"/>
                  </a:lnTo>
                  <a:lnTo>
                    <a:pt x="467" y="272"/>
                  </a:lnTo>
                  <a:lnTo>
                    <a:pt x="462" y="277"/>
                  </a:lnTo>
                  <a:lnTo>
                    <a:pt x="461" y="280"/>
                  </a:lnTo>
                  <a:lnTo>
                    <a:pt x="461" y="283"/>
                  </a:lnTo>
                  <a:lnTo>
                    <a:pt x="459" y="283"/>
                  </a:lnTo>
                  <a:lnTo>
                    <a:pt x="453" y="283"/>
                  </a:lnTo>
                  <a:lnTo>
                    <a:pt x="451" y="283"/>
                  </a:lnTo>
                  <a:lnTo>
                    <a:pt x="447" y="283"/>
                  </a:lnTo>
                  <a:lnTo>
                    <a:pt x="443" y="283"/>
                  </a:lnTo>
                  <a:lnTo>
                    <a:pt x="443" y="278"/>
                  </a:lnTo>
                  <a:lnTo>
                    <a:pt x="443" y="274"/>
                  </a:lnTo>
                  <a:lnTo>
                    <a:pt x="443" y="270"/>
                  </a:lnTo>
                  <a:lnTo>
                    <a:pt x="439" y="263"/>
                  </a:lnTo>
                  <a:lnTo>
                    <a:pt x="439" y="261"/>
                  </a:lnTo>
                  <a:lnTo>
                    <a:pt x="437" y="259"/>
                  </a:lnTo>
                  <a:lnTo>
                    <a:pt x="437" y="258"/>
                  </a:lnTo>
                  <a:lnTo>
                    <a:pt x="437" y="256"/>
                  </a:lnTo>
                  <a:lnTo>
                    <a:pt x="437" y="253"/>
                  </a:lnTo>
                  <a:lnTo>
                    <a:pt x="437" y="252"/>
                  </a:lnTo>
                  <a:lnTo>
                    <a:pt x="437" y="247"/>
                  </a:lnTo>
                  <a:lnTo>
                    <a:pt x="437" y="241"/>
                  </a:lnTo>
                  <a:lnTo>
                    <a:pt x="437" y="239"/>
                  </a:lnTo>
                  <a:lnTo>
                    <a:pt x="437" y="237"/>
                  </a:lnTo>
                  <a:lnTo>
                    <a:pt x="437" y="237"/>
                  </a:lnTo>
                  <a:lnTo>
                    <a:pt x="439" y="236"/>
                  </a:lnTo>
                  <a:lnTo>
                    <a:pt x="440" y="236"/>
                  </a:lnTo>
                  <a:lnTo>
                    <a:pt x="440" y="236"/>
                  </a:lnTo>
                  <a:lnTo>
                    <a:pt x="447" y="237"/>
                  </a:lnTo>
                  <a:lnTo>
                    <a:pt x="450" y="237"/>
                  </a:lnTo>
                  <a:lnTo>
                    <a:pt x="451" y="237"/>
                  </a:lnTo>
                  <a:lnTo>
                    <a:pt x="451" y="237"/>
                  </a:lnTo>
                  <a:lnTo>
                    <a:pt x="450" y="237"/>
                  </a:lnTo>
                  <a:lnTo>
                    <a:pt x="448" y="236"/>
                  </a:lnTo>
                  <a:lnTo>
                    <a:pt x="445" y="234"/>
                  </a:lnTo>
                  <a:lnTo>
                    <a:pt x="445" y="231"/>
                  </a:lnTo>
                  <a:lnTo>
                    <a:pt x="445" y="231"/>
                  </a:lnTo>
                  <a:lnTo>
                    <a:pt x="443" y="231"/>
                  </a:lnTo>
                  <a:lnTo>
                    <a:pt x="445" y="230"/>
                  </a:lnTo>
                  <a:lnTo>
                    <a:pt x="445" y="230"/>
                  </a:lnTo>
                  <a:lnTo>
                    <a:pt x="447" y="228"/>
                  </a:lnTo>
                  <a:lnTo>
                    <a:pt x="447" y="228"/>
                  </a:lnTo>
                  <a:lnTo>
                    <a:pt x="450" y="226"/>
                  </a:lnTo>
                  <a:lnTo>
                    <a:pt x="455" y="225"/>
                  </a:lnTo>
                  <a:lnTo>
                    <a:pt x="462" y="225"/>
                  </a:lnTo>
                  <a:lnTo>
                    <a:pt x="464" y="225"/>
                  </a:lnTo>
                  <a:lnTo>
                    <a:pt x="467" y="223"/>
                  </a:lnTo>
                  <a:lnTo>
                    <a:pt x="469" y="223"/>
                  </a:lnTo>
                  <a:close/>
                  <a:moveTo>
                    <a:pt x="63" y="212"/>
                  </a:moveTo>
                  <a:lnTo>
                    <a:pt x="67" y="214"/>
                  </a:lnTo>
                  <a:lnTo>
                    <a:pt x="68" y="214"/>
                  </a:lnTo>
                  <a:lnTo>
                    <a:pt x="73" y="217"/>
                  </a:lnTo>
                  <a:lnTo>
                    <a:pt x="78" y="218"/>
                  </a:lnTo>
                  <a:lnTo>
                    <a:pt x="86" y="222"/>
                  </a:lnTo>
                  <a:lnTo>
                    <a:pt x="92" y="222"/>
                  </a:lnTo>
                  <a:lnTo>
                    <a:pt x="89" y="225"/>
                  </a:lnTo>
                  <a:lnTo>
                    <a:pt x="89" y="225"/>
                  </a:lnTo>
                  <a:lnTo>
                    <a:pt x="89" y="225"/>
                  </a:lnTo>
                  <a:lnTo>
                    <a:pt x="89" y="225"/>
                  </a:lnTo>
                  <a:lnTo>
                    <a:pt x="93" y="223"/>
                  </a:lnTo>
                  <a:lnTo>
                    <a:pt x="95" y="223"/>
                  </a:lnTo>
                  <a:lnTo>
                    <a:pt x="97" y="223"/>
                  </a:lnTo>
                  <a:lnTo>
                    <a:pt x="97" y="223"/>
                  </a:lnTo>
                  <a:lnTo>
                    <a:pt x="97" y="223"/>
                  </a:lnTo>
                  <a:lnTo>
                    <a:pt x="98" y="225"/>
                  </a:lnTo>
                  <a:lnTo>
                    <a:pt x="98" y="228"/>
                  </a:lnTo>
                  <a:lnTo>
                    <a:pt x="98" y="228"/>
                  </a:lnTo>
                  <a:lnTo>
                    <a:pt x="98" y="228"/>
                  </a:lnTo>
                  <a:lnTo>
                    <a:pt x="100" y="228"/>
                  </a:lnTo>
                  <a:lnTo>
                    <a:pt x="103" y="223"/>
                  </a:lnTo>
                  <a:lnTo>
                    <a:pt x="104" y="222"/>
                  </a:lnTo>
                  <a:lnTo>
                    <a:pt x="106" y="222"/>
                  </a:lnTo>
                  <a:lnTo>
                    <a:pt x="111" y="222"/>
                  </a:lnTo>
                  <a:lnTo>
                    <a:pt x="114" y="222"/>
                  </a:lnTo>
                  <a:lnTo>
                    <a:pt x="119" y="222"/>
                  </a:lnTo>
                  <a:lnTo>
                    <a:pt x="120" y="222"/>
                  </a:lnTo>
                  <a:lnTo>
                    <a:pt x="125" y="223"/>
                  </a:lnTo>
                  <a:lnTo>
                    <a:pt x="130" y="225"/>
                  </a:lnTo>
                  <a:lnTo>
                    <a:pt x="133" y="228"/>
                  </a:lnTo>
                  <a:lnTo>
                    <a:pt x="144" y="236"/>
                  </a:lnTo>
                  <a:lnTo>
                    <a:pt x="149" y="237"/>
                  </a:lnTo>
                  <a:lnTo>
                    <a:pt x="150" y="239"/>
                  </a:lnTo>
                  <a:lnTo>
                    <a:pt x="150" y="241"/>
                  </a:lnTo>
                  <a:lnTo>
                    <a:pt x="152" y="242"/>
                  </a:lnTo>
                  <a:lnTo>
                    <a:pt x="152" y="242"/>
                  </a:lnTo>
                  <a:lnTo>
                    <a:pt x="152" y="244"/>
                  </a:lnTo>
                  <a:lnTo>
                    <a:pt x="150" y="244"/>
                  </a:lnTo>
                  <a:lnTo>
                    <a:pt x="150" y="245"/>
                  </a:lnTo>
                  <a:lnTo>
                    <a:pt x="142" y="247"/>
                  </a:lnTo>
                  <a:lnTo>
                    <a:pt x="139" y="248"/>
                  </a:lnTo>
                  <a:lnTo>
                    <a:pt x="136" y="250"/>
                  </a:lnTo>
                  <a:lnTo>
                    <a:pt x="128" y="253"/>
                  </a:lnTo>
                  <a:lnTo>
                    <a:pt x="122" y="255"/>
                  </a:lnTo>
                  <a:lnTo>
                    <a:pt x="114" y="259"/>
                  </a:lnTo>
                  <a:lnTo>
                    <a:pt x="100" y="266"/>
                  </a:lnTo>
                  <a:lnTo>
                    <a:pt x="98" y="266"/>
                  </a:lnTo>
                  <a:lnTo>
                    <a:pt x="98" y="267"/>
                  </a:lnTo>
                  <a:lnTo>
                    <a:pt x="93" y="274"/>
                  </a:lnTo>
                  <a:lnTo>
                    <a:pt x="92" y="275"/>
                  </a:lnTo>
                  <a:lnTo>
                    <a:pt x="89" y="277"/>
                  </a:lnTo>
                  <a:lnTo>
                    <a:pt x="84" y="277"/>
                  </a:lnTo>
                  <a:lnTo>
                    <a:pt x="82" y="278"/>
                  </a:lnTo>
                  <a:lnTo>
                    <a:pt x="82" y="280"/>
                  </a:lnTo>
                  <a:lnTo>
                    <a:pt x="81" y="285"/>
                  </a:lnTo>
                  <a:lnTo>
                    <a:pt x="79" y="286"/>
                  </a:lnTo>
                  <a:lnTo>
                    <a:pt x="79" y="294"/>
                  </a:lnTo>
                  <a:lnTo>
                    <a:pt x="78" y="294"/>
                  </a:lnTo>
                  <a:lnTo>
                    <a:pt x="78" y="296"/>
                  </a:lnTo>
                  <a:lnTo>
                    <a:pt x="76" y="297"/>
                  </a:lnTo>
                  <a:lnTo>
                    <a:pt x="71" y="299"/>
                  </a:lnTo>
                  <a:lnTo>
                    <a:pt x="68" y="299"/>
                  </a:lnTo>
                  <a:lnTo>
                    <a:pt x="63" y="300"/>
                  </a:lnTo>
                  <a:lnTo>
                    <a:pt x="63" y="300"/>
                  </a:lnTo>
                  <a:lnTo>
                    <a:pt x="62" y="299"/>
                  </a:lnTo>
                  <a:lnTo>
                    <a:pt x="60" y="299"/>
                  </a:lnTo>
                  <a:lnTo>
                    <a:pt x="60" y="299"/>
                  </a:lnTo>
                  <a:lnTo>
                    <a:pt x="54" y="304"/>
                  </a:lnTo>
                  <a:lnTo>
                    <a:pt x="48" y="305"/>
                  </a:lnTo>
                  <a:lnTo>
                    <a:pt x="46" y="307"/>
                  </a:lnTo>
                  <a:lnTo>
                    <a:pt x="45" y="308"/>
                  </a:lnTo>
                  <a:lnTo>
                    <a:pt x="43" y="308"/>
                  </a:lnTo>
                  <a:lnTo>
                    <a:pt x="40" y="308"/>
                  </a:lnTo>
                  <a:lnTo>
                    <a:pt x="38" y="307"/>
                  </a:lnTo>
                  <a:lnTo>
                    <a:pt x="37" y="307"/>
                  </a:lnTo>
                  <a:lnTo>
                    <a:pt x="37" y="305"/>
                  </a:lnTo>
                  <a:lnTo>
                    <a:pt x="34" y="299"/>
                  </a:lnTo>
                  <a:lnTo>
                    <a:pt x="32" y="297"/>
                  </a:lnTo>
                  <a:lnTo>
                    <a:pt x="30" y="296"/>
                  </a:lnTo>
                  <a:lnTo>
                    <a:pt x="27" y="293"/>
                  </a:lnTo>
                  <a:lnTo>
                    <a:pt x="27" y="293"/>
                  </a:lnTo>
                  <a:lnTo>
                    <a:pt x="16" y="288"/>
                  </a:lnTo>
                  <a:lnTo>
                    <a:pt x="11" y="286"/>
                  </a:lnTo>
                  <a:lnTo>
                    <a:pt x="10" y="285"/>
                  </a:lnTo>
                  <a:lnTo>
                    <a:pt x="8" y="285"/>
                  </a:lnTo>
                  <a:lnTo>
                    <a:pt x="2" y="285"/>
                  </a:lnTo>
                  <a:lnTo>
                    <a:pt x="0" y="285"/>
                  </a:lnTo>
                  <a:lnTo>
                    <a:pt x="0" y="285"/>
                  </a:lnTo>
                  <a:lnTo>
                    <a:pt x="2" y="283"/>
                  </a:lnTo>
                  <a:lnTo>
                    <a:pt x="2" y="282"/>
                  </a:lnTo>
                  <a:lnTo>
                    <a:pt x="2" y="282"/>
                  </a:lnTo>
                  <a:lnTo>
                    <a:pt x="2" y="280"/>
                  </a:lnTo>
                  <a:lnTo>
                    <a:pt x="2" y="280"/>
                  </a:lnTo>
                  <a:lnTo>
                    <a:pt x="4" y="278"/>
                  </a:lnTo>
                  <a:lnTo>
                    <a:pt x="4" y="278"/>
                  </a:lnTo>
                  <a:lnTo>
                    <a:pt x="4" y="278"/>
                  </a:lnTo>
                  <a:lnTo>
                    <a:pt x="4" y="277"/>
                  </a:lnTo>
                  <a:lnTo>
                    <a:pt x="4" y="277"/>
                  </a:lnTo>
                  <a:lnTo>
                    <a:pt x="5" y="277"/>
                  </a:lnTo>
                  <a:lnTo>
                    <a:pt x="5" y="275"/>
                  </a:lnTo>
                  <a:lnTo>
                    <a:pt x="7" y="274"/>
                  </a:lnTo>
                  <a:lnTo>
                    <a:pt x="7" y="272"/>
                  </a:lnTo>
                  <a:lnTo>
                    <a:pt x="8" y="272"/>
                  </a:lnTo>
                  <a:lnTo>
                    <a:pt x="10" y="269"/>
                  </a:lnTo>
                  <a:lnTo>
                    <a:pt x="11" y="269"/>
                  </a:lnTo>
                  <a:lnTo>
                    <a:pt x="13" y="267"/>
                  </a:lnTo>
                  <a:lnTo>
                    <a:pt x="13" y="267"/>
                  </a:lnTo>
                  <a:lnTo>
                    <a:pt x="13" y="267"/>
                  </a:lnTo>
                  <a:lnTo>
                    <a:pt x="13" y="266"/>
                  </a:lnTo>
                  <a:lnTo>
                    <a:pt x="13" y="264"/>
                  </a:lnTo>
                  <a:lnTo>
                    <a:pt x="13" y="263"/>
                  </a:lnTo>
                  <a:lnTo>
                    <a:pt x="13" y="261"/>
                  </a:lnTo>
                  <a:lnTo>
                    <a:pt x="13" y="261"/>
                  </a:lnTo>
                  <a:lnTo>
                    <a:pt x="13" y="259"/>
                  </a:lnTo>
                  <a:lnTo>
                    <a:pt x="19" y="258"/>
                  </a:lnTo>
                  <a:lnTo>
                    <a:pt x="19" y="258"/>
                  </a:lnTo>
                  <a:lnTo>
                    <a:pt x="19" y="258"/>
                  </a:lnTo>
                  <a:lnTo>
                    <a:pt x="19" y="256"/>
                  </a:lnTo>
                  <a:lnTo>
                    <a:pt x="19" y="256"/>
                  </a:lnTo>
                  <a:lnTo>
                    <a:pt x="18" y="256"/>
                  </a:lnTo>
                  <a:lnTo>
                    <a:pt x="16" y="256"/>
                  </a:lnTo>
                  <a:lnTo>
                    <a:pt x="16" y="255"/>
                  </a:lnTo>
                  <a:lnTo>
                    <a:pt x="15" y="255"/>
                  </a:lnTo>
                  <a:lnTo>
                    <a:pt x="16" y="253"/>
                  </a:lnTo>
                  <a:lnTo>
                    <a:pt x="18" y="250"/>
                  </a:lnTo>
                  <a:lnTo>
                    <a:pt x="19" y="250"/>
                  </a:lnTo>
                  <a:lnTo>
                    <a:pt x="21" y="245"/>
                  </a:lnTo>
                  <a:lnTo>
                    <a:pt x="26" y="242"/>
                  </a:lnTo>
                  <a:lnTo>
                    <a:pt x="27" y="239"/>
                  </a:lnTo>
                  <a:lnTo>
                    <a:pt x="30" y="234"/>
                  </a:lnTo>
                  <a:lnTo>
                    <a:pt x="30" y="234"/>
                  </a:lnTo>
                  <a:lnTo>
                    <a:pt x="29" y="233"/>
                  </a:lnTo>
                  <a:lnTo>
                    <a:pt x="26" y="233"/>
                  </a:lnTo>
                  <a:lnTo>
                    <a:pt x="24" y="231"/>
                  </a:lnTo>
                  <a:lnTo>
                    <a:pt x="24" y="230"/>
                  </a:lnTo>
                  <a:lnTo>
                    <a:pt x="19" y="222"/>
                  </a:lnTo>
                  <a:lnTo>
                    <a:pt x="18" y="220"/>
                  </a:lnTo>
                  <a:lnTo>
                    <a:pt x="18" y="220"/>
                  </a:lnTo>
                  <a:lnTo>
                    <a:pt x="18" y="218"/>
                  </a:lnTo>
                  <a:lnTo>
                    <a:pt x="18" y="218"/>
                  </a:lnTo>
                  <a:lnTo>
                    <a:pt x="35" y="215"/>
                  </a:lnTo>
                  <a:lnTo>
                    <a:pt x="48" y="215"/>
                  </a:lnTo>
                  <a:lnTo>
                    <a:pt x="60" y="214"/>
                  </a:lnTo>
                  <a:lnTo>
                    <a:pt x="63" y="212"/>
                  </a:lnTo>
                  <a:close/>
                  <a:moveTo>
                    <a:pt x="412" y="211"/>
                  </a:moveTo>
                  <a:lnTo>
                    <a:pt x="414" y="211"/>
                  </a:lnTo>
                  <a:lnTo>
                    <a:pt x="414" y="212"/>
                  </a:lnTo>
                  <a:lnTo>
                    <a:pt x="414" y="212"/>
                  </a:lnTo>
                  <a:lnTo>
                    <a:pt x="412" y="214"/>
                  </a:lnTo>
                  <a:lnTo>
                    <a:pt x="409" y="215"/>
                  </a:lnTo>
                  <a:lnTo>
                    <a:pt x="407" y="214"/>
                  </a:lnTo>
                  <a:lnTo>
                    <a:pt x="407" y="214"/>
                  </a:lnTo>
                  <a:lnTo>
                    <a:pt x="410" y="211"/>
                  </a:lnTo>
                  <a:lnTo>
                    <a:pt x="412" y="211"/>
                  </a:lnTo>
                  <a:close/>
                  <a:moveTo>
                    <a:pt x="437" y="211"/>
                  </a:moveTo>
                  <a:lnTo>
                    <a:pt x="439" y="211"/>
                  </a:lnTo>
                  <a:lnTo>
                    <a:pt x="442" y="212"/>
                  </a:lnTo>
                  <a:lnTo>
                    <a:pt x="442" y="214"/>
                  </a:lnTo>
                  <a:lnTo>
                    <a:pt x="442" y="214"/>
                  </a:lnTo>
                  <a:lnTo>
                    <a:pt x="442" y="214"/>
                  </a:lnTo>
                  <a:lnTo>
                    <a:pt x="442" y="214"/>
                  </a:lnTo>
                  <a:lnTo>
                    <a:pt x="440" y="214"/>
                  </a:lnTo>
                  <a:lnTo>
                    <a:pt x="436" y="212"/>
                  </a:lnTo>
                  <a:lnTo>
                    <a:pt x="434" y="212"/>
                  </a:lnTo>
                  <a:lnTo>
                    <a:pt x="434" y="212"/>
                  </a:lnTo>
                  <a:lnTo>
                    <a:pt x="436" y="211"/>
                  </a:lnTo>
                  <a:lnTo>
                    <a:pt x="436" y="211"/>
                  </a:lnTo>
                  <a:lnTo>
                    <a:pt x="437" y="211"/>
                  </a:lnTo>
                  <a:close/>
                  <a:moveTo>
                    <a:pt x="311" y="187"/>
                  </a:moveTo>
                  <a:lnTo>
                    <a:pt x="316" y="187"/>
                  </a:lnTo>
                  <a:lnTo>
                    <a:pt x="317" y="189"/>
                  </a:lnTo>
                  <a:lnTo>
                    <a:pt x="319" y="189"/>
                  </a:lnTo>
                  <a:lnTo>
                    <a:pt x="319" y="190"/>
                  </a:lnTo>
                  <a:lnTo>
                    <a:pt x="320" y="192"/>
                  </a:lnTo>
                  <a:lnTo>
                    <a:pt x="320" y="192"/>
                  </a:lnTo>
                  <a:lnTo>
                    <a:pt x="320" y="193"/>
                  </a:lnTo>
                  <a:lnTo>
                    <a:pt x="322" y="195"/>
                  </a:lnTo>
                  <a:lnTo>
                    <a:pt x="322" y="195"/>
                  </a:lnTo>
                  <a:lnTo>
                    <a:pt x="320" y="196"/>
                  </a:lnTo>
                  <a:lnTo>
                    <a:pt x="320" y="196"/>
                  </a:lnTo>
                  <a:lnTo>
                    <a:pt x="319" y="198"/>
                  </a:lnTo>
                  <a:lnTo>
                    <a:pt x="314" y="198"/>
                  </a:lnTo>
                  <a:lnTo>
                    <a:pt x="313" y="200"/>
                  </a:lnTo>
                  <a:lnTo>
                    <a:pt x="308" y="198"/>
                  </a:lnTo>
                  <a:lnTo>
                    <a:pt x="305" y="196"/>
                  </a:lnTo>
                  <a:lnTo>
                    <a:pt x="303" y="195"/>
                  </a:lnTo>
                  <a:lnTo>
                    <a:pt x="303" y="195"/>
                  </a:lnTo>
                  <a:lnTo>
                    <a:pt x="305" y="195"/>
                  </a:lnTo>
                  <a:lnTo>
                    <a:pt x="305" y="193"/>
                  </a:lnTo>
                  <a:lnTo>
                    <a:pt x="306" y="190"/>
                  </a:lnTo>
                  <a:lnTo>
                    <a:pt x="306" y="190"/>
                  </a:lnTo>
                  <a:lnTo>
                    <a:pt x="309" y="187"/>
                  </a:lnTo>
                  <a:lnTo>
                    <a:pt x="311" y="187"/>
                  </a:lnTo>
                  <a:close/>
                  <a:moveTo>
                    <a:pt x="448" y="181"/>
                  </a:moveTo>
                  <a:lnTo>
                    <a:pt x="451" y="182"/>
                  </a:lnTo>
                  <a:lnTo>
                    <a:pt x="455" y="182"/>
                  </a:lnTo>
                  <a:lnTo>
                    <a:pt x="458" y="184"/>
                  </a:lnTo>
                  <a:lnTo>
                    <a:pt x="462" y="187"/>
                  </a:lnTo>
                  <a:lnTo>
                    <a:pt x="464" y="190"/>
                  </a:lnTo>
                  <a:lnTo>
                    <a:pt x="466" y="192"/>
                  </a:lnTo>
                  <a:lnTo>
                    <a:pt x="467" y="193"/>
                  </a:lnTo>
                  <a:lnTo>
                    <a:pt x="469" y="196"/>
                  </a:lnTo>
                  <a:lnTo>
                    <a:pt x="467" y="196"/>
                  </a:lnTo>
                  <a:lnTo>
                    <a:pt x="467" y="198"/>
                  </a:lnTo>
                  <a:lnTo>
                    <a:pt x="467" y="200"/>
                  </a:lnTo>
                  <a:lnTo>
                    <a:pt x="469" y="201"/>
                  </a:lnTo>
                  <a:lnTo>
                    <a:pt x="469" y="203"/>
                  </a:lnTo>
                  <a:lnTo>
                    <a:pt x="469" y="204"/>
                  </a:lnTo>
                  <a:lnTo>
                    <a:pt x="469" y="206"/>
                  </a:lnTo>
                  <a:lnTo>
                    <a:pt x="469" y="207"/>
                  </a:lnTo>
                  <a:lnTo>
                    <a:pt x="467" y="207"/>
                  </a:lnTo>
                  <a:lnTo>
                    <a:pt x="467" y="207"/>
                  </a:lnTo>
                  <a:lnTo>
                    <a:pt x="467" y="209"/>
                  </a:lnTo>
                  <a:lnTo>
                    <a:pt x="467" y="209"/>
                  </a:lnTo>
                  <a:lnTo>
                    <a:pt x="466" y="209"/>
                  </a:lnTo>
                  <a:lnTo>
                    <a:pt x="461" y="211"/>
                  </a:lnTo>
                  <a:lnTo>
                    <a:pt x="458" y="211"/>
                  </a:lnTo>
                  <a:lnTo>
                    <a:pt x="453" y="211"/>
                  </a:lnTo>
                  <a:lnTo>
                    <a:pt x="451" y="211"/>
                  </a:lnTo>
                  <a:lnTo>
                    <a:pt x="450" y="209"/>
                  </a:lnTo>
                  <a:lnTo>
                    <a:pt x="447" y="209"/>
                  </a:lnTo>
                  <a:lnTo>
                    <a:pt x="442" y="206"/>
                  </a:lnTo>
                  <a:lnTo>
                    <a:pt x="440" y="206"/>
                  </a:lnTo>
                  <a:lnTo>
                    <a:pt x="434" y="204"/>
                  </a:lnTo>
                  <a:lnTo>
                    <a:pt x="431" y="201"/>
                  </a:lnTo>
                  <a:lnTo>
                    <a:pt x="429" y="201"/>
                  </a:lnTo>
                  <a:lnTo>
                    <a:pt x="428" y="203"/>
                  </a:lnTo>
                  <a:lnTo>
                    <a:pt x="428" y="201"/>
                  </a:lnTo>
                  <a:lnTo>
                    <a:pt x="428" y="201"/>
                  </a:lnTo>
                  <a:lnTo>
                    <a:pt x="428" y="200"/>
                  </a:lnTo>
                  <a:lnTo>
                    <a:pt x="426" y="200"/>
                  </a:lnTo>
                  <a:lnTo>
                    <a:pt x="425" y="200"/>
                  </a:lnTo>
                  <a:lnTo>
                    <a:pt x="423" y="200"/>
                  </a:lnTo>
                  <a:lnTo>
                    <a:pt x="423" y="200"/>
                  </a:lnTo>
                  <a:lnTo>
                    <a:pt x="423" y="198"/>
                  </a:lnTo>
                  <a:lnTo>
                    <a:pt x="425" y="196"/>
                  </a:lnTo>
                  <a:lnTo>
                    <a:pt x="426" y="193"/>
                  </a:lnTo>
                  <a:lnTo>
                    <a:pt x="428" y="193"/>
                  </a:lnTo>
                  <a:lnTo>
                    <a:pt x="429" y="193"/>
                  </a:lnTo>
                  <a:lnTo>
                    <a:pt x="431" y="192"/>
                  </a:lnTo>
                  <a:lnTo>
                    <a:pt x="431" y="190"/>
                  </a:lnTo>
                  <a:lnTo>
                    <a:pt x="432" y="187"/>
                  </a:lnTo>
                  <a:lnTo>
                    <a:pt x="434" y="185"/>
                  </a:lnTo>
                  <a:lnTo>
                    <a:pt x="437" y="184"/>
                  </a:lnTo>
                  <a:lnTo>
                    <a:pt x="445" y="182"/>
                  </a:lnTo>
                  <a:lnTo>
                    <a:pt x="448" y="181"/>
                  </a:lnTo>
                  <a:close/>
                  <a:moveTo>
                    <a:pt x="426" y="181"/>
                  </a:moveTo>
                  <a:lnTo>
                    <a:pt x="429" y="182"/>
                  </a:lnTo>
                  <a:lnTo>
                    <a:pt x="431" y="182"/>
                  </a:lnTo>
                  <a:lnTo>
                    <a:pt x="432" y="184"/>
                  </a:lnTo>
                  <a:lnTo>
                    <a:pt x="432" y="184"/>
                  </a:lnTo>
                  <a:lnTo>
                    <a:pt x="431" y="185"/>
                  </a:lnTo>
                  <a:lnTo>
                    <a:pt x="429" y="185"/>
                  </a:lnTo>
                  <a:lnTo>
                    <a:pt x="429" y="185"/>
                  </a:lnTo>
                  <a:lnTo>
                    <a:pt x="428" y="185"/>
                  </a:lnTo>
                  <a:lnTo>
                    <a:pt x="425" y="185"/>
                  </a:lnTo>
                  <a:lnTo>
                    <a:pt x="423" y="187"/>
                  </a:lnTo>
                  <a:lnTo>
                    <a:pt x="421" y="189"/>
                  </a:lnTo>
                  <a:lnTo>
                    <a:pt x="421" y="189"/>
                  </a:lnTo>
                  <a:lnTo>
                    <a:pt x="420" y="189"/>
                  </a:lnTo>
                  <a:lnTo>
                    <a:pt x="418" y="189"/>
                  </a:lnTo>
                  <a:lnTo>
                    <a:pt x="418" y="189"/>
                  </a:lnTo>
                  <a:lnTo>
                    <a:pt x="417" y="185"/>
                  </a:lnTo>
                  <a:lnTo>
                    <a:pt x="418" y="185"/>
                  </a:lnTo>
                  <a:lnTo>
                    <a:pt x="420" y="184"/>
                  </a:lnTo>
                  <a:lnTo>
                    <a:pt x="425" y="182"/>
                  </a:lnTo>
                  <a:lnTo>
                    <a:pt x="426" y="182"/>
                  </a:lnTo>
                  <a:lnTo>
                    <a:pt x="426" y="181"/>
                  </a:lnTo>
                  <a:lnTo>
                    <a:pt x="426" y="181"/>
                  </a:lnTo>
                  <a:lnTo>
                    <a:pt x="426" y="181"/>
                  </a:lnTo>
                  <a:close/>
                  <a:moveTo>
                    <a:pt x="71" y="173"/>
                  </a:moveTo>
                  <a:lnTo>
                    <a:pt x="73" y="173"/>
                  </a:lnTo>
                  <a:lnTo>
                    <a:pt x="73" y="173"/>
                  </a:lnTo>
                  <a:lnTo>
                    <a:pt x="71" y="174"/>
                  </a:lnTo>
                  <a:lnTo>
                    <a:pt x="71" y="176"/>
                  </a:lnTo>
                  <a:lnTo>
                    <a:pt x="71" y="176"/>
                  </a:lnTo>
                  <a:lnTo>
                    <a:pt x="70" y="178"/>
                  </a:lnTo>
                  <a:lnTo>
                    <a:pt x="70" y="178"/>
                  </a:lnTo>
                  <a:lnTo>
                    <a:pt x="68" y="178"/>
                  </a:lnTo>
                  <a:lnTo>
                    <a:pt x="67" y="178"/>
                  </a:lnTo>
                  <a:lnTo>
                    <a:pt x="67" y="178"/>
                  </a:lnTo>
                  <a:lnTo>
                    <a:pt x="70" y="174"/>
                  </a:lnTo>
                  <a:lnTo>
                    <a:pt x="70" y="174"/>
                  </a:lnTo>
                  <a:lnTo>
                    <a:pt x="70" y="174"/>
                  </a:lnTo>
                  <a:lnTo>
                    <a:pt x="70" y="173"/>
                  </a:lnTo>
                  <a:lnTo>
                    <a:pt x="71" y="173"/>
                  </a:lnTo>
                  <a:lnTo>
                    <a:pt x="71" y="173"/>
                  </a:lnTo>
                  <a:close/>
                  <a:moveTo>
                    <a:pt x="453" y="171"/>
                  </a:moveTo>
                  <a:lnTo>
                    <a:pt x="453" y="171"/>
                  </a:lnTo>
                  <a:lnTo>
                    <a:pt x="455" y="171"/>
                  </a:lnTo>
                  <a:lnTo>
                    <a:pt x="455" y="173"/>
                  </a:lnTo>
                  <a:lnTo>
                    <a:pt x="455" y="174"/>
                  </a:lnTo>
                  <a:lnTo>
                    <a:pt x="456" y="176"/>
                  </a:lnTo>
                  <a:lnTo>
                    <a:pt x="456" y="176"/>
                  </a:lnTo>
                  <a:lnTo>
                    <a:pt x="456" y="178"/>
                  </a:lnTo>
                  <a:lnTo>
                    <a:pt x="456" y="178"/>
                  </a:lnTo>
                  <a:lnTo>
                    <a:pt x="453" y="178"/>
                  </a:lnTo>
                  <a:lnTo>
                    <a:pt x="451" y="178"/>
                  </a:lnTo>
                  <a:lnTo>
                    <a:pt x="450" y="178"/>
                  </a:lnTo>
                  <a:lnTo>
                    <a:pt x="450" y="176"/>
                  </a:lnTo>
                  <a:lnTo>
                    <a:pt x="450" y="176"/>
                  </a:lnTo>
                  <a:lnTo>
                    <a:pt x="448" y="174"/>
                  </a:lnTo>
                  <a:lnTo>
                    <a:pt x="448" y="174"/>
                  </a:lnTo>
                  <a:lnTo>
                    <a:pt x="448" y="173"/>
                  </a:lnTo>
                  <a:lnTo>
                    <a:pt x="448" y="173"/>
                  </a:lnTo>
                  <a:lnTo>
                    <a:pt x="448" y="173"/>
                  </a:lnTo>
                  <a:lnTo>
                    <a:pt x="448" y="171"/>
                  </a:lnTo>
                  <a:lnTo>
                    <a:pt x="450" y="171"/>
                  </a:lnTo>
                  <a:lnTo>
                    <a:pt x="453" y="171"/>
                  </a:lnTo>
                  <a:close/>
                  <a:moveTo>
                    <a:pt x="119" y="167"/>
                  </a:moveTo>
                  <a:lnTo>
                    <a:pt x="120" y="168"/>
                  </a:lnTo>
                  <a:lnTo>
                    <a:pt x="122" y="168"/>
                  </a:lnTo>
                  <a:lnTo>
                    <a:pt x="119" y="171"/>
                  </a:lnTo>
                  <a:lnTo>
                    <a:pt x="119" y="173"/>
                  </a:lnTo>
                  <a:lnTo>
                    <a:pt x="116" y="176"/>
                  </a:lnTo>
                  <a:lnTo>
                    <a:pt x="111" y="182"/>
                  </a:lnTo>
                  <a:lnTo>
                    <a:pt x="109" y="182"/>
                  </a:lnTo>
                  <a:lnTo>
                    <a:pt x="104" y="185"/>
                  </a:lnTo>
                  <a:lnTo>
                    <a:pt x="103" y="184"/>
                  </a:lnTo>
                  <a:lnTo>
                    <a:pt x="98" y="184"/>
                  </a:lnTo>
                  <a:lnTo>
                    <a:pt x="95" y="182"/>
                  </a:lnTo>
                  <a:lnTo>
                    <a:pt x="93" y="182"/>
                  </a:lnTo>
                  <a:lnTo>
                    <a:pt x="93" y="182"/>
                  </a:lnTo>
                  <a:lnTo>
                    <a:pt x="95" y="181"/>
                  </a:lnTo>
                  <a:lnTo>
                    <a:pt x="97" y="179"/>
                  </a:lnTo>
                  <a:lnTo>
                    <a:pt x="100" y="178"/>
                  </a:lnTo>
                  <a:lnTo>
                    <a:pt x="104" y="173"/>
                  </a:lnTo>
                  <a:lnTo>
                    <a:pt x="109" y="171"/>
                  </a:lnTo>
                  <a:lnTo>
                    <a:pt x="112" y="171"/>
                  </a:lnTo>
                  <a:lnTo>
                    <a:pt x="116" y="168"/>
                  </a:lnTo>
                  <a:lnTo>
                    <a:pt x="117" y="167"/>
                  </a:lnTo>
                  <a:lnTo>
                    <a:pt x="119" y="167"/>
                  </a:lnTo>
                  <a:close/>
                  <a:moveTo>
                    <a:pt x="677" y="167"/>
                  </a:moveTo>
                  <a:lnTo>
                    <a:pt x="678" y="167"/>
                  </a:lnTo>
                  <a:lnTo>
                    <a:pt x="680" y="168"/>
                  </a:lnTo>
                  <a:lnTo>
                    <a:pt x="678" y="170"/>
                  </a:lnTo>
                  <a:lnTo>
                    <a:pt x="677" y="171"/>
                  </a:lnTo>
                  <a:lnTo>
                    <a:pt x="677" y="173"/>
                  </a:lnTo>
                  <a:lnTo>
                    <a:pt x="677" y="174"/>
                  </a:lnTo>
                  <a:lnTo>
                    <a:pt x="675" y="174"/>
                  </a:lnTo>
                  <a:lnTo>
                    <a:pt x="672" y="176"/>
                  </a:lnTo>
                  <a:lnTo>
                    <a:pt x="671" y="176"/>
                  </a:lnTo>
                  <a:lnTo>
                    <a:pt x="669" y="174"/>
                  </a:lnTo>
                  <a:lnTo>
                    <a:pt x="667" y="174"/>
                  </a:lnTo>
                  <a:lnTo>
                    <a:pt x="671" y="171"/>
                  </a:lnTo>
                  <a:lnTo>
                    <a:pt x="672" y="170"/>
                  </a:lnTo>
                  <a:lnTo>
                    <a:pt x="675" y="168"/>
                  </a:lnTo>
                  <a:lnTo>
                    <a:pt x="677" y="167"/>
                  </a:lnTo>
                  <a:close/>
                  <a:moveTo>
                    <a:pt x="330" y="162"/>
                  </a:moveTo>
                  <a:lnTo>
                    <a:pt x="335" y="162"/>
                  </a:lnTo>
                  <a:lnTo>
                    <a:pt x="336" y="162"/>
                  </a:lnTo>
                  <a:lnTo>
                    <a:pt x="338" y="165"/>
                  </a:lnTo>
                  <a:lnTo>
                    <a:pt x="338" y="168"/>
                  </a:lnTo>
                  <a:lnTo>
                    <a:pt x="339" y="168"/>
                  </a:lnTo>
                  <a:lnTo>
                    <a:pt x="343" y="170"/>
                  </a:lnTo>
                  <a:lnTo>
                    <a:pt x="346" y="171"/>
                  </a:lnTo>
                  <a:lnTo>
                    <a:pt x="346" y="173"/>
                  </a:lnTo>
                  <a:lnTo>
                    <a:pt x="344" y="173"/>
                  </a:lnTo>
                  <a:lnTo>
                    <a:pt x="341" y="173"/>
                  </a:lnTo>
                  <a:lnTo>
                    <a:pt x="339" y="174"/>
                  </a:lnTo>
                  <a:lnTo>
                    <a:pt x="338" y="176"/>
                  </a:lnTo>
                  <a:lnTo>
                    <a:pt x="336" y="178"/>
                  </a:lnTo>
                  <a:lnTo>
                    <a:pt x="332" y="178"/>
                  </a:lnTo>
                  <a:lnTo>
                    <a:pt x="327" y="178"/>
                  </a:lnTo>
                  <a:lnTo>
                    <a:pt x="327" y="176"/>
                  </a:lnTo>
                  <a:lnTo>
                    <a:pt x="330" y="173"/>
                  </a:lnTo>
                  <a:lnTo>
                    <a:pt x="328" y="171"/>
                  </a:lnTo>
                  <a:lnTo>
                    <a:pt x="319" y="174"/>
                  </a:lnTo>
                  <a:lnTo>
                    <a:pt x="317" y="173"/>
                  </a:lnTo>
                  <a:lnTo>
                    <a:pt x="319" y="170"/>
                  </a:lnTo>
                  <a:lnTo>
                    <a:pt x="317" y="170"/>
                  </a:lnTo>
                  <a:lnTo>
                    <a:pt x="313" y="170"/>
                  </a:lnTo>
                  <a:lnTo>
                    <a:pt x="311" y="167"/>
                  </a:lnTo>
                  <a:lnTo>
                    <a:pt x="311" y="165"/>
                  </a:lnTo>
                  <a:lnTo>
                    <a:pt x="316" y="163"/>
                  </a:lnTo>
                  <a:lnTo>
                    <a:pt x="322" y="163"/>
                  </a:lnTo>
                  <a:lnTo>
                    <a:pt x="330" y="162"/>
                  </a:lnTo>
                  <a:close/>
                  <a:moveTo>
                    <a:pt x="313" y="151"/>
                  </a:moveTo>
                  <a:lnTo>
                    <a:pt x="316" y="151"/>
                  </a:lnTo>
                  <a:lnTo>
                    <a:pt x="316" y="151"/>
                  </a:lnTo>
                  <a:lnTo>
                    <a:pt x="317" y="151"/>
                  </a:lnTo>
                  <a:lnTo>
                    <a:pt x="317" y="152"/>
                  </a:lnTo>
                  <a:lnTo>
                    <a:pt x="316" y="152"/>
                  </a:lnTo>
                  <a:lnTo>
                    <a:pt x="317" y="154"/>
                  </a:lnTo>
                  <a:lnTo>
                    <a:pt x="319" y="152"/>
                  </a:lnTo>
                  <a:lnTo>
                    <a:pt x="320" y="152"/>
                  </a:lnTo>
                  <a:lnTo>
                    <a:pt x="322" y="154"/>
                  </a:lnTo>
                  <a:lnTo>
                    <a:pt x="322" y="154"/>
                  </a:lnTo>
                  <a:lnTo>
                    <a:pt x="328" y="155"/>
                  </a:lnTo>
                  <a:lnTo>
                    <a:pt x="330" y="157"/>
                  </a:lnTo>
                  <a:lnTo>
                    <a:pt x="330" y="157"/>
                  </a:lnTo>
                  <a:lnTo>
                    <a:pt x="330" y="159"/>
                  </a:lnTo>
                  <a:lnTo>
                    <a:pt x="328" y="159"/>
                  </a:lnTo>
                  <a:lnTo>
                    <a:pt x="327" y="160"/>
                  </a:lnTo>
                  <a:lnTo>
                    <a:pt x="324" y="160"/>
                  </a:lnTo>
                  <a:lnTo>
                    <a:pt x="313" y="160"/>
                  </a:lnTo>
                  <a:lnTo>
                    <a:pt x="311" y="160"/>
                  </a:lnTo>
                  <a:lnTo>
                    <a:pt x="311" y="160"/>
                  </a:lnTo>
                  <a:lnTo>
                    <a:pt x="309" y="155"/>
                  </a:lnTo>
                  <a:lnTo>
                    <a:pt x="308" y="154"/>
                  </a:lnTo>
                  <a:lnTo>
                    <a:pt x="308" y="152"/>
                  </a:lnTo>
                  <a:lnTo>
                    <a:pt x="308" y="152"/>
                  </a:lnTo>
                  <a:lnTo>
                    <a:pt x="309" y="152"/>
                  </a:lnTo>
                  <a:lnTo>
                    <a:pt x="313" y="151"/>
                  </a:lnTo>
                  <a:close/>
                  <a:moveTo>
                    <a:pt x="393" y="149"/>
                  </a:moveTo>
                  <a:lnTo>
                    <a:pt x="396" y="151"/>
                  </a:lnTo>
                  <a:lnTo>
                    <a:pt x="399" y="152"/>
                  </a:lnTo>
                  <a:lnTo>
                    <a:pt x="399" y="154"/>
                  </a:lnTo>
                  <a:lnTo>
                    <a:pt x="404" y="154"/>
                  </a:lnTo>
                  <a:lnTo>
                    <a:pt x="406" y="155"/>
                  </a:lnTo>
                  <a:lnTo>
                    <a:pt x="407" y="155"/>
                  </a:lnTo>
                  <a:lnTo>
                    <a:pt x="407" y="157"/>
                  </a:lnTo>
                  <a:lnTo>
                    <a:pt x="407" y="159"/>
                  </a:lnTo>
                  <a:lnTo>
                    <a:pt x="407" y="159"/>
                  </a:lnTo>
                  <a:lnTo>
                    <a:pt x="407" y="160"/>
                  </a:lnTo>
                  <a:lnTo>
                    <a:pt x="407" y="160"/>
                  </a:lnTo>
                  <a:lnTo>
                    <a:pt x="407" y="162"/>
                  </a:lnTo>
                  <a:lnTo>
                    <a:pt x="409" y="163"/>
                  </a:lnTo>
                  <a:lnTo>
                    <a:pt x="410" y="165"/>
                  </a:lnTo>
                  <a:lnTo>
                    <a:pt x="410" y="167"/>
                  </a:lnTo>
                  <a:lnTo>
                    <a:pt x="410" y="167"/>
                  </a:lnTo>
                  <a:lnTo>
                    <a:pt x="409" y="170"/>
                  </a:lnTo>
                  <a:lnTo>
                    <a:pt x="409" y="171"/>
                  </a:lnTo>
                  <a:lnTo>
                    <a:pt x="409" y="173"/>
                  </a:lnTo>
                  <a:lnTo>
                    <a:pt x="409" y="174"/>
                  </a:lnTo>
                  <a:lnTo>
                    <a:pt x="409" y="174"/>
                  </a:lnTo>
                  <a:lnTo>
                    <a:pt x="407" y="176"/>
                  </a:lnTo>
                  <a:lnTo>
                    <a:pt x="404" y="178"/>
                  </a:lnTo>
                  <a:lnTo>
                    <a:pt x="406" y="178"/>
                  </a:lnTo>
                  <a:lnTo>
                    <a:pt x="412" y="179"/>
                  </a:lnTo>
                  <a:lnTo>
                    <a:pt x="412" y="181"/>
                  </a:lnTo>
                  <a:lnTo>
                    <a:pt x="412" y="184"/>
                  </a:lnTo>
                  <a:lnTo>
                    <a:pt x="412" y="187"/>
                  </a:lnTo>
                  <a:lnTo>
                    <a:pt x="412" y="187"/>
                  </a:lnTo>
                  <a:lnTo>
                    <a:pt x="410" y="187"/>
                  </a:lnTo>
                  <a:lnTo>
                    <a:pt x="409" y="185"/>
                  </a:lnTo>
                  <a:lnTo>
                    <a:pt x="404" y="187"/>
                  </a:lnTo>
                  <a:lnTo>
                    <a:pt x="406" y="192"/>
                  </a:lnTo>
                  <a:lnTo>
                    <a:pt x="407" y="195"/>
                  </a:lnTo>
                  <a:lnTo>
                    <a:pt x="407" y="195"/>
                  </a:lnTo>
                  <a:lnTo>
                    <a:pt x="407" y="196"/>
                  </a:lnTo>
                  <a:lnTo>
                    <a:pt x="406" y="196"/>
                  </a:lnTo>
                  <a:lnTo>
                    <a:pt x="406" y="196"/>
                  </a:lnTo>
                  <a:lnTo>
                    <a:pt x="404" y="195"/>
                  </a:lnTo>
                  <a:lnTo>
                    <a:pt x="402" y="193"/>
                  </a:lnTo>
                  <a:lnTo>
                    <a:pt x="402" y="193"/>
                  </a:lnTo>
                  <a:lnTo>
                    <a:pt x="402" y="195"/>
                  </a:lnTo>
                  <a:lnTo>
                    <a:pt x="402" y="195"/>
                  </a:lnTo>
                  <a:lnTo>
                    <a:pt x="402" y="196"/>
                  </a:lnTo>
                  <a:lnTo>
                    <a:pt x="404" y="198"/>
                  </a:lnTo>
                  <a:lnTo>
                    <a:pt x="402" y="198"/>
                  </a:lnTo>
                  <a:lnTo>
                    <a:pt x="401" y="200"/>
                  </a:lnTo>
                  <a:lnTo>
                    <a:pt x="399" y="200"/>
                  </a:lnTo>
                  <a:lnTo>
                    <a:pt x="395" y="200"/>
                  </a:lnTo>
                  <a:lnTo>
                    <a:pt x="393" y="200"/>
                  </a:lnTo>
                  <a:lnTo>
                    <a:pt x="391" y="200"/>
                  </a:lnTo>
                  <a:lnTo>
                    <a:pt x="388" y="200"/>
                  </a:lnTo>
                  <a:lnTo>
                    <a:pt x="387" y="200"/>
                  </a:lnTo>
                  <a:lnTo>
                    <a:pt x="385" y="200"/>
                  </a:lnTo>
                  <a:lnTo>
                    <a:pt x="384" y="198"/>
                  </a:lnTo>
                  <a:lnTo>
                    <a:pt x="382" y="198"/>
                  </a:lnTo>
                  <a:lnTo>
                    <a:pt x="379" y="200"/>
                  </a:lnTo>
                  <a:lnTo>
                    <a:pt x="376" y="200"/>
                  </a:lnTo>
                  <a:lnTo>
                    <a:pt x="371" y="200"/>
                  </a:lnTo>
                  <a:lnTo>
                    <a:pt x="369" y="200"/>
                  </a:lnTo>
                  <a:lnTo>
                    <a:pt x="369" y="198"/>
                  </a:lnTo>
                  <a:lnTo>
                    <a:pt x="368" y="195"/>
                  </a:lnTo>
                  <a:lnTo>
                    <a:pt x="368" y="193"/>
                  </a:lnTo>
                  <a:lnTo>
                    <a:pt x="373" y="193"/>
                  </a:lnTo>
                  <a:lnTo>
                    <a:pt x="373" y="193"/>
                  </a:lnTo>
                  <a:lnTo>
                    <a:pt x="369" y="192"/>
                  </a:lnTo>
                  <a:lnTo>
                    <a:pt x="365" y="190"/>
                  </a:lnTo>
                  <a:lnTo>
                    <a:pt x="363" y="190"/>
                  </a:lnTo>
                  <a:lnTo>
                    <a:pt x="365" y="189"/>
                  </a:lnTo>
                  <a:lnTo>
                    <a:pt x="365" y="189"/>
                  </a:lnTo>
                  <a:lnTo>
                    <a:pt x="369" y="187"/>
                  </a:lnTo>
                  <a:lnTo>
                    <a:pt x="374" y="184"/>
                  </a:lnTo>
                  <a:lnTo>
                    <a:pt x="377" y="182"/>
                  </a:lnTo>
                  <a:lnTo>
                    <a:pt x="377" y="181"/>
                  </a:lnTo>
                  <a:lnTo>
                    <a:pt x="380" y="181"/>
                  </a:lnTo>
                  <a:lnTo>
                    <a:pt x="385" y="181"/>
                  </a:lnTo>
                  <a:lnTo>
                    <a:pt x="385" y="179"/>
                  </a:lnTo>
                  <a:lnTo>
                    <a:pt x="376" y="179"/>
                  </a:lnTo>
                  <a:lnTo>
                    <a:pt x="361" y="182"/>
                  </a:lnTo>
                  <a:lnTo>
                    <a:pt x="357" y="182"/>
                  </a:lnTo>
                  <a:lnTo>
                    <a:pt x="354" y="182"/>
                  </a:lnTo>
                  <a:lnTo>
                    <a:pt x="338" y="185"/>
                  </a:lnTo>
                  <a:lnTo>
                    <a:pt x="336" y="185"/>
                  </a:lnTo>
                  <a:lnTo>
                    <a:pt x="335" y="184"/>
                  </a:lnTo>
                  <a:lnTo>
                    <a:pt x="333" y="182"/>
                  </a:lnTo>
                  <a:lnTo>
                    <a:pt x="335" y="181"/>
                  </a:lnTo>
                  <a:lnTo>
                    <a:pt x="339" y="179"/>
                  </a:lnTo>
                  <a:lnTo>
                    <a:pt x="341" y="178"/>
                  </a:lnTo>
                  <a:lnTo>
                    <a:pt x="341" y="176"/>
                  </a:lnTo>
                  <a:lnTo>
                    <a:pt x="343" y="174"/>
                  </a:lnTo>
                  <a:lnTo>
                    <a:pt x="346" y="174"/>
                  </a:lnTo>
                  <a:lnTo>
                    <a:pt x="350" y="176"/>
                  </a:lnTo>
                  <a:lnTo>
                    <a:pt x="354" y="178"/>
                  </a:lnTo>
                  <a:lnTo>
                    <a:pt x="355" y="178"/>
                  </a:lnTo>
                  <a:lnTo>
                    <a:pt x="358" y="178"/>
                  </a:lnTo>
                  <a:lnTo>
                    <a:pt x="360" y="176"/>
                  </a:lnTo>
                  <a:lnTo>
                    <a:pt x="360" y="176"/>
                  </a:lnTo>
                  <a:lnTo>
                    <a:pt x="355" y="178"/>
                  </a:lnTo>
                  <a:lnTo>
                    <a:pt x="355" y="176"/>
                  </a:lnTo>
                  <a:lnTo>
                    <a:pt x="354" y="174"/>
                  </a:lnTo>
                  <a:lnTo>
                    <a:pt x="354" y="174"/>
                  </a:lnTo>
                  <a:lnTo>
                    <a:pt x="352" y="173"/>
                  </a:lnTo>
                  <a:lnTo>
                    <a:pt x="352" y="173"/>
                  </a:lnTo>
                  <a:lnTo>
                    <a:pt x="354" y="171"/>
                  </a:lnTo>
                  <a:lnTo>
                    <a:pt x="349" y="170"/>
                  </a:lnTo>
                  <a:lnTo>
                    <a:pt x="347" y="170"/>
                  </a:lnTo>
                  <a:lnTo>
                    <a:pt x="347" y="168"/>
                  </a:lnTo>
                  <a:lnTo>
                    <a:pt x="347" y="168"/>
                  </a:lnTo>
                  <a:lnTo>
                    <a:pt x="349" y="167"/>
                  </a:lnTo>
                  <a:lnTo>
                    <a:pt x="352" y="163"/>
                  </a:lnTo>
                  <a:lnTo>
                    <a:pt x="352" y="163"/>
                  </a:lnTo>
                  <a:lnTo>
                    <a:pt x="347" y="163"/>
                  </a:lnTo>
                  <a:lnTo>
                    <a:pt x="346" y="163"/>
                  </a:lnTo>
                  <a:lnTo>
                    <a:pt x="343" y="162"/>
                  </a:lnTo>
                  <a:lnTo>
                    <a:pt x="344" y="160"/>
                  </a:lnTo>
                  <a:lnTo>
                    <a:pt x="346" y="159"/>
                  </a:lnTo>
                  <a:lnTo>
                    <a:pt x="347" y="157"/>
                  </a:lnTo>
                  <a:lnTo>
                    <a:pt x="349" y="157"/>
                  </a:lnTo>
                  <a:lnTo>
                    <a:pt x="350" y="157"/>
                  </a:lnTo>
                  <a:lnTo>
                    <a:pt x="354" y="157"/>
                  </a:lnTo>
                  <a:lnTo>
                    <a:pt x="355" y="159"/>
                  </a:lnTo>
                  <a:lnTo>
                    <a:pt x="358" y="160"/>
                  </a:lnTo>
                  <a:lnTo>
                    <a:pt x="358" y="162"/>
                  </a:lnTo>
                  <a:lnTo>
                    <a:pt x="358" y="162"/>
                  </a:lnTo>
                  <a:lnTo>
                    <a:pt x="358" y="163"/>
                  </a:lnTo>
                  <a:lnTo>
                    <a:pt x="361" y="165"/>
                  </a:lnTo>
                  <a:lnTo>
                    <a:pt x="371" y="170"/>
                  </a:lnTo>
                  <a:lnTo>
                    <a:pt x="373" y="171"/>
                  </a:lnTo>
                  <a:lnTo>
                    <a:pt x="374" y="173"/>
                  </a:lnTo>
                  <a:lnTo>
                    <a:pt x="376" y="173"/>
                  </a:lnTo>
                  <a:lnTo>
                    <a:pt x="377" y="173"/>
                  </a:lnTo>
                  <a:lnTo>
                    <a:pt x="379" y="173"/>
                  </a:lnTo>
                  <a:lnTo>
                    <a:pt x="379" y="171"/>
                  </a:lnTo>
                  <a:lnTo>
                    <a:pt x="374" y="170"/>
                  </a:lnTo>
                  <a:lnTo>
                    <a:pt x="374" y="168"/>
                  </a:lnTo>
                  <a:lnTo>
                    <a:pt x="373" y="167"/>
                  </a:lnTo>
                  <a:lnTo>
                    <a:pt x="373" y="167"/>
                  </a:lnTo>
                  <a:lnTo>
                    <a:pt x="374" y="167"/>
                  </a:lnTo>
                  <a:lnTo>
                    <a:pt x="377" y="167"/>
                  </a:lnTo>
                  <a:lnTo>
                    <a:pt x="380" y="167"/>
                  </a:lnTo>
                  <a:lnTo>
                    <a:pt x="377" y="165"/>
                  </a:lnTo>
                  <a:lnTo>
                    <a:pt x="374" y="165"/>
                  </a:lnTo>
                  <a:lnTo>
                    <a:pt x="371" y="165"/>
                  </a:lnTo>
                  <a:lnTo>
                    <a:pt x="368" y="163"/>
                  </a:lnTo>
                  <a:lnTo>
                    <a:pt x="368" y="163"/>
                  </a:lnTo>
                  <a:lnTo>
                    <a:pt x="369" y="162"/>
                  </a:lnTo>
                  <a:lnTo>
                    <a:pt x="374" y="162"/>
                  </a:lnTo>
                  <a:lnTo>
                    <a:pt x="374" y="162"/>
                  </a:lnTo>
                  <a:lnTo>
                    <a:pt x="374" y="162"/>
                  </a:lnTo>
                  <a:lnTo>
                    <a:pt x="373" y="160"/>
                  </a:lnTo>
                  <a:lnTo>
                    <a:pt x="371" y="160"/>
                  </a:lnTo>
                  <a:lnTo>
                    <a:pt x="365" y="159"/>
                  </a:lnTo>
                  <a:lnTo>
                    <a:pt x="363" y="157"/>
                  </a:lnTo>
                  <a:lnTo>
                    <a:pt x="361" y="157"/>
                  </a:lnTo>
                  <a:lnTo>
                    <a:pt x="361" y="155"/>
                  </a:lnTo>
                  <a:lnTo>
                    <a:pt x="361" y="155"/>
                  </a:lnTo>
                  <a:lnTo>
                    <a:pt x="366" y="152"/>
                  </a:lnTo>
                  <a:lnTo>
                    <a:pt x="368" y="152"/>
                  </a:lnTo>
                  <a:lnTo>
                    <a:pt x="373" y="151"/>
                  </a:lnTo>
                  <a:lnTo>
                    <a:pt x="377" y="151"/>
                  </a:lnTo>
                  <a:lnTo>
                    <a:pt x="379" y="152"/>
                  </a:lnTo>
                  <a:lnTo>
                    <a:pt x="384" y="155"/>
                  </a:lnTo>
                  <a:lnTo>
                    <a:pt x="387" y="157"/>
                  </a:lnTo>
                  <a:lnTo>
                    <a:pt x="390" y="157"/>
                  </a:lnTo>
                  <a:lnTo>
                    <a:pt x="388" y="154"/>
                  </a:lnTo>
                  <a:lnTo>
                    <a:pt x="388" y="152"/>
                  </a:lnTo>
                  <a:lnTo>
                    <a:pt x="390" y="151"/>
                  </a:lnTo>
                  <a:lnTo>
                    <a:pt x="393" y="149"/>
                  </a:lnTo>
                  <a:close/>
                  <a:moveTo>
                    <a:pt x="365" y="148"/>
                  </a:moveTo>
                  <a:lnTo>
                    <a:pt x="368" y="148"/>
                  </a:lnTo>
                  <a:lnTo>
                    <a:pt x="371" y="149"/>
                  </a:lnTo>
                  <a:lnTo>
                    <a:pt x="363" y="151"/>
                  </a:lnTo>
                  <a:lnTo>
                    <a:pt x="357" y="154"/>
                  </a:lnTo>
                  <a:lnTo>
                    <a:pt x="352" y="154"/>
                  </a:lnTo>
                  <a:lnTo>
                    <a:pt x="350" y="152"/>
                  </a:lnTo>
                  <a:lnTo>
                    <a:pt x="350" y="152"/>
                  </a:lnTo>
                  <a:lnTo>
                    <a:pt x="352" y="152"/>
                  </a:lnTo>
                  <a:lnTo>
                    <a:pt x="357" y="151"/>
                  </a:lnTo>
                  <a:lnTo>
                    <a:pt x="360" y="149"/>
                  </a:lnTo>
                  <a:lnTo>
                    <a:pt x="361" y="148"/>
                  </a:lnTo>
                  <a:lnTo>
                    <a:pt x="365" y="148"/>
                  </a:lnTo>
                  <a:close/>
                  <a:moveTo>
                    <a:pt x="246" y="146"/>
                  </a:moveTo>
                  <a:lnTo>
                    <a:pt x="251" y="148"/>
                  </a:lnTo>
                  <a:lnTo>
                    <a:pt x="251" y="148"/>
                  </a:lnTo>
                  <a:lnTo>
                    <a:pt x="251" y="148"/>
                  </a:lnTo>
                  <a:lnTo>
                    <a:pt x="251" y="149"/>
                  </a:lnTo>
                  <a:lnTo>
                    <a:pt x="251" y="151"/>
                  </a:lnTo>
                  <a:lnTo>
                    <a:pt x="250" y="152"/>
                  </a:lnTo>
                  <a:lnTo>
                    <a:pt x="250" y="152"/>
                  </a:lnTo>
                  <a:lnTo>
                    <a:pt x="250" y="152"/>
                  </a:lnTo>
                  <a:lnTo>
                    <a:pt x="251" y="154"/>
                  </a:lnTo>
                  <a:lnTo>
                    <a:pt x="251" y="155"/>
                  </a:lnTo>
                  <a:lnTo>
                    <a:pt x="251" y="157"/>
                  </a:lnTo>
                  <a:lnTo>
                    <a:pt x="251" y="157"/>
                  </a:lnTo>
                  <a:lnTo>
                    <a:pt x="254" y="159"/>
                  </a:lnTo>
                  <a:lnTo>
                    <a:pt x="256" y="160"/>
                  </a:lnTo>
                  <a:lnTo>
                    <a:pt x="257" y="163"/>
                  </a:lnTo>
                  <a:lnTo>
                    <a:pt x="256" y="165"/>
                  </a:lnTo>
                  <a:lnTo>
                    <a:pt x="254" y="167"/>
                  </a:lnTo>
                  <a:lnTo>
                    <a:pt x="253" y="167"/>
                  </a:lnTo>
                  <a:lnTo>
                    <a:pt x="253" y="168"/>
                  </a:lnTo>
                  <a:lnTo>
                    <a:pt x="253" y="168"/>
                  </a:lnTo>
                  <a:lnTo>
                    <a:pt x="254" y="168"/>
                  </a:lnTo>
                  <a:lnTo>
                    <a:pt x="256" y="168"/>
                  </a:lnTo>
                  <a:lnTo>
                    <a:pt x="259" y="168"/>
                  </a:lnTo>
                  <a:lnTo>
                    <a:pt x="261" y="168"/>
                  </a:lnTo>
                  <a:lnTo>
                    <a:pt x="262" y="170"/>
                  </a:lnTo>
                  <a:lnTo>
                    <a:pt x="262" y="171"/>
                  </a:lnTo>
                  <a:lnTo>
                    <a:pt x="262" y="171"/>
                  </a:lnTo>
                  <a:lnTo>
                    <a:pt x="262" y="171"/>
                  </a:lnTo>
                  <a:lnTo>
                    <a:pt x="262" y="173"/>
                  </a:lnTo>
                  <a:lnTo>
                    <a:pt x="259" y="176"/>
                  </a:lnTo>
                  <a:lnTo>
                    <a:pt x="259" y="176"/>
                  </a:lnTo>
                  <a:lnTo>
                    <a:pt x="259" y="176"/>
                  </a:lnTo>
                  <a:lnTo>
                    <a:pt x="259" y="176"/>
                  </a:lnTo>
                  <a:lnTo>
                    <a:pt x="262" y="174"/>
                  </a:lnTo>
                  <a:lnTo>
                    <a:pt x="265" y="173"/>
                  </a:lnTo>
                  <a:lnTo>
                    <a:pt x="267" y="173"/>
                  </a:lnTo>
                  <a:lnTo>
                    <a:pt x="270" y="174"/>
                  </a:lnTo>
                  <a:lnTo>
                    <a:pt x="272" y="174"/>
                  </a:lnTo>
                  <a:lnTo>
                    <a:pt x="272" y="174"/>
                  </a:lnTo>
                  <a:lnTo>
                    <a:pt x="272" y="174"/>
                  </a:lnTo>
                  <a:lnTo>
                    <a:pt x="273" y="178"/>
                  </a:lnTo>
                  <a:lnTo>
                    <a:pt x="275" y="181"/>
                  </a:lnTo>
                  <a:lnTo>
                    <a:pt x="275" y="179"/>
                  </a:lnTo>
                  <a:lnTo>
                    <a:pt x="275" y="178"/>
                  </a:lnTo>
                  <a:lnTo>
                    <a:pt x="275" y="178"/>
                  </a:lnTo>
                  <a:lnTo>
                    <a:pt x="278" y="176"/>
                  </a:lnTo>
                  <a:lnTo>
                    <a:pt x="278" y="176"/>
                  </a:lnTo>
                  <a:lnTo>
                    <a:pt x="276" y="174"/>
                  </a:lnTo>
                  <a:lnTo>
                    <a:pt x="276" y="174"/>
                  </a:lnTo>
                  <a:lnTo>
                    <a:pt x="275" y="173"/>
                  </a:lnTo>
                  <a:lnTo>
                    <a:pt x="275" y="171"/>
                  </a:lnTo>
                  <a:lnTo>
                    <a:pt x="276" y="171"/>
                  </a:lnTo>
                  <a:lnTo>
                    <a:pt x="278" y="170"/>
                  </a:lnTo>
                  <a:lnTo>
                    <a:pt x="279" y="170"/>
                  </a:lnTo>
                  <a:lnTo>
                    <a:pt x="281" y="168"/>
                  </a:lnTo>
                  <a:lnTo>
                    <a:pt x="289" y="170"/>
                  </a:lnTo>
                  <a:lnTo>
                    <a:pt x="292" y="171"/>
                  </a:lnTo>
                  <a:lnTo>
                    <a:pt x="292" y="173"/>
                  </a:lnTo>
                  <a:lnTo>
                    <a:pt x="294" y="173"/>
                  </a:lnTo>
                  <a:lnTo>
                    <a:pt x="294" y="174"/>
                  </a:lnTo>
                  <a:lnTo>
                    <a:pt x="295" y="178"/>
                  </a:lnTo>
                  <a:lnTo>
                    <a:pt x="295" y="179"/>
                  </a:lnTo>
                  <a:lnTo>
                    <a:pt x="294" y="181"/>
                  </a:lnTo>
                  <a:lnTo>
                    <a:pt x="292" y="185"/>
                  </a:lnTo>
                  <a:lnTo>
                    <a:pt x="292" y="189"/>
                  </a:lnTo>
                  <a:lnTo>
                    <a:pt x="289" y="195"/>
                  </a:lnTo>
                  <a:lnTo>
                    <a:pt x="287" y="196"/>
                  </a:lnTo>
                  <a:lnTo>
                    <a:pt x="286" y="196"/>
                  </a:lnTo>
                  <a:lnTo>
                    <a:pt x="279" y="200"/>
                  </a:lnTo>
                  <a:lnTo>
                    <a:pt x="273" y="201"/>
                  </a:lnTo>
                  <a:lnTo>
                    <a:pt x="272" y="201"/>
                  </a:lnTo>
                  <a:lnTo>
                    <a:pt x="270" y="201"/>
                  </a:lnTo>
                  <a:lnTo>
                    <a:pt x="267" y="201"/>
                  </a:lnTo>
                  <a:lnTo>
                    <a:pt x="261" y="200"/>
                  </a:lnTo>
                  <a:lnTo>
                    <a:pt x="257" y="200"/>
                  </a:lnTo>
                  <a:lnTo>
                    <a:pt x="256" y="201"/>
                  </a:lnTo>
                  <a:lnTo>
                    <a:pt x="253" y="201"/>
                  </a:lnTo>
                  <a:lnTo>
                    <a:pt x="251" y="201"/>
                  </a:lnTo>
                  <a:lnTo>
                    <a:pt x="250" y="201"/>
                  </a:lnTo>
                  <a:lnTo>
                    <a:pt x="248" y="200"/>
                  </a:lnTo>
                  <a:lnTo>
                    <a:pt x="250" y="200"/>
                  </a:lnTo>
                  <a:lnTo>
                    <a:pt x="250" y="200"/>
                  </a:lnTo>
                  <a:lnTo>
                    <a:pt x="250" y="198"/>
                  </a:lnTo>
                  <a:lnTo>
                    <a:pt x="246" y="198"/>
                  </a:lnTo>
                  <a:lnTo>
                    <a:pt x="245" y="200"/>
                  </a:lnTo>
                  <a:lnTo>
                    <a:pt x="237" y="203"/>
                  </a:lnTo>
                  <a:lnTo>
                    <a:pt x="227" y="204"/>
                  </a:lnTo>
                  <a:lnTo>
                    <a:pt x="224" y="206"/>
                  </a:lnTo>
                  <a:lnTo>
                    <a:pt x="221" y="206"/>
                  </a:lnTo>
                  <a:lnTo>
                    <a:pt x="221" y="207"/>
                  </a:lnTo>
                  <a:lnTo>
                    <a:pt x="218" y="209"/>
                  </a:lnTo>
                  <a:lnTo>
                    <a:pt x="216" y="211"/>
                  </a:lnTo>
                  <a:lnTo>
                    <a:pt x="212" y="212"/>
                  </a:lnTo>
                  <a:lnTo>
                    <a:pt x="205" y="214"/>
                  </a:lnTo>
                  <a:lnTo>
                    <a:pt x="193" y="217"/>
                  </a:lnTo>
                  <a:lnTo>
                    <a:pt x="186" y="217"/>
                  </a:lnTo>
                  <a:lnTo>
                    <a:pt x="179" y="217"/>
                  </a:lnTo>
                  <a:lnTo>
                    <a:pt x="177" y="215"/>
                  </a:lnTo>
                  <a:lnTo>
                    <a:pt x="174" y="214"/>
                  </a:lnTo>
                  <a:lnTo>
                    <a:pt x="169" y="212"/>
                  </a:lnTo>
                  <a:lnTo>
                    <a:pt x="168" y="211"/>
                  </a:lnTo>
                  <a:lnTo>
                    <a:pt x="166" y="209"/>
                  </a:lnTo>
                  <a:lnTo>
                    <a:pt x="168" y="207"/>
                  </a:lnTo>
                  <a:lnTo>
                    <a:pt x="169" y="206"/>
                  </a:lnTo>
                  <a:lnTo>
                    <a:pt x="174" y="206"/>
                  </a:lnTo>
                  <a:lnTo>
                    <a:pt x="182" y="203"/>
                  </a:lnTo>
                  <a:lnTo>
                    <a:pt x="188" y="201"/>
                  </a:lnTo>
                  <a:lnTo>
                    <a:pt x="191" y="200"/>
                  </a:lnTo>
                  <a:lnTo>
                    <a:pt x="197" y="200"/>
                  </a:lnTo>
                  <a:lnTo>
                    <a:pt x="201" y="200"/>
                  </a:lnTo>
                  <a:lnTo>
                    <a:pt x="204" y="200"/>
                  </a:lnTo>
                  <a:lnTo>
                    <a:pt x="205" y="200"/>
                  </a:lnTo>
                  <a:lnTo>
                    <a:pt x="209" y="198"/>
                  </a:lnTo>
                  <a:lnTo>
                    <a:pt x="212" y="196"/>
                  </a:lnTo>
                  <a:lnTo>
                    <a:pt x="213" y="195"/>
                  </a:lnTo>
                  <a:lnTo>
                    <a:pt x="215" y="193"/>
                  </a:lnTo>
                  <a:lnTo>
                    <a:pt x="213" y="192"/>
                  </a:lnTo>
                  <a:lnTo>
                    <a:pt x="213" y="192"/>
                  </a:lnTo>
                  <a:lnTo>
                    <a:pt x="209" y="195"/>
                  </a:lnTo>
                  <a:lnTo>
                    <a:pt x="207" y="195"/>
                  </a:lnTo>
                  <a:lnTo>
                    <a:pt x="204" y="195"/>
                  </a:lnTo>
                  <a:lnTo>
                    <a:pt x="201" y="196"/>
                  </a:lnTo>
                  <a:lnTo>
                    <a:pt x="197" y="196"/>
                  </a:lnTo>
                  <a:lnTo>
                    <a:pt x="197" y="196"/>
                  </a:lnTo>
                  <a:lnTo>
                    <a:pt x="194" y="193"/>
                  </a:lnTo>
                  <a:lnTo>
                    <a:pt x="193" y="193"/>
                  </a:lnTo>
                  <a:lnTo>
                    <a:pt x="191" y="193"/>
                  </a:lnTo>
                  <a:lnTo>
                    <a:pt x="191" y="195"/>
                  </a:lnTo>
                  <a:lnTo>
                    <a:pt x="190" y="196"/>
                  </a:lnTo>
                  <a:lnTo>
                    <a:pt x="188" y="196"/>
                  </a:lnTo>
                  <a:lnTo>
                    <a:pt x="186" y="196"/>
                  </a:lnTo>
                  <a:lnTo>
                    <a:pt x="182" y="196"/>
                  </a:lnTo>
                  <a:lnTo>
                    <a:pt x="175" y="198"/>
                  </a:lnTo>
                  <a:lnTo>
                    <a:pt x="175" y="198"/>
                  </a:lnTo>
                  <a:lnTo>
                    <a:pt x="174" y="196"/>
                  </a:lnTo>
                  <a:lnTo>
                    <a:pt x="174" y="196"/>
                  </a:lnTo>
                  <a:lnTo>
                    <a:pt x="174" y="195"/>
                  </a:lnTo>
                  <a:lnTo>
                    <a:pt x="174" y="193"/>
                  </a:lnTo>
                  <a:lnTo>
                    <a:pt x="174" y="192"/>
                  </a:lnTo>
                  <a:lnTo>
                    <a:pt x="174" y="192"/>
                  </a:lnTo>
                  <a:lnTo>
                    <a:pt x="175" y="190"/>
                  </a:lnTo>
                  <a:lnTo>
                    <a:pt x="179" y="189"/>
                  </a:lnTo>
                  <a:lnTo>
                    <a:pt x="180" y="187"/>
                  </a:lnTo>
                  <a:lnTo>
                    <a:pt x="177" y="189"/>
                  </a:lnTo>
                  <a:lnTo>
                    <a:pt x="174" y="189"/>
                  </a:lnTo>
                  <a:lnTo>
                    <a:pt x="172" y="189"/>
                  </a:lnTo>
                  <a:lnTo>
                    <a:pt x="172" y="187"/>
                  </a:lnTo>
                  <a:lnTo>
                    <a:pt x="172" y="187"/>
                  </a:lnTo>
                  <a:lnTo>
                    <a:pt x="171" y="187"/>
                  </a:lnTo>
                  <a:lnTo>
                    <a:pt x="171" y="189"/>
                  </a:lnTo>
                  <a:lnTo>
                    <a:pt x="171" y="192"/>
                  </a:lnTo>
                  <a:lnTo>
                    <a:pt x="169" y="193"/>
                  </a:lnTo>
                  <a:lnTo>
                    <a:pt x="168" y="193"/>
                  </a:lnTo>
                  <a:lnTo>
                    <a:pt x="166" y="192"/>
                  </a:lnTo>
                  <a:lnTo>
                    <a:pt x="164" y="192"/>
                  </a:lnTo>
                  <a:lnTo>
                    <a:pt x="164" y="192"/>
                  </a:lnTo>
                  <a:lnTo>
                    <a:pt x="164" y="192"/>
                  </a:lnTo>
                  <a:lnTo>
                    <a:pt x="166" y="195"/>
                  </a:lnTo>
                  <a:lnTo>
                    <a:pt x="166" y="196"/>
                  </a:lnTo>
                  <a:lnTo>
                    <a:pt x="166" y="198"/>
                  </a:lnTo>
                  <a:lnTo>
                    <a:pt x="160" y="200"/>
                  </a:lnTo>
                  <a:lnTo>
                    <a:pt x="156" y="201"/>
                  </a:lnTo>
                  <a:lnTo>
                    <a:pt x="156" y="200"/>
                  </a:lnTo>
                  <a:lnTo>
                    <a:pt x="155" y="200"/>
                  </a:lnTo>
                  <a:lnTo>
                    <a:pt x="155" y="198"/>
                  </a:lnTo>
                  <a:lnTo>
                    <a:pt x="153" y="196"/>
                  </a:lnTo>
                  <a:lnTo>
                    <a:pt x="152" y="196"/>
                  </a:lnTo>
                  <a:lnTo>
                    <a:pt x="152" y="196"/>
                  </a:lnTo>
                  <a:lnTo>
                    <a:pt x="150" y="196"/>
                  </a:lnTo>
                  <a:lnTo>
                    <a:pt x="150" y="198"/>
                  </a:lnTo>
                  <a:lnTo>
                    <a:pt x="149" y="198"/>
                  </a:lnTo>
                  <a:lnTo>
                    <a:pt x="149" y="200"/>
                  </a:lnTo>
                  <a:lnTo>
                    <a:pt x="147" y="201"/>
                  </a:lnTo>
                  <a:lnTo>
                    <a:pt x="147" y="201"/>
                  </a:lnTo>
                  <a:lnTo>
                    <a:pt x="141" y="198"/>
                  </a:lnTo>
                  <a:lnTo>
                    <a:pt x="136" y="195"/>
                  </a:lnTo>
                  <a:lnTo>
                    <a:pt x="131" y="195"/>
                  </a:lnTo>
                  <a:lnTo>
                    <a:pt x="128" y="195"/>
                  </a:lnTo>
                  <a:lnTo>
                    <a:pt x="122" y="193"/>
                  </a:lnTo>
                  <a:lnTo>
                    <a:pt x="120" y="193"/>
                  </a:lnTo>
                  <a:lnTo>
                    <a:pt x="120" y="192"/>
                  </a:lnTo>
                  <a:lnTo>
                    <a:pt x="120" y="192"/>
                  </a:lnTo>
                  <a:lnTo>
                    <a:pt x="120" y="190"/>
                  </a:lnTo>
                  <a:lnTo>
                    <a:pt x="120" y="190"/>
                  </a:lnTo>
                  <a:lnTo>
                    <a:pt x="123" y="187"/>
                  </a:lnTo>
                  <a:lnTo>
                    <a:pt x="123" y="187"/>
                  </a:lnTo>
                  <a:lnTo>
                    <a:pt x="125" y="187"/>
                  </a:lnTo>
                  <a:lnTo>
                    <a:pt x="127" y="185"/>
                  </a:lnTo>
                  <a:lnTo>
                    <a:pt x="130" y="185"/>
                  </a:lnTo>
                  <a:lnTo>
                    <a:pt x="139" y="185"/>
                  </a:lnTo>
                  <a:lnTo>
                    <a:pt x="142" y="185"/>
                  </a:lnTo>
                  <a:lnTo>
                    <a:pt x="152" y="182"/>
                  </a:lnTo>
                  <a:lnTo>
                    <a:pt x="153" y="181"/>
                  </a:lnTo>
                  <a:lnTo>
                    <a:pt x="155" y="181"/>
                  </a:lnTo>
                  <a:lnTo>
                    <a:pt x="155" y="179"/>
                  </a:lnTo>
                  <a:lnTo>
                    <a:pt x="155" y="179"/>
                  </a:lnTo>
                  <a:lnTo>
                    <a:pt x="142" y="182"/>
                  </a:lnTo>
                  <a:lnTo>
                    <a:pt x="136" y="182"/>
                  </a:lnTo>
                  <a:lnTo>
                    <a:pt x="128" y="182"/>
                  </a:lnTo>
                  <a:lnTo>
                    <a:pt x="127" y="182"/>
                  </a:lnTo>
                  <a:lnTo>
                    <a:pt x="127" y="181"/>
                  </a:lnTo>
                  <a:lnTo>
                    <a:pt x="128" y="179"/>
                  </a:lnTo>
                  <a:lnTo>
                    <a:pt x="128" y="178"/>
                  </a:lnTo>
                  <a:lnTo>
                    <a:pt x="131" y="178"/>
                  </a:lnTo>
                  <a:lnTo>
                    <a:pt x="138" y="176"/>
                  </a:lnTo>
                  <a:lnTo>
                    <a:pt x="145" y="176"/>
                  </a:lnTo>
                  <a:lnTo>
                    <a:pt x="150" y="174"/>
                  </a:lnTo>
                  <a:lnTo>
                    <a:pt x="155" y="174"/>
                  </a:lnTo>
                  <a:lnTo>
                    <a:pt x="158" y="173"/>
                  </a:lnTo>
                  <a:lnTo>
                    <a:pt x="149" y="173"/>
                  </a:lnTo>
                  <a:lnTo>
                    <a:pt x="138" y="174"/>
                  </a:lnTo>
                  <a:lnTo>
                    <a:pt x="136" y="174"/>
                  </a:lnTo>
                  <a:lnTo>
                    <a:pt x="133" y="173"/>
                  </a:lnTo>
                  <a:lnTo>
                    <a:pt x="133" y="171"/>
                  </a:lnTo>
                  <a:lnTo>
                    <a:pt x="134" y="171"/>
                  </a:lnTo>
                  <a:lnTo>
                    <a:pt x="134" y="170"/>
                  </a:lnTo>
                  <a:lnTo>
                    <a:pt x="134" y="168"/>
                  </a:lnTo>
                  <a:lnTo>
                    <a:pt x="134" y="168"/>
                  </a:lnTo>
                  <a:lnTo>
                    <a:pt x="136" y="167"/>
                  </a:lnTo>
                  <a:lnTo>
                    <a:pt x="139" y="165"/>
                  </a:lnTo>
                  <a:lnTo>
                    <a:pt x="142" y="165"/>
                  </a:lnTo>
                  <a:lnTo>
                    <a:pt x="145" y="165"/>
                  </a:lnTo>
                  <a:lnTo>
                    <a:pt x="158" y="165"/>
                  </a:lnTo>
                  <a:lnTo>
                    <a:pt x="161" y="165"/>
                  </a:lnTo>
                  <a:lnTo>
                    <a:pt x="160" y="165"/>
                  </a:lnTo>
                  <a:lnTo>
                    <a:pt x="156" y="165"/>
                  </a:lnTo>
                  <a:lnTo>
                    <a:pt x="147" y="163"/>
                  </a:lnTo>
                  <a:lnTo>
                    <a:pt x="145" y="163"/>
                  </a:lnTo>
                  <a:lnTo>
                    <a:pt x="145" y="162"/>
                  </a:lnTo>
                  <a:lnTo>
                    <a:pt x="145" y="162"/>
                  </a:lnTo>
                  <a:lnTo>
                    <a:pt x="145" y="160"/>
                  </a:lnTo>
                  <a:lnTo>
                    <a:pt x="145" y="160"/>
                  </a:lnTo>
                  <a:lnTo>
                    <a:pt x="149" y="157"/>
                  </a:lnTo>
                  <a:lnTo>
                    <a:pt x="158" y="155"/>
                  </a:lnTo>
                  <a:lnTo>
                    <a:pt x="161" y="155"/>
                  </a:lnTo>
                  <a:lnTo>
                    <a:pt x="164" y="155"/>
                  </a:lnTo>
                  <a:lnTo>
                    <a:pt x="168" y="155"/>
                  </a:lnTo>
                  <a:lnTo>
                    <a:pt x="169" y="157"/>
                  </a:lnTo>
                  <a:lnTo>
                    <a:pt x="169" y="157"/>
                  </a:lnTo>
                  <a:lnTo>
                    <a:pt x="171" y="159"/>
                  </a:lnTo>
                  <a:lnTo>
                    <a:pt x="171" y="160"/>
                  </a:lnTo>
                  <a:lnTo>
                    <a:pt x="171" y="160"/>
                  </a:lnTo>
                  <a:lnTo>
                    <a:pt x="171" y="162"/>
                  </a:lnTo>
                  <a:lnTo>
                    <a:pt x="172" y="163"/>
                  </a:lnTo>
                  <a:lnTo>
                    <a:pt x="174" y="165"/>
                  </a:lnTo>
                  <a:lnTo>
                    <a:pt x="182" y="163"/>
                  </a:lnTo>
                  <a:lnTo>
                    <a:pt x="183" y="163"/>
                  </a:lnTo>
                  <a:lnTo>
                    <a:pt x="186" y="163"/>
                  </a:lnTo>
                  <a:lnTo>
                    <a:pt x="191" y="165"/>
                  </a:lnTo>
                  <a:lnTo>
                    <a:pt x="196" y="168"/>
                  </a:lnTo>
                  <a:lnTo>
                    <a:pt x="202" y="173"/>
                  </a:lnTo>
                  <a:lnTo>
                    <a:pt x="202" y="173"/>
                  </a:lnTo>
                  <a:lnTo>
                    <a:pt x="201" y="174"/>
                  </a:lnTo>
                  <a:lnTo>
                    <a:pt x="199" y="174"/>
                  </a:lnTo>
                  <a:lnTo>
                    <a:pt x="201" y="176"/>
                  </a:lnTo>
                  <a:lnTo>
                    <a:pt x="202" y="176"/>
                  </a:lnTo>
                  <a:lnTo>
                    <a:pt x="205" y="176"/>
                  </a:lnTo>
                  <a:lnTo>
                    <a:pt x="207" y="176"/>
                  </a:lnTo>
                  <a:lnTo>
                    <a:pt x="207" y="176"/>
                  </a:lnTo>
                  <a:lnTo>
                    <a:pt x="209" y="178"/>
                  </a:lnTo>
                  <a:lnTo>
                    <a:pt x="210" y="181"/>
                  </a:lnTo>
                  <a:lnTo>
                    <a:pt x="212" y="182"/>
                  </a:lnTo>
                  <a:lnTo>
                    <a:pt x="213" y="184"/>
                  </a:lnTo>
                  <a:lnTo>
                    <a:pt x="215" y="184"/>
                  </a:lnTo>
                  <a:lnTo>
                    <a:pt x="216" y="184"/>
                  </a:lnTo>
                  <a:lnTo>
                    <a:pt x="220" y="184"/>
                  </a:lnTo>
                  <a:lnTo>
                    <a:pt x="223" y="184"/>
                  </a:lnTo>
                  <a:lnTo>
                    <a:pt x="243" y="185"/>
                  </a:lnTo>
                  <a:lnTo>
                    <a:pt x="243" y="185"/>
                  </a:lnTo>
                  <a:lnTo>
                    <a:pt x="245" y="184"/>
                  </a:lnTo>
                  <a:lnTo>
                    <a:pt x="245" y="182"/>
                  </a:lnTo>
                  <a:lnTo>
                    <a:pt x="245" y="182"/>
                  </a:lnTo>
                  <a:lnTo>
                    <a:pt x="245" y="181"/>
                  </a:lnTo>
                  <a:lnTo>
                    <a:pt x="245" y="179"/>
                  </a:lnTo>
                  <a:lnTo>
                    <a:pt x="232" y="174"/>
                  </a:lnTo>
                  <a:lnTo>
                    <a:pt x="232" y="173"/>
                  </a:lnTo>
                  <a:lnTo>
                    <a:pt x="237" y="170"/>
                  </a:lnTo>
                  <a:lnTo>
                    <a:pt x="238" y="170"/>
                  </a:lnTo>
                  <a:lnTo>
                    <a:pt x="238" y="168"/>
                  </a:lnTo>
                  <a:lnTo>
                    <a:pt x="238" y="167"/>
                  </a:lnTo>
                  <a:lnTo>
                    <a:pt x="237" y="167"/>
                  </a:lnTo>
                  <a:lnTo>
                    <a:pt x="234" y="163"/>
                  </a:lnTo>
                  <a:lnTo>
                    <a:pt x="231" y="163"/>
                  </a:lnTo>
                  <a:lnTo>
                    <a:pt x="227" y="162"/>
                  </a:lnTo>
                  <a:lnTo>
                    <a:pt x="226" y="162"/>
                  </a:lnTo>
                  <a:lnTo>
                    <a:pt x="226" y="160"/>
                  </a:lnTo>
                  <a:lnTo>
                    <a:pt x="224" y="160"/>
                  </a:lnTo>
                  <a:lnTo>
                    <a:pt x="226" y="159"/>
                  </a:lnTo>
                  <a:lnTo>
                    <a:pt x="226" y="159"/>
                  </a:lnTo>
                  <a:lnTo>
                    <a:pt x="231" y="155"/>
                  </a:lnTo>
                  <a:lnTo>
                    <a:pt x="232" y="155"/>
                  </a:lnTo>
                  <a:lnTo>
                    <a:pt x="237" y="149"/>
                  </a:lnTo>
                  <a:lnTo>
                    <a:pt x="238" y="148"/>
                  </a:lnTo>
                  <a:lnTo>
                    <a:pt x="242" y="146"/>
                  </a:lnTo>
                  <a:lnTo>
                    <a:pt x="243" y="146"/>
                  </a:lnTo>
                  <a:lnTo>
                    <a:pt x="246" y="146"/>
                  </a:lnTo>
                  <a:close/>
                  <a:moveTo>
                    <a:pt x="516" y="146"/>
                  </a:moveTo>
                  <a:lnTo>
                    <a:pt x="519" y="146"/>
                  </a:lnTo>
                  <a:lnTo>
                    <a:pt x="522" y="148"/>
                  </a:lnTo>
                  <a:lnTo>
                    <a:pt x="522" y="148"/>
                  </a:lnTo>
                  <a:lnTo>
                    <a:pt x="524" y="148"/>
                  </a:lnTo>
                  <a:lnTo>
                    <a:pt x="524" y="149"/>
                  </a:lnTo>
                  <a:lnTo>
                    <a:pt x="522" y="149"/>
                  </a:lnTo>
                  <a:lnTo>
                    <a:pt x="522" y="151"/>
                  </a:lnTo>
                  <a:lnTo>
                    <a:pt x="521" y="152"/>
                  </a:lnTo>
                  <a:lnTo>
                    <a:pt x="521" y="152"/>
                  </a:lnTo>
                  <a:lnTo>
                    <a:pt x="522" y="154"/>
                  </a:lnTo>
                  <a:lnTo>
                    <a:pt x="522" y="154"/>
                  </a:lnTo>
                  <a:lnTo>
                    <a:pt x="522" y="155"/>
                  </a:lnTo>
                  <a:lnTo>
                    <a:pt x="522" y="155"/>
                  </a:lnTo>
                  <a:lnTo>
                    <a:pt x="522" y="155"/>
                  </a:lnTo>
                  <a:lnTo>
                    <a:pt x="519" y="155"/>
                  </a:lnTo>
                  <a:lnTo>
                    <a:pt x="519" y="155"/>
                  </a:lnTo>
                  <a:lnTo>
                    <a:pt x="518" y="155"/>
                  </a:lnTo>
                  <a:lnTo>
                    <a:pt x="516" y="155"/>
                  </a:lnTo>
                  <a:lnTo>
                    <a:pt x="514" y="152"/>
                  </a:lnTo>
                  <a:lnTo>
                    <a:pt x="513" y="151"/>
                  </a:lnTo>
                  <a:lnTo>
                    <a:pt x="511" y="149"/>
                  </a:lnTo>
                  <a:lnTo>
                    <a:pt x="511" y="148"/>
                  </a:lnTo>
                  <a:lnTo>
                    <a:pt x="511" y="148"/>
                  </a:lnTo>
                  <a:lnTo>
                    <a:pt x="513" y="146"/>
                  </a:lnTo>
                  <a:lnTo>
                    <a:pt x="516" y="146"/>
                  </a:lnTo>
                  <a:close/>
                  <a:moveTo>
                    <a:pt x="174" y="143"/>
                  </a:moveTo>
                  <a:lnTo>
                    <a:pt x="175" y="144"/>
                  </a:lnTo>
                  <a:lnTo>
                    <a:pt x="177" y="144"/>
                  </a:lnTo>
                  <a:lnTo>
                    <a:pt x="179" y="146"/>
                  </a:lnTo>
                  <a:lnTo>
                    <a:pt x="179" y="148"/>
                  </a:lnTo>
                  <a:lnTo>
                    <a:pt x="179" y="148"/>
                  </a:lnTo>
                  <a:lnTo>
                    <a:pt x="175" y="149"/>
                  </a:lnTo>
                  <a:lnTo>
                    <a:pt x="161" y="148"/>
                  </a:lnTo>
                  <a:lnTo>
                    <a:pt x="160" y="148"/>
                  </a:lnTo>
                  <a:lnTo>
                    <a:pt x="160" y="146"/>
                  </a:lnTo>
                  <a:lnTo>
                    <a:pt x="163" y="144"/>
                  </a:lnTo>
                  <a:lnTo>
                    <a:pt x="166" y="144"/>
                  </a:lnTo>
                  <a:lnTo>
                    <a:pt x="174" y="143"/>
                  </a:lnTo>
                  <a:close/>
                  <a:moveTo>
                    <a:pt x="434" y="138"/>
                  </a:moveTo>
                  <a:lnTo>
                    <a:pt x="437" y="138"/>
                  </a:lnTo>
                  <a:lnTo>
                    <a:pt x="445" y="140"/>
                  </a:lnTo>
                  <a:lnTo>
                    <a:pt x="451" y="141"/>
                  </a:lnTo>
                  <a:lnTo>
                    <a:pt x="456" y="143"/>
                  </a:lnTo>
                  <a:lnTo>
                    <a:pt x="459" y="143"/>
                  </a:lnTo>
                  <a:lnTo>
                    <a:pt x="462" y="143"/>
                  </a:lnTo>
                  <a:lnTo>
                    <a:pt x="464" y="143"/>
                  </a:lnTo>
                  <a:lnTo>
                    <a:pt x="467" y="144"/>
                  </a:lnTo>
                  <a:lnTo>
                    <a:pt x="469" y="146"/>
                  </a:lnTo>
                  <a:lnTo>
                    <a:pt x="472" y="148"/>
                  </a:lnTo>
                  <a:lnTo>
                    <a:pt x="472" y="148"/>
                  </a:lnTo>
                  <a:lnTo>
                    <a:pt x="472" y="148"/>
                  </a:lnTo>
                  <a:lnTo>
                    <a:pt x="472" y="149"/>
                  </a:lnTo>
                  <a:lnTo>
                    <a:pt x="472" y="149"/>
                  </a:lnTo>
                  <a:lnTo>
                    <a:pt x="472" y="151"/>
                  </a:lnTo>
                  <a:lnTo>
                    <a:pt x="472" y="152"/>
                  </a:lnTo>
                  <a:lnTo>
                    <a:pt x="470" y="154"/>
                  </a:lnTo>
                  <a:lnTo>
                    <a:pt x="469" y="155"/>
                  </a:lnTo>
                  <a:lnTo>
                    <a:pt x="469" y="155"/>
                  </a:lnTo>
                  <a:lnTo>
                    <a:pt x="467" y="157"/>
                  </a:lnTo>
                  <a:lnTo>
                    <a:pt x="469" y="157"/>
                  </a:lnTo>
                  <a:lnTo>
                    <a:pt x="475" y="152"/>
                  </a:lnTo>
                  <a:lnTo>
                    <a:pt x="480" y="152"/>
                  </a:lnTo>
                  <a:lnTo>
                    <a:pt x="486" y="152"/>
                  </a:lnTo>
                  <a:lnTo>
                    <a:pt x="492" y="151"/>
                  </a:lnTo>
                  <a:lnTo>
                    <a:pt x="497" y="149"/>
                  </a:lnTo>
                  <a:lnTo>
                    <a:pt x="500" y="151"/>
                  </a:lnTo>
                  <a:lnTo>
                    <a:pt x="502" y="151"/>
                  </a:lnTo>
                  <a:lnTo>
                    <a:pt x="508" y="152"/>
                  </a:lnTo>
                  <a:lnTo>
                    <a:pt x="510" y="154"/>
                  </a:lnTo>
                  <a:lnTo>
                    <a:pt x="511" y="155"/>
                  </a:lnTo>
                  <a:lnTo>
                    <a:pt x="511" y="155"/>
                  </a:lnTo>
                  <a:lnTo>
                    <a:pt x="510" y="157"/>
                  </a:lnTo>
                  <a:lnTo>
                    <a:pt x="507" y="155"/>
                  </a:lnTo>
                  <a:lnTo>
                    <a:pt x="500" y="155"/>
                  </a:lnTo>
                  <a:lnTo>
                    <a:pt x="499" y="155"/>
                  </a:lnTo>
                  <a:lnTo>
                    <a:pt x="499" y="155"/>
                  </a:lnTo>
                  <a:lnTo>
                    <a:pt x="497" y="155"/>
                  </a:lnTo>
                  <a:lnTo>
                    <a:pt x="499" y="157"/>
                  </a:lnTo>
                  <a:lnTo>
                    <a:pt x="499" y="157"/>
                  </a:lnTo>
                  <a:lnTo>
                    <a:pt x="507" y="157"/>
                  </a:lnTo>
                  <a:lnTo>
                    <a:pt x="529" y="162"/>
                  </a:lnTo>
                  <a:lnTo>
                    <a:pt x="530" y="163"/>
                  </a:lnTo>
                  <a:lnTo>
                    <a:pt x="530" y="163"/>
                  </a:lnTo>
                  <a:lnTo>
                    <a:pt x="529" y="163"/>
                  </a:lnTo>
                  <a:lnTo>
                    <a:pt x="527" y="165"/>
                  </a:lnTo>
                  <a:lnTo>
                    <a:pt x="514" y="167"/>
                  </a:lnTo>
                  <a:lnTo>
                    <a:pt x="507" y="165"/>
                  </a:lnTo>
                  <a:lnTo>
                    <a:pt x="500" y="163"/>
                  </a:lnTo>
                  <a:lnTo>
                    <a:pt x="499" y="163"/>
                  </a:lnTo>
                  <a:lnTo>
                    <a:pt x="500" y="165"/>
                  </a:lnTo>
                  <a:lnTo>
                    <a:pt x="503" y="167"/>
                  </a:lnTo>
                  <a:lnTo>
                    <a:pt x="507" y="168"/>
                  </a:lnTo>
                  <a:lnTo>
                    <a:pt x="508" y="168"/>
                  </a:lnTo>
                  <a:lnTo>
                    <a:pt x="514" y="170"/>
                  </a:lnTo>
                  <a:lnTo>
                    <a:pt x="516" y="170"/>
                  </a:lnTo>
                  <a:lnTo>
                    <a:pt x="518" y="171"/>
                  </a:lnTo>
                  <a:lnTo>
                    <a:pt x="521" y="171"/>
                  </a:lnTo>
                  <a:lnTo>
                    <a:pt x="522" y="173"/>
                  </a:lnTo>
                  <a:lnTo>
                    <a:pt x="524" y="174"/>
                  </a:lnTo>
                  <a:lnTo>
                    <a:pt x="524" y="174"/>
                  </a:lnTo>
                  <a:lnTo>
                    <a:pt x="525" y="174"/>
                  </a:lnTo>
                  <a:lnTo>
                    <a:pt x="529" y="176"/>
                  </a:lnTo>
                  <a:lnTo>
                    <a:pt x="530" y="178"/>
                  </a:lnTo>
                  <a:lnTo>
                    <a:pt x="530" y="178"/>
                  </a:lnTo>
                  <a:lnTo>
                    <a:pt x="530" y="179"/>
                  </a:lnTo>
                  <a:lnTo>
                    <a:pt x="529" y="181"/>
                  </a:lnTo>
                  <a:lnTo>
                    <a:pt x="524" y="182"/>
                  </a:lnTo>
                  <a:lnTo>
                    <a:pt x="524" y="184"/>
                  </a:lnTo>
                  <a:lnTo>
                    <a:pt x="529" y="184"/>
                  </a:lnTo>
                  <a:lnTo>
                    <a:pt x="529" y="184"/>
                  </a:lnTo>
                  <a:lnTo>
                    <a:pt x="535" y="187"/>
                  </a:lnTo>
                  <a:lnTo>
                    <a:pt x="535" y="187"/>
                  </a:lnTo>
                  <a:lnTo>
                    <a:pt x="535" y="187"/>
                  </a:lnTo>
                  <a:lnTo>
                    <a:pt x="537" y="185"/>
                  </a:lnTo>
                  <a:lnTo>
                    <a:pt x="537" y="184"/>
                  </a:lnTo>
                  <a:lnTo>
                    <a:pt x="535" y="182"/>
                  </a:lnTo>
                  <a:lnTo>
                    <a:pt x="535" y="182"/>
                  </a:lnTo>
                  <a:lnTo>
                    <a:pt x="537" y="181"/>
                  </a:lnTo>
                  <a:lnTo>
                    <a:pt x="537" y="181"/>
                  </a:lnTo>
                  <a:lnTo>
                    <a:pt x="538" y="181"/>
                  </a:lnTo>
                  <a:lnTo>
                    <a:pt x="540" y="181"/>
                  </a:lnTo>
                  <a:lnTo>
                    <a:pt x="544" y="185"/>
                  </a:lnTo>
                  <a:lnTo>
                    <a:pt x="552" y="182"/>
                  </a:lnTo>
                  <a:lnTo>
                    <a:pt x="552" y="184"/>
                  </a:lnTo>
                  <a:lnTo>
                    <a:pt x="554" y="185"/>
                  </a:lnTo>
                  <a:lnTo>
                    <a:pt x="554" y="185"/>
                  </a:lnTo>
                  <a:lnTo>
                    <a:pt x="557" y="182"/>
                  </a:lnTo>
                  <a:lnTo>
                    <a:pt x="559" y="182"/>
                  </a:lnTo>
                  <a:lnTo>
                    <a:pt x="565" y="185"/>
                  </a:lnTo>
                  <a:lnTo>
                    <a:pt x="568" y="187"/>
                  </a:lnTo>
                  <a:lnTo>
                    <a:pt x="570" y="187"/>
                  </a:lnTo>
                  <a:lnTo>
                    <a:pt x="573" y="189"/>
                  </a:lnTo>
                  <a:lnTo>
                    <a:pt x="578" y="189"/>
                  </a:lnTo>
                  <a:lnTo>
                    <a:pt x="578" y="187"/>
                  </a:lnTo>
                  <a:lnTo>
                    <a:pt x="576" y="185"/>
                  </a:lnTo>
                  <a:lnTo>
                    <a:pt x="578" y="184"/>
                  </a:lnTo>
                  <a:lnTo>
                    <a:pt x="582" y="182"/>
                  </a:lnTo>
                  <a:lnTo>
                    <a:pt x="585" y="184"/>
                  </a:lnTo>
                  <a:lnTo>
                    <a:pt x="592" y="181"/>
                  </a:lnTo>
                  <a:lnTo>
                    <a:pt x="595" y="181"/>
                  </a:lnTo>
                  <a:lnTo>
                    <a:pt x="596" y="181"/>
                  </a:lnTo>
                  <a:lnTo>
                    <a:pt x="604" y="178"/>
                  </a:lnTo>
                  <a:lnTo>
                    <a:pt x="606" y="178"/>
                  </a:lnTo>
                  <a:lnTo>
                    <a:pt x="606" y="176"/>
                  </a:lnTo>
                  <a:lnTo>
                    <a:pt x="609" y="176"/>
                  </a:lnTo>
                  <a:lnTo>
                    <a:pt x="617" y="178"/>
                  </a:lnTo>
                  <a:lnTo>
                    <a:pt x="619" y="178"/>
                  </a:lnTo>
                  <a:lnTo>
                    <a:pt x="626" y="176"/>
                  </a:lnTo>
                  <a:lnTo>
                    <a:pt x="630" y="176"/>
                  </a:lnTo>
                  <a:lnTo>
                    <a:pt x="633" y="176"/>
                  </a:lnTo>
                  <a:lnTo>
                    <a:pt x="639" y="176"/>
                  </a:lnTo>
                  <a:lnTo>
                    <a:pt x="645" y="178"/>
                  </a:lnTo>
                  <a:lnTo>
                    <a:pt x="647" y="178"/>
                  </a:lnTo>
                  <a:lnTo>
                    <a:pt x="645" y="179"/>
                  </a:lnTo>
                  <a:lnTo>
                    <a:pt x="647" y="181"/>
                  </a:lnTo>
                  <a:lnTo>
                    <a:pt x="647" y="181"/>
                  </a:lnTo>
                  <a:lnTo>
                    <a:pt x="648" y="181"/>
                  </a:lnTo>
                  <a:lnTo>
                    <a:pt x="656" y="181"/>
                  </a:lnTo>
                  <a:lnTo>
                    <a:pt x="658" y="181"/>
                  </a:lnTo>
                  <a:lnTo>
                    <a:pt x="661" y="182"/>
                  </a:lnTo>
                  <a:lnTo>
                    <a:pt x="661" y="184"/>
                  </a:lnTo>
                  <a:lnTo>
                    <a:pt x="661" y="184"/>
                  </a:lnTo>
                  <a:lnTo>
                    <a:pt x="660" y="185"/>
                  </a:lnTo>
                  <a:lnTo>
                    <a:pt x="660" y="185"/>
                  </a:lnTo>
                  <a:lnTo>
                    <a:pt x="661" y="185"/>
                  </a:lnTo>
                  <a:lnTo>
                    <a:pt x="667" y="187"/>
                  </a:lnTo>
                  <a:lnTo>
                    <a:pt x="669" y="187"/>
                  </a:lnTo>
                  <a:lnTo>
                    <a:pt x="669" y="189"/>
                  </a:lnTo>
                  <a:lnTo>
                    <a:pt x="671" y="192"/>
                  </a:lnTo>
                  <a:lnTo>
                    <a:pt x="671" y="192"/>
                  </a:lnTo>
                  <a:lnTo>
                    <a:pt x="669" y="193"/>
                  </a:lnTo>
                  <a:lnTo>
                    <a:pt x="664" y="196"/>
                  </a:lnTo>
                  <a:lnTo>
                    <a:pt x="658" y="198"/>
                  </a:lnTo>
                  <a:lnTo>
                    <a:pt x="658" y="200"/>
                  </a:lnTo>
                  <a:lnTo>
                    <a:pt x="660" y="200"/>
                  </a:lnTo>
                  <a:lnTo>
                    <a:pt x="661" y="200"/>
                  </a:lnTo>
                  <a:lnTo>
                    <a:pt x="663" y="200"/>
                  </a:lnTo>
                  <a:lnTo>
                    <a:pt x="667" y="200"/>
                  </a:lnTo>
                  <a:lnTo>
                    <a:pt x="667" y="200"/>
                  </a:lnTo>
                  <a:lnTo>
                    <a:pt x="671" y="200"/>
                  </a:lnTo>
                  <a:lnTo>
                    <a:pt x="671" y="201"/>
                  </a:lnTo>
                  <a:lnTo>
                    <a:pt x="672" y="203"/>
                  </a:lnTo>
                  <a:lnTo>
                    <a:pt x="671" y="203"/>
                  </a:lnTo>
                  <a:lnTo>
                    <a:pt x="664" y="204"/>
                  </a:lnTo>
                  <a:lnTo>
                    <a:pt x="661" y="203"/>
                  </a:lnTo>
                  <a:lnTo>
                    <a:pt x="660" y="203"/>
                  </a:lnTo>
                  <a:lnTo>
                    <a:pt x="658" y="203"/>
                  </a:lnTo>
                  <a:lnTo>
                    <a:pt x="660" y="203"/>
                  </a:lnTo>
                  <a:lnTo>
                    <a:pt x="661" y="204"/>
                  </a:lnTo>
                  <a:lnTo>
                    <a:pt x="661" y="206"/>
                  </a:lnTo>
                  <a:lnTo>
                    <a:pt x="661" y="206"/>
                  </a:lnTo>
                  <a:lnTo>
                    <a:pt x="660" y="207"/>
                  </a:lnTo>
                  <a:lnTo>
                    <a:pt x="660" y="209"/>
                  </a:lnTo>
                  <a:lnTo>
                    <a:pt x="660" y="209"/>
                  </a:lnTo>
                  <a:lnTo>
                    <a:pt x="660" y="212"/>
                  </a:lnTo>
                  <a:lnTo>
                    <a:pt x="660" y="212"/>
                  </a:lnTo>
                  <a:lnTo>
                    <a:pt x="645" y="212"/>
                  </a:lnTo>
                  <a:lnTo>
                    <a:pt x="644" y="212"/>
                  </a:lnTo>
                  <a:lnTo>
                    <a:pt x="641" y="214"/>
                  </a:lnTo>
                  <a:lnTo>
                    <a:pt x="637" y="215"/>
                  </a:lnTo>
                  <a:lnTo>
                    <a:pt x="636" y="215"/>
                  </a:lnTo>
                  <a:lnTo>
                    <a:pt x="633" y="215"/>
                  </a:lnTo>
                  <a:lnTo>
                    <a:pt x="628" y="214"/>
                  </a:lnTo>
                  <a:lnTo>
                    <a:pt x="625" y="214"/>
                  </a:lnTo>
                  <a:lnTo>
                    <a:pt x="623" y="214"/>
                  </a:lnTo>
                  <a:lnTo>
                    <a:pt x="622" y="212"/>
                  </a:lnTo>
                  <a:lnTo>
                    <a:pt x="620" y="212"/>
                  </a:lnTo>
                  <a:lnTo>
                    <a:pt x="619" y="211"/>
                  </a:lnTo>
                  <a:lnTo>
                    <a:pt x="619" y="209"/>
                  </a:lnTo>
                  <a:lnTo>
                    <a:pt x="619" y="207"/>
                  </a:lnTo>
                  <a:lnTo>
                    <a:pt x="619" y="206"/>
                  </a:lnTo>
                  <a:lnTo>
                    <a:pt x="619" y="206"/>
                  </a:lnTo>
                  <a:lnTo>
                    <a:pt x="617" y="206"/>
                  </a:lnTo>
                  <a:lnTo>
                    <a:pt x="617" y="204"/>
                  </a:lnTo>
                  <a:lnTo>
                    <a:pt x="614" y="203"/>
                  </a:lnTo>
                  <a:lnTo>
                    <a:pt x="612" y="203"/>
                  </a:lnTo>
                  <a:lnTo>
                    <a:pt x="612" y="203"/>
                  </a:lnTo>
                  <a:lnTo>
                    <a:pt x="612" y="204"/>
                  </a:lnTo>
                  <a:lnTo>
                    <a:pt x="612" y="204"/>
                  </a:lnTo>
                  <a:lnTo>
                    <a:pt x="615" y="206"/>
                  </a:lnTo>
                  <a:lnTo>
                    <a:pt x="615" y="206"/>
                  </a:lnTo>
                  <a:lnTo>
                    <a:pt x="614" y="209"/>
                  </a:lnTo>
                  <a:lnTo>
                    <a:pt x="614" y="209"/>
                  </a:lnTo>
                  <a:lnTo>
                    <a:pt x="612" y="212"/>
                  </a:lnTo>
                  <a:lnTo>
                    <a:pt x="611" y="212"/>
                  </a:lnTo>
                  <a:lnTo>
                    <a:pt x="607" y="212"/>
                  </a:lnTo>
                  <a:lnTo>
                    <a:pt x="601" y="214"/>
                  </a:lnTo>
                  <a:lnTo>
                    <a:pt x="600" y="214"/>
                  </a:lnTo>
                  <a:lnTo>
                    <a:pt x="596" y="214"/>
                  </a:lnTo>
                  <a:lnTo>
                    <a:pt x="593" y="214"/>
                  </a:lnTo>
                  <a:lnTo>
                    <a:pt x="592" y="212"/>
                  </a:lnTo>
                  <a:lnTo>
                    <a:pt x="590" y="211"/>
                  </a:lnTo>
                  <a:lnTo>
                    <a:pt x="590" y="211"/>
                  </a:lnTo>
                  <a:lnTo>
                    <a:pt x="590" y="214"/>
                  </a:lnTo>
                  <a:lnTo>
                    <a:pt x="589" y="214"/>
                  </a:lnTo>
                  <a:lnTo>
                    <a:pt x="589" y="214"/>
                  </a:lnTo>
                  <a:lnTo>
                    <a:pt x="585" y="212"/>
                  </a:lnTo>
                  <a:lnTo>
                    <a:pt x="584" y="211"/>
                  </a:lnTo>
                  <a:lnTo>
                    <a:pt x="584" y="211"/>
                  </a:lnTo>
                  <a:lnTo>
                    <a:pt x="584" y="212"/>
                  </a:lnTo>
                  <a:lnTo>
                    <a:pt x="584" y="212"/>
                  </a:lnTo>
                  <a:lnTo>
                    <a:pt x="584" y="214"/>
                  </a:lnTo>
                  <a:lnTo>
                    <a:pt x="579" y="214"/>
                  </a:lnTo>
                  <a:lnTo>
                    <a:pt x="578" y="214"/>
                  </a:lnTo>
                  <a:lnTo>
                    <a:pt x="574" y="214"/>
                  </a:lnTo>
                  <a:lnTo>
                    <a:pt x="573" y="214"/>
                  </a:lnTo>
                  <a:lnTo>
                    <a:pt x="571" y="214"/>
                  </a:lnTo>
                  <a:lnTo>
                    <a:pt x="566" y="212"/>
                  </a:lnTo>
                  <a:lnTo>
                    <a:pt x="566" y="212"/>
                  </a:lnTo>
                  <a:lnTo>
                    <a:pt x="566" y="214"/>
                  </a:lnTo>
                  <a:lnTo>
                    <a:pt x="565" y="215"/>
                  </a:lnTo>
                  <a:lnTo>
                    <a:pt x="562" y="215"/>
                  </a:lnTo>
                  <a:lnTo>
                    <a:pt x="557" y="214"/>
                  </a:lnTo>
                  <a:lnTo>
                    <a:pt x="554" y="215"/>
                  </a:lnTo>
                  <a:lnTo>
                    <a:pt x="548" y="214"/>
                  </a:lnTo>
                  <a:lnTo>
                    <a:pt x="541" y="214"/>
                  </a:lnTo>
                  <a:lnTo>
                    <a:pt x="540" y="214"/>
                  </a:lnTo>
                  <a:lnTo>
                    <a:pt x="540" y="214"/>
                  </a:lnTo>
                  <a:lnTo>
                    <a:pt x="540" y="212"/>
                  </a:lnTo>
                  <a:lnTo>
                    <a:pt x="540" y="211"/>
                  </a:lnTo>
                  <a:lnTo>
                    <a:pt x="541" y="209"/>
                  </a:lnTo>
                  <a:lnTo>
                    <a:pt x="543" y="207"/>
                  </a:lnTo>
                  <a:lnTo>
                    <a:pt x="543" y="206"/>
                  </a:lnTo>
                  <a:lnTo>
                    <a:pt x="541" y="206"/>
                  </a:lnTo>
                  <a:lnTo>
                    <a:pt x="541" y="204"/>
                  </a:lnTo>
                  <a:lnTo>
                    <a:pt x="540" y="204"/>
                  </a:lnTo>
                  <a:lnTo>
                    <a:pt x="538" y="206"/>
                  </a:lnTo>
                  <a:lnTo>
                    <a:pt x="537" y="207"/>
                  </a:lnTo>
                  <a:lnTo>
                    <a:pt x="535" y="209"/>
                  </a:lnTo>
                  <a:lnTo>
                    <a:pt x="535" y="207"/>
                  </a:lnTo>
                  <a:lnTo>
                    <a:pt x="535" y="206"/>
                  </a:lnTo>
                  <a:lnTo>
                    <a:pt x="533" y="206"/>
                  </a:lnTo>
                  <a:lnTo>
                    <a:pt x="533" y="206"/>
                  </a:lnTo>
                  <a:lnTo>
                    <a:pt x="533" y="206"/>
                  </a:lnTo>
                  <a:lnTo>
                    <a:pt x="532" y="207"/>
                  </a:lnTo>
                  <a:lnTo>
                    <a:pt x="532" y="207"/>
                  </a:lnTo>
                  <a:lnTo>
                    <a:pt x="530" y="207"/>
                  </a:lnTo>
                  <a:lnTo>
                    <a:pt x="530" y="207"/>
                  </a:lnTo>
                  <a:lnTo>
                    <a:pt x="530" y="209"/>
                  </a:lnTo>
                  <a:lnTo>
                    <a:pt x="530" y="209"/>
                  </a:lnTo>
                  <a:lnTo>
                    <a:pt x="530" y="211"/>
                  </a:lnTo>
                  <a:lnTo>
                    <a:pt x="529" y="211"/>
                  </a:lnTo>
                  <a:lnTo>
                    <a:pt x="527" y="212"/>
                  </a:lnTo>
                  <a:lnTo>
                    <a:pt x="525" y="212"/>
                  </a:lnTo>
                  <a:lnTo>
                    <a:pt x="521" y="212"/>
                  </a:lnTo>
                  <a:lnTo>
                    <a:pt x="519" y="212"/>
                  </a:lnTo>
                  <a:lnTo>
                    <a:pt x="513" y="211"/>
                  </a:lnTo>
                  <a:lnTo>
                    <a:pt x="511" y="211"/>
                  </a:lnTo>
                  <a:lnTo>
                    <a:pt x="508" y="209"/>
                  </a:lnTo>
                  <a:lnTo>
                    <a:pt x="505" y="207"/>
                  </a:lnTo>
                  <a:lnTo>
                    <a:pt x="505" y="207"/>
                  </a:lnTo>
                  <a:lnTo>
                    <a:pt x="507" y="206"/>
                  </a:lnTo>
                  <a:lnTo>
                    <a:pt x="507" y="204"/>
                  </a:lnTo>
                  <a:lnTo>
                    <a:pt x="502" y="207"/>
                  </a:lnTo>
                  <a:lnTo>
                    <a:pt x="502" y="207"/>
                  </a:lnTo>
                  <a:lnTo>
                    <a:pt x="502" y="211"/>
                  </a:lnTo>
                  <a:lnTo>
                    <a:pt x="502" y="211"/>
                  </a:lnTo>
                  <a:lnTo>
                    <a:pt x="499" y="209"/>
                  </a:lnTo>
                  <a:lnTo>
                    <a:pt x="497" y="211"/>
                  </a:lnTo>
                  <a:lnTo>
                    <a:pt x="497" y="209"/>
                  </a:lnTo>
                  <a:lnTo>
                    <a:pt x="494" y="209"/>
                  </a:lnTo>
                  <a:lnTo>
                    <a:pt x="492" y="207"/>
                  </a:lnTo>
                  <a:lnTo>
                    <a:pt x="491" y="206"/>
                  </a:lnTo>
                  <a:lnTo>
                    <a:pt x="488" y="201"/>
                  </a:lnTo>
                  <a:lnTo>
                    <a:pt x="488" y="198"/>
                  </a:lnTo>
                  <a:lnTo>
                    <a:pt x="488" y="198"/>
                  </a:lnTo>
                  <a:lnTo>
                    <a:pt x="489" y="196"/>
                  </a:lnTo>
                  <a:lnTo>
                    <a:pt x="489" y="196"/>
                  </a:lnTo>
                  <a:lnTo>
                    <a:pt x="486" y="195"/>
                  </a:lnTo>
                  <a:lnTo>
                    <a:pt x="484" y="193"/>
                  </a:lnTo>
                  <a:lnTo>
                    <a:pt x="484" y="192"/>
                  </a:lnTo>
                  <a:lnTo>
                    <a:pt x="484" y="192"/>
                  </a:lnTo>
                  <a:lnTo>
                    <a:pt x="483" y="190"/>
                  </a:lnTo>
                  <a:lnTo>
                    <a:pt x="483" y="189"/>
                  </a:lnTo>
                  <a:lnTo>
                    <a:pt x="484" y="189"/>
                  </a:lnTo>
                  <a:lnTo>
                    <a:pt x="484" y="185"/>
                  </a:lnTo>
                  <a:lnTo>
                    <a:pt x="488" y="182"/>
                  </a:lnTo>
                  <a:lnTo>
                    <a:pt x="489" y="181"/>
                  </a:lnTo>
                  <a:lnTo>
                    <a:pt x="489" y="181"/>
                  </a:lnTo>
                  <a:lnTo>
                    <a:pt x="488" y="179"/>
                  </a:lnTo>
                  <a:lnTo>
                    <a:pt x="488" y="176"/>
                  </a:lnTo>
                  <a:lnTo>
                    <a:pt x="488" y="174"/>
                  </a:lnTo>
                  <a:lnTo>
                    <a:pt x="486" y="173"/>
                  </a:lnTo>
                  <a:lnTo>
                    <a:pt x="483" y="171"/>
                  </a:lnTo>
                  <a:lnTo>
                    <a:pt x="480" y="167"/>
                  </a:lnTo>
                  <a:lnTo>
                    <a:pt x="477" y="163"/>
                  </a:lnTo>
                  <a:lnTo>
                    <a:pt x="473" y="160"/>
                  </a:lnTo>
                  <a:lnTo>
                    <a:pt x="472" y="160"/>
                  </a:lnTo>
                  <a:lnTo>
                    <a:pt x="470" y="160"/>
                  </a:lnTo>
                  <a:lnTo>
                    <a:pt x="467" y="162"/>
                  </a:lnTo>
                  <a:lnTo>
                    <a:pt x="466" y="162"/>
                  </a:lnTo>
                  <a:lnTo>
                    <a:pt x="466" y="162"/>
                  </a:lnTo>
                  <a:lnTo>
                    <a:pt x="462" y="162"/>
                  </a:lnTo>
                  <a:lnTo>
                    <a:pt x="456" y="162"/>
                  </a:lnTo>
                  <a:lnTo>
                    <a:pt x="453" y="162"/>
                  </a:lnTo>
                  <a:lnTo>
                    <a:pt x="450" y="162"/>
                  </a:lnTo>
                  <a:lnTo>
                    <a:pt x="447" y="163"/>
                  </a:lnTo>
                  <a:lnTo>
                    <a:pt x="442" y="163"/>
                  </a:lnTo>
                  <a:lnTo>
                    <a:pt x="440" y="160"/>
                  </a:lnTo>
                  <a:lnTo>
                    <a:pt x="434" y="159"/>
                  </a:lnTo>
                  <a:lnTo>
                    <a:pt x="432" y="157"/>
                  </a:lnTo>
                  <a:lnTo>
                    <a:pt x="431" y="155"/>
                  </a:lnTo>
                  <a:lnTo>
                    <a:pt x="432" y="155"/>
                  </a:lnTo>
                  <a:lnTo>
                    <a:pt x="436" y="154"/>
                  </a:lnTo>
                  <a:lnTo>
                    <a:pt x="436" y="154"/>
                  </a:lnTo>
                  <a:lnTo>
                    <a:pt x="437" y="152"/>
                  </a:lnTo>
                  <a:lnTo>
                    <a:pt x="434" y="154"/>
                  </a:lnTo>
                  <a:lnTo>
                    <a:pt x="432" y="154"/>
                  </a:lnTo>
                  <a:lnTo>
                    <a:pt x="423" y="149"/>
                  </a:lnTo>
                  <a:lnTo>
                    <a:pt x="420" y="149"/>
                  </a:lnTo>
                  <a:lnTo>
                    <a:pt x="420" y="148"/>
                  </a:lnTo>
                  <a:lnTo>
                    <a:pt x="418" y="148"/>
                  </a:lnTo>
                  <a:lnTo>
                    <a:pt x="418" y="148"/>
                  </a:lnTo>
                  <a:lnTo>
                    <a:pt x="420" y="146"/>
                  </a:lnTo>
                  <a:lnTo>
                    <a:pt x="421" y="148"/>
                  </a:lnTo>
                  <a:lnTo>
                    <a:pt x="423" y="148"/>
                  </a:lnTo>
                  <a:lnTo>
                    <a:pt x="426" y="148"/>
                  </a:lnTo>
                  <a:lnTo>
                    <a:pt x="426" y="146"/>
                  </a:lnTo>
                  <a:lnTo>
                    <a:pt x="426" y="146"/>
                  </a:lnTo>
                  <a:lnTo>
                    <a:pt x="423" y="144"/>
                  </a:lnTo>
                  <a:lnTo>
                    <a:pt x="421" y="144"/>
                  </a:lnTo>
                  <a:lnTo>
                    <a:pt x="420" y="143"/>
                  </a:lnTo>
                  <a:lnTo>
                    <a:pt x="421" y="141"/>
                  </a:lnTo>
                  <a:lnTo>
                    <a:pt x="421" y="141"/>
                  </a:lnTo>
                  <a:lnTo>
                    <a:pt x="421" y="141"/>
                  </a:lnTo>
                  <a:lnTo>
                    <a:pt x="425" y="141"/>
                  </a:lnTo>
                  <a:lnTo>
                    <a:pt x="426" y="140"/>
                  </a:lnTo>
                  <a:lnTo>
                    <a:pt x="431" y="138"/>
                  </a:lnTo>
                  <a:lnTo>
                    <a:pt x="434" y="138"/>
                  </a:lnTo>
                  <a:close/>
                  <a:moveTo>
                    <a:pt x="136" y="124"/>
                  </a:moveTo>
                  <a:lnTo>
                    <a:pt x="138" y="124"/>
                  </a:lnTo>
                  <a:lnTo>
                    <a:pt x="139" y="124"/>
                  </a:lnTo>
                  <a:lnTo>
                    <a:pt x="142" y="126"/>
                  </a:lnTo>
                  <a:lnTo>
                    <a:pt x="149" y="129"/>
                  </a:lnTo>
                  <a:lnTo>
                    <a:pt x="150" y="130"/>
                  </a:lnTo>
                  <a:lnTo>
                    <a:pt x="150" y="130"/>
                  </a:lnTo>
                  <a:lnTo>
                    <a:pt x="150" y="132"/>
                  </a:lnTo>
                  <a:lnTo>
                    <a:pt x="149" y="132"/>
                  </a:lnTo>
                  <a:lnTo>
                    <a:pt x="139" y="135"/>
                  </a:lnTo>
                  <a:lnTo>
                    <a:pt x="138" y="137"/>
                  </a:lnTo>
                  <a:lnTo>
                    <a:pt x="139" y="137"/>
                  </a:lnTo>
                  <a:lnTo>
                    <a:pt x="142" y="140"/>
                  </a:lnTo>
                  <a:lnTo>
                    <a:pt x="145" y="141"/>
                  </a:lnTo>
                  <a:lnTo>
                    <a:pt x="145" y="143"/>
                  </a:lnTo>
                  <a:lnTo>
                    <a:pt x="144" y="143"/>
                  </a:lnTo>
                  <a:lnTo>
                    <a:pt x="141" y="143"/>
                  </a:lnTo>
                  <a:lnTo>
                    <a:pt x="141" y="143"/>
                  </a:lnTo>
                  <a:lnTo>
                    <a:pt x="139" y="143"/>
                  </a:lnTo>
                  <a:lnTo>
                    <a:pt x="139" y="144"/>
                  </a:lnTo>
                  <a:lnTo>
                    <a:pt x="142" y="148"/>
                  </a:lnTo>
                  <a:lnTo>
                    <a:pt x="144" y="148"/>
                  </a:lnTo>
                  <a:lnTo>
                    <a:pt x="144" y="149"/>
                  </a:lnTo>
                  <a:lnTo>
                    <a:pt x="142" y="149"/>
                  </a:lnTo>
                  <a:lnTo>
                    <a:pt x="142" y="151"/>
                  </a:lnTo>
                  <a:lnTo>
                    <a:pt x="139" y="152"/>
                  </a:lnTo>
                  <a:lnTo>
                    <a:pt x="136" y="154"/>
                  </a:lnTo>
                  <a:lnTo>
                    <a:pt x="128" y="154"/>
                  </a:lnTo>
                  <a:lnTo>
                    <a:pt x="128" y="155"/>
                  </a:lnTo>
                  <a:lnTo>
                    <a:pt x="128" y="157"/>
                  </a:lnTo>
                  <a:lnTo>
                    <a:pt x="128" y="159"/>
                  </a:lnTo>
                  <a:lnTo>
                    <a:pt x="128" y="159"/>
                  </a:lnTo>
                  <a:lnTo>
                    <a:pt x="127" y="160"/>
                  </a:lnTo>
                  <a:lnTo>
                    <a:pt x="127" y="162"/>
                  </a:lnTo>
                  <a:lnTo>
                    <a:pt x="125" y="162"/>
                  </a:lnTo>
                  <a:lnTo>
                    <a:pt x="123" y="162"/>
                  </a:lnTo>
                  <a:lnTo>
                    <a:pt x="122" y="162"/>
                  </a:lnTo>
                  <a:lnTo>
                    <a:pt x="117" y="162"/>
                  </a:lnTo>
                  <a:lnTo>
                    <a:pt x="116" y="160"/>
                  </a:lnTo>
                  <a:lnTo>
                    <a:pt x="114" y="159"/>
                  </a:lnTo>
                  <a:lnTo>
                    <a:pt x="114" y="157"/>
                  </a:lnTo>
                  <a:lnTo>
                    <a:pt x="114" y="155"/>
                  </a:lnTo>
                  <a:lnTo>
                    <a:pt x="114" y="154"/>
                  </a:lnTo>
                  <a:lnTo>
                    <a:pt x="116" y="151"/>
                  </a:lnTo>
                  <a:lnTo>
                    <a:pt x="117" y="149"/>
                  </a:lnTo>
                  <a:lnTo>
                    <a:pt x="117" y="148"/>
                  </a:lnTo>
                  <a:lnTo>
                    <a:pt x="117" y="146"/>
                  </a:lnTo>
                  <a:lnTo>
                    <a:pt x="116" y="146"/>
                  </a:lnTo>
                  <a:lnTo>
                    <a:pt x="112" y="148"/>
                  </a:lnTo>
                  <a:lnTo>
                    <a:pt x="111" y="148"/>
                  </a:lnTo>
                  <a:lnTo>
                    <a:pt x="109" y="148"/>
                  </a:lnTo>
                  <a:lnTo>
                    <a:pt x="109" y="149"/>
                  </a:lnTo>
                  <a:lnTo>
                    <a:pt x="108" y="151"/>
                  </a:lnTo>
                  <a:lnTo>
                    <a:pt x="108" y="152"/>
                  </a:lnTo>
                  <a:lnTo>
                    <a:pt x="108" y="154"/>
                  </a:lnTo>
                  <a:lnTo>
                    <a:pt x="106" y="155"/>
                  </a:lnTo>
                  <a:lnTo>
                    <a:pt x="103" y="155"/>
                  </a:lnTo>
                  <a:lnTo>
                    <a:pt x="103" y="155"/>
                  </a:lnTo>
                  <a:lnTo>
                    <a:pt x="101" y="155"/>
                  </a:lnTo>
                  <a:lnTo>
                    <a:pt x="103" y="157"/>
                  </a:lnTo>
                  <a:lnTo>
                    <a:pt x="104" y="159"/>
                  </a:lnTo>
                  <a:lnTo>
                    <a:pt x="104" y="160"/>
                  </a:lnTo>
                  <a:lnTo>
                    <a:pt x="104" y="160"/>
                  </a:lnTo>
                  <a:lnTo>
                    <a:pt x="103" y="162"/>
                  </a:lnTo>
                  <a:lnTo>
                    <a:pt x="101" y="163"/>
                  </a:lnTo>
                  <a:lnTo>
                    <a:pt x="100" y="165"/>
                  </a:lnTo>
                  <a:lnTo>
                    <a:pt x="100" y="167"/>
                  </a:lnTo>
                  <a:lnTo>
                    <a:pt x="98" y="167"/>
                  </a:lnTo>
                  <a:lnTo>
                    <a:pt x="97" y="167"/>
                  </a:lnTo>
                  <a:lnTo>
                    <a:pt x="97" y="165"/>
                  </a:lnTo>
                  <a:lnTo>
                    <a:pt x="93" y="163"/>
                  </a:lnTo>
                  <a:lnTo>
                    <a:pt x="93" y="162"/>
                  </a:lnTo>
                  <a:lnTo>
                    <a:pt x="92" y="160"/>
                  </a:lnTo>
                  <a:lnTo>
                    <a:pt x="92" y="160"/>
                  </a:lnTo>
                  <a:lnTo>
                    <a:pt x="92" y="160"/>
                  </a:lnTo>
                  <a:lnTo>
                    <a:pt x="90" y="162"/>
                  </a:lnTo>
                  <a:lnTo>
                    <a:pt x="90" y="163"/>
                  </a:lnTo>
                  <a:lnTo>
                    <a:pt x="90" y="165"/>
                  </a:lnTo>
                  <a:lnTo>
                    <a:pt x="90" y="167"/>
                  </a:lnTo>
                  <a:lnTo>
                    <a:pt x="89" y="167"/>
                  </a:lnTo>
                  <a:lnTo>
                    <a:pt x="89" y="168"/>
                  </a:lnTo>
                  <a:lnTo>
                    <a:pt x="92" y="170"/>
                  </a:lnTo>
                  <a:lnTo>
                    <a:pt x="92" y="170"/>
                  </a:lnTo>
                  <a:lnTo>
                    <a:pt x="92" y="171"/>
                  </a:lnTo>
                  <a:lnTo>
                    <a:pt x="92" y="171"/>
                  </a:lnTo>
                  <a:lnTo>
                    <a:pt x="90" y="171"/>
                  </a:lnTo>
                  <a:lnTo>
                    <a:pt x="90" y="173"/>
                  </a:lnTo>
                  <a:lnTo>
                    <a:pt x="89" y="173"/>
                  </a:lnTo>
                  <a:lnTo>
                    <a:pt x="86" y="174"/>
                  </a:lnTo>
                  <a:lnTo>
                    <a:pt x="82" y="174"/>
                  </a:lnTo>
                  <a:lnTo>
                    <a:pt x="79" y="176"/>
                  </a:lnTo>
                  <a:lnTo>
                    <a:pt x="79" y="176"/>
                  </a:lnTo>
                  <a:lnTo>
                    <a:pt x="78" y="174"/>
                  </a:lnTo>
                  <a:lnTo>
                    <a:pt x="78" y="171"/>
                  </a:lnTo>
                  <a:lnTo>
                    <a:pt x="78" y="170"/>
                  </a:lnTo>
                  <a:lnTo>
                    <a:pt x="76" y="170"/>
                  </a:lnTo>
                  <a:lnTo>
                    <a:pt x="75" y="167"/>
                  </a:lnTo>
                  <a:lnTo>
                    <a:pt x="75" y="165"/>
                  </a:lnTo>
                  <a:lnTo>
                    <a:pt x="73" y="165"/>
                  </a:lnTo>
                  <a:lnTo>
                    <a:pt x="73" y="165"/>
                  </a:lnTo>
                  <a:lnTo>
                    <a:pt x="71" y="165"/>
                  </a:lnTo>
                  <a:lnTo>
                    <a:pt x="70" y="170"/>
                  </a:lnTo>
                  <a:lnTo>
                    <a:pt x="68" y="171"/>
                  </a:lnTo>
                  <a:lnTo>
                    <a:pt x="67" y="171"/>
                  </a:lnTo>
                  <a:lnTo>
                    <a:pt x="65" y="171"/>
                  </a:lnTo>
                  <a:lnTo>
                    <a:pt x="60" y="170"/>
                  </a:lnTo>
                  <a:lnTo>
                    <a:pt x="57" y="170"/>
                  </a:lnTo>
                  <a:lnTo>
                    <a:pt x="56" y="170"/>
                  </a:lnTo>
                  <a:lnTo>
                    <a:pt x="52" y="171"/>
                  </a:lnTo>
                  <a:lnTo>
                    <a:pt x="51" y="173"/>
                  </a:lnTo>
                  <a:lnTo>
                    <a:pt x="48" y="171"/>
                  </a:lnTo>
                  <a:lnTo>
                    <a:pt x="48" y="171"/>
                  </a:lnTo>
                  <a:lnTo>
                    <a:pt x="46" y="170"/>
                  </a:lnTo>
                  <a:lnTo>
                    <a:pt x="46" y="170"/>
                  </a:lnTo>
                  <a:lnTo>
                    <a:pt x="48" y="170"/>
                  </a:lnTo>
                  <a:lnTo>
                    <a:pt x="48" y="168"/>
                  </a:lnTo>
                  <a:lnTo>
                    <a:pt x="48" y="168"/>
                  </a:lnTo>
                  <a:lnTo>
                    <a:pt x="48" y="167"/>
                  </a:lnTo>
                  <a:lnTo>
                    <a:pt x="48" y="167"/>
                  </a:lnTo>
                  <a:lnTo>
                    <a:pt x="48" y="167"/>
                  </a:lnTo>
                  <a:lnTo>
                    <a:pt x="48" y="165"/>
                  </a:lnTo>
                  <a:lnTo>
                    <a:pt x="48" y="165"/>
                  </a:lnTo>
                  <a:lnTo>
                    <a:pt x="46" y="165"/>
                  </a:lnTo>
                  <a:lnTo>
                    <a:pt x="43" y="167"/>
                  </a:lnTo>
                  <a:lnTo>
                    <a:pt x="43" y="165"/>
                  </a:lnTo>
                  <a:lnTo>
                    <a:pt x="45" y="163"/>
                  </a:lnTo>
                  <a:lnTo>
                    <a:pt x="49" y="160"/>
                  </a:lnTo>
                  <a:lnTo>
                    <a:pt x="49" y="159"/>
                  </a:lnTo>
                  <a:lnTo>
                    <a:pt x="51" y="159"/>
                  </a:lnTo>
                  <a:lnTo>
                    <a:pt x="62" y="157"/>
                  </a:lnTo>
                  <a:lnTo>
                    <a:pt x="62" y="157"/>
                  </a:lnTo>
                  <a:lnTo>
                    <a:pt x="68" y="152"/>
                  </a:lnTo>
                  <a:lnTo>
                    <a:pt x="70" y="151"/>
                  </a:lnTo>
                  <a:lnTo>
                    <a:pt x="71" y="149"/>
                  </a:lnTo>
                  <a:lnTo>
                    <a:pt x="78" y="146"/>
                  </a:lnTo>
                  <a:lnTo>
                    <a:pt x="79" y="146"/>
                  </a:lnTo>
                  <a:lnTo>
                    <a:pt x="79" y="144"/>
                  </a:lnTo>
                  <a:lnTo>
                    <a:pt x="81" y="143"/>
                  </a:lnTo>
                  <a:lnTo>
                    <a:pt x="82" y="143"/>
                  </a:lnTo>
                  <a:lnTo>
                    <a:pt x="87" y="138"/>
                  </a:lnTo>
                  <a:lnTo>
                    <a:pt x="92" y="135"/>
                  </a:lnTo>
                  <a:lnTo>
                    <a:pt x="95" y="133"/>
                  </a:lnTo>
                  <a:lnTo>
                    <a:pt x="98" y="130"/>
                  </a:lnTo>
                  <a:lnTo>
                    <a:pt x="103" y="130"/>
                  </a:lnTo>
                  <a:lnTo>
                    <a:pt x="114" y="129"/>
                  </a:lnTo>
                  <a:lnTo>
                    <a:pt x="122" y="130"/>
                  </a:lnTo>
                  <a:lnTo>
                    <a:pt x="125" y="130"/>
                  </a:lnTo>
                  <a:lnTo>
                    <a:pt x="125" y="130"/>
                  </a:lnTo>
                  <a:lnTo>
                    <a:pt x="127" y="129"/>
                  </a:lnTo>
                  <a:lnTo>
                    <a:pt x="128" y="130"/>
                  </a:lnTo>
                  <a:lnTo>
                    <a:pt x="131" y="130"/>
                  </a:lnTo>
                  <a:lnTo>
                    <a:pt x="131" y="130"/>
                  </a:lnTo>
                  <a:lnTo>
                    <a:pt x="133" y="129"/>
                  </a:lnTo>
                  <a:lnTo>
                    <a:pt x="131" y="129"/>
                  </a:lnTo>
                  <a:lnTo>
                    <a:pt x="128" y="127"/>
                  </a:lnTo>
                  <a:lnTo>
                    <a:pt x="128" y="127"/>
                  </a:lnTo>
                  <a:lnTo>
                    <a:pt x="128" y="126"/>
                  </a:lnTo>
                  <a:lnTo>
                    <a:pt x="130" y="126"/>
                  </a:lnTo>
                  <a:lnTo>
                    <a:pt x="131" y="124"/>
                  </a:lnTo>
                  <a:lnTo>
                    <a:pt x="136" y="124"/>
                  </a:lnTo>
                  <a:close/>
                  <a:moveTo>
                    <a:pt x="507" y="121"/>
                  </a:moveTo>
                  <a:lnTo>
                    <a:pt x="510" y="121"/>
                  </a:lnTo>
                  <a:lnTo>
                    <a:pt x="513" y="121"/>
                  </a:lnTo>
                  <a:lnTo>
                    <a:pt x="516" y="122"/>
                  </a:lnTo>
                  <a:lnTo>
                    <a:pt x="521" y="126"/>
                  </a:lnTo>
                  <a:lnTo>
                    <a:pt x="522" y="127"/>
                  </a:lnTo>
                  <a:lnTo>
                    <a:pt x="524" y="129"/>
                  </a:lnTo>
                  <a:lnTo>
                    <a:pt x="524" y="130"/>
                  </a:lnTo>
                  <a:lnTo>
                    <a:pt x="522" y="130"/>
                  </a:lnTo>
                  <a:lnTo>
                    <a:pt x="522" y="132"/>
                  </a:lnTo>
                  <a:lnTo>
                    <a:pt x="521" y="132"/>
                  </a:lnTo>
                  <a:lnTo>
                    <a:pt x="518" y="133"/>
                  </a:lnTo>
                  <a:lnTo>
                    <a:pt x="516" y="133"/>
                  </a:lnTo>
                  <a:lnTo>
                    <a:pt x="505" y="130"/>
                  </a:lnTo>
                  <a:lnTo>
                    <a:pt x="502" y="129"/>
                  </a:lnTo>
                  <a:lnTo>
                    <a:pt x="502" y="127"/>
                  </a:lnTo>
                  <a:lnTo>
                    <a:pt x="502" y="126"/>
                  </a:lnTo>
                  <a:lnTo>
                    <a:pt x="502" y="124"/>
                  </a:lnTo>
                  <a:lnTo>
                    <a:pt x="502" y="122"/>
                  </a:lnTo>
                  <a:lnTo>
                    <a:pt x="503" y="121"/>
                  </a:lnTo>
                  <a:lnTo>
                    <a:pt x="503" y="121"/>
                  </a:lnTo>
                  <a:lnTo>
                    <a:pt x="507" y="121"/>
                  </a:lnTo>
                  <a:close/>
                  <a:moveTo>
                    <a:pt x="289" y="118"/>
                  </a:moveTo>
                  <a:lnTo>
                    <a:pt x="294" y="118"/>
                  </a:lnTo>
                  <a:lnTo>
                    <a:pt x="295" y="119"/>
                  </a:lnTo>
                  <a:lnTo>
                    <a:pt x="298" y="121"/>
                  </a:lnTo>
                  <a:lnTo>
                    <a:pt x="302" y="124"/>
                  </a:lnTo>
                  <a:lnTo>
                    <a:pt x="302" y="126"/>
                  </a:lnTo>
                  <a:lnTo>
                    <a:pt x="302" y="127"/>
                  </a:lnTo>
                  <a:lnTo>
                    <a:pt x="303" y="127"/>
                  </a:lnTo>
                  <a:lnTo>
                    <a:pt x="305" y="127"/>
                  </a:lnTo>
                  <a:lnTo>
                    <a:pt x="308" y="130"/>
                  </a:lnTo>
                  <a:lnTo>
                    <a:pt x="309" y="130"/>
                  </a:lnTo>
                  <a:lnTo>
                    <a:pt x="309" y="133"/>
                  </a:lnTo>
                  <a:lnTo>
                    <a:pt x="309" y="133"/>
                  </a:lnTo>
                  <a:lnTo>
                    <a:pt x="309" y="135"/>
                  </a:lnTo>
                  <a:lnTo>
                    <a:pt x="308" y="137"/>
                  </a:lnTo>
                  <a:lnTo>
                    <a:pt x="306" y="137"/>
                  </a:lnTo>
                  <a:lnTo>
                    <a:pt x="302" y="135"/>
                  </a:lnTo>
                  <a:lnTo>
                    <a:pt x="298" y="135"/>
                  </a:lnTo>
                  <a:lnTo>
                    <a:pt x="297" y="132"/>
                  </a:lnTo>
                  <a:lnTo>
                    <a:pt x="294" y="130"/>
                  </a:lnTo>
                  <a:lnTo>
                    <a:pt x="292" y="126"/>
                  </a:lnTo>
                  <a:lnTo>
                    <a:pt x="291" y="124"/>
                  </a:lnTo>
                  <a:lnTo>
                    <a:pt x="289" y="122"/>
                  </a:lnTo>
                  <a:lnTo>
                    <a:pt x="289" y="121"/>
                  </a:lnTo>
                  <a:lnTo>
                    <a:pt x="286" y="118"/>
                  </a:lnTo>
                  <a:lnTo>
                    <a:pt x="287" y="118"/>
                  </a:lnTo>
                  <a:lnTo>
                    <a:pt x="289" y="118"/>
                  </a:lnTo>
                  <a:close/>
                  <a:moveTo>
                    <a:pt x="439" y="116"/>
                  </a:moveTo>
                  <a:lnTo>
                    <a:pt x="443" y="118"/>
                  </a:lnTo>
                  <a:lnTo>
                    <a:pt x="447" y="116"/>
                  </a:lnTo>
                  <a:lnTo>
                    <a:pt x="451" y="116"/>
                  </a:lnTo>
                  <a:lnTo>
                    <a:pt x="461" y="118"/>
                  </a:lnTo>
                  <a:lnTo>
                    <a:pt x="467" y="116"/>
                  </a:lnTo>
                  <a:lnTo>
                    <a:pt x="469" y="116"/>
                  </a:lnTo>
                  <a:lnTo>
                    <a:pt x="470" y="118"/>
                  </a:lnTo>
                  <a:lnTo>
                    <a:pt x="472" y="119"/>
                  </a:lnTo>
                  <a:lnTo>
                    <a:pt x="473" y="121"/>
                  </a:lnTo>
                  <a:lnTo>
                    <a:pt x="470" y="121"/>
                  </a:lnTo>
                  <a:lnTo>
                    <a:pt x="467" y="126"/>
                  </a:lnTo>
                  <a:lnTo>
                    <a:pt x="467" y="126"/>
                  </a:lnTo>
                  <a:lnTo>
                    <a:pt x="464" y="126"/>
                  </a:lnTo>
                  <a:lnTo>
                    <a:pt x="464" y="127"/>
                  </a:lnTo>
                  <a:lnTo>
                    <a:pt x="455" y="126"/>
                  </a:lnTo>
                  <a:lnTo>
                    <a:pt x="432" y="126"/>
                  </a:lnTo>
                  <a:lnTo>
                    <a:pt x="431" y="126"/>
                  </a:lnTo>
                  <a:lnTo>
                    <a:pt x="428" y="122"/>
                  </a:lnTo>
                  <a:lnTo>
                    <a:pt x="428" y="121"/>
                  </a:lnTo>
                  <a:lnTo>
                    <a:pt x="429" y="119"/>
                  </a:lnTo>
                  <a:lnTo>
                    <a:pt x="429" y="119"/>
                  </a:lnTo>
                  <a:lnTo>
                    <a:pt x="429" y="118"/>
                  </a:lnTo>
                  <a:lnTo>
                    <a:pt x="437" y="116"/>
                  </a:lnTo>
                  <a:lnTo>
                    <a:pt x="439" y="116"/>
                  </a:lnTo>
                  <a:close/>
                  <a:moveTo>
                    <a:pt x="346" y="113"/>
                  </a:moveTo>
                  <a:lnTo>
                    <a:pt x="350" y="113"/>
                  </a:lnTo>
                  <a:lnTo>
                    <a:pt x="355" y="115"/>
                  </a:lnTo>
                  <a:lnTo>
                    <a:pt x="357" y="115"/>
                  </a:lnTo>
                  <a:lnTo>
                    <a:pt x="358" y="116"/>
                  </a:lnTo>
                  <a:lnTo>
                    <a:pt x="358" y="116"/>
                  </a:lnTo>
                  <a:lnTo>
                    <a:pt x="360" y="118"/>
                  </a:lnTo>
                  <a:lnTo>
                    <a:pt x="360" y="118"/>
                  </a:lnTo>
                  <a:lnTo>
                    <a:pt x="354" y="118"/>
                  </a:lnTo>
                  <a:lnTo>
                    <a:pt x="352" y="118"/>
                  </a:lnTo>
                  <a:lnTo>
                    <a:pt x="350" y="119"/>
                  </a:lnTo>
                  <a:lnTo>
                    <a:pt x="347" y="119"/>
                  </a:lnTo>
                  <a:lnTo>
                    <a:pt x="344" y="119"/>
                  </a:lnTo>
                  <a:lnTo>
                    <a:pt x="339" y="118"/>
                  </a:lnTo>
                  <a:lnTo>
                    <a:pt x="338" y="116"/>
                  </a:lnTo>
                  <a:lnTo>
                    <a:pt x="338" y="115"/>
                  </a:lnTo>
                  <a:lnTo>
                    <a:pt x="338" y="113"/>
                  </a:lnTo>
                  <a:lnTo>
                    <a:pt x="339" y="113"/>
                  </a:lnTo>
                  <a:lnTo>
                    <a:pt x="341" y="113"/>
                  </a:lnTo>
                  <a:lnTo>
                    <a:pt x="346" y="113"/>
                  </a:lnTo>
                  <a:close/>
                  <a:moveTo>
                    <a:pt x="168" y="107"/>
                  </a:moveTo>
                  <a:lnTo>
                    <a:pt x="168" y="108"/>
                  </a:lnTo>
                  <a:lnTo>
                    <a:pt x="168" y="108"/>
                  </a:lnTo>
                  <a:lnTo>
                    <a:pt x="168" y="110"/>
                  </a:lnTo>
                  <a:lnTo>
                    <a:pt x="169" y="110"/>
                  </a:lnTo>
                  <a:lnTo>
                    <a:pt x="171" y="110"/>
                  </a:lnTo>
                  <a:lnTo>
                    <a:pt x="174" y="111"/>
                  </a:lnTo>
                  <a:lnTo>
                    <a:pt x="175" y="113"/>
                  </a:lnTo>
                  <a:lnTo>
                    <a:pt x="175" y="113"/>
                  </a:lnTo>
                  <a:lnTo>
                    <a:pt x="175" y="113"/>
                  </a:lnTo>
                  <a:lnTo>
                    <a:pt x="177" y="115"/>
                  </a:lnTo>
                  <a:lnTo>
                    <a:pt x="177" y="115"/>
                  </a:lnTo>
                  <a:lnTo>
                    <a:pt x="175" y="116"/>
                  </a:lnTo>
                  <a:lnTo>
                    <a:pt x="174" y="118"/>
                  </a:lnTo>
                  <a:lnTo>
                    <a:pt x="171" y="118"/>
                  </a:lnTo>
                  <a:lnTo>
                    <a:pt x="168" y="118"/>
                  </a:lnTo>
                  <a:lnTo>
                    <a:pt x="163" y="116"/>
                  </a:lnTo>
                  <a:lnTo>
                    <a:pt x="158" y="111"/>
                  </a:lnTo>
                  <a:lnTo>
                    <a:pt x="156" y="110"/>
                  </a:lnTo>
                  <a:lnTo>
                    <a:pt x="160" y="110"/>
                  </a:lnTo>
                  <a:lnTo>
                    <a:pt x="160" y="110"/>
                  </a:lnTo>
                  <a:lnTo>
                    <a:pt x="161" y="108"/>
                  </a:lnTo>
                  <a:lnTo>
                    <a:pt x="163" y="108"/>
                  </a:lnTo>
                  <a:lnTo>
                    <a:pt x="168" y="107"/>
                  </a:lnTo>
                  <a:close/>
                  <a:moveTo>
                    <a:pt x="223" y="107"/>
                  </a:moveTo>
                  <a:lnTo>
                    <a:pt x="235" y="107"/>
                  </a:lnTo>
                  <a:lnTo>
                    <a:pt x="235" y="107"/>
                  </a:lnTo>
                  <a:lnTo>
                    <a:pt x="235" y="108"/>
                  </a:lnTo>
                  <a:lnTo>
                    <a:pt x="234" y="110"/>
                  </a:lnTo>
                  <a:lnTo>
                    <a:pt x="232" y="111"/>
                  </a:lnTo>
                  <a:lnTo>
                    <a:pt x="227" y="113"/>
                  </a:lnTo>
                  <a:lnTo>
                    <a:pt x="218" y="115"/>
                  </a:lnTo>
                  <a:lnTo>
                    <a:pt x="216" y="115"/>
                  </a:lnTo>
                  <a:lnTo>
                    <a:pt x="218" y="115"/>
                  </a:lnTo>
                  <a:lnTo>
                    <a:pt x="218" y="116"/>
                  </a:lnTo>
                  <a:lnTo>
                    <a:pt x="220" y="116"/>
                  </a:lnTo>
                  <a:lnTo>
                    <a:pt x="226" y="116"/>
                  </a:lnTo>
                  <a:lnTo>
                    <a:pt x="227" y="116"/>
                  </a:lnTo>
                  <a:lnTo>
                    <a:pt x="227" y="116"/>
                  </a:lnTo>
                  <a:lnTo>
                    <a:pt x="227" y="118"/>
                  </a:lnTo>
                  <a:lnTo>
                    <a:pt x="227" y="118"/>
                  </a:lnTo>
                  <a:lnTo>
                    <a:pt x="227" y="121"/>
                  </a:lnTo>
                  <a:lnTo>
                    <a:pt x="227" y="122"/>
                  </a:lnTo>
                  <a:lnTo>
                    <a:pt x="227" y="124"/>
                  </a:lnTo>
                  <a:lnTo>
                    <a:pt x="224" y="126"/>
                  </a:lnTo>
                  <a:lnTo>
                    <a:pt x="220" y="127"/>
                  </a:lnTo>
                  <a:lnTo>
                    <a:pt x="216" y="127"/>
                  </a:lnTo>
                  <a:lnTo>
                    <a:pt x="215" y="127"/>
                  </a:lnTo>
                  <a:lnTo>
                    <a:pt x="212" y="127"/>
                  </a:lnTo>
                  <a:lnTo>
                    <a:pt x="201" y="130"/>
                  </a:lnTo>
                  <a:lnTo>
                    <a:pt x="197" y="130"/>
                  </a:lnTo>
                  <a:lnTo>
                    <a:pt x="196" y="129"/>
                  </a:lnTo>
                  <a:lnTo>
                    <a:pt x="191" y="127"/>
                  </a:lnTo>
                  <a:lnTo>
                    <a:pt x="188" y="126"/>
                  </a:lnTo>
                  <a:lnTo>
                    <a:pt x="185" y="124"/>
                  </a:lnTo>
                  <a:lnTo>
                    <a:pt x="183" y="124"/>
                  </a:lnTo>
                  <a:lnTo>
                    <a:pt x="183" y="124"/>
                  </a:lnTo>
                  <a:lnTo>
                    <a:pt x="183" y="122"/>
                  </a:lnTo>
                  <a:lnTo>
                    <a:pt x="183" y="122"/>
                  </a:lnTo>
                  <a:lnTo>
                    <a:pt x="185" y="121"/>
                  </a:lnTo>
                  <a:lnTo>
                    <a:pt x="185" y="121"/>
                  </a:lnTo>
                  <a:lnTo>
                    <a:pt x="183" y="119"/>
                  </a:lnTo>
                  <a:lnTo>
                    <a:pt x="183" y="118"/>
                  </a:lnTo>
                  <a:lnTo>
                    <a:pt x="182" y="116"/>
                  </a:lnTo>
                  <a:lnTo>
                    <a:pt x="182" y="116"/>
                  </a:lnTo>
                  <a:lnTo>
                    <a:pt x="182" y="115"/>
                  </a:lnTo>
                  <a:lnTo>
                    <a:pt x="182" y="115"/>
                  </a:lnTo>
                  <a:lnTo>
                    <a:pt x="183" y="113"/>
                  </a:lnTo>
                  <a:lnTo>
                    <a:pt x="183" y="113"/>
                  </a:lnTo>
                  <a:lnTo>
                    <a:pt x="186" y="111"/>
                  </a:lnTo>
                  <a:lnTo>
                    <a:pt x="190" y="111"/>
                  </a:lnTo>
                  <a:lnTo>
                    <a:pt x="196" y="110"/>
                  </a:lnTo>
                  <a:lnTo>
                    <a:pt x="212" y="107"/>
                  </a:lnTo>
                  <a:lnTo>
                    <a:pt x="216" y="107"/>
                  </a:lnTo>
                  <a:lnTo>
                    <a:pt x="220" y="107"/>
                  </a:lnTo>
                  <a:lnTo>
                    <a:pt x="223" y="107"/>
                  </a:lnTo>
                  <a:close/>
                  <a:moveTo>
                    <a:pt x="333" y="100"/>
                  </a:moveTo>
                  <a:lnTo>
                    <a:pt x="333" y="102"/>
                  </a:lnTo>
                  <a:lnTo>
                    <a:pt x="333" y="102"/>
                  </a:lnTo>
                  <a:lnTo>
                    <a:pt x="332" y="105"/>
                  </a:lnTo>
                  <a:lnTo>
                    <a:pt x="328" y="105"/>
                  </a:lnTo>
                  <a:lnTo>
                    <a:pt x="327" y="105"/>
                  </a:lnTo>
                  <a:lnTo>
                    <a:pt x="327" y="105"/>
                  </a:lnTo>
                  <a:lnTo>
                    <a:pt x="327" y="103"/>
                  </a:lnTo>
                  <a:lnTo>
                    <a:pt x="327" y="103"/>
                  </a:lnTo>
                  <a:lnTo>
                    <a:pt x="330" y="102"/>
                  </a:lnTo>
                  <a:lnTo>
                    <a:pt x="332" y="100"/>
                  </a:lnTo>
                  <a:lnTo>
                    <a:pt x="333" y="100"/>
                  </a:lnTo>
                  <a:close/>
                  <a:moveTo>
                    <a:pt x="221" y="86"/>
                  </a:moveTo>
                  <a:lnTo>
                    <a:pt x="224" y="86"/>
                  </a:lnTo>
                  <a:lnTo>
                    <a:pt x="227" y="88"/>
                  </a:lnTo>
                  <a:lnTo>
                    <a:pt x="231" y="88"/>
                  </a:lnTo>
                  <a:lnTo>
                    <a:pt x="232" y="89"/>
                  </a:lnTo>
                  <a:lnTo>
                    <a:pt x="235" y="91"/>
                  </a:lnTo>
                  <a:lnTo>
                    <a:pt x="235" y="91"/>
                  </a:lnTo>
                  <a:lnTo>
                    <a:pt x="237" y="91"/>
                  </a:lnTo>
                  <a:lnTo>
                    <a:pt x="237" y="91"/>
                  </a:lnTo>
                  <a:lnTo>
                    <a:pt x="238" y="94"/>
                  </a:lnTo>
                  <a:lnTo>
                    <a:pt x="238" y="96"/>
                  </a:lnTo>
                  <a:lnTo>
                    <a:pt x="238" y="97"/>
                  </a:lnTo>
                  <a:lnTo>
                    <a:pt x="238" y="97"/>
                  </a:lnTo>
                  <a:lnTo>
                    <a:pt x="238" y="99"/>
                  </a:lnTo>
                  <a:lnTo>
                    <a:pt x="237" y="99"/>
                  </a:lnTo>
                  <a:lnTo>
                    <a:pt x="234" y="100"/>
                  </a:lnTo>
                  <a:lnTo>
                    <a:pt x="229" y="99"/>
                  </a:lnTo>
                  <a:lnTo>
                    <a:pt x="226" y="100"/>
                  </a:lnTo>
                  <a:lnTo>
                    <a:pt x="224" y="100"/>
                  </a:lnTo>
                  <a:lnTo>
                    <a:pt x="218" y="100"/>
                  </a:lnTo>
                  <a:lnTo>
                    <a:pt x="218" y="99"/>
                  </a:lnTo>
                  <a:lnTo>
                    <a:pt x="215" y="97"/>
                  </a:lnTo>
                  <a:lnTo>
                    <a:pt x="213" y="97"/>
                  </a:lnTo>
                  <a:lnTo>
                    <a:pt x="212" y="97"/>
                  </a:lnTo>
                  <a:lnTo>
                    <a:pt x="210" y="99"/>
                  </a:lnTo>
                  <a:lnTo>
                    <a:pt x="209" y="100"/>
                  </a:lnTo>
                  <a:lnTo>
                    <a:pt x="207" y="100"/>
                  </a:lnTo>
                  <a:lnTo>
                    <a:pt x="204" y="100"/>
                  </a:lnTo>
                  <a:lnTo>
                    <a:pt x="199" y="97"/>
                  </a:lnTo>
                  <a:lnTo>
                    <a:pt x="193" y="99"/>
                  </a:lnTo>
                  <a:lnTo>
                    <a:pt x="186" y="100"/>
                  </a:lnTo>
                  <a:lnTo>
                    <a:pt x="183" y="100"/>
                  </a:lnTo>
                  <a:lnTo>
                    <a:pt x="183" y="100"/>
                  </a:lnTo>
                  <a:lnTo>
                    <a:pt x="182" y="99"/>
                  </a:lnTo>
                  <a:lnTo>
                    <a:pt x="182" y="99"/>
                  </a:lnTo>
                  <a:lnTo>
                    <a:pt x="183" y="97"/>
                  </a:lnTo>
                  <a:lnTo>
                    <a:pt x="188" y="94"/>
                  </a:lnTo>
                  <a:lnTo>
                    <a:pt x="191" y="94"/>
                  </a:lnTo>
                  <a:lnTo>
                    <a:pt x="197" y="92"/>
                  </a:lnTo>
                  <a:lnTo>
                    <a:pt x="205" y="91"/>
                  </a:lnTo>
                  <a:lnTo>
                    <a:pt x="207" y="91"/>
                  </a:lnTo>
                  <a:lnTo>
                    <a:pt x="210" y="89"/>
                  </a:lnTo>
                  <a:lnTo>
                    <a:pt x="215" y="88"/>
                  </a:lnTo>
                  <a:lnTo>
                    <a:pt x="216" y="86"/>
                  </a:lnTo>
                  <a:lnTo>
                    <a:pt x="221" y="86"/>
                  </a:lnTo>
                  <a:close/>
                  <a:moveTo>
                    <a:pt x="402" y="85"/>
                  </a:moveTo>
                  <a:lnTo>
                    <a:pt x="409" y="85"/>
                  </a:lnTo>
                  <a:lnTo>
                    <a:pt x="412" y="85"/>
                  </a:lnTo>
                  <a:lnTo>
                    <a:pt x="415" y="86"/>
                  </a:lnTo>
                  <a:lnTo>
                    <a:pt x="418" y="86"/>
                  </a:lnTo>
                  <a:lnTo>
                    <a:pt x="423" y="88"/>
                  </a:lnTo>
                  <a:lnTo>
                    <a:pt x="425" y="88"/>
                  </a:lnTo>
                  <a:lnTo>
                    <a:pt x="428" y="91"/>
                  </a:lnTo>
                  <a:lnTo>
                    <a:pt x="428" y="91"/>
                  </a:lnTo>
                  <a:lnTo>
                    <a:pt x="428" y="92"/>
                  </a:lnTo>
                  <a:lnTo>
                    <a:pt x="429" y="92"/>
                  </a:lnTo>
                  <a:lnTo>
                    <a:pt x="432" y="94"/>
                  </a:lnTo>
                  <a:lnTo>
                    <a:pt x="439" y="92"/>
                  </a:lnTo>
                  <a:lnTo>
                    <a:pt x="440" y="94"/>
                  </a:lnTo>
                  <a:lnTo>
                    <a:pt x="447" y="96"/>
                  </a:lnTo>
                  <a:lnTo>
                    <a:pt x="448" y="97"/>
                  </a:lnTo>
                  <a:lnTo>
                    <a:pt x="448" y="99"/>
                  </a:lnTo>
                  <a:lnTo>
                    <a:pt x="448" y="99"/>
                  </a:lnTo>
                  <a:lnTo>
                    <a:pt x="447" y="100"/>
                  </a:lnTo>
                  <a:lnTo>
                    <a:pt x="442" y="102"/>
                  </a:lnTo>
                  <a:lnTo>
                    <a:pt x="442" y="102"/>
                  </a:lnTo>
                  <a:lnTo>
                    <a:pt x="445" y="103"/>
                  </a:lnTo>
                  <a:lnTo>
                    <a:pt x="447" y="105"/>
                  </a:lnTo>
                  <a:lnTo>
                    <a:pt x="447" y="107"/>
                  </a:lnTo>
                  <a:lnTo>
                    <a:pt x="447" y="107"/>
                  </a:lnTo>
                  <a:lnTo>
                    <a:pt x="445" y="110"/>
                  </a:lnTo>
                  <a:lnTo>
                    <a:pt x="443" y="110"/>
                  </a:lnTo>
                  <a:lnTo>
                    <a:pt x="440" y="110"/>
                  </a:lnTo>
                  <a:lnTo>
                    <a:pt x="440" y="111"/>
                  </a:lnTo>
                  <a:lnTo>
                    <a:pt x="437" y="111"/>
                  </a:lnTo>
                  <a:lnTo>
                    <a:pt x="432" y="113"/>
                  </a:lnTo>
                  <a:lnTo>
                    <a:pt x="425" y="113"/>
                  </a:lnTo>
                  <a:lnTo>
                    <a:pt x="423" y="115"/>
                  </a:lnTo>
                  <a:lnTo>
                    <a:pt x="420" y="116"/>
                  </a:lnTo>
                  <a:lnTo>
                    <a:pt x="418" y="116"/>
                  </a:lnTo>
                  <a:lnTo>
                    <a:pt x="417" y="115"/>
                  </a:lnTo>
                  <a:lnTo>
                    <a:pt x="417" y="115"/>
                  </a:lnTo>
                  <a:lnTo>
                    <a:pt x="417" y="113"/>
                  </a:lnTo>
                  <a:lnTo>
                    <a:pt x="417" y="113"/>
                  </a:lnTo>
                  <a:lnTo>
                    <a:pt x="417" y="111"/>
                  </a:lnTo>
                  <a:lnTo>
                    <a:pt x="412" y="110"/>
                  </a:lnTo>
                  <a:lnTo>
                    <a:pt x="409" y="108"/>
                  </a:lnTo>
                  <a:lnTo>
                    <a:pt x="409" y="107"/>
                  </a:lnTo>
                  <a:lnTo>
                    <a:pt x="409" y="107"/>
                  </a:lnTo>
                  <a:lnTo>
                    <a:pt x="414" y="107"/>
                  </a:lnTo>
                  <a:lnTo>
                    <a:pt x="417" y="105"/>
                  </a:lnTo>
                  <a:lnTo>
                    <a:pt x="418" y="105"/>
                  </a:lnTo>
                  <a:lnTo>
                    <a:pt x="418" y="105"/>
                  </a:lnTo>
                  <a:lnTo>
                    <a:pt x="417" y="105"/>
                  </a:lnTo>
                  <a:lnTo>
                    <a:pt x="414" y="103"/>
                  </a:lnTo>
                  <a:lnTo>
                    <a:pt x="406" y="102"/>
                  </a:lnTo>
                  <a:lnTo>
                    <a:pt x="406" y="102"/>
                  </a:lnTo>
                  <a:lnTo>
                    <a:pt x="402" y="99"/>
                  </a:lnTo>
                  <a:lnTo>
                    <a:pt x="402" y="97"/>
                  </a:lnTo>
                  <a:lnTo>
                    <a:pt x="401" y="97"/>
                  </a:lnTo>
                  <a:lnTo>
                    <a:pt x="399" y="96"/>
                  </a:lnTo>
                  <a:lnTo>
                    <a:pt x="399" y="96"/>
                  </a:lnTo>
                  <a:lnTo>
                    <a:pt x="398" y="94"/>
                  </a:lnTo>
                  <a:lnTo>
                    <a:pt x="398" y="94"/>
                  </a:lnTo>
                  <a:lnTo>
                    <a:pt x="398" y="92"/>
                  </a:lnTo>
                  <a:lnTo>
                    <a:pt x="402" y="92"/>
                  </a:lnTo>
                  <a:lnTo>
                    <a:pt x="401" y="91"/>
                  </a:lnTo>
                  <a:lnTo>
                    <a:pt x="399" y="88"/>
                  </a:lnTo>
                  <a:lnTo>
                    <a:pt x="398" y="86"/>
                  </a:lnTo>
                  <a:lnTo>
                    <a:pt x="398" y="85"/>
                  </a:lnTo>
                  <a:lnTo>
                    <a:pt x="399" y="85"/>
                  </a:lnTo>
                  <a:lnTo>
                    <a:pt x="402" y="85"/>
                  </a:lnTo>
                  <a:close/>
                  <a:moveTo>
                    <a:pt x="320" y="66"/>
                  </a:moveTo>
                  <a:lnTo>
                    <a:pt x="325" y="67"/>
                  </a:lnTo>
                  <a:lnTo>
                    <a:pt x="328" y="69"/>
                  </a:lnTo>
                  <a:lnTo>
                    <a:pt x="332" y="70"/>
                  </a:lnTo>
                  <a:lnTo>
                    <a:pt x="336" y="75"/>
                  </a:lnTo>
                  <a:lnTo>
                    <a:pt x="336" y="75"/>
                  </a:lnTo>
                  <a:lnTo>
                    <a:pt x="336" y="77"/>
                  </a:lnTo>
                  <a:lnTo>
                    <a:pt x="336" y="77"/>
                  </a:lnTo>
                  <a:lnTo>
                    <a:pt x="335" y="78"/>
                  </a:lnTo>
                  <a:lnTo>
                    <a:pt x="335" y="78"/>
                  </a:lnTo>
                  <a:lnTo>
                    <a:pt x="336" y="80"/>
                  </a:lnTo>
                  <a:lnTo>
                    <a:pt x="336" y="80"/>
                  </a:lnTo>
                  <a:lnTo>
                    <a:pt x="336" y="81"/>
                  </a:lnTo>
                  <a:lnTo>
                    <a:pt x="336" y="81"/>
                  </a:lnTo>
                  <a:lnTo>
                    <a:pt x="338" y="81"/>
                  </a:lnTo>
                  <a:lnTo>
                    <a:pt x="339" y="80"/>
                  </a:lnTo>
                  <a:lnTo>
                    <a:pt x="339" y="80"/>
                  </a:lnTo>
                  <a:lnTo>
                    <a:pt x="339" y="77"/>
                  </a:lnTo>
                  <a:lnTo>
                    <a:pt x="343" y="77"/>
                  </a:lnTo>
                  <a:lnTo>
                    <a:pt x="346" y="75"/>
                  </a:lnTo>
                  <a:lnTo>
                    <a:pt x="347" y="75"/>
                  </a:lnTo>
                  <a:lnTo>
                    <a:pt x="349" y="75"/>
                  </a:lnTo>
                  <a:lnTo>
                    <a:pt x="355" y="78"/>
                  </a:lnTo>
                  <a:lnTo>
                    <a:pt x="358" y="78"/>
                  </a:lnTo>
                  <a:lnTo>
                    <a:pt x="358" y="78"/>
                  </a:lnTo>
                  <a:lnTo>
                    <a:pt x="360" y="80"/>
                  </a:lnTo>
                  <a:lnTo>
                    <a:pt x="360" y="80"/>
                  </a:lnTo>
                  <a:lnTo>
                    <a:pt x="358" y="83"/>
                  </a:lnTo>
                  <a:lnTo>
                    <a:pt x="358" y="83"/>
                  </a:lnTo>
                  <a:lnTo>
                    <a:pt x="358" y="85"/>
                  </a:lnTo>
                  <a:lnTo>
                    <a:pt x="361" y="85"/>
                  </a:lnTo>
                  <a:lnTo>
                    <a:pt x="368" y="83"/>
                  </a:lnTo>
                  <a:lnTo>
                    <a:pt x="374" y="86"/>
                  </a:lnTo>
                  <a:lnTo>
                    <a:pt x="377" y="89"/>
                  </a:lnTo>
                  <a:lnTo>
                    <a:pt x="380" y="91"/>
                  </a:lnTo>
                  <a:lnTo>
                    <a:pt x="380" y="92"/>
                  </a:lnTo>
                  <a:lnTo>
                    <a:pt x="379" y="92"/>
                  </a:lnTo>
                  <a:lnTo>
                    <a:pt x="379" y="94"/>
                  </a:lnTo>
                  <a:lnTo>
                    <a:pt x="377" y="96"/>
                  </a:lnTo>
                  <a:lnTo>
                    <a:pt x="376" y="96"/>
                  </a:lnTo>
                  <a:lnTo>
                    <a:pt x="377" y="97"/>
                  </a:lnTo>
                  <a:lnTo>
                    <a:pt x="377" y="99"/>
                  </a:lnTo>
                  <a:lnTo>
                    <a:pt x="377" y="99"/>
                  </a:lnTo>
                  <a:lnTo>
                    <a:pt x="377" y="100"/>
                  </a:lnTo>
                  <a:lnTo>
                    <a:pt x="380" y="100"/>
                  </a:lnTo>
                  <a:lnTo>
                    <a:pt x="387" y="105"/>
                  </a:lnTo>
                  <a:lnTo>
                    <a:pt x="388" y="107"/>
                  </a:lnTo>
                  <a:lnTo>
                    <a:pt x="388" y="108"/>
                  </a:lnTo>
                  <a:lnTo>
                    <a:pt x="388" y="110"/>
                  </a:lnTo>
                  <a:lnTo>
                    <a:pt x="388" y="110"/>
                  </a:lnTo>
                  <a:lnTo>
                    <a:pt x="387" y="113"/>
                  </a:lnTo>
                  <a:lnTo>
                    <a:pt x="387" y="115"/>
                  </a:lnTo>
                  <a:lnTo>
                    <a:pt x="384" y="115"/>
                  </a:lnTo>
                  <a:lnTo>
                    <a:pt x="379" y="115"/>
                  </a:lnTo>
                  <a:lnTo>
                    <a:pt x="374" y="116"/>
                  </a:lnTo>
                  <a:lnTo>
                    <a:pt x="371" y="115"/>
                  </a:lnTo>
                  <a:lnTo>
                    <a:pt x="366" y="113"/>
                  </a:lnTo>
                  <a:lnTo>
                    <a:pt x="365" y="111"/>
                  </a:lnTo>
                  <a:lnTo>
                    <a:pt x="363" y="110"/>
                  </a:lnTo>
                  <a:lnTo>
                    <a:pt x="363" y="110"/>
                  </a:lnTo>
                  <a:lnTo>
                    <a:pt x="363" y="107"/>
                  </a:lnTo>
                  <a:lnTo>
                    <a:pt x="361" y="107"/>
                  </a:lnTo>
                  <a:lnTo>
                    <a:pt x="360" y="105"/>
                  </a:lnTo>
                  <a:lnTo>
                    <a:pt x="358" y="103"/>
                  </a:lnTo>
                  <a:lnTo>
                    <a:pt x="355" y="103"/>
                  </a:lnTo>
                  <a:lnTo>
                    <a:pt x="347" y="102"/>
                  </a:lnTo>
                  <a:lnTo>
                    <a:pt x="344" y="100"/>
                  </a:lnTo>
                  <a:lnTo>
                    <a:pt x="341" y="100"/>
                  </a:lnTo>
                  <a:lnTo>
                    <a:pt x="336" y="102"/>
                  </a:lnTo>
                  <a:lnTo>
                    <a:pt x="336" y="102"/>
                  </a:lnTo>
                  <a:lnTo>
                    <a:pt x="335" y="100"/>
                  </a:lnTo>
                  <a:lnTo>
                    <a:pt x="335" y="100"/>
                  </a:lnTo>
                  <a:lnTo>
                    <a:pt x="335" y="99"/>
                  </a:lnTo>
                  <a:lnTo>
                    <a:pt x="335" y="97"/>
                  </a:lnTo>
                  <a:lnTo>
                    <a:pt x="320" y="99"/>
                  </a:lnTo>
                  <a:lnTo>
                    <a:pt x="317" y="102"/>
                  </a:lnTo>
                  <a:lnTo>
                    <a:pt x="311" y="100"/>
                  </a:lnTo>
                  <a:lnTo>
                    <a:pt x="309" y="100"/>
                  </a:lnTo>
                  <a:lnTo>
                    <a:pt x="305" y="99"/>
                  </a:lnTo>
                  <a:lnTo>
                    <a:pt x="303" y="97"/>
                  </a:lnTo>
                  <a:lnTo>
                    <a:pt x="302" y="94"/>
                  </a:lnTo>
                  <a:lnTo>
                    <a:pt x="302" y="92"/>
                  </a:lnTo>
                  <a:lnTo>
                    <a:pt x="303" y="92"/>
                  </a:lnTo>
                  <a:lnTo>
                    <a:pt x="305" y="91"/>
                  </a:lnTo>
                  <a:lnTo>
                    <a:pt x="306" y="91"/>
                  </a:lnTo>
                  <a:lnTo>
                    <a:pt x="313" y="92"/>
                  </a:lnTo>
                  <a:lnTo>
                    <a:pt x="320" y="92"/>
                  </a:lnTo>
                  <a:lnTo>
                    <a:pt x="322" y="92"/>
                  </a:lnTo>
                  <a:lnTo>
                    <a:pt x="324" y="91"/>
                  </a:lnTo>
                  <a:lnTo>
                    <a:pt x="322" y="89"/>
                  </a:lnTo>
                  <a:lnTo>
                    <a:pt x="316" y="89"/>
                  </a:lnTo>
                  <a:lnTo>
                    <a:pt x="317" y="89"/>
                  </a:lnTo>
                  <a:lnTo>
                    <a:pt x="322" y="88"/>
                  </a:lnTo>
                  <a:lnTo>
                    <a:pt x="325" y="86"/>
                  </a:lnTo>
                  <a:lnTo>
                    <a:pt x="325" y="86"/>
                  </a:lnTo>
                  <a:lnTo>
                    <a:pt x="324" y="85"/>
                  </a:lnTo>
                  <a:lnTo>
                    <a:pt x="316" y="85"/>
                  </a:lnTo>
                  <a:lnTo>
                    <a:pt x="314" y="85"/>
                  </a:lnTo>
                  <a:lnTo>
                    <a:pt x="314" y="85"/>
                  </a:lnTo>
                  <a:lnTo>
                    <a:pt x="314" y="83"/>
                  </a:lnTo>
                  <a:lnTo>
                    <a:pt x="319" y="81"/>
                  </a:lnTo>
                  <a:lnTo>
                    <a:pt x="317" y="80"/>
                  </a:lnTo>
                  <a:lnTo>
                    <a:pt x="316" y="80"/>
                  </a:lnTo>
                  <a:lnTo>
                    <a:pt x="314" y="78"/>
                  </a:lnTo>
                  <a:lnTo>
                    <a:pt x="314" y="78"/>
                  </a:lnTo>
                  <a:lnTo>
                    <a:pt x="311" y="80"/>
                  </a:lnTo>
                  <a:lnTo>
                    <a:pt x="306" y="83"/>
                  </a:lnTo>
                  <a:lnTo>
                    <a:pt x="305" y="85"/>
                  </a:lnTo>
                  <a:lnTo>
                    <a:pt x="303" y="85"/>
                  </a:lnTo>
                  <a:lnTo>
                    <a:pt x="302" y="83"/>
                  </a:lnTo>
                  <a:lnTo>
                    <a:pt x="302" y="83"/>
                  </a:lnTo>
                  <a:lnTo>
                    <a:pt x="303" y="81"/>
                  </a:lnTo>
                  <a:lnTo>
                    <a:pt x="306" y="78"/>
                  </a:lnTo>
                  <a:lnTo>
                    <a:pt x="306" y="77"/>
                  </a:lnTo>
                  <a:lnTo>
                    <a:pt x="303" y="77"/>
                  </a:lnTo>
                  <a:lnTo>
                    <a:pt x="297" y="77"/>
                  </a:lnTo>
                  <a:lnTo>
                    <a:pt x="294" y="77"/>
                  </a:lnTo>
                  <a:lnTo>
                    <a:pt x="294" y="75"/>
                  </a:lnTo>
                  <a:lnTo>
                    <a:pt x="294" y="74"/>
                  </a:lnTo>
                  <a:lnTo>
                    <a:pt x="294" y="72"/>
                  </a:lnTo>
                  <a:lnTo>
                    <a:pt x="294" y="70"/>
                  </a:lnTo>
                  <a:lnTo>
                    <a:pt x="295" y="67"/>
                  </a:lnTo>
                  <a:lnTo>
                    <a:pt x="297" y="67"/>
                  </a:lnTo>
                  <a:lnTo>
                    <a:pt x="305" y="67"/>
                  </a:lnTo>
                  <a:lnTo>
                    <a:pt x="317" y="67"/>
                  </a:lnTo>
                  <a:lnTo>
                    <a:pt x="320" y="66"/>
                  </a:lnTo>
                  <a:close/>
                  <a:moveTo>
                    <a:pt x="377" y="40"/>
                  </a:moveTo>
                  <a:lnTo>
                    <a:pt x="382" y="40"/>
                  </a:lnTo>
                  <a:lnTo>
                    <a:pt x="387" y="40"/>
                  </a:lnTo>
                  <a:lnTo>
                    <a:pt x="388" y="42"/>
                  </a:lnTo>
                  <a:lnTo>
                    <a:pt x="390" y="42"/>
                  </a:lnTo>
                  <a:lnTo>
                    <a:pt x="391" y="44"/>
                  </a:lnTo>
                  <a:lnTo>
                    <a:pt x="391" y="45"/>
                  </a:lnTo>
                  <a:lnTo>
                    <a:pt x="391" y="50"/>
                  </a:lnTo>
                  <a:lnTo>
                    <a:pt x="391" y="51"/>
                  </a:lnTo>
                  <a:lnTo>
                    <a:pt x="391" y="53"/>
                  </a:lnTo>
                  <a:lnTo>
                    <a:pt x="390" y="55"/>
                  </a:lnTo>
                  <a:lnTo>
                    <a:pt x="390" y="55"/>
                  </a:lnTo>
                  <a:lnTo>
                    <a:pt x="385" y="53"/>
                  </a:lnTo>
                  <a:lnTo>
                    <a:pt x="384" y="51"/>
                  </a:lnTo>
                  <a:lnTo>
                    <a:pt x="384" y="51"/>
                  </a:lnTo>
                  <a:lnTo>
                    <a:pt x="384" y="50"/>
                  </a:lnTo>
                  <a:lnTo>
                    <a:pt x="380" y="48"/>
                  </a:lnTo>
                  <a:lnTo>
                    <a:pt x="376" y="48"/>
                  </a:lnTo>
                  <a:lnTo>
                    <a:pt x="374" y="48"/>
                  </a:lnTo>
                  <a:lnTo>
                    <a:pt x="374" y="48"/>
                  </a:lnTo>
                  <a:lnTo>
                    <a:pt x="373" y="48"/>
                  </a:lnTo>
                  <a:lnTo>
                    <a:pt x="373" y="45"/>
                  </a:lnTo>
                  <a:lnTo>
                    <a:pt x="373" y="44"/>
                  </a:lnTo>
                  <a:lnTo>
                    <a:pt x="373" y="42"/>
                  </a:lnTo>
                  <a:lnTo>
                    <a:pt x="374" y="42"/>
                  </a:lnTo>
                  <a:lnTo>
                    <a:pt x="377" y="40"/>
                  </a:lnTo>
                  <a:lnTo>
                    <a:pt x="377" y="40"/>
                  </a:lnTo>
                  <a:close/>
                  <a:moveTo>
                    <a:pt x="470" y="0"/>
                  </a:moveTo>
                  <a:lnTo>
                    <a:pt x="475" y="0"/>
                  </a:lnTo>
                  <a:lnTo>
                    <a:pt x="484" y="3"/>
                  </a:lnTo>
                  <a:lnTo>
                    <a:pt x="486" y="3"/>
                  </a:lnTo>
                  <a:lnTo>
                    <a:pt x="489" y="6"/>
                  </a:lnTo>
                  <a:lnTo>
                    <a:pt x="491" y="7"/>
                  </a:lnTo>
                  <a:lnTo>
                    <a:pt x="494" y="11"/>
                  </a:lnTo>
                  <a:lnTo>
                    <a:pt x="500" y="17"/>
                  </a:lnTo>
                  <a:lnTo>
                    <a:pt x="503" y="18"/>
                  </a:lnTo>
                  <a:lnTo>
                    <a:pt x="508" y="22"/>
                  </a:lnTo>
                  <a:lnTo>
                    <a:pt x="510" y="23"/>
                  </a:lnTo>
                  <a:lnTo>
                    <a:pt x="510" y="23"/>
                  </a:lnTo>
                  <a:lnTo>
                    <a:pt x="510" y="25"/>
                  </a:lnTo>
                  <a:lnTo>
                    <a:pt x="511" y="26"/>
                  </a:lnTo>
                  <a:lnTo>
                    <a:pt x="516" y="26"/>
                  </a:lnTo>
                  <a:lnTo>
                    <a:pt x="521" y="28"/>
                  </a:lnTo>
                  <a:lnTo>
                    <a:pt x="522" y="28"/>
                  </a:lnTo>
                  <a:lnTo>
                    <a:pt x="524" y="28"/>
                  </a:lnTo>
                  <a:lnTo>
                    <a:pt x="525" y="28"/>
                  </a:lnTo>
                  <a:lnTo>
                    <a:pt x="529" y="28"/>
                  </a:lnTo>
                  <a:lnTo>
                    <a:pt x="530" y="28"/>
                  </a:lnTo>
                  <a:lnTo>
                    <a:pt x="530" y="29"/>
                  </a:lnTo>
                  <a:lnTo>
                    <a:pt x="532" y="29"/>
                  </a:lnTo>
                  <a:lnTo>
                    <a:pt x="532" y="31"/>
                  </a:lnTo>
                  <a:lnTo>
                    <a:pt x="530" y="31"/>
                  </a:lnTo>
                  <a:lnTo>
                    <a:pt x="530" y="33"/>
                  </a:lnTo>
                  <a:lnTo>
                    <a:pt x="530" y="33"/>
                  </a:lnTo>
                  <a:lnTo>
                    <a:pt x="532" y="33"/>
                  </a:lnTo>
                  <a:lnTo>
                    <a:pt x="530" y="36"/>
                  </a:lnTo>
                  <a:lnTo>
                    <a:pt x="530" y="36"/>
                  </a:lnTo>
                  <a:lnTo>
                    <a:pt x="533" y="39"/>
                  </a:lnTo>
                  <a:lnTo>
                    <a:pt x="535" y="39"/>
                  </a:lnTo>
                  <a:lnTo>
                    <a:pt x="540" y="40"/>
                  </a:lnTo>
                  <a:lnTo>
                    <a:pt x="543" y="40"/>
                  </a:lnTo>
                  <a:lnTo>
                    <a:pt x="544" y="42"/>
                  </a:lnTo>
                  <a:lnTo>
                    <a:pt x="544" y="40"/>
                  </a:lnTo>
                  <a:lnTo>
                    <a:pt x="544" y="39"/>
                  </a:lnTo>
                  <a:lnTo>
                    <a:pt x="543" y="37"/>
                  </a:lnTo>
                  <a:lnTo>
                    <a:pt x="538" y="37"/>
                  </a:lnTo>
                  <a:lnTo>
                    <a:pt x="538" y="36"/>
                  </a:lnTo>
                  <a:lnTo>
                    <a:pt x="538" y="34"/>
                  </a:lnTo>
                  <a:lnTo>
                    <a:pt x="538" y="33"/>
                  </a:lnTo>
                  <a:lnTo>
                    <a:pt x="540" y="31"/>
                  </a:lnTo>
                  <a:lnTo>
                    <a:pt x="541" y="31"/>
                  </a:lnTo>
                  <a:lnTo>
                    <a:pt x="546" y="31"/>
                  </a:lnTo>
                  <a:lnTo>
                    <a:pt x="548" y="31"/>
                  </a:lnTo>
                  <a:lnTo>
                    <a:pt x="552" y="33"/>
                  </a:lnTo>
                  <a:lnTo>
                    <a:pt x="552" y="34"/>
                  </a:lnTo>
                  <a:lnTo>
                    <a:pt x="552" y="36"/>
                  </a:lnTo>
                  <a:lnTo>
                    <a:pt x="554" y="39"/>
                  </a:lnTo>
                  <a:lnTo>
                    <a:pt x="552" y="39"/>
                  </a:lnTo>
                  <a:lnTo>
                    <a:pt x="549" y="40"/>
                  </a:lnTo>
                  <a:lnTo>
                    <a:pt x="549" y="42"/>
                  </a:lnTo>
                  <a:lnTo>
                    <a:pt x="549" y="42"/>
                  </a:lnTo>
                  <a:lnTo>
                    <a:pt x="552" y="42"/>
                  </a:lnTo>
                  <a:lnTo>
                    <a:pt x="557" y="44"/>
                  </a:lnTo>
                  <a:lnTo>
                    <a:pt x="559" y="44"/>
                  </a:lnTo>
                  <a:lnTo>
                    <a:pt x="562" y="47"/>
                  </a:lnTo>
                  <a:lnTo>
                    <a:pt x="562" y="48"/>
                  </a:lnTo>
                  <a:lnTo>
                    <a:pt x="562" y="51"/>
                  </a:lnTo>
                  <a:lnTo>
                    <a:pt x="560" y="56"/>
                  </a:lnTo>
                  <a:lnTo>
                    <a:pt x="559" y="58"/>
                  </a:lnTo>
                  <a:lnTo>
                    <a:pt x="559" y="59"/>
                  </a:lnTo>
                  <a:lnTo>
                    <a:pt x="559" y="59"/>
                  </a:lnTo>
                  <a:lnTo>
                    <a:pt x="563" y="58"/>
                  </a:lnTo>
                  <a:lnTo>
                    <a:pt x="563" y="58"/>
                  </a:lnTo>
                  <a:lnTo>
                    <a:pt x="566" y="56"/>
                  </a:lnTo>
                  <a:lnTo>
                    <a:pt x="571" y="58"/>
                  </a:lnTo>
                  <a:lnTo>
                    <a:pt x="573" y="58"/>
                  </a:lnTo>
                  <a:lnTo>
                    <a:pt x="574" y="58"/>
                  </a:lnTo>
                  <a:lnTo>
                    <a:pt x="576" y="59"/>
                  </a:lnTo>
                  <a:lnTo>
                    <a:pt x="576" y="63"/>
                  </a:lnTo>
                  <a:lnTo>
                    <a:pt x="578" y="63"/>
                  </a:lnTo>
                  <a:lnTo>
                    <a:pt x="579" y="59"/>
                  </a:lnTo>
                  <a:lnTo>
                    <a:pt x="581" y="58"/>
                  </a:lnTo>
                  <a:lnTo>
                    <a:pt x="581" y="58"/>
                  </a:lnTo>
                  <a:lnTo>
                    <a:pt x="582" y="58"/>
                  </a:lnTo>
                  <a:lnTo>
                    <a:pt x="584" y="61"/>
                  </a:lnTo>
                  <a:lnTo>
                    <a:pt x="589" y="66"/>
                  </a:lnTo>
                  <a:lnTo>
                    <a:pt x="590" y="67"/>
                  </a:lnTo>
                  <a:lnTo>
                    <a:pt x="590" y="69"/>
                  </a:lnTo>
                  <a:lnTo>
                    <a:pt x="589" y="70"/>
                  </a:lnTo>
                  <a:lnTo>
                    <a:pt x="587" y="70"/>
                  </a:lnTo>
                  <a:lnTo>
                    <a:pt x="576" y="75"/>
                  </a:lnTo>
                  <a:lnTo>
                    <a:pt x="570" y="77"/>
                  </a:lnTo>
                  <a:lnTo>
                    <a:pt x="568" y="78"/>
                  </a:lnTo>
                  <a:lnTo>
                    <a:pt x="566" y="78"/>
                  </a:lnTo>
                  <a:lnTo>
                    <a:pt x="563" y="78"/>
                  </a:lnTo>
                  <a:lnTo>
                    <a:pt x="563" y="78"/>
                  </a:lnTo>
                  <a:lnTo>
                    <a:pt x="562" y="81"/>
                  </a:lnTo>
                  <a:lnTo>
                    <a:pt x="560" y="81"/>
                  </a:lnTo>
                  <a:lnTo>
                    <a:pt x="559" y="83"/>
                  </a:lnTo>
                  <a:lnTo>
                    <a:pt x="555" y="86"/>
                  </a:lnTo>
                  <a:lnTo>
                    <a:pt x="554" y="88"/>
                  </a:lnTo>
                  <a:lnTo>
                    <a:pt x="549" y="88"/>
                  </a:lnTo>
                  <a:lnTo>
                    <a:pt x="549" y="86"/>
                  </a:lnTo>
                  <a:lnTo>
                    <a:pt x="548" y="83"/>
                  </a:lnTo>
                  <a:lnTo>
                    <a:pt x="548" y="81"/>
                  </a:lnTo>
                  <a:lnTo>
                    <a:pt x="548" y="80"/>
                  </a:lnTo>
                  <a:lnTo>
                    <a:pt x="549" y="80"/>
                  </a:lnTo>
                  <a:lnTo>
                    <a:pt x="551" y="77"/>
                  </a:lnTo>
                  <a:lnTo>
                    <a:pt x="551" y="77"/>
                  </a:lnTo>
                  <a:lnTo>
                    <a:pt x="549" y="77"/>
                  </a:lnTo>
                  <a:lnTo>
                    <a:pt x="548" y="78"/>
                  </a:lnTo>
                  <a:lnTo>
                    <a:pt x="546" y="78"/>
                  </a:lnTo>
                  <a:lnTo>
                    <a:pt x="546" y="80"/>
                  </a:lnTo>
                  <a:lnTo>
                    <a:pt x="544" y="81"/>
                  </a:lnTo>
                  <a:lnTo>
                    <a:pt x="546" y="86"/>
                  </a:lnTo>
                  <a:lnTo>
                    <a:pt x="544" y="88"/>
                  </a:lnTo>
                  <a:lnTo>
                    <a:pt x="544" y="88"/>
                  </a:lnTo>
                  <a:lnTo>
                    <a:pt x="544" y="89"/>
                  </a:lnTo>
                  <a:lnTo>
                    <a:pt x="548" y="89"/>
                  </a:lnTo>
                  <a:lnTo>
                    <a:pt x="548" y="89"/>
                  </a:lnTo>
                  <a:lnTo>
                    <a:pt x="548" y="91"/>
                  </a:lnTo>
                  <a:lnTo>
                    <a:pt x="548" y="91"/>
                  </a:lnTo>
                  <a:lnTo>
                    <a:pt x="548" y="92"/>
                  </a:lnTo>
                  <a:lnTo>
                    <a:pt x="548" y="94"/>
                  </a:lnTo>
                  <a:lnTo>
                    <a:pt x="546" y="94"/>
                  </a:lnTo>
                  <a:lnTo>
                    <a:pt x="543" y="94"/>
                  </a:lnTo>
                  <a:lnTo>
                    <a:pt x="540" y="91"/>
                  </a:lnTo>
                  <a:lnTo>
                    <a:pt x="538" y="91"/>
                  </a:lnTo>
                  <a:lnTo>
                    <a:pt x="537" y="91"/>
                  </a:lnTo>
                  <a:lnTo>
                    <a:pt x="538" y="92"/>
                  </a:lnTo>
                  <a:lnTo>
                    <a:pt x="538" y="96"/>
                  </a:lnTo>
                  <a:lnTo>
                    <a:pt x="538" y="97"/>
                  </a:lnTo>
                  <a:lnTo>
                    <a:pt x="538" y="99"/>
                  </a:lnTo>
                  <a:lnTo>
                    <a:pt x="537" y="102"/>
                  </a:lnTo>
                  <a:lnTo>
                    <a:pt x="537" y="103"/>
                  </a:lnTo>
                  <a:lnTo>
                    <a:pt x="537" y="103"/>
                  </a:lnTo>
                  <a:lnTo>
                    <a:pt x="533" y="103"/>
                  </a:lnTo>
                  <a:lnTo>
                    <a:pt x="532" y="103"/>
                  </a:lnTo>
                  <a:lnTo>
                    <a:pt x="527" y="97"/>
                  </a:lnTo>
                  <a:lnTo>
                    <a:pt x="524" y="96"/>
                  </a:lnTo>
                  <a:lnTo>
                    <a:pt x="519" y="91"/>
                  </a:lnTo>
                  <a:lnTo>
                    <a:pt x="519" y="91"/>
                  </a:lnTo>
                  <a:lnTo>
                    <a:pt x="518" y="91"/>
                  </a:lnTo>
                  <a:lnTo>
                    <a:pt x="518" y="92"/>
                  </a:lnTo>
                  <a:lnTo>
                    <a:pt x="519" y="94"/>
                  </a:lnTo>
                  <a:lnTo>
                    <a:pt x="522" y="97"/>
                  </a:lnTo>
                  <a:lnTo>
                    <a:pt x="524" y="100"/>
                  </a:lnTo>
                  <a:lnTo>
                    <a:pt x="525" y="103"/>
                  </a:lnTo>
                  <a:lnTo>
                    <a:pt x="525" y="103"/>
                  </a:lnTo>
                  <a:lnTo>
                    <a:pt x="525" y="105"/>
                  </a:lnTo>
                  <a:lnTo>
                    <a:pt x="525" y="103"/>
                  </a:lnTo>
                  <a:lnTo>
                    <a:pt x="524" y="103"/>
                  </a:lnTo>
                  <a:lnTo>
                    <a:pt x="521" y="102"/>
                  </a:lnTo>
                  <a:lnTo>
                    <a:pt x="519" y="102"/>
                  </a:lnTo>
                  <a:lnTo>
                    <a:pt x="518" y="100"/>
                  </a:lnTo>
                  <a:lnTo>
                    <a:pt x="516" y="100"/>
                  </a:lnTo>
                  <a:lnTo>
                    <a:pt x="514" y="99"/>
                  </a:lnTo>
                  <a:lnTo>
                    <a:pt x="513" y="99"/>
                  </a:lnTo>
                  <a:lnTo>
                    <a:pt x="510" y="99"/>
                  </a:lnTo>
                  <a:lnTo>
                    <a:pt x="510" y="100"/>
                  </a:lnTo>
                  <a:lnTo>
                    <a:pt x="511" y="100"/>
                  </a:lnTo>
                  <a:lnTo>
                    <a:pt x="513" y="102"/>
                  </a:lnTo>
                  <a:lnTo>
                    <a:pt x="513" y="102"/>
                  </a:lnTo>
                  <a:lnTo>
                    <a:pt x="514" y="103"/>
                  </a:lnTo>
                  <a:lnTo>
                    <a:pt x="513" y="105"/>
                  </a:lnTo>
                  <a:lnTo>
                    <a:pt x="510" y="105"/>
                  </a:lnTo>
                  <a:lnTo>
                    <a:pt x="505" y="105"/>
                  </a:lnTo>
                  <a:lnTo>
                    <a:pt x="499" y="103"/>
                  </a:lnTo>
                  <a:lnTo>
                    <a:pt x="491" y="102"/>
                  </a:lnTo>
                  <a:lnTo>
                    <a:pt x="484" y="100"/>
                  </a:lnTo>
                  <a:lnTo>
                    <a:pt x="480" y="97"/>
                  </a:lnTo>
                  <a:lnTo>
                    <a:pt x="478" y="96"/>
                  </a:lnTo>
                  <a:lnTo>
                    <a:pt x="478" y="96"/>
                  </a:lnTo>
                  <a:lnTo>
                    <a:pt x="480" y="94"/>
                  </a:lnTo>
                  <a:lnTo>
                    <a:pt x="486" y="92"/>
                  </a:lnTo>
                  <a:lnTo>
                    <a:pt x="492" y="92"/>
                  </a:lnTo>
                  <a:lnTo>
                    <a:pt x="491" y="92"/>
                  </a:lnTo>
                  <a:lnTo>
                    <a:pt x="480" y="91"/>
                  </a:lnTo>
                  <a:lnTo>
                    <a:pt x="475" y="91"/>
                  </a:lnTo>
                  <a:lnTo>
                    <a:pt x="473" y="91"/>
                  </a:lnTo>
                  <a:lnTo>
                    <a:pt x="472" y="91"/>
                  </a:lnTo>
                  <a:lnTo>
                    <a:pt x="470" y="89"/>
                  </a:lnTo>
                  <a:lnTo>
                    <a:pt x="467" y="88"/>
                  </a:lnTo>
                  <a:lnTo>
                    <a:pt x="466" y="86"/>
                  </a:lnTo>
                  <a:lnTo>
                    <a:pt x="466" y="85"/>
                  </a:lnTo>
                  <a:lnTo>
                    <a:pt x="467" y="85"/>
                  </a:lnTo>
                  <a:lnTo>
                    <a:pt x="472" y="85"/>
                  </a:lnTo>
                  <a:lnTo>
                    <a:pt x="473" y="85"/>
                  </a:lnTo>
                  <a:lnTo>
                    <a:pt x="470" y="85"/>
                  </a:lnTo>
                  <a:lnTo>
                    <a:pt x="462" y="81"/>
                  </a:lnTo>
                  <a:lnTo>
                    <a:pt x="459" y="80"/>
                  </a:lnTo>
                  <a:lnTo>
                    <a:pt x="459" y="80"/>
                  </a:lnTo>
                  <a:lnTo>
                    <a:pt x="458" y="78"/>
                  </a:lnTo>
                  <a:lnTo>
                    <a:pt x="459" y="78"/>
                  </a:lnTo>
                  <a:lnTo>
                    <a:pt x="461" y="77"/>
                  </a:lnTo>
                  <a:lnTo>
                    <a:pt x="472" y="74"/>
                  </a:lnTo>
                  <a:lnTo>
                    <a:pt x="475" y="72"/>
                  </a:lnTo>
                  <a:lnTo>
                    <a:pt x="478" y="72"/>
                  </a:lnTo>
                  <a:lnTo>
                    <a:pt x="480" y="72"/>
                  </a:lnTo>
                  <a:lnTo>
                    <a:pt x="481" y="69"/>
                  </a:lnTo>
                  <a:lnTo>
                    <a:pt x="492" y="67"/>
                  </a:lnTo>
                  <a:lnTo>
                    <a:pt x="499" y="66"/>
                  </a:lnTo>
                  <a:lnTo>
                    <a:pt x="500" y="66"/>
                  </a:lnTo>
                  <a:lnTo>
                    <a:pt x="494" y="66"/>
                  </a:lnTo>
                  <a:lnTo>
                    <a:pt x="486" y="66"/>
                  </a:lnTo>
                  <a:lnTo>
                    <a:pt x="483" y="64"/>
                  </a:lnTo>
                  <a:lnTo>
                    <a:pt x="480" y="63"/>
                  </a:lnTo>
                  <a:lnTo>
                    <a:pt x="478" y="63"/>
                  </a:lnTo>
                  <a:lnTo>
                    <a:pt x="475" y="64"/>
                  </a:lnTo>
                  <a:lnTo>
                    <a:pt x="470" y="66"/>
                  </a:lnTo>
                  <a:lnTo>
                    <a:pt x="467" y="66"/>
                  </a:lnTo>
                  <a:lnTo>
                    <a:pt x="462" y="69"/>
                  </a:lnTo>
                  <a:lnTo>
                    <a:pt x="461" y="69"/>
                  </a:lnTo>
                  <a:lnTo>
                    <a:pt x="459" y="67"/>
                  </a:lnTo>
                  <a:lnTo>
                    <a:pt x="459" y="67"/>
                  </a:lnTo>
                  <a:lnTo>
                    <a:pt x="461" y="66"/>
                  </a:lnTo>
                  <a:lnTo>
                    <a:pt x="462" y="66"/>
                  </a:lnTo>
                  <a:lnTo>
                    <a:pt x="461" y="66"/>
                  </a:lnTo>
                  <a:lnTo>
                    <a:pt x="459" y="64"/>
                  </a:lnTo>
                  <a:lnTo>
                    <a:pt x="456" y="64"/>
                  </a:lnTo>
                  <a:lnTo>
                    <a:pt x="455" y="66"/>
                  </a:lnTo>
                  <a:lnTo>
                    <a:pt x="448" y="67"/>
                  </a:lnTo>
                  <a:lnTo>
                    <a:pt x="445" y="69"/>
                  </a:lnTo>
                  <a:lnTo>
                    <a:pt x="445" y="69"/>
                  </a:lnTo>
                  <a:lnTo>
                    <a:pt x="442" y="66"/>
                  </a:lnTo>
                  <a:lnTo>
                    <a:pt x="437" y="66"/>
                  </a:lnTo>
                  <a:lnTo>
                    <a:pt x="436" y="64"/>
                  </a:lnTo>
                  <a:lnTo>
                    <a:pt x="437" y="61"/>
                  </a:lnTo>
                  <a:lnTo>
                    <a:pt x="439" y="59"/>
                  </a:lnTo>
                  <a:lnTo>
                    <a:pt x="442" y="59"/>
                  </a:lnTo>
                  <a:lnTo>
                    <a:pt x="453" y="56"/>
                  </a:lnTo>
                  <a:lnTo>
                    <a:pt x="455" y="56"/>
                  </a:lnTo>
                  <a:lnTo>
                    <a:pt x="455" y="53"/>
                  </a:lnTo>
                  <a:lnTo>
                    <a:pt x="453" y="55"/>
                  </a:lnTo>
                  <a:lnTo>
                    <a:pt x="447" y="56"/>
                  </a:lnTo>
                  <a:lnTo>
                    <a:pt x="442" y="56"/>
                  </a:lnTo>
                  <a:lnTo>
                    <a:pt x="439" y="56"/>
                  </a:lnTo>
                  <a:lnTo>
                    <a:pt x="436" y="56"/>
                  </a:lnTo>
                  <a:lnTo>
                    <a:pt x="434" y="56"/>
                  </a:lnTo>
                  <a:lnTo>
                    <a:pt x="432" y="55"/>
                  </a:lnTo>
                  <a:lnTo>
                    <a:pt x="425" y="50"/>
                  </a:lnTo>
                  <a:lnTo>
                    <a:pt x="423" y="48"/>
                  </a:lnTo>
                  <a:lnTo>
                    <a:pt x="423" y="45"/>
                  </a:lnTo>
                  <a:lnTo>
                    <a:pt x="423" y="44"/>
                  </a:lnTo>
                  <a:lnTo>
                    <a:pt x="421" y="40"/>
                  </a:lnTo>
                  <a:lnTo>
                    <a:pt x="436" y="44"/>
                  </a:lnTo>
                  <a:lnTo>
                    <a:pt x="440" y="44"/>
                  </a:lnTo>
                  <a:lnTo>
                    <a:pt x="451" y="44"/>
                  </a:lnTo>
                  <a:lnTo>
                    <a:pt x="451" y="44"/>
                  </a:lnTo>
                  <a:lnTo>
                    <a:pt x="453" y="42"/>
                  </a:lnTo>
                  <a:lnTo>
                    <a:pt x="451" y="42"/>
                  </a:lnTo>
                  <a:lnTo>
                    <a:pt x="451" y="40"/>
                  </a:lnTo>
                  <a:lnTo>
                    <a:pt x="453" y="40"/>
                  </a:lnTo>
                  <a:lnTo>
                    <a:pt x="456" y="39"/>
                  </a:lnTo>
                  <a:lnTo>
                    <a:pt x="458" y="39"/>
                  </a:lnTo>
                  <a:lnTo>
                    <a:pt x="453" y="39"/>
                  </a:lnTo>
                  <a:lnTo>
                    <a:pt x="443" y="40"/>
                  </a:lnTo>
                  <a:lnTo>
                    <a:pt x="440" y="40"/>
                  </a:lnTo>
                  <a:lnTo>
                    <a:pt x="437" y="37"/>
                  </a:lnTo>
                  <a:lnTo>
                    <a:pt x="434" y="37"/>
                  </a:lnTo>
                  <a:lnTo>
                    <a:pt x="431" y="37"/>
                  </a:lnTo>
                  <a:lnTo>
                    <a:pt x="429" y="37"/>
                  </a:lnTo>
                  <a:lnTo>
                    <a:pt x="428" y="36"/>
                  </a:lnTo>
                  <a:lnTo>
                    <a:pt x="426" y="36"/>
                  </a:lnTo>
                  <a:lnTo>
                    <a:pt x="426" y="34"/>
                  </a:lnTo>
                  <a:lnTo>
                    <a:pt x="426" y="34"/>
                  </a:lnTo>
                  <a:lnTo>
                    <a:pt x="428" y="34"/>
                  </a:lnTo>
                  <a:lnTo>
                    <a:pt x="431" y="33"/>
                  </a:lnTo>
                  <a:lnTo>
                    <a:pt x="432" y="33"/>
                  </a:lnTo>
                  <a:lnTo>
                    <a:pt x="436" y="33"/>
                  </a:lnTo>
                  <a:lnTo>
                    <a:pt x="439" y="33"/>
                  </a:lnTo>
                  <a:lnTo>
                    <a:pt x="437" y="33"/>
                  </a:lnTo>
                  <a:lnTo>
                    <a:pt x="434" y="29"/>
                  </a:lnTo>
                  <a:lnTo>
                    <a:pt x="429" y="26"/>
                  </a:lnTo>
                  <a:lnTo>
                    <a:pt x="429" y="22"/>
                  </a:lnTo>
                  <a:lnTo>
                    <a:pt x="432" y="22"/>
                  </a:lnTo>
                  <a:lnTo>
                    <a:pt x="436" y="22"/>
                  </a:lnTo>
                  <a:lnTo>
                    <a:pt x="439" y="22"/>
                  </a:lnTo>
                  <a:lnTo>
                    <a:pt x="443" y="22"/>
                  </a:lnTo>
                  <a:lnTo>
                    <a:pt x="447" y="23"/>
                  </a:lnTo>
                  <a:lnTo>
                    <a:pt x="448" y="26"/>
                  </a:lnTo>
                  <a:lnTo>
                    <a:pt x="450" y="26"/>
                  </a:lnTo>
                  <a:lnTo>
                    <a:pt x="455" y="26"/>
                  </a:lnTo>
                  <a:lnTo>
                    <a:pt x="462" y="26"/>
                  </a:lnTo>
                  <a:lnTo>
                    <a:pt x="461" y="26"/>
                  </a:lnTo>
                  <a:lnTo>
                    <a:pt x="458" y="25"/>
                  </a:lnTo>
                  <a:lnTo>
                    <a:pt x="453" y="23"/>
                  </a:lnTo>
                  <a:lnTo>
                    <a:pt x="450" y="20"/>
                  </a:lnTo>
                  <a:lnTo>
                    <a:pt x="443" y="18"/>
                  </a:lnTo>
                  <a:lnTo>
                    <a:pt x="439" y="17"/>
                  </a:lnTo>
                  <a:lnTo>
                    <a:pt x="439" y="17"/>
                  </a:lnTo>
                  <a:lnTo>
                    <a:pt x="442" y="12"/>
                  </a:lnTo>
                  <a:lnTo>
                    <a:pt x="447" y="11"/>
                  </a:lnTo>
                  <a:lnTo>
                    <a:pt x="453" y="11"/>
                  </a:lnTo>
                  <a:lnTo>
                    <a:pt x="458" y="9"/>
                  </a:lnTo>
                  <a:lnTo>
                    <a:pt x="464" y="7"/>
                  </a:lnTo>
                  <a:lnTo>
                    <a:pt x="469" y="9"/>
                  </a:lnTo>
                  <a:lnTo>
                    <a:pt x="470" y="9"/>
                  </a:lnTo>
                  <a:lnTo>
                    <a:pt x="472" y="7"/>
                  </a:lnTo>
                  <a:lnTo>
                    <a:pt x="472" y="7"/>
                  </a:lnTo>
                  <a:lnTo>
                    <a:pt x="472" y="6"/>
                  </a:lnTo>
                  <a:lnTo>
                    <a:pt x="472" y="6"/>
                  </a:lnTo>
                  <a:lnTo>
                    <a:pt x="469" y="4"/>
                  </a:lnTo>
                  <a:lnTo>
                    <a:pt x="462" y="4"/>
                  </a:lnTo>
                  <a:lnTo>
                    <a:pt x="459" y="4"/>
                  </a:lnTo>
                  <a:lnTo>
                    <a:pt x="458" y="3"/>
                  </a:lnTo>
                  <a:lnTo>
                    <a:pt x="458" y="3"/>
                  </a:lnTo>
                  <a:lnTo>
                    <a:pt x="458" y="1"/>
                  </a:lnTo>
                  <a:lnTo>
                    <a:pt x="458" y="1"/>
                  </a:lnTo>
                  <a:lnTo>
                    <a:pt x="458" y="0"/>
                  </a:lnTo>
                  <a:lnTo>
                    <a:pt x="458" y="0"/>
                  </a:lnTo>
                  <a:lnTo>
                    <a:pt x="459" y="0"/>
                  </a:lnTo>
                  <a:lnTo>
                    <a:pt x="467" y="0"/>
                  </a:lnTo>
                  <a:lnTo>
                    <a:pt x="4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95" name="Freeform 315">
              <a:extLst>
                <a:ext uri="{FF2B5EF4-FFF2-40B4-BE49-F238E27FC236}">
                  <a16:creationId xmlns:a16="http://schemas.microsoft.com/office/drawing/2014/main" id="{53CF0F7B-BBD9-4941-9BFC-F60822537A18}"/>
                </a:ext>
              </a:extLst>
            </p:cNvPr>
            <p:cNvSpPr>
              <a:spLocks/>
            </p:cNvSpPr>
            <p:nvPr/>
          </p:nvSpPr>
          <p:spPr bwMode="auto">
            <a:xfrm>
              <a:off x="3180327" y="1252336"/>
              <a:ext cx="859607" cy="446372"/>
            </a:xfrm>
            <a:custGeom>
              <a:avLst/>
              <a:gdLst>
                <a:gd name="T0" fmla="*/ 366 w 441"/>
                <a:gd name="T1" fmla="*/ 8 h 229"/>
                <a:gd name="T2" fmla="*/ 375 w 441"/>
                <a:gd name="T3" fmla="*/ 12 h 229"/>
                <a:gd name="T4" fmla="*/ 399 w 441"/>
                <a:gd name="T5" fmla="*/ 12 h 229"/>
                <a:gd name="T6" fmla="*/ 411 w 441"/>
                <a:gd name="T7" fmla="*/ 26 h 229"/>
                <a:gd name="T8" fmla="*/ 399 w 441"/>
                <a:gd name="T9" fmla="*/ 48 h 229"/>
                <a:gd name="T10" fmla="*/ 333 w 441"/>
                <a:gd name="T11" fmla="*/ 65 h 229"/>
                <a:gd name="T12" fmla="*/ 330 w 441"/>
                <a:gd name="T13" fmla="*/ 90 h 229"/>
                <a:gd name="T14" fmla="*/ 293 w 441"/>
                <a:gd name="T15" fmla="*/ 104 h 229"/>
                <a:gd name="T16" fmla="*/ 295 w 441"/>
                <a:gd name="T17" fmla="*/ 112 h 229"/>
                <a:gd name="T18" fmla="*/ 246 w 441"/>
                <a:gd name="T19" fmla="*/ 114 h 229"/>
                <a:gd name="T20" fmla="*/ 255 w 441"/>
                <a:gd name="T21" fmla="*/ 127 h 229"/>
                <a:gd name="T22" fmla="*/ 225 w 441"/>
                <a:gd name="T23" fmla="*/ 131 h 229"/>
                <a:gd name="T24" fmla="*/ 225 w 441"/>
                <a:gd name="T25" fmla="*/ 139 h 229"/>
                <a:gd name="T26" fmla="*/ 200 w 441"/>
                <a:gd name="T27" fmla="*/ 144 h 229"/>
                <a:gd name="T28" fmla="*/ 249 w 441"/>
                <a:gd name="T29" fmla="*/ 150 h 229"/>
                <a:gd name="T30" fmla="*/ 229 w 441"/>
                <a:gd name="T31" fmla="*/ 174 h 229"/>
                <a:gd name="T32" fmla="*/ 195 w 441"/>
                <a:gd name="T33" fmla="*/ 190 h 229"/>
                <a:gd name="T34" fmla="*/ 145 w 441"/>
                <a:gd name="T35" fmla="*/ 190 h 229"/>
                <a:gd name="T36" fmla="*/ 151 w 441"/>
                <a:gd name="T37" fmla="*/ 196 h 229"/>
                <a:gd name="T38" fmla="*/ 184 w 441"/>
                <a:gd name="T39" fmla="*/ 207 h 229"/>
                <a:gd name="T40" fmla="*/ 180 w 441"/>
                <a:gd name="T41" fmla="*/ 224 h 229"/>
                <a:gd name="T42" fmla="*/ 154 w 441"/>
                <a:gd name="T43" fmla="*/ 219 h 229"/>
                <a:gd name="T44" fmla="*/ 134 w 441"/>
                <a:gd name="T45" fmla="*/ 213 h 229"/>
                <a:gd name="T46" fmla="*/ 80 w 441"/>
                <a:gd name="T47" fmla="*/ 221 h 229"/>
                <a:gd name="T48" fmla="*/ 47 w 441"/>
                <a:gd name="T49" fmla="*/ 216 h 229"/>
                <a:gd name="T50" fmla="*/ 52 w 441"/>
                <a:gd name="T51" fmla="*/ 201 h 229"/>
                <a:gd name="T52" fmla="*/ 58 w 441"/>
                <a:gd name="T53" fmla="*/ 191 h 229"/>
                <a:gd name="T54" fmla="*/ 87 w 441"/>
                <a:gd name="T55" fmla="*/ 188 h 229"/>
                <a:gd name="T56" fmla="*/ 131 w 441"/>
                <a:gd name="T57" fmla="*/ 177 h 229"/>
                <a:gd name="T58" fmla="*/ 93 w 441"/>
                <a:gd name="T59" fmla="*/ 180 h 229"/>
                <a:gd name="T60" fmla="*/ 91 w 441"/>
                <a:gd name="T61" fmla="*/ 169 h 229"/>
                <a:gd name="T62" fmla="*/ 63 w 441"/>
                <a:gd name="T63" fmla="*/ 158 h 229"/>
                <a:gd name="T64" fmla="*/ 125 w 441"/>
                <a:gd name="T65" fmla="*/ 149 h 229"/>
                <a:gd name="T66" fmla="*/ 125 w 441"/>
                <a:gd name="T67" fmla="*/ 144 h 229"/>
                <a:gd name="T68" fmla="*/ 117 w 441"/>
                <a:gd name="T69" fmla="*/ 139 h 229"/>
                <a:gd name="T70" fmla="*/ 74 w 441"/>
                <a:gd name="T71" fmla="*/ 104 h 229"/>
                <a:gd name="T72" fmla="*/ 145 w 441"/>
                <a:gd name="T73" fmla="*/ 120 h 229"/>
                <a:gd name="T74" fmla="*/ 142 w 441"/>
                <a:gd name="T75" fmla="*/ 111 h 229"/>
                <a:gd name="T76" fmla="*/ 210 w 441"/>
                <a:gd name="T77" fmla="*/ 81 h 229"/>
                <a:gd name="T78" fmla="*/ 213 w 441"/>
                <a:gd name="T79" fmla="*/ 62 h 229"/>
                <a:gd name="T80" fmla="*/ 173 w 441"/>
                <a:gd name="T81" fmla="*/ 81 h 229"/>
                <a:gd name="T82" fmla="*/ 120 w 441"/>
                <a:gd name="T83" fmla="*/ 86 h 229"/>
                <a:gd name="T84" fmla="*/ 74 w 441"/>
                <a:gd name="T85" fmla="*/ 87 h 229"/>
                <a:gd name="T86" fmla="*/ 63 w 441"/>
                <a:gd name="T87" fmla="*/ 87 h 229"/>
                <a:gd name="T88" fmla="*/ 69 w 441"/>
                <a:gd name="T89" fmla="*/ 76 h 229"/>
                <a:gd name="T90" fmla="*/ 28 w 441"/>
                <a:gd name="T91" fmla="*/ 73 h 229"/>
                <a:gd name="T92" fmla="*/ 60 w 441"/>
                <a:gd name="T93" fmla="*/ 57 h 229"/>
                <a:gd name="T94" fmla="*/ 13 w 441"/>
                <a:gd name="T95" fmla="*/ 54 h 229"/>
                <a:gd name="T96" fmla="*/ 36 w 441"/>
                <a:gd name="T97" fmla="*/ 43 h 229"/>
                <a:gd name="T98" fmla="*/ 85 w 441"/>
                <a:gd name="T99" fmla="*/ 41 h 229"/>
                <a:gd name="T100" fmla="*/ 90 w 441"/>
                <a:gd name="T101" fmla="*/ 27 h 229"/>
                <a:gd name="T102" fmla="*/ 136 w 441"/>
                <a:gd name="T103" fmla="*/ 38 h 229"/>
                <a:gd name="T104" fmla="*/ 178 w 441"/>
                <a:gd name="T105" fmla="*/ 46 h 229"/>
                <a:gd name="T106" fmla="*/ 139 w 441"/>
                <a:gd name="T107" fmla="*/ 19 h 229"/>
                <a:gd name="T108" fmla="*/ 183 w 441"/>
                <a:gd name="T109" fmla="*/ 16 h 229"/>
                <a:gd name="T110" fmla="*/ 203 w 441"/>
                <a:gd name="T111" fmla="*/ 8 h 229"/>
                <a:gd name="T112" fmla="*/ 221 w 441"/>
                <a:gd name="T113" fmla="*/ 12 h 229"/>
                <a:gd name="T114" fmla="*/ 266 w 441"/>
                <a:gd name="T115" fmla="*/ 12 h 229"/>
                <a:gd name="T116" fmla="*/ 293 w 441"/>
                <a:gd name="T117" fmla="*/ 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1" h="229">
                  <a:moveTo>
                    <a:pt x="314" y="0"/>
                  </a:moveTo>
                  <a:lnTo>
                    <a:pt x="315" y="0"/>
                  </a:lnTo>
                  <a:lnTo>
                    <a:pt x="317" y="2"/>
                  </a:lnTo>
                  <a:lnTo>
                    <a:pt x="320" y="4"/>
                  </a:lnTo>
                  <a:lnTo>
                    <a:pt x="322" y="5"/>
                  </a:lnTo>
                  <a:lnTo>
                    <a:pt x="333" y="5"/>
                  </a:lnTo>
                  <a:lnTo>
                    <a:pt x="337" y="5"/>
                  </a:lnTo>
                  <a:lnTo>
                    <a:pt x="341" y="7"/>
                  </a:lnTo>
                  <a:lnTo>
                    <a:pt x="344" y="7"/>
                  </a:lnTo>
                  <a:lnTo>
                    <a:pt x="348" y="7"/>
                  </a:lnTo>
                  <a:lnTo>
                    <a:pt x="352" y="7"/>
                  </a:lnTo>
                  <a:lnTo>
                    <a:pt x="363" y="7"/>
                  </a:lnTo>
                  <a:lnTo>
                    <a:pt x="366" y="8"/>
                  </a:lnTo>
                  <a:lnTo>
                    <a:pt x="366" y="8"/>
                  </a:lnTo>
                  <a:lnTo>
                    <a:pt x="363" y="10"/>
                  </a:lnTo>
                  <a:lnTo>
                    <a:pt x="359" y="12"/>
                  </a:lnTo>
                  <a:lnTo>
                    <a:pt x="337" y="16"/>
                  </a:lnTo>
                  <a:lnTo>
                    <a:pt x="336" y="18"/>
                  </a:lnTo>
                  <a:lnTo>
                    <a:pt x="341" y="18"/>
                  </a:lnTo>
                  <a:lnTo>
                    <a:pt x="347" y="18"/>
                  </a:lnTo>
                  <a:lnTo>
                    <a:pt x="352" y="18"/>
                  </a:lnTo>
                  <a:lnTo>
                    <a:pt x="358" y="16"/>
                  </a:lnTo>
                  <a:lnTo>
                    <a:pt x="359" y="15"/>
                  </a:lnTo>
                  <a:lnTo>
                    <a:pt x="363" y="15"/>
                  </a:lnTo>
                  <a:lnTo>
                    <a:pt x="371" y="12"/>
                  </a:lnTo>
                  <a:lnTo>
                    <a:pt x="375" y="12"/>
                  </a:lnTo>
                  <a:lnTo>
                    <a:pt x="378" y="12"/>
                  </a:lnTo>
                  <a:lnTo>
                    <a:pt x="380" y="13"/>
                  </a:lnTo>
                  <a:lnTo>
                    <a:pt x="382" y="13"/>
                  </a:lnTo>
                  <a:lnTo>
                    <a:pt x="383" y="12"/>
                  </a:lnTo>
                  <a:lnTo>
                    <a:pt x="383" y="10"/>
                  </a:lnTo>
                  <a:lnTo>
                    <a:pt x="385" y="10"/>
                  </a:lnTo>
                  <a:lnTo>
                    <a:pt x="386" y="8"/>
                  </a:lnTo>
                  <a:lnTo>
                    <a:pt x="388" y="8"/>
                  </a:lnTo>
                  <a:lnTo>
                    <a:pt x="389" y="10"/>
                  </a:lnTo>
                  <a:lnTo>
                    <a:pt x="391" y="12"/>
                  </a:lnTo>
                  <a:lnTo>
                    <a:pt x="393" y="13"/>
                  </a:lnTo>
                  <a:lnTo>
                    <a:pt x="394" y="13"/>
                  </a:lnTo>
                  <a:lnTo>
                    <a:pt x="399" y="12"/>
                  </a:lnTo>
                  <a:lnTo>
                    <a:pt x="400" y="12"/>
                  </a:lnTo>
                  <a:lnTo>
                    <a:pt x="405" y="12"/>
                  </a:lnTo>
                  <a:lnTo>
                    <a:pt x="408" y="13"/>
                  </a:lnTo>
                  <a:lnTo>
                    <a:pt x="408" y="13"/>
                  </a:lnTo>
                  <a:lnTo>
                    <a:pt x="407" y="15"/>
                  </a:lnTo>
                  <a:lnTo>
                    <a:pt x="407" y="15"/>
                  </a:lnTo>
                  <a:lnTo>
                    <a:pt x="405" y="16"/>
                  </a:lnTo>
                  <a:lnTo>
                    <a:pt x="407" y="16"/>
                  </a:lnTo>
                  <a:lnTo>
                    <a:pt x="410" y="18"/>
                  </a:lnTo>
                  <a:lnTo>
                    <a:pt x="413" y="21"/>
                  </a:lnTo>
                  <a:lnTo>
                    <a:pt x="413" y="23"/>
                  </a:lnTo>
                  <a:lnTo>
                    <a:pt x="411" y="24"/>
                  </a:lnTo>
                  <a:lnTo>
                    <a:pt x="411" y="26"/>
                  </a:lnTo>
                  <a:lnTo>
                    <a:pt x="423" y="23"/>
                  </a:lnTo>
                  <a:lnTo>
                    <a:pt x="434" y="24"/>
                  </a:lnTo>
                  <a:lnTo>
                    <a:pt x="437" y="24"/>
                  </a:lnTo>
                  <a:lnTo>
                    <a:pt x="438" y="26"/>
                  </a:lnTo>
                  <a:lnTo>
                    <a:pt x="440" y="27"/>
                  </a:lnTo>
                  <a:lnTo>
                    <a:pt x="441" y="29"/>
                  </a:lnTo>
                  <a:lnTo>
                    <a:pt x="440" y="30"/>
                  </a:lnTo>
                  <a:lnTo>
                    <a:pt x="435" y="35"/>
                  </a:lnTo>
                  <a:lnTo>
                    <a:pt x="430" y="37"/>
                  </a:lnTo>
                  <a:lnTo>
                    <a:pt x="427" y="40"/>
                  </a:lnTo>
                  <a:lnTo>
                    <a:pt x="423" y="41"/>
                  </a:lnTo>
                  <a:lnTo>
                    <a:pt x="407" y="46"/>
                  </a:lnTo>
                  <a:lnTo>
                    <a:pt x="399" y="48"/>
                  </a:lnTo>
                  <a:lnTo>
                    <a:pt x="394" y="49"/>
                  </a:lnTo>
                  <a:lnTo>
                    <a:pt x="393" y="51"/>
                  </a:lnTo>
                  <a:lnTo>
                    <a:pt x="383" y="49"/>
                  </a:lnTo>
                  <a:lnTo>
                    <a:pt x="380" y="51"/>
                  </a:lnTo>
                  <a:lnTo>
                    <a:pt x="378" y="52"/>
                  </a:lnTo>
                  <a:lnTo>
                    <a:pt x="375" y="54"/>
                  </a:lnTo>
                  <a:lnTo>
                    <a:pt x="372" y="54"/>
                  </a:lnTo>
                  <a:lnTo>
                    <a:pt x="363" y="54"/>
                  </a:lnTo>
                  <a:lnTo>
                    <a:pt x="361" y="56"/>
                  </a:lnTo>
                  <a:lnTo>
                    <a:pt x="359" y="57"/>
                  </a:lnTo>
                  <a:lnTo>
                    <a:pt x="359" y="59"/>
                  </a:lnTo>
                  <a:lnTo>
                    <a:pt x="358" y="59"/>
                  </a:lnTo>
                  <a:lnTo>
                    <a:pt x="333" y="65"/>
                  </a:lnTo>
                  <a:lnTo>
                    <a:pt x="333" y="67"/>
                  </a:lnTo>
                  <a:lnTo>
                    <a:pt x="334" y="67"/>
                  </a:lnTo>
                  <a:lnTo>
                    <a:pt x="337" y="67"/>
                  </a:lnTo>
                  <a:lnTo>
                    <a:pt x="375" y="59"/>
                  </a:lnTo>
                  <a:lnTo>
                    <a:pt x="383" y="59"/>
                  </a:lnTo>
                  <a:lnTo>
                    <a:pt x="389" y="59"/>
                  </a:lnTo>
                  <a:lnTo>
                    <a:pt x="388" y="60"/>
                  </a:lnTo>
                  <a:lnTo>
                    <a:pt x="378" y="65"/>
                  </a:lnTo>
                  <a:lnTo>
                    <a:pt x="367" y="70"/>
                  </a:lnTo>
                  <a:lnTo>
                    <a:pt x="361" y="75"/>
                  </a:lnTo>
                  <a:lnTo>
                    <a:pt x="345" y="81"/>
                  </a:lnTo>
                  <a:lnTo>
                    <a:pt x="334" y="87"/>
                  </a:lnTo>
                  <a:lnTo>
                    <a:pt x="330" y="90"/>
                  </a:lnTo>
                  <a:lnTo>
                    <a:pt x="323" y="95"/>
                  </a:lnTo>
                  <a:lnTo>
                    <a:pt x="320" y="97"/>
                  </a:lnTo>
                  <a:lnTo>
                    <a:pt x="318" y="97"/>
                  </a:lnTo>
                  <a:lnTo>
                    <a:pt x="315" y="97"/>
                  </a:lnTo>
                  <a:lnTo>
                    <a:pt x="312" y="97"/>
                  </a:lnTo>
                  <a:lnTo>
                    <a:pt x="307" y="93"/>
                  </a:lnTo>
                  <a:lnTo>
                    <a:pt x="304" y="92"/>
                  </a:lnTo>
                  <a:lnTo>
                    <a:pt x="304" y="92"/>
                  </a:lnTo>
                  <a:lnTo>
                    <a:pt x="304" y="92"/>
                  </a:lnTo>
                  <a:lnTo>
                    <a:pt x="311" y="100"/>
                  </a:lnTo>
                  <a:lnTo>
                    <a:pt x="311" y="101"/>
                  </a:lnTo>
                  <a:lnTo>
                    <a:pt x="298" y="103"/>
                  </a:lnTo>
                  <a:lnTo>
                    <a:pt x="293" y="104"/>
                  </a:lnTo>
                  <a:lnTo>
                    <a:pt x="290" y="104"/>
                  </a:lnTo>
                  <a:lnTo>
                    <a:pt x="289" y="104"/>
                  </a:lnTo>
                  <a:lnTo>
                    <a:pt x="285" y="104"/>
                  </a:lnTo>
                  <a:lnTo>
                    <a:pt x="284" y="104"/>
                  </a:lnTo>
                  <a:lnTo>
                    <a:pt x="284" y="106"/>
                  </a:lnTo>
                  <a:lnTo>
                    <a:pt x="285" y="106"/>
                  </a:lnTo>
                  <a:lnTo>
                    <a:pt x="290" y="106"/>
                  </a:lnTo>
                  <a:lnTo>
                    <a:pt x="301" y="104"/>
                  </a:lnTo>
                  <a:lnTo>
                    <a:pt x="303" y="104"/>
                  </a:lnTo>
                  <a:lnTo>
                    <a:pt x="306" y="106"/>
                  </a:lnTo>
                  <a:lnTo>
                    <a:pt x="306" y="106"/>
                  </a:lnTo>
                  <a:lnTo>
                    <a:pt x="303" y="109"/>
                  </a:lnTo>
                  <a:lnTo>
                    <a:pt x="295" y="112"/>
                  </a:lnTo>
                  <a:lnTo>
                    <a:pt x="295" y="112"/>
                  </a:lnTo>
                  <a:lnTo>
                    <a:pt x="298" y="114"/>
                  </a:lnTo>
                  <a:lnTo>
                    <a:pt x="298" y="114"/>
                  </a:lnTo>
                  <a:lnTo>
                    <a:pt x="295" y="117"/>
                  </a:lnTo>
                  <a:lnTo>
                    <a:pt x="293" y="117"/>
                  </a:lnTo>
                  <a:lnTo>
                    <a:pt x="285" y="119"/>
                  </a:lnTo>
                  <a:lnTo>
                    <a:pt x="282" y="120"/>
                  </a:lnTo>
                  <a:lnTo>
                    <a:pt x="279" y="119"/>
                  </a:lnTo>
                  <a:lnTo>
                    <a:pt x="263" y="115"/>
                  </a:lnTo>
                  <a:lnTo>
                    <a:pt x="259" y="114"/>
                  </a:lnTo>
                  <a:lnTo>
                    <a:pt x="254" y="112"/>
                  </a:lnTo>
                  <a:lnTo>
                    <a:pt x="251" y="114"/>
                  </a:lnTo>
                  <a:lnTo>
                    <a:pt x="246" y="114"/>
                  </a:lnTo>
                  <a:lnTo>
                    <a:pt x="248" y="115"/>
                  </a:lnTo>
                  <a:lnTo>
                    <a:pt x="255" y="117"/>
                  </a:lnTo>
                  <a:lnTo>
                    <a:pt x="262" y="117"/>
                  </a:lnTo>
                  <a:lnTo>
                    <a:pt x="263" y="117"/>
                  </a:lnTo>
                  <a:lnTo>
                    <a:pt x="265" y="119"/>
                  </a:lnTo>
                  <a:lnTo>
                    <a:pt x="266" y="120"/>
                  </a:lnTo>
                  <a:lnTo>
                    <a:pt x="268" y="122"/>
                  </a:lnTo>
                  <a:lnTo>
                    <a:pt x="266" y="123"/>
                  </a:lnTo>
                  <a:lnTo>
                    <a:pt x="266" y="125"/>
                  </a:lnTo>
                  <a:lnTo>
                    <a:pt x="265" y="125"/>
                  </a:lnTo>
                  <a:lnTo>
                    <a:pt x="263" y="125"/>
                  </a:lnTo>
                  <a:lnTo>
                    <a:pt x="259" y="125"/>
                  </a:lnTo>
                  <a:lnTo>
                    <a:pt x="255" y="127"/>
                  </a:lnTo>
                  <a:lnTo>
                    <a:pt x="254" y="127"/>
                  </a:lnTo>
                  <a:lnTo>
                    <a:pt x="251" y="127"/>
                  </a:lnTo>
                  <a:lnTo>
                    <a:pt x="244" y="127"/>
                  </a:lnTo>
                  <a:lnTo>
                    <a:pt x="238" y="128"/>
                  </a:lnTo>
                  <a:lnTo>
                    <a:pt x="235" y="128"/>
                  </a:lnTo>
                  <a:lnTo>
                    <a:pt x="230" y="128"/>
                  </a:lnTo>
                  <a:lnTo>
                    <a:pt x="225" y="127"/>
                  </a:lnTo>
                  <a:lnTo>
                    <a:pt x="222" y="125"/>
                  </a:lnTo>
                  <a:lnTo>
                    <a:pt x="214" y="125"/>
                  </a:lnTo>
                  <a:lnTo>
                    <a:pt x="214" y="127"/>
                  </a:lnTo>
                  <a:lnTo>
                    <a:pt x="218" y="127"/>
                  </a:lnTo>
                  <a:lnTo>
                    <a:pt x="222" y="128"/>
                  </a:lnTo>
                  <a:lnTo>
                    <a:pt x="225" y="131"/>
                  </a:lnTo>
                  <a:lnTo>
                    <a:pt x="229" y="131"/>
                  </a:lnTo>
                  <a:lnTo>
                    <a:pt x="233" y="134"/>
                  </a:lnTo>
                  <a:lnTo>
                    <a:pt x="236" y="134"/>
                  </a:lnTo>
                  <a:lnTo>
                    <a:pt x="240" y="134"/>
                  </a:lnTo>
                  <a:lnTo>
                    <a:pt x="246" y="134"/>
                  </a:lnTo>
                  <a:lnTo>
                    <a:pt x="249" y="134"/>
                  </a:lnTo>
                  <a:lnTo>
                    <a:pt x="249" y="141"/>
                  </a:lnTo>
                  <a:lnTo>
                    <a:pt x="248" y="141"/>
                  </a:lnTo>
                  <a:lnTo>
                    <a:pt x="238" y="141"/>
                  </a:lnTo>
                  <a:lnTo>
                    <a:pt x="235" y="139"/>
                  </a:lnTo>
                  <a:lnTo>
                    <a:pt x="232" y="139"/>
                  </a:lnTo>
                  <a:lnTo>
                    <a:pt x="229" y="138"/>
                  </a:lnTo>
                  <a:lnTo>
                    <a:pt x="225" y="139"/>
                  </a:lnTo>
                  <a:lnTo>
                    <a:pt x="222" y="139"/>
                  </a:lnTo>
                  <a:lnTo>
                    <a:pt x="219" y="139"/>
                  </a:lnTo>
                  <a:lnTo>
                    <a:pt x="216" y="139"/>
                  </a:lnTo>
                  <a:lnTo>
                    <a:pt x="207" y="139"/>
                  </a:lnTo>
                  <a:lnTo>
                    <a:pt x="202" y="139"/>
                  </a:lnTo>
                  <a:lnTo>
                    <a:pt x="199" y="139"/>
                  </a:lnTo>
                  <a:lnTo>
                    <a:pt x="194" y="139"/>
                  </a:lnTo>
                  <a:lnTo>
                    <a:pt x="189" y="139"/>
                  </a:lnTo>
                  <a:lnTo>
                    <a:pt x="191" y="141"/>
                  </a:lnTo>
                  <a:lnTo>
                    <a:pt x="192" y="141"/>
                  </a:lnTo>
                  <a:lnTo>
                    <a:pt x="195" y="141"/>
                  </a:lnTo>
                  <a:lnTo>
                    <a:pt x="197" y="142"/>
                  </a:lnTo>
                  <a:lnTo>
                    <a:pt x="200" y="144"/>
                  </a:lnTo>
                  <a:lnTo>
                    <a:pt x="202" y="144"/>
                  </a:lnTo>
                  <a:lnTo>
                    <a:pt x="205" y="142"/>
                  </a:lnTo>
                  <a:lnTo>
                    <a:pt x="214" y="141"/>
                  </a:lnTo>
                  <a:lnTo>
                    <a:pt x="219" y="141"/>
                  </a:lnTo>
                  <a:lnTo>
                    <a:pt x="224" y="142"/>
                  </a:lnTo>
                  <a:lnTo>
                    <a:pt x="225" y="142"/>
                  </a:lnTo>
                  <a:lnTo>
                    <a:pt x="227" y="142"/>
                  </a:lnTo>
                  <a:lnTo>
                    <a:pt x="230" y="145"/>
                  </a:lnTo>
                  <a:lnTo>
                    <a:pt x="236" y="145"/>
                  </a:lnTo>
                  <a:lnTo>
                    <a:pt x="240" y="147"/>
                  </a:lnTo>
                  <a:lnTo>
                    <a:pt x="248" y="150"/>
                  </a:lnTo>
                  <a:lnTo>
                    <a:pt x="249" y="150"/>
                  </a:lnTo>
                  <a:lnTo>
                    <a:pt x="249" y="150"/>
                  </a:lnTo>
                  <a:lnTo>
                    <a:pt x="248" y="153"/>
                  </a:lnTo>
                  <a:lnTo>
                    <a:pt x="248" y="153"/>
                  </a:lnTo>
                  <a:lnTo>
                    <a:pt x="243" y="156"/>
                  </a:lnTo>
                  <a:lnTo>
                    <a:pt x="236" y="156"/>
                  </a:lnTo>
                  <a:lnTo>
                    <a:pt x="227" y="156"/>
                  </a:lnTo>
                  <a:lnTo>
                    <a:pt x="222" y="156"/>
                  </a:lnTo>
                  <a:lnTo>
                    <a:pt x="221" y="158"/>
                  </a:lnTo>
                  <a:lnTo>
                    <a:pt x="225" y="158"/>
                  </a:lnTo>
                  <a:lnTo>
                    <a:pt x="235" y="161"/>
                  </a:lnTo>
                  <a:lnTo>
                    <a:pt x="238" y="163"/>
                  </a:lnTo>
                  <a:lnTo>
                    <a:pt x="238" y="163"/>
                  </a:lnTo>
                  <a:lnTo>
                    <a:pt x="233" y="166"/>
                  </a:lnTo>
                  <a:lnTo>
                    <a:pt x="229" y="174"/>
                  </a:lnTo>
                  <a:lnTo>
                    <a:pt x="227" y="174"/>
                  </a:lnTo>
                  <a:lnTo>
                    <a:pt x="225" y="174"/>
                  </a:lnTo>
                  <a:lnTo>
                    <a:pt x="222" y="174"/>
                  </a:lnTo>
                  <a:lnTo>
                    <a:pt x="218" y="175"/>
                  </a:lnTo>
                  <a:lnTo>
                    <a:pt x="213" y="175"/>
                  </a:lnTo>
                  <a:lnTo>
                    <a:pt x="207" y="175"/>
                  </a:lnTo>
                  <a:lnTo>
                    <a:pt x="199" y="175"/>
                  </a:lnTo>
                  <a:lnTo>
                    <a:pt x="197" y="177"/>
                  </a:lnTo>
                  <a:lnTo>
                    <a:pt x="197" y="179"/>
                  </a:lnTo>
                  <a:lnTo>
                    <a:pt x="197" y="182"/>
                  </a:lnTo>
                  <a:lnTo>
                    <a:pt x="197" y="185"/>
                  </a:lnTo>
                  <a:lnTo>
                    <a:pt x="197" y="188"/>
                  </a:lnTo>
                  <a:lnTo>
                    <a:pt x="195" y="190"/>
                  </a:lnTo>
                  <a:lnTo>
                    <a:pt x="194" y="191"/>
                  </a:lnTo>
                  <a:lnTo>
                    <a:pt x="191" y="193"/>
                  </a:lnTo>
                  <a:lnTo>
                    <a:pt x="188" y="194"/>
                  </a:lnTo>
                  <a:lnTo>
                    <a:pt x="186" y="194"/>
                  </a:lnTo>
                  <a:lnTo>
                    <a:pt x="181" y="194"/>
                  </a:lnTo>
                  <a:lnTo>
                    <a:pt x="170" y="196"/>
                  </a:lnTo>
                  <a:lnTo>
                    <a:pt x="166" y="196"/>
                  </a:lnTo>
                  <a:lnTo>
                    <a:pt x="161" y="194"/>
                  </a:lnTo>
                  <a:lnTo>
                    <a:pt x="156" y="193"/>
                  </a:lnTo>
                  <a:lnTo>
                    <a:pt x="150" y="190"/>
                  </a:lnTo>
                  <a:lnTo>
                    <a:pt x="147" y="188"/>
                  </a:lnTo>
                  <a:lnTo>
                    <a:pt x="145" y="188"/>
                  </a:lnTo>
                  <a:lnTo>
                    <a:pt x="145" y="190"/>
                  </a:lnTo>
                  <a:lnTo>
                    <a:pt x="148" y="191"/>
                  </a:lnTo>
                  <a:lnTo>
                    <a:pt x="150" y="193"/>
                  </a:lnTo>
                  <a:lnTo>
                    <a:pt x="151" y="193"/>
                  </a:lnTo>
                  <a:lnTo>
                    <a:pt x="150" y="194"/>
                  </a:lnTo>
                  <a:lnTo>
                    <a:pt x="147" y="194"/>
                  </a:lnTo>
                  <a:lnTo>
                    <a:pt x="143" y="196"/>
                  </a:lnTo>
                  <a:lnTo>
                    <a:pt x="140" y="196"/>
                  </a:lnTo>
                  <a:lnTo>
                    <a:pt x="139" y="196"/>
                  </a:lnTo>
                  <a:lnTo>
                    <a:pt x="140" y="197"/>
                  </a:lnTo>
                  <a:lnTo>
                    <a:pt x="143" y="197"/>
                  </a:lnTo>
                  <a:lnTo>
                    <a:pt x="143" y="197"/>
                  </a:lnTo>
                  <a:lnTo>
                    <a:pt x="147" y="197"/>
                  </a:lnTo>
                  <a:lnTo>
                    <a:pt x="151" y="196"/>
                  </a:lnTo>
                  <a:lnTo>
                    <a:pt x="153" y="196"/>
                  </a:lnTo>
                  <a:lnTo>
                    <a:pt x="158" y="196"/>
                  </a:lnTo>
                  <a:lnTo>
                    <a:pt x="159" y="197"/>
                  </a:lnTo>
                  <a:lnTo>
                    <a:pt x="166" y="199"/>
                  </a:lnTo>
                  <a:lnTo>
                    <a:pt x="166" y="201"/>
                  </a:lnTo>
                  <a:lnTo>
                    <a:pt x="170" y="199"/>
                  </a:lnTo>
                  <a:lnTo>
                    <a:pt x="177" y="199"/>
                  </a:lnTo>
                  <a:lnTo>
                    <a:pt x="178" y="199"/>
                  </a:lnTo>
                  <a:lnTo>
                    <a:pt x="180" y="202"/>
                  </a:lnTo>
                  <a:lnTo>
                    <a:pt x="180" y="204"/>
                  </a:lnTo>
                  <a:lnTo>
                    <a:pt x="180" y="205"/>
                  </a:lnTo>
                  <a:lnTo>
                    <a:pt x="181" y="207"/>
                  </a:lnTo>
                  <a:lnTo>
                    <a:pt x="184" y="207"/>
                  </a:lnTo>
                  <a:lnTo>
                    <a:pt x="186" y="208"/>
                  </a:lnTo>
                  <a:lnTo>
                    <a:pt x="189" y="207"/>
                  </a:lnTo>
                  <a:lnTo>
                    <a:pt x="192" y="205"/>
                  </a:lnTo>
                  <a:lnTo>
                    <a:pt x="192" y="205"/>
                  </a:lnTo>
                  <a:lnTo>
                    <a:pt x="194" y="205"/>
                  </a:lnTo>
                  <a:lnTo>
                    <a:pt x="195" y="207"/>
                  </a:lnTo>
                  <a:lnTo>
                    <a:pt x="199" y="208"/>
                  </a:lnTo>
                  <a:lnTo>
                    <a:pt x="199" y="212"/>
                  </a:lnTo>
                  <a:lnTo>
                    <a:pt x="197" y="215"/>
                  </a:lnTo>
                  <a:lnTo>
                    <a:pt x="194" y="218"/>
                  </a:lnTo>
                  <a:lnTo>
                    <a:pt x="184" y="221"/>
                  </a:lnTo>
                  <a:lnTo>
                    <a:pt x="181" y="223"/>
                  </a:lnTo>
                  <a:lnTo>
                    <a:pt x="180" y="224"/>
                  </a:lnTo>
                  <a:lnTo>
                    <a:pt x="177" y="226"/>
                  </a:lnTo>
                  <a:lnTo>
                    <a:pt x="170" y="227"/>
                  </a:lnTo>
                  <a:lnTo>
                    <a:pt x="167" y="227"/>
                  </a:lnTo>
                  <a:lnTo>
                    <a:pt x="159" y="229"/>
                  </a:lnTo>
                  <a:lnTo>
                    <a:pt x="158" y="229"/>
                  </a:lnTo>
                  <a:lnTo>
                    <a:pt x="156" y="229"/>
                  </a:lnTo>
                  <a:lnTo>
                    <a:pt x="154" y="227"/>
                  </a:lnTo>
                  <a:lnTo>
                    <a:pt x="156" y="226"/>
                  </a:lnTo>
                  <a:lnTo>
                    <a:pt x="156" y="224"/>
                  </a:lnTo>
                  <a:lnTo>
                    <a:pt x="158" y="224"/>
                  </a:lnTo>
                  <a:lnTo>
                    <a:pt x="158" y="223"/>
                  </a:lnTo>
                  <a:lnTo>
                    <a:pt x="154" y="221"/>
                  </a:lnTo>
                  <a:lnTo>
                    <a:pt x="154" y="219"/>
                  </a:lnTo>
                  <a:lnTo>
                    <a:pt x="153" y="219"/>
                  </a:lnTo>
                  <a:lnTo>
                    <a:pt x="150" y="219"/>
                  </a:lnTo>
                  <a:lnTo>
                    <a:pt x="148" y="219"/>
                  </a:lnTo>
                  <a:lnTo>
                    <a:pt x="147" y="219"/>
                  </a:lnTo>
                  <a:lnTo>
                    <a:pt x="145" y="219"/>
                  </a:lnTo>
                  <a:lnTo>
                    <a:pt x="143" y="219"/>
                  </a:lnTo>
                  <a:lnTo>
                    <a:pt x="140" y="216"/>
                  </a:lnTo>
                  <a:lnTo>
                    <a:pt x="139" y="215"/>
                  </a:lnTo>
                  <a:lnTo>
                    <a:pt x="137" y="215"/>
                  </a:lnTo>
                  <a:lnTo>
                    <a:pt x="136" y="215"/>
                  </a:lnTo>
                  <a:lnTo>
                    <a:pt x="134" y="213"/>
                  </a:lnTo>
                  <a:lnTo>
                    <a:pt x="132" y="213"/>
                  </a:lnTo>
                  <a:lnTo>
                    <a:pt x="134" y="213"/>
                  </a:lnTo>
                  <a:lnTo>
                    <a:pt x="136" y="215"/>
                  </a:lnTo>
                  <a:lnTo>
                    <a:pt x="137" y="218"/>
                  </a:lnTo>
                  <a:lnTo>
                    <a:pt x="137" y="219"/>
                  </a:lnTo>
                  <a:lnTo>
                    <a:pt x="137" y="221"/>
                  </a:lnTo>
                  <a:lnTo>
                    <a:pt x="120" y="221"/>
                  </a:lnTo>
                  <a:lnTo>
                    <a:pt x="113" y="221"/>
                  </a:lnTo>
                  <a:lnTo>
                    <a:pt x="112" y="219"/>
                  </a:lnTo>
                  <a:lnTo>
                    <a:pt x="109" y="215"/>
                  </a:lnTo>
                  <a:lnTo>
                    <a:pt x="107" y="224"/>
                  </a:lnTo>
                  <a:lnTo>
                    <a:pt x="95" y="226"/>
                  </a:lnTo>
                  <a:lnTo>
                    <a:pt x="91" y="226"/>
                  </a:lnTo>
                  <a:lnTo>
                    <a:pt x="87" y="224"/>
                  </a:lnTo>
                  <a:lnTo>
                    <a:pt x="80" y="221"/>
                  </a:lnTo>
                  <a:lnTo>
                    <a:pt x="79" y="219"/>
                  </a:lnTo>
                  <a:lnTo>
                    <a:pt x="77" y="218"/>
                  </a:lnTo>
                  <a:lnTo>
                    <a:pt x="77" y="216"/>
                  </a:lnTo>
                  <a:lnTo>
                    <a:pt x="76" y="216"/>
                  </a:lnTo>
                  <a:lnTo>
                    <a:pt x="74" y="219"/>
                  </a:lnTo>
                  <a:lnTo>
                    <a:pt x="72" y="223"/>
                  </a:lnTo>
                  <a:lnTo>
                    <a:pt x="68" y="223"/>
                  </a:lnTo>
                  <a:lnTo>
                    <a:pt x="63" y="221"/>
                  </a:lnTo>
                  <a:lnTo>
                    <a:pt x="61" y="216"/>
                  </a:lnTo>
                  <a:lnTo>
                    <a:pt x="61" y="223"/>
                  </a:lnTo>
                  <a:lnTo>
                    <a:pt x="52" y="223"/>
                  </a:lnTo>
                  <a:lnTo>
                    <a:pt x="47" y="223"/>
                  </a:lnTo>
                  <a:lnTo>
                    <a:pt x="47" y="216"/>
                  </a:lnTo>
                  <a:lnTo>
                    <a:pt x="46" y="212"/>
                  </a:lnTo>
                  <a:lnTo>
                    <a:pt x="44" y="215"/>
                  </a:lnTo>
                  <a:lnTo>
                    <a:pt x="46" y="218"/>
                  </a:lnTo>
                  <a:lnTo>
                    <a:pt x="46" y="223"/>
                  </a:lnTo>
                  <a:lnTo>
                    <a:pt x="43" y="221"/>
                  </a:lnTo>
                  <a:lnTo>
                    <a:pt x="33" y="221"/>
                  </a:lnTo>
                  <a:lnTo>
                    <a:pt x="31" y="219"/>
                  </a:lnTo>
                  <a:lnTo>
                    <a:pt x="31" y="215"/>
                  </a:lnTo>
                  <a:lnTo>
                    <a:pt x="31" y="210"/>
                  </a:lnTo>
                  <a:lnTo>
                    <a:pt x="43" y="205"/>
                  </a:lnTo>
                  <a:lnTo>
                    <a:pt x="46" y="202"/>
                  </a:lnTo>
                  <a:lnTo>
                    <a:pt x="47" y="201"/>
                  </a:lnTo>
                  <a:lnTo>
                    <a:pt x="52" y="201"/>
                  </a:lnTo>
                  <a:lnTo>
                    <a:pt x="57" y="201"/>
                  </a:lnTo>
                  <a:lnTo>
                    <a:pt x="60" y="201"/>
                  </a:lnTo>
                  <a:lnTo>
                    <a:pt x="63" y="201"/>
                  </a:lnTo>
                  <a:lnTo>
                    <a:pt x="68" y="199"/>
                  </a:lnTo>
                  <a:lnTo>
                    <a:pt x="71" y="199"/>
                  </a:lnTo>
                  <a:lnTo>
                    <a:pt x="71" y="199"/>
                  </a:lnTo>
                  <a:lnTo>
                    <a:pt x="69" y="199"/>
                  </a:lnTo>
                  <a:lnTo>
                    <a:pt x="66" y="194"/>
                  </a:lnTo>
                  <a:lnTo>
                    <a:pt x="66" y="194"/>
                  </a:lnTo>
                  <a:lnTo>
                    <a:pt x="65" y="194"/>
                  </a:lnTo>
                  <a:lnTo>
                    <a:pt x="61" y="194"/>
                  </a:lnTo>
                  <a:lnTo>
                    <a:pt x="60" y="193"/>
                  </a:lnTo>
                  <a:lnTo>
                    <a:pt x="58" y="191"/>
                  </a:lnTo>
                  <a:lnTo>
                    <a:pt x="57" y="190"/>
                  </a:lnTo>
                  <a:lnTo>
                    <a:pt x="55" y="186"/>
                  </a:lnTo>
                  <a:lnTo>
                    <a:pt x="52" y="182"/>
                  </a:lnTo>
                  <a:lnTo>
                    <a:pt x="54" y="180"/>
                  </a:lnTo>
                  <a:lnTo>
                    <a:pt x="57" y="179"/>
                  </a:lnTo>
                  <a:lnTo>
                    <a:pt x="61" y="177"/>
                  </a:lnTo>
                  <a:lnTo>
                    <a:pt x="65" y="177"/>
                  </a:lnTo>
                  <a:lnTo>
                    <a:pt x="68" y="177"/>
                  </a:lnTo>
                  <a:lnTo>
                    <a:pt x="71" y="179"/>
                  </a:lnTo>
                  <a:lnTo>
                    <a:pt x="77" y="180"/>
                  </a:lnTo>
                  <a:lnTo>
                    <a:pt x="80" y="182"/>
                  </a:lnTo>
                  <a:lnTo>
                    <a:pt x="84" y="185"/>
                  </a:lnTo>
                  <a:lnTo>
                    <a:pt x="87" y="188"/>
                  </a:lnTo>
                  <a:lnTo>
                    <a:pt x="88" y="190"/>
                  </a:lnTo>
                  <a:lnTo>
                    <a:pt x="98" y="193"/>
                  </a:lnTo>
                  <a:lnTo>
                    <a:pt x="101" y="193"/>
                  </a:lnTo>
                  <a:lnTo>
                    <a:pt x="104" y="193"/>
                  </a:lnTo>
                  <a:lnTo>
                    <a:pt x="112" y="193"/>
                  </a:lnTo>
                  <a:lnTo>
                    <a:pt x="115" y="191"/>
                  </a:lnTo>
                  <a:lnTo>
                    <a:pt x="117" y="191"/>
                  </a:lnTo>
                  <a:lnTo>
                    <a:pt x="118" y="190"/>
                  </a:lnTo>
                  <a:lnTo>
                    <a:pt x="120" y="188"/>
                  </a:lnTo>
                  <a:lnTo>
                    <a:pt x="123" y="186"/>
                  </a:lnTo>
                  <a:lnTo>
                    <a:pt x="128" y="182"/>
                  </a:lnTo>
                  <a:lnTo>
                    <a:pt x="131" y="179"/>
                  </a:lnTo>
                  <a:lnTo>
                    <a:pt x="131" y="177"/>
                  </a:lnTo>
                  <a:lnTo>
                    <a:pt x="131" y="175"/>
                  </a:lnTo>
                  <a:lnTo>
                    <a:pt x="132" y="174"/>
                  </a:lnTo>
                  <a:lnTo>
                    <a:pt x="131" y="175"/>
                  </a:lnTo>
                  <a:lnTo>
                    <a:pt x="121" y="183"/>
                  </a:lnTo>
                  <a:lnTo>
                    <a:pt x="120" y="185"/>
                  </a:lnTo>
                  <a:lnTo>
                    <a:pt x="115" y="188"/>
                  </a:lnTo>
                  <a:lnTo>
                    <a:pt x="112" y="188"/>
                  </a:lnTo>
                  <a:lnTo>
                    <a:pt x="109" y="188"/>
                  </a:lnTo>
                  <a:lnTo>
                    <a:pt x="104" y="186"/>
                  </a:lnTo>
                  <a:lnTo>
                    <a:pt x="99" y="190"/>
                  </a:lnTo>
                  <a:lnTo>
                    <a:pt x="96" y="188"/>
                  </a:lnTo>
                  <a:lnTo>
                    <a:pt x="93" y="188"/>
                  </a:lnTo>
                  <a:lnTo>
                    <a:pt x="93" y="180"/>
                  </a:lnTo>
                  <a:lnTo>
                    <a:pt x="90" y="175"/>
                  </a:lnTo>
                  <a:lnTo>
                    <a:pt x="93" y="174"/>
                  </a:lnTo>
                  <a:lnTo>
                    <a:pt x="96" y="172"/>
                  </a:lnTo>
                  <a:lnTo>
                    <a:pt x="102" y="167"/>
                  </a:lnTo>
                  <a:lnTo>
                    <a:pt x="104" y="167"/>
                  </a:lnTo>
                  <a:lnTo>
                    <a:pt x="109" y="167"/>
                  </a:lnTo>
                  <a:lnTo>
                    <a:pt x="106" y="167"/>
                  </a:lnTo>
                  <a:lnTo>
                    <a:pt x="104" y="166"/>
                  </a:lnTo>
                  <a:lnTo>
                    <a:pt x="98" y="166"/>
                  </a:lnTo>
                  <a:lnTo>
                    <a:pt x="101" y="156"/>
                  </a:lnTo>
                  <a:lnTo>
                    <a:pt x="96" y="164"/>
                  </a:lnTo>
                  <a:lnTo>
                    <a:pt x="93" y="167"/>
                  </a:lnTo>
                  <a:lnTo>
                    <a:pt x="91" y="169"/>
                  </a:lnTo>
                  <a:lnTo>
                    <a:pt x="88" y="171"/>
                  </a:lnTo>
                  <a:lnTo>
                    <a:pt x="79" y="171"/>
                  </a:lnTo>
                  <a:lnTo>
                    <a:pt x="82" y="167"/>
                  </a:lnTo>
                  <a:lnTo>
                    <a:pt x="84" y="163"/>
                  </a:lnTo>
                  <a:lnTo>
                    <a:pt x="82" y="164"/>
                  </a:lnTo>
                  <a:lnTo>
                    <a:pt x="76" y="167"/>
                  </a:lnTo>
                  <a:lnTo>
                    <a:pt x="72" y="169"/>
                  </a:lnTo>
                  <a:lnTo>
                    <a:pt x="69" y="169"/>
                  </a:lnTo>
                  <a:lnTo>
                    <a:pt x="63" y="169"/>
                  </a:lnTo>
                  <a:lnTo>
                    <a:pt x="60" y="167"/>
                  </a:lnTo>
                  <a:lnTo>
                    <a:pt x="61" y="164"/>
                  </a:lnTo>
                  <a:lnTo>
                    <a:pt x="61" y="160"/>
                  </a:lnTo>
                  <a:lnTo>
                    <a:pt x="63" y="158"/>
                  </a:lnTo>
                  <a:lnTo>
                    <a:pt x="66" y="156"/>
                  </a:lnTo>
                  <a:lnTo>
                    <a:pt x="69" y="152"/>
                  </a:lnTo>
                  <a:lnTo>
                    <a:pt x="71" y="149"/>
                  </a:lnTo>
                  <a:lnTo>
                    <a:pt x="79" y="147"/>
                  </a:lnTo>
                  <a:lnTo>
                    <a:pt x="87" y="147"/>
                  </a:lnTo>
                  <a:lnTo>
                    <a:pt x="93" y="145"/>
                  </a:lnTo>
                  <a:lnTo>
                    <a:pt x="98" y="144"/>
                  </a:lnTo>
                  <a:lnTo>
                    <a:pt x="99" y="145"/>
                  </a:lnTo>
                  <a:lnTo>
                    <a:pt x="113" y="147"/>
                  </a:lnTo>
                  <a:lnTo>
                    <a:pt x="118" y="149"/>
                  </a:lnTo>
                  <a:lnTo>
                    <a:pt x="120" y="149"/>
                  </a:lnTo>
                  <a:lnTo>
                    <a:pt x="121" y="149"/>
                  </a:lnTo>
                  <a:lnTo>
                    <a:pt x="125" y="149"/>
                  </a:lnTo>
                  <a:lnTo>
                    <a:pt x="126" y="147"/>
                  </a:lnTo>
                  <a:lnTo>
                    <a:pt x="134" y="147"/>
                  </a:lnTo>
                  <a:lnTo>
                    <a:pt x="136" y="147"/>
                  </a:lnTo>
                  <a:lnTo>
                    <a:pt x="139" y="145"/>
                  </a:lnTo>
                  <a:lnTo>
                    <a:pt x="140" y="145"/>
                  </a:lnTo>
                  <a:lnTo>
                    <a:pt x="143" y="144"/>
                  </a:lnTo>
                  <a:lnTo>
                    <a:pt x="143" y="142"/>
                  </a:lnTo>
                  <a:lnTo>
                    <a:pt x="142" y="142"/>
                  </a:lnTo>
                  <a:lnTo>
                    <a:pt x="140" y="142"/>
                  </a:lnTo>
                  <a:lnTo>
                    <a:pt x="137" y="144"/>
                  </a:lnTo>
                  <a:lnTo>
                    <a:pt x="134" y="145"/>
                  </a:lnTo>
                  <a:lnTo>
                    <a:pt x="131" y="145"/>
                  </a:lnTo>
                  <a:lnTo>
                    <a:pt x="125" y="144"/>
                  </a:lnTo>
                  <a:lnTo>
                    <a:pt x="115" y="144"/>
                  </a:lnTo>
                  <a:lnTo>
                    <a:pt x="109" y="142"/>
                  </a:lnTo>
                  <a:lnTo>
                    <a:pt x="107" y="142"/>
                  </a:lnTo>
                  <a:lnTo>
                    <a:pt x="106" y="142"/>
                  </a:lnTo>
                  <a:lnTo>
                    <a:pt x="104" y="141"/>
                  </a:lnTo>
                  <a:lnTo>
                    <a:pt x="104" y="139"/>
                  </a:lnTo>
                  <a:lnTo>
                    <a:pt x="104" y="139"/>
                  </a:lnTo>
                  <a:lnTo>
                    <a:pt x="106" y="138"/>
                  </a:lnTo>
                  <a:lnTo>
                    <a:pt x="107" y="138"/>
                  </a:lnTo>
                  <a:lnTo>
                    <a:pt x="110" y="139"/>
                  </a:lnTo>
                  <a:lnTo>
                    <a:pt x="113" y="139"/>
                  </a:lnTo>
                  <a:lnTo>
                    <a:pt x="118" y="141"/>
                  </a:lnTo>
                  <a:lnTo>
                    <a:pt x="117" y="139"/>
                  </a:lnTo>
                  <a:lnTo>
                    <a:pt x="112" y="136"/>
                  </a:lnTo>
                  <a:lnTo>
                    <a:pt x="109" y="134"/>
                  </a:lnTo>
                  <a:lnTo>
                    <a:pt x="106" y="131"/>
                  </a:lnTo>
                  <a:lnTo>
                    <a:pt x="104" y="130"/>
                  </a:lnTo>
                  <a:lnTo>
                    <a:pt x="99" y="125"/>
                  </a:lnTo>
                  <a:lnTo>
                    <a:pt x="96" y="122"/>
                  </a:lnTo>
                  <a:lnTo>
                    <a:pt x="93" y="120"/>
                  </a:lnTo>
                  <a:lnTo>
                    <a:pt x="90" y="119"/>
                  </a:lnTo>
                  <a:lnTo>
                    <a:pt x="82" y="119"/>
                  </a:lnTo>
                  <a:lnTo>
                    <a:pt x="80" y="117"/>
                  </a:lnTo>
                  <a:lnTo>
                    <a:pt x="77" y="114"/>
                  </a:lnTo>
                  <a:lnTo>
                    <a:pt x="76" y="109"/>
                  </a:lnTo>
                  <a:lnTo>
                    <a:pt x="74" y="104"/>
                  </a:lnTo>
                  <a:lnTo>
                    <a:pt x="76" y="101"/>
                  </a:lnTo>
                  <a:lnTo>
                    <a:pt x="79" y="98"/>
                  </a:lnTo>
                  <a:lnTo>
                    <a:pt x="95" y="100"/>
                  </a:lnTo>
                  <a:lnTo>
                    <a:pt x="102" y="100"/>
                  </a:lnTo>
                  <a:lnTo>
                    <a:pt x="110" y="100"/>
                  </a:lnTo>
                  <a:lnTo>
                    <a:pt x="115" y="101"/>
                  </a:lnTo>
                  <a:lnTo>
                    <a:pt x="121" y="104"/>
                  </a:lnTo>
                  <a:lnTo>
                    <a:pt x="126" y="108"/>
                  </a:lnTo>
                  <a:lnTo>
                    <a:pt x="131" y="109"/>
                  </a:lnTo>
                  <a:lnTo>
                    <a:pt x="136" y="112"/>
                  </a:lnTo>
                  <a:lnTo>
                    <a:pt x="140" y="115"/>
                  </a:lnTo>
                  <a:lnTo>
                    <a:pt x="142" y="119"/>
                  </a:lnTo>
                  <a:lnTo>
                    <a:pt x="145" y="120"/>
                  </a:lnTo>
                  <a:lnTo>
                    <a:pt x="148" y="120"/>
                  </a:lnTo>
                  <a:lnTo>
                    <a:pt x="154" y="122"/>
                  </a:lnTo>
                  <a:lnTo>
                    <a:pt x="159" y="122"/>
                  </a:lnTo>
                  <a:lnTo>
                    <a:pt x="162" y="122"/>
                  </a:lnTo>
                  <a:lnTo>
                    <a:pt x="166" y="122"/>
                  </a:lnTo>
                  <a:lnTo>
                    <a:pt x="167" y="120"/>
                  </a:lnTo>
                  <a:lnTo>
                    <a:pt x="166" y="120"/>
                  </a:lnTo>
                  <a:lnTo>
                    <a:pt x="159" y="120"/>
                  </a:lnTo>
                  <a:lnTo>
                    <a:pt x="154" y="119"/>
                  </a:lnTo>
                  <a:lnTo>
                    <a:pt x="153" y="119"/>
                  </a:lnTo>
                  <a:lnTo>
                    <a:pt x="150" y="115"/>
                  </a:lnTo>
                  <a:lnTo>
                    <a:pt x="145" y="112"/>
                  </a:lnTo>
                  <a:lnTo>
                    <a:pt x="142" y="111"/>
                  </a:lnTo>
                  <a:lnTo>
                    <a:pt x="136" y="108"/>
                  </a:lnTo>
                  <a:lnTo>
                    <a:pt x="131" y="103"/>
                  </a:lnTo>
                  <a:lnTo>
                    <a:pt x="126" y="100"/>
                  </a:lnTo>
                  <a:lnTo>
                    <a:pt x="126" y="98"/>
                  </a:lnTo>
                  <a:lnTo>
                    <a:pt x="129" y="97"/>
                  </a:lnTo>
                  <a:lnTo>
                    <a:pt x="132" y="97"/>
                  </a:lnTo>
                  <a:lnTo>
                    <a:pt x="154" y="95"/>
                  </a:lnTo>
                  <a:lnTo>
                    <a:pt x="169" y="92"/>
                  </a:lnTo>
                  <a:lnTo>
                    <a:pt x="173" y="89"/>
                  </a:lnTo>
                  <a:lnTo>
                    <a:pt x="175" y="87"/>
                  </a:lnTo>
                  <a:lnTo>
                    <a:pt x="192" y="82"/>
                  </a:lnTo>
                  <a:lnTo>
                    <a:pt x="205" y="81"/>
                  </a:lnTo>
                  <a:lnTo>
                    <a:pt x="210" y="81"/>
                  </a:lnTo>
                  <a:lnTo>
                    <a:pt x="214" y="81"/>
                  </a:lnTo>
                  <a:lnTo>
                    <a:pt x="214" y="79"/>
                  </a:lnTo>
                  <a:lnTo>
                    <a:pt x="211" y="79"/>
                  </a:lnTo>
                  <a:lnTo>
                    <a:pt x="207" y="79"/>
                  </a:lnTo>
                  <a:lnTo>
                    <a:pt x="199" y="79"/>
                  </a:lnTo>
                  <a:lnTo>
                    <a:pt x="191" y="78"/>
                  </a:lnTo>
                  <a:lnTo>
                    <a:pt x="188" y="78"/>
                  </a:lnTo>
                  <a:lnTo>
                    <a:pt x="188" y="76"/>
                  </a:lnTo>
                  <a:lnTo>
                    <a:pt x="189" y="75"/>
                  </a:lnTo>
                  <a:lnTo>
                    <a:pt x="191" y="71"/>
                  </a:lnTo>
                  <a:lnTo>
                    <a:pt x="194" y="70"/>
                  </a:lnTo>
                  <a:lnTo>
                    <a:pt x="205" y="65"/>
                  </a:lnTo>
                  <a:lnTo>
                    <a:pt x="213" y="62"/>
                  </a:lnTo>
                  <a:lnTo>
                    <a:pt x="214" y="60"/>
                  </a:lnTo>
                  <a:lnTo>
                    <a:pt x="199" y="64"/>
                  </a:lnTo>
                  <a:lnTo>
                    <a:pt x="192" y="67"/>
                  </a:lnTo>
                  <a:lnTo>
                    <a:pt x="188" y="70"/>
                  </a:lnTo>
                  <a:lnTo>
                    <a:pt x="184" y="71"/>
                  </a:lnTo>
                  <a:lnTo>
                    <a:pt x="183" y="71"/>
                  </a:lnTo>
                  <a:lnTo>
                    <a:pt x="181" y="71"/>
                  </a:lnTo>
                  <a:lnTo>
                    <a:pt x="180" y="73"/>
                  </a:lnTo>
                  <a:lnTo>
                    <a:pt x="178" y="75"/>
                  </a:lnTo>
                  <a:lnTo>
                    <a:pt x="177" y="76"/>
                  </a:lnTo>
                  <a:lnTo>
                    <a:pt x="177" y="79"/>
                  </a:lnTo>
                  <a:lnTo>
                    <a:pt x="175" y="79"/>
                  </a:lnTo>
                  <a:lnTo>
                    <a:pt x="173" y="81"/>
                  </a:lnTo>
                  <a:lnTo>
                    <a:pt x="167" y="84"/>
                  </a:lnTo>
                  <a:lnTo>
                    <a:pt x="154" y="87"/>
                  </a:lnTo>
                  <a:lnTo>
                    <a:pt x="150" y="89"/>
                  </a:lnTo>
                  <a:lnTo>
                    <a:pt x="147" y="89"/>
                  </a:lnTo>
                  <a:lnTo>
                    <a:pt x="136" y="90"/>
                  </a:lnTo>
                  <a:lnTo>
                    <a:pt x="131" y="90"/>
                  </a:lnTo>
                  <a:lnTo>
                    <a:pt x="128" y="90"/>
                  </a:lnTo>
                  <a:lnTo>
                    <a:pt x="129" y="89"/>
                  </a:lnTo>
                  <a:lnTo>
                    <a:pt x="136" y="84"/>
                  </a:lnTo>
                  <a:lnTo>
                    <a:pt x="137" y="84"/>
                  </a:lnTo>
                  <a:lnTo>
                    <a:pt x="132" y="84"/>
                  </a:lnTo>
                  <a:lnTo>
                    <a:pt x="129" y="84"/>
                  </a:lnTo>
                  <a:lnTo>
                    <a:pt x="120" y="86"/>
                  </a:lnTo>
                  <a:lnTo>
                    <a:pt x="117" y="87"/>
                  </a:lnTo>
                  <a:lnTo>
                    <a:pt x="113" y="89"/>
                  </a:lnTo>
                  <a:lnTo>
                    <a:pt x="110" y="90"/>
                  </a:lnTo>
                  <a:lnTo>
                    <a:pt x="109" y="92"/>
                  </a:lnTo>
                  <a:lnTo>
                    <a:pt x="106" y="92"/>
                  </a:lnTo>
                  <a:lnTo>
                    <a:pt x="95" y="92"/>
                  </a:lnTo>
                  <a:lnTo>
                    <a:pt x="93" y="92"/>
                  </a:lnTo>
                  <a:lnTo>
                    <a:pt x="87" y="90"/>
                  </a:lnTo>
                  <a:lnTo>
                    <a:pt x="80" y="90"/>
                  </a:lnTo>
                  <a:lnTo>
                    <a:pt x="79" y="90"/>
                  </a:lnTo>
                  <a:lnTo>
                    <a:pt x="76" y="89"/>
                  </a:lnTo>
                  <a:lnTo>
                    <a:pt x="74" y="89"/>
                  </a:lnTo>
                  <a:lnTo>
                    <a:pt x="74" y="87"/>
                  </a:lnTo>
                  <a:lnTo>
                    <a:pt x="76" y="84"/>
                  </a:lnTo>
                  <a:lnTo>
                    <a:pt x="79" y="82"/>
                  </a:lnTo>
                  <a:lnTo>
                    <a:pt x="88" y="78"/>
                  </a:lnTo>
                  <a:lnTo>
                    <a:pt x="93" y="76"/>
                  </a:lnTo>
                  <a:lnTo>
                    <a:pt x="101" y="75"/>
                  </a:lnTo>
                  <a:lnTo>
                    <a:pt x="121" y="71"/>
                  </a:lnTo>
                  <a:lnTo>
                    <a:pt x="121" y="70"/>
                  </a:lnTo>
                  <a:lnTo>
                    <a:pt x="102" y="73"/>
                  </a:lnTo>
                  <a:lnTo>
                    <a:pt x="85" y="75"/>
                  </a:lnTo>
                  <a:lnTo>
                    <a:pt x="84" y="75"/>
                  </a:lnTo>
                  <a:lnTo>
                    <a:pt x="79" y="78"/>
                  </a:lnTo>
                  <a:lnTo>
                    <a:pt x="66" y="86"/>
                  </a:lnTo>
                  <a:lnTo>
                    <a:pt x="63" y="87"/>
                  </a:lnTo>
                  <a:lnTo>
                    <a:pt x="58" y="87"/>
                  </a:lnTo>
                  <a:lnTo>
                    <a:pt x="54" y="87"/>
                  </a:lnTo>
                  <a:lnTo>
                    <a:pt x="50" y="86"/>
                  </a:lnTo>
                  <a:lnTo>
                    <a:pt x="44" y="84"/>
                  </a:lnTo>
                  <a:lnTo>
                    <a:pt x="41" y="82"/>
                  </a:lnTo>
                  <a:lnTo>
                    <a:pt x="38" y="81"/>
                  </a:lnTo>
                  <a:lnTo>
                    <a:pt x="38" y="81"/>
                  </a:lnTo>
                  <a:lnTo>
                    <a:pt x="36" y="79"/>
                  </a:lnTo>
                  <a:lnTo>
                    <a:pt x="35" y="78"/>
                  </a:lnTo>
                  <a:lnTo>
                    <a:pt x="36" y="78"/>
                  </a:lnTo>
                  <a:lnTo>
                    <a:pt x="47" y="76"/>
                  </a:lnTo>
                  <a:lnTo>
                    <a:pt x="63" y="76"/>
                  </a:lnTo>
                  <a:lnTo>
                    <a:pt x="69" y="76"/>
                  </a:lnTo>
                  <a:lnTo>
                    <a:pt x="76" y="75"/>
                  </a:lnTo>
                  <a:lnTo>
                    <a:pt x="85" y="71"/>
                  </a:lnTo>
                  <a:lnTo>
                    <a:pt x="96" y="67"/>
                  </a:lnTo>
                  <a:lnTo>
                    <a:pt x="98" y="65"/>
                  </a:lnTo>
                  <a:lnTo>
                    <a:pt x="95" y="65"/>
                  </a:lnTo>
                  <a:lnTo>
                    <a:pt x="91" y="65"/>
                  </a:lnTo>
                  <a:lnTo>
                    <a:pt x="85" y="67"/>
                  </a:lnTo>
                  <a:lnTo>
                    <a:pt x="74" y="71"/>
                  </a:lnTo>
                  <a:lnTo>
                    <a:pt x="65" y="73"/>
                  </a:lnTo>
                  <a:lnTo>
                    <a:pt x="41" y="73"/>
                  </a:lnTo>
                  <a:lnTo>
                    <a:pt x="33" y="75"/>
                  </a:lnTo>
                  <a:lnTo>
                    <a:pt x="30" y="75"/>
                  </a:lnTo>
                  <a:lnTo>
                    <a:pt x="28" y="73"/>
                  </a:lnTo>
                  <a:lnTo>
                    <a:pt x="25" y="71"/>
                  </a:lnTo>
                  <a:lnTo>
                    <a:pt x="25" y="70"/>
                  </a:lnTo>
                  <a:lnTo>
                    <a:pt x="31" y="68"/>
                  </a:lnTo>
                  <a:lnTo>
                    <a:pt x="35" y="67"/>
                  </a:lnTo>
                  <a:lnTo>
                    <a:pt x="36" y="67"/>
                  </a:lnTo>
                  <a:lnTo>
                    <a:pt x="30" y="65"/>
                  </a:lnTo>
                  <a:lnTo>
                    <a:pt x="30" y="64"/>
                  </a:lnTo>
                  <a:lnTo>
                    <a:pt x="33" y="62"/>
                  </a:lnTo>
                  <a:lnTo>
                    <a:pt x="41" y="59"/>
                  </a:lnTo>
                  <a:lnTo>
                    <a:pt x="44" y="59"/>
                  </a:lnTo>
                  <a:lnTo>
                    <a:pt x="52" y="57"/>
                  </a:lnTo>
                  <a:lnTo>
                    <a:pt x="60" y="59"/>
                  </a:lnTo>
                  <a:lnTo>
                    <a:pt x="60" y="57"/>
                  </a:lnTo>
                  <a:lnTo>
                    <a:pt x="52" y="56"/>
                  </a:lnTo>
                  <a:lnTo>
                    <a:pt x="47" y="56"/>
                  </a:lnTo>
                  <a:lnTo>
                    <a:pt x="39" y="57"/>
                  </a:lnTo>
                  <a:lnTo>
                    <a:pt x="20" y="62"/>
                  </a:lnTo>
                  <a:lnTo>
                    <a:pt x="19" y="62"/>
                  </a:lnTo>
                  <a:lnTo>
                    <a:pt x="16" y="60"/>
                  </a:lnTo>
                  <a:lnTo>
                    <a:pt x="17" y="60"/>
                  </a:lnTo>
                  <a:lnTo>
                    <a:pt x="27" y="54"/>
                  </a:lnTo>
                  <a:lnTo>
                    <a:pt x="27" y="54"/>
                  </a:lnTo>
                  <a:lnTo>
                    <a:pt x="20" y="54"/>
                  </a:lnTo>
                  <a:lnTo>
                    <a:pt x="17" y="54"/>
                  </a:lnTo>
                  <a:lnTo>
                    <a:pt x="16" y="52"/>
                  </a:lnTo>
                  <a:lnTo>
                    <a:pt x="13" y="54"/>
                  </a:lnTo>
                  <a:lnTo>
                    <a:pt x="9" y="56"/>
                  </a:lnTo>
                  <a:lnTo>
                    <a:pt x="6" y="56"/>
                  </a:lnTo>
                  <a:lnTo>
                    <a:pt x="5" y="56"/>
                  </a:lnTo>
                  <a:lnTo>
                    <a:pt x="0" y="54"/>
                  </a:lnTo>
                  <a:lnTo>
                    <a:pt x="2" y="52"/>
                  </a:lnTo>
                  <a:lnTo>
                    <a:pt x="5" y="49"/>
                  </a:lnTo>
                  <a:lnTo>
                    <a:pt x="8" y="48"/>
                  </a:lnTo>
                  <a:lnTo>
                    <a:pt x="11" y="48"/>
                  </a:lnTo>
                  <a:lnTo>
                    <a:pt x="17" y="45"/>
                  </a:lnTo>
                  <a:lnTo>
                    <a:pt x="22" y="45"/>
                  </a:lnTo>
                  <a:lnTo>
                    <a:pt x="30" y="45"/>
                  </a:lnTo>
                  <a:lnTo>
                    <a:pt x="33" y="45"/>
                  </a:lnTo>
                  <a:lnTo>
                    <a:pt x="36" y="43"/>
                  </a:lnTo>
                  <a:lnTo>
                    <a:pt x="41" y="40"/>
                  </a:lnTo>
                  <a:lnTo>
                    <a:pt x="46" y="38"/>
                  </a:lnTo>
                  <a:lnTo>
                    <a:pt x="52" y="38"/>
                  </a:lnTo>
                  <a:lnTo>
                    <a:pt x="58" y="38"/>
                  </a:lnTo>
                  <a:lnTo>
                    <a:pt x="63" y="38"/>
                  </a:lnTo>
                  <a:lnTo>
                    <a:pt x="65" y="41"/>
                  </a:lnTo>
                  <a:lnTo>
                    <a:pt x="68" y="43"/>
                  </a:lnTo>
                  <a:lnTo>
                    <a:pt x="68" y="41"/>
                  </a:lnTo>
                  <a:lnTo>
                    <a:pt x="71" y="40"/>
                  </a:lnTo>
                  <a:lnTo>
                    <a:pt x="74" y="40"/>
                  </a:lnTo>
                  <a:lnTo>
                    <a:pt x="77" y="40"/>
                  </a:lnTo>
                  <a:lnTo>
                    <a:pt x="80" y="40"/>
                  </a:lnTo>
                  <a:lnTo>
                    <a:pt x="85" y="41"/>
                  </a:lnTo>
                  <a:lnTo>
                    <a:pt x="88" y="43"/>
                  </a:lnTo>
                  <a:lnTo>
                    <a:pt x="90" y="43"/>
                  </a:lnTo>
                  <a:lnTo>
                    <a:pt x="91" y="41"/>
                  </a:lnTo>
                  <a:lnTo>
                    <a:pt x="96" y="41"/>
                  </a:lnTo>
                  <a:lnTo>
                    <a:pt x="96" y="41"/>
                  </a:lnTo>
                  <a:lnTo>
                    <a:pt x="95" y="40"/>
                  </a:lnTo>
                  <a:lnTo>
                    <a:pt x="93" y="40"/>
                  </a:lnTo>
                  <a:lnTo>
                    <a:pt x="74" y="34"/>
                  </a:lnTo>
                  <a:lnTo>
                    <a:pt x="74" y="34"/>
                  </a:lnTo>
                  <a:lnTo>
                    <a:pt x="80" y="32"/>
                  </a:lnTo>
                  <a:lnTo>
                    <a:pt x="84" y="30"/>
                  </a:lnTo>
                  <a:lnTo>
                    <a:pt x="85" y="30"/>
                  </a:lnTo>
                  <a:lnTo>
                    <a:pt x="90" y="27"/>
                  </a:lnTo>
                  <a:lnTo>
                    <a:pt x="93" y="27"/>
                  </a:lnTo>
                  <a:lnTo>
                    <a:pt x="98" y="26"/>
                  </a:lnTo>
                  <a:lnTo>
                    <a:pt x="101" y="26"/>
                  </a:lnTo>
                  <a:lnTo>
                    <a:pt x="104" y="27"/>
                  </a:lnTo>
                  <a:lnTo>
                    <a:pt x="106" y="27"/>
                  </a:lnTo>
                  <a:lnTo>
                    <a:pt x="113" y="29"/>
                  </a:lnTo>
                  <a:lnTo>
                    <a:pt x="117" y="29"/>
                  </a:lnTo>
                  <a:lnTo>
                    <a:pt x="123" y="34"/>
                  </a:lnTo>
                  <a:lnTo>
                    <a:pt x="126" y="37"/>
                  </a:lnTo>
                  <a:lnTo>
                    <a:pt x="129" y="38"/>
                  </a:lnTo>
                  <a:lnTo>
                    <a:pt x="131" y="38"/>
                  </a:lnTo>
                  <a:lnTo>
                    <a:pt x="136" y="38"/>
                  </a:lnTo>
                  <a:lnTo>
                    <a:pt x="136" y="38"/>
                  </a:lnTo>
                  <a:lnTo>
                    <a:pt x="131" y="35"/>
                  </a:lnTo>
                  <a:lnTo>
                    <a:pt x="129" y="34"/>
                  </a:lnTo>
                  <a:lnTo>
                    <a:pt x="131" y="34"/>
                  </a:lnTo>
                  <a:lnTo>
                    <a:pt x="131" y="32"/>
                  </a:lnTo>
                  <a:lnTo>
                    <a:pt x="132" y="32"/>
                  </a:lnTo>
                  <a:lnTo>
                    <a:pt x="137" y="34"/>
                  </a:lnTo>
                  <a:lnTo>
                    <a:pt x="147" y="37"/>
                  </a:lnTo>
                  <a:lnTo>
                    <a:pt x="161" y="41"/>
                  </a:lnTo>
                  <a:lnTo>
                    <a:pt x="167" y="41"/>
                  </a:lnTo>
                  <a:lnTo>
                    <a:pt x="170" y="43"/>
                  </a:lnTo>
                  <a:lnTo>
                    <a:pt x="173" y="45"/>
                  </a:lnTo>
                  <a:lnTo>
                    <a:pt x="177" y="46"/>
                  </a:lnTo>
                  <a:lnTo>
                    <a:pt x="178" y="46"/>
                  </a:lnTo>
                  <a:lnTo>
                    <a:pt x="175" y="43"/>
                  </a:lnTo>
                  <a:lnTo>
                    <a:pt x="167" y="40"/>
                  </a:lnTo>
                  <a:lnTo>
                    <a:pt x="148" y="34"/>
                  </a:lnTo>
                  <a:lnTo>
                    <a:pt x="140" y="30"/>
                  </a:lnTo>
                  <a:lnTo>
                    <a:pt x="137" y="29"/>
                  </a:lnTo>
                  <a:lnTo>
                    <a:pt x="134" y="27"/>
                  </a:lnTo>
                  <a:lnTo>
                    <a:pt x="134" y="26"/>
                  </a:lnTo>
                  <a:lnTo>
                    <a:pt x="137" y="24"/>
                  </a:lnTo>
                  <a:lnTo>
                    <a:pt x="140" y="24"/>
                  </a:lnTo>
                  <a:lnTo>
                    <a:pt x="145" y="23"/>
                  </a:lnTo>
                  <a:lnTo>
                    <a:pt x="145" y="23"/>
                  </a:lnTo>
                  <a:lnTo>
                    <a:pt x="140" y="21"/>
                  </a:lnTo>
                  <a:lnTo>
                    <a:pt x="139" y="19"/>
                  </a:lnTo>
                  <a:lnTo>
                    <a:pt x="139" y="19"/>
                  </a:lnTo>
                  <a:lnTo>
                    <a:pt x="143" y="18"/>
                  </a:lnTo>
                  <a:lnTo>
                    <a:pt x="147" y="18"/>
                  </a:lnTo>
                  <a:lnTo>
                    <a:pt x="151" y="19"/>
                  </a:lnTo>
                  <a:lnTo>
                    <a:pt x="156" y="21"/>
                  </a:lnTo>
                  <a:lnTo>
                    <a:pt x="158" y="19"/>
                  </a:lnTo>
                  <a:lnTo>
                    <a:pt x="153" y="16"/>
                  </a:lnTo>
                  <a:lnTo>
                    <a:pt x="153" y="15"/>
                  </a:lnTo>
                  <a:lnTo>
                    <a:pt x="153" y="13"/>
                  </a:lnTo>
                  <a:lnTo>
                    <a:pt x="154" y="13"/>
                  </a:lnTo>
                  <a:lnTo>
                    <a:pt x="159" y="13"/>
                  </a:lnTo>
                  <a:lnTo>
                    <a:pt x="169" y="16"/>
                  </a:lnTo>
                  <a:lnTo>
                    <a:pt x="183" y="16"/>
                  </a:lnTo>
                  <a:lnTo>
                    <a:pt x="188" y="16"/>
                  </a:lnTo>
                  <a:lnTo>
                    <a:pt x="186" y="16"/>
                  </a:lnTo>
                  <a:lnTo>
                    <a:pt x="181" y="15"/>
                  </a:lnTo>
                  <a:lnTo>
                    <a:pt x="175" y="13"/>
                  </a:lnTo>
                  <a:lnTo>
                    <a:pt x="172" y="12"/>
                  </a:lnTo>
                  <a:lnTo>
                    <a:pt x="170" y="10"/>
                  </a:lnTo>
                  <a:lnTo>
                    <a:pt x="167" y="8"/>
                  </a:lnTo>
                  <a:lnTo>
                    <a:pt x="167" y="8"/>
                  </a:lnTo>
                  <a:lnTo>
                    <a:pt x="170" y="7"/>
                  </a:lnTo>
                  <a:lnTo>
                    <a:pt x="181" y="8"/>
                  </a:lnTo>
                  <a:lnTo>
                    <a:pt x="191" y="10"/>
                  </a:lnTo>
                  <a:lnTo>
                    <a:pt x="199" y="8"/>
                  </a:lnTo>
                  <a:lnTo>
                    <a:pt x="203" y="8"/>
                  </a:lnTo>
                  <a:lnTo>
                    <a:pt x="205" y="10"/>
                  </a:lnTo>
                  <a:lnTo>
                    <a:pt x="210" y="12"/>
                  </a:lnTo>
                  <a:lnTo>
                    <a:pt x="221" y="18"/>
                  </a:lnTo>
                  <a:lnTo>
                    <a:pt x="222" y="18"/>
                  </a:lnTo>
                  <a:lnTo>
                    <a:pt x="224" y="19"/>
                  </a:lnTo>
                  <a:lnTo>
                    <a:pt x="225" y="21"/>
                  </a:lnTo>
                  <a:lnTo>
                    <a:pt x="227" y="23"/>
                  </a:lnTo>
                  <a:lnTo>
                    <a:pt x="230" y="21"/>
                  </a:lnTo>
                  <a:lnTo>
                    <a:pt x="233" y="19"/>
                  </a:lnTo>
                  <a:lnTo>
                    <a:pt x="232" y="18"/>
                  </a:lnTo>
                  <a:lnTo>
                    <a:pt x="225" y="15"/>
                  </a:lnTo>
                  <a:lnTo>
                    <a:pt x="224" y="15"/>
                  </a:lnTo>
                  <a:lnTo>
                    <a:pt x="221" y="12"/>
                  </a:lnTo>
                  <a:lnTo>
                    <a:pt x="214" y="8"/>
                  </a:lnTo>
                  <a:lnTo>
                    <a:pt x="213" y="7"/>
                  </a:lnTo>
                  <a:lnTo>
                    <a:pt x="211" y="5"/>
                  </a:lnTo>
                  <a:lnTo>
                    <a:pt x="230" y="4"/>
                  </a:lnTo>
                  <a:lnTo>
                    <a:pt x="251" y="5"/>
                  </a:lnTo>
                  <a:lnTo>
                    <a:pt x="254" y="5"/>
                  </a:lnTo>
                  <a:lnTo>
                    <a:pt x="255" y="7"/>
                  </a:lnTo>
                  <a:lnTo>
                    <a:pt x="257" y="8"/>
                  </a:lnTo>
                  <a:lnTo>
                    <a:pt x="260" y="10"/>
                  </a:lnTo>
                  <a:lnTo>
                    <a:pt x="266" y="13"/>
                  </a:lnTo>
                  <a:lnTo>
                    <a:pt x="276" y="15"/>
                  </a:lnTo>
                  <a:lnTo>
                    <a:pt x="274" y="15"/>
                  </a:lnTo>
                  <a:lnTo>
                    <a:pt x="266" y="12"/>
                  </a:lnTo>
                  <a:lnTo>
                    <a:pt x="265" y="8"/>
                  </a:lnTo>
                  <a:lnTo>
                    <a:pt x="265" y="7"/>
                  </a:lnTo>
                  <a:lnTo>
                    <a:pt x="265" y="7"/>
                  </a:lnTo>
                  <a:lnTo>
                    <a:pt x="266" y="5"/>
                  </a:lnTo>
                  <a:lnTo>
                    <a:pt x="273" y="2"/>
                  </a:lnTo>
                  <a:lnTo>
                    <a:pt x="284" y="2"/>
                  </a:lnTo>
                  <a:lnTo>
                    <a:pt x="285" y="2"/>
                  </a:lnTo>
                  <a:lnTo>
                    <a:pt x="293" y="7"/>
                  </a:lnTo>
                  <a:lnTo>
                    <a:pt x="298" y="8"/>
                  </a:lnTo>
                  <a:lnTo>
                    <a:pt x="300" y="8"/>
                  </a:lnTo>
                  <a:lnTo>
                    <a:pt x="301" y="8"/>
                  </a:lnTo>
                  <a:lnTo>
                    <a:pt x="296" y="7"/>
                  </a:lnTo>
                  <a:lnTo>
                    <a:pt x="293" y="5"/>
                  </a:lnTo>
                  <a:lnTo>
                    <a:pt x="293" y="5"/>
                  </a:lnTo>
                  <a:lnTo>
                    <a:pt x="298" y="2"/>
                  </a:lnTo>
                  <a:lnTo>
                    <a:pt x="301" y="2"/>
                  </a:lnTo>
                  <a:lnTo>
                    <a:pt x="3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96" name="Freeform 316">
              <a:extLst>
                <a:ext uri="{FF2B5EF4-FFF2-40B4-BE49-F238E27FC236}">
                  <a16:creationId xmlns:a16="http://schemas.microsoft.com/office/drawing/2014/main" id="{A8E1012D-9048-4643-A98F-2F5187B736E0}"/>
                </a:ext>
              </a:extLst>
            </p:cNvPr>
            <p:cNvSpPr>
              <a:spLocks noEditPoints="1"/>
            </p:cNvSpPr>
            <p:nvPr/>
          </p:nvSpPr>
          <p:spPr bwMode="auto">
            <a:xfrm>
              <a:off x="3250499" y="3893532"/>
              <a:ext cx="40934" cy="74070"/>
            </a:xfrm>
            <a:custGeom>
              <a:avLst/>
              <a:gdLst>
                <a:gd name="T0" fmla="*/ 21 w 21"/>
                <a:gd name="T1" fmla="*/ 15 h 38"/>
                <a:gd name="T2" fmla="*/ 19 w 21"/>
                <a:gd name="T3" fmla="*/ 16 h 38"/>
                <a:gd name="T4" fmla="*/ 19 w 21"/>
                <a:gd name="T5" fmla="*/ 18 h 38"/>
                <a:gd name="T6" fmla="*/ 19 w 21"/>
                <a:gd name="T7" fmla="*/ 15 h 38"/>
                <a:gd name="T8" fmla="*/ 21 w 21"/>
                <a:gd name="T9" fmla="*/ 15 h 38"/>
                <a:gd name="T10" fmla="*/ 19 w 21"/>
                <a:gd name="T11" fmla="*/ 5 h 38"/>
                <a:gd name="T12" fmla="*/ 18 w 21"/>
                <a:gd name="T13" fmla="*/ 8 h 38"/>
                <a:gd name="T14" fmla="*/ 18 w 21"/>
                <a:gd name="T15" fmla="*/ 8 h 38"/>
                <a:gd name="T16" fmla="*/ 19 w 21"/>
                <a:gd name="T17" fmla="*/ 5 h 38"/>
                <a:gd name="T18" fmla="*/ 13 w 21"/>
                <a:gd name="T19" fmla="*/ 0 h 38"/>
                <a:gd name="T20" fmla="*/ 13 w 21"/>
                <a:gd name="T21" fmla="*/ 2 h 38"/>
                <a:gd name="T22" fmla="*/ 16 w 21"/>
                <a:gd name="T23" fmla="*/ 2 h 38"/>
                <a:gd name="T24" fmla="*/ 16 w 21"/>
                <a:gd name="T25" fmla="*/ 5 h 38"/>
                <a:gd name="T26" fmla="*/ 14 w 21"/>
                <a:gd name="T27" fmla="*/ 11 h 38"/>
                <a:gd name="T28" fmla="*/ 14 w 21"/>
                <a:gd name="T29" fmla="*/ 15 h 38"/>
                <a:gd name="T30" fmla="*/ 13 w 21"/>
                <a:gd name="T31" fmla="*/ 18 h 38"/>
                <a:gd name="T32" fmla="*/ 14 w 21"/>
                <a:gd name="T33" fmla="*/ 22 h 38"/>
                <a:gd name="T34" fmla="*/ 11 w 21"/>
                <a:gd name="T35" fmla="*/ 30 h 38"/>
                <a:gd name="T36" fmla="*/ 10 w 21"/>
                <a:gd name="T37" fmla="*/ 32 h 38"/>
                <a:gd name="T38" fmla="*/ 5 w 21"/>
                <a:gd name="T39" fmla="*/ 37 h 38"/>
                <a:gd name="T40" fmla="*/ 5 w 21"/>
                <a:gd name="T41" fmla="*/ 38 h 38"/>
                <a:gd name="T42" fmla="*/ 2 w 21"/>
                <a:gd name="T43" fmla="*/ 38 h 38"/>
                <a:gd name="T44" fmla="*/ 0 w 21"/>
                <a:gd name="T45" fmla="*/ 38 h 38"/>
                <a:gd name="T46" fmla="*/ 0 w 21"/>
                <a:gd name="T47" fmla="*/ 29 h 38"/>
                <a:gd name="T48" fmla="*/ 0 w 21"/>
                <a:gd name="T49" fmla="*/ 21 h 38"/>
                <a:gd name="T50" fmla="*/ 0 w 21"/>
                <a:gd name="T51" fmla="*/ 13 h 38"/>
                <a:gd name="T52" fmla="*/ 0 w 21"/>
                <a:gd name="T53" fmla="*/ 8 h 38"/>
                <a:gd name="T54" fmla="*/ 2 w 21"/>
                <a:gd name="T55" fmla="*/ 7 h 38"/>
                <a:gd name="T56" fmla="*/ 5 w 21"/>
                <a:gd name="T57" fmla="*/ 8 h 38"/>
                <a:gd name="T58" fmla="*/ 7 w 21"/>
                <a:gd name="T59" fmla="*/ 8 h 38"/>
                <a:gd name="T60" fmla="*/ 10 w 21"/>
                <a:gd name="T61" fmla="*/ 4 h 38"/>
                <a:gd name="T62" fmla="*/ 11 w 21"/>
                <a:gd name="T6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 h="38">
                  <a:moveTo>
                    <a:pt x="21" y="15"/>
                  </a:moveTo>
                  <a:lnTo>
                    <a:pt x="21" y="15"/>
                  </a:lnTo>
                  <a:lnTo>
                    <a:pt x="21" y="15"/>
                  </a:lnTo>
                  <a:lnTo>
                    <a:pt x="19" y="16"/>
                  </a:lnTo>
                  <a:lnTo>
                    <a:pt x="19" y="18"/>
                  </a:lnTo>
                  <a:lnTo>
                    <a:pt x="19" y="18"/>
                  </a:lnTo>
                  <a:lnTo>
                    <a:pt x="19" y="16"/>
                  </a:lnTo>
                  <a:lnTo>
                    <a:pt x="19" y="15"/>
                  </a:lnTo>
                  <a:lnTo>
                    <a:pt x="21" y="15"/>
                  </a:lnTo>
                  <a:lnTo>
                    <a:pt x="21" y="15"/>
                  </a:lnTo>
                  <a:close/>
                  <a:moveTo>
                    <a:pt x="19" y="5"/>
                  </a:moveTo>
                  <a:lnTo>
                    <a:pt x="19" y="5"/>
                  </a:lnTo>
                  <a:lnTo>
                    <a:pt x="19" y="5"/>
                  </a:lnTo>
                  <a:lnTo>
                    <a:pt x="18" y="8"/>
                  </a:lnTo>
                  <a:lnTo>
                    <a:pt x="18" y="8"/>
                  </a:lnTo>
                  <a:lnTo>
                    <a:pt x="18" y="8"/>
                  </a:lnTo>
                  <a:lnTo>
                    <a:pt x="18" y="7"/>
                  </a:lnTo>
                  <a:lnTo>
                    <a:pt x="19" y="5"/>
                  </a:lnTo>
                  <a:close/>
                  <a:moveTo>
                    <a:pt x="13" y="0"/>
                  </a:moveTo>
                  <a:lnTo>
                    <a:pt x="13" y="0"/>
                  </a:lnTo>
                  <a:lnTo>
                    <a:pt x="13" y="2"/>
                  </a:lnTo>
                  <a:lnTo>
                    <a:pt x="13" y="2"/>
                  </a:lnTo>
                  <a:lnTo>
                    <a:pt x="14" y="2"/>
                  </a:lnTo>
                  <a:lnTo>
                    <a:pt x="16" y="2"/>
                  </a:lnTo>
                  <a:lnTo>
                    <a:pt x="16" y="4"/>
                  </a:lnTo>
                  <a:lnTo>
                    <a:pt x="16" y="5"/>
                  </a:lnTo>
                  <a:lnTo>
                    <a:pt x="14" y="10"/>
                  </a:lnTo>
                  <a:lnTo>
                    <a:pt x="14" y="11"/>
                  </a:lnTo>
                  <a:lnTo>
                    <a:pt x="14" y="13"/>
                  </a:lnTo>
                  <a:lnTo>
                    <a:pt x="14" y="15"/>
                  </a:lnTo>
                  <a:lnTo>
                    <a:pt x="14" y="16"/>
                  </a:lnTo>
                  <a:lnTo>
                    <a:pt x="13" y="18"/>
                  </a:lnTo>
                  <a:lnTo>
                    <a:pt x="13" y="19"/>
                  </a:lnTo>
                  <a:lnTo>
                    <a:pt x="14" y="22"/>
                  </a:lnTo>
                  <a:lnTo>
                    <a:pt x="13" y="27"/>
                  </a:lnTo>
                  <a:lnTo>
                    <a:pt x="11" y="30"/>
                  </a:lnTo>
                  <a:lnTo>
                    <a:pt x="11" y="30"/>
                  </a:lnTo>
                  <a:lnTo>
                    <a:pt x="10" y="32"/>
                  </a:lnTo>
                  <a:lnTo>
                    <a:pt x="8" y="33"/>
                  </a:lnTo>
                  <a:lnTo>
                    <a:pt x="5" y="37"/>
                  </a:lnTo>
                  <a:lnTo>
                    <a:pt x="5" y="38"/>
                  </a:lnTo>
                  <a:lnTo>
                    <a:pt x="5" y="38"/>
                  </a:lnTo>
                  <a:lnTo>
                    <a:pt x="3" y="38"/>
                  </a:lnTo>
                  <a:lnTo>
                    <a:pt x="2" y="38"/>
                  </a:lnTo>
                  <a:lnTo>
                    <a:pt x="0" y="38"/>
                  </a:lnTo>
                  <a:lnTo>
                    <a:pt x="0" y="38"/>
                  </a:lnTo>
                  <a:lnTo>
                    <a:pt x="0" y="35"/>
                  </a:lnTo>
                  <a:lnTo>
                    <a:pt x="0" y="29"/>
                  </a:lnTo>
                  <a:lnTo>
                    <a:pt x="0" y="26"/>
                  </a:lnTo>
                  <a:lnTo>
                    <a:pt x="0" y="21"/>
                  </a:lnTo>
                  <a:lnTo>
                    <a:pt x="0" y="18"/>
                  </a:lnTo>
                  <a:lnTo>
                    <a:pt x="0" y="13"/>
                  </a:lnTo>
                  <a:lnTo>
                    <a:pt x="0" y="10"/>
                  </a:lnTo>
                  <a:lnTo>
                    <a:pt x="0" y="8"/>
                  </a:lnTo>
                  <a:lnTo>
                    <a:pt x="2" y="8"/>
                  </a:lnTo>
                  <a:lnTo>
                    <a:pt x="2" y="7"/>
                  </a:lnTo>
                  <a:lnTo>
                    <a:pt x="3" y="8"/>
                  </a:lnTo>
                  <a:lnTo>
                    <a:pt x="5" y="8"/>
                  </a:lnTo>
                  <a:lnTo>
                    <a:pt x="5" y="8"/>
                  </a:lnTo>
                  <a:lnTo>
                    <a:pt x="7" y="8"/>
                  </a:lnTo>
                  <a:lnTo>
                    <a:pt x="7" y="7"/>
                  </a:lnTo>
                  <a:lnTo>
                    <a:pt x="10" y="4"/>
                  </a:lnTo>
                  <a:lnTo>
                    <a:pt x="10" y="0"/>
                  </a:lnTo>
                  <a:lnTo>
                    <a:pt x="11"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97" name="Freeform 317">
              <a:extLst>
                <a:ext uri="{FF2B5EF4-FFF2-40B4-BE49-F238E27FC236}">
                  <a16:creationId xmlns:a16="http://schemas.microsoft.com/office/drawing/2014/main" id="{085ABA11-7105-4B1B-9BC0-41EF9B366F34}"/>
                </a:ext>
              </a:extLst>
            </p:cNvPr>
            <p:cNvSpPr>
              <a:spLocks/>
            </p:cNvSpPr>
            <p:nvPr/>
          </p:nvSpPr>
          <p:spPr bwMode="auto">
            <a:xfrm>
              <a:off x="6416034" y="2649928"/>
              <a:ext cx="270942" cy="187125"/>
            </a:xfrm>
            <a:custGeom>
              <a:avLst/>
              <a:gdLst>
                <a:gd name="T0" fmla="*/ 76 w 139"/>
                <a:gd name="T1" fmla="*/ 2 h 96"/>
                <a:gd name="T2" fmla="*/ 84 w 139"/>
                <a:gd name="T3" fmla="*/ 3 h 96"/>
                <a:gd name="T4" fmla="*/ 90 w 139"/>
                <a:gd name="T5" fmla="*/ 5 h 96"/>
                <a:gd name="T6" fmla="*/ 95 w 139"/>
                <a:gd name="T7" fmla="*/ 8 h 96"/>
                <a:gd name="T8" fmla="*/ 103 w 139"/>
                <a:gd name="T9" fmla="*/ 7 h 96"/>
                <a:gd name="T10" fmla="*/ 109 w 139"/>
                <a:gd name="T11" fmla="*/ 11 h 96"/>
                <a:gd name="T12" fmla="*/ 112 w 139"/>
                <a:gd name="T13" fmla="*/ 16 h 96"/>
                <a:gd name="T14" fmla="*/ 114 w 139"/>
                <a:gd name="T15" fmla="*/ 21 h 96"/>
                <a:gd name="T16" fmla="*/ 111 w 139"/>
                <a:gd name="T17" fmla="*/ 27 h 96"/>
                <a:gd name="T18" fmla="*/ 115 w 139"/>
                <a:gd name="T19" fmla="*/ 33 h 96"/>
                <a:gd name="T20" fmla="*/ 123 w 139"/>
                <a:gd name="T21" fmla="*/ 41 h 96"/>
                <a:gd name="T22" fmla="*/ 125 w 139"/>
                <a:gd name="T23" fmla="*/ 48 h 96"/>
                <a:gd name="T24" fmla="*/ 134 w 139"/>
                <a:gd name="T25" fmla="*/ 51 h 96"/>
                <a:gd name="T26" fmla="*/ 139 w 139"/>
                <a:gd name="T27" fmla="*/ 57 h 96"/>
                <a:gd name="T28" fmla="*/ 130 w 139"/>
                <a:gd name="T29" fmla="*/ 62 h 96"/>
                <a:gd name="T30" fmla="*/ 122 w 139"/>
                <a:gd name="T31" fmla="*/ 59 h 96"/>
                <a:gd name="T32" fmla="*/ 119 w 139"/>
                <a:gd name="T33" fmla="*/ 63 h 96"/>
                <a:gd name="T34" fmla="*/ 122 w 139"/>
                <a:gd name="T35" fmla="*/ 70 h 96"/>
                <a:gd name="T36" fmla="*/ 123 w 139"/>
                <a:gd name="T37" fmla="*/ 78 h 96"/>
                <a:gd name="T38" fmla="*/ 119 w 139"/>
                <a:gd name="T39" fmla="*/ 81 h 96"/>
                <a:gd name="T40" fmla="*/ 111 w 139"/>
                <a:gd name="T41" fmla="*/ 84 h 96"/>
                <a:gd name="T42" fmla="*/ 108 w 139"/>
                <a:gd name="T43" fmla="*/ 93 h 96"/>
                <a:gd name="T44" fmla="*/ 104 w 139"/>
                <a:gd name="T45" fmla="*/ 95 h 96"/>
                <a:gd name="T46" fmla="*/ 95 w 139"/>
                <a:gd name="T47" fmla="*/ 93 h 96"/>
                <a:gd name="T48" fmla="*/ 87 w 139"/>
                <a:gd name="T49" fmla="*/ 90 h 96"/>
                <a:gd name="T50" fmla="*/ 84 w 139"/>
                <a:gd name="T51" fmla="*/ 92 h 96"/>
                <a:gd name="T52" fmla="*/ 79 w 139"/>
                <a:gd name="T53" fmla="*/ 92 h 96"/>
                <a:gd name="T54" fmla="*/ 71 w 139"/>
                <a:gd name="T55" fmla="*/ 92 h 96"/>
                <a:gd name="T56" fmla="*/ 67 w 139"/>
                <a:gd name="T57" fmla="*/ 93 h 96"/>
                <a:gd name="T58" fmla="*/ 60 w 139"/>
                <a:gd name="T59" fmla="*/ 90 h 96"/>
                <a:gd name="T60" fmla="*/ 49 w 139"/>
                <a:gd name="T61" fmla="*/ 87 h 96"/>
                <a:gd name="T62" fmla="*/ 35 w 139"/>
                <a:gd name="T63" fmla="*/ 84 h 96"/>
                <a:gd name="T64" fmla="*/ 21 w 139"/>
                <a:gd name="T65" fmla="*/ 85 h 96"/>
                <a:gd name="T66" fmla="*/ 13 w 139"/>
                <a:gd name="T67" fmla="*/ 90 h 96"/>
                <a:gd name="T68" fmla="*/ 7 w 139"/>
                <a:gd name="T69" fmla="*/ 90 h 96"/>
                <a:gd name="T70" fmla="*/ 7 w 139"/>
                <a:gd name="T71" fmla="*/ 87 h 96"/>
                <a:gd name="T72" fmla="*/ 5 w 139"/>
                <a:gd name="T73" fmla="*/ 79 h 96"/>
                <a:gd name="T74" fmla="*/ 2 w 139"/>
                <a:gd name="T75" fmla="*/ 76 h 96"/>
                <a:gd name="T76" fmla="*/ 11 w 139"/>
                <a:gd name="T77" fmla="*/ 68 h 96"/>
                <a:gd name="T78" fmla="*/ 7 w 139"/>
                <a:gd name="T79" fmla="*/ 51 h 96"/>
                <a:gd name="T80" fmla="*/ 13 w 139"/>
                <a:gd name="T81" fmla="*/ 44 h 96"/>
                <a:gd name="T82" fmla="*/ 22 w 139"/>
                <a:gd name="T83" fmla="*/ 44 h 96"/>
                <a:gd name="T84" fmla="*/ 29 w 139"/>
                <a:gd name="T85" fmla="*/ 40 h 96"/>
                <a:gd name="T86" fmla="*/ 35 w 139"/>
                <a:gd name="T87" fmla="*/ 40 h 96"/>
                <a:gd name="T88" fmla="*/ 38 w 139"/>
                <a:gd name="T89" fmla="*/ 40 h 96"/>
                <a:gd name="T90" fmla="*/ 35 w 139"/>
                <a:gd name="T91" fmla="*/ 37 h 96"/>
                <a:gd name="T92" fmla="*/ 38 w 139"/>
                <a:gd name="T93" fmla="*/ 30 h 96"/>
                <a:gd name="T94" fmla="*/ 45 w 139"/>
                <a:gd name="T95" fmla="*/ 24 h 96"/>
                <a:gd name="T96" fmla="*/ 51 w 139"/>
                <a:gd name="T97" fmla="*/ 19 h 96"/>
                <a:gd name="T98" fmla="*/ 49 w 139"/>
                <a:gd name="T99" fmla="*/ 18 h 96"/>
                <a:gd name="T100" fmla="*/ 51 w 139"/>
                <a:gd name="T101" fmla="*/ 10 h 96"/>
                <a:gd name="T102" fmla="*/ 60 w 139"/>
                <a:gd name="T103" fmla="*/ 7 h 96"/>
                <a:gd name="T104" fmla="*/ 67 w 139"/>
                <a:gd name="T105"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 h="96">
                  <a:moveTo>
                    <a:pt x="73" y="0"/>
                  </a:moveTo>
                  <a:lnTo>
                    <a:pt x="73" y="0"/>
                  </a:lnTo>
                  <a:lnTo>
                    <a:pt x="74" y="2"/>
                  </a:lnTo>
                  <a:lnTo>
                    <a:pt x="74" y="2"/>
                  </a:lnTo>
                  <a:lnTo>
                    <a:pt x="76" y="2"/>
                  </a:lnTo>
                  <a:lnTo>
                    <a:pt x="76" y="2"/>
                  </a:lnTo>
                  <a:lnTo>
                    <a:pt x="79" y="2"/>
                  </a:lnTo>
                  <a:lnTo>
                    <a:pt x="79" y="2"/>
                  </a:lnTo>
                  <a:lnTo>
                    <a:pt x="81" y="3"/>
                  </a:lnTo>
                  <a:lnTo>
                    <a:pt x="81" y="3"/>
                  </a:lnTo>
                  <a:lnTo>
                    <a:pt x="82" y="5"/>
                  </a:lnTo>
                  <a:lnTo>
                    <a:pt x="84" y="3"/>
                  </a:lnTo>
                  <a:lnTo>
                    <a:pt x="86" y="3"/>
                  </a:lnTo>
                  <a:lnTo>
                    <a:pt x="86" y="3"/>
                  </a:lnTo>
                  <a:lnTo>
                    <a:pt x="89" y="3"/>
                  </a:lnTo>
                  <a:lnTo>
                    <a:pt x="90" y="5"/>
                  </a:lnTo>
                  <a:lnTo>
                    <a:pt x="90" y="5"/>
                  </a:lnTo>
                  <a:lnTo>
                    <a:pt x="90" y="5"/>
                  </a:lnTo>
                  <a:lnTo>
                    <a:pt x="90" y="7"/>
                  </a:lnTo>
                  <a:lnTo>
                    <a:pt x="90" y="8"/>
                  </a:lnTo>
                  <a:lnTo>
                    <a:pt x="90" y="8"/>
                  </a:lnTo>
                  <a:lnTo>
                    <a:pt x="92" y="10"/>
                  </a:lnTo>
                  <a:lnTo>
                    <a:pt x="93" y="8"/>
                  </a:lnTo>
                  <a:lnTo>
                    <a:pt x="95" y="8"/>
                  </a:lnTo>
                  <a:lnTo>
                    <a:pt x="95" y="8"/>
                  </a:lnTo>
                  <a:lnTo>
                    <a:pt x="97" y="8"/>
                  </a:lnTo>
                  <a:lnTo>
                    <a:pt x="98" y="7"/>
                  </a:lnTo>
                  <a:lnTo>
                    <a:pt x="98" y="7"/>
                  </a:lnTo>
                  <a:lnTo>
                    <a:pt x="100" y="7"/>
                  </a:lnTo>
                  <a:lnTo>
                    <a:pt x="103" y="7"/>
                  </a:lnTo>
                  <a:lnTo>
                    <a:pt x="106" y="8"/>
                  </a:lnTo>
                  <a:lnTo>
                    <a:pt x="106" y="8"/>
                  </a:lnTo>
                  <a:lnTo>
                    <a:pt x="108" y="10"/>
                  </a:lnTo>
                  <a:lnTo>
                    <a:pt x="109" y="10"/>
                  </a:lnTo>
                  <a:lnTo>
                    <a:pt x="109" y="10"/>
                  </a:lnTo>
                  <a:lnTo>
                    <a:pt x="109" y="11"/>
                  </a:lnTo>
                  <a:lnTo>
                    <a:pt x="111" y="11"/>
                  </a:lnTo>
                  <a:lnTo>
                    <a:pt x="112" y="11"/>
                  </a:lnTo>
                  <a:lnTo>
                    <a:pt x="112" y="11"/>
                  </a:lnTo>
                  <a:lnTo>
                    <a:pt x="112" y="11"/>
                  </a:lnTo>
                  <a:lnTo>
                    <a:pt x="112" y="13"/>
                  </a:lnTo>
                  <a:lnTo>
                    <a:pt x="112" y="16"/>
                  </a:lnTo>
                  <a:lnTo>
                    <a:pt x="112" y="16"/>
                  </a:lnTo>
                  <a:lnTo>
                    <a:pt x="111" y="18"/>
                  </a:lnTo>
                  <a:lnTo>
                    <a:pt x="111" y="18"/>
                  </a:lnTo>
                  <a:lnTo>
                    <a:pt x="111" y="18"/>
                  </a:lnTo>
                  <a:lnTo>
                    <a:pt x="112" y="19"/>
                  </a:lnTo>
                  <a:lnTo>
                    <a:pt x="114" y="21"/>
                  </a:lnTo>
                  <a:lnTo>
                    <a:pt x="114" y="22"/>
                  </a:lnTo>
                  <a:lnTo>
                    <a:pt x="114" y="22"/>
                  </a:lnTo>
                  <a:lnTo>
                    <a:pt x="112" y="24"/>
                  </a:lnTo>
                  <a:lnTo>
                    <a:pt x="111" y="26"/>
                  </a:lnTo>
                  <a:lnTo>
                    <a:pt x="111" y="27"/>
                  </a:lnTo>
                  <a:lnTo>
                    <a:pt x="111" y="27"/>
                  </a:lnTo>
                  <a:lnTo>
                    <a:pt x="111" y="27"/>
                  </a:lnTo>
                  <a:lnTo>
                    <a:pt x="114" y="30"/>
                  </a:lnTo>
                  <a:lnTo>
                    <a:pt x="115" y="30"/>
                  </a:lnTo>
                  <a:lnTo>
                    <a:pt x="115" y="30"/>
                  </a:lnTo>
                  <a:lnTo>
                    <a:pt x="115" y="32"/>
                  </a:lnTo>
                  <a:lnTo>
                    <a:pt x="115" y="33"/>
                  </a:lnTo>
                  <a:lnTo>
                    <a:pt x="115" y="33"/>
                  </a:lnTo>
                  <a:lnTo>
                    <a:pt x="117" y="35"/>
                  </a:lnTo>
                  <a:lnTo>
                    <a:pt x="117" y="35"/>
                  </a:lnTo>
                  <a:lnTo>
                    <a:pt x="119" y="38"/>
                  </a:lnTo>
                  <a:lnTo>
                    <a:pt x="120" y="40"/>
                  </a:lnTo>
                  <a:lnTo>
                    <a:pt x="123" y="41"/>
                  </a:lnTo>
                  <a:lnTo>
                    <a:pt x="125" y="43"/>
                  </a:lnTo>
                  <a:lnTo>
                    <a:pt x="127" y="43"/>
                  </a:lnTo>
                  <a:lnTo>
                    <a:pt x="127" y="43"/>
                  </a:lnTo>
                  <a:lnTo>
                    <a:pt x="127" y="44"/>
                  </a:lnTo>
                  <a:lnTo>
                    <a:pt x="125" y="46"/>
                  </a:lnTo>
                  <a:lnTo>
                    <a:pt x="125" y="48"/>
                  </a:lnTo>
                  <a:lnTo>
                    <a:pt x="127" y="48"/>
                  </a:lnTo>
                  <a:lnTo>
                    <a:pt x="128" y="48"/>
                  </a:lnTo>
                  <a:lnTo>
                    <a:pt x="131" y="48"/>
                  </a:lnTo>
                  <a:lnTo>
                    <a:pt x="134" y="49"/>
                  </a:lnTo>
                  <a:lnTo>
                    <a:pt x="134" y="51"/>
                  </a:lnTo>
                  <a:lnTo>
                    <a:pt x="134" y="51"/>
                  </a:lnTo>
                  <a:lnTo>
                    <a:pt x="134" y="52"/>
                  </a:lnTo>
                  <a:lnTo>
                    <a:pt x="134" y="52"/>
                  </a:lnTo>
                  <a:lnTo>
                    <a:pt x="138" y="54"/>
                  </a:lnTo>
                  <a:lnTo>
                    <a:pt x="139" y="55"/>
                  </a:lnTo>
                  <a:lnTo>
                    <a:pt x="139" y="55"/>
                  </a:lnTo>
                  <a:lnTo>
                    <a:pt x="139" y="57"/>
                  </a:lnTo>
                  <a:lnTo>
                    <a:pt x="138" y="57"/>
                  </a:lnTo>
                  <a:lnTo>
                    <a:pt x="136" y="57"/>
                  </a:lnTo>
                  <a:lnTo>
                    <a:pt x="134" y="59"/>
                  </a:lnTo>
                  <a:lnTo>
                    <a:pt x="134" y="59"/>
                  </a:lnTo>
                  <a:lnTo>
                    <a:pt x="131" y="60"/>
                  </a:lnTo>
                  <a:lnTo>
                    <a:pt x="130" y="62"/>
                  </a:lnTo>
                  <a:lnTo>
                    <a:pt x="130" y="62"/>
                  </a:lnTo>
                  <a:lnTo>
                    <a:pt x="127" y="62"/>
                  </a:lnTo>
                  <a:lnTo>
                    <a:pt x="125" y="60"/>
                  </a:lnTo>
                  <a:lnTo>
                    <a:pt x="125" y="60"/>
                  </a:lnTo>
                  <a:lnTo>
                    <a:pt x="123" y="59"/>
                  </a:lnTo>
                  <a:lnTo>
                    <a:pt x="122" y="59"/>
                  </a:lnTo>
                  <a:lnTo>
                    <a:pt x="120" y="59"/>
                  </a:lnTo>
                  <a:lnTo>
                    <a:pt x="120" y="60"/>
                  </a:lnTo>
                  <a:lnTo>
                    <a:pt x="119" y="60"/>
                  </a:lnTo>
                  <a:lnTo>
                    <a:pt x="119" y="62"/>
                  </a:lnTo>
                  <a:lnTo>
                    <a:pt x="117" y="63"/>
                  </a:lnTo>
                  <a:lnTo>
                    <a:pt x="119" y="63"/>
                  </a:lnTo>
                  <a:lnTo>
                    <a:pt x="119" y="65"/>
                  </a:lnTo>
                  <a:lnTo>
                    <a:pt x="120" y="67"/>
                  </a:lnTo>
                  <a:lnTo>
                    <a:pt x="122" y="67"/>
                  </a:lnTo>
                  <a:lnTo>
                    <a:pt x="122" y="68"/>
                  </a:lnTo>
                  <a:lnTo>
                    <a:pt x="122" y="68"/>
                  </a:lnTo>
                  <a:lnTo>
                    <a:pt x="122" y="70"/>
                  </a:lnTo>
                  <a:lnTo>
                    <a:pt x="122" y="70"/>
                  </a:lnTo>
                  <a:lnTo>
                    <a:pt x="123" y="71"/>
                  </a:lnTo>
                  <a:lnTo>
                    <a:pt x="122" y="73"/>
                  </a:lnTo>
                  <a:lnTo>
                    <a:pt x="122" y="74"/>
                  </a:lnTo>
                  <a:lnTo>
                    <a:pt x="122" y="76"/>
                  </a:lnTo>
                  <a:lnTo>
                    <a:pt x="123" y="78"/>
                  </a:lnTo>
                  <a:lnTo>
                    <a:pt x="123" y="78"/>
                  </a:lnTo>
                  <a:lnTo>
                    <a:pt x="123" y="79"/>
                  </a:lnTo>
                  <a:lnTo>
                    <a:pt x="125" y="81"/>
                  </a:lnTo>
                  <a:lnTo>
                    <a:pt x="125" y="81"/>
                  </a:lnTo>
                  <a:lnTo>
                    <a:pt x="122" y="81"/>
                  </a:lnTo>
                  <a:lnTo>
                    <a:pt x="119" y="81"/>
                  </a:lnTo>
                  <a:lnTo>
                    <a:pt x="117" y="82"/>
                  </a:lnTo>
                  <a:lnTo>
                    <a:pt x="117" y="81"/>
                  </a:lnTo>
                  <a:lnTo>
                    <a:pt x="115" y="81"/>
                  </a:lnTo>
                  <a:lnTo>
                    <a:pt x="114" y="82"/>
                  </a:lnTo>
                  <a:lnTo>
                    <a:pt x="112" y="84"/>
                  </a:lnTo>
                  <a:lnTo>
                    <a:pt x="111" y="84"/>
                  </a:lnTo>
                  <a:lnTo>
                    <a:pt x="109" y="85"/>
                  </a:lnTo>
                  <a:lnTo>
                    <a:pt x="109" y="87"/>
                  </a:lnTo>
                  <a:lnTo>
                    <a:pt x="108" y="89"/>
                  </a:lnTo>
                  <a:lnTo>
                    <a:pt x="108" y="90"/>
                  </a:lnTo>
                  <a:lnTo>
                    <a:pt x="108" y="92"/>
                  </a:lnTo>
                  <a:lnTo>
                    <a:pt x="108" y="93"/>
                  </a:lnTo>
                  <a:lnTo>
                    <a:pt x="108" y="93"/>
                  </a:lnTo>
                  <a:lnTo>
                    <a:pt x="109" y="95"/>
                  </a:lnTo>
                  <a:lnTo>
                    <a:pt x="108" y="96"/>
                  </a:lnTo>
                  <a:lnTo>
                    <a:pt x="108" y="96"/>
                  </a:lnTo>
                  <a:lnTo>
                    <a:pt x="106" y="96"/>
                  </a:lnTo>
                  <a:lnTo>
                    <a:pt x="104" y="95"/>
                  </a:lnTo>
                  <a:lnTo>
                    <a:pt x="104" y="95"/>
                  </a:lnTo>
                  <a:lnTo>
                    <a:pt x="103" y="93"/>
                  </a:lnTo>
                  <a:lnTo>
                    <a:pt x="101" y="93"/>
                  </a:lnTo>
                  <a:lnTo>
                    <a:pt x="100" y="93"/>
                  </a:lnTo>
                  <a:lnTo>
                    <a:pt x="98" y="93"/>
                  </a:lnTo>
                  <a:lnTo>
                    <a:pt x="95" y="93"/>
                  </a:lnTo>
                  <a:lnTo>
                    <a:pt x="93" y="93"/>
                  </a:lnTo>
                  <a:lnTo>
                    <a:pt x="92" y="93"/>
                  </a:lnTo>
                  <a:lnTo>
                    <a:pt x="90" y="95"/>
                  </a:lnTo>
                  <a:lnTo>
                    <a:pt x="89" y="93"/>
                  </a:lnTo>
                  <a:lnTo>
                    <a:pt x="89" y="92"/>
                  </a:lnTo>
                  <a:lnTo>
                    <a:pt x="87" y="90"/>
                  </a:lnTo>
                  <a:lnTo>
                    <a:pt x="87" y="90"/>
                  </a:lnTo>
                  <a:lnTo>
                    <a:pt x="87" y="90"/>
                  </a:lnTo>
                  <a:lnTo>
                    <a:pt x="86" y="90"/>
                  </a:lnTo>
                  <a:lnTo>
                    <a:pt x="86" y="90"/>
                  </a:lnTo>
                  <a:lnTo>
                    <a:pt x="84" y="90"/>
                  </a:lnTo>
                  <a:lnTo>
                    <a:pt x="84" y="92"/>
                  </a:lnTo>
                  <a:lnTo>
                    <a:pt x="82" y="92"/>
                  </a:lnTo>
                  <a:lnTo>
                    <a:pt x="82" y="92"/>
                  </a:lnTo>
                  <a:lnTo>
                    <a:pt x="81" y="93"/>
                  </a:lnTo>
                  <a:lnTo>
                    <a:pt x="81" y="93"/>
                  </a:lnTo>
                  <a:lnTo>
                    <a:pt x="79" y="93"/>
                  </a:lnTo>
                  <a:lnTo>
                    <a:pt x="79" y="92"/>
                  </a:lnTo>
                  <a:lnTo>
                    <a:pt x="78" y="92"/>
                  </a:lnTo>
                  <a:lnTo>
                    <a:pt x="76" y="92"/>
                  </a:lnTo>
                  <a:lnTo>
                    <a:pt x="74" y="90"/>
                  </a:lnTo>
                  <a:lnTo>
                    <a:pt x="73" y="90"/>
                  </a:lnTo>
                  <a:lnTo>
                    <a:pt x="73" y="90"/>
                  </a:lnTo>
                  <a:lnTo>
                    <a:pt x="71" y="92"/>
                  </a:lnTo>
                  <a:lnTo>
                    <a:pt x="71" y="92"/>
                  </a:lnTo>
                  <a:lnTo>
                    <a:pt x="68" y="90"/>
                  </a:lnTo>
                  <a:lnTo>
                    <a:pt x="68" y="90"/>
                  </a:lnTo>
                  <a:lnTo>
                    <a:pt x="68" y="92"/>
                  </a:lnTo>
                  <a:lnTo>
                    <a:pt x="67" y="93"/>
                  </a:lnTo>
                  <a:lnTo>
                    <a:pt x="67" y="93"/>
                  </a:lnTo>
                  <a:lnTo>
                    <a:pt x="67" y="92"/>
                  </a:lnTo>
                  <a:lnTo>
                    <a:pt x="67" y="90"/>
                  </a:lnTo>
                  <a:lnTo>
                    <a:pt x="65" y="90"/>
                  </a:lnTo>
                  <a:lnTo>
                    <a:pt x="62" y="90"/>
                  </a:lnTo>
                  <a:lnTo>
                    <a:pt x="62" y="90"/>
                  </a:lnTo>
                  <a:lnTo>
                    <a:pt x="60" y="90"/>
                  </a:lnTo>
                  <a:lnTo>
                    <a:pt x="60" y="90"/>
                  </a:lnTo>
                  <a:lnTo>
                    <a:pt x="59" y="87"/>
                  </a:lnTo>
                  <a:lnTo>
                    <a:pt x="57" y="87"/>
                  </a:lnTo>
                  <a:lnTo>
                    <a:pt x="56" y="87"/>
                  </a:lnTo>
                  <a:lnTo>
                    <a:pt x="52" y="87"/>
                  </a:lnTo>
                  <a:lnTo>
                    <a:pt x="49" y="87"/>
                  </a:lnTo>
                  <a:lnTo>
                    <a:pt x="48" y="85"/>
                  </a:lnTo>
                  <a:lnTo>
                    <a:pt x="48" y="85"/>
                  </a:lnTo>
                  <a:lnTo>
                    <a:pt x="46" y="85"/>
                  </a:lnTo>
                  <a:lnTo>
                    <a:pt x="40" y="84"/>
                  </a:lnTo>
                  <a:lnTo>
                    <a:pt x="38" y="84"/>
                  </a:lnTo>
                  <a:lnTo>
                    <a:pt x="35" y="84"/>
                  </a:lnTo>
                  <a:lnTo>
                    <a:pt x="30" y="84"/>
                  </a:lnTo>
                  <a:lnTo>
                    <a:pt x="29" y="84"/>
                  </a:lnTo>
                  <a:lnTo>
                    <a:pt x="27" y="84"/>
                  </a:lnTo>
                  <a:lnTo>
                    <a:pt x="26" y="84"/>
                  </a:lnTo>
                  <a:lnTo>
                    <a:pt x="22" y="85"/>
                  </a:lnTo>
                  <a:lnTo>
                    <a:pt x="21" y="85"/>
                  </a:lnTo>
                  <a:lnTo>
                    <a:pt x="19" y="85"/>
                  </a:lnTo>
                  <a:lnTo>
                    <a:pt x="18" y="85"/>
                  </a:lnTo>
                  <a:lnTo>
                    <a:pt x="18" y="85"/>
                  </a:lnTo>
                  <a:lnTo>
                    <a:pt x="16" y="87"/>
                  </a:lnTo>
                  <a:lnTo>
                    <a:pt x="15" y="89"/>
                  </a:lnTo>
                  <a:lnTo>
                    <a:pt x="13" y="90"/>
                  </a:lnTo>
                  <a:lnTo>
                    <a:pt x="11" y="90"/>
                  </a:lnTo>
                  <a:lnTo>
                    <a:pt x="11" y="90"/>
                  </a:lnTo>
                  <a:lnTo>
                    <a:pt x="10" y="90"/>
                  </a:lnTo>
                  <a:lnTo>
                    <a:pt x="8" y="90"/>
                  </a:lnTo>
                  <a:lnTo>
                    <a:pt x="8" y="90"/>
                  </a:lnTo>
                  <a:lnTo>
                    <a:pt x="7" y="90"/>
                  </a:lnTo>
                  <a:lnTo>
                    <a:pt x="7" y="92"/>
                  </a:lnTo>
                  <a:lnTo>
                    <a:pt x="7" y="92"/>
                  </a:lnTo>
                  <a:lnTo>
                    <a:pt x="7" y="90"/>
                  </a:lnTo>
                  <a:lnTo>
                    <a:pt x="7" y="89"/>
                  </a:lnTo>
                  <a:lnTo>
                    <a:pt x="7" y="87"/>
                  </a:lnTo>
                  <a:lnTo>
                    <a:pt x="7" y="87"/>
                  </a:lnTo>
                  <a:lnTo>
                    <a:pt x="7" y="85"/>
                  </a:lnTo>
                  <a:lnTo>
                    <a:pt x="8" y="84"/>
                  </a:lnTo>
                  <a:lnTo>
                    <a:pt x="8" y="82"/>
                  </a:lnTo>
                  <a:lnTo>
                    <a:pt x="7" y="81"/>
                  </a:lnTo>
                  <a:lnTo>
                    <a:pt x="7" y="81"/>
                  </a:lnTo>
                  <a:lnTo>
                    <a:pt x="5" y="79"/>
                  </a:lnTo>
                  <a:lnTo>
                    <a:pt x="5" y="79"/>
                  </a:lnTo>
                  <a:lnTo>
                    <a:pt x="4" y="79"/>
                  </a:lnTo>
                  <a:lnTo>
                    <a:pt x="0" y="78"/>
                  </a:lnTo>
                  <a:lnTo>
                    <a:pt x="0" y="78"/>
                  </a:lnTo>
                  <a:lnTo>
                    <a:pt x="0" y="76"/>
                  </a:lnTo>
                  <a:lnTo>
                    <a:pt x="2" y="76"/>
                  </a:lnTo>
                  <a:lnTo>
                    <a:pt x="2" y="74"/>
                  </a:lnTo>
                  <a:lnTo>
                    <a:pt x="4" y="73"/>
                  </a:lnTo>
                  <a:lnTo>
                    <a:pt x="5" y="71"/>
                  </a:lnTo>
                  <a:lnTo>
                    <a:pt x="10" y="70"/>
                  </a:lnTo>
                  <a:lnTo>
                    <a:pt x="11" y="70"/>
                  </a:lnTo>
                  <a:lnTo>
                    <a:pt x="11" y="68"/>
                  </a:lnTo>
                  <a:lnTo>
                    <a:pt x="11" y="67"/>
                  </a:lnTo>
                  <a:lnTo>
                    <a:pt x="11" y="65"/>
                  </a:lnTo>
                  <a:lnTo>
                    <a:pt x="11" y="63"/>
                  </a:lnTo>
                  <a:lnTo>
                    <a:pt x="11" y="60"/>
                  </a:lnTo>
                  <a:lnTo>
                    <a:pt x="10" y="59"/>
                  </a:lnTo>
                  <a:lnTo>
                    <a:pt x="7" y="51"/>
                  </a:lnTo>
                  <a:lnTo>
                    <a:pt x="5" y="44"/>
                  </a:lnTo>
                  <a:lnTo>
                    <a:pt x="7" y="44"/>
                  </a:lnTo>
                  <a:lnTo>
                    <a:pt x="8" y="44"/>
                  </a:lnTo>
                  <a:lnTo>
                    <a:pt x="11" y="44"/>
                  </a:lnTo>
                  <a:lnTo>
                    <a:pt x="11" y="44"/>
                  </a:lnTo>
                  <a:lnTo>
                    <a:pt x="13" y="44"/>
                  </a:lnTo>
                  <a:lnTo>
                    <a:pt x="15" y="44"/>
                  </a:lnTo>
                  <a:lnTo>
                    <a:pt x="16" y="44"/>
                  </a:lnTo>
                  <a:lnTo>
                    <a:pt x="16" y="44"/>
                  </a:lnTo>
                  <a:lnTo>
                    <a:pt x="18" y="46"/>
                  </a:lnTo>
                  <a:lnTo>
                    <a:pt x="19" y="44"/>
                  </a:lnTo>
                  <a:lnTo>
                    <a:pt x="22" y="44"/>
                  </a:lnTo>
                  <a:lnTo>
                    <a:pt x="24" y="44"/>
                  </a:lnTo>
                  <a:lnTo>
                    <a:pt x="24" y="43"/>
                  </a:lnTo>
                  <a:lnTo>
                    <a:pt x="24" y="41"/>
                  </a:lnTo>
                  <a:lnTo>
                    <a:pt x="26" y="41"/>
                  </a:lnTo>
                  <a:lnTo>
                    <a:pt x="27" y="41"/>
                  </a:lnTo>
                  <a:lnTo>
                    <a:pt x="29" y="40"/>
                  </a:lnTo>
                  <a:lnTo>
                    <a:pt x="30" y="40"/>
                  </a:lnTo>
                  <a:lnTo>
                    <a:pt x="32" y="38"/>
                  </a:lnTo>
                  <a:lnTo>
                    <a:pt x="32" y="38"/>
                  </a:lnTo>
                  <a:lnTo>
                    <a:pt x="33" y="38"/>
                  </a:lnTo>
                  <a:lnTo>
                    <a:pt x="35" y="38"/>
                  </a:lnTo>
                  <a:lnTo>
                    <a:pt x="35" y="40"/>
                  </a:lnTo>
                  <a:lnTo>
                    <a:pt x="35" y="40"/>
                  </a:lnTo>
                  <a:lnTo>
                    <a:pt x="35" y="40"/>
                  </a:lnTo>
                  <a:lnTo>
                    <a:pt x="35" y="41"/>
                  </a:lnTo>
                  <a:lnTo>
                    <a:pt x="37" y="41"/>
                  </a:lnTo>
                  <a:lnTo>
                    <a:pt x="38" y="40"/>
                  </a:lnTo>
                  <a:lnTo>
                    <a:pt x="38" y="40"/>
                  </a:lnTo>
                  <a:lnTo>
                    <a:pt x="38" y="40"/>
                  </a:lnTo>
                  <a:lnTo>
                    <a:pt x="38" y="38"/>
                  </a:lnTo>
                  <a:lnTo>
                    <a:pt x="37" y="38"/>
                  </a:lnTo>
                  <a:lnTo>
                    <a:pt x="37" y="37"/>
                  </a:lnTo>
                  <a:lnTo>
                    <a:pt x="35" y="37"/>
                  </a:lnTo>
                  <a:lnTo>
                    <a:pt x="35" y="37"/>
                  </a:lnTo>
                  <a:lnTo>
                    <a:pt x="35" y="37"/>
                  </a:lnTo>
                  <a:lnTo>
                    <a:pt x="37" y="35"/>
                  </a:lnTo>
                  <a:lnTo>
                    <a:pt x="37" y="33"/>
                  </a:lnTo>
                  <a:lnTo>
                    <a:pt x="38" y="32"/>
                  </a:lnTo>
                  <a:lnTo>
                    <a:pt x="38" y="32"/>
                  </a:lnTo>
                  <a:lnTo>
                    <a:pt x="38" y="30"/>
                  </a:lnTo>
                  <a:lnTo>
                    <a:pt x="38" y="29"/>
                  </a:lnTo>
                  <a:lnTo>
                    <a:pt x="38" y="27"/>
                  </a:lnTo>
                  <a:lnTo>
                    <a:pt x="40" y="26"/>
                  </a:lnTo>
                  <a:lnTo>
                    <a:pt x="41" y="24"/>
                  </a:lnTo>
                  <a:lnTo>
                    <a:pt x="43" y="24"/>
                  </a:lnTo>
                  <a:lnTo>
                    <a:pt x="45" y="24"/>
                  </a:lnTo>
                  <a:lnTo>
                    <a:pt x="45" y="22"/>
                  </a:lnTo>
                  <a:lnTo>
                    <a:pt x="45" y="22"/>
                  </a:lnTo>
                  <a:lnTo>
                    <a:pt x="45" y="21"/>
                  </a:lnTo>
                  <a:lnTo>
                    <a:pt x="46" y="21"/>
                  </a:lnTo>
                  <a:lnTo>
                    <a:pt x="51" y="21"/>
                  </a:lnTo>
                  <a:lnTo>
                    <a:pt x="51" y="19"/>
                  </a:lnTo>
                  <a:lnTo>
                    <a:pt x="51" y="19"/>
                  </a:lnTo>
                  <a:lnTo>
                    <a:pt x="52" y="19"/>
                  </a:lnTo>
                  <a:lnTo>
                    <a:pt x="52" y="18"/>
                  </a:lnTo>
                  <a:lnTo>
                    <a:pt x="52" y="18"/>
                  </a:lnTo>
                  <a:lnTo>
                    <a:pt x="51" y="18"/>
                  </a:lnTo>
                  <a:lnTo>
                    <a:pt x="49" y="18"/>
                  </a:lnTo>
                  <a:lnTo>
                    <a:pt x="48" y="16"/>
                  </a:lnTo>
                  <a:lnTo>
                    <a:pt x="48" y="16"/>
                  </a:lnTo>
                  <a:lnTo>
                    <a:pt x="49" y="15"/>
                  </a:lnTo>
                  <a:lnTo>
                    <a:pt x="49" y="13"/>
                  </a:lnTo>
                  <a:lnTo>
                    <a:pt x="51" y="11"/>
                  </a:lnTo>
                  <a:lnTo>
                    <a:pt x="51" y="10"/>
                  </a:lnTo>
                  <a:lnTo>
                    <a:pt x="51" y="10"/>
                  </a:lnTo>
                  <a:lnTo>
                    <a:pt x="52" y="10"/>
                  </a:lnTo>
                  <a:lnTo>
                    <a:pt x="54" y="10"/>
                  </a:lnTo>
                  <a:lnTo>
                    <a:pt x="56" y="7"/>
                  </a:lnTo>
                  <a:lnTo>
                    <a:pt x="57" y="7"/>
                  </a:lnTo>
                  <a:lnTo>
                    <a:pt x="60" y="7"/>
                  </a:lnTo>
                  <a:lnTo>
                    <a:pt x="62" y="7"/>
                  </a:lnTo>
                  <a:lnTo>
                    <a:pt x="63" y="7"/>
                  </a:lnTo>
                  <a:lnTo>
                    <a:pt x="65" y="8"/>
                  </a:lnTo>
                  <a:lnTo>
                    <a:pt x="65" y="7"/>
                  </a:lnTo>
                  <a:lnTo>
                    <a:pt x="65" y="5"/>
                  </a:lnTo>
                  <a:lnTo>
                    <a:pt x="67" y="5"/>
                  </a:lnTo>
                  <a:lnTo>
                    <a:pt x="70" y="2"/>
                  </a:lnTo>
                  <a:lnTo>
                    <a:pt x="71" y="0"/>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98" name="Freeform 318">
              <a:extLst>
                <a:ext uri="{FF2B5EF4-FFF2-40B4-BE49-F238E27FC236}">
                  <a16:creationId xmlns:a16="http://schemas.microsoft.com/office/drawing/2014/main" id="{52F32FCD-63FD-4340-8699-047AD3A2C156}"/>
                </a:ext>
              </a:extLst>
            </p:cNvPr>
            <p:cNvSpPr>
              <a:spLocks/>
            </p:cNvSpPr>
            <p:nvPr/>
          </p:nvSpPr>
          <p:spPr bwMode="auto">
            <a:xfrm>
              <a:off x="6328319" y="4920771"/>
              <a:ext cx="263145" cy="267044"/>
            </a:xfrm>
            <a:custGeom>
              <a:avLst/>
              <a:gdLst>
                <a:gd name="T0" fmla="*/ 75 w 135"/>
                <a:gd name="T1" fmla="*/ 1 h 137"/>
                <a:gd name="T2" fmla="*/ 78 w 135"/>
                <a:gd name="T3" fmla="*/ 4 h 137"/>
                <a:gd name="T4" fmla="*/ 83 w 135"/>
                <a:gd name="T5" fmla="*/ 12 h 137"/>
                <a:gd name="T6" fmla="*/ 86 w 135"/>
                <a:gd name="T7" fmla="*/ 17 h 137"/>
                <a:gd name="T8" fmla="*/ 90 w 135"/>
                <a:gd name="T9" fmla="*/ 26 h 137"/>
                <a:gd name="T10" fmla="*/ 102 w 135"/>
                <a:gd name="T11" fmla="*/ 33 h 137"/>
                <a:gd name="T12" fmla="*/ 105 w 135"/>
                <a:gd name="T13" fmla="*/ 37 h 137"/>
                <a:gd name="T14" fmla="*/ 112 w 135"/>
                <a:gd name="T15" fmla="*/ 39 h 137"/>
                <a:gd name="T16" fmla="*/ 112 w 135"/>
                <a:gd name="T17" fmla="*/ 44 h 137"/>
                <a:gd name="T18" fmla="*/ 112 w 135"/>
                <a:gd name="T19" fmla="*/ 48 h 137"/>
                <a:gd name="T20" fmla="*/ 116 w 135"/>
                <a:gd name="T21" fmla="*/ 55 h 137"/>
                <a:gd name="T22" fmla="*/ 126 w 135"/>
                <a:gd name="T23" fmla="*/ 58 h 137"/>
                <a:gd name="T24" fmla="*/ 131 w 135"/>
                <a:gd name="T25" fmla="*/ 59 h 137"/>
                <a:gd name="T26" fmla="*/ 131 w 135"/>
                <a:gd name="T27" fmla="*/ 63 h 137"/>
                <a:gd name="T28" fmla="*/ 135 w 135"/>
                <a:gd name="T29" fmla="*/ 66 h 137"/>
                <a:gd name="T30" fmla="*/ 127 w 135"/>
                <a:gd name="T31" fmla="*/ 69 h 137"/>
                <a:gd name="T32" fmla="*/ 118 w 135"/>
                <a:gd name="T33" fmla="*/ 72 h 137"/>
                <a:gd name="T34" fmla="*/ 113 w 135"/>
                <a:gd name="T35" fmla="*/ 78 h 137"/>
                <a:gd name="T36" fmla="*/ 112 w 135"/>
                <a:gd name="T37" fmla="*/ 80 h 137"/>
                <a:gd name="T38" fmla="*/ 108 w 135"/>
                <a:gd name="T39" fmla="*/ 83 h 137"/>
                <a:gd name="T40" fmla="*/ 104 w 135"/>
                <a:gd name="T41" fmla="*/ 85 h 137"/>
                <a:gd name="T42" fmla="*/ 101 w 135"/>
                <a:gd name="T43" fmla="*/ 89 h 137"/>
                <a:gd name="T44" fmla="*/ 94 w 135"/>
                <a:gd name="T45" fmla="*/ 100 h 137"/>
                <a:gd name="T46" fmla="*/ 86 w 135"/>
                <a:gd name="T47" fmla="*/ 104 h 137"/>
                <a:gd name="T48" fmla="*/ 83 w 135"/>
                <a:gd name="T49" fmla="*/ 110 h 137"/>
                <a:gd name="T50" fmla="*/ 80 w 135"/>
                <a:gd name="T51" fmla="*/ 118 h 137"/>
                <a:gd name="T52" fmla="*/ 74 w 135"/>
                <a:gd name="T53" fmla="*/ 119 h 137"/>
                <a:gd name="T54" fmla="*/ 66 w 135"/>
                <a:gd name="T55" fmla="*/ 119 h 137"/>
                <a:gd name="T56" fmla="*/ 60 w 135"/>
                <a:gd name="T57" fmla="*/ 118 h 137"/>
                <a:gd name="T58" fmla="*/ 53 w 135"/>
                <a:gd name="T59" fmla="*/ 115 h 137"/>
                <a:gd name="T60" fmla="*/ 45 w 135"/>
                <a:gd name="T61" fmla="*/ 111 h 137"/>
                <a:gd name="T62" fmla="*/ 42 w 135"/>
                <a:gd name="T63" fmla="*/ 115 h 137"/>
                <a:gd name="T64" fmla="*/ 37 w 135"/>
                <a:gd name="T65" fmla="*/ 124 h 137"/>
                <a:gd name="T66" fmla="*/ 31 w 135"/>
                <a:gd name="T67" fmla="*/ 129 h 137"/>
                <a:gd name="T68" fmla="*/ 26 w 135"/>
                <a:gd name="T69" fmla="*/ 134 h 137"/>
                <a:gd name="T70" fmla="*/ 23 w 135"/>
                <a:gd name="T71" fmla="*/ 137 h 137"/>
                <a:gd name="T72" fmla="*/ 14 w 135"/>
                <a:gd name="T73" fmla="*/ 135 h 137"/>
                <a:gd name="T74" fmla="*/ 9 w 135"/>
                <a:gd name="T75" fmla="*/ 135 h 137"/>
                <a:gd name="T76" fmla="*/ 11 w 135"/>
                <a:gd name="T77" fmla="*/ 127 h 137"/>
                <a:gd name="T78" fmla="*/ 11 w 135"/>
                <a:gd name="T79" fmla="*/ 123 h 137"/>
                <a:gd name="T80" fmla="*/ 6 w 135"/>
                <a:gd name="T81" fmla="*/ 111 h 137"/>
                <a:gd name="T82" fmla="*/ 0 w 135"/>
                <a:gd name="T83" fmla="*/ 104 h 137"/>
                <a:gd name="T84" fmla="*/ 0 w 135"/>
                <a:gd name="T85" fmla="*/ 93 h 137"/>
                <a:gd name="T86" fmla="*/ 0 w 135"/>
                <a:gd name="T87" fmla="*/ 75 h 137"/>
                <a:gd name="T88" fmla="*/ 14 w 135"/>
                <a:gd name="T89" fmla="*/ 63 h 137"/>
                <a:gd name="T90" fmla="*/ 14 w 135"/>
                <a:gd name="T91" fmla="*/ 47 h 137"/>
                <a:gd name="T92" fmla="*/ 14 w 135"/>
                <a:gd name="T93" fmla="*/ 22 h 137"/>
                <a:gd name="T94" fmla="*/ 17 w 135"/>
                <a:gd name="T95" fmla="*/ 8 h 137"/>
                <a:gd name="T96" fmla="*/ 39 w 135"/>
                <a:gd name="T97" fmla="*/ 3 h 137"/>
                <a:gd name="T98" fmla="*/ 47 w 135"/>
                <a:gd name="T99" fmla="*/ 3 h 137"/>
                <a:gd name="T100" fmla="*/ 52 w 135"/>
                <a:gd name="T101" fmla="*/ 9 h 137"/>
                <a:gd name="T102" fmla="*/ 56 w 135"/>
                <a:gd name="T103" fmla="*/ 6 h 137"/>
                <a:gd name="T104" fmla="*/ 63 w 135"/>
                <a:gd name="T105" fmla="*/ 3 h 137"/>
                <a:gd name="T106" fmla="*/ 69 w 135"/>
                <a:gd name="T107" fmla="*/ 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137">
                  <a:moveTo>
                    <a:pt x="75" y="0"/>
                  </a:moveTo>
                  <a:lnTo>
                    <a:pt x="75" y="0"/>
                  </a:lnTo>
                  <a:lnTo>
                    <a:pt x="75" y="0"/>
                  </a:lnTo>
                  <a:lnTo>
                    <a:pt x="75" y="1"/>
                  </a:lnTo>
                  <a:lnTo>
                    <a:pt x="75" y="1"/>
                  </a:lnTo>
                  <a:lnTo>
                    <a:pt x="77" y="3"/>
                  </a:lnTo>
                  <a:lnTo>
                    <a:pt x="77" y="4"/>
                  </a:lnTo>
                  <a:lnTo>
                    <a:pt x="78" y="4"/>
                  </a:lnTo>
                  <a:lnTo>
                    <a:pt x="78" y="6"/>
                  </a:lnTo>
                  <a:lnTo>
                    <a:pt x="78" y="8"/>
                  </a:lnTo>
                  <a:lnTo>
                    <a:pt x="80" y="9"/>
                  </a:lnTo>
                  <a:lnTo>
                    <a:pt x="83" y="12"/>
                  </a:lnTo>
                  <a:lnTo>
                    <a:pt x="83" y="14"/>
                  </a:lnTo>
                  <a:lnTo>
                    <a:pt x="83" y="14"/>
                  </a:lnTo>
                  <a:lnTo>
                    <a:pt x="86" y="17"/>
                  </a:lnTo>
                  <a:lnTo>
                    <a:pt x="86" y="17"/>
                  </a:lnTo>
                  <a:lnTo>
                    <a:pt x="86" y="19"/>
                  </a:lnTo>
                  <a:lnTo>
                    <a:pt x="88" y="23"/>
                  </a:lnTo>
                  <a:lnTo>
                    <a:pt x="90" y="25"/>
                  </a:lnTo>
                  <a:lnTo>
                    <a:pt x="90" y="26"/>
                  </a:lnTo>
                  <a:lnTo>
                    <a:pt x="94" y="28"/>
                  </a:lnTo>
                  <a:lnTo>
                    <a:pt x="96" y="31"/>
                  </a:lnTo>
                  <a:lnTo>
                    <a:pt x="101" y="33"/>
                  </a:lnTo>
                  <a:lnTo>
                    <a:pt x="102" y="33"/>
                  </a:lnTo>
                  <a:lnTo>
                    <a:pt x="104" y="34"/>
                  </a:lnTo>
                  <a:lnTo>
                    <a:pt x="104" y="34"/>
                  </a:lnTo>
                  <a:lnTo>
                    <a:pt x="105" y="36"/>
                  </a:lnTo>
                  <a:lnTo>
                    <a:pt x="105" y="37"/>
                  </a:lnTo>
                  <a:lnTo>
                    <a:pt x="105" y="39"/>
                  </a:lnTo>
                  <a:lnTo>
                    <a:pt x="108" y="39"/>
                  </a:lnTo>
                  <a:lnTo>
                    <a:pt x="110" y="39"/>
                  </a:lnTo>
                  <a:lnTo>
                    <a:pt x="112" y="39"/>
                  </a:lnTo>
                  <a:lnTo>
                    <a:pt x="112" y="41"/>
                  </a:lnTo>
                  <a:lnTo>
                    <a:pt x="112" y="41"/>
                  </a:lnTo>
                  <a:lnTo>
                    <a:pt x="112" y="42"/>
                  </a:lnTo>
                  <a:lnTo>
                    <a:pt x="112" y="44"/>
                  </a:lnTo>
                  <a:lnTo>
                    <a:pt x="112" y="45"/>
                  </a:lnTo>
                  <a:lnTo>
                    <a:pt x="112" y="47"/>
                  </a:lnTo>
                  <a:lnTo>
                    <a:pt x="110" y="48"/>
                  </a:lnTo>
                  <a:lnTo>
                    <a:pt x="112" y="48"/>
                  </a:lnTo>
                  <a:lnTo>
                    <a:pt x="113" y="52"/>
                  </a:lnTo>
                  <a:lnTo>
                    <a:pt x="115" y="53"/>
                  </a:lnTo>
                  <a:lnTo>
                    <a:pt x="115" y="55"/>
                  </a:lnTo>
                  <a:lnTo>
                    <a:pt x="116" y="55"/>
                  </a:lnTo>
                  <a:lnTo>
                    <a:pt x="116" y="56"/>
                  </a:lnTo>
                  <a:lnTo>
                    <a:pt x="118" y="56"/>
                  </a:lnTo>
                  <a:lnTo>
                    <a:pt x="123" y="56"/>
                  </a:lnTo>
                  <a:lnTo>
                    <a:pt x="126" y="58"/>
                  </a:lnTo>
                  <a:lnTo>
                    <a:pt x="129" y="58"/>
                  </a:lnTo>
                  <a:lnTo>
                    <a:pt x="131" y="59"/>
                  </a:lnTo>
                  <a:lnTo>
                    <a:pt x="131" y="59"/>
                  </a:lnTo>
                  <a:lnTo>
                    <a:pt x="131" y="59"/>
                  </a:lnTo>
                  <a:lnTo>
                    <a:pt x="131" y="61"/>
                  </a:lnTo>
                  <a:lnTo>
                    <a:pt x="131" y="63"/>
                  </a:lnTo>
                  <a:lnTo>
                    <a:pt x="131" y="63"/>
                  </a:lnTo>
                  <a:lnTo>
                    <a:pt x="131" y="63"/>
                  </a:lnTo>
                  <a:lnTo>
                    <a:pt x="132" y="63"/>
                  </a:lnTo>
                  <a:lnTo>
                    <a:pt x="134" y="63"/>
                  </a:lnTo>
                  <a:lnTo>
                    <a:pt x="135" y="64"/>
                  </a:lnTo>
                  <a:lnTo>
                    <a:pt x="135" y="66"/>
                  </a:lnTo>
                  <a:lnTo>
                    <a:pt x="132" y="66"/>
                  </a:lnTo>
                  <a:lnTo>
                    <a:pt x="131" y="66"/>
                  </a:lnTo>
                  <a:lnTo>
                    <a:pt x="129" y="67"/>
                  </a:lnTo>
                  <a:lnTo>
                    <a:pt x="127" y="69"/>
                  </a:lnTo>
                  <a:lnTo>
                    <a:pt x="126" y="71"/>
                  </a:lnTo>
                  <a:lnTo>
                    <a:pt x="123" y="71"/>
                  </a:lnTo>
                  <a:lnTo>
                    <a:pt x="121" y="71"/>
                  </a:lnTo>
                  <a:lnTo>
                    <a:pt x="118" y="72"/>
                  </a:lnTo>
                  <a:lnTo>
                    <a:pt x="116" y="75"/>
                  </a:lnTo>
                  <a:lnTo>
                    <a:pt x="115" y="77"/>
                  </a:lnTo>
                  <a:lnTo>
                    <a:pt x="115" y="78"/>
                  </a:lnTo>
                  <a:lnTo>
                    <a:pt x="113" y="78"/>
                  </a:lnTo>
                  <a:lnTo>
                    <a:pt x="113" y="78"/>
                  </a:lnTo>
                  <a:lnTo>
                    <a:pt x="112" y="80"/>
                  </a:lnTo>
                  <a:lnTo>
                    <a:pt x="112" y="80"/>
                  </a:lnTo>
                  <a:lnTo>
                    <a:pt x="112" y="80"/>
                  </a:lnTo>
                  <a:lnTo>
                    <a:pt x="110" y="80"/>
                  </a:lnTo>
                  <a:lnTo>
                    <a:pt x="110" y="82"/>
                  </a:lnTo>
                  <a:lnTo>
                    <a:pt x="108" y="82"/>
                  </a:lnTo>
                  <a:lnTo>
                    <a:pt x="108" y="83"/>
                  </a:lnTo>
                  <a:lnTo>
                    <a:pt x="107" y="83"/>
                  </a:lnTo>
                  <a:lnTo>
                    <a:pt x="105" y="83"/>
                  </a:lnTo>
                  <a:lnTo>
                    <a:pt x="105" y="85"/>
                  </a:lnTo>
                  <a:lnTo>
                    <a:pt x="104" y="85"/>
                  </a:lnTo>
                  <a:lnTo>
                    <a:pt x="104" y="85"/>
                  </a:lnTo>
                  <a:lnTo>
                    <a:pt x="102" y="86"/>
                  </a:lnTo>
                  <a:lnTo>
                    <a:pt x="101" y="88"/>
                  </a:lnTo>
                  <a:lnTo>
                    <a:pt x="101" y="89"/>
                  </a:lnTo>
                  <a:lnTo>
                    <a:pt x="99" y="96"/>
                  </a:lnTo>
                  <a:lnTo>
                    <a:pt x="97" y="97"/>
                  </a:lnTo>
                  <a:lnTo>
                    <a:pt x="96" y="99"/>
                  </a:lnTo>
                  <a:lnTo>
                    <a:pt x="94" y="100"/>
                  </a:lnTo>
                  <a:lnTo>
                    <a:pt x="93" y="102"/>
                  </a:lnTo>
                  <a:lnTo>
                    <a:pt x="93" y="102"/>
                  </a:lnTo>
                  <a:lnTo>
                    <a:pt x="88" y="102"/>
                  </a:lnTo>
                  <a:lnTo>
                    <a:pt x="86" y="104"/>
                  </a:lnTo>
                  <a:lnTo>
                    <a:pt x="85" y="104"/>
                  </a:lnTo>
                  <a:lnTo>
                    <a:pt x="85" y="105"/>
                  </a:lnTo>
                  <a:lnTo>
                    <a:pt x="85" y="107"/>
                  </a:lnTo>
                  <a:lnTo>
                    <a:pt x="83" y="110"/>
                  </a:lnTo>
                  <a:lnTo>
                    <a:pt x="82" y="113"/>
                  </a:lnTo>
                  <a:lnTo>
                    <a:pt x="82" y="115"/>
                  </a:lnTo>
                  <a:lnTo>
                    <a:pt x="80" y="118"/>
                  </a:lnTo>
                  <a:lnTo>
                    <a:pt x="80" y="118"/>
                  </a:lnTo>
                  <a:lnTo>
                    <a:pt x="78" y="119"/>
                  </a:lnTo>
                  <a:lnTo>
                    <a:pt x="77" y="119"/>
                  </a:lnTo>
                  <a:lnTo>
                    <a:pt x="75" y="119"/>
                  </a:lnTo>
                  <a:lnTo>
                    <a:pt x="74" y="119"/>
                  </a:lnTo>
                  <a:lnTo>
                    <a:pt x="72" y="119"/>
                  </a:lnTo>
                  <a:lnTo>
                    <a:pt x="71" y="121"/>
                  </a:lnTo>
                  <a:lnTo>
                    <a:pt x="69" y="121"/>
                  </a:lnTo>
                  <a:lnTo>
                    <a:pt x="66" y="119"/>
                  </a:lnTo>
                  <a:lnTo>
                    <a:pt x="63" y="119"/>
                  </a:lnTo>
                  <a:lnTo>
                    <a:pt x="63" y="119"/>
                  </a:lnTo>
                  <a:lnTo>
                    <a:pt x="61" y="118"/>
                  </a:lnTo>
                  <a:lnTo>
                    <a:pt x="60" y="118"/>
                  </a:lnTo>
                  <a:lnTo>
                    <a:pt x="58" y="118"/>
                  </a:lnTo>
                  <a:lnTo>
                    <a:pt x="56" y="116"/>
                  </a:lnTo>
                  <a:lnTo>
                    <a:pt x="55" y="116"/>
                  </a:lnTo>
                  <a:lnTo>
                    <a:pt x="53" y="115"/>
                  </a:lnTo>
                  <a:lnTo>
                    <a:pt x="50" y="113"/>
                  </a:lnTo>
                  <a:lnTo>
                    <a:pt x="49" y="111"/>
                  </a:lnTo>
                  <a:lnTo>
                    <a:pt x="47" y="111"/>
                  </a:lnTo>
                  <a:lnTo>
                    <a:pt x="45" y="111"/>
                  </a:lnTo>
                  <a:lnTo>
                    <a:pt x="44" y="113"/>
                  </a:lnTo>
                  <a:lnTo>
                    <a:pt x="44" y="113"/>
                  </a:lnTo>
                  <a:lnTo>
                    <a:pt x="42" y="113"/>
                  </a:lnTo>
                  <a:lnTo>
                    <a:pt x="42" y="115"/>
                  </a:lnTo>
                  <a:lnTo>
                    <a:pt x="41" y="116"/>
                  </a:lnTo>
                  <a:lnTo>
                    <a:pt x="41" y="118"/>
                  </a:lnTo>
                  <a:lnTo>
                    <a:pt x="39" y="121"/>
                  </a:lnTo>
                  <a:lnTo>
                    <a:pt x="37" y="124"/>
                  </a:lnTo>
                  <a:lnTo>
                    <a:pt x="37" y="126"/>
                  </a:lnTo>
                  <a:lnTo>
                    <a:pt x="37" y="126"/>
                  </a:lnTo>
                  <a:lnTo>
                    <a:pt x="36" y="126"/>
                  </a:lnTo>
                  <a:lnTo>
                    <a:pt x="31" y="129"/>
                  </a:lnTo>
                  <a:lnTo>
                    <a:pt x="30" y="132"/>
                  </a:lnTo>
                  <a:lnTo>
                    <a:pt x="30" y="134"/>
                  </a:lnTo>
                  <a:lnTo>
                    <a:pt x="28" y="134"/>
                  </a:lnTo>
                  <a:lnTo>
                    <a:pt x="26" y="134"/>
                  </a:lnTo>
                  <a:lnTo>
                    <a:pt x="26" y="134"/>
                  </a:lnTo>
                  <a:lnTo>
                    <a:pt x="25" y="135"/>
                  </a:lnTo>
                  <a:lnTo>
                    <a:pt x="25" y="137"/>
                  </a:lnTo>
                  <a:lnTo>
                    <a:pt x="23" y="137"/>
                  </a:lnTo>
                  <a:lnTo>
                    <a:pt x="22" y="137"/>
                  </a:lnTo>
                  <a:lnTo>
                    <a:pt x="20" y="135"/>
                  </a:lnTo>
                  <a:lnTo>
                    <a:pt x="15" y="137"/>
                  </a:lnTo>
                  <a:lnTo>
                    <a:pt x="14" y="135"/>
                  </a:lnTo>
                  <a:lnTo>
                    <a:pt x="12" y="135"/>
                  </a:lnTo>
                  <a:lnTo>
                    <a:pt x="11" y="137"/>
                  </a:lnTo>
                  <a:lnTo>
                    <a:pt x="9" y="135"/>
                  </a:lnTo>
                  <a:lnTo>
                    <a:pt x="9" y="135"/>
                  </a:lnTo>
                  <a:lnTo>
                    <a:pt x="9" y="132"/>
                  </a:lnTo>
                  <a:lnTo>
                    <a:pt x="9" y="130"/>
                  </a:lnTo>
                  <a:lnTo>
                    <a:pt x="11" y="129"/>
                  </a:lnTo>
                  <a:lnTo>
                    <a:pt x="11" y="127"/>
                  </a:lnTo>
                  <a:lnTo>
                    <a:pt x="12" y="126"/>
                  </a:lnTo>
                  <a:lnTo>
                    <a:pt x="12" y="126"/>
                  </a:lnTo>
                  <a:lnTo>
                    <a:pt x="12" y="124"/>
                  </a:lnTo>
                  <a:lnTo>
                    <a:pt x="11" y="123"/>
                  </a:lnTo>
                  <a:lnTo>
                    <a:pt x="11" y="123"/>
                  </a:lnTo>
                  <a:lnTo>
                    <a:pt x="11" y="119"/>
                  </a:lnTo>
                  <a:lnTo>
                    <a:pt x="9" y="115"/>
                  </a:lnTo>
                  <a:lnTo>
                    <a:pt x="6" y="111"/>
                  </a:lnTo>
                  <a:lnTo>
                    <a:pt x="6" y="110"/>
                  </a:lnTo>
                  <a:lnTo>
                    <a:pt x="4" y="108"/>
                  </a:lnTo>
                  <a:lnTo>
                    <a:pt x="0" y="105"/>
                  </a:lnTo>
                  <a:lnTo>
                    <a:pt x="0" y="104"/>
                  </a:lnTo>
                  <a:lnTo>
                    <a:pt x="0" y="104"/>
                  </a:lnTo>
                  <a:lnTo>
                    <a:pt x="0" y="100"/>
                  </a:lnTo>
                  <a:lnTo>
                    <a:pt x="0" y="96"/>
                  </a:lnTo>
                  <a:lnTo>
                    <a:pt x="0" y="93"/>
                  </a:lnTo>
                  <a:lnTo>
                    <a:pt x="0" y="88"/>
                  </a:lnTo>
                  <a:lnTo>
                    <a:pt x="0" y="83"/>
                  </a:lnTo>
                  <a:lnTo>
                    <a:pt x="0" y="78"/>
                  </a:lnTo>
                  <a:lnTo>
                    <a:pt x="0" y="75"/>
                  </a:lnTo>
                  <a:lnTo>
                    <a:pt x="0" y="71"/>
                  </a:lnTo>
                  <a:lnTo>
                    <a:pt x="0" y="66"/>
                  </a:lnTo>
                  <a:lnTo>
                    <a:pt x="0" y="63"/>
                  </a:lnTo>
                  <a:lnTo>
                    <a:pt x="14" y="63"/>
                  </a:lnTo>
                  <a:lnTo>
                    <a:pt x="14" y="61"/>
                  </a:lnTo>
                  <a:lnTo>
                    <a:pt x="14" y="59"/>
                  </a:lnTo>
                  <a:lnTo>
                    <a:pt x="14" y="53"/>
                  </a:lnTo>
                  <a:lnTo>
                    <a:pt x="14" y="47"/>
                  </a:lnTo>
                  <a:lnTo>
                    <a:pt x="14" y="41"/>
                  </a:lnTo>
                  <a:lnTo>
                    <a:pt x="14" y="34"/>
                  </a:lnTo>
                  <a:lnTo>
                    <a:pt x="14" y="28"/>
                  </a:lnTo>
                  <a:lnTo>
                    <a:pt x="14" y="22"/>
                  </a:lnTo>
                  <a:lnTo>
                    <a:pt x="14" y="17"/>
                  </a:lnTo>
                  <a:lnTo>
                    <a:pt x="14" y="11"/>
                  </a:lnTo>
                  <a:lnTo>
                    <a:pt x="14" y="8"/>
                  </a:lnTo>
                  <a:lnTo>
                    <a:pt x="17" y="8"/>
                  </a:lnTo>
                  <a:lnTo>
                    <a:pt x="22" y="6"/>
                  </a:lnTo>
                  <a:lnTo>
                    <a:pt x="30" y="6"/>
                  </a:lnTo>
                  <a:lnTo>
                    <a:pt x="36" y="4"/>
                  </a:lnTo>
                  <a:lnTo>
                    <a:pt x="39" y="3"/>
                  </a:lnTo>
                  <a:lnTo>
                    <a:pt x="45" y="3"/>
                  </a:lnTo>
                  <a:lnTo>
                    <a:pt x="47" y="3"/>
                  </a:lnTo>
                  <a:lnTo>
                    <a:pt x="47" y="3"/>
                  </a:lnTo>
                  <a:lnTo>
                    <a:pt x="47" y="3"/>
                  </a:lnTo>
                  <a:lnTo>
                    <a:pt x="50" y="6"/>
                  </a:lnTo>
                  <a:lnTo>
                    <a:pt x="52" y="8"/>
                  </a:lnTo>
                  <a:lnTo>
                    <a:pt x="52" y="9"/>
                  </a:lnTo>
                  <a:lnTo>
                    <a:pt x="52" y="9"/>
                  </a:lnTo>
                  <a:lnTo>
                    <a:pt x="53" y="9"/>
                  </a:lnTo>
                  <a:lnTo>
                    <a:pt x="53" y="9"/>
                  </a:lnTo>
                  <a:lnTo>
                    <a:pt x="56" y="6"/>
                  </a:lnTo>
                  <a:lnTo>
                    <a:pt x="56" y="6"/>
                  </a:lnTo>
                  <a:lnTo>
                    <a:pt x="58" y="4"/>
                  </a:lnTo>
                  <a:lnTo>
                    <a:pt x="60" y="4"/>
                  </a:lnTo>
                  <a:lnTo>
                    <a:pt x="61" y="3"/>
                  </a:lnTo>
                  <a:lnTo>
                    <a:pt x="63" y="3"/>
                  </a:lnTo>
                  <a:lnTo>
                    <a:pt x="64" y="3"/>
                  </a:lnTo>
                  <a:lnTo>
                    <a:pt x="64" y="3"/>
                  </a:lnTo>
                  <a:lnTo>
                    <a:pt x="66" y="3"/>
                  </a:lnTo>
                  <a:lnTo>
                    <a:pt x="69" y="1"/>
                  </a:lnTo>
                  <a:lnTo>
                    <a:pt x="71" y="0"/>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99" name="Freeform 319">
              <a:extLst>
                <a:ext uri="{FF2B5EF4-FFF2-40B4-BE49-F238E27FC236}">
                  <a16:creationId xmlns:a16="http://schemas.microsoft.com/office/drawing/2014/main" id="{25A100F7-10EF-4242-B5DB-5D2826B95524}"/>
                </a:ext>
              </a:extLst>
            </p:cNvPr>
            <p:cNvSpPr>
              <a:spLocks/>
            </p:cNvSpPr>
            <p:nvPr/>
          </p:nvSpPr>
          <p:spPr bwMode="auto">
            <a:xfrm>
              <a:off x="8263896" y="3603097"/>
              <a:ext cx="95512" cy="48731"/>
            </a:xfrm>
            <a:custGeom>
              <a:avLst/>
              <a:gdLst>
                <a:gd name="T0" fmla="*/ 21 w 49"/>
                <a:gd name="T1" fmla="*/ 0 h 25"/>
                <a:gd name="T2" fmla="*/ 24 w 49"/>
                <a:gd name="T3" fmla="*/ 1 h 25"/>
                <a:gd name="T4" fmla="*/ 24 w 49"/>
                <a:gd name="T5" fmla="*/ 1 h 25"/>
                <a:gd name="T6" fmla="*/ 24 w 49"/>
                <a:gd name="T7" fmla="*/ 3 h 25"/>
                <a:gd name="T8" fmla="*/ 25 w 49"/>
                <a:gd name="T9" fmla="*/ 3 h 25"/>
                <a:gd name="T10" fmla="*/ 28 w 49"/>
                <a:gd name="T11" fmla="*/ 3 h 25"/>
                <a:gd name="T12" fmla="*/ 33 w 49"/>
                <a:gd name="T13" fmla="*/ 4 h 25"/>
                <a:gd name="T14" fmla="*/ 35 w 49"/>
                <a:gd name="T15" fmla="*/ 4 h 25"/>
                <a:gd name="T16" fmla="*/ 36 w 49"/>
                <a:gd name="T17" fmla="*/ 3 h 25"/>
                <a:gd name="T18" fmla="*/ 38 w 49"/>
                <a:gd name="T19" fmla="*/ 4 h 25"/>
                <a:gd name="T20" fmla="*/ 41 w 49"/>
                <a:gd name="T21" fmla="*/ 4 h 25"/>
                <a:gd name="T22" fmla="*/ 43 w 49"/>
                <a:gd name="T23" fmla="*/ 6 h 25"/>
                <a:gd name="T24" fmla="*/ 43 w 49"/>
                <a:gd name="T25" fmla="*/ 9 h 25"/>
                <a:gd name="T26" fmla="*/ 43 w 49"/>
                <a:gd name="T27" fmla="*/ 9 h 25"/>
                <a:gd name="T28" fmla="*/ 43 w 49"/>
                <a:gd name="T29" fmla="*/ 12 h 25"/>
                <a:gd name="T30" fmla="*/ 44 w 49"/>
                <a:gd name="T31" fmla="*/ 14 h 25"/>
                <a:gd name="T32" fmla="*/ 47 w 49"/>
                <a:gd name="T33" fmla="*/ 12 h 25"/>
                <a:gd name="T34" fmla="*/ 49 w 49"/>
                <a:gd name="T35" fmla="*/ 14 h 25"/>
                <a:gd name="T36" fmla="*/ 49 w 49"/>
                <a:gd name="T37" fmla="*/ 17 h 25"/>
                <a:gd name="T38" fmla="*/ 47 w 49"/>
                <a:gd name="T39" fmla="*/ 19 h 25"/>
                <a:gd name="T40" fmla="*/ 47 w 49"/>
                <a:gd name="T41" fmla="*/ 20 h 25"/>
                <a:gd name="T42" fmla="*/ 49 w 49"/>
                <a:gd name="T43" fmla="*/ 22 h 25"/>
                <a:gd name="T44" fmla="*/ 47 w 49"/>
                <a:gd name="T45" fmla="*/ 22 h 25"/>
                <a:gd name="T46" fmla="*/ 46 w 49"/>
                <a:gd name="T47" fmla="*/ 22 h 25"/>
                <a:gd name="T48" fmla="*/ 44 w 49"/>
                <a:gd name="T49" fmla="*/ 23 h 25"/>
                <a:gd name="T50" fmla="*/ 41 w 49"/>
                <a:gd name="T51" fmla="*/ 23 h 25"/>
                <a:gd name="T52" fmla="*/ 39 w 49"/>
                <a:gd name="T53" fmla="*/ 22 h 25"/>
                <a:gd name="T54" fmla="*/ 35 w 49"/>
                <a:gd name="T55" fmla="*/ 23 h 25"/>
                <a:gd name="T56" fmla="*/ 30 w 49"/>
                <a:gd name="T57" fmla="*/ 23 h 25"/>
                <a:gd name="T58" fmla="*/ 27 w 49"/>
                <a:gd name="T59" fmla="*/ 23 h 25"/>
                <a:gd name="T60" fmla="*/ 24 w 49"/>
                <a:gd name="T61" fmla="*/ 22 h 25"/>
                <a:gd name="T62" fmla="*/ 22 w 49"/>
                <a:gd name="T63" fmla="*/ 22 h 25"/>
                <a:gd name="T64" fmla="*/ 17 w 49"/>
                <a:gd name="T65" fmla="*/ 25 h 25"/>
                <a:gd name="T66" fmla="*/ 14 w 49"/>
                <a:gd name="T67" fmla="*/ 25 h 25"/>
                <a:gd name="T68" fmla="*/ 13 w 49"/>
                <a:gd name="T69" fmla="*/ 25 h 25"/>
                <a:gd name="T70" fmla="*/ 13 w 49"/>
                <a:gd name="T71" fmla="*/ 23 h 25"/>
                <a:gd name="T72" fmla="*/ 11 w 49"/>
                <a:gd name="T73" fmla="*/ 23 h 25"/>
                <a:gd name="T74" fmla="*/ 9 w 49"/>
                <a:gd name="T75" fmla="*/ 22 h 25"/>
                <a:gd name="T76" fmla="*/ 5 w 49"/>
                <a:gd name="T77" fmla="*/ 22 h 25"/>
                <a:gd name="T78" fmla="*/ 2 w 49"/>
                <a:gd name="T79" fmla="*/ 20 h 25"/>
                <a:gd name="T80" fmla="*/ 2 w 49"/>
                <a:gd name="T81" fmla="*/ 19 h 25"/>
                <a:gd name="T82" fmla="*/ 0 w 49"/>
                <a:gd name="T83" fmla="*/ 17 h 25"/>
                <a:gd name="T84" fmla="*/ 3 w 49"/>
                <a:gd name="T85" fmla="*/ 15 h 25"/>
                <a:gd name="T86" fmla="*/ 3 w 49"/>
                <a:gd name="T87" fmla="*/ 12 h 25"/>
                <a:gd name="T88" fmla="*/ 6 w 49"/>
                <a:gd name="T89" fmla="*/ 11 h 25"/>
                <a:gd name="T90" fmla="*/ 8 w 49"/>
                <a:gd name="T91" fmla="*/ 8 h 25"/>
                <a:gd name="T92" fmla="*/ 11 w 49"/>
                <a:gd name="T93" fmla="*/ 4 h 25"/>
                <a:gd name="T94" fmla="*/ 14 w 49"/>
                <a:gd name="T95" fmla="*/ 3 h 25"/>
                <a:gd name="T96" fmla="*/ 16 w 49"/>
                <a:gd name="T97" fmla="*/ 1 h 25"/>
                <a:gd name="T98" fmla="*/ 19 w 49"/>
                <a:gd name="T9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25">
                  <a:moveTo>
                    <a:pt x="19" y="0"/>
                  </a:moveTo>
                  <a:lnTo>
                    <a:pt x="21" y="0"/>
                  </a:lnTo>
                  <a:lnTo>
                    <a:pt x="22" y="0"/>
                  </a:lnTo>
                  <a:lnTo>
                    <a:pt x="24" y="1"/>
                  </a:lnTo>
                  <a:lnTo>
                    <a:pt x="24" y="1"/>
                  </a:lnTo>
                  <a:lnTo>
                    <a:pt x="24" y="1"/>
                  </a:lnTo>
                  <a:lnTo>
                    <a:pt x="24" y="3"/>
                  </a:lnTo>
                  <a:lnTo>
                    <a:pt x="24" y="3"/>
                  </a:lnTo>
                  <a:lnTo>
                    <a:pt x="24" y="3"/>
                  </a:lnTo>
                  <a:lnTo>
                    <a:pt x="25" y="3"/>
                  </a:lnTo>
                  <a:lnTo>
                    <a:pt x="28" y="3"/>
                  </a:lnTo>
                  <a:lnTo>
                    <a:pt x="28" y="3"/>
                  </a:lnTo>
                  <a:lnTo>
                    <a:pt x="32" y="4"/>
                  </a:lnTo>
                  <a:lnTo>
                    <a:pt x="33" y="4"/>
                  </a:lnTo>
                  <a:lnTo>
                    <a:pt x="33" y="4"/>
                  </a:lnTo>
                  <a:lnTo>
                    <a:pt x="35" y="4"/>
                  </a:lnTo>
                  <a:lnTo>
                    <a:pt x="35" y="4"/>
                  </a:lnTo>
                  <a:lnTo>
                    <a:pt x="36" y="3"/>
                  </a:lnTo>
                  <a:lnTo>
                    <a:pt x="38" y="3"/>
                  </a:lnTo>
                  <a:lnTo>
                    <a:pt x="38" y="4"/>
                  </a:lnTo>
                  <a:lnTo>
                    <a:pt x="38" y="4"/>
                  </a:lnTo>
                  <a:lnTo>
                    <a:pt x="41" y="4"/>
                  </a:lnTo>
                  <a:lnTo>
                    <a:pt x="43" y="6"/>
                  </a:lnTo>
                  <a:lnTo>
                    <a:pt x="43" y="6"/>
                  </a:lnTo>
                  <a:lnTo>
                    <a:pt x="43" y="8"/>
                  </a:lnTo>
                  <a:lnTo>
                    <a:pt x="43" y="9"/>
                  </a:lnTo>
                  <a:lnTo>
                    <a:pt x="43" y="9"/>
                  </a:lnTo>
                  <a:lnTo>
                    <a:pt x="43" y="9"/>
                  </a:lnTo>
                  <a:lnTo>
                    <a:pt x="41" y="11"/>
                  </a:lnTo>
                  <a:lnTo>
                    <a:pt x="43" y="12"/>
                  </a:lnTo>
                  <a:lnTo>
                    <a:pt x="43" y="12"/>
                  </a:lnTo>
                  <a:lnTo>
                    <a:pt x="44" y="14"/>
                  </a:lnTo>
                  <a:lnTo>
                    <a:pt x="46" y="14"/>
                  </a:lnTo>
                  <a:lnTo>
                    <a:pt x="47" y="12"/>
                  </a:lnTo>
                  <a:lnTo>
                    <a:pt x="47" y="14"/>
                  </a:lnTo>
                  <a:lnTo>
                    <a:pt x="49" y="14"/>
                  </a:lnTo>
                  <a:lnTo>
                    <a:pt x="49" y="15"/>
                  </a:lnTo>
                  <a:lnTo>
                    <a:pt x="49" y="17"/>
                  </a:lnTo>
                  <a:lnTo>
                    <a:pt x="47" y="19"/>
                  </a:lnTo>
                  <a:lnTo>
                    <a:pt x="47" y="19"/>
                  </a:lnTo>
                  <a:lnTo>
                    <a:pt x="47" y="19"/>
                  </a:lnTo>
                  <a:lnTo>
                    <a:pt x="47" y="20"/>
                  </a:lnTo>
                  <a:lnTo>
                    <a:pt x="49" y="20"/>
                  </a:lnTo>
                  <a:lnTo>
                    <a:pt x="49" y="22"/>
                  </a:lnTo>
                  <a:lnTo>
                    <a:pt x="49" y="22"/>
                  </a:lnTo>
                  <a:lnTo>
                    <a:pt x="47" y="22"/>
                  </a:lnTo>
                  <a:lnTo>
                    <a:pt x="47" y="22"/>
                  </a:lnTo>
                  <a:lnTo>
                    <a:pt x="46" y="22"/>
                  </a:lnTo>
                  <a:lnTo>
                    <a:pt x="46" y="22"/>
                  </a:lnTo>
                  <a:lnTo>
                    <a:pt x="44" y="23"/>
                  </a:lnTo>
                  <a:lnTo>
                    <a:pt x="43" y="23"/>
                  </a:lnTo>
                  <a:lnTo>
                    <a:pt x="41" y="23"/>
                  </a:lnTo>
                  <a:lnTo>
                    <a:pt x="39" y="22"/>
                  </a:lnTo>
                  <a:lnTo>
                    <a:pt x="39" y="22"/>
                  </a:lnTo>
                  <a:lnTo>
                    <a:pt x="38" y="23"/>
                  </a:lnTo>
                  <a:lnTo>
                    <a:pt x="35" y="23"/>
                  </a:lnTo>
                  <a:lnTo>
                    <a:pt x="32" y="23"/>
                  </a:lnTo>
                  <a:lnTo>
                    <a:pt x="30" y="23"/>
                  </a:lnTo>
                  <a:lnTo>
                    <a:pt x="28" y="23"/>
                  </a:lnTo>
                  <a:lnTo>
                    <a:pt x="27" y="23"/>
                  </a:lnTo>
                  <a:lnTo>
                    <a:pt x="25" y="22"/>
                  </a:lnTo>
                  <a:lnTo>
                    <a:pt x="24" y="22"/>
                  </a:lnTo>
                  <a:lnTo>
                    <a:pt x="22" y="22"/>
                  </a:lnTo>
                  <a:lnTo>
                    <a:pt x="22" y="22"/>
                  </a:lnTo>
                  <a:lnTo>
                    <a:pt x="21" y="23"/>
                  </a:lnTo>
                  <a:lnTo>
                    <a:pt x="17" y="25"/>
                  </a:lnTo>
                  <a:lnTo>
                    <a:pt x="16" y="25"/>
                  </a:lnTo>
                  <a:lnTo>
                    <a:pt x="14" y="25"/>
                  </a:lnTo>
                  <a:lnTo>
                    <a:pt x="13" y="25"/>
                  </a:lnTo>
                  <a:lnTo>
                    <a:pt x="13" y="25"/>
                  </a:lnTo>
                  <a:lnTo>
                    <a:pt x="13" y="23"/>
                  </a:lnTo>
                  <a:lnTo>
                    <a:pt x="13" y="23"/>
                  </a:lnTo>
                  <a:lnTo>
                    <a:pt x="13" y="23"/>
                  </a:lnTo>
                  <a:lnTo>
                    <a:pt x="11" y="23"/>
                  </a:lnTo>
                  <a:lnTo>
                    <a:pt x="9" y="23"/>
                  </a:lnTo>
                  <a:lnTo>
                    <a:pt x="9" y="22"/>
                  </a:lnTo>
                  <a:lnTo>
                    <a:pt x="6" y="23"/>
                  </a:lnTo>
                  <a:lnTo>
                    <a:pt x="5" y="22"/>
                  </a:lnTo>
                  <a:lnTo>
                    <a:pt x="3" y="22"/>
                  </a:lnTo>
                  <a:lnTo>
                    <a:pt x="2" y="20"/>
                  </a:lnTo>
                  <a:lnTo>
                    <a:pt x="2" y="19"/>
                  </a:lnTo>
                  <a:lnTo>
                    <a:pt x="2" y="19"/>
                  </a:lnTo>
                  <a:lnTo>
                    <a:pt x="2" y="19"/>
                  </a:lnTo>
                  <a:lnTo>
                    <a:pt x="0" y="17"/>
                  </a:lnTo>
                  <a:lnTo>
                    <a:pt x="2" y="17"/>
                  </a:lnTo>
                  <a:lnTo>
                    <a:pt x="3" y="15"/>
                  </a:lnTo>
                  <a:lnTo>
                    <a:pt x="3" y="15"/>
                  </a:lnTo>
                  <a:lnTo>
                    <a:pt x="3" y="12"/>
                  </a:lnTo>
                  <a:lnTo>
                    <a:pt x="5" y="12"/>
                  </a:lnTo>
                  <a:lnTo>
                    <a:pt x="6" y="11"/>
                  </a:lnTo>
                  <a:lnTo>
                    <a:pt x="6" y="9"/>
                  </a:lnTo>
                  <a:lnTo>
                    <a:pt x="8" y="8"/>
                  </a:lnTo>
                  <a:lnTo>
                    <a:pt x="9" y="6"/>
                  </a:lnTo>
                  <a:lnTo>
                    <a:pt x="11" y="4"/>
                  </a:lnTo>
                  <a:lnTo>
                    <a:pt x="13" y="3"/>
                  </a:lnTo>
                  <a:lnTo>
                    <a:pt x="14" y="3"/>
                  </a:lnTo>
                  <a:lnTo>
                    <a:pt x="16" y="1"/>
                  </a:lnTo>
                  <a:lnTo>
                    <a:pt x="16" y="1"/>
                  </a:lnTo>
                  <a:lnTo>
                    <a:pt x="17" y="0"/>
                  </a:lnTo>
                  <a:lnTo>
                    <a:pt x="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00" name="Freeform 320">
              <a:extLst>
                <a:ext uri="{FF2B5EF4-FFF2-40B4-BE49-F238E27FC236}">
                  <a16:creationId xmlns:a16="http://schemas.microsoft.com/office/drawing/2014/main" id="{090A456F-0195-4402-B78B-734930E7A1AC}"/>
                </a:ext>
              </a:extLst>
            </p:cNvPr>
            <p:cNvSpPr>
              <a:spLocks noEditPoints="1"/>
            </p:cNvSpPr>
            <p:nvPr/>
          </p:nvSpPr>
          <p:spPr bwMode="auto">
            <a:xfrm>
              <a:off x="3538983" y="3645980"/>
              <a:ext cx="175430" cy="177380"/>
            </a:xfrm>
            <a:custGeom>
              <a:avLst/>
              <a:gdLst>
                <a:gd name="T0" fmla="*/ 84 w 90"/>
                <a:gd name="T1" fmla="*/ 90 h 91"/>
                <a:gd name="T2" fmla="*/ 76 w 90"/>
                <a:gd name="T3" fmla="*/ 88 h 91"/>
                <a:gd name="T4" fmla="*/ 81 w 90"/>
                <a:gd name="T5" fmla="*/ 86 h 91"/>
                <a:gd name="T6" fmla="*/ 87 w 90"/>
                <a:gd name="T7" fmla="*/ 82 h 91"/>
                <a:gd name="T8" fmla="*/ 84 w 90"/>
                <a:gd name="T9" fmla="*/ 68 h 91"/>
                <a:gd name="T10" fmla="*/ 90 w 90"/>
                <a:gd name="T11" fmla="*/ 69 h 91"/>
                <a:gd name="T12" fmla="*/ 86 w 90"/>
                <a:gd name="T13" fmla="*/ 69 h 91"/>
                <a:gd name="T14" fmla="*/ 75 w 90"/>
                <a:gd name="T15" fmla="*/ 66 h 91"/>
                <a:gd name="T16" fmla="*/ 68 w 90"/>
                <a:gd name="T17" fmla="*/ 71 h 91"/>
                <a:gd name="T18" fmla="*/ 73 w 90"/>
                <a:gd name="T19" fmla="*/ 68 h 91"/>
                <a:gd name="T20" fmla="*/ 73 w 90"/>
                <a:gd name="T21" fmla="*/ 64 h 91"/>
                <a:gd name="T22" fmla="*/ 71 w 90"/>
                <a:gd name="T23" fmla="*/ 63 h 91"/>
                <a:gd name="T24" fmla="*/ 68 w 90"/>
                <a:gd name="T25" fmla="*/ 63 h 91"/>
                <a:gd name="T26" fmla="*/ 56 w 90"/>
                <a:gd name="T27" fmla="*/ 53 h 91"/>
                <a:gd name="T28" fmla="*/ 60 w 90"/>
                <a:gd name="T29" fmla="*/ 61 h 91"/>
                <a:gd name="T30" fmla="*/ 54 w 90"/>
                <a:gd name="T31" fmla="*/ 57 h 91"/>
                <a:gd name="T32" fmla="*/ 54 w 90"/>
                <a:gd name="T33" fmla="*/ 50 h 91"/>
                <a:gd name="T34" fmla="*/ 46 w 90"/>
                <a:gd name="T35" fmla="*/ 52 h 91"/>
                <a:gd name="T36" fmla="*/ 43 w 90"/>
                <a:gd name="T37" fmla="*/ 50 h 91"/>
                <a:gd name="T38" fmla="*/ 65 w 90"/>
                <a:gd name="T39" fmla="*/ 44 h 91"/>
                <a:gd name="T40" fmla="*/ 18 w 90"/>
                <a:gd name="T41" fmla="*/ 39 h 91"/>
                <a:gd name="T42" fmla="*/ 19 w 90"/>
                <a:gd name="T43" fmla="*/ 41 h 91"/>
                <a:gd name="T44" fmla="*/ 21 w 90"/>
                <a:gd name="T45" fmla="*/ 45 h 91"/>
                <a:gd name="T46" fmla="*/ 16 w 90"/>
                <a:gd name="T47" fmla="*/ 45 h 91"/>
                <a:gd name="T48" fmla="*/ 16 w 90"/>
                <a:gd name="T49" fmla="*/ 41 h 91"/>
                <a:gd name="T50" fmla="*/ 48 w 90"/>
                <a:gd name="T51" fmla="*/ 34 h 91"/>
                <a:gd name="T52" fmla="*/ 52 w 90"/>
                <a:gd name="T53" fmla="*/ 42 h 91"/>
                <a:gd name="T54" fmla="*/ 51 w 90"/>
                <a:gd name="T55" fmla="*/ 41 h 91"/>
                <a:gd name="T56" fmla="*/ 46 w 90"/>
                <a:gd name="T57" fmla="*/ 34 h 91"/>
                <a:gd name="T58" fmla="*/ 24 w 90"/>
                <a:gd name="T59" fmla="*/ 28 h 91"/>
                <a:gd name="T60" fmla="*/ 21 w 90"/>
                <a:gd name="T61" fmla="*/ 28 h 91"/>
                <a:gd name="T62" fmla="*/ 15 w 90"/>
                <a:gd name="T63" fmla="*/ 28 h 91"/>
                <a:gd name="T64" fmla="*/ 18 w 90"/>
                <a:gd name="T65" fmla="*/ 36 h 91"/>
                <a:gd name="T66" fmla="*/ 15 w 90"/>
                <a:gd name="T67" fmla="*/ 39 h 91"/>
                <a:gd name="T68" fmla="*/ 11 w 90"/>
                <a:gd name="T69" fmla="*/ 38 h 91"/>
                <a:gd name="T70" fmla="*/ 10 w 90"/>
                <a:gd name="T71" fmla="*/ 34 h 91"/>
                <a:gd name="T72" fmla="*/ 11 w 90"/>
                <a:gd name="T73" fmla="*/ 30 h 91"/>
                <a:gd name="T74" fmla="*/ 34 w 90"/>
                <a:gd name="T75" fmla="*/ 22 h 91"/>
                <a:gd name="T76" fmla="*/ 41 w 90"/>
                <a:gd name="T77" fmla="*/ 28 h 91"/>
                <a:gd name="T78" fmla="*/ 40 w 90"/>
                <a:gd name="T79" fmla="*/ 33 h 91"/>
                <a:gd name="T80" fmla="*/ 41 w 90"/>
                <a:gd name="T81" fmla="*/ 28 h 91"/>
                <a:gd name="T82" fmla="*/ 34 w 90"/>
                <a:gd name="T83" fmla="*/ 22 h 91"/>
                <a:gd name="T84" fmla="*/ 34 w 90"/>
                <a:gd name="T85" fmla="*/ 20 h 91"/>
                <a:gd name="T86" fmla="*/ 10 w 90"/>
                <a:gd name="T87" fmla="*/ 3 h 91"/>
                <a:gd name="T88" fmla="*/ 11 w 90"/>
                <a:gd name="T89" fmla="*/ 5 h 91"/>
                <a:gd name="T90" fmla="*/ 0 w 90"/>
                <a:gd name="T91" fmla="*/ 3 h 91"/>
                <a:gd name="T92" fmla="*/ 5 w 90"/>
                <a:gd name="T93" fmla="*/ 3 h 91"/>
                <a:gd name="T94" fmla="*/ 19 w 90"/>
                <a:gd name="T95" fmla="*/ 0 h 91"/>
                <a:gd name="T96" fmla="*/ 24 w 90"/>
                <a:gd name="T97" fmla="*/ 3 h 91"/>
                <a:gd name="T98" fmla="*/ 29 w 90"/>
                <a:gd name="T99" fmla="*/ 9 h 91"/>
                <a:gd name="T100" fmla="*/ 24 w 90"/>
                <a:gd name="T101" fmla="*/ 14 h 91"/>
                <a:gd name="T102" fmla="*/ 26 w 90"/>
                <a:gd name="T103" fmla="*/ 8 h 91"/>
                <a:gd name="T104" fmla="*/ 21 w 90"/>
                <a:gd name="T10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91">
                  <a:moveTo>
                    <a:pt x="86" y="85"/>
                  </a:moveTo>
                  <a:lnTo>
                    <a:pt x="86" y="85"/>
                  </a:lnTo>
                  <a:lnTo>
                    <a:pt x="86" y="86"/>
                  </a:lnTo>
                  <a:lnTo>
                    <a:pt x="86" y="88"/>
                  </a:lnTo>
                  <a:lnTo>
                    <a:pt x="84" y="90"/>
                  </a:lnTo>
                  <a:lnTo>
                    <a:pt x="81" y="90"/>
                  </a:lnTo>
                  <a:lnTo>
                    <a:pt x="76" y="91"/>
                  </a:lnTo>
                  <a:lnTo>
                    <a:pt x="76" y="90"/>
                  </a:lnTo>
                  <a:lnTo>
                    <a:pt x="76" y="90"/>
                  </a:lnTo>
                  <a:lnTo>
                    <a:pt x="76" y="88"/>
                  </a:lnTo>
                  <a:lnTo>
                    <a:pt x="76" y="88"/>
                  </a:lnTo>
                  <a:lnTo>
                    <a:pt x="76" y="88"/>
                  </a:lnTo>
                  <a:lnTo>
                    <a:pt x="78" y="88"/>
                  </a:lnTo>
                  <a:lnTo>
                    <a:pt x="79" y="86"/>
                  </a:lnTo>
                  <a:lnTo>
                    <a:pt x="81" y="86"/>
                  </a:lnTo>
                  <a:lnTo>
                    <a:pt x="82" y="86"/>
                  </a:lnTo>
                  <a:lnTo>
                    <a:pt x="82" y="86"/>
                  </a:lnTo>
                  <a:lnTo>
                    <a:pt x="84" y="86"/>
                  </a:lnTo>
                  <a:lnTo>
                    <a:pt x="86" y="85"/>
                  </a:lnTo>
                  <a:close/>
                  <a:moveTo>
                    <a:pt x="87" y="82"/>
                  </a:moveTo>
                  <a:lnTo>
                    <a:pt x="87" y="82"/>
                  </a:lnTo>
                  <a:lnTo>
                    <a:pt x="86" y="83"/>
                  </a:lnTo>
                  <a:lnTo>
                    <a:pt x="86" y="82"/>
                  </a:lnTo>
                  <a:lnTo>
                    <a:pt x="87" y="82"/>
                  </a:lnTo>
                  <a:close/>
                  <a:moveTo>
                    <a:pt x="84" y="68"/>
                  </a:moveTo>
                  <a:lnTo>
                    <a:pt x="86" y="68"/>
                  </a:lnTo>
                  <a:lnTo>
                    <a:pt x="87" y="68"/>
                  </a:lnTo>
                  <a:lnTo>
                    <a:pt x="87" y="68"/>
                  </a:lnTo>
                  <a:lnTo>
                    <a:pt x="89" y="69"/>
                  </a:lnTo>
                  <a:lnTo>
                    <a:pt x="90" y="69"/>
                  </a:lnTo>
                  <a:lnTo>
                    <a:pt x="90" y="69"/>
                  </a:lnTo>
                  <a:lnTo>
                    <a:pt x="90" y="71"/>
                  </a:lnTo>
                  <a:lnTo>
                    <a:pt x="89" y="69"/>
                  </a:lnTo>
                  <a:lnTo>
                    <a:pt x="87" y="69"/>
                  </a:lnTo>
                  <a:lnTo>
                    <a:pt x="86" y="69"/>
                  </a:lnTo>
                  <a:lnTo>
                    <a:pt x="84" y="69"/>
                  </a:lnTo>
                  <a:lnTo>
                    <a:pt x="84" y="68"/>
                  </a:lnTo>
                  <a:close/>
                  <a:moveTo>
                    <a:pt x="75" y="63"/>
                  </a:moveTo>
                  <a:lnTo>
                    <a:pt x="75" y="64"/>
                  </a:lnTo>
                  <a:lnTo>
                    <a:pt x="75" y="66"/>
                  </a:lnTo>
                  <a:lnTo>
                    <a:pt x="73" y="69"/>
                  </a:lnTo>
                  <a:lnTo>
                    <a:pt x="71" y="69"/>
                  </a:lnTo>
                  <a:lnTo>
                    <a:pt x="68" y="71"/>
                  </a:lnTo>
                  <a:lnTo>
                    <a:pt x="68" y="72"/>
                  </a:lnTo>
                  <a:lnTo>
                    <a:pt x="68" y="71"/>
                  </a:lnTo>
                  <a:lnTo>
                    <a:pt x="70" y="69"/>
                  </a:lnTo>
                  <a:lnTo>
                    <a:pt x="71" y="69"/>
                  </a:lnTo>
                  <a:lnTo>
                    <a:pt x="71" y="68"/>
                  </a:lnTo>
                  <a:lnTo>
                    <a:pt x="71" y="68"/>
                  </a:lnTo>
                  <a:lnTo>
                    <a:pt x="73" y="68"/>
                  </a:lnTo>
                  <a:lnTo>
                    <a:pt x="73" y="66"/>
                  </a:lnTo>
                  <a:lnTo>
                    <a:pt x="73" y="66"/>
                  </a:lnTo>
                  <a:lnTo>
                    <a:pt x="73" y="64"/>
                  </a:lnTo>
                  <a:lnTo>
                    <a:pt x="73" y="64"/>
                  </a:lnTo>
                  <a:lnTo>
                    <a:pt x="73" y="64"/>
                  </a:lnTo>
                  <a:lnTo>
                    <a:pt x="75" y="63"/>
                  </a:lnTo>
                  <a:close/>
                  <a:moveTo>
                    <a:pt x="68" y="61"/>
                  </a:moveTo>
                  <a:lnTo>
                    <a:pt x="68" y="63"/>
                  </a:lnTo>
                  <a:lnTo>
                    <a:pt x="70" y="63"/>
                  </a:lnTo>
                  <a:lnTo>
                    <a:pt x="71" y="63"/>
                  </a:lnTo>
                  <a:lnTo>
                    <a:pt x="71" y="64"/>
                  </a:lnTo>
                  <a:lnTo>
                    <a:pt x="70" y="64"/>
                  </a:lnTo>
                  <a:lnTo>
                    <a:pt x="68" y="64"/>
                  </a:lnTo>
                  <a:lnTo>
                    <a:pt x="68" y="64"/>
                  </a:lnTo>
                  <a:lnTo>
                    <a:pt x="68" y="63"/>
                  </a:lnTo>
                  <a:lnTo>
                    <a:pt x="68" y="63"/>
                  </a:lnTo>
                  <a:lnTo>
                    <a:pt x="68" y="61"/>
                  </a:lnTo>
                  <a:close/>
                  <a:moveTo>
                    <a:pt x="52" y="49"/>
                  </a:moveTo>
                  <a:lnTo>
                    <a:pt x="54" y="52"/>
                  </a:lnTo>
                  <a:lnTo>
                    <a:pt x="56" y="53"/>
                  </a:lnTo>
                  <a:lnTo>
                    <a:pt x="56" y="55"/>
                  </a:lnTo>
                  <a:lnTo>
                    <a:pt x="57" y="57"/>
                  </a:lnTo>
                  <a:lnTo>
                    <a:pt x="59" y="58"/>
                  </a:lnTo>
                  <a:lnTo>
                    <a:pt x="60" y="60"/>
                  </a:lnTo>
                  <a:lnTo>
                    <a:pt x="60" y="61"/>
                  </a:lnTo>
                  <a:lnTo>
                    <a:pt x="60" y="61"/>
                  </a:lnTo>
                  <a:lnTo>
                    <a:pt x="57" y="58"/>
                  </a:lnTo>
                  <a:lnTo>
                    <a:pt x="56" y="58"/>
                  </a:lnTo>
                  <a:lnTo>
                    <a:pt x="54" y="57"/>
                  </a:lnTo>
                  <a:lnTo>
                    <a:pt x="54" y="57"/>
                  </a:lnTo>
                  <a:lnTo>
                    <a:pt x="56" y="57"/>
                  </a:lnTo>
                  <a:lnTo>
                    <a:pt x="56" y="55"/>
                  </a:lnTo>
                  <a:lnTo>
                    <a:pt x="56" y="55"/>
                  </a:lnTo>
                  <a:lnTo>
                    <a:pt x="54" y="52"/>
                  </a:lnTo>
                  <a:lnTo>
                    <a:pt x="54" y="50"/>
                  </a:lnTo>
                  <a:lnTo>
                    <a:pt x="52" y="50"/>
                  </a:lnTo>
                  <a:lnTo>
                    <a:pt x="52" y="49"/>
                  </a:lnTo>
                  <a:close/>
                  <a:moveTo>
                    <a:pt x="43" y="49"/>
                  </a:moveTo>
                  <a:lnTo>
                    <a:pt x="45" y="49"/>
                  </a:lnTo>
                  <a:lnTo>
                    <a:pt x="46" y="52"/>
                  </a:lnTo>
                  <a:lnTo>
                    <a:pt x="46" y="52"/>
                  </a:lnTo>
                  <a:lnTo>
                    <a:pt x="48" y="52"/>
                  </a:lnTo>
                  <a:lnTo>
                    <a:pt x="48" y="53"/>
                  </a:lnTo>
                  <a:lnTo>
                    <a:pt x="46" y="52"/>
                  </a:lnTo>
                  <a:lnTo>
                    <a:pt x="43" y="50"/>
                  </a:lnTo>
                  <a:lnTo>
                    <a:pt x="43" y="50"/>
                  </a:lnTo>
                  <a:lnTo>
                    <a:pt x="43" y="49"/>
                  </a:lnTo>
                  <a:close/>
                  <a:moveTo>
                    <a:pt x="65" y="42"/>
                  </a:moveTo>
                  <a:lnTo>
                    <a:pt x="65" y="42"/>
                  </a:lnTo>
                  <a:lnTo>
                    <a:pt x="65" y="44"/>
                  </a:lnTo>
                  <a:lnTo>
                    <a:pt x="65" y="45"/>
                  </a:lnTo>
                  <a:lnTo>
                    <a:pt x="64" y="44"/>
                  </a:lnTo>
                  <a:lnTo>
                    <a:pt x="65" y="42"/>
                  </a:lnTo>
                  <a:lnTo>
                    <a:pt x="65" y="42"/>
                  </a:lnTo>
                  <a:close/>
                  <a:moveTo>
                    <a:pt x="18" y="39"/>
                  </a:moveTo>
                  <a:lnTo>
                    <a:pt x="19" y="41"/>
                  </a:lnTo>
                  <a:lnTo>
                    <a:pt x="19" y="41"/>
                  </a:lnTo>
                  <a:lnTo>
                    <a:pt x="18" y="42"/>
                  </a:lnTo>
                  <a:lnTo>
                    <a:pt x="19" y="42"/>
                  </a:lnTo>
                  <a:lnTo>
                    <a:pt x="19" y="41"/>
                  </a:lnTo>
                  <a:lnTo>
                    <a:pt x="21" y="42"/>
                  </a:lnTo>
                  <a:lnTo>
                    <a:pt x="21" y="44"/>
                  </a:lnTo>
                  <a:lnTo>
                    <a:pt x="21" y="45"/>
                  </a:lnTo>
                  <a:lnTo>
                    <a:pt x="21" y="45"/>
                  </a:lnTo>
                  <a:lnTo>
                    <a:pt x="21" y="45"/>
                  </a:lnTo>
                  <a:lnTo>
                    <a:pt x="21" y="45"/>
                  </a:lnTo>
                  <a:lnTo>
                    <a:pt x="21" y="49"/>
                  </a:lnTo>
                  <a:lnTo>
                    <a:pt x="18" y="49"/>
                  </a:lnTo>
                  <a:lnTo>
                    <a:pt x="18" y="47"/>
                  </a:lnTo>
                  <a:lnTo>
                    <a:pt x="16" y="45"/>
                  </a:lnTo>
                  <a:lnTo>
                    <a:pt x="16" y="44"/>
                  </a:lnTo>
                  <a:lnTo>
                    <a:pt x="16" y="42"/>
                  </a:lnTo>
                  <a:lnTo>
                    <a:pt x="15" y="41"/>
                  </a:lnTo>
                  <a:lnTo>
                    <a:pt x="15" y="41"/>
                  </a:lnTo>
                  <a:lnTo>
                    <a:pt x="16" y="41"/>
                  </a:lnTo>
                  <a:lnTo>
                    <a:pt x="16" y="41"/>
                  </a:lnTo>
                  <a:lnTo>
                    <a:pt x="18" y="41"/>
                  </a:lnTo>
                  <a:lnTo>
                    <a:pt x="18" y="39"/>
                  </a:lnTo>
                  <a:close/>
                  <a:moveTo>
                    <a:pt x="48" y="33"/>
                  </a:moveTo>
                  <a:lnTo>
                    <a:pt x="48" y="34"/>
                  </a:lnTo>
                  <a:lnTo>
                    <a:pt x="49" y="38"/>
                  </a:lnTo>
                  <a:lnTo>
                    <a:pt x="49" y="38"/>
                  </a:lnTo>
                  <a:lnTo>
                    <a:pt x="52" y="41"/>
                  </a:lnTo>
                  <a:lnTo>
                    <a:pt x="52" y="42"/>
                  </a:lnTo>
                  <a:lnTo>
                    <a:pt x="52" y="42"/>
                  </a:lnTo>
                  <a:lnTo>
                    <a:pt x="51" y="42"/>
                  </a:lnTo>
                  <a:lnTo>
                    <a:pt x="51" y="42"/>
                  </a:lnTo>
                  <a:lnTo>
                    <a:pt x="51" y="42"/>
                  </a:lnTo>
                  <a:lnTo>
                    <a:pt x="51" y="41"/>
                  </a:lnTo>
                  <a:lnTo>
                    <a:pt x="51" y="41"/>
                  </a:lnTo>
                  <a:lnTo>
                    <a:pt x="51" y="39"/>
                  </a:lnTo>
                  <a:lnTo>
                    <a:pt x="49" y="36"/>
                  </a:lnTo>
                  <a:lnTo>
                    <a:pt x="48" y="36"/>
                  </a:lnTo>
                  <a:lnTo>
                    <a:pt x="48" y="34"/>
                  </a:lnTo>
                  <a:lnTo>
                    <a:pt x="46" y="34"/>
                  </a:lnTo>
                  <a:lnTo>
                    <a:pt x="48" y="34"/>
                  </a:lnTo>
                  <a:lnTo>
                    <a:pt x="48" y="33"/>
                  </a:lnTo>
                  <a:close/>
                  <a:moveTo>
                    <a:pt x="24" y="28"/>
                  </a:moveTo>
                  <a:lnTo>
                    <a:pt x="24" y="28"/>
                  </a:lnTo>
                  <a:lnTo>
                    <a:pt x="24" y="28"/>
                  </a:lnTo>
                  <a:lnTo>
                    <a:pt x="24" y="28"/>
                  </a:lnTo>
                  <a:lnTo>
                    <a:pt x="23" y="30"/>
                  </a:lnTo>
                  <a:lnTo>
                    <a:pt x="21" y="28"/>
                  </a:lnTo>
                  <a:lnTo>
                    <a:pt x="21" y="28"/>
                  </a:lnTo>
                  <a:lnTo>
                    <a:pt x="21" y="28"/>
                  </a:lnTo>
                  <a:lnTo>
                    <a:pt x="23" y="28"/>
                  </a:lnTo>
                  <a:lnTo>
                    <a:pt x="24" y="28"/>
                  </a:lnTo>
                  <a:close/>
                  <a:moveTo>
                    <a:pt x="11" y="27"/>
                  </a:moveTo>
                  <a:lnTo>
                    <a:pt x="13" y="27"/>
                  </a:lnTo>
                  <a:lnTo>
                    <a:pt x="15" y="28"/>
                  </a:lnTo>
                  <a:lnTo>
                    <a:pt x="15" y="28"/>
                  </a:lnTo>
                  <a:lnTo>
                    <a:pt x="15" y="30"/>
                  </a:lnTo>
                  <a:lnTo>
                    <a:pt x="16" y="31"/>
                  </a:lnTo>
                  <a:lnTo>
                    <a:pt x="18" y="33"/>
                  </a:lnTo>
                  <a:lnTo>
                    <a:pt x="18" y="36"/>
                  </a:lnTo>
                  <a:lnTo>
                    <a:pt x="18" y="36"/>
                  </a:lnTo>
                  <a:lnTo>
                    <a:pt x="18" y="38"/>
                  </a:lnTo>
                  <a:lnTo>
                    <a:pt x="16" y="38"/>
                  </a:lnTo>
                  <a:lnTo>
                    <a:pt x="16" y="39"/>
                  </a:lnTo>
                  <a:lnTo>
                    <a:pt x="15" y="39"/>
                  </a:lnTo>
                  <a:lnTo>
                    <a:pt x="13" y="39"/>
                  </a:lnTo>
                  <a:lnTo>
                    <a:pt x="13" y="39"/>
                  </a:lnTo>
                  <a:lnTo>
                    <a:pt x="11" y="38"/>
                  </a:lnTo>
                  <a:lnTo>
                    <a:pt x="11" y="36"/>
                  </a:lnTo>
                  <a:lnTo>
                    <a:pt x="11" y="38"/>
                  </a:lnTo>
                  <a:lnTo>
                    <a:pt x="10" y="38"/>
                  </a:lnTo>
                  <a:lnTo>
                    <a:pt x="8" y="36"/>
                  </a:lnTo>
                  <a:lnTo>
                    <a:pt x="8" y="34"/>
                  </a:lnTo>
                  <a:lnTo>
                    <a:pt x="10" y="34"/>
                  </a:lnTo>
                  <a:lnTo>
                    <a:pt x="10" y="34"/>
                  </a:lnTo>
                  <a:lnTo>
                    <a:pt x="10" y="34"/>
                  </a:lnTo>
                  <a:lnTo>
                    <a:pt x="10" y="34"/>
                  </a:lnTo>
                  <a:lnTo>
                    <a:pt x="10" y="33"/>
                  </a:lnTo>
                  <a:lnTo>
                    <a:pt x="10" y="33"/>
                  </a:lnTo>
                  <a:lnTo>
                    <a:pt x="11" y="30"/>
                  </a:lnTo>
                  <a:lnTo>
                    <a:pt x="11" y="28"/>
                  </a:lnTo>
                  <a:lnTo>
                    <a:pt x="11" y="27"/>
                  </a:lnTo>
                  <a:lnTo>
                    <a:pt x="11" y="27"/>
                  </a:lnTo>
                  <a:close/>
                  <a:moveTo>
                    <a:pt x="34" y="20"/>
                  </a:moveTo>
                  <a:lnTo>
                    <a:pt x="34" y="22"/>
                  </a:lnTo>
                  <a:lnTo>
                    <a:pt x="37" y="23"/>
                  </a:lnTo>
                  <a:lnTo>
                    <a:pt x="38" y="23"/>
                  </a:lnTo>
                  <a:lnTo>
                    <a:pt x="40" y="27"/>
                  </a:lnTo>
                  <a:lnTo>
                    <a:pt x="41" y="27"/>
                  </a:lnTo>
                  <a:lnTo>
                    <a:pt x="41" y="28"/>
                  </a:lnTo>
                  <a:lnTo>
                    <a:pt x="41" y="31"/>
                  </a:lnTo>
                  <a:lnTo>
                    <a:pt x="40" y="33"/>
                  </a:lnTo>
                  <a:lnTo>
                    <a:pt x="41" y="34"/>
                  </a:lnTo>
                  <a:lnTo>
                    <a:pt x="40" y="34"/>
                  </a:lnTo>
                  <a:lnTo>
                    <a:pt x="40" y="33"/>
                  </a:lnTo>
                  <a:lnTo>
                    <a:pt x="38" y="31"/>
                  </a:lnTo>
                  <a:lnTo>
                    <a:pt x="38" y="31"/>
                  </a:lnTo>
                  <a:lnTo>
                    <a:pt x="40" y="31"/>
                  </a:lnTo>
                  <a:lnTo>
                    <a:pt x="40" y="30"/>
                  </a:lnTo>
                  <a:lnTo>
                    <a:pt x="41" y="28"/>
                  </a:lnTo>
                  <a:lnTo>
                    <a:pt x="41" y="27"/>
                  </a:lnTo>
                  <a:lnTo>
                    <a:pt x="38" y="25"/>
                  </a:lnTo>
                  <a:lnTo>
                    <a:pt x="38" y="23"/>
                  </a:lnTo>
                  <a:lnTo>
                    <a:pt x="35" y="23"/>
                  </a:lnTo>
                  <a:lnTo>
                    <a:pt x="34" y="22"/>
                  </a:lnTo>
                  <a:lnTo>
                    <a:pt x="34" y="22"/>
                  </a:lnTo>
                  <a:lnTo>
                    <a:pt x="32" y="22"/>
                  </a:lnTo>
                  <a:lnTo>
                    <a:pt x="32" y="22"/>
                  </a:lnTo>
                  <a:lnTo>
                    <a:pt x="32" y="20"/>
                  </a:lnTo>
                  <a:lnTo>
                    <a:pt x="34" y="20"/>
                  </a:lnTo>
                  <a:close/>
                  <a:moveTo>
                    <a:pt x="5" y="1"/>
                  </a:moveTo>
                  <a:lnTo>
                    <a:pt x="7" y="3"/>
                  </a:lnTo>
                  <a:lnTo>
                    <a:pt x="8" y="3"/>
                  </a:lnTo>
                  <a:lnTo>
                    <a:pt x="10" y="3"/>
                  </a:lnTo>
                  <a:lnTo>
                    <a:pt x="10" y="3"/>
                  </a:lnTo>
                  <a:lnTo>
                    <a:pt x="13" y="3"/>
                  </a:lnTo>
                  <a:lnTo>
                    <a:pt x="15" y="1"/>
                  </a:lnTo>
                  <a:lnTo>
                    <a:pt x="15" y="3"/>
                  </a:lnTo>
                  <a:lnTo>
                    <a:pt x="15" y="3"/>
                  </a:lnTo>
                  <a:lnTo>
                    <a:pt x="11" y="5"/>
                  </a:lnTo>
                  <a:lnTo>
                    <a:pt x="7" y="5"/>
                  </a:lnTo>
                  <a:lnTo>
                    <a:pt x="5" y="6"/>
                  </a:lnTo>
                  <a:lnTo>
                    <a:pt x="4" y="6"/>
                  </a:lnTo>
                  <a:lnTo>
                    <a:pt x="2" y="6"/>
                  </a:lnTo>
                  <a:lnTo>
                    <a:pt x="0" y="3"/>
                  </a:lnTo>
                  <a:lnTo>
                    <a:pt x="0" y="3"/>
                  </a:lnTo>
                  <a:lnTo>
                    <a:pt x="2" y="5"/>
                  </a:lnTo>
                  <a:lnTo>
                    <a:pt x="4" y="5"/>
                  </a:lnTo>
                  <a:lnTo>
                    <a:pt x="5" y="3"/>
                  </a:lnTo>
                  <a:lnTo>
                    <a:pt x="5" y="3"/>
                  </a:lnTo>
                  <a:lnTo>
                    <a:pt x="5" y="3"/>
                  </a:lnTo>
                  <a:lnTo>
                    <a:pt x="5" y="1"/>
                  </a:lnTo>
                  <a:close/>
                  <a:moveTo>
                    <a:pt x="16" y="0"/>
                  </a:moveTo>
                  <a:lnTo>
                    <a:pt x="18" y="0"/>
                  </a:lnTo>
                  <a:lnTo>
                    <a:pt x="19" y="0"/>
                  </a:lnTo>
                  <a:lnTo>
                    <a:pt x="21" y="0"/>
                  </a:lnTo>
                  <a:lnTo>
                    <a:pt x="23" y="1"/>
                  </a:lnTo>
                  <a:lnTo>
                    <a:pt x="24" y="1"/>
                  </a:lnTo>
                  <a:lnTo>
                    <a:pt x="24" y="3"/>
                  </a:lnTo>
                  <a:lnTo>
                    <a:pt x="24" y="3"/>
                  </a:lnTo>
                  <a:lnTo>
                    <a:pt x="24" y="3"/>
                  </a:lnTo>
                  <a:lnTo>
                    <a:pt x="26" y="5"/>
                  </a:lnTo>
                  <a:lnTo>
                    <a:pt x="26" y="5"/>
                  </a:lnTo>
                  <a:lnTo>
                    <a:pt x="27" y="6"/>
                  </a:lnTo>
                  <a:lnTo>
                    <a:pt x="29" y="9"/>
                  </a:lnTo>
                  <a:lnTo>
                    <a:pt x="26" y="9"/>
                  </a:lnTo>
                  <a:lnTo>
                    <a:pt x="26" y="14"/>
                  </a:lnTo>
                  <a:lnTo>
                    <a:pt x="26" y="16"/>
                  </a:lnTo>
                  <a:lnTo>
                    <a:pt x="26" y="16"/>
                  </a:lnTo>
                  <a:lnTo>
                    <a:pt x="24" y="14"/>
                  </a:lnTo>
                  <a:lnTo>
                    <a:pt x="23" y="14"/>
                  </a:lnTo>
                  <a:lnTo>
                    <a:pt x="24" y="12"/>
                  </a:lnTo>
                  <a:lnTo>
                    <a:pt x="26" y="11"/>
                  </a:lnTo>
                  <a:lnTo>
                    <a:pt x="26" y="9"/>
                  </a:lnTo>
                  <a:lnTo>
                    <a:pt x="26" y="8"/>
                  </a:lnTo>
                  <a:lnTo>
                    <a:pt x="26" y="8"/>
                  </a:lnTo>
                  <a:lnTo>
                    <a:pt x="26" y="6"/>
                  </a:lnTo>
                  <a:lnTo>
                    <a:pt x="26" y="5"/>
                  </a:lnTo>
                  <a:lnTo>
                    <a:pt x="24" y="5"/>
                  </a:lnTo>
                  <a:lnTo>
                    <a:pt x="21" y="0"/>
                  </a:lnTo>
                  <a:lnTo>
                    <a:pt x="18" y="0"/>
                  </a:lnTo>
                  <a:lnTo>
                    <a:pt x="15" y="0"/>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01" name="Freeform 321">
              <a:extLst>
                <a:ext uri="{FF2B5EF4-FFF2-40B4-BE49-F238E27FC236}">
                  <a16:creationId xmlns:a16="http://schemas.microsoft.com/office/drawing/2014/main" id="{166CA10B-015C-4766-BEA7-46DA31D621F8}"/>
                </a:ext>
              </a:extLst>
            </p:cNvPr>
            <p:cNvSpPr>
              <a:spLocks noEditPoints="1"/>
            </p:cNvSpPr>
            <p:nvPr/>
          </p:nvSpPr>
          <p:spPr bwMode="auto">
            <a:xfrm>
              <a:off x="3677378" y="4269731"/>
              <a:ext cx="1107158" cy="1128600"/>
            </a:xfrm>
            <a:custGeom>
              <a:avLst/>
              <a:gdLst>
                <a:gd name="T0" fmla="*/ 431 w 568"/>
                <a:gd name="T1" fmla="*/ 412 h 579"/>
                <a:gd name="T2" fmla="*/ 428 w 568"/>
                <a:gd name="T3" fmla="*/ 118 h 579"/>
                <a:gd name="T4" fmla="*/ 354 w 568"/>
                <a:gd name="T5" fmla="*/ 78 h 579"/>
                <a:gd name="T6" fmla="*/ 361 w 568"/>
                <a:gd name="T7" fmla="*/ 97 h 579"/>
                <a:gd name="T8" fmla="*/ 338 w 568"/>
                <a:gd name="T9" fmla="*/ 91 h 579"/>
                <a:gd name="T10" fmla="*/ 350 w 568"/>
                <a:gd name="T11" fmla="*/ 77 h 579"/>
                <a:gd name="T12" fmla="*/ 347 w 568"/>
                <a:gd name="T13" fmla="*/ 66 h 579"/>
                <a:gd name="T14" fmla="*/ 202 w 568"/>
                <a:gd name="T15" fmla="*/ 9 h 579"/>
                <a:gd name="T16" fmla="*/ 204 w 568"/>
                <a:gd name="T17" fmla="*/ 33 h 579"/>
                <a:gd name="T18" fmla="*/ 224 w 568"/>
                <a:gd name="T19" fmla="*/ 56 h 579"/>
                <a:gd name="T20" fmla="*/ 245 w 568"/>
                <a:gd name="T21" fmla="*/ 47 h 579"/>
                <a:gd name="T22" fmla="*/ 262 w 568"/>
                <a:gd name="T23" fmla="*/ 39 h 579"/>
                <a:gd name="T24" fmla="*/ 289 w 568"/>
                <a:gd name="T25" fmla="*/ 44 h 579"/>
                <a:gd name="T26" fmla="*/ 313 w 568"/>
                <a:gd name="T27" fmla="*/ 33 h 579"/>
                <a:gd name="T28" fmla="*/ 338 w 568"/>
                <a:gd name="T29" fmla="*/ 44 h 579"/>
                <a:gd name="T30" fmla="*/ 324 w 568"/>
                <a:gd name="T31" fmla="*/ 86 h 579"/>
                <a:gd name="T32" fmla="*/ 338 w 568"/>
                <a:gd name="T33" fmla="*/ 100 h 579"/>
                <a:gd name="T34" fmla="*/ 371 w 568"/>
                <a:gd name="T35" fmla="*/ 96 h 579"/>
                <a:gd name="T36" fmla="*/ 391 w 568"/>
                <a:gd name="T37" fmla="*/ 86 h 579"/>
                <a:gd name="T38" fmla="*/ 425 w 568"/>
                <a:gd name="T39" fmla="*/ 100 h 579"/>
                <a:gd name="T40" fmla="*/ 432 w 568"/>
                <a:gd name="T41" fmla="*/ 111 h 579"/>
                <a:gd name="T42" fmla="*/ 500 w 568"/>
                <a:gd name="T43" fmla="*/ 121 h 579"/>
                <a:gd name="T44" fmla="*/ 568 w 568"/>
                <a:gd name="T45" fmla="*/ 181 h 579"/>
                <a:gd name="T46" fmla="*/ 530 w 568"/>
                <a:gd name="T47" fmla="*/ 239 h 579"/>
                <a:gd name="T48" fmla="*/ 507 w 568"/>
                <a:gd name="T49" fmla="*/ 272 h 579"/>
                <a:gd name="T50" fmla="*/ 496 w 568"/>
                <a:gd name="T51" fmla="*/ 360 h 579"/>
                <a:gd name="T52" fmla="*/ 448 w 568"/>
                <a:gd name="T53" fmla="*/ 411 h 579"/>
                <a:gd name="T54" fmla="*/ 425 w 568"/>
                <a:gd name="T55" fmla="*/ 417 h 579"/>
                <a:gd name="T56" fmla="*/ 369 w 568"/>
                <a:gd name="T57" fmla="*/ 449 h 579"/>
                <a:gd name="T58" fmla="*/ 366 w 568"/>
                <a:gd name="T59" fmla="*/ 493 h 579"/>
                <a:gd name="T60" fmla="*/ 332 w 568"/>
                <a:gd name="T61" fmla="*/ 537 h 579"/>
                <a:gd name="T62" fmla="*/ 327 w 568"/>
                <a:gd name="T63" fmla="*/ 534 h 579"/>
                <a:gd name="T64" fmla="*/ 298 w 568"/>
                <a:gd name="T65" fmla="*/ 576 h 579"/>
                <a:gd name="T66" fmla="*/ 309 w 568"/>
                <a:gd name="T67" fmla="*/ 554 h 579"/>
                <a:gd name="T68" fmla="*/ 281 w 568"/>
                <a:gd name="T69" fmla="*/ 543 h 579"/>
                <a:gd name="T70" fmla="*/ 248 w 568"/>
                <a:gd name="T71" fmla="*/ 521 h 579"/>
                <a:gd name="T72" fmla="*/ 264 w 568"/>
                <a:gd name="T73" fmla="*/ 493 h 579"/>
                <a:gd name="T74" fmla="*/ 287 w 568"/>
                <a:gd name="T75" fmla="*/ 477 h 579"/>
                <a:gd name="T76" fmla="*/ 283 w 568"/>
                <a:gd name="T77" fmla="*/ 450 h 579"/>
                <a:gd name="T78" fmla="*/ 268 w 568"/>
                <a:gd name="T79" fmla="*/ 420 h 579"/>
                <a:gd name="T80" fmla="*/ 253 w 568"/>
                <a:gd name="T81" fmla="*/ 398 h 579"/>
                <a:gd name="T82" fmla="*/ 234 w 568"/>
                <a:gd name="T83" fmla="*/ 389 h 579"/>
                <a:gd name="T84" fmla="*/ 234 w 568"/>
                <a:gd name="T85" fmla="*/ 367 h 579"/>
                <a:gd name="T86" fmla="*/ 226 w 568"/>
                <a:gd name="T87" fmla="*/ 321 h 579"/>
                <a:gd name="T88" fmla="*/ 197 w 568"/>
                <a:gd name="T89" fmla="*/ 278 h 579"/>
                <a:gd name="T90" fmla="*/ 156 w 568"/>
                <a:gd name="T91" fmla="*/ 258 h 579"/>
                <a:gd name="T92" fmla="*/ 127 w 568"/>
                <a:gd name="T93" fmla="*/ 241 h 579"/>
                <a:gd name="T94" fmla="*/ 106 w 568"/>
                <a:gd name="T95" fmla="*/ 219 h 579"/>
                <a:gd name="T96" fmla="*/ 57 w 568"/>
                <a:gd name="T97" fmla="*/ 233 h 579"/>
                <a:gd name="T98" fmla="*/ 40 w 568"/>
                <a:gd name="T99" fmla="*/ 219 h 579"/>
                <a:gd name="T100" fmla="*/ 8 w 568"/>
                <a:gd name="T101" fmla="*/ 195 h 579"/>
                <a:gd name="T102" fmla="*/ 4 w 568"/>
                <a:gd name="T103" fmla="*/ 178 h 579"/>
                <a:gd name="T104" fmla="*/ 29 w 568"/>
                <a:gd name="T105" fmla="*/ 141 h 579"/>
                <a:gd name="T106" fmla="*/ 63 w 568"/>
                <a:gd name="T107" fmla="*/ 119 h 579"/>
                <a:gd name="T108" fmla="*/ 59 w 568"/>
                <a:gd name="T109" fmla="*/ 78 h 579"/>
                <a:gd name="T110" fmla="*/ 71 w 568"/>
                <a:gd name="T111" fmla="*/ 64 h 579"/>
                <a:gd name="T112" fmla="*/ 84 w 568"/>
                <a:gd name="T113" fmla="*/ 50 h 579"/>
                <a:gd name="T114" fmla="*/ 111 w 568"/>
                <a:gd name="T115" fmla="*/ 64 h 579"/>
                <a:gd name="T116" fmla="*/ 142 w 568"/>
                <a:gd name="T117" fmla="*/ 53 h 579"/>
                <a:gd name="T118" fmla="*/ 136 w 568"/>
                <a:gd name="T119" fmla="*/ 19 h 579"/>
                <a:gd name="T120" fmla="*/ 166 w 568"/>
                <a:gd name="T121" fmla="*/ 17 h 579"/>
                <a:gd name="T122" fmla="*/ 201 w 568"/>
                <a:gd name="T12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8" h="579">
                  <a:moveTo>
                    <a:pt x="371" y="479"/>
                  </a:moveTo>
                  <a:lnTo>
                    <a:pt x="371" y="480"/>
                  </a:lnTo>
                  <a:lnTo>
                    <a:pt x="371" y="482"/>
                  </a:lnTo>
                  <a:lnTo>
                    <a:pt x="369" y="483"/>
                  </a:lnTo>
                  <a:lnTo>
                    <a:pt x="369" y="485"/>
                  </a:lnTo>
                  <a:lnTo>
                    <a:pt x="369" y="485"/>
                  </a:lnTo>
                  <a:lnTo>
                    <a:pt x="369" y="482"/>
                  </a:lnTo>
                  <a:lnTo>
                    <a:pt x="369" y="480"/>
                  </a:lnTo>
                  <a:lnTo>
                    <a:pt x="369" y="479"/>
                  </a:lnTo>
                  <a:lnTo>
                    <a:pt x="371" y="479"/>
                  </a:lnTo>
                  <a:close/>
                  <a:moveTo>
                    <a:pt x="369" y="460"/>
                  </a:moveTo>
                  <a:lnTo>
                    <a:pt x="369" y="460"/>
                  </a:lnTo>
                  <a:lnTo>
                    <a:pt x="369" y="461"/>
                  </a:lnTo>
                  <a:lnTo>
                    <a:pt x="369" y="463"/>
                  </a:lnTo>
                  <a:lnTo>
                    <a:pt x="368" y="463"/>
                  </a:lnTo>
                  <a:lnTo>
                    <a:pt x="368" y="463"/>
                  </a:lnTo>
                  <a:lnTo>
                    <a:pt x="368" y="461"/>
                  </a:lnTo>
                  <a:lnTo>
                    <a:pt x="369" y="460"/>
                  </a:lnTo>
                  <a:close/>
                  <a:moveTo>
                    <a:pt x="415" y="422"/>
                  </a:moveTo>
                  <a:lnTo>
                    <a:pt x="417" y="423"/>
                  </a:lnTo>
                  <a:lnTo>
                    <a:pt x="417" y="423"/>
                  </a:lnTo>
                  <a:lnTo>
                    <a:pt x="417" y="423"/>
                  </a:lnTo>
                  <a:lnTo>
                    <a:pt x="417" y="425"/>
                  </a:lnTo>
                  <a:lnTo>
                    <a:pt x="417" y="425"/>
                  </a:lnTo>
                  <a:lnTo>
                    <a:pt x="417" y="425"/>
                  </a:lnTo>
                  <a:lnTo>
                    <a:pt x="415" y="425"/>
                  </a:lnTo>
                  <a:lnTo>
                    <a:pt x="414" y="425"/>
                  </a:lnTo>
                  <a:lnTo>
                    <a:pt x="414" y="425"/>
                  </a:lnTo>
                  <a:lnTo>
                    <a:pt x="415" y="422"/>
                  </a:lnTo>
                  <a:close/>
                  <a:moveTo>
                    <a:pt x="431" y="412"/>
                  </a:moveTo>
                  <a:lnTo>
                    <a:pt x="431" y="412"/>
                  </a:lnTo>
                  <a:lnTo>
                    <a:pt x="432" y="412"/>
                  </a:lnTo>
                  <a:lnTo>
                    <a:pt x="432" y="414"/>
                  </a:lnTo>
                  <a:lnTo>
                    <a:pt x="434" y="414"/>
                  </a:lnTo>
                  <a:lnTo>
                    <a:pt x="432" y="414"/>
                  </a:lnTo>
                  <a:lnTo>
                    <a:pt x="431" y="414"/>
                  </a:lnTo>
                  <a:lnTo>
                    <a:pt x="429" y="414"/>
                  </a:lnTo>
                  <a:lnTo>
                    <a:pt x="429" y="414"/>
                  </a:lnTo>
                  <a:lnTo>
                    <a:pt x="431" y="412"/>
                  </a:lnTo>
                  <a:lnTo>
                    <a:pt x="431" y="412"/>
                  </a:lnTo>
                  <a:close/>
                  <a:moveTo>
                    <a:pt x="507" y="269"/>
                  </a:moveTo>
                  <a:lnTo>
                    <a:pt x="508" y="269"/>
                  </a:lnTo>
                  <a:lnTo>
                    <a:pt x="508" y="271"/>
                  </a:lnTo>
                  <a:lnTo>
                    <a:pt x="508" y="271"/>
                  </a:lnTo>
                  <a:lnTo>
                    <a:pt x="507" y="271"/>
                  </a:lnTo>
                  <a:lnTo>
                    <a:pt x="507" y="271"/>
                  </a:lnTo>
                  <a:lnTo>
                    <a:pt x="507" y="269"/>
                  </a:lnTo>
                  <a:lnTo>
                    <a:pt x="507" y="269"/>
                  </a:lnTo>
                  <a:lnTo>
                    <a:pt x="507" y="269"/>
                  </a:lnTo>
                  <a:close/>
                  <a:moveTo>
                    <a:pt x="511" y="261"/>
                  </a:moveTo>
                  <a:lnTo>
                    <a:pt x="513" y="261"/>
                  </a:lnTo>
                  <a:lnTo>
                    <a:pt x="513" y="263"/>
                  </a:lnTo>
                  <a:lnTo>
                    <a:pt x="513" y="263"/>
                  </a:lnTo>
                  <a:lnTo>
                    <a:pt x="511" y="264"/>
                  </a:lnTo>
                  <a:lnTo>
                    <a:pt x="510" y="264"/>
                  </a:lnTo>
                  <a:lnTo>
                    <a:pt x="510" y="264"/>
                  </a:lnTo>
                  <a:lnTo>
                    <a:pt x="511" y="263"/>
                  </a:lnTo>
                  <a:lnTo>
                    <a:pt x="511" y="261"/>
                  </a:lnTo>
                  <a:close/>
                  <a:moveTo>
                    <a:pt x="428" y="115"/>
                  </a:moveTo>
                  <a:lnTo>
                    <a:pt x="428" y="115"/>
                  </a:lnTo>
                  <a:lnTo>
                    <a:pt x="428" y="116"/>
                  </a:lnTo>
                  <a:lnTo>
                    <a:pt x="428" y="118"/>
                  </a:lnTo>
                  <a:lnTo>
                    <a:pt x="426" y="119"/>
                  </a:lnTo>
                  <a:lnTo>
                    <a:pt x="426" y="118"/>
                  </a:lnTo>
                  <a:lnTo>
                    <a:pt x="426" y="116"/>
                  </a:lnTo>
                  <a:lnTo>
                    <a:pt x="426" y="115"/>
                  </a:lnTo>
                  <a:lnTo>
                    <a:pt x="428" y="115"/>
                  </a:lnTo>
                  <a:lnTo>
                    <a:pt x="428" y="115"/>
                  </a:lnTo>
                  <a:close/>
                  <a:moveTo>
                    <a:pt x="420" y="94"/>
                  </a:moveTo>
                  <a:lnTo>
                    <a:pt x="421" y="94"/>
                  </a:lnTo>
                  <a:lnTo>
                    <a:pt x="421" y="94"/>
                  </a:lnTo>
                  <a:lnTo>
                    <a:pt x="421" y="96"/>
                  </a:lnTo>
                  <a:lnTo>
                    <a:pt x="421" y="96"/>
                  </a:lnTo>
                  <a:lnTo>
                    <a:pt x="420" y="96"/>
                  </a:lnTo>
                  <a:lnTo>
                    <a:pt x="420" y="94"/>
                  </a:lnTo>
                  <a:lnTo>
                    <a:pt x="420" y="94"/>
                  </a:lnTo>
                  <a:lnTo>
                    <a:pt x="420" y="94"/>
                  </a:lnTo>
                  <a:close/>
                  <a:moveTo>
                    <a:pt x="330" y="83"/>
                  </a:moveTo>
                  <a:lnTo>
                    <a:pt x="332" y="85"/>
                  </a:lnTo>
                  <a:lnTo>
                    <a:pt x="330" y="89"/>
                  </a:lnTo>
                  <a:lnTo>
                    <a:pt x="328" y="89"/>
                  </a:lnTo>
                  <a:lnTo>
                    <a:pt x="327" y="93"/>
                  </a:lnTo>
                  <a:lnTo>
                    <a:pt x="324" y="94"/>
                  </a:lnTo>
                  <a:lnTo>
                    <a:pt x="322" y="96"/>
                  </a:lnTo>
                  <a:lnTo>
                    <a:pt x="320" y="96"/>
                  </a:lnTo>
                  <a:lnTo>
                    <a:pt x="322" y="93"/>
                  </a:lnTo>
                  <a:lnTo>
                    <a:pt x="324" y="91"/>
                  </a:lnTo>
                  <a:lnTo>
                    <a:pt x="324" y="88"/>
                  </a:lnTo>
                  <a:lnTo>
                    <a:pt x="325" y="85"/>
                  </a:lnTo>
                  <a:lnTo>
                    <a:pt x="327" y="83"/>
                  </a:lnTo>
                  <a:lnTo>
                    <a:pt x="330" y="83"/>
                  </a:lnTo>
                  <a:close/>
                  <a:moveTo>
                    <a:pt x="344" y="77"/>
                  </a:moveTo>
                  <a:lnTo>
                    <a:pt x="354" y="78"/>
                  </a:lnTo>
                  <a:lnTo>
                    <a:pt x="355" y="78"/>
                  </a:lnTo>
                  <a:lnTo>
                    <a:pt x="357" y="78"/>
                  </a:lnTo>
                  <a:lnTo>
                    <a:pt x="358" y="78"/>
                  </a:lnTo>
                  <a:lnTo>
                    <a:pt x="360" y="78"/>
                  </a:lnTo>
                  <a:lnTo>
                    <a:pt x="361" y="78"/>
                  </a:lnTo>
                  <a:lnTo>
                    <a:pt x="366" y="78"/>
                  </a:lnTo>
                  <a:lnTo>
                    <a:pt x="368" y="78"/>
                  </a:lnTo>
                  <a:lnTo>
                    <a:pt x="369" y="78"/>
                  </a:lnTo>
                  <a:lnTo>
                    <a:pt x="371" y="80"/>
                  </a:lnTo>
                  <a:lnTo>
                    <a:pt x="371" y="80"/>
                  </a:lnTo>
                  <a:lnTo>
                    <a:pt x="371" y="80"/>
                  </a:lnTo>
                  <a:lnTo>
                    <a:pt x="371" y="82"/>
                  </a:lnTo>
                  <a:lnTo>
                    <a:pt x="369" y="83"/>
                  </a:lnTo>
                  <a:lnTo>
                    <a:pt x="369" y="85"/>
                  </a:lnTo>
                  <a:lnTo>
                    <a:pt x="369" y="85"/>
                  </a:lnTo>
                  <a:lnTo>
                    <a:pt x="369" y="85"/>
                  </a:lnTo>
                  <a:lnTo>
                    <a:pt x="369" y="86"/>
                  </a:lnTo>
                  <a:lnTo>
                    <a:pt x="369" y="88"/>
                  </a:lnTo>
                  <a:lnTo>
                    <a:pt x="369" y="88"/>
                  </a:lnTo>
                  <a:lnTo>
                    <a:pt x="368" y="89"/>
                  </a:lnTo>
                  <a:lnTo>
                    <a:pt x="366" y="91"/>
                  </a:lnTo>
                  <a:lnTo>
                    <a:pt x="366" y="91"/>
                  </a:lnTo>
                  <a:lnTo>
                    <a:pt x="366" y="93"/>
                  </a:lnTo>
                  <a:lnTo>
                    <a:pt x="365" y="93"/>
                  </a:lnTo>
                  <a:lnTo>
                    <a:pt x="365" y="94"/>
                  </a:lnTo>
                  <a:lnTo>
                    <a:pt x="365" y="94"/>
                  </a:lnTo>
                  <a:lnTo>
                    <a:pt x="365" y="96"/>
                  </a:lnTo>
                  <a:lnTo>
                    <a:pt x="363" y="97"/>
                  </a:lnTo>
                  <a:lnTo>
                    <a:pt x="363" y="97"/>
                  </a:lnTo>
                  <a:lnTo>
                    <a:pt x="361" y="97"/>
                  </a:lnTo>
                  <a:lnTo>
                    <a:pt x="361" y="97"/>
                  </a:lnTo>
                  <a:lnTo>
                    <a:pt x="360" y="96"/>
                  </a:lnTo>
                  <a:lnTo>
                    <a:pt x="360" y="97"/>
                  </a:lnTo>
                  <a:lnTo>
                    <a:pt x="360" y="97"/>
                  </a:lnTo>
                  <a:lnTo>
                    <a:pt x="358" y="99"/>
                  </a:lnTo>
                  <a:lnTo>
                    <a:pt x="357" y="99"/>
                  </a:lnTo>
                  <a:lnTo>
                    <a:pt x="357" y="97"/>
                  </a:lnTo>
                  <a:lnTo>
                    <a:pt x="355" y="97"/>
                  </a:lnTo>
                  <a:lnTo>
                    <a:pt x="355" y="99"/>
                  </a:lnTo>
                  <a:lnTo>
                    <a:pt x="354" y="100"/>
                  </a:lnTo>
                  <a:lnTo>
                    <a:pt x="354" y="100"/>
                  </a:lnTo>
                  <a:lnTo>
                    <a:pt x="352" y="100"/>
                  </a:lnTo>
                  <a:lnTo>
                    <a:pt x="350" y="100"/>
                  </a:lnTo>
                  <a:lnTo>
                    <a:pt x="349" y="100"/>
                  </a:lnTo>
                  <a:lnTo>
                    <a:pt x="347" y="100"/>
                  </a:lnTo>
                  <a:lnTo>
                    <a:pt x="347" y="100"/>
                  </a:lnTo>
                  <a:lnTo>
                    <a:pt x="346" y="100"/>
                  </a:lnTo>
                  <a:lnTo>
                    <a:pt x="343" y="100"/>
                  </a:lnTo>
                  <a:lnTo>
                    <a:pt x="341" y="100"/>
                  </a:lnTo>
                  <a:lnTo>
                    <a:pt x="341" y="100"/>
                  </a:lnTo>
                  <a:lnTo>
                    <a:pt x="339" y="100"/>
                  </a:lnTo>
                  <a:lnTo>
                    <a:pt x="339" y="99"/>
                  </a:lnTo>
                  <a:lnTo>
                    <a:pt x="338" y="97"/>
                  </a:lnTo>
                  <a:lnTo>
                    <a:pt x="338" y="96"/>
                  </a:lnTo>
                  <a:lnTo>
                    <a:pt x="336" y="93"/>
                  </a:lnTo>
                  <a:lnTo>
                    <a:pt x="338" y="91"/>
                  </a:lnTo>
                  <a:lnTo>
                    <a:pt x="338" y="91"/>
                  </a:lnTo>
                  <a:lnTo>
                    <a:pt x="339" y="93"/>
                  </a:lnTo>
                  <a:lnTo>
                    <a:pt x="339" y="91"/>
                  </a:lnTo>
                  <a:lnTo>
                    <a:pt x="339" y="91"/>
                  </a:lnTo>
                  <a:lnTo>
                    <a:pt x="339" y="91"/>
                  </a:lnTo>
                  <a:lnTo>
                    <a:pt x="338" y="91"/>
                  </a:lnTo>
                  <a:lnTo>
                    <a:pt x="336" y="89"/>
                  </a:lnTo>
                  <a:lnTo>
                    <a:pt x="336" y="88"/>
                  </a:lnTo>
                  <a:lnTo>
                    <a:pt x="336" y="85"/>
                  </a:lnTo>
                  <a:lnTo>
                    <a:pt x="336" y="85"/>
                  </a:lnTo>
                  <a:lnTo>
                    <a:pt x="338" y="83"/>
                  </a:lnTo>
                  <a:lnTo>
                    <a:pt x="338" y="83"/>
                  </a:lnTo>
                  <a:lnTo>
                    <a:pt x="338" y="82"/>
                  </a:lnTo>
                  <a:lnTo>
                    <a:pt x="338" y="80"/>
                  </a:lnTo>
                  <a:lnTo>
                    <a:pt x="338" y="80"/>
                  </a:lnTo>
                  <a:lnTo>
                    <a:pt x="341" y="77"/>
                  </a:lnTo>
                  <a:lnTo>
                    <a:pt x="344" y="77"/>
                  </a:lnTo>
                  <a:close/>
                  <a:moveTo>
                    <a:pt x="336" y="75"/>
                  </a:moveTo>
                  <a:lnTo>
                    <a:pt x="338" y="77"/>
                  </a:lnTo>
                  <a:lnTo>
                    <a:pt x="338" y="77"/>
                  </a:lnTo>
                  <a:lnTo>
                    <a:pt x="338" y="77"/>
                  </a:lnTo>
                  <a:lnTo>
                    <a:pt x="335" y="80"/>
                  </a:lnTo>
                  <a:lnTo>
                    <a:pt x="333" y="78"/>
                  </a:lnTo>
                  <a:lnTo>
                    <a:pt x="333" y="78"/>
                  </a:lnTo>
                  <a:lnTo>
                    <a:pt x="333" y="78"/>
                  </a:lnTo>
                  <a:lnTo>
                    <a:pt x="333" y="78"/>
                  </a:lnTo>
                  <a:lnTo>
                    <a:pt x="333" y="77"/>
                  </a:lnTo>
                  <a:lnTo>
                    <a:pt x="336" y="77"/>
                  </a:lnTo>
                  <a:lnTo>
                    <a:pt x="336" y="75"/>
                  </a:lnTo>
                  <a:close/>
                  <a:moveTo>
                    <a:pt x="355" y="74"/>
                  </a:moveTo>
                  <a:lnTo>
                    <a:pt x="357" y="75"/>
                  </a:lnTo>
                  <a:lnTo>
                    <a:pt x="357" y="75"/>
                  </a:lnTo>
                  <a:lnTo>
                    <a:pt x="357" y="77"/>
                  </a:lnTo>
                  <a:lnTo>
                    <a:pt x="357" y="77"/>
                  </a:lnTo>
                  <a:lnTo>
                    <a:pt x="352" y="77"/>
                  </a:lnTo>
                  <a:lnTo>
                    <a:pt x="350" y="77"/>
                  </a:lnTo>
                  <a:lnTo>
                    <a:pt x="350" y="77"/>
                  </a:lnTo>
                  <a:lnTo>
                    <a:pt x="352" y="75"/>
                  </a:lnTo>
                  <a:lnTo>
                    <a:pt x="354" y="74"/>
                  </a:lnTo>
                  <a:lnTo>
                    <a:pt x="355" y="74"/>
                  </a:lnTo>
                  <a:close/>
                  <a:moveTo>
                    <a:pt x="350" y="71"/>
                  </a:moveTo>
                  <a:lnTo>
                    <a:pt x="352" y="72"/>
                  </a:lnTo>
                  <a:lnTo>
                    <a:pt x="352" y="72"/>
                  </a:lnTo>
                  <a:lnTo>
                    <a:pt x="350" y="75"/>
                  </a:lnTo>
                  <a:lnTo>
                    <a:pt x="349" y="75"/>
                  </a:lnTo>
                  <a:lnTo>
                    <a:pt x="347" y="75"/>
                  </a:lnTo>
                  <a:lnTo>
                    <a:pt x="346" y="75"/>
                  </a:lnTo>
                  <a:lnTo>
                    <a:pt x="344" y="75"/>
                  </a:lnTo>
                  <a:lnTo>
                    <a:pt x="343" y="75"/>
                  </a:lnTo>
                  <a:lnTo>
                    <a:pt x="343" y="74"/>
                  </a:lnTo>
                  <a:lnTo>
                    <a:pt x="344" y="72"/>
                  </a:lnTo>
                  <a:lnTo>
                    <a:pt x="346" y="72"/>
                  </a:lnTo>
                  <a:lnTo>
                    <a:pt x="350" y="71"/>
                  </a:lnTo>
                  <a:close/>
                  <a:moveTo>
                    <a:pt x="343" y="67"/>
                  </a:moveTo>
                  <a:lnTo>
                    <a:pt x="343" y="67"/>
                  </a:lnTo>
                  <a:lnTo>
                    <a:pt x="343" y="71"/>
                  </a:lnTo>
                  <a:lnTo>
                    <a:pt x="343" y="72"/>
                  </a:lnTo>
                  <a:lnTo>
                    <a:pt x="343" y="74"/>
                  </a:lnTo>
                  <a:lnTo>
                    <a:pt x="341" y="75"/>
                  </a:lnTo>
                  <a:lnTo>
                    <a:pt x="339" y="75"/>
                  </a:lnTo>
                  <a:lnTo>
                    <a:pt x="339" y="72"/>
                  </a:lnTo>
                  <a:lnTo>
                    <a:pt x="341" y="72"/>
                  </a:lnTo>
                  <a:lnTo>
                    <a:pt x="341" y="71"/>
                  </a:lnTo>
                  <a:lnTo>
                    <a:pt x="343" y="69"/>
                  </a:lnTo>
                  <a:lnTo>
                    <a:pt x="343" y="67"/>
                  </a:lnTo>
                  <a:lnTo>
                    <a:pt x="343" y="67"/>
                  </a:lnTo>
                  <a:lnTo>
                    <a:pt x="343" y="67"/>
                  </a:lnTo>
                  <a:close/>
                  <a:moveTo>
                    <a:pt x="347" y="66"/>
                  </a:moveTo>
                  <a:lnTo>
                    <a:pt x="347" y="67"/>
                  </a:lnTo>
                  <a:lnTo>
                    <a:pt x="347" y="67"/>
                  </a:lnTo>
                  <a:lnTo>
                    <a:pt x="346" y="69"/>
                  </a:lnTo>
                  <a:lnTo>
                    <a:pt x="344" y="71"/>
                  </a:lnTo>
                  <a:lnTo>
                    <a:pt x="344" y="71"/>
                  </a:lnTo>
                  <a:lnTo>
                    <a:pt x="344" y="67"/>
                  </a:lnTo>
                  <a:lnTo>
                    <a:pt x="344" y="67"/>
                  </a:lnTo>
                  <a:lnTo>
                    <a:pt x="346" y="67"/>
                  </a:lnTo>
                  <a:lnTo>
                    <a:pt x="347" y="66"/>
                  </a:lnTo>
                  <a:lnTo>
                    <a:pt x="347" y="66"/>
                  </a:lnTo>
                  <a:close/>
                  <a:moveTo>
                    <a:pt x="343" y="44"/>
                  </a:moveTo>
                  <a:lnTo>
                    <a:pt x="343" y="44"/>
                  </a:lnTo>
                  <a:lnTo>
                    <a:pt x="343" y="45"/>
                  </a:lnTo>
                  <a:lnTo>
                    <a:pt x="344" y="47"/>
                  </a:lnTo>
                  <a:lnTo>
                    <a:pt x="344" y="47"/>
                  </a:lnTo>
                  <a:lnTo>
                    <a:pt x="343" y="48"/>
                  </a:lnTo>
                  <a:lnTo>
                    <a:pt x="341" y="48"/>
                  </a:lnTo>
                  <a:lnTo>
                    <a:pt x="341" y="47"/>
                  </a:lnTo>
                  <a:lnTo>
                    <a:pt x="341" y="45"/>
                  </a:lnTo>
                  <a:lnTo>
                    <a:pt x="343" y="44"/>
                  </a:lnTo>
                  <a:close/>
                  <a:moveTo>
                    <a:pt x="201" y="0"/>
                  </a:moveTo>
                  <a:lnTo>
                    <a:pt x="201" y="0"/>
                  </a:lnTo>
                  <a:lnTo>
                    <a:pt x="201" y="0"/>
                  </a:lnTo>
                  <a:lnTo>
                    <a:pt x="202" y="1"/>
                  </a:lnTo>
                  <a:lnTo>
                    <a:pt x="202" y="1"/>
                  </a:lnTo>
                  <a:lnTo>
                    <a:pt x="204" y="3"/>
                  </a:lnTo>
                  <a:lnTo>
                    <a:pt x="204" y="4"/>
                  </a:lnTo>
                  <a:lnTo>
                    <a:pt x="204" y="4"/>
                  </a:lnTo>
                  <a:lnTo>
                    <a:pt x="202" y="6"/>
                  </a:lnTo>
                  <a:lnTo>
                    <a:pt x="202" y="8"/>
                  </a:lnTo>
                  <a:lnTo>
                    <a:pt x="202" y="9"/>
                  </a:lnTo>
                  <a:lnTo>
                    <a:pt x="202" y="9"/>
                  </a:lnTo>
                  <a:lnTo>
                    <a:pt x="201" y="9"/>
                  </a:lnTo>
                  <a:lnTo>
                    <a:pt x="201" y="11"/>
                  </a:lnTo>
                  <a:lnTo>
                    <a:pt x="202" y="11"/>
                  </a:lnTo>
                  <a:lnTo>
                    <a:pt x="202" y="11"/>
                  </a:lnTo>
                  <a:lnTo>
                    <a:pt x="204" y="11"/>
                  </a:lnTo>
                  <a:lnTo>
                    <a:pt x="205" y="11"/>
                  </a:lnTo>
                  <a:lnTo>
                    <a:pt x="205" y="11"/>
                  </a:lnTo>
                  <a:lnTo>
                    <a:pt x="207" y="12"/>
                  </a:lnTo>
                  <a:lnTo>
                    <a:pt x="207" y="12"/>
                  </a:lnTo>
                  <a:lnTo>
                    <a:pt x="207" y="12"/>
                  </a:lnTo>
                  <a:lnTo>
                    <a:pt x="207" y="14"/>
                  </a:lnTo>
                  <a:lnTo>
                    <a:pt x="207" y="15"/>
                  </a:lnTo>
                  <a:lnTo>
                    <a:pt x="207" y="15"/>
                  </a:lnTo>
                  <a:lnTo>
                    <a:pt x="209" y="15"/>
                  </a:lnTo>
                  <a:lnTo>
                    <a:pt x="209" y="17"/>
                  </a:lnTo>
                  <a:lnTo>
                    <a:pt x="210" y="19"/>
                  </a:lnTo>
                  <a:lnTo>
                    <a:pt x="210" y="19"/>
                  </a:lnTo>
                  <a:lnTo>
                    <a:pt x="210" y="19"/>
                  </a:lnTo>
                  <a:lnTo>
                    <a:pt x="210" y="20"/>
                  </a:lnTo>
                  <a:lnTo>
                    <a:pt x="209" y="20"/>
                  </a:lnTo>
                  <a:lnTo>
                    <a:pt x="209" y="22"/>
                  </a:lnTo>
                  <a:lnTo>
                    <a:pt x="209" y="22"/>
                  </a:lnTo>
                  <a:lnTo>
                    <a:pt x="207" y="23"/>
                  </a:lnTo>
                  <a:lnTo>
                    <a:pt x="205" y="23"/>
                  </a:lnTo>
                  <a:lnTo>
                    <a:pt x="205" y="26"/>
                  </a:lnTo>
                  <a:lnTo>
                    <a:pt x="205" y="26"/>
                  </a:lnTo>
                  <a:lnTo>
                    <a:pt x="205" y="28"/>
                  </a:lnTo>
                  <a:lnTo>
                    <a:pt x="205" y="28"/>
                  </a:lnTo>
                  <a:lnTo>
                    <a:pt x="204" y="31"/>
                  </a:lnTo>
                  <a:lnTo>
                    <a:pt x="204" y="33"/>
                  </a:lnTo>
                  <a:lnTo>
                    <a:pt x="204" y="36"/>
                  </a:lnTo>
                  <a:lnTo>
                    <a:pt x="204" y="37"/>
                  </a:lnTo>
                  <a:lnTo>
                    <a:pt x="204" y="37"/>
                  </a:lnTo>
                  <a:lnTo>
                    <a:pt x="205" y="42"/>
                  </a:lnTo>
                  <a:lnTo>
                    <a:pt x="205" y="42"/>
                  </a:lnTo>
                  <a:lnTo>
                    <a:pt x="207" y="42"/>
                  </a:lnTo>
                  <a:lnTo>
                    <a:pt x="207" y="45"/>
                  </a:lnTo>
                  <a:lnTo>
                    <a:pt x="207" y="47"/>
                  </a:lnTo>
                  <a:lnTo>
                    <a:pt x="207" y="48"/>
                  </a:lnTo>
                  <a:lnTo>
                    <a:pt x="207" y="48"/>
                  </a:lnTo>
                  <a:lnTo>
                    <a:pt x="209" y="48"/>
                  </a:lnTo>
                  <a:lnTo>
                    <a:pt x="209" y="48"/>
                  </a:lnTo>
                  <a:lnTo>
                    <a:pt x="209" y="50"/>
                  </a:lnTo>
                  <a:lnTo>
                    <a:pt x="209" y="50"/>
                  </a:lnTo>
                  <a:lnTo>
                    <a:pt x="209" y="50"/>
                  </a:lnTo>
                  <a:lnTo>
                    <a:pt x="210" y="52"/>
                  </a:lnTo>
                  <a:lnTo>
                    <a:pt x="212" y="52"/>
                  </a:lnTo>
                  <a:lnTo>
                    <a:pt x="212" y="53"/>
                  </a:lnTo>
                  <a:lnTo>
                    <a:pt x="213" y="53"/>
                  </a:lnTo>
                  <a:lnTo>
                    <a:pt x="213" y="55"/>
                  </a:lnTo>
                  <a:lnTo>
                    <a:pt x="215" y="56"/>
                  </a:lnTo>
                  <a:lnTo>
                    <a:pt x="216" y="56"/>
                  </a:lnTo>
                  <a:lnTo>
                    <a:pt x="218" y="56"/>
                  </a:lnTo>
                  <a:lnTo>
                    <a:pt x="220" y="58"/>
                  </a:lnTo>
                  <a:lnTo>
                    <a:pt x="220" y="58"/>
                  </a:lnTo>
                  <a:lnTo>
                    <a:pt x="221" y="58"/>
                  </a:lnTo>
                  <a:lnTo>
                    <a:pt x="221" y="58"/>
                  </a:lnTo>
                  <a:lnTo>
                    <a:pt x="221" y="58"/>
                  </a:lnTo>
                  <a:lnTo>
                    <a:pt x="223" y="56"/>
                  </a:lnTo>
                  <a:lnTo>
                    <a:pt x="224" y="56"/>
                  </a:lnTo>
                  <a:lnTo>
                    <a:pt x="224" y="56"/>
                  </a:lnTo>
                  <a:lnTo>
                    <a:pt x="226" y="56"/>
                  </a:lnTo>
                  <a:lnTo>
                    <a:pt x="226" y="56"/>
                  </a:lnTo>
                  <a:lnTo>
                    <a:pt x="224" y="55"/>
                  </a:lnTo>
                  <a:lnTo>
                    <a:pt x="226" y="55"/>
                  </a:lnTo>
                  <a:lnTo>
                    <a:pt x="226" y="55"/>
                  </a:lnTo>
                  <a:lnTo>
                    <a:pt x="227" y="53"/>
                  </a:lnTo>
                  <a:lnTo>
                    <a:pt x="227" y="53"/>
                  </a:lnTo>
                  <a:lnTo>
                    <a:pt x="227" y="53"/>
                  </a:lnTo>
                  <a:lnTo>
                    <a:pt x="227" y="53"/>
                  </a:lnTo>
                  <a:lnTo>
                    <a:pt x="227" y="53"/>
                  </a:lnTo>
                  <a:lnTo>
                    <a:pt x="229" y="53"/>
                  </a:lnTo>
                  <a:lnTo>
                    <a:pt x="229" y="53"/>
                  </a:lnTo>
                  <a:lnTo>
                    <a:pt x="231" y="53"/>
                  </a:lnTo>
                  <a:lnTo>
                    <a:pt x="231" y="53"/>
                  </a:lnTo>
                  <a:lnTo>
                    <a:pt x="232" y="53"/>
                  </a:lnTo>
                  <a:lnTo>
                    <a:pt x="232" y="53"/>
                  </a:lnTo>
                  <a:lnTo>
                    <a:pt x="232" y="53"/>
                  </a:lnTo>
                  <a:lnTo>
                    <a:pt x="232" y="52"/>
                  </a:lnTo>
                  <a:lnTo>
                    <a:pt x="234" y="52"/>
                  </a:lnTo>
                  <a:lnTo>
                    <a:pt x="234" y="52"/>
                  </a:lnTo>
                  <a:lnTo>
                    <a:pt x="235" y="52"/>
                  </a:lnTo>
                  <a:lnTo>
                    <a:pt x="237" y="52"/>
                  </a:lnTo>
                  <a:lnTo>
                    <a:pt x="238" y="52"/>
                  </a:lnTo>
                  <a:lnTo>
                    <a:pt x="238" y="50"/>
                  </a:lnTo>
                  <a:lnTo>
                    <a:pt x="240" y="50"/>
                  </a:lnTo>
                  <a:lnTo>
                    <a:pt x="240" y="48"/>
                  </a:lnTo>
                  <a:lnTo>
                    <a:pt x="242" y="47"/>
                  </a:lnTo>
                  <a:lnTo>
                    <a:pt x="242" y="47"/>
                  </a:lnTo>
                  <a:lnTo>
                    <a:pt x="243" y="47"/>
                  </a:lnTo>
                  <a:lnTo>
                    <a:pt x="245" y="47"/>
                  </a:lnTo>
                  <a:lnTo>
                    <a:pt x="245" y="47"/>
                  </a:lnTo>
                  <a:lnTo>
                    <a:pt x="245" y="47"/>
                  </a:lnTo>
                  <a:lnTo>
                    <a:pt x="246" y="47"/>
                  </a:lnTo>
                  <a:lnTo>
                    <a:pt x="246" y="48"/>
                  </a:lnTo>
                  <a:lnTo>
                    <a:pt x="248" y="48"/>
                  </a:lnTo>
                  <a:lnTo>
                    <a:pt x="250" y="48"/>
                  </a:lnTo>
                  <a:lnTo>
                    <a:pt x="250" y="48"/>
                  </a:lnTo>
                  <a:lnTo>
                    <a:pt x="251" y="48"/>
                  </a:lnTo>
                  <a:lnTo>
                    <a:pt x="253" y="48"/>
                  </a:lnTo>
                  <a:lnTo>
                    <a:pt x="253" y="48"/>
                  </a:lnTo>
                  <a:lnTo>
                    <a:pt x="254" y="48"/>
                  </a:lnTo>
                  <a:lnTo>
                    <a:pt x="254" y="47"/>
                  </a:lnTo>
                  <a:lnTo>
                    <a:pt x="254" y="47"/>
                  </a:lnTo>
                  <a:lnTo>
                    <a:pt x="256" y="48"/>
                  </a:lnTo>
                  <a:lnTo>
                    <a:pt x="257" y="48"/>
                  </a:lnTo>
                  <a:lnTo>
                    <a:pt x="261" y="48"/>
                  </a:lnTo>
                  <a:lnTo>
                    <a:pt x="262" y="48"/>
                  </a:lnTo>
                  <a:lnTo>
                    <a:pt x="262" y="48"/>
                  </a:lnTo>
                  <a:lnTo>
                    <a:pt x="262" y="47"/>
                  </a:lnTo>
                  <a:lnTo>
                    <a:pt x="262" y="45"/>
                  </a:lnTo>
                  <a:lnTo>
                    <a:pt x="262" y="45"/>
                  </a:lnTo>
                  <a:lnTo>
                    <a:pt x="261" y="44"/>
                  </a:lnTo>
                  <a:lnTo>
                    <a:pt x="261" y="44"/>
                  </a:lnTo>
                  <a:lnTo>
                    <a:pt x="259" y="42"/>
                  </a:lnTo>
                  <a:lnTo>
                    <a:pt x="259" y="42"/>
                  </a:lnTo>
                  <a:lnTo>
                    <a:pt x="261" y="42"/>
                  </a:lnTo>
                  <a:lnTo>
                    <a:pt x="261" y="42"/>
                  </a:lnTo>
                  <a:lnTo>
                    <a:pt x="261" y="41"/>
                  </a:lnTo>
                  <a:lnTo>
                    <a:pt x="261" y="39"/>
                  </a:lnTo>
                  <a:lnTo>
                    <a:pt x="262" y="39"/>
                  </a:lnTo>
                  <a:lnTo>
                    <a:pt x="262" y="39"/>
                  </a:lnTo>
                  <a:lnTo>
                    <a:pt x="262" y="39"/>
                  </a:lnTo>
                  <a:lnTo>
                    <a:pt x="262" y="39"/>
                  </a:lnTo>
                  <a:lnTo>
                    <a:pt x="265" y="41"/>
                  </a:lnTo>
                  <a:lnTo>
                    <a:pt x="267" y="41"/>
                  </a:lnTo>
                  <a:lnTo>
                    <a:pt x="270" y="41"/>
                  </a:lnTo>
                  <a:lnTo>
                    <a:pt x="270" y="39"/>
                  </a:lnTo>
                  <a:lnTo>
                    <a:pt x="272" y="39"/>
                  </a:lnTo>
                  <a:lnTo>
                    <a:pt x="273" y="39"/>
                  </a:lnTo>
                  <a:lnTo>
                    <a:pt x="273" y="39"/>
                  </a:lnTo>
                  <a:lnTo>
                    <a:pt x="275" y="39"/>
                  </a:lnTo>
                  <a:lnTo>
                    <a:pt x="275" y="39"/>
                  </a:lnTo>
                  <a:lnTo>
                    <a:pt x="276" y="37"/>
                  </a:lnTo>
                  <a:lnTo>
                    <a:pt x="276" y="37"/>
                  </a:lnTo>
                  <a:lnTo>
                    <a:pt x="276" y="39"/>
                  </a:lnTo>
                  <a:lnTo>
                    <a:pt x="276" y="39"/>
                  </a:lnTo>
                  <a:lnTo>
                    <a:pt x="278" y="41"/>
                  </a:lnTo>
                  <a:lnTo>
                    <a:pt x="278" y="41"/>
                  </a:lnTo>
                  <a:lnTo>
                    <a:pt x="279" y="41"/>
                  </a:lnTo>
                  <a:lnTo>
                    <a:pt x="279" y="41"/>
                  </a:lnTo>
                  <a:lnTo>
                    <a:pt x="279" y="41"/>
                  </a:lnTo>
                  <a:lnTo>
                    <a:pt x="279" y="42"/>
                  </a:lnTo>
                  <a:lnTo>
                    <a:pt x="281" y="42"/>
                  </a:lnTo>
                  <a:lnTo>
                    <a:pt x="281" y="42"/>
                  </a:lnTo>
                  <a:lnTo>
                    <a:pt x="281" y="42"/>
                  </a:lnTo>
                  <a:lnTo>
                    <a:pt x="283" y="42"/>
                  </a:lnTo>
                  <a:lnTo>
                    <a:pt x="283" y="44"/>
                  </a:lnTo>
                  <a:lnTo>
                    <a:pt x="284" y="44"/>
                  </a:lnTo>
                  <a:lnTo>
                    <a:pt x="286" y="44"/>
                  </a:lnTo>
                  <a:lnTo>
                    <a:pt x="287" y="44"/>
                  </a:lnTo>
                  <a:lnTo>
                    <a:pt x="287" y="45"/>
                  </a:lnTo>
                  <a:lnTo>
                    <a:pt x="289" y="45"/>
                  </a:lnTo>
                  <a:lnTo>
                    <a:pt x="289" y="44"/>
                  </a:lnTo>
                  <a:lnTo>
                    <a:pt x="291" y="44"/>
                  </a:lnTo>
                  <a:lnTo>
                    <a:pt x="292" y="42"/>
                  </a:lnTo>
                  <a:lnTo>
                    <a:pt x="292" y="42"/>
                  </a:lnTo>
                  <a:lnTo>
                    <a:pt x="294" y="42"/>
                  </a:lnTo>
                  <a:lnTo>
                    <a:pt x="294" y="42"/>
                  </a:lnTo>
                  <a:lnTo>
                    <a:pt x="294" y="42"/>
                  </a:lnTo>
                  <a:lnTo>
                    <a:pt x="294" y="42"/>
                  </a:lnTo>
                  <a:lnTo>
                    <a:pt x="295" y="42"/>
                  </a:lnTo>
                  <a:lnTo>
                    <a:pt x="297" y="42"/>
                  </a:lnTo>
                  <a:lnTo>
                    <a:pt x="297" y="44"/>
                  </a:lnTo>
                  <a:lnTo>
                    <a:pt x="298" y="42"/>
                  </a:lnTo>
                  <a:lnTo>
                    <a:pt x="300" y="42"/>
                  </a:lnTo>
                  <a:lnTo>
                    <a:pt x="300" y="42"/>
                  </a:lnTo>
                  <a:lnTo>
                    <a:pt x="300" y="42"/>
                  </a:lnTo>
                  <a:lnTo>
                    <a:pt x="302" y="44"/>
                  </a:lnTo>
                  <a:lnTo>
                    <a:pt x="302" y="44"/>
                  </a:lnTo>
                  <a:lnTo>
                    <a:pt x="302" y="44"/>
                  </a:lnTo>
                  <a:lnTo>
                    <a:pt x="303" y="44"/>
                  </a:lnTo>
                  <a:lnTo>
                    <a:pt x="305" y="44"/>
                  </a:lnTo>
                  <a:lnTo>
                    <a:pt x="305" y="44"/>
                  </a:lnTo>
                  <a:lnTo>
                    <a:pt x="306" y="44"/>
                  </a:lnTo>
                  <a:lnTo>
                    <a:pt x="306" y="42"/>
                  </a:lnTo>
                  <a:lnTo>
                    <a:pt x="308" y="42"/>
                  </a:lnTo>
                  <a:lnTo>
                    <a:pt x="309" y="42"/>
                  </a:lnTo>
                  <a:lnTo>
                    <a:pt x="309" y="41"/>
                  </a:lnTo>
                  <a:lnTo>
                    <a:pt x="311" y="39"/>
                  </a:lnTo>
                  <a:lnTo>
                    <a:pt x="311" y="39"/>
                  </a:lnTo>
                  <a:lnTo>
                    <a:pt x="311" y="37"/>
                  </a:lnTo>
                  <a:lnTo>
                    <a:pt x="313" y="34"/>
                  </a:lnTo>
                  <a:lnTo>
                    <a:pt x="313" y="34"/>
                  </a:lnTo>
                  <a:lnTo>
                    <a:pt x="313" y="33"/>
                  </a:lnTo>
                  <a:lnTo>
                    <a:pt x="314" y="31"/>
                  </a:lnTo>
                  <a:lnTo>
                    <a:pt x="314" y="31"/>
                  </a:lnTo>
                  <a:lnTo>
                    <a:pt x="314" y="30"/>
                  </a:lnTo>
                  <a:lnTo>
                    <a:pt x="316" y="30"/>
                  </a:lnTo>
                  <a:lnTo>
                    <a:pt x="316" y="28"/>
                  </a:lnTo>
                  <a:lnTo>
                    <a:pt x="317" y="26"/>
                  </a:lnTo>
                  <a:lnTo>
                    <a:pt x="317" y="26"/>
                  </a:lnTo>
                  <a:lnTo>
                    <a:pt x="319" y="23"/>
                  </a:lnTo>
                  <a:lnTo>
                    <a:pt x="319" y="22"/>
                  </a:lnTo>
                  <a:lnTo>
                    <a:pt x="320" y="22"/>
                  </a:lnTo>
                  <a:lnTo>
                    <a:pt x="320" y="22"/>
                  </a:lnTo>
                  <a:lnTo>
                    <a:pt x="320" y="20"/>
                  </a:lnTo>
                  <a:lnTo>
                    <a:pt x="322" y="20"/>
                  </a:lnTo>
                  <a:lnTo>
                    <a:pt x="322" y="19"/>
                  </a:lnTo>
                  <a:lnTo>
                    <a:pt x="322" y="19"/>
                  </a:lnTo>
                  <a:lnTo>
                    <a:pt x="324" y="17"/>
                  </a:lnTo>
                  <a:lnTo>
                    <a:pt x="324" y="17"/>
                  </a:lnTo>
                  <a:lnTo>
                    <a:pt x="325" y="14"/>
                  </a:lnTo>
                  <a:lnTo>
                    <a:pt x="325" y="14"/>
                  </a:lnTo>
                  <a:lnTo>
                    <a:pt x="327" y="14"/>
                  </a:lnTo>
                  <a:lnTo>
                    <a:pt x="328" y="15"/>
                  </a:lnTo>
                  <a:lnTo>
                    <a:pt x="330" y="17"/>
                  </a:lnTo>
                  <a:lnTo>
                    <a:pt x="333" y="23"/>
                  </a:lnTo>
                  <a:lnTo>
                    <a:pt x="333" y="28"/>
                  </a:lnTo>
                  <a:lnTo>
                    <a:pt x="333" y="31"/>
                  </a:lnTo>
                  <a:lnTo>
                    <a:pt x="336" y="37"/>
                  </a:lnTo>
                  <a:lnTo>
                    <a:pt x="336" y="39"/>
                  </a:lnTo>
                  <a:lnTo>
                    <a:pt x="336" y="39"/>
                  </a:lnTo>
                  <a:lnTo>
                    <a:pt x="338" y="41"/>
                  </a:lnTo>
                  <a:lnTo>
                    <a:pt x="338" y="44"/>
                  </a:lnTo>
                  <a:lnTo>
                    <a:pt x="338" y="44"/>
                  </a:lnTo>
                  <a:lnTo>
                    <a:pt x="338" y="45"/>
                  </a:lnTo>
                  <a:lnTo>
                    <a:pt x="338" y="45"/>
                  </a:lnTo>
                  <a:lnTo>
                    <a:pt x="339" y="45"/>
                  </a:lnTo>
                  <a:lnTo>
                    <a:pt x="339" y="47"/>
                  </a:lnTo>
                  <a:lnTo>
                    <a:pt x="341" y="48"/>
                  </a:lnTo>
                  <a:lnTo>
                    <a:pt x="341" y="48"/>
                  </a:lnTo>
                  <a:lnTo>
                    <a:pt x="344" y="50"/>
                  </a:lnTo>
                  <a:lnTo>
                    <a:pt x="346" y="50"/>
                  </a:lnTo>
                  <a:lnTo>
                    <a:pt x="347" y="50"/>
                  </a:lnTo>
                  <a:lnTo>
                    <a:pt x="349" y="52"/>
                  </a:lnTo>
                  <a:lnTo>
                    <a:pt x="350" y="55"/>
                  </a:lnTo>
                  <a:lnTo>
                    <a:pt x="349" y="58"/>
                  </a:lnTo>
                  <a:lnTo>
                    <a:pt x="349" y="58"/>
                  </a:lnTo>
                  <a:lnTo>
                    <a:pt x="349" y="59"/>
                  </a:lnTo>
                  <a:lnTo>
                    <a:pt x="347" y="59"/>
                  </a:lnTo>
                  <a:lnTo>
                    <a:pt x="347" y="61"/>
                  </a:lnTo>
                  <a:lnTo>
                    <a:pt x="344" y="63"/>
                  </a:lnTo>
                  <a:lnTo>
                    <a:pt x="343" y="64"/>
                  </a:lnTo>
                  <a:lnTo>
                    <a:pt x="341" y="66"/>
                  </a:lnTo>
                  <a:lnTo>
                    <a:pt x="339" y="69"/>
                  </a:lnTo>
                  <a:lnTo>
                    <a:pt x="336" y="72"/>
                  </a:lnTo>
                  <a:lnTo>
                    <a:pt x="336" y="72"/>
                  </a:lnTo>
                  <a:lnTo>
                    <a:pt x="335" y="74"/>
                  </a:lnTo>
                  <a:lnTo>
                    <a:pt x="335" y="74"/>
                  </a:lnTo>
                  <a:lnTo>
                    <a:pt x="332" y="75"/>
                  </a:lnTo>
                  <a:lnTo>
                    <a:pt x="330" y="77"/>
                  </a:lnTo>
                  <a:lnTo>
                    <a:pt x="328" y="78"/>
                  </a:lnTo>
                  <a:lnTo>
                    <a:pt x="328" y="82"/>
                  </a:lnTo>
                  <a:lnTo>
                    <a:pt x="327" y="83"/>
                  </a:lnTo>
                  <a:lnTo>
                    <a:pt x="325" y="83"/>
                  </a:lnTo>
                  <a:lnTo>
                    <a:pt x="324" y="86"/>
                  </a:lnTo>
                  <a:lnTo>
                    <a:pt x="324" y="88"/>
                  </a:lnTo>
                  <a:lnTo>
                    <a:pt x="324" y="89"/>
                  </a:lnTo>
                  <a:lnTo>
                    <a:pt x="322" y="91"/>
                  </a:lnTo>
                  <a:lnTo>
                    <a:pt x="320" y="93"/>
                  </a:lnTo>
                  <a:lnTo>
                    <a:pt x="320" y="94"/>
                  </a:lnTo>
                  <a:lnTo>
                    <a:pt x="319" y="96"/>
                  </a:lnTo>
                  <a:lnTo>
                    <a:pt x="319" y="96"/>
                  </a:lnTo>
                  <a:lnTo>
                    <a:pt x="316" y="94"/>
                  </a:lnTo>
                  <a:lnTo>
                    <a:pt x="311" y="97"/>
                  </a:lnTo>
                  <a:lnTo>
                    <a:pt x="309" y="97"/>
                  </a:lnTo>
                  <a:lnTo>
                    <a:pt x="314" y="97"/>
                  </a:lnTo>
                  <a:lnTo>
                    <a:pt x="316" y="99"/>
                  </a:lnTo>
                  <a:lnTo>
                    <a:pt x="320" y="99"/>
                  </a:lnTo>
                  <a:lnTo>
                    <a:pt x="324" y="96"/>
                  </a:lnTo>
                  <a:lnTo>
                    <a:pt x="325" y="94"/>
                  </a:lnTo>
                  <a:lnTo>
                    <a:pt x="330" y="93"/>
                  </a:lnTo>
                  <a:lnTo>
                    <a:pt x="330" y="91"/>
                  </a:lnTo>
                  <a:lnTo>
                    <a:pt x="333" y="89"/>
                  </a:lnTo>
                  <a:lnTo>
                    <a:pt x="333" y="89"/>
                  </a:lnTo>
                  <a:lnTo>
                    <a:pt x="335" y="89"/>
                  </a:lnTo>
                  <a:lnTo>
                    <a:pt x="336" y="89"/>
                  </a:lnTo>
                  <a:lnTo>
                    <a:pt x="336" y="91"/>
                  </a:lnTo>
                  <a:lnTo>
                    <a:pt x="335" y="91"/>
                  </a:lnTo>
                  <a:lnTo>
                    <a:pt x="335" y="93"/>
                  </a:lnTo>
                  <a:lnTo>
                    <a:pt x="336" y="93"/>
                  </a:lnTo>
                  <a:lnTo>
                    <a:pt x="336" y="94"/>
                  </a:lnTo>
                  <a:lnTo>
                    <a:pt x="336" y="96"/>
                  </a:lnTo>
                  <a:lnTo>
                    <a:pt x="336" y="97"/>
                  </a:lnTo>
                  <a:lnTo>
                    <a:pt x="338" y="99"/>
                  </a:lnTo>
                  <a:lnTo>
                    <a:pt x="338" y="99"/>
                  </a:lnTo>
                  <a:lnTo>
                    <a:pt x="338" y="100"/>
                  </a:lnTo>
                  <a:lnTo>
                    <a:pt x="339" y="102"/>
                  </a:lnTo>
                  <a:lnTo>
                    <a:pt x="339" y="102"/>
                  </a:lnTo>
                  <a:lnTo>
                    <a:pt x="343" y="104"/>
                  </a:lnTo>
                  <a:lnTo>
                    <a:pt x="344" y="104"/>
                  </a:lnTo>
                  <a:lnTo>
                    <a:pt x="346" y="102"/>
                  </a:lnTo>
                  <a:lnTo>
                    <a:pt x="346" y="102"/>
                  </a:lnTo>
                  <a:lnTo>
                    <a:pt x="347" y="102"/>
                  </a:lnTo>
                  <a:lnTo>
                    <a:pt x="349" y="102"/>
                  </a:lnTo>
                  <a:lnTo>
                    <a:pt x="352" y="104"/>
                  </a:lnTo>
                  <a:lnTo>
                    <a:pt x="354" y="102"/>
                  </a:lnTo>
                  <a:lnTo>
                    <a:pt x="358" y="100"/>
                  </a:lnTo>
                  <a:lnTo>
                    <a:pt x="357" y="104"/>
                  </a:lnTo>
                  <a:lnTo>
                    <a:pt x="355" y="107"/>
                  </a:lnTo>
                  <a:lnTo>
                    <a:pt x="355" y="108"/>
                  </a:lnTo>
                  <a:lnTo>
                    <a:pt x="355" y="111"/>
                  </a:lnTo>
                  <a:lnTo>
                    <a:pt x="354" y="113"/>
                  </a:lnTo>
                  <a:lnTo>
                    <a:pt x="354" y="113"/>
                  </a:lnTo>
                  <a:lnTo>
                    <a:pt x="354" y="113"/>
                  </a:lnTo>
                  <a:lnTo>
                    <a:pt x="355" y="113"/>
                  </a:lnTo>
                  <a:lnTo>
                    <a:pt x="355" y="111"/>
                  </a:lnTo>
                  <a:lnTo>
                    <a:pt x="357" y="108"/>
                  </a:lnTo>
                  <a:lnTo>
                    <a:pt x="360" y="104"/>
                  </a:lnTo>
                  <a:lnTo>
                    <a:pt x="360" y="102"/>
                  </a:lnTo>
                  <a:lnTo>
                    <a:pt x="363" y="102"/>
                  </a:lnTo>
                  <a:lnTo>
                    <a:pt x="366" y="97"/>
                  </a:lnTo>
                  <a:lnTo>
                    <a:pt x="368" y="97"/>
                  </a:lnTo>
                  <a:lnTo>
                    <a:pt x="369" y="97"/>
                  </a:lnTo>
                  <a:lnTo>
                    <a:pt x="371" y="99"/>
                  </a:lnTo>
                  <a:lnTo>
                    <a:pt x="371" y="97"/>
                  </a:lnTo>
                  <a:lnTo>
                    <a:pt x="373" y="97"/>
                  </a:lnTo>
                  <a:lnTo>
                    <a:pt x="371" y="96"/>
                  </a:lnTo>
                  <a:lnTo>
                    <a:pt x="369" y="96"/>
                  </a:lnTo>
                  <a:lnTo>
                    <a:pt x="369" y="94"/>
                  </a:lnTo>
                  <a:lnTo>
                    <a:pt x="371" y="93"/>
                  </a:lnTo>
                  <a:lnTo>
                    <a:pt x="371" y="91"/>
                  </a:lnTo>
                  <a:lnTo>
                    <a:pt x="373" y="91"/>
                  </a:lnTo>
                  <a:lnTo>
                    <a:pt x="373" y="89"/>
                  </a:lnTo>
                  <a:lnTo>
                    <a:pt x="373" y="88"/>
                  </a:lnTo>
                  <a:lnTo>
                    <a:pt x="374" y="88"/>
                  </a:lnTo>
                  <a:lnTo>
                    <a:pt x="376" y="86"/>
                  </a:lnTo>
                  <a:lnTo>
                    <a:pt x="376" y="86"/>
                  </a:lnTo>
                  <a:lnTo>
                    <a:pt x="376" y="86"/>
                  </a:lnTo>
                  <a:lnTo>
                    <a:pt x="376" y="85"/>
                  </a:lnTo>
                  <a:lnTo>
                    <a:pt x="377" y="86"/>
                  </a:lnTo>
                  <a:lnTo>
                    <a:pt x="379" y="85"/>
                  </a:lnTo>
                  <a:lnTo>
                    <a:pt x="380" y="85"/>
                  </a:lnTo>
                  <a:lnTo>
                    <a:pt x="380" y="85"/>
                  </a:lnTo>
                  <a:lnTo>
                    <a:pt x="380" y="86"/>
                  </a:lnTo>
                  <a:lnTo>
                    <a:pt x="382" y="86"/>
                  </a:lnTo>
                  <a:lnTo>
                    <a:pt x="382" y="86"/>
                  </a:lnTo>
                  <a:lnTo>
                    <a:pt x="384" y="85"/>
                  </a:lnTo>
                  <a:lnTo>
                    <a:pt x="385" y="86"/>
                  </a:lnTo>
                  <a:lnTo>
                    <a:pt x="385" y="86"/>
                  </a:lnTo>
                  <a:lnTo>
                    <a:pt x="385" y="86"/>
                  </a:lnTo>
                  <a:lnTo>
                    <a:pt x="385" y="85"/>
                  </a:lnTo>
                  <a:lnTo>
                    <a:pt x="385" y="85"/>
                  </a:lnTo>
                  <a:lnTo>
                    <a:pt x="385" y="85"/>
                  </a:lnTo>
                  <a:lnTo>
                    <a:pt x="387" y="85"/>
                  </a:lnTo>
                  <a:lnTo>
                    <a:pt x="388" y="85"/>
                  </a:lnTo>
                  <a:lnTo>
                    <a:pt x="390" y="86"/>
                  </a:lnTo>
                  <a:lnTo>
                    <a:pt x="391" y="86"/>
                  </a:lnTo>
                  <a:lnTo>
                    <a:pt x="391" y="86"/>
                  </a:lnTo>
                  <a:lnTo>
                    <a:pt x="393" y="86"/>
                  </a:lnTo>
                  <a:lnTo>
                    <a:pt x="395" y="86"/>
                  </a:lnTo>
                  <a:lnTo>
                    <a:pt x="395" y="88"/>
                  </a:lnTo>
                  <a:lnTo>
                    <a:pt x="396" y="88"/>
                  </a:lnTo>
                  <a:lnTo>
                    <a:pt x="396" y="89"/>
                  </a:lnTo>
                  <a:lnTo>
                    <a:pt x="398" y="89"/>
                  </a:lnTo>
                  <a:lnTo>
                    <a:pt x="399" y="89"/>
                  </a:lnTo>
                  <a:lnTo>
                    <a:pt x="401" y="91"/>
                  </a:lnTo>
                  <a:lnTo>
                    <a:pt x="402" y="89"/>
                  </a:lnTo>
                  <a:lnTo>
                    <a:pt x="402" y="91"/>
                  </a:lnTo>
                  <a:lnTo>
                    <a:pt x="404" y="91"/>
                  </a:lnTo>
                  <a:lnTo>
                    <a:pt x="406" y="91"/>
                  </a:lnTo>
                  <a:lnTo>
                    <a:pt x="406" y="93"/>
                  </a:lnTo>
                  <a:lnTo>
                    <a:pt x="409" y="93"/>
                  </a:lnTo>
                  <a:lnTo>
                    <a:pt x="410" y="94"/>
                  </a:lnTo>
                  <a:lnTo>
                    <a:pt x="412" y="94"/>
                  </a:lnTo>
                  <a:lnTo>
                    <a:pt x="414" y="94"/>
                  </a:lnTo>
                  <a:lnTo>
                    <a:pt x="415" y="97"/>
                  </a:lnTo>
                  <a:lnTo>
                    <a:pt x="415" y="100"/>
                  </a:lnTo>
                  <a:lnTo>
                    <a:pt x="417" y="100"/>
                  </a:lnTo>
                  <a:lnTo>
                    <a:pt x="417" y="99"/>
                  </a:lnTo>
                  <a:lnTo>
                    <a:pt x="418" y="97"/>
                  </a:lnTo>
                  <a:lnTo>
                    <a:pt x="420" y="96"/>
                  </a:lnTo>
                  <a:lnTo>
                    <a:pt x="420" y="97"/>
                  </a:lnTo>
                  <a:lnTo>
                    <a:pt x="421" y="99"/>
                  </a:lnTo>
                  <a:lnTo>
                    <a:pt x="423" y="99"/>
                  </a:lnTo>
                  <a:lnTo>
                    <a:pt x="423" y="100"/>
                  </a:lnTo>
                  <a:lnTo>
                    <a:pt x="425" y="100"/>
                  </a:lnTo>
                  <a:lnTo>
                    <a:pt x="423" y="100"/>
                  </a:lnTo>
                  <a:lnTo>
                    <a:pt x="425" y="100"/>
                  </a:lnTo>
                  <a:lnTo>
                    <a:pt x="425" y="100"/>
                  </a:lnTo>
                  <a:lnTo>
                    <a:pt x="426" y="102"/>
                  </a:lnTo>
                  <a:lnTo>
                    <a:pt x="426" y="104"/>
                  </a:lnTo>
                  <a:lnTo>
                    <a:pt x="426" y="105"/>
                  </a:lnTo>
                  <a:lnTo>
                    <a:pt x="426" y="105"/>
                  </a:lnTo>
                  <a:lnTo>
                    <a:pt x="426" y="107"/>
                  </a:lnTo>
                  <a:lnTo>
                    <a:pt x="425" y="107"/>
                  </a:lnTo>
                  <a:lnTo>
                    <a:pt x="425" y="107"/>
                  </a:lnTo>
                  <a:lnTo>
                    <a:pt x="423" y="108"/>
                  </a:lnTo>
                  <a:lnTo>
                    <a:pt x="425" y="108"/>
                  </a:lnTo>
                  <a:lnTo>
                    <a:pt x="425" y="110"/>
                  </a:lnTo>
                  <a:lnTo>
                    <a:pt x="426" y="107"/>
                  </a:lnTo>
                  <a:lnTo>
                    <a:pt x="428" y="107"/>
                  </a:lnTo>
                  <a:lnTo>
                    <a:pt x="428" y="107"/>
                  </a:lnTo>
                  <a:lnTo>
                    <a:pt x="429" y="108"/>
                  </a:lnTo>
                  <a:lnTo>
                    <a:pt x="429" y="110"/>
                  </a:lnTo>
                  <a:lnTo>
                    <a:pt x="428" y="110"/>
                  </a:lnTo>
                  <a:lnTo>
                    <a:pt x="428" y="111"/>
                  </a:lnTo>
                  <a:lnTo>
                    <a:pt x="426" y="111"/>
                  </a:lnTo>
                  <a:lnTo>
                    <a:pt x="426" y="111"/>
                  </a:lnTo>
                  <a:lnTo>
                    <a:pt x="426" y="113"/>
                  </a:lnTo>
                  <a:lnTo>
                    <a:pt x="426" y="115"/>
                  </a:lnTo>
                  <a:lnTo>
                    <a:pt x="425" y="121"/>
                  </a:lnTo>
                  <a:lnTo>
                    <a:pt x="425" y="121"/>
                  </a:lnTo>
                  <a:lnTo>
                    <a:pt x="426" y="121"/>
                  </a:lnTo>
                  <a:lnTo>
                    <a:pt x="428" y="118"/>
                  </a:lnTo>
                  <a:lnTo>
                    <a:pt x="429" y="115"/>
                  </a:lnTo>
                  <a:lnTo>
                    <a:pt x="431" y="111"/>
                  </a:lnTo>
                  <a:lnTo>
                    <a:pt x="431" y="111"/>
                  </a:lnTo>
                  <a:lnTo>
                    <a:pt x="432" y="111"/>
                  </a:lnTo>
                  <a:lnTo>
                    <a:pt x="432" y="111"/>
                  </a:lnTo>
                  <a:lnTo>
                    <a:pt x="432" y="111"/>
                  </a:lnTo>
                  <a:lnTo>
                    <a:pt x="432" y="113"/>
                  </a:lnTo>
                  <a:lnTo>
                    <a:pt x="432" y="115"/>
                  </a:lnTo>
                  <a:lnTo>
                    <a:pt x="431" y="115"/>
                  </a:lnTo>
                  <a:lnTo>
                    <a:pt x="432" y="116"/>
                  </a:lnTo>
                  <a:lnTo>
                    <a:pt x="434" y="113"/>
                  </a:lnTo>
                  <a:lnTo>
                    <a:pt x="436" y="113"/>
                  </a:lnTo>
                  <a:lnTo>
                    <a:pt x="437" y="113"/>
                  </a:lnTo>
                  <a:lnTo>
                    <a:pt x="439" y="111"/>
                  </a:lnTo>
                  <a:lnTo>
                    <a:pt x="442" y="111"/>
                  </a:lnTo>
                  <a:lnTo>
                    <a:pt x="443" y="110"/>
                  </a:lnTo>
                  <a:lnTo>
                    <a:pt x="443" y="110"/>
                  </a:lnTo>
                  <a:lnTo>
                    <a:pt x="445" y="110"/>
                  </a:lnTo>
                  <a:lnTo>
                    <a:pt x="450" y="111"/>
                  </a:lnTo>
                  <a:lnTo>
                    <a:pt x="451" y="111"/>
                  </a:lnTo>
                  <a:lnTo>
                    <a:pt x="455" y="113"/>
                  </a:lnTo>
                  <a:lnTo>
                    <a:pt x="455" y="113"/>
                  </a:lnTo>
                  <a:lnTo>
                    <a:pt x="459" y="115"/>
                  </a:lnTo>
                  <a:lnTo>
                    <a:pt x="464" y="116"/>
                  </a:lnTo>
                  <a:lnTo>
                    <a:pt x="466" y="115"/>
                  </a:lnTo>
                  <a:lnTo>
                    <a:pt x="467" y="116"/>
                  </a:lnTo>
                  <a:lnTo>
                    <a:pt x="469" y="116"/>
                  </a:lnTo>
                  <a:lnTo>
                    <a:pt x="472" y="118"/>
                  </a:lnTo>
                  <a:lnTo>
                    <a:pt x="473" y="118"/>
                  </a:lnTo>
                  <a:lnTo>
                    <a:pt x="475" y="116"/>
                  </a:lnTo>
                  <a:lnTo>
                    <a:pt x="480" y="116"/>
                  </a:lnTo>
                  <a:lnTo>
                    <a:pt x="486" y="116"/>
                  </a:lnTo>
                  <a:lnTo>
                    <a:pt x="489" y="116"/>
                  </a:lnTo>
                  <a:lnTo>
                    <a:pt x="492" y="116"/>
                  </a:lnTo>
                  <a:lnTo>
                    <a:pt x="496" y="118"/>
                  </a:lnTo>
                  <a:lnTo>
                    <a:pt x="499" y="119"/>
                  </a:lnTo>
                  <a:lnTo>
                    <a:pt x="500" y="121"/>
                  </a:lnTo>
                  <a:lnTo>
                    <a:pt x="502" y="121"/>
                  </a:lnTo>
                  <a:lnTo>
                    <a:pt x="507" y="124"/>
                  </a:lnTo>
                  <a:lnTo>
                    <a:pt x="508" y="126"/>
                  </a:lnTo>
                  <a:lnTo>
                    <a:pt x="511" y="127"/>
                  </a:lnTo>
                  <a:lnTo>
                    <a:pt x="514" y="129"/>
                  </a:lnTo>
                  <a:lnTo>
                    <a:pt x="516" y="130"/>
                  </a:lnTo>
                  <a:lnTo>
                    <a:pt x="518" y="132"/>
                  </a:lnTo>
                  <a:lnTo>
                    <a:pt x="521" y="135"/>
                  </a:lnTo>
                  <a:lnTo>
                    <a:pt x="524" y="138"/>
                  </a:lnTo>
                  <a:lnTo>
                    <a:pt x="527" y="141"/>
                  </a:lnTo>
                  <a:lnTo>
                    <a:pt x="532" y="143"/>
                  </a:lnTo>
                  <a:lnTo>
                    <a:pt x="533" y="146"/>
                  </a:lnTo>
                  <a:lnTo>
                    <a:pt x="537" y="146"/>
                  </a:lnTo>
                  <a:lnTo>
                    <a:pt x="538" y="146"/>
                  </a:lnTo>
                  <a:lnTo>
                    <a:pt x="540" y="148"/>
                  </a:lnTo>
                  <a:lnTo>
                    <a:pt x="541" y="149"/>
                  </a:lnTo>
                  <a:lnTo>
                    <a:pt x="544" y="148"/>
                  </a:lnTo>
                  <a:lnTo>
                    <a:pt x="548" y="148"/>
                  </a:lnTo>
                  <a:lnTo>
                    <a:pt x="551" y="148"/>
                  </a:lnTo>
                  <a:lnTo>
                    <a:pt x="557" y="149"/>
                  </a:lnTo>
                  <a:lnTo>
                    <a:pt x="559" y="149"/>
                  </a:lnTo>
                  <a:lnTo>
                    <a:pt x="559" y="151"/>
                  </a:lnTo>
                  <a:lnTo>
                    <a:pt x="562" y="156"/>
                  </a:lnTo>
                  <a:lnTo>
                    <a:pt x="563" y="160"/>
                  </a:lnTo>
                  <a:lnTo>
                    <a:pt x="563" y="163"/>
                  </a:lnTo>
                  <a:lnTo>
                    <a:pt x="565" y="167"/>
                  </a:lnTo>
                  <a:lnTo>
                    <a:pt x="566" y="173"/>
                  </a:lnTo>
                  <a:lnTo>
                    <a:pt x="566" y="175"/>
                  </a:lnTo>
                  <a:lnTo>
                    <a:pt x="566" y="176"/>
                  </a:lnTo>
                  <a:lnTo>
                    <a:pt x="566" y="176"/>
                  </a:lnTo>
                  <a:lnTo>
                    <a:pt x="568" y="181"/>
                  </a:lnTo>
                  <a:lnTo>
                    <a:pt x="568" y="182"/>
                  </a:lnTo>
                  <a:lnTo>
                    <a:pt x="566" y="184"/>
                  </a:lnTo>
                  <a:lnTo>
                    <a:pt x="566" y="184"/>
                  </a:lnTo>
                  <a:lnTo>
                    <a:pt x="566" y="186"/>
                  </a:lnTo>
                  <a:lnTo>
                    <a:pt x="566" y="186"/>
                  </a:lnTo>
                  <a:lnTo>
                    <a:pt x="566" y="187"/>
                  </a:lnTo>
                  <a:lnTo>
                    <a:pt x="566" y="189"/>
                  </a:lnTo>
                  <a:lnTo>
                    <a:pt x="566" y="190"/>
                  </a:lnTo>
                  <a:lnTo>
                    <a:pt x="566" y="192"/>
                  </a:lnTo>
                  <a:lnTo>
                    <a:pt x="565" y="197"/>
                  </a:lnTo>
                  <a:lnTo>
                    <a:pt x="562" y="204"/>
                  </a:lnTo>
                  <a:lnTo>
                    <a:pt x="560" y="208"/>
                  </a:lnTo>
                  <a:lnTo>
                    <a:pt x="555" y="212"/>
                  </a:lnTo>
                  <a:lnTo>
                    <a:pt x="554" y="215"/>
                  </a:lnTo>
                  <a:lnTo>
                    <a:pt x="552" y="215"/>
                  </a:lnTo>
                  <a:lnTo>
                    <a:pt x="552" y="215"/>
                  </a:lnTo>
                  <a:lnTo>
                    <a:pt x="552" y="215"/>
                  </a:lnTo>
                  <a:lnTo>
                    <a:pt x="552" y="217"/>
                  </a:lnTo>
                  <a:lnTo>
                    <a:pt x="549" y="220"/>
                  </a:lnTo>
                  <a:lnTo>
                    <a:pt x="548" y="222"/>
                  </a:lnTo>
                  <a:lnTo>
                    <a:pt x="544" y="226"/>
                  </a:lnTo>
                  <a:lnTo>
                    <a:pt x="544" y="226"/>
                  </a:lnTo>
                  <a:lnTo>
                    <a:pt x="541" y="228"/>
                  </a:lnTo>
                  <a:lnTo>
                    <a:pt x="540" y="230"/>
                  </a:lnTo>
                  <a:lnTo>
                    <a:pt x="537" y="231"/>
                  </a:lnTo>
                  <a:lnTo>
                    <a:pt x="535" y="234"/>
                  </a:lnTo>
                  <a:lnTo>
                    <a:pt x="533" y="234"/>
                  </a:lnTo>
                  <a:lnTo>
                    <a:pt x="533" y="234"/>
                  </a:lnTo>
                  <a:lnTo>
                    <a:pt x="533" y="236"/>
                  </a:lnTo>
                  <a:lnTo>
                    <a:pt x="532" y="239"/>
                  </a:lnTo>
                  <a:lnTo>
                    <a:pt x="530" y="239"/>
                  </a:lnTo>
                  <a:lnTo>
                    <a:pt x="530" y="239"/>
                  </a:lnTo>
                  <a:lnTo>
                    <a:pt x="532" y="238"/>
                  </a:lnTo>
                  <a:lnTo>
                    <a:pt x="532" y="238"/>
                  </a:lnTo>
                  <a:lnTo>
                    <a:pt x="532" y="238"/>
                  </a:lnTo>
                  <a:lnTo>
                    <a:pt x="530" y="238"/>
                  </a:lnTo>
                  <a:lnTo>
                    <a:pt x="530" y="239"/>
                  </a:lnTo>
                  <a:lnTo>
                    <a:pt x="530" y="241"/>
                  </a:lnTo>
                  <a:lnTo>
                    <a:pt x="529" y="244"/>
                  </a:lnTo>
                  <a:lnTo>
                    <a:pt x="525" y="250"/>
                  </a:lnTo>
                  <a:lnTo>
                    <a:pt x="522" y="255"/>
                  </a:lnTo>
                  <a:lnTo>
                    <a:pt x="521" y="256"/>
                  </a:lnTo>
                  <a:lnTo>
                    <a:pt x="518" y="261"/>
                  </a:lnTo>
                  <a:lnTo>
                    <a:pt x="516" y="263"/>
                  </a:lnTo>
                  <a:lnTo>
                    <a:pt x="514" y="263"/>
                  </a:lnTo>
                  <a:lnTo>
                    <a:pt x="514" y="263"/>
                  </a:lnTo>
                  <a:lnTo>
                    <a:pt x="514" y="260"/>
                  </a:lnTo>
                  <a:lnTo>
                    <a:pt x="511" y="258"/>
                  </a:lnTo>
                  <a:lnTo>
                    <a:pt x="511" y="258"/>
                  </a:lnTo>
                  <a:lnTo>
                    <a:pt x="511" y="260"/>
                  </a:lnTo>
                  <a:lnTo>
                    <a:pt x="510" y="260"/>
                  </a:lnTo>
                  <a:lnTo>
                    <a:pt x="510" y="260"/>
                  </a:lnTo>
                  <a:lnTo>
                    <a:pt x="510" y="261"/>
                  </a:lnTo>
                  <a:lnTo>
                    <a:pt x="510" y="261"/>
                  </a:lnTo>
                  <a:lnTo>
                    <a:pt x="510" y="263"/>
                  </a:lnTo>
                  <a:lnTo>
                    <a:pt x="510" y="264"/>
                  </a:lnTo>
                  <a:lnTo>
                    <a:pt x="508" y="267"/>
                  </a:lnTo>
                  <a:lnTo>
                    <a:pt x="507" y="267"/>
                  </a:lnTo>
                  <a:lnTo>
                    <a:pt x="507" y="271"/>
                  </a:lnTo>
                  <a:lnTo>
                    <a:pt x="505" y="272"/>
                  </a:lnTo>
                  <a:lnTo>
                    <a:pt x="507" y="271"/>
                  </a:lnTo>
                  <a:lnTo>
                    <a:pt x="507" y="272"/>
                  </a:lnTo>
                  <a:lnTo>
                    <a:pt x="507" y="272"/>
                  </a:lnTo>
                  <a:lnTo>
                    <a:pt x="507" y="272"/>
                  </a:lnTo>
                  <a:lnTo>
                    <a:pt x="507" y="274"/>
                  </a:lnTo>
                  <a:lnTo>
                    <a:pt x="507" y="277"/>
                  </a:lnTo>
                  <a:lnTo>
                    <a:pt x="507" y="278"/>
                  </a:lnTo>
                  <a:lnTo>
                    <a:pt x="507" y="278"/>
                  </a:lnTo>
                  <a:lnTo>
                    <a:pt x="508" y="277"/>
                  </a:lnTo>
                  <a:lnTo>
                    <a:pt x="508" y="278"/>
                  </a:lnTo>
                  <a:lnTo>
                    <a:pt x="507" y="286"/>
                  </a:lnTo>
                  <a:lnTo>
                    <a:pt x="507" y="291"/>
                  </a:lnTo>
                  <a:lnTo>
                    <a:pt x="507" y="296"/>
                  </a:lnTo>
                  <a:lnTo>
                    <a:pt x="508" y="301"/>
                  </a:lnTo>
                  <a:lnTo>
                    <a:pt x="508" y="305"/>
                  </a:lnTo>
                  <a:lnTo>
                    <a:pt x="508" y="305"/>
                  </a:lnTo>
                  <a:lnTo>
                    <a:pt x="508" y="310"/>
                  </a:lnTo>
                  <a:lnTo>
                    <a:pt x="507" y="315"/>
                  </a:lnTo>
                  <a:lnTo>
                    <a:pt x="505" y="318"/>
                  </a:lnTo>
                  <a:lnTo>
                    <a:pt x="505" y="323"/>
                  </a:lnTo>
                  <a:lnTo>
                    <a:pt x="503" y="324"/>
                  </a:lnTo>
                  <a:lnTo>
                    <a:pt x="503" y="326"/>
                  </a:lnTo>
                  <a:lnTo>
                    <a:pt x="505" y="330"/>
                  </a:lnTo>
                  <a:lnTo>
                    <a:pt x="505" y="332"/>
                  </a:lnTo>
                  <a:lnTo>
                    <a:pt x="503" y="334"/>
                  </a:lnTo>
                  <a:lnTo>
                    <a:pt x="500" y="335"/>
                  </a:lnTo>
                  <a:lnTo>
                    <a:pt x="500" y="337"/>
                  </a:lnTo>
                  <a:lnTo>
                    <a:pt x="497" y="340"/>
                  </a:lnTo>
                  <a:lnTo>
                    <a:pt x="496" y="346"/>
                  </a:lnTo>
                  <a:lnTo>
                    <a:pt x="496" y="349"/>
                  </a:lnTo>
                  <a:lnTo>
                    <a:pt x="497" y="356"/>
                  </a:lnTo>
                  <a:lnTo>
                    <a:pt x="497" y="357"/>
                  </a:lnTo>
                  <a:lnTo>
                    <a:pt x="496" y="360"/>
                  </a:lnTo>
                  <a:lnTo>
                    <a:pt x="496" y="360"/>
                  </a:lnTo>
                  <a:lnTo>
                    <a:pt x="492" y="362"/>
                  </a:lnTo>
                  <a:lnTo>
                    <a:pt x="491" y="365"/>
                  </a:lnTo>
                  <a:lnTo>
                    <a:pt x="489" y="370"/>
                  </a:lnTo>
                  <a:lnTo>
                    <a:pt x="488" y="370"/>
                  </a:lnTo>
                  <a:lnTo>
                    <a:pt x="488" y="373"/>
                  </a:lnTo>
                  <a:lnTo>
                    <a:pt x="486" y="375"/>
                  </a:lnTo>
                  <a:lnTo>
                    <a:pt x="484" y="378"/>
                  </a:lnTo>
                  <a:lnTo>
                    <a:pt x="481" y="379"/>
                  </a:lnTo>
                  <a:lnTo>
                    <a:pt x="481" y="379"/>
                  </a:lnTo>
                  <a:lnTo>
                    <a:pt x="480" y="381"/>
                  </a:lnTo>
                  <a:lnTo>
                    <a:pt x="478" y="384"/>
                  </a:lnTo>
                  <a:lnTo>
                    <a:pt x="477" y="389"/>
                  </a:lnTo>
                  <a:lnTo>
                    <a:pt x="478" y="390"/>
                  </a:lnTo>
                  <a:lnTo>
                    <a:pt x="478" y="390"/>
                  </a:lnTo>
                  <a:lnTo>
                    <a:pt x="478" y="395"/>
                  </a:lnTo>
                  <a:lnTo>
                    <a:pt x="478" y="397"/>
                  </a:lnTo>
                  <a:lnTo>
                    <a:pt x="477" y="398"/>
                  </a:lnTo>
                  <a:lnTo>
                    <a:pt x="470" y="400"/>
                  </a:lnTo>
                  <a:lnTo>
                    <a:pt x="467" y="401"/>
                  </a:lnTo>
                  <a:lnTo>
                    <a:pt x="464" y="405"/>
                  </a:lnTo>
                  <a:lnTo>
                    <a:pt x="464" y="406"/>
                  </a:lnTo>
                  <a:lnTo>
                    <a:pt x="464" y="408"/>
                  </a:lnTo>
                  <a:lnTo>
                    <a:pt x="464" y="408"/>
                  </a:lnTo>
                  <a:lnTo>
                    <a:pt x="464" y="409"/>
                  </a:lnTo>
                  <a:lnTo>
                    <a:pt x="462" y="411"/>
                  </a:lnTo>
                  <a:lnTo>
                    <a:pt x="462" y="411"/>
                  </a:lnTo>
                  <a:lnTo>
                    <a:pt x="455" y="411"/>
                  </a:lnTo>
                  <a:lnTo>
                    <a:pt x="451" y="411"/>
                  </a:lnTo>
                  <a:lnTo>
                    <a:pt x="450" y="411"/>
                  </a:lnTo>
                  <a:lnTo>
                    <a:pt x="448" y="411"/>
                  </a:lnTo>
                  <a:lnTo>
                    <a:pt x="448" y="409"/>
                  </a:lnTo>
                  <a:lnTo>
                    <a:pt x="448" y="409"/>
                  </a:lnTo>
                  <a:lnTo>
                    <a:pt x="448" y="408"/>
                  </a:lnTo>
                  <a:lnTo>
                    <a:pt x="448" y="408"/>
                  </a:lnTo>
                  <a:lnTo>
                    <a:pt x="447" y="408"/>
                  </a:lnTo>
                  <a:lnTo>
                    <a:pt x="445" y="408"/>
                  </a:lnTo>
                  <a:lnTo>
                    <a:pt x="445" y="408"/>
                  </a:lnTo>
                  <a:lnTo>
                    <a:pt x="445" y="409"/>
                  </a:lnTo>
                  <a:lnTo>
                    <a:pt x="447" y="409"/>
                  </a:lnTo>
                  <a:lnTo>
                    <a:pt x="447" y="411"/>
                  </a:lnTo>
                  <a:lnTo>
                    <a:pt x="447" y="411"/>
                  </a:lnTo>
                  <a:lnTo>
                    <a:pt x="443" y="411"/>
                  </a:lnTo>
                  <a:lnTo>
                    <a:pt x="442" y="412"/>
                  </a:lnTo>
                  <a:lnTo>
                    <a:pt x="439" y="412"/>
                  </a:lnTo>
                  <a:lnTo>
                    <a:pt x="436" y="412"/>
                  </a:lnTo>
                  <a:lnTo>
                    <a:pt x="436" y="412"/>
                  </a:lnTo>
                  <a:lnTo>
                    <a:pt x="436" y="412"/>
                  </a:lnTo>
                  <a:lnTo>
                    <a:pt x="437" y="412"/>
                  </a:lnTo>
                  <a:lnTo>
                    <a:pt x="439" y="411"/>
                  </a:lnTo>
                  <a:lnTo>
                    <a:pt x="439" y="411"/>
                  </a:lnTo>
                  <a:lnTo>
                    <a:pt x="437" y="409"/>
                  </a:lnTo>
                  <a:lnTo>
                    <a:pt x="434" y="411"/>
                  </a:lnTo>
                  <a:lnTo>
                    <a:pt x="432" y="411"/>
                  </a:lnTo>
                  <a:lnTo>
                    <a:pt x="429" y="411"/>
                  </a:lnTo>
                  <a:lnTo>
                    <a:pt x="426" y="412"/>
                  </a:lnTo>
                  <a:lnTo>
                    <a:pt x="425" y="412"/>
                  </a:lnTo>
                  <a:lnTo>
                    <a:pt x="425" y="414"/>
                  </a:lnTo>
                  <a:lnTo>
                    <a:pt x="426" y="414"/>
                  </a:lnTo>
                  <a:lnTo>
                    <a:pt x="426" y="416"/>
                  </a:lnTo>
                  <a:lnTo>
                    <a:pt x="426" y="416"/>
                  </a:lnTo>
                  <a:lnTo>
                    <a:pt x="425" y="417"/>
                  </a:lnTo>
                  <a:lnTo>
                    <a:pt x="421" y="417"/>
                  </a:lnTo>
                  <a:lnTo>
                    <a:pt x="417" y="420"/>
                  </a:lnTo>
                  <a:lnTo>
                    <a:pt x="415" y="420"/>
                  </a:lnTo>
                  <a:lnTo>
                    <a:pt x="414" y="422"/>
                  </a:lnTo>
                  <a:lnTo>
                    <a:pt x="414" y="423"/>
                  </a:lnTo>
                  <a:lnTo>
                    <a:pt x="414" y="423"/>
                  </a:lnTo>
                  <a:lnTo>
                    <a:pt x="412" y="423"/>
                  </a:lnTo>
                  <a:lnTo>
                    <a:pt x="410" y="423"/>
                  </a:lnTo>
                  <a:lnTo>
                    <a:pt x="409" y="423"/>
                  </a:lnTo>
                  <a:lnTo>
                    <a:pt x="406" y="423"/>
                  </a:lnTo>
                  <a:lnTo>
                    <a:pt x="396" y="428"/>
                  </a:lnTo>
                  <a:lnTo>
                    <a:pt x="393" y="430"/>
                  </a:lnTo>
                  <a:lnTo>
                    <a:pt x="390" y="434"/>
                  </a:lnTo>
                  <a:lnTo>
                    <a:pt x="382" y="438"/>
                  </a:lnTo>
                  <a:lnTo>
                    <a:pt x="379" y="441"/>
                  </a:lnTo>
                  <a:lnTo>
                    <a:pt x="379" y="442"/>
                  </a:lnTo>
                  <a:lnTo>
                    <a:pt x="379" y="442"/>
                  </a:lnTo>
                  <a:lnTo>
                    <a:pt x="377" y="442"/>
                  </a:lnTo>
                  <a:lnTo>
                    <a:pt x="377" y="442"/>
                  </a:lnTo>
                  <a:lnTo>
                    <a:pt x="379" y="442"/>
                  </a:lnTo>
                  <a:lnTo>
                    <a:pt x="377" y="444"/>
                  </a:lnTo>
                  <a:lnTo>
                    <a:pt x="377" y="445"/>
                  </a:lnTo>
                  <a:lnTo>
                    <a:pt x="374" y="449"/>
                  </a:lnTo>
                  <a:lnTo>
                    <a:pt x="374" y="449"/>
                  </a:lnTo>
                  <a:lnTo>
                    <a:pt x="374" y="447"/>
                  </a:lnTo>
                  <a:lnTo>
                    <a:pt x="373" y="447"/>
                  </a:lnTo>
                  <a:lnTo>
                    <a:pt x="371" y="445"/>
                  </a:lnTo>
                  <a:lnTo>
                    <a:pt x="371" y="447"/>
                  </a:lnTo>
                  <a:lnTo>
                    <a:pt x="371" y="449"/>
                  </a:lnTo>
                  <a:lnTo>
                    <a:pt x="369" y="449"/>
                  </a:lnTo>
                  <a:lnTo>
                    <a:pt x="369" y="449"/>
                  </a:lnTo>
                  <a:lnTo>
                    <a:pt x="368" y="449"/>
                  </a:lnTo>
                  <a:lnTo>
                    <a:pt x="366" y="447"/>
                  </a:lnTo>
                  <a:lnTo>
                    <a:pt x="366" y="449"/>
                  </a:lnTo>
                  <a:lnTo>
                    <a:pt x="369" y="450"/>
                  </a:lnTo>
                  <a:lnTo>
                    <a:pt x="371" y="450"/>
                  </a:lnTo>
                  <a:lnTo>
                    <a:pt x="371" y="450"/>
                  </a:lnTo>
                  <a:lnTo>
                    <a:pt x="369" y="455"/>
                  </a:lnTo>
                  <a:lnTo>
                    <a:pt x="368" y="455"/>
                  </a:lnTo>
                  <a:lnTo>
                    <a:pt x="368" y="455"/>
                  </a:lnTo>
                  <a:lnTo>
                    <a:pt x="368" y="455"/>
                  </a:lnTo>
                  <a:lnTo>
                    <a:pt x="368" y="457"/>
                  </a:lnTo>
                  <a:lnTo>
                    <a:pt x="368" y="460"/>
                  </a:lnTo>
                  <a:lnTo>
                    <a:pt x="368" y="461"/>
                  </a:lnTo>
                  <a:lnTo>
                    <a:pt x="366" y="461"/>
                  </a:lnTo>
                  <a:lnTo>
                    <a:pt x="366" y="461"/>
                  </a:lnTo>
                  <a:lnTo>
                    <a:pt x="366" y="463"/>
                  </a:lnTo>
                  <a:lnTo>
                    <a:pt x="368" y="463"/>
                  </a:lnTo>
                  <a:lnTo>
                    <a:pt x="368" y="464"/>
                  </a:lnTo>
                  <a:lnTo>
                    <a:pt x="368" y="466"/>
                  </a:lnTo>
                  <a:lnTo>
                    <a:pt x="368" y="468"/>
                  </a:lnTo>
                  <a:lnTo>
                    <a:pt x="368" y="471"/>
                  </a:lnTo>
                  <a:lnTo>
                    <a:pt x="368" y="474"/>
                  </a:lnTo>
                  <a:lnTo>
                    <a:pt x="369" y="474"/>
                  </a:lnTo>
                  <a:lnTo>
                    <a:pt x="369" y="475"/>
                  </a:lnTo>
                  <a:lnTo>
                    <a:pt x="368" y="477"/>
                  </a:lnTo>
                  <a:lnTo>
                    <a:pt x="369" y="479"/>
                  </a:lnTo>
                  <a:lnTo>
                    <a:pt x="368" y="482"/>
                  </a:lnTo>
                  <a:lnTo>
                    <a:pt x="368" y="485"/>
                  </a:lnTo>
                  <a:lnTo>
                    <a:pt x="368" y="490"/>
                  </a:lnTo>
                  <a:lnTo>
                    <a:pt x="368" y="491"/>
                  </a:lnTo>
                  <a:lnTo>
                    <a:pt x="366" y="493"/>
                  </a:lnTo>
                  <a:lnTo>
                    <a:pt x="365" y="494"/>
                  </a:lnTo>
                  <a:lnTo>
                    <a:pt x="365" y="497"/>
                  </a:lnTo>
                  <a:lnTo>
                    <a:pt x="361" y="499"/>
                  </a:lnTo>
                  <a:lnTo>
                    <a:pt x="358" y="502"/>
                  </a:lnTo>
                  <a:lnTo>
                    <a:pt x="355" y="505"/>
                  </a:lnTo>
                  <a:lnTo>
                    <a:pt x="352" y="509"/>
                  </a:lnTo>
                  <a:lnTo>
                    <a:pt x="347" y="516"/>
                  </a:lnTo>
                  <a:lnTo>
                    <a:pt x="344" y="526"/>
                  </a:lnTo>
                  <a:lnTo>
                    <a:pt x="339" y="534"/>
                  </a:lnTo>
                  <a:lnTo>
                    <a:pt x="338" y="537"/>
                  </a:lnTo>
                  <a:lnTo>
                    <a:pt x="335" y="538"/>
                  </a:lnTo>
                  <a:lnTo>
                    <a:pt x="332" y="543"/>
                  </a:lnTo>
                  <a:lnTo>
                    <a:pt x="327" y="546"/>
                  </a:lnTo>
                  <a:lnTo>
                    <a:pt x="322" y="549"/>
                  </a:lnTo>
                  <a:lnTo>
                    <a:pt x="320" y="551"/>
                  </a:lnTo>
                  <a:lnTo>
                    <a:pt x="319" y="553"/>
                  </a:lnTo>
                  <a:lnTo>
                    <a:pt x="317" y="553"/>
                  </a:lnTo>
                  <a:lnTo>
                    <a:pt x="319" y="551"/>
                  </a:lnTo>
                  <a:lnTo>
                    <a:pt x="319" y="549"/>
                  </a:lnTo>
                  <a:lnTo>
                    <a:pt x="317" y="548"/>
                  </a:lnTo>
                  <a:lnTo>
                    <a:pt x="319" y="548"/>
                  </a:lnTo>
                  <a:lnTo>
                    <a:pt x="320" y="549"/>
                  </a:lnTo>
                  <a:lnTo>
                    <a:pt x="322" y="548"/>
                  </a:lnTo>
                  <a:lnTo>
                    <a:pt x="322" y="548"/>
                  </a:lnTo>
                  <a:lnTo>
                    <a:pt x="324" y="548"/>
                  </a:lnTo>
                  <a:lnTo>
                    <a:pt x="327" y="543"/>
                  </a:lnTo>
                  <a:lnTo>
                    <a:pt x="330" y="543"/>
                  </a:lnTo>
                  <a:lnTo>
                    <a:pt x="332" y="540"/>
                  </a:lnTo>
                  <a:lnTo>
                    <a:pt x="332" y="540"/>
                  </a:lnTo>
                  <a:lnTo>
                    <a:pt x="332" y="537"/>
                  </a:lnTo>
                  <a:lnTo>
                    <a:pt x="332" y="537"/>
                  </a:lnTo>
                  <a:lnTo>
                    <a:pt x="333" y="537"/>
                  </a:lnTo>
                  <a:lnTo>
                    <a:pt x="335" y="535"/>
                  </a:lnTo>
                  <a:lnTo>
                    <a:pt x="335" y="535"/>
                  </a:lnTo>
                  <a:lnTo>
                    <a:pt x="335" y="534"/>
                  </a:lnTo>
                  <a:lnTo>
                    <a:pt x="336" y="532"/>
                  </a:lnTo>
                  <a:lnTo>
                    <a:pt x="338" y="531"/>
                  </a:lnTo>
                  <a:lnTo>
                    <a:pt x="338" y="526"/>
                  </a:lnTo>
                  <a:lnTo>
                    <a:pt x="338" y="526"/>
                  </a:lnTo>
                  <a:lnTo>
                    <a:pt x="339" y="526"/>
                  </a:lnTo>
                  <a:lnTo>
                    <a:pt x="339" y="526"/>
                  </a:lnTo>
                  <a:lnTo>
                    <a:pt x="339" y="524"/>
                  </a:lnTo>
                  <a:lnTo>
                    <a:pt x="339" y="523"/>
                  </a:lnTo>
                  <a:lnTo>
                    <a:pt x="338" y="523"/>
                  </a:lnTo>
                  <a:lnTo>
                    <a:pt x="335" y="526"/>
                  </a:lnTo>
                  <a:lnTo>
                    <a:pt x="333" y="526"/>
                  </a:lnTo>
                  <a:lnTo>
                    <a:pt x="333" y="523"/>
                  </a:lnTo>
                  <a:lnTo>
                    <a:pt x="332" y="523"/>
                  </a:lnTo>
                  <a:lnTo>
                    <a:pt x="330" y="521"/>
                  </a:lnTo>
                  <a:lnTo>
                    <a:pt x="330" y="520"/>
                  </a:lnTo>
                  <a:lnTo>
                    <a:pt x="330" y="520"/>
                  </a:lnTo>
                  <a:lnTo>
                    <a:pt x="330" y="521"/>
                  </a:lnTo>
                  <a:lnTo>
                    <a:pt x="330" y="523"/>
                  </a:lnTo>
                  <a:lnTo>
                    <a:pt x="332" y="524"/>
                  </a:lnTo>
                  <a:lnTo>
                    <a:pt x="332" y="526"/>
                  </a:lnTo>
                  <a:lnTo>
                    <a:pt x="330" y="527"/>
                  </a:lnTo>
                  <a:lnTo>
                    <a:pt x="330" y="529"/>
                  </a:lnTo>
                  <a:lnTo>
                    <a:pt x="330" y="531"/>
                  </a:lnTo>
                  <a:lnTo>
                    <a:pt x="328" y="531"/>
                  </a:lnTo>
                  <a:lnTo>
                    <a:pt x="328" y="531"/>
                  </a:lnTo>
                  <a:lnTo>
                    <a:pt x="328" y="532"/>
                  </a:lnTo>
                  <a:lnTo>
                    <a:pt x="327" y="534"/>
                  </a:lnTo>
                  <a:lnTo>
                    <a:pt x="327" y="535"/>
                  </a:lnTo>
                  <a:lnTo>
                    <a:pt x="327" y="535"/>
                  </a:lnTo>
                  <a:lnTo>
                    <a:pt x="327" y="537"/>
                  </a:lnTo>
                  <a:lnTo>
                    <a:pt x="324" y="538"/>
                  </a:lnTo>
                  <a:lnTo>
                    <a:pt x="320" y="540"/>
                  </a:lnTo>
                  <a:lnTo>
                    <a:pt x="319" y="542"/>
                  </a:lnTo>
                  <a:lnTo>
                    <a:pt x="319" y="543"/>
                  </a:lnTo>
                  <a:lnTo>
                    <a:pt x="319" y="545"/>
                  </a:lnTo>
                  <a:lnTo>
                    <a:pt x="317" y="546"/>
                  </a:lnTo>
                  <a:lnTo>
                    <a:pt x="316" y="549"/>
                  </a:lnTo>
                  <a:lnTo>
                    <a:pt x="316" y="551"/>
                  </a:lnTo>
                  <a:lnTo>
                    <a:pt x="317" y="553"/>
                  </a:lnTo>
                  <a:lnTo>
                    <a:pt x="317" y="554"/>
                  </a:lnTo>
                  <a:lnTo>
                    <a:pt x="316" y="554"/>
                  </a:lnTo>
                  <a:lnTo>
                    <a:pt x="316" y="556"/>
                  </a:lnTo>
                  <a:lnTo>
                    <a:pt x="314" y="557"/>
                  </a:lnTo>
                  <a:lnTo>
                    <a:pt x="311" y="565"/>
                  </a:lnTo>
                  <a:lnTo>
                    <a:pt x="309" y="570"/>
                  </a:lnTo>
                  <a:lnTo>
                    <a:pt x="308" y="572"/>
                  </a:lnTo>
                  <a:lnTo>
                    <a:pt x="306" y="573"/>
                  </a:lnTo>
                  <a:lnTo>
                    <a:pt x="300" y="579"/>
                  </a:lnTo>
                  <a:lnTo>
                    <a:pt x="298" y="579"/>
                  </a:lnTo>
                  <a:lnTo>
                    <a:pt x="298" y="578"/>
                  </a:lnTo>
                  <a:lnTo>
                    <a:pt x="297" y="578"/>
                  </a:lnTo>
                  <a:lnTo>
                    <a:pt x="297" y="578"/>
                  </a:lnTo>
                  <a:lnTo>
                    <a:pt x="297" y="576"/>
                  </a:lnTo>
                  <a:lnTo>
                    <a:pt x="297" y="576"/>
                  </a:lnTo>
                  <a:lnTo>
                    <a:pt x="297" y="576"/>
                  </a:lnTo>
                  <a:lnTo>
                    <a:pt x="297" y="576"/>
                  </a:lnTo>
                  <a:lnTo>
                    <a:pt x="297" y="576"/>
                  </a:lnTo>
                  <a:lnTo>
                    <a:pt x="298" y="576"/>
                  </a:lnTo>
                  <a:lnTo>
                    <a:pt x="298" y="575"/>
                  </a:lnTo>
                  <a:lnTo>
                    <a:pt x="298" y="573"/>
                  </a:lnTo>
                  <a:lnTo>
                    <a:pt x="298" y="572"/>
                  </a:lnTo>
                  <a:lnTo>
                    <a:pt x="298" y="570"/>
                  </a:lnTo>
                  <a:lnTo>
                    <a:pt x="298" y="568"/>
                  </a:lnTo>
                  <a:lnTo>
                    <a:pt x="300" y="568"/>
                  </a:lnTo>
                  <a:lnTo>
                    <a:pt x="300" y="568"/>
                  </a:lnTo>
                  <a:lnTo>
                    <a:pt x="300" y="568"/>
                  </a:lnTo>
                  <a:lnTo>
                    <a:pt x="302" y="568"/>
                  </a:lnTo>
                  <a:lnTo>
                    <a:pt x="302" y="567"/>
                  </a:lnTo>
                  <a:lnTo>
                    <a:pt x="303" y="565"/>
                  </a:lnTo>
                  <a:lnTo>
                    <a:pt x="303" y="564"/>
                  </a:lnTo>
                  <a:lnTo>
                    <a:pt x="305" y="564"/>
                  </a:lnTo>
                  <a:lnTo>
                    <a:pt x="305" y="564"/>
                  </a:lnTo>
                  <a:lnTo>
                    <a:pt x="305" y="565"/>
                  </a:lnTo>
                  <a:lnTo>
                    <a:pt x="306" y="565"/>
                  </a:lnTo>
                  <a:lnTo>
                    <a:pt x="306" y="565"/>
                  </a:lnTo>
                  <a:lnTo>
                    <a:pt x="308" y="565"/>
                  </a:lnTo>
                  <a:lnTo>
                    <a:pt x="308" y="565"/>
                  </a:lnTo>
                  <a:lnTo>
                    <a:pt x="308" y="564"/>
                  </a:lnTo>
                  <a:lnTo>
                    <a:pt x="309" y="564"/>
                  </a:lnTo>
                  <a:lnTo>
                    <a:pt x="309" y="562"/>
                  </a:lnTo>
                  <a:lnTo>
                    <a:pt x="309" y="561"/>
                  </a:lnTo>
                  <a:lnTo>
                    <a:pt x="311" y="561"/>
                  </a:lnTo>
                  <a:lnTo>
                    <a:pt x="311" y="559"/>
                  </a:lnTo>
                  <a:lnTo>
                    <a:pt x="311" y="559"/>
                  </a:lnTo>
                  <a:lnTo>
                    <a:pt x="309" y="559"/>
                  </a:lnTo>
                  <a:lnTo>
                    <a:pt x="309" y="557"/>
                  </a:lnTo>
                  <a:lnTo>
                    <a:pt x="309" y="556"/>
                  </a:lnTo>
                  <a:lnTo>
                    <a:pt x="309" y="554"/>
                  </a:lnTo>
                  <a:lnTo>
                    <a:pt x="309" y="554"/>
                  </a:lnTo>
                  <a:lnTo>
                    <a:pt x="308" y="554"/>
                  </a:lnTo>
                  <a:lnTo>
                    <a:pt x="308" y="554"/>
                  </a:lnTo>
                  <a:lnTo>
                    <a:pt x="308" y="556"/>
                  </a:lnTo>
                  <a:lnTo>
                    <a:pt x="308" y="556"/>
                  </a:lnTo>
                  <a:lnTo>
                    <a:pt x="308" y="556"/>
                  </a:lnTo>
                  <a:lnTo>
                    <a:pt x="308" y="557"/>
                  </a:lnTo>
                  <a:lnTo>
                    <a:pt x="306" y="557"/>
                  </a:lnTo>
                  <a:lnTo>
                    <a:pt x="305" y="559"/>
                  </a:lnTo>
                  <a:lnTo>
                    <a:pt x="305" y="559"/>
                  </a:lnTo>
                  <a:lnTo>
                    <a:pt x="305" y="561"/>
                  </a:lnTo>
                  <a:lnTo>
                    <a:pt x="303" y="561"/>
                  </a:lnTo>
                  <a:lnTo>
                    <a:pt x="303" y="562"/>
                  </a:lnTo>
                  <a:lnTo>
                    <a:pt x="302" y="562"/>
                  </a:lnTo>
                  <a:lnTo>
                    <a:pt x="302" y="561"/>
                  </a:lnTo>
                  <a:lnTo>
                    <a:pt x="300" y="561"/>
                  </a:lnTo>
                  <a:lnTo>
                    <a:pt x="297" y="559"/>
                  </a:lnTo>
                  <a:lnTo>
                    <a:pt x="295" y="557"/>
                  </a:lnTo>
                  <a:lnTo>
                    <a:pt x="295" y="556"/>
                  </a:lnTo>
                  <a:lnTo>
                    <a:pt x="294" y="554"/>
                  </a:lnTo>
                  <a:lnTo>
                    <a:pt x="294" y="553"/>
                  </a:lnTo>
                  <a:lnTo>
                    <a:pt x="294" y="553"/>
                  </a:lnTo>
                  <a:lnTo>
                    <a:pt x="294" y="551"/>
                  </a:lnTo>
                  <a:lnTo>
                    <a:pt x="292" y="551"/>
                  </a:lnTo>
                  <a:lnTo>
                    <a:pt x="291" y="549"/>
                  </a:lnTo>
                  <a:lnTo>
                    <a:pt x="291" y="549"/>
                  </a:lnTo>
                  <a:lnTo>
                    <a:pt x="289" y="549"/>
                  </a:lnTo>
                  <a:lnTo>
                    <a:pt x="287" y="548"/>
                  </a:lnTo>
                  <a:lnTo>
                    <a:pt x="284" y="546"/>
                  </a:lnTo>
                  <a:lnTo>
                    <a:pt x="283" y="545"/>
                  </a:lnTo>
                  <a:lnTo>
                    <a:pt x="283" y="543"/>
                  </a:lnTo>
                  <a:lnTo>
                    <a:pt x="281" y="543"/>
                  </a:lnTo>
                  <a:lnTo>
                    <a:pt x="278" y="542"/>
                  </a:lnTo>
                  <a:lnTo>
                    <a:pt x="275" y="540"/>
                  </a:lnTo>
                  <a:lnTo>
                    <a:pt x="275" y="540"/>
                  </a:lnTo>
                  <a:lnTo>
                    <a:pt x="273" y="540"/>
                  </a:lnTo>
                  <a:lnTo>
                    <a:pt x="272" y="538"/>
                  </a:lnTo>
                  <a:lnTo>
                    <a:pt x="272" y="538"/>
                  </a:lnTo>
                  <a:lnTo>
                    <a:pt x="272" y="537"/>
                  </a:lnTo>
                  <a:lnTo>
                    <a:pt x="270" y="537"/>
                  </a:lnTo>
                  <a:lnTo>
                    <a:pt x="270" y="535"/>
                  </a:lnTo>
                  <a:lnTo>
                    <a:pt x="268" y="534"/>
                  </a:lnTo>
                  <a:lnTo>
                    <a:pt x="267" y="534"/>
                  </a:lnTo>
                  <a:lnTo>
                    <a:pt x="267" y="532"/>
                  </a:lnTo>
                  <a:lnTo>
                    <a:pt x="267" y="532"/>
                  </a:lnTo>
                  <a:lnTo>
                    <a:pt x="267" y="534"/>
                  </a:lnTo>
                  <a:lnTo>
                    <a:pt x="265" y="534"/>
                  </a:lnTo>
                  <a:lnTo>
                    <a:pt x="265" y="534"/>
                  </a:lnTo>
                  <a:lnTo>
                    <a:pt x="265" y="535"/>
                  </a:lnTo>
                  <a:lnTo>
                    <a:pt x="264" y="535"/>
                  </a:lnTo>
                  <a:lnTo>
                    <a:pt x="264" y="537"/>
                  </a:lnTo>
                  <a:lnTo>
                    <a:pt x="262" y="537"/>
                  </a:lnTo>
                  <a:lnTo>
                    <a:pt x="261" y="537"/>
                  </a:lnTo>
                  <a:lnTo>
                    <a:pt x="261" y="535"/>
                  </a:lnTo>
                  <a:lnTo>
                    <a:pt x="261" y="535"/>
                  </a:lnTo>
                  <a:lnTo>
                    <a:pt x="261" y="532"/>
                  </a:lnTo>
                  <a:lnTo>
                    <a:pt x="261" y="532"/>
                  </a:lnTo>
                  <a:lnTo>
                    <a:pt x="259" y="531"/>
                  </a:lnTo>
                  <a:lnTo>
                    <a:pt x="259" y="529"/>
                  </a:lnTo>
                  <a:lnTo>
                    <a:pt x="256" y="526"/>
                  </a:lnTo>
                  <a:lnTo>
                    <a:pt x="251" y="523"/>
                  </a:lnTo>
                  <a:lnTo>
                    <a:pt x="250" y="521"/>
                  </a:lnTo>
                  <a:lnTo>
                    <a:pt x="248" y="521"/>
                  </a:lnTo>
                  <a:lnTo>
                    <a:pt x="246" y="521"/>
                  </a:lnTo>
                  <a:lnTo>
                    <a:pt x="245" y="521"/>
                  </a:lnTo>
                  <a:lnTo>
                    <a:pt x="245" y="523"/>
                  </a:lnTo>
                  <a:lnTo>
                    <a:pt x="243" y="524"/>
                  </a:lnTo>
                  <a:lnTo>
                    <a:pt x="242" y="524"/>
                  </a:lnTo>
                  <a:lnTo>
                    <a:pt x="238" y="523"/>
                  </a:lnTo>
                  <a:lnTo>
                    <a:pt x="238" y="523"/>
                  </a:lnTo>
                  <a:lnTo>
                    <a:pt x="238" y="521"/>
                  </a:lnTo>
                  <a:lnTo>
                    <a:pt x="242" y="520"/>
                  </a:lnTo>
                  <a:lnTo>
                    <a:pt x="242" y="518"/>
                  </a:lnTo>
                  <a:lnTo>
                    <a:pt x="242" y="516"/>
                  </a:lnTo>
                  <a:lnTo>
                    <a:pt x="243" y="516"/>
                  </a:lnTo>
                  <a:lnTo>
                    <a:pt x="245" y="515"/>
                  </a:lnTo>
                  <a:lnTo>
                    <a:pt x="248" y="513"/>
                  </a:lnTo>
                  <a:lnTo>
                    <a:pt x="250" y="510"/>
                  </a:lnTo>
                  <a:lnTo>
                    <a:pt x="251" y="509"/>
                  </a:lnTo>
                  <a:lnTo>
                    <a:pt x="253" y="507"/>
                  </a:lnTo>
                  <a:lnTo>
                    <a:pt x="253" y="505"/>
                  </a:lnTo>
                  <a:lnTo>
                    <a:pt x="254" y="505"/>
                  </a:lnTo>
                  <a:lnTo>
                    <a:pt x="256" y="504"/>
                  </a:lnTo>
                  <a:lnTo>
                    <a:pt x="256" y="501"/>
                  </a:lnTo>
                  <a:lnTo>
                    <a:pt x="257" y="499"/>
                  </a:lnTo>
                  <a:lnTo>
                    <a:pt x="259" y="497"/>
                  </a:lnTo>
                  <a:lnTo>
                    <a:pt x="261" y="497"/>
                  </a:lnTo>
                  <a:lnTo>
                    <a:pt x="261" y="496"/>
                  </a:lnTo>
                  <a:lnTo>
                    <a:pt x="262" y="496"/>
                  </a:lnTo>
                  <a:lnTo>
                    <a:pt x="262" y="496"/>
                  </a:lnTo>
                  <a:lnTo>
                    <a:pt x="262" y="494"/>
                  </a:lnTo>
                  <a:lnTo>
                    <a:pt x="262" y="494"/>
                  </a:lnTo>
                  <a:lnTo>
                    <a:pt x="262" y="494"/>
                  </a:lnTo>
                  <a:lnTo>
                    <a:pt x="264" y="493"/>
                  </a:lnTo>
                  <a:lnTo>
                    <a:pt x="264" y="494"/>
                  </a:lnTo>
                  <a:lnTo>
                    <a:pt x="265" y="494"/>
                  </a:lnTo>
                  <a:lnTo>
                    <a:pt x="265" y="494"/>
                  </a:lnTo>
                  <a:lnTo>
                    <a:pt x="265" y="493"/>
                  </a:lnTo>
                  <a:lnTo>
                    <a:pt x="265" y="493"/>
                  </a:lnTo>
                  <a:lnTo>
                    <a:pt x="265" y="493"/>
                  </a:lnTo>
                  <a:lnTo>
                    <a:pt x="265" y="491"/>
                  </a:lnTo>
                  <a:lnTo>
                    <a:pt x="267" y="490"/>
                  </a:lnTo>
                  <a:lnTo>
                    <a:pt x="268" y="490"/>
                  </a:lnTo>
                  <a:lnTo>
                    <a:pt x="270" y="488"/>
                  </a:lnTo>
                  <a:lnTo>
                    <a:pt x="270" y="488"/>
                  </a:lnTo>
                  <a:lnTo>
                    <a:pt x="272" y="486"/>
                  </a:lnTo>
                  <a:lnTo>
                    <a:pt x="275" y="486"/>
                  </a:lnTo>
                  <a:lnTo>
                    <a:pt x="275" y="485"/>
                  </a:lnTo>
                  <a:lnTo>
                    <a:pt x="275" y="485"/>
                  </a:lnTo>
                  <a:lnTo>
                    <a:pt x="275" y="485"/>
                  </a:lnTo>
                  <a:lnTo>
                    <a:pt x="276" y="483"/>
                  </a:lnTo>
                  <a:lnTo>
                    <a:pt x="276" y="483"/>
                  </a:lnTo>
                  <a:lnTo>
                    <a:pt x="276" y="483"/>
                  </a:lnTo>
                  <a:lnTo>
                    <a:pt x="278" y="482"/>
                  </a:lnTo>
                  <a:lnTo>
                    <a:pt x="278" y="482"/>
                  </a:lnTo>
                  <a:lnTo>
                    <a:pt x="279" y="480"/>
                  </a:lnTo>
                  <a:lnTo>
                    <a:pt x="279" y="480"/>
                  </a:lnTo>
                  <a:lnTo>
                    <a:pt x="281" y="480"/>
                  </a:lnTo>
                  <a:lnTo>
                    <a:pt x="281" y="480"/>
                  </a:lnTo>
                  <a:lnTo>
                    <a:pt x="283" y="480"/>
                  </a:lnTo>
                  <a:lnTo>
                    <a:pt x="283" y="480"/>
                  </a:lnTo>
                  <a:lnTo>
                    <a:pt x="284" y="480"/>
                  </a:lnTo>
                  <a:lnTo>
                    <a:pt x="286" y="479"/>
                  </a:lnTo>
                  <a:lnTo>
                    <a:pt x="286" y="479"/>
                  </a:lnTo>
                  <a:lnTo>
                    <a:pt x="287" y="477"/>
                  </a:lnTo>
                  <a:lnTo>
                    <a:pt x="287" y="477"/>
                  </a:lnTo>
                  <a:lnTo>
                    <a:pt x="289" y="477"/>
                  </a:lnTo>
                  <a:lnTo>
                    <a:pt x="289" y="477"/>
                  </a:lnTo>
                  <a:lnTo>
                    <a:pt x="291" y="475"/>
                  </a:lnTo>
                  <a:lnTo>
                    <a:pt x="292" y="475"/>
                  </a:lnTo>
                  <a:lnTo>
                    <a:pt x="292" y="474"/>
                  </a:lnTo>
                  <a:lnTo>
                    <a:pt x="294" y="472"/>
                  </a:lnTo>
                  <a:lnTo>
                    <a:pt x="294" y="471"/>
                  </a:lnTo>
                  <a:lnTo>
                    <a:pt x="294" y="469"/>
                  </a:lnTo>
                  <a:lnTo>
                    <a:pt x="294" y="469"/>
                  </a:lnTo>
                  <a:lnTo>
                    <a:pt x="294" y="468"/>
                  </a:lnTo>
                  <a:lnTo>
                    <a:pt x="294" y="464"/>
                  </a:lnTo>
                  <a:lnTo>
                    <a:pt x="294" y="463"/>
                  </a:lnTo>
                  <a:lnTo>
                    <a:pt x="295" y="461"/>
                  </a:lnTo>
                  <a:lnTo>
                    <a:pt x="295" y="461"/>
                  </a:lnTo>
                  <a:lnTo>
                    <a:pt x="294" y="458"/>
                  </a:lnTo>
                  <a:lnTo>
                    <a:pt x="292" y="457"/>
                  </a:lnTo>
                  <a:lnTo>
                    <a:pt x="292" y="453"/>
                  </a:lnTo>
                  <a:lnTo>
                    <a:pt x="292" y="452"/>
                  </a:lnTo>
                  <a:lnTo>
                    <a:pt x="291" y="452"/>
                  </a:lnTo>
                  <a:lnTo>
                    <a:pt x="291" y="450"/>
                  </a:lnTo>
                  <a:lnTo>
                    <a:pt x="289" y="450"/>
                  </a:lnTo>
                  <a:lnTo>
                    <a:pt x="289" y="450"/>
                  </a:lnTo>
                  <a:lnTo>
                    <a:pt x="287" y="450"/>
                  </a:lnTo>
                  <a:lnTo>
                    <a:pt x="287" y="450"/>
                  </a:lnTo>
                  <a:lnTo>
                    <a:pt x="286" y="450"/>
                  </a:lnTo>
                  <a:lnTo>
                    <a:pt x="286" y="450"/>
                  </a:lnTo>
                  <a:lnTo>
                    <a:pt x="284" y="450"/>
                  </a:lnTo>
                  <a:lnTo>
                    <a:pt x="284" y="452"/>
                  </a:lnTo>
                  <a:lnTo>
                    <a:pt x="283" y="452"/>
                  </a:lnTo>
                  <a:lnTo>
                    <a:pt x="283" y="450"/>
                  </a:lnTo>
                  <a:lnTo>
                    <a:pt x="281" y="450"/>
                  </a:lnTo>
                  <a:lnTo>
                    <a:pt x="281" y="449"/>
                  </a:lnTo>
                  <a:lnTo>
                    <a:pt x="283" y="445"/>
                  </a:lnTo>
                  <a:lnTo>
                    <a:pt x="284" y="444"/>
                  </a:lnTo>
                  <a:lnTo>
                    <a:pt x="284" y="442"/>
                  </a:lnTo>
                  <a:lnTo>
                    <a:pt x="284" y="439"/>
                  </a:lnTo>
                  <a:lnTo>
                    <a:pt x="286" y="434"/>
                  </a:lnTo>
                  <a:lnTo>
                    <a:pt x="286" y="431"/>
                  </a:lnTo>
                  <a:lnTo>
                    <a:pt x="286" y="430"/>
                  </a:lnTo>
                  <a:lnTo>
                    <a:pt x="286" y="428"/>
                  </a:lnTo>
                  <a:lnTo>
                    <a:pt x="286" y="428"/>
                  </a:lnTo>
                  <a:lnTo>
                    <a:pt x="287" y="427"/>
                  </a:lnTo>
                  <a:lnTo>
                    <a:pt x="284" y="427"/>
                  </a:lnTo>
                  <a:lnTo>
                    <a:pt x="284" y="425"/>
                  </a:lnTo>
                  <a:lnTo>
                    <a:pt x="283" y="425"/>
                  </a:lnTo>
                  <a:lnTo>
                    <a:pt x="281" y="423"/>
                  </a:lnTo>
                  <a:lnTo>
                    <a:pt x="281" y="423"/>
                  </a:lnTo>
                  <a:lnTo>
                    <a:pt x="279" y="425"/>
                  </a:lnTo>
                  <a:lnTo>
                    <a:pt x="278" y="425"/>
                  </a:lnTo>
                  <a:lnTo>
                    <a:pt x="276" y="425"/>
                  </a:lnTo>
                  <a:lnTo>
                    <a:pt x="276" y="427"/>
                  </a:lnTo>
                  <a:lnTo>
                    <a:pt x="275" y="427"/>
                  </a:lnTo>
                  <a:lnTo>
                    <a:pt x="273" y="427"/>
                  </a:lnTo>
                  <a:lnTo>
                    <a:pt x="272" y="427"/>
                  </a:lnTo>
                  <a:lnTo>
                    <a:pt x="270" y="427"/>
                  </a:lnTo>
                  <a:lnTo>
                    <a:pt x="270" y="425"/>
                  </a:lnTo>
                  <a:lnTo>
                    <a:pt x="270" y="425"/>
                  </a:lnTo>
                  <a:lnTo>
                    <a:pt x="270" y="423"/>
                  </a:lnTo>
                  <a:lnTo>
                    <a:pt x="268" y="422"/>
                  </a:lnTo>
                  <a:lnTo>
                    <a:pt x="268" y="420"/>
                  </a:lnTo>
                  <a:lnTo>
                    <a:pt x="268" y="420"/>
                  </a:lnTo>
                  <a:lnTo>
                    <a:pt x="268" y="419"/>
                  </a:lnTo>
                  <a:lnTo>
                    <a:pt x="268" y="419"/>
                  </a:lnTo>
                  <a:lnTo>
                    <a:pt x="268" y="417"/>
                  </a:lnTo>
                  <a:lnTo>
                    <a:pt x="268" y="417"/>
                  </a:lnTo>
                  <a:lnTo>
                    <a:pt x="267" y="416"/>
                  </a:lnTo>
                  <a:lnTo>
                    <a:pt x="268" y="416"/>
                  </a:lnTo>
                  <a:lnTo>
                    <a:pt x="267" y="414"/>
                  </a:lnTo>
                  <a:lnTo>
                    <a:pt x="267" y="412"/>
                  </a:lnTo>
                  <a:lnTo>
                    <a:pt x="267" y="412"/>
                  </a:lnTo>
                  <a:lnTo>
                    <a:pt x="267" y="411"/>
                  </a:lnTo>
                  <a:lnTo>
                    <a:pt x="267" y="409"/>
                  </a:lnTo>
                  <a:lnTo>
                    <a:pt x="267" y="408"/>
                  </a:lnTo>
                  <a:lnTo>
                    <a:pt x="267" y="408"/>
                  </a:lnTo>
                  <a:lnTo>
                    <a:pt x="267" y="406"/>
                  </a:lnTo>
                  <a:lnTo>
                    <a:pt x="267" y="406"/>
                  </a:lnTo>
                  <a:lnTo>
                    <a:pt x="265" y="405"/>
                  </a:lnTo>
                  <a:lnTo>
                    <a:pt x="265" y="405"/>
                  </a:lnTo>
                  <a:lnTo>
                    <a:pt x="265" y="403"/>
                  </a:lnTo>
                  <a:lnTo>
                    <a:pt x="264" y="401"/>
                  </a:lnTo>
                  <a:lnTo>
                    <a:pt x="264" y="401"/>
                  </a:lnTo>
                  <a:lnTo>
                    <a:pt x="262" y="401"/>
                  </a:lnTo>
                  <a:lnTo>
                    <a:pt x="261" y="400"/>
                  </a:lnTo>
                  <a:lnTo>
                    <a:pt x="261" y="400"/>
                  </a:lnTo>
                  <a:lnTo>
                    <a:pt x="259" y="400"/>
                  </a:lnTo>
                  <a:lnTo>
                    <a:pt x="257" y="400"/>
                  </a:lnTo>
                  <a:lnTo>
                    <a:pt x="257" y="400"/>
                  </a:lnTo>
                  <a:lnTo>
                    <a:pt x="256" y="398"/>
                  </a:lnTo>
                  <a:lnTo>
                    <a:pt x="256" y="398"/>
                  </a:lnTo>
                  <a:lnTo>
                    <a:pt x="254" y="397"/>
                  </a:lnTo>
                  <a:lnTo>
                    <a:pt x="254" y="398"/>
                  </a:lnTo>
                  <a:lnTo>
                    <a:pt x="253" y="398"/>
                  </a:lnTo>
                  <a:lnTo>
                    <a:pt x="253" y="398"/>
                  </a:lnTo>
                  <a:lnTo>
                    <a:pt x="253" y="400"/>
                  </a:lnTo>
                  <a:lnTo>
                    <a:pt x="251" y="400"/>
                  </a:lnTo>
                  <a:lnTo>
                    <a:pt x="250" y="400"/>
                  </a:lnTo>
                  <a:lnTo>
                    <a:pt x="250" y="400"/>
                  </a:lnTo>
                  <a:lnTo>
                    <a:pt x="248" y="400"/>
                  </a:lnTo>
                  <a:lnTo>
                    <a:pt x="246" y="400"/>
                  </a:lnTo>
                  <a:lnTo>
                    <a:pt x="245" y="400"/>
                  </a:lnTo>
                  <a:lnTo>
                    <a:pt x="243" y="400"/>
                  </a:lnTo>
                  <a:lnTo>
                    <a:pt x="242" y="400"/>
                  </a:lnTo>
                  <a:lnTo>
                    <a:pt x="242" y="400"/>
                  </a:lnTo>
                  <a:lnTo>
                    <a:pt x="240" y="400"/>
                  </a:lnTo>
                  <a:lnTo>
                    <a:pt x="238" y="398"/>
                  </a:lnTo>
                  <a:lnTo>
                    <a:pt x="237" y="398"/>
                  </a:lnTo>
                  <a:lnTo>
                    <a:pt x="237" y="398"/>
                  </a:lnTo>
                  <a:lnTo>
                    <a:pt x="235" y="398"/>
                  </a:lnTo>
                  <a:lnTo>
                    <a:pt x="235" y="398"/>
                  </a:lnTo>
                  <a:lnTo>
                    <a:pt x="234" y="398"/>
                  </a:lnTo>
                  <a:lnTo>
                    <a:pt x="232" y="398"/>
                  </a:lnTo>
                  <a:lnTo>
                    <a:pt x="232" y="397"/>
                  </a:lnTo>
                  <a:lnTo>
                    <a:pt x="232" y="397"/>
                  </a:lnTo>
                  <a:lnTo>
                    <a:pt x="232" y="395"/>
                  </a:lnTo>
                  <a:lnTo>
                    <a:pt x="234" y="395"/>
                  </a:lnTo>
                  <a:lnTo>
                    <a:pt x="234" y="393"/>
                  </a:lnTo>
                  <a:lnTo>
                    <a:pt x="234" y="393"/>
                  </a:lnTo>
                  <a:lnTo>
                    <a:pt x="234" y="392"/>
                  </a:lnTo>
                  <a:lnTo>
                    <a:pt x="234" y="392"/>
                  </a:lnTo>
                  <a:lnTo>
                    <a:pt x="234" y="390"/>
                  </a:lnTo>
                  <a:lnTo>
                    <a:pt x="234" y="390"/>
                  </a:lnTo>
                  <a:lnTo>
                    <a:pt x="234" y="389"/>
                  </a:lnTo>
                  <a:lnTo>
                    <a:pt x="234" y="389"/>
                  </a:lnTo>
                  <a:lnTo>
                    <a:pt x="234" y="387"/>
                  </a:lnTo>
                  <a:lnTo>
                    <a:pt x="234" y="387"/>
                  </a:lnTo>
                  <a:lnTo>
                    <a:pt x="234" y="386"/>
                  </a:lnTo>
                  <a:lnTo>
                    <a:pt x="234" y="386"/>
                  </a:lnTo>
                  <a:lnTo>
                    <a:pt x="234" y="384"/>
                  </a:lnTo>
                  <a:lnTo>
                    <a:pt x="235" y="382"/>
                  </a:lnTo>
                  <a:lnTo>
                    <a:pt x="235" y="381"/>
                  </a:lnTo>
                  <a:lnTo>
                    <a:pt x="234" y="379"/>
                  </a:lnTo>
                  <a:lnTo>
                    <a:pt x="234" y="379"/>
                  </a:lnTo>
                  <a:lnTo>
                    <a:pt x="234" y="379"/>
                  </a:lnTo>
                  <a:lnTo>
                    <a:pt x="234" y="379"/>
                  </a:lnTo>
                  <a:lnTo>
                    <a:pt x="234" y="378"/>
                  </a:lnTo>
                  <a:lnTo>
                    <a:pt x="234" y="378"/>
                  </a:lnTo>
                  <a:lnTo>
                    <a:pt x="234" y="378"/>
                  </a:lnTo>
                  <a:lnTo>
                    <a:pt x="234" y="376"/>
                  </a:lnTo>
                  <a:lnTo>
                    <a:pt x="232" y="376"/>
                  </a:lnTo>
                  <a:lnTo>
                    <a:pt x="232" y="376"/>
                  </a:lnTo>
                  <a:lnTo>
                    <a:pt x="232" y="375"/>
                  </a:lnTo>
                  <a:lnTo>
                    <a:pt x="232" y="375"/>
                  </a:lnTo>
                  <a:lnTo>
                    <a:pt x="232" y="373"/>
                  </a:lnTo>
                  <a:lnTo>
                    <a:pt x="232" y="373"/>
                  </a:lnTo>
                  <a:lnTo>
                    <a:pt x="232" y="371"/>
                  </a:lnTo>
                  <a:lnTo>
                    <a:pt x="231" y="371"/>
                  </a:lnTo>
                  <a:lnTo>
                    <a:pt x="231" y="370"/>
                  </a:lnTo>
                  <a:lnTo>
                    <a:pt x="231" y="370"/>
                  </a:lnTo>
                  <a:lnTo>
                    <a:pt x="231" y="368"/>
                  </a:lnTo>
                  <a:lnTo>
                    <a:pt x="231" y="368"/>
                  </a:lnTo>
                  <a:lnTo>
                    <a:pt x="231" y="368"/>
                  </a:lnTo>
                  <a:lnTo>
                    <a:pt x="232" y="367"/>
                  </a:lnTo>
                  <a:lnTo>
                    <a:pt x="232" y="367"/>
                  </a:lnTo>
                  <a:lnTo>
                    <a:pt x="234" y="367"/>
                  </a:lnTo>
                  <a:lnTo>
                    <a:pt x="234" y="365"/>
                  </a:lnTo>
                  <a:lnTo>
                    <a:pt x="232" y="364"/>
                  </a:lnTo>
                  <a:lnTo>
                    <a:pt x="231" y="362"/>
                  </a:lnTo>
                  <a:lnTo>
                    <a:pt x="231" y="360"/>
                  </a:lnTo>
                  <a:lnTo>
                    <a:pt x="232" y="357"/>
                  </a:lnTo>
                  <a:lnTo>
                    <a:pt x="234" y="354"/>
                  </a:lnTo>
                  <a:lnTo>
                    <a:pt x="235" y="353"/>
                  </a:lnTo>
                  <a:lnTo>
                    <a:pt x="235" y="353"/>
                  </a:lnTo>
                  <a:lnTo>
                    <a:pt x="237" y="353"/>
                  </a:lnTo>
                  <a:lnTo>
                    <a:pt x="237" y="351"/>
                  </a:lnTo>
                  <a:lnTo>
                    <a:pt x="237" y="349"/>
                  </a:lnTo>
                  <a:lnTo>
                    <a:pt x="235" y="349"/>
                  </a:lnTo>
                  <a:lnTo>
                    <a:pt x="237" y="348"/>
                  </a:lnTo>
                  <a:lnTo>
                    <a:pt x="237" y="343"/>
                  </a:lnTo>
                  <a:lnTo>
                    <a:pt x="238" y="340"/>
                  </a:lnTo>
                  <a:lnTo>
                    <a:pt x="238" y="340"/>
                  </a:lnTo>
                  <a:lnTo>
                    <a:pt x="240" y="340"/>
                  </a:lnTo>
                  <a:lnTo>
                    <a:pt x="240" y="340"/>
                  </a:lnTo>
                  <a:lnTo>
                    <a:pt x="238" y="340"/>
                  </a:lnTo>
                  <a:lnTo>
                    <a:pt x="238" y="338"/>
                  </a:lnTo>
                  <a:lnTo>
                    <a:pt x="237" y="335"/>
                  </a:lnTo>
                  <a:lnTo>
                    <a:pt x="235" y="332"/>
                  </a:lnTo>
                  <a:lnTo>
                    <a:pt x="235" y="330"/>
                  </a:lnTo>
                  <a:lnTo>
                    <a:pt x="235" y="329"/>
                  </a:lnTo>
                  <a:lnTo>
                    <a:pt x="234" y="329"/>
                  </a:lnTo>
                  <a:lnTo>
                    <a:pt x="232" y="329"/>
                  </a:lnTo>
                  <a:lnTo>
                    <a:pt x="229" y="327"/>
                  </a:lnTo>
                  <a:lnTo>
                    <a:pt x="227" y="326"/>
                  </a:lnTo>
                  <a:lnTo>
                    <a:pt x="226" y="326"/>
                  </a:lnTo>
                  <a:lnTo>
                    <a:pt x="226" y="323"/>
                  </a:lnTo>
                  <a:lnTo>
                    <a:pt x="226" y="321"/>
                  </a:lnTo>
                  <a:lnTo>
                    <a:pt x="226" y="318"/>
                  </a:lnTo>
                  <a:lnTo>
                    <a:pt x="226" y="316"/>
                  </a:lnTo>
                  <a:lnTo>
                    <a:pt x="227" y="315"/>
                  </a:lnTo>
                  <a:lnTo>
                    <a:pt x="227" y="313"/>
                  </a:lnTo>
                  <a:lnTo>
                    <a:pt x="227" y="312"/>
                  </a:lnTo>
                  <a:lnTo>
                    <a:pt x="227" y="312"/>
                  </a:lnTo>
                  <a:lnTo>
                    <a:pt x="227" y="312"/>
                  </a:lnTo>
                  <a:lnTo>
                    <a:pt x="226" y="312"/>
                  </a:lnTo>
                  <a:lnTo>
                    <a:pt x="226" y="312"/>
                  </a:lnTo>
                  <a:lnTo>
                    <a:pt x="224" y="312"/>
                  </a:lnTo>
                  <a:lnTo>
                    <a:pt x="218" y="312"/>
                  </a:lnTo>
                  <a:lnTo>
                    <a:pt x="212" y="312"/>
                  </a:lnTo>
                  <a:lnTo>
                    <a:pt x="205" y="312"/>
                  </a:lnTo>
                  <a:lnTo>
                    <a:pt x="201" y="312"/>
                  </a:lnTo>
                  <a:lnTo>
                    <a:pt x="201" y="308"/>
                  </a:lnTo>
                  <a:lnTo>
                    <a:pt x="201" y="305"/>
                  </a:lnTo>
                  <a:lnTo>
                    <a:pt x="201" y="304"/>
                  </a:lnTo>
                  <a:lnTo>
                    <a:pt x="201" y="299"/>
                  </a:lnTo>
                  <a:lnTo>
                    <a:pt x="197" y="297"/>
                  </a:lnTo>
                  <a:lnTo>
                    <a:pt x="196" y="294"/>
                  </a:lnTo>
                  <a:lnTo>
                    <a:pt x="194" y="294"/>
                  </a:lnTo>
                  <a:lnTo>
                    <a:pt x="197" y="294"/>
                  </a:lnTo>
                  <a:lnTo>
                    <a:pt x="199" y="294"/>
                  </a:lnTo>
                  <a:lnTo>
                    <a:pt x="199" y="286"/>
                  </a:lnTo>
                  <a:lnTo>
                    <a:pt x="199" y="286"/>
                  </a:lnTo>
                  <a:lnTo>
                    <a:pt x="197" y="283"/>
                  </a:lnTo>
                  <a:lnTo>
                    <a:pt x="197" y="282"/>
                  </a:lnTo>
                  <a:lnTo>
                    <a:pt x="197" y="282"/>
                  </a:lnTo>
                  <a:lnTo>
                    <a:pt x="196" y="280"/>
                  </a:lnTo>
                  <a:lnTo>
                    <a:pt x="196" y="280"/>
                  </a:lnTo>
                  <a:lnTo>
                    <a:pt x="197" y="278"/>
                  </a:lnTo>
                  <a:lnTo>
                    <a:pt x="197" y="278"/>
                  </a:lnTo>
                  <a:lnTo>
                    <a:pt x="197" y="277"/>
                  </a:lnTo>
                  <a:lnTo>
                    <a:pt x="197" y="275"/>
                  </a:lnTo>
                  <a:lnTo>
                    <a:pt x="196" y="274"/>
                  </a:lnTo>
                  <a:lnTo>
                    <a:pt x="194" y="274"/>
                  </a:lnTo>
                  <a:lnTo>
                    <a:pt x="193" y="272"/>
                  </a:lnTo>
                  <a:lnTo>
                    <a:pt x="190" y="271"/>
                  </a:lnTo>
                  <a:lnTo>
                    <a:pt x="188" y="271"/>
                  </a:lnTo>
                  <a:lnTo>
                    <a:pt x="186" y="271"/>
                  </a:lnTo>
                  <a:lnTo>
                    <a:pt x="183" y="271"/>
                  </a:lnTo>
                  <a:lnTo>
                    <a:pt x="182" y="271"/>
                  </a:lnTo>
                  <a:lnTo>
                    <a:pt x="180" y="271"/>
                  </a:lnTo>
                  <a:lnTo>
                    <a:pt x="177" y="271"/>
                  </a:lnTo>
                  <a:lnTo>
                    <a:pt x="177" y="269"/>
                  </a:lnTo>
                  <a:lnTo>
                    <a:pt x="175" y="269"/>
                  </a:lnTo>
                  <a:lnTo>
                    <a:pt x="174" y="266"/>
                  </a:lnTo>
                  <a:lnTo>
                    <a:pt x="172" y="266"/>
                  </a:lnTo>
                  <a:lnTo>
                    <a:pt x="172" y="264"/>
                  </a:lnTo>
                  <a:lnTo>
                    <a:pt x="171" y="264"/>
                  </a:lnTo>
                  <a:lnTo>
                    <a:pt x="169" y="264"/>
                  </a:lnTo>
                  <a:lnTo>
                    <a:pt x="168" y="264"/>
                  </a:lnTo>
                  <a:lnTo>
                    <a:pt x="164" y="263"/>
                  </a:lnTo>
                  <a:lnTo>
                    <a:pt x="163" y="263"/>
                  </a:lnTo>
                  <a:lnTo>
                    <a:pt x="163" y="263"/>
                  </a:lnTo>
                  <a:lnTo>
                    <a:pt x="161" y="261"/>
                  </a:lnTo>
                  <a:lnTo>
                    <a:pt x="160" y="260"/>
                  </a:lnTo>
                  <a:lnTo>
                    <a:pt x="160" y="260"/>
                  </a:lnTo>
                  <a:lnTo>
                    <a:pt x="160" y="258"/>
                  </a:lnTo>
                  <a:lnTo>
                    <a:pt x="158" y="258"/>
                  </a:lnTo>
                  <a:lnTo>
                    <a:pt x="158" y="258"/>
                  </a:lnTo>
                  <a:lnTo>
                    <a:pt x="156" y="258"/>
                  </a:lnTo>
                  <a:lnTo>
                    <a:pt x="155" y="258"/>
                  </a:lnTo>
                  <a:lnTo>
                    <a:pt x="153" y="256"/>
                  </a:lnTo>
                  <a:lnTo>
                    <a:pt x="152" y="256"/>
                  </a:lnTo>
                  <a:lnTo>
                    <a:pt x="152" y="256"/>
                  </a:lnTo>
                  <a:lnTo>
                    <a:pt x="150" y="255"/>
                  </a:lnTo>
                  <a:lnTo>
                    <a:pt x="149" y="255"/>
                  </a:lnTo>
                  <a:lnTo>
                    <a:pt x="147" y="256"/>
                  </a:lnTo>
                  <a:lnTo>
                    <a:pt x="145" y="256"/>
                  </a:lnTo>
                  <a:lnTo>
                    <a:pt x="142" y="255"/>
                  </a:lnTo>
                  <a:lnTo>
                    <a:pt x="139" y="255"/>
                  </a:lnTo>
                  <a:lnTo>
                    <a:pt x="139" y="253"/>
                  </a:lnTo>
                  <a:lnTo>
                    <a:pt x="138" y="252"/>
                  </a:lnTo>
                  <a:lnTo>
                    <a:pt x="136" y="252"/>
                  </a:lnTo>
                  <a:lnTo>
                    <a:pt x="136" y="250"/>
                  </a:lnTo>
                  <a:lnTo>
                    <a:pt x="134" y="249"/>
                  </a:lnTo>
                  <a:lnTo>
                    <a:pt x="133" y="249"/>
                  </a:lnTo>
                  <a:lnTo>
                    <a:pt x="133" y="249"/>
                  </a:lnTo>
                  <a:lnTo>
                    <a:pt x="131" y="249"/>
                  </a:lnTo>
                  <a:lnTo>
                    <a:pt x="131" y="247"/>
                  </a:lnTo>
                  <a:lnTo>
                    <a:pt x="131" y="245"/>
                  </a:lnTo>
                  <a:lnTo>
                    <a:pt x="131" y="245"/>
                  </a:lnTo>
                  <a:lnTo>
                    <a:pt x="130" y="244"/>
                  </a:lnTo>
                  <a:lnTo>
                    <a:pt x="130" y="244"/>
                  </a:lnTo>
                  <a:lnTo>
                    <a:pt x="130" y="245"/>
                  </a:lnTo>
                  <a:lnTo>
                    <a:pt x="128" y="245"/>
                  </a:lnTo>
                  <a:lnTo>
                    <a:pt x="128" y="245"/>
                  </a:lnTo>
                  <a:lnTo>
                    <a:pt x="128" y="244"/>
                  </a:lnTo>
                  <a:lnTo>
                    <a:pt x="128" y="244"/>
                  </a:lnTo>
                  <a:lnTo>
                    <a:pt x="128" y="242"/>
                  </a:lnTo>
                  <a:lnTo>
                    <a:pt x="127" y="241"/>
                  </a:lnTo>
                  <a:lnTo>
                    <a:pt x="127" y="241"/>
                  </a:lnTo>
                  <a:lnTo>
                    <a:pt x="127" y="239"/>
                  </a:lnTo>
                  <a:lnTo>
                    <a:pt x="127" y="239"/>
                  </a:lnTo>
                  <a:lnTo>
                    <a:pt x="125" y="238"/>
                  </a:lnTo>
                  <a:lnTo>
                    <a:pt x="125" y="238"/>
                  </a:lnTo>
                  <a:lnTo>
                    <a:pt x="125" y="236"/>
                  </a:lnTo>
                  <a:lnTo>
                    <a:pt x="125" y="236"/>
                  </a:lnTo>
                  <a:lnTo>
                    <a:pt x="127" y="234"/>
                  </a:lnTo>
                  <a:lnTo>
                    <a:pt x="127" y="233"/>
                  </a:lnTo>
                  <a:lnTo>
                    <a:pt x="125" y="230"/>
                  </a:lnTo>
                  <a:lnTo>
                    <a:pt x="125" y="228"/>
                  </a:lnTo>
                  <a:lnTo>
                    <a:pt x="125" y="226"/>
                  </a:lnTo>
                  <a:lnTo>
                    <a:pt x="125" y="226"/>
                  </a:lnTo>
                  <a:lnTo>
                    <a:pt x="125" y="225"/>
                  </a:lnTo>
                  <a:lnTo>
                    <a:pt x="127" y="223"/>
                  </a:lnTo>
                  <a:lnTo>
                    <a:pt x="127" y="222"/>
                  </a:lnTo>
                  <a:lnTo>
                    <a:pt x="127" y="220"/>
                  </a:lnTo>
                  <a:lnTo>
                    <a:pt x="127" y="219"/>
                  </a:lnTo>
                  <a:lnTo>
                    <a:pt x="127" y="217"/>
                  </a:lnTo>
                  <a:lnTo>
                    <a:pt x="127" y="215"/>
                  </a:lnTo>
                  <a:lnTo>
                    <a:pt x="125" y="215"/>
                  </a:lnTo>
                  <a:lnTo>
                    <a:pt x="125" y="215"/>
                  </a:lnTo>
                  <a:lnTo>
                    <a:pt x="123" y="215"/>
                  </a:lnTo>
                  <a:lnTo>
                    <a:pt x="123" y="217"/>
                  </a:lnTo>
                  <a:lnTo>
                    <a:pt x="122" y="217"/>
                  </a:lnTo>
                  <a:lnTo>
                    <a:pt x="120" y="215"/>
                  </a:lnTo>
                  <a:lnTo>
                    <a:pt x="117" y="215"/>
                  </a:lnTo>
                  <a:lnTo>
                    <a:pt x="112" y="217"/>
                  </a:lnTo>
                  <a:lnTo>
                    <a:pt x="111" y="217"/>
                  </a:lnTo>
                  <a:lnTo>
                    <a:pt x="109" y="217"/>
                  </a:lnTo>
                  <a:lnTo>
                    <a:pt x="108" y="219"/>
                  </a:lnTo>
                  <a:lnTo>
                    <a:pt x="106" y="219"/>
                  </a:lnTo>
                  <a:lnTo>
                    <a:pt x="101" y="223"/>
                  </a:lnTo>
                  <a:lnTo>
                    <a:pt x="100" y="223"/>
                  </a:lnTo>
                  <a:lnTo>
                    <a:pt x="98" y="223"/>
                  </a:lnTo>
                  <a:lnTo>
                    <a:pt x="98" y="225"/>
                  </a:lnTo>
                  <a:lnTo>
                    <a:pt x="97" y="225"/>
                  </a:lnTo>
                  <a:lnTo>
                    <a:pt x="93" y="226"/>
                  </a:lnTo>
                  <a:lnTo>
                    <a:pt x="92" y="228"/>
                  </a:lnTo>
                  <a:lnTo>
                    <a:pt x="92" y="230"/>
                  </a:lnTo>
                  <a:lnTo>
                    <a:pt x="90" y="230"/>
                  </a:lnTo>
                  <a:lnTo>
                    <a:pt x="90" y="230"/>
                  </a:lnTo>
                  <a:lnTo>
                    <a:pt x="87" y="230"/>
                  </a:lnTo>
                  <a:lnTo>
                    <a:pt x="87" y="230"/>
                  </a:lnTo>
                  <a:lnTo>
                    <a:pt x="86" y="231"/>
                  </a:lnTo>
                  <a:lnTo>
                    <a:pt x="84" y="233"/>
                  </a:lnTo>
                  <a:lnTo>
                    <a:pt x="84" y="233"/>
                  </a:lnTo>
                  <a:lnTo>
                    <a:pt x="82" y="234"/>
                  </a:lnTo>
                  <a:lnTo>
                    <a:pt x="81" y="234"/>
                  </a:lnTo>
                  <a:lnTo>
                    <a:pt x="79" y="236"/>
                  </a:lnTo>
                  <a:lnTo>
                    <a:pt x="78" y="236"/>
                  </a:lnTo>
                  <a:lnTo>
                    <a:pt x="78" y="236"/>
                  </a:lnTo>
                  <a:lnTo>
                    <a:pt x="76" y="236"/>
                  </a:lnTo>
                  <a:lnTo>
                    <a:pt x="76" y="234"/>
                  </a:lnTo>
                  <a:lnTo>
                    <a:pt x="76" y="234"/>
                  </a:lnTo>
                  <a:lnTo>
                    <a:pt x="73" y="234"/>
                  </a:lnTo>
                  <a:lnTo>
                    <a:pt x="70" y="233"/>
                  </a:lnTo>
                  <a:lnTo>
                    <a:pt x="67" y="233"/>
                  </a:lnTo>
                  <a:lnTo>
                    <a:pt x="65" y="233"/>
                  </a:lnTo>
                  <a:lnTo>
                    <a:pt x="63" y="233"/>
                  </a:lnTo>
                  <a:lnTo>
                    <a:pt x="62" y="233"/>
                  </a:lnTo>
                  <a:lnTo>
                    <a:pt x="59" y="233"/>
                  </a:lnTo>
                  <a:lnTo>
                    <a:pt x="57" y="233"/>
                  </a:lnTo>
                  <a:lnTo>
                    <a:pt x="56" y="234"/>
                  </a:lnTo>
                  <a:lnTo>
                    <a:pt x="54" y="234"/>
                  </a:lnTo>
                  <a:lnTo>
                    <a:pt x="54" y="234"/>
                  </a:lnTo>
                  <a:lnTo>
                    <a:pt x="52" y="234"/>
                  </a:lnTo>
                  <a:lnTo>
                    <a:pt x="52" y="234"/>
                  </a:lnTo>
                  <a:lnTo>
                    <a:pt x="51" y="233"/>
                  </a:lnTo>
                  <a:lnTo>
                    <a:pt x="51" y="233"/>
                  </a:lnTo>
                  <a:lnTo>
                    <a:pt x="49" y="234"/>
                  </a:lnTo>
                  <a:lnTo>
                    <a:pt x="49" y="231"/>
                  </a:lnTo>
                  <a:lnTo>
                    <a:pt x="49" y="228"/>
                  </a:lnTo>
                  <a:lnTo>
                    <a:pt x="49" y="225"/>
                  </a:lnTo>
                  <a:lnTo>
                    <a:pt x="49" y="222"/>
                  </a:lnTo>
                  <a:lnTo>
                    <a:pt x="49" y="219"/>
                  </a:lnTo>
                  <a:lnTo>
                    <a:pt x="49" y="217"/>
                  </a:lnTo>
                  <a:lnTo>
                    <a:pt x="51" y="215"/>
                  </a:lnTo>
                  <a:lnTo>
                    <a:pt x="51" y="215"/>
                  </a:lnTo>
                  <a:lnTo>
                    <a:pt x="51" y="214"/>
                  </a:lnTo>
                  <a:lnTo>
                    <a:pt x="51" y="212"/>
                  </a:lnTo>
                  <a:lnTo>
                    <a:pt x="51" y="212"/>
                  </a:lnTo>
                  <a:lnTo>
                    <a:pt x="51" y="211"/>
                  </a:lnTo>
                  <a:lnTo>
                    <a:pt x="49" y="211"/>
                  </a:lnTo>
                  <a:lnTo>
                    <a:pt x="49" y="212"/>
                  </a:lnTo>
                  <a:lnTo>
                    <a:pt x="49" y="212"/>
                  </a:lnTo>
                  <a:lnTo>
                    <a:pt x="48" y="212"/>
                  </a:lnTo>
                  <a:lnTo>
                    <a:pt x="48" y="214"/>
                  </a:lnTo>
                  <a:lnTo>
                    <a:pt x="46" y="214"/>
                  </a:lnTo>
                  <a:lnTo>
                    <a:pt x="45" y="215"/>
                  </a:lnTo>
                  <a:lnTo>
                    <a:pt x="45" y="217"/>
                  </a:lnTo>
                  <a:lnTo>
                    <a:pt x="43" y="217"/>
                  </a:lnTo>
                  <a:lnTo>
                    <a:pt x="41" y="219"/>
                  </a:lnTo>
                  <a:lnTo>
                    <a:pt x="40" y="219"/>
                  </a:lnTo>
                  <a:lnTo>
                    <a:pt x="35" y="219"/>
                  </a:lnTo>
                  <a:lnTo>
                    <a:pt x="32" y="219"/>
                  </a:lnTo>
                  <a:lnTo>
                    <a:pt x="27" y="219"/>
                  </a:lnTo>
                  <a:lnTo>
                    <a:pt x="27" y="219"/>
                  </a:lnTo>
                  <a:lnTo>
                    <a:pt x="27" y="219"/>
                  </a:lnTo>
                  <a:lnTo>
                    <a:pt x="27" y="217"/>
                  </a:lnTo>
                  <a:lnTo>
                    <a:pt x="26" y="215"/>
                  </a:lnTo>
                  <a:lnTo>
                    <a:pt x="26" y="215"/>
                  </a:lnTo>
                  <a:lnTo>
                    <a:pt x="26" y="214"/>
                  </a:lnTo>
                  <a:lnTo>
                    <a:pt x="26" y="212"/>
                  </a:lnTo>
                  <a:lnTo>
                    <a:pt x="24" y="212"/>
                  </a:lnTo>
                  <a:lnTo>
                    <a:pt x="22" y="212"/>
                  </a:lnTo>
                  <a:lnTo>
                    <a:pt x="21" y="211"/>
                  </a:lnTo>
                  <a:lnTo>
                    <a:pt x="18" y="211"/>
                  </a:lnTo>
                  <a:lnTo>
                    <a:pt x="15" y="211"/>
                  </a:lnTo>
                  <a:lnTo>
                    <a:pt x="13" y="211"/>
                  </a:lnTo>
                  <a:lnTo>
                    <a:pt x="15" y="209"/>
                  </a:lnTo>
                  <a:lnTo>
                    <a:pt x="16" y="206"/>
                  </a:lnTo>
                  <a:lnTo>
                    <a:pt x="16" y="204"/>
                  </a:lnTo>
                  <a:lnTo>
                    <a:pt x="15" y="203"/>
                  </a:lnTo>
                  <a:lnTo>
                    <a:pt x="13" y="203"/>
                  </a:lnTo>
                  <a:lnTo>
                    <a:pt x="13" y="201"/>
                  </a:lnTo>
                  <a:lnTo>
                    <a:pt x="11" y="200"/>
                  </a:lnTo>
                  <a:lnTo>
                    <a:pt x="10" y="198"/>
                  </a:lnTo>
                  <a:lnTo>
                    <a:pt x="10" y="198"/>
                  </a:lnTo>
                  <a:lnTo>
                    <a:pt x="10" y="197"/>
                  </a:lnTo>
                  <a:lnTo>
                    <a:pt x="10" y="197"/>
                  </a:lnTo>
                  <a:lnTo>
                    <a:pt x="10" y="197"/>
                  </a:lnTo>
                  <a:lnTo>
                    <a:pt x="8" y="197"/>
                  </a:lnTo>
                  <a:lnTo>
                    <a:pt x="8" y="195"/>
                  </a:lnTo>
                  <a:lnTo>
                    <a:pt x="8" y="195"/>
                  </a:lnTo>
                  <a:lnTo>
                    <a:pt x="7" y="193"/>
                  </a:lnTo>
                  <a:lnTo>
                    <a:pt x="7" y="193"/>
                  </a:lnTo>
                  <a:lnTo>
                    <a:pt x="7" y="192"/>
                  </a:lnTo>
                  <a:lnTo>
                    <a:pt x="7" y="192"/>
                  </a:lnTo>
                  <a:lnTo>
                    <a:pt x="5" y="190"/>
                  </a:lnTo>
                  <a:lnTo>
                    <a:pt x="5" y="190"/>
                  </a:lnTo>
                  <a:lnTo>
                    <a:pt x="4" y="189"/>
                  </a:lnTo>
                  <a:lnTo>
                    <a:pt x="4" y="189"/>
                  </a:lnTo>
                  <a:lnTo>
                    <a:pt x="5" y="189"/>
                  </a:lnTo>
                  <a:lnTo>
                    <a:pt x="5" y="189"/>
                  </a:lnTo>
                  <a:lnTo>
                    <a:pt x="5" y="187"/>
                  </a:lnTo>
                  <a:lnTo>
                    <a:pt x="5" y="187"/>
                  </a:lnTo>
                  <a:lnTo>
                    <a:pt x="4" y="187"/>
                  </a:lnTo>
                  <a:lnTo>
                    <a:pt x="2" y="186"/>
                  </a:lnTo>
                  <a:lnTo>
                    <a:pt x="2" y="186"/>
                  </a:lnTo>
                  <a:lnTo>
                    <a:pt x="2" y="184"/>
                  </a:lnTo>
                  <a:lnTo>
                    <a:pt x="0" y="184"/>
                  </a:lnTo>
                  <a:lnTo>
                    <a:pt x="2" y="184"/>
                  </a:lnTo>
                  <a:lnTo>
                    <a:pt x="2" y="184"/>
                  </a:lnTo>
                  <a:lnTo>
                    <a:pt x="2" y="182"/>
                  </a:lnTo>
                  <a:lnTo>
                    <a:pt x="2" y="182"/>
                  </a:lnTo>
                  <a:lnTo>
                    <a:pt x="2" y="181"/>
                  </a:lnTo>
                  <a:lnTo>
                    <a:pt x="2" y="181"/>
                  </a:lnTo>
                  <a:lnTo>
                    <a:pt x="2" y="181"/>
                  </a:lnTo>
                  <a:lnTo>
                    <a:pt x="4" y="181"/>
                  </a:lnTo>
                  <a:lnTo>
                    <a:pt x="4" y="181"/>
                  </a:lnTo>
                  <a:lnTo>
                    <a:pt x="5" y="181"/>
                  </a:lnTo>
                  <a:lnTo>
                    <a:pt x="5" y="181"/>
                  </a:lnTo>
                  <a:lnTo>
                    <a:pt x="5" y="179"/>
                  </a:lnTo>
                  <a:lnTo>
                    <a:pt x="5" y="178"/>
                  </a:lnTo>
                  <a:lnTo>
                    <a:pt x="4" y="178"/>
                  </a:lnTo>
                  <a:lnTo>
                    <a:pt x="4" y="178"/>
                  </a:lnTo>
                  <a:lnTo>
                    <a:pt x="4" y="176"/>
                  </a:lnTo>
                  <a:lnTo>
                    <a:pt x="5" y="175"/>
                  </a:lnTo>
                  <a:lnTo>
                    <a:pt x="5" y="173"/>
                  </a:lnTo>
                  <a:lnTo>
                    <a:pt x="8" y="171"/>
                  </a:lnTo>
                  <a:lnTo>
                    <a:pt x="11" y="170"/>
                  </a:lnTo>
                  <a:lnTo>
                    <a:pt x="11" y="170"/>
                  </a:lnTo>
                  <a:lnTo>
                    <a:pt x="13" y="170"/>
                  </a:lnTo>
                  <a:lnTo>
                    <a:pt x="13" y="168"/>
                  </a:lnTo>
                  <a:lnTo>
                    <a:pt x="13" y="167"/>
                  </a:lnTo>
                  <a:lnTo>
                    <a:pt x="13" y="167"/>
                  </a:lnTo>
                  <a:lnTo>
                    <a:pt x="13" y="165"/>
                  </a:lnTo>
                  <a:lnTo>
                    <a:pt x="13" y="163"/>
                  </a:lnTo>
                  <a:lnTo>
                    <a:pt x="11" y="163"/>
                  </a:lnTo>
                  <a:lnTo>
                    <a:pt x="13" y="162"/>
                  </a:lnTo>
                  <a:lnTo>
                    <a:pt x="13" y="160"/>
                  </a:lnTo>
                  <a:lnTo>
                    <a:pt x="15" y="159"/>
                  </a:lnTo>
                  <a:lnTo>
                    <a:pt x="16" y="156"/>
                  </a:lnTo>
                  <a:lnTo>
                    <a:pt x="16" y="156"/>
                  </a:lnTo>
                  <a:lnTo>
                    <a:pt x="16" y="154"/>
                  </a:lnTo>
                  <a:lnTo>
                    <a:pt x="16" y="151"/>
                  </a:lnTo>
                  <a:lnTo>
                    <a:pt x="18" y="149"/>
                  </a:lnTo>
                  <a:lnTo>
                    <a:pt x="16" y="149"/>
                  </a:lnTo>
                  <a:lnTo>
                    <a:pt x="18" y="149"/>
                  </a:lnTo>
                  <a:lnTo>
                    <a:pt x="18" y="148"/>
                  </a:lnTo>
                  <a:lnTo>
                    <a:pt x="19" y="148"/>
                  </a:lnTo>
                  <a:lnTo>
                    <a:pt x="21" y="148"/>
                  </a:lnTo>
                  <a:lnTo>
                    <a:pt x="22" y="146"/>
                  </a:lnTo>
                  <a:lnTo>
                    <a:pt x="24" y="145"/>
                  </a:lnTo>
                  <a:lnTo>
                    <a:pt x="26" y="143"/>
                  </a:lnTo>
                  <a:lnTo>
                    <a:pt x="29" y="141"/>
                  </a:lnTo>
                  <a:lnTo>
                    <a:pt x="30" y="141"/>
                  </a:lnTo>
                  <a:lnTo>
                    <a:pt x="30" y="141"/>
                  </a:lnTo>
                  <a:lnTo>
                    <a:pt x="32" y="140"/>
                  </a:lnTo>
                  <a:lnTo>
                    <a:pt x="35" y="140"/>
                  </a:lnTo>
                  <a:lnTo>
                    <a:pt x="37" y="140"/>
                  </a:lnTo>
                  <a:lnTo>
                    <a:pt x="38" y="138"/>
                  </a:lnTo>
                  <a:lnTo>
                    <a:pt x="40" y="138"/>
                  </a:lnTo>
                  <a:lnTo>
                    <a:pt x="41" y="138"/>
                  </a:lnTo>
                  <a:lnTo>
                    <a:pt x="43" y="138"/>
                  </a:lnTo>
                  <a:lnTo>
                    <a:pt x="45" y="138"/>
                  </a:lnTo>
                  <a:lnTo>
                    <a:pt x="46" y="137"/>
                  </a:lnTo>
                  <a:lnTo>
                    <a:pt x="46" y="137"/>
                  </a:lnTo>
                  <a:lnTo>
                    <a:pt x="48" y="135"/>
                  </a:lnTo>
                  <a:lnTo>
                    <a:pt x="48" y="135"/>
                  </a:lnTo>
                  <a:lnTo>
                    <a:pt x="49" y="135"/>
                  </a:lnTo>
                  <a:lnTo>
                    <a:pt x="51" y="135"/>
                  </a:lnTo>
                  <a:lnTo>
                    <a:pt x="52" y="135"/>
                  </a:lnTo>
                  <a:lnTo>
                    <a:pt x="54" y="135"/>
                  </a:lnTo>
                  <a:lnTo>
                    <a:pt x="54" y="137"/>
                  </a:lnTo>
                  <a:lnTo>
                    <a:pt x="56" y="137"/>
                  </a:lnTo>
                  <a:lnTo>
                    <a:pt x="56" y="137"/>
                  </a:lnTo>
                  <a:lnTo>
                    <a:pt x="57" y="137"/>
                  </a:lnTo>
                  <a:lnTo>
                    <a:pt x="59" y="138"/>
                  </a:lnTo>
                  <a:lnTo>
                    <a:pt x="59" y="137"/>
                  </a:lnTo>
                  <a:lnTo>
                    <a:pt x="59" y="137"/>
                  </a:lnTo>
                  <a:lnTo>
                    <a:pt x="59" y="137"/>
                  </a:lnTo>
                  <a:lnTo>
                    <a:pt x="60" y="135"/>
                  </a:lnTo>
                  <a:lnTo>
                    <a:pt x="60" y="132"/>
                  </a:lnTo>
                  <a:lnTo>
                    <a:pt x="60" y="127"/>
                  </a:lnTo>
                  <a:lnTo>
                    <a:pt x="62" y="124"/>
                  </a:lnTo>
                  <a:lnTo>
                    <a:pt x="63" y="119"/>
                  </a:lnTo>
                  <a:lnTo>
                    <a:pt x="63" y="113"/>
                  </a:lnTo>
                  <a:lnTo>
                    <a:pt x="65" y="108"/>
                  </a:lnTo>
                  <a:lnTo>
                    <a:pt x="65" y="104"/>
                  </a:lnTo>
                  <a:lnTo>
                    <a:pt x="67" y="100"/>
                  </a:lnTo>
                  <a:lnTo>
                    <a:pt x="67" y="99"/>
                  </a:lnTo>
                  <a:lnTo>
                    <a:pt x="67" y="96"/>
                  </a:lnTo>
                  <a:lnTo>
                    <a:pt x="67" y="93"/>
                  </a:lnTo>
                  <a:lnTo>
                    <a:pt x="68" y="93"/>
                  </a:lnTo>
                  <a:lnTo>
                    <a:pt x="67" y="93"/>
                  </a:lnTo>
                  <a:lnTo>
                    <a:pt x="67" y="91"/>
                  </a:lnTo>
                  <a:lnTo>
                    <a:pt x="67" y="91"/>
                  </a:lnTo>
                  <a:lnTo>
                    <a:pt x="67" y="89"/>
                  </a:lnTo>
                  <a:lnTo>
                    <a:pt x="67" y="89"/>
                  </a:lnTo>
                  <a:lnTo>
                    <a:pt x="67" y="89"/>
                  </a:lnTo>
                  <a:lnTo>
                    <a:pt x="65" y="89"/>
                  </a:lnTo>
                  <a:lnTo>
                    <a:pt x="65" y="88"/>
                  </a:lnTo>
                  <a:lnTo>
                    <a:pt x="65" y="88"/>
                  </a:lnTo>
                  <a:lnTo>
                    <a:pt x="65" y="88"/>
                  </a:lnTo>
                  <a:lnTo>
                    <a:pt x="65" y="86"/>
                  </a:lnTo>
                  <a:lnTo>
                    <a:pt x="65" y="86"/>
                  </a:lnTo>
                  <a:lnTo>
                    <a:pt x="65" y="86"/>
                  </a:lnTo>
                  <a:lnTo>
                    <a:pt x="65" y="85"/>
                  </a:lnTo>
                  <a:lnTo>
                    <a:pt x="65" y="85"/>
                  </a:lnTo>
                  <a:lnTo>
                    <a:pt x="65" y="85"/>
                  </a:lnTo>
                  <a:lnTo>
                    <a:pt x="65" y="83"/>
                  </a:lnTo>
                  <a:lnTo>
                    <a:pt x="63" y="83"/>
                  </a:lnTo>
                  <a:lnTo>
                    <a:pt x="63" y="82"/>
                  </a:lnTo>
                  <a:lnTo>
                    <a:pt x="62" y="82"/>
                  </a:lnTo>
                  <a:lnTo>
                    <a:pt x="62" y="82"/>
                  </a:lnTo>
                  <a:lnTo>
                    <a:pt x="60" y="80"/>
                  </a:lnTo>
                  <a:lnTo>
                    <a:pt x="59" y="78"/>
                  </a:lnTo>
                  <a:lnTo>
                    <a:pt x="57" y="77"/>
                  </a:lnTo>
                  <a:lnTo>
                    <a:pt x="57" y="75"/>
                  </a:lnTo>
                  <a:lnTo>
                    <a:pt x="57" y="72"/>
                  </a:lnTo>
                  <a:lnTo>
                    <a:pt x="59" y="69"/>
                  </a:lnTo>
                  <a:lnTo>
                    <a:pt x="59" y="67"/>
                  </a:lnTo>
                  <a:lnTo>
                    <a:pt x="59" y="67"/>
                  </a:lnTo>
                  <a:lnTo>
                    <a:pt x="60" y="67"/>
                  </a:lnTo>
                  <a:lnTo>
                    <a:pt x="60" y="67"/>
                  </a:lnTo>
                  <a:lnTo>
                    <a:pt x="62" y="67"/>
                  </a:lnTo>
                  <a:lnTo>
                    <a:pt x="62" y="66"/>
                  </a:lnTo>
                  <a:lnTo>
                    <a:pt x="63" y="66"/>
                  </a:lnTo>
                  <a:lnTo>
                    <a:pt x="63" y="66"/>
                  </a:lnTo>
                  <a:lnTo>
                    <a:pt x="63" y="66"/>
                  </a:lnTo>
                  <a:lnTo>
                    <a:pt x="65" y="66"/>
                  </a:lnTo>
                  <a:lnTo>
                    <a:pt x="65" y="66"/>
                  </a:lnTo>
                  <a:lnTo>
                    <a:pt x="65" y="66"/>
                  </a:lnTo>
                  <a:lnTo>
                    <a:pt x="67" y="64"/>
                  </a:lnTo>
                  <a:lnTo>
                    <a:pt x="67" y="66"/>
                  </a:lnTo>
                  <a:lnTo>
                    <a:pt x="68" y="66"/>
                  </a:lnTo>
                  <a:lnTo>
                    <a:pt x="68" y="66"/>
                  </a:lnTo>
                  <a:lnTo>
                    <a:pt x="68" y="66"/>
                  </a:lnTo>
                  <a:lnTo>
                    <a:pt x="68" y="66"/>
                  </a:lnTo>
                  <a:lnTo>
                    <a:pt x="70" y="66"/>
                  </a:lnTo>
                  <a:lnTo>
                    <a:pt x="70" y="66"/>
                  </a:lnTo>
                  <a:lnTo>
                    <a:pt x="70" y="66"/>
                  </a:lnTo>
                  <a:lnTo>
                    <a:pt x="71" y="66"/>
                  </a:lnTo>
                  <a:lnTo>
                    <a:pt x="71" y="66"/>
                  </a:lnTo>
                  <a:lnTo>
                    <a:pt x="71" y="66"/>
                  </a:lnTo>
                  <a:lnTo>
                    <a:pt x="71" y="66"/>
                  </a:lnTo>
                  <a:lnTo>
                    <a:pt x="71" y="66"/>
                  </a:lnTo>
                  <a:lnTo>
                    <a:pt x="71" y="64"/>
                  </a:lnTo>
                  <a:lnTo>
                    <a:pt x="71" y="64"/>
                  </a:lnTo>
                  <a:lnTo>
                    <a:pt x="71" y="63"/>
                  </a:lnTo>
                  <a:lnTo>
                    <a:pt x="70" y="63"/>
                  </a:lnTo>
                  <a:lnTo>
                    <a:pt x="70" y="61"/>
                  </a:lnTo>
                  <a:lnTo>
                    <a:pt x="70" y="61"/>
                  </a:lnTo>
                  <a:lnTo>
                    <a:pt x="68" y="59"/>
                  </a:lnTo>
                  <a:lnTo>
                    <a:pt x="68" y="59"/>
                  </a:lnTo>
                  <a:lnTo>
                    <a:pt x="68" y="61"/>
                  </a:lnTo>
                  <a:lnTo>
                    <a:pt x="67" y="61"/>
                  </a:lnTo>
                  <a:lnTo>
                    <a:pt x="67" y="59"/>
                  </a:lnTo>
                  <a:lnTo>
                    <a:pt x="65" y="59"/>
                  </a:lnTo>
                  <a:lnTo>
                    <a:pt x="65" y="59"/>
                  </a:lnTo>
                  <a:lnTo>
                    <a:pt x="65" y="59"/>
                  </a:lnTo>
                  <a:lnTo>
                    <a:pt x="63" y="59"/>
                  </a:lnTo>
                  <a:lnTo>
                    <a:pt x="62" y="59"/>
                  </a:lnTo>
                  <a:lnTo>
                    <a:pt x="62" y="59"/>
                  </a:lnTo>
                  <a:lnTo>
                    <a:pt x="60" y="59"/>
                  </a:lnTo>
                  <a:lnTo>
                    <a:pt x="60" y="56"/>
                  </a:lnTo>
                  <a:lnTo>
                    <a:pt x="60" y="53"/>
                  </a:lnTo>
                  <a:lnTo>
                    <a:pt x="60" y="50"/>
                  </a:lnTo>
                  <a:lnTo>
                    <a:pt x="62" y="52"/>
                  </a:lnTo>
                  <a:lnTo>
                    <a:pt x="62" y="50"/>
                  </a:lnTo>
                  <a:lnTo>
                    <a:pt x="63" y="50"/>
                  </a:lnTo>
                  <a:lnTo>
                    <a:pt x="65" y="50"/>
                  </a:lnTo>
                  <a:lnTo>
                    <a:pt x="65" y="50"/>
                  </a:lnTo>
                  <a:lnTo>
                    <a:pt x="67" y="50"/>
                  </a:lnTo>
                  <a:lnTo>
                    <a:pt x="68" y="50"/>
                  </a:lnTo>
                  <a:lnTo>
                    <a:pt x="68" y="50"/>
                  </a:lnTo>
                  <a:lnTo>
                    <a:pt x="71" y="50"/>
                  </a:lnTo>
                  <a:lnTo>
                    <a:pt x="75" y="50"/>
                  </a:lnTo>
                  <a:lnTo>
                    <a:pt x="84" y="50"/>
                  </a:lnTo>
                  <a:lnTo>
                    <a:pt x="86" y="50"/>
                  </a:lnTo>
                  <a:lnTo>
                    <a:pt x="84" y="50"/>
                  </a:lnTo>
                  <a:lnTo>
                    <a:pt x="84" y="48"/>
                  </a:lnTo>
                  <a:lnTo>
                    <a:pt x="84" y="48"/>
                  </a:lnTo>
                  <a:lnTo>
                    <a:pt x="84" y="47"/>
                  </a:lnTo>
                  <a:lnTo>
                    <a:pt x="86" y="47"/>
                  </a:lnTo>
                  <a:lnTo>
                    <a:pt x="86" y="47"/>
                  </a:lnTo>
                  <a:lnTo>
                    <a:pt x="87" y="48"/>
                  </a:lnTo>
                  <a:lnTo>
                    <a:pt x="87" y="50"/>
                  </a:lnTo>
                  <a:lnTo>
                    <a:pt x="87" y="50"/>
                  </a:lnTo>
                  <a:lnTo>
                    <a:pt x="89" y="50"/>
                  </a:lnTo>
                  <a:lnTo>
                    <a:pt x="90" y="50"/>
                  </a:lnTo>
                  <a:lnTo>
                    <a:pt x="90" y="50"/>
                  </a:lnTo>
                  <a:lnTo>
                    <a:pt x="92" y="48"/>
                  </a:lnTo>
                  <a:lnTo>
                    <a:pt x="93" y="47"/>
                  </a:lnTo>
                  <a:lnTo>
                    <a:pt x="93" y="45"/>
                  </a:lnTo>
                  <a:lnTo>
                    <a:pt x="95" y="45"/>
                  </a:lnTo>
                  <a:lnTo>
                    <a:pt x="95" y="45"/>
                  </a:lnTo>
                  <a:lnTo>
                    <a:pt x="97" y="45"/>
                  </a:lnTo>
                  <a:lnTo>
                    <a:pt x="97" y="45"/>
                  </a:lnTo>
                  <a:lnTo>
                    <a:pt x="98" y="47"/>
                  </a:lnTo>
                  <a:lnTo>
                    <a:pt x="100" y="48"/>
                  </a:lnTo>
                  <a:lnTo>
                    <a:pt x="100" y="52"/>
                  </a:lnTo>
                  <a:lnTo>
                    <a:pt x="101" y="52"/>
                  </a:lnTo>
                  <a:lnTo>
                    <a:pt x="101" y="55"/>
                  </a:lnTo>
                  <a:lnTo>
                    <a:pt x="101" y="58"/>
                  </a:lnTo>
                  <a:lnTo>
                    <a:pt x="101" y="58"/>
                  </a:lnTo>
                  <a:lnTo>
                    <a:pt x="101" y="58"/>
                  </a:lnTo>
                  <a:lnTo>
                    <a:pt x="104" y="58"/>
                  </a:lnTo>
                  <a:lnTo>
                    <a:pt x="108" y="61"/>
                  </a:lnTo>
                  <a:lnTo>
                    <a:pt x="111" y="64"/>
                  </a:lnTo>
                  <a:lnTo>
                    <a:pt x="112" y="64"/>
                  </a:lnTo>
                  <a:lnTo>
                    <a:pt x="112" y="64"/>
                  </a:lnTo>
                  <a:lnTo>
                    <a:pt x="114" y="64"/>
                  </a:lnTo>
                  <a:lnTo>
                    <a:pt x="116" y="64"/>
                  </a:lnTo>
                  <a:lnTo>
                    <a:pt x="117" y="64"/>
                  </a:lnTo>
                  <a:lnTo>
                    <a:pt x="117" y="63"/>
                  </a:lnTo>
                  <a:lnTo>
                    <a:pt x="119" y="63"/>
                  </a:lnTo>
                  <a:lnTo>
                    <a:pt x="120" y="61"/>
                  </a:lnTo>
                  <a:lnTo>
                    <a:pt x="122" y="61"/>
                  </a:lnTo>
                  <a:lnTo>
                    <a:pt x="122" y="61"/>
                  </a:lnTo>
                  <a:lnTo>
                    <a:pt x="123" y="63"/>
                  </a:lnTo>
                  <a:lnTo>
                    <a:pt x="123" y="63"/>
                  </a:lnTo>
                  <a:lnTo>
                    <a:pt x="123" y="64"/>
                  </a:lnTo>
                  <a:lnTo>
                    <a:pt x="123" y="66"/>
                  </a:lnTo>
                  <a:lnTo>
                    <a:pt x="125" y="66"/>
                  </a:lnTo>
                  <a:lnTo>
                    <a:pt x="125" y="64"/>
                  </a:lnTo>
                  <a:lnTo>
                    <a:pt x="127" y="63"/>
                  </a:lnTo>
                  <a:lnTo>
                    <a:pt x="127" y="63"/>
                  </a:lnTo>
                  <a:lnTo>
                    <a:pt x="128" y="61"/>
                  </a:lnTo>
                  <a:lnTo>
                    <a:pt x="130" y="59"/>
                  </a:lnTo>
                  <a:lnTo>
                    <a:pt x="131" y="59"/>
                  </a:lnTo>
                  <a:lnTo>
                    <a:pt x="133" y="58"/>
                  </a:lnTo>
                  <a:lnTo>
                    <a:pt x="134" y="58"/>
                  </a:lnTo>
                  <a:lnTo>
                    <a:pt x="134" y="58"/>
                  </a:lnTo>
                  <a:lnTo>
                    <a:pt x="136" y="56"/>
                  </a:lnTo>
                  <a:lnTo>
                    <a:pt x="138" y="56"/>
                  </a:lnTo>
                  <a:lnTo>
                    <a:pt x="138" y="55"/>
                  </a:lnTo>
                  <a:lnTo>
                    <a:pt x="139" y="55"/>
                  </a:lnTo>
                  <a:lnTo>
                    <a:pt x="139" y="55"/>
                  </a:lnTo>
                  <a:lnTo>
                    <a:pt x="141" y="55"/>
                  </a:lnTo>
                  <a:lnTo>
                    <a:pt x="142" y="53"/>
                  </a:lnTo>
                  <a:lnTo>
                    <a:pt x="144" y="52"/>
                  </a:lnTo>
                  <a:lnTo>
                    <a:pt x="144" y="50"/>
                  </a:lnTo>
                  <a:lnTo>
                    <a:pt x="145" y="48"/>
                  </a:lnTo>
                  <a:lnTo>
                    <a:pt x="145" y="47"/>
                  </a:lnTo>
                  <a:lnTo>
                    <a:pt x="145" y="47"/>
                  </a:lnTo>
                  <a:lnTo>
                    <a:pt x="147" y="47"/>
                  </a:lnTo>
                  <a:lnTo>
                    <a:pt x="147" y="47"/>
                  </a:lnTo>
                  <a:lnTo>
                    <a:pt x="150" y="45"/>
                  </a:lnTo>
                  <a:lnTo>
                    <a:pt x="152" y="45"/>
                  </a:lnTo>
                  <a:lnTo>
                    <a:pt x="153" y="45"/>
                  </a:lnTo>
                  <a:lnTo>
                    <a:pt x="153" y="44"/>
                  </a:lnTo>
                  <a:lnTo>
                    <a:pt x="155" y="44"/>
                  </a:lnTo>
                  <a:lnTo>
                    <a:pt x="155" y="42"/>
                  </a:lnTo>
                  <a:lnTo>
                    <a:pt x="155" y="41"/>
                  </a:lnTo>
                  <a:lnTo>
                    <a:pt x="152" y="41"/>
                  </a:lnTo>
                  <a:lnTo>
                    <a:pt x="150" y="41"/>
                  </a:lnTo>
                  <a:lnTo>
                    <a:pt x="147" y="41"/>
                  </a:lnTo>
                  <a:lnTo>
                    <a:pt x="145" y="39"/>
                  </a:lnTo>
                  <a:lnTo>
                    <a:pt x="145" y="39"/>
                  </a:lnTo>
                  <a:lnTo>
                    <a:pt x="145" y="39"/>
                  </a:lnTo>
                  <a:lnTo>
                    <a:pt x="145" y="39"/>
                  </a:lnTo>
                  <a:lnTo>
                    <a:pt x="145" y="37"/>
                  </a:lnTo>
                  <a:lnTo>
                    <a:pt x="145" y="36"/>
                  </a:lnTo>
                  <a:lnTo>
                    <a:pt x="144" y="33"/>
                  </a:lnTo>
                  <a:lnTo>
                    <a:pt x="142" y="30"/>
                  </a:lnTo>
                  <a:lnTo>
                    <a:pt x="142" y="28"/>
                  </a:lnTo>
                  <a:lnTo>
                    <a:pt x="142" y="25"/>
                  </a:lnTo>
                  <a:lnTo>
                    <a:pt x="142" y="23"/>
                  </a:lnTo>
                  <a:lnTo>
                    <a:pt x="142" y="23"/>
                  </a:lnTo>
                  <a:lnTo>
                    <a:pt x="138" y="20"/>
                  </a:lnTo>
                  <a:lnTo>
                    <a:pt x="136" y="19"/>
                  </a:lnTo>
                  <a:lnTo>
                    <a:pt x="136" y="17"/>
                  </a:lnTo>
                  <a:lnTo>
                    <a:pt x="134" y="14"/>
                  </a:lnTo>
                  <a:lnTo>
                    <a:pt x="134" y="14"/>
                  </a:lnTo>
                  <a:lnTo>
                    <a:pt x="134" y="14"/>
                  </a:lnTo>
                  <a:lnTo>
                    <a:pt x="136" y="14"/>
                  </a:lnTo>
                  <a:lnTo>
                    <a:pt x="136" y="15"/>
                  </a:lnTo>
                  <a:lnTo>
                    <a:pt x="138" y="15"/>
                  </a:lnTo>
                  <a:lnTo>
                    <a:pt x="142" y="15"/>
                  </a:lnTo>
                  <a:lnTo>
                    <a:pt x="142" y="15"/>
                  </a:lnTo>
                  <a:lnTo>
                    <a:pt x="144" y="17"/>
                  </a:lnTo>
                  <a:lnTo>
                    <a:pt x="144" y="17"/>
                  </a:lnTo>
                  <a:lnTo>
                    <a:pt x="144" y="19"/>
                  </a:lnTo>
                  <a:lnTo>
                    <a:pt x="145" y="19"/>
                  </a:lnTo>
                  <a:lnTo>
                    <a:pt x="147" y="19"/>
                  </a:lnTo>
                  <a:lnTo>
                    <a:pt x="149" y="19"/>
                  </a:lnTo>
                  <a:lnTo>
                    <a:pt x="150" y="19"/>
                  </a:lnTo>
                  <a:lnTo>
                    <a:pt x="152" y="19"/>
                  </a:lnTo>
                  <a:lnTo>
                    <a:pt x="152" y="20"/>
                  </a:lnTo>
                  <a:lnTo>
                    <a:pt x="155" y="19"/>
                  </a:lnTo>
                  <a:lnTo>
                    <a:pt x="155" y="19"/>
                  </a:lnTo>
                  <a:lnTo>
                    <a:pt x="156" y="19"/>
                  </a:lnTo>
                  <a:lnTo>
                    <a:pt x="158" y="22"/>
                  </a:lnTo>
                  <a:lnTo>
                    <a:pt x="160" y="22"/>
                  </a:lnTo>
                  <a:lnTo>
                    <a:pt x="161" y="23"/>
                  </a:lnTo>
                  <a:lnTo>
                    <a:pt x="163" y="23"/>
                  </a:lnTo>
                  <a:lnTo>
                    <a:pt x="163" y="23"/>
                  </a:lnTo>
                  <a:lnTo>
                    <a:pt x="164" y="19"/>
                  </a:lnTo>
                  <a:lnTo>
                    <a:pt x="164" y="17"/>
                  </a:lnTo>
                  <a:lnTo>
                    <a:pt x="164" y="17"/>
                  </a:lnTo>
                  <a:lnTo>
                    <a:pt x="166" y="17"/>
                  </a:lnTo>
                  <a:lnTo>
                    <a:pt x="166" y="17"/>
                  </a:lnTo>
                  <a:lnTo>
                    <a:pt x="168" y="15"/>
                  </a:lnTo>
                  <a:lnTo>
                    <a:pt x="169" y="15"/>
                  </a:lnTo>
                  <a:lnTo>
                    <a:pt x="172" y="17"/>
                  </a:lnTo>
                  <a:lnTo>
                    <a:pt x="174" y="15"/>
                  </a:lnTo>
                  <a:lnTo>
                    <a:pt x="177" y="15"/>
                  </a:lnTo>
                  <a:lnTo>
                    <a:pt x="180" y="14"/>
                  </a:lnTo>
                  <a:lnTo>
                    <a:pt x="182" y="12"/>
                  </a:lnTo>
                  <a:lnTo>
                    <a:pt x="183" y="12"/>
                  </a:lnTo>
                  <a:lnTo>
                    <a:pt x="185" y="11"/>
                  </a:lnTo>
                  <a:lnTo>
                    <a:pt x="186" y="11"/>
                  </a:lnTo>
                  <a:lnTo>
                    <a:pt x="188" y="11"/>
                  </a:lnTo>
                  <a:lnTo>
                    <a:pt x="188" y="11"/>
                  </a:lnTo>
                  <a:lnTo>
                    <a:pt x="190" y="11"/>
                  </a:lnTo>
                  <a:lnTo>
                    <a:pt x="190" y="9"/>
                  </a:lnTo>
                  <a:lnTo>
                    <a:pt x="190" y="8"/>
                  </a:lnTo>
                  <a:lnTo>
                    <a:pt x="191" y="8"/>
                  </a:lnTo>
                  <a:lnTo>
                    <a:pt x="193" y="8"/>
                  </a:lnTo>
                  <a:lnTo>
                    <a:pt x="194" y="6"/>
                  </a:lnTo>
                  <a:lnTo>
                    <a:pt x="194" y="4"/>
                  </a:lnTo>
                  <a:lnTo>
                    <a:pt x="194" y="4"/>
                  </a:lnTo>
                  <a:lnTo>
                    <a:pt x="194" y="4"/>
                  </a:lnTo>
                  <a:lnTo>
                    <a:pt x="194" y="3"/>
                  </a:lnTo>
                  <a:lnTo>
                    <a:pt x="194" y="1"/>
                  </a:lnTo>
                  <a:lnTo>
                    <a:pt x="193" y="1"/>
                  </a:lnTo>
                  <a:lnTo>
                    <a:pt x="193" y="1"/>
                  </a:lnTo>
                  <a:lnTo>
                    <a:pt x="194" y="0"/>
                  </a:lnTo>
                  <a:lnTo>
                    <a:pt x="194" y="1"/>
                  </a:lnTo>
                  <a:lnTo>
                    <a:pt x="197" y="1"/>
                  </a:lnTo>
                  <a:lnTo>
                    <a:pt x="197" y="1"/>
                  </a:lnTo>
                  <a:lnTo>
                    <a:pt x="199" y="1"/>
                  </a:lnTo>
                  <a:lnTo>
                    <a:pt x="2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02" name="Freeform 322">
              <a:extLst>
                <a:ext uri="{FF2B5EF4-FFF2-40B4-BE49-F238E27FC236}">
                  <a16:creationId xmlns:a16="http://schemas.microsoft.com/office/drawing/2014/main" id="{50D7A267-6830-4ABB-8EAD-2790638933A1}"/>
                </a:ext>
              </a:extLst>
            </p:cNvPr>
            <p:cNvSpPr>
              <a:spLocks/>
            </p:cNvSpPr>
            <p:nvPr/>
          </p:nvSpPr>
          <p:spPr bwMode="auto">
            <a:xfrm>
              <a:off x="3837214" y="4068962"/>
              <a:ext cx="7797" cy="9747"/>
            </a:xfrm>
            <a:custGeom>
              <a:avLst/>
              <a:gdLst>
                <a:gd name="T0" fmla="*/ 0 w 4"/>
                <a:gd name="T1" fmla="*/ 0 h 5"/>
                <a:gd name="T2" fmla="*/ 2 w 4"/>
                <a:gd name="T3" fmla="*/ 2 h 5"/>
                <a:gd name="T4" fmla="*/ 4 w 4"/>
                <a:gd name="T5" fmla="*/ 3 h 5"/>
                <a:gd name="T6" fmla="*/ 2 w 4"/>
                <a:gd name="T7" fmla="*/ 5 h 5"/>
                <a:gd name="T8" fmla="*/ 2 w 4"/>
                <a:gd name="T9" fmla="*/ 3 h 5"/>
                <a:gd name="T10" fmla="*/ 2 w 4"/>
                <a:gd name="T11" fmla="*/ 3 h 5"/>
                <a:gd name="T12" fmla="*/ 2 w 4"/>
                <a:gd name="T13" fmla="*/ 2 h 5"/>
                <a:gd name="T14" fmla="*/ 0 w 4"/>
                <a:gd name="T15" fmla="*/ 2 h 5"/>
                <a:gd name="T16" fmla="*/ 0 w 4"/>
                <a:gd name="T17" fmla="*/ 2 h 5"/>
                <a:gd name="T18" fmla="*/ 0 w 4"/>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0" y="0"/>
                  </a:moveTo>
                  <a:lnTo>
                    <a:pt x="2" y="2"/>
                  </a:lnTo>
                  <a:lnTo>
                    <a:pt x="4" y="3"/>
                  </a:lnTo>
                  <a:lnTo>
                    <a:pt x="2" y="5"/>
                  </a:lnTo>
                  <a:lnTo>
                    <a:pt x="2" y="3"/>
                  </a:lnTo>
                  <a:lnTo>
                    <a:pt x="2" y="3"/>
                  </a:lnTo>
                  <a:lnTo>
                    <a:pt x="2" y="2"/>
                  </a:lnTo>
                  <a:lnTo>
                    <a:pt x="0" y="2"/>
                  </a:lnTo>
                  <a:lnTo>
                    <a:pt x="0"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03" name="Freeform 323">
              <a:extLst>
                <a:ext uri="{FF2B5EF4-FFF2-40B4-BE49-F238E27FC236}">
                  <a16:creationId xmlns:a16="http://schemas.microsoft.com/office/drawing/2014/main" id="{6736F9B9-FAE2-4726-980A-5499FE338877}"/>
                </a:ext>
              </a:extLst>
            </p:cNvPr>
            <p:cNvSpPr>
              <a:spLocks noEditPoints="1"/>
            </p:cNvSpPr>
            <p:nvPr/>
          </p:nvSpPr>
          <p:spPr bwMode="auto">
            <a:xfrm>
              <a:off x="3800179" y="4688814"/>
              <a:ext cx="345013" cy="378149"/>
            </a:xfrm>
            <a:custGeom>
              <a:avLst/>
              <a:gdLst>
                <a:gd name="T0" fmla="*/ 10 w 177"/>
                <a:gd name="T1" fmla="*/ 95 h 194"/>
                <a:gd name="T2" fmla="*/ 62 w 177"/>
                <a:gd name="T3" fmla="*/ 0 h 194"/>
                <a:gd name="T4" fmla="*/ 62 w 177"/>
                <a:gd name="T5" fmla="*/ 11 h 194"/>
                <a:gd name="T6" fmla="*/ 62 w 177"/>
                <a:gd name="T7" fmla="*/ 23 h 194"/>
                <a:gd name="T8" fmla="*/ 65 w 177"/>
                <a:gd name="T9" fmla="*/ 29 h 194"/>
                <a:gd name="T10" fmla="*/ 68 w 177"/>
                <a:gd name="T11" fmla="*/ 32 h 194"/>
                <a:gd name="T12" fmla="*/ 76 w 177"/>
                <a:gd name="T13" fmla="*/ 38 h 194"/>
                <a:gd name="T14" fmla="*/ 89 w 177"/>
                <a:gd name="T15" fmla="*/ 41 h 194"/>
                <a:gd name="T16" fmla="*/ 97 w 177"/>
                <a:gd name="T17" fmla="*/ 45 h 194"/>
                <a:gd name="T18" fmla="*/ 109 w 177"/>
                <a:gd name="T19" fmla="*/ 49 h 194"/>
                <a:gd name="T20" fmla="*/ 120 w 177"/>
                <a:gd name="T21" fmla="*/ 56 h 194"/>
                <a:gd name="T22" fmla="*/ 134 w 177"/>
                <a:gd name="T23" fmla="*/ 62 h 194"/>
                <a:gd name="T24" fmla="*/ 136 w 177"/>
                <a:gd name="T25" fmla="*/ 71 h 194"/>
                <a:gd name="T26" fmla="*/ 138 w 177"/>
                <a:gd name="T27" fmla="*/ 89 h 194"/>
                <a:gd name="T28" fmla="*/ 163 w 177"/>
                <a:gd name="T29" fmla="*/ 97 h 194"/>
                <a:gd name="T30" fmla="*/ 163 w 177"/>
                <a:gd name="T31" fmla="*/ 103 h 194"/>
                <a:gd name="T32" fmla="*/ 172 w 177"/>
                <a:gd name="T33" fmla="*/ 114 h 194"/>
                <a:gd name="T34" fmla="*/ 175 w 177"/>
                <a:gd name="T35" fmla="*/ 125 h 194"/>
                <a:gd name="T36" fmla="*/ 172 w 177"/>
                <a:gd name="T37" fmla="*/ 138 h 194"/>
                <a:gd name="T38" fmla="*/ 171 w 177"/>
                <a:gd name="T39" fmla="*/ 152 h 194"/>
                <a:gd name="T40" fmla="*/ 166 w 177"/>
                <a:gd name="T41" fmla="*/ 149 h 194"/>
                <a:gd name="T42" fmla="*/ 125 w 177"/>
                <a:gd name="T43" fmla="*/ 144 h 194"/>
                <a:gd name="T44" fmla="*/ 108 w 177"/>
                <a:gd name="T45" fmla="*/ 167 h 194"/>
                <a:gd name="T46" fmla="*/ 100 w 177"/>
                <a:gd name="T47" fmla="*/ 182 h 194"/>
                <a:gd name="T48" fmla="*/ 84 w 177"/>
                <a:gd name="T49" fmla="*/ 182 h 194"/>
                <a:gd name="T50" fmla="*/ 78 w 177"/>
                <a:gd name="T51" fmla="*/ 193 h 194"/>
                <a:gd name="T52" fmla="*/ 68 w 177"/>
                <a:gd name="T53" fmla="*/ 183 h 194"/>
                <a:gd name="T54" fmla="*/ 53 w 177"/>
                <a:gd name="T55" fmla="*/ 178 h 194"/>
                <a:gd name="T56" fmla="*/ 45 w 177"/>
                <a:gd name="T57" fmla="*/ 185 h 194"/>
                <a:gd name="T58" fmla="*/ 37 w 177"/>
                <a:gd name="T59" fmla="*/ 193 h 194"/>
                <a:gd name="T60" fmla="*/ 26 w 177"/>
                <a:gd name="T61" fmla="*/ 193 h 194"/>
                <a:gd name="T62" fmla="*/ 24 w 177"/>
                <a:gd name="T63" fmla="*/ 182 h 194"/>
                <a:gd name="T64" fmla="*/ 18 w 177"/>
                <a:gd name="T65" fmla="*/ 164 h 194"/>
                <a:gd name="T66" fmla="*/ 15 w 177"/>
                <a:gd name="T67" fmla="*/ 158 h 194"/>
                <a:gd name="T68" fmla="*/ 13 w 177"/>
                <a:gd name="T69" fmla="*/ 153 h 194"/>
                <a:gd name="T70" fmla="*/ 15 w 177"/>
                <a:gd name="T71" fmla="*/ 147 h 194"/>
                <a:gd name="T72" fmla="*/ 15 w 177"/>
                <a:gd name="T73" fmla="*/ 139 h 194"/>
                <a:gd name="T74" fmla="*/ 10 w 177"/>
                <a:gd name="T75" fmla="*/ 130 h 194"/>
                <a:gd name="T76" fmla="*/ 8 w 177"/>
                <a:gd name="T77" fmla="*/ 122 h 194"/>
                <a:gd name="T78" fmla="*/ 2 w 177"/>
                <a:gd name="T79" fmla="*/ 112 h 194"/>
                <a:gd name="T80" fmla="*/ 7 w 177"/>
                <a:gd name="T81" fmla="*/ 104 h 194"/>
                <a:gd name="T82" fmla="*/ 12 w 177"/>
                <a:gd name="T83" fmla="*/ 100 h 194"/>
                <a:gd name="T84" fmla="*/ 12 w 177"/>
                <a:gd name="T85" fmla="*/ 98 h 194"/>
                <a:gd name="T86" fmla="*/ 15 w 177"/>
                <a:gd name="T87" fmla="*/ 97 h 194"/>
                <a:gd name="T88" fmla="*/ 13 w 177"/>
                <a:gd name="T89" fmla="*/ 95 h 194"/>
                <a:gd name="T90" fmla="*/ 13 w 177"/>
                <a:gd name="T91" fmla="*/ 92 h 194"/>
                <a:gd name="T92" fmla="*/ 8 w 177"/>
                <a:gd name="T93" fmla="*/ 87 h 194"/>
                <a:gd name="T94" fmla="*/ 7 w 177"/>
                <a:gd name="T95" fmla="*/ 82 h 194"/>
                <a:gd name="T96" fmla="*/ 7 w 177"/>
                <a:gd name="T97" fmla="*/ 73 h 194"/>
                <a:gd name="T98" fmla="*/ 10 w 177"/>
                <a:gd name="T99" fmla="*/ 67 h 194"/>
                <a:gd name="T100" fmla="*/ 10 w 177"/>
                <a:gd name="T101" fmla="*/ 57 h 194"/>
                <a:gd name="T102" fmla="*/ 13 w 177"/>
                <a:gd name="T103" fmla="*/ 45 h 194"/>
                <a:gd name="T104" fmla="*/ 8 w 177"/>
                <a:gd name="T105" fmla="*/ 29 h 194"/>
                <a:gd name="T106" fmla="*/ 13 w 177"/>
                <a:gd name="T107" fmla="*/ 19 h 194"/>
                <a:gd name="T108" fmla="*/ 21 w 177"/>
                <a:gd name="T109" fmla="*/ 18 h 194"/>
                <a:gd name="T110" fmla="*/ 29 w 177"/>
                <a:gd name="T111" fmla="*/ 13 h 194"/>
                <a:gd name="T112" fmla="*/ 45 w 177"/>
                <a:gd name="T113" fmla="*/ 4 h 194"/>
                <a:gd name="T114" fmla="*/ 60 w 177"/>
                <a:gd name="T11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7" h="194">
                  <a:moveTo>
                    <a:pt x="10" y="93"/>
                  </a:moveTo>
                  <a:lnTo>
                    <a:pt x="10" y="93"/>
                  </a:lnTo>
                  <a:lnTo>
                    <a:pt x="12" y="95"/>
                  </a:lnTo>
                  <a:lnTo>
                    <a:pt x="12" y="95"/>
                  </a:lnTo>
                  <a:lnTo>
                    <a:pt x="12" y="95"/>
                  </a:lnTo>
                  <a:lnTo>
                    <a:pt x="12" y="95"/>
                  </a:lnTo>
                  <a:lnTo>
                    <a:pt x="12" y="95"/>
                  </a:lnTo>
                  <a:lnTo>
                    <a:pt x="10" y="95"/>
                  </a:lnTo>
                  <a:lnTo>
                    <a:pt x="10" y="95"/>
                  </a:lnTo>
                  <a:lnTo>
                    <a:pt x="8" y="95"/>
                  </a:lnTo>
                  <a:lnTo>
                    <a:pt x="8" y="95"/>
                  </a:lnTo>
                  <a:lnTo>
                    <a:pt x="8" y="93"/>
                  </a:lnTo>
                  <a:lnTo>
                    <a:pt x="8" y="93"/>
                  </a:lnTo>
                  <a:lnTo>
                    <a:pt x="10" y="93"/>
                  </a:lnTo>
                  <a:close/>
                  <a:moveTo>
                    <a:pt x="62" y="0"/>
                  </a:moveTo>
                  <a:lnTo>
                    <a:pt x="62" y="0"/>
                  </a:lnTo>
                  <a:lnTo>
                    <a:pt x="64" y="0"/>
                  </a:lnTo>
                  <a:lnTo>
                    <a:pt x="64" y="2"/>
                  </a:lnTo>
                  <a:lnTo>
                    <a:pt x="64" y="4"/>
                  </a:lnTo>
                  <a:lnTo>
                    <a:pt x="64" y="5"/>
                  </a:lnTo>
                  <a:lnTo>
                    <a:pt x="64" y="7"/>
                  </a:lnTo>
                  <a:lnTo>
                    <a:pt x="64" y="8"/>
                  </a:lnTo>
                  <a:lnTo>
                    <a:pt x="62" y="10"/>
                  </a:lnTo>
                  <a:lnTo>
                    <a:pt x="62" y="11"/>
                  </a:lnTo>
                  <a:lnTo>
                    <a:pt x="62" y="11"/>
                  </a:lnTo>
                  <a:lnTo>
                    <a:pt x="62" y="13"/>
                  </a:lnTo>
                  <a:lnTo>
                    <a:pt x="62" y="15"/>
                  </a:lnTo>
                  <a:lnTo>
                    <a:pt x="64" y="18"/>
                  </a:lnTo>
                  <a:lnTo>
                    <a:pt x="64" y="19"/>
                  </a:lnTo>
                  <a:lnTo>
                    <a:pt x="62" y="21"/>
                  </a:lnTo>
                  <a:lnTo>
                    <a:pt x="62" y="21"/>
                  </a:lnTo>
                  <a:lnTo>
                    <a:pt x="62" y="23"/>
                  </a:lnTo>
                  <a:lnTo>
                    <a:pt x="62" y="23"/>
                  </a:lnTo>
                  <a:lnTo>
                    <a:pt x="64" y="24"/>
                  </a:lnTo>
                  <a:lnTo>
                    <a:pt x="64" y="24"/>
                  </a:lnTo>
                  <a:lnTo>
                    <a:pt x="64" y="26"/>
                  </a:lnTo>
                  <a:lnTo>
                    <a:pt x="64" y="26"/>
                  </a:lnTo>
                  <a:lnTo>
                    <a:pt x="65" y="27"/>
                  </a:lnTo>
                  <a:lnTo>
                    <a:pt x="65" y="29"/>
                  </a:lnTo>
                  <a:lnTo>
                    <a:pt x="65" y="29"/>
                  </a:lnTo>
                  <a:lnTo>
                    <a:pt x="65" y="30"/>
                  </a:lnTo>
                  <a:lnTo>
                    <a:pt x="65" y="30"/>
                  </a:lnTo>
                  <a:lnTo>
                    <a:pt x="67" y="30"/>
                  </a:lnTo>
                  <a:lnTo>
                    <a:pt x="67" y="29"/>
                  </a:lnTo>
                  <a:lnTo>
                    <a:pt x="67" y="29"/>
                  </a:lnTo>
                  <a:lnTo>
                    <a:pt x="68" y="30"/>
                  </a:lnTo>
                  <a:lnTo>
                    <a:pt x="68" y="30"/>
                  </a:lnTo>
                  <a:lnTo>
                    <a:pt x="68" y="32"/>
                  </a:lnTo>
                  <a:lnTo>
                    <a:pt x="68" y="34"/>
                  </a:lnTo>
                  <a:lnTo>
                    <a:pt x="70" y="34"/>
                  </a:lnTo>
                  <a:lnTo>
                    <a:pt x="70" y="34"/>
                  </a:lnTo>
                  <a:lnTo>
                    <a:pt x="71" y="34"/>
                  </a:lnTo>
                  <a:lnTo>
                    <a:pt x="73" y="35"/>
                  </a:lnTo>
                  <a:lnTo>
                    <a:pt x="73" y="37"/>
                  </a:lnTo>
                  <a:lnTo>
                    <a:pt x="75" y="37"/>
                  </a:lnTo>
                  <a:lnTo>
                    <a:pt x="76" y="38"/>
                  </a:lnTo>
                  <a:lnTo>
                    <a:pt x="76" y="40"/>
                  </a:lnTo>
                  <a:lnTo>
                    <a:pt x="79" y="40"/>
                  </a:lnTo>
                  <a:lnTo>
                    <a:pt x="82" y="41"/>
                  </a:lnTo>
                  <a:lnTo>
                    <a:pt x="84" y="41"/>
                  </a:lnTo>
                  <a:lnTo>
                    <a:pt x="86" y="40"/>
                  </a:lnTo>
                  <a:lnTo>
                    <a:pt x="87" y="40"/>
                  </a:lnTo>
                  <a:lnTo>
                    <a:pt x="89" y="41"/>
                  </a:lnTo>
                  <a:lnTo>
                    <a:pt x="89" y="41"/>
                  </a:lnTo>
                  <a:lnTo>
                    <a:pt x="90" y="41"/>
                  </a:lnTo>
                  <a:lnTo>
                    <a:pt x="92" y="43"/>
                  </a:lnTo>
                  <a:lnTo>
                    <a:pt x="93" y="43"/>
                  </a:lnTo>
                  <a:lnTo>
                    <a:pt x="95" y="43"/>
                  </a:lnTo>
                  <a:lnTo>
                    <a:pt x="95" y="43"/>
                  </a:lnTo>
                  <a:lnTo>
                    <a:pt x="97" y="43"/>
                  </a:lnTo>
                  <a:lnTo>
                    <a:pt x="97" y="45"/>
                  </a:lnTo>
                  <a:lnTo>
                    <a:pt x="97" y="45"/>
                  </a:lnTo>
                  <a:lnTo>
                    <a:pt x="98" y="46"/>
                  </a:lnTo>
                  <a:lnTo>
                    <a:pt x="100" y="48"/>
                  </a:lnTo>
                  <a:lnTo>
                    <a:pt x="100" y="48"/>
                  </a:lnTo>
                  <a:lnTo>
                    <a:pt x="101" y="48"/>
                  </a:lnTo>
                  <a:lnTo>
                    <a:pt x="105" y="49"/>
                  </a:lnTo>
                  <a:lnTo>
                    <a:pt x="106" y="49"/>
                  </a:lnTo>
                  <a:lnTo>
                    <a:pt x="108" y="49"/>
                  </a:lnTo>
                  <a:lnTo>
                    <a:pt x="109" y="49"/>
                  </a:lnTo>
                  <a:lnTo>
                    <a:pt x="109" y="51"/>
                  </a:lnTo>
                  <a:lnTo>
                    <a:pt x="111" y="51"/>
                  </a:lnTo>
                  <a:lnTo>
                    <a:pt x="112" y="54"/>
                  </a:lnTo>
                  <a:lnTo>
                    <a:pt x="114" y="54"/>
                  </a:lnTo>
                  <a:lnTo>
                    <a:pt x="114" y="56"/>
                  </a:lnTo>
                  <a:lnTo>
                    <a:pt x="117" y="56"/>
                  </a:lnTo>
                  <a:lnTo>
                    <a:pt x="119" y="56"/>
                  </a:lnTo>
                  <a:lnTo>
                    <a:pt x="120" y="56"/>
                  </a:lnTo>
                  <a:lnTo>
                    <a:pt x="123" y="56"/>
                  </a:lnTo>
                  <a:lnTo>
                    <a:pt x="125" y="56"/>
                  </a:lnTo>
                  <a:lnTo>
                    <a:pt x="127" y="56"/>
                  </a:lnTo>
                  <a:lnTo>
                    <a:pt x="130" y="57"/>
                  </a:lnTo>
                  <a:lnTo>
                    <a:pt x="131" y="59"/>
                  </a:lnTo>
                  <a:lnTo>
                    <a:pt x="133" y="59"/>
                  </a:lnTo>
                  <a:lnTo>
                    <a:pt x="134" y="60"/>
                  </a:lnTo>
                  <a:lnTo>
                    <a:pt x="134" y="62"/>
                  </a:lnTo>
                  <a:lnTo>
                    <a:pt x="134" y="63"/>
                  </a:lnTo>
                  <a:lnTo>
                    <a:pt x="134" y="63"/>
                  </a:lnTo>
                  <a:lnTo>
                    <a:pt x="133" y="65"/>
                  </a:lnTo>
                  <a:lnTo>
                    <a:pt x="133" y="65"/>
                  </a:lnTo>
                  <a:lnTo>
                    <a:pt x="134" y="67"/>
                  </a:lnTo>
                  <a:lnTo>
                    <a:pt x="134" y="67"/>
                  </a:lnTo>
                  <a:lnTo>
                    <a:pt x="134" y="68"/>
                  </a:lnTo>
                  <a:lnTo>
                    <a:pt x="136" y="71"/>
                  </a:lnTo>
                  <a:lnTo>
                    <a:pt x="136" y="71"/>
                  </a:lnTo>
                  <a:lnTo>
                    <a:pt x="136" y="79"/>
                  </a:lnTo>
                  <a:lnTo>
                    <a:pt x="134" y="79"/>
                  </a:lnTo>
                  <a:lnTo>
                    <a:pt x="131" y="79"/>
                  </a:lnTo>
                  <a:lnTo>
                    <a:pt x="133" y="79"/>
                  </a:lnTo>
                  <a:lnTo>
                    <a:pt x="134" y="82"/>
                  </a:lnTo>
                  <a:lnTo>
                    <a:pt x="138" y="84"/>
                  </a:lnTo>
                  <a:lnTo>
                    <a:pt x="138" y="89"/>
                  </a:lnTo>
                  <a:lnTo>
                    <a:pt x="138" y="90"/>
                  </a:lnTo>
                  <a:lnTo>
                    <a:pt x="138" y="93"/>
                  </a:lnTo>
                  <a:lnTo>
                    <a:pt x="138" y="97"/>
                  </a:lnTo>
                  <a:lnTo>
                    <a:pt x="142" y="97"/>
                  </a:lnTo>
                  <a:lnTo>
                    <a:pt x="149" y="97"/>
                  </a:lnTo>
                  <a:lnTo>
                    <a:pt x="155" y="97"/>
                  </a:lnTo>
                  <a:lnTo>
                    <a:pt x="161" y="97"/>
                  </a:lnTo>
                  <a:lnTo>
                    <a:pt x="163" y="97"/>
                  </a:lnTo>
                  <a:lnTo>
                    <a:pt x="163" y="97"/>
                  </a:lnTo>
                  <a:lnTo>
                    <a:pt x="164" y="97"/>
                  </a:lnTo>
                  <a:lnTo>
                    <a:pt x="164" y="97"/>
                  </a:lnTo>
                  <a:lnTo>
                    <a:pt x="164" y="97"/>
                  </a:lnTo>
                  <a:lnTo>
                    <a:pt x="164" y="98"/>
                  </a:lnTo>
                  <a:lnTo>
                    <a:pt x="164" y="100"/>
                  </a:lnTo>
                  <a:lnTo>
                    <a:pt x="163" y="101"/>
                  </a:lnTo>
                  <a:lnTo>
                    <a:pt x="163" y="103"/>
                  </a:lnTo>
                  <a:lnTo>
                    <a:pt x="163" y="106"/>
                  </a:lnTo>
                  <a:lnTo>
                    <a:pt x="163" y="108"/>
                  </a:lnTo>
                  <a:lnTo>
                    <a:pt x="163" y="111"/>
                  </a:lnTo>
                  <a:lnTo>
                    <a:pt x="164" y="111"/>
                  </a:lnTo>
                  <a:lnTo>
                    <a:pt x="166" y="112"/>
                  </a:lnTo>
                  <a:lnTo>
                    <a:pt x="169" y="114"/>
                  </a:lnTo>
                  <a:lnTo>
                    <a:pt x="171" y="114"/>
                  </a:lnTo>
                  <a:lnTo>
                    <a:pt x="172" y="114"/>
                  </a:lnTo>
                  <a:lnTo>
                    <a:pt x="172" y="115"/>
                  </a:lnTo>
                  <a:lnTo>
                    <a:pt x="172" y="117"/>
                  </a:lnTo>
                  <a:lnTo>
                    <a:pt x="174" y="120"/>
                  </a:lnTo>
                  <a:lnTo>
                    <a:pt x="175" y="123"/>
                  </a:lnTo>
                  <a:lnTo>
                    <a:pt x="175" y="125"/>
                  </a:lnTo>
                  <a:lnTo>
                    <a:pt x="177" y="125"/>
                  </a:lnTo>
                  <a:lnTo>
                    <a:pt x="177" y="125"/>
                  </a:lnTo>
                  <a:lnTo>
                    <a:pt x="175" y="125"/>
                  </a:lnTo>
                  <a:lnTo>
                    <a:pt x="175" y="125"/>
                  </a:lnTo>
                  <a:lnTo>
                    <a:pt x="174" y="128"/>
                  </a:lnTo>
                  <a:lnTo>
                    <a:pt x="174" y="133"/>
                  </a:lnTo>
                  <a:lnTo>
                    <a:pt x="172" y="134"/>
                  </a:lnTo>
                  <a:lnTo>
                    <a:pt x="174" y="134"/>
                  </a:lnTo>
                  <a:lnTo>
                    <a:pt x="174" y="136"/>
                  </a:lnTo>
                  <a:lnTo>
                    <a:pt x="174" y="138"/>
                  </a:lnTo>
                  <a:lnTo>
                    <a:pt x="172" y="138"/>
                  </a:lnTo>
                  <a:lnTo>
                    <a:pt x="172" y="138"/>
                  </a:lnTo>
                  <a:lnTo>
                    <a:pt x="171" y="139"/>
                  </a:lnTo>
                  <a:lnTo>
                    <a:pt x="169" y="142"/>
                  </a:lnTo>
                  <a:lnTo>
                    <a:pt x="168" y="145"/>
                  </a:lnTo>
                  <a:lnTo>
                    <a:pt x="168" y="147"/>
                  </a:lnTo>
                  <a:lnTo>
                    <a:pt x="169" y="149"/>
                  </a:lnTo>
                  <a:lnTo>
                    <a:pt x="171" y="150"/>
                  </a:lnTo>
                  <a:lnTo>
                    <a:pt x="171" y="152"/>
                  </a:lnTo>
                  <a:lnTo>
                    <a:pt x="169" y="152"/>
                  </a:lnTo>
                  <a:lnTo>
                    <a:pt x="169" y="152"/>
                  </a:lnTo>
                  <a:lnTo>
                    <a:pt x="168" y="153"/>
                  </a:lnTo>
                  <a:lnTo>
                    <a:pt x="168" y="153"/>
                  </a:lnTo>
                  <a:lnTo>
                    <a:pt x="168" y="153"/>
                  </a:lnTo>
                  <a:lnTo>
                    <a:pt x="168" y="152"/>
                  </a:lnTo>
                  <a:lnTo>
                    <a:pt x="168" y="149"/>
                  </a:lnTo>
                  <a:lnTo>
                    <a:pt x="166" y="149"/>
                  </a:lnTo>
                  <a:lnTo>
                    <a:pt x="163" y="145"/>
                  </a:lnTo>
                  <a:lnTo>
                    <a:pt x="158" y="144"/>
                  </a:lnTo>
                  <a:lnTo>
                    <a:pt x="153" y="141"/>
                  </a:lnTo>
                  <a:lnTo>
                    <a:pt x="147" y="141"/>
                  </a:lnTo>
                  <a:lnTo>
                    <a:pt x="141" y="141"/>
                  </a:lnTo>
                  <a:lnTo>
                    <a:pt x="134" y="142"/>
                  </a:lnTo>
                  <a:lnTo>
                    <a:pt x="128" y="144"/>
                  </a:lnTo>
                  <a:lnTo>
                    <a:pt x="125" y="144"/>
                  </a:lnTo>
                  <a:lnTo>
                    <a:pt x="119" y="145"/>
                  </a:lnTo>
                  <a:lnTo>
                    <a:pt x="116" y="145"/>
                  </a:lnTo>
                  <a:lnTo>
                    <a:pt x="114" y="149"/>
                  </a:lnTo>
                  <a:lnTo>
                    <a:pt x="112" y="152"/>
                  </a:lnTo>
                  <a:lnTo>
                    <a:pt x="111" y="155"/>
                  </a:lnTo>
                  <a:lnTo>
                    <a:pt x="109" y="156"/>
                  </a:lnTo>
                  <a:lnTo>
                    <a:pt x="108" y="160"/>
                  </a:lnTo>
                  <a:lnTo>
                    <a:pt x="108" y="167"/>
                  </a:lnTo>
                  <a:lnTo>
                    <a:pt x="106" y="172"/>
                  </a:lnTo>
                  <a:lnTo>
                    <a:pt x="105" y="177"/>
                  </a:lnTo>
                  <a:lnTo>
                    <a:pt x="103" y="182"/>
                  </a:lnTo>
                  <a:lnTo>
                    <a:pt x="103" y="183"/>
                  </a:lnTo>
                  <a:lnTo>
                    <a:pt x="101" y="185"/>
                  </a:lnTo>
                  <a:lnTo>
                    <a:pt x="101" y="185"/>
                  </a:lnTo>
                  <a:lnTo>
                    <a:pt x="101" y="183"/>
                  </a:lnTo>
                  <a:lnTo>
                    <a:pt x="100" y="182"/>
                  </a:lnTo>
                  <a:lnTo>
                    <a:pt x="100" y="182"/>
                  </a:lnTo>
                  <a:lnTo>
                    <a:pt x="100" y="182"/>
                  </a:lnTo>
                  <a:lnTo>
                    <a:pt x="93" y="182"/>
                  </a:lnTo>
                  <a:lnTo>
                    <a:pt x="87" y="182"/>
                  </a:lnTo>
                  <a:lnTo>
                    <a:pt x="87" y="182"/>
                  </a:lnTo>
                  <a:lnTo>
                    <a:pt x="86" y="182"/>
                  </a:lnTo>
                  <a:lnTo>
                    <a:pt x="86" y="182"/>
                  </a:lnTo>
                  <a:lnTo>
                    <a:pt x="84" y="182"/>
                  </a:lnTo>
                  <a:lnTo>
                    <a:pt x="84" y="182"/>
                  </a:lnTo>
                  <a:lnTo>
                    <a:pt x="82" y="182"/>
                  </a:lnTo>
                  <a:lnTo>
                    <a:pt x="81" y="186"/>
                  </a:lnTo>
                  <a:lnTo>
                    <a:pt x="79" y="188"/>
                  </a:lnTo>
                  <a:lnTo>
                    <a:pt x="79" y="190"/>
                  </a:lnTo>
                  <a:lnTo>
                    <a:pt x="78" y="193"/>
                  </a:lnTo>
                  <a:lnTo>
                    <a:pt x="78" y="194"/>
                  </a:lnTo>
                  <a:lnTo>
                    <a:pt x="78" y="193"/>
                  </a:lnTo>
                  <a:lnTo>
                    <a:pt x="76" y="190"/>
                  </a:lnTo>
                  <a:lnTo>
                    <a:pt x="76" y="188"/>
                  </a:lnTo>
                  <a:lnTo>
                    <a:pt x="75" y="186"/>
                  </a:lnTo>
                  <a:lnTo>
                    <a:pt x="75" y="185"/>
                  </a:lnTo>
                  <a:lnTo>
                    <a:pt x="73" y="183"/>
                  </a:lnTo>
                  <a:lnTo>
                    <a:pt x="71" y="183"/>
                  </a:lnTo>
                  <a:lnTo>
                    <a:pt x="70" y="183"/>
                  </a:lnTo>
                  <a:lnTo>
                    <a:pt x="68" y="183"/>
                  </a:lnTo>
                  <a:lnTo>
                    <a:pt x="67" y="183"/>
                  </a:lnTo>
                  <a:lnTo>
                    <a:pt x="60" y="183"/>
                  </a:lnTo>
                  <a:lnTo>
                    <a:pt x="60" y="183"/>
                  </a:lnTo>
                  <a:lnTo>
                    <a:pt x="59" y="183"/>
                  </a:lnTo>
                  <a:lnTo>
                    <a:pt x="57" y="183"/>
                  </a:lnTo>
                  <a:lnTo>
                    <a:pt x="56" y="182"/>
                  </a:lnTo>
                  <a:lnTo>
                    <a:pt x="53" y="180"/>
                  </a:lnTo>
                  <a:lnTo>
                    <a:pt x="53" y="178"/>
                  </a:lnTo>
                  <a:lnTo>
                    <a:pt x="51" y="178"/>
                  </a:lnTo>
                  <a:lnTo>
                    <a:pt x="51" y="178"/>
                  </a:lnTo>
                  <a:lnTo>
                    <a:pt x="49" y="178"/>
                  </a:lnTo>
                  <a:lnTo>
                    <a:pt x="49" y="180"/>
                  </a:lnTo>
                  <a:lnTo>
                    <a:pt x="49" y="182"/>
                  </a:lnTo>
                  <a:lnTo>
                    <a:pt x="48" y="183"/>
                  </a:lnTo>
                  <a:lnTo>
                    <a:pt x="46" y="183"/>
                  </a:lnTo>
                  <a:lnTo>
                    <a:pt x="45" y="185"/>
                  </a:lnTo>
                  <a:lnTo>
                    <a:pt x="43" y="185"/>
                  </a:lnTo>
                  <a:lnTo>
                    <a:pt x="43" y="185"/>
                  </a:lnTo>
                  <a:lnTo>
                    <a:pt x="43" y="186"/>
                  </a:lnTo>
                  <a:lnTo>
                    <a:pt x="41" y="188"/>
                  </a:lnTo>
                  <a:lnTo>
                    <a:pt x="40" y="190"/>
                  </a:lnTo>
                  <a:lnTo>
                    <a:pt x="38" y="190"/>
                  </a:lnTo>
                  <a:lnTo>
                    <a:pt x="38" y="191"/>
                  </a:lnTo>
                  <a:lnTo>
                    <a:pt x="37" y="193"/>
                  </a:lnTo>
                  <a:lnTo>
                    <a:pt x="37" y="194"/>
                  </a:lnTo>
                  <a:lnTo>
                    <a:pt x="34" y="194"/>
                  </a:lnTo>
                  <a:lnTo>
                    <a:pt x="30" y="194"/>
                  </a:lnTo>
                  <a:lnTo>
                    <a:pt x="29" y="194"/>
                  </a:lnTo>
                  <a:lnTo>
                    <a:pt x="27" y="194"/>
                  </a:lnTo>
                  <a:lnTo>
                    <a:pt x="27" y="194"/>
                  </a:lnTo>
                  <a:lnTo>
                    <a:pt x="27" y="194"/>
                  </a:lnTo>
                  <a:lnTo>
                    <a:pt x="26" y="193"/>
                  </a:lnTo>
                  <a:lnTo>
                    <a:pt x="26" y="193"/>
                  </a:lnTo>
                  <a:lnTo>
                    <a:pt x="27" y="191"/>
                  </a:lnTo>
                  <a:lnTo>
                    <a:pt x="26" y="188"/>
                  </a:lnTo>
                  <a:lnTo>
                    <a:pt x="26" y="186"/>
                  </a:lnTo>
                  <a:lnTo>
                    <a:pt x="26" y="185"/>
                  </a:lnTo>
                  <a:lnTo>
                    <a:pt x="26" y="185"/>
                  </a:lnTo>
                  <a:lnTo>
                    <a:pt x="26" y="182"/>
                  </a:lnTo>
                  <a:lnTo>
                    <a:pt x="24" y="182"/>
                  </a:lnTo>
                  <a:lnTo>
                    <a:pt x="23" y="178"/>
                  </a:lnTo>
                  <a:lnTo>
                    <a:pt x="23" y="177"/>
                  </a:lnTo>
                  <a:lnTo>
                    <a:pt x="23" y="175"/>
                  </a:lnTo>
                  <a:lnTo>
                    <a:pt x="23" y="172"/>
                  </a:lnTo>
                  <a:lnTo>
                    <a:pt x="23" y="171"/>
                  </a:lnTo>
                  <a:lnTo>
                    <a:pt x="21" y="167"/>
                  </a:lnTo>
                  <a:lnTo>
                    <a:pt x="18" y="166"/>
                  </a:lnTo>
                  <a:lnTo>
                    <a:pt x="18" y="164"/>
                  </a:lnTo>
                  <a:lnTo>
                    <a:pt x="16" y="164"/>
                  </a:lnTo>
                  <a:lnTo>
                    <a:pt x="16" y="164"/>
                  </a:lnTo>
                  <a:lnTo>
                    <a:pt x="16" y="163"/>
                  </a:lnTo>
                  <a:lnTo>
                    <a:pt x="16" y="163"/>
                  </a:lnTo>
                  <a:lnTo>
                    <a:pt x="18" y="161"/>
                  </a:lnTo>
                  <a:lnTo>
                    <a:pt x="18" y="161"/>
                  </a:lnTo>
                  <a:lnTo>
                    <a:pt x="18" y="160"/>
                  </a:lnTo>
                  <a:lnTo>
                    <a:pt x="15" y="158"/>
                  </a:lnTo>
                  <a:lnTo>
                    <a:pt x="15" y="158"/>
                  </a:lnTo>
                  <a:lnTo>
                    <a:pt x="13" y="158"/>
                  </a:lnTo>
                  <a:lnTo>
                    <a:pt x="13" y="156"/>
                  </a:lnTo>
                  <a:lnTo>
                    <a:pt x="15" y="156"/>
                  </a:lnTo>
                  <a:lnTo>
                    <a:pt x="15" y="156"/>
                  </a:lnTo>
                  <a:lnTo>
                    <a:pt x="15" y="155"/>
                  </a:lnTo>
                  <a:lnTo>
                    <a:pt x="15" y="153"/>
                  </a:lnTo>
                  <a:lnTo>
                    <a:pt x="13" y="153"/>
                  </a:lnTo>
                  <a:lnTo>
                    <a:pt x="13" y="153"/>
                  </a:lnTo>
                  <a:lnTo>
                    <a:pt x="15" y="152"/>
                  </a:lnTo>
                  <a:lnTo>
                    <a:pt x="16" y="152"/>
                  </a:lnTo>
                  <a:lnTo>
                    <a:pt x="16" y="150"/>
                  </a:lnTo>
                  <a:lnTo>
                    <a:pt x="16" y="150"/>
                  </a:lnTo>
                  <a:lnTo>
                    <a:pt x="16" y="149"/>
                  </a:lnTo>
                  <a:lnTo>
                    <a:pt x="15" y="147"/>
                  </a:lnTo>
                  <a:lnTo>
                    <a:pt x="15" y="147"/>
                  </a:lnTo>
                  <a:lnTo>
                    <a:pt x="16" y="144"/>
                  </a:lnTo>
                  <a:lnTo>
                    <a:pt x="18" y="142"/>
                  </a:lnTo>
                  <a:lnTo>
                    <a:pt x="18" y="142"/>
                  </a:lnTo>
                  <a:lnTo>
                    <a:pt x="18" y="142"/>
                  </a:lnTo>
                  <a:lnTo>
                    <a:pt x="18" y="142"/>
                  </a:lnTo>
                  <a:lnTo>
                    <a:pt x="16" y="141"/>
                  </a:lnTo>
                  <a:lnTo>
                    <a:pt x="16" y="141"/>
                  </a:lnTo>
                  <a:lnTo>
                    <a:pt x="15" y="139"/>
                  </a:lnTo>
                  <a:lnTo>
                    <a:pt x="13" y="139"/>
                  </a:lnTo>
                  <a:lnTo>
                    <a:pt x="13" y="138"/>
                  </a:lnTo>
                  <a:lnTo>
                    <a:pt x="12" y="136"/>
                  </a:lnTo>
                  <a:lnTo>
                    <a:pt x="12" y="136"/>
                  </a:lnTo>
                  <a:lnTo>
                    <a:pt x="12" y="134"/>
                  </a:lnTo>
                  <a:lnTo>
                    <a:pt x="10" y="133"/>
                  </a:lnTo>
                  <a:lnTo>
                    <a:pt x="10" y="131"/>
                  </a:lnTo>
                  <a:lnTo>
                    <a:pt x="10" y="130"/>
                  </a:lnTo>
                  <a:lnTo>
                    <a:pt x="10" y="128"/>
                  </a:lnTo>
                  <a:lnTo>
                    <a:pt x="8" y="127"/>
                  </a:lnTo>
                  <a:lnTo>
                    <a:pt x="8" y="125"/>
                  </a:lnTo>
                  <a:lnTo>
                    <a:pt x="8" y="125"/>
                  </a:lnTo>
                  <a:lnTo>
                    <a:pt x="8" y="123"/>
                  </a:lnTo>
                  <a:lnTo>
                    <a:pt x="8" y="123"/>
                  </a:lnTo>
                  <a:lnTo>
                    <a:pt x="8" y="122"/>
                  </a:lnTo>
                  <a:lnTo>
                    <a:pt x="8" y="122"/>
                  </a:lnTo>
                  <a:lnTo>
                    <a:pt x="7" y="120"/>
                  </a:lnTo>
                  <a:lnTo>
                    <a:pt x="5" y="120"/>
                  </a:lnTo>
                  <a:lnTo>
                    <a:pt x="5" y="119"/>
                  </a:lnTo>
                  <a:lnTo>
                    <a:pt x="4" y="115"/>
                  </a:lnTo>
                  <a:lnTo>
                    <a:pt x="4" y="114"/>
                  </a:lnTo>
                  <a:lnTo>
                    <a:pt x="4" y="114"/>
                  </a:lnTo>
                  <a:lnTo>
                    <a:pt x="2" y="112"/>
                  </a:lnTo>
                  <a:lnTo>
                    <a:pt x="2" y="112"/>
                  </a:lnTo>
                  <a:lnTo>
                    <a:pt x="0" y="111"/>
                  </a:lnTo>
                  <a:lnTo>
                    <a:pt x="0" y="111"/>
                  </a:lnTo>
                  <a:lnTo>
                    <a:pt x="2" y="109"/>
                  </a:lnTo>
                  <a:lnTo>
                    <a:pt x="4" y="108"/>
                  </a:lnTo>
                  <a:lnTo>
                    <a:pt x="4" y="108"/>
                  </a:lnTo>
                  <a:lnTo>
                    <a:pt x="4" y="108"/>
                  </a:lnTo>
                  <a:lnTo>
                    <a:pt x="5" y="106"/>
                  </a:lnTo>
                  <a:lnTo>
                    <a:pt x="7" y="104"/>
                  </a:lnTo>
                  <a:lnTo>
                    <a:pt x="7" y="103"/>
                  </a:lnTo>
                  <a:lnTo>
                    <a:pt x="8" y="103"/>
                  </a:lnTo>
                  <a:lnTo>
                    <a:pt x="10" y="101"/>
                  </a:lnTo>
                  <a:lnTo>
                    <a:pt x="10" y="101"/>
                  </a:lnTo>
                  <a:lnTo>
                    <a:pt x="10" y="100"/>
                  </a:lnTo>
                  <a:lnTo>
                    <a:pt x="10" y="100"/>
                  </a:lnTo>
                  <a:lnTo>
                    <a:pt x="10" y="100"/>
                  </a:lnTo>
                  <a:lnTo>
                    <a:pt x="12" y="100"/>
                  </a:lnTo>
                  <a:lnTo>
                    <a:pt x="12" y="101"/>
                  </a:lnTo>
                  <a:lnTo>
                    <a:pt x="12" y="101"/>
                  </a:lnTo>
                  <a:lnTo>
                    <a:pt x="12" y="100"/>
                  </a:lnTo>
                  <a:lnTo>
                    <a:pt x="13" y="100"/>
                  </a:lnTo>
                  <a:lnTo>
                    <a:pt x="13" y="100"/>
                  </a:lnTo>
                  <a:lnTo>
                    <a:pt x="12" y="100"/>
                  </a:lnTo>
                  <a:lnTo>
                    <a:pt x="12" y="98"/>
                  </a:lnTo>
                  <a:lnTo>
                    <a:pt x="12" y="98"/>
                  </a:lnTo>
                  <a:lnTo>
                    <a:pt x="12" y="98"/>
                  </a:lnTo>
                  <a:lnTo>
                    <a:pt x="13" y="98"/>
                  </a:lnTo>
                  <a:lnTo>
                    <a:pt x="13" y="98"/>
                  </a:lnTo>
                  <a:lnTo>
                    <a:pt x="15" y="98"/>
                  </a:lnTo>
                  <a:lnTo>
                    <a:pt x="15" y="97"/>
                  </a:lnTo>
                  <a:lnTo>
                    <a:pt x="15" y="97"/>
                  </a:lnTo>
                  <a:lnTo>
                    <a:pt x="15" y="97"/>
                  </a:lnTo>
                  <a:lnTo>
                    <a:pt x="15" y="97"/>
                  </a:lnTo>
                  <a:lnTo>
                    <a:pt x="16" y="97"/>
                  </a:lnTo>
                  <a:lnTo>
                    <a:pt x="16" y="97"/>
                  </a:lnTo>
                  <a:lnTo>
                    <a:pt x="16" y="97"/>
                  </a:lnTo>
                  <a:lnTo>
                    <a:pt x="16" y="97"/>
                  </a:lnTo>
                  <a:lnTo>
                    <a:pt x="16" y="95"/>
                  </a:lnTo>
                  <a:lnTo>
                    <a:pt x="16" y="95"/>
                  </a:lnTo>
                  <a:lnTo>
                    <a:pt x="15" y="95"/>
                  </a:lnTo>
                  <a:lnTo>
                    <a:pt x="13" y="95"/>
                  </a:lnTo>
                  <a:lnTo>
                    <a:pt x="13" y="95"/>
                  </a:lnTo>
                  <a:lnTo>
                    <a:pt x="12" y="93"/>
                  </a:lnTo>
                  <a:lnTo>
                    <a:pt x="12" y="93"/>
                  </a:lnTo>
                  <a:lnTo>
                    <a:pt x="13" y="92"/>
                  </a:lnTo>
                  <a:lnTo>
                    <a:pt x="13" y="92"/>
                  </a:lnTo>
                  <a:lnTo>
                    <a:pt x="13" y="92"/>
                  </a:lnTo>
                  <a:lnTo>
                    <a:pt x="13" y="92"/>
                  </a:lnTo>
                  <a:lnTo>
                    <a:pt x="13" y="92"/>
                  </a:lnTo>
                  <a:lnTo>
                    <a:pt x="12" y="90"/>
                  </a:lnTo>
                  <a:lnTo>
                    <a:pt x="10" y="90"/>
                  </a:lnTo>
                  <a:lnTo>
                    <a:pt x="10" y="90"/>
                  </a:lnTo>
                  <a:lnTo>
                    <a:pt x="10" y="90"/>
                  </a:lnTo>
                  <a:lnTo>
                    <a:pt x="10" y="89"/>
                  </a:lnTo>
                  <a:lnTo>
                    <a:pt x="8" y="89"/>
                  </a:lnTo>
                  <a:lnTo>
                    <a:pt x="8" y="87"/>
                  </a:lnTo>
                  <a:lnTo>
                    <a:pt x="8" y="87"/>
                  </a:lnTo>
                  <a:lnTo>
                    <a:pt x="7" y="87"/>
                  </a:lnTo>
                  <a:lnTo>
                    <a:pt x="7" y="87"/>
                  </a:lnTo>
                  <a:lnTo>
                    <a:pt x="7" y="87"/>
                  </a:lnTo>
                  <a:lnTo>
                    <a:pt x="5" y="86"/>
                  </a:lnTo>
                  <a:lnTo>
                    <a:pt x="5" y="84"/>
                  </a:lnTo>
                  <a:lnTo>
                    <a:pt x="5" y="84"/>
                  </a:lnTo>
                  <a:lnTo>
                    <a:pt x="5" y="82"/>
                  </a:lnTo>
                  <a:lnTo>
                    <a:pt x="7" y="82"/>
                  </a:lnTo>
                  <a:lnTo>
                    <a:pt x="8" y="81"/>
                  </a:lnTo>
                  <a:lnTo>
                    <a:pt x="8" y="81"/>
                  </a:lnTo>
                  <a:lnTo>
                    <a:pt x="5" y="78"/>
                  </a:lnTo>
                  <a:lnTo>
                    <a:pt x="5" y="76"/>
                  </a:lnTo>
                  <a:lnTo>
                    <a:pt x="5" y="76"/>
                  </a:lnTo>
                  <a:lnTo>
                    <a:pt x="5" y="75"/>
                  </a:lnTo>
                  <a:lnTo>
                    <a:pt x="7" y="73"/>
                  </a:lnTo>
                  <a:lnTo>
                    <a:pt x="7" y="73"/>
                  </a:lnTo>
                  <a:lnTo>
                    <a:pt x="7" y="71"/>
                  </a:lnTo>
                  <a:lnTo>
                    <a:pt x="7" y="71"/>
                  </a:lnTo>
                  <a:lnTo>
                    <a:pt x="8" y="70"/>
                  </a:lnTo>
                  <a:lnTo>
                    <a:pt x="8" y="70"/>
                  </a:lnTo>
                  <a:lnTo>
                    <a:pt x="10" y="68"/>
                  </a:lnTo>
                  <a:lnTo>
                    <a:pt x="10" y="68"/>
                  </a:lnTo>
                  <a:lnTo>
                    <a:pt x="10" y="67"/>
                  </a:lnTo>
                  <a:lnTo>
                    <a:pt x="10" y="67"/>
                  </a:lnTo>
                  <a:lnTo>
                    <a:pt x="12" y="65"/>
                  </a:lnTo>
                  <a:lnTo>
                    <a:pt x="12" y="65"/>
                  </a:lnTo>
                  <a:lnTo>
                    <a:pt x="12" y="63"/>
                  </a:lnTo>
                  <a:lnTo>
                    <a:pt x="12" y="63"/>
                  </a:lnTo>
                  <a:lnTo>
                    <a:pt x="10" y="62"/>
                  </a:lnTo>
                  <a:lnTo>
                    <a:pt x="10" y="59"/>
                  </a:lnTo>
                  <a:lnTo>
                    <a:pt x="10" y="57"/>
                  </a:lnTo>
                  <a:lnTo>
                    <a:pt x="10" y="57"/>
                  </a:lnTo>
                  <a:lnTo>
                    <a:pt x="10" y="57"/>
                  </a:lnTo>
                  <a:lnTo>
                    <a:pt x="10" y="56"/>
                  </a:lnTo>
                  <a:lnTo>
                    <a:pt x="10" y="54"/>
                  </a:lnTo>
                  <a:lnTo>
                    <a:pt x="10" y="48"/>
                  </a:lnTo>
                  <a:lnTo>
                    <a:pt x="10" y="46"/>
                  </a:lnTo>
                  <a:lnTo>
                    <a:pt x="12" y="45"/>
                  </a:lnTo>
                  <a:lnTo>
                    <a:pt x="12" y="45"/>
                  </a:lnTo>
                  <a:lnTo>
                    <a:pt x="13" y="45"/>
                  </a:lnTo>
                  <a:lnTo>
                    <a:pt x="13" y="43"/>
                  </a:lnTo>
                  <a:lnTo>
                    <a:pt x="13" y="41"/>
                  </a:lnTo>
                  <a:lnTo>
                    <a:pt x="15" y="41"/>
                  </a:lnTo>
                  <a:lnTo>
                    <a:pt x="15" y="41"/>
                  </a:lnTo>
                  <a:lnTo>
                    <a:pt x="13" y="37"/>
                  </a:lnTo>
                  <a:lnTo>
                    <a:pt x="12" y="34"/>
                  </a:lnTo>
                  <a:lnTo>
                    <a:pt x="10" y="32"/>
                  </a:lnTo>
                  <a:lnTo>
                    <a:pt x="8" y="29"/>
                  </a:lnTo>
                  <a:lnTo>
                    <a:pt x="7" y="26"/>
                  </a:lnTo>
                  <a:lnTo>
                    <a:pt x="5" y="24"/>
                  </a:lnTo>
                  <a:lnTo>
                    <a:pt x="4" y="21"/>
                  </a:lnTo>
                  <a:lnTo>
                    <a:pt x="2" y="18"/>
                  </a:lnTo>
                  <a:lnTo>
                    <a:pt x="4" y="18"/>
                  </a:lnTo>
                  <a:lnTo>
                    <a:pt x="7" y="18"/>
                  </a:lnTo>
                  <a:lnTo>
                    <a:pt x="10" y="19"/>
                  </a:lnTo>
                  <a:lnTo>
                    <a:pt x="13" y="19"/>
                  </a:lnTo>
                  <a:lnTo>
                    <a:pt x="13" y="19"/>
                  </a:lnTo>
                  <a:lnTo>
                    <a:pt x="13" y="21"/>
                  </a:lnTo>
                  <a:lnTo>
                    <a:pt x="15" y="21"/>
                  </a:lnTo>
                  <a:lnTo>
                    <a:pt x="15" y="21"/>
                  </a:lnTo>
                  <a:lnTo>
                    <a:pt x="16" y="21"/>
                  </a:lnTo>
                  <a:lnTo>
                    <a:pt x="18" y="19"/>
                  </a:lnTo>
                  <a:lnTo>
                    <a:pt x="19" y="19"/>
                  </a:lnTo>
                  <a:lnTo>
                    <a:pt x="21" y="18"/>
                  </a:lnTo>
                  <a:lnTo>
                    <a:pt x="21" y="18"/>
                  </a:lnTo>
                  <a:lnTo>
                    <a:pt x="23" y="16"/>
                  </a:lnTo>
                  <a:lnTo>
                    <a:pt x="24" y="15"/>
                  </a:lnTo>
                  <a:lnTo>
                    <a:pt x="24" y="15"/>
                  </a:lnTo>
                  <a:lnTo>
                    <a:pt x="27" y="15"/>
                  </a:lnTo>
                  <a:lnTo>
                    <a:pt x="27" y="15"/>
                  </a:lnTo>
                  <a:lnTo>
                    <a:pt x="29" y="15"/>
                  </a:lnTo>
                  <a:lnTo>
                    <a:pt x="29" y="13"/>
                  </a:lnTo>
                  <a:lnTo>
                    <a:pt x="30" y="11"/>
                  </a:lnTo>
                  <a:lnTo>
                    <a:pt x="34" y="10"/>
                  </a:lnTo>
                  <a:lnTo>
                    <a:pt x="35" y="10"/>
                  </a:lnTo>
                  <a:lnTo>
                    <a:pt x="35" y="8"/>
                  </a:lnTo>
                  <a:lnTo>
                    <a:pt x="37" y="8"/>
                  </a:lnTo>
                  <a:lnTo>
                    <a:pt x="38" y="8"/>
                  </a:lnTo>
                  <a:lnTo>
                    <a:pt x="43" y="4"/>
                  </a:lnTo>
                  <a:lnTo>
                    <a:pt x="45" y="4"/>
                  </a:lnTo>
                  <a:lnTo>
                    <a:pt x="46" y="2"/>
                  </a:lnTo>
                  <a:lnTo>
                    <a:pt x="48" y="2"/>
                  </a:lnTo>
                  <a:lnTo>
                    <a:pt x="49" y="2"/>
                  </a:lnTo>
                  <a:lnTo>
                    <a:pt x="54" y="0"/>
                  </a:lnTo>
                  <a:lnTo>
                    <a:pt x="57" y="0"/>
                  </a:lnTo>
                  <a:lnTo>
                    <a:pt x="59" y="2"/>
                  </a:lnTo>
                  <a:lnTo>
                    <a:pt x="60" y="2"/>
                  </a:lnTo>
                  <a:lnTo>
                    <a:pt x="60" y="0"/>
                  </a:lnTo>
                  <a:lnTo>
                    <a:pt x="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04" name="Freeform 324">
              <a:extLst>
                <a:ext uri="{FF2B5EF4-FFF2-40B4-BE49-F238E27FC236}">
                  <a16:creationId xmlns:a16="http://schemas.microsoft.com/office/drawing/2014/main" id="{7A680A29-978C-4D6B-93F8-2A01BF91A343}"/>
                </a:ext>
              </a:extLst>
            </p:cNvPr>
            <p:cNvSpPr>
              <a:spLocks noEditPoints="1"/>
            </p:cNvSpPr>
            <p:nvPr/>
          </p:nvSpPr>
          <p:spPr bwMode="auto">
            <a:xfrm>
              <a:off x="8977311" y="4275579"/>
              <a:ext cx="37036" cy="27289"/>
            </a:xfrm>
            <a:custGeom>
              <a:avLst/>
              <a:gdLst>
                <a:gd name="T0" fmla="*/ 14 w 19"/>
                <a:gd name="T1" fmla="*/ 1 h 14"/>
                <a:gd name="T2" fmla="*/ 16 w 19"/>
                <a:gd name="T3" fmla="*/ 1 h 14"/>
                <a:gd name="T4" fmla="*/ 17 w 19"/>
                <a:gd name="T5" fmla="*/ 3 h 14"/>
                <a:gd name="T6" fmla="*/ 17 w 19"/>
                <a:gd name="T7" fmla="*/ 5 h 14"/>
                <a:gd name="T8" fmla="*/ 19 w 19"/>
                <a:gd name="T9" fmla="*/ 6 h 14"/>
                <a:gd name="T10" fmla="*/ 19 w 19"/>
                <a:gd name="T11" fmla="*/ 8 h 14"/>
                <a:gd name="T12" fmla="*/ 19 w 19"/>
                <a:gd name="T13" fmla="*/ 9 h 14"/>
                <a:gd name="T14" fmla="*/ 19 w 19"/>
                <a:gd name="T15" fmla="*/ 9 h 14"/>
                <a:gd name="T16" fmla="*/ 19 w 19"/>
                <a:gd name="T17" fmla="*/ 9 h 14"/>
                <a:gd name="T18" fmla="*/ 17 w 19"/>
                <a:gd name="T19" fmla="*/ 9 h 14"/>
                <a:gd name="T20" fmla="*/ 17 w 19"/>
                <a:gd name="T21" fmla="*/ 9 h 14"/>
                <a:gd name="T22" fmla="*/ 16 w 19"/>
                <a:gd name="T23" fmla="*/ 9 h 14"/>
                <a:gd name="T24" fmla="*/ 16 w 19"/>
                <a:gd name="T25" fmla="*/ 6 h 14"/>
                <a:gd name="T26" fmla="*/ 14 w 19"/>
                <a:gd name="T27" fmla="*/ 5 h 14"/>
                <a:gd name="T28" fmla="*/ 14 w 19"/>
                <a:gd name="T29" fmla="*/ 3 h 14"/>
                <a:gd name="T30" fmla="*/ 14 w 19"/>
                <a:gd name="T31" fmla="*/ 1 h 14"/>
                <a:gd name="T32" fmla="*/ 14 w 19"/>
                <a:gd name="T33" fmla="*/ 0 h 14"/>
                <a:gd name="T34" fmla="*/ 16 w 19"/>
                <a:gd name="T35" fmla="*/ 0 h 14"/>
                <a:gd name="T36" fmla="*/ 16 w 19"/>
                <a:gd name="T37" fmla="*/ 1 h 14"/>
                <a:gd name="T38" fmla="*/ 14 w 19"/>
                <a:gd name="T39" fmla="*/ 1 h 14"/>
                <a:gd name="T40" fmla="*/ 14 w 19"/>
                <a:gd name="T41" fmla="*/ 3 h 14"/>
                <a:gd name="T42" fmla="*/ 12 w 19"/>
                <a:gd name="T43" fmla="*/ 3 h 14"/>
                <a:gd name="T44" fmla="*/ 11 w 19"/>
                <a:gd name="T45" fmla="*/ 5 h 14"/>
                <a:gd name="T46" fmla="*/ 11 w 19"/>
                <a:gd name="T47" fmla="*/ 5 h 14"/>
                <a:gd name="T48" fmla="*/ 11 w 19"/>
                <a:gd name="T49" fmla="*/ 6 h 14"/>
                <a:gd name="T50" fmla="*/ 11 w 19"/>
                <a:gd name="T51" fmla="*/ 8 h 14"/>
                <a:gd name="T52" fmla="*/ 11 w 19"/>
                <a:gd name="T53" fmla="*/ 8 h 14"/>
                <a:gd name="T54" fmla="*/ 11 w 19"/>
                <a:gd name="T55" fmla="*/ 9 h 14"/>
                <a:gd name="T56" fmla="*/ 12 w 19"/>
                <a:gd name="T57" fmla="*/ 9 h 14"/>
                <a:gd name="T58" fmla="*/ 12 w 19"/>
                <a:gd name="T59" fmla="*/ 9 h 14"/>
                <a:gd name="T60" fmla="*/ 11 w 19"/>
                <a:gd name="T61" fmla="*/ 11 h 14"/>
                <a:gd name="T62" fmla="*/ 11 w 19"/>
                <a:gd name="T63" fmla="*/ 11 h 14"/>
                <a:gd name="T64" fmla="*/ 11 w 19"/>
                <a:gd name="T65" fmla="*/ 12 h 14"/>
                <a:gd name="T66" fmla="*/ 11 w 19"/>
                <a:gd name="T67" fmla="*/ 14 h 14"/>
                <a:gd name="T68" fmla="*/ 9 w 19"/>
                <a:gd name="T69" fmla="*/ 14 h 14"/>
                <a:gd name="T70" fmla="*/ 8 w 19"/>
                <a:gd name="T71" fmla="*/ 14 h 14"/>
                <a:gd name="T72" fmla="*/ 8 w 19"/>
                <a:gd name="T73" fmla="*/ 14 h 14"/>
                <a:gd name="T74" fmla="*/ 8 w 19"/>
                <a:gd name="T75" fmla="*/ 14 h 14"/>
                <a:gd name="T76" fmla="*/ 6 w 19"/>
                <a:gd name="T77" fmla="*/ 12 h 14"/>
                <a:gd name="T78" fmla="*/ 6 w 19"/>
                <a:gd name="T79" fmla="*/ 11 h 14"/>
                <a:gd name="T80" fmla="*/ 5 w 19"/>
                <a:gd name="T81" fmla="*/ 11 h 14"/>
                <a:gd name="T82" fmla="*/ 5 w 19"/>
                <a:gd name="T83" fmla="*/ 11 h 14"/>
                <a:gd name="T84" fmla="*/ 5 w 19"/>
                <a:gd name="T85" fmla="*/ 9 h 14"/>
                <a:gd name="T86" fmla="*/ 3 w 19"/>
                <a:gd name="T87" fmla="*/ 9 h 14"/>
                <a:gd name="T88" fmla="*/ 3 w 19"/>
                <a:gd name="T89" fmla="*/ 8 h 14"/>
                <a:gd name="T90" fmla="*/ 1 w 19"/>
                <a:gd name="T91" fmla="*/ 8 h 14"/>
                <a:gd name="T92" fmla="*/ 1 w 19"/>
                <a:gd name="T93" fmla="*/ 6 h 14"/>
                <a:gd name="T94" fmla="*/ 0 w 19"/>
                <a:gd name="T95" fmla="*/ 6 h 14"/>
                <a:gd name="T96" fmla="*/ 3 w 19"/>
                <a:gd name="T97" fmla="*/ 6 h 14"/>
                <a:gd name="T98" fmla="*/ 5 w 19"/>
                <a:gd name="T99" fmla="*/ 6 h 14"/>
                <a:gd name="T100" fmla="*/ 6 w 19"/>
                <a:gd name="T101" fmla="*/ 6 h 14"/>
                <a:gd name="T102" fmla="*/ 8 w 19"/>
                <a:gd name="T103" fmla="*/ 5 h 14"/>
                <a:gd name="T104" fmla="*/ 9 w 19"/>
                <a:gd name="T105" fmla="*/ 3 h 14"/>
                <a:gd name="T106" fmla="*/ 11 w 19"/>
                <a:gd name="T107" fmla="*/ 3 h 14"/>
                <a:gd name="T108" fmla="*/ 12 w 19"/>
                <a:gd name="T109" fmla="*/ 1 h 14"/>
                <a:gd name="T110" fmla="*/ 14 w 19"/>
                <a:gd name="T11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 h="14">
                  <a:moveTo>
                    <a:pt x="14" y="1"/>
                  </a:moveTo>
                  <a:lnTo>
                    <a:pt x="16" y="1"/>
                  </a:lnTo>
                  <a:lnTo>
                    <a:pt x="17" y="3"/>
                  </a:lnTo>
                  <a:lnTo>
                    <a:pt x="17" y="5"/>
                  </a:lnTo>
                  <a:lnTo>
                    <a:pt x="19" y="6"/>
                  </a:lnTo>
                  <a:lnTo>
                    <a:pt x="19" y="8"/>
                  </a:lnTo>
                  <a:lnTo>
                    <a:pt x="19" y="9"/>
                  </a:lnTo>
                  <a:lnTo>
                    <a:pt x="19" y="9"/>
                  </a:lnTo>
                  <a:lnTo>
                    <a:pt x="19" y="9"/>
                  </a:lnTo>
                  <a:lnTo>
                    <a:pt x="17" y="9"/>
                  </a:lnTo>
                  <a:lnTo>
                    <a:pt x="17" y="9"/>
                  </a:lnTo>
                  <a:lnTo>
                    <a:pt x="16" y="9"/>
                  </a:lnTo>
                  <a:lnTo>
                    <a:pt x="16" y="6"/>
                  </a:lnTo>
                  <a:lnTo>
                    <a:pt x="14" y="5"/>
                  </a:lnTo>
                  <a:lnTo>
                    <a:pt x="14" y="3"/>
                  </a:lnTo>
                  <a:lnTo>
                    <a:pt x="14" y="1"/>
                  </a:lnTo>
                  <a:close/>
                  <a:moveTo>
                    <a:pt x="14" y="0"/>
                  </a:moveTo>
                  <a:lnTo>
                    <a:pt x="16" y="0"/>
                  </a:lnTo>
                  <a:lnTo>
                    <a:pt x="16" y="1"/>
                  </a:lnTo>
                  <a:lnTo>
                    <a:pt x="14" y="1"/>
                  </a:lnTo>
                  <a:lnTo>
                    <a:pt x="14" y="3"/>
                  </a:lnTo>
                  <a:lnTo>
                    <a:pt x="12" y="3"/>
                  </a:lnTo>
                  <a:lnTo>
                    <a:pt x="11" y="5"/>
                  </a:lnTo>
                  <a:lnTo>
                    <a:pt x="11" y="5"/>
                  </a:lnTo>
                  <a:lnTo>
                    <a:pt x="11" y="6"/>
                  </a:lnTo>
                  <a:lnTo>
                    <a:pt x="11" y="8"/>
                  </a:lnTo>
                  <a:lnTo>
                    <a:pt x="11" y="8"/>
                  </a:lnTo>
                  <a:lnTo>
                    <a:pt x="11" y="9"/>
                  </a:lnTo>
                  <a:lnTo>
                    <a:pt x="12" y="9"/>
                  </a:lnTo>
                  <a:lnTo>
                    <a:pt x="12" y="9"/>
                  </a:lnTo>
                  <a:lnTo>
                    <a:pt x="11" y="11"/>
                  </a:lnTo>
                  <a:lnTo>
                    <a:pt x="11" y="11"/>
                  </a:lnTo>
                  <a:lnTo>
                    <a:pt x="11" y="12"/>
                  </a:lnTo>
                  <a:lnTo>
                    <a:pt x="11" y="14"/>
                  </a:lnTo>
                  <a:lnTo>
                    <a:pt x="9" y="14"/>
                  </a:lnTo>
                  <a:lnTo>
                    <a:pt x="8" y="14"/>
                  </a:lnTo>
                  <a:lnTo>
                    <a:pt x="8" y="14"/>
                  </a:lnTo>
                  <a:lnTo>
                    <a:pt x="8" y="14"/>
                  </a:lnTo>
                  <a:lnTo>
                    <a:pt x="6" y="12"/>
                  </a:lnTo>
                  <a:lnTo>
                    <a:pt x="6" y="11"/>
                  </a:lnTo>
                  <a:lnTo>
                    <a:pt x="5" y="11"/>
                  </a:lnTo>
                  <a:lnTo>
                    <a:pt x="5" y="11"/>
                  </a:lnTo>
                  <a:lnTo>
                    <a:pt x="5" y="9"/>
                  </a:lnTo>
                  <a:lnTo>
                    <a:pt x="3" y="9"/>
                  </a:lnTo>
                  <a:lnTo>
                    <a:pt x="3" y="8"/>
                  </a:lnTo>
                  <a:lnTo>
                    <a:pt x="1" y="8"/>
                  </a:lnTo>
                  <a:lnTo>
                    <a:pt x="1" y="6"/>
                  </a:lnTo>
                  <a:lnTo>
                    <a:pt x="0" y="6"/>
                  </a:lnTo>
                  <a:lnTo>
                    <a:pt x="3" y="6"/>
                  </a:lnTo>
                  <a:lnTo>
                    <a:pt x="5" y="6"/>
                  </a:lnTo>
                  <a:lnTo>
                    <a:pt x="6" y="6"/>
                  </a:lnTo>
                  <a:lnTo>
                    <a:pt x="8" y="5"/>
                  </a:lnTo>
                  <a:lnTo>
                    <a:pt x="9" y="3"/>
                  </a:lnTo>
                  <a:lnTo>
                    <a:pt x="11" y="3"/>
                  </a:lnTo>
                  <a:lnTo>
                    <a:pt x="12" y="1"/>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05" name="Freeform 325">
              <a:extLst>
                <a:ext uri="{FF2B5EF4-FFF2-40B4-BE49-F238E27FC236}">
                  <a16:creationId xmlns:a16="http://schemas.microsoft.com/office/drawing/2014/main" id="{95BABE46-3107-4BB3-AAAA-5E0D8C4E7CD8}"/>
                </a:ext>
              </a:extLst>
            </p:cNvPr>
            <p:cNvSpPr>
              <a:spLocks/>
            </p:cNvSpPr>
            <p:nvPr/>
          </p:nvSpPr>
          <p:spPr bwMode="auto">
            <a:xfrm>
              <a:off x="3936625" y="3476398"/>
              <a:ext cx="5848" cy="5848"/>
            </a:xfrm>
            <a:custGeom>
              <a:avLst/>
              <a:gdLst>
                <a:gd name="T0" fmla="*/ 3 w 3"/>
                <a:gd name="T1" fmla="*/ 0 h 3"/>
                <a:gd name="T2" fmla="*/ 3 w 3"/>
                <a:gd name="T3" fmla="*/ 0 h 3"/>
                <a:gd name="T4" fmla="*/ 1 w 3"/>
                <a:gd name="T5" fmla="*/ 2 h 3"/>
                <a:gd name="T6" fmla="*/ 1 w 3"/>
                <a:gd name="T7" fmla="*/ 3 h 3"/>
                <a:gd name="T8" fmla="*/ 0 w 3"/>
                <a:gd name="T9" fmla="*/ 3 h 3"/>
                <a:gd name="T10" fmla="*/ 0 w 3"/>
                <a:gd name="T11" fmla="*/ 2 h 3"/>
                <a:gd name="T12" fmla="*/ 1 w 3"/>
                <a:gd name="T13" fmla="*/ 2 h 3"/>
                <a:gd name="T14" fmla="*/ 3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3" y="0"/>
                  </a:moveTo>
                  <a:lnTo>
                    <a:pt x="3" y="0"/>
                  </a:lnTo>
                  <a:lnTo>
                    <a:pt x="1" y="2"/>
                  </a:lnTo>
                  <a:lnTo>
                    <a:pt x="1" y="3"/>
                  </a:lnTo>
                  <a:lnTo>
                    <a:pt x="0" y="3"/>
                  </a:lnTo>
                  <a:lnTo>
                    <a:pt x="0" y="2"/>
                  </a:lnTo>
                  <a:lnTo>
                    <a:pt x="1" y="2"/>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06" name="Freeform 326">
              <a:extLst>
                <a:ext uri="{FF2B5EF4-FFF2-40B4-BE49-F238E27FC236}">
                  <a16:creationId xmlns:a16="http://schemas.microsoft.com/office/drawing/2014/main" id="{AC6B2E7B-7134-467C-807B-8941BBE7B45B}"/>
                </a:ext>
              </a:extLst>
            </p:cNvPr>
            <p:cNvSpPr>
              <a:spLocks/>
            </p:cNvSpPr>
            <p:nvPr/>
          </p:nvSpPr>
          <p:spPr bwMode="auto">
            <a:xfrm>
              <a:off x="3991203" y="3909125"/>
              <a:ext cx="3898" cy="3898"/>
            </a:xfrm>
            <a:custGeom>
              <a:avLst/>
              <a:gdLst>
                <a:gd name="T0" fmla="*/ 0 w 2"/>
                <a:gd name="T1" fmla="*/ 0 h 2"/>
                <a:gd name="T2" fmla="*/ 0 w 2"/>
                <a:gd name="T3" fmla="*/ 0 h 2"/>
                <a:gd name="T4" fmla="*/ 2 w 2"/>
                <a:gd name="T5" fmla="*/ 0 h 2"/>
                <a:gd name="T6" fmla="*/ 2 w 2"/>
                <a:gd name="T7" fmla="*/ 0 h 2"/>
                <a:gd name="T8" fmla="*/ 2 w 2"/>
                <a:gd name="T9" fmla="*/ 0 h 2"/>
                <a:gd name="T10" fmla="*/ 2 w 2"/>
                <a:gd name="T11" fmla="*/ 2 h 2"/>
                <a:gd name="T12" fmla="*/ 2 w 2"/>
                <a:gd name="T13" fmla="*/ 2 h 2"/>
                <a:gd name="T14" fmla="*/ 2 w 2"/>
                <a:gd name="T15" fmla="*/ 0 h 2"/>
                <a:gd name="T16" fmla="*/ 0 w 2"/>
                <a:gd name="T17" fmla="*/ 0 h 2"/>
                <a:gd name="T18" fmla="*/ 0 w 2"/>
                <a:gd name="T19" fmla="*/ 0 h 2"/>
                <a:gd name="T20" fmla="*/ 0 w 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0" y="0"/>
                  </a:moveTo>
                  <a:lnTo>
                    <a:pt x="0" y="0"/>
                  </a:lnTo>
                  <a:lnTo>
                    <a:pt x="2" y="0"/>
                  </a:lnTo>
                  <a:lnTo>
                    <a:pt x="2" y="0"/>
                  </a:lnTo>
                  <a:lnTo>
                    <a:pt x="2" y="0"/>
                  </a:lnTo>
                  <a:lnTo>
                    <a:pt x="2" y="2"/>
                  </a:lnTo>
                  <a:lnTo>
                    <a:pt x="2" y="2"/>
                  </a:lnTo>
                  <a:lnTo>
                    <a:pt x="2" y="0"/>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07" name="Freeform 327">
              <a:extLst>
                <a:ext uri="{FF2B5EF4-FFF2-40B4-BE49-F238E27FC236}">
                  <a16:creationId xmlns:a16="http://schemas.microsoft.com/office/drawing/2014/main" id="{425A6EEF-27B3-4518-A0BB-10E5EE71BC12}"/>
                </a:ext>
              </a:extLst>
            </p:cNvPr>
            <p:cNvSpPr>
              <a:spLocks/>
            </p:cNvSpPr>
            <p:nvPr/>
          </p:nvSpPr>
          <p:spPr bwMode="auto">
            <a:xfrm>
              <a:off x="5786435" y="4068962"/>
              <a:ext cx="85766" cy="171531"/>
            </a:xfrm>
            <a:custGeom>
              <a:avLst/>
              <a:gdLst>
                <a:gd name="T0" fmla="*/ 30 w 44"/>
                <a:gd name="T1" fmla="*/ 0 h 88"/>
                <a:gd name="T2" fmla="*/ 36 w 44"/>
                <a:gd name="T3" fmla="*/ 7 h 88"/>
                <a:gd name="T4" fmla="*/ 40 w 44"/>
                <a:gd name="T5" fmla="*/ 8 h 88"/>
                <a:gd name="T6" fmla="*/ 40 w 44"/>
                <a:gd name="T7" fmla="*/ 13 h 88"/>
                <a:gd name="T8" fmla="*/ 41 w 44"/>
                <a:gd name="T9" fmla="*/ 18 h 88"/>
                <a:gd name="T10" fmla="*/ 43 w 44"/>
                <a:gd name="T11" fmla="*/ 21 h 88"/>
                <a:gd name="T12" fmla="*/ 44 w 44"/>
                <a:gd name="T13" fmla="*/ 25 h 88"/>
                <a:gd name="T14" fmla="*/ 43 w 44"/>
                <a:gd name="T15" fmla="*/ 29 h 88"/>
                <a:gd name="T16" fmla="*/ 41 w 44"/>
                <a:gd name="T17" fmla="*/ 29 h 88"/>
                <a:gd name="T18" fmla="*/ 41 w 44"/>
                <a:gd name="T19" fmla="*/ 30 h 88"/>
                <a:gd name="T20" fmla="*/ 40 w 44"/>
                <a:gd name="T21" fmla="*/ 36 h 88"/>
                <a:gd name="T22" fmla="*/ 38 w 44"/>
                <a:gd name="T23" fmla="*/ 36 h 88"/>
                <a:gd name="T24" fmla="*/ 35 w 44"/>
                <a:gd name="T25" fmla="*/ 41 h 88"/>
                <a:gd name="T26" fmla="*/ 35 w 44"/>
                <a:gd name="T27" fmla="*/ 44 h 88"/>
                <a:gd name="T28" fmla="*/ 30 w 44"/>
                <a:gd name="T29" fmla="*/ 47 h 88"/>
                <a:gd name="T30" fmla="*/ 28 w 44"/>
                <a:gd name="T31" fmla="*/ 54 h 88"/>
                <a:gd name="T32" fmla="*/ 28 w 44"/>
                <a:gd name="T33" fmla="*/ 60 h 88"/>
                <a:gd name="T34" fmla="*/ 28 w 44"/>
                <a:gd name="T35" fmla="*/ 66 h 88"/>
                <a:gd name="T36" fmla="*/ 28 w 44"/>
                <a:gd name="T37" fmla="*/ 70 h 88"/>
                <a:gd name="T38" fmla="*/ 28 w 44"/>
                <a:gd name="T39" fmla="*/ 71 h 88"/>
                <a:gd name="T40" fmla="*/ 28 w 44"/>
                <a:gd name="T41" fmla="*/ 77 h 88"/>
                <a:gd name="T42" fmla="*/ 28 w 44"/>
                <a:gd name="T43" fmla="*/ 81 h 88"/>
                <a:gd name="T44" fmla="*/ 28 w 44"/>
                <a:gd name="T45" fmla="*/ 82 h 88"/>
                <a:gd name="T46" fmla="*/ 28 w 44"/>
                <a:gd name="T47" fmla="*/ 87 h 88"/>
                <a:gd name="T48" fmla="*/ 13 w 44"/>
                <a:gd name="T49" fmla="*/ 88 h 88"/>
                <a:gd name="T50" fmla="*/ 14 w 44"/>
                <a:gd name="T51" fmla="*/ 85 h 88"/>
                <a:gd name="T52" fmla="*/ 11 w 44"/>
                <a:gd name="T53" fmla="*/ 82 h 88"/>
                <a:gd name="T54" fmla="*/ 11 w 44"/>
                <a:gd name="T55" fmla="*/ 79 h 88"/>
                <a:gd name="T56" fmla="*/ 13 w 44"/>
                <a:gd name="T57" fmla="*/ 60 h 88"/>
                <a:gd name="T58" fmla="*/ 11 w 44"/>
                <a:gd name="T59" fmla="*/ 47 h 88"/>
                <a:gd name="T60" fmla="*/ 8 w 44"/>
                <a:gd name="T61" fmla="*/ 44 h 88"/>
                <a:gd name="T62" fmla="*/ 8 w 44"/>
                <a:gd name="T63" fmla="*/ 38 h 88"/>
                <a:gd name="T64" fmla="*/ 6 w 44"/>
                <a:gd name="T65" fmla="*/ 33 h 88"/>
                <a:gd name="T66" fmla="*/ 0 w 44"/>
                <a:gd name="T67" fmla="*/ 29 h 88"/>
                <a:gd name="T68" fmla="*/ 0 w 44"/>
                <a:gd name="T69" fmla="*/ 24 h 88"/>
                <a:gd name="T70" fmla="*/ 2 w 44"/>
                <a:gd name="T71" fmla="*/ 21 h 88"/>
                <a:gd name="T72" fmla="*/ 3 w 44"/>
                <a:gd name="T73" fmla="*/ 19 h 88"/>
                <a:gd name="T74" fmla="*/ 5 w 44"/>
                <a:gd name="T75" fmla="*/ 18 h 88"/>
                <a:gd name="T76" fmla="*/ 5 w 44"/>
                <a:gd name="T77" fmla="*/ 18 h 88"/>
                <a:gd name="T78" fmla="*/ 6 w 44"/>
                <a:gd name="T79" fmla="*/ 16 h 88"/>
                <a:gd name="T80" fmla="*/ 8 w 44"/>
                <a:gd name="T81" fmla="*/ 14 h 88"/>
                <a:gd name="T82" fmla="*/ 10 w 44"/>
                <a:gd name="T83" fmla="*/ 13 h 88"/>
                <a:gd name="T84" fmla="*/ 11 w 44"/>
                <a:gd name="T85" fmla="*/ 14 h 88"/>
                <a:gd name="T86" fmla="*/ 21 w 44"/>
                <a:gd name="T87" fmla="*/ 11 h 88"/>
                <a:gd name="T88" fmla="*/ 24 w 44"/>
                <a:gd name="T89" fmla="*/ 7 h 88"/>
                <a:gd name="T90" fmla="*/ 22 w 44"/>
                <a:gd name="T91" fmla="*/ 2 h 88"/>
                <a:gd name="T92" fmla="*/ 27 w 44"/>
                <a:gd name="T93" fmla="*/ 2 h 88"/>
                <a:gd name="T94" fmla="*/ 30 w 44"/>
                <a:gd name="T9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88">
                  <a:moveTo>
                    <a:pt x="30" y="0"/>
                  </a:moveTo>
                  <a:lnTo>
                    <a:pt x="30" y="0"/>
                  </a:lnTo>
                  <a:lnTo>
                    <a:pt x="30" y="0"/>
                  </a:lnTo>
                  <a:lnTo>
                    <a:pt x="35" y="3"/>
                  </a:lnTo>
                  <a:lnTo>
                    <a:pt x="36" y="5"/>
                  </a:lnTo>
                  <a:lnTo>
                    <a:pt x="36" y="7"/>
                  </a:lnTo>
                  <a:lnTo>
                    <a:pt x="38" y="7"/>
                  </a:lnTo>
                  <a:lnTo>
                    <a:pt x="38" y="8"/>
                  </a:lnTo>
                  <a:lnTo>
                    <a:pt x="40" y="8"/>
                  </a:lnTo>
                  <a:lnTo>
                    <a:pt x="41" y="10"/>
                  </a:lnTo>
                  <a:lnTo>
                    <a:pt x="40" y="11"/>
                  </a:lnTo>
                  <a:lnTo>
                    <a:pt x="40" y="13"/>
                  </a:lnTo>
                  <a:lnTo>
                    <a:pt x="40" y="14"/>
                  </a:lnTo>
                  <a:lnTo>
                    <a:pt x="41" y="18"/>
                  </a:lnTo>
                  <a:lnTo>
                    <a:pt x="41" y="18"/>
                  </a:lnTo>
                  <a:lnTo>
                    <a:pt x="43" y="18"/>
                  </a:lnTo>
                  <a:lnTo>
                    <a:pt x="43" y="19"/>
                  </a:lnTo>
                  <a:lnTo>
                    <a:pt x="43" y="21"/>
                  </a:lnTo>
                  <a:lnTo>
                    <a:pt x="43" y="22"/>
                  </a:lnTo>
                  <a:lnTo>
                    <a:pt x="43" y="24"/>
                  </a:lnTo>
                  <a:lnTo>
                    <a:pt x="44" y="25"/>
                  </a:lnTo>
                  <a:lnTo>
                    <a:pt x="44" y="25"/>
                  </a:lnTo>
                  <a:lnTo>
                    <a:pt x="43" y="29"/>
                  </a:lnTo>
                  <a:lnTo>
                    <a:pt x="43" y="29"/>
                  </a:lnTo>
                  <a:lnTo>
                    <a:pt x="43" y="29"/>
                  </a:lnTo>
                  <a:lnTo>
                    <a:pt x="43" y="29"/>
                  </a:lnTo>
                  <a:lnTo>
                    <a:pt x="41" y="29"/>
                  </a:lnTo>
                  <a:lnTo>
                    <a:pt x="41" y="29"/>
                  </a:lnTo>
                  <a:lnTo>
                    <a:pt x="41" y="30"/>
                  </a:lnTo>
                  <a:lnTo>
                    <a:pt x="41" y="30"/>
                  </a:lnTo>
                  <a:lnTo>
                    <a:pt x="41" y="32"/>
                  </a:lnTo>
                  <a:lnTo>
                    <a:pt x="41" y="35"/>
                  </a:lnTo>
                  <a:lnTo>
                    <a:pt x="40" y="36"/>
                  </a:lnTo>
                  <a:lnTo>
                    <a:pt x="40" y="36"/>
                  </a:lnTo>
                  <a:lnTo>
                    <a:pt x="38" y="36"/>
                  </a:lnTo>
                  <a:lnTo>
                    <a:pt x="38" y="36"/>
                  </a:lnTo>
                  <a:lnTo>
                    <a:pt x="36" y="38"/>
                  </a:lnTo>
                  <a:lnTo>
                    <a:pt x="36" y="40"/>
                  </a:lnTo>
                  <a:lnTo>
                    <a:pt x="35" y="41"/>
                  </a:lnTo>
                  <a:lnTo>
                    <a:pt x="35" y="41"/>
                  </a:lnTo>
                  <a:lnTo>
                    <a:pt x="35" y="43"/>
                  </a:lnTo>
                  <a:lnTo>
                    <a:pt x="35" y="44"/>
                  </a:lnTo>
                  <a:lnTo>
                    <a:pt x="33" y="46"/>
                  </a:lnTo>
                  <a:lnTo>
                    <a:pt x="33" y="47"/>
                  </a:lnTo>
                  <a:lnTo>
                    <a:pt x="30" y="47"/>
                  </a:lnTo>
                  <a:lnTo>
                    <a:pt x="28" y="47"/>
                  </a:lnTo>
                  <a:lnTo>
                    <a:pt x="28" y="52"/>
                  </a:lnTo>
                  <a:lnTo>
                    <a:pt x="28" y="54"/>
                  </a:lnTo>
                  <a:lnTo>
                    <a:pt x="28" y="57"/>
                  </a:lnTo>
                  <a:lnTo>
                    <a:pt x="28" y="59"/>
                  </a:lnTo>
                  <a:lnTo>
                    <a:pt x="28" y="60"/>
                  </a:lnTo>
                  <a:lnTo>
                    <a:pt x="28" y="63"/>
                  </a:lnTo>
                  <a:lnTo>
                    <a:pt x="27" y="65"/>
                  </a:lnTo>
                  <a:lnTo>
                    <a:pt x="28" y="66"/>
                  </a:lnTo>
                  <a:lnTo>
                    <a:pt x="28" y="68"/>
                  </a:lnTo>
                  <a:lnTo>
                    <a:pt x="28" y="70"/>
                  </a:lnTo>
                  <a:lnTo>
                    <a:pt x="28" y="70"/>
                  </a:lnTo>
                  <a:lnTo>
                    <a:pt x="28" y="71"/>
                  </a:lnTo>
                  <a:lnTo>
                    <a:pt x="28" y="71"/>
                  </a:lnTo>
                  <a:lnTo>
                    <a:pt x="28" y="71"/>
                  </a:lnTo>
                  <a:lnTo>
                    <a:pt x="28" y="73"/>
                  </a:lnTo>
                  <a:lnTo>
                    <a:pt x="28" y="76"/>
                  </a:lnTo>
                  <a:lnTo>
                    <a:pt x="28" y="77"/>
                  </a:lnTo>
                  <a:lnTo>
                    <a:pt x="28" y="77"/>
                  </a:lnTo>
                  <a:lnTo>
                    <a:pt x="28" y="77"/>
                  </a:lnTo>
                  <a:lnTo>
                    <a:pt x="28" y="81"/>
                  </a:lnTo>
                  <a:lnTo>
                    <a:pt x="28" y="81"/>
                  </a:lnTo>
                  <a:lnTo>
                    <a:pt x="28" y="82"/>
                  </a:lnTo>
                  <a:lnTo>
                    <a:pt x="28" y="82"/>
                  </a:lnTo>
                  <a:lnTo>
                    <a:pt x="28" y="84"/>
                  </a:lnTo>
                  <a:lnTo>
                    <a:pt x="28" y="85"/>
                  </a:lnTo>
                  <a:lnTo>
                    <a:pt x="28" y="87"/>
                  </a:lnTo>
                  <a:lnTo>
                    <a:pt x="22" y="87"/>
                  </a:lnTo>
                  <a:lnTo>
                    <a:pt x="14" y="88"/>
                  </a:lnTo>
                  <a:lnTo>
                    <a:pt x="13" y="88"/>
                  </a:lnTo>
                  <a:lnTo>
                    <a:pt x="13" y="88"/>
                  </a:lnTo>
                  <a:lnTo>
                    <a:pt x="14" y="88"/>
                  </a:lnTo>
                  <a:lnTo>
                    <a:pt x="14" y="85"/>
                  </a:lnTo>
                  <a:lnTo>
                    <a:pt x="13" y="84"/>
                  </a:lnTo>
                  <a:lnTo>
                    <a:pt x="11" y="84"/>
                  </a:lnTo>
                  <a:lnTo>
                    <a:pt x="11" y="82"/>
                  </a:lnTo>
                  <a:lnTo>
                    <a:pt x="11" y="82"/>
                  </a:lnTo>
                  <a:lnTo>
                    <a:pt x="11" y="81"/>
                  </a:lnTo>
                  <a:lnTo>
                    <a:pt x="11" y="79"/>
                  </a:lnTo>
                  <a:lnTo>
                    <a:pt x="11" y="77"/>
                  </a:lnTo>
                  <a:lnTo>
                    <a:pt x="13" y="77"/>
                  </a:lnTo>
                  <a:lnTo>
                    <a:pt x="13" y="60"/>
                  </a:lnTo>
                  <a:lnTo>
                    <a:pt x="13" y="55"/>
                  </a:lnTo>
                  <a:lnTo>
                    <a:pt x="11" y="52"/>
                  </a:lnTo>
                  <a:lnTo>
                    <a:pt x="11" y="47"/>
                  </a:lnTo>
                  <a:lnTo>
                    <a:pt x="11" y="47"/>
                  </a:lnTo>
                  <a:lnTo>
                    <a:pt x="10" y="44"/>
                  </a:lnTo>
                  <a:lnTo>
                    <a:pt x="8" y="44"/>
                  </a:lnTo>
                  <a:lnTo>
                    <a:pt x="8" y="43"/>
                  </a:lnTo>
                  <a:lnTo>
                    <a:pt x="8" y="41"/>
                  </a:lnTo>
                  <a:lnTo>
                    <a:pt x="8" y="38"/>
                  </a:lnTo>
                  <a:lnTo>
                    <a:pt x="8" y="35"/>
                  </a:lnTo>
                  <a:lnTo>
                    <a:pt x="8" y="35"/>
                  </a:lnTo>
                  <a:lnTo>
                    <a:pt x="6" y="33"/>
                  </a:lnTo>
                  <a:lnTo>
                    <a:pt x="3" y="30"/>
                  </a:lnTo>
                  <a:lnTo>
                    <a:pt x="0" y="29"/>
                  </a:lnTo>
                  <a:lnTo>
                    <a:pt x="0" y="29"/>
                  </a:lnTo>
                  <a:lnTo>
                    <a:pt x="0" y="29"/>
                  </a:lnTo>
                  <a:lnTo>
                    <a:pt x="0" y="24"/>
                  </a:lnTo>
                  <a:lnTo>
                    <a:pt x="0" y="24"/>
                  </a:lnTo>
                  <a:lnTo>
                    <a:pt x="2" y="22"/>
                  </a:lnTo>
                  <a:lnTo>
                    <a:pt x="2" y="21"/>
                  </a:lnTo>
                  <a:lnTo>
                    <a:pt x="2" y="21"/>
                  </a:lnTo>
                  <a:lnTo>
                    <a:pt x="3" y="19"/>
                  </a:lnTo>
                  <a:lnTo>
                    <a:pt x="3" y="19"/>
                  </a:lnTo>
                  <a:lnTo>
                    <a:pt x="3" y="19"/>
                  </a:lnTo>
                  <a:lnTo>
                    <a:pt x="5" y="19"/>
                  </a:lnTo>
                  <a:lnTo>
                    <a:pt x="5" y="19"/>
                  </a:lnTo>
                  <a:lnTo>
                    <a:pt x="5" y="18"/>
                  </a:lnTo>
                  <a:lnTo>
                    <a:pt x="5" y="18"/>
                  </a:lnTo>
                  <a:lnTo>
                    <a:pt x="5" y="18"/>
                  </a:lnTo>
                  <a:lnTo>
                    <a:pt x="5" y="18"/>
                  </a:lnTo>
                  <a:lnTo>
                    <a:pt x="5" y="16"/>
                  </a:lnTo>
                  <a:lnTo>
                    <a:pt x="6" y="16"/>
                  </a:lnTo>
                  <a:lnTo>
                    <a:pt x="6" y="16"/>
                  </a:lnTo>
                  <a:lnTo>
                    <a:pt x="8" y="16"/>
                  </a:lnTo>
                  <a:lnTo>
                    <a:pt x="8" y="16"/>
                  </a:lnTo>
                  <a:lnTo>
                    <a:pt x="8" y="14"/>
                  </a:lnTo>
                  <a:lnTo>
                    <a:pt x="10" y="14"/>
                  </a:lnTo>
                  <a:lnTo>
                    <a:pt x="10" y="14"/>
                  </a:lnTo>
                  <a:lnTo>
                    <a:pt x="10" y="13"/>
                  </a:lnTo>
                  <a:lnTo>
                    <a:pt x="11" y="13"/>
                  </a:lnTo>
                  <a:lnTo>
                    <a:pt x="11" y="13"/>
                  </a:lnTo>
                  <a:lnTo>
                    <a:pt x="11" y="14"/>
                  </a:lnTo>
                  <a:lnTo>
                    <a:pt x="16" y="13"/>
                  </a:lnTo>
                  <a:lnTo>
                    <a:pt x="17" y="14"/>
                  </a:lnTo>
                  <a:lnTo>
                    <a:pt x="21" y="11"/>
                  </a:lnTo>
                  <a:lnTo>
                    <a:pt x="22" y="10"/>
                  </a:lnTo>
                  <a:lnTo>
                    <a:pt x="22" y="8"/>
                  </a:lnTo>
                  <a:lnTo>
                    <a:pt x="24" y="7"/>
                  </a:lnTo>
                  <a:lnTo>
                    <a:pt x="24" y="5"/>
                  </a:lnTo>
                  <a:lnTo>
                    <a:pt x="22" y="3"/>
                  </a:lnTo>
                  <a:lnTo>
                    <a:pt x="22" y="2"/>
                  </a:lnTo>
                  <a:lnTo>
                    <a:pt x="24" y="2"/>
                  </a:lnTo>
                  <a:lnTo>
                    <a:pt x="27" y="2"/>
                  </a:lnTo>
                  <a:lnTo>
                    <a:pt x="27" y="2"/>
                  </a:lnTo>
                  <a:lnTo>
                    <a:pt x="27" y="0"/>
                  </a:lnTo>
                  <a:lnTo>
                    <a:pt x="28" y="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08" name="Freeform 328">
              <a:extLst>
                <a:ext uri="{FF2B5EF4-FFF2-40B4-BE49-F238E27FC236}">
                  <a16:creationId xmlns:a16="http://schemas.microsoft.com/office/drawing/2014/main" id="{662D316E-EBA3-416A-BBBC-7B60EC8F38EC}"/>
                </a:ext>
              </a:extLst>
            </p:cNvPr>
            <p:cNvSpPr>
              <a:spLocks/>
            </p:cNvSpPr>
            <p:nvPr/>
          </p:nvSpPr>
          <p:spPr bwMode="auto">
            <a:xfrm>
              <a:off x="6583667" y="4480247"/>
              <a:ext cx="48731" cy="62375"/>
            </a:xfrm>
            <a:custGeom>
              <a:avLst/>
              <a:gdLst>
                <a:gd name="T0" fmla="*/ 20 w 25"/>
                <a:gd name="T1" fmla="*/ 2 h 32"/>
                <a:gd name="T2" fmla="*/ 22 w 25"/>
                <a:gd name="T3" fmla="*/ 2 h 32"/>
                <a:gd name="T4" fmla="*/ 20 w 25"/>
                <a:gd name="T5" fmla="*/ 5 h 32"/>
                <a:gd name="T6" fmla="*/ 20 w 25"/>
                <a:gd name="T7" fmla="*/ 5 h 32"/>
                <a:gd name="T8" fmla="*/ 20 w 25"/>
                <a:gd name="T9" fmla="*/ 7 h 32"/>
                <a:gd name="T10" fmla="*/ 20 w 25"/>
                <a:gd name="T11" fmla="*/ 8 h 32"/>
                <a:gd name="T12" fmla="*/ 20 w 25"/>
                <a:gd name="T13" fmla="*/ 8 h 32"/>
                <a:gd name="T14" fmla="*/ 22 w 25"/>
                <a:gd name="T15" fmla="*/ 10 h 32"/>
                <a:gd name="T16" fmla="*/ 25 w 25"/>
                <a:gd name="T17" fmla="*/ 10 h 32"/>
                <a:gd name="T18" fmla="*/ 25 w 25"/>
                <a:gd name="T19" fmla="*/ 11 h 32"/>
                <a:gd name="T20" fmla="*/ 25 w 25"/>
                <a:gd name="T21" fmla="*/ 13 h 32"/>
                <a:gd name="T22" fmla="*/ 23 w 25"/>
                <a:gd name="T23" fmla="*/ 15 h 32"/>
                <a:gd name="T24" fmla="*/ 22 w 25"/>
                <a:gd name="T25" fmla="*/ 16 h 32"/>
                <a:gd name="T26" fmla="*/ 23 w 25"/>
                <a:gd name="T27" fmla="*/ 16 h 32"/>
                <a:gd name="T28" fmla="*/ 20 w 25"/>
                <a:gd name="T29" fmla="*/ 19 h 32"/>
                <a:gd name="T30" fmla="*/ 18 w 25"/>
                <a:gd name="T31" fmla="*/ 21 h 32"/>
                <a:gd name="T32" fmla="*/ 17 w 25"/>
                <a:gd name="T33" fmla="*/ 22 h 32"/>
                <a:gd name="T34" fmla="*/ 15 w 25"/>
                <a:gd name="T35" fmla="*/ 26 h 32"/>
                <a:gd name="T36" fmla="*/ 11 w 25"/>
                <a:gd name="T37" fmla="*/ 30 h 32"/>
                <a:gd name="T38" fmla="*/ 9 w 25"/>
                <a:gd name="T39" fmla="*/ 32 h 32"/>
                <a:gd name="T40" fmla="*/ 7 w 25"/>
                <a:gd name="T41" fmla="*/ 30 h 32"/>
                <a:gd name="T42" fmla="*/ 6 w 25"/>
                <a:gd name="T43" fmla="*/ 27 h 32"/>
                <a:gd name="T44" fmla="*/ 6 w 25"/>
                <a:gd name="T45" fmla="*/ 24 h 32"/>
                <a:gd name="T46" fmla="*/ 4 w 25"/>
                <a:gd name="T47" fmla="*/ 22 h 32"/>
                <a:gd name="T48" fmla="*/ 4 w 25"/>
                <a:gd name="T49" fmla="*/ 18 h 32"/>
                <a:gd name="T50" fmla="*/ 3 w 25"/>
                <a:gd name="T51" fmla="*/ 16 h 32"/>
                <a:gd name="T52" fmla="*/ 3 w 25"/>
                <a:gd name="T53" fmla="*/ 15 h 32"/>
                <a:gd name="T54" fmla="*/ 3 w 25"/>
                <a:gd name="T55" fmla="*/ 11 h 32"/>
                <a:gd name="T56" fmla="*/ 0 w 25"/>
                <a:gd name="T57" fmla="*/ 8 h 32"/>
                <a:gd name="T58" fmla="*/ 0 w 25"/>
                <a:gd name="T59" fmla="*/ 7 h 32"/>
                <a:gd name="T60" fmla="*/ 0 w 25"/>
                <a:gd name="T61" fmla="*/ 5 h 32"/>
                <a:gd name="T62" fmla="*/ 1 w 25"/>
                <a:gd name="T63" fmla="*/ 5 h 32"/>
                <a:gd name="T64" fmla="*/ 3 w 25"/>
                <a:gd name="T65" fmla="*/ 5 h 32"/>
                <a:gd name="T66" fmla="*/ 4 w 25"/>
                <a:gd name="T67" fmla="*/ 8 h 32"/>
                <a:gd name="T68" fmla="*/ 9 w 25"/>
                <a:gd name="T69" fmla="*/ 7 h 32"/>
                <a:gd name="T70" fmla="*/ 11 w 25"/>
                <a:gd name="T71" fmla="*/ 7 h 32"/>
                <a:gd name="T72" fmla="*/ 12 w 25"/>
                <a:gd name="T73" fmla="*/ 5 h 32"/>
                <a:gd name="T74" fmla="*/ 12 w 25"/>
                <a:gd name="T75" fmla="*/ 0 h 32"/>
                <a:gd name="T76" fmla="*/ 15 w 25"/>
                <a:gd name="T77" fmla="*/ 2 h 32"/>
                <a:gd name="T78" fmla="*/ 15 w 25"/>
                <a:gd name="T79" fmla="*/ 2 h 32"/>
                <a:gd name="T80" fmla="*/ 17 w 25"/>
                <a:gd name="T81" fmla="*/ 0 h 32"/>
                <a:gd name="T82" fmla="*/ 20 w 25"/>
                <a:gd name="T8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2">
                  <a:moveTo>
                    <a:pt x="20" y="0"/>
                  </a:moveTo>
                  <a:lnTo>
                    <a:pt x="20" y="2"/>
                  </a:lnTo>
                  <a:lnTo>
                    <a:pt x="22" y="2"/>
                  </a:lnTo>
                  <a:lnTo>
                    <a:pt x="22" y="2"/>
                  </a:lnTo>
                  <a:lnTo>
                    <a:pt x="22" y="2"/>
                  </a:lnTo>
                  <a:lnTo>
                    <a:pt x="20" y="5"/>
                  </a:lnTo>
                  <a:lnTo>
                    <a:pt x="20" y="5"/>
                  </a:lnTo>
                  <a:lnTo>
                    <a:pt x="20" y="5"/>
                  </a:lnTo>
                  <a:lnTo>
                    <a:pt x="20" y="7"/>
                  </a:lnTo>
                  <a:lnTo>
                    <a:pt x="20" y="7"/>
                  </a:lnTo>
                  <a:lnTo>
                    <a:pt x="20" y="7"/>
                  </a:lnTo>
                  <a:lnTo>
                    <a:pt x="20" y="8"/>
                  </a:lnTo>
                  <a:lnTo>
                    <a:pt x="20" y="8"/>
                  </a:lnTo>
                  <a:lnTo>
                    <a:pt x="20" y="8"/>
                  </a:lnTo>
                  <a:lnTo>
                    <a:pt x="22" y="10"/>
                  </a:lnTo>
                  <a:lnTo>
                    <a:pt x="22" y="10"/>
                  </a:lnTo>
                  <a:lnTo>
                    <a:pt x="23" y="10"/>
                  </a:lnTo>
                  <a:lnTo>
                    <a:pt x="25" y="10"/>
                  </a:lnTo>
                  <a:lnTo>
                    <a:pt x="25" y="11"/>
                  </a:lnTo>
                  <a:lnTo>
                    <a:pt x="25" y="11"/>
                  </a:lnTo>
                  <a:lnTo>
                    <a:pt x="25" y="11"/>
                  </a:lnTo>
                  <a:lnTo>
                    <a:pt x="25" y="13"/>
                  </a:lnTo>
                  <a:lnTo>
                    <a:pt x="25" y="15"/>
                  </a:lnTo>
                  <a:lnTo>
                    <a:pt x="23" y="15"/>
                  </a:lnTo>
                  <a:lnTo>
                    <a:pt x="23" y="16"/>
                  </a:lnTo>
                  <a:lnTo>
                    <a:pt x="22" y="16"/>
                  </a:lnTo>
                  <a:lnTo>
                    <a:pt x="23" y="16"/>
                  </a:lnTo>
                  <a:lnTo>
                    <a:pt x="23" y="16"/>
                  </a:lnTo>
                  <a:lnTo>
                    <a:pt x="22" y="18"/>
                  </a:lnTo>
                  <a:lnTo>
                    <a:pt x="20" y="19"/>
                  </a:lnTo>
                  <a:lnTo>
                    <a:pt x="18" y="19"/>
                  </a:lnTo>
                  <a:lnTo>
                    <a:pt x="18" y="21"/>
                  </a:lnTo>
                  <a:lnTo>
                    <a:pt x="18" y="21"/>
                  </a:lnTo>
                  <a:lnTo>
                    <a:pt x="17" y="22"/>
                  </a:lnTo>
                  <a:lnTo>
                    <a:pt x="17" y="24"/>
                  </a:lnTo>
                  <a:lnTo>
                    <a:pt x="15" y="26"/>
                  </a:lnTo>
                  <a:lnTo>
                    <a:pt x="12" y="29"/>
                  </a:lnTo>
                  <a:lnTo>
                    <a:pt x="11" y="30"/>
                  </a:lnTo>
                  <a:lnTo>
                    <a:pt x="9" y="32"/>
                  </a:lnTo>
                  <a:lnTo>
                    <a:pt x="9" y="32"/>
                  </a:lnTo>
                  <a:lnTo>
                    <a:pt x="9" y="30"/>
                  </a:lnTo>
                  <a:lnTo>
                    <a:pt x="7" y="30"/>
                  </a:lnTo>
                  <a:lnTo>
                    <a:pt x="7" y="29"/>
                  </a:lnTo>
                  <a:lnTo>
                    <a:pt x="6" y="27"/>
                  </a:lnTo>
                  <a:lnTo>
                    <a:pt x="6" y="26"/>
                  </a:lnTo>
                  <a:lnTo>
                    <a:pt x="6" y="24"/>
                  </a:lnTo>
                  <a:lnTo>
                    <a:pt x="4" y="22"/>
                  </a:lnTo>
                  <a:lnTo>
                    <a:pt x="4" y="22"/>
                  </a:lnTo>
                  <a:lnTo>
                    <a:pt x="4" y="19"/>
                  </a:lnTo>
                  <a:lnTo>
                    <a:pt x="4" y="18"/>
                  </a:lnTo>
                  <a:lnTo>
                    <a:pt x="4" y="16"/>
                  </a:lnTo>
                  <a:lnTo>
                    <a:pt x="3" y="16"/>
                  </a:lnTo>
                  <a:lnTo>
                    <a:pt x="3" y="15"/>
                  </a:lnTo>
                  <a:lnTo>
                    <a:pt x="3" y="15"/>
                  </a:lnTo>
                  <a:lnTo>
                    <a:pt x="3" y="13"/>
                  </a:lnTo>
                  <a:lnTo>
                    <a:pt x="3" y="11"/>
                  </a:lnTo>
                  <a:lnTo>
                    <a:pt x="1" y="10"/>
                  </a:lnTo>
                  <a:lnTo>
                    <a:pt x="0" y="8"/>
                  </a:lnTo>
                  <a:lnTo>
                    <a:pt x="0" y="8"/>
                  </a:lnTo>
                  <a:lnTo>
                    <a:pt x="0" y="7"/>
                  </a:lnTo>
                  <a:lnTo>
                    <a:pt x="0" y="7"/>
                  </a:lnTo>
                  <a:lnTo>
                    <a:pt x="0" y="5"/>
                  </a:lnTo>
                  <a:lnTo>
                    <a:pt x="0" y="5"/>
                  </a:lnTo>
                  <a:lnTo>
                    <a:pt x="1" y="5"/>
                  </a:lnTo>
                  <a:lnTo>
                    <a:pt x="1" y="5"/>
                  </a:lnTo>
                  <a:lnTo>
                    <a:pt x="3" y="5"/>
                  </a:lnTo>
                  <a:lnTo>
                    <a:pt x="4" y="7"/>
                  </a:lnTo>
                  <a:lnTo>
                    <a:pt x="4" y="8"/>
                  </a:lnTo>
                  <a:lnTo>
                    <a:pt x="6" y="8"/>
                  </a:lnTo>
                  <a:lnTo>
                    <a:pt x="9" y="7"/>
                  </a:lnTo>
                  <a:lnTo>
                    <a:pt x="9" y="8"/>
                  </a:lnTo>
                  <a:lnTo>
                    <a:pt x="11" y="7"/>
                  </a:lnTo>
                  <a:lnTo>
                    <a:pt x="12" y="7"/>
                  </a:lnTo>
                  <a:lnTo>
                    <a:pt x="12" y="5"/>
                  </a:lnTo>
                  <a:lnTo>
                    <a:pt x="12" y="3"/>
                  </a:lnTo>
                  <a:lnTo>
                    <a:pt x="12" y="0"/>
                  </a:lnTo>
                  <a:lnTo>
                    <a:pt x="14" y="0"/>
                  </a:lnTo>
                  <a:lnTo>
                    <a:pt x="15" y="2"/>
                  </a:lnTo>
                  <a:lnTo>
                    <a:pt x="15" y="2"/>
                  </a:lnTo>
                  <a:lnTo>
                    <a:pt x="15" y="2"/>
                  </a:lnTo>
                  <a:lnTo>
                    <a:pt x="17" y="2"/>
                  </a:lnTo>
                  <a:lnTo>
                    <a:pt x="17" y="0"/>
                  </a:lnTo>
                  <a:lnTo>
                    <a:pt x="17" y="0"/>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09" name="Freeform 329">
              <a:extLst>
                <a:ext uri="{FF2B5EF4-FFF2-40B4-BE49-F238E27FC236}">
                  <a16:creationId xmlns:a16="http://schemas.microsoft.com/office/drawing/2014/main" id="{3B46BB2B-6ECC-4801-9392-ACC09AA700D6}"/>
                </a:ext>
              </a:extLst>
            </p:cNvPr>
            <p:cNvSpPr>
              <a:spLocks/>
            </p:cNvSpPr>
            <p:nvPr/>
          </p:nvSpPr>
          <p:spPr bwMode="auto">
            <a:xfrm>
              <a:off x="7185976" y="3663524"/>
              <a:ext cx="5848" cy="15594"/>
            </a:xfrm>
            <a:custGeom>
              <a:avLst/>
              <a:gdLst>
                <a:gd name="T0" fmla="*/ 1 w 3"/>
                <a:gd name="T1" fmla="*/ 0 h 8"/>
                <a:gd name="T2" fmla="*/ 3 w 3"/>
                <a:gd name="T3" fmla="*/ 0 h 8"/>
                <a:gd name="T4" fmla="*/ 1 w 3"/>
                <a:gd name="T5" fmla="*/ 2 h 8"/>
                <a:gd name="T6" fmla="*/ 3 w 3"/>
                <a:gd name="T7" fmla="*/ 3 h 8"/>
                <a:gd name="T8" fmla="*/ 3 w 3"/>
                <a:gd name="T9" fmla="*/ 5 h 8"/>
                <a:gd name="T10" fmla="*/ 3 w 3"/>
                <a:gd name="T11" fmla="*/ 7 h 8"/>
                <a:gd name="T12" fmla="*/ 1 w 3"/>
                <a:gd name="T13" fmla="*/ 8 h 8"/>
                <a:gd name="T14" fmla="*/ 1 w 3"/>
                <a:gd name="T15" fmla="*/ 7 h 8"/>
                <a:gd name="T16" fmla="*/ 0 w 3"/>
                <a:gd name="T17" fmla="*/ 5 h 8"/>
                <a:gd name="T18" fmla="*/ 1 w 3"/>
                <a:gd name="T19" fmla="*/ 3 h 8"/>
                <a:gd name="T20" fmla="*/ 0 w 3"/>
                <a:gd name="T21" fmla="*/ 2 h 8"/>
                <a:gd name="T22" fmla="*/ 0 w 3"/>
                <a:gd name="T23" fmla="*/ 2 h 8"/>
                <a:gd name="T24" fmla="*/ 1 w 3"/>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8">
                  <a:moveTo>
                    <a:pt x="1" y="0"/>
                  </a:moveTo>
                  <a:lnTo>
                    <a:pt x="3" y="0"/>
                  </a:lnTo>
                  <a:lnTo>
                    <a:pt x="1" y="2"/>
                  </a:lnTo>
                  <a:lnTo>
                    <a:pt x="3" y="3"/>
                  </a:lnTo>
                  <a:lnTo>
                    <a:pt x="3" y="5"/>
                  </a:lnTo>
                  <a:lnTo>
                    <a:pt x="3" y="7"/>
                  </a:lnTo>
                  <a:lnTo>
                    <a:pt x="1" y="8"/>
                  </a:lnTo>
                  <a:lnTo>
                    <a:pt x="1" y="7"/>
                  </a:lnTo>
                  <a:lnTo>
                    <a:pt x="0" y="5"/>
                  </a:lnTo>
                  <a:lnTo>
                    <a:pt x="1" y="3"/>
                  </a:lnTo>
                  <a:lnTo>
                    <a:pt x="0" y="2"/>
                  </a:lnTo>
                  <a:lnTo>
                    <a:pt x="0" y="2"/>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10" name="Freeform 330">
              <a:extLst>
                <a:ext uri="{FF2B5EF4-FFF2-40B4-BE49-F238E27FC236}">
                  <a16:creationId xmlns:a16="http://schemas.microsoft.com/office/drawing/2014/main" id="{CAB82869-F974-4EE0-961F-4C7581820CBF}"/>
                </a:ext>
              </a:extLst>
            </p:cNvPr>
            <p:cNvSpPr>
              <a:spLocks/>
            </p:cNvSpPr>
            <p:nvPr/>
          </p:nvSpPr>
          <p:spPr bwMode="auto">
            <a:xfrm>
              <a:off x="6394592" y="3090452"/>
              <a:ext cx="175430" cy="101360"/>
            </a:xfrm>
            <a:custGeom>
              <a:avLst/>
              <a:gdLst>
                <a:gd name="T0" fmla="*/ 8 w 90"/>
                <a:gd name="T1" fmla="*/ 1 h 52"/>
                <a:gd name="T2" fmla="*/ 10 w 90"/>
                <a:gd name="T3" fmla="*/ 4 h 52"/>
                <a:gd name="T4" fmla="*/ 7 w 90"/>
                <a:gd name="T5" fmla="*/ 6 h 52"/>
                <a:gd name="T6" fmla="*/ 13 w 90"/>
                <a:gd name="T7" fmla="*/ 6 h 52"/>
                <a:gd name="T8" fmla="*/ 27 w 90"/>
                <a:gd name="T9" fmla="*/ 8 h 52"/>
                <a:gd name="T10" fmla="*/ 40 w 90"/>
                <a:gd name="T11" fmla="*/ 9 h 52"/>
                <a:gd name="T12" fmla="*/ 49 w 90"/>
                <a:gd name="T13" fmla="*/ 8 h 52"/>
                <a:gd name="T14" fmla="*/ 60 w 90"/>
                <a:gd name="T15" fmla="*/ 3 h 52"/>
                <a:gd name="T16" fmla="*/ 68 w 90"/>
                <a:gd name="T17" fmla="*/ 1 h 52"/>
                <a:gd name="T18" fmla="*/ 76 w 90"/>
                <a:gd name="T19" fmla="*/ 4 h 52"/>
                <a:gd name="T20" fmla="*/ 79 w 90"/>
                <a:gd name="T21" fmla="*/ 4 h 52"/>
                <a:gd name="T22" fmla="*/ 85 w 90"/>
                <a:gd name="T23" fmla="*/ 8 h 52"/>
                <a:gd name="T24" fmla="*/ 90 w 90"/>
                <a:gd name="T25" fmla="*/ 9 h 52"/>
                <a:gd name="T26" fmla="*/ 85 w 90"/>
                <a:gd name="T27" fmla="*/ 14 h 52"/>
                <a:gd name="T28" fmla="*/ 81 w 90"/>
                <a:gd name="T29" fmla="*/ 17 h 52"/>
                <a:gd name="T30" fmla="*/ 79 w 90"/>
                <a:gd name="T31" fmla="*/ 26 h 52"/>
                <a:gd name="T32" fmla="*/ 74 w 90"/>
                <a:gd name="T33" fmla="*/ 31 h 52"/>
                <a:gd name="T34" fmla="*/ 79 w 90"/>
                <a:gd name="T35" fmla="*/ 36 h 52"/>
                <a:gd name="T36" fmla="*/ 79 w 90"/>
                <a:gd name="T37" fmla="*/ 39 h 52"/>
                <a:gd name="T38" fmla="*/ 78 w 90"/>
                <a:gd name="T39" fmla="*/ 39 h 52"/>
                <a:gd name="T40" fmla="*/ 74 w 90"/>
                <a:gd name="T41" fmla="*/ 41 h 52"/>
                <a:gd name="T42" fmla="*/ 71 w 90"/>
                <a:gd name="T43" fmla="*/ 37 h 52"/>
                <a:gd name="T44" fmla="*/ 67 w 90"/>
                <a:gd name="T45" fmla="*/ 37 h 52"/>
                <a:gd name="T46" fmla="*/ 63 w 90"/>
                <a:gd name="T47" fmla="*/ 39 h 52"/>
                <a:gd name="T48" fmla="*/ 60 w 90"/>
                <a:gd name="T49" fmla="*/ 41 h 52"/>
                <a:gd name="T50" fmla="*/ 60 w 90"/>
                <a:gd name="T51" fmla="*/ 42 h 52"/>
                <a:gd name="T52" fmla="*/ 57 w 90"/>
                <a:gd name="T53" fmla="*/ 44 h 52"/>
                <a:gd name="T54" fmla="*/ 54 w 90"/>
                <a:gd name="T55" fmla="*/ 44 h 52"/>
                <a:gd name="T56" fmla="*/ 54 w 90"/>
                <a:gd name="T57" fmla="*/ 45 h 52"/>
                <a:gd name="T58" fmla="*/ 56 w 90"/>
                <a:gd name="T59" fmla="*/ 48 h 52"/>
                <a:gd name="T60" fmla="*/ 51 w 90"/>
                <a:gd name="T61" fmla="*/ 50 h 52"/>
                <a:gd name="T62" fmla="*/ 48 w 90"/>
                <a:gd name="T63" fmla="*/ 50 h 52"/>
                <a:gd name="T64" fmla="*/ 41 w 90"/>
                <a:gd name="T65" fmla="*/ 52 h 52"/>
                <a:gd name="T66" fmla="*/ 37 w 90"/>
                <a:gd name="T67" fmla="*/ 50 h 52"/>
                <a:gd name="T68" fmla="*/ 33 w 90"/>
                <a:gd name="T69" fmla="*/ 48 h 52"/>
                <a:gd name="T70" fmla="*/ 32 w 90"/>
                <a:gd name="T71" fmla="*/ 47 h 52"/>
                <a:gd name="T72" fmla="*/ 27 w 90"/>
                <a:gd name="T73" fmla="*/ 47 h 52"/>
                <a:gd name="T74" fmla="*/ 24 w 90"/>
                <a:gd name="T75" fmla="*/ 48 h 52"/>
                <a:gd name="T76" fmla="*/ 22 w 90"/>
                <a:gd name="T77" fmla="*/ 48 h 52"/>
                <a:gd name="T78" fmla="*/ 18 w 90"/>
                <a:gd name="T79" fmla="*/ 50 h 52"/>
                <a:gd name="T80" fmla="*/ 13 w 90"/>
                <a:gd name="T81" fmla="*/ 50 h 52"/>
                <a:gd name="T82" fmla="*/ 8 w 90"/>
                <a:gd name="T83" fmla="*/ 50 h 52"/>
                <a:gd name="T84" fmla="*/ 10 w 90"/>
                <a:gd name="T85" fmla="*/ 44 h 52"/>
                <a:gd name="T86" fmla="*/ 8 w 90"/>
                <a:gd name="T87" fmla="*/ 42 h 52"/>
                <a:gd name="T88" fmla="*/ 7 w 90"/>
                <a:gd name="T89" fmla="*/ 39 h 52"/>
                <a:gd name="T90" fmla="*/ 2 w 90"/>
                <a:gd name="T91" fmla="*/ 36 h 52"/>
                <a:gd name="T92" fmla="*/ 2 w 90"/>
                <a:gd name="T93" fmla="*/ 33 h 52"/>
                <a:gd name="T94" fmla="*/ 2 w 90"/>
                <a:gd name="T95" fmla="*/ 30 h 52"/>
                <a:gd name="T96" fmla="*/ 2 w 90"/>
                <a:gd name="T97" fmla="*/ 26 h 52"/>
                <a:gd name="T98" fmla="*/ 2 w 90"/>
                <a:gd name="T99" fmla="*/ 25 h 52"/>
                <a:gd name="T100" fmla="*/ 5 w 90"/>
                <a:gd name="T101" fmla="*/ 23 h 52"/>
                <a:gd name="T102" fmla="*/ 8 w 90"/>
                <a:gd name="T103" fmla="*/ 20 h 52"/>
                <a:gd name="T104" fmla="*/ 8 w 90"/>
                <a:gd name="T105" fmla="*/ 19 h 52"/>
                <a:gd name="T106" fmla="*/ 7 w 90"/>
                <a:gd name="T107" fmla="*/ 15 h 52"/>
                <a:gd name="T108" fmla="*/ 2 w 90"/>
                <a:gd name="T109" fmla="*/ 12 h 52"/>
                <a:gd name="T110" fmla="*/ 0 w 90"/>
                <a:gd name="T111" fmla="*/ 9 h 52"/>
                <a:gd name="T112" fmla="*/ 0 w 90"/>
                <a:gd name="T113" fmla="*/ 6 h 52"/>
                <a:gd name="T114" fmla="*/ 2 w 90"/>
                <a:gd name="T115" fmla="*/ 4 h 52"/>
                <a:gd name="T116" fmla="*/ 3 w 90"/>
                <a:gd name="T117"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52">
                  <a:moveTo>
                    <a:pt x="5" y="0"/>
                  </a:moveTo>
                  <a:lnTo>
                    <a:pt x="7" y="1"/>
                  </a:lnTo>
                  <a:lnTo>
                    <a:pt x="8" y="1"/>
                  </a:lnTo>
                  <a:lnTo>
                    <a:pt x="10" y="3"/>
                  </a:lnTo>
                  <a:lnTo>
                    <a:pt x="10" y="3"/>
                  </a:lnTo>
                  <a:lnTo>
                    <a:pt x="10" y="4"/>
                  </a:lnTo>
                  <a:lnTo>
                    <a:pt x="8" y="4"/>
                  </a:lnTo>
                  <a:lnTo>
                    <a:pt x="7" y="4"/>
                  </a:lnTo>
                  <a:lnTo>
                    <a:pt x="7" y="6"/>
                  </a:lnTo>
                  <a:lnTo>
                    <a:pt x="7" y="6"/>
                  </a:lnTo>
                  <a:lnTo>
                    <a:pt x="8" y="8"/>
                  </a:lnTo>
                  <a:lnTo>
                    <a:pt x="13" y="6"/>
                  </a:lnTo>
                  <a:lnTo>
                    <a:pt x="18" y="6"/>
                  </a:lnTo>
                  <a:lnTo>
                    <a:pt x="22" y="8"/>
                  </a:lnTo>
                  <a:lnTo>
                    <a:pt x="27" y="8"/>
                  </a:lnTo>
                  <a:lnTo>
                    <a:pt x="30" y="8"/>
                  </a:lnTo>
                  <a:lnTo>
                    <a:pt x="35" y="9"/>
                  </a:lnTo>
                  <a:lnTo>
                    <a:pt x="40" y="9"/>
                  </a:lnTo>
                  <a:lnTo>
                    <a:pt x="46" y="9"/>
                  </a:lnTo>
                  <a:lnTo>
                    <a:pt x="48" y="9"/>
                  </a:lnTo>
                  <a:lnTo>
                    <a:pt x="49" y="8"/>
                  </a:lnTo>
                  <a:lnTo>
                    <a:pt x="52" y="6"/>
                  </a:lnTo>
                  <a:lnTo>
                    <a:pt x="56" y="4"/>
                  </a:lnTo>
                  <a:lnTo>
                    <a:pt x="60" y="3"/>
                  </a:lnTo>
                  <a:lnTo>
                    <a:pt x="65" y="1"/>
                  </a:lnTo>
                  <a:lnTo>
                    <a:pt x="68" y="1"/>
                  </a:lnTo>
                  <a:lnTo>
                    <a:pt x="68" y="1"/>
                  </a:lnTo>
                  <a:lnTo>
                    <a:pt x="73" y="4"/>
                  </a:lnTo>
                  <a:lnTo>
                    <a:pt x="74" y="4"/>
                  </a:lnTo>
                  <a:lnTo>
                    <a:pt x="76" y="4"/>
                  </a:lnTo>
                  <a:lnTo>
                    <a:pt x="78" y="4"/>
                  </a:lnTo>
                  <a:lnTo>
                    <a:pt x="78" y="4"/>
                  </a:lnTo>
                  <a:lnTo>
                    <a:pt x="79" y="4"/>
                  </a:lnTo>
                  <a:lnTo>
                    <a:pt x="81" y="6"/>
                  </a:lnTo>
                  <a:lnTo>
                    <a:pt x="82" y="8"/>
                  </a:lnTo>
                  <a:lnTo>
                    <a:pt x="85" y="8"/>
                  </a:lnTo>
                  <a:lnTo>
                    <a:pt x="87" y="9"/>
                  </a:lnTo>
                  <a:lnTo>
                    <a:pt x="87" y="9"/>
                  </a:lnTo>
                  <a:lnTo>
                    <a:pt x="90" y="9"/>
                  </a:lnTo>
                  <a:lnTo>
                    <a:pt x="90" y="12"/>
                  </a:lnTo>
                  <a:lnTo>
                    <a:pt x="89" y="15"/>
                  </a:lnTo>
                  <a:lnTo>
                    <a:pt x="85" y="14"/>
                  </a:lnTo>
                  <a:lnTo>
                    <a:pt x="84" y="15"/>
                  </a:lnTo>
                  <a:lnTo>
                    <a:pt x="82" y="17"/>
                  </a:lnTo>
                  <a:lnTo>
                    <a:pt x="81" y="17"/>
                  </a:lnTo>
                  <a:lnTo>
                    <a:pt x="81" y="19"/>
                  </a:lnTo>
                  <a:lnTo>
                    <a:pt x="81" y="22"/>
                  </a:lnTo>
                  <a:lnTo>
                    <a:pt x="79" y="26"/>
                  </a:lnTo>
                  <a:lnTo>
                    <a:pt x="79" y="26"/>
                  </a:lnTo>
                  <a:lnTo>
                    <a:pt x="78" y="26"/>
                  </a:lnTo>
                  <a:lnTo>
                    <a:pt x="74" y="31"/>
                  </a:lnTo>
                  <a:lnTo>
                    <a:pt x="76" y="33"/>
                  </a:lnTo>
                  <a:lnTo>
                    <a:pt x="78" y="33"/>
                  </a:lnTo>
                  <a:lnTo>
                    <a:pt x="79" y="36"/>
                  </a:lnTo>
                  <a:lnTo>
                    <a:pt x="81" y="37"/>
                  </a:lnTo>
                  <a:lnTo>
                    <a:pt x="82" y="39"/>
                  </a:lnTo>
                  <a:lnTo>
                    <a:pt x="79" y="39"/>
                  </a:lnTo>
                  <a:lnTo>
                    <a:pt x="79" y="39"/>
                  </a:lnTo>
                  <a:lnTo>
                    <a:pt x="79" y="39"/>
                  </a:lnTo>
                  <a:lnTo>
                    <a:pt x="78" y="39"/>
                  </a:lnTo>
                  <a:lnTo>
                    <a:pt x="76" y="39"/>
                  </a:lnTo>
                  <a:lnTo>
                    <a:pt x="76" y="41"/>
                  </a:lnTo>
                  <a:lnTo>
                    <a:pt x="74" y="41"/>
                  </a:lnTo>
                  <a:lnTo>
                    <a:pt x="74" y="41"/>
                  </a:lnTo>
                  <a:lnTo>
                    <a:pt x="73" y="39"/>
                  </a:lnTo>
                  <a:lnTo>
                    <a:pt x="71" y="37"/>
                  </a:lnTo>
                  <a:lnTo>
                    <a:pt x="71" y="37"/>
                  </a:lnTo>
                  <a:lnTo>
                    <a:pt x="70" y="37"/>
                  </a:lnTo>
                  <a:lnTo>
                    <a:pt x="67" y="37"/>
                  </a:lnTo>
                  <a:lnTo>
                    <a:pt x="67" y="39"/>
                  </a:lnTo>
                  <a:lnTo>
                    <a:pt x="65" y="39"/>
                  </a:lnTo>
                  <a:lnTo>
                    <a:pt x="63" y="39"/>
                  </a:lnTo>
                  <a:lnTo>
                    <a:pt x="62" y="39"/>
                  </a:lnTo>
                  <a:lnTo>
                    <a:pt x="62" y="39"/>
                  </a:lnTo>
                  <a:lnTo>
                    <a:pt x="60" y="41"/>
                  </a:lnTo>
                  <a:lnTo>
                    <a:pt x="60" y="41"/>
                  </a:lnTo>
                  <a:lnTo>
                    <a:pt x="60" y="42"/>
                  </a:lnTo>
                  <a:lnTo>
                    <a:pt x="60" y="42"/>
                  </a:lnTo>
                  <a:lnTo>
                    <a:pt x="57" y="42"/>
                  </a:lnTo>
                  <a:lnTo>
                    <a:pt x="57" y="42"/>
                  </a:lnTo>
                  <a:lnTo>
                    <a:pt x="57" y="44"/>
                  </a:lnTo>
                  <a:lnTo>
                    <a:pt x="57" y="44"/>
                  </a:lnTo>
                  <a:lnTo>
                    <a:pt x="56" y="44"/>
                  </a:lnTo>
                  <a:lnTo>
                    <a:pt x="54" y="44"/>
                  </a:lnTo>
                  <a:lnTo>
                    <a:pt x="54" y="44"/>
                  </a:lnTo>
                  <a:lnTo>
                    <a:pt x="54" y="45"/>
                  </a:lnTo>
                  <a:lnTo>
                    <a:pt x="54" y="45"/>
                  </a:lnTo>
                  <a:lnTo>
                    <a:pt x="54" y="45"/>
                  </a:lnTo>
                  <a:lnTo>
                    <a:pt x="54" y="47"/>
                  </a:lnTo>
                  <a:lnTo>
                    <a:pt x="56" y="48"/>
                  </a:lnTo>
                  <a:lnTo>
                    <a:pt x="54" y="50"/>
                  </a:lnTo>
                  <a:lnTo>
                    <a:pt x="54" y="50"/>
                  </a:lnTo>
                  <a:lnTo>
                    <a:pt x="51" y="50"/>
                  </a:lnTo>
                  <a:lnTo>
                    <a:pt x="49" y="50"/>
                  </a:lnTo>
                  <a:lnTo>
                    <a:pt x="49" y="50"/>
                  </a:lnTo>
                  <a:lnTo>
                    <a:pt x="48" y="50"/>
                  </a:lnTo>
                  <a:lnTo>
                    <a:pt x="46" y="52"/>
                  </a:lnTo>
                  <a:lnTo>
                    <a:pt x="43" y="52"/>
                  </a:lnTo>
                  <a:lnTo>
                    <a:pt x="41" y="52"/>
                  </a:lnTo>
                  <a:lnTo>
                    <a:pt x="40" y="50"/>
                  </a:lnTo>
                  <a:lnTo>
                    <a:pt x="38" y="50"/>
                  </a:lnTo>
                  <a:lnTo>
                    <a:pt x="37" y="50"/>
                  </a:lnTo>
                  <a:lnTo>
                    <a:pt x="35" y="50"/>
                  </a:lnTo>
                  <a:lnTo>
                    <a:pt x="35" y="50"/>
                  </a:lnTo>
                  <a:lnTo>
                    <a:pt x="33" y="48"/>
                  </a:lnTo>
                  <a:lnTo>
                    <a:pt x="32" y="48"/>
                  </a:lnTo>
                  <a:lnTo>
                    <a:pt x="32" y="48"/>
                  </a:lnTo>
                  <a:lnTo>
                    <a:pt x="32" y="47"/>
                  </a:lnTo>
                  <a:lnTo>
                    <a:pt x="30" y="47"/>
                  </a:lnTo>
                  <a:lnTo>
                    <a:pt x="29" y="47"/>
                  </a:lnTo>
                  <a:lnTo>
                    <a:pt x="27" y="47"/>
                  </a:lnTo>
                  <a:lnTo>
                    <a:pt x="27" y="47"/>
                  </a:lnTo>
                  <a:lnTo>
                    <a:pt x="24" y="47"/>
                  </a:lnTo>
                  <a:lnTo>
                    <a:pt x="24" y="48"/>
                  </a:lnTo>
                  <a:lnTo>
                    <a:pt x="24" y="48"/>
                  </a:lnTo>
                  <a:lnTo>
                    <a:pt x="24" y="48"/>
                  </a:lnTo>
                  <a:lnTo>
                    <a:pt x="22" y="48"/>
                  </a:lnTo>
                  <a:lnTo>
                    <a:pt x="21" y="48"/>
                  </a:lnTo>
                  <a:lnTo>
                    <a:pt x="18" y="50"/>
                  </a:lnTo>
                  <a:lnTo>
                    <a:pt x="18" y="50"/>
                  </a:lnTo>
                  <a:lnTo>
                    <a:pt x="16" y="50"/>
                  </a:lnTo>
                  <a:lnTo>
                    <a:pt x="15" y="50"/>
                  </a:lnTo>
                  <a:lnTo>
                    <a:pt x="13" y="50"/>
                  </a:lnTo>
                  <a:lnTo>
                    <a:pt x="11" y="50"/>
                  </a:lnTo>
                  <a:lnTo>
                    <a:pt x="10" y="50"/>
                  </a:lnTo>
                  <a:lnTo>
                    <a:pt x="8" y="50"/>
                  </a:lnTo>
                  <a:lnTo>
                    <a:pt x="8" y="50"/>
                  </a:lnTo>
                  <a:lnTo>
                    <a:pt x="8" y="45"/>
                  </a:lnTo>
                  <a:lnTo>
                    <a:pt x="10" y="44"/>
                  </a:lnTo>
                  <a:lnTo>
                    <a:pt x="10" y="44"/>
                  </a:lnTo>
                  <a:lnTo>
                    <a:pt x="10" y="44"/>
                  </a:lnTo>
                  <a:lnTo>
                    <a:pt x="8" y="42"/>
                  </a:lnTo>
                  <a:lnTo>
                    <a:pt x="8" y="42"/>
                  </a:lnTo>
                  <a:lnTo>
                    <a:pt x="7" y="39"/>
                  </a:lnTo>
                  <a:lnTo>
                    <a:pt x="7" y="39"/>
                  </a:lnTo>
                  <a:lnTo>
                    <a:pt x="5" y="37"/>
                  </a:lnTo>
                  <a:lnTo>
                    <a:pt x="3" y="37"/>
                  </a:lnTo>
                  <a:lnTo>
                    <a:pt x="2" y="36"/>
                  </a:lnTo>
                  <a:lnTo>
                    <a:pt x="0" y="33"/>
                  </a:lnTo>
                  <a:lnTo>
                    <a:pt x="0" y="33"/>
                  </a:lnTo>
                  <a:lnTo>
                    <a:pt x="2" y="33"/>
                  </a:lnTo>
                  <a:lnTo>
                    <a:pt x="2" y="31"/>
                  </a:lnTo>
                  <a:lnTo>
                    <a:pt x="2" y="31"/>
                  </a:lnTo>
                  <a:lnTo>
                    <a:pt x="2" y="30"/>
                  </a:lnTo>
                  <a:lnTo>
                    <a:pt x="2" y="30"/>
                  </a:lnTo>
                  <a:lnTo>
                    <a:pt x="0" y="28"/>
                  </a:lnTo>
                  <a:lnTo>
                    <a:pt x="2" y="26"/>
                  </a:lnTo>
                  <a:lnTo>
                    <a:pt x="2" y="26"/>
                  </a:lnTo>
                  <a:lnTo>
                    <a:pt x="2" y="25"/>
                  </a:lnTo>
                  <a:lnTo>
                    <a:pt x="2" y="25"/>
                  </a:lnTo>
                  <a:lnTo>
                    <a:pt x="2" y="23"/>
                  </a:lnTo>
                  <a:lnTo>
                    <a:pt x="3" y="23"/>
                  </a:lnTo>
                  <a:lnTo>
                    <a:pt x="5" y="23"/>
                  </a:lnTo>
                  <a:lnTo>
                    <a:pt x="7" y="22"/>
                  </a:lnTo>
                  <a:lnTo>
                    <a:pt x="7" y="22"/>
                  </a:lnTo>
                  <a:lnTo>
                    <a:pt x="8" y="20"/>
                  </a:lnTo>
                  <a:lnTo>
                    <a:pt x="8" y="20"/>
                  </a:lnTo>
                  <a:lnTo>
                    <a:pt x="8" y="19"/>
                  </a:lnTo>
                  <a:lnTo>
                    <a:pt x="8" y="19"/>
                  </a:lnTo>
                  <a:lnTo>
                    <a:pt x="7" y="17"/>
                  </a:lnTo>
                  <a:lnTo>
                    <a:pt x="7" y="17"/>
                  </a:lnTo>
                  <a:lnTo>
                    <a:pt x="7" y="15"/>
                  </a:lnTo>
                  <a:lnTo>
                    <a:pt x="5" y="15"/>
                  </a:lnTo>
                  <a:lnTo>
                    <a:pt x="3" y="14"/>
                  </a:lnTo>
                  <a:lnTo>
                    <a:pt x="2" y="12"/>
                  </a:lnTo>
                  <a:lnTo>
                    <a:pt x="2" y="11"/>
                  </a:lnTo>
                  <a:lnTo>
                    <a:pt x="0" y="11"/>
                  </a:lnTo>
                  <a:lnTo>
                    <a:pt x="0" y="9"/>
                  </a:lnTo>
                  <a:lnTo>
                    <a:pt x="0" y="9"/>
                  </a:lnTo>
                  <a:lnTo>
                    <a:pt x="0" y="8"/>
                  </a:lnTo>
                  <a:lnTo>
                    <a:pt x="0" y="6"/>
                  </a:lnTo>
                  <a:lnTo>
                    <a:pt x="0" y="4"/>
                  </a:lnTo>
                  <a:lnTo>
                    <a:pt x="0" y="4"/>
                  </a:lnTo>
                  <a:lnTo>
                    <a:pt x="2" y="4"/>
                  </a:lnTo>
                  <a:lnTo>
                    <a:pt x="3" y="3"/>
                  </a:lnTo>
                  <a:lnTo>
                    <a:pt x="3" y="1"/>
                  </a:lnTo>
                  <a:lnTo>
                    <a:pt x="3" y="1"/>
                  </a:lnTo>
                  <a:lnTo>
                    <a:pt x="5"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11" name="Freeform 331">
              <a:extLst>
                <a:ext uri="{FF2B5EF4-FFF2-40B4-BE49-F238E27FC236}">
                  <a16:creationId xmlns:a16="http://schemas.microsoft.com/office/drawing/2014/main" id="{AF07F294-2056-469F-B9B9-AE6B2EEC5237}"/>
                </a:ext>
              </a:extLst>
            </p:cNvPr>
            <p:cNvSpPr>
              <a:spLocks/>
            </p:cNvSpPr>
            <p:nvPr/>
          </p:nvSpPr>
          <p:spPr bwMode="auto">
            <a:xfrm>
              <a:off x="5609056" y="3992941"/>
              <a:ext cx="224161" cy="159836"/>
            </a:xfrm>
            <a:custGeom>
              <a:avLst/>
              <a:gdLst>
                <a:gd name="T0" fmla="*/ 74 w 115"/>
                <a:gd name="T1" fmla="*/ 0 h 82"/>
                <a:gd name="T2" fmla="*/ 83 w 115"/>
                <a:gd name="T3" fmla="*/ 3 h 82"/>
                <a:gd name="T4" fmla="*/ 83 w 115"/>
                <a:gd name="T5" fmla="*/ 9 h 82"/>
                <a:gd name="T6" fmla="*/ 85 w 115"/>
                <a:gd name="T7" fmla="*/ 14 h 82"/>
                <a:gd name="T8" fmla="*/ 90 w 115"/>
                <a:gd name="T9" fmla="*/ 20 h 82"/>
                <a:gd name="T10" fmla="*/ 93 w 115"/>
                <a:gd name="T11" fmla="*/ 20 h 82"/>
                <a:gd name="T12" fmla="*/ 96 w 115"/>
                <a:gd name="T13" fmla="*/ 23 h 82"/>
                <a:gd name="T14" fmla="*/ 94 w 115"/>
                <a:gd name="T15" fmla="*/ 25 h 82"/>
                <a:gd name="T16" fmla="*/ 94 w 115"/>
                <a:gd name="T17" fmla="*/ 30 h 82"/>
                <a:gd name="T18" fmla="*/ 102 w 115"/>
                <a:gd name="T19" fmla="*/ 34 h 82"/>
                <a:gd name="T20" fmla="*/ 108 w 115"/>
                <a:gd name="T21" fmla="*/ 34 h 82"/>
                <a:gd name="T22" fmla="*/ 112 w 115"/>
                <a:gd name="T23" fmla="*/ 34 h 82"/>
                <a:gd name="T24" fmla="*/ 112 w 115"/>
                <a:gd name="T25" fmla="*/ 38 h 82"/>
                <a:gd name="T26" fmla="*/ 110 w 115"/>
                <a:gd name="T27" fmla="*/ 39 h 82"/>
                <a:gd name="T28" fmla="*/ 115 w 115"/>
                <a:gd name="T29" fmla="*/ 46 h 82"/>
                <a:gd name="T30" fmla="*/ 108 w 115"/>
                <a:gd name="T31" fmla="*/ 53 h 82"/>
                <a:gd name="T32" fmla="*/ 102 w 115"/>
                <a:gd name="T33" fmla="*/ 52 h 82"/>
                <a:gd name="T34" fmla="*/ 99 w 115"/>
                <a:gd name="T35" fmla="*/ 53 h 82"/>
                <a:gd name="T36" fmla="*/ 97 w 115"/>
                <a:gd name="T37" fmla="*/ 55 h 82"/>
                <a:gd name="T38" fmla="*/ 96 w 115"/>
                <a:gd name="T39" fmla="*/ 57 h 82"/>
                <a:gd name="T40" fmla="*/ 94 w 115"/>
                <a:gd name="T41" fmla="*/ 58 h 82"/>
                <a:gd name="T42" fmla="*/ 93 w 115"/>
                <a:gd name="T43" fmla="*/ 60 h 82"/>
                <a:gd name="T44" fmla="*/ 86 w 115"/>
                <a:gd name="T45" fmla="*/ 60 h 82"/>
                <a:gd name="T46" fmla="*/ 75 w 115"/>
                <a:gd name="T47" fmla="*/ 57 h 82"/>
                <a:gd name="T48" fmla="*/ 74 w 115"/>
                <a:gd name="T49" fmla="*/ 58 h 82"/>
                <a:gd name="T50" fmla="*/ 71 w 115"/>
                <a:gd name="T51" fmla="*/ 60 h 82"/>
                <a:gd name="T52" fmla="*/ 69 w 115"/>
                <a:gd name="T53" fmla="*/ 60 h 82"/>
                <a:gd name="T54" fmla="*/ 61 w 115"/>
                <a:gd name="T55" fmla="*/ 60 h 82"/>
                <a:gd name="T56" fmla="*/ 52 w 115"/>
                <a:gd name="T57" fmla="*/ 60 h 82"/>
                <a:gd name="T58" fmla="*/ 41 w 115"/>
                <a:gd name="T59" fmla="*/ 60 h 82"/>
                <a:gd name="T60" fmla="*/ 37 w 115"/>
                <a:gd name="T61" fmla="*/ 64 h 82"/>
                <a:gd name="T62" fmla="*/ 39 w 115"/>
                <a:gd name="T63" fmla="*/ 68 h 82"/>
                <a:gd name="T64" fmla="*/ 39 w 115"/>
                <a:gd name="T65" fmla="*/ 71 h 82"/>
                <a:gd name="T66" fmla="*/ 41 w 115"/>
                <a:gd name="T67" fmla="*/ 77 h 82"/>
                <a:gd name="T68" fmla="*/ 41 w 115"/>
                <a:gd name="T69" fmla="*/ 80 h 82"/>
                <a:gd name="T70" fmla="*/ 37 w 115"/>
                <a:gd name="T71" fmla="*/ 80 h 82"/>
                <a:gd name="T72" fmla="*/ 36 w 115"/>
                <a:gd name="T73" fmla="*/ 77 h 82"/>
                <a:gd name="T74" fmla="*/ 33 w 115"/>
                <a:gd name="T75" fmla="*/ 75 h 82"/>
                <a:gd name="T76" fmla="*/ 23 w 115"/>
                <a:gd name="T77" fmla="*/ 75 h 82"/>
                <a:gd name="T78" fmla="*/ 17 w 115"/>
                <a:gd name="T79" fmla="*/ 79 h 82"/>
                <a:gd name="T80" fmla="*/ 12 w 115"/>
                <a:gd name="T81" fmla="*/ 77 h 82"/>
                <a:gd name="T82" fmla="*/ 8 w 115"/>
                <a:gd name="T83" fmla="*/ 74 h 82"/>
                <a:gd name="T84" fmla="*/ 4 w 115"/>
                <a:gd name="T85" fmla="*/ 69 h 82"/>
                <a:gd name="T86" fmla="*/ 0 w 115"/>
                <a:gd name="T87" fmla="*/ 68 h 82"/>
                <a:gd name="T88" fmla="*/ 1 w 115"/>
                <a:gd name="T89" fmla="*/ 63 h 82"/>
                <a:gd name="T90" fmla="*/ 3 w 115"/>
                <a:gd name="T91" fmla="*/ 57 h 82"/>
                <a:gd name="T92" fmla="*/ 4 w 115"/>
                <a:gd name="T93" fmla="*/ 50 h 82"/>
                <a:gd name="T94" fmla="*/ 3 w 115"/>
                <a:gd name="T95" fmla="*/ 47 h 82"/>
                <a:gd name="T96" fmla="*/ 8 w 115"/>
                <a:gd name="T97" fmla="*/ 44 h 82"/>
                <a:gd name="T98" fmla="*/ 14 w 115"/>
                <a:gd name="T99" fmla="*/ 42 h 82"/>
                <a:gd name="T100" fmla="*/ 15 w 115"/>
                <a:gd name="T101" fmla="*/ 38 h 82"/>
                <a:gd name="T102" fmla="*/ 19 w 115"/>
                <a:gd name="T103" fmla="*/ 33 h 82"/>
                <a:gd name="T104" fmla="*/ 17 w 115"/>
                <a:gd name="T105" fmla="*/ 28 h 82"/>
                <a:gd name="T106" fmla="*/ 22 w 115"/>
                <a:gd name="T107" fmla="*/ 23 h 82"/>
                <a:gd name="T108" fmla="*/ 28 w 115"/>
                <a:gd name="T109" fmla="*/ 27 h 82"/>
                <a:gd name="T110" fmla="*/ 33 w 115"/>
                <a:gd name="T111" fmla="*/ 23 h 82"/>
                <a:gd name="T112" fmla="*/ 36 w 115"/>
                <a:gd name="T113" fmla="*/ 20 h 82"/>
                <a:gd name="T114" fmla="*/ 37 w 115"/>
                <a:gd name="T115" fmla="*/ 19 h 82"/>
                <a:gd name="T116" fmla="*/ 42 w 115"/>
                <a:gd name="T117" fmla="*/ 12 h 82"/>
                <a:gd name="T118" fmla="*/ 50 w 115"/>
                <a:gd name="T119" fmla="*/ 12 h 82"/>
                <a:gd name="T120" fmla="*/ 55 w 115"/>
                <a:gd name="T121" fmla="*/ 8 h 82"/>
                <a:gd name="T122" fmla="*/ 64 w 115"/>
                <a:gd name="T123" fmla="*/ 3 h 82"/>
                <a:gd name="T124" fmla="*/ 71 w 115"/>
                <a:gd name="T12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82">
                  <a:moveTo>
                    <a:pt x="72" y="0"/>
                  </a:moveTo>
                  <a:lnTo>
                    <a:pt x="74" y="0"/>
                  </a:lnTo>
                  <a:lnTo>
                    <a:pt x="74" y="0"/>
                  </a:lnTo>
                  <a:lnTo>
                    <a:pt x="74" y="0"/>
                  </a:lnTo>
                  <a:lnTo>
                    <a:pt x="77" y="0"/>
                  </a:lnTo>
                  <a:lnTo>
                    <a:pt x="80" y="1"/>
                  </a:lnTo>
                  <a:lnTo>
                    <a:pt x="83" y="1"/>
                  </a:lnTo>
                  <a:lnTo>
                    <a:pt x="83" y="3"/>
                  </a:lnTo>
                  <a:lnTo>
                    <a:pt x="83" y="3"/>
                  </a:lnTo>
                  <a:lnTo>
                    <a:pt x="82" y="6"/>
                  </a:lnTo>
                  <a:lnTo>
                    <a:pt x="82" y="8"/>
                  </a:lnTo>
                  <a:lnTo>
                    <a:pt x="83" y="9"/>
                  </a:lnTo>
                  <a:lnTo>
                    <a:pt x="85" y="11"/>
                  </a:lnTo>
                  <a:lnTo>
                    <a:pt x="85" y="11"/>
                  </a:lnTo>
                  <a:lnTo>
                    <a:pt x="85" y="12"/>
                  </a:lnTo>
                  <a:lnTo>
                    <a:pt x="85" y="14"/>
                  </a:lnTo>
                  <a:lnTo>
                    <a:pt x="86" y="16"/>
                  </a:lnTo>
                  <a:lnTo>
                    <a:pt x="88" y="17"/>
                  </a:lnTo>
                  <a:lnTo>
                    <a:pt x="88" y="19"/>
                  </a:lnTo>
                  <a:lnTo>
                    <a:pt x="90" y="20"/>
                  </a:lnTo>
                  <a:lnTo>
                    <a:pt x="91" y="20"/>
                  </a:lnTo>
                  <a:lnTo>
                    <a:pt x="91" y="20"/>
                  </a:lnTo>
                  <a:lnTo>
                    <a:pt x="93" y="20"/>
                  </a:lnTo>
                  <a:lnTo>
                    <a:pt x="93" y="20"/>
                  </a:lnTo>
                  <a:lnTo>
                    <a:pt x="93" y="22"/>
                  </a:lnTo>
                  <a:lnTo>
                    <a:pt x="94" y="22"/>
                  </a:lnTo>
                  <a:lnTo>
                    <a:pt x="94" y="23"/>
                  </a:lnTo>
                  <a:lnTo>
                    <a:pt x="96" y="23"/>
                  </a:lnTo>
                  <a:lnTo>
                    <a:pt x="97" y="25"/>
                  </a:lnTo>
                  <a:lnTo>
                    <a:pt x="97" y="25"/>
                  </a:lnTo>
                  <a:lnTo>
                    <a:pt x="96" y="25"/>
                  </a:lnTo>
                  <a:lnTo>
                    <a:pt x="94" y="25"/>
                  </a:lnTo>
                  <a:lnTo>
                    <a:pt x="94" y="25"/>
                  </a:lnTo>
                  <a:lnTo>
                    <a:pt x="94" y="27"/>
                  </a:lnTo>
                  <a:lnTo>
                    <a:pt x="94" y="30"/>
                  </a:lnTo>
                  <a:lnTo>
                    <a:pt x="94" y="30"/>
                  </a:lnTo>
                  <a:lnTo>
                    <a:pt x="96" y="30"/>
                  </a:lnTo>
                  <a:lnTo>
                    <a:pt x="99" y="33"/>
                  </a:lnTo>
                  <a:lnTo>
                    <a:pt x="102" y="34"/>
                  </a:lnTo>
                  <a:lnTo>
                    <a:pt x="102" y="34"/>
                  </a:lnTo>
                  <a:lnTo>
                    <a:pt x="104" y="36"/>
                  </a:lnTo>
                  <a:lnTo>
                    <a:pt x="105" y="36"/>
                  </a:lnTo>
                  <a:lnTo>
                    <a:pt x="107" y="34"/>
                  </a:lnTo>
                  <a:lnTo>
                    <a:pt x="108" y="34"/>
                  </a:lnTo>
                  <a:lnTo>
                    <a:pt x="108" y="34"/>
                  </a:lnTo>
                  <a:lnTo>
                    <a:pt x="110" y="34"/>
                  </a:lnTo>
                  <a:lnTo>
                    <a:pt x="110" y="34"/>
                  </a:lnTo>
                  <a:lnTo>
                    <a:pt x="112" y="34"/>
                  </a:lnTo>
                  <a:lnTo>
                    <a:pt x="112" y="36"/>
                  </a:lnTo>
                  <a:lnTo>
                    <a:pt x="112" y="38"/>
                  </a:lnTo>
                  <a:lnTo>
                    <a:pt x="112" y="38"/>
                  </a:lnTo>
                  <a:lnTo>
                    <a:pt x="112" y="38"/>
                  </a:lnTo>
                  <a:lnTo>
                    <a:pt x="110" y="39"/>
                  </a:lnTo>
                  <a:lnTo>
                    <a:pt x="110" y="39"/>
                  </a:lnTo>
                  <a:lnTo>
                    <a:pt x="110" y="39"/>
                  </a:lnTo>
                  <a:lnTo>
                    <a:pt x="110" y="39"/>
                  </a:lnTo>
                  <a:lnTo>
                    <a:pt x="110" y="41"/>
                  </a:lnTo>
                  <a:lnTo>
                    <a:pt x="112" y="42"/>
                  </a:lnTo>
                  <a:lnTo>
                    <a:pt x="113" y="46"/>
                  </a:lnTo>
                  <a:lnTo>
                    <a:pt x="115" y="46"/>
                  </a:lnTo>
                  <a:lnTo>
                    <a:pt x="113" y="47"/>
                  </a:lnTo>
                  <a:lnTo>
                    <a:pt x="113" y="49"/>
                  </a:lnTo>
                  <a:lnTo>
                    <a:pt x="112" y="50"/>
                  </a:lnTo>
                  <a:lnTo>
                    <a:pt x="108" y="53"/>
                  </a:lnTo>
                  <a:lnTo>
                    <a:pt x="107" y="52"/>
                  </a:lnTo>
                  <a:lnTo>
                    <a:pt x="102" y="53"/>
                  </a:lnTo>
                  <a:lnTo>
                    <a:pt x="102" y="52"/>
                  </a:lnTo>
                  <a:lnTo>
                    <a:pt x="102" y="52"/>
                  </a:lnTo>
                  <a:lnTo>
                    <a:pt x="101" y="52"/>
                  </a:lnTo>
                  <a:lnTo>
                    <a:pt x="101" y="53"/>
                  </a:lnTo>
                  <a:lnTo>
                    <a:pt x="101" y="53"/>
                  </a:lnTo>
                  <a:lnTo>
                    <a:pt x="99" y="53"/>
                  </a:lnTo>
                  <a:lnTo>
                    <a:pt x="99" y="55"/>
                  </a:lnTo>
                  <a:lnTo>
                    <a:pt x="99" y="55"/>
                  </a:lnTo>
                  <a:lnTo>
                    <a:pt x="97" y="55"/>
                  </a:lnTo>
                  <a:lnTo>
                    <a:pt x="97" y="55"/>
                  </a:lnTo>
                  <a:lnTo>
                    <a:pt x="96" y="55"/>
                  </a:lnTo>
                  <a:lnTo>
                    <a:pt x="96" y="57"/>
                  </a:lnTo>
                  <a:lnTo>
                    <a:pt x="96" y="57"/>
                  </a:lnTo>
                  <a:lnTo>
                    <a:pt x="96" y="57"/>
                  </a:lnTo>
                  <a:lnTo>
                    <a:pt x="96" y="57"/>
                  </a:lnTo>
                  <a:lnTo>
                    <a:pt x="96" y="58"/>
                  </a:lnTo>
                  <a:lnTo>
                    <a:pt x="96" y="58"/>
                  </a:lnTo>
                  <a:lnTo>
                    <a:pt x="94" y="58"/>
                  </a:lnTo>
                  <a:lnTo>
                    <a:pt x="94" y="58"/>
                  </a:lnTo>
                  <a:lnTo>
                    <a:pt x="94" y="58"/>
                  </a:lnTo>
                  <a:lnTo>
                    <a:pt x="93" y="60"/>
                  </a:lnTo>
                  <a:lnTo>
                    <a:pt x="93" y="60"/>
                  </a:lnTo>
                  <a:lnTo>
                    <a:pt x="90" y="60"/>
                  </a:lnTo>
                  <a:lnTo>
                    <a:pt x="88" y="60"/>
                  </a:lnTo>
                  <a:lnTo>
                    <a:pt x="86" y="60"/>
                  </a:lnTo>
                  <a:lnTo>
                    <a:pt x="86" y="60"/>
                  </a:lnTo>
                  <a:lnTo>
                    <a:pt x="86" y="60"/>
                  </a:lnTo>
                  <a:lnTo>
                    <a:pt x="82" y="58"/>
                  </a:lnTo>
                  <a:lnTo>
                    <a:pt x="78" y="57"/>
                  </a:lnTo>
                  <a:lnTo>
                    <a:pt x="75" y="57"/>
                  </a:lnTo>
                  <a:lnTo>
                    <a:pt x="75" y="57"/>
                  </a:lnTo>
                  <a:lnTo>
                    <a:pt x="75" y="58"/>
                  </a:lnTo>
                  <a:lnTo>
                    <a:pt x="74" y="58"/>
                  </a:lnTo>
                  <a:lnTo>
                    <a:pt x="74" y="58"/>
                  </a:lnTo>
                  <a:lnTo>
                    <a:pt x="74" y="58"/>
                  </a:lnTo>
                  <a:lnTo>
                    <a:pt x="72" y="58"/>
                  </a:lnTo>
                  <a:lnTo>
                    <a:pt x="72" y="60"/>
                  </a:lnTo>
                  <a:lnTo>
                    <a:pt x="71" y="60"/>
                  </a:lnTo>
                  <a:lnTo>
                    <a:pt x="71" y="60"/>
                  </a:lnTo>
                  <a:lnTo>
                    <a:pt x="71" y="60"/>
                  </a:lnTo>
                  <a:lnTo>
                    <a:pt x="69" y="60"/>
                  </a:lnTo>
                  <a:lnTo>
                    <a:pt x="69" y="60"/>
                  </a:lnTo>
                  <a:lnTo>
                    <a:pt x="67" y="60"/>
                  </a:lnTo>
                  <a:lnTo>
                    <a:pt x="66" y="58"/>
                  </a:lnTo>
                  <a:lnTo>
                    <a:pt x="64" y="58"/>
                  </a:lnTo>
                  <a:lnTo>
                    <a:pt x="61" y="60"/>
                  </a:lnTo>
                  <a:lnTo>
                    <a:pt x="58" y="58"/>
                  </a:lnTo>
                  <a:lnTo>
                    <a:pt x="56" y="58"/>
                  </a:lnTo>
                  <a:lnTo>
                    <a:pt x="56" y="60"/>
                  </a:lnTo>
                  <a:lnTo>
                    <a:pt x="52" y="60"/>
                  </a:lnTo>
                  <a:lnTo>
                    <a:pt x="47" y="60"/>
                  </a:lnTo>
                  <a:lnTo>
                    <a:pt x="44" y="60"/>
                  </a:lnTo>
                  <a:lnTo>
                    <a:pt x="41" y="60"/>
                  </a:lnTo>
                  <a:lnTo>
                    <a:pt x="41" y="60"/>
                  </a:lnTo>
                  <a:lnTo>
                    <a:pt x="39" y="60"/>
                  </a:lnTo>
                  <a:lnTo>
                    <a:pt x="39" y="60"/>
                  </a:lnTo>
                  <a:lnTo>
                    <a:pt x="37" y="63"/>
                  </a:lnTo>
                  <a:lnTo>
                    <a:pt x="37" y="64"/>
                  </a:lnTo>
                  <a:lnTo>
                    <a:pt x="37" y="66"/>
                  </a:lnTo>
                  <a:lnTo>
                    <a:pt x="39" y="68"/>
                  </a:lnTo>
                  <a:lnTo>
                    <a:pt x="39" y="68"/>
                  </a:lnTo>
                  <a:lnTo>
                    <a:pt x="39" y="68"/>
                  </a:lnTo>
                  <a:lnTo>
                    <a:pt x="39" y="68"/>
                  </a:lnTo>
                  <a:lnTo>
                    <a:pt x="39" y="69"/>
                  </a:lnTo>
                  <a:lnTo>
                    <a:pt x="39" y="69"/>
                  </a:lnTo>
                  <a:lnTo>
                    <a:pt x="39" y="71"/>
                  </a:lnTo>
                  <a:lnTo>
                    <a:pt x="39" y="71"/>
                  </a:lnTo>
                  <a:lnTo>
                    <a:pt x="39" y="72"/>
                  </a:lnTo>
                  <a:lnTo>
                    <a:pt x="41" y="75"/>
                  </a:lnTo>
                  <a:lnTo>
                    <a:pt x="41" y="77"/>
                  </a:lnTo>
                  <a:lnTo>
                    <a:pt x="39" y="77"/>
                  </a:lnTo>
                  <a:lnTo>
                    <a:pt x="39" y="79"/>
                  </a:lnTo>
                  <a:lnTo>
                    <a:pt x="41" y="80"/>
                  </a:lnTo>
                  <a:lnTo>
                    <a:pt x="41" y="80"/>
                  </a:lnTo>
                  <a:lnTo>
                    <a:pt x="41" y="82"/>
                  </a:lnTo>
                  <a:lnTo>
                    <a:pt x="39" y="82"/>
                  </a:lnTo>
                  <a:lnTo>
                    <a:pt x="39" y="82"/>
                  </a:lnTo>
                  <a:lnTo>
                    <a:pt x="37" y="80"/>
                  </a:lnTo>
                  <a:lnTo>
                    <a:pt x="37" y="80"/>
                  </a:lnTo>
                  <a:lnTo>
                    <a:pt x="37" y="79"/>
                  </a:lnTo>
                  <a:lnTo>
                    <a:pt x="36" y="79"/>
                  </a:lnTo>
                  <a:lnTo>
                    <a:pt x="36" y="77"/>
                  </a:lnTo>
                  <a:lnTo>
                    <a:pt x="34" y="77"/>
                  </a:lnTo>
                  <a:lnTo>
                    <a:pt x="34" y="75"/>
                  </a:lnTo>
                  <a:lnTo>
                    <a:pt x="33" y="75"/>
                  </a:lnTo>
                  <a:lnTo>
                    <a:pt x="33" y="75"/>
                  </a:lnTo>
                  <a:lnTo>
                    <a:pt x="31" y="75"/>
                  </a:lnTo>
                  <a:lnTo>
                    <a:pt x="28" y="74"/>
                  </a:lnTo>
                  <a:lnTo>
                    <a:pt x="25" y="74"/>
                  </a:lnTo>
                  <a:lnTo>
                    <a:pt x="23" y="75"/>
                  </a:lnTo>
                  <a:lnTo>
                    <a:pt x="22" y="75"/>
                  </a:lnTo>
                  <a:lnTo>
                    <a:pt x="19" y="77"/>
                  </a:lnTo>
                  <a:lnTo>
                    <a:pt x="19" y="77"/>
                  </a:lnTo>
                  <a:lnTo>
                    <a:pt x="17" y="79"/>
                  </a:lnTo>
                  <a:lnTo>
                    <a:pt x="15" y="79"/>
                  </a:lnTo>
                  <a:lnTo>
                    <a:pt x="15" y="79"/>
                  </a:lnTo>
                  <a:lnTo>
                    <a:pt x="14" y="77"/>
                  </a:lnTo>
                  <a:lnTo>
                    <a:pt x="12" y="77"/>
                  </a:lnTo>
                  <a:lnTo>
                    <a:pt x="12" y="77"/>
                  </a:lnTo>
                  <a:lnTo>
                    <a:pt x="11" y="75"/>
                  </a:lnTo>
                  <a:lnTo>
                    <a:pt x="9" y="75"/>
                  </a:lnTo>
                  <a:lnTo>
                    <a:pt x="8" y="74"/>
                  </a:lnTo>
                  <a:lnTo>
                    <a:pt x="8" y="72"/>
                  </a:lnTo>
                  <a:lnTo>
                    <a:pt x="8" y="72"/>
                  </a:lnTo>
                  <a:lnTo>
                    <a:pt x="6" y="69"/>
                  </a:lnTo>
                  <a:lnTo>
                    <a:pt x="4" y="69"/>
                  </a:lnTo>
                  <a:lnTo>
                    <a:pt x="4" y="69"/>
                  </a:lnTo>
                  <a:lnTo>
                    <a:pt x="1" y="69"/>
                  </a:lnTo>
                  <a:lnTo>
                    <a:pt x="1" y="68"/>
                  </a:lnTo>
                  <a:lnTo>
                    <a:pt x="0" y="68"/>
                  </a:lnTo>
                  <a:lnTo>
                    <a:pt x="0" y="66"/>
                  </a:lnTo>
                  <a:lnTo>
                    <a:pt x="1" y="64"/>
                  </a:lnTo>
                  <a:lnTo>
                    <a:pt x="1" y="64"/>
                  </a:lnTo>
                  <a:lnTo>
                    <a:pt x="1" y="63"/>
                  </a:lnTo>
                  <a:lnTo>
                    <a:pt x="1" y="60"/>
                  </a:lnTo>
                  <a:lnTo>
                    <a:pt x="0" y="58"/>
                  </a:lnTo>
                  <a:lnTo>
                    <a:pt x="1" y="58"/>
                  </a:lnTo>
                  <a:lnTo>
                    <a:pt x="3" y="57"/>
                  </a:lnTo>
                  <a:lnTo>
                    <a:pt x="3" y="57"/>
                  </a:lnTo>
                  <a:lnTo>
                    <a:pt x="4" y="53"/>
                  </a:lnTo>
                  <a:lnTo>
                    <a:pt x="4" y="52"/>
                  </a:lnTo>
                  <a:lnTo>
                    <a:pt x="4" y="50"/>
                  </a:lnTo>
                  <a:lnTo>
                    <a:pt x="3" y="50"/>
                  </a:lnTo>
                  <a:lnTo>
                    <a:pt x="3" y="49"/>
                  </a:lnTo>
                  <a:lnTo>
                    <a:pt x="3" y="47"/>
                  </a:lnTo>
                  <a:lnTo>
                    <a:pt x="3" y="47"/>
                  </a:lnTo>
                  <a:lnTo>
                    <a:pt x="4" y="46"/>
                  </a:lnTo>
                  <a:lnTo>
                    <a:pt x="6" y="46"/>
                  </a:lnTo>
                  <a:lnTo>
                    <a:pt x="6" y="46"/>
                  </a:lnTo>
                  <a:lnTo>
                    <a:pt x="8" y="44"/>
                  </a:lnTo>
                  <a:lnTo>
                    <a:pt x="11" y="44"/>
                  </a:lnTo>
                  <a:lnTo>
                    <a:pt x="12" y="44"/>
                  </a:lnTo>
                  <a:lnTo>
                    <a:pt x="12" y="42"/>
                  </a:lnTo>
                  <a:lnTo>
                    <a:pt x="14" y="42"/>
                  </a:lnTo>
                  <a:lnTo>
                    <a:pt x="14" y="41"/>
                  </a:lnTo>
                  <a:lnTo>
                    <a:pt x="15" y="41"/>
                  </a:lnTo>
                  <a:lnTo>
                    <a:pt x="15" y="39"/>
                  </a:lnTo>
                  <a:lnTo>
                    <a:pt x="15" y="38"/>
                  </a:lnTo>
                  <a:lnTo>
                    <a:pt x="15" y="36"/>
                  </a:lnTo>
                  <a:lnTo>
                    <a:pt x="15" y="34"/>
                  </a:lnTo>
                  <a:lnTo>
                    <a:pt x="15" y="34"/>
                  </a:lnTo>
                  <a:lnTo>
                    <a:pt x="19" y="33"/>
                  </a:lnTo>
                  <a:lnTo>
                    <a:pt x="19" y="31"/>
                  </a:lnTo>
                  <a:lnTo>
                    <a:pt x="19" y="30"/>
                  </a:lnTo>
                  <a:lnTo>
                    <a:pt x="17" y="30"/>
                  </a:lnTo>
                  <a:lnTo>
                    <a:pt x="17" y="28"/>
                  </a:lnTo>
                  <a:lnTo>
                    <a:pt x="19" y="27"/>
                  </a:lnTo>
                  <a:lnTo>
                    <a:pt x="19" y="27"/>
                  </a:lnTo>
                  <a:lnTo>
                    <a:pt x="20" y="25"/>
                  </a:lnTo>
                  <a:lnTo>
                    <a:pt x="22" y="23"/>
                  </a:lnTo>
                  <a:lnTo>
                    <a:pt x="23" y="23"/>
                  </a:lnTo>
                  <a:lnTo>
                    <a:pt x="23" y="25"/>
                  </a:lnTo>
                  <a:lnTo>
                    <a:pt x="28" y="27"/>
                  </a:lnTo>
                  <a:lnTo>
                    <a:pt x="28" y="27"/>
                  </a:lnTo>
                  <a:lnTo>
                    <a:pt x="30" y="27"/>
                  </a:lnTo>
                  <a:lnTo>
                    <a:pt x="31" y="27"/>
                  </a:lnTo>
                  <a:lnTo>
                    <a:pt x="33" y="25"/>
                  </a:lnTo>
                  <a:lnTo>
                    <a:pt x="33" y="23"/>
                  </a:lnTo>
                  <a:lnTo>
                    <a:pt x="33" y="22"/>
                  </a:lnTo>
                  <a:lnTo>
                    <a:pt x="33" y="20"/>
                  </a:lnTo>
                  <a:lnTo>
                    <a:pt x="33" y="20"/>
                  </a:lnTo>
                  <a:lnTo>
                    <a:pt x="36" y="20"/>
                  </a:lnTo>
                  <a:lnTo>
                    <a:pt x="36" y="20"/>
                  </a:lnTo>
                  <a:lnTo>
                    <a:pt x="37" y="20"/>
                  </a:lnTo>
                  <a:lnTo>
                    <a:pt x="37" y="20"/>
                  </a:lnTo>
                  <a:lnTo>
                    <a:pt x="37" y="19"/>
                  </a:lnTo>
                  <a:lnTo>
                    <a:pt x="37" y="19"/>
                  </a:lnTo>
                  <a:lnTo>
                    <a:pt x="37" y="16"/>
                  </a:lnTo>
                  <a:lnTo>
                    <a:pt x="39" y="14"/>
                  </a:lnTo>
                  <a:lnTo>
                    <a:pt x="42" y="12"/>
                  </a:lnTo>
                  <a:lnTo>
                    <a:pt x="44" y="11"/>
                  </a:lnTo>
                  <a:lnTo>
                    <a:pt x="44" y="11"/>
                  </a:lnTo>
                  <a:lnTo>
                    <a:pt x="49" y="12"/>
                  </a:lnTo>
                  <a:lnTo>
                    <a:pt x="50" y="12"/>
                  </a:lnTo>
                  <a:lnTo>
                    <a:pt x="52" y="8"/>
                  </a:lnTo>
                  <a:lnTo>
                    <a:pt x="53" y="8"/>
                  </a:lnTo>
                  <a:lnTo>
                    <a:pt x="55" y="8"/>
                  </a:lnTo>
                  <a:lnTo>
                    <a:pt x="55" y="8"/>
                  </a:lnTo>
                  <a:lnTo>
                    <a:pt x="56" y="8"/>
                  </a:lnTo>
                  <a:lnTo>
                    <a:pt x="58" y="6"/>
                  </a:lnTo>
                  <a:lnTo>
                    <a:pt x="63" y="5"/>
                  </a:lnTo>
                  <a:lnTo>
                    <a:pt x="64" y="3"/>
                  </a:lnTo>
                  <a:lnTo>
                    <a:pt x="64" y="3"/>
                  </a:lnTo>
                  <a:lnTo>
                    <a:pt x="66" y="1"/>
                  </a:lnTo>
                  <a:lnTo>
                    <a:pt x="69" y="0"/>
                  </a:lnTo>
                  <a:lnTo>
                    <a:pt x="71" y="0"/>
                  </a:lnTo>
                  <a:lnTo>
                    <a:pt x="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12" name="Freeform 332">
              <a:extLst>
                <a:ext uri="{FF2B5EF4-FFF2-40B4-BE49-F238E27FC236}">
                  <a16:creationId xmlns:a16="http://schemas.microsoft.com/office/drawing/2014/main" id="{279BB19F-25C0-4B51-AF1E-41AA4F7C8B9D}"/>
                </a:ext>
              </a:extLst>
            </p:cNvPr>
            <p:cNvSpPr>
              <a:spLocks/>
            </p:cNvSpPr>
            <p:nvPr/>
          </p:nvSpPr>
          <p:spPr bwMode="auto">
            <a:xfrm>
              <a:off x="5835166" y="2829257"/>
              <a:ext cx="109156" cy="74070"/>
            </a:xfrm>
            <a:custGeom>
              <a:avLst/>
              <a:gdLst>
                <a:gd name="T0" fmla="*/ 33 w 56"/>
                <a:gd name="T1" fmla="*/ 1 h 38"/>
                <a:gd name="T2" fmla="*/ 33 w 56"/>
                <a:gd name="T3" fmla="*/ 1 h 38"/>
                <a:gd name="T4" fmla="*/ 37 w 56"/>
                <a:gd name="T5" fmla="*/ 1 h 38"/>
                <a:gd name="T6" fmla="*/ 38 w 56"/>
                <a:gd name="T7" fmla="*/ 3 h 38"/>
                <a:gd name="T8" fmla="*/ 43 w 56"/>
                <a:gd name="T9" fmla="*/ 4 h 38"/>
                <a:gd name="T10" fmla="*/ 44 w 56"/>
                <a:gd name="T11" fmla="*/ 4 h 38"/>
                <a:gd name="T12" fmla="*/ 48 w 56"/>
                <a:gd name="T13" fmla="*/ 8 h 38"/>
                <a:gd name="T14" fmla="*/ 48 w 56"/>
                <a:gd name="T15" fmla="*/ 11 h 38"/>
                <a:gd name="T16" fmla="*/ 46 w 56"/>
                <a:gd name="T17" fmla="*/ 11 h 38"/>
                <a:gd name="T18" fmla="*/ 46 w 56"/>
                <a:gd name="T19" fmla="*/ 14 h 38"/>
                <a:gd name="T20" fmla="*/ 48 w 56"/>
                <a:gd name="T21" fmla="*/ 14 h 38"/>
                <a:gd name="T22" fmla="*/ 51 w 56"/>
                <a:gd name="T23" fmla="*/ 15 h 38"/>
                <a:gd name="T24" fmla="*/ 54 w 56"/>
                <a:gd name="T25" fmla="*/ 17 h 38"/>
                <a:gd name="T26" fmla="*/ 54 w 56"/>
                <a:gd name="T27" fmla="*/ 19 h 38"/>
                <a:gd name="T28" fmla="*/ 56 w 56"/>
                <a:gd name="T29" fmla="*/ 22 h 38"/>
                <a:gd name="T30" fmla="*/ 52 w 56"/>
                <a:gd name="T31" fmla="*/ 26 h 38"/>
                <a:gd name="T32" fmla="*/ 52 w 56"/>
                <a:gd name="T33" fmla="*/ 26 h 38"/>
                <a:gd name="T34" fmla="*/ 49 w 56"/>
                <a:gd name="T35" fmla="*/ 26 h 38"/>
                <a:gd name="T36" fmla="*/ 46 w 56"/>
                <a:gd name="T37" fmla="*/ 30 h 38"/>
                <a:gd name="T38" fmla="*/ 46 w 56"/>
                <a:gd name="T39" fmla="*/ 31 h 38"/>
                <a:gd name="T40" fmla="*/ 48 w 56"/>
                <a:gd name="T41" fmla="*/ 34 h 38"/>
                <a:gd name="T42" fmla="*/ 48 w 56"/>
                <a:gd name="T43" fmla="*/ 36 h 38"/>
                <a:gd name="T44" fmla="*/ 46 w 56"/>
                <a:gd name="T45" fmla="*/ 38 h 38"/>
                <a:gd name="T46" fmla="*/ 43 w 56"/>
                <a:gd name="T47" fmla="*/ 38 h 38"/>
                <a:gd name="T48" fmla="*/ 40 w 56"/>
                <a:gd name="T49" fmla="*/ 36 h 38"/>
                <a:gd name="T50" fmla="*/ 38 w 56"/>
                <a:gd name="T51" fmla="*/ 34 h 38"/>
                <a:gd name="T52" fmla="*/ 35 w 56"/>
                <a:gd name="T53" fmla="*/ 33 h 38"/>
                <a:gd name="T54" fmla="*/ 33 w 56"/>
                <a:gd name="T55" fmla="*/ 30 h 38"/>
                <a:gd name="T56" fmla="*/ 33 w 56"/>
                <a:gd name="T57" fmla="*/ 26 h 38"/>
                <a:gd name="T58" fmla="*/ 32 w 56"/>
                <a:gd name="T59" fmla="*/ 28 h 38"/>
                <a:gd name="T60" fmla="*/ 27 w 56"/>
                <a:gd name="T61" fmla="*/ 30 h 38"/>
                <a:gd name="T62" fmla="*/ 24 w 56"/>
                <a:gd name="T63" fmla="*/ 30 h 38"/>
                <a:gd name="T64" fmla="*/ 24 w 56"/>
                <a:gd name="T65" fmla="*/ 28 h 38"/>
                <a:gd name="T66" fmla="*/ 24 w 56"/>
                <a:gd name="T67" fmla="*/ 26 h 38"/>
                <a:gd name="T68" fmla="*/ 24 w 56"/>
                <a:gd name="T69" fmla="*/ 23 h 38"/>
                <a:gd name="T70" fmla="*/ 19 w 56"/>
                <a:gd name="T71" fmla="*/ 22 h 38"/>
                <a:gd name="T72" fmla="*/ 18 w 56"/>
                <a:gd name="T73" fmla="*/ 23 h 38"/>
                <a:gd name="T74" fmla="*/ 16 w 56"/>
                <a:gd name="T75" fmla="*/ 20 h 38"/>
                <a:gd name="T76" fmla="*/ 11 w 56"/>
                <a:gd name="T77" fmla="*/ 19 h 38"/>
                <a:gd name="T78" fmla="*/ 10 w 56"/>
                <a:gd name="T79" fmla="*/ 15 h 38"/>
                <a:gd name="T80" fmla="*/ 8 w 56"/>
                <a:gd name="T81" fmla="*/ 14 h 38"/>
                <a:gd name="T82" fmla="*/ 5 w 56"/>
                <a:gd name="T83" fmla="*/ 15 h 38"/>
                <a:gd name="T84" fmla="*/ 2 w 56"/>
                <a:gd name="T85" fmla="*/ 14 h 38"/>
                <a:gd name="T86" fmla="*/ 2 w 56"/>
                <a:gd name="T87" fmla="*/ 11 h 38"/>
                <a:gd name="T88" fmla="*/ 0 w 56"/>
                <a:gd name="T89" fmla="*/ 8 h 38"/>
                <a:gd name="T90" fmla="*/ 13 w 56"/>
                <a:gd name="T91" fmla="*/ 3 h 38"/>
                <a:gd name="T92" fmla="*/ 13 w 56"/>
                <a:gd name="T93" fmla="*/ 4 h 38"/>
                <a:gd name="T94" fmla="*/ 16 w 56"/>
                <a:gd name="T95" fmla="*/ 4 h 38"/>
                <a:gd name="T96" fmla="*/ 18 w 56"/>
                <a:gd name="T97" fmla="*/ 6 h 38"/>
                <a:gd name="T98" fmla="*/ 22 w 56"/>
                <a:gd name="T99" fmla="*/ 4 h 38"/>
                <a:gd name="T100" fmla="*/ 26 w 56"/>
                <a:gd name="T101" fmla="*/ 3 h 38"/>
                <a:gd name="T102" fmla="*/ 27 w 56"/>
                <a:gd name="T103" fmla="*/ 3 h 38"/>
                <a:gd name="T104" fmla="*/ 29 w 56"/>
                <a:gd name="T105" fmla="*/ 1 h 38"/>
                <a:gd name="T106" fmla="*/ 30 w 56"/>
                <a:gd name="T10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 h="38">
                  <a:moveTo>
                    <a:pt x="32" y="0"/>
                  </a:moveTo>
                  <a:lnTo>
                    <a:pt x="33" y="1"/>
                  </a:lnTo>
                  <a:lnTo>
                    <a:pt x="33" y="1"/>
                  </a:lnTo>
                  <a:lnTo>
                    <a:pt x="33" y="1"/>
                  </a:lnTo>
                  <a:lnTo>
                    <a:pt x="33" y="1"/>
                  </a:lnTo>
                  <a:lnTo>
                    <a:pt x="33" y="1"/>
                  </a:lnTo>
                  <a:lnTo>
                    <a:pt x="35" y="1"/>
                  </a:lnTo>
                  <a:lnTo>
                    <a:pt x="37" y="1"/>
                  </a:lnTo>
                  <a:lnTo>
                    <a:pt x="37" y="1"/>
                  </a:lnTo>
                  <a:lnTo>
                    <a:pt x="37" y="1"/>
                  </a:lnTo>
                  <a:lnTo>
                    <a:pt x="37" y="1"/>
                  </a:lnTo>
                  <a:lnTo>
                    <a:pt x="38" y="3"/>
                  </a:lnTo>
                  <a:lnTo>
                    <a:pt x="40" y="4"/>
                  </a:lnTo>
                  <a:lnTo>
                    <a:pt x="40" y="4"/>
                  </a:lnTo>
                  <a:lnTo>
                    <a:pt x="43" y="4"/>
                  </a:lnTo>
                  <a:lnTo>
                    <a:pt x="43" y="4"/>
                  </a:lnTo>
                  <a:lnTo>
                    <a:pt x="43" y="4"/>
                  </a:lnTo>
                  <a:lnTo>
                    <a:pt x="44" y="4"/>
                  </a:lnTo>
                  <a:lnTo>
                    <a:pt x="44" y="6"/>
                  </a:lnTo>
                  <a:lnTo>
                    <a:pt x="48" y="6"/>
                  </a:lnTo>
                  <a:lnTo>
                    <a:pt x="48" y="8"/>
                  </a:lnTo>
                  <a:lnTo>
                    <a:pt x="48" y="8"/>
                  </a:lnTo>
                  <a:lnTo>
                    <a:pt x="48" y="8"/>
                  </a:lnTo>
                  <a:lnTo>
                    <a:pt x="48" y="11"/>
                  </a:lnTo>
                  <a:lnTo>
                    <a:pt x="46" y="11"/>
                  </a:lnTo>
                  <a:lnTo>
                    <a:pt x="48" y="11"/>
                  </a:lnTo>
                  <a:lnTo>
                    <a:pt x="46" y="11"/>
                  </a:lnTo>
                  <a:lnTo>
                    <a:pt x="46" y="12"/>
                  </a:lnTo>
                  <a:lnTo>
                    <a:pt x="44" y="12"/>
                  </a:lnTo>
                  <a:lnTo>
                    <a:pt x="46" y="14"/>
                  </a:lnTo>
                  <a:lnTo>
                    <a:pt x="46" y="14"/>
                  </a:lnTo>
                  <a:lnTo>
                    <a:pt x="46" y="14"/>
                  </a:lnTo>
                  <a:lnTo>
                    <a:pt x="48" y="14"/>
                  </a:lnTo>
                  <a:lnTo>
                    <a:pt x="49" y="14"/>
                  </a:lnTo>
                  <a:lnTo>
                    <a:pt x="51" y="14"/>
                  </a:lnTo>
                  <a:lnTo>
                    <a:pt x="51" y="15"/>
                  </a:lnTo>
                  <a:lnTo>
                    <a:pt x="52" y="15"/>
                  </a:lnTo>
                  <a:lnTo>
                    <a:pt x="52" y="17"/>
                  </a:lnTo>
                  <a:lnTo>
                    <a:pt x="54" y="17"/>
                  </a:lnTo>
                  <a:lnTo>
                    <a:pt x="52" y="19"/>
                  </a:lnTo>
                  <a:lnTo>
                    <a:pt x="52" y="19"/>
                  </a:lnTo>
                  <a:lnTo>
                    <a:pt x="54" y="19"/>
                  </a:lnTo>
                  <a:lnTo>
                    <a:pt x="56" y="20"/>
                  </a:lnTo>
                  <a:lnTo>
                    <a:pt x="56" y="20"/>
                  </a:lnTo>
                  <a:lnTo>
                    <a:pt x="56" y="22"/>
                  </a:lnTo>
                  <a:lnTo>
                    <a:pt x="56" y="23"/>
                  </a:lnTo>
                  <a:lnTo>
                    <a:pt x="52" y="25"/>
                  </a:lnTo>
                  <a:lnTo>
                    <a:pt x="52" y="26"/>
                  </a:lnTo>
                  <a:lnTo>
                    <a:pt x="52" y="26"/>
                  </a:lnTo>
                  <a:lnTo>
                    <a:pt x="52" y="26"/>
                  </a:lnTo>
                  <a:lnTo>
                    <a:pt x="52" y="26"/>
                  </a:lnTo>
                  <a:lnTo>
                    <a:pt x="51" y="26"/>
                  </a:lnTo>
                  <a:lnTo>
                    <a:pt x="51" y="25"/>
                  </a:lnTo>
                  <a:lnTo>
                    <a:pt x="49" y="26"/>
                  </a:lnTo>
                  <a:lnTo>
                    <a:pt x="48" y="28"/>
                  </a:lnTo>
                  <a:lnTo>
                    <a:pt x="48" y="30"/>
                  </a:lnTo>
                  <a:lnTo>
                    <a:pt x="46" y="30"/>
                  </a:lnTo>
                  <a:lnTo>
                    <a:pt x="46" y="31"/>
                  </a:lnTo>
                  <a:lnTo>
                    <a:pt x="46" y="31"/>
                  </a:lnTo>
                  <a:lnTo>
                    <a:pt x="46" y="31"/>
                  </a:lnTo>
                  <a:lnTo>
                    <a:pt x="46" y="33"/>
                  </a:lnTo>
                  <a:lnTo>
                    <a:pt x="48" y="33"/>
                  </a:lnTo>
                  <a:lnTo>
                    <a:pt x="48" y="34"/>
                  </a:lnTo>
                  <a:lnTo>
                    <a:pt x="49" y="36"/>
                  </a:lnTo>
                  <a:lnTo>
                    <a:pt x="48" y="36"/>
                  </a:lnTo>
                  <a:lnTo>
                    <a:pt x="48" y="36"/>
                  </a:lnTo>
                  <a:lnTo>
                    <a:pt x="48" y="38"/>
                  </a:lnTo>
                  <a:lnTo>
                    <a:pt x="48" y="38"/>
                  </a:lnTo>
                  <a:lnTo>
                    <a:pt x="46" y="38"/>
                  </a:lnTo>
                  <a:lnTo>
                    <a:pt x="44" y="38"/>
                  </a:lnTo>
                  <a:lnTo>
                    <a:pt x="44" y="38"/>
                  </a:lnTo>
                  <a:lnTo>
                    <a:pt x="43" y="38"/>
                  </a:lnTo>
                  <a:lnTo>
                    <a:pt x="43" y="38"/>
                  </a:lnTo>
                  <a:lnTo>
                    <a:pt x="41" y="36"/>
                  </a:lnTo>
                  <a:lnTo>
                    <a:pt x="40" y="36"/>
                  </a:lnTo>
                  <a:lnTo>
                    <a:pt x="40" y="34"/>
                  </a:lnTo>
                  <a:lnTo>
                    <a:pt x="40" y="34"/>
                  </a:lnTo>
                  <a:lnTo>
                    <a:pt x="38" y="34"/>
                  </a:lnTo>
                  <a:lnTo>
                    <a:pt x="37" y="33"/>
                  </a:lnTo>
                  <a:lnTo>
                    <a:pt x="37" y="33"/>
                  </a:lnTo>
                  <a:lnTo>
                    <a:pt x="35" y="33"/>
                  </a:lnTo>
                  <a:lnTo>
                    <a:pt x="33" y="33"/>
                  </a:lnTo>
                  <a:lnTo>
                    <a:pt x="33" y="31"/>
                  </a:lnTo>
                  <a:lnTo>
                    <a:pt x="33" y="30"/>
                  </a:lnTo>
                  <a:lnTo>
                    <a:pt x="33" y="30"/>
                  </a:lnTo>
                  <a:lnTo>
                    <a:pt x="33" y="26"/>
                  </a:lnTo>
                  <a:lnTo>
                    <a:pt x="33" y="26"/>
                  </a:lnTo>
                  <a:lnTo>
                    <a:pt x="33" y="26"/>
                  </a:lnTo>
                  <a:lnTo>
                    <a:pt x="32" y="26"/>
                  </a:lnTo>
                  <a:lnTo>
                    <a:pt x="32" y="28"/>
                  </a:lnTo>
                  <a:lnTo>
                    <a:pt x="30" y="28"/>
                  </a:lnTo>
                  <a:lnTo>
                    <a:pt x="29" y="30"/>
                  </a:lnTo>
                  <a:lnTo>
                    <a:pt x="27" y="30"/>
                  </a:lnTo>
                  <a:lnTo>
                    <a:pt x="24" y="30"/>
                  </a:lnTo>
                  <a:lnTo>
                    <a:pt x="24" y="30"/>
                  </a:lnTo>
                  <a:lnTo>
                    <a:pt x="24" y="30"/>
                  </a:lnTo>
                  <a:lnTo>
                    <a:pt x="24" y="28"/>
                  </a:lnTo>
                  <a:lnTo>
                    <a:pt x="24" y="28"/>
                  </a:lnTo>
                  <a:lnTo>
                    <a:pt x="24" y="28"/>
                  </a:lnTo>
                  <a:lnTo>
                    <a:pt x="24" y="26"/>
                  </a:lnTo>
                  <a:lnTo>
                    <a:pt x="24" y="26"/>
                  </a:lnTo>
                  <a:lnTo>
                    <a:pt x="24" y="26"/>
                  </a:lnTo>
                  <a:lnTo>
                    <a:pt x="24" y="25"/>
                  </a:lnTo>
                  <a:lnTo>
                    <a:pt x="24" y="25"/>
                  </a:lnTo>
                  <a:lnTo>
                    <a:pt x="24" y="23"/>
                  </a:lnTo>
                  <a:lnTo>
                    <a:pt x="22" y="23"/>
                  </a:lnTo>
                  <a:lnTo>
                    <a:pt x="21" y="22"/>
                  </a:lnTo>
                  <a:lnTo>
                    <a:pt x="19" y="22"/>
                  </a:lnTo>
                  <a:lnTo>
                    <a:pt x="19" y="22"/>
                  </a:lnTo>
                  <a:lnTo>
                    <a:pt x="18" y="22"/>
                  </a:lnTo>
                  <a:lnTo>
                    <a:pt x="18" y="23"/>
                  </a:lnTo>
                  <a:lnTo>
                    <a:pt x="18" y="23"/>
                  </a:lnTo>
                  <a:lnTo>
                    <a:pt x="16" y="23"/>
                  </a:lnTo>
                  <a:lnTo>
                    <a:pt x="16" y="20"/>
                  </a:lnTo>
                  <a:lnTo>
                    <a:pt x="16" y="20"/>
                  </a:lnTo>
                  <a:lnTo>
                    <a:pt x="15" y="19"/>
                  </a:lnTo>
                  <a:lnTo>
                    <a:pt x="11" y="19"/>
                  </a:lnTo>
                  <a:lnTo>
                    <a:pt x="11" y="19"/>
                  </a:lnTo>
                  <a:lnTo>
                    <a:pt x="11" y="17"/>
                  </a:lnTo>
                  <a:lnTo>
                    <a:pt x="10" y="15"/>
                  </a:lnTo>
                  <a:lnTo>
                    <a:pt x="10" y="15"/>
                  </a:lnTo>
                  <a:lnTo>
                    <a:pt x="10" y="14"/>
                  </a:lnTo>
                  <a:lnTo>
                    <a:pt x="8" y="14"/>
                  </a:lnTo>
                  <a:lnTo>
                    <a:pt x="8" y="14"/>
                  </a:lnTo>
                  <a:lnTo>
                    <a:pt x="7" y="15"/>
                  </a:lnTo>
                  <a:lnTo>
                    <a:pt x="5" y="15"/>
                  </a:lnTo>
                  <a:lnTo>
                    <a:pt x="5" y="15"/>
                  </a:lnTo>
                  <a:lnTo>
                    <a:pt x="3" y="14"/>
                  </a:lnTo>
                  <a:lnTo>
                    <a:pt x="2" y="14"/>
                  </a:lnTo>
                  <a:lnTo>
                    <a:pt x="2" y="12"/>
                  </a:lnTo>
                  <a:lnTo>
                    <a:pt x="0" y="11"/>
                  </a:lnTo>
                  <a:lnTo>
                    <a:pt x="2" y="11"/>
                  </a:lnTo>
                  <a:lnTo>
                    <a:pt x="0" y="11"/>
                  </a:lnTo>
                  <a:lnTo>
                    <a:pt x="0" y="9"/>
                  </a:lnTo>
                  <a:lnTo>
                    <a:pt x="0" y="8"/>
                  </a:lnTo>
                  <a:lnTo>
                    <a:pt x="7" y="4"/>
                  </a:lnTo>
                  <a:lnTo>
                    <a:pt x="10" y="3"/>
                  </a:lnTo>
                  <a:lnTo>
                    <a:pt x="13" y="3"/>
                  </a:lnTo>
                  <a:lnTo>
                    <a:pt x="13" y="4"/>
                  </a:lnTo>
                  <a:lnTo>
                    <a:pt x="13" y="4"/>
                  </a:lnTo>
                  <a:lnTo>
                    <a:pt x="13" y="4"/>
                  </a:lnTo>
                  <a:lnTo>
                    <a:pt x="15" y="4"/>
                  </a:lnTo>
                  <a:lnTo>
                    <a:pt x="15" y="4"/>
                  </a:lnTo>
                  <a:lnTo>
                    <a:pt x="16" y="4"/>
                  </a:lnTo>
                  <a:lnTo>
                    <a:pt x="18" y="4"/>
                  </a:lnTo>
                  <a:lnTo>
                    <a:pt x="18" y="4"/>
                  </a:lnTo>
                  <a:lnTo>
                    <a:pt x="18" y="6"/>
                  </a:lnTo>
                  <a:lnTo>
                    <a:pt x="19" y="6"/>
                  </a:lnTo>
                  <a:lnTo>
                    <a:pt x="21" y="6"/>
                  </a:lnTo>
                  <a:lnTo>
                    <a:pt x="22" y="4"/>
                  </a:lnTo>
                  <a:lnTo>
                    <a:pt x="24" y="4"/>
                  </a:lnTo>
                  <a:lnTo>
                    <a:pt x="24" y="3"/>
                  </a:lnTo>
                  <a:lnTo>
                    <a:pt x="26" y="3"/>
                  </a:lnTo>
                  <a:lnTo>
                    <a:pt x="26" y="3"/>
                  </a:lnTo>
                  <a:lnTo>
                    <a:pt x="27" y="3"/>
                  </a:lnTo>
                  <a:lnTo>
                    <a:pt x="27" y="3"/>
                  </a:lnTo>
                  <a:lnTo>
                    <a:pt x="27" y="1"/>
                  </a:lnTo>
                  <a:lnTo>
                    <a:pt x="29" y="1"/>
                  </a:lnTo>
                  <a:lnTo>
                    <a:pt x="29" y="1"/>
                  </a:lnTo>
                  <a:lnTo>
                    <a:pt x="29" y="1"/>
                  </a:lnTo>
                  <a:lnTo>
                    <a:pt x="30" y="1"/>
                  </a:lnTo>
                  <a:lnTo>
                    <a:pt x="30" y="1"/>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13" name="Freeform 333">
              <a:extLst>
                <a:ext uri="{FF2B5EF4-FFF2-40B4-BE49-F238E27FC236}">
                  <a16:creationId xmlns:a16="http://schemas.microsoft.com/office/drawing/2014/main" id="{6A015A64-99DF-428C-8BE7-9426D2404887}"/>
                </a:ext>
              </a:extLst>
            </p:cNvPr>
            <p:cNvSpPr>
              <a:spLocks noEditPoints="1"/>
            </p:cNvSpPr>
            <p:nvPr/>
          </p:nvSpPr>
          <p:spPr bwMode="auto">
            <a:xfrm>
              <a:off x="8246352" y="3655727"/>
              <a:ext cx="128649" cy="171531"/>
            </a:xfrm>
            <a:custGeom>
              <a:avLst/>
              <a:gdLst>
                <a:gd name="T0" fmla="*/ 55 w 66"/>
                <a:gd name="T1" fmla="*/ 77 h 88"/>
                <a:gd name="T2" fmla="*/ 55 w 66"/>
                <a:gd name="T3" fmla="*/ 72 h 88"/>
                <a:gd name="T4" fmla="*/ 45 w 66"/>
                <a:gd name="T5" fmla="*/ 66 h 88"/>
                <a:gd name="T6" fmla="*/ 50 w 66"/>
                <a:gd name="T7" fmla="*/ 63 h 88"/>
                <a:gd name="T8" fmla="*/ 36 w 66"/>
                <a:gd name="T9" fmla="*/ 56 h 88"/>
                <a:gd name="T10" fmla="*/ 39 w 66"/>
                <a:gd name="T11" fmla="*/ 67 h 88"/>
                <a:gd name="T12" fmla="*/ 36 w 66"/>
                <a:gd name="T13" fmla="*/ 59 h 88"/>
                <a:gd name="T14" fmla="*/ 37 w 66"/>
                <a:gd name="T15" fmla="*/ 56 h 88"/>
                <a:gd name="T16" fmla="*/ 7 w 66"/>
                <a:gd name="T17" fmla="*/ 3 h 88"/>
                <a:gd name="T18" fmla="*/ 12 w 66"/>
                <a:gd name="T19" fmla="*/ 4 h 88"/>
                <a:gd name="T20" fmla="*/ 14 w 66"/>
                <a:gd name="T21" fmla="*/ 3 h 88"/>
                <a:gd name="T22" fmla="*/ 20 w 66"/>
                <a:gd name="T23" fmla="*/ 9 h 88"/>
                <a:gd name="T24" fmla="*/ 23 w 66"/>
                <a:gd name="T25" fmla="*/ 6 h 88"/>
                <a:gd name="T26" fmla="*/ 25 w 66"/>
                <a:gd name="T27" fmla="*/ 20 h 88"/>
                <a:gd name="T28" fmla="*/ 37 w 66"/>
                <a:gd name="T29" fmla="*/ 22 h 88"/>
                <a:gd name="T30" fmla="*/ 58 w 66"/>
                <a:gd name="T31" fmla="*/ 22 h 88"/>
                <a:gd name="T32" fmla="*/ 63 w 66"/>
                <a:gd name="T33" fmla="*/ 26 h 88"/>
                <a:gd name="T34" fmla="*/ 58 w 66"/>
                <a:gd name="T35" fmla="*/ 33 h 88"/>
                <a:gd name="T36" fmla="*/ 55 w 66"/>
                <a:gd name="T37" fmla="*/ 36 h 88"/>
                <a:gd name="T38" fmla="*/ 50 w 66"/>
                <a:gd name="T39" fmla="*/ 37 h 88"/>
                <a:gd name="T40" fmla="*/ 45 w 66"/>
                <a:gd name="T41" fmla="*/ 44 h 88"/>
                <a:gd name="T42" fmla="*/ 47 w 66"/>
                <a:gd name="T43" fmla="*/ 53 h 88"/>
                <a:gd name="T44" fmla="*/ 52 w 66"/>
                <a:gd name="T45" fmla="*/ 55 h 88"/>
                <a:gd name="T46" fmla="*/ 55 w 66"/>
                <a:gd name="T47" fmla="*/ 47 h 88"/>
                <a:gd name="T48" fmla="*/ 59 w 66"/>
                <a:gd name="T49" fmla="*/ 44 h 88"/>
                <a:gd name="T50" fmla="*/ 63 w 66"/>
                <a:gd name="T51" fmla="*/ 55 h 88"/>
                <a:gd name="T52" fmla="*/ 64 w 66"/>
                <a:gd name="T53" fmla="*/ 69 h 88"/>
                <a:gd name="T54" fmla="*/ 66 w 66"/>
                <a:gd name="T55" fmla="*/ 80 h 88"/>
                <a:gd name="T56" fmla="*/ 59 w 66"/>
                <a:gd name="T57" fmla="*/ 80 h 88"/>
                <a:gd name="T58" fmla="*/ 61 w 66"/>
                <a:gd name="T59" fmla="*/ 86 h 88"/>
                <a:gd name="T60" fmla="*/ 56 w 66"/>
                <a:gd name="T61" fmla="*/ 74 h 88"/>
                <a:gd name="T62" fmla="*/ 53 w 66"/>
                <a:gd name="T63" fmla="*/ 66 h 88"/>
                <a:gd name="T64" fmla="*/ 47 w 66"/>
                <a:gd name="T65" fmla="*/ 58 h 88"/>
                <a:gd name="T66" fmla="*/ 37 w 66"/>
                <a:gd name="T67" fmla="*/ 50 h 88"/>
                <a:gd name="T68" fmla="*/ 36 w 66"/>
                <a:gd name="T69" fmla="*/ 48 h 88"/>
                <a:gd name="T70" fmla="*/ 36 w 66"/>
                <a:gd name="T71" fmla="*/ 53 h 88"/>
                <a:gd name="T72" fmla="*/ 34 w 66"/>
                <a:gd name="T73" fmla="*/ 58 h 88"/>
                <a:gd name="T74" fmla="*/ 36 w 66"/>
                <a:gd name="T75" fmla="*/ 66 h 88"/>
                <a:gd name="T76" fmla="*/ 30 w 66"/>
                <a:gd name="T77" fmla="*/ 72 h 88"/>
                <a:gd name="T78" fmla="*/ 26 w 66"/>
                <a:gd name="T79" fmla="*/ 69 h 88"/>
                <a:gd name="T80" fmla="*/ 26 w 66"/>
                <a:gd name="T81" fmla="*/ 67 h 88"/>
                <a:gd name="T82" fmla="*/ 22 w 66"/>
                <a:gd name="T83" fmla="*/ 72 h 88"/>
                <a:gd name="T84" fmla="*/ 18 w 66"/>
                <a:gd name="T85" fmla="*/ 74 h 88"/>
                <a:gd name="T86" fmla="*/ 14 w 66"/>
                <a:gd name="T87" fmla="*/ 67 h 88"/>
                <a:gd name="T88" fmla="*/ 11 w 66"/>
                <a:gd name="T89" fmla="*/ 55 h 88"/>
                <a:gd name="T90" fmla="*/ 9 w 66"/>
                <a:gd name="T91" fmla="*/ 48 h 88"/>
                <a:gd name="T92" fmla="*/ 9 w 66"/>
                <a:gd name="T93" fmla="*/ 39 h 88"/>
                <a:gd name="T94" fmla="*/ 4 w 66"/>
                <a:gd name="T95" fmla="*/ 33 h 88"/>
                <a:gd name="T96" fmla="*/ 0 w 66"/>
                <a:gd name="T97" fmla="*/ 29 h 88"/>
                <a:gd name="T98" fmla="*/ 6 w 66"/>
                <a:gd name="T99" fmla="*/ 22 h 88"/>
                <a:gd name="T100" fmla="*/ 12 w 66"/>
                <a:gd name="T101" fmla="*/ 20 h 88"/>
                <a:gd name="T102" fmla="*/ 6 w 66"/>
                <a:gd name="T103" fmla="*/ 15 h 88"/>
                <a:gd name="T104" fmla="*/ 0 w 66"/>
                <a:gd name="T105" fmla="*/ 9 h 88"/>
                <a:gd name="T106" fmla="*/ 6 w 66"/>
                <a:gd name="T107" fmla="*/ 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88">
                  <a:moveTo>
                    <a:pt x="55" y="74"/>
                  </a:moveTo>
                  <a:lnTo>
                    <a:pt x="56" y="74"/>
                  </a:lnTo>
                  <a:lnTo>
                    <a:pt x="56" y="74"/>
                  </a:lnTo>
                  <a:lnTo>
                    <a:pt x="56" y="75"/>
                  </a:lnTo>
                  <a:lnTo>
                    <a:pt x="56" y="77"/>
                  </a:lnTo>
                  <a:lnTo>
                    <a:pt x="55" y="77"/>
                  </a:lnTo>
                  <a:lnTo>
                    <a:pt x="55" y="77"/>
                  </a:lnTo>
                  <a:lnTo>
                    <a:pt x="55" y="75"/>
                  </a:lnTo>
                  <a:lnTo>
                    <a:pt x="55" y="74"/>
                  </a:lnTo>
                  <a:lnTo>
                    <a:pt x="55" y="74"/>
                  </a:lnTo>
                  <a:close/>
                  <a:moveTo>
                    <a:pt x="55" y="70"/>
                  </a:moveTo>
                  <a:lnTo>
                    <a:pt x="55" y="70"/>
                  </a:lnTo>
                  <a:lnTo>
                    <a:pt x="55" y="72"/>
                  </a:lnTo>
                  <a:lnTo>
                    <a:pt x="55" y="72"/>
                  </a:lnTo>
                  <a:lnTo>
                    <a:pt x="55" y="74"/>
                  </a:lnTo>
                  <a:lnTo>
                    <a:pt x="55" y="72"/>
                  </a:lnTo>
                  <a:lnTo>
                    <a:pt x="55" y="72"/>
                  </a:lnTo>
                  <a:lnTo>
                    <a:pt x="55" y="70"/>
                  </a:lnTo>
                  <a:close/>
                  <a:moveTo>
                    <a:pt x="44" y="61"/>
                  </a:moveTo>
                  <a:lnTo>
                    <a:pt x="45" y="64"/>
                  </a:lnTo>
                  <a:lnTo>
                    <a:pt x="45" y="66"/>
                  </a:lnTo>
                  <a:lnTo>
                    <a:pt x="44" y="67"/>
                  </a:lnTo>
                  <a:lnTo>
                    <a:pt x="42" y="67"/>
                  </a:lnTo>
                  <a:lnTo>
                    <a:pt x="44" y="61"/>
                  </a:lnTo>
                  <a:close/>
                  <a:moveTo>
                    <a:pt x="48" y="59"/>
                  </a:moveTo>
                  <a:lnTo>
                    <a:pt x="48" y="61"/>
                  </a:lnTo>
                  <a:lnTo>
                    <a:pt x="50" y="63"/>
                  </a:lnTo>
                  <a:lnTo>
                    <a:pt x="50" y="63"/>
                  </a:lnTo>
                  <a:lnTo>
                    <a:pt x="50" y="64"/>
                  </a:lnTo>
                  <a:lnTo>
                    <a:pt x="50" y="64"/>
                  </a:lnTo>
                  <a:lnTo>
                    <a:pt x="48" y="64"/>
                  </a:lnTo>
                  <a:lnTo>
                    <a:pt x="48" y="63"/>
                  </a:lnTo>
                  <a:lnTo>
                    <a:pt x="48" y="61"/>
                  </a:lnTo>
                  <a:lnTo>
                    <a:pt x="48" y="59"/>
                  </a:lnTo>
                  <a:close/>
                  <a:moveTo>
                    <a:pt x="36" y="56"/>
                  </a:moveTo>
                  <a:lnTo>
                    <a:pt x="37" y="58"/>
                  </a:lnTo>
                  <a:lnTo>
                    <a:pt x="37" y="58"/>
                  </a:lnTo>
                  <a:lnTo>
                    <a:pt x="37" y="59"/>
                  </a:lnTo>
                  <a:lnTo>
                    <a:pt x="39" y="59"/>
                  </a:lnTo>
                  <a:lnTo>
                    <a:pt x="41" y="63"/>
                  </a:lnTo>
                  <a:lnTo>
                    <a:pt x="41" y="64"/>
                  </a:lnTo>
                  <a:lnTo>
                    <a:pt x="39" y="67"/>
                  </a:lnTo>
                  <a:lnTo>
                    <a:pt x="39" y="69"/>
                  </a:lnTo>
                  <a:lnTo>
                    <a:pt x="36" y="69"/>
                  </a:lnTo>
                  <a:lnTo>
                    <a:pt x="36" y="69"/>
                  </a:lnTo>
                  <a:lnTo>
                    <a:pt x="37" y="64"/>
                  </a:lnTo>
                  <a:lnTo>
                    <a:pt x="37" y="63"/>
                  </a:lnTo>
                  <a:lnTo>
                    <a:pt x="37" y="61"/>
                  </a:lnTo>
                  <a:lnTo>
                    <a:pt x="36" y="59"/>
                  </a:lnTo>
                  <a:lnTo>
                    <a:pt x="36" y="59"/>
                  </a:lnTo>
                  <a:lnTo>
                    <a:pt x="36" y="58"/>
                  </a:lnTo>
                  <a:lnTo>
                    <a:pt x="34" y="56"/>
                  </a:lnTo>
                  <a:lnTo>
                    <a:pt x="36" y="56"/>
                  </a:lnTo>
                  <a:close/>
                  <a:moveTo>
                    <a:pt x="36" y="53"/>
                  </a:moveTo>
                  <a:lnTo>
                    <a:pt x="37" y="55"/>
                  </a:lnTo>
                  <a:lnTo>
                    <a:pt x="37" y="56"/>
                  </a:lnTo>
                  <a:lnTo>
                    <a:pt x="36" y="55"/>
                  </a:lnTo>
                  <a:lnTo>
                    <a:pt x="36" y="55"/>
                  </a:lnTo>
                  <a:lnTo>
                    <a:pt x="36" y="55"/>
                  </a:lnTo>
                  <a:lnTo>
                    <a:pt x="36" y="53"/>
                  </a:lnTo>
                  <a:close/>
                  <a:moveTo>
                    <a:pt x="4" y="0"/>
                  </a:moveTo>
                  <a:lnTo>
                    <a:pt x="6" y="1"/>
                  </a:lnTo>
                  <a:lnTo>
                    <a:pt x="7" y="3"/>
                  </a:lnTo>
                  <a:lnTo>
                    <a:pt x="9" y="3"/>
                  </a:lnTo>
                  <a:lnTo>
                    <a:pt x="9" y="4"/>
                  </a:lnTo>
                  <a:lnTo>
                    <a:pt x="9" y="4"/>
                  </a:lnTo>
                  <a:lnTo>
                    <a:pt x="11" y="4"/>
                  </a:lnTo>
                  <a:lnTo>
                    <a:pt x="11" y="4"/>
                  </a:lnTo>
                  <a:lnTo>
                    <a:pt x="12" y="4"/>
                  </a:lnTo>
                  <a:lnTo>
                    <a:pt x="12" y="4"/>
                  </a:lnTo>
                  <a:lnTo>
                    <a:pt x="12" y="4"/>
                  </a:lnTo>
                  <a:lnTo>
                    <a:pt x="14" y="4"/>
                  </a:lnTo>
                  <a:lnTo>
                    <a:pt x="12" y="3"/>
                  </a:lnTo>
                  <a:lnTo>
                    <a:pt x="12" y="3"/>
                  </a:lnTo>
                  <a:lnTo>
                    <a:pt x="12" y="3"/>
                  </a:lnTo>
                  <a:lnTo>
                    <a:pt x="14" y="3"/>
                  </a:lnTo>
                  <a:lnTo>
                    <a:pt x="14" y="3"/>
                  </a:lnTo>
                  <a:lnTo>
                    <a:pt x="14" y="3"/>
                  </a:lnTo>
                  <a:lnTo>
                    <a:pt x="15" y="4"/>
                  </a:lnTo>
                  <a:lnTo>
                    <a:pt x="15" y="6"/>
                  </a:lnTo>
                  <a:lnTo>
                    <a:pt x="15" y="7"/>
                  </a:lnTo>
                  <a:lnTo>
                    <a:pt x="17" y="7"/>
                  </a:lnTo>
                  <a:lnTo>
                    <a:pt x="18" y="9"/>
                  </a:lnTo>
                  <a:lnTo>
                    <a:pt x="20" y="9"/>
                  </a:lnTo>
                  <a:lnTo>
                    <a:pt x="22" y="9"/>
                  </a:lnTo>
                  <a:lnTo>
                    <a:pt x="22" y="7"/>
                  </a:lnTo>
                  <a:lnTo>
                    <a:pt x="22" y="6"/>
                  </a:lnTo>
                  <a:lnTo>
                    <a:pt x="22" y="6"/>
                  </a:lnTo>
                  <a:lnTo>
                    <a:pt x="22" y="6"/>
                  </a:lnTo>
                  <a:lnTo>
                    <a:pt x="23" y="6"/>
                  </a:lnTo>
                  <a:lnTo>
                    <a:pt x="23" y="6"/>
                  </a:lnTo>
                  <a:lnTo>
                    <a:pt x="25" y="9"/>
                  </a:lnTo>
                  <a:lnTo>
                    <a:pt x="25" y="11"/>
                  </a:lnTo>
                  <a:lnTo>
                    <a:pt x="25" y="15"/>
                  </a:lnTo>
                  <a:lnTo>
                    <a:pt x="25" y="18"/>
                  </a:lnTo>
                  <a:lnTo>
                    <a:pt x="25" y="18"/>
                  </a:lnTo>
                  <a:lnTo>
                    <a:pt x="25" y="20"/>
                  </a:lnTo>
                  <a:lnTo>
                    <a:pt x="25" y="20"/>
                  </a:lnTo>
                  <a:lnTo>
                    <a:pt x="26" y="20"/>
                  </a:lnTo>
                  <a:lnTo>
                    <a:pt x="28" y="20"/>
                  </a:lnTo>
                  <a:lnTo>
                    <a:pt x="30" y="20"/>
                  </a:lnTo>
                  <a:lnTo>
                    <a:pt x="31" y="22"/>
                  </a:lnTo>
                  <a:lnTo>
                    <a:pt x="34" y="22"/>
                  </a:lnTo>
                  <a:lnTo>
                    <a:pt x="36" y="22"/>
                  </a:lnTo>
                  <a:lnTo>
                    <a:pt x="37" y="22"/>
                  </a:lnTo>
                  <a:lnTo>
                    <a:pt x="39" y="22"/>
                  </a:lnTo>
                  <a:lnTo>
                    <a:pt x="42" y="22"/>
                  </a:lnTo>
                  <a:lnTo>
                    <a:pt x="47" y="22"/>
                  </a:lnTo>
                  <a:lnTo>
                    <a:pt x="48" y="22"/>
                  </a:lnTo>
                  <a:lnTo>
                    <a:pt x="48" y="22"/>
                  </a:lnTo>
                  <a:lnTo>
                    <a:pt x="53" y="22"/>
                  </a:lnTo>
                  <a:lnTo>
                    <a:pt x="58" y="22"/>
                  </a:lnTo>
                  <a:lnTo>
                    <a:pt x="59" y="22"/>
                  </a:lnTo>
                  <a:lnTo>
                    <a:pt x="63" y="23"/>
                  </a:lnTo>
                  <a:lnTo>
                    <a:pt x="64" y="25"/>
                  </a:lnTo>
                  <a:lnTo>
                    <a:pt x="64" y="25"/>
                  </a:lnTo>
                  <a:lnTo>
                    <a:pt x="64" y="26"/>
                  </a:lnTo>
                  <a:lnTo>
                    <a:pt x="63" y="26"/>
                  </a:lnTo>
                  <a:lnTo>
                    <a:pt x="63" y="26"/>
                  </a:lnTo>
                  <a:lnTo>
                    <a:pt x="61" y="26"/>
                  </a:lnTo>
                  <a:lnTo>
                    <a:pt x="59" y="26"/>
                  </a:lnTo>
                  <a:lnTo>
                    <a:pt x="59" y="28"/>
                  </a:lnTo>
                  <a:lnTo>
                    <a:pt x="59" y="28"/>
                  </a:lnTo>
                  <a:lnTo>
                    <a:pt x="59" y="29"/>
                  </a:lnTo>
                  <a:lnTo>
                    <a:pt x="58" y="31"/>
                  </a:lnTo>
                  <a:lnTo>
                    <a:pt x="58" y="33"/>
                  </a:lnTo>
                  <a:lnTo>
                    <a:pt x="58" y="33"/>
                  </a:lnTo>
                  <a:lnTo>
                    <a:pt x="58" y="34"/>
                  </a:lnTo>
                  <a:lnTo>
                    <a:pt x="56" y="34"/>
                  </a:lnTo>
                  <a:lnTo>
                    <a:pt x="56" y="34"/>
                  </a:lnTo>
                  <a:lnTo>
                    <a:pt x="56" y="34"/>
                  </a:lnTo>
                  <a:lnTo>
                    <a:pt x="55" y="36"/>
                  </a:lnTo>
                  <a:lnTo>
                    <a:pt x="55" y="36"/>
                  </a:lnTo>
                  <a:lnTo>
                    <a:pt x="55" y="36"/>
                  </a:lnTo>
                  <a:lnTo>
                    <a:pt x="53" y="36"/>
                  </a:lnTo>
                  <a:lnTo>
                    <a:pt x="53" y="36"/>
                  </a:lnTo>
                  <a:lnTo>
                    <a:pt x="52" y="36"/>
                  </a:lnTo>
                  <a:lnTo>
                    <a:pt x="52" y="37"/>
                  </a:lnTo>
                  <a:lnTo>
                    <a:pt x="50" y="37"/>
                  </a:lnTo>
                  <a:lnTo>
                    <a:pt x="50" y="37"/>
                  </a:lnTo>
                  <a:lnTo>
                    <a:pt x="48" y="37"/>
                  </a:lnTo>
                  <a:lnTo>
                    <a:pt x="47" y="37"/>
                  </a:lnTo>
                  <a:lnTo>
                    <a:pt x="47" y="39"/>
                  </a:lnTo>
                  <a:lnTo>
                    <a:pt x="47" y="39"/>
                  </a:lnTo>
                  <a:lnTo>
                    <a:pt x="45" y="40"/>
                  </a:lnTo>
                  <a:lnTo>
                    <a:pt x="45" y="42"/>
                  </a:lnTo>
                  <a:lnTo>
                    <a:pt x="45" y="44"/>
                  </a:lnTo>
                  <a:lnTo>
                    <a:pt x="45" y="45"/>
                  </a:lnTo>
                  <a:lnTo>
                    <a:pt x="45" y="48"/>
                  </a:lnTo>
                  <a:lnTo>
                    <a:pt x="47" y="53"/>
                  </a:lnTo>
                  <a:lnTo>
                    <a:pt x="47" y="53"/>
                  </a:lnTo>
                  <a:lnTo>
                    <a:pt x="47" y="53"/>
                  </a:lnTo>
                  <a:lnTo>
                    <a:pt x="47" y="53"/>
                  </a:lnTo>
                  <a:lnTo>
                    <a:pt x="47" y="53"/>
                  </a:lnTo>
                  <a:lnTo>
                    <a:pt x="47" y="52"/>
                  </a:lnTo>
                  <a:lnTo>
                    <a:pt x="48" y="52"/>
                  </a:lnTo>
                  <a:lnTo>
                    <a:pt x="48" y="52"/>
                  </a:lnTo>
                  <a:lnTo>
                    <a:pt x="48" y="52"/>
                  </a:lnTo>
                  <a:lnTo>
                    <a:pt x="50" y="53"/>
                  </a:lnTo>
                  <a:lnTo>
                    <a:pt x="50" y="55"/>
                  </a:lnTo>
                  <a:lnTo>
                    <a:pt x="52" y="55"/>
                  </a:lnTo>
                  <a:lnTo>
                    <a:pt x="52" y="55"/>
                  </a:lnTo>
                  <a:lnTo>
                    <a:pt x="53" y="53"/>
                  </a:lnTo>
                  <a:lnTo>
                    <a:pt x="53" y="53"/>
                  </a:lnTo>
                  <a:lnTo>
                    <a:pt x="53" y="52"/>
                  </a:lnTo>
                  <a:lnTo>
                    <a:pt x="53" y="50"/>
                  </a:lnTo>
                  <a:lnTo>
                    <a:pt x="53" y="48"/>
                  </a:lnTo>
                  <a:lnTo>
                    <a:pt x="55" y="47"/>
                  </a:lnTo>
                  <a:lnTo>
                    <a:pt x="56" y="47"/>
                  </a:lnTo>
                  <a:lnTo>
                    <a:pt x="56" y="45"/>
                  </a:lnTo>
                  <a:lnTo>
                    <a:pt x="56" y="44"/>
                  </a:lnTo>
                  <a:lnTo>
                    <a:pt x="56" y="44"/>
                  </a:lnTo>
                  <a:lnTo>
                    <a:pt x="58" y="44"/>
                  </a:lnTo>
                  <a:lnTo>
                    <a:pt x="58" y="44"/>
                  </a:lnTo>
                  <a:lnTo>
                    <a:pt x="59" y="44"/>
                  </a:lnTo>
                  <a:lnTo>
                    <a:pt x="59" y="44"/>
                  </a:lnTo>
                  <a:lnTo>
                    <a:pt x="59" y="44"/>
                  </a:lnTo>
                  <a:lnTo>
                    <a:pt x="61" y="47"/>
                  </a:lnTo>
                  <a:lnTo>
                    <a:pt x="61" y="50"/>
                  </a:lnTo>
                  <a:lnTo>
                    <a:pt x="61" y="50"/>
                  </a:lnTo>
                  <a:lnTo>
                    <a:pt x="61" y="53"/>
                  </a:lnTo>
                  <a:lnTo>
                    <a:pt x="63" y="55"/>
                  </a:lnTo>
                  <a:lnTo>
                    <a:pt x="63" y="56"/>
                  </a:lnTo>
                  <a:lnTo>
                    <a:pt x="63" y="58"/>
                  </a:lnTo>
                  <a:lnTo>
                    <a:pt x="63" y="58"/>
                  </a:lnTo>
                  <a:lnTo>
                    <a:pt x="64" y="59"/>
                  </a:lnTo>
                  <a:lnTo>
                    <a:pt x="64" y="61"/>
                  </a:lnTo>
                  <a:lnTo>
                    <a:pt x="64" y="63"/>
                  </a:lnTo>
                  <a:lnTo>
                    <a:pt x="64" y="69"/>
                  </a:lnTo>
                  <a:lnTo>
                    <a:pt x="64" y="70"/>
                  </a:lnTo>
                  <a:lnTo>
                    <a:pt x="66" y="70"/>
                  </a:lnTo>
                  <a:lnTo>
                    <a:pt x="66" y="75"/>
                  </a:lnTo>
                  <a:lnTo>
                    <a:pt x="66" y="77"/>
                  </a:lnTo>
                  <a:lnTo>
                    <a:pt x="66" y="80"/>
                  </a:lnTo>
                  <a:lnTo>
                    <a:pt x="66" y="80"/>
                  </a:lnTo>
                  <a:lnTo>
                    <a:pt x="66" y="80"/>
                  </a:lnTo>
                  <a:lnTo>
                    <a:pt x="64" y="80"/>
                  </a:lnTo>
                  <a:lnTo>
                    <a:pt x="64" y="80"/>
                  </a:lnTo>
                  <a:lnTo>
                    <a:pt x="64" y="78"/>
                  </a:lnTo>
                  <a:lnTo>
                    <a:pt x="63" y="78"/>
                  </a:lnTo>
                  <a:lnTo>
                    <a:pt x="61" y="78"/>
                  </a:lnTo>
                  <a:lnTo>
                    <a:pt x="61" y="78"/>
                  </a:lnTo>
                  <a:lnTo>
                    <a:pt x="59" y="80"/>
                  </a:lnTo>
                  <a:lnTo>
                    <a:pt x="59" y="80"/>
                  </a:lnTo>
                  <a:lnTo>
                    <a:pt x="59" y="81"/>
                  </a:lnTo>
                  <a:lnTo>
                    <a:pt x="59" y="83"/>
                  </a:lnTo>
                  <a:lnTo>
                    <a:pt x="61" y="83"/>
                  </a:lnTo>
                  <a:lnTo>
                    <a:pt x="61" y="85"/>
                  </a:lnTo>
                  <a:lnTo>
                    <a:pt x="61" y="86"/>
                  </a:lnTo>
                  <a:lnTo>
                    <a:pt x="61" y="86"/>
                  </a:lnTo>
                  <a:lnTo>
                    <a:pt x="61" y="88"/>
                  </a:lnTo>
                  <a:lnTo>
                    <a:pt x="61" y="88"/>
                  </a:lnTo>
                  <a:lnTo>
                    <a:pt x="59" y="86"/>
                  </a:lnTo>
                  <a:lnTo>
                    <a:pt x="59" y="85"/>
                  </a:lnTo>
                  <a:lnTo>
                    <a:pt x="58" y="81"/>
                  </a:lnTo>
                  <a:lnTo>
                    <a:pt x="56" y="77"/>
                  </a:lnTo>
                  <a:lnTo>
                    <a:pt x="56" y="74"/>
                  </a:lnTo>
                  <a:lnTo>
                    <a:pt x="55" y="72"/>
                  </a:lnTo>
                  <a:lnTo>
                    <a:pt x="55" y="67"/>
                  </a:lnTo>
                  <a:lnTo>
                    <a:pt x="55" y="66"/>
                  </a:lnTo>
                  <a:lnTo>
                    <a:pt x="55" y="64"/>
                  </a:lnTo>
                  <a:lnTo>
                    <a:pt x="55" y="64"/>
                  </a:lnTo>
                  <a:lnTo>
                    <a:pt x="55" y="64"/>
                  </a:lnTo>
                  <a:lnTo>
                    <a:pt x="53" y="66"/>
                  </a:lnTo>
                  <a:lnTo>
                    <a:pt x="53" y="64"/>
                  </a:lnTo>
                  <a:lnTo>
                    <a:pt x="52" y="63"/>
                  </a:lnTo>
                  <a:lnTo>
                    <a:pt x="50" y="59"/>
                  </a:lnTo>
                  <a:lnTo>
                    <a:pt x="48" y="58"/>
                  </a:lnTo>
                  <a:lnTo>
                    <a:pt x="48" y="56"/>
                  </a:lnTo>
                  <a:lnTo>
                    <a:pt x="48" y="58"/>
                  </a:lnTo>
                  <a:lnTo>
                    <a:pt x="47" y="58"/>
                  </a:lnTo>
                  <a:lnTo>
                    <a:pt x="45" y="59"/>
                  </a:lnTo>
                  <a:lnTo>
                    <a:pt x="44" y="61"/>
                  </a:lnTo>
                  <a:lnTo>
                    <a:pt x="42" y="61"/>
                  </a:lnTo>
                  <a:lnTo>
                    <a:pt x="39" y="58"/>
                  </a:lnTo>
                  <a:lnTo>
                    <a:pt x="37" y="55"/>
                  </a:lnTo>
                  <a:lnTo>
                    <a:pt x="37" y="53"/>
                  </a:lnTo>
                  <a:lnTo>
                    <a:pt x="37" y="50"/>
                  </a:lnTo>
                  <a:lnTo>
                    <a:pt x="37" y="48"/>
                  </a:lnTo>
                  <a:lnTo>
                    <a:pt x="37" y="47"/>
                  </a:lnTo>
                  <a:lnTo>
                    <a:pt x="36" y="45"/>
                  </a:lnTo>
                  <a:lnTo>
                    <a:pt x="36" y="45"/>
                  </a:lnTo>
                  <a:lnTo>
                    <a:pt x="36" y="47"/>
                  </a:lnTo>
                  <a:lnTo>
                    <a:pt x="36" y="47"/>
                  </a:lnTo>
                  <a:lnTo>
                    <a:pt x="36" y="48"/>
                  </a:lnTo>
                  <a:lnTo>
                    <a:pt x="34" y="48"/>
                  </a:lnTo>
                  <a:lnTo>
                    <a:pt x="31" y="47"/>
                  </a:lnTo>
                  <a:lnTo>
                    <a:pt x="33" y="48"/>
                  </a:lnTo>
                  <a:lnTo>
                    <a:pt x="36" y="48"/>
                  </a:lnTo>
                  <a:lnTo>
                    <a:pt x="36" y="50"/>
                  </a:lnTo>
                  <a:lnTo>
                    <a:pt x="36" y="52"/>
                  </a:lnTo>
                  <a:lnTo>
                    <a:pt x="36" y="53"/>
                  </a:lnTo>
                  <a:lnTo>
                    <a:pt x="36" y="53"/>
                  </a:lnTo>
                  <a:lnTo>
                    <a:pt x="34" y="53"/>
                  </a:lnTo>
                  <a:lnTo>
                    <a:pt x="34" y="55"/>
                  </a:lnTo>
                  <a:lnTo>
                    <a:pt x="36" y="56"/>
                  </a:lnTo>
                  <a:lnTo>
                    <a:pt x="34" y="56"/>
                  </a:lnTo>
                  <a:lnTo>
                    <a:pt x="34" y="56"/>
                  </a:lnTo>
                  <a:lnTo>
                    <a:pt x="34" y="58"/>
                  </a:lnTo>
                  <a:lnTo>
                    <a:pt x="34" y="59"/>
                  </a:lnTo>
                  <a:lnTo>
                    <a:pt x="34" y="59"/>
                  </a:lnTo>
                  <a:lnTo>
                    <a:pt x="34" y="61"/>
                  </a:lnTo>
                  <a:lnTo>
                    <a:pt x="36" y="61"/>
                  </a:lnTo>
                  <a:lnTo>
                    <a:pt x="36" y="63"/>
                  </a:lnTo>
                  <a:lnTo>
                    <a:pt x="37" y="64"/>
                  </a:lnTo>
                  <a:lnTo>
                    <a:pt x="36" y="66"/>
                  </a:lnTo>
                  <a:lnTo>
                    <a:pt x="36" y="66"/>
                  </a:lnTo>
                  <a:lnTo>
                    <a:pt x="34" y="67"/>
                  </a:lnTo>
                  <a:lnTo>
                    <a:pt x="33" y="69"/>
                  </a:lnTo>
                  <a:lnTo>
                    <a:pt x="33" y="70"/>
                  </a:lnTo>
                  <a:lnTo>
                    <a:pt x="31" y="72"/>
                  </a:lnTo>
                  <a:lnTo>
                    <a:pt x="30" y="72"/>
                  </a:lnTo>
                  <a:lnTo>
                    <a:pt x="30" y="72"/>
                  </a:lnTo>
                  <a:lnTo>
                    <a:pt x="30" y="70"/>
                  </a:lnTo>
                  <a:lnTo>
                    <a:pt x="30" y="70"/>
                  </a:lnTo>
                  <a:lnTo>
                    <a:pt x="30" y="69"/>
                  </a:lnTo>
                  <a:lnTo>
                    <a:pt x="31" y="67"/>
                  </a:lnTo>
                  <a:lnTo>
                    <a:pt x="30" y="67"/>
                  </a:lnTo>
                  <a:lnTo>
                    <a:pt x="30" y="67"/>
                  </a:lnTo>
                  <a:lnTo>
                    <a:pt x="26" y="69"/>
                  </a:lnTo>
                  <a:lnTo>
                    <a:pt x="26" y="67"/>
                  </a:lnTo>
                  <a:lnTo>
                    <a:pt x="26" y="66"/>
                  </a:lnTo>
                  <a:lnTo>
                    <a:pt x="26" y="64"/>
                  </a:lnTo>
                  <a:lnTo>
                    <a:pt x="28" y="63"/>
                  </a:lnTo>
                  <a:lnTo>
                    <a:pt x="26" y="64"/>
                  </a:lnTo>
                  <a:lnTo>
                    <a:pt x="26" y="66"/>
                  </a:lnTo>
                  <a:lnTo>
                    <a:pt x="26" y="67"/>
                  </a:lnTo>
                  <a:lnTo>
                    <a:pt x="26" y="69"/>
                  </a:lnTo>
                  <a:lnTo>
                    <a:pt x="25" y="70"/>
                  </a:lnTo>
                  <a:lnTo>
                    <a:pt x="25" y="70"/>
                  </a:lnTo>
                  <a:lnTo>
                    <a:pt x="23" y="72"/>
                  </a:lnTo>
                  <a:lnTo>
                    <a:pt x="22" y="72"/>
                  </a:lnTo>
                  <a:lnTo>
                    <a:pt x="22" y="74"/>
                  </a:lnTo>
                  <a:lnTo>
                    <a:pt x="22" y="72"/>
                  </a:lnTo>
                  <a:lnTo>
                    <a:pt x="22" y="70"/>
                  </a:lnTo>
                  <a:lnTo>
                    <a:pt x="20" y="66"/>
                  </a:lnTo>
                  <a:lnTo>
                    <a:pt x="20" y="66"/>
                  </a:lnTo>
                  <a:lnTo>
                    <a:pt x="20" y="69"/>
                  </a:lnTo>
                  <a:lnTo>
                    <a:pt x="20" y="70"/>
                  </a:lnTo>
                  <a:lnTo>
                    <a:pt x="20" y="72"/>
                  </a:lnTo>
                  <a:lnTo>
                    <a:pt x="18" y="74"/>
                  </a:lnTo>
                  <a:lnTo>
                    <a:pt x="17" y="74"/>
                  </a:lnTo>
                  <a:lnTo>
                    <a:pt x="17" y="74"/>
                  </a:lnTo>
                  <a:lnTo>
                    <a:pt x="15" y="72"/>
                  </a:lnTo>
                  <a:lnTo>
                    <a:pt x="15" y="72"/>
                  </a:lnTo>
                  <a:lnTo>
                    <a:pt x="14" y="69"/>
                  </a:lnTo>
                  <a:lnTo>
                    <a:pt x="14" y="69"/>
                  </a:lnTo>
                  <a:lnTo>
                    <a:pt x="14" y="67"/>
                  </a:lnTo>
                  <a:lnTo>
                    <a:pt x="14" y="66"/>
                  </a:lnTo>
                  <a:lnTo>
                    <a:pt x="12" y="63"/>
                  </a:lnTo>
                  <a:lnTo>
                    <a:pt x="12" y="59"/>
                  </a:lnTo>
                  <a:lnTo>
                    <a:pt x="12" y="59"/>
                  </a:lnTo>
                  <a:lnTo>
                    <a:pt x="12" y="59"/>
                  </a:lnTo>
                  <a:lnTo>
                    <a:pt x="12" y="56"/>
                  </a:lnTo>
                  <a:lnTo>
                    <a:pt x="11" y="55"/>
                  </a:lnTo>
                  <a:lnTo>
                    <a:pt x="11" y="53"/>
                  </a:lnTo>
                  <a:lnTo>
                    <a:pt x="12" y="52"/>
                  </a:lnTo>
                  <a:lnTo>
                    <a:pt x="12" y="52"/>
                  </a:lnTo>
                  <a:lnTo>
                    <a:pt x="11" y="52"/>
                  </a:lnTo>
                  <a:lnTo>
                    <a:pt x="9" y="50"/>
                  </a:lnTo>
                  <a:lnTo>
                    <a:pt x="9" y="50"/>
                  </a:lnTo>
                  <a:lnTo>
                    <a:pt x="9" y="48"/>
                  </a:lnTo>
                  <a:lnTo>
                    <a:pt x="9" y="47"/>
                  </a:lnTo>
                  <a:lnTo>
                    <a:pt x="7" y="47"/>
                  </a:lnTo>
                  <a:lnTo>
                    <a:pt x="7" y="45"/>
                  </a:lnTo>
                  <a:lnTo>
                    <a:pt x="7" y="45"/>
                  </a:lnTo>
                  <a:lnTo>
                    <a:pt x="7" y="44"/>
                  </a:lnTo>
                  <a:lnTo>
                    <a:pt x="7" y="42"/>
                  </a:lnTo>
                  <a:lnTo>
                    <a:pt x="9" y="39"/>
                  </a:lnTo>
                  <a:lnTo>
                    <a:pt x="9" y="39"/>
                  </a:lnTo>
                  <a:lnTo>
                    <a:pt x="9" y="36"/>
                  </a:lnTo>
                  <a:lnTo>
                    <a:pt x="9" y="36"/>
                  </a:lnTo>
                  <a:lnTo>
                    <a:pt x="9" y="36"/>
                  </a:lnTo>
                  <a:lnTo>
                    <a:pt x="7" y="34"/>
                  </a:lnTo>
                  <a:lnTo>
                    <a:pt x="6" y="34"/>
                  </a:lnTo>
                  <a:lnTo>
                    <a:pt x="4" y="33"/>
                  </a:lnTo>
                  <a:lnTo>
                    <a:pt x="4" y="33"/>
                  </a:lnTo>
                  <a:lnTo>
                    <a:pt x="3" y="33"/>
                  </a:lnTo>
                  <a:lnTo>
                    <a:pt x="3" y="33"/>
                  </a:lnTo>
                  <a:lnTo>
                    <a:pt x="1" y="31"/>
                  </a:lnTo>
                  <a:lnTo>
                    <a:pt x="0" y="31"/>
                  </a:lnTo>
                  <a:lnTo>
                    <a:pt x="0" y="29"/>
                  </a:lnTo>
                  <a:lnTo>
                    <a:pt x="0" y="29"/>
                  </a:lnTo>
                  <a:lnTo>
                    <a:pt x="0" y="28"/>
                  </a:lnTo>
                  <a:lnTo>
                    <a:pt x="1" y="25"/>
                  </a:lnTo>
                  <a:lnTo>
                    <a:pt x="1" y="25"/>
                  </a:lnTo>
                  <a:lnTo>
                    <a:pt x="3" y="26"/>
                  </a:lnTo>
                  <a:lnTo>
                    <a:pt x="3" y="26"/>
                  </a:lnTo>
                  <a:lnTo>
                    <a:pt x="4" y="25"/>
                  </a:lnTo>
                  <a:lnTo>
                    <a:pt x="6" y="22"/>
                  </a:lnTo>
                  <a:lnTo>
                    <a:pt x="7" y="22"/>
                  </a:lnTo>
                  <a:lnTo>
                    <a:pt x="9" y="22"/>
                  </a:lnTo>
                  <a:lnTo>
                    <a:pt x="9" y="22"/>
                  </a:lnTo>
                  <a:lnTo>
                    <a:pt x="11" y="22"/>
                  </a:lnTo>
                  <a:lnTo>
                    <a:pt x="12" y="22"/>
                  </a:lnTo>
                  <a:lnTo>
                    <a:pt x="12" y="20"/>
                  </a:lnTo>
                  <a:lnTo>
                    <a:pt x="12" y="20"/>
                  </a:lnTo>
                  <a:lnTo>
                    <a:pt x="12" y="20"/>
                  </a:lnTo>
                  <a:lnTo>
                    <a:pt x="11" y="18"/>
                  </a:lnTo>
                  <a:lnTo>
                    <a:pt x="11" y="18"/>
                  </a:lnTo>
                  <a:lnTo>
                    <a:pt x="11" y="17"/>
                  </a:lnTo>
                  <a:lnTo>
                    <a:pt x="11" y="17"/>
                  </a:lnTo>
                  <a:lnTo>
                    <a:pt x="7" y="17"/>
                  </a:lnTo>
                  <a:lnTo>
                    <a:pt x="6" y="15"/>
                  </a:lnTo>
                  <a:lnTo>
                    <a:pt x="6" y="15"/>
                  </a:lnTo>
                  <a:lnTo>
                    <a:pt x="4" y="14"/>
                  </a:lnTo>
                  <a:lnTo>
                    <a:pt x="3" y="12"/>
                  </a:lnTo>
                  <a:lnTo>
                    <a:pt x="1" y="12"/>
                  </a:lnTo>
                  <a:lnTo>
                    <a:pt x="1" y="11"/>
                  </a:lnTo>
                  <a:lnTo>
                    <a:pt x="0" y="11"/>
                  </a:lnTo>
                  <a:lnTo>
                    <a:pt x="0" y="9"/>
                  </a:lnTo>
                  <a:lnTo>
                    <a:pt x="1" y="9"/>
                  </a:lnTo>
                  <a:lnTo>
                    <a:pt x="1" y="7"/>
                  </a:lnTo>
                  <a:lnTo>
                    <a:pt x="3" y="6"/>
                  </a:lnTo>
                  <a:lnTo>
                    <a:pt x="4" y="4"/>
                  </a:lnTo>
                  <a:lnTo>
                    <a:pt x="4" y="4"/>
                  </a:lnTo>
                  <a:lnTo>
                    <a:pt x="6" y="3"/>
                  </a:lnTo>
                  <a:lnTo>
                    <a:pt x="6" y="3"/>
                  </a:lnTo>
                  <a:lnTo>
                    <a:pt x="6" y="1"/>
                  </a:lnTo>
                  <a:lnTo>
                    <a:pt x="4" y="1"/>
                  </a:lnTo>
                  <a:lnTo>
                    <a:pt x="4" y="1"/>
                  </a:lnTo>
                  <a:lnTo>
                    <a:pt x="4" y="1"/>
                  </a:lnTo>
                  <a:lnTo>
                    <a:pt x="4" y="0"/>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14" name="Freeform 334">
              <a:extLst>
                <a:ext uri="{FF2B5EF4-FFF2-40B4-BE49-F238E27FC236}">
                  <a16:creationId xmlns:a16="http://schemas.microsoft.com/office/drawing/2014/main" id="{ED5B1417-C8B1-4D5A-94D6-B917AAA120D7}"/>
                </a:ext>
              </a:extLst>
            </p:cNvPr>
            <p:cNvSpPr>
              <a:spLocks/>
            </p:cNvSpPr>
            <p:nvPr/>
          </p:nvSpPr>
          <p:spPr bwMode="auto">
            <a:xfrm>
              <a:off x="4084765" y="4041673"/>
              <a:ext cx="5848" cy="5848"/>
            </a:xfrm>
            <a:custGeom>
              <a:avLst/>
              <a:gdLst>
                <a:gd name="T0" fmla="*/ 0 w 3"/>
                <a:gd name="T1" fmla="*/ 0 h 3"/>
                <a:gd name="T2" fmla="*/ 1 w 3"/>
                <a:gd name="T3" fmla="*/ 2 h 3"/>
                <a:gd name="T4" fmla="*/ 3 w 3"/>
                <a:gd name="T5" fmla="*/ 3 h 3"/>
                <a:gd name="T6" fmla="*/ 1 w 3"/>
                <a:gd name="T7" fmla="*/ 3 h 3"/>
                <a:gd name="T8" fmla="*/ 1 w 3"/>
                <a:gd name="T9" fmla="*/ 3 h 3"/>
                <a:gd name="T10" fmla="*/ 0 w 3"/>
                <a:gd name="T11" fmla="*/ 3 h 3"/>
                <a:gd name="T12" fmla="*/ 0 w 3"/>
                <a:gd name="T13" fmla="*/ 3 h 3"/>
                <a:gd name="T14" fmla="*/ 0 w 3"/>
                <a:gd name="T15" fmla="*/ 0 h 3"/>
                <a:gd name="T16" fmla="*/ 0 w 3"/>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0" y="0"/>
                  </a:moveTo>
                  <a:lnTo>
                    <a:pt x="1" y="2"/>
                  </a:lnTo>
                  <a:lnTo>
                    <a:pt x="3" y="3"/>
                  </a:lnTo>
                  <a:lnTo>
                    <a:pt x="1" y="3"/>
                  </a:lnTo>
                  <a:lnTo>
                    <a:pt x="1" y="3"/>
                  </a:lnTo>
                  <a:lnTo>
                    <a:pt x="0" y="3"/>
                  </a:lnTo>
                  <a:lnTo>
                    <a:pt x="0" y="3"/>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15" name="Freeform 335">
              <a:extLst>
                <a:ext uri="{FF2B5EF4-FFF2-40B4-BE49-F238E27FC236}">
                  <a16:creationId xmlns:a16="http://schemas.microsoft.com/office/drawing/2014/main" id="{6945B8CA-FCAD-4851-8667-F7AFBE3687D4}"/>
                </a:ext>
              </a:extLst>
            </p:cNvPr>
            <p:cNvSpPr>
              <a:spLocks/>
            </p:cNvSpPr>
            <p:nvPr/>
          </p:nvSpPr>
          <p:spPr bwMode="auto">
            <a:xfrm>
              <a:off x="6207467" y="3053417"/>
              <a:ext cx="107208" cy="95512"/>
            </a:xfrm>
            <a:custGeom>
              <a:avLst/>
              <a:gdLst>
                <a:gd name="T0" fmla="*/ 22 w 55"/>
                <a:gd name="T1" fmla="*/ 3 h 49"/>
                <a:gd name="T2" fmla="*/ 25 w 55"/>
                <a:gd name="T3" fmla="*/ 3 h 49"/>
                <a:gd name="T4" fmla="*/ 29 w 55"/>
                <a:gd name="T5" fmla="*/ 3 h 49"/>
                <a:gd name="T6" fmla="*/ 32 w 55"/>
                <a:gd name="T7" fmla="*/ 4 h 49"/>
                <a:gd name="T8" fmla="*/ 35 w 55"/>
                <a:gd name="T9" fmla="*/ 3 h 49"/>
                <a:gd name="T10" fmla="*/ 38 w 55"/>
                <a:gd name="T11" fmla="*/ 3 h 49"/>
                <a:gd name="T12" fmla="*/ 43 w 55"/>
                <a:gd name="T13" fmla="*/ 4 h 49"/>
                <a:gd name="T14" fmla="*/ 44 w 55"/>
                <a:gd name="T15" fmla="*/ 6 h 49"/>
                <a:gd name="T16" fmla="*/ 46 w 55"/>
                <a:gd name="T17" fmla="*/ 8 h 49"/>
                <a:gd name="T18" fmla="*/ 49 w 55"/>
                <a:gd name="T19" fmla="*/ 8 h 49"/>
                <a:gd name="T20" fmla="*/ 52 w 55"/>
                <a:gd name="T21" fmla="*/ 8 h 49"/>
                <a:gd name="T22" fmla="*/ 52 w 55"/>
                <a:gd name="T23" fmla="*/ 11 h 49"/>
                <a:gd name="T24" fmla="*/ 49 w 55"/>
                <a:gd name="T25" fmla="*/ 14 h 49"/>
                <a:gd name="T26" fmla="*/ 49 w 55"/>
                <a:gd name="T27" fmla="*/ 17 h 49"/>
                <a:gd name="T28" fmla="*/ 52 w 55"/>
                <a:gd name="T29" fmla="*/ 19 h 49"/>
                <a:gd name="T30" fmla="*/ 55 w 55"/>
                <a:gd name="T31" fmla="*/ 22 h 49"/>
                <a:gd name="T32" fmla="*/ 54 w 55"/>
                <a:gd name="T33" fmla="*/ 23 h 49"/>
                <a:gd name="T34" fmla="*/ 51 w 55"/>
                <a:gd name="T35" fmla="*/ 23 h 49"/>
                <a:gd name="T36" fmla="*/ 52 w 55"/>
                <a:gd name="T37" fmla="*/ 27 h 49"/>
                <a:gd name="T38" fmla="*/ 54 w 55"/>
                <a:gd name="T39" fmla="*/ 30 h 49"/>
                <a:gd name="T40" fmla="*/ 52 w 55"/>
                <a:gd name="T41" fmla="*/ 30 h 49"/>
                <a:gd name="T42" fmla="*/ 51 w 55"/>
                <a:gd name="T43" fmla="*/ 31 h 49"/>
                <a:gd name="T44" fmla="*/ 49 w 55"/>
                <a:gd name="T45" fmla="*/ 31 h 49"/>
                <a:gd name="T46" fmla="*/ 47 w 55"/>
                <a:gd name="T47" fmla="*/ 31 h 49"/>
                <a:gd name="T48" fmla="*/ 47 w 55"/>
                <a:gd name="T49" fmla="*/ 34 h 49"/>
                <a:gd name="T50" fmla="*/ 46 w 55"/>
                <a:gd name="T51" fmla="*/ 34 h 49"/>
                <a:gd name="T52" fmla="*/ 44 w 55"/>
                <a:gd name="T53" fmla="*/ 36 h 49"/>
                <a:gd name="T54" fmla="*/ 43 w 55"/>
                <a:gd name="T55" fmla="*/ 38 h 49"/>
                <a:gd name="T56" fmla="*/ 40 w 55"/>
                <a:gd name="T57" fmla="*/ 41 h 49"/>
                <a:gd name="T58" fmla="*/ 40 w 55"/>
                <a:gd name="T59" fmla="*/ 44 h 49"/>
                <a:gd name="T60" fmla="*/ 41 w 55"/>
                <a:gd name="T61" fmla="*/ 47 h 49"/>
                <a:gd name="T62" fmla="*/ 40 w 55"/>
                <a:gd name="T63" fmla="*/ 49 h 49"/>
                <a:gd name="T64" fmla="*/ 38 w 55"/>
                <a:gd name="T65" fmla="*/ 47 h 49"/>
                <a:gd name="T66" fmla="*/ 32 w 55"/>
                <a:gd name="T67" fmla="*/ 44 h 49"/>
                <a:gd name="T68" fmla="*/ 29 w 55"/>
                <a:gd name="T69" fmla="*/ 42 h 49"/>
                <a:gd name="T70" fmla="*/ 29 w 55"/>
                <a:gd name="T71" fmla="*/ 41 h 49"/>
                <a:gd name="T72" fmla="*/ 27 w 55"/>
                <a:gd name="T73" fmla="*/ 39 h 49"/>
                <a:gd name="T74" fmla="*/ 22 w 55"/>
                <a:gd name="T75" fmla="*/ 34 h 49"/>
                <a:gd name="T76" fmla="*/ 19 w 55"/>
                <a:gd name="T77" fmla="*/ 31 h 49"/>
                <a:gd name="T78" fmla="*/ 14 w 55"/>
                <a:gd name="T79" fmla="*/ 27 h 49"/>
                <a:gd name="T80" fmla="*/ 10 w 55"/>
                <a:gd name="T81" fmla="*/ 22 h 49"/>
                <a:gd name="T82" fmla="*/ 6 w 55"/>
                <a:gd name="T83" fmla="*/ 17 h 49"/>
                <a:gd name="T84" fmla="*/ 5 w 55"/>
                <a:gd name="T85" fmla="*/ 14 h 49"/>
                <a:gd name="T86" fmla="*/ 0 w 55"/>
                <a:gd name="T87" fmla="*/ 8 h 49"/>
                <a:gd name="T88" fmla="*/ 2 w 55"/>
                <a:gd name="T89" fmla="*/ 1 h 49"/>
                <a:gd name="T90" fmla="*/ 5 w 55"/>
                <a:gd name="T91" fmla="*/ 1 h 49"/>
                <a:gd name="T92" fmla="*/ 8 w 55"/>
                <a:gd name="T93" fmla="*/ 4 h 49"/>
                <a:gd name="T94" fmla="*/ 11 w 55"/>
                <a:gd name="T95"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 h="49">
                  <a:moveTo>
                    <a:pt x="17" y="0"/>
                  </a:moveTo>
                  <a:lnTo>
                    <a:pt x="21" y="3"/>
                  </a:lnTo>
                  <a:lnTo>
                    <a:pt x="22" y="3"/>
                  </a:lnTo>
                  <a:lnTo>
                    <a:pt x="22" y="3"/>
                  </a:lnTo>
                  <a:lnTo>
                    <a:pt x="24" y="3"/>
                  </a:lnTo>
                  <a:lnTo>
                    <a:pt x="25" y="3"/>
                  </a:lnTo>
                  <a:lnTo>
                    <a:pt x="25" y="3"/>
                  </a:lnTo>
                  <a:lnTo>
                    <a:pt x="27" y="3"/>
                  </a:lnTo>
                  <a:lnTo>
                    <a:pt x="29" y="3"/>
                  </a:lnTo>
                  <a:lnTo>
                    <a:pt x="29" y="3"/>
                  </a:lnTo>
                  <a:lnTo>
                    <a:pt x="30" y="4"/>
                  </a:lnTo>
                  <a:lnTo>
                    <a:pt x="32" y="4"/>
                  </a:lnTo>
                  <a:lnTo>
                    <a:pt x="32" y="3"/>
                  </a:lnTo>
                  <a:lnTo>
                    <a:pt x="33" y="3"/>
                  </a:lnTo>
                  <a:lnTo>
                    <a:pt x="35" y="3"/>
                  </a:lnTo>
                  <a:lnTo>
                    <a:pt x="36" y="3"/>
                  </a:lnTo>
                  <a:lnTo>
                    <a:pt x="36" y="3"/>
                  </a:lnTo>
                  <a:lnTo>
                    <a:pt x="38" y="3"/>
                  </a:lnTo>
                  <a:lnTo>
                    <a:pt x="40" y="3"/>
                  </a:lnTo>
                  <a:lnTo>
                    <a:pt x="40" y="4"/>
                  </a:lnTo>
                  <a:lnTo>
                    <a:pt x="43" y="4"/>
                  </a:lnTo>
                  <a:lnTo>
                    <a:pt x="44" y="4"/>
                  </a:lnTo>
                  <a:lnTo>
                    <a:pt x="44" y="6"/>
                  </a:lnTo>
                  <a:lnTo>
                    <a:pt x="44" y="6"/>
                  </a:lnTo>
                  <a:lnTo>
                    <a:pt x="44" y="6"/>
                  </a:lnTo>
                  <a:lnTo>
                    <a:pt x="44" y="8"/>
                  </a:lnTo>
                  <a:lnTo>
                    <a:pt x="46" y="8"/>
                  </a:lnTo>
                  <a:lnTo>
                    <a:pt x="47" y="8"/>
                  </a:lnTo>
                  <a:lnTo>
                    <a:pt x="47" y="8"/>
                  </a:lnTo>
                  <a:lnTo>
                    <a:pt x="49" y="8"/>
                  </a:lnTo>
                  <a:lnTo>
                    <a:pt x="51" y="6"/>
                  </a:lnTo>
                  <a:lnTo>
                    <a:pt x="52" y="8"/>
                  </a:lnTo>
                  <a:lnTo>
                    <a:pt x="52" y="8"/>
                  </a:lnTo>
                  <a:lnTo>
                    <a:pt x="52" y="8"/>
                  </a:lnTo>
                  <a:lnTo>
                    <a:pt x="52" y="9"/>
                  </a:lnTo>
                  <a:lnTo>
                    <a:pt x="52" y="11"/>
                  </a:lnTo>
                  <a:lnTo>
                    <a:pt x="51" y="12"/>
                  </a:lnTo>
                  <a:lnTo>
                    <a:pt x="49" y="14"/>
                  </a:lnTo>
                  <a:lnTo>
                    <a:pt x="49" y="14"/>
                  </a:lnTo>
                  <a:lnTo>
                    <a:pt x="49" y="15"/>
                  </a:lnTo>
                  <a:lnTo>
                    <a:pt x="49" y="17"/>
                  </a:lnTo>
                  <a:lnTo>
                    <a:pt x="49" y="17"/>
                  </a:lnTo>
                  <a:lnTo>
                    <a:pt x="49" y="17"/>
                  </a:lnTo>
                  <a:lnTo>
                    <a:pt x="51" y="19"/>
                  </a:lnTo>
                  <a:lnTo>
                    <a:pt x="52" y="19"/>
                  </a:lnTo>
                  <a:lnTo>
                    <a:pt x="54" y="20"/>
                  </a:lnTo>
                  <a:lnTo>
                    <a:pt x="55" y="22"/>
                  </a:lnTo>
                  <a:lnTo>
                    <a:pt x="55" y="22"/>
                  </a:lnTo>
                  <a:lnTo>
                    <a:pt x="55" y="23"/>
                  </a:lnTo>
                  <a:lnTo>
                    <a:pt x="55" y="23"/>
                  </a:lnTo>
                  <a:lnTo>
                    <a:pt x="54" y="23"/>
                  </a:lnTo>
                  <a:lnTo>
                    <a:pt x="52" y="23"/>
                  </a:lnTo>
                  <a:lnTo>
                    <a:pt x="52" y="23"/>
                  </a:lnTo>
                  <a:lnTo>
                    <a:pt x="51" y="23"/>
                  </a:lnTo>
                  <a:lnTo>
                    <a:pt x="51" y="23"/>
                  </a:lnTo>
                  <a:lnTo>
                    <a:pt x="51" y="23"/>
                  </a:lnTo>
                  <a:lnTo>
                    <a:pt x="52" y="27"/>
                  </a:lnTo>
                  <a:lnTo>
                    <a:pt x="54" y="28"/>
                  </a:lnTo>
                  <a:lnTo>
                    <a:pt x="55" y="30"/>
                  </a:lnTo>
                  <a:lnTo>
                    <a:pt x="54" y="30"/>
                  </a:lnTo>
                  <a:lnTo>
                    <a:pt x="54" y="31"/>
                  </a:lnTo>
                  <a:lnTo>
                    <a:pt x="54" y="31"/>
                  </a:lnTo>
                  <a:lnTo>
                    <a:pt x="52" y="30"/>
                  </a:lnTo>
                  <a:lnTo>
                    <a:pt x="52" y="30"/>
                  </a:lnTo>
                  <a:lnTo>
                    <a:pt x="51" y="30"/>
                  </a:lnTo>
                  <a:lnTo>
                    <a:pt x="51" y="31"/>
                  </a:lnTo>
                  <a:lnTo>
                    <a:pt x="49" y="31"/>
                  </a:lnTo>
                  <a:lnTo>
                    <a:pt x="49" y="31"/>
                  </a:lnTo>
                  <a:lnTo>
                    <a:pt x="49" y="31"/>
                  </a:lnTo>
                  <a:lnTo>
                    <a:pt x="47" y="31"/>
                  </a:lnTo>
                  <a:lnTo>
                    <a:pt x="47" y="31"/>
                  </a:lnTo>
                  <a:lnTo>
                    <a:pt x="47" y="31"/>
                  </a:lnTo>
                  <a:lnTo>
                    <a:pt x="46" y="31"/>
                  </a:lnTo>
                  <a:lnTo>
                    <a:pt x="47" y="33"/>
                  </a:lnTo>
                  <a:lnTo>
                    <a:pt x="47" y="34"/>
                  </a:lnTo>
                  <a:lnTo>
                    <a:pt x="47" y="36"/>
                  </a:lnTo>
                  <a:lnTo>
                    <a:pt x="47" y="36"/>
                  </a:lnTo>
                  <a:lnTo>
                    <a:pt x="46" y="34"/>
                  </a:lnTo>
                  <a:lnTo>
                    <a:pt x="46" y="34"/>
                  </a:lnTo>
                  <a:lnTo>
                    <a:pt x="46" y="34"/>
                  </a:lnTo>
                  <a:lnTo>
                    <a:pt x="44" y="36"/>
                  </a:lnTo>
                  <a:lnTo>
                    <a:pt x="43" y="36"/>
                  </a:lnTo>
                  <a:lnTo>
                    <a:pt x="43" y="38"/>
                  </a:lnTo>
                  <a:lnTo>
                    <a:pt x="43" y="38"/>
                  </a:lnTo>
                  <a:lnTo>
                    <a:pt x="43" y="39"/>
                  </a:lnTo>
                  <a:lnTo>
                    <a:pt x="43" y="41"/>
                  </a:lnTo>
                  <a:lnTo>
                    <a:pt x="40" y="41"/>
                  </a:lnTo>
                  <a:lnTo>
                    <a:pt x="40" y="41"/>
                  </a:lnTo>
                  <a:lnTo>
                    <a:pt x="40" y="41"/>
                  </a:lnTo>
                  <a:lnTo>
                    <a:pt x="40" y="44"/>
                  </a:lnTo>
                  <a:lnTo>
                    <a:pt x="40" y="44"/>
                  </a:lnTo>
                  <a:lnTo>
                    <a:pt x="41" y="47"/>
                  </a:lnTo>
                  <a:lnTo>
                    <a:pt x="41" y="47"/>
                  </a:lnTo>
                  <a:lnTo>
                    <a:pt x="41" y="47"/>
                  </a:lnTo>
                  <a:lnTo>
                    <a:pt x="40" y="49"/>
                  </a:lnTo>
                  <a:lnTo>
                    <a:pt x="40" y="49"/>
                  </a:lnTo>
                  <a:lnTo>
                    <a:pt x="40" y="49"/>
                  </a:lnTo>
                  <a:lnTo>
                    <a:pt x="38" y="47"/>
                  </a:lnTo>
                  <a:lnTo>
                    <a:pt x="38" y="47"/>
                  </a:lnTo>
                  <a:lnTo>
                    <a:pt x="35" y="45"/>
                  </a:lnTo>
                  <a:lnTo>
                    <a:pt x="33" y="45"/>
                  </a:lnTo>
                  <a:lnTo>
                    <a:pt x="32" y="44"/>
                  </a:lnTo>
                  <a:lnTo>
                    <a:pt x="30" y="44"/>
                  </a:lnTo>
                  <a:lnTo>
                    <a:pt x="30" y="42"/>
                  </a:lnTo>
                  <a:lnTo>
                    <a:pt x="29" y="42"/>
                  </a:lnTo>
                  <a:lnTo>
                    <a:pt x="29" y="42"/>
                  </a:lnTo>
                  <a:lnTo>
                    <a:pt x="27" y="42"/>
                  </a:lnTo>
                  <a:lnTo>
                    <a:pt x="29" y="41"/>
                  </a:lnTo>
                  <a:lnTo>
                    <a:pt x="29" y="41"/>
                  </a:lnTo>
                  <a:lnTo>
                    <a:pt x="29" y="41"/>
                  </a:lnTo>
                  <a:lnTo>
                    <a:pt x="27" y="39"/>
                  </a:lnTo>
                  <a:lnTo>
                    <a:pt x="24" y="38"/>
                  </a:lnTo>
                  <a:lnTo>
                    <a:pt x="22" y="36"/>
                  </a:lnTo>
                  <a:lnTo>
                    <a:pt x="22" y="34"/>
                  </a:lnTo>
                  <a:lnTo>
                    <a:pt x="22" y="33"/>
                  </a:lnTo>
                  <a:lnTo>
                    <a:pt x="22" y="33"/>
                  </a:lnTo>
                  <a:lnTo>
                    <a:pt x="19" y="31"/>
                  </a:lnTo>
                  <a:lnTo>
                    <a:pt x="17" y="30"/>
                  </a:lnTo>
                  <a:lnTo>
                    <a:pt x="14" y="27"/>
                  </a:lnTo>
                  <a:lnTo>
                    <a:pt x="14" y="27"/>
                  </a:lnTo>
                  <a:lnTo>
                    <a:pt x="13" y="25"/>
                  </a:lnTo>
                  <a:lnTo>
                    <a:pt x="11" y="23"/>
                  </a:lnTo>
                  <a:lnTo>
                    <a:pt x="10" y="22"/>
                  </a:lnTo>
                  <a:lnTo>
                    <a:pt x="8" y="20"/>
                  </a:lnTo>
                  <a:lnTo>
                    <a:pt x="6" y="19"/>
                  </a:lnTo>
                  <a:lnTo>
                    <a:pt x="6" y="17"/>
                  </a:lnTo>
                  <a:lnTo>
                    <a:pt x="6" y="14"/>
                  </a:lnTo>
                  <a:lnTo>
                    <a:pt x="5" y="14"/>
                  </a:lnTo>
                  <a:lnTo>
                    <a:pt x="5" y="14"/>
                  </a:lnTo>
                  <a:lnTo>
                    <a:pt x="2" y="11"/>
                  </a:lnTo>
                  <a:lnTo>
                    <a:pt x="0" y="9"/>
                  </a:lnTo>
                  <a:lnTo>
                    <a:pt x="0" y="8"/>
                  </a:lnTo>
                  <a:lnTo>
                    <a:pt x="0" y="4"/>
                  </a:lnTo>
                  <a:lnTo>
                    <a:pt x="2" y="1"/>
                  </a:lnTo>
                  <a:lnTo>
                    <a:pt x="2" y="1"/>
                  </a:lnTo>
                  <a:lnTo>
                    <a:pt x="2" y="1"/>
                  </a:lnTo>
                  <a:lnTo>
                    <a:pt x="3" y="1"/>
                  </a:lnTo>
                  <a:lnTo>
                    <a:pt x="5" y="1"/>
                  </a:lnTo>
                  <a:lnTo>
                    <a:pt x="6" y="4"/>
                  </a:lnTo>
                  <a:lnTo>
                    <a:pt x="8" y="4"/>
                  </a:lnTo>
                  <a:lnTo>
                    <a:pt x="8" y="4"/>
                  </a:lnTo>
                  <a:lnTo>
                    <a:pt x="10" y="4"/>
                  </a:lnTo>
                  <a:lnTo>
                    <a:pt x="11" y="3"/>
                  </a:lnTo>
                  <a:lnTo>
                    <a:pt x="11" y="1"/>
                  </a:lnTo>
                  <a:lnTo>
                    <a:pt x="16" y="1"/>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16" name="Freeform 336">
              <a:extLst>
                <a:ext uri="{FF2B5EF4-FFF2-40B4-BE49-F238E27FC236}">
                  <a16:creationId xmlns:a16="http://schemas.microsoft.com/office/drawing/2014/main" id="{0E972E1F-B046-4335-8402-31816AFCEF76}"/>
                </a:ext>
              </a:extLst>
            </p:cNvPr>
            <p:cNvSpPr>
              <a:spLocks noEditPoints="1"/>
            </p:cNvSpPr>
            <p:nvPr/>
          </p:nvSpPr>
          <p:spPr bwMode="auto">
            <a:xfrm>
              <a:off x="7026140" y="3170370"/>
              <a:ext cx="159836" cy="115005"/>
            </a:xfrm>
            <a:custGeom>
              <a:avLst/>
              <a:gdLst>
                <a:gd name="T0" fmla="*/ 6 w 82"/>
                <a:gd name="T1" fmla="*/ 39 h 59"/>
                <a:gd name="T2" fmla="*/ 11 w 82"/>
                <a:gd name="T3" fmla="*/ 41 h 59"/>
                <a:gd name="T4" fmla="*/ 15 w 82"/>
                <a:gd name="T5" fmla="*/ 41 h 59"/>
                <a:gd name="T6" fmla="*/ 17 w 82"/>
                <a:gd name="T7" fmla="*/ 45 h 59"/>
                <a:gd name="T8" fmla="*/ 17 w 82"/>
                <a:gd name="T9" fmla="*/ 50 h 59"/>
                <a:gd name="T10" fmla="*/ 7 w 82"/>
                <a:gd name="T11" fmla="*/ 45 h 59"/>
                <a:gd name="T12" fmla="*/ 3 w 82"/>
                <a:gd name="T13" fmla="*/ 42 h 59"/>
                <a:gd name="T14" fmla="*/ 1 w 82"/>
                <a:gd name="T15" fmla="*/ 37 h 59"/>
                <a:gd name="T16" fmla="*/ 11 w 82"/>
                <a:gd name="T17" fmla="*/ 22 h 59"/>
                <a:gd name="T18" fmla="*/ 3 w 82"/>
                <a:gd name="T19" fmla="*/ 14 h 59"/>
                <a:gd name="T20" fmla="*/ 3 w 82"/>
                <a:gd name="T21" fmla="*/ 15 h 59"/>
                <a:gd name="T22" fmla="*/ 25 w 82"/>
                <a:gd name="T23" fmla="*/ 0 h 59"/>
                <a:gd name="T24" fmla="*/ 28 w 82"/>
                <a:gd name="T25" fmla="*/ 1 h 59"/>
                <a:gd name="T26" fmla="*/ 33 w 82"/>
                <a:gd name="T27" fmla="*/ 6 h 59"/>
                <a:gd name="T28" fmla="*/ 39 w 82"/>
                <a:gd name="T29" fmla="*/ 11 h 59"/>
                <a:gd name="T30" fmla="*/ 47 w 82"/>
                <a:gd name="T31" fmla="*/ 7 h 59"/>
                <a:gd name="T32" fmla="*/ 55 w 82"/>
                <a:gd name="T33" fmla="*/ 1 h 59"/>
                <a:gd name="T34" fmla="*/ 63 w 82"/>
                <a:gd name="T35" fmla="*/ 11 h 59"/>
                <a:gd name="T36" fmla="*/ 69 w 82"/>
                <a:gd name="T37" fmla="*/ 20 h 59"/>
                <a:gd name="T38" fmla="*/ 77 w 82"/>
                <a:gd name="T39" fmla="*/ 23 h 59"/>
                <a:gd name="T40" fmla="*/ 77 w 82"/>
                <a:gd name="T41" fmla="*/ 26 h 59"/>
                <a:gd name="T42" fmla="*/ 67 w 82"/>
                <a:gd name="T43" fmla="*/ 31 h 59"/>
                <a:gd name="T44" fmla="*/ 66 w 82"/>
                <a:gd name="T45" fmla="*/ 44 h 59"/>
                <a:gd name="T46" fmla="*/ 63 w 82"/>
                <a:gd name="T47" fmla="*/ 48 h 59"/>
                <a:gd name="T48" fmla="*/ 59 w 82"/>
                <a:gd name="T49" fmla="*/ 50 h 59"/>
                <a:gd name="T50" fmla="*/ 56 w 82"/>
                <a:gd name="T51" fmla="*/ 59 h 59"/>
                <a:gd name="T52" fmla="*/ 50 w 82"/>
                <a:gd name="T53" fmla="*/ 55 h 59"/>
                <a:gd name="T54" fmla="*/ 47 w 82"/>
                <a:gd name="T55" fmla="*/ 52 h 59"/>
                <a:gd name="T56" fmla="*/ 50 w 82"/>
                <a:gd name="T57" fmla="*/ 50 h 59"/>
                <a:gd name="T58" fmla="*/ 48 w 82"/>
                <a:gd name="T59" fmla="*/ 45 h 59"/>
                <a:gd name="T60" fmla="*/ 52 w 82"/>
                <a:gd name="T61" fmla="*/ 42 h 59"/>
                <a:gd name="T62" fmla="*/ 44 w 82"/>
                <a:gd name="T63" fmla="*/ 37 h 59"/>
                <a:gd name="T64" fmla="*/ 33 w 82"/>
                <a:gd name="T65" fmla="*/ 45 h 59"/>
                <a:gd name="T66" fmla="*/ 25 w 82"/>
                <a:gd name="T67" fmla="*/ 50 h 59"/>
                <a:gd name="T68" fmla="*/ 23 w 82"/>
                <a:gd name="T69" fmla="*/ 45 h 59"/>
                <a:gd name="T70" fmla="*/ 25 w 82"/>
                <a:gd name="T71" fmla="*/ 44 h 59"/>
                <a:gd name="T72" fmla="*/ 23 w 82"/>
                <a:gd name="T73" fmla="*/ 42 h 59"/>
                <a:gd name="T74" fmla="*/ 20 w 82"/>
                <a:gd name="T75" fmla="*/ 39 h 59"/>
                <a:gd name="T76" fmla="*/ 15 w 82"/>
                <a:gd name="T77" fmla="*/ 34 h 59"/>
                <a:gd name="T78" fmla="*/ 12 w 82"/>
                <a:gd name="T79" fmla="*/ 33 h 59"/>
                <a:gd name="T80" fmla="*/ 17 w 82"/>
                <a:gd name="T81" fmla="*/ 30 h 59"/>
                <a:gd name="T82" fmla="*/ 9 w 82"/>
                <a:gd name="T83" fmla="*/ 22 h 59"/>
                <a:gd name="T84" fmla="*/ 12 w 82"/>
                <a:gd name="T85" fmla="*/ 18 h 59"/>
                <a:gd name="T86" fmla="*/ 7 w 82"/>
                <a:gd name="T87" fmla="*/ 15 h 59"/>
                <a:gd name="T88" fmla="*/ 6 w 82"/>
                <a:gd name="T89" fmla="*/ 12 h 59"/>
                <a:gd name="T90" fmla="*/ 3 w 82"/>
                <a:gd name="T91" fmla="*/ 11 h 59"/>
                <a:gd name="T92" fmla="*/ 14 w 82"/>
                <a:gd name="T93" fmla="*/ 11 h 59"/>
                <a:gd name="T94" fmla="*/ 18 w 82"/>
                <a:gd name="T95" fmla="*/ 12 h 59"/>
                <a:gd name="T96" fmla="*/ 25 w 82"/>
                <a:gd name="T97" fmla="*/ 14 h 59"/>
                <a:gd name="T98" fmla="*/ 26 w 82"/>
                <a:gd name="T99" fmla="*/ 9 h 59"/>
                <a:gd name="T100" fmla="*/ 20 w 82"/>
                <a:gd name="T101" fmla="*/ 4 h 59"/>
                <a:gd name="T102" fmla="*/ 22 w 82"/>
                <a:gd name="T103"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59">
                  <a:moveTo>
                    <a:pt x="4" y="36"/>
                  </a:moveTo>
                  <a:lnTo>
                    <a:pt x="4" y="36"/>
                  </a:lnTo>
                  <a:lnTo>
                    <a:pt x="4" y="37"/>
                  </a:lnTo>
                  <a:lnTo>
                    <a:pt x="6" y="37"/>
                  </a:lnTo>
                  <a:lnTo>
                    <a:pt x="6" y="39"/>
                  </a:lnTo>
                  <a:lnTo>
                    <a:pt x="6" y="39"/>
                  </a:lnTo>
                  <a:lnTo>
                    <a:pt x="7" y="39"/>
                  </a:lnTo>
                  <a:lnTo>
                    <a:pt x="7" y="39"/>
                  </a:lnTo>
                  <a:lnTo>
                    <a:pt x="9" y="41"/>
                  </a:lnTo>
                  <a:lnTo>
                    <a:pt x="11" y="41"/>
                  </a:lnTo>
                  <a:lnTo>
                    <a:pt x="12" y="41"/>
                  </a:lnTo>
                  <a:lnTo>
                    <a:pt x="14" y="39"/>
                  </a:lnTo>
                  <a:lnTo>
                    <a:pt x="14" y="39"/>
                  </a:lnTo>
                  <a:lnTo>
                    <a:pt x="15" y="41"/>
                  </a:lnTo>
                  <a:lnTo>
                    <a:pt x="15" y="41"/>
                  </a:lnTo>
                  <a:lnTo>
                    <a:pt x="15" y="42"/>
                  </a:lnTo>
                  <a:lnTo>
                    <a:pt x="14" y="42"/>
                  </a:lnTo>
                  <a:lnTo>
                    <a:pt x="15" y="44"/>
                  </a:lnTo>
                  <a:lnTo>
                    <a:pt x="17" y="44"/>
                  </a:lnTo>
                  <a:lnTo>
                    <a:pt x="17" y="45"/>
                  </a:lnTo>
                  <a:lnTo>
                    <a:pt x="17" y="47"/>
                  </a:lnTo>
                  <a:lnTo>
                    <a:pt x="18" y="48"/>
                  </a:lnTo>
                  <a:lnTo>
                    <a:pt x="18" y="50"/>
                  </a:lnTo>
                  <a:lnTo>
                    <a:pt x="20" y="52"/>
                  </a:lnTo>
                  <a:lnTo>
                    <a:pt x="17" y="50"/>
                  </a:lnTo>
                  <a:lnTo>
                    <a:pt x="12" y="50"/>
                  </a:lnTo>
                  <a:lnTo>
                    <a:pt x="11" y="48"/>
                  </a:lnTo>
                  <a:lnTo>
                    <a:pt x="9" y="47"/>
                  </a:lnTo>
                  <a:lnTo>
                    <a:pt x="7" y="47"/>
                  </a:lnTo>
                  <a:lnTo>
                    <a:pt x="7" y="45"/>
                  </a:lnTo>
                  <a:lnTo>
                    <a:pt x="6" y="45"/>
                  </a:lnTo>
                  <a:lnTo>
                    <a:pt x="6" y="45"/>
                  </a:lnTo>
                  <a:lnTo>
                    <a:pt x="4" y="44"/>
                  </a:lnTo>
                  <a:lnTo>
                    <a:pt x="4" y="44"/>
                  </a:lnTo>
                  <a:lnTo>
                    <a:pt x="3" y="42"/>
                  </a:lnTo>
                  <a:lnTo>
                    <a:pt x="1" y="39"/>
                  </a:lnTo>
                  <a:lnTo>
                    <a:pt x="1" y="37"/>
                  </a:lnTo>
                  <a:lnTo>
                    <a:pt x="0" y="37"/>
                  </a:lnTo>
                  <a:lnTo>
                    <a:pt x="0" y="37"/>
                  </a:lnTo>
                  <a:lnTo>
                    <a:pt x="1" y="37"/>
                  </a:lnTo>
                  <a:lnTo>
                    <a:pt x="4" y="36"/>
                  </a:lnTo>
                  <a:close/>
                  <a:moveTo>
                    <a:pt x="11" y="22"/>
                  </a:moveTo>
                  <a:lnTo>
                    <a:pt x="11" y="22"/>
                  </a:lnTo>
                  <a:lnTo>
                    <a:pt x="11" y="22"/>
                  </a:lnTo>
                  <a:lnTo>
                    <a:pt x="11" y="22"/>
                  </a:lnTo>
                  <a:lnTo>
                    <a:pt x="11" y="22"/>
                  </a:lnTo>
                  <a:lnTo>
                    <a:pt x="11" y="22"/>
                  </a:lnTo>
                  <a:lnTo>
                    <a:pt x="11" y="22"/>
                  </a:lnTo>
                  <a:lnTo>
                    <a:pt x="11" y="22"/>
                  </a:lnTo>
                  <a:close/>
                  <a:moveTo>
                    <a:pt x="3" y="14"/>
                  </a:moveTo>
                  <a:lnTo>
                    <a:pt x="4" y="14"/>
                  </a:lnTo>
                  <a:lnTo>
                    <a:pt x="4" y="14"/>
                  </a:lnTo>
                  <a:lnTo>
                    <a:pt x="4" y="15"/>
                  </a:lnTo>
                  <a:lnTo>
                    <a:pt x="3" y="15"/>
                  </a:lnTo>
                  <a:lnTo>
                    <a:pt x="3" y="15"/>
                  </a:lnTo>
                  <a:lnTo>
                    <a:pt x="3" y="14"/>
                  </a:lnTo>
                  <a:lnTo>
                    <a:pt x="3" y="14"/>
                  </a:lnTo>
                  <a:lnTo>
                    <a:pt x="3" y="14"/>
                  </a:lnTo>
                  <a:close/>
                  <a:moveTo>
                    <a:pt x="23" y="0"/>
                  </a:moveTo>
                  <a:lnTo>
                    <a:pt x="25" y="0"/>
                  </a:lnTo>
                  <a:lnTo>
                    <a:pt x="26" y="1"/>
                  </a:lnTo>
                  <a:lnTo>
                    <a:pt x="26" y="1"/>
                  </a:lnTo>
                  <a:lnTo>
                    <a:pt x="26" y="1"/>
                  </a:lnTo>
                  <a:lnTo>
                    <a:pt x="28" y="1"/>
                  </a:lnTo>
                  <a:lnTo>
                    <a:pt x="28" y="1"/>
                  </a:lnTo>
                  <a:lnTo>
                    <a:pt x="30" y="3"/>
                  </a:lnTo>
                  <a:lnTo>
                    <a:pt x="31" y="4"/>
                  </a:lnTo>
                  <a:lnTo>
                    <a:pt x="33" y="4"/>
                  </a:lnTo>
                  <a:lnTo>
                    <a:pt x="33" y="4"/>
                  </a:lnTo>
                  <a:lnTo>
                    <a:pt x="33" y="6"/>
                  </a:lnTo>
                  <a:lnTo>
                    <a:pt x="34" y="6"/>
                  </a:lnTo>
                  <a:lnTo>
                    <a:pt x="36" y="7"/>
                  </a:lnTo>
                  <a:lnTo>
                    <a:pt x="36" y="9"/>
                  </a:lnTo>
                  <a:lnTo>
                    <a:pt x="37" y="11"/>
                  </a:lnTo>
                  <a:lnTo>
                    <a:pt x="39" y="11"/>
                  </a:lnTo>
                  <a:lnTo>
                    <a:pt x="41" y="11"/>
                  </a:lnTo>
                  <a:lnTo>
                    <a:pt x="44" y="12"/>
                  </a:lnTo>
                  <a:lnTo>
                    <a:pt x="45" y="12"/>
                  </a:lnTo>
                  <a:lnTo>
                    <a:pt x="47" y="9"/>
                  </a:lnTo>
                  <a:lnTo>
                    <a:pt x="47" y="7"/>
                  </a:lnTo>
                  <a:lnTo>
                    <a:pt x="48" y="7"/>
                  </a:lnTo>
                  <a:lnTo>
                    <a:pt x="52" y="6"/>
                  </a:lnTo>
                  <a:lnTo>
                    <a:pt x="52" y="4"/>
                  </a:lnTo>
                  <a:lnTo>
                    <a:pt x="53" y="4"/>
                  </a:lnTo>
                  <a:lnTo>
                    <a:pt x="55" y="1"/>
                  </a:lnTo>
                  <a:lnTo>
                    <a:pt x="55" y="1"/>
                  </a:lnTo>
                  <a:lnTo>
                    <a:pt x="56" y="1"/>
                  </a:lnTo>
                  <a:lnTo>
                    <a:pt x="58" y="4"/>
                  </a:lnTo>
                  <a:lnTo>
                    <a:pt x="61" y="9"/>
                  </a:lnTo>
                  <a:lnTo>
                    <a:pt x="63" y="11"/>
                  </a:lnTo>
                  <a:lnTo>
                    <a:pt x="63" y="12"/>
                  </a:lnTo>
                  <a:lnTo>
                    <a:pt x="64" y="14"/>
                  </a:lnTo>
                  <a:lnTo>
                    <a:pt x="64" y="15"/>
                  </a:lnTo>
                  <a:lnTo>
                    <a:pt x="67" y="18"/>
                  </a:lnTo>
                  <a:lnTo>
                    <a:pt x="69" y="20"/>
                  </a:lnTo>
                  <a:lnTo>
                    <a:pt x="72" y="22"/>
                  </a:lnTo>
                  <a:lnTo>
                    <a:pt x="72" y="22"/>
                  </a:lnTo>
                  <a:lnTo>
                    <a:pt x="74" y="22"/>
                  </a:lnTo>
                  <a:lnTo>
                    <a:pt x="75" y="22"/>
                  </a:lnTo>
                  <a:lnTo>
                    <a:pt x="77" y="23"/>
                  </a:lnTo>
                  <a:lnTo>
                    <a:pt x="78" y="23"/>
                  </a:lnTo>
                  <a:lnTo>
                    <a:pt x="78" y="25"/>
                  </a:lnTo>
                  <a:lnTo>
                    <a:pt x="80" y="25"/>
                  </a:lnTo>
                  <a:lnTo>
                    <a:pt x="82" y="28"/>
                  </a:lnTo>
                  <a:lnTo>
                    <a:pt x="77" y="26"/>
                  </a:lnTo>
                  <a:lnTo>
                    <a:pt x="74" y="26"/>
                  </a:lnTo>
                  <a:lnTo>
                    <a:pt x="72" y="28"/>
                  </a:lnTo>
                  <a:lnTo>
                    <a:pt x="71" y="28"/>
                  </a:lnTo>
                  <a:lnTo>
                    <a:pt x="69" y="30"/>
                  </a:lnTo>
                  <a:lnTo>
                    <a:pt x="67" y="31"/>
                  </a:lnTo>
                  <a:lnTo>
                    <a:pt x="67" y="34"/>
                  </a:lnTo>
                  <a:lnTo>
                    <a:pt x="66" y="39"/>
                  </a:lnTo>
                  <a:lnTo>
                    <a:pt x="66" y="41"/>
                  </a:lnTo>
                  <a:lnTo>
                    <a:pt x="66" y="42"/>
                  </a:lnTo>
                  <a:lnTo>
                    <a:pt x="66" y="44"/>
                  </a:lnTo>
                  <a:lnTo>
                    <a:pt x="66" y="44"/>
                  </a:lnTo>
                  <a:lnTo>
                    <a:pt x="64" y="44"/>
                  </a:lnTo>
                  <a:lnTo>
                    <a:pt x="64" y="48"/>
                  </a:lnTo>
                  <a:lnTo>
                    <a:pt x="64" y="48"/>
                  </a:lnTo>
                  <a:lnTo>
                    <a:pt x="63" y="48"/>
                  </a:lnTo>
                  <a:lnTo>
                    <a:pt x="63" y="48"/>
                  </a:lnTo>
                  <a:lnTo>
                    <a:pt x="63" y="48"/>
                  </a:lnTo>
                  <a:lnTo>
                    <a:pt x="61" y="47"/>
                  </a:lnTo>
                  <a:lnTo>
                    <a:pt x="61" y="48"/>
                  </a:lnTo>
                  <a:lnTo>
                    <a:pt x="59" y="50"/>
                  </a:lnTo>
                  <a:lnTo>
                    <a:pt x="59" y="52"/>
                  </a:lnTo>
                  <a:lnTo>
                    <a:pt x="59" y="52"/>
                  </a:lnTo>
                  <a:lnTo>
                    <a:pt x="59" y="58"/>
                  </a:lnTo>
                  <a:lnTo>
                    <a:pt x="59" y="58"/>
                  </a:lnTo>
                  <a:lnTo>
                    <a:pt x="56" y="59"/>
                  </a:lnTo>
                  <a:lnTo>
                    <a:pt x="55" y="59"/>
                  </a:lnTo>
                  <a:lnTo>
                    <a:pt x="53" y="56"/>
                  </a:lnTo>
                  <a:lnTo>
                    <a:pt x="52" y="56"/>
                  </a:lnTo>
                  <a:lnTo>
                    <a:pt x="52" y="56"/>
                  </a:lnTo>
                  <a:lnTo>
                    <a:pt x="50" y="55"/>
                  </a:lnTo>
                  <a:lnTo>
                    <a:pt x="50" y="55"/>
                  </a:lnTo>
                  <a:lnTo>
                    <a:pt x="50" y="53"/>
                  </a:lnTo>
                  <a:lnTo>
                    <a:pt x="47" y="52"/>
                  </a:lnTo>
                  <a:lnTo>
                    <a:pt x="47" y="52"/>
                  </a:lnTo>
                  <a:lnTo>
                    <a:pt x="47" y="52"/>
                  </a:lnTo>
                  <a:lnTo>
                    <a:pt x="47" y="50"/>
                  </a:lnTo>
                  <a:lnTo>
                    <a:pt x="47" y="50"/>
                  </a:lnTo>
                  <a:lnTo>
                    <a:pt x="48" y="50"/>
                  </a:lnTo>
                  <a:lnTo>
                    <a:pt x="50" y="50"/>
                  </a:lnTo>
                  <a:lnTo>
                    <a:pt x="50" y="50"/>
                  </a:lnTo>
                  <a:lnTo>
                    <a:pt x="52" y="48"/>
                  </a:lnTo>
                  <a:lnTo>
                    <a:pt x="52" y="48"/>
                  </a:lnTo>
                  <a:lnTo>
                    <a:pt x="50" y="47"/>
                  </a:lnTo>
                  <a:lnTo>
                    <a:pt x="48" y="47"/>
                  </a:lnTo>
                  <a:lnTo>
                    <a:pt x="48" y="45"/>
                  </a:lnTo>
                  <a:lnTo>
                    <a:pt x="48" y="45"/>
                  </a:lnTo>
                  <a:lnTo>
                    <a:pt x="48" y="44"/>
                  </a:lnTo>
                  <a:lnTo>
                    <a:pt x="48" y="44"/>
                  </a:lnTo>
                  <a:lnTo>
                    <a:pt x="50" y="44"/>
                  </a:lnTo>
                  <a:lnTo>
                    <a:pt x="52" y="42"/>
                  </a:lnTo>
                  <a:lnTo>
                    <a:pt x="50" y="42"/>
                  </a:lnTo>
                  <a:lnTo>
                    <a:pt x="48" y="39"/>
                  </a:lnTo>
                  <a:lnTo>
                    <a:pt x="47" y="37"/>
                  </a:lnTo>
                  <a:lnTo>
                    <a:pt x="45" y="37"/>
                  </a:lnTo>
                  <a:lnTo>
                    <a:pt x="44" y="37"/>
                  </a:lnTo>
                  <a:lnTo>
                    <a:pt x="41" y="41"/>
                  </a:lnTo>
                  <a:lnTo>
                    <a:pt x="39" y="41"/>
                  </a:lnTo>
                  <a:lnTo>
                    <a:pt x="37" y="42"/>
                  </a:lnTo>
                  <a:lnTo>
                    <a:pt x="34" y="44"/>
                  </a:lnTo>
                  <a:lnTo>
                    <a:pt x="33" y="45"/>
                  </a:lnTo>
                  <a:lnTo>
                    <a:pt x="33" y="47"/>
                  </a:lnTo>
                  <a:lnTo>
                    <a:pt x="30" y="47"/>
                  </a:lnTo>
                  <a:lnTo>
                    <a:pt x="30" y="47"/>
                  </a:lnTo>
                  <a:lnTo>
                    <a:pt x="26" y="50"/>
                  </a:lnTo>
                  <a:lnTo>
                    <a:pt x="25" y="50"/>
                  </a:lnTo>
                  <a:lnTo>
                    <a:pt x="25" y="48"/>
                  </a:lnTo>
                  <a:lnTo>
                    <a:pt x="25" y="48"/>
                  </a:lnTo>
                  <a:lnTo>
                    <a:pt x="25" y="47"/>
                  </a:lnTo>
                  <a:lnTo>
                    <a:pt x="23" y="47"/>
                  </a:lnTo>
                  <a:lnTo>
                    <a:pt x="23" y="45"/>
                  </a:lnTo>
                  <a:lnTo>
                    <a:pt x="23" y="45"/>
                  </a:lnTo>
                  <a:lnTo>
                    <a:pt x="25" y="45"/>
                  </a:lnTo>
                  <a:lnTo>
                    <a:pt x="26" y="45"/>
                  </a:lnTo>
                  <a:lnTo>
                    <a:pt x="26" y="45"/>
                  </a:lnTo>
                  <a:lnTo>
                    <a:pt x="25" y="44"/>
                  </a:lnTo>
                  <a:lnTo>
                    <a:pt x="25" y="44"/>
                  </a:lnTo>
                  <a:lnTo>
                    <a:pt x="23" y="42"/>
                  </a:lnTo>
                  <a:lnTo>
                    <a:pt x="23" y="42"/>
                  </a:lnTo>
                  <a:lnTo>
                    <a:pt x="23" y="42"/>
                  </a:lnTo>
                  <a:lnTo>
                    <a:pt x="23" y="42"/>
                  </a:lnTo>
                  <a:lnTo>
                    <a:pt x="25" y="41"/>
                  </a:lnTo>
                  <a:lnTo>
                    <a:pt x="25" y="41"/>
                  </a:lnTo>
                  <a:lnTo>
                    <a:pt x="25" y="39"/>
                  </a:lnTo>
                  <a:lnTo>
                    <a:pt x="22" y="39"/>
                  </a:lnTo>
                  <a:lnTo>
                    <a:pt x="20" y="39"/>
                  </a:lnTo>
                  <a:lnTo>
                    <a:pt x="18" y="37"/>
                  </a:lnTo>
                  <a:lnTo>
                    <a:pt x="18" y="37"/>
                  </a:lnTo>
                  <a:lnTo>
                    <a:pt x="17" y="36"/>
                  </a:lnTo>
                  <a:lnTo>
                    <a:pt x="15" y="36"/>
                  </a:lnTo>
                  <a:lnTo>
                    <a:pt x="15" y="34"/>
                  </a:lnTo>
                  <a:lnTo>
                    <a:pt x="12" y="33"/>
                  </a:lnTo>
                  <a:lnTo>
                    <a:pt x="12" y="33"/>
                  </a:lnTo>
                  <a:lnTo>
                    <a:pt x="12" y="33"/>
                  </a:lnTo>
                  <a:lnTo>
                    <a:pt x="12" y="33"/>
                  </a:lnTo>
                  <a:lnTo>
                    <a:pt x="12" y="33"/>
                  </a:lnTo>
                  <a:lnTo>
                    <a:pt x="15" y="33"/>
                  </a:lnTo>
                  <a:lnTo>
                    <a:pt x="15" y="31"/>
                  </a:lnTo>
                  <a:lnTo>
                    <a:pt x="17" y="31"/>
                  </a:lnTo>
                  <a:lnTo>
                    <a:pt x="17" y="31"/>
                  </a:lnTo>
                  <a:lnTo>
                    <a:pt x="17" y="30"/>
                  </a:lnTo>
                  <a:lnTo>
                    <a:pt x="17" y="28"/>
                  </a:lnTo>
                  <a:lnTo>
                    <a:pt x="14" y="26"/>
                  </a:lnTo>
                  <a:lnTo>
                    <a:pt x="12" y="25"/>
                  </a:lnTo>
                  <a:lnTo>
                    <a:pt x="11" y="23"/>
                  </a:lnTo>
                  <a:lnTo>
                    <a:pt x="9" y="22"/>
                  </a:lnTo>
                  <a:lnTo>
                    <a:pt x="9" y="20"/>
                  </a:lnTo>
                  <a:lnTo>
                    <a:pt x="9" y="20"/>
                  </a:lnTo>
                  <a:lnTo>
                    <a:pt x="12" y="18"/>
                  </a:lnTo>
                  <a:lnTo>
                    <a:pt x="12" y="18"/>
                  </a:lnTo>
                  <a:lnTo>
                    <a:pt x="12" y="18"/>
                  </a:lnTo>
                  <a:lnTo>
                    <a:pt x="11" y="17"/>
                  </a:lnTo>
                  <a:lnTo>
                    <a:pt x="9" y="15"/>
                  </a:lnTo>
                  <a:lnTo>
                    <a:pt x="9" y="15"/>
                  </a:lnTo>
                  <a:lnTo>
                    <a:pt x="9" y="15"/>
                  </a:lnTo>
                  <a:lnTo>
                    <a:pt x="7" y="15"/>
                  </a:lnTo>
                  <a:lnTo>
                    <a:pt x="4" y="14"/>
                  </a:lnTo>
                  <a:lnTo>
                    <a:pt x="4" y="14"/>
                  </a:lnTo>
                  <a:lnTo>
                    <a:pt x="4" y="14"/>
                  </a:lnTo>
                  <a:lnTo>
                    <a:pt x="4" y="14"/>
                  </a:lnTo>
                  <a:lnTo>
                    <a:pt x="6" y="12"/>
                  </a:lnTo>
                  <a:lnTo>
                    <a:pt x="6" y="12"/>
                  </a:lnTo>
                  <a:lnTo>
                    <a:pt x="6" y="12"/>
                  </a:lnTo>
                  <a:lnTo>
                    <a:pt x="4" y="12"/>
                  </a:lnTo>
                  <a:lnTo>
                    <a:pt x="4" y="11"/>
                  </a:lnTo>
                  <a:lnTo>
                    <a:pt x="3" y="11"/>
                  </a:lnTo>
                  <a:lnTo>
                    <a:pt x="6" y="7"/>
                  </a:lnTo>
                  <a:lnTo>
                    <a:pt x="7" y="7"/>
                  </a:lnTo>
                  <a:lnTo>
                    <a:pt x="9" y="7"/>
                  </a:lnTo>
                  <a:lnTo>
                    <a:pt x="14" y="9"/>
                  </a:lnTo>
                  <a:lnTo>
                    <a:pt x="14" y="11"/>
                  </a:lnTo>
                  <a:lnTo>
                    <a:pt x="14" y="11"/>
                  </a:lnTo>
                  <a:lnTo>
                    <a:pt x="15" y="11"/>
                  </a:lnTo>
                  <a:lnTo>
                    <a:pt x="17" y="12"/>
                  </a:lnTo>
                  <a:lnTo>
                    <a:pt x="18" y="12"/>
                  </a:lnTo>
                  <a:lnTo>
                    <a:pt x="18" y="12"/>
                  </a:lnTo>
                  <a:lnTo>
                    <a:pt x="20" y="12"/>
                  </a:lnTo>
                  <a:lnTo>
                    <a:pt x="22" y="12"/>
                  </a:lnTo>
                  <a:lnTo>
                    <a:pt x="23" y="14"/>
                  </a:lnTo>
                  <a:lnTo>
                    <a:pt x="23" y="14"/>
                  </a:lnTo>
                  <a:lnTo>
                    <a:pt x="25" y="14"/>
                  </a:lnTo>
                  <a:lnTo>
                    <a:pt x="25" y="14"/>
                  </a:lnTo>
                  <a:lnTo>
                    <a:pt x="26" y="12"/>
                  </a:lnTo>
                  <a:lnTo>
                    <a:pt x="28" y="11"/>
                  </a:lnTo>
                  <a:lnTo>
                    <a:pt x="28" y="11"/>
                  </a:lnTo>
                  <a:lnTo>
                    <a:pt x="26" y="9"/>
                  </a:lnTo>
                  <a:lnTo>
                    <a:pt x="25" y="7"/>
                  </a:lnTo>
                  <a:lnTo>
                    <a:pt x="23" y="7"/>
                  </a:lnTo>
                  <a:lnTo>
                    <a:pt x="22" y="6"/>
                  </a:lnTo>
                  <a:lnTo>
                    <a:pt x="22" y="4"/>
                  </a:lnTo>
                  <a:lnTo>
                    <a:pt x="20" y="4"/>
                  </a:lnTo>
                  <a:lnTo>
                    <a:pt x="20" y="4"/>
                  </a:lnTo>
                  <a:lnTo>
                    <a:pt x="20" y="4"/>
                  </a:lnTo>
                  <a:lnTo>
                    <a:pt x="20" y="3"/>
                  </a:lnTo>
                  <a:lnTo>
                    <a:pt x="20" y="3"/>
                  </a:lnTo>
                  <a:lnTo>
                    <a:pt x="22" y="3"/>
                  </a:lnTo>
                  <a:lnTo>
                    <a:pt x="22" y="3"/>
                  </a:lnTo>
                  <a:lnTo>
                    <a:pt x="23" y="1"/>
                  </a:lnTo>
                  <a:lnTo>
                    <a:pt x="23" y="1"/>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17" name="Freeform 337">
              <a:extLst>
                <a:ext uri="{FF2B5EF4-FFF2-40B4-BE49-F238E27FC236}">
                  <a16:creationId xmlns:a16="http://schemas.microsoft.com/office/drawing/2014/main" id="{5912928A-885E-4A5D-B16A-A8D117685EB2}"/>
                </a:ext>
              </a:extLst>
            </p:cNvPr>
            <p:cNvSpPr>
              <a:spLocks/>
            </p:cNvSpPr>
            <p:nvPr/>
          </p:nvSpPr>
          <p:spPr bwMode="auto">
            <a:xfrm>
              <a:off x="3788484" y="4063113"/>
              <a:ext cx="5848" cy="3898"/>
            </a:xfrm>
            <a:custGeom>
              <a:avLst/>
              <a:gdLst>
                <a:gd name="T0" fmla="*/ 2 w 3"/>
                <a:gd name="T1" fmla="*/ 0 h 2"/>
                <a:gd name="T2" fmla="*/ 2 w 3"/>
                <a:gd name="T3" fmla="*/ 0 h 2"/>
                <a:gd name="T4" fmla="*/ 3 w 3"/>
                <a:gd name="T5" fmla="*/ 2 h 2"/>
                <a:gd name="T6" fmla="*/ 3 w 3"/>
                <a:gd name="T7" fmla="*/ 2 h 2"/>
                <a:gd name="T8" fmla="*/ 3 w 3"/>
                <a:gd name="T9" fmla="*/ 2 h 2"/>
                <a:gd name="T10" fmla="*/ 3 w 3"/>
                <a:gd name="T11" fmla="*/ 2 h 2"/>
                <a:gd name="T12" fmla="*/ 2 w 3"/>
                <a:gd name="T13" fmla="*/ 2 h 2"/>
                <a:gd name="T14" fmla="*/ 0 w 3"/>
                <a:gd name="T15" fmla="*/ 0 h 2"/>
                <a:gd name="T16" fmla="*/ 2 w 3"/>
                <a:gd name="T17" fmla="*/ 0 h 2"/>
                <a:gd name="T18" fmla="*/ 2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0"/>
                  </a:moveTo>
                  <a:lnTo>
                    <a:pt x="2" y="0"/>
                  </a:lnTo>
                  <a:lnTo>
                    <a:pt x="3" y="2"/>
                  </a:lnTo>
                  <a:lnTo>
                    <a:pt x="3" y="2"/>
                  </a:lnTo>
                  <a:lnTo>
                    <a:pt x="3" y="2"/>
                  </a:lnTo>
                  <a:lnTo>
                    <a:pt x="3" y="2"/>
                  </a:lnTo>
                  <a:lnTo>
                    <a:pt x="2" y="2"/>
                  </a:lnTo>
                  <a:lnTo>
                    <a:pt x="0" y="0"/>
                  </a:lnTo>
                  <a:lnTo>
                    <a:pt x="2" y="0"/>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18" name="Freeform 338">
              <a:extLst>
                <a:ext uri="{FF2B5EF4-FFF2-40B4-BE49-F238E27FC236}">
                  <a16:creationId xmlns:a16="http://schemas.microsoft.com/office/drawing/2014/main" id="{53DFA937-1B8E-4A24-8B42-AFDE099DC8FE}"/>
                </a:ext>
              </a:extLst>
            </p:cNvPr>
            <p:cNvSpPr>
              <a:spLocks noEditPoints="1"/>
            </p:cNvSpPr>
            <p:nvPr/>
          </p:nvSpPr>
          <p:spPr bwMode="auto">
            <a:xfrm>
              <a:off x="8946123" y="4698559"/>
              <a:ext cx="1298181" cy="1428780"/>
            </a:xfrm>
            <a:custGeom>
              <a:avLst/>
              <a:gdLst>
                <a:gd name="T0" fmla="*/ 497 w 666"/>
                <a:gd name="T1" fmla="*/ 517 h 733"/>
                <a:gd name="T2" fmla="*/ 479 w 666"/>
                <a:gd name="T3" fmla="*/ 482 h 733"/>
                <a:gd name="T4" fmla="*/ 511 w 666"/>
                <a:gd name="T5" fmla="*/ 485 h 733"/>
                <a:gd name="T6" fmla="*/ 508 w 666"/>
                <a:gd name="T7" fmla="*/ 504 h 733"/>
                <a:gd name="T8" fmla="*/ 497 w 666"/>
                <a:gd name="T9" fmla="*/ 515 h 733"/>
                <a:gd name="T10" fmla="*/ 475 w 666"/>
                <a:gd name="T11" fmla="*/ 519 h 733"/>
                <a:gd name="T12" fmla="*/ 459 w 666"/>
                <a:gd name="T13" fmla="*/ 476 h 733"/>
                <a:gd name="T14" fmla="*/ 506 w 666"/>
                <a:gd name="T15" fmla="*/ 457 h 733"/>
                <a:gd name="T16" fmla="*/ 448 w 666"/>
                <a:gd name="T17" fmla="*/ 465 h 733"/>
                <a:gd name="T18" fmla="*/ 358 w 666"/>
                <a:gd name="T19" fmla="*/ 389 h 733"/>
                <a:gd name="T20" fmla="*/ 587 w 666"/>
                <a:gd name="T21" fmla="*/ 263 h 733"/>
                <a:gd name="T22" fmla="*/ 585 w 666"/>
                <a:gd name="T23" fmla="*/ 222 h 733"/>
                <a:gd name="T24" fmla="*/ 554 w 666"/>
                <a:gd name="T25" fmla="*/ 202 h 733"/>
                <a:gd name="T26" fmla="*/ 522 w 666"/>
                <a:gd name="T27" fmla="*/ 150 h 733"/>
                <a:gd name="T28" fmla="*/ 383 w 666"/>
                <a:gd name="T29" fmla="*/ 103 h 733"/>
                <a:gd name="T30" fmla="*/ 347 w 666"/>
                <a:gd name="T31" fmla="*/ 82 h 733"/>
                <a:gd name="T32" fmla="*/ 177 w 666"/>
                <a:gd name="T33" fmla="*/ 65 h 733"/>
                <a:gd name="T34" fmla="*/ 345 w 666"/>
                <a:gd name="T35" fmla="*/ 62 h 733"/>
                <a:gd name="T36" fmla="*/ 341 w 666"/>
                <a:gd name="T37" fmla="*/ 21 h 733"/>
                <a:gd name="T38" fmla="*/ 260 w 666"/>
                <a:gd name="T39" fmla="*/ 18 h 733"/>
                <a:gd name="T40" fmla="*/ 344 w 666"/>
                <a:gd name="T41" fmla="*/ 18 h 733"/>
                <a:gd name="T42" fmla="*/ 434 w 666"/>
                <a:gd name="T43" fmla="*/ 27 h 733"/>
                <a:gd name="T44" fmla="*/ 459 w 666"/>
                <a:gd name="T45" fmla="*/ 65 h 733"/>
                <a:gd name="T46" fmla="*/ 483 w 666"/>
                <a:gd name="T47" fmla="*/ 125 h 733"/>
                <a:gd name="T48" fmla="*/ 519 w 666"/>
                <a:gd name="T49" fmla="*/ 153 h 733"/>
                <a:gd name="T50" fmla="*/ 544 w 666"/>
                <a:gd name="T51" fmla="*/ 185 h 733"/>
                <a:gd name="T52" fmla="*/ 579 w 666"/>
                <a:gd name="T53" fmla="*/ 229 h 733"/>
                <a:gd name="T54" fmla="*/ 576 w 666"/>
                <a:gd name="T55" fmla="*/ 328 h 733"/>
                <a:gd name="T56" fmla="*/ 554 w 666"/>
                <a:gd name="T57" fmla="*/ 363 h 733"/>
                <a:gd name="T58" fmla="*/ 535 w 666"/>
                <a:gd name="T59" fmla="*/ 413 h 733"/>
                <a:gd name="T60" fmla="*/ 484 w 666"/>
                <a:gd name="T61" fmla="*/ 448 h 733"/>
                <a:gd name="T62" fmla="*/ 465 w 666"/>
                <a:gd name="T63" fmla="*/ 432 h 733"/>
                <a:gd name="T64" fmla="*/ 413 w 666"/>
                <a:gd name="T65" fmla="*/ 435 h 733"/>
                <a:gd name="T66" fmla="*/ 382 w 666"/>
                <a:gd name="T67" fmla="*/ 386 h 733"/>
                <a:gd name="T68" fmla="*/ 349 w 666"/>
                <a:gd name="T69" fmla="*/ 383 h 733"/>
                <a:gd name="T70" fmla="*/ 355 w 666"/>
                <a:gd name="T71" fmla="*/ 350 h 733"/>
                <a:gd name="T72" fmla="*/ 322 w 666"/>
                <a:gd name="T73" fmla="*/ 370 h 733"/>
                <a:gd name="T74" fmla="*/ 293 w 666"/>
                <a:gd name="T75" fmla="*/ 334 h 733"/>
                <a:gd name="T76" fmla="*/ 166 w 666"/>
                <a:gd name="T77" fmla="*/ 347 h 733"/>
                <a:gd name="T78" fmla="*/ 76 w 666"/>
                <a:gd name="T79" fmla="*/ 380 h 733"/>
                <a:gd name="T80" fmla="*/ 41 w 666"/>
                <a:gd name="T81" fmla="*/ 341 h 733"/>
                <a:gd name="T82" fmla="*/ 5 w 666"/>
                <a:gd name="T83" fmla="*/ 241 h 733"/>
                <a:gd name="T84" fmla="*/ 14 w 666"/>
                <a:gd name="T85" fmla="*/ 237 h 733"/>
                <a:gd name="T86" fmla="*/ 16 w 666"/>
                <a:gd name="T87" fmla="*/ 175 h 733"/>
                <a:gd name="T88" fmla="*/ 76 w 666"/>
                <a:gd name="T89" fmla="*/ 151 h 733"/>
                <a:gd name="T90" fmla="*/ 136 w 666"/>
                <a:gd name="T91" fmla="*/ 104 h 733"/>
                <a:gd name="T92" fmla="*/ 158 w 666"/>
                <a:gd name="T93" fmla="*/ 99 h 733"/>
                <a:gd name="T94" fmla="*/ 166 w 666"/>
                <a:gd name="T95" fmla="*/ 92 h 733"/>
                <a:gd name="T96" fmla="*/ 174 w 666"/>
                <a:gd name="T97" fmla="*/ 77 h 733"/>
                <a:gd name="T98" fmla="*/ 185 w 666"/>
                <a:gd name="T99" fmla="*/ 63 h 733"/>
                <a:gd name="T100" fmla="*/ 200 w 666"/>
                <a:gd name="T101" fmla="*/ 57 h 733"/>
                <a:gd name="T102" fmla="*/ 224 w 666"/>
                <a:gd name="T103" fmla="*/ 70 h 733"/>
                <a:gd name="T104" fmla="*/ 241 w 666"/>
                <a:gd name="T105" fmla="*/ 66 h 733"/>
                <a:gd name="T106" fmla="*/ 260 w 666"/>
                <a:gd name="T107" fmla="*/ 36 h 733"/>
                <a:gd name="T108" fmla="*/ 286 w 666"/>
                <a:gd name="T109" fmla="*/ 27 h 733"/>
                <a:gd name="T110" fmla="*/ 298 w 666"/>
                <a:gd name="T111" fmla="*/ 25 h 733"/>
                <a:gd name="T112" fmla="*/ 333 w 666"/>
                <a:gd name="T113" fmla="*/ 30 h 733"/>
                <a:gd name="T114" fmla="*/ 333 w 666"/>
                <a:gd name="T115" fmla="*/ 55 h 733"/>
                <a:gd name="T116" fmla="*/ 350 w 666"/>
                <a:gd name="T117" fmla="*/ 87 h 733"/>
                <a:gd name="T118" fmla="*/ 412 w 666"/>
                <a:gd name="T119" fmla="*/ 88 h 733"/>
                <a:gd name="T120" fmla="*/ 418 w 666"/>
                <a:gd name="T121" fmla="*/ 29 h 733"/>
                <a:gd name="T122" fmla="*/ 421 w 666"/>
                <a:gd name="T123" fmla="*/ 2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66" h="733">
                  <a:moveTo>
                    <a:pt x="666" y="728"/>
                  </a:moveTo>
                  <a:lnTo>
                    <a:pt x="666" y="730"/>
                  </a:lnTo>
                  <a:lnTo>
                    <a:pt x="664" y="733"/>
                  </a:lnTo>
                  <a:lnTo>
                    <a:pt x="664" y="733"/>
                  </a:lnTo>
                  <a:lnTo>
                    <a:pt x="664" y="733"/>
                  </a:lnTo>
                  <a:lnTo>
                    <a:pt x="666" y="728"/>
                  </a:lnTo>
                  <a:lnTo>
                    <a:pt x="666" y="728"/>
                  </a:lnTo>
                  <a:close/>
                  <a:moveTo>
                    <a:pt x="497" y="519"/>
                  </a:moveTo>
                  <a:lnTo>
                    <a:pt x="497" y="519"/>
                  </a:lnTo>
                  <a:lnTo>
                    <a:pt x="498" y="520"/>
                  </a:lnTo>
                  <a:lnTo>
                    <a:pt x="498" y="522"/>
                  </a:lnTo>
                  <a:lnTo>
                    <a:pt x="497" y="523"/>
                  </a:lnTo>
                  <a:lnTo>
                    <a:pt x="497" y="523"/>
                  </a:lnTo>
                  <a:lnTo>
                    <a:pt x="495" y="523"/>
                  </a:lnTo>
                  <a:lnTo>
                    <a:pt x="494" y="522"/>
                  </a:lnTo>
                  <a:lnTo>
                    <a:pt x="494" y="522"/>
                  </a:lnTo>
                  <a:lnTo>
                    <a:pt x="495" y="522"/>
                  </a:lnTo>
                  <a:lnTo>
                    <a:pt x="495" y="522"/>
                  </a:lnTo>
                  <a:lnTo>
                    <a:pt x="495" y="520"/>
                  </a:lnTo>
                  <a:lnTo>
                    <a:pt x="495" y="520"/>
                  </a:lnTo>
                  <a:lnTo>
                    <a:pt x="497" y="520"/>
                  </a:lnTo>
                  <a:lnTo>
                    <a:pt x="497" y="519"/>
                  </a:lnTo>
                  <a:close/>
                  <a:moveTo>
                    <a:pt x="498" y="515"/>
                  </a:moveTo>
                  <a:lnTo>
                    <a:pt x="498" y="517"/>
                  </a:lnTo>
                  <a:lnTo>
                    <a:pt x="498" y="519"/>
                  </a:lnTo>
                  <a:lnTo>
                    <a:pt x="498" y="519"/>
                  </a:lnTo>
                  <a:lnTo>
                    <a:pt x="498" y="519"/>
                  </a:lnTo>
                  <a:lnTo>
                    <a:pt x="498" y="517"/>
                  </a:lnTo>
                  <a:lnTo>
                    <a:pt x="497" y="517"/>
                  </a:lnTo>
                  <a:lnTo>
                    <a:pt x="497" y="517"/>
                  </a:lnTo>
                  <a:lnTo>
                    <a:pt x="497" y="515"/>
                  </a:lnTo>
                  <a:lnTo>
                    <a:pt x="498" y="515"/>
                  </a:lnTo>
                  <a:close/>
                  <a:moveTo>
                    <a:pt x="508" y="508"/>
                  </a:moveTo>
                  <a:lnTo>
                    <a:pt x="509" y="508"/>
                  </a:lnTo>
                  <a:lnTo>
                    <a:pt x="509" y="508"/>
                  </a:lnTo>
                  <a:lnTo>
                    <a:pt x="509" y="509"/>
                  </a:lnTo>
                  <a:lnTo>
                    <a:pt x="509" y="509"/>
                  </a:lnTo>
                  <a:lnTo>
                    <a:pt x="508" y="509"/>
                  </a:lnTo>
                  <a:lnTo>
                    <a:pt x="508" y="509"/>
                  </a:lnTo>
                  <a:lnTo>
                    <a:pt x="508" y="508"/>
                  </a:lnTo>
                  <a:lnTo>
                    <a:pt x="508" y="508"/>
                  </a:lnTo>
                  <a:lnTo>
                    <a:pt x="508" y="508"/>
                  </a:lnTo>
                  <a:close/>
                  <a:moveTo>
                    <a:pt x="461" y="474"/>
                  </a:moveTo>
                  <a:lnTo>
                    <a:pt x="461" y="474"/>
                  </a:lnTo>
                  <a:lnTo>
                    <a:pt x="464" y="476"/>
                  </a:lnTo>
                  <a:lnTo>
                    <a:pt x="467" y="476"/>
                  </a:lnTo>
                  <a:lnTo>
                    <a:pt x="467" y="476"/>
                  </a:lnTo>
                  <a:lnTo>
                    <a:pt x="468" y="476"/>
                  </a:lnTo>
                  <a:lnTo>
                    <a:pt x="468" y="476"/>
                  </a:lnTo>
                  <a:lnTo>
                    <a:pt x="470" y="478"/>
                  </a:lnTo>
                  <a:lnTo>
                    <a:pt x="472" y="478"/>
                  </a:lnTo>
                  <a:lnTo>
                    <a:pt x="472" y="478"/>
                  </a:lnTo>
                  <a:lnTo>
                    <a:pt x="472" y="478"/>
                  </a:lnTo>
                  <a:lnTo>
                    <a:pt x="473" y="479"/>
                  </a:lnTo>
                  <a:lnTo>
                    <a:pt x="475" y="479"/>
                  </a:lnTo>
                  <a:lnTo>
                    <a:pt x="475" y="479"/>
                  </a:lnTo>
                  <a:lnTo>
                    <a:pt x="476" y="481"/>
                  </a:lnTo>
                  <a:lnTo>
                    <a:pt x="479" y="482"/>
                  </a:lnTo>
                  <a:lnTo>
                    <a:pt x="483" y="482"/>
                  </a:lnTo>
                  <a:lnTo>
                    <a:pt x="487" y="482"/>
                  </a:lnTo>
                  <a:lnTo>
                    <a:pt x="487" y="482"/>
                  </a:lnTo>
                  <a:lnTo>
                    <a:pt x="489" y="481"/>
                  </a:lnTo>
                  <a:lnTo>
                    <a:pt x="489" y="481"/>
                  </a:lnTo>
                  <a:lnTo>
                    <a:pt x="490" y="482"/>
                  </a:lnTo>
                  <a:lnTo>
                    <a:pt x="490" y="481"/>
                  </a:lnTo>
                  <a:lnTo>
                    <a:pt x="490" y="481"/>
                  </a:lnTo>
                  <a:lnTo>
                    <a:pt x="492" y="479"/>
                  </a:lnTo>
                  <a:lnTo>
                    <a:pt x="492" y="479"/>
                  </a:lnTo>
                  <a:lnTo>
                    <a:pt x="494" y="479"/>
                  </a:lnTo>
                  <a:lnTo>
                    <a:pt x="495" y="479"/>
                  </a:lnTo>
                  <a:lnTo>
                    <a:pt x="497" y="479"/>
                  </a:lnTo>
                  <a:lnTo>
                    <a:pt x="497" y="479"/>
                  </a:lnTo>
                  <a:lnTo>
                    <a:pt x="498" y="479"/>
                  </a:lnTo>
                  <a:lnTo>
                    <a:pt x="500" y="479"/>
                  </a:lnTo>
                  <a:lnTo>
                    <a:pt x="500" y="479"/>
                  </a:lnTo>
                  <a:lnTo>
                    <a:pt x="502" y="478"/>
                  </a:lnTo>
                  <a:lnTo>
                    <a:pt x="502" y="478"/>
                  </a:lnTo>
                  <a:lnTo>
                    <a:pt x="505" y="478"/>
                  </a:lnTo>
                  <a:lnTo>
                    <a:pt x="505" y="478"/>
                  </a:lnTo>
                  <a:lnTo>
                    <a:pt x="506" y="476"/>
                  </a:lnTo>
                  <a:lnTo>
                    <a:pt x="508" y="476"/>
                  </a:lnTo>
                  <a:lnTo>
                    <a:pt x="511" y="478"/>
                  </a:lnTo>
                  <a:lnTo>
                    <a:pt x="511" y="479"/>
                  </a:lnTo>
                  <a:lnTo>
                    <a:pt x="511" y="482"/>
                  </a:lnTo>
                  <a:lnTo>
                    <a:pt x="511" y="482"/>
                  </a:lnTo>
                  <a:lnTo>
                    <a:pt x="511" y="484"/>
                  </a:lnTo>
                  <a:lnTo>
                    <a:pt x="511" y="485"/>
                  </a:lnTo>
                  <a:lnTo>
                    <a:pt x="511" y="487"/>
                  </a:lnTo>
                  <a:lnTo>
                    <a:pt x="511" y="489"/>
                  </a:lnTo>
                  <a:lnTo>
                    <a:pt x="511" y="490"/>
                  </a:lnTo>
                  <a:lnTo>
                    <a:pt x="511" y="493"/>
                  </a:lnTo>
                  <a:lnTo>
                    <a:pt x="511" y="495"/>
                  </a:lnTo>
                  <a:lnTo>
                    <a:pt x="511" y="496"/>
                  </a:lnTo>
                  <a:lnTo>
                    <a:pt x="511" y="498"/>
                  </a:lnTo>
                  <a:lnTo>
                    <a:pt x="513" y="498"/>
                  </a:lnTo>
                  <a:lnTo>
                    <a:pt x="513" y="498"/>
                  </a:lnTo>
                  <a:lnTo>
                    <a:pt x="513" y="500"/>
                  </a:lnTo>
                  <a:lnTo>
                    <a:pt x="513" y="501"/>
                  </a:lnTo>
                  <a:lnTo>
                    <a:pt x="513" y="501"/>
                  </a:lnTo>
                  <a:lnTo>
                    <a:pt x="511" y="501"/>
                  </a:lnTo>
                  <a:lnTo>
                    <a:pt x="511" y="501"/>
                  </a:lnTo>
                  <a:lnTo>
                    <a:pt x="511" y="500"/>
                  </a:lnTo>
                  <a:lnTo>
                    <a:pt x="511" y="500"/>
                  </a:lnTo>
                  <a:lnTo>
                    <a:pt x="511" y="498"/>
                  </a:lnTo>
                  <a:lnTo>
                    <a:pt x="509" y="498"/>
                  </a:lnTo>
                  <a:lnTo>
                    <a:pt x="509" y="498"/>
                  </a:lnTo>
                  <a:lnTo>
                    <a:pt x="511" y="496"/>
                  </a:lnTo>
                  <a:lnTo>
                    <a:pt x="511" y="496"/>
                  </a:lnTo>
                  <a:lnTo>
                    <a:pt x="509" y="496"/>
                  </a:lnTo>
                  <a:lnTo>
                    <a:pt x="509" y="498"/>
                  </a:lnTo>
                  <a:lnTo>
                    <a:pt x="509" y="498"/>
                  </a:lnTo>
                  <a:lnTo>
                    <a:pt x="509" y="498"/>
                  </a:lnTo>
                  <a:lnTo>
                    <a:pt x="508" y="500"/>
                  </a:lnTo>
                  <a:lnTo>
                    <a:pt x="508" y="501"/>
                  </a:lnTo>
                  <a:lnTo>
                    <a:pt x="508" y="503"/>
                  </a:lnTo>
                  <a:lnTo>
                    <a:pt x="508" y="504"/>
                  </a:lnTo>
                  <a:lnTo>
                    <a:pt x="506" y="506"/>
                  </a:lnTo>
                  <a:lnTo>
                    <a:pt x="506" y="506"/>
                  </a:lnTo>
                  <a:lnTo>
                    <a:pt x="506" y="508"/>
                  </a:lnTo>
                  <a:lnTo>
                    <a:pt x="506" y="511"/>
                  </a:lnTo>
                  <a:lnTo>
                    <a:pt x="506" y="514"/>
                  </a:lnTo>
                  <a:lnTo>
                    <a:pt x="506" y="517"/>
                  </a:lnTo>
                  <a:lnTo>
                    <a:pt x="506" y="517"/>
                  </a:lnTo>
                  <a:lnTo>
                    <a:pt x="505" y="517"/>
                  </a:lnTo>
                  <a:lnTo>
                    <a:pt x="505" y="519"/>
                  </a:lnTo>
                  <a:lnTo>
                    <a:pt x="503" y="517"/>
                  </a:lnTo>
                  <a:lnTo>
                    <a:pt x="502" y="514"/>
                  </a:lnTo>
                  <a:lnTo>
                    <a:pt x="503" y="514"/>
                  </a:lnTo>
                  <a:lnTo>
                    <a:pt x="505" y="514"/>
                  </a:lnTo>
                  <a:lnTo>
                    <a:pt x="505" y="514"/>
                  </a:lnTo>
                  <a:lnTo>
                    <a:pt x="505" y="514"/>
                  </a:lnTo>
                  <a:lnTo>
                    <a:pt x="505" y="512"/>
                  </a:lnTo>
                  <a:lnTo>
                    <a:pt x="503" y="512"/>
                  </a:lnTo>
                  <a:lnTo>
                    <a:pt x="502" y="511"/>
                  </a:lnTo>
                  <a:lnTo>
                    <a:pt x="500" y="512"/>
                  </a:lnTo>
                  <a:lnTo>
                    <a:pt x="500" y="514"/>
                  </a:lnTo>
                  <a:lnTo>
                    <a:pt x="500" y="514"/>
                  </a:lnTo>
                  <a:lnTo>
                    <a:pt x="500" y="515"/>
                  </a:lnTo>
                  <a:lnTo>
                    <a:pt x="498" y="512"/>
                  </a:lnTo>
                  <a:lnTo>
                    <a:pt x="497" y="511"/>
                  </a:lnTo>
                  <a:lnTo>
                    <a:pt x="497" y="511"/>
                  </a:lnTo>
                  <a:lnTo>
                    <a:pt x="498" y="512"/>
                  </a:lnTo>
                  <a:lnTo>
                    <a:pt x="498" y="514"/>
                  </a:lnTo>
                  <a:lnTo>
                    <a:pt x="497" y="514"/>
                  </a:lnTo>
                  <a:lnTo>
                    <a:pt x="497" y="515"/>
                  </a:lnTo>
                  <a:lnTo>
                    <a:pt x="497" y="515"/>
                  </a:lnTo>
                  <a:lnTo>
                    <a:pt x="497" y="517"/>
                  </a:lnTo>
                  <a:lnTo>
                    <a:pt x="497" y="519"/>
                  </a:lnTo>
                  <a:lnTo>
                    <a:pt x="495" y="519"/>
                  </a:lnTo>
                  <a:lnTo>
                    <a:pt x="492" y="517"/>
                  </a:lnTo>
                  <a:lnTo>
                    <a:pt x="492" y="517"/>
                  </a:lnTo>
                  <a:lnTo>
                    <a:pt x="492" y="519"/>
                  </a:lnTo>
                  <a:lnTo>
                    <a:pt x="494" y="519"/>
                  </a:lnTo>
                  <a:lnTo>
                    <a:pt x="494" y="520"/>
                  </a:lnTo>
                  <a:lnTo>
                    <a:pt x="492" y="520"/>
                  </a:lnTo>
                  <a:lnTo>
                    <a:pt x="492" y="523"/>
                  </a:lnTo>
                  <a:lnTo>
                    <a:pt x="490" y="525"/>
                  </a:lnTo>
                  <a:lnTo>
                    <a:pt x="490" y="525"/>
                  </a:lnTo>
                  <a:lnTo>
                    <a:pt x="489" y="525"/>
                  </a:lnTo>
                  <a:lnTo>
                    <a:pt x="486" y="523"/>
                  </a:lnTo>
                  <a:lnTo>
                    <a:pt x="484" y="523"/>
                  </a:lnTo>
                  <a:lnTo>
                    <a:pt x="481" y="523"/>
                  </a:lnTo>
                  <a:lnTo>
                    <a:pt x="479" y="523"/>
                  </a:lnTo>
                  <a:lnTo>
                    <a:pt x="478" y="522"/>
                  </a:lnTo>
                  <a:lnTo>
                    <a:pt x="478" y="522"/>
                  </a:lnTo>
                  <a:lnTo>
                    <a:pt x="478" y="520"/>
                  </a:lnTo>
                  <a:lnTo>
                    <a:pt x="479" y="520"/>
                  </a:lnTo>
                  <a:lnTo>
                    <a:pt x="481" y="520"/>
                  </a:lnTo>
                  <a:lnTo>
                    <a:pt x="481" y="520"/>
                  </a:lnTo>
                  <a:lnTo>
                    <a:pt x="481" y="520"/>
                  </a:lnTo>
                  <a:lnTo>
                    <a:pt x="479" y="520"/>
                  </a:lnTo>
                  <a:lnTo>
                    <a:pt x="478" y="519"/>
                  </a:lnTo>
                  <a:lnTo>
                    <a:pt x="476" y="519"/>
                  </a:lnTo>
                  <a:lnTo>
                    <a:pt x="475" y="519"/>
                  </a:lnTo>
                  <a:lnTo>
                    <a:pt x="473" y="515"/>
                  </a:lnTo>
                  <a:lnTo>
                    <a:pt x="473" y="514"/>
                  </a:lnTo>
                  <a:lnTo>
                    <a:pt x="472" y="514"/>
                  </a:lnTo>
                  <a:lnTo>
                    <a:pt x="472" y="514"/>
                  </a:lnTo>
                  <a:lnTo>
                    <a:pt x="472" y="512"/>
                  </a:lnTo>
                  <a:lnTo>
                    <a:pt x="468" y="506"/>
                  </a:lnTo>
                  <a:lnTo>
                    <a:pt x="467" y="504"/>
                  </a:lnTo>
                  <a:lnTo>
                    <a:pt x="467" y="501"/>
                  </a:lnTo>
                  <a:lnTo>
                    <a:pt x="470" y="503"/>
                  </a:lnTo>
                  <a:lnTo>
                    <a:pt x="470" y="504"/>
                  </a:lnTo>
                  <a:lnTo>
                    <a:pt x="470" y="506"/>
                  </a:lnTo>
                  <a:lnTo>
                    <a:pt x="472" y="503"/>
                  </a:lnTo>
                  <a:lnTo>
                    <a:pt x="472" y="503"/>
                  </a:lnTo>
                  <a:lnTo>
                    <a:pt x="468" y="501"/>
                  </a:lnTo>
                  <a:lnTo>
                    <a:pt x="468" y="500"/>
                  </a:lnTo>
                  <a:lnTo>
                    <a:pt x="468" y="500"/>
                  </a:lnTo>
                  <a:lnTo>
                    <a:pt x="468" y="500"/>
                  </a:lnTo>
                  <a:lnTo>
                    <a:pt x="467" y="500"/>
                  </a:lnTo>
                  <a:lnTo>
                    <a:pt x="467" y="498"/>
                  </a:lnTo>
                  <a:lnTo>
                    <a:pt x="467" y="496"/>
                  </a:lnTo>
                  <a:lnTo>
                    <a:pt x="465" y="493"/>
                  </a:lnTo>
                  <a:lnTo>
                    <a:pt x="462" y="490"/>
                  </a:lnTo>
                  <a:lnTo>
                    <a:pt x="461" y="487"/>
                  </a:lnTo>
                  <a:lnTo>
                    <a:pt x="461" y="485"/>
                  </a:lnTo>
                  <a:lnTo>
                    <a:pt x="461" y="485"/>
                  </a:lnTo>
                  <a:lnTo>
                    <a:pt x="459" y="482"/>
                  </a:lnTo>
                  <a:lnTo>
                    <a:pt x="459" y="481"/>
                  </a:lnTo>
                  <a:lnTo>
                    <a:pt x="459" y="479"/>
                  </a:lnTo>
                  <a:lnTo>
                    <a:pt x="459" y="476"/>
                  </a:lnTo>
                  <a:lnTo>
                    <a:pt x="461" y="474"/>
                  </a:lnTo>
                  <a:close/>
                  <a:moveTo>
                    <a:pt x="509" y="471"/>
                  </a:moveTo>
                  <a:lnTo>
                    <a:pt x="511" y="471"/>
                  </a:lnTo>
                  <a:lnTo>
                    <a:pt x="511" y="471"/>
                  </a:lnTo>
                  <a:lnTo>
                    <a:pt x="509" y="473"/>
                  </a:lnTo>
                  <a:lnTo>
                    <a:pt x="509" y="471"/>
                  </a:lnTo>
                  <a:lnTo>
                    <a:pt x="509" y="471"/>
                  </a:lnTo>
                  <a:lnTo>
                    <a:pt x="509" y="471"/>
                  </a:lnTo>
                  <a:close/>
                  <a:moveTo>
                    <a:pt x="461" y="470"/>
                  </a:moveTo>
                  <a:lnTo>
                    <a:pt x="461" y="470"/>
                  </a:lnTo>
                  <a:lnTo>
                    <a:pt x="461" y="471"/>
                  </a:lnTo>
                  <a:lnTo>
                    <a:pt x="461" y="473"/>
                  </a:lnTo>
                  <a:lnTo>
                    <a:pt x="459" y="471"/>
                  </a:lnTo>
                  <a:lnTo>
                    <a:pt x="461" y="470"/>
                  </a:lnTo>
                  <a:lnTo>
                    <a:pt x="461" y="470"/>
                  </a:lnTo>
                  <a:close/>
                  <a:moveTo>
                    <a:pt x="513" y="468"/>
                  </a:moveTo>
                  <a:lnTo>
                    <a:pt x="513" y="468"/>
                  </a:lnTo>
                  <a:lnTo>
                    <a:pt x="514" y="470"/>
                  </a:lnTo>
                  <a:lnTo>
                    <a:pt x="513" y="471"/>
                  </a:lnTo>
                  <a:lnTo>
                    <a:pt x="513" y="471"/>
                  </a:lnTo>
                  <a:lnTo>
                    <a:pt x="513" y="470"/>
                  </a:lnTo>
                  <a:lnTo>
                    <a:pt x="511" y="470"/>
                  </a:lnTo>
                  <a:lnTo>
                    <a:pt x="509" y="470"/>
                  </a:lnTo>
                  <a:lnTo>
                    <a:pt x="508" y="470"/>
                  </a:lnTo>
                  <a:lnTo>
                    <a:pt x="508" y="470"/>
                  </a:lnTo>
                  <a:lnTo>
                    <a:pt x="508" y="468"/>
                  </a:lnTo>
                  <a:lnTo>
                    <a:pt x="509" y="468"/>
                  </a:lnTo>
                  <a:lnTo>
                    <a:pt x="513" y="468"/>
                  </a:lnTo>
                  <a:close/>
                  <a:moveTo>
                    <a:pt x="506" y="457"/>
                  </a:moveTo>
                  <a:lnTo>
                    <a:pt x="508" y="459"/>
                  </a:lnTo>
                  <a:lnTo>
                    <a:pt x="509" y="462"/>
                  </a:lnTo>
                  <a:lnTo>
                    <a:pt x="511" y="462"/>
                  </a:lnTo>
                  <a:lnTo>
                    <a:pt x="511" y="462"/>
                  </a:lnTo>
                  <a:lnTo>
                    <a:pt x="511" y="463"/>
                  </a:lnTo>
                  <a:lnTo>
                    <a:pt x="511" y="463"/>
                  </a:lnTo>
                  <a:lnTo>
                    <a:pt x="513" y="465"/>
                  </a:lnTo>
                  <a:lnTo>
                    <a:pt x="511" y="465"/>
                  </a:lnTo>
                  <a:lnTo>
                    <a:pt x="511" y="465"/>
                  </a:lnTo>
                  <a:lnTo>
                    <a:pt x="511" y="467"/>
                  </a:lnTo>
                  <a:lnTo>
                    <a:pt x="509" y="467"/>
                  </a:lnTo>
                  <a:lnTo>
                    <a:pt x="508" y="467"/>
                  </a:lnTo>
                  <a:lnTo>
                    <a:pt x="508" y="467"/>
                  </a:lnTo>
                  <a:lnTo>
                    <a:pt x="508" y="465"/>
                  </a:lnTo>
                  <a:lnTo>
                    <a:pt x="506" y="463"/>
                  </a:lnTo>
                  <a:lnTo>
                    <a:pt x="506" y="462"/>
                  </a:lnTo>
                  <a:lnTo>
                    <a:pt x="505" y="460"/>
                  </a:lnTo>
                  <a:lnTo>
                    <a:pt x="505" y="460"/>
                  </a:lnTo>
                  <a:lnTo>
                    <a:pt x="503" y="460"/>
                  </a:lnTo>
                  <a:lnTo>
                    <a:pt x="505" y="460"/>
                  </a:lnTo>
                  <a:lnTo>
                    <a:pt x="506" y="457"/>
                  </a:lnTo>
                  <a:close/>
                  <a:moveTo>
                    <a:pt x="449" y="456"/>
                  </a:moveTo>
                  <a:lnTo>
                    <a:pt x="451" y="457"/>
                  </a:lnTo>
                  <a:lnTo>
                    <a:pt x="451" y="459"/>
                  </a:lnTo>
                  <a:lnTo>
                    <a:pt x="451" y="460"/>
                  </a:lnTo>
                  <a:lnTo>
                    <a:pt x="451" y="462"/>
                  </a:lnTo>
                  <a:lnTo>
                    <a:pt x="451" y="463"/>
                  </a:lnTo>
                  <a:lnTo>
                    <a:pt x="449" y="463"/>
                  </a:lnTo>
                  <a:lnTo>
                    <a:pt x="448" y="465"/>
                  </a:lnTo>
                  <a:lnTo>
                    <a:pt x="448" y="465"/>
                  </a:lnTo>
                  <a:lnTo>
                    <a:pt x="448" y="463"/>
                  </a:lnTo>
                  <a:lnTo>
                    <a:pt x="448" y="462"/>
                  </a:lnTo>
                  <a:lnTo>
                    <a:pt x="446" y="460"/>
                  </a:lnTo>
                  <a:lnTo>
                    <a:pt x="448" y="460"/>
                  </a:lnTo>
                  <a:lnTo>
                    <a:pt x="448" y="459"/>
                  </a:lnTo>
                  <a:lnTo>
                    <a:pt x="448" y="457"/>
                  </a:lnTo>
                  <a:lnTo>
                    <a:pt x="448" y="457"/>
                  </a:lnTo>
                  <a:lnTo>
                    <a:pt x="448" y="456"/>
                  </a:lnTo>
                  <a:lnTo>
                    <a:pt x="449" y="456"/>
                  </a:lnTo>
                  <a:close/>
                  <a:moveTo>
                    <a:pt x="467" y="437"/>
                  </a:moveTo>
                  <a:lnTo>
                    <a:pt x="468" y="437"/>
                  </a:lnTo>
                  <a:lnTo>
                    <a:pt x="468" y="437"/>
                  </a:lnTo>
                  <a:lnTo>
                    <a:pt x="468" y="438"/>
                  </a:lnTo>
                  <a:lnTo>
                    <a:pt x="468" y="438"/>
                  </a:lnTo>
                  <a:lnTo>
                    <a:pt x="468" y="438"/>
                  </a:lnTo>
                  <a:lnTo>
                    <a:pt x="465" y="438"/>
                  </a:lnTo>
                  <a:lnTo>
                    <a:pt x="467" y="437"/>
                  </a:lnTo>
                  <a:close/>
                  <a:moveTo>
                    <a:pt x="470" y="433"/>
                  </a:moveTo>
                  <a:lnTo>
                    <a:pt x="472" y="435"/>
                  </a:lnTo>
                  <a:lnTo>
                    <a:pt x="468" y="437"/>
                  </a:lnTo>
                  <a:lnTo>
                    <a:pt x="468" y="435"/>
                  </a:lnTo>
                  <a:lnTo>
                    <a:pt x="468" y="435"/>
                  </a:lnTo>
                  <a:lnTo>
                    <a:pt x="468" y="433"/>
                  </a:lnTo>
                  <a:lnTo>
                    <a:pt x="470" y="433"/>
                  </a:lnTo>
                  <a:close/>
                  <a:moveTo>
                    <a:pt x="353" y="389"/>
                  </a:moveTo>
                  <a:lnTo>
                    <a:pt x="356" y="389"/>
                  </a:lnTo>
                  <a:lnTo>
                    <a:pt x="356" y="389"/>
                  </a:lnTo>
                  <a:lnTo>
                    <a:pt x="358" y="389"/>
                  </a:lnTo>
                  <a:lnTo>
                    <a:pt x="356" y="391"/>
                  </a:lnTo>
                  <a:lnTo>
                    <a:pt x="356" y="391"/>
                  </a:lnTo>
                  <a:lnTo>
                    <a:pt x="360" y="392"/>
                  </a:lnTo>
                  <a:lnTo>
                    <a:pt x="361" y="391"/>
                  </a:lnTo>
                  <a:lnTo>
                    <a:pt x="363" y="391"/>
                  </a:lnTo>
                  <a:lnTo>
                    <a:pt x="364" y="392"/>
                  </a:lnTo>
                  <a:lnTo>
                    <a:pt x="364" y="394"/>
                  </a:lnTo>
                  <a:lnTo>
                    <a:pt x="363" y="394"/>
                  </a:lnTo>
                  <a:lnTo>
                    <a:pt x="360" y="394"/>
                  </a:lnTo>
                  <a:lnTo>
                    <a:pt x="358" y="394"/>
                  </a:lnTo>
                  <a:lnTo>
                    <a:pt x="356" y="394"/>
                  </a:lnTo>
                  <a:lnTo>
                    <a:pt x="356" y="396"/>
                  </a:lnTo>
                  <a:lnTo>
                    <a:pt x="355" y="397"/>
                  </a:lnTo>
                  <a:lnTo>
                    <a:pt x="353" y="396"/>
                  </a:lnTo>
                  <a:lnTo>
                    <a:pt x="352" y="396"/>
                  </a:lnTo>
                  <a:lnTo>
                    <a:pt x="350" y="396"/>
                  </a:lnTo>
                  <a:lnTo>
                    <a:pt x="349" y="396"/>
                  </a:lnTo>
                  <a:lnTo>
                    <a:pt x="347" y="397"/>
                  </a:lnTo>
                  <a:lnTo>
                    <a:pt x="345" y="396"/>
                  </a:lnTo>
                  <a:lnTo>
                    <a:pt x="342" y="394"/>
                  </a:lnTo>
                  <a:lnTo>
                    <a:pt x="342" y="394"/>
                  </a:lnTo>
                  <a:lnTo>
                    <a:pt x="342" y="392"/>
                  </a:lnTo>
                  <a:lnTo>
                    <a:pt x="342" y="391"/>
                  </a:lnTo>
                  <a:lnTo>
                    <a:pt x="350" y="391"/>
                  </a:lnTo>
                  <a:lnTo>
                    <a:pt x="353" y="389"/>
                  </a:lnTo>
                  <a:close/>
                  <a:moveTo>
                    <a:pt x="585" y="259"/>
                  </a:moveTo>
                  <a:lnTo>
                    <a:pt x="587" y="259"/>
                  </a:lnTo>
                  <a:lnTo>
                    <a:pt x="587" y="259"/>
                  </a:lnTo>
                  <a:lnTo>
                    <a:pt x="587" y="263"/>
                  </a:lnTo>
                  <a:lnTo>
                    <a:pt x="585" y="263"/>
                  </a:lnTo>
                  <a:lnTo>
                    <a:pt x="585" y="263"/>
                  </a:lnTo>
                  <a:lnTo>
                    <a:pt x="585" y="260"/>
                  </a:lnTo>
                  <a:lnTo>
                    <a:pt x="585" y="259"/>
                  </a:lnTo>
                  <a:close/>
                  <a:moveTo>
                    <a:pt x="585" y="252"/>
                  </a:moveTo>
                  <a:lnTo>
                    <a:pt x="587" y="254"/>
                  </a:lnTo>
                  <a:lnTo>
                    <a:pt x="585" y="255"/>
                  </a:lnTo>
                  <a:lnTo>
                    <a:pt x="585" y="257"/>
                  </a:lnTo>
                  <a:lnTo>
                    <a:pt x="585" y="257"/>
                  </a:lnTo>
                  <a:lnTo>
                    <a:pt x="585" y="255"/>
                  </a:lnTo>
                  <a:lnTo>
                    <a:pt x="585" y="254"/>
                  </a:lnTo>
                  <a:lnTo>
                    <a:pt x="585" y="254"/>
                  </a:lnTo>
                  <a:lnTo>
                    <a:pt x="585" y="252"/>
                  </a:lnTo>
                  <a:close/>
                  <a:moveTo>
                    <a:pt x="2" y="230"/>
                  </a:moveTo>
                  <a:lnTo>
                    <a:pt x="3" y="235"/>
                  </a:lnTo>
                  <a:lnTo>
                    <a:pt x="3" y="235"/>
                  </a:lnTo>
                  <a:lnTo>
                    <a:pt x="3" y="237"/>
                  </a:lnTo>
                  <a:lnTo>
                    <a:pt x="3" y="237"/>
                  </a:lnTo>
                  <a:lnTo>
                    <a:pt x="3" y="238"/>
                  </a:lnTo>
                  <a:lnTo>
                    <a:pt x="3" y="238"/>
                  </a:lnTo>
                  <a:lnTo>
                    <a:pt x="0" y="233"/>
                  </a:lnTo>
                  <a:lnTo>
                    <a:pt x="0" y="230"/>
                  </a:lnTo>
                  <a:lnTo>
                    <a:pt x="0" y="230"/>
                  </a:lnTo>
                  <a:lnTo>
                    <a:pt x="2" y="230"/>
                  </a:lnTo>
                  <a:close/>
                  <a:moveTo>
                    <a:pt x="584" y="218"/>
                  </a:moveTo>
                  <a:lnTo>
                    <a:pt x="584" y="218"/>
                  </a:lnTo>
                  <a:lnTo>
                    <a:pt x="584" y="221"/>
                  </a:lnTo>
                  <a:lnTo>
                    <a:pt x="585" y="221"/>
                  </a:lnTo>
                  <a:lnTo>
                    <a:pt x="585" y="222"/>
                  </a:lnTo>
                  <a:lnTo>
                    <a:pt x="582" y="230"/>
                  </a:lnTo>
                  <a:lnTo>
                    <a:pt x="580" y="232"/>
                  </a:lnTo>
                  <a:lnTo>
                    <a:pt x="580" y="233"/>
                  </a:lnTo>
                  <a:lnTo>
                    <a:pt x="580" y="233"/>
                  </a:lnTo>
                  <a:lnTo>
                    <a:pt x="580" y="233"/>
                  </a:lnTo>
                  <a:lnTo>
                    <a:pt x="579" y="230"/>
                  </a:lnTo>
                  <a:lnTo>
                    <a:pt x="579" y="229"/>
                  </a:lnTo>
                  <a:lnTo>
                    <a:pt x="580" y="227"/>
                  </a:lnTo>
                  <a:lnTo>
                    <a:pt x="580" y="227"/>
                  </a:lnTo>
                  <a:lnTo>
                    <a:pt x="580" y="224"/>
                  </a:lnTo>
                  <a:lnTo>
                    <a:pt x="582" y="222"/>
                  </a:lnTo>
                  <a:lnTo>
                    <a:pt x="584" y="222"/>
                  </a:lnTo>
                  <a:lnTo>
                    <a:pt x="584" y="221"/>
                  </a:lnTo>
                  <a:lnTo>
                    <a:pt x="582" y="219"/>
                  </a:lnTo>
                  <a:lnTo>
                    <a:pt x="582" y="219"/>
                  </a:lnTo>
                  <a:lnTo>
                    <a:pt x="582" y="218"/>
                  </a:lnTo>
                  <a:lnTo>
                    <a:pt x="582" y="218"/>
                  </a:lnTo>
                  <a:lnTo>
                    <a:pt x="584" y="218"/>
                  </a:lnTo>
                  <a:close/>
                  <a:moveTo>
                    <a:pt x="552" y="199"/>
                  </a:moveTo>
                  <a:lnTo>
                    <a:pt x="552" y="199"/>
                  </a:lnTo>
                  <a:lnTo>
                    <a:pt x="554" y="199"/>
                  </a:lnTo>
                  <a:lnTo>
                    <a:pt x="554" y="199"/>
                  </a:lnTo>
                  <a:lnTo>
                    <a:pt x="554" y="199"/>
                  </a:lnTo>
                  <a:lnTo>
                    <a:pt x="554" y="200"/>
                  </a:lnTo>
                  <a:lnTo>
                    <a:pt x="555" y="202"/>
                  </a:lnTo>
                  <a:lnTo>
                    <a:pt x="555" y="202"/>
                  </a:lnTo>
                  <a:lnTo>
                    <a:pt x="555" y="203"/>
                  </a:lnTo>
                  <a:lnTo>
                    <a:pt x="554" y="203"/>
                  </a:lnTo>
                  <a:lnTo>
                    <a:pt x="554" y="202"/>
                  </a:lnTo>
                  <a:lnTo>
                    <a:pt x="550" y="199"/>
                  </a:lnTo>
                  <a:lnTo>
                    <a:pt x="552" y="199"/>
                  </a:lnTo>
                  <a:close/>
                  <a:moveTo>
                    <a:pt x="543" y="180"/>
                  </a:moveTo>
                  <a:lnTo>
                    <a:pt x="544" y="180"/>
                  </a:lnTo>
                  <a:lnTo>
                    <a:pt x="544" y="181"/>
                  </a:lnTo>
                  <a:lnTo>
                    <a:pt x="544" y="181"/>
                  </a:lnTo>
                  <a:lnTo>
                    <a:pt x="543" y="181"/>
                  </a:lnTo>
                  <a:lnTo>
                    <a:pt x="543" y="181"/>
                  </a:lnTo>
                  <a:lnTo>
                    <a:pt x="543" y="180"/>
                  </a:lnTo>
                  <a:lnTo>
                    <a:pt x="543" y="180"/>
                  </a:lnTo>
                  <a:close/>
                  <a:moveTo>
                    <a:pt x="535" y="177"/>
                  </a:moveTo>
                  <a:lnTo>
                    <a:pt x="535" y="178"/>
                  </a:lnTo>
                  <a:lnTo>
                    <a:pt x="535" y="180"/>
                  </a:lnTo>
                  <a:lnTo>
                    <a:pt x="535" y="180"/>
                  </a:lnTo>
                  <a:lnTo>
                    <a:pt x="535" y="178"/>
                  </a:lnTo>
                  <a:lnTo>
                    <a:pt x="535" y="177"/>
                  </a:lnTo>
                  <a:lnTo>
                    <a:pt x="535" y="177"/>
                  </a:lnTo>
                  <a:close/>
                  <a:moveTo>
                    <a:pt x="36" y="156"/>
                  </a:moveTo>
                  <a:lnTo>
                    <a:pt x="36" y="156"/>
                  </a:lnTo>
                  <a:lnTo>
                    <a:pt x="36" y="158"/>
                  </a:lnTo>
                  <a:lnTo>
                    <a:pt x="36" y="159"/>
                  </a:lnTo>
                  <a:lnTo>
                    <a:pt x="35" y="159"/>
                  </a:lnTo>
                  <a:lnTo>
                    <a:pt x="35" y="158"/>
                  </a:lnTo>
                  <a:lnTo>
                    <a:pt x="35" y="158"/>
                  </a:lnTo>
                  <a:lnTo>
                    <a:pt x="36" y="156"/>
                  </a:lnTo>
                  <a:close/>
                  <a:moveTo>
                    <a:pt x="522" y="148"/>
                  </a:moveTo>
                  <a:lnTo>
                    <a:pt x="522" y="150"/>
                  </a:lnTo>
                  <a:lnTo>
                    <a:pt x="522" y="150"/>
                  </a:lnTo>
                  <a:lnTo>
                    <a:pt x="522" y="150"/>
                  </a:lnTo>
                  <a:lnTo>
                    <a:pt x="522" y="151"/>
                  </a:lnTo>
                  <a:lnTo>
                    <a:pt x="522" y="151"/>
                  </a:lnTo>
                  <a:lnTo>
                    <a:pt x="520" y="150"/>
                  </a:lnTo>
                  <a:lnTo>
                    <a:pt x="522" y="148"/>
                  </a:lnTo>
                  <a:close/>
                  <a:moveTo>
                    <a:pt x="520" y="147"/>
                  </a:moveTo>
                  <a:lnTo>
                    <a:pt x="520" y="148"/>
                  </a:lnTo>
                  <a:lnTo>
                    <a:pt x="520" y="148"/>
                  </a:lnTo>
                  <a:lnTo>
                    <a:pt x="520" y="148"/>
                  </a:lnTo>
                  <a:lnTo>
                    <a:pt x="520" y="148"/>
                  </a:lnTo>
                  <a:lnTo>
                    <a:pt x="520" y="148"/>
                  </a:lnTo>
                  <a:lnTo>
                    <a:pt x="520" y="147"/>
                  </a:lnTo>
                  <a:lnTo>
                    <a:pt x="520" y="147"/>
                  </a:lnTo>
                  <a:close/>
                  <a:moveTo>
                    <a:pt x="483" y="120"/>
                  </a:moveTo>
                  <a:lnTo>
                    <a:pt x="483" y="120"/>
                  </a:lnTo>
                  <a:lnTo>
                    <a:pt x="483" y="122"/>
                  </a:lnTo>
                  <a:lnTo>
                    <a:pt x="483" y="123"/>
                  </a:lnTo>
                  <a:lnTo>
                    <a:pt x="483" y="123"/>
                  </a:lnTo>
                  <a:lnTo>
                    <a:pt x="483" y="123"/>
                  </a:lnTo>
                  <a:lnTo>
                    <a:pt x="481" y="123"/>
                  </a:lnTo>
                  <a:lnTo>
                    <a:pt x="481" y="122"/>
                  </a:lnTo>
                  <a:lnTo>
                    <a:pt x="479" y="122"/>
                  </a:lnTo>
                  <a:lnTo>
                    <a:pt x="479" y="120"/>
                  </a:lnTo>
                  <a:lnTo>
                    <a:pt x="481" y="120"/>
                  </a:lnTo>
                  <a:lnTo>
                    <a:pt x="481" y="120"/>
                  </a:lnTo>
                  <a:lnTo>
                    <a:pt x="483" y="120"/>
                  </a:lnTo>
                  <a:close/>
                  <a:moveTo>
                    <a:pt x="385" y="101"/>
                  </a:moveTo>
                  <a:lnTo>
                    <a:pt x="385" y="103"/>
                  </a:lnTo>
                  <a:lnTo>
                    <a:pt x="385" y="103"/>
                  </a:lnTo>
                  <a:lnTo>
                    <a:pt x="383" y="103"/>
                  </a:lnTo>
                  <a:lnTo>
                    <a:pt x="383" y="104"/>
                  </a:lnTo>
                  <a:lnTo>
                    <a:pt x="383" y="103"/>
                  </a:lnTo>
                  <a:lnTo>
                    <a:pt x="383" y="103"/>
                  </a:lnTo>
                  <a:lnTo>
                    <a:pt x="385" y="101"/>
                  </a:lnTo>
                  <a:close/>
                  <a:moveTo>
                    <a:pt x="385" y="93"/>
                  </a:moveTo>
                  <a:lnTo>
                    <a:pt x="386" y="93"/>
                  </a:lnTo>
                  <a:lnTo>
                    <a:pt x="386" y="95"/>
                  </a:lnTo>
                  <a:lnTo>
                    <a:pt x="385" y="95"/>
                  </a:lnTo>
                  <a:lnTo>
                    <a:pt x="385" y="95"/>
                  </a:lnTo>
                  <a:lnTo>
                    <a:pt x="383" y="96"/>
                  </a:lnTo>
                  <a:lnTo>
                    <a:pt x="383" y="96"/>
                  </a:lnTo>
                  <a:lnTo>
                    <a:pt x="382" y="98"/>
                  </a:lnTo>
                  <a:lnTo>
                    <a:pt x="382" y="98"/>
                  </a:lnTo>
                  <a:lnTo>
                    <a:pt x="380" y="98"/>
                  </a:lnTo>
                  <a:lnTo>
                    <a:pt x="380" y="98"/>
                  </a:lnTo>
                  <a:lnTo>
                    <a:pt x="379" y="98"/>
                  </a:lnTo>
                  <a:lnTo>
                    <a:pt x="380" y="96"/>
                  </a:lnTo>
                  <a:lnTo>
                    <a:pt x="380" y="95"/>
                  </a:lnTo>
                  <a:lnTo>
                    <a:pt x="382" y="93"/>
                  </a:lnTo>
                  <a:lnTo>
                    <a:pt x="383" y="93"/>
                  </a:lnTo>
                  <a:lnTo>
                    <a:pt x="385" y="93"/>
                  </a:lnTo>
                  <a:close/>
                  <a:moveTo>
                    <a:pt x="349" y="81"/>
                  </a:moveTo>
                  <a:lnTo>
                    <a:pt x="349" y="82"/>
                  </a:lnTo>
                  <a:lnTo>
                    <a:pt x="349" y="84"/>
                  </a:lnTo>
                  <a:lnTo>
                    <a:pt x="350" y="84"/>
                  </a:lnTo>
                  <a:lnTo>
                    <a:pt x="349" y="84"/>
                  </a:lnTo>
                  <a:lnTo>
                    <a:pt x="349" y="84"/>
                  </a:lnTo>
                  <a:lnTo>
                    <a:pt x="349" y="82"/>
                  </a:lnTo>
                  <a:lnTo>
                    <a:pt x="347" y="82"/>
                  </a:lnTo>
                  <a:lnTo>
                    <a:pt x="347" y="82"/>
                  </a:lnTo>
                  <a:lnTo>
                    <a:pt x="349" y="82"/>
                  </a:lnTo>
                  <a:lnTo>
                    <a:pt x="349" y="81"/>
                  </a:lnTo>
                  <a:close/>
                  <a:moveTo>
                    <a:pt x="342" y="81"/>
                  </a:moveTo>
                  <a:lnTo>
                    <a:pt x="342" y="81"/>
                  </a:lnTo>
                  <a:lnTo>
                    <a:pt x="342" y="82"/>
                  </a:lnTo>
                  <a:lnTo>
                    <a:pt x="341" y="82"/>
                  </a:lnTo>
                  <a:lnTo>
                    <a:pt x="341" y="82"/>
                  </a:lnTo>
                  <a:lnTo>
                    <a:pt x="341" y="81"/>
                  </a:lnTo>
                  <a:lnTo>
                    <a:pt x="341" y="81"/>
                  </a:lnTo>
                  <a:lnTo>
                    <a:pt x="342" y="81"/>
                  </a:lnTo>
                  <a:close/>
                  <a:moveTo>
                    <a:pt x="347" y="79"/>
                  </a:moveTo>
                  <a:lnTo>
                    <a:pt x="347" y="81"/>
                  </a:lnTo>
                  <a:lnTo>
                    <a:pt x="347" y="81"/>
                  </a:lnTo>
                  <a:lnTo>
                    <a:pt x="345" y="82"/>
                  </a:lnTo>
                  <a:lnTo>
                    <a:pt x="345" y="81"/>
                  </a:lnTo>
                  <a:lnTo>
                    <a:pt x="347" y="79"/>
                  </a:lnTo>
                  <a:close/>
                  <a:moveTo>
                    <a:pt x="167" y="76"/>
                  </a:moveTo>
                  <a:lnTo>
                    <a:pt x="169" y="76"/>
                  </a:lnTo>
                  <a:lnTo>
                    <a:pt x="169" y="77"/>
                  </a:lnTo>
                  <a:lnTo>
                    <a:pt x="169" y="77"/>
                  </a:lnTo>
                  <a:lnTo>
                    <a:pt x="169" y="77"/>
                  </a:lnTo>
                  <a:lnTo>
                    <a:pt x="169" y="79"/>
                  </a:lnTo>
                  <a:lnTo>
                    <a:pt x="167" y="79"/>
                  </a:lnTo>
                  <a:lnTo>
                    <a:pt x="167" y="77"/>
                  </a:lnTo>
                  <a:lnTo>
                    <a:pt x="167" y="77"/>
                  </a:lnTo>
                  <a:lnTo>
                    <a:pt x="167" y="76"/>
                  </a:lnTo>
                  <a:lnTo>
                    <a:pt x="167" y="76"/>
                  </a:lnTo>
                  <a:close/>
                  <a:moveTo>
                    <a:pt x="177" y="65"/>
                  </a:moveTo>
                  <a:lnTo>
                    <a:pt x="178" y="65"/>
                  </a:lnTo>
                  <a:lnTo>
                    <a:pt x="178" y="66"/>
                  </a:lnTo>
                  <a:lnTo>
                    <a:pt x="178" y="66"/>
                  </a:lnTo>
                  <a:lnTo>
                    <a:pt x="177" y="66"/>
                  </a:lnTo>
                  <a:lnTo>
                    <a:pt x="177" y="66"/>
                  </a:lnTo>
                  <a:lnTo>
                    <a:pt x="177" y="65"/>
                  </a:lnTo>
                  <a:lnTo>
                    <a:pt x="177" y="65"/>
                  </a:lnTo>
                  <a:close/>
                  <a:moveTo>
                    <a:pt x="344" y="52"/>
                  </a:moveTo>
                  <a:lnTo>
                    <a:pt x="344" y="52"/>
                  </a:lnTo>
                  <a:lnTo>
                    <a:pt x="344" y="54"/>
                  </a:lnTo>
                  <a:lnTo>
                    <a:pt x="344" y="55"/>
                  </a:lnTo>
                  <a:lnTo>
                    <a:pt x="345" y="55"/>
                  </a:lnTo>
                  <a:lnTo>
                    <a:pt x="345" y="55"/>
                  </a:lnTo>
                  <a:lnTo>
                    <a:pt x="345" y="54"/>
                  </a:lnTo>
                  <a:lnTo>
                    <a:pt x="347" y="54"/>
                  </a:lnTo>
                  <a:lnTo>
                    <a:pt x="347" y="54"/>
                  </a:lnTo>
                  <a:lnTo>
                    <a:pt x="347" y="55"/>
                  </a:lnTo>
                  <a:lnTo>
                    <a:pt x="345" y="55"/>
                  </a:lnTo>
                  <a:lnTo>
                    <a:pt x="345" y="57"/>
                  </a:lnTo>
                  <a:lnTo>
                    <a:pt x="345" y="57"/>
                  </a:lnTo>
                  <a:lnTo>
                    <a:pt x="344" y="58"/>
                  </a:lnTo>
                  <a:lnTo>
                    <a:pt x="344" y="58"/>
                  </a:lnTo>
                  <a:lnTo>
                    <a:pt x="345" y="60"/>
                  </a:lnTo>
                  <a:lnTo>
                    <a:pt x="347" y="60"/>
                  </a:lnTo>
                  <a:lnTo>
                    <a:pt x="347" y="60"/>
                  </a:lnTo>
                  <a:lnTo>
                    <a:pt x="347" y="60"/>
                  </a:lnTo>
                  <a:lnTo>
                    <a:pt x="347" y="62"/>
                  </a:lnTo>
                  <a:lnTo>
                    <a:pt x="347" y="62"/>
                  </a:lnTo>
                  <a:lnTo>
                    <a:pt x="345" y="62"/>
                  </a:lnTo>
                  <a:lnTo>
                    <a:pt x="344" y="62"/>
                  </a:lnTo>
                  <a:lnTo>
                    <a:pt x="341" y="62"/>
                  </a:lnTo>
                  <a:lnTo>
                    <a:pt x="339" y="62"/>
                  </a:lnTo>
                  <a:lnTo>
                    <a:pt x="339" y="60"/>
                  </a:lnTo>
                  <a:lnTo>
                    <a:pt x="339" y="60"/>
                  </a:lnTo>
                  <a:lnTo>
                    <a:pt x="341" y="60"/>
                  </a:lnTo>
                  <a:lnTo>
                    <a:pt x="339" y="57"/>
                  </a:lnTo>
                  <a:lnTo>
                    <a:pt x="339" y="55"/>
                  </a:lnTo>
                  <a:lnTo>
                    <a:pt x="341" y="54"/>
                  </a:lnTo>
                  <a:lnTo>
                    <a:pt x="342" y="54"/>
                  </a:lnTo>
                  <a:lnTo>
                    <a:pt x="344" y="52"/>
                  </a:lnTo>
                  <a:close/>
                  <a:moveTo>
                    <a:pt x="338" y="52"/>
                  </a:moveTo>
                  <a:lnTo>
                    <a:pt x="338" y="54"/>
                  </a:lnTo>
                  <a:lnTo>
                    <a:pt x="338" y="54"/>
                  </a:lnTo>
                  <a:lnTo>
                    <a:pt x="338" y="55"/>
                  </a:lnTo>
                  <a:lnTo>
                    <a:pt x="338" y="55"/>
                  </a:lnTo>
                  <a:lnTo>
                    <a:pt x="336" y="55"/>
                  </a:lnTo>
                  <a:lnTo>
                    <a:pt x="336" y="54"/>
                  </a:lnTo>
                  <a:lnTo>
                    <a:pt x="336" y="54"/>
                  </a:lnTo>
                  <a:lnTo>
                    <a:pt x="336" y="54"/>
                  </a:lnTo>
                  <a:lnTo>
                    <a:pt x="338" y="52"/>
                  </a:lnTo>
                  <a:close/>
                  <a:moveTo>
                    <a:pt x="341" y="21"/>
                  </a:moveTo>
                  <a:lnTo>
                    <a:pt x="341" y="21"/>
                  </a:lnTo>
                  <a:lnTo>
                    <a:pt x="339" y="22"/>
                  </a:lnTo>
                  <a:lnTo>
                    <a:pt x="339" y="22"/>
                  </a:lnTo>
                  <a:lnTo>
                    <a:pt x="336" y="24"/>
                  </a:lnTo>
                  <a:lnTo>
                    <a:pt x="338" y="22"/>
                  </a:lnTo>
                  <a:lnTo>
                    <a:pt x="341" y="21"/>
                  </a:lnTo>
                  <a:lnTo>
                    <a:pt x="341" y="21"/>
                  </a:lnTo>
                  <a:close/>
                  <a:moveTo>
                    <a:pt x="251" y="19"/>
                  </a:moveTo>
                  <a:lnTo>
                    <a:pt x="252" y="19"/>
                  </a:lnTo>
                  <a:lnTo>
                    <a:pt x="252" y="21"/>
                  </a:lnTo>
                  <a:lnTo>
                    <a:pt x="252" y="21"/>
                  </a:lnTo>
                  <a:lnTo>
                    <a:pt x="254" y="22"/>
                  </a:lnTo>
                  <a:lnTo>
                    <a:pt x="254" y="24"/>
                  </a:lnTo>
                  <a:lnTo>
                    <a:pt x="256" y="24"/>
                  </a:lnTo>
                  <a:lnTo>
                    <a:pt x="256" y="24"/>
                  </a:lnTo>
                  <a:lnTo>
                    <a:pt x="256" y="25"/>
                  </a:lnTo>
                  <a:lnTo>
                    <a:pt x="256" y="25"/>
                  </a:lnTo>
                  <a:lnTo>
                    <a:pt x="254" y="25"/>
                  </a:lnTo>
                  <a:lnTo>
                    <a:pt x="251" y="25"/>
                  </a:lnTo>
                  <a:lnTo>
                    <a:pt x="249" y="25"/>
                  </a:lnTo>
                  <a:lnTo>
                    <a:pt x="248" y="25"/>
                  </a:lnTo>
                  <a:lnTo>
                    <a:pt x="248" y="25"/>
                  </a:lnTo>
                  <a:lnTo>
                    <a:pt x="248" y="24"/>
                  </a:lnTo>
                  <a:lnTo>
                    <a:pt x="249" y="24"/>
                  </a:lnTo>
                  <a:lnTo>
                    <a:pt x="249" y="24"/>
                  </a:lnTo>
                  <a:lnTo>
                    <a:pt x="249" y="22"/>
                  </a:lnTo>
                  <a:lnTo>
                    <a:pt x="249" y="21"/>
                  </a:lnTo>
                  <a:lnTo>
                    <a:pt x="251" y="19"/>
                  </a:lnTo>
                  <a:lnTo>
                    <a:pt x="251" y="19"/>
                  </a:lnTo>
                  <a:close/>
                  <a:moveTo>
                    <a:pt x="252" y="16"/>
                  </a:moveTo>
                  <a:lnTo>
                    <a:pt x="252" y="16"/>
                  </a:lnTo>
                  <a:lnTo>
                    <a:pt x="254" y="18"/>
                  </a:lnTo>
                  <a:lnTo>
                    <a:pt x="256" y="18"/>
                  </a:lnTo>
                  <a:lnTo>
                    <a:pt x="256" y="19"/>
                  </a:lnTo>
                  <a:lnTo>
                    <a:pt x="257" y="19"/>
                  </a:lnTo>
                  <a:lnTo>
                    <a:pt x="260" y="18"/>
                  </a:lnTo>
                  <a:lnTo>
                    <a:pt x="262" y="19"/>
                  </a:lnTo>
                  <a:lnTo>
                    <a:pt x="262" y="19"/>
                  </a:lnTo>
                  <a:lnTo>
                    <a:pt x="263" y="18"/>
                  </a:lnTo>
                  <a:lnTo>
                    <a:pt x="265" y="18"/>
                  </a:lnTo>
                  <a:lnTo>
                    <a:pt x="265" y="16"/>
                  </a:lnTo>
                  <a:lnTo>
                    <a:pt x="267" y="18"/>
                  </a:lnTo>
                  <a:lnTo>
                    <a:pt x="268" y="19"/>
                  </a:lnTo>
                  <a:lnTo>
                    <a:pt x="268" y="19"/>
                  </a:lnTo>
                  <a:lnTo>
                    <a:pt x="270" y="19"/>
                  </a:lnTo>
                  <a:lnTo>
                    <a:pt x="270" y="21"/>
                  </a:lnTo>
                  <a:lnTo>
                    <a:pt x="268" y="21"/>
                  </a:lnTo>
                  <a:lnTo>
                    <a:pt x="268" y="22"/>
                  </a:lnTo>
                  <a:lnTo>
                    <a:pt x="267" y="22"/>
                  </a:lnTo>
                  <a:lnTo>
                    <a:pt x="265" y="24"/>
                  </a:lnTo>
                  <a:lnTo>
                    <a:pt x="260" y="27"/>
                  </a:lnTo>
                  <a:lnTo>
                    <a:pt x="256" y="24"/>
                  </a:lnTo>
                  <a:lnTo>
                    <a:pt x="254" y="22"/>
                  </a:lnTo>
                  <a:lnTo>
                    <a:pt x="252" y="21"/>
                  </a:lnTo>
                  <a:lnTo>
                    <a:pt x="252" y="18"/>
                  </a:lnTo>
                  <a:lnTo>
                    <a:pt x="252" y="18"/>
                  </a:lnTo>
                  <a:lnTo>
                    <a:pt x="252" y="16"/>
                  </a:lnTo>
                  <a:lnTo>
                    <a:pt x="252" y="16"/>
                  </a:lnTo>
                  <a:close/>
                  <a:moveTo>
                    <a:pt x="345" y="14"/>
                  </a:moveTo>
                  <a:lnTo>
                    <a:pt x="344" y="16"/>
                  </a:lnTo>
                  <a:lnTo>
                    <a:pt x="342" y="19"/>
                  </a:lnTo>
                  <a:lnTo>
                    <a:pt x="341" y="21"/>
                  </a:lnTo>
                  <a:lnTo>
                    <a:pt x="341" y="19"/>
                  </a:lnTo>
                  <a:lnTo>
                    <a:pt x="342" y="19"/>
                  </a:lnTo>
                  <a:lnTo>
                    <a:pt x="344" y="18"/>
                  </a:lnTo>
                  <a:lnTo>
                    <a:pt x="344" y="16"/>
                  </a:lnTo>
                  <a:lnTo>
                    <a:pt x="344" y="16"/>
                  </a:lnTo>
                  <a:lnTo>
                    <a:pt x="344" y="16"/>
                  </a:lnTo>
                  <a:lnTo>
                    <a:pt x="344" y="14"/>
                  </a:lnTo>
                  <a:lnTo>
                    <a:pt x="345" y="14"/>
                  </a:lnTo>
                  <a:close/>
                  <a:moveTo>
                    <a:pt x="284" y="13"/>
                  </a:moveTo>
                  <a:lnTo>
                    <a:pt x="284" y="14"/>
                  </a:lnTo>
                  <a:lnTo>
                    <a:pt x="284" y="16"/>
                  </a:lnTo>
                  <a:lnTo>
                    <a:pt x="286" y="16"/>
                  </a:lnTo>
                  <a:lnTo>
                    <a:pt x="284" y="18"/>
                  </a:lnTo>
                  <a:lnTo>
                    <a:pt x="284" y="19"/>
                  </a:lnTo>
                  <a:lnTo>
                    <a:pt x="282" y="16"/>
                  </a:lnTo>
                  <a:lnTo>
                    <a:pt x="284" y="16"/>
                  </a:lnTo>
                  <a:lnTo>
                    <a:pt x="282" y="14"/>
                  </a:lnTo>
                  <a:lnTo>
                    <a:pt x="284" y="14"/>
                  </a:lnTo>
                  <a:lnTo>
                    <a:pt x="284" y="13"/>
                  </a:lnTo>
                  <a:close/>
                  <a:moveTo>
                    <a:pt x="427" y="10"/>
                  </a:moveTo>
                  <a:lnTo>
                    <a:pt x="429" y="10"/>
                  </a:lnTo>
                  <a:lnTo>
                    <a:pt x="429" y="10"/>
                  </a:lnTo>
                  <a:lnTo>
                    <a:pt x="429" y="11"/>
                  </a:lnTo>
                  <a:lnTo>
                    <a:pt x="429" y="11"/>
                  </a:lnTo>
                  <a:lnTo>
                    <a:pt x="431" y="14"/>
                  </a:lnTo>
                  <a:lnTo>
                    <a:pt x="432" y="16"/>
                  </a:lnTo>
                  <a:lnTo>
                    <a:pt x="432" y="18"/>
                  </a:lnTo>
                  <a:lnTo>
                    <a:pt x="432" y="18"/>
                  </a:lnTo>
                  <a:lnTo>
                    <a:pt x="432" y="21"/>
                  </a:lnTo>
                  <a:lnTo>
                    <a:pt x="432" y="22"/>
                  </a:lnTo>
                  <a:lnTo>
                    <a:pt x="434" y="25"/>
                  </a:lnTo>
                  <a:lnTo>
                    <a:pt x="434" y="27"/>
                  </a:lnTo>
                  <a:lnTo>
                    <a:pt x="435" y="27"/>
                  </a:lnTo>
                  <a:lnTo>
                    <a:pt x="435" y="27"/>
                  </a:lnTo>
                  <a:lnTo>
                    <a:pt x="437" y="27"/>
                  </a:lnTo>
                  <a:lnTo>
                    <a:pt x="437" y="30"/>
                  </a:lnTo>
                  <a:lnTo>
                    <a:pt x="437" y="30"/>
                  </a:lnTo>
                  <a:lnTo>
                    <a:pt x="437" y="32"/>
                  </a:lnTo>
                  <a:lnTo>
                    <a:pt x="437" y="33"/>
                  </a:lnTo>
                  <a:lnTo>
                    <a:pt x="438" y="33"/>
                  </a:lnTo>
                  <a:lnTo>
                    <a:pt x="438" y="35"/>
                  </a:lnTo>
                  <a:lnTo>
                    <a:pt x="438" y="35"/>
                  </a:lnTo>
                  <a:lnTo>
                    <a:pt x="440" y="38"/>
                  </a:lnTo>
                  <a:lnTo>
                    <a:pt x="440" y="40"/>
                  </a:lnTo>
                  <a:lnTo>
                    <a:pt x="442" y="41"/>
                  </a:lnTo>
                  <a:lnTo>
                    <a:pt x="442" y="44"/>
                  </a:lnTo>
                  <a:lnTo>
                    <a:pt x="443" y="47"/>
                  </a:lnTo>
                  <a:lnTo>
                    <a:pt x="443" y="49"/>
                  </a:lnTo>
                  <a:lnTo>
                    <a:pt x="443" y="54"/>
                  </a:lnTo>
                  <a:lnTo>
                    <a:pt x="443" y="55"/>
                  </a:lnTo>
                  <a:lnTo>
                    <a:pt x="445" y="57"/>
                  </a:lnTo>
                  <a:lnTo>
                    <a:pt x="445" y="60"/>
                  </a:lnTo>
                  <a:lnTo>
                    <a:pt x="446" y="63"/>
                  </a:lnTo>
                  <a:lnTo>
                    <a:pt x="446" y="63"/>
                  </a:lnTo>
                  <a:lnTo>
                    <a:pt x="449" y="65"/>
                  </a:lnTo>
                  <a:lnTo>
                    <a:pt x="451" y="63"/>
                  </a:lnTo>
                  <a:lnTo>
                    <a:pt x="453" y="62"/>
                  </a:lnTo>
                  <a:lnTo>
                    <a:pt x="454" y="62"/>
                  </a:lnTo>
                  <a:lnTo>
                    <a:pt x="456" y="62"/>
                  </a:lnTo>
                  <a:lnTo>
                    <a:pt x="457" y="63"/>
                  </a:lnTo>
                  <a:lnTo>
                    <a:pt x="459" y="65"/>
                  </a:lnTo>
                  <a:lnTo>
                    <a:pt x="462" y="68"/>
                  </a:lnTo>
                  <a:lnTo>
                    <a:pt x="465" y="70"/>
                  </a:lnTo>
                  <a:lnTo>
                    <a:pt x="467" y="70"/>
                  </a:lnTo>
                  <a:lnTo>
                    <a:pt x="468" y="71"/>
                  </a:lnTo>
                  <a:lnTo>
                    <a:pt x="468" y="73"/>
                  </a:lnTo>
                  <a:lnTo>
                    <a:pt x="467" y="74"/>
                  </a:lnTo>
                  <a:lnTo>
                    <a:pt x="468" y="76"/>
                  </a:lnTo>
                  <a:lnTo>
                    <a:pt x="468" y="77"/>
                  </a:lnTo>
                  <a:lnTo>
                    <a:pt x="468" y="79"/>
                  </a:lnTo>
                  <a:lnTo>
                    <a:pt x="468" y="82"/>
                  </a:lnTo>
                  <a:lnTo>
                    <a:pt x="470" y="85"/>
                  </a:lnTo>
                  <a:lnTo>
                    <a:pt x="470" y="88"/>
                  </a:lnTo>
                  <a:lnTo>
                    <a:pt x="470" y="90"/>
                  </a:lnTo>
                  <a:lnTo>
                    <a:pt x="470" y="92"/>
                  </a:lnTo>
                  <a:lnTo>
                    <a:pt x="470" y="93"/>
                  </a:lnTo>
                  <a:lnTo>
                    <a:pt x="472" y="95"/>
                  </a:lnTo>
                  <a:lnTo>
                    <a:pt x="472" y="96"/>
                  </a:lnTo>
                  <a:lnTo>
                    <a:pt x="473" y="98"/>
                  </a:lnTo>
                  <a:lnTo>
                    <a:pt x="475" y="99"/>
                  </a:lnTo>
                  <a:lnTo>
                    <a:pt x="476" y="101"/>
                  </a:lnTo>
                  <a:lnTo>
                    <a:pt x="476" y="101"/>
                  </a:lnTo>
                  <a:lnTo>
                    <a:pt x="476" y="103"/>
                  </a:lnTo>
                  <a:lnTo>
                    <a:pt x="479" y="107"/>
                  </a:lnTo>
                  <a:lnTo>
                    <a:pt x="479" y="110"/>
                  </a:lnTo>
                  <a:lnTo>
                    <a:pt x="479" y="117"/>
                  </a:lnTo>
                  <a:lnTo>
                    <a:pt x="478" y="118"/>
                  </a:lnTo>
                  <a:lnTo>
                    <a:pt x="479" y="120"/>
                  </a:lnTo>
                  <a:lnTo>
                    <a:pt x="481" y="125"/>
                  </a:lnTo>
                  <a:lnTo>
                    <a:pt x="483" y="125"/>
                  </a:lnTo>
                  <a:lnTo>
                    <a:pt x="483" y="126"/>
                  </a:lnTo>
                  <a:lnTo>
                    <a:pt x="483" y="129"/>
                  </a:lnTo>
                  <a:lnTo>
                    <a:pt x="484" y="131"/>
                  </a:lnTo>
                  <a:lnTo>
                    <a:pt x="486" y="133"/>
                  </a:lnTo>
                  <a:lnTo>
                    <a:pt x="487" y="134"/>
                  </a:lnTo>
                  <a:lnTo>
                    <a:pt x="489" y="134"/>
                  </a:lnTo>
                  <a:lnTo>
                    <a:pt x="490" y="134"/>
                  </a:lnTo>
                  <a:lnTo>
                    <a:pt x="492" y="136"/>
                  </a:lnTo>
                  <a:lnTo>
                    <a:pt x="494" y="136"/>
                  </a:lnTo>
                  <a:lnTo>
                    <a:pt x="495" y="137"/>
                  </a:lnTo>
                  <a:lnTo>
                    <a:pt x="497" y="137"/>
                  </a:lnTo>
                  <a:lnTo>
                    <a:pt x="498" y="137"/>
                  </a:lnTo>
                  <a:lnTo>
                    <a:pt x="498" y="137"/>
                  </a:lnTo>
                  <a:lnTo>
                    <a:pt x="500" y="137"/>
                  </a:lnTo>
                  <a:lnTo>
                    <a:pt x="500" y="139"/>
                  </a:lnTo>
                  <a:lnTo>
                    <a:pt x="502" y="140"/>
                  </a:lnTo>
                  <a:lnTo>
                    <a:pt x="503" y="142"/>
                  </a:lnTo>
                  <a:lnTo>
                    <a:pt x="505" y="144"/>
                  </a:lnTo>
                  <a:lnTo>
                    <a:pt x="506" y="144"/>
                  </a:lnTo>
                  <a:lnTo>
                    <a:pt x="508" y="145"/>
                  </a:lnTo>
                  <a:lnTo>
                    <a:pt x="508" y="145"/>
                  </a:lnTo>
                  <a:lnTo>
                    <a:pt x="509" y="145"/>
                  </a:lnTo>
                  <a:lnTo>
                    <a:pt x="513" y="147"/>
                  </a:lnTo>
                  <a:lnTo>
                    <a:pt x="514" y="148"/>
                  </a:lnTo>
                  <a:lnTo>
                    <a:pt x="516" y="148"/>
                  </a:lnTo>
                  <a:lnTo>
                    <a:pt x="519" y="150"/>
                  </a:lnTo>
                  <a:lnTo>
                    <a:pt x="519" y="151"/>
                  </a:lnTo>
                  <a:lnTo>
                    <a:pt x="520" y="153"/>
                  </a:lnTo>
                  <a:lnTo>
                    <a:pt x="519" y="153"/>
                  </a:lnTo>
                  <a:lnTo>
                    <a:pt x="517" y="153"/>
                  </a:lnTo>
                  <a:lnTo>
                    <a:pt x="517" y="155"/>
                  </a:lnTo>
                  <a:lnTo>
                    <a:pt x="519" y="158"/>
                  </a:lnTo>
                  <a:lnTo>
                    <a:pt x="520" y="159"/>
                  </a:lnTo>
                  <a:lnTo>
                    <a:pt x="522" y="161"/>
                  </a:lnTo>
                  <a:lnTo>
                    <a:pt x="525" y="162"/>
                  </a:lnTo>
                  <a:lnTo>
                    <a:pt x="525" y="166"/>
                  </a:lnTo>
                  <a:lnTo>
                    <a:pt x="525" y="166"/>
                  </a:lnTo>
                  <a:lnTo>
                    <a:pt x="527" y="169"/>
                  </a:lnTo>
                  <a:lnTo>
                    <a:pt x="528" y="170"/>
                  </a:lnTo>
                  <a:lnTo>
                    <a:pt x="528" y="172"/>
                  </a:lnTo>
                  <a:lnTo>
                    <a:pt x="530" y="177"/>
                  </a:lnTo>
                  <a:lnTo>
                    <a:pt x="530" y="180"/>
                  </a:lnTo>
                  <a:lnTo>
                    <a:pt x="531" y="181"/>
                  </a:lnTo>
                  <a:lnTo>
                    <a:pt x="531" y="183"/>
                  </a:lnTo>
                  <a:lnTo>
                    <a:pt x="533" y="183"/>
                  </a:lnTo>
                  <a:lnTo>
                    <a:pt x="533" y="181"/>
                  </a:lnTo>
                  <a:lnTo>
                    <a:pt x="535" y="185"/>
                  </a:lnTo>
                  <a:lnTo>
                    <a:pt x="536" y="185"/>
                  </a:lnTo>
                  <a:lnTo>
                    <a:pt x="536" y="185"/>
                  </a:lnTo>
                  <a:lnTo>
                    <a:pt x="535" y="181"/>
                  </a:lnTo>
                  <a:lnTo>
                    <a:pt x="536" y="178"/>
                  </a:lnTo>
                  <a:lnTo>
                    <a:pt x="536" y="178"/>
                  </a:lnTo>
                  <a:lnTo>
                    <a:pt x="538" y="178"/>
                  </a:lnTo>
                  <a:lnTo>
                    <a:pt x="538" y="180"/>
                  </a:lnTo>
                  <a:lnTo>
                    <a:pt x="539" y="181"/>
                  </a:lnTo>
                  <a:lnTo>
                    <a:pt x="543" y="183"/>
                  </a:lnTo>
                  <a:lnTo>
                    <a:pt x="544" y="185"/>
                  </a:lnTo>
                  <a:lnTo>
                    <a:pt x="544" y="185"/>
                  </a:lnTo>
                  <a:lnTo>
                    <a:pt x="544" y="183"/>
                  </a:lnTo>
                  <a:lnTo>
                    <a:pt x="544" y="181"/>
                  </a:lnTo>
                  <a:lnTo>
                    <a:pt x="546" y="181"/>
                  </a:lnTo>
                  <a:lnTo>
                    <a:pt x="546" y="183"/>
                  </a:lnTo>
                  <a:lnTo>
                    <a:pt x="547" y="185"/>
                  </a:lnTo>
                  <a:lnTo>
                    <a:pt x="547" y="189"/>
                  </a:lnTo>
                  <a:lnTo>
                    <a:pt x="547" y="194"/>
                  </a:lnTo>
                  <a:lnTo>
                    <a:pt x="549" y="199"/>
                  </a:lnTo>
                  <a:lnTo>
                    <a:pt x="549" y="199"/>
                  </a:lnTo>
                  <a:lnTo>
                    <a:pt x="550" y="200"/>
                  </a:lnTo>
                  <a:lnTo>
                    <a:pt x="552" y="202"/>
                  </a:lnTo>
                  <a:lnTo>
                    <a:pt x="554" y="203"/>
                  </a:lnTo>
                  <a:lnTo>
                    <a:pt x="554" y="203"/>
                  </a:lnTo>
                  <a:lnTo>
                    <a:pt x="558" y="207"/>
                  </a:lnTo>
                  <a:lnTo>
                    <a:pt x="558" y="207"/>
                  </a:lnTo>
                  <a:lnTo>
                    <a:pt x="560" y="207"/>
                  </a:lnTo>
                  <a:lnTo>
                    <a:pt x="563" y="208"/>
                  </a:lnTo>
                  <a:lnTo>
                    <a:pt x="563" y="210"/>
                  </a:lnTo>
                  <a:lnTo>
                    <a:pt x="566" y="214"/>
                  </a:lnTo>
                  <a:lnTo>
                    <a:pt x="566" y="216"/>
                  </a:lnTo>
                  <a:lnTo>
                    <a:pt x="569" y="218"/>
                  </a:lnTo>
                  <a:lnTo>
                    <a:pt x="571" y="218"/>
                  </a:lnTo>
                  <a:lnTo>
                    <a:pt x="571" y="219"/>
                  </a:lnTo>
                  <a:lnTo>
                    <a:pt x="572" y="221"/>
                  </a:lnTo>
                  <a:lnTo>
                    <a:pt x="572" y="221"/>
                  </a:lnTo>
                  <a:lnTo>
                    <a:pt x="572" y="222"/>
                  </a:lnTo>
                  <a:lnTo>
                    <a:pt x="574" y="225"/>
                  </a:lnTo>
                  <a:lnTo>
                    <a:pt x="577" y="225"/>
                  </a:lnTo>
                  <a:lnTo>
                    <a:pt x="579" y="229"/>
                  </a:lnTo>
                  <a:lnTo>
                    <a:pt x="579" y="232"/>
                  </a:lnTo>
                  <a:lnTo>
                    <a:pt x="579" y="235"/>
                  </a:lnTo>
                  <a:lnTo>
                    <a:pt x="580" y="235"/>
                  </a:lnTo>
                  <a:lnTo>
                    <a:pt x="582" y="237"/>
                  </a:lnTo>
                  <a:lnTo>
                    <a:pt x="582" y="237"/>
                  </a:lnTo>
                  <a:lnTo>
                    <a:pt x="580" y="241"/>
                  </a:lnTo>
                  <a:lnTo>
                    <a:pt x="582" y="252"/>
                  </a:lnTo>
                  <a:lnTo>
                    <a:pt x="582" y="255"/>
                  </a:lnTo>
                  <a:lnTo>
                    <a:pt x="582" y="259"/>
                  </a:lnTo>
                  <a:lnTo>
                    <a:pt x="585" y="265"/>
                  </a:lnTo>
                  <a:lnTo>
                    <a:pt x="585" y="266"/>
                  </a:lnTo>
                  <a:lnTo>
                    <a:pt x="587" y="268"/>
                  </a:lnTo>
                  <a:lnTo>
                    <a:pt x="588" y="271"/>
                  </a:lnTo>
                  <a:lnTo>
                    <a:pt x="588" y="276"/>
                  </a:lnTo>
                  <a:lnTo>
                    <a:pt x="588" y="279"/>
                  </a:lnTo>
                  <a:lnTo>
                    <a:pt x="588" y="281"/>
                  </a:lnTo>
                  <a:lnTo>
                    <a:pt x="587" y="284"/>
                  </a:lnTo>
                  <a:lnTo>
                    <a:pt x="585" y="289"/>
                  </a:lnTo>
                  <a:lnTo>
                    <a:pt x="585" y="292"/>
                  </a:lnTo>
                  <a:lnTo>
                    <a:pt x="584" y="298"/>
                  </a:lnTo>
                  <a:lnTo>
                    <a:pt x="582" y="300"/>
                  </a:lnTo>
                  <a:lnTo>
                    <a:pt x="582" y="301"/>
                  </a:lnTo>
                  <a:lnTo>
                    <a:pt x="580" y="307"/>
                  </a:lnTo>
                  <a:lnTo>
                    <a:pt x="580" y="311"/>
                  </a:lnTo>
                  <a:lnTo>
                    <a:pt x="580" y="314"/>
                  </a:lnTo>
                  <a:lnTo>
                    <a:pt x="580" y="317"/>
                  </a:lnTo>
                  <a:lnTo>
                    <a:pt x="579" y="318"/>
                  </a:lnTo>
                  <a:lnTo>
                    <a:pt x="579" y="322"/>
                  </a:lnTo>
                  <a:lnTo>
                    <a:pt x="576" y="328"/>
                  </a:lnTo>
                  <a:lnTo>
                    <a:pt x="572" y="331"/>
                  </a:lnTo>
                  <a:lnTo>
                    <a:pt x="572" y="334"/>
                  </a:lnTo>
                  <a:lnTo>
                    <a:pt x="572" y="336"/>
                  </a:lnTo>
                  <a:lnTo>
                    <a:pt x="572" y="337"/>
                  </a:lnTo>
                  <a:lnTo>
                    <a:pt x="569" y="341"/>
                  </a:lnTo>
                  <a:lnTo>
                    <a:pt x="569" y="341"/>
                  </a:lnTo>
                  <a:lnTo>
                    <a:pt x="568" y="342"/>
                  </a:lnTo>
                  <a:lnTo>
                    <a:pt x="568" y="342"/>
                  </a:lnTo>
                  <a:lnTo>
                    <a:pt x="568" y="342"/>
                  </a:lnTo>
                  <a:lnTo>
                    <a:pt x="568" y="342"/>
                  </a:lnTo>
                  <a:lnTo>
                    <a:pt x="568" y="344"/>
                  </a:lnTo>
                  <a:lnTo>
                    <a:pt x="565" y="344"/>
                  </a:lnTo>
                  <a:lnTo>
                    <a:pt x="563" y="345"/>
                  </a:lnTo>
                  <a:lnTo>
                    <a:pt x="560" y="348"/>
                  </a:lnTo>
                  <a:lnTo>
                    <a:pt x="560" y="350"/>
                  </a:lnTo>
                  <a:lnTo>
                    <a:pt x="558" y="352"/>
                  </a:lnTo>
                  <a:lnTo>
                    <a:pt x="558" y="353"/>
                  </a:lnTo>
                  <a:lnTo>
                    <a:pt x="557" y="353"/>
                  </a:lnTo>
                  <a:lnTo>
                    <a:pt x="557" y="355"/>
                  </a:lnTo>
                  <a:lnTo>
                    <a:pt x="555" y="356"/>
                  </a:lnTo>
                  <a:lnTo>
                    <a:pt x="555" y="356"/>
                  </a:lnTo>
                  <a:lnTo>
                    <a:pt x="555" y="358"/>
                  </a:lnTo>
                  <a:lnTo>
                    <a:pt x="555" y="361"/>
                  </a:lnTo>
                  <a:lnTo>
                    <a:pt x="555" y="363"/>
                  </a:lnTo>
                  <a:lnTo>
                    <a:pt x="554" y="363"/>
                  </a:lnTo>
                  <a:lnTo>
                    <a:pt x="554" y="363"/>
                  </a:lnTo>
                  <a:lnTo>
                    <a:pt x="554" y="363"/>
                  </a:lnTo>
                  <a:lnTo>
                    <a:pt x="552" y="363"/>
                  </a:lnTo>
                  <a:lnTo>
                    <a:pt x="554" y="363"/>
                  </a:lnTo>
                  <a:lnTo>
                    <a:pt x="554" y="364"/>
                  </a:lnTo>
                  <a:lnTo>
                    <a:pt x="552" y="366"/>
                  </a:lnTo>
                  <a:lnTo>
                    <a:pt x="550" y="367"/>
                  </a:lnTo>
                  <a:lnTo>
                    <a:pt x="549" y="369"/>
                  </a:lnTo>
                  <a:lnTo>
                    <a:pt x="549" y="370"/>
                  </a:lnTo>
                  <a:lnTo>
                    <a:pt x="547" y="375"/>
                  </a:lnTo>
                  <a:lnTo>
                    <a:pt x="547" y="378"/>
                  </a:lnTo>
                  <a:lnTo>
                    <a:pt x="547" y="380"/>
                  </a:lnTo>
                  <a:lnTo>
                    <a:pt x="547" y="380"/>
                  </a:lnTo>
                  <a:lnTo>
                    <a:pt x="547" y="380"/>
                  </a:lnTo>
                  <a:lnTo>
                    <a:pt x="547" y="380"/>
                  </a:lnTo>
                  <a:lnTo>
                    <a:pt x="546" y="380"/>
                  </a:lnTo>
                  <a:lnTo>
                    <a:pt x="546" y="380"/>
                  </a:lnTo>
                  <a:lnTo>
                    <a:pt x="546" y="381"/>
                  </a:lnTo>
                  <a:lnTo>
                    <a:pt x="547" y="381"/>
                  </a:lnTo>
                  <a:lnTo>
                    <a:pt x="546" y="381"/>
                  </a:lnTo>
                  <a:lnTo>
                    <a:pt x="546" y="381"/>
                  </a:lnTo>
                  <a:lnTo>
                    <a:pt x="546" y="381"/>
                  </a:lnTo>
                  <a:lnTo>
                    <a:pt x="544" y="383"/>
                  </a:lnTo>
                  <a:lnTo>
                    <a:pt x="541" y="389"/>
                  </a:lnTo>
                  <a:lnTo>
                    <a:pt x="541" y="391"/>
                  </a:lnTo>
                  <a:lnTo>
                    <a:pt x="539" y="392"/>
                  </a:lnTo>
                  <a:lnTo>
                    <a:pt x="538" y="396"/>
                  </a:lnTo>
                  <a:lnTo>
                    <a:pt x="538" y="397"/>
                  </a:lnTo>
                  <a:lnTo>
                    <a:pt x="538" y="402"/>
                  </a:lnTo>
                  <a:lnTo>
                    <a:pt x="538" y="405"/>
                  </a:lnTo>
                  <a:lnTo>
                    <a:pt x="536" y="408"/>
                  </a:lnTo>
                  <a:lnTo>
                    <a:pt x="536" y="410"/>
                  </a:lnTo>
                  <a:lnTo>
                    <a:pt x="535" y="413"/>
                  </a:lnTo>
                  <a:lnTo>
                    <a:pt x="536" y="416"/>
                  </a:lnTo>
                  <a:lnTo>
                    <a:pt x="536" y="418"/>
                  </a:lnTo>
                  <a:lnTo>
                    <a:pt x="536" y="419"/>
                  </a:lnTo>
                  <a:lnTo>
                    <a:pt x="535" y="421"/>
                  </a:lnTo>
                  <a:lnTo>
                    <a:pt x="533" y="421"/>
                  </a:lnTo>
                  <a:lnTo>
                    <a:pt x="531" y="422"/>
                  </a:lnTo>
                  <a:lnTo>
                    <a:pt x="530" y="424"/>
                  </a:lnTo>
                  <a:lnTo>
                    <a:pt x="528" y="426"/>
                  </a:lnTo>
                  <a:lnTo>
                    <a:pt x="527" y="426"/>
                  </a:lnTo>
                  <a:lnTo>
                    <a:pt x="520" y="426"/>
                  </a:lnTo>
                  <a:lnTo>
                    <a:pt x="511" y="426"/>
                  </a:lnTo>
                  <a:lnTo>
                    <a:pt x="509" y="427"/>
                  </a:lnTo>
                  <a:lnTo>
                    <a:pt x="505" y="427"/>
                  </a:lnTo>
                  <a:lnTo>
                    <a:pt x="502" y="430"/>
                  </a:lnTo>
                  <a:lnTo>
                    <a:pt x="498" y="432"/>
                  </a:lnTo>
                  <a:lnTo>
                    <a:pt x="490" y="440"/>
                  </a:lnTo>
                  <a:lnTo>
                    <a:pt x="484" y="441"/>
                  </a:lnTo>
                  <a:lnTo>
                    <a:pt x="484" y="441"/>
                  </a:lnTo>
                  <a:lnTo>
                    <a:pt x="483" y="440"/>
                  </a:lnTo>
                  <a:lnTo>
                    <a:pt x="481" y="441"/>
                  </a:lnTo>
                  <a:lnTo>
                    <a:pt x="481" y="441"/>
                  </a:lnTo>
                  <a:lnTo>
                    <a:pt x="483" y="443"/>
                  </a:lnTo>
                  <a:lnTo>
                    <a:pt x="483" y="444"/>
                  </a:lnTo>
                  <a:lnTo>
                    <a:pt x="484" y="443"/>
                  </a:lnTo>
                  <a:lnTo>
                    <a:pt x="486" y="443"/>
                  </a:lnTo>
                  <a:lnTo>
                    <a:pt x="486" y="444"/>
                  </a:lnTo>
                  <a:lnTo>
                    <a:pt x="486" y="446"/>
                  </a:lnTo>
                  <a:lnTo>
                    <a:pt x="484" y="448"/>
                  </a:lnTo>
                  <a:lnTo>
                    <a:pt x="484" y="448"/>
                  </a:lnTo>
                  <a:lnTo>
                    <a:pt x="483" y="448"/>
                  </a:lnTo>
                  <a:lnTo>
                    <a:pt x="483" y="448"/>
                  </a:lnTo>
                  <a:lnTo>
                    <a:pt x="483" y="444"/>
                  </a:lnTo>
                  <a:lnTo>
                    <a:pt x="481" y="443"/>
                  </a:lnTo>
                  <a:lnTo>
                    <a:pt x="479" y="443"/>
                  </a:lnTo>
                  <a:lnTo>
                    <a:pt x="478" y="443"/>
                  </a:lnTo>
                  <a:lnTo>
                    <a:pt x="478" y="444"/>
                  </a:lnTo>
                  <a:lnTo>
                    <a:pt x="476" y="441"/>
                  </a:lnTo>
                  <a:lnTo>
                    <a:pt x="475" y="440"/>
                  </a:lnTo>
                  <a:lnTo>
                    <a:pt x="473" y="440"/>
                  </a:lnTo>
                  <a:lnTo>
                    <a:pt x="473" y="440"/>
                  </a:lnTo>
                  <a:lnTo>
                    <a:pt x="472" y="440"/>
                  </a:lnTo>
                  <a:lnTo>
                    <a:pt x="470" y="438"/>
                  </a:lnTo>
                  <a:lnTo>
                    <a:pt x="470" y="437"/>
                  </a:lnTo>
                  <a:lnTo>
                    <a:pt x="470" y="435"/>
                  </a:lnTo>
                  <a:lnTo>
                    <a:pt x="472" y="435"/>
                  </a:lnTo>
                  <a:lnTo>
                    <a:pt x="472" y="433"/>
                  </a:lnTo>
                  <a:lnTo>
                    <a:pt x="470" y="433"/>
                  </a:lnTo>
                  <a:lnTo>
                    <a:pt x="468" y="432"/>
                  </a:lnTo>
                  <a:lnTo>
                    <a:pt x="468" y="433"/>
                  </a:lnTo>
                  <a:lnTo>
                    <a:pt x="467" y="433"/>
                  </a:lnTo>
                  <a:lnTo>
                    <a:pt x="467" y="435"/>
                  </a:lnTo>
                  <a:lnTo>
                    <a:pt x="464" y="437"/>
                  </a:lnTo>
                  <a:lnTo>
                    <a:pt x="462" y="437"/>
                  </a:lnTo>
                  <a:lnTo>
                    <a:pt x="461" y="435"/>
                  </a:lnTo>
                  <a:lnTo>
                    <a:pt x="461" y="435"/>
                  </a:lnTo>
                  <a:lnTo>
                    <a:pt x="462" y="435"/>
                  </a:lnTo>
                  <a:lnTo>
                    <a:pt x="464" y="433"/>
                  </a:lnTo>
                  <a:lnTo>
                    <a:pt x="465" y="432"/>
                  </a:lnTo>
                  <a:lnTo>
                    <a:pt x="465" y="430"/>
                  </a:lnTo>
                  <a:lnTo>
                    <a:pt x="465" y="429"/>
                  </a:lnTo>
                  <a:lnTo>
                    <a:pt x="464" y="429"/>
                  </a:lnTo>
                  <a:lnTo>
                    <a:pt x="462" y="427"/>
                  </a:lnTo>
                  <a:lnTo>
                    <a:pt x="457" y="430"/>
                  </a:lnTo>
                  <a:lnTo>
                    <a:pt x="456" y="430"/>
                  </a:lnTo>
                  <a:lnTo>
                    <a:pt x="456" y="432"/>
                  </a:lnTo>
                  <a:lnTo>
                    <a:pt x="457" y="432"/>
                  </a:lnTo>
                  <a:lnTo>
                    <a:pt x="457" y="432"/>
                  </a:lnTo>
                  <a:lnTo>
                    <a:pt x="459" y="432"/>
                  </a:lnTo>
                  <a:lnTo>
                    <a:pt x="457" y="433"/>
                  </a:lnTo>
                  <a:lnTo>
                    <a:pt x="456" y="433"/>
                  </a:lnTo>
                  <a:lnTo>
                    <a:pt x="454" y="435"/>
                  </a:lnTo>
                  <a:lnTo>
                    <a:pt x="451" y="437"/>
                  </a:lnTo>
                  <a:lnTo>
                    <a:pt x="446" y="440"/>
                  </a:lnTo>
                  <a:lnTo>
                    <a:pt x="445" y="441"/>
                  </a:lnTo>
                  <a:lnTo>
                    <a:pt x="443" y="443"/>
                  </a:lnTo>
                  <a:lnTo>
                    <a:pt x="440" y="441"/>
                  </a:lnTo>
                  <a:lnTo>
                    <a:pt x="438" y="441"/>
                  </a:lnTo>
                  <a:lnTo>
                    <a:pt x="437" y="440"/>
                  </a:lnTo>
                  <a:lnTo>
                    <a:pt x="432" y="438"/>
                  </a:lnTo>
                  <a:lnTo>
                    <a:pt x="429" y="437"/>
                  </a:lnTo>
                  <a:lnTo>
                    <a:pt x="427" y="435"/>
                  </a:lnTo>
                  <a:lnTo>
                    <a:pt x="426" y="435"/>
                  </a:lnTo>
                  <a:lnTo>
                    <a:pt x="423" y="435"/>
                  </a:lnTo>
                  <a:lnTo>
                    <a:pt x="420" y="433"/>
                  </a:lnTo>
                  <a:lnTo>
                    <a:pt x="416" y="433"/>
                  </a:lnTo>
                  <a:lnTo>
                    <a:pt x="415" y="435"/>
                  </a:lnTo>
                  <a:lnTo>
                    <a:pt x="413" y="435"/>
                  </a:lnTo>
                  <a:lnTo>
                    <a:pt x="412" y="435"/>
                  </a:lnTo>
                  <a:lnTo>
                    <a:pt x="408" y="432"/>
                  </a:lnTo>
                  <a:lnTo>
                    <a:pt x="407" y="430"/>
                  </a:lnTo>
                  <a:lnTo>
                    <a:pt x="401" y="429"/>
                  </a:lnTo>
                  <a:lnTo>
                    <a:pt x="397" y="427"/>
                  </a:lnTo>
                  <a:lnTo>
                    <a:pt x="394" y="422"/>
                  </a:lnTo>
                  <a:lnTo>
                    <a:pt x="390" y="418"/>
                  </a:lnTo>
                  <a:lnTo>
                    <a:pt x="388" y="416"/>
                  </a:lnTo>
                  <a:lnTo>
                    <a:pt x="388" y="415"/>
                  </a:lnTo>
                  <a:lnTo>
                    <a:pt x="388" y="413"/>
                  </a:lnTo>
                  <a:lnTo>
                    <a:pt x="388" y="410"/>
                  </a:lnTo>
                  <a:lnTo>
                    <a:pt x="390" y="408"/>
                  </a:lnTo>
                  <a:lnTo>
                    <a:pt x="390" y="407"/>
                  </a:lnTo>
                  <a:lnTo>
                    <a:pt x="388" y="402"/>
                  </a:lnTo>
                  <a:lnTo>
                    <a:pt x="385" y="397"/>
                  </a:lnTo>
                  <a:lnTo>
                    <a:pt x="383" y="396"/>
                  </a:lnTo>
                  <a:lnTo>
                    <a:pt x="380" y="392"/>
                  </a:lnTo>
                  <a:lnTo>
                    <a:pt x="377" y="391"/>
                  </a:lnTo>
                  <a:lnTo>
                    <a:pt x="377" y="389"/>
                  </a:lnTo>
                  <a:lnTo>
                    <a:pt x="377" y="389"/>
                  </a:lnTo>
                  <a:lnTo>
                    <a:pt x="379" y="389"/>
                  </a:lnTo>
                  <a:lnTo>
                    <a:pt x="379" y="388"/>
                  </a:lnTo>
                  <a:lnTo>
                    <a:pt x="380" y="388"/>
                  </a:lnTo>
                  <a:lnTo>
                    <a:pt x="380" y="389"/>
                  </a:lnTo>
                  <a:lnTo>
                    <a:pt x="382" y="389"/>
                  </a:lnTo>
                  <a:lnTo>
                    <a:pt x="382" y="388"/>
                  </a:lnTo>
                  <a:lnTo>
                    <a:pt x="382" y="386"/>
                  </a:lnTo>
                  <a:lnTo>
                    <a:pt x="382" y="386"/>
                  </a:lnTo>
                  <a:lnTo>
                    <a:pt x="382" y="386"/>
                  </a:lnTo>
                  <a:lnTo>
                    <a:pt x="380" y="385"/>
                  </a:lnTo>
                  <a:lnTo>
                    <a:pt x="379" y="386"/>
                  </a:lnTo>
                  <a:lnTo>
                    <a:pt x="377" y="386"/>
                  </a:lnTo>
                  <a:lnTo>
                    <a:pt x="375" y="388"/>
                  </a:lnTo>
                  <a:lnTo>
                    <a:pt x="375" y="388"/>
                  </a:lnTo>
                  <a:lnTo>
                    <a:pt x="374" y="388"/>
                  </a:lnTo>
                  <a:lnTo>
                    <a:pt x="374" y="388"/>
                  </a:lnTo>
                  <a:lnTo>
                    <a:pt x="371" y="389"/>
                  </a:lnTo>
                  <a:lnTo>
                    <a:pt x="368" y="389"/>
                  </a:lnTo>
                  <a:lnTo>
                    <a:pt x="366" y="389"/>
                  </a:lnTo>
                  <a:lnTo>
                    <a:pt x="366" y="388"/>
                  </a:lnTo>
                  <a:lnTo>
                    <a:pt x="368" y="386"/>
                  </a:lnTo>
                  <a:lnTo>
                    <a:pt x="369" y="385"/>
                  </a:lnTo>
                  <a:lnTo>
                    <a:pt x="371" y="380"/>
                  </a:lnTo>
                  <a:lnTo>
                    <a:pt x="369" y="375"/>
                  </a:lnTo>
                  <a:lnTo>
                    <a:pt x="369" y="374"/>
                  </a:lnTo>
                  <a:lnTo>
                    <a:pt x="366" y="370"/>
                  </a:lnTo>
                  <a:lnTo>
                    <a:pt x="366" y="367"/>
                  </a:lnTo>
                  <a:lnTo>
                    <a:pt x="364" y="366"/>
                  </a:lnTo>
                  <a:lnTo>
                    <a:pt x="363" y="367"/>
                  </a:lnTo>
                  <a:lnTo>
                    <a:pt x="363" y="369"/>
                  </a:lnTo>
                  <a:lnTo>
                    <a:pt x="361" y="370"/>
                  </a:lnTo>
                  <a:lnTo>
                    <a:pt x="361" y="375"/>
                  </a:lnTo>
                  <a:lnTo>
                    <a:pt x="358" y="381"/>
                  </a:lnTo>
                  <a:lnTo>
                    <a:pt x="356" y="381"/>
                  </a:lnTo>
                  <a:lnTo>
                    <a:pt x="355" y="381"/>
                  </a:lnTo>
                  <a:lnTo>
                    <a:pt x="352" y="381"/>
                  </a:lnTo>
                  <a:lnTo>
                    <a:pt x="350" y="383"/>
                  </a:lnTo>
                  <a:lnTo>
                    <a:pt x="349" y="383"/>
                  </a:lnTo>
                  <a:lnTo>
                    <a:pt x="347" y="383"/>
                  </a:lnTo>
                  <a:lnTo>
                    <a:pt x="347" y="383"/>
                  </a:lnTo>
                  <a:lnTo>
                    <a:pt x="349" y="378"/>
                  </a:lnTo>
                  <a:lnTo>
                    <a:pt x="350" y="378"/>
                  </a:lnTo>
                  <a:lnTo>
                    <a:pt x="352" y="378"/>
                  </a:lnTo>
                  <a:lnTo>
                    <a:pt x="353" y="378"/>
                  </a:lnTo>
                  <a:lnTo>
                    <a:pt x="353" y="378"/>
                  </a:lnTo>
                  <a:lnTo>
                    <a:pt x="355" y="375"/>
                  </a:lnTo>
                  <a:lnTo>
                    <a:pt x="355" y="372"/>
                  </a:lnTo>
                  <a:lnTo>
                    <a:pt x="355" y="370"/>
                  </a:lnTo>
                  <a:lnTo>
                    <a:pt x="355" y="369"/>
                  </a:lnTo>
                  <a:lnTo>
                    <a:pt x="355" y="367"/>
                  </a:lnTo>
                  <a:lnTo>
                    <a:pt x="355" y="366"/>
                  </a:lnTo>
                  <a:lnTo>
                    <a:pt x="358" y="361"/>
                  </a:lnTo>
                  <a:lnTo>
                    <a:pt x="360" y="358"/>
                  </a:lnTo>
                  <a:lnTo>
                    <a:pt x="361" y="356"/>
                  </a:lnTo>
                  <a:lnTo>
                    <a:pt x="361" y="355"/>
                  </a:lnTo>
                  <a:lnTo>
                    <a:pt x="361" y="352"/>
                  </a:lnTo>
                  <a:lnTo>
                    <a:pt x="361" y="350"/>
                  </a:lnTo>
                  <a:lnTo>
                    <a:pt x="361" y="350"/>
                  </a:lnTo>
                  <a:lnTo>
                    <a:pt x="363" y="348"/>
                  </a:lnTo>
                  <a:lnTo>
                    <a:pt x="361" y="344"/>
                  </a:lnTo>
                  <a:lnTo>
                    <a:pt x="361" y="342"/>
                  </a:lnTo>
                  <a:lnTo>
                    <a:pt x="360" y="341"/>
                  </a:lnTo>
                  <a:lnTo>
                    <a:pt x="360" y="342"/>
                  </a:lnTo>
                  <a:lnTo>
                    <a:pt x="360" y="344"/>
                  </a:lnTo>
                  <a:lnTo>
                    <a:pt x="358" y="347"/>
                  </a:lnTo>
                  <a:lnTo>
                    <a:pt x="356" y="348"/>
                  </a:lnTo>
                  <a:lnTo>
                    <a:pt x="355" y="350"/>
                  </a:lnTo>
                  <a:lnTo>
                    <a:pt x="353" y="353"/>
                  </a:lnTo>
                  <a:lnTo>
                    <a:pt x="352" y="358"/>
                  </a:lnTo>
                  <a:lnTo>
                    <a:pt x="350" y="358"/>
                  </a:lnTo>
                  <a:lnTo>
                    <a:pt x="349" y="358"/>
                  </a:lnTo>
                  <a:lnTo>
                    <a:pt x="347" y="359"/>
                  </a:lnTo>
                  <a:lnTo>
                    <a:pt x="345" y="361"/>
                  </a:lnTo>
                  <a:lnTo>
                    <a:pt x="342" y="361"/>
                  </a:lnTo>
                  <a:lnTo>
                    <a:pt x="341" y="363"/>
                  </a:lnTo>
                  <a:lnTo>
                    <a:pt x="341" y="364"/>
                  </a:lnTo>
                  <a:lnTo>
                    <a:pt x="336" y="370"/>
                  </a:lnTo>
                  <a:lnTo>
                    <a:pt x="333" y="372"/>
                  </a:lnTo>
                  <a:lnTo>
                    <a:pt x="333" y="374"/>
                  </a:lnTo>
                  <a:lnTo>
                    <a:pt x="333" y="374"/>
                  </a:lnTo>
                  <a:lnTo>
                    <a:pt x="333" y="375"/>
                  </a:lnTo>
                  <a:lnTo>
                    <a:pt x="333" y="375"/>
                  </a:lnTo>
                  <a:lnTo>
                    <a:pt x="334" y="378"/>
                  </a:lnTo>
                  <a:lnTo>
                    <a:pt x="333" y="378"/>
                  </a:lnTo>
                  <a:lnTo>
                    <a:pt x="333" y="378"/>
                  </a:lnTo>
                  <a:lnTo>
                    <a:pt x="331" y="377"/>
                  </a:lnTo>
                  <a:lnTo>
                    <a:pt x="330" y="378"/>
                  </a:lnTo>
                  <a:lnTo>
                    <a:pt x="328" y="378"/>
                  </a:lnTo>
                  <a:lnTo>
                    <a:pt x="327" y="375"/>
                  </a:lnTo>
                  <a:lnTo>
                    <a:pt x="325" y="375"/>
                  </a:lnTo>
                  <a:lnTo>
                    <a:pt x="323" y="374"/>
                  </a:lnTo>
                  <a:lnTo>
                    <a:pt x="323" y="372"/>
                  </a:lnTo>
                  <a:lnTo>
                    <a:pt x="322" y="372"/>
                  </a:lnTo>
                  <a:lnTo>
                    <a:pt x="322" y="372"/>
                  </a:lnTo>
                  <a:lnTo>
                    <a:pt x="322" y="372"/>
                  </a:lnTo>
                  <a:lnTo>
                    <a:pt x="322" y="370"/>
                  </a:lnTo>
                  <a:lnTo>
                    <a:pt x="322" y="370"/>
                  </a:lnTo>
                  <a:lnTo>
                    <a:pt x="323" y="372"/>
                  </a:lnTo>
                  <a:lnTo>
                    <a:pt x="325" y="372"/>
                  </a:lnTo>
                  <a:lnTo>
                    <a:pt x="325" y="374"/>
                  </a:lnTo>
                  <a:lnTo>
                    <a:pt x="327" y="372"/>
                  </a:lnTo>
                  <a:lnTo>
                    <a:pt x="325" y="369"/>
                  </a:lnTo>
                  <a:lnTo>
                    <a:pt x="323" y="366"/>
                  </a:lnTo>
                  <a:lnTo>
                    <a:pt x="323" y="366"/>
                  </a:lnTo>
                  <a:lnTo>
                    <a:pt x="322" y="363"/>
                  </a:lnTo>
                  <a:lnTo>
                    <a:pt x="322" y="361"/>
                  </a:lnTo>
                  <a:lnTo>
                    <a:pt x="320" y="359"/>
                  </a:lnTo>
                  <a:lnTo>
                    <a:pt x="317" y="358"/>
                  </a:lnTo>
                  <a:lnTo>
                    <a:pt x="317" y="355"/>
                  </a:lnTo>
                  <a:lnTo>
                    <a:pt x="317" y="352"/>
                  </a:lnTo>
                  <a:lnTo>
                    <a:pt x="315" y="352"/>
                  </a:lnTo>
                  <a:lnTo>
                    <a:pt x="314" y="350"/>
                  </a:lnTo>
                  <a:lnTo>
                    <a:pt x="309" y="350"/>
                  </a:lnTo>
                  <a:lnTo>
                    <a:pt x="308" y="347"/>
                  </a:lnTo>
                  <a:lnTo>
                    <a:pt x="306" y="344"/>
                  </a:lnTo>
                  <a:lnTo>
                    <a:pt x="308" y="342"/>
                  </a:lnTo>
                  <a:lnTo>
                    <a:pt x="308" y="342"/>
                  </a:lnTo>
                  <a:lnTo>
                    <a:pt x="309" y="342"/>
                  </a:lnTo>
                  <a:lnTo>
                    <a:pt x="308" y="341"/>
                  </a:lnTo>
                  <a:lnTo>
                    <a:pt x="304" y="337"/>
                  </a:lnTo>
                  <a:lnTo>
                    <a:pt x="301" y="336"/>
                  </a:lnTo>
                  <a:lnTo>
                    <a:pt x="300" y="334"/>
                  </a:lnTo>
                  <a:lnTo>
                    <a:pt x="298" y="334"/>
                  </a:lnTo>
                  <a:lnTo>
                    <a:pt x="297" y="334"/>
                  </a:lnTo>
                  <a:lnTo>
                    <a:pt x="293" y="334"/>
                  </a:lnTo>
                  <a:lnTo>
                    <a:pt x="287" y="331"/>
                  </a:lnTo>
                  <a:lnTo>
                    <a:pt x="286" y="329"/>
                  </a:lnTo>
                  <a:lnTo>
                    <a:pt x="281" y="331"/>
                  </a:lnTo>
                  <a:lnTo>
                    <a:pt x="279" y="331"/>
                  </a:lnTo>
                  <a:lnTo>
                    <a:pt x="271" y="326"/>
                  </a:lnTo>
                  <a:lnTo>
                    <a:pt x="267" y="323"/>
                  </a:lnTo>
                  <a:lnTo>
                    <a:pt x="265" y="323"/>
                  </a:lnTo>
                  <a:lnTo>
                    <a:pt x="263" y="323"/>
                  </a:lnTo>
                  <a:lnTo>
                    <a:pt x="262" y="323"/>
                  </a:lnTo>
                  <a:lnTo>
                    <a:pt x="260" y="325"/>
                  </a:lnTo>
                  <a:lnTo>
                    <a:pt x="259" y="325"/>
                  </a:lnTo>
                  <a:lnTo>
                    <a:pt x="249" y="325"/>
                  </a:lnTo>
                  <a:lnTo>
                    <a:pt x="241" y="325"/>
                  </a:lnTo>
                  <a:lnTo>
                    <a:pt x="235" y="326"/>
                  </a:lnTo>
                  <a:lnTo>
                    <a:pt x="232" y="326"/>
                  </a:lnTo>
                  <a:lnTo>
                    <a:pt x="226" y="329"/>
                  </a:lnTo>
                  <a:lnTo>
                    <a:pt x="219" y="333"/>
                  </a:lnTo>
                  <a:lnTo>
                    <a:pt x="213" y="333"/>
                  </a:lnTo>
                  <a:lnTo>
                    <a:pt x="208" y="336"/>
                  </a:lnTo>
                  <a:lnTo>
                    <a:pt x="205" y="336"/>
                  </a:lnTo>
                  <a:lnTo>
                    <a:pt x="200" y="336"/>
                  </a:lnTo>
                  <a:lnTo>
                    <a:pt x="191" y="336"/>
                  </a:lnTo>
                  <a:lnTo>
                    <a:pt x="188" y="336"/>
                  </a:lnTo>
                  <a:lnTo>
                    <a:pt x="183" y="339"/>
                  </a:lnTo>
                  <a:lnTo>
                    <a:pt x="181" y="341"/>
                  </a:lnTo>
                  <a:lnTo>
                    <a:pt x="178" y="341"/>
                  </a:lnTo>
                  <a:lnTo>
                    <a:pt x="172" y="345"/>
                  </a:lnTo>
                  <a:lnTo>
                    <a:pt x="167" y="345"/>
                  </a:lnTo>
                  <a:lnTo>
                    <a:pt x="166" y="347"/>
                  </a:lnTo>
                  <a:lnTo>
                    <a:pt x="164" y="347"/>
                  </a:lnTo>
                  <a:lnTo>
                    <a:pt x="163" y="348"/>
                  </a:lnTo>
                  <a:lnTo>
                    <a:pt x="159" y="355"/>
                  </a:lnTo>
                  <a:lnTo>
                    <a:pt x="158" y="356"/>
                  </a:lnTo>
                  <a:lnTo>
                    <a:pt x="155" y="361"/>
                  </a:lnTo>
                  <a:lnTo>
                    <a:pt x="153" y="361"/>
                  </a:lnTo>
                  <a:lnTo>
                    <a:pt x="151" y="361"/>
                  </a:lnTo>
                  <a:lnTo>
                    <a:pt x="148" y="363"/>
                  </a:lnTo>
                  <a:lnTo>
                    <a:pt x="147" y="361"/>
                  </a:lnTo>
                  <a:lnTo>
                    <a:pt x="145" y="361"/>
                  </a:lnTo>
                  <a:lnTo>
                    <a:pt x="142" y="361"/>
                  </a:lnTo>
                  <a:lnTo>
                    <a:pt x="134" y="363"/>
                  </a:lnTo>
                  <a:lnTo>
                    <a:pt x="133" y="361"/>
                  </a:lnTo>
                  <a:lnTo>
                    <a:pt x="131" y="361"/>
                  </a:lnTo>
                  <a:lnTo>
                    <a:pt x="128" y="361"/>
                  </a:lnTo>
                  <a:lnTo>
                    <a:pt x="123" y="361"/>
                  </a:lnTo>
                  <a:lnTo>
                    <a:pt x="114" y="361"/>
                  </a:lnTo>
                  <a:lnTo>
                    <a:pt x="110" y="363"/>
                  </a:lnTo>
                  <a:lnTo>
                    <a:pt x="109" y="363"/>
                  </a:lnTo>
                  <a:lnTo>
                    <a:pt x="106" y="363"/>
                  </a:lnTo>
                  <a:lnTo>
                    <a:pt x="101" y="363"/>
                  </a:lnTo>
                  <a:lnTo>
                    <a:pt x="98" y="364"/>
                  </a:lnTo>
                  <a:lnTo>
                    <a:pt x="98" y="364"/>
                  </a:lnTo>
                  <a:lnTo>
                    <a:pt x="95" y="369"/>
                  </a:lnTo>
                  <a:lnTo>
                    <a:pt x="92" y="370"/>
                  </a:lnTo>
                  <a:lnTo>
                    <a:pt x="88" y="370"/>
                  </a:lnTo>
                  <a:lnTo>
                    <a:pt x="87" y="370"/>
                  </a:lnTo>
                  <a:lnTo>
                    <a:pt x="81" y="375"/>
                  </a:lnTo>
                  <a:lnTo>
                    <a:pt x="76" y="380"/>
                  </a:lnTo>
                  <a:lnTo>
                    <a:pt x="74" y="380"/>
                  </a:lnTo>
                  <a:lnTo>
                    <a:pt x="71" y="380"/>
                  </a:lnTo>
                  <a:lnTo>
                    <a:pt x="69" y="380"/>
                  </a:lnTo>
                  <a:lnTo>
                    <a:pt x="68" y="381"/>
                  </a:lnTo>
                  <a:lnTo>
                    <a:pt x="62" y="380"/>
                  </a:lnTo>
                  <a:lnTo>
                    <a:pt x="57" y="380"/>
                  </a:lnTo>
                  <a:lnTo>
                    <a:pt x="52" y="380"/>
                  </a:lnTo>
                  <a:lnTo>
                    <a:pt x="47" y="377"/>
                  </a:lnTo>
                  <a:lnTo>
                    <a:pt x="44" y="377"/>
                  </a:lnTo>
                  <a:lnTo>
                    <a:pt x="41" y="372"/>
                  </a:lnTo>
                  <a:lnTo>
                    <a:pt x="38" y="370"/>
                  </a:lnTo>
                  <a:lnTo>
                    <a:pt x="35" y="367"/>
                  </a:lnTo>
                  <a:lnTo>
                    <a:pt x="33" y="369"/>
                  </a:lnTo>
                  <a:lnTo>
                    <a:pt x="32" y="369"/>
                  </a:lnTo>
                  <a:lnTo>
                    <a:pt x="30" y="367"/>
                  </a:lnTo>
                  <a:lnTo>
                    <a:pt x="30" y="366"/>
                  </a:lnTo>
                  <a:lnTo>
                    <a:pt x="30" y="364"/>
                  </a:lnTo>
                  <a:lnTo>
                    <a:pt x="30" y="359"/>
                  </a:lnTo>
                  <a:lnTo>
                    <a:pt x="30" y="355"/>
                  </a:lnTo>
                  <a:lnTo>
                    <a:pt x="32" y="356"/>
                  </a:lnTo>
                  <a:lnTo>
                    <a:pt x="33" y="358"/>
                  </a:lnTo>
                  <a:lnTo>
                    <a:pt x="35" y="358"/>
                  </a:lnTo>
                  <a:lnTo>
                    <a:pt x="38" y="356"/>
                  </a:lnTo>
                  <a:lnTo>
                    <a:pt x="40" y="353"/>
                  </a:lnTo>
                  <a:lnTo>
                    <a:pt x="40" y="350"/>
                  </a:lnTo>
                  <a:lnTo>
                    <a:pt x="40" y="347"/>
                  </a:lnTo>
                  <a:lnTo>
                    <a:pt x="40" y="342"/>
                  </a:lnTo>
                  <a:lnTo>
                    <a:pt x="40" y="341"/>
                  </a:lnTo>
                  <a:lnTo>
                    <a:pt x="41" y="341"/>
                  </a:lnTo>
                  <a:lnTo>
                    <a:pt x="41" y="337"/>
                  </a:lnTo>
                  <a:lnTo>
                    <a:pt x="41" y="329"/>
                  </a:lnTo>
                  <a:lnTo>
                    <a:pt x="40" y="326"/>
                  </a:lnTo>
                  <a:lnTo>
                    <a:pt x="36" y="320"/>
                  </a:lnTo>
                  <a:lnTo>
                    <a:pt x="35" y="314"/>
                  </a:lnTo>
                  <a:lnTo>
                    <a:pt x="33" y="312"/>
                  </a:lnTo>
                  <a:lnTo>
                    <a:pt x="32" y="307"/>
                  </a:lnTo>
                  <a:lnTo>
                    <a:pt x="30" y="303"/>
                  </a:lnTo>
                  <a:lnTo>
                    <a:pt x="30" y="300"/>
                  </a:lnTo>
                  <a:lnTo>
                    <a:pt x="30" y="295"/>
                  </a:lnTo>
                  <a:lnTo>
                    <a:pt x="30" y="292"/>
                  </a:lnTo>
                  <a:lnTo>
                    <a:pt x="30" y="290"/>
                  </a:lnTo>
                  <a:lnTo>
                    <a:pt x="28" y="285"/>
                  </a:lnTo>
                  <a:lnTo>
                    <a:pt x="25" y="282"/>
                  </a:lnTo>
                  <a:lnTo>
                    <a:pt x="24" y="281"/>
                  </a:lnTo>
                  <a:lnTo>
                    <a:pt x="24" y="279"/>
                  </a:lnTo>
                  <a:lnTo>
                    <a:pt x="24" y="276"/>
                  </a:lnTo>
                  <a:lnTo>
                    <a:pt x="21" y="273"/>
                  </a:lnTo>
                  <a:lnTo>
                    <a:pt x="17" y="270"/>
                  </a:lnTo>
                  <a:lnTo>
                    <a:pt x="17" y="268"/>
                  </a:lnTo>
                  <a:lnTo>
                    <a:pt x="17" y="260"/>
                  </a:lnTo>
                  <a:lnTo>
                    <a:pt x="16" y="259"/>
                  </a:lnTo>
                  <a:lnTo>
                    <a:pt x="11" y="251"/>
                  </a:lnTo>
                  <a:lnTo>
                    <a:pt x="6" y="243"/>
                  </a:lnTo>
                  <a:lnTo>
                    <a:pt x="5" y="241"/>
                  </a:lnTo>
                  <a:lnTo>
                    <a:pt x="3" y="240"/>
                  </a:lnTo>
                  <a:lnTo>
                    <a:pt x="5" y="240"/>
                  </a:lnTo>
                  <a:lnTo>
                    <a:pt x="5" y="240"/>
                  </a:lnTo>
                  <a:lnTo>
                    <a:pt x="5" y="241"/>
                  </a:lnTo>
                  <a:lnTo>
                    <a:pt x="6" y="241"/>
                  </a:lnTo>
                  <a:lnTo>
                    <a:pt x="6" y="240"/>
                  </a:lnTo>
                  <a:lnTo>
                    <a:pt x="6" y="240"/>
                  </a:lnTo>
                  <a:lnTo>
                    <a:pt x="6" y="238"/>
                  </a:lnTo>
                  <a:lnTo>
                    <a:pt x="6" y="238"/>
                  </a:lnTo>
                  <a:lnTo>
                    <a:pt x="8" y="240"/>
                  </a:lnTo>
                  <a:lnTo>
                    <a:pt x="10" y="244"/>
                  </a:lnTo>
                  <a:lnTo>
                    <a:pt x="10" y="246"/>
                  </a:lnTo>
                  <a:lnTo>
                    <a:pt x="11" y="246"/>
                  </a:lnTo>
                  <a:lnTo>
                    <a:pt x="13" y="246"/>
                  </a:lnTo>
                  <a:lnTo>
                    <a:pt x="13" y="244"/>
                  </a:lnTo>
                  <a:lnTo>
                    <a:pt x="14" y="243"/>
                  </a:lnTo>
                  <a:lnTo>
                    <a:pt x="13" y="241"/>
                  </a:lnTo>
                  <a:lnTo>
                    <a:pt x="11" y="241"/>
                  </a:lnTo>
                  <a:lnTo>
                    <a:pt x="10" y="238"/>
                  </a:lnTo>
                  <a:lnTo>
                    <a:pt x="8" y="235"/>
                  </a:lnTo>
                  <a:lnTo>
                    <a:pt x="6" y="233"/>
                  </a:lnTo>
                  <a:lnTo>
                    <a:pt x="6" y="232"/>
                  </a:lnTo>
                  <a:lnTo>
                    <a:pt x="8" y="230"/>
                  </a:lnTo>
                  <a:lnTo>
                    <a:pt x="10" y="232"/>
                  </a:lnTo>
                  <a:lnTo>
                    <a:pt x="10" y="233"/>
                  </a:lnTo>
                  <a:lnTo>
                    <a:pt x="11" y="235"/>
                  </a:lnTo>
                  <a:lnTo>
                    <a:pt x="11" y="237"/>
                  </a:lnTo>
                  <a:lnTo>
                    <a:pt x="11" y="238"/>
                  </a:lnTo>
                  <a:lnTo>
                    <a:pt x="11" y="238"/>
                  </a:lnTo>
                  <a:lnTo>
                    <a:pt x="11" y="240"/>
                  </a:lnTo>
                  <a:lnTo>
                    <a:pt x="13" y="240"/>
                  </a:lnTo>
                  <a:lnTo>
                    <a:pt x="13" y="238"/>
                  </a:lnTo>
                  <a:lnTo>
                    <a:pt x="14" y="237"/>
                  </a:lnTo>
                  <a:lnTo>
                    <a:pt x="14" y="238"/>
                  </a:lnTo>
                  <a:lnTo>
                    <a:pt x="14" y="241"/>
                  </a:lnTo>
                  <a:lnTo>
                    <a:pt x="16" y="241"/>
                  </a:lnTo>
                  <a:lnTo>
                    <a:pt x="17" y="243"/>
                  </a:lnTo>
                  <a:lnTo>
                    <a:pt x="19" y="243"/>
                  </a:lnTo>
                  <a:lnTo>
                    <a:pt x="19" y="241"/>
                  </a:lnTo>
                  <a:lnTo>
                    <a:pt x="19" y="240"/>
                  </a:lnTo>
                  <a:lnTo>
                    <a:pt x="19" y="237"/>
                  </a:lnTo>
                  <a:lnTo>
                    <a:pt x="19" y="235"/>
                  </a:lnTo>
                  <a:lnTo>
                    <a:pt x="16" y="230"/>
                  </a:lnTo>
                  <a:lnTo>
                    <a:pt x="13" y="224"/>
                  </a:lnTo>
                  <a:lnTo>
                    <a:pt x="11" y="221"/>
                  </a:lnTo>
                  <a:lnTo>
                    <a:pt x="10" y="218"/>
                  </a:lnTo>
                  <a:lnTo>
                    <a:pt x="8" y="216"/>
                  </a:lnTo>
                  <a:lnTo>
                    <a:pt x="8" y="213"/>
                  </a:lnTo>
                  <a:lnTo>
                    <a:pt x="8" y="210"/>
                  </a:lnTo>
                  <a:lnTo>
                    <a:pt x="8" y="208"/>
                  </a:lnTo>
                  <a:lnTo>
                    <a:pt x="8" y="205"/>
                  </a:lnTo>
                  <a:lnTo>
                    <a:pt x="10" y="202"/>
                  </a:lnTo>
                  <a:lnTo>
                    <a:pt x="13" y="197"/>
                  </a:lnTo>
                  <a:lnTo>
                    <a:pt x="13" y="196"/>
                  </a:lnTo>
                  <a:lnTo>
                    <a:pt x="13" y="194"/>
                  </a:lnTo>
                  <a:lnTo>
                    <a:pt x="13" y="192"/>
                  </a:lnTo>
                  <a:lnTo>
                    <a:pt x="13" y="189"/>
                  </a:lnTo>
                  <a:lnTo>
                    <a:pt x="13" y="189"/>
                  </a:lnTo>
                  <a:lnTo>
                    <a:pt x="11" y="186"/>
                  </a:lnTo>
                  <a:lnTo>
                    <a:pt x="13" y="181"/>
                  </a:lnTo>
                  <a:lnTo>
                    <a:pt x="16" y="175"/>
                  </a:lnTo>
                  <a:lnTo>
                    <a:pt x="16" y="175"/>
                  </a:lnTo>
                  <a:lnTo>
                    <a:pt x="17" y="173"/>
                  </a:lnTo>
                  <a:lnTo>
                    <a:pt x="17" y="175"/>
                  </a:lnTo>
                  <a:lnTo>
                    <a:pt x="17" y="178"/>
                  </a:lnTo>
                  <a:lnTo>
                    <a:pt x="17" y="181"/>
                  </a:lnTo>
                  <a:lnTo>
                    <a:pt x="17" y="183"/>
                  </a:lnTo>
                  <a:lnTo>
                    <a:pt x="19" y="183"/>
                  </a:lnTo>
                  <a:lnTo>
                    <a:pt x="21" y="183"/>
                  </a:lnTo>
                  <a:lnTo>
                    <a:pt x="21" y="181"/>
                  </a:lnTo>
                  <a:lnTo>
                    <a:pt x="22" y="180"/>
                  </a:lnTo>
                  <a:lnTo>
                    <a:pt x="24" y="175"/>
                  </a:lnTo>
                  <a:lnTo>
                    <a:pt x="25" y="173"/>
                  </a:lnTo>
                  <a:lnTo>
                    <a:pt x="28" y="172"/>
                  </a:lnTo>
                  <a:lnTo>
                    <a:pt x="33" y="170"/>
                  </a:lnTo>
                  <a:lnTo>
                    <a:pt x="36" y="169"/>
                  </a:lnTo>
                  <a:lnTo>
                    <a:pt x="40" y="167"/>
                  </a:lnTo>
                  <a:lnTo>
                    <a:pt x="41" y="164"/>
                  </a:lnTo>
                  <a:lnTo>
                    <a:pt x="43" y="162"/>
                  </a:lnTo>
                  <a:lnTo>
                    <a:pt x="44" y="161"/>
                  </a:lnTo>
                  <a:lnTo>
                    <a:pt x="54" y="156"/>
                  </a:lnTo>
                  <a:lnTo>
                    <a:pt x="55" y="156"/>
                  </a:lnTo>
                  <a:lnTo>
                    <a:pt x="57" y="156"/>
                  </a:lnTo>
                  <a:lnTo>
                    <a:pt x="58" y="156"/>
                  </a:lnTo>
                  <a:lnTo>
                    <a:pt x="62" y="156"/>
                  </a:lnTo>
                  <a:lnTo>
                    <a:pt x="63" y="156"/>
                  </a:lnTo>
                  <a:lnTo>
                    <a:pt x="65" y="158"/>
                  </a:lnTo>
                  <a:lnTo>
                    <a:pt x="69" y="156"/>
                  </a:lnTo>
                  <a:lnTo>
                    <a:pt x="71" y="155"/>
                  </a:lnTo>
                  <a:lnTo>
                    <a:pt x="74" y="153"/>
                  </a:lnTo>
                  <a:lnTo>
                    <a:pt x="76" y="151"/>
                  </a:lnTo>
                  <a:lnTo>
                    <a:pt x="81" y="151"/>
                  </a:lnTo>
                  <a:lnTo>
                    <a:pt x="84" y="150"/>
                  </a:lnTo>
                  <a:lnTo>
                    <a:pt x="90" y="147"/>
                  </a:lnTo>
                  <a:lnTo>
                    <a:pt x="93" y="147"/>
                  </a:lnTo>
                  <a:lnTo>
                    <a:pt x="96" y="147"/>
                  </a:lnTo>
                  <a:lnTo>
                    <a:pt x="99" y="145"/>
                  </a:lnTo>
                  <a:lnTo>
                    <a:pt x="106" y="145"/>
                  </a:lnTo>
                  <a:lnTo>
                    <a:pt x="109" y="144"/>
                  </a:lnTo>
                  <a:lnTo>
                    <a:pt x="115" y="140"/>
                  </a:lnTo>
                  <a:lnTo>
                    <a:pt x="117" y="140"/>
                  </a:lnTo>
                  <a:lnTo>
                    <a:pt x="120" y="139"/>
                  </a:lnTo>
                  <a:lnTo>
                    <a:pt x="122" y="136"/>
                  </a:lnTo>
                  <a:lnTo>
                    <a:pt x="125" y="133"/>
                  </a:lnTo>
                  <a:lnTo>
                    <a:pt x="125" y="129"/>
                  </a:lnTo>
                  <a:lnTo>
                    <a:pt x="126" y="128"/>
                  </a:lnTo>
                  <a:lnTo>
                    <a:pt x="128" y="126"/>
                  </a:lnTo>
                  <a:lnTo>
                    <a:pt x="128" y="125"/>
                  </a:lnTo>
                  <a:lnTo>
                    <a:pt x="129" y="123"/>
                  </a:lnTo>
                  <a:lnTo>
                    <a:pt x="131" y="122"/>
                  </a:lnTo>
                  <a:lnTo>
                    <a:pt x="136" y="118"/>
                  </a:lnTo>
                  <a:lnTo>
                    <a:pt x="136" y="118"/>
                  </a:lnTo>
                  <a:lnTo>
                    <a:pt x="137" y="117"/>
                  </a:lnTo>
                  <a:lnTo>
                    <a:pt x="136" y="117"/>
                  </a:lnTo>
                  <a:lnTo>
                    <a:pt x="134" y="115"/>
                  </a:lnTo>
                  <a:lnTo>
                    <a:pt x="134" y="112"/>
                  </a:lnTo>
                  <a:lnTo>
                    <a:pt x="134" y="110"/>
                  </a:lnTo>
                  <a:lnTo>
                    <a:pt x="134" y="107"/>
                  </a:lnTo>
                  <a:lnTo>
                    <a:pt x="134" y="106"/>
                  </a:lnTo>
                  <a:lnTo>
                    <a:pt x="136" y="104"/>
                  </a:lnTo>
                  <a:lnTo>
                    <a:pt x="136" y="103"/>
                  </a:lnTo>
                  <a:lnTo>
                    <a:pt x="137" y="101"/>
                  </a:lnTo>
                  <a:lnTo>
                    <a:pt x="139" y="101"/>
                  </a:lnTo>
                  <a:lnTo>
                    <a:pt x="140" y="99"/>
                  </a:lnTo>
                  <a:lnTo>
                    <a:pt x="142" y="98"/>
                  </a:lnTo>
                  <a:lnTo>
                    <a:pt x="142" y="98"/>
                  </a:lnTo>
                  <a:lnTo>
                    <a:pt x="144" y="95"/>
                  </a:lnTo>
                  <a:lnTo>
                    <a:pt x="145" y="93"/>
                  </a:lnTo>
                  <a:lnTo>
                    <a:pt x="145" y="93"/>
                  </a:lnTo>
                  <a:lnTo>
                    <a:pt x="147" y="98"/>
                  </a:lnTo>
                  <a:lnTo>
                    <a:pt x="148" y="99"/>
                  </a:lnTo>
                  <a:lnTo>
                    <a:pt x="150" y="103"/>
                  </a:lnTo>
                  <a:lnTo>
                    <a:pt x="151" y="106"/>
                  </a:lnTo>
                  <a:lnTo>
                    <a:pt x="153" y="107"/>
                  </a:lnTo>
                  <a:lnTo>
                    <a:pt x="153" y="109"/>
                  </a:lnTo>
                  <a:lnTo>
                    <a:pt x="155" y="109"/>
                  </a:lnTo>
                  <a:lnTo>
                    <a:pt x="155" y="109"/>
                  </a:lnTo>
                  <a:lnTo>
                    <a:pt x="155" y="107"/>
                  </a:lnTo>
                  <a:lnTo>
                    <a:pt x="155" y="104"/>
                  </a:lnTo>
                  <a:lnTo>
                    <a:pt x="155" y="103"/>
                  </a:lnTo>
                  <a:lnTo>
                    <a:pt x="155" y="103"/>
                  </a:lnTo>
                  <a:lnTo>
                    <a:pt x="155" y="101"/>
                  </a:lnTo>
                  <a:lnTo>
                    <a:pt x="156" y="103"/>
                  </a:lnTo>
                  <a:lnTo>
                    <a:pt x="156" y="103"/>
                  </a:lnTo>
                  <a:lnTo>
                    <a:pt x="158" y="104"/>
                  </a:lnTo>
                  <a:lnTo>
                    <a:pt x="158" y="104"/>
                  </a:lnTo>
                  <a:lnTo>
                    <a:pt x="158" y="101"/>
                  </a:lnTo>
                  <a:lnTo>
                    <a:pt x="158" y="101"/>
                  </a:lnTo>
                  <a:lnTo>
                    <a:pt x="158" y="99"/>
                  </a:lnTo>
                  <a:lnTo>
                    <a:pt x="158" y="99"/>
                  </a:lnTo>
                  <a:lnTo>
                    <a:pt x="156" y="99"/>
                  </a:lnTo>
                  <a:lnTo>
                    <a:pt x="156" y="98"/>
                  </a:lnTo>
                  <a:lnTo>
                    <a:pt x="155" y="96"/>
                  </a:lnTo>
                  <a:lnTo>
                    <a:pt x="153" y="95"/>
                  </a:lnTo>
                  <a:lnTo>
                    <a:pt x="153" y="95"/>
                  </a:lnTo>
                  <a:lnTo>
                    <a:pt x="153" y="93"/>
                  </a:lnTo>
                  <a:lnTo>
                    <a:pt x="155" y="93"/>
                  </a:lnTo>
                  <a:lnTo>
                    <a:pt x="155" y="93"/>
                  </a:lnTo>
                  <a:lnTo>
                    <a:pt x="155" y="92"/>
                  </a:lnTo>
                  <a:lnTo>
                    <a:pt x="155" y="90"/>
                  </a:lnTo>
                  <a:lnTo>
                    <a:pt x="155" y="90"/>
                  </a:lnTo>
                  <a:lnTo>
                    <a:pt x="156" y="90"/>
                  </a:lnTo>
                  <a:lnTo>
                    <a:pt x="158" y="93"/>
                  </a:lnTo>
                  <a:lnTo>
                    <a:pt x="159" y="92"/>
                  </a:lnTo>
                  <a:lnTo>
                    <a:pt x="159" y="92"/>
                  </a:lnTo>
                  <a:lnTo>
                    <a:pt x="161" y="90"/>
                  </a:lnTo>
                  <a:lnTo>
                    <a:pt x="163" y="92"/>
                  </a:lnTo>
                  <a:lnTo>
                    <a:pt x="163" y="92"/>
                  </a:lnTo>
                  <a:lnTo>
                    <a:pt x="164" y="93"/>
                  </a:lnTo>
                  <a:lnTo>
                    <a:pt x="167" y="93"/>
                  </a:lnTo>
                  <a:lnTo>
                    <a:pt x="167" y="93"/>
                  </a:lnTo>
                  <a:lnTo>
                    <a:pt x="170" y="93"/>
                  </a:lnTo>
                  <a:lnTo>
                    <a:pt x="172" y="93"/>
                  </a:lnTo>
                  <a:lnTo>
                    <a:pt x="172" y="93"/>
                  </a:lnTo>
                  <a:lnTo>
                    <a:pt x="170" y="92"/>
                  </a:lnTo>
                  <a:lnTo>
                    <a:pt x="169" y="92"/>
                  </a:lnTo>
                  <a:lnTo>
                    <a:pt x="167" y="92"/>
                  </a:lnTo>
                  <a:lnTo>
                    <a:pt x="166" y="92"/>
                  </a:lnTo>
                  <a:lnTo>
                    <a:pt x="166" y="90"/>
                  </a:lnTo>
                  <a:lnTo>
                    <a:pt x="166" y="88"/>
                  </a:lnTo>
                  <a:lnTo>
                    <a:pt x="167" y="88"/>
                  </a:lnTo>
                  <a:lnTo>
                    <a:pt x="167" y="88"/>
                  </a:lnTo>
                  <a:lnTo>
                    <a:pt x="169" y="88"/>
                  </a:lnTo>
                  <a:lnTo>
                    <a:pt x="169" y="87"/>
                  </a:lnTo>
                  <a:lnTo>
                    <a:pt x="169" y="85"/>
                  </a:lnTo>
                  <a:lnTo>
                    <a:pt x="170" y="85"/>
                  </a:lnTo>
                  <a:lnTo>
                    <a:pt x="170" y="84"/>
                  </a:lnTo>
                  <a:lnTo>
                    <a:pt x="169" y="84"/>
                  </a:lnTo>
                  <a:lnTo>
                    <a:pt x="167" y="87"/>
                  </a:lnTo>
                  <a:lnTo>
                    <a:pt x="167" y="85"/>
                  </a:lnTo>
                  <a:lnTo>
                    <a:pt x="166" y="84"/>
                  </a:lnTo>
                  <a:lnTo>
                    <a:pt x="166" y="82"/>
                  </a:lnTo>
                  <a:lnTo>
                    <a:pt x="167" y="79"/>
                  </a:lnTo>
                  <a:lnTo>
                    <a:pt x="167" y="79"/>
                  </a:lnTo>
                  <a:lnTo>
                    <a:pt x="169" y="79"/>
                  </a:lnTo>
                  <a:lnTo>
                    <a:pt x="169" y="79"/>
                  </a:lnTo>
                  <a:lnTo>
                    <a:pt x="170" y="77"/>
                  </a:lnTo>
                  <a:lnTo>
                    <a:pt x="170" y="77"/>
                  </a:lnTo>
                  <a:lnTo>
                    <a:pt x="170" y="76"/>
                  </a:lnTo>
                  <a:lnTo>
                    <a:pt x="170" y="76"/>
                  </a:lnTo>
                  <a:lnTo>
                    <a:pt x="174" y="77"/>
                  </a:lnTo>
                  <a:lnTo>
                    <a:pt x="175" y="79"/>
                  </a:lnTo>
                  <a:lnTo>
                    <a:pt x="175" y="79"/>
                  </a:lnTo>
                  <a:lnTo>
                    <a:pt x="175" y="77"/>
                  </a:lnTo>
                  <a:lnTo>
                    <a:pt x="175" y="77"/>
                  </a:lnTo>
                  <a:lnTo>
                    <a:pt x="175" y="77"/>
                  </a:lnTo>
                  <a:lnTo>
                    <a:pt x="174" y="77"/>
                  </a:lnTo>
                  <a:lnTo>
                    <a:pt x="174" y="76"/>
                  </a:lnTo>
                  <a:lnTo>
                    <a:pt x="174" y="76"/>
                  </a:lnTo>
                  <a:lnTo>
                    <a:pt x="172" y="74"/>
                  </a:lnTo>
                  <a:lnTo>
                    <a:pt x="174" y="74"/>
                  </a:lnTo>
                  <a:lnTo>
                    <a:pt x="175" y="74"/>
                  </a:lnTo>
                  <a:lnTo>
                    <a:pt x="175" y="73"/>
                  </a:lnTo>
                  <a:lnTo>
                    <a:pt x="175" y="73"/>
                  </a:lnTo>
                  <a:lnTo>
                    <a:pt x="175" y="73"/>
                  </a:lnTo>
                  <a:lnTo>
                    <a:pt x="175" y="73"/>
                  </a:lnTo>
                  <a:lnTo>
                    <a:pt x="177" y="73"/>
                  </a:lnTo>
                  <a:lnTo>
                    <a:pt x="180" y="74"/>
                  </a:lnTo>
                  <a:lnTo>
                    <a:pt x="180" y="74"/>
                  </a:lnTo>
                  <a:lnTo>
                    <a:pt x="180" y="74"/>
                  </a:lnTo>
                  <a:lnTo>
                    <a:pt x="180" y="73"/>
                  </a:lnTo>
                  <a:lnTo>
                    <a:pt x="178" y="71"/>
                  </a:lnTo>
                  <a:lnTo>
                    <a:pt x="178" y="71"/>
                  </a:lnTo>
                  <a:lnTo>
                    <a:pt x="177" y="70"/>
                  </a:lnTo>
                  <a:lnTo>
                    <a:pt x="177" y="68"/>
                  </a:lnTo>
                  <a:lnTo>
                    <a:pt x="178" y="66"/>
                  </a:lnTo>
                  <a:lnTo>
                    <a:pt x="178" y="66"/>
                  </a:lnTo>
                  <a:lnTo>
                    <a:pt x="180" y="66"/>
                  </a:lnTo>
                  <a:lnTo>
                    <a:pt x="181" y="66"/>
                  </a:lnTo>
                  <a:lnTo>
                    <a:pt x="181" y="65"/>
                  </a:lnTo>
                  <a:lnTo>
                    <a:pt x="183" y="65"/>
                  </a:lnTo>
                  <a:lnTo>
                    <a:pt x="183" y="63"/>
                  </a:lnTo>
                  <a:lnTo>
                    <a:pt x="183" y="62"/>
                  </a:lnTo>
                  <a:lnTo>
                    <a:pt x="185" y="62"/>
                  </a:lnTo>
                  <a:lnTo>
                    <a:pt x="185" y="62"/>
                  </a:lnTo>
                  <a:lnTo>
                    <a:pt x="185" y="63"/>
                  </a:lnTo>
                  <a:lnTo>
                    <a:pt x="185" y="65"/>
                  </a:lnTo>
                  <a:lnTo>
                    <a:pt x="185" y="65"/>
                  </a:lnTo>
                  <a:lnTo>
                    <a:pt x="185" y="65"/>
                  </a:lnTo>
                  <a:lnTo>
                    <a:pt x="185" y="65"/>
                  </a:lnTo>
                  <a:lnTo>
                    <a:pt x="186" y="65"/>
                  </a:lnTo>
                  <a:lnTo>
                    <a:pt x="186" y="65"/>
                  </a:lnTo>
                  <a:lnTo>
                    <a:pt x="186" y="65"/>
                  </a:lnTo>
                  <a:lnTo>
                    <a:pt x="188" y="66"/>
                  </a:lnTo>
                  <a:lnTo>
                    <a:pt x="188" y="66"/>
                  </a:lnTo>
                  <a:lnTo>
                    <a:pt x="188" y="65"/>
                  </a:lnTo>
                  <a:lnTo>
                    <a:pt x="189" y="65"/>
                  </a:lnTo>
                  <a:lnTo>
                    <a:pt x="189" y="63"/>
                  </a:lnTo>
                  <a:lnTo>
                    <a:pt x="189" y="62"/>
                  </a:lnTo>
                  <a:lnTo>
                    <a:pt x="189" y="60"/>
                  </a:lnTo>
                  <a:lnTo>
                    <a:pt x="191" y="60"/>
                  </a:lnTo>
                  <a:lnTo>
                    <a:pt x="191" y="58"/>
                  </a:lnTo>
                  <a:lnTo>
                    <a:pt x="191" y="58"/>
                  </a:lnTo>
                  <a:lnTo>
                    <a:pt x="189" y="57"/>
                  </a:lnTo>
                  <a:lnTo>
                    <a:pt x="191" y="57"/>
                  </a:lnTo>
                  <a:lnTo>
                    <a:pt x="192" y="57"/>
                  </a:lnTo>
                  <a:lnTo>
                    <a:pt x="192" y="58"/>
                  </a:lnTo>
                  <a:lnTo>
                    <a:pt x="192" y="60"/>
                  </a:lnTo>
                  <a:lnTo>
                    <a:pt x="194" y="60"/>
                  </a:lnTo>
                  <a:lnTo>
                    <a:pt x="194" y="58"/>
                  </a:lnTo>
                  <a:lnTo>
                    <a:pt x="196" y="58"/>
                  </a:lnTo>
                  <a:lnTo>
                    <a:pt x="196" y="58"/>
                  </a:lnTo>
                  <a:lnTo>
                    <a:pt x="197" y="60"/>
                  </a:lnTo>
                  <a:lnTo>
                    <a:pt x="199" y="58"/>
                  </a:lnTo>
                  <a:lnTo>
                    <a:pt x="200" y="57"/>
                  </a:lnTo>
                  <a:lnTo>
                    <a:pt x="200" y="55"/>
                  </a:lnTo>
                  <a:lnTo>
                    <a:pt x="200" y="54"/>
                  </a:lnTo>
                  <a:lnTo>
                    <a:pt x="202" y="54"/>
                  </a:lnTo>
                  <a:lnTo>
                    <a:pt x="204" y="54"/>
                  </a:lnTo>
                  <a:lnTo>
                    <a:pt x="205" y="55"/>
                  </a:lnTo>
                  <a:lnTo>
                    <a:pt x="208" y="57"/>
                  </a:lnTo>
                  <a:lnTo>
                    <a:pt x="210" y="58"/>
                  </a:lnTo>
                  <a:lnTo>
                    <a:pt x="211" y="58"/>
                  </a:lnTo>
                  <a:lnTo>
                    <a:pt x="213" y="60"/>
                  </a:lnTo>
                  <a:lnTo>
                    <a:pt x="215" y="62"/>
                  </a:lnTo>
                  <a:lnTo>
                    <a:pt x="216" y="65"/>
                  </a:lnTo>
                  <a:lnTo>
                    <a:pt x="221" y="68"/>
                  </a:lnTo>
                  <a:lnTo>
                    <a:pt x="221" y="68"/>
                  </a:lnTo>
                  <a:lnTo>
                    <a:pt x="221" y="70"/>
                  </a:lnTo>
                  <a:lnTo>
                    <a:pt x="219" y="71"/>
                  </a:lnTo>
                  <a:lnTo>
                    <a:pt x="219" y="74"/>
                  </a:lnTo>
                  <a:lnTo>
                    <a:pt x="219" y="77"/>
                  </a:lnTo>
                  <a:lnTo>
                    <a:pt x="219" y="77"/>
                  </a:lnTo>
                  <a:lnTo>
                    <a:pt x="221" y="76"/>
                  </a:lnTo>
                  <a:lnTo>
                    <a:pt x="221" y="76"/>
                  </a:lnTo>
                  <a:lnTo>
                    <a:pt x="222" y="76"/>
                  </a:lnTo>
                  <a:lnTo>
                    <a:pt x="222" y="76"/>
                  </a:lnTo>
                  <a:lnTo>
                    <a:pt x="221" y="76"/>
                  </a:lnTo>
                  <a:lnTo>
                    <a:pt x="221" y="74"/>
                  </a:lnTo>
                  <a:lnTo>
                    <a:pt x="221" y="73"/>
                  </a:lnTo>
                  <a:lnTo>
                    <a:pt x="221" y="73"/>
                  </a:lnTo>
                  <a:lnTo>
                    <a:pt x="222" y="71"/>
                  </a:lnTo>
                  <a:lnTo>
                    <a:pt x="224" y="71"/>
                  </a:lnTo>
                  <a:lnTo>
                    <a:pt x="224" y="70"/>
                  </a:lnTo>
                  <a:lnTo>
                    <a:pt x="224" y="70"/>
                  </a:lnTo>
                  <a:lnTo>
                    <a:pt x="226" y="70"/>
                  </a:lnTo>
                  <a:lnTo>
                    <a:pt x="227" y="70"/>
                  </a:lnTo>
                  <a:lnTo>
                    <a:pt x="227" y="70"/>
                  </a:lnTo>
                  <a:lnTo>
                    <a:pt x="233" y="71"/>
                  </a:lnTo>
                  <a:lnTo>
                    <a:pt x="235" y="73"/>
                  </a:lnTo>
                  <a:lnTo>
                    <a:pt x="235" y="74"/>
                  </a:lnTo>
                  <a:lnTo>
                    <a:pt x="235" y="74"/>
                  </a:lnTo>
                  <a:lnTo>
                    <a:pt x="237" y="73"/>
                  </a:lnTo>
                  <a:lnTo>
                    <a:pt x="237" y="71"/>
                  </a:lnTo>
                  <a:lnTo>
                    <a:pt x="237" y="70"/>
                  </a:lnTo>
                  <a:lnTo>
                    <a:pt x="238" y="71"/>
                  </a:lnTo>
                  <a:lnTo>
                    <a:pt x="240" y="71"/>
                  </a:lnTo>
                  <a:lnTo>
                    <a:pt x="241" y="73"/>
                  </a:lnTo>
                  <a:lnTo>
                    <a:pt x="241" y="74"/>
                  </a:lnTo>
                  <a:lnTo>
                    <a:pt x="241" y="74"/>
                  </a:lnTo>
                  <a:lnTo>
                    <a:pt x="241" y="74"/>
                  </a:lnTo>
                  <a:lnTo>
                    <a:pt x="241" y="73"/>
                  </a:lnTo>
                  <a:lnTo>
                    <a:pt x="241" y="71"/>
                  </a:lnTo>
                  <a:lnTo>
                    <a:pt x="241" y="70"/>
                  </a:lnTo>
                  <a:lnTo>
                    <a:pt x="243" y="70"/>
                  </a:lnTo>
                  <a:lnTo>
                    <a:pt x="245" y="70"/>
                  </a:lnTo>
                  <a:lnTo>
                    <a:pt x="245" y="70"/>
                  </a:lnTo>
                  <a:lnTo>
                    <a:pt x="243" y="70"/>
                  </a:lnTo>
                  <a:lnTo>
                    <a:pt x="241" y="68"/>
                  </a:lnTo>
                  <a:lnTo>
                    <a:pt x="241" y="66"/>
                  </a:lnTo>
                  <a:lnTo>
                    <a:pt x="243" y="66"/>
                  </a:lnTo>
                  <a:lnTo>
                    <a:pt x="243" y="66"/>
                  </a:lnTo>
                  <a:lnTo>
                    <a:pt x="241" y="66"/>
                  </a:lnTo>
                  <a:lnTo>
                    <a:pt x="240" y="65"/>
                  </a:lnTo>
                  <a:lnTo>
                    <a:pt x="238" y="63"/>
                  </a:lnTo>
                  <a:lnTo>
                    <a:pt x="240" y="60"/>
                  </a:lnTo>
                  <a:lnTo>
                    <a:pt x="241" y="58"/>
                  </a:lnTo>
                  <a:lnTo>
                    <a:pt x="243" y="57"/>
                  </a:lnTo>
                  <a:lnTo>
                    <a:pt x="243" y="57"/>
                  </a:lnTo>
                  <a:lnTo>
                    <a:pt x="243" y="55"/>
                  </a:lnTo>
                  <a:lnTo>
                    <a:pt x="245" y="54"/>
                  </a:lnTo>
                  <a:lnTo>
                    <a:pt x="245" y="52"/>
                  </a:lnTo>
                  <a:lnTo>
                    <a:pt x="245" y="51"/>
                  </a:lnTo>
                  <a:lnTo>
                    <a:pt x="246" y="51"/>
                  </a:lnTo>
                  <a:lnTo>
                    <a:pt x="248" y="51"/>
                  </a:lnTo>
                  <a:lnTo>
                    <a:pt x="249" y="49"/>
                  </a:lnTo>
                  <a:lnTo>
                    <a:pt x="249" y="49"/>
                  </a:lnTo>
                  <a:lnTo>
                    <a:pt x="251" y="47"/>
                  </a:lnTo>
                  <a:lnTo>
                    <a:pt x="249" y="44"/>
                  </a:lnTo>
                  <a:lnTo>
                    <a:pt x="249" y="44"/>
                  </a:lnTo>
                  <a:lnTo>
                    <a:pt x="249" y="43"/>
                  </a:lnTo>
                  <a:lnTo>
                    <a:pt x="252" y="41"/>
                  </a:lnTo>
                  <a:lnTo>
                    <a:pt x="252" y="38"/>
                  </a:lnTo>
                  <a:lnTo>
                    <a:pt x="254" y="38"/>
                  </a:lnTo>
                  <a:lnTo>
                    <a:pt x="256" y="38"/>
                  </a:lnTo>
                  <a:lnTo>
                    <a:pt x="256" y="38"/>
                  </a:lnTo>
                  <a:lnTo>
                    <a:pt x="256" y="35"/>
                  </a:lnTo>
                  <a:lnTo>
                    <a:pt x="256" y="35"/>
                  </a:lnTo>
                  <a:lnTo>
                    <a:pt x="257" y="35"/>
                  </a:lnTo>
                  <a:lnTo>
                    <a:pt x="257" y="35"/>
                  </a:lnTo>
                  <a:lnTo>
                    <a:pt x="259" y="35"/>
                  </a:lnTo>
                  <a:lnTo>
                    <a:pt x="260" y="36"/>
                  </a:lnTo>
                  <a:lnTo>
                    <a:pt x="260" y="36"/>
                  </a:lnTo>
                  <a:lnTo>
                    <a:pt x="260" y="35"/>
                  </a:lnTo>
                  <a:lnTo>
                    <a:pt x="260" y="33"/>
                  </a:lnTo>
                  <a:lnTo>
                    <a:pt x="260" y="33"/>
                  </a:lnTo>
                  <a:lnTo>
                    <a:pt x="262" y="33"/>
                  </a:lnTo>
                  <a:lnTo>
                    <a:pt x="262" y="32"/>
                  </a:lnTo>
                  <a:lnTo>
                    <a:pt x="262" y="32"/>
                  </a:lnTo>
                  <a:lnTo>
                    <a:pt x="262" y="32"/>
                  </a:lnTo>
                  <a:lnTo>
                    <a:pt x="265" y="32"/>
                  </a:lnTo>
                  <a:lnTo>
                    <a:pt x="265" y="30"/>
                  </a:lnTo>
                  <a:lnTo>
                    <a:pt x="265" y="29"/>
                  </a:lnTo>
                  <a:lnTo>
                    <a:pt x="267" y="30"/>
                  </a:lnTo>
                  <a:lnTo>
                    <a:pt x="267" y="32"/>
                  </a:lnTo>
                  <a:lnTo>
                    <a:pt x="268" y="32"/>
                  </a:lnTo>
                  <a:lnTo>
                    <a:pt x="271" y="32"/>
                  </a:lnTo>
                  <a:lnTo>
                    <a:pt x="274" y="32"/>
                  </a:lnTo>
                  <a:lnTo>
                    <a:pt x="276" y="32"/>
                  </a:lnTo>
                  <a:lnTo>
                    <a:pt x="278" y="32"/>
                  </a:lnTo>
                  <a:lnTo>
                    <a:pt x="279" y="32"/>
                  </a:lnTo>
                  <a:lnTo>
                    <a:pt x="279" y="32"/>
                  </a:lnTo>
                  <a:lnTo>
                    <a:pt x="281" y="32"/>
                  </a:lnTo>
                  <a:lnTo>
                    <a:pt x="282" y="33"/>
                  </a:lnTo>
                  <a:lnTo>
                    <a:pt x="282" y="30"/>
                  </a:lnTo>
                  <a:lnTo>
                    <a:pt x="284" y="30"/>
                  </a:lnTo>
                  <a:lnTo>
                    <a:pt x="284" y="30"/>
                  </a:lnTo>
                  <a:lnTo>
                    <a:pt x="286" y="30"/>
                  </a:lnTo>
                  <a:lnTo>
                    <a:pt x="286" y="30"/>
                  </a:lnTo>
                  <a:lnTo>
                    <a:pt x="286" y="29"/>
                  </a:lnTo>
                  <a:lnTo>
                    <a:pt x="286" y="27"/>
                  </a:lnTo>
                  <a:lnTo>
                    <a:pt x="286" y="25"/>
                  </a:lnTo>
                  <a:lnTo>
                    <a:pt x="286" y="24"/>
                  </a:lnTo>
                  <a:lnTo>
                    <a:pt x="286" y="24"/>
                  </a:lnTo>
                  <a:lnTo>
                    <a:pt x="282" y="21"/>
                  </a:lnTo>
                  <a:lnTo>
                    <a:pt x="279" y="21"/>
                  </a:lnTo>
                  <a:lnTo>
                    <a:pt x="278" y="21"/>
                  </a:lnTo>
                  <a:lnTo>
                    <a:pt x="278" y="21"/>
                  </a:lnTo>
                  <a:lnTo>
                    <a:pt x="274" y="19"/>
                  </a:lnTo>
                  <a:lnTo>
                    <a:pt x="273" y="18"/>
                  </a:lnTo>
                  <a:lnTo>
                    <a:pt x="273" y="18"/>
                  </a:lnTo>
                  <a:lnTo>
                    <a:pt x="276" y="16"/>
                  </a:lnTo>
                  <a:lnTo>
                    <a:pt x="276" y="16"/>
                  </a:lnTo>
                  <a:lnTo>
                    <a:pt x="278" y="18"/>
                  </a:lnTo>
                  <a:lnTo>
                    <a:pt x="278" y="19"/>
                  </a:lnTo>
                  <a:lnTo>
                    <a:pt x="279" y="18"/>
                  </a:lnTo>
                  <a:lnTo>
                    <a:pt x="279" y="18"/>
                  </a:lnTo>
                  <a:lnTo>
                    <a:pt x="279" y="18"/>
                  </a:lnTo>
                  <a:lnTo>
                    <a:pt x="281" y="18"/>
                  </a:lnTo>
                  <a:lnTo>
                    <a:pt x="284" y="19"/>
                  </a:lnTo>
                  <a:lnTo>
                    <a:pt x="286" y="21"/>
                  </a:lnTo>
                  <a:lnTo>
                    <a:pt x="287" y="21"/>
                  </a:lnTo>
                  <a:lnTo>
                    <a:pt x="289" y="19"/>
                  </a:lnTo>
                  <a:lnTo>
                    <a:pt x="290" y="19"/>
                  </a:lnTo>
                  <a:lnTo>
                    <a:pt x="290" y="21"/>
                  </a:lnTo>
                  <a:lnTo>
                    <a:pt x="292" y="22"/>
                  </a:lnTo>
                  <a:lnTo>
                    <a:pt x="293" y="24"/>
                  </a:lnTo>
                  <a:lnTo>
                    <a:pt x="295" y="24"/>
                  </a:lnTo>
                  <a:lnTo>
                    <a:pt x="297" y="25"/>
                  </a:lnTo>
                  <a:lnTo>
                    <a:pt x="298" y="25"/>
                  </a:lnTo>
                  <a:lnTo>
                    <a:pt x="300" y="25"/>
                  </a:lnTo>
                  <a:lnTo>
                    <a:pt x="303" y="25"/>
                  </a:lnTo>
                  <a:lnTo>
                    <a:pt x="308" y="27"/>
                  </a:lnTo>
                  <a:lnTo>
                    <a:pt x="308" y="29"/>
                  </a:lnTo>
                  <a:lnTo>
                    <a:pt x="309" y="29"/>
                  </a:lnTo>
                  <a:lnTo>
                    <a:pt x="311" y="29"/>
                  </a:lnTo>
                  <a:lnTo>
                    <a:pt x="312" y="29"/>
                  </a:lnTo>
                  <a:lnTo>
                    <a:pt x="315" y="29"/>
                  </a:lnTo>
                  <a:lnTo>
                    <a:pt x="317" y="29"/>
                  </a:lnTo>
                  <a:lnTo>
                    <a:pt x="317" y="30"/>
                  </a:lnTo>
                  <a:lnTo>
                    <a:pt x="320" y="32"/>
                  </a:lnTo>
                  <a:lnTo>
                    <a:pt x="322" y="32"/>
                  </a:lnTo>
                  <a:lnTo>
                    <a:pt x="325" y="30"/>
                  </a:lnTo>
                  <a:lnTo>
                    <a:pt x="327" y="29"/>
                  </a:lnTo>
                  <a:lnTo>
                    <a:pt x="330" y="27"/>
                  </a:lnTo>
                  <a:lnTo>
                    <a:pt x="331" y="27"/>
                  </a:lnTo>
                  <a:lnTo>
                    <a:pt x="333" y="25"/>
                  </a:lnTo>
                  <a:lnTo>
                    <a:pt x="333" y="25"/>
                  </a:lnTo>
                  <a:lnTo>
                    <a:pt x="331" y="27"/>
                  </a:lnTo>
                  <a:lnTo>
                    <a:pt x="331" y="27"/>
                  </a:lnTo>
                  <a:lnTo>
                    <a:pt x="333" y="29"/>
                  </a:lnTo>
                  <a:lnTo>
                    <a:pt x="333" y="29"/>
                  </a:lnTo>
                  <a:lnTo>
                    <a:pt x="331" y="29"/>
                  </a:lnTo>
                  <a:lnTo>
                    <a:pt x="330" y="30"/>
                  </a:lnTo>
                  <a:lnTo>
                    <a:pt x="330" y="32"/>
                  </a:lnTo>
                  <a:lnTo>
                    <a:pt x="330" y="32"/>
                  </a:lnTo>
                  <a:lnTo>
                    <a:pt x="331" y="32"/>
                  </a:lnTo>
                  <a:lnTo>
                    <a:pt x="331" y="32"/>
                  </a:lnTo>
                  <a:lnTo>
                    <a:pt x="333" y="30"/>
                  </a:lnTo>
                  <a:lnTo>
                    <a:pt x="334" y="32"/>
                  </a:lnTo>
                  <a:lnTo>
                    <a:pt x="334" y="33"/>
                  </a:lnTo>
                  <a:lnTo>
                    <a:pt x="334" y="35"/>
                  </a:lnTo>
                  <a:lnTo>
                    <a:pt x="336" y="35"/>
                  </a:lnTo>
                  <a:lnTo>
                    <a:pt x="338" y="35"/>
                  </a:lnTo>
                  <a:lnTo>
                    <a:pt x="339" y="33"/>
                  </a:lnTo>
                  <a:lnTo>
                    <a:pt x="338" y="32"/>
                  </a:lnTo>
                  <a:lnTo>
                    <a:pt x="338" y="30"/>
                  </a:lnTo>
                  <a:lnTo>
                    <a:pt x="338" y="30"/>
                  </a:lnTo>
                  <a:lnTo>
                    <a:pt x="341" y="27"/>
                  </a:lnTo>
                  <a:lnTo>
                    <a:pt x="342" y="27"/>
                  </a:lnTo>
                  <a:lnTo>
                    <a:pt x="342" y="30"/>
                  </a:lnTo>
                  <a:lnTo>
                    <a:pt x="344" y="32"/>
                  </a:lnTo>
                  <a:lnTo>
                    <a:pt x="345" y="32"/>
                  </a:lnTo>
                  <a:lnTo>
                    <a:pt x="347" y="32"/>
                  </a:lnTo>
                  <a:lnTo>
                    <a:pt x="347" y="33"/>
                  </a:lnTo>
                  <a:lnTo>
                    <a:pt x="342" y="40"/>
                  </a:lnTo>
                  <a:lnTo>
                    <a:pt x="341" y="41"/>
                  </a:lnTo>
                  <a:lnTo>
                    <a:pt x="342" y="41"/>
                  </a:lnTo>
                  <a:lnTo>
                    <a:pt x="342" y="43"/>
                  </a:lnTo>
                  <a:lnTo>
                    <a:pt x="341" y="46"/>
                  </a:lnTo>
                  <a:lnTo>
                    <a:pt x="339" y="46"/>
                  </a:lnTo>
                  <a:lnTo>
                    <a:pt x="339" y="46"/>
                  </a:lnTo>
                  <a:lnTo>
                    <a:pt x="338" y="44"/>
                  </a:lnTo>
                  <a:lnTo>
                    <a:pt x="338" y="46"/>
                  </a:lnTo>
                  <a:lnTo>
                    <a:pt x="336" y="46"/>
                  </a:lnTo>
                  <a:lnTo>
                    <a:pt x="333" y="47"/>
                  </a:lnTo>
                  <a:lnTo>
                    <a:pt x="333" y="52"/>
                  </a:lnTo>
                  <a:lnTo>
                    <a:pt x="333" y="55"/>
                  </a:lnTo>
                  <a:lnTo>
                    <a:pt x="333" y="57"/>
                  </a:lnTo>
                  <a:lnTo>
                    <a:pt x="333" y="60"/>
                  </a:lnTo>
                  <a:lnTo>
                    <a:pt x="331" y="62"/>
                  </a:lnTo>
                  <a:lnTo>
                    <a:pt x="330" y="62"/>
                  </a:lnTo>
                  <a:lnTo>
                    <a:pt x="327" y="66"/>
                  </a:lnTo>
                  <a:lnTo>
                    <a:pt x="327" y="66"/>
                  </a:lnTo>
                  <a:lnTo>
                    <a:pt x="325" y="68"/>
                  </a:lnTo>
                  <a:lnTo>
                    <a:pt x="325" y="70"/>
                  </a:lnTo>
                  <a:lnTo>
                    <a:pt x="327" y="71"/>
                  </a:lnTo>
                  <a:lnTo>
                    <a:pt x="327" y="73"/>
                  </a:lnTo>
                  <a:lnTo>
                    <a:pt x="331" y="74"/>
                  </a:lnTo>
                  <a:lnTo>
                    <a:pt x="333" y="76"/>
                  </a:lnTo>
                  <a:lnTo>
                    <a:pt x="336" y="77"/>
                  </a:lnTo>
                  <a:lnTo>
                    <a:pt x="338" y="79"/>
                  </a:lnTo>
                  <a:lnTo>
                    <a:pt x="338" y="81"/>
                  </a:lnTo>
                  <a:lnTo>
                    <a:pt x="341" y="82"/>
                  </a:lnTo>
                  <a:lnTo>
                    <a:pt x="342" y="82"/>
                  </a:lnTo>
                  <a:lnTo>
                    <a:pt x="342" y="82"/>
                  </a:lnTo>
                  <a:lnTo>
                    <a:pt x="342" y="82"/>
                  </a:lnTo>
                  <a:lnTo>
                    <a:pt x="344" y="82"/>
                  </a:lnTo>
                  <a:lnTo>
                    <a:pt x="344" y="82"/>
                  </a:lnTo>
                  <a:lnTo>
                    <a:pt x="344" y="84"/>
                  </a:lnTo>
                  <a:lnTo>
                    <a:pt x="344" y="84"/>
                  </a:lnTo>
                  <a:lnTo>
                    <a:pt x="344" y="84"/>
                  </a:lnTo>
                  <a:lnTo>
                    <a:pt x="345" y="85"/>
                  </a:lnTo>
                  <a:lnTo>
                    <a:pt x="347" y="85"/>
                  </a:lnTo>
                  <a:lnTo>
                    <a:pt x="349" y="85"/>
                  </a:lnTo>
                  <a:lnTo>
                    <a:pt x="350" y="85"/>
                  </a:lnTo>
                  <a:lnTo>
                    <a:pt x="350" y="87"/>
                  </a:lnTo>
                  <a:lnTo>
                    <a:pt x="353" y="88"/>
                  </a:lnTo>
                  <a:lnTo>
                    <a:pt x="356" y="90"/>
                  </a:lnTo>
                  <a:lnTo>
                    <a:pt x="358" y="90"/>
                  </a:lnTo>
                  <a:lnTo>
                    <a:pt x="361" y="93"/>
                  </a:lnTo>
                  <a:lnTo>
                    <a:pt x="364" y="96"/>
                  </a:lnTo>
                  <a:lnTo>
                    <a:pt x="366" y="98"/>
                  </a:lnTo>
                  <a:lnTo>
                    <a:pt x="371" y="98"/>
                  </a:lnTo>
                  <a:lnTo>
                    <a:pt x="372" y="98"/>
                  </a:lnTo>
                  <a:lnTo>
                    <a:pt x="374" y="99"/>
                  </a:lnTo>
                  <a:lnTo>
                    <a:pt x="377" y="99"/>
                  </a:lnTo>
                  <a:lnTo>
                    <a:pt x="379" y="103"/>
                  </a:lnTo>
                  <a:lnTo>
                    <a:pt x="379" y="103"/>
                  </a:lnTo>
                  <a:lnTo>
                    <a:pt x="380" y="104"/>
                  </a:lnTo>
                  <a:lnTo>
                    <a:pt x="380" y="106"/>
                  </a:lnTo>
                  <a:lnTo>
                    <a:pt x="383" y="107"/>
                  </a:lnTo>
                  <a:lnTo>
                    <a:pt x="386" y="109"/>
                  </a:lnTo>
                  <a:lnTo>
                    <a:pt x="390" y="110"/>
                  </a:lnTo>
                  <a:lnTo>
                    <a:pt x="391" y="112"/>
                  </a:lnTo>
                  <a:lnTo>
                    <a:pt x="393" y="112"/>
                  </a:lnTo>
                  <a:lnTo>
                    <a:pt x="394" y="112"/>
                  </a:lnTo>
                  <a:lnTo>
                    <a:pt x="399" y="110"/>
                  </a:lnTo>
                  <a:lnTo>
                    <a:pt x="401" y="109"/>
                  </a:lnTo>
                  <a:lnTo>
                    <a:pt x="404" y="107"/>
                  </a:lnTo>
                  <a:lnTo>
                    <a:pt x="405" y="104"/>
                  </a:lnTo>
                  <a:lnTo>
                    <a:pt x="405" y="103"/>
                  </a:lnTo>
                  <a:lnTo>
                    <a:pt x="408" y="96"/>
                  </a:lnTo>
                  <a:lnTo>
                    <a:pt x="410" y="93"/>
                  </a:lnTo>
                  <a:lnTo>
                    <a:pt x="412" y="90"/>
                  </a:lnTo>
                  <a:lnTo>
                    <a:pt x="412" y="88"/>
                  </a:lnTo>
                  <a:lnTo>
                    <a:pt x="412" y="85"/>
                  </a:lnTo>
                  <a:lnTo>
                    <a:pt x="413" y="81"/>
                  </a:lnTo>
                  <a:lnTo>
                    <a:pt x="415" y="76"/>
                  </a:lnTo>
                  <a:lnTo>
                    <a:pt x="415" y="73"/>
                  </a:lnTo>
                  <a:lnTo>
                    <a:pt x="415" y="70"/>
                  </a:lnTo>
                  <a:lnTo>
                    <a:pt x="413" y="65"/>
                  </a:lnTo>
                  <a:lnTo>
                    <a:pt x="415" y="63"/>
                  </a:lnTo>
                  <a:lnTo>
                    <a:pt x="415" y="60"/>
                  </a:lnTo>
                  <a:lnTo>
                    <a:pt x="413" y="58"/>
                  </a:lnTo>
                  <a:lnTo>
                    <a:pt x="413" y="57"/>
                  </a:lnTo>
                  <a:lnTo>
                    <a:pt x="413" y="55"/>
                  </a:lnTo>
                  <a:lnTo>
                    <a:pt x="413" y="51"/>
                  </a:lnTo>
                  <a:lnTo>
                    <a:pt x="415" y="49"/>
                  </a:lnTo>
                  <a:lnTo>
                    <a:pt x="415" y="47"/>
                  </a:lnTo>
                  <a:lnTo>
                    <a:pt x="415" y="43"/>
                  </a:lnTo>
                  <a:lnTo>
                    <a:pt x="416" y="41"/>
                  </a:lnTo>
                  <a:lnTo>
                    <a:pt x="418" y="40"/>
                  </a:lnTo>
                  <a:lnTo>
                    <a:pt x="418" y="40"/>
                  </a:lnTo>
                  <a:lnTo>
                    <a:pt x="420" y="40"/>
                  </a:lnTo>
                  <a:lnTo>
                    <a:pt x="420" y="40"/>
                  </a:lnTo>
                  <a:lnTo>
                    <a:pt x="420" y="38"/>
                  </a:lnTo>
                  <a:lnTo>
                    <a:pt x="418" y="38"/>
                  </a:lnTo>
                  <a:lnTo>
                    <a:pt x="418" y="36"/>
                  </a:lnTo>
                  <a:lnTo>
                    <a:pt x="418" y="36"/>
                  </a:lnTo>
                  <a:lnTo>
                    <a:pt x="416" y="36"/>
                  </a:lnTo>
                  <a:lnTo>
                    <a:pt x="416" y="35"/>
                  </a:lnTo>
                  <a:lnTo>
                    <a:pt x="416" y="33"/>
                  </a:lnTo>
                  <a:lnTo>
                    <a:pt x="418" y="30"/>
                  </a:lnTo>
                  <a:lnTo>
                    <a:pt x="418" y="29"/>
                  </a:lnTo>
                  <a:lnTo>
                    <a:pt x="420" y="29"/>
                  </a:lnTo>
                  <a:lnTo>
                    <a:pt x="420" y="29"/>
                  </a:lnTo>
                  <a:lnTo>
                    <a:pt x="420" y="29"/>
                  </a:lnTo>
                  <a:lnTo>
                    <a:pt x="420" y="27"/>
                  </a:lnTo>
                  <a:lnTo>
                    <a:pt x="421" y="22"/>
                  </a:lnTo>
                  <a:lnTo>
                    <a:pt x="423" y="18"/>
                  </a:lnTo>
                  <a:lnTo>
                    <a:pt x="423" y="13"/>
                  </a:lnTo>
                  <a:lnTo>
                    <a:pt x="426" y="13"/>
                  </a:lnTo>
                  <a:lnTo>
                    <a:pt x="426" y="11"/>
                  </a:lnTo>
                  <a:lnTo>
                    <a:pt x="427" y="10"/>
                  </a:lnTo>
                  <a:close/>
                  <a:moveTo>
                    <a:pt x="423" y="8"/>
                  </a:moveTo>
                  <a:lnTo>
                    <a:pt x="424" y="10"/>
                  </a:lnTo>
                  <a:lnTo>
                    <a:pt x="423" y="10"/>
                  </a:lnTo>
                  <a:lnTo>
                    <a:pt x="423" y="10"/>
                  </a:lnTo>
                  <a:lnTo>
                    <a:pt x="423" y="10"/>
                  </a:lnTo>
                  <a:lnTo>
                    <a:pt x="423" y="8"/>
                  </a:lnTo>
                  <a:lnTo>
                    <a:pt x="423" y="8"/>
                  </a:lnTo>
                  <a:close/>
                  <a:moveTo>
                    <a:pt x="424" y="2"/>
                  </a:moveTo>
                  <a:lnTo>
                    <a:pt x="426" y="2"/>
                  </a:lnTo>
                  <a:lnTo>
                    <a:pt x="424" y="3"/>
                  </a:lnTo>
                  <a:lnTo>
                    <a:pt x="424" y="3"/>
                  </a:lnTo>
                  <a:lnTo>
                    <a:pt x="423" y="2"/>
                  </a:lnTo>
                  <a:lnTo>
                    <a:pt x="424" y="2"/>
                  </a:lnTo>
                  <a:lnTo>
                    <a:pt x="424" y="2"/>
                  </a:lnTo>
                  <a:close/>
                  <a:moveTo>
                    <a:pt x="423" y="0"/>
                  </a:moveTo>
                  <a:lnTo>
                    <a:pt x="423" y="0"/>
                  </a:lnTo>
                  <a:lnTo>
                    <a:pt x="423" y="2"/>
                  </a:lnTo>
                  <a:lnTo>
                    <a:pt x="423" y="2"/>
                  </a:lnTo>
                  <a:lnTo>
                    <a:pt x="421" y="2"/>
                  </a:lnTo>
                  <a:lnTo>
                    <a:pt x="4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19" name="Freeform 339">
              <a:extLst>
                <a:ext uri="{FF2B5EF4-FFF2-40B4-BE49-F238E27FC236}">
                  <a16:creationId xmlns:a16="http://schemas.microsoft.com/office/drawing/2014/main" id="{CFC5EA90-C295-4C1B-8312-3272D37FF9C1}"/>
                </a:ext>
              </a:extLst>
            </p:cNvPr>
            <p:cNvSpPr>
              <a:spLocks/>
            </p:cNvSpPr>
            <p:nvPr/>
          </p:nvSpPr>
          <p:spPr bwMode="auto">
            <a:xfrm>
              <a:off x="6032037" y="2920870"/>
              <a:ext cx="216364" cy="95512"/>
            </a:xfrm>
            <a:custGeom>
              <a:avLst/>
              <a:gdLst>
                <a:gd name="T0" fmla="*/ 82 w 111"/>
                <a:gd name="T1" fmla="*/ 2 h 49"/>
                <a:gd name="T2" fmla="*/ 90 w 111"/>
                <a:gd name="T3" fmla="*/ 3 h 49"/>
                <a:gd name="T4" fmla="*/ 100 w 111"/>
                <a:gd name="T5" fmla="*/ 5 h 49"/>
                <a:gd name="T6" fmla="*/ 104 w 111"/>
                <a:gd name="T7" fmla="*/ 5 h 49"/>
                <a:gd name="T8" fmla="*/ 107 w 111"/>
                <a:gd name="T9" fmla="*/ 8 h 49"/>
                <a:gd name="T10" fmla="*/ 106 w 111"/>
                <a:gd name="T11" fmla="*/ 13 h 49"/>
                <a:gd name="T12" fmla="*/ 109 w 111"/>
                <a:gd name="T13" fmla="*/ 19 h 49"/>
                <a:gd name="T14" fmla="*/ 109 w 111"/>
                <a:gd name="T15" fmla="*/ 24 h 49"/>
                <a:gd name="T16" fmla="*/ 106 w 111"/>
                <a:gd name="T17" fmla="*/ 25 h 49"/>
                <a:gd name="T18" fmla="*/ 101 w 111"/>
                <a:gd name="T19" fmla="*/ 24 h 49"/>
                <a:gd name="T20" fmla="*/ 104 w 111"/>
                <a:gd name="T21" fmla="*/ 27 h 49"/>
                <a:gd name="T22" fmla="*/ 101 w 111"/>
                <a:gd name="T23" fmla="*/ 30 h 49"/>
                <a:gd name="T24" fmla="*/ 100 w 111"/>
                <a:gd name="T25" fmla="*/ 35 h 49"/>
                <a:gd name="T26" fmla="*/ 101 w 111"/>
                <a:gd name="T27" fmla="*/ 36 h 49"/>
                <a:gd name="T28" fmla="*/ 95 w 111"/>
                <a:gd name="T29" fmla="*/ 39 h 49"/>
                <a:gd name="T30" fmla="*/ 93 w 111"/>
                <a:gd name="T31" fmla="*/ 43 h 49"/>
                <a:gd name="T32" fmla="*/ 85 w 111"/>
                <a:gd name="T33" fmla="*/ 44 h 49"/>
                <a:gd name="T34" fmla="*/ 78 w 111"/>
                <a:gd name="T35" fmla="*/ 44 h 49"/>
                <a:gd name="T36" fmla="*/ 73 w 111"/>
                <a:gd name="T37" fmla="*/ 47 h 49"/>
                <a:gd name="T38" fmla="*/ 70 w 111"/>
                <a:gd name="T39" fmla="*/ 47 h 49"/>
                <a:gd name="T40" fmla="*/ 62 w 111"/>
                <a:gd name="T41" fmla="*/ 46 h 49"/>
                <a:gd name="T42" fmla="*/ 48 w 111"/>
                <a:gd name="T43" fmla="*/ 44 h 49"/>
                <a:gd name="T44" fmla="*/ 41 w 111"/>
                <a:gd name="T45" fmla="*/ 41 h 49"/>
                <a:gd name="T46" fmla="*/ 40 w 111"/>
                <a:gd name="T47" fmla="*/ 36 h 49"/>
                <a:gd name="T48" fmla="*/ 32 w 111"/>
                <a:gd name="T49" fmla="*/ 38 h 49"/>
                <a:gd name="T50" fmla="*/ 24 w 111"/>
                <a:gd name="T51" fmla="*/ 38 h 49"/>
                <a:gd name="T52" fmla="*/ 19 w 111"/>
                <a:gd name="T53" fmla="*/ 41 h 49"/>
                <a:gd name="T54" fmla="*/ 14 w 111"/>
                <a:gd name="T55" fmla="*/ 39 h 49"/>
                <a:gd name="T56" fmla="*/ 10 w 111"/>
                <a:gd name="T57" fmla="*/ 39 h 49"/>
                <a:gd name="T58" fmla="*/ 3 w 111"/>
                <a:gd name="T59" fmla="*/ 36 h 49"/>
                <a:gd name="T60" fmla="*/ 2 w 111"/>
                <a:gd name="T61" fmla="*/ 35 h 49"/>
                <a:gd name="T62" fmla="*/ 0 w 111"/>
                <a:gd name="T63" fmla="*/ 33 h 49"/>
                <a:gd name="T64" fmla="*/ 3 w 111"/>
                <a:gd name="T65" fmla="*/ 28 h 49"/>
                <a:gd name="T66" fmla="*/ 3 w 111"/>
                <a:gd name="T67" fmla="*/ 27 h 49"/>
                <a:gd name="T68" fmla="*/ 8 w 111"/>
                <a:gd name="T69" fmla="*/ 30 h 49"/>
                <a:gd name="T70" fmla="*/ 10 w 111"/>
                <a:gd name="T71" fmla="*/ 31 h 49"/>
                <a:gd name="T72" fmla="*/ 13 w 111"/>
                <a:gd name="T73" fmla="*/ 30 h 49"/>
                <a:gd name="T74" fmla="*/ 18 w 111"/>
                <a:gd name="T75" fmla="*/ 28 h 49"/>
                <a:gd name="T76" fmla="*/ 21 w 111"/>
                <a:gd name="T77" fmla="*/ 30 h 49"/>
                <a:gd name="T78" fmla="*/ 25 w 111"/>
                <a:gd name="T79" fmla="*/ 30 h 49"/>
                <a:gd name="T80" fmla="*/ 32 w 111"/>
                <a:gd name="T81" fmla="*/ 27 h 49"/>
                <a:gd name="T82" fmla="*/ 40 w 111"/>
                <a:gd name="T83" fmla="*/ 25 h 49"/>
                <a:gd name="T84" fmla="*/ 44 w 111"/>
                <a:gd name="T85" fmla="*/ 25 h 49"/>
                <a:gd name="T86" fmla="*/ 48 w 111"/>
                <a:gd name="T87" fmla="*/ 27 h 49"/>
                <a:gd name="T88" fmla="*/ 51 w 111"/>
                <a:gd name="T89" fmla="*/ 28 h 49"/>
                <a:gd name="T90" fmla="*/ 49 w 111"/>
                <a:gd name="T91" fmla="*/ 24 h 49"/>
                <a:gd name="T92" fmla="*/ 49 w 111"/>
                <a:gd name="T93" fmla="*/ 19 h 49"/>
                <a:gd name="T94" fmla="*/ 52 w 111"/>
                <a:gd name="T95" fmla="*/ 14 h 49"/>
                <a:gd name="T96" fmla="*/ 57 w 111"/>
                <a:gd name="T97" fmla="*/ 11 h 49"/>
                <a:gd name="T98" fmla="*/ 60 w 111"/>
                <a:gd name="T99" fmla="*/ 9 h 49"/>
                <a:gd name="T100" fmla="*/ 62 w 111"/>
                <a:gd name="T101" fmla="*/ 5 h 49"/>
                <a:gd name="T102" fmla="*/ 66 w 111"/>
                <a:gd name="T103" fmla="*/ 8 h 49"/>
                <a:gd name="T104" fmla="*/ 73 w 111"/>
                <a:gd name="T105" fmla="*/ 8 h 49"/>
                <a:gd name="T106" fmla="*/ 79 w 111"/>
                <a:gd name="T107"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49">
                  <a:moveTo>
                    <a:pt x="79" y="0"/>
                  </a:moveTo>
                  <a:lnTo>
                    <a:pt x="81" y="0"/>
                  </a:lnTo>
                  <a:lnTo>
                    <a:pt x="82" y="2"/>
                  </a:lnTo>
                  <a:lnTo>
                    <a:pt x="82" y="2"/>
                  </a:lnTo>
                  <a:lnTo>
                    <a:pt x="82" y="2"/>
                  </a:lnTo>
                  <a:lnTo>
                    <a:pt x="84" y="2"/>
                  </a:lnTo>
                  <a:lnTo>
                    <a:pt x="84" y="2"/>
                  </a:lnTo>
                  <a:lnTo>
                    <a:pt x="85" y="2"/>
                  </a:lnTo>
                  <a:lnTo>
                    <a:pt x="89" y="3"/>
                  </a:lnTo>
                  <a:lnTo>
                    <a:pt x="90" y="3"/>
                  </a:lnTo>
                  <a:lnTo>
                    <a:pt x="90" y="3"/>
                  </a:lnTo>
                  <a:lnTo>
                    <a:pt x="92" y="3"/>
                  </a:lnTo>
                  <a:lnTo>
                    <a:pt x="95" y="5"/>
                  </a:lnTo>
                  <a:lnTo>
                    <a:pt x="96" y="5"/>
                  </a:lnTo>
                  <a:lnTo>
                    <a:pt x="100" y="5"/>
                  </a:lnTo>
                  <a:lnTo>
                    <a:pt x="100" y="5"/>
                  </a:lnTo>
                  <a:lnTo>
                    <a:pt x="101" y="5"/>
                  </a:lnTo>
                  <a:lnTo>
                    <a:pt x="101" y="5"/>
                  </a:lnTo>
                  <a:lnTo>
                    <a:pt x="103" y="5"/>
                  </a:lnTo>
                  <a:lnTo>
                    <a:pt x="104" y="5"/>
                  </a:lnTo>
                  <a:lnTo>
                    <a:pt x="104" y="6"/>
                  </a:lnTo>
                  <a:lnTo>
                    <a:pt x="106" y="6"/>
                  </a:lnTo>
                  <a:lnTo>
                    <a:pt x="107" y="6"/>
                  </a:lnTo>
                  <a:lnTo>
                    <a:pt x="107" y="8"/>
                  </a:lnTo>
                  <a:lnTo>
                    <a:pt x="107" y="8"/>
                  </a:lnTo>
                  <a:lnTo>
                    <a:pt x="107" y="8"/>
                  </a:lnTo>
                  <a:lnTo>
                    <a:pt x="107" y="9"/>
                  </a:lnTo>
                  <a:lnTo>
                    <a:pt x="107" y="9"/>
                  </a:lnTo>
                  <a:lnTo>
                    <a:pt x="106" y="11"/>
                  </a:lnTo>
                  <a:lnTo>
                    <a:pt x="106" y="13"/>
                  </a:lnTo>
                  <a:lnTo>
                    <a:pt x="107" y="16"/>
                  </a:lnTo>
                  <a:lnTo>
                    <a:pt x="109" y="17"/>
                  </a:lnTo>
                  <a:lnTo>
                    <a:pt x="109" y="19"/>
                  </a:lnTo>
                  <a:lnTo>
                    <a:pt x="111" y="19"/>
                  </a:lnTo>
                  <a:lnTo>
                    <a:pt x="109" y="19"/>
                  </a:lnTo>
                  <a:lnTo>
                    <a:pt x="109" y="20"/>
                  </a:lnTo>
                  <a:lnTo>
                    <a:pt x="109" y="22"/>
                  </a:lnTo>
                  <a:lnTo>
                    <a:pt x="109" y="22"/>
                  </a:lnTo>
                  <a:lnTo>
                    <a:pt x="109" y="22"/>
                  </a:lnTo>
                  <a:lnTo>
                    <a:pt x="109" y="24"/>
                  </a:lnTo>
                  <a:lnTo>
                    <a:pt x="109" y="24"/>
                  </a:lnTo>
                  <a:lnTo>
                    <a:pt x="107" y="25"/>
                  </a:lnTo>
                  <a:lnTo>
                    <a:pt x="106" y="25"/>
                  </a:lnTo>
                  <a:lnTo>
                    <a:pt x="106" y="25"/>
                  </a:lnTo>
                  <a:lnTo>
                    <a:pt x="106" y="25"/>
                  </a:lnTo>
                  <a:lnTo>
                    <a:pt x="104" y="25"/>
                  </a:lnTo>
                  <a:lnTo>
                    <a:pt x="103" y="24"/>
                  </a:lnTo>
                  <a:lnTo>
                    <a:pt x="103" y="24"/>
                  </a:lnTo>
                  <a:lnTo>
                    <a:pt x="103" y="24"/>
                  </a:lnTo>
                  <a:lnTo>
                    <a:pt x="101" y="24"/>
                  </a:lnTo>
                  <a:lnTo>
                    <a:pt x="101" y="25"/>
                  </a:lnTo>
                  <a:lnTo>
                    <a:pt x="100" y="25"/>
                  </a:lnTo>
                  <a:lnTo>
                    <a:pt x="100" y="25"/>
                  </a:lnTo>
                  <a:lnTo>
                    <a:pt x="103" y="27"/>
                  </a:lnTo>
                  <a:lnTo>
                    <a:pt x="104" y="27"/>
                  </a:lnTo>
                  <a:lnTo>
                    <a:pt x="103" y="28"/>
                  </a:lnTo>
                  <a:lnTo>
                    <a:pt x="103" y="28"/>
                  </a:lnTo>
                  <a:lnTo>
                    <a:pt x="103" y="30"/>
                  </a:lnTo>
                  <a:lnTo>
                    <a:pt x="101" y="30"/>
                  </a:lnTo>
                  <a:lnTo>
                    <a:pt x="101" y="30"/>
                  </a:lnTo>
                  <a:lnTo>
                    <a:pt x="100" y="30"/>
                  </a:lnTo>
                  <a:lnTo>
                    <a:pt x="101" y="33"/>
                  </a:lnTo>
                  <a:lnTo>
                    <a:pt x="101" y="33"/>
                  </a:lnTo>
                  <a:lnTo>
                    <a:pt x="100" y="33"/>
                  </a:lnTo>
                  <a:lnTo>
                    <a:pt x="100" y="35"/>
                  </a:lnTo>
                  <a:lnTo>
                    <a:pt x="101" y="35"/>
                  </a:lnTo>
                  <a:lnTo>
                    <a:pt x="101" y="35"/>
                  </a:lnTo>
                  <a:lnTo>
                    <a:pt x="101" y="36"/>
                  </a:lnTo>
                  <a:lnTo>
                    <a:pt x="101" y="36"/>
                  </a:lnTo>
                  <a:lnTo>
                    <a:pt x="101" y="36"/>
                  </a:lnTo>
                  <a:lnTo>
                    <a:pt x="101" y="38"/>
                  </a:lnTo>
                  <a:lnTo>
                    <a:pt x="100" y="38"/>
                  </a:lnTo>
                  <a:lnTo>
                    <a:pt x="100" y="38"/>
                  </a:lnTo>
                  <a:lnTo>
                    <a:pt x="98" y="38"/>
                  </a:lnTo>
                  <a:lnTo>
                    <a:pt x="95" y="39"/>
                  </a:lnTo>
                  <a:lnTo>
                    <a:pt x="95" y="39"/>
                  </a:lnTo>
                  <a:lnTo>
                    <a:pt x="93" y="41"/>
                  </a:lnTo>
                  <a:lnTo>
                    <a:pt x="93" y="43"/>
                  </a:lnTo>
                  <a:lnTo>
                    <a:pt x="93" y="43"/>
                  </a:lnTo>
                  <a:lnTo>
                    <a:pt x="93" y="43"/>
                  </a:lnTo>
                  <a:lnTo>
                    <a:pt x="90" y="43"/>
                  </a:lnTo>
                  <a:lnTo>
                    <a:pt x="90" y="43"/>
                  </a:lnTo>
                  <a:lnTo>
                    <a:pt x="89" y="43"/>
                  </a:lnTo>
                  <a:lnTo>
                    <a:pt x="87" y="44"/>
                  </a:lnTo>
                  <a:lnTo>
                    <a:pt x="85" y="44"/>
                  </a:lnTo>
                  <a:lnTo>
                    <a:pt x="82" y="44"/>
                  </a:lnTo>
                  <a:lnTo>
                    <a:pt x="79" y="44"/>
                  </a:lnTo>
                  <a:lnTo>
                    <a:pt x="79" y="44"/>
                  </a:lnTo>
                  <a:lnTo>
                    <a:pt x="78" y="44"/>
                  </a:lnTo>
                  <a:lnTo>
                    <a:pt x="78" y="44"/>
                  </a:lnTo>
                  <a:lnTo>
                    <a:pt x="78" y="46"/>
                  </a:lnTo>
                  <a:lnTo>
                    <a:pt x="76" y="46"/>
                  </a:lnTo>
                  <a:lnTo>
                    <a:pt x="74" y="47"/>
                  </a:lnTo>
                  <a:lnTo>
                    <a:pt x="74" y="47"/>
                  </a:lnTo>
                  <a:lnTo>
                    <a:pt x="73" y="47"/>
                  </a:lnTo>
                  <a:lnTo>
                    <a:pt x="73" y="49"/>
                  </a:lnTo>
                  <a:lnTo>
                    <a:pt x="73" y="47"/>
                  </a:lnTo>
                  <a:lnTo>
                    <a:pt x="71" y="47"/>
                  </a:lnTo>
                  <a:lnTo>
                    <a:pt x="71" y="47"/>
                  </a:lnTo>
                  <a:lnTo>
                    <a:pt x="70" y="47"/>
                  </a:lnTo>
                  <a:lnTo>
                    <a:pt x="66" y="47"/>
                  </a:lnTo>
                  <a:lnTo>
                    <a:pt x="65" y="47"/>
                  </a:lnTo>
                  <a:lnTo>
                    <a:pt x="63" y="46"/>
                  </a:lnTo>
                  <a:lnTo>
                    <a:pt x="63" y="46"/>
                  </a:lnTo>
                  <a:lnTo>
                    <a:pt x="62" y="46"/>
                  </a:lnTo>
                  <a:lnTo>
                    <a:pt x="60" y="46"/>
                  </a:lnTo>
                  <a:lnTo>
                    <a:pt x="57" y="46"/>
                  </a:lnTo>
                  <a:lnTo>
                    <a:pt x="55" y="46"/>
                  </a:lnTo>
                  <a:lnTo>
                    <a:pt x="54" y="46"/>
                  </a:lnTo>
                  <a:lnTo>
                    <a:pt x="48" y="44"/>
                  </a:lnTo>
                  <a:lnTo>
                    <a:pt x="46" y="44"/>
                  </a:lnTo>
                  <a:lnTo>
                    <a:pt x="44" y="44"/>
                  </a:lnTo>
                  <a:lnTo>
                    <a:pt x="43" y="43"/>
                  </a:lnTo>
                  <a:lnTo>
                    <a:pt x="41" y="43"/>
                  </a:lnTo>
                  <a:lnTo>
                    <a:pt x="41" y="41"/>
                  </a:lnTo>
                  <a:lnTo>
                    <a:pt x="40" y="41"/>
                  </a:lnTo>
                  <a:lnTo>
                    <a:pt x="38" y="38"/>
                  </a:lnTo>
                  <a:lnTo>
                    <a:pt x="38" y="38"/>
                  </a:lnTo>
                  <a:lnTo>
                    <a:pt x="38" y="36"/>
                  </a:lnTo>
                  <a:lnTo>
                    <a:pt x="40" y="36"/>
                  </a:lnTo>
                  <a:lnTo>
                    <a:pt x="40" y="36"/>
                  </a:lnTo>
                  <a:lnTo>
                    <a:pt x="38" y="36"/>
                  </a:lnTo>
                  <a:lnTo>
                    <a:pt x="37" y="36"/>
                  </a:lnTo>
                  <a:lnTo>
                    <a:pt x="33" y="38"/>
                  </a:lnTo>
                  <a:lnTo>
                    <a:pt x="32" y="38"/>
                  </a:lnTo>
                  <a:lnTo>
                    <a:pt x="30" y="38"/>
                  </a:lnTo>
                  <a:lnTo>
                    <a:pt x="29" y="38"/>
                  </a:lnTo>
                  <a:lnTo>
                    <a:pt x="29" y="38"/>
                  </a:lnTo>
                  <a:lnTo>
                    <a:pt x="25" y="38"/>
                  </a:lnTo>
                  <a:lnTo>
                    <a:pt x="24" y="38"/>
                  </a:lnTo>
                  <a:lnTo>
                    <a:pt x="22" y="39"/>
                  </a:lnTo>
                  <a:lnTo>
                    <a:pt x="22" y="41"/>
                  </a:lnTo>
                  <a:lnTo>
                    <a:pt x="22" y="41"/>
                  </a:lnTo>
                  <a:lnTo>
                    <a:pt x="21" y="41"/>
                  </a:lnTo>
                  <a:lnTo>
                    <a:pt x="19" y="41"/>
                  </a:lnTo>
                  <a:lnTo>
                    <a:pt x="18" y="41"/>
                  </a:lnTo>
                  <a:lnTo>
                    <a:pt x="18" y="39"/>
                  </a:lnTo>
                  <a:lnTo>
                    <a:pt x="16" y="39"/>
                  </a:lnTo>
                  <a:lnTo>
                    <a:pt x="14" y="39"/>
                  </a:lnTo>
                  <a:lnTo>
                    <a:pt x="14" y="39"/>
                  </a:lnTo>
                  <a:lnTo>
                    <a:pt x="14" y="39"/>
                  </a:lnTo>
                  <a:lnTo>
                    <a:pt x="13" y="38"/>
                  </a:lnTo>
                  <a:lnTo>
                    <a:pt x="13" y="38"/>
                  </a:lnTo>
                  <a:lnTo>
                    <a:pt x="10" y="39"/>
                  </a:lnTo>
                  <a:lnTo>
                    <a:pt x="10" y="39"/>
                  </a:lnTo>
                  <a:lnTo>
                    <a:pt x="7" y="39"/>
                  </a:lnTo>
                  <a:lnTo>
                    <a:pt x="5" y="38"/>
                  </a:lnTo>
                  <a:lnTo>
                    <a:pt x="5" y="38"/>
                  </a:lnTo>
                  <a:lnTo>
                    <a:pt x="5" y="38"/>
                  </a:lnTo>
                  <a:lnTo>
                    <a:pt x="3" y="36"/>
                  </a:lnTo>
                  <a:lnTo>
                    <a:pt x="2" y="36"/>
                  </a:lnTo>
                  <a:lnTo>
                    <a:pt x="2" y="36"/>
                  </a:lnTo>
                  <a:lnTo>
                    <a:pt x="2" y="36"/>
                  </a:lnTo>
                  <a:lnTo>
                    <a:pt x="2" y="35"/>
                  </a:lnTo>
                  <a:lnTo>
                    <a:pt x="2" y="35"/>
                  </a:lnTo>
                  <a:lnTo>
                    <a:pt x="2" y="35"/>
                  </a:lnTo>
                  <a:lnTo>
                    <a:pt x="0" y="35"/>
                  </a:lnTo>
                  <a:lnTo>
                    <a:pt x="0" y="33"/>
                  </a:lnTo>
                  <a:lnTo>
                    <a:pt x="0" y="33"/>
                  </a:lnTo>
                  <a:lnTo>
                    <a:pt x="0" y="33"/>
                  </a:lnTo>
                  <a:lnTo>
                    <a:pt x="0" y="33"/>
                  </a:lnTo>
                  <a:lnTo>
                    <a:pt x="2" y="30"/>
                  </a:lnTo>
                  <a:lnTo>
                    <a:pt x="2" y="28"/>
                  </a:lnTo>
                  <a:lnTo>
                    <a:pt x="0" y="28"/>
                  </a:lnTo>
                  <a:lnTo>
                    <a:pt x="3" y="28"/>
                  </a:lnTo>
                  <a:lnTo>
                    <a:pt x="3" y="28"/>
                  </a:lnTo>
                  <a:lnTo>
                    <a:pt x="3" y="28"/>
                  </a:lnTo>
                  <a:lnTo>
                    <a:pt x="3" y="27"/>
                  </a:lnTo>
                  <a:lnTo>
                    <a:pt x="3" y="27"/>
                  </a:lnTo>
                  <a:lnTo>
                    <a:pt x="3" y="27"/>
                  </a:lnTo>
                  <a:lnTo>
                    <a:pt x="5" y="27"/>
                  </a:lnTo>
                  <a:lnTo>
                    <a:pt x="7" y="28"/>
                  </a:lnTo>
                  <a:lnTo>
                    <a:pt x="8" y="28"/>
                  </a:lnTo>
                  <a:lnTo>
                    <a:pt x="8" y="28"/>
                  </a:lnTo>
                  <a:lnTo>
                    <a:pt x="8" y="30"/>
                  </a:lnTo>
                  <a:lnTo>
                    <a:pt x="8" y="30"/>
                  </a:lnTo>
                  <a:lnTo>
                    <a:pt x="8" y="30"/>
                  </a:lnTo>
                  <a:lnTo>
                    <a:pt x="10" y="30"/>
                  </a:lnTo>
                  <a:lnTo>
                    <a:pt x="10" y="30"/>
                  </a:lnTo>
                  <a:lnTo>
                    <a:pt x="10" y="31"/>
                  </a:lnTo>
                  <a:lnTo>
                    <a:pt x="10" y="31"/>
                  </a:lnTo>
                  <a:lnTo>
                    <a:pt x="11" y="31"/>
                  </a:lnTo>
                  <a:lnTo>
                    <a:pt x="11" y="31"/>
                  </a:lnTo>
                  <a:lnTo>
                    <a:pt x="13" y="30"/>
                  </a:lnTo>
                  <a:lnTo>
                    <a:pt x="13" y="30"/>
                  </a:lnTo>
                  <a:lnTo>
                    <a:pt x="13" y="27"/>
                  </a:lnTo>
                  <a:lnTo>
                    <a:pt x="14" y="27"/>
                  </a:lnTo>
                  <a:lnTo>
                    <a:pt x="14" y="27"/>
                  </a:lnTo>
                  <a:lnTo>
                    <a:pt x="18" y="27"/>
                  </a:lnTo>
                  <a:lnTo>
                    <a:pt x="18" y="28"/>
                  </a:lnTo>
                  <a:lnTo>
                    <a:pt x="19" y="28"/>
                  </a:lnTo>
                  <a:lnTo>
                    <a:pt x="19" y="28"/>
                  </a:lnTo>
                  <a:lnTo>
                    <a:pt x="21" y="28"/>
                  </a:lnTo>
                  <a:lnTo>
                    <a:pt x="21" y="30"/>
                  </a:lnTo>
                  <a:lnTo>
                    <a:pt x="21" y="30"/>
                  </a:lnTo>
                  <a:lnTo>
                    <a:pt x="22" y="30"/>
                  </a:lnTo>
                  <a:lnTo>
                    <a:pt x="24" y="30"/>
                  </a:lnTo>
                  <a:lnTo>
                    <a:pt x="24" y="30"/>
                  </a:lnTo>
                  <a:lnTo>
                    <a:pt x="25" y="30"/>
                  </a:lnTo>
                  <a:lnTo>
                    <a:pt x="25" y="30"/>
                  </a:lnTo>
                  <a:lnTo>
                    <a:pt x="27" y="28"/>
                  </a:lnTo>
                  <a:lnTo>
                    <a:pt x="27" y="28"/>
                  </a:lnTo>
                  <a:lnTo>
                    <a:pt x="29" y="28"/>
                  </a:lnTo>
                  <a:lnTo>
                    <a:pt x="30" y="27"/>
                  </a:lnTo>
                  <a:lnTo>
                    <a:pt x="32" y="27"/>
                  </a:lnTo>
                  <a:lnTo>
                    <a:pt x="40" y="25"/>
                  </a:lnTo>
                  <a:lnTo>
                    <a:pt x="40" y="25"/>
                  </a:lnTo>
                  <a:lnTo>
                    <a:pt x="40" y="24"/>
                  </a:lnTo>
                  <a:lnTo>
                    <a:pt x="40" y="24"/>
                  </a:lnTo>
                  <a:lnTo>
                    <a:pt x="40" y="25"/>
                  </a:lnTo>
                  <a:lnTo>
                    <a:pt x="41" y="25"/>
                  </a:lnTo>
                  <a:lnTo>
                    <a:pt x="43" y="25"/>
                  </a:lnTo>
                  <a:lnTo>
                    <a:pt x="43" y="25"/>
                  </a:lnTo>
                  <a:lnTo>
                    <a:pt x="44" y="25"/>
                  </a:lnTo>
                  <a:lnTo>
                    <a:pt x="44" y="25"/>
                  </a:lnTo>
                  <a:lnTo>
                    <a:pt x="46" y="25"/>
                  </a:lnTo>
                  <a:lnTo>
                    <a:pt x="48" y="25"/>
                  </a:lnTo>
                  <a:lnTo>
                    <a:pt x="48" y="27"/>
                  </a:lnTo>
                  <a:lnTo>
                    <a:pt x="48" y="27"/>
                  </a:lnTo>
                  <a:lnTo>
                    <a:pt x="48" y="27"/>
                  </a:lnTo>
                  <a:lnTo>
                    <a:pt x="48" y="27"/>
                  </a:lnTo>
                  <a:lnTo>
                    <a:pt x="49" y="28"/>
                  </a:lnTo>
                  <a:lnTo>
                    <a:pt x="51" y="28"/>
                  </a:lnTo>
                  <a:lnTo>
                    <a:pt x="51" y="28"/>
                  </a:lnTo>
                  <a:lnTo>
                    <a:pt x="51" y="28"/>
                  </a:lnTo>
                  <a:lnTo>
                    <a:pt x="51" y="27"/>
                  </a:lnTo>
                  <a:lnTo>
                    <a:pt x="51" y="25"/>
                  </a:lnTo>
                  <a:lnTo>
                    <a:pt x="51" y="25"/>
                  </a:lnTo>
                  <a:lnTo>
                    <a:pt x="51" y="24"/>
                  </a:lnTo>
                  <a:lnTo>
                    <a:pt x="49" y="24"/>
                  </a:lnTo>
                  <a:lnTo>
                    <a:pt x="49" y="24"/>
                  </a:lnTo>
                  <a:lnTo>
                    <a:pt x="49" y="24"/>
                  </a:lnTo>
                  <a:lnTo>
                    <a:pt x="51" y="22"/>
                  </a:lnTo>
                  <a:lnTo>
                    <a:pt x="51" y="20"/>
                  </a:lnTo>
                  <a:lnTo>
                    <a:pt x="49" y="19"/>
                  </a:lnTo>
                  <a:lnTo>
                    <a:pt x="48" y="17"/>
                  </a:lnTo>
                  <a:lnTo>
                    <a:pt x="48" y="17"/>
                  </a:lnTo>
                  <a:lnTo>
                    <a:pt x="48" y="16"/>
                  </a:lnTo>
                  <a:lnTo>
                    <a:pt x="49" y="16"/>
                  </a:lnTo>
                  <a:lnTo>
                    <a:pt x="52" y="14"/>
                  </a:lnTo>
                  <a:lnTo>
                    <a:pt x="52" y="14"/>
                  </a:lnTo>
                  <a:lnTo>
                    <a:pt x="54" y="14"/>
                  </a:lnTo>
                  <a:lnTo>
                    <a:pt x="55" y="13"/>
                  </a:lnTo>
                  <a:lnTo>
                    <a:pt x="55" y="13"/>
                  </a:lnTo>
                  <a:lnTo>
                    <a:pt x="57" y="11"/>
                  </a:lnTo>
                  <a:lnTo>
                    <a:pt x="57" y="8"/>
                  </a:lnTo>
                  <a:lnTo>
                    <a:pt x="57" y="8"/>
                  </a:lnTo>
                  <a:lnTo>
                    <a:pt x="57" y="8"/>
                  </a:lnTo>
                  <a:lnTo>
                    <a:pt x="60" y="9"/>
                  </a:lnTo>
                  <a:lnTo>
                    <a:pt x="60" y="9"/>
                  </a:lnTo>
                  <a:lnTo>
                    <a:pt x="62" y="9"/>
                  </a:lnTo>
                  <a:lnTo>
                    <a:pt x="62" y="8"/>
                  </a:lnTo>
                  <a:lnTo>
                    <a:pt x="62" y="8"/>
                  </a:lnTo>
                  <a:lnTo>
                    <a:pt x="62" y="6"/>
                  </a:lnTo>
                  <a:lnTo>
                    <a:pt x="62" y="5"/>
                  </a:lnTo>
                  <a:lnTo>
                    <a:pt x="62" y="5"/>
                  </a:lnTo>
                  <a:lnTo>
                    <a:pt x="63" y="5"/>
                  </a:lnTo>
                  <a:lnTo>
                    <a:pt x="63" y="6"/>
                  </a:lnTo>
                  <a:lnTo>
                    <a:pt x="65" y="6"/>
                  </a:lnTo>
                  <a:lnTo>
                    <a:pt x="66" y="8"/>
                  </a:lnTo>
                  <a:lnTo>
                    <a:pt x="68" y="8"/>
                  </a:lnTo>
                  <a:lnTo>
                    <a:pt x="71" y="8"/>
                  </a:lnTo>
                  <a:lnTo>
                    <a:pt x="71" y="8"/>
                  </a:lnTo>
                  <a:lnTo>
                    <a:pt x="73" y="8"/>
                  </a:lnTo>
                  <a:lnTo>
                    <a:pt x="73" y="8"/>
                  </a:lnTo>
                  <a:lnTo>
                    <a:pt x="74" y="8"/>
                  </a:lnTo>
                  <a:lnTo>
                    <a:pt x="76" y="6"/>
                  </a:lnTo>
                  <a:lnTo>
                    <a:pt x="76" y="5"/>
                  </a:lnTo>
                  <a:lnTo>
                    <a:pt x="78" y="5"/>
                  </a:lnTo>
                  <a:lnTo>
                    <a:pt x="79" y="5"/>
                  </a:lnTo>
                  <a:lnTo>
                    <a:pt x="79" y="3"/>
                  </a:lnTo>
                  <a:lnTo>
                    <a:pt x="79" y="0"/>
                  </a:lnTo>
                  <a:lnTo>
                    <a:pt x="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20" name="Freeform 340">
              <a:extLst>
                <a:ext uri="{FF2B5EF4-FFF2-40B4-BE49-F238E27FC236}">
                  <a16:creationId xmlns:a16="http://schemas.microsoft.com/office/drawing/2014/main" id="{F3FE7D22-7B60-454E-AEE7-F9F8821ACE4D}"/>
                </a:ext>
              </a:extLst>
            </p:cNvPr>
            <p:cNvSpPr>
              <a:spLocks/>
            </p:cNvSpPr>
            <p:nvPr/>
          </p:nvSpPr>
          <p:spPr bwMode="auto">
            <a:xfrm>
              <a:off x="11094165" y="4819411"/>
              <a:ext cx="5848" cy="1950"/>
            </a:xfrm>
            <a:custGeom>
              <a:avLst/>
              <a:gdLst>
                <a:gd name="T0" fmla="*/ 2 w 3"/>
                <a:gd name="T1" fmla="*/ 0 h 1"/>
                <a:gd name="T2" fmla="*/ 3 w 3"/>
                <a:gd name="T3" fmla="*/ 0 h 1"/>
                <a:gd name="T4" fmla="*/ 3 w 3"/>
                <a:gd name="T5" fmla="*/ 0 h 1"/>
                <a:gd name="T6" fmla="*/ 2 w 3"/>
                <a:gd name="T7" fmla="*/ 1 h 1"/>
                <a:gd name="T8" fmla="*/ 2 w 3"/>
                <a:gd name="T9" fmla="*/ 1 h 1"/>
                <a:gd name="T10" fmla="*/ 0 w 3"/>
                <a:gd name="T11" fmla="*/ 0 h 1"/>
                <a:gd name="T12" fmla="*/ 2 w 3"/>
                <a:gd name="T13" fmla="*/ 0 h 1"/>
                <a:gd name="T14" fmla="*/ 2 w 3"/>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2" y="0"/>
                  </a:moveTo>
                  <a:lnTo>
                    <a:pt x="3" y="0"/>
                  </a:lnTo>
                  <a:lnTo>
                    <a:pt x="3" y="0"/>
                  </a:lnTo>
                  <a:lnTo>
                    <a:pt x="2" y="1"/>
                  </a:lnTo>
                  <a:lnTo>
                    <a:pt x="2" y="1"/>
                  </a:lnTo>
                  <a:lnTo>
                    <a:pt x="0" y="0"/>
                  </a:lnTo>
                  <a:lnTo>
                    <a:pt x="2" y="0"/>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21" name="Freeform 341">
              <a:extLst>
                <a:ext uri="{FF2B5EF4-FFF2-40B4-BE49-F238E27FC236}">
                  <a16:creationId xmlns:a16="http://schemas.microsoft.com/office/drawing/2014/main" id="{53592BB8-873E-4BB1-8B49-366859C73F72}"/>
                </a:ext>
              </a:extLst>
            </p:cNvPr>
            <p:cNvSpPr>
              <a:spLocks noEditPoints="1"/>
            </p:cNvSpPr>
            <p:nvPr/>
          </p:nvSpPr>
          <p:spPr bwMode="auto">
            <a:xfrm>
              <a:off x="3691023" y="5035775"/>
              <a:ext cx="561376" cy="1103259"/>
            </a:xfrm>
            <a:custGeom>
              <a:avLst/>
              <a:gdLst>
                <a:gd name="T0" fmla="*/ 127 w 288"/>
                <a:gd name="T1" fmla="*/ 561 h 566"/>
                <a:gd name="T2" fmla="*/ 79 w 288"/>
                <a:gd name="T3" fmla="*/ 531 h 566"/>
                <a:gd name="T4" fmla="*/ 121 w 288"/>
                <a:gd name="T5" fmla="*/ 558 h 566"/>
                <a:gd name="T6" fmla="*/ 80 w 288"/>
                <a:gd name="T7" fmla="*/ 561 h 566"/>
                <a:gd name="T8" fmla="*/ 170 w 288"/>
                <a:gd name="T9" fmla="*/ 276 h 566"/>
                <a:gd name="T10" fmla="*/ 126 w 288"/>
                <a:gd name="T11" fmla="*/ 5 h 566"/>
                <a:gd name="T12" fmla="*/ 142 w 288"/>
                <a:gd name="T13" fmla="*/ 4 h 566"/>
                <a:gd name="T14" fmla="*/ 170 w 288"/>
                <a:gd name="T15" fmla="*/ 21 h 566"/>
                <a:gd name="T16" fmla="*/ 208 w 288"/>
                <a:gd name="T17" fmla="*/ 41 h 566"/>
                <a:gd name="T18" fmla="*/ 228 w 288"/>
                <a:gd name="T19" fmla="*/ 60 h 566"/>
                <a:gd name="T20" fmla="*/ 222 w 288"/>
                <a:gd name="T21" fmla="*/ 75 h 566"/>
                <a:gd name="T22" fmla="*/ 238 w 288"/>
                <a:gd name="T23" fmla="*/ 87 h 566"/>
                <a:gd name="T24" fmla="*/ 260 w 288"/>
                <a:gd name="T25" fmla="*/ 86 h 566"/>
                <a:gd name="T26" fmla="*/ 272 w 288"/>
                <a:gd name="T27" fmla="*/ 73 h 566"/>
                <a:gd name="T28" fmla="*/ 285 w 288"/>
                <a:gd name="T29" fmla="*/ 60 h 566"/>
                <a:gd name="T30" fmla="*/ 280 w 288"/>
                <a:gd name="T31" fmla="*/ 84 h 566"/>
                <a:gd name="T32" fmla="*/ 268 w 288"/>
                <a:gd name="T33" fmla="*/ 92 h 566"/>
                <a:gd name="T34" fmla="*/ 255 w 288"/>
                <a:gd name="T35" fmla="*/ 101 h 566"/>
                <a:gd name="T36" fmla="*/ 236 w 288"/>
                <a:gd name="T37" fmla="*/ 123 h 566"/>
                <a:gd name="T38" fmla="*/ 227 w 288"/>
                <a:gd name="T39" fmla="*/ 144 h 566"/>
                <a:gd name="T40" fmla="*/ 224 w 288"/>
                <a:gd name="T41" fmla="*/ 161 h 566"/>
                <a:gd name="T42" fmla="*/ 219 w 288"/>
                <a:gd name="T43" fmla="*/ 194 h 566"/>
                <a:gd name="T44" fmla="*/ 244 w 288"/>
                <a:gd name="T45" fmla="*/ 229 h 566"/>
                <a:gd name="T46" fmla="*/ 176 w 288"/>
                <a:gd name="T47" fmla="*/ 271 h 566"/>
                <a:gd name="T48" fmla="*/ 165 w 288"/>
                <a:gd name="T49" fmla="*/ 287 h 566"/>
                <a:gd name="T50" fmla="*/ 129 w 288"/>
                <a:gd name="T51" fmla="*/ 305 h 566"/>
                <a:gd name="T52" fmla="*/ 129 w 288"/>
                <a:gd name="T53" fmla="*/ 328 h 566"/>
                <a:gd name="T54" fmla="*/ 143 w 288"/>
                <a:gd name="T55" fmla="*/ 327 h 566"/>
                <a:gd name="T56" fmla="*/ 129 w 288"/>
                <a:gd name="T57" fmla="*/ 339 h 566"/>
                <a:gd name="T58" fmla="*/ 120 w 288"/>
                <a:gd name="T59" fmla="*/ 368 h 566"/>
                <a:gd name="T60" fmla="*/ 86 w 288"/>
                <a:gd name="T61" fmla="*/ 396 h 566"/>
                <a:gd name="T62" fmla="*/ 107 w 288"/>
                <a:gd name="T63" fmla="*/ 427 h 566"/>
                <a:gd name="T64" fmla="*/ 85 w 288"/>
                <a:gd name="T65" fmla="*/ 456 h 566"/>
                <a:gd name="T66" fmla="*/ 74 w 288"/>
                <a:gd name="T67" fmla="*/ 468 h 566"/>
                <a:gd name="T68" fmla="*/ 66 w 288"/>
                <a:gd name="T69" fmla="*/ 492 h 566"/>
                <a:gd name="T70" fmla="*/ 74 w 288"/>
                <a:gd name="T71" fmla="*/ 511 h 566"/>
                <a:gd name="T72" fmla="*/ 19 w 288"/>
                <a:gd name="T73" fmla="*/ 500 h 566"/>
                <a:gd name="T74" fmla="*/ 11 w 288"/>
                <a:gd name="T75" fmla="*/ 479 h 566"/>
                <a:gd name="T76" fmla="*/ 0 w 288"/>
                <a:gd name="T77" fmla="*/ 457 h 566"/>
                <a:gd name="T78" fmla="*/ 17 w 288"/>
                <a:gd name="T79" fmla="*/ 437 h 566"/>
                <a:gd name="T80" fmla="*/ 23 w 288"/>
                <a:gd name="T81" fmla="*/ 413 h 566"/>
                <a:gd name="T82" fmla="*/ 27 w 288"/>
                <a:gd name="T83" fmla="*/ 390 h 566"/>
                <a:gd name="T84" fmla="*/ 30 w 288"/>
                <a:gd name="T85" fmla="*/ 372 h 566"/>
                <a:gd name="T86" fmla="*/ 27 w 288"/>
                <a:gd name="T87" fmla="*/ 357 h 566"/>
                <a:gd name="T88" fmla="*/ 22 w 288"/>
                <a:gd name="T89" fmla="*/ 335 h 566"/>
                <a:gd name="T90" fmla="*/ 25 w 288"/>
                <a:gd name="T91" fmla="*/ 317 h 566"/>
                <a:gd name="T92" fmla="*/ 27 w 288"/>
                <a:gd name="T93" fmla="*/ 292 h 566"/>
                <a:gd name="T94" fmla="*/ 31 w 288"/>
                <a:gd name="T95" fmla="*/ 278 h 566"/>
                <a:gd name="T96" fmla="*/ 36 w 288"/>
                <a:gd name="T97" fmla="*/ 254 h 566"/>
                <a:gd name="T98" fmla="*/ 38 w 288"/>
                <a:gd name="T99" fmla="*/ 231 h 566"/>
                <a:gd name="T100" fmla="*/ 45 w 288"/>
                <a:gd name="T101" fmla="*/ 213 h 566"/>
                <a:gd name="T102" fmla="*/ 52 w 288"/>
                <a:gd name="T103" fmla="*/ 194 h 566"/>
                <a:gd name="T104" fmla="*/ 50 w 288"/>
                <a:gd name="T105" fmla="*/ 175 h 566"/>
                <a:gd name="T106" fmla="*/ 47 w 288"/>
                <a:gd name="T107" fmla="*/ 156 h 566"/>
                <a:gd name="T108" fmla="*/ 47 w 288"/>
                <a:gd name="T109" fmla="*/ 139 h 566"/>
                <a:gd name="T110" fmla="*/ 52 w 288"/>
                <a:gd name="T111" fmla="*/ 119 h 566"/>
                <a:gd name="T112" fmla="*/ 64 w 288"/>
                <a:gd name="T113" fmla="*/ 92 h 566"/>
                <a:gd name="T114" fmla="*/ 74 w 288"/>
                <a:gd name="T115" fmla="*/ 75 h 566"/>
                <a:gd name="T116" fmla="*/ 74 w 288"/>
                <a:gd name="T117" fmla="*/ 49 h 566"/>
                <a:gd name="T118" fmla="*/ 91 w 288"/>
                <a:gd name="T119" fmla="*/ 32 h 566"/>
                <a:gd name="T120" fmla="*/ 105 w 288"/>
                <a:gd name="T121" fmla="*/ 2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8" h="566">
                  <a:moveTo>
                    <a:pt x="131" y="560"/>
                  </a:moveTo>
                  <a:lnTo>
                    <a:pt x="132" y="560"/>
                  </a:lnTo>
                  <a:lnTo>
                    <a:pt x="135" y="560"/>
                  </a:lnTo>
                  <a:lnTo>
                    <a:pt x="137" y="560"/>
                  </a:lnTo>
                  <a:lnTo>
                    <a:pt x="138" y="560"/>
                  </a:lnTo>
                  <a:lnTo>
                    <a:pt x="138" y="560"/>
                  </a:lnTo>
                  <a:lnTo>
                    <a:pt x="140" y="560"/>
                  </a:lnTo>
                  <a:lnTo>
                    <a:pt x="142" y="560"/>
                  </a:lnTo>
                  <a:lnTo>
                    <a:pt x="142" y="560"/>
                  </a:lnTo>
                  <a:lnTo>
                    <a:pt x="138" y="561"/>
                  </a:lnTo>
                  <a:lnTo>
                    <a:pt x="138" y="561"/>
                  </a:lnTo>
                  <a:lnTo>
                    <a:pt x="134" y="561"/>
                  </a:lnTo>
                  <a:lnTo>
                    <a:pt x="132" y="561"/>
                  </a:lnTo>
                  <a:lnTo>
                    <a:pt x="131" y="561"/>
                  </a:lnTo>
                  <a:lnTo>
                    <a:pt x="129" y="563"/>
                  </a:lnTo>
                  <a:lnTo>
                    <a:pt x="127" y="563"/>
                  </a:lnTo>
                  <a:lnTo>
                    <a:pt x="127" y="561"/>
                  </a:lnTo>
                  <a:lnTo>
                    <a:pt x="129" y="561"/>
                  </a:lnTo>
                  <a:lnTo>
                    <a:pt x="129" y="561"/>
                  </a:lnTo>
                  <a:lnTo>
                    <a:pt x="131" y="560"/>
                  </a:lnTo>
                  <a:lnTo>
                    <a:pt x="131" y="560"/>
                  </a:lnTo>
                  <a:close/>
                  <a:moveTo>
                    <a:pt x="72" y="519"/>
                  </a:moveTo>
                  <a:lnTo>
                    <a:pt x="72" y="519"/>
                  </a:lnTo>
                  <a:lnTo>
                    <a:pt x="75" y="524"/>
                  </a:lnTo>
                  <a:lnTo>
                    <a:pt x="77" y="525"/>
                  </a:lnTo>
                  <a:lnTo>
                    <a:pt x="77" y="527"/>
                  </a:lnTo>
                  <a:lnTo>
                    <a:pt x="75" y="525"/>
                  </a:lnTo>
                  <a:lnTo>
                    <a:pt x="74" y="527"/>
                  </a:lnTo>
                  <a:lnTo>
                    <a:pt x="74" y="528"/>
                  </a:lnTo>
                  <a:lnTo>
                    <a:pt x="74" y="528"/>
                  </a:lnTo>
                  <a:lnTo>
                    <a:pt x="74" y="530"/>
                  </a:lnTo>
                  <a:lnTo>
                    <a:pt x="74" y="530"/>
                  </a:lnTo>
                  <a:lnTo>
                    <a:pt x="75" y="531"/>
                  </a:lnTo>
                  <a:lnTo>
                    <a:pt x="79" y="531"/>
                  </a:lnTo>
                  <a:lnTo>
                    <a:pt x="79" y="531"/>
                  </a:lnTo>
                  <a:lnTo>
                    <a:pt x="80" y="536"/>
                  </a:lnTo>
                  <a:lnTo>
                    <a:pt x="82" y="538"/>
                  </a:lnTo>
                  <a:lnTo>
                    <a:pt x="83" y="538"/>
                  </a:lnTo>
                  <a:lnTo>
                    <a:pt x="85" y="541"/>
                  </a:lnTo>
                  <a:lnTo>
                    <a:pt x="88" y="544"/>
                  </a:lnTo>
                  <a:lnTo>
                    <a:pt x="91" y="546"/>
                  </a:lnTo>
                  <a:lnTo>
                    <a:pt x="94" y="549"/>
                  </a:lnTo>
                  <a:lnTo>
                    <a:pt x="97" y="550"/>
                  </a:lnTo>
                  <a:lnTo>
                    <a:pt x="101" y="552"/>
                  </a:lnTo>
                  <a:lnTo>
                    <a:pt x="102" y="553"/>
                  </a:lnTo>
                  <a:lnTo>
                    <a:pt x="107" y="555"/>
                  </a:lnTo>
                  <a:lnTo>
                    <a:pt x="110" y="557"/>
                  </a:lnTo>
                  <a:lnTo>
                    <a:pt x="113" y="558"/>
                  </a:lnTo>
                  <a:lnTo>
                    <a:pt x="120" y="558"/>
                  </a:lnTo>
                  <a:lnTo>
                    <a:pt x="121" y="558"/>
                  </a:lnTo>
                  <a:lnTo>
                    <a:pt x="121" y="558"/>
                  </a:lnTo>
                  <a:lnTo>
                    <a:pt x="121" y="561"/>
                  </a:lnTo>
                  <a:lnTo>
                    <a:pt x="120" y="563"/>
                  </a:lnTo>
                  <a:lnTo>
                    <a:pt x="118" y="563"/>
                  </a:lnTo>
                  <a:lnTo>
                    <a:pt x="115" y="563"/>
                  </a:lnTo>
                  <a:lnTo>
                    <a:pt x="113" y="563"/>
                  </a:lnTo>
                  <a:lnTo>
                    <a:pt x="112" y="563"/>
                  </a:lnTo>
                  <a:lnTo>
                    <a:pt x="110" y="563"/>
                  </a:lnTo>
                  <a:lnTo>
                    <a:pt x="109" y="565"/>
                  </a:lnTo>
                  <a:lnTo>
                    <a:pt x="107" y="565"/>
                  </a:lnTo>
                  <a:lnTo>
                    <a:pt x="105" y="565"/>
                  </a:lnTo>
                  <a:lnTo>
                    <a:pt x="104" y="566"/>
                  </a:lnTo>
                  <a:lnTo>
                    <a:pt x="102" y="566"/>
                  </a:lnTo>
                  <a:lnTo>
                    <a:pt x="101" y="566"/>
                  </a:lnTo>
                  <a:lnTo>
                    <a:pt x="96" y="563"/>
                  </a:lnTo>
                  <a:lnTo>
                    <a:pt x="93" y="563"/>
                  </a:lnTo>
                  <a:lnTo>
                    <a:pt x="83" y="563"/>
                  </a:lnTo>
                  <a:lnTo>
                    <a:pt x="80" y="561"/>
                  </a:lnTo>
                  <a:lnTo>
                    <a:pt x="77" y="561"/>
                  </a:lnTo>
                  <a:lnTo>
                    <a:pt x="75" y="561"/>
                  </a:lnTo>
                  <a:lnTo>
                    <a:pt x="74" y="561"/>
                  </a:lnTo>
                  <a:lnTo>
                    <a:pt x="72" y="561"/>
                  </a:lnTo>
                  <a:lnTo>
                    <a:pt x="71" y="563"/>
                  </a:lnTo>
                  <a:lnTo>
                    <a:pt x="71" y="558"/>
                  </a:lnTo>
                  <a:lnTo>
                    <a:pt x="72" y="552"/>
                  </a:lnTo>
                  <a:lnTo>
                    <a:pt x="72" y="546"/>
                  </a:lnTo>
                  <a:lnTo>
                    <a:pt x="72" y="541"/>
                  </a:lnTo>
                  <a:lnTo>
                    <a:pt x="72" y="536"/>
                  </a:lnTo>
                  <a:lnTo>
                    <a:pt x="72" y="530"/>
                  </a:lnTo>
                  <a:lnTo>
                    <a:pt x="72" y="525"/>
                  </a:lnTo>
                  <a:lnTo>
                    <a:pt x="72" y="519"/>
                  </a:lnTo>
                  <a:close/>
                  <a:moveTo>
                    <a:pt x="167" y="275"/>
                  </a:moveTo>
                  <a:lnTo>
                    <a:pt x="168" y="275"/>
                  </a:lnTo>
                  <a:lnTo>
                    <a:pt x="168" y="275"/>
                  </a:lnTo>
                  <a:lnTo>
                    <a:pt x="170" y="276"/>
                  </a:lnTo>
                  <a:lnTo>
                    <a:pt x="170" y="276"/>
                  </a:lnTo>
                  <a:lnTo>
                    <a:pt x="168" y="276"/>
                  </a:lnTo>
                  <a:lnTo>
                    <a:pt x="167" y="275"/>
                  </a:lnTo>
                  <a:lnTo>
                    <a:pt x="167" y="275"/>
                  </a:lnTo>
                  <a:lnTo>
                    <a:pt x="167" y="275"/>
                  </a:lnTo>
                  <a:close/>
                  <a:moveTo>
                    <a:pt x="107" y="0"/>
                  </a:moveTo>
                  <a:lnTo>
                    <a:pt x="107" y="0"/>
                  </a:lnTo>
                  <a:lnTo>
                    <a:pt x="109" y="0"/>
                  </a:lnTo>
                  <a:lnTo>
                    <a:pt x="109" y="2"/>
                  </a:lnTo>
                  <a:lnTo>
                    <a:pt x="112" y="4"/>
                  </a:lnTo>
                  <a:lnTo>
                    <a:pt x="113" y="5"/>
                  </a:lnTo>
                  <a:lnTo>
                    <a:pt x="115" y="5"/>
                  </a:lnTo>
                  <a:lnTo>
                    <a:pt x="116" y="5"/>
                  </a:lnTo>
                  <a:lnTo>
                    <a:pt x="116" y="5"/>
                  </a:lnTo>
                  <a:lnTo>
                    <a:pt x="123" y="5"/>
                  </a:lnTo>
                  <a:lnTo>
                    <a:pt x="124" y="5"/>
                  </a:lnTo>
                  <a:lnTo>
                    <a:pt x="126" y="5"/>
                  </a:lnTo>
                  <a:lnTo>
                    <a:pt x="127" y="5"/>
                  </a:lnTo>
                  <a:lnTo>
                    <a:pt x="129" y="5"/>
                  </a:lnTo>
                  <a:lnTo>
                    <a:pt x="131" y="7"/>
                  </a:lnTo>
                  <a:lnTo>
                    <a:pt x="131" y="8"/>
                  </a:lnTo>
                  <a:lnTo>
                    <a:pt x="132" y="10"/>
                  </a:lnTo>
                  <a:lnTo>
                    <a:pt x="132" y="12"/>
                  </a:lnTo>
                  <a:lnTo>
                    <a:pt x="134" y="15"/>
                  </a:lnTo>
                  <a:lnTo>
                    <a:pt x="134" y="16"/>
                  </a:lnTo>
                  <a:lnTo>
                    <a:pt x="134" y="15"/>
                  </a:lnTo>
                  <a:lnTo>
                    <a:pt x="135" y="12"/>
                  </a:lnTo>
                  <a:lnTo>
                    <a:pt x="135" y="10"/>
                  </a:lnTo>
                  <a:lnTo>
                    <a:pt x="137" y="8"/>
                  </a:lnTo>
                  <a:lnTo>
                    <a:pt x="138" y="4"/>
                  </a:lnTo>
                  <a:lnTo>
                    <a:pt x="140" y="4"/>
                  </a:lnTo>
                  <a:lnTo>
                    <a:pt x="140" y="4"/>
                  </a:lnTo>
                  <a:lnTo>
                    <a:pt x="142" y="4"/>
                  </a:lnTo>
                  <a:lnTo>
                    <a:pt x="142" y="4"/>
                  </a:lnTo>
                  <a:lnTo>
                    <a:pt x="143" y="4"/>
                  </a:lnTo>
                  <a:lnTo>
                    <a:pt x="143" y="4"/>
                  </a:lnTo>
                  <a:lnTo>
                    <a:pt x="149" y="4"/>
                  </a:lnTo>
                  <a:lnTo>
                    <a:pt x="156" y="4"/>
                  </a:lnTo>
                  <a:lnTo>
                    <a:pt x="156" y="4"/>
                  </a:lnTo>
                  <a:lnTo>
                    <a:pt x="156" y="4"/>
                  </a:lnTo>
                  <a:lnTo>
                    <a:pt x="157" y="5"/>
                  </a:lnTo>
                  <a:lnTo>
                    <a:pt x="157" y="7"/>
                  </a:lnTo>
                  <a:lnTo>
                    <a:pt x="157" y="7"/>
                  </a:lnTo>
                  <a:lnTo>
                    <a:pt x="159" y="7"/>
                  </a:lnTo>
                  <a:lnTo>
                    <a:pt x="159" y="7"/>
                  </a:lnTo>
                  <a:lnTo>
                    <a:pt x="159" y="8"/>
                  </a:lnTo>
                  <a:lnTo>
                    <a:pt x="162" y="10"/>
                  </a:lnTo>
                  <a:lnTo>
                    <a:pt x="164" y="13"/>
                  </a:lnTo>
                  <a:lnTo>
                    <a:pt x="167" y="16"/>
                  </a:lnTo>
                  <a:lnTo>
                    <a:pt x="168" y="19"/>
                  </a:lnTo>
                  <a:lnTo>
                    <a:pt x="170" y="21"/>
                  </a:lnTo>
                  <a:lnTo>
                    <a:pt x="172" y="23"/>
                  </a:lnTo>
                  <a:lnTo>
                    <a:pt x="173" y="23"/>
                  </a:lnTo>
                  <a:lnTo>
                    <a:pt x="175" y="24"/>
                  </a:lnTo>
                  <a:lnTo>
                    <a:pt x="175" y="24"/>
                  </a:lnTo>
                  <a:lnTo>
                    <a:pt x="176" y="26"/>
                  </a:lnTo>
                  <a:lnTo>
                    <a:pt x="179" y="27"/>
                  </a:lnTo>
                  <a:lnTo>
                    <a:pt x="181" y="29"/>
                  </a:lnTo>
                  <a:lnTo>
                    <a:pt x="181" y="30"/>
                  </a:lnTo>
                  <a:lnTo>
                    <a:pt x="184" y="32"/>
                  </a:lnTo>
                  <a:lnTo>
                    <a:pt x="189" y="34"/>
                  </a:lnTo>
                  <a:lnTo>
                    <a:pt x="192" y="34"/>
                  </a:lnTo>
                  <a:lnTo>
                    <a:pt x="195" y="34"/>
                  </a:lnTo>
                  <a:lnTo>
                    <a:pt x="198" y="35"/>
                  </a:lnTo>
                  <a:lnTo>
                    <a:pt x="202" y="38"/>
                  </a:lnTo>
                  <a:lnTo>
                    <a:pt x="205" y="40"/>
                  </a:lnTo>
                  <a:lnTo>
                    <a:pt x="205" y="40"/>
                  </a:lnTo>
                  <a:lnTo>
                    <a:pt x="208" y="41"/>
                  </a:lnTo>
                  <a:lnTo>
                    <a:pt x="214" y="46"/>
                  </a:lnTo>
                  <a:lnTo>
                    <a:pt x="217" y="46"/>
                  </a:lnTo>
                  <a:lnTo>
                    <a:pt x="219" y="48"/>
                  </a:lnTo>
                  <a:lnTo>
                    <a:pt x="220" y="48"/>
                  </a:lnTo>
                  <a:lnTo>
                    <a:pt x="220" y="48"/>
                  </a:lnTo>
                  <a:lnTo>
                    <a:pt x="222" y="48"/>
                  </a:lnTo>
                  <a:lnTo>
                    <a:pt x="224" y="48"/>
                  </a:lnTo>
                  <a:lnTo>
                    <a:pt x="225" y="49"/>
                  </a:lnTo>
                  <a:lnTo>
                    <a:pt x="228" y="51"/>
                  </a:lnTo>
                  <a:lnTo>
                    <a:pt x="230" y="54"/>
                  </a:lnTo>
                  <a:lnTo>
                    <a:pt x="231" y="56"/>
                  </a:lnTo>
                  <a:lnTo>
                    <a:pt x="231" y="56"/>
                  </a:lnTo>
                  <a:lnTo>
                    <a:pt x="231" y="57"/>
                  </a:lnTo>
                  <a:lnTo>
                    <a:pt x="231" y="57"/>
                  </a:lnTo>
                  <a:lnTo>
                    <a:pt x="230" y="59"/>
                  </a:lnTo>
                  <a:lnTo>
                    <a:pt x="228" y="59"/>
                  </a:lnTo>
                  <a:lnTo>
                    <a:pt x="228" y="60"/>
                  </a:lnTo>
                  <a:lnTo>
                    <a:pt x="228" y="60"/>
                  </a:lnTo>
                  <a:lnTo>
                    <a:pt x="227" y="62"/>
                  </a:lnTo>
                  <a:lnTo>
                    <a:pt x="227" y="64"/>
                  </a:lnTo>
                  <a:lnTo>
                    <a:pt x="227" y="64"/>
                  </a:lnTo>
                  <a:lnTo>
                    <a:pt x="227" y="65"/>
                  </a:lnTo>
                  <a:lnTo>
                    <a:pt x="224" y="67"/>
                  </a:lnTo>
                  <a:lnTo>
                    <a:pt x="224" y="67"/>
                  </a:lnTo>
                  <a:lnTo>
                    <a:pt x="224" y="68"/>
                  </a:lnTo>
                  <a:lnTo>
                    <a:pt x="224" y="68"/>
                  </a:lnTo>
                  <a:lnTo>
                    <a:pt x="224" y="68"/>
                  </a:lnTo>
                  <a:lnTo>
                    <a:pt x="222" y="68"/>
                  </a:lnTo>
                  <a:lnTo>
                    <a:pt x="222" y="70"/>
                  </a:lnTo>
                  <a:lnTo>
                    <a:pt x="222" y="71"/>
                  </a:lnTo>
                  <a:lnTo>
                    <a:pt x="222" y="73"/>
                  </a:lnTo>
                  <a:lnTo>
                    <a:pt x="222" y="75"/>
                  </a:lnTo>
                  <a:lnTo>
                    <a:pt x="222" y="75"/>
                  </a:lnTo>
                  <a:lnTo>
                    <a:pt x="222" y="75"/>
                  </a:lnTo>
                  <a:lnTo>
                    <a:pt x="222" y="75"/>
                  </a:lnTo>
                  <a:lnTo>
                    <a:pt x="222" y="76"/>
                  </a:lnTo>
                  <a:lnTo>
                    <a:pt x="220" y="76"/>
                  </a:lnTo>
                  <a:lnTo>
                    <a:pt x="220" y="76"/>
                  </a:lnTo>
                  <a:lnTo>
                    <a:pt x="220" y="78"/>
                  </a:lnTo>
                  <a:lnTo>
                    <a:pt x="220" y="78"/>
                  </a:lnTo>
                  <a:lnTo>
                    <a:pt x="219" y="78"/>
                  </a:lnTo>
                  <a:lnTo>
                    <a:pt x="219" y="79"/>
                  </a:lnTo>
                  <a:lnTo>
                    <a:pt x="217" y="79"/>
                  </a:lnTo>
                  <a:lnTo>
                    <a:pt x="217" y="81"/>
                  </a:lnTo>
                  <a:lnTo>
                    <a:pt x="216" y="81"/>
                  </a:lnTo>
                  <a:lnTo>
                    <a:pt x="216" y="82"/>
                  </a:lnTo>
                  <a:lnTo>
                    <a:pt x="217" y="84"/>
                  </a:lnTo>
                  <a:lnTo>
                    <a:pt x="224" y="84"/>
                  </a:lnTo>
                  <a:lnTo>
                    <a:pt x="228" y="84"/>
                  </a:lnTo>
                  <a:lnTo>
                    <a:pt x="235" y="86"/>
                  </a:lnTo>
                  <a:lnTo>
                    <a:pt x="238" y="87"/>
                  </a:lnTo>
                  <a:lnTo>
                    <a:pt x="239" y="86"/>
                  </a:lnTo>
                  <a:lnTo>
                    <a:pt x="241" y="86"/>
                  </a:lnTo>
                  <a:lnTo>
                    <a:pt x="243" y="87"/>
                  </a:lnTo>
                  <a:lnTo>
                    <a:pt x="244" y="87"/>
                  </a:lnTo>
                  <a:lnTo>
                    <a:pt x="246" y="87"/>
                  </a:lnTo>
                  <a:lnTo>
                    <a:pt x="247" y="87"/>
                  </a:lnTo>
                  <a:lnTo>
                    <a:pt x="247" y="89"/>
                  </a:lnTo>
                  <a:lnTo>
                    <a:pt x="249" y="87"/>
                  </a:lnTo>
                  <a:lnTo>
                    <a:pt x="250" y="86"/>
                  </a:lnTo>
                  <a:lnTo>
                    <a:pt x="250" y="86"/>
                  </a:lnTo>
                  <a:lnTo>
                    <a:pt x="252" y="84"/>
                  </a:lnTo>
                  <a:lnTo>
                    <a:pt x="254" y="84"/>
                  </a:lnTo>
                  <a:lnTo>
                    <a:pt x="255" y="84"/>
                  </a:lnTo>
                  <a:lnTo>
                    <a:pt x="257" y="86"/>
                  </a:lnTo>
                  <a:lnTo>
                    <a:pt x="257" y="86"/>
                  </a:lnTo>
                  <a:lnTo>
                    <a:pt x="258" y="86"/>
                  </a:lnTo>
                  <a:lnTo>
                    <a:pt x="260" y="86"/>
                  </a:lnTo>
                  <a:lnTo>
                    <a:pt x="260" y="84"/>
                  </a:lnTo>
                  <a:lnTo>
                    <a:pt x="260" y="82"/>
                  </a:lnTo>
                  <a:lnTo>
                    <a:pt x="260" y="82"/>
                  </a:lnTo>
                  <a:lnTo>
                    <a:pt x="261" y="81"/>
                  </a:lnTo>
                  <a:lnTo>
                    <a:pt x="261" y="81"/>
                  </a:lnTo>
                  <a:lnTo>
                    <a:pt x="263" y="79"/>
                  </a:lnTo>
                  <a:lnTo>
                    <a:pt x="263" y="79"/>
                  </a:lnTo>
                  <a:lnTo>
                    <a:pt x="266" y="79"/>
                  </a:lnTo>
                  <a:lnTo>
                    <a:pt x="266" y="78"/>
                  </a:lnTo>
                  <a:lnTo>
                    <a:pt x="266" y="78"/>
                  </a:lnTo>
                  <a:lnTo>
                    <a:pt x="268" y="78"/>
                  </a:lnTo>
                  <a:lnTo>
                    <a:pt x="268" y="76"/>
                  </a:lnTo>
                  <a:lnTo>
                    <a:pt x="269" y="76"/>
                  </a:lnTo>
                  <a:lnTo>
                    <a:pt x="269" y="75"/>
                  </a:lnTo>
                  <a:lnTo>
                    <a:pt x="271" y="75"/>
                  </a:lnTo>
                  <a:lnTo>
                    <a:pt x="271" y="75"/>
                  </a:lnTo>
                  <a:lnTo>
                    <a:pt x="272" y="73"/>
                  </a:lnTo>
                  <a:lnTo>
                    <a:pt x="274" y="68"/>
                  </a:lnTo>
                  <a:lnTo>
                    <a:pt x="274" y="64"/>
                  </a:lnTo>
                  <a:lnTo>
                    <a:pt x="274" y="57"/>
                  </a:lnTo>
                  <a:lnTo>
                    <a:pt x="276" y="57"/>
                  </a:lnTo>
                  <a:lnTo>
                    <a:pt x="276" y="59"/>
                  </a:lnTo>
                  <a:lnTo>
                    <a:pt x="277" y="59"/>
                  </a:lnTo>
                  <a:lnTo>
                    <a:pt x="277" y="57"/>
                  </a:lnTo>
                  <a:lnTo>
                    <a:pt x="279" y="57"/>
                  </a:lnTo>
                  <a:lnTo>
                    <a:pt x="279" y="57"/>
                  </a:lnTo>
                  <a:lnTo>
                    <a:pt x="280" y="57"/>
                  </a:lnTo>
                  <a:lnTo>
                    <a:pt x="280" y="57"/>
                  </a:lnTo>
                  <a:lnTo>
                    <a:pt x="282" y="57"/>
                  </a:lnTo>
                  <a:lnTo>
                    <a:pt x="282" y="57"/>
                  </a:lnTo>
                  <a:lnTo>
                    <a:pt x="284" y="57"/>
                  </a:lnTo>
                  <a:lnTo>
                    <a:pt x="284" y="59"/>
                  </a:lnTo>
                  <a:lnTo>
                    <a:pt x="285" y="59"/>
                  </a:lnTo>
                  <a:lnTo>
                    <a:pt x="285" y="60"/>
                  </a:lnTo>
                  <a:lnTo>
                    <a:pt x="285" y="64"/>
                  </a:lnTo>
                  <a:lnTo>
                    <a:pt x="287" y="65"/>
                  </a:lnTo>
                  <a:lnTo>
                    <a:pt x="288" y="68"/>
                  </a:lnTo>
                  <a:lnTo>
                    <a:pt x="288" y="68"/>
                  </a:lnTo>
                  <a:lnTo>
                    <a:pt x="287" y="70"/>
                  </a:lnTo>
                  <a:lnTo>
                    <a:pt x="287" y="71"/>
                  </a:lnTo>
                  <a:lnTo>
                    <a:pt x="287" y="75"/>
                  </a:lnTo>
                  <a:lnTo>
                    <a:pt x="287" y="76"/>
                  </a:lnTo>
                  <a:lnTo>
                    <a:pt x="287" y="76"/>
                  </a:lnTo>
                  <a:lnTo>
                    <a:pt x="287" y="78"/>
                  </a:lnTo>
                  <a:lnTo>
                    <a:pt x="287" y="79"/>
                  </a:lnTo>
                  <a:lnTo>
                    <a:pt x="285" y="81"/>
                  </a:lnTo>
                  <a:lnTo>
                    <a:pt x="285" y="82"/>
                  </a:lnTo>
                  <a:lnTo>
                    <a:pt x="284" y="82"/>
                  </a:lnTo>
                  <a:lnTo>
                    <a:pt x="282" y="84"/>
                  </a:lnTo>
                  <a:lnTo>
                    <a:pt x="282" y="84"/>
                  </a:lnTo>
                  <a:lnTo>
                    <a:pt x="280" y="84"/>
                  </a:lnTo>
                  <a:lnTo>
                    <a:pt x="280" y="84"/>
                  </a:lnTo>
                  <a:lnTo>
                    <a:pt x="279" y="86"/>
                  </a:lnTo>
                  <a:lnTo>
                    <a:pt x="279" y="86"/>
                  </a:lnTo>
                  <a:lnTo>
                    <a:pt x="277" y="87"/>
                  </a:lnTo>
                  <a:lnTo>
                    <a:pt x="276" y="87"/>
                  </a:lnTo>
                  <a:lnTo>
                    <a:pt x="276" y="87"/>
                  </a:lnTo>
                  <a:lnTo>
                    <a:pt x="274" y="87"/>
                  </a:lnTo>
                  <a:lnTo>
                    <a:pt x="274" y="87"/>
                  </a:lnTo>
                  <a:lnTo>
                    <a:pt x="272" y="87"/>
                  </a:lnTo>
                  <a:lnTo>
                    <a:pt x="272" y="87"/>
                  </a:lnTo>
                  <a:lnTo>
                    <a:pt x="271" y="89"/>
                  </a:lnTo>
                  <a:lnTo>
                    <a:pt x="271" y="89"/>
                  </a:lnTo>
                  <a:lnTo>
                    <a:pt x="269" y="90"/>
                  </a:lnTo>
                  <a:lnTo>
                    <a:pt x="269" y="90"/>
                  </a:lnTo>
                  <a:lnTo>
                    <a:pt x="269" y="90"/>
                  </a:lnTo>
                  <a:lnTo>
                    <a:pt x="268" y="92"/>
                  </a:lnTo>
                  <a:lnTo>
                    <a:pt x="268" y="92"/>
                  </a:lnTo>
                  <a:lnTo>
                    <a:pt x="268" y="92"/>
                  </a:lnTo>
                  <a:lnTo>
                    <a:pt x="268" y="93"/>
                  </a:lnTo>
                  <a:lnTo>
                    <a:pt x="265" y="93"/>
                  </a:lnTo>
                  <a:lnTo>
                    <a:pt x="263" y="95"/>
                  </a:lnTo>
                  <a:lnTo>
                    <a:pt x="263" y="95"/>
                  </a:lnTo>
                  <a:lnTo>
                    <a:pt x="261" y="97"/>
                  </a:lnTo>
                  <a:lnTo>
                    <a:pt x="260" y="97"/>
                  </a:lnTo>
                  <a:lnTo>
                    <a:pt x="258" y="98"/>
                  </a:lnTo>
                  <a:lnTo>
                    <a:pt x="258" y="100"/>
                  </a:lnTo>
                  <a:lnTo>
                    <a:pt x="258" y="100"/>
                  </a:lnTo>
                  <a:lnTo>
                    <a:pt x="258" y="100"/>
                  </a:lnTo>
                  <a:lnTo>
                    <a:pt x="258" y="101"/>
                  </a:lnTo>
                  <a:lnTo>
                    <a:pt x="258" y="101"/>
                  </a:lnTo>
                  <a:lnTo>
                    <a:pt x="257" y="101"/>
                  </a:lnTo>
                  <a:lnTo>
                    <a:pt x="257" y="100"/>
                  </a:lnTo>
                  <a:lnTo>
                    <a:pt x="255" y="101"/>
                  </a:lnTo>
                  <a:lnTo>
                    <a:pt x="255" y="101"/>
                  </a:lnTo>
                  <a:lnTo>
                    <a:pt x="255" y="101"/>
                  </a:lnTo>
                  <a:lnTo>
                    <a:pt x="255" y="103"/>
                  </a:lnTo>
                  <a:lnTo>
                    <a:pt x="255" y="103"/>
                  </a:lnTo>
                  <a:lnTo>
                    <a:pt x="254" y="103"/>
                  </a:lnTo>
                  <a:lnTo>
                    <a:pt x="254" y="104"/>
                  </a:lnTo>
                  <a:lnTo>
                    <a:pt x="252" y="104"/>
                  </a:lnTo>
                  <a:lnTo>
                    <a:pt x="250" y="106"/>
                  </a:lnTo>
                  <a:lnTo>
                    <a:pt x="249" y="108"/>
                  </a:lnTo>
                  <a:lnTo>
                    <a:pt x="249" y="111"/>
                  </a:lnTo>
                  <a:lnTo>
                    <a:pt x="247" y="112"/>
                  </a:lnTo>
                  <a:lnTo>
                    <a:pt x="246" y="112"/>
                  </a:lnTo>
                  <a:lnTo>
                    <a:pt x="246" y="114"/>
                  </a:lnTo>
                  <a:lnTo>
                    <a:pt x="244" y="116"/>
                  </a:lnTo>
                  <a:lnTo>
                    <a:pt x="243" y="117"/>
                  </a:lnTo>
                  <a:lnTo>
                    <a:pt x="241" y="120"/>
                  </a:lnTo>
                  <a:lnTo>
                    <a:pt x="238" y="122"/>
                  </a:lnTo>
                  <a:lnTo>
                    <a:pt x="236" y="123"/>
                  </a:lnTo>
                  <a:lnTo>
                    <a:pt x="235" y="123"/>
                  </a:lnTo>
                  <a:lnTo>
                    <a:pt x="235" y="125"/>
                  </a:lnTo>
                  <a:lnTo>
                    <a:pt x="235" y="127"/>
                  </a:lnTo>
                  <a:lnTo>
                    <a:pt x="231" y="128"/>
                  </a:lnTo>
                  <a:lnTo>
                    <a:pt x="231" y="130"/>
                  </a:lnTo>
                  <a:lnTo>
                    <a:pt x="230" y="130"/>
                  </a:lnTo>
                  <a:lnTo>
                    <a:pt x="230" y="131"/>
                  </a:lnTo>
                  <a:lnTo>
                    <a:pt x="230" y="133"/>
                  </a:lnTo>
                  <a:lnTo>
                    <a:pt x="228" y="134"/>
                  </a:lnTo>
                  <a:lnTo>
                    <a:pt x="227" y="136"/>
                  </a:lnTo>
                  <a:lnTo>
                    <a:pt x="228" y="138"/>
                  </a:lnTo>
                  <a:lnTo>
                    <a:pt x="228" y="139"/>
                  </a:lnTo>
                  <a:lnTo>
                    <a:pt x="228" y="141"/>
                  </a:lnTo>
                  <a:lnTo>
                    <a:pt x="227" y="141"/>
                  </a:lnTo>
                  <a:lnTo>
                    <a:pt x="227" y="142"/>
                  </a:lnTo>
                  <a:lnTo>
                    <a:pt x="227" y="142"/>
                  </a:lnTo>
                  <a:lnTo>
                    <a:pt x="227" y="144"/>
                  </a:lnTo>
                  <a:lnTo>
                    <a:pt x="227" y="145"/>
                  </a:lnTo>
                  <a:lnTo>
                    <a:pt x="227" y="147"/>
                  </a:lnTo>
                  <a:lnTo>
                    <a:pt x="225" y="149"/>
                  </a:lnTo>
                  <a:lnTo>
                    <a:pt x="225" y="150"/>
                  </a:lnTo>
                  <a:lnTo>
                    <a:pt x="225" y="150"/>
                  </a:lnTo>
                  <a:lnTo>
                    <a:pt x="225" y="152"/>
                  </a:lnTo>
                  <a:lnTo>
                    <a:pt x="225" y="152"/>
                  </a:lnTo>
                  <a:lnTo>
                    <a:pt x="225" y="153"/>
                  </a:lnTo>
                  <a:lnTo>
                    <a:pt x="225" y="155"/>
                  </a:lnTo>
                  <a:lnTo>
                    <a:pt x="224" y="155"/>
                  </a:lnTo>
                  <a:lnTo>
                    <a:pt x="224" y="156"/>
                  </a:lnTo>
                  <a:lnTo>
                    <a:pt x="222" y="156"/>
                  </a:lnTo>
                  <a:lnTo>
                    <a:pt x="224" y="158"/>
                  </a:lnTo>
                  <a:lnTo>
                    <a:pt x="224" y="158"/>
                  </a:lnTo>
                  <a:lnTo>
                    <a:pt x="222" y="160"/>
                  </a:lnTo>
                  <a:lnTo>
                    <a:pt x="224" y="161"/>
                  </a:lnTo>
                  <a:lnTo>
                    <a:pt x="224" y="161"/>
                  </a:lnTo>
                  <a:lnTo>
                    <a:pt x="224" y="163"/>
                  </a:lnTo>
                  <a:lnTo>
                    <a:pt x="222" y="166"/>
                  </a:lnTo>
                  <a:lnTo>
                    <a:pt x="222" y="168"/>
                  </a:lnTo>
                  <a:lnTo>
                    <a:pt x="224" y="174"/>
                  </a:lnTo>
                  <a:lnTo>
                    <a:pt x="222" y="174"/>
                  </a:lnTo>
                  <a:lnTo>
                    <a:pt x="222" y="175"/>
                  </a:lnTo>
                  <a:lnTo>
                    <a:pt x="220" y="175"/>
                  </a:lnTo>
                  <a:lnTo>
                    <a:pt x="220" y="175"/>
                  </a:lnTo>
                  <a:lnTo>
                    <a:pt x="219" y="175"/>
                  </a:lnTo>
                  <a:lnTo>
                    <a:pt x="219" y="179"/>
                  </a:lnTo>
                  <a:lnTo>
                    <a:pt x="217" y="185"/>
                  </a:lnTo>
                  <a:lnTo>
                    <a:pt x="217" y="186"/>
                  </a:lnTo>
                  <a:lnTo>
                    <a:pt x="219" y="188"/>
                  </a:lnTo>
                  <a:lnTo>
                    <a:pt x="219" y="190"/>
                  </a:lnTo>
                  <a:lnTo>
                    <a:pt x="219" y="191"/>
                  </a:lnTo>
                  <a:lnTo>
                    <a:pt x="219" y="193"/>
                  </a:lnTo>
                  <a:lnTo>
                    <a:pt x="219" y="194"/>
                  </a:lnTo>
                  <a:lnTo>
                    <a:pt x="219" y="194"/>
                  </a:lnTo>
                  <a:lnTo>
                    <a:pt x="217" y="194"/>
                  </a:lnTo>
                  <a:lnTo>
                    <a:pt x="219" y="197"/>
                  </a:lnTo>
                  <a:lnTo>
                    <a:pt x="219" y="199"/>
                  </a:lnTo>
                  <a:lnTo>
                    <a:pt x="220" y="201"/>
                  </a:lnTo>
                  <a:lnTo>
                    <a:pt x="228" y="205"/>
                  </a:lnTo>
                  <a:lnTo>
                    <a:pt x="231" y="207"/>
                  </a:lnTo>
                  <a:lnTo>
                    <a:pt x="235" y="210"/>
                  </a:lnTo>
                  <a:lnTo>
                    <a:pt x="238" y="212"/>
                  </a:lnTo>
                  <a:lnTo>
                    <a:pt x="238" y="215"/>
                  </a:lnTo>
                  <a:lnTo>
                    <a:pt x="235" y="218"/>
                  </a:lnTo>
                  <a:lnTo>
                    <a:pt x="235" y="221"/>
                  </a:lnTo>
                  <a:lnTo>
                    <a:pt x="235" y="223"/>
                  </a:lnTo>
                  <a:lnTo>
                    <a:pt x="236" y="226"/>
                  </a:lnTo>
                  <a:lnTo>
                    <a:pt x="239" y="227"/>
                  </a:lnTo>
                  <a:lnTo>
                    <a:pt x="241" y="229"/>
                  </a:lnTo>
                  <a:lnTo>
                    <a:pt x="244" y="229"/>
                  </a:lnTo>
                  <a:lnTo>
                    <a:pt x="244" y="229"/>
                  </a:lnTo>
                  <a:lnTo>
                    <a:pt x="244" y="229"/>
                  </a:lnTo>
                  <a:lnTo>
                    <a:pt x="244" y="235"/>
                  </a:lnTo>
                  <a:lnTo>
                    <a:pt x="244" y="237"/>
                  </a:lnTo>
                  <a:lnTo>
                    <a:pt x="244" y="238"/>
                  </a:lnTo>
                  <a:lnTo>
                    <a:pt x="238" y="246"/>
                  </a:lnTo>
                  <a:lnTo>
                    <a:pt x="235" y="251"/>
                  </a:lnTo>
                  <a:lnTo>
                    <a:pt x="233" y="254"/>
                  </a:lnTo>
                  <a:lnTo>
                    <a:pt x="231" y="257"/>
                  </a:lnTo>
                  <a:lnTo>
                    <a:pt x="230" y="259"/>
                  </a:lnTo>
                  <a:lnTo>
                    <a:pt x="222" y="264"/>
                  </a:lnTo>
                  <a:lnTo>
                    <a:pt x="211" y="267"/>
                  </a:lnTo>
                  <a:lnTo>
                    <a:pt x="202" y="270"/>
                  </a:lnTo>
                  <a:lnTo>
                    <a:pt x="198" y="270"/>
                  </a:lnTo>
                  <a:lnTo>
                    <a:pt x="183" y="271"/>
                  </a:lnTo>
                  <a:lnTo>
                    <a:pt x="181" y="273"/>
                  </a:lnTo>
                  <a:lnTo>
                    <a:pt x="176" y="271"/>
                  </a:lnTo>
                  <a:lnTo>
                    <a:pt x="173" y="273"/>
                  </a:lnTo>
                  <a:lnTo>
                    <a:pt x="170" y="271"/>
                  </a:lnTo>
                  <a:lnTo>
                    <a:pt x="167" y="271"/>
                  </a:lnTo>
                  <a:lnTo>
                    <a:pt x="165" y="270"/>
                  </a:lnTo>
                  <a:lnTo>
                    <a:pt x="162" y="270"/>
                  </a:lnTo>
                  <a:lnTo>
                    <a:pt x="162" y="270"/>
                  </a:lnTo>
                  <a:lnTo>
                    <a:pt x="164" y="273"/>
                  </a:lnTo>
                  <a:lnTo>
                    <a:pt x="162" y="275"/>
                  </a:lnTo>
                  <a:lnTo>
                    <a:pt x="164" y="276"/>
                  </a:lnTo>
                  <a:lnTo>
                    <a:pt x="164" y="276"/>
                  </a:lnTo>
                  <a:lnTo>
                    <a:pt x="165" y="278"/>
                  </a:lnTo>
                  <a:lnTo>
                    <a:pt x="167" y="279"/>
                  </a:lnTo>
                  <a:lnTo>
                    <a:pt x="165" y="279"/>
                  </a:lnTo>
                  <a:lnTo>
                    <a:pt x="165" y="279"/>
                  </a:lnTo>
                  <a:lnTo>
                    <a:pt x="167" y="281"/>
                  </a:lnTo>
                  <a:lnTo>
                    <a:pt x="167" y="283"/>
                  </a:lnTo>
                  <a:lnTo>
                    <a:pt x="165" y="287"/>
                  </a:lnTo>
                  <a:lnTo>
                    <a:pt x="164" y="287"/>
                  </a:lnTo>
                  <a:lnTo>
                    <a:pt x="164" y="287"/>
                  </a:lnTo>
                  <a:lnTo>
                    <a:pt x="162" y="289"/>
                  </a:lnTo>
                  <a:lnTo>
                    <a:pt x="162" y="294"/>
                  </a:lnTo>
                  <a:lnTo>
                    <a:pt x="161" y="295"/>
                  </a:lnTo>
                  <a:lnTo>
                    <a:pt x="162" y="297"/>
                  </a:lnTo>
                  <a:lnTo>
                    <a:pt x="164" y="301"/>
                  </a:lnTo>
                  <a:lnTo>
                    <a:pt x="164" y="303"/>
                  </a:lnTo>
                  <a:lnTo>
                    <a:pt x="162" y="305"/>
                  </a:lnTo>
                  <a:lnTo>
                    <a:pt x="156" y="308"/>
                  </a:lnTo>
                  <a:lnTo>
                    <a:pt x="154" y="308"/>
                  </a:lnTo>
                  <a:lnTo>
                    <a:pt x="149" y="309"/>
                  </a:lnTo>
                  <a:lnTo>
                    <a:pt x="145" y="309"/>
                  </a:lnTo>
                  <a:lnTo>
                    <a:pt x="142" y="309"/>
                  </a:lnTo>
                  <a:lnTo>
                    <a:pt x="137" y="306"/>
                  </a:lnTo>
                  <a:lnTo>
                    <a:pt x="134" y="305"/>
                  </a:lnTo>
                  <a:lnTo>
                    <a:pt x="129" y="305"/>
                  </a:lnTo>
                  <a:lnTo>
                    <a:pt x="126" y="303"/>
                  </a:lnTo>
                  <a:lnTo>
                    <a:pt x="127" y="303"/>
                  </a:lnTo>
                  <a:lnTo>
                    <a:pt x="127" y="303"/>
                  </a:lnTo>
                  <a:lnTo>
                    <a:pt x="126" y="301"/>
                  </a:lnTo>
                  <a:lnTo>
                    <a:pt x="126" y="301"/>
                  </a:lnTo>
                  <a:lnTo>
                    <a:pt x="123" y="303"/>
                  </a:lnTo>
                  <a:lnTo>
                    <a:pt x="123" y="305"/>
                  </a:lnTo>
                  <a:lnTo>
                    <a:pt x="123" y="306"/>
                  </a:lnTo>
                  <a:lnTo>
                    <a:pt x="121" y="308"/>
                  </a:lnTo>
                  <a:lnTo>
                    <a:pt x="123" y="311"/>
                  </a:lnTo>
                  <a:lnTo>
                    <a:pt x="124" y="316"/>
                  </a:lnTo>
                  <a:lnTo>
                    <a:pt x="124" y="319"/>
                  </a:lnTo>
                  <a:lnTo>
                    <a:pt x="123" y="323"/>
                  </a:lnTo>
                  <a:lnTo>
                    <a:pt x="124" y="325"/>
                  </a:lnTo>
                  <a:lnTo>
                    <a:pt x="126" y="327"/>
                  </a:lnTo>
                  <a:lnTo>
                    <a:pt x="129" y="328"/>
                  </a:lnTo>
                  <a:lnTo>
                    <a:pt x="129" y="328"/>
                  </a:lnTo>
                  <a:lnTo>
                    <a:pt x="131" y="328"/>
                  </a:lnTo>
                  <a:lnTo>
                    <a:pt x="131" y="328"/>
                  </a:lnTo>
                  <a:lnTo>
                    <a:pt x="131" y="328"/>
                  </a:lnTo>
                  <a:lnTo>
                    <a:pt x="131" y="330"/>
                  </a:lnTo>
                  <a:lnTo>
                    <a:pt x="131" y="331"/>
                  </a:lnTo>
                  <a:lnTo>
                    <a:pt x="132" y="331"/>
                  </a:lnTo>
                  <a:lnTo>
                    <a:pt x="135" y="331"/>
                  </a:lnTo>
                  <a:lnTo>
                    <a:pt x="137" y="331"/>
                  </a:lnTo>
                  <a:lnTo>
                    <a:pt x="137" y="330"/>
                  </a:lnTo>
                  <a:lnTo>
                    <a:pt x="138" y="328"/>
                  </a:lnTo>
                  <a:lnTo>
                    <a:pt x="135" y="328"/>
                  </a:lnTo>
                  <a:lnTo>
                    <a:pt x="135" y="328"/>
                  </a:lnTo>
                  <a:lnTo>
                    <a:pt x="137" y="327"/>
                  </a:lnTo>
                  <a:lnTo>
                    <a:pt x="140" y="327"/>
                  </a:lnTo>
                  <a:lnTo>
                    <a:pt x="142" y="325"/>
                  </a:lnTo>
                  <a:lnTo>
                    <a:pt x="143" y="327"/>
                  </a:lnTo>
                  <a:lnTo>
                    <a:pt x="143" y="327"/>
                  </a:lnTo>
                  <a:lnTo>
                    <a:pt x="143" y="328"/>
                  </a:lnTo>
                  <a:lnTo>
                    <a:pt x="145" y="331"/>
                  </a:lnTo>
                  <a:lnTo>
                    <a:pt x="145" y="333"/>
                  </a:lnTo>
                  <a:lnTo>
                    <a:pt x="145" y="336"/>
                  </a:lnTo>
                  <a:lnTo>
                    <a:pt x="143" y="336"/>
                  </a:lnTo>
                  <a:lnTo>
                    <a:pt x="143" y="338"/>
                  </a:lnTo>
                  <a:lnTo>
                    <a:pt x="138" y="339"/>
                  </a:lnTo>
                  <a:lnTo>
                    <a:pt x="137" y="339"/>
                  </a:lnTo>
                  <a:lnTo>
                    <a:pt x="135" y="338"/>
                  </a:lnTo>
                  <a:lnTo>
                    <a:pt x="135" y="335"/>
                  </a:lnTo>
                  <a:lnTo>
                    <a:pt x="134" y="333"/>
                  </a:lnTo>
                  <a:lnTo>
                    <a:pt x="132" y="333"/>
                  </a:lnTo>
                  <a:lnTo>
                    <a:pt x="129" y="333"/>
                  </a:lnTo>
                  <a:lnTo>
                    <a:pt x="127" y="335"/>
                  </a:lnTo>
                  <a:lnTo>
                    <a:pt x="124" y="336"/>
                  </a:lnTo>
                  <a:lnTo>
                    <a:pt x="124" y="338"/>
                  </a:lnTo>
                  <a:lnTo>
                    <a:pt x="129" y="339"/>
                  </a:lnTo>
                  <a:lnTo>
                    <a:pt x="132" y="341"/>
                  </a:lnTo>
                  <a:lnTo>
                    <a:pt x="134" y="341"/>
                  </a:lnTo>
                  <a:lnTo>
                    <a:pt x="134" y="341"/>
                  </a:lnTo>
                  <a:lnTo>
                    <a:pt x="134" y="341"/>
                  </a:lnTo>
                  <a:lnTo>
                    <a:pt x="132" y="342"/>
                  </a:lnTo>
                  <a:lnTo>
                    <a:pt x="129" y="344"/>
                  </a:lnTo>
                  <a:lnTo>
                    <a:pt x="126" y="344"/>
                  </a:lnTo>
                  <a:lnTo>
                    <a:pt x="124" y="346"/>
                  </a:lnTo>
                  <a:lnTo>
                    <a:pt x="121" y="350"/>
                  </a:lnTo>
                  <a:lnTo>
                    <a:pt x="121" y="352"/>
                  </a:lnTo>
                  <a:lnTo>
                    <a:pt x="120" y="352"/>
                  </a:lnTo>
                  <a:lnTo>
                    <a:pt x="120" y="355"/>
                  </a:lnTo>
                  <a:lnTo>
                    <a:pt x="121" y="360"/>
                  </a:lnTo>
                  <a:lnTo>
                    <a:pt x="120" y="361"/>
                  </a:lnTo>
                  <a:lnTo>
                    <a:pt x="120" y="363"/>
                  </a:lnTo>
                  <a:lnTo>
                    <a:pt x="120" y="364"/>
                  </a:lnTo>
                  <a:lnTo>
                    <a:pt x="120" y="368"/>
                  </a:lnTo>
                  <a:lnTo>
                    <a:pt x="115" y="371"/>
                  </a:lnTo>
                  <a:lnTo>
                    <a:pt x="113" y="372"/>
                  </a:lnTo>
                  <a:lnTo>
                    <a:pt x="115" y="374"/>
                  </a:lnTo>
                  <a:lnTo>
                    <a:pt x="115" y="375"/>
                  </a:lnTo>
                  <a:lnTo>
                    <a:pt x="115" y="377"/>
                  </a:lnTo>
                  <a:lnTo>
                    <a:pt x="113" y="377"/>
                  </a:lnTo>
                  <a:lnTo>
                    <a:pt x="107" y="375"/>
                  </a:lnTo>
                  <a:lnTo>
                    <a:pt x="105" y="377"/>
                  </a:lnTo>
                  <a:lnTo>
                    <a:pt x="102" y="379"/>
                  </a:lnTo>
                  <a:lnTo>
                    <a:pt x="102" y="379"/>
                  </a:lnTo>
                  <a:lnTo>
                    <a:pt x="101" y="380"/>
                  </a:lnTo>
                  <a:lnTo>
                    <a:pt x="97" y="380"/>
                  </a:lnTo>
                  <a:lnTo>
                    <a:pt x="96" y="382"/>
                  </a:lnTo>
                  <a:lnTo>
                    <a:pt x="91" y="386"/>
                  </a:lnTo>
                  <a:lnTo>
                    <a:pt x="90" y="390"/>
                  </a:lnTo>
                  <a:lnTo>
                    <a:pt x="86" y="394"/>
                  </a:lnTo>
                  <a:lnTo>
                    <a:pt x="86" y="396"/>
                  </a:lnTo>
                  <a:lnTo>
                    <a:pt x="86" y="398"/>
                  </a:lnTo>
                  <a:lnTo>
                    <a:pt x="86" y="399"/>
                  </a:lnTo>
                  <a:lnTo>
                    <a:pt x="86" y="401"/>
                  </a:lnTo>
                  <a:lnTo>
                    <a:pt x="88" y="402"/>
                  </a:lnTo>
                  <a:lnTo>
                    <a:pt x="90" y="404"/>
                  </a:lnTo>
                  <a:lnTo>
                    <a:pt x="99" y="413"/>
                  </a:lnTo>
                  <a:lnTo>
                    <a:pt x="101" y="413"/>
                  </a:lnTo>
                  <a:lnTo>
                    <a:pt x="110" y="415"/>
                  </a:lnTo>
                  <a:lnTo>
                    <a:pt x="112" y="415"/>
                  </a:lnTo>
                  <a:lnTo>
                    <a:pt x="113" y="416"/>
                  </a:lnTo>
                  <a:lnTo>
                    <a:pt x="113" y="418"/>
                  </a:lnTo>
                  <a:lnTo>
                    <a:pt x="113" y="423"/>
                  </a:lnTo>
                  <a:lnTo>
                    <a:pt x="112" y="424"/>
                  </a:lnTo>
                  <a:lnTo>
                    <a:pt x="112" y="426"/>
                  </a:lnTo>
                  <a:lnTo>
                    <a:pt x="109" y="427"/>
                  </a:lnTo>
                  <a:lnTo>
                    <a:pt x="107" y="427"/>
                  </a:lnTo>
                  <a:lnTo>
                    <a:pt x="107" y="427"/>
                  </a:lnTo>
                  <a:lnTo>
                    <a:pt x="109" y="427"/>
                  </a:lnTo>
                  <a:lnTo>
                    <a:pt x="110" y="427"/>
                  </a:lnTo>
                  <a:lnTo>
                    <a:pt x="112" y="427"/>
                  </a:lnTo>
                  <a:lnTo>
                    <a:pt x="112" y="429"/>
                  </a:lnTo>
                  <a:lnTo>
                    <a:pt x="112" y="431"/>
                  </a:lnTo>
                  <a:lnTo>
                    <a:pt x="110" y="431"/>
                  </a:lnTo>
                  <a:lnTo>
                    <a:pt x="110" y="432"/>
                  </a:lnTo>
                  <a:lnTo>
                    <a:pt x="104" y="437"/>
                  </a:lnTo>
                  <a:lnTo>
                    <a:pt x="101" y="438"/>
                  </a:lnTo>
                  <a:lnTo>
                    <a:pt x="99" y="440"/>
                  </a:lnTo>
                  <a:lnTo>
                    <a:pt x="94" y="442"/>
                  </a:lnTo>
                  <a:lnTo>
                    <a:pt x="93" y="443"/>
                  </a:lnTo>
                  <a:lnTo>
                    <a:pt x="91" y="446"/>
                  </a:lnTo>
                  <a:lnTo>
                    <a:pt x="88" y="448"/>
                  </a:lnTo>
                  <a:lnTo>
                    <a:pt x="85" y="454"/>
                  </a:lnTo>
                  <a:lnTo>
                    <a:pt x="85" y="454"/>
                  </a:lnTo>
                  <a:lnTo>
                    <a:pt x="85" y="456"/>
                  </a:lnTo>
                  <a:lnTo>
                    <a:pt x="83" y="465"/>
                  </a:lnTo>
                  <a:lnTo>
                    <a:pt x="83" y="467"/>
                  </a:lnTo>
                  <a:lnTo>
                    <a:pt x="82" y="468"/>
                  </a:lnTo>
                  <a:lnTo>
                    <a:pt x="79" y="470"/>
                  </a:lnTo>
                  <a:lnTo>
                    <a:pt x="77" y="470"/>
                  </a:lnTo>
                  <a:lnTo>
                    <a:pt x="75" y="468"/>
                  </a:lnTo>
                  <a:lnTo>
                    <a:pt x="74" y="467"/>
                  </a:lnTo>
                  <a:lnTo>
                    <a:pt x="72" y="465"/>
                  </a:lnTo>
                  <a:lnTo>
                    <a:pt x="71" y="464"/>
                  </a:lnTo>
                  <a:lnTo>
                    <a:pt x="71" y="464"/>
                  </a:lnTo>
                  <a:lnTo>
                    <a:pt x="72" y="465"/>
                  </a:lnTo>
                  <a:lnTo>
                    <a:pt x="71" y="467"/>
                  </a:lnTo>
                  <a:lnTo>
                    <a:pt x="68" y="467"/>
                  </a:lnTo>
                  <a:lnTo>
                    <a:pt x="66" y="468"/>
                  </a:lnTo>
                  <a:lnTo>
                    <a:pt x="71" y="468"/>
                  </a:lnTo>
                  <a:lnTo>
                    <a:pt x="72" y="468"/>
                  </a:lnTo>
                  <a:lnTo>
                    <a:pt x="74" y="468"/>
                  </a:lnTo>
                  <a:lnTo>
                    <a:pt x="74" y="470"/>
                  </a:lnTo>
                  <a:lnTo>
                    <a:pt x="75" y="472"/>
                  </a:lnTo>
                  <a:lnTo>
                    <a:pt x="74" y="472"/>
                  </a:lnTo>
                  <a:lnTo>
                    <a:pt x="72" y="472"/>
                  </a:lnTo>
                  <a:lnTo>
                    <a:pt x="71" y="473"/>
                  </a:lnTo>
                  <a:lnTo>
                    <a:pt x="68" y="475"/>
                  </a:lnTo>
                  <a:lnTo>
                    <a:pt x="66" y="478"/>
                  </a:lnTo>
                  <a:lnTo>
                    <a:pt x="64" y="479"/>
                  </a:lnTo>
                  <a:lnTo>
                    <a:pt x="64" y="483"/>
                  </a:lnTo>
                  <a:lnTo>
                    <a:pt x="64" y="484"/>
                  </a:lnTo>
                  <a:lnTo>
                    <a:pt x="63" y="486"/>
                  </a:lnTo>
                  <a:lnTo>
                    <a:pt x="61" y="487"/>
                  </a:lnTo>
                  <a:lnTo>
                    <a:pt x="61" y="487"/>
                  </a:lnTo>
                  <a:lnTo>
                    <a:pt x="63" y="487"/>
                  </a:lnTo>
                  <a:lnTo>
                    <a:pt x="63" y="487"/>
                  </a:lnTo>
                  <a:lnTo>
                    <a:pt x="64" y="489"/>
                  </a:lnTo>
                  <a:lnTo>
                    <a:pt x="66" y="492"/>
                  </a:lnTo>
                  <a:lnTo>
                    <a:pt x="66" y="495"/>
                  </a:lnTo>
                  <a:lnTo>
                    <a:pt x="66" y="497"/>
                  </a:lnTo>
                  <a:lnTo>
                    <a:pt x="66" y="497"/>
                  </a:lnTo>
                  <a:lnTo>
                    <a:pt x="63" y="498"/>
                  </a:lnTo>
                  <a:lnTo>
                    <a:pt x="61" y="498"/>
                  </a:lnTo>
                  <a:lnTo>
                    <a:pt x="60" y="498"/>
                  </a:lnTo>
                  <a:lnTo>
                    <a:pt x="60" y="498"/>
                  </a:lnTo>
                  <a:lnTo>
                    <a:pt x="61" y="498"/>
                  </a:lnTo>
                  <a:lnTo>
                    <a:pt x="64" y="500"/>
                  </a:lnTo>
                  <a:lnTo>
                    <a:pt x="66" y="498"/>
                  </a:lnTo>
                  <a:lnTo>
                    <a:pt x="68" y="500"/>
                  </a:lnTo>
                  <a:lnTo>
                    <a:pt x="68" y="500"/>
                  </a:lnTo>
                  <a:lnTo>
                    <a:pt x="71" y="506"/>
                  </a:lnTo>
                  <a:lnTo>
                    <a:pt x="74" y="509"/>
                  </a:lnTo>
                  <a:lnTo>
                    <a:pt x="75" y="513"/>
                  </a:lnTo>
                  <a:lnTo>
                    <a:pt x="74" y="513"/>
                  </a:lnTo>
                  <a:lnTo>
                    <a:pt x="74" y="511"/>
                  </a:lnTo>
                  <a:lnTo>
                    <a:pt x="72" y="511"/>
                  </a:lnTo>
                  <a:lnTo>
                    <a:pt x="71" y="511"/>
                  </a:lnTo>
                  <a:lnTo>
                    <a:pt x="68" y="509"/>
                  </a:lnTo>
                  <a:lnTo>
                    <a:pt x="63" y="509"/>
                  </a:lnTo>
                  <a:lnTo>
                    <a:pt x="60" y="509"/>
                  </a:lnTo>
                  <a:lnTo>
                    <a:pt x="56" y="508"/>
                  </a:lnTo>
                  <a:lnTo>
                    <a:pt x="52" y="506"/>
                  </a:lnTo>
                  <a:lnTo>
                    <a:pt x="45" y="506"/>
                  </a:lnTo>
                  <a:lnTo>
                    <a:pt x="38" y="506"/>
                  </a:lnTo>
                  <a:lnTo>
                    <a:pt x="31" y="506"/>
                  </a:lnTo>
                  <a:lnTo>
                    <a:pt x="27" y="506"/>
                  </a:lnTo>
                  <a:lnTo>
                    <a:pt x="23" y="506"/>
                  </a:lnTo>
                  <a:lnTo>
                    <a:pt x="23" y="505"/>
                  </a:lnTo>
                  <a:lnTo>
                    <a:pt x="23" y="503"/>
                  </a:lnTo>
                  <a:lnTo>
                    <a:pt x="22" y="503"/>
                  </a:lnTo>
                  <a:lnTo>
                    <a:pt x="20" y="502"/>
                  </a:lnTo>
                  <a:lnTo>
                    <a:pt x="19" y="500"/>
                  </a:lnTo>
                  <a:lnTo>
                    <a:pt x="19" y="498"/>
                  </a:lnTo>
                  <a:lnTo>
                    <a:pt x="17" y="497"/>
                  </a:lnTo>
                  <a:lnTo>
                    <a:pt x="17" y="495"/>
                  </a:lnTo>
                  <a:lnTo>
                    <a:pt x="19" y="492"/>
                  </a:lnTo>
                  <a:lnTo>
                    <a:pt x="19" y="490"/>
                  </a:lnTo>
                  <a:lnTo>
                    <a:pt x="17" y="490"/>
                  </a:lnTo>
                  <a:lnTo>
                    <a:pt x="17" y="489"/>
                  </a:lnTo>
                  <a:lnTo>
                    <a:pt x="17" y="487"/>
                  </a:lnTo>
                  <a:lnTo>
                    <a:pt x="19" y="487"/>
                  </a:lnTo>
                  <a:lnTo>
                    <a:pt x="19" y="486"/>
                  </a:lnTo>
                  <a:lnTo>
                    <a:pt x="19" y="483"/>
                  </a:lnTo>
                  <a:lnTo>
                    <a:pt x="19" y="481"/>
                  </a:lnTo>
                  <a:lnTo>
                    <a:pt x="17" y="479"/>
                  </a:lnTo>
                  <a:lnTo>
                    <a:pt x="17" y="479"/>
                  </a:lnTo>
                  <a:lnTo>
                    <a:pt x="15" y="479"/>
                  </a:lnTo>
                  <a:lnTo>
                    <a:pt x="14" y="479"/>
                  </a:lnTo>
                  <a:lnTo>
                    <a:pt x="11" y="479"/>
                  </a:lnTo>
                  <a:lnTo>
                    <a:pt x="11" y="481"/>
                  </a:lnTo>
                  <a:lnTo>
                    <a:pt x="9" y="481"/>
                  </a:lnTo>
                  <a:lnTo>
                    <a:pt x="8" y="483"/>
                  </a:lnTo>
                  <a:lnTo>
                    <a:pt x="6" y="483"/>
                  </a:lnTo>
                  <a:lnTo>
                    <a:pt x="6" y="481"/>
                  </a:lnTo>
                  <a:lnTo>
                    <a:pt x="6" y="479"/>
                  </a:lnTo>
                  <a:lnTo>
                    <a:pt x="4" y="478"/>
                  </a:lnTo>
                  <a:lnTo>
                    <a:pt x="4" y="476"/>
                  </a:lnTo>
                  <a:lnTo>
                    <a:pt x="4" y="475"/>
                  </a:lnTo>
                  <a:lnTo>
                    <a:pt x="3" y="472"/>
                  </a:lnTo>
                  <a:lnTo>
                    <a:pt x="1" y="470"/>
                  </a:lnTo>
                  <a:lnTo>
                    <a:pt x="1" y="468"/>
                  </a:lnTo>
                  <a:lnTo>
                    <a:pt x="1" y="467"/>
                  </a:lnTo>
                  <a:lnTo>
                    <a:pt x="1" y="464"/>
                  </a:lnTo>
                  <a:lnTo>
                    <a:pt x="1" y="462"/>
                  </a:lnTo>
                  <a:lnTo>
                    <a:pt x="0" y="461"/>
                  </a:lnTo>
                  <a:lnTo>
                    <a:pt x="0" y="457"/>
                  </a:lnTo>
                  <a:lnTo>
                    <a:pt x="1" y="457"/>
                  </a:lnTo>
                  <a:lnTo>
                    <a:pt x="1" y="456"/>
                  </a:lnTo>
                  <a:lnTo>
                    <a:pt x="6" y="454"/>
                  </a:lnTo>
                  <a:lnTo>
                    <a:pt x="6" y="453"/>
                  </a:lnTo>
                  <a:lnTo>
                    <a:pt x="8" y="451"/>
                  </a:lnTo>
                  <a:lnTo>
                    <a:pt x="8" y="450"/>
                  </a:lnTo>
                  <a:lnTo>
                    <a:pt x="9" y="450"/>
                  </a:lnTo>
                  <a:lnTo>
                    <a:pt x="11" y="448"/>
                  </a:lnTo>
                  <a:lnTo>
                    <a:pt x="12" y="448"/>
                  </a:lnTo>
                  <a:lnTo>
                    <a:pt x="14" y="446"/>
                  </a:lnTo>
                  <a:lnTo>
                    <a:pt x="14" y="445"/>
                  </a:lnTo>
                  <a:lnTo>
                    <a:pt x="14" y="445"/>
                  </a:lnTo>
                  <a:lnTo>
                    <a:pt x="14" y="443"/>
                  </a:lnTo>
                  <a:lnTo>
                    <a:pt x="14" y="440"/>
                  </a:lnTo>
                  <a:lnTo>
                    <a:pt x="14" y="440"/>
                  </a:lnTo>
                  <a:lnTo>
                    <a:pt x="15" y="438"/>
                  </a:lnTo>
                  <a:lnTo>
                    <a:pt x="17" y="437"/>
                  </a:lnTo>
                  <a:lnTo>
                    <a:pt x="19" y="435"/>
                  </a:lnTo>
                  <a:lnTo>
                    <a:pt x="19" y="432"/>
                  </a:lnTo>
                  <a:lnTo>
                    <a:pt x="17" y="431"/>
                  </a:lnTo>
                  <a:lnTo>
                    <a:pt x="15" y="431"/>
                  </a:lnTo>
                  <a:lnTo>
                    <a:pt x="15" y="429"/>
                  </a:lnTo>
                  <a:lnTo>
                    <a:pt x="15" y="427"/>
                  </a:lnTo>
                  <a:lnTo>
                    <a:pt x="17" y="424"/>
                  </a:lnTo>
                  <a:lnTo>
                    <a:pt x="19" y="423"/>
                  </a:lnTo>
                  <a:lnTo>
                    <a:pt x="19" y="421"/>
                  </a:lnTo>
                  <a:lnTo>
                    <a:pt x="19" y="421"/>
                  </a:lnTo>
                  <a:lnTo>
                    <a:pt x="22" y="418"/>
                  </a:lnTo>
                  <a:lnTo>
                    <a:pt x="22" y="416"/>
                  </a:lnTo>
                  <a:lnTo>
                    <a:pt x="23" y="416"/>
                  </a:lnTo>
                  <a:lnTo>
                    <a:pt x="25" y="416"/>
                  </a:lnTo>
                  <a:lnTo>
                    <a:pt x="25" y="415"/>
                  </a:lnTo>
                  <a:lnTo>
                    <a:pt x="23" y="413"/>
                  </a:lnTo>
                  <a:lnTo>
                    <a:pt x="23" y="413"/>
                  </a:lnTo>
                  <a:lnTo>
                    <a:pt x="23" y="412"/>
                  </a:lnTo>
                  <a:lnTo>
                    <a:pt x="23" y="410"/>
                  </a:lnTo>
                  <a:lnTo>
                    <a:pt x="25" y="409"/>
                  </a:lnTo>
                  <a:lnTo>
                    <a:pt x="27" y="407"/>
                  </a:lnTo>
                  <a:lnTo>
                    <a:pt x="27" y="405"/>
                  </a:lnTo>
                  <a:lnTo>
                    <a:pt x="28" y="405"/>
                  </a:lnTo>
                  <a:lnTo>
                    <a:pt x="27" y="402"/>
                  </a:lnTo>
                  <a:lnTo>
                    <a:pt x="27" y="401"/>
                  </a:lnTo>
                  <a:lnTo>
                    <a:pt x="27" y="399"/>
                  </a:lnTo>
                  <a:lnTo>
                    <a:pt x="25" y="398"/>
                  </a:lnTo>
                  <a:lnTo>
                    <a:pt x="25" y="398"/>
                  </a:lnTo>
                  <a:lnTo>
                    <a:pt x="25" y="396"/>
                  </a:lnTo>
                  <a:lnTo>
                    <a:pt x="28" y="394"/>
                  </a:lnTo>
                  <a:lnTo>
                    <a:pt x="28" y="393"/>
                  </a:lnTo>
                  <a:lnTo>
                    <a:pt x="28" y="393"/>
                  </a:lnTo>
                  <a:lnTo>
                    <a:pt x="27" y="391"/>
                  </a:lnTo>
                  <a:lnTo>
                    <a:pt x="27" y="390"/>
                  </a:lnTo>
                  <a:lnTo>
                    <a:pt x="27" y="386"/>
                  </a:lnTo>
                  <a:lnTo>
                    <a:pt x="28" y="386"/>
                  </a:lnTo>
                  <a:lnTo>
                    <a:pt x="30" y="385"/>
                  </a:lnTo>
                  <a:lnTo>
                    <a:pt x="30" y="385"/>
                  </a:lnTo>
                  <a:lnTo>
                    <a:pt x="33" y="382"/>
                  </a:lnTo>
                  <a:lnTo>
                    <a:pt x="33" y="380"/>
                  </a:lnTo>
                  <a:lnTo>
                    <a:pt x="31" y="380"/>
                  </a:lnTo>
                  <a:lnTo>
                    <a:pt x="30" y="377"/>
                  </a:lnTo>
                  <a:lnTo>
                    <a:pt x="28" y="375"/>
                  </a:lnTo>
                  <a:lnTo>
                    <a:pt x="25" y="375"/>
                  </a:lnTo>
                  <a:lnTo>
                    <a:pt x="22" y="375"/>
                  </a:lnTo>
                  <a:lnTo>
                    <a:pt x="22" y="374"/>
                  </a:lnTo>
                  <a:lnTo>
                    <a:pt x="22" y="372"/>
                  </a:lnTo>
                  <a:lnTo>
                    <a:pt x="23" y="372"/>
                  </a:lnTo>
                  <a:lnTo>
                    <a:pt x="27" y="372"/>
                  </a:lnTo>
                  <a:lnTo>
                    <a:pt x="28" y="372"/>
                  </a:lnTo>
                  <a:lnTo>
                    <a:pt x="30" y="372"/>
                  </a:lnTo>
                  <a:lnTo>
                    <a:pt x="31" y="372"/>
                  </a:lnTo>
                  <a:lnTo>
                    <a:pt x="33" y="372"/>
                  </a:lnTo>
                  <a:lnTo>
                    <a:pt x="34" y="372"/>
                  </a:lnTo>
                  <a:lnTo>
                    <a:pt x="34" y="369"/>
                  </a:lnTo>
                  <a:lnTo>
                    <a:pt x="34" y="369"/>
                  </a:lnTo>
                  <a:lnTo>
                    <a:pt x="36" y="368"/>
                  </a:lnTo>
                  <a:lnTo>
                    <a:pt x="34" y="366"/>
                  </a:lnTo>
                  <a:lnTo>
                    <a:pt x="33" y="366"/>
                  </a:lnTo>
                  <a:lnTo>
                    <a:pt x="25" y="366"/>
                  </a:lnTo>
                  <a:lnTo>
                    <a:pt x="25" y="364"/>
                  </a:lnTo>
                  <a:lnTo>
                    <a:pt x="25" y="363"/>
                  </a:lnTo>
                  <a:lnTo>
                    <a:pt x="25" y="361"/>
                  </a:lnTo>
                  <a:lnTo>
                    <a:pt x="25" y="361"/>
                  </a:lnTo>
                  <a:lnTo>
                    <a:pt x="27" y="360"/>
                  </a:lnTo>
                  <a:lnTo>
                    <a:pt x="27" y="358"/>
                  </a:lnTo>
                  <a:lnTo>
                    <a:pt x="28" y="358"/>
                  </a:lnTo>
                  <a:lnTo>
                    <a:pt x="27" y="357"/>
                  </a:lnTo>
                  <a:lnTo>
                    <a:pt x="27" y="355"/>
                  </a:lnTo>
                  <a:lnTo>
                    <a:pt x="27" y="353"/>
                  </a:lnTo>
                  <a:lnTo>
                    <a:pt x="27" y="352"/>
                  </a:lnTo>
                  <a:lnTo>
                    <a:pt x="27" y="352"/>
                  </a:lnTo>
                  <a:lnTo>
                    <a:pt x="25" y="350"/>
                  </a:lnTo>
                  <a:lnTo>
                    <a:pt x="25" y="349"/>
                  </a:lnTo>
                  <a:lnTo>
                    <a:pt x="25" y="347"/>
                  </a:lnTo>
                  <a:lnTo>
                    <a:pt x="25" y="347"/>
                  </a:lnTo>
                  <a:lnTo>
                    <a:pt x="27" y="346"/>
                  </a:lnTo>
                  <a:lnTo>
                    <a:pt x="27" y="346"/>
                  </a:lnTo>
                  <a:lnTo>
                    <a:pt x="27" y="344"/>
                  </a:lnTo>
                  <a:lnTo>
                    <a:pt x="25" y="344"/>
                  </a:lnTo>
                  <a:lnTo>
                    <a:pt x="22" y="342"/>
                  </a:lnTo>
                  <a:lnTo>
                    <a:pt x="22" y="342"/>
                  </a:lnTo>
                  <a:lnTo>
                    <a:pt x="20" y="341"/>
                  </a:lnTo>
                  <a:lnTo>
                    <a:pt x="22" y="338"/>
                  </a:lnTo>
                  <a:lnTo>
                    <a:pt x="22" y="335"/>
                  </a:lnTo>
                  <a:lnTo>
                    <a:pt x="20" y="335"/>
                  </a:lnTo>
                  <a:lnTo>
                    <a:pt x="22" y="333"/>
                  </a:lnTo>
                  <a:lnTo>
                    <a:pt x="22" y="331"/>
                  </a:lnTo>
                  <a:lnTo>
                    <a:pt x="22" y="330"/>
                  </a:lnTo>
                  <a:lnTo>
                    <a:pt x="22" y="328"/>
                  </a:lnTo>
                  <a:lnTo>
                    <a:pt x="22" y="328"/>
                  </a:lnTo>
                  <a:lnTo>
                    <a:pt x="22" y="327"/>
                  </a:lnTo>
                  <a:lnTo>
                    <a:pt x="22" y="327"/>
                  </a:lnTo>
                  <a:lnTo>
                    <a:pt x="23" y="327"/>
                  </a:lnTo>
                  <a:lnTo>
                    <a:pt x="23" y="327"/>
                  </a:lnTo>
                  <a:lnTo>
                    <a:pt x="25" y="327"/>
                  </a:lnTo>
                  <a:lnTo>
                    <a:pt x="27" y="325"/>
                  </a:lnTo>
                  <a:lnTo>
                    <a:pt x="27" y="325"/>
                  </a:lnTo>
                  <a:lnTo>
                    <a:pt x="27" y="323"/>
                  </a:lnTo>
                  <a:lnTo>
                    <a:pt x="25" y="320"/>
                  </a:lnTo>
                  <a:lnTo>
                    <a:pt x="25" y="317"/>
                  </a:lnTo>
                  <a:lnTo>
                    <a:pt x="25" y="317"/>
                  </a:lnTo>
                  <a:lnTo>
                    <a:pt x="25" y="316"/>
                  </a:lnTo>
                  <a:lnTo>
                    <a:pt x="25" y="314"/>
                  </a:lnTo>
                  <a:lnTo>
                    <a:pt x="25" y="311"/>
                  </a:lnTo>
                  <a:lnTo>
                    <a:pt x="25" y="306"/>
                  </a:lnTo>
                  <a:lnTo>
                    <a:pt x="25" y="305"/>
                  </a:lnTo>
                  <a:lnTo>
                    <a:pt x="23" y="303"/>
                  </a:lnTo>
                  <a:lnTo>
                    <a:pt x="23" y="301"/>
                  </a:lnTo>
                  <a:lnTo>
                    <a:pt x="25" y="300"/>
                  </a:lnTo>
                  <a:lnTo>
                    <a:pt x="25" y="298"/>
                  </a:lnTo>
                  <a:lnTo>
                    <a:pt x="27" y="297"/>
                  </a:lnTo>
                  <a:lnTo>
                    <a:pt x="27" y="297"/>
                  </a:lnTo>
                  <a:lnTo>
                    <a:pt x="27" y="297"/>
                  </a:lnTo>
                  <a:lnTo>
                    <a:pt x="28" y="295"/>
                  </a:lnTo>
                  <a:lnTo>
                    <a:pt x="27" y="295"/>
                  </a:lnTo>
                  <a:lnTo>
                    <a:pt x="27" y="294"/>
                  </a:lnTo>
                  <a:lnTo>
                    <a:pt x="25" y="292"/>
                  </a:lnTo>
                  <a:lnTo>
                    <a:pt x="27" y="292"/>
                  </a:lnTo>
                  <a:lnTo>
                    <a:pt x="27" y="290"/>
                  </a:lnTo>
                  <a:lnTo>
                    <a:pt x="27" y="290"/>
                  </a:lnTo>
                  <a:lnTo>
                    <a:pt x="28" y="290"/>
                  </a:lnTo>
                  <a:lnTo>
                    <a:pt x="28" y="289"/>
                  </a:lnTo>
                  <a:lnTo>
                    <a:pt x="28" y="287"/>
                  </a:lnTo>
                  <a:lnTo>
                    <a:pt x="28" y="287"/>
                  </a:lnTo>
                  <a:lnTo>
                    <a:pt x="28" y="284"/>
                  </a:lnTo>
                  <a:lnTo>
                    <a:pt x="27" y="283"/>
                  </a:lnTo>
                  <a:lnTo>
                    <a:pt x="28" y="283"/>
                  </a:lnTo>
                  <a:lnTo>
                    <a:pt x="28" y="283"/>
                  </a:lnTo>
                  <a:lnTo>
                    <a:pt x="30" y="283"/>
                  </a:lnTo>
                  <a:lnTo>
                    <a:pt x="30" y="283"/>
                  </a:lnTo>
                  <a:lnTo>
                    <a:pt x="30" y="283"/>
                  </a:lnTo>
                  <a:lnTo>
                    <a:pt x="30" y="281"/>
                  </a:lnTo>
                  <a:lnTo>
                    <a:pt x="30" y="281"/>
                  </a:lnTo>
                  <a:lnTo>
                    <a:pt x="31" y="279"/>
                  </a:lnTo>
                  <a:lnTo>
                    <a:pt x="31" y="278"/>
                  </a:lnTo>
                  <a:lnTo>
                    <a:pt x="31" y="276"/>
                  </a:lnTo>
                  <a:lnTo>
                    <a:pt x="31" y="273"/>
                  </a:lnTo>
                  <a:lnTo>
                    <a:pt x="31" y="271"/>
                  </a:lnTo>
                  <a:lnTo>
                    <a:pt x="33" y="271"/>
                  </a:lnTo>
                  <a:lnTo>
                    <a:pt x="33" y="270"/>
                  </a:lnTo>
                  <a:lnTo>
                    <a:pt x="34" y="270"/>
                  </a:lnTo>
                  <a:lnTo>
                    <a:pt x="36" y="268"/>
                  </a:lnTo>
                  <a:lnTo>
                    <a:pt x="38" y="268"/>
                  </a:lnTo>
                  <a:lnTo>
                    <a:pt x="39" y="267"/>
                  </a:lnTo>
                  <a:lnTo>
                    <a:pt x="39" y="265"/>
                  </a:lnTo>
                  <a:lnTo>
                    <a:pt x="39" y="265"/>
                  </a:lnTo>
                  <a:lnTo>
                    <a:pt x="39" y="264"/>
                  </a:lnTo>
                  <a:lnTo>
                    <a:pt x="38" y="264"/>
                  </a:lnTo>
                  <a:lnTo>
                    <a:pt x="38" y="260"/>
                  </a:lnTo>
                  <a:lnTo>
                    <a:pt x="38" y="259"/>
                  </a:lnTo>
                  <a:lnTo>
                    <a:pt x="38" y="256"/>
                  </a:lnTo>
                  <a:lnTo>
                    <a:pt x="36" y="254"/>
                  </a:lnTo>
                  <a:lnTo>
                    <a:pt x="34" y="253"/>
                  </a:lnTo>
                  <a:lnTo>
                    <a:pt x="34" y="249"/>
                  </a:lnTo>
                  <a:lnTo>
                    <a:pt x="34" y="248"/>
                  </a:lnTo>
                  <a:lnTo>
                    <a:pt x="36" y="246"/>
                  </a:lnTo>
                  <a:lnTo>
                    <a:pt x="34" y="246"/>
                  </a:lnTo>
                  <a:lnTo>
                    <a:pt x="34" y="245"/>
                  </a:lnTo>
                  <a:lnTo>
                    <a:pt x="34" y="243"/>
                  </a:lnTo>
                  <a:lnTo>
                    <a:pt x="36" y="242"/>
                  </a:lnTo>
                  <a:lnTo>
                    <a:pt x="36" y="240"/>
                  </a:lnTo>
                  <a:lnTo>
                    <a:pt x="34" y="238"/>
                  </a:lnTo>
                  <a:lnTo>
                    <a:pt x="34" y="237"/>
                  </a:lnTo>
                  <a:lnTo>
                    <a:pt x="34" y="235"/>
                  </a:lnTo>
                  <a:lnTo>
                    <a:pt x="36" y="234"/>
                  </a:lnTo>
                  <a:lnTo>
                    <a:pt x="36" y="234"/>
                  </a:lnTo>
                  <a:lnTo>
                    <a:pt x="36" y="232"/>
                  </a:lnTo>
                  <a:lnTo>
                    <a:pt x="36" y="231"/>
                  </a:lnTo>
                  <a:lnTo>
                    <a:pt x="38" y="231"/>
                  </a:lnTo>
                  <a:lnTo>
                    <a:pt x="39" y="229"/>
                  </a:lnTo>
                  <a:lnTo>
                    <a:pt x="39" y="229"/>
                  </a:lnTo>
                  <a:lnTo>
                    <a:pt x="41" y="229"/>
                  </a:lnTo>
                  <a:lnTo>
                    <a:pt x="41" y="229"/>
                  </a:lnTo>
                  <a:lnTo>
                    <a:pt x="41" y="229"/>
                  </a:lnTo>
                  <a:lnTo>
                    <a:pt x="41" y="227"/>
                  </a:lnTo>
                  <a:lnTo>
                    <a:pt x="42" y="226"/>
                  </a:lnTo>
                  <a:lnTo>
                    <a:pt x="44" y="226"/>
                  </a:lnTo>
                  <a:lnTo>
                    <a:pt x="45" y="224"/>
                  </a:lnTo>
                  <a:lnTo>
                    <a:pt x="45" y="224"/>
                  </a:lnTo>
                  <a:lnTo>
                    <a:pt x="45" y="223"/>
                  </a:lnTo>
                  <a:lnTo>
                    <a:pt x="45" y="221"/>
                  </a:lnTo>
                  <a:lnTo>
                    <a:pt x="47" y="219"/>
                  </a:lnTo>
                  <a:lnTo>
                    <a:pt x="45" y="216"/>
                  </a:lnTo>
                  <a:lnTo>
                    <a:pt x="45" y="215"/>
                  </a:lnTo>
                  <a:lnTo>
                    <a:pt x="45" y="213"/>
                  </a:lnTo>
                  <a:lnTo>
                    <a:pt x="45" y="213"/>
                  </a:lnTo>
                  <a:lnTo>
                    <a:pt x="45" y="212"/>
                  </a:lnTo>
                  <a:lnTo>
                    <a:pt x="44" y="212"/>
                  </a:lnTo>
                  <a:lnTo>
                    <a:pt x="44" y="210"/>
                  </a:lnTo>
                  <a:lnTo>
                    <a:pt x="44" y="210"/>
                  </a:lnTo>
                  <a:lnTo>
                    <a:pt x="45" y="210"/>
                  </a:lnTo>
                  <a:lnTo>
                    <a:pt x="45" y="208"/>
                  </a:lnTo>
                  <a:lnTo>
                    <a:pt x="47" y="205"/>
                  </a:lnTo>
                  <a:lnTo>
                    <a:pt x="47" y="204"/>
                  </a:lnTo>
                  <a:lnTo>
                    <a:pt x="47" y="202"/>
                  </a:lnTo>
                  <a:lnTo>
                    <a:pt x="47" y="202"/>
                  </a:lnTo>
                  <a:lnTo>
                    <a:pt x="49" y="201"/>
                  </a:lnTo>
                  <a:lnTo>
                    <a:pt x="49" y="199"/>
                  </a:lnTo>
                  <a:lnTo>
                    <a:pt x="50" y="197"/>
                  </a:lnTo>
                  <a:lnTo>
                    <a:pt x="50" y="197"/>
                  </a:lnTo>
                  <a:lnTo>
                    <a:pt x="50" y="196"/>
                  </a:lnTo>
                  <a:lnTo>
                    <a:pt x="52" y="194"/>
                  </a:lnTo>
                  <a:lnTo>
                    <a:pt x="52" y="194"/>
                  </a:lnTo>
                  <a:lnTo>
                    <a:pt x="53" y="194"/>
                  </a:lnTo>
                  <a:lnTo>
                    <a:pt x="53" y="194"/>
                  </a:lnTo>
                  <a:lnTo>
                    <a:pt x="53" y="194"/>
                  </a:lnTo>
                  <a:lnTo>
                    <a:pt x="53" y="193"/>
                  </a:lnTo>
                  <a:lnTo>
                    <a:pt x="53" y="191"/>
                  </a:lnTo>
                  <a:lnTo>
                    <a:pt x="53" y="190"/>
                  </a:lnTo>
                  <a:lnTo>
                    <a:pt x="53" y="186"/>
                  </a:lnTo>
                  <a:lnTo>
                    <a:pt x="53" y="183"/>
                  </a:lnTo>
                  <a:lnTo>
                    <a:pt x="55" y="182"/>
                  </a:lnTo>
                  <a:lnTo>
                    <a:pt x="55" y="180"/>
                  </a:lnTo>
                  <a:lnTo>
                    <a:pt x="55" y="180"/>
                  </a:lnTo>
                  <a:lnTo>
                    <a:pt x="55" y="179"/>
                  </a:lnTo>
                  <a:lnTo>
                    <a:pt x="53" y="179"/>
                  </a:lnTo>
                  <a:lnTo>
                    <a:pt x="52" y="179"/>
                  </a:lnTo>
                  <a:lnTo>
                    <a:pt x="52" y="179"/>
                  </a:lnTo>
                  <a:lnTo>
                    <a:pt x="50" y="177"/>
                  </a:lnTo>
                  <a:lnTo>
                    <a:pt x="50" y="175"/>
                  </a:lnTo>
                  <a:lnTo>
                    <a:pt x="50" y="174"/>
                  </a:lnTo>
                  <a:lnTo>
                    <a:pt x="52" y="174"/>
                  </a:lnTo>
                  <a:lnTo>
                    <a:pt x="52" y="172"/>
                  </a:lnTo>
                  <a:lnTo>
                    <a:pt x="52" y="172"/>
                  </a:lnTo>
                  <a:lnTo>
                    <a:pt x="50" y="171"/>
                  </a:lnTo>
                  <a:lnTo>
                    <a:pt x="49" y="168"/>
                  </a:lnTo>
                  <a:lnTo>
                    <a:pt x="50" y="166"/>
                  </a:lnTo>
                  <a:lnTo>
                    <a:pt x="49" y="164"/>
                  </a:lnTo>
                  <a:lnTo>
                    <a:pt x="49" y="163"/>
                  </a:lnTo>
                  <a:lnTo>
                    <a:pt x="47" y="163"/>
                  </a:lnTo>
                  <a:lnTo>
                    <a:pt x="47" y="161"/>
                  </a:lnTo>
                  <a:lnTo>
                    <a:pt x="47" y="160"/>
                  </a:lnTo>
                  <a:lnTo>
                    <a:pt x="47" y="158"/>
                  </a:lnTo>
                  <a:lnTo>
                    <a:pt x="47" y="158"/>
                  </a:lnTo>
                  <a:lnTo>
                    <a:pt x="49" y="158"/>
                  </a:lnTo>
                  <a:lnTo>
                    <a:pt x="47" y="156"/>
                  </a:lnTo>
                  <a:lnTo>
                    <a:pt x="47" y="156"/>
                  </a:lnTo>
                  <a:lnTo>
                    <a:pt x="45" y="156"/>
                  </a:lnTo>
                  <a:lnTo>
                    <a:pt x="45" y="155"/>
                  </a:lnTo>
                  <a:lnTo>
                    <a:pt x="44" y="153"/>
                  </a:lnTo>
                  <a:lnTo>
                    <a:pt x="44" y="152"/>
                  </a:lnTo>
                  <a:lnTo>
                    <a:pt x="44" y="149"/>
                  </a:lnTo>
                  <a:lnTo>
                    <a:pt x="44" y="147"/>
                  </a:lnTo>
                  <a:lnTo>
                    <a:pt x="44" y="145"/>
                  </a:lnTo>
                  <a:lnTo>
                    <a:pt x="44" y="144"/>
                  </a:lnTo>
                  <a:lnTo>
                    <a:pt x="45" y="144"/>
                  </a:lnTo>
                  <a:lnTo>
                    <a:pt x="45" y="144"/>
                  </a:lnTo>
                  <a:lnTo>
                    <a:pt x="47" y="144"/>
                  </a:lnTo>
                  <a:lnTo>
                    <a:pt x="47" y="142"/>
                  </a:lnTo>
                  <a:lnTo>
                    <a:pt x="47" y="142"/>
                  </a:lnTo>
                  <a:lnTo>
                    <a:pt x="47" y="142"/>
                  </a:lnTo>
                  <a:lnTo>
                    <a:pt x="47" y="141"/>
                  </a:lnTo>
                  <a:lnTo>
                    <a:pt x="47" y="141"/>
                  </a:lnTo>
                  <a:lnTo>
                    <a:pt x="47" y="139"/>
                  </a:lnTo>
                  <a:lnTo>
                    <a:pt x="49" y="138"/>
                  </a:lnTo>
                  <a:lnTo>
                    <a:pt x="49" y="134"/>
                  </a:lnTo>
                  <a:lnTo>
                    <a:pt x="50" y="133"/>
                  </a:lnTo>
                  <a:lnTo>
                    <a:pt x="50" y="133"/>
                  </a:lnTo>
                  <a:lnTo>
                    <a:pt x="50" y="131"/>
                  </a:lnTo>
                  <a:lnTo>
                    <a:pt x="50" y="133"/>
                  </a:lnTo>
                  <a:lnTo>
                    <a:pt x="52" y="131"/>
                  </a:lnTo>
                  <a:lnTo>
                    <a:pt x="53" y="131"/>
                  </a:lnTo>
                  <a:lnTo>
                    <a:pt x="53" y="130"/>
                  </a:lnTo>
                  <a:lnTo>
                    <a:pt x="53" y="130"/>
                  </a:lnTo>
                  <a:lnTo>
                    <a:pt x="53" y="128"/>
                  </a:lnTo>
                  <a:lnTo>
                    <a:pt x="53" y="128"/>
                  </a:lnTo>
                  <a:lnTo>
                    <a:pt x="52" y="128"/>
                  </a:lnTo>
                  <a:lnTo>
                    <a:pt x="53" y="127"/>
                  </a:lnTo>
                  <a:lnTo>
                    <a:pt x="53" y="125"/>
                  </a:lnTo>
                  <a:lnTo>
                    <a:pt x="53" y="123"/>
                  </a:lnTo>
                  <a:lnTo>
                    <a:pt x="52" y="119"/>
                  </a:lnTo>
                  <a:lnTo>
                    <a:pt x="52" y="116"/>
                  </a:lnTo>
                  <a:lnTo>
                    <a:pt x="52" y="114"/>
                  </a:lnTo>
                  <a:lnTo>
                    <a:pt x="53" y="112"/>
                  </a:lnTo>
                  <a:lnTo>
                    <a:pt x="55" y="112"/>
                  </a:lnTo>
                  <a:lnTo>
                    <a:pt x="55" y="111"/>
                  </a:lnTo>
                  <a:lnTo>
                    <a:pt x="55" y="108"/>
                  </a:lnTo>
                  <a:lnTo>
                    <a:pt x="55" y="104"/>
                  </a:lnTo>
                  <a:lnTo>
                    <a:pt x="56" y="104"/>
                  </a:lnTo>
                  <a:lnTo>
                    <a:pt x="56" y="101"/>
                  </a:lnTo>
                  <a:lnTo>
                    <a:pt x="58" y="100"/>
                  </a:lnTo>
                  <a:lnTo>
                    <a:pt x="60" y="98"/>
                  </a:lnTo>
                  <a:lnTo>
                    <a:pt x="60" y="98"/>
                  </a:lnTo>
                  <a:lnTo>
                    <a:pt x="60" y="98"/>
                  </a:lnTo>
                  <a:lnTo>
                    <a:pt x="61" y="97"/>
                  </a:lnTo>
                  <a:lnTo>
                    <a:pt x="63" y="95"/>
                  </a:lnTo>
                  <a:lnTo>
                    <a:pt x="64" y="93"/>
                  </a:lnTo>
                  <a:lnTo>
                    <a:pt x="64" y="92"/>
                  </a:lnTo>
                  <a:lnTo>
                    <a:pt x="64" y="90"/>
                  </a:lnTo>
                  <a:lnTo>
                    <a:pt x="66" y="89"/>
                  </a:lnTo>
                  <a:lnTo>
                    <a:pt x="66" y="87"/>
                  </a:lnTo>
                  <a:lnTo>
                    <a:pt x="68" y="86"/>
                  </a:lnTo>
                  <a:lnTo>
                    <a:pt x="68" y="84"/>
                  </a:lnTo>
                  <a:lnTo>
                    <a:pt x="69" y="82"/>
                  </a:lnTo>
                  <a:lnTo>
                    <a:pt x="69" y="81"/>
                  </a:lnTo>
                  <a:lnTo>
                    <a:pt x="71" y="81"/>
                  </a:lnTo>
                  <a:lnTo>
                    <a:pt x="71" y="82"/>
                  </a:lnTo>
                  <a:lnTo>
                    <a:pt x="72" y="82"/>
                  </a:lnTo>
                  <a:lnTo>
                    <a:pt x="72" y="81"/>
                  </a:lnTo>
                  <a:lnTo>
                    <a:pt x="75" y="81"/>
                  </a:lnTo>
                  <a:lnTo>
                    <a:pt x="75" y="79"/>
                  </a:lnTo>
                  <a:lnTo>
                    <a:pt x="75" y="79"/>
                  </a:lnTo>
                  <a:lnTo>
                    <a:pt x="75" y="78"/>
                  </a:lnTo>
                  <a:lnTo>
                    <a:pt x="75" y="76"/>
                  </a:lnTo>
                  <a:lnTo>
                    <a:pt x="74" y="75"/>
                  </a:lnTo>
                  <a:lnTo>
                    <a:pt x="72" y="71"/>
                  </a:lnTo>
                  <a:lnTo>
                    <a:pt x="72" y="71"/>
                  </a:lnTo>
                  <a:lnTo>
                    <a:pt x="72" y="70"/>
                  </a:lnTo>
                  <a:lnTo>
                    <a:pt x="72" y="70"/>
                  </a:lnTo>
                  <a:lnTo>
                    <a:pt x="74" y="68"/>
                  </a:lnTo>
                  <a:lnTo>
                    <a:pt x="75" y="67"/>
                  </a:lnTo>
                  <a:lnTo>
                    <a:pt x="74" y="65"/>
                  </a:lnTo>
                  <a:lnTo>
                    <a:pt x="74" y="60"/>
                  </a:lnTo>
                  <a:lnTo>
                    <a:pt x="72" y="59"/>
                  </a:lnTo>
                  <a:lnTo>
                    <a:pt x="72" y="56"/>
                  </a:lnTo>
                  <a:lnTo>
                    <a:pt x="72" y="56"/>
                  </a:lnTo>
                  <a:lnTo>
                    <a:pt x="72" y="52"/>
                  </a:lnTo>
                  <a:lnTo>
                    <a:pt x="74" y="51"/>
                  </a:lnTo>
                  <a:lnTo>
                    <a:pt x="74" y="51"/>
                  </a:lnTo>
                  <a:lnTo>
                    <a:pt x="75" y="51"/>
                  </a:lnTo>
                  <a:lnTo>
                    <a:pt x="75" y="51"/>
                  </a:lnTo>
                  <a:lnTo>
                    <a:pt x="74" y="49"/>
                  </a:lnTo>
                  <a:lnTo>
                    <a:pt x="74" y="49"/>
                  </a:lnTo>
                  <a:lnTo>
                    <a:pt x="74" y="48"/>
                  </a:lnTo>
                  <a:lnTo>
                    <a:pt x="74" y="48"/>
                  </a:lnTo>
                  <a:lnTo>
                    <a:pt x="72" y="46"/>
                  </a:lnTo>
                  <a:lnTo>
                    <a:pt x="72" y="45"/>
                  </a:lnTo>
                  <a:lnTo>
                    <a:pt x="74" y="43"/>
                  </a:lnTo>
                  <a:lnTo>
                    <a:pt x="74" y="43"/>
                  </a:lnTo>
                  <a:lnTo>
                    <a:pt x="75" y="41"/>
                  </a:lnTo>
                  <a:lnTo>
                    <a:pt x="75" y="41"/>
                  </a:lnTo>
                  <a:lnTo>
                    <a:pt x="77" y="40"/>
                  </a:lnTo>
                  <a:lnTo>
                    <a:pt x="77" y="40"/>
                  </a:lnTo>
                  <a:lnTo>
                    <a:pt x="80" y="38"/>
                  </a:lnTo>
                  <a:lnTo>
                    <a:pt x="82" y="37"/>
                  </a:lnTo>
                  <a:lnTo>
                    <a:pt x="86" y="35"/>
                  </a:lnTo>
                  <a:lnTo>
                    <a:pt x="90" y="34"/>
                  </a:lnTo>
                  <a:lnTo>
                    <a:pt x="90" y="34"/>
                  </a:lnTo>
                  <a:lnTo>
                    <a:pt x="91" y="32"/>
                  </a:lnTo>
                  <a:lnTo>
                    <a:pt x="93" y="27"/>
                  </a:lnTo>
                  <a:lnTo>
                    <a:pt x="94" y="23"/>
                  </a:lnTo>
                  <a:lnTo>
                    <a:pt x="94" y="18"/>
                  </a:lnTo>
                  <a:lnTo>
                    <a:pt x="93" y="16"/>
                  </a:lnTo>
                  <a:lnTo>
                    <a:pt x="93" y="15"/>
                  </a:lnTo>
                  <a:lnTo>
                    <a:pt x="94" y="13"/>
                  </a:lnTo>
                  <a:lnTo>
                    <a:pt x="94" y="12"/>
                  </a:lnTo>
                  <a:lnTo>
                    <a:pt x="96" y="12"/>
                  </a:lnTo>
                  <a:lnTo>
                    <a:pt x="97" y="10"/>
                  </a:lnTo>
                  <a:lnTo>
                    <a:pt x="99" y="8"/>
                  </a:lnTo>
                  <a:lnTo>
                    <a:pt x="99" y="7"/>
                  </a:lnTo>
                  <a:lnTo>
                    <a:pt x="99" y="7"/>
                  </a:lnTo>
                  <a:lnTo>
                    <a:pt x="101" y="7"/>
                  </a:lnTo>
                  <a:lnTo>
                    <a:pt x="102" y="5"/>
                  </a:lnTo>
                  <a:lnTo>
                    <a:pt x="104" y="5"/>
                  </a:lnTo>
                  <a:lnTo>
                    <a:pt x="105" y="4"/>
                  </a:lnTo>
                  <a:lnTo>
                    <a:pt x="105" y="2"/>
                  </a:lnTo>
                  <a:lnTo>
                    <a:pt x="105" y="0"/>
                  </a:lnTo>
                  <a:lnTo>
                    <a:pt x="1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22" name="Freeform 342">
              <a:extLst>
                <a:ext uri="{FF2B5EF4-FFF2-40B4-BE49-F238E27FC236}">
                  <a16:creationId xmlns:a16="http://schemas.microsoft.com/office/drawing/2014/main" id="{1EACEFB2-D4A4-4240-B99E-E1786D4B7EF2}"/>
                </a:ext>
              </a:extLst>
            </p:cNvPr>
            <p:cNvSpPr>
              <a:spLocks noEditPoints="1"/>
            </p:cNvSpPr>
            <p:nvPr/>
          </p:nvSpPr>
          <p:spPr bwMode="auto">
            <a:xfrm>
              <a:off x="6094412" y="4538723"/>
              <a:ext cx="346961" cy="387896"/>
            </a:xfrm>
            <a:custGeom>
              <a:avLst/>
              <a:gdLst>
                <a:gd name="T0" fmla="*/ 42 w 178"/>
                <a:gd name="T1" fmla="*/ 22 h 199"/>
                <a:gd name="T2" fmla="*/ 66 w 178"/>
                <a:gd name="T3" fmla="*/ 22 h 199"/>
                <a:gd name="T4" fmla="*/ 72 w 178"/>
                <a:gd name="T5" fmla="*/ 25 h 199"/>
                <a:gd name="T6" fmla="*/ 75 w 178"/>
                <a:gd name="T7" fmla="*/ 37 h 199"/>
                <a:gd name="T8" fmla="*/ 79 w 178"/>
                <a:gd name="T9" fmla="*/ 44 h 199"/>
                <a:gd name="T10" fmla="*/ 88 w 178"/>
                <a:gd name="T11" fmla="*/ 54 h 199"/>
                <a:gd name="T12" fmla="*/ 98 w 178"/>
                <a:gd name="T13" fmla="*/ 52 h 199"/>
                <a:gd name="T14" fmla="*/ 110 w 178"/>
                <a:gd name="T15" fmla="*/ 52 h 199"/>
                <a:gd name="T16" fmla="*/ 112 w 178"/>
                <a:gd name="T17" fmla="*/ 41 h 199"/>
                <a:gd name="T18" fmla="*/ 128 w 178"/>
                <a:gd name="T19" fmla="*/ 37 h 199"/>
                <a:gd name="T20" fmla="*/ 129 w 178"/>
                <a:gd name="T21" fmla="*/ 41 h 199"/>
                <a:gd name="T22" fmla="*/ 146 w 178"/>
                <a:gd name="T23" fmla="*/ 43 h 199"/>
                <a:gd name="T24" fmla="*/ 148 w 178"/>
                <a:gd name="T25" fmla="*/ 62 h 199"/>
                <a:gd name="T26" fmla="*/ 150 w 178"/>
                <a:gd name="T27" fmla="*/ 79 h 199"/>
                <a:gd name="T28" fmla="*/ 153 w 178"/>
                <a:gd name="T29" fmla="*/ 92 h 199"/>
                <a:gd name="T30" fmla="*/ 153 w 178"/>
                <a:gd name="T31" fmla="*/ 98 h 199"/>
                <a:gd name="T32" fmla="*/ 159 w 178"/>
                <a:gd name="T33" fmla="*/ 96 h 199"/>
                <a:gd name="T34" fmla="*/ 172 w 178"/>
                <a:gd name="T35" fmla="*/ 95 h 199"/>
                <a:gd name="T36" fmla="*/ 178 w 178"/>
                <a:gd name="T37" fmla="*/ 93 h 199"/>
                <a:gd name="T38" fmla="*/ 178 w 178"/>
                <a:gd name="T39" fmla="*/ 103 h 199"/>
                <a:gd name="T40" fmla="*/ 176 w 178"/>
                <a:gd name="T41" fmla="*/ 111 h 199"/>
                <a:gd name="T42" fmla="*/ 176 w 178"/>
                <a:gd name="T43" fmla="*/ 122 h 199"/>
                <a:gd name="T44" fmla="*/ 148 w 178"/>
                <a:gd name="T45" fmla="*/ 125 h 199"/>
                <a:gd name="T46" fmla="*/ 151 w 178"/>
                <a:gd name="T47" fmla="*/ 178 h 199"/>
                <a:gd name="T48" fmla="*/ 162 w 178"/>
                <a:gd name="T49" fmla="*/ 188 h 199"/>
                <a:gd name="T50" fmla="*/ 148 w 178"/>
                <a:gd name="T51" fmla="*/ 197 h 199"/>
                <a:gd name="T52" fmla="*/ 132 w 178"/>
                <a:gd name="T53" fmla="*/ 199 h 199"/>
                <a:gd name="T54" fmla="*/ 118 w 178"/>
                <a:gd name="T55" fmla="*/ 197 h 199"/>
                <a:gd name="T56" fmla="*/ 102 w 178"/>
                <a:gd name="T57" fmla="*/ 196 h 199"/>
                <a:gd name="T58" fmla="*/ 96 w 178"/>
                <a:gd name="T59" fmla="*/ 189 h 199"/>
                <a:gd name="T60" fmla="*/ 69 w 178"/>
                <a:gd name="T61" fmla="*/ 189 h 199"/>
                <a:gd name="T62" fmla="*/ 39 w 178"/>
                <a:gd name="T63" fmla="*/ 189 h 199"/>
                <a:gd name="T64" fmla="*/ 30 w 178"/>
                <a:gd name="T65" fmla="*/ 188 h 199"/>
                <a:gd name="T66" fmla="*/ 22 w 178"/>
                <a:gd name="T67" fmla="*/ 183 h 199"/>
                <a:gd name="T68" fmla="*/ 12 w 178"/>
                <a:gd name="T69" fmla="*/ 186 h 199"/>
                <a:gd name="T70" fmla="*/ 3 w 178"/>
                <a:gd name="T71" fmla="*/ 188 h 199"/>
                <a:gd name="T72" fmla="*/ 1 w 178"/>
                <a:gd name="T73" fmla="*/ 167 h 199"/>
                <a:gd name="T74" fmla="*/ 5 w 178"/>
                <a:gd name="T75" fmla="*/ 158 h 199"/>
                <a:gd name="T76" fmla="*/ 19 w 178"/>
                <a:gd name="T77" fmla="*/ 122 h 199"/>
                <a:gd name="T78" fmla="*/ 30 w 178"/>
                <a:gd name="T79" fmla="*/ 103 h 199"/>
                <a:gd name="T80" fmla="*/ 27 w 178"/>
                <a:gd name="T81" fmla="*/ 87 h 199"/>
                <a:gd name="T82" fmla="*/ 20 w 178"/>
                <a:gd name="T83" fmla="*/ 73 h 199"/>
                <a:gd name="T84" fmla="*/ 20 w 178"/>
                <a:gd name="T85" fmla="*/ 66 h 199"/>
                <a:gd name="T86" fmla="*/ 23 w 178"/>
                <a:gd name="T87" fmla="*/ 59 h 199"/>
                <a:gd name="T88" fmla="*/ 9 w 178"/>
                <a:gd name="T89" fmla="*/ 29 h 199"/>
                <a:gd name="T90" fmla="*/ 16 w 178"/>
                <a:gd name="T91" fmla="*/ 24 h 199"/>
                <a:gd name="T92" fmla="*/ 23 w 178"/>
                <a:gd name="T93" fmla="*/ 21 h 199"/>
                <a:gd name="T94" fmla="*/ 19 w 178"/>
                <a:gd name="T95" fmla="*/ 3 h 199"/>
                <a:gd name="T96" fmla="*/ 12 w 178"/>
                <a:gd name="T97" fmla="*/ 8 h 199"/>
                <a:gd name="T98" fmla="*/ 12 w 178"/>
                <a:gd name="T99" fmla="*/ 11 h 199"/>
                <a:gd name="T100" fmla="*/ 8 w 178"/>
                <a:gd name="T101" fmla="*/ 21 h 199"/>
                <a:gd name="T102" fmla="*/ 6 w 178"/>
                <a:gd name="T103" fmla="*/ 11 h 199"/>
                <a:gd name="T104" fmla="*/ 9 w 178"/>
                <a:gd name="T105" fmla="*/ 5 h 199"/>
                <a:gd name="T106" fmla="*/ 14 w 178"/>
                <a:gd name="T107" fmla="*/ 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8" h="199">
                  <a:moveTo>
                    <a:pt x="30" y="21"/>
                  </a:moveTo>
                  <a:lnTo>
                    <a:pt x="33" y="21"/>
                  </a:lnTo>
                  <a:lnTo>
                    <a:pt x="34" y="22"/>
                  </a:lnTo>
                  <a:lnTo>
                    <a:pt x="36" y="22"/>
                  </a:lnTo>
                  <a:lnTo>
                    <a:pt x="39" y="22"/>
                  </a:lnTo>
                  <a:lnTo>
                    <a:pt x="42" y="22"/>
                  </a:lnTo>
                  <a:lnTo>
                    <a:pt x="44" y="22"/>
                  </a:lnTo>
                  <a:lnTo>
                    <a:pt x="49" y="22"/>
                  </a:lnTo>
                  <a:lnTo>
                    <a:pt x="53" y="22"/>
                  </a:lnTo>
                  <a:lnTo>
                    <a:pt x="58" y="22"/>
                  </a:lnTo>
                  <a:lnTo>
                    <a:pt x="63" y="22"/>
                  </a:lnTo>
                  <a:lnTo>
                    <a:pt x="66" y="22"/>
                  </a:lnTo>
                  <a:lnTo>
                    <a:pt x="68" y="22"/>
                  </a:lnTo>
                  <a:lnTo>
                    <a:pt x="69" y="22"/>
                  </a:lnTo>
                  <a:lnTo>
                    <a:pt x="71" y="24"/>
                  </a:lnTo>
                  <a:lnTo>
                    <a:pt x="71" y="24"/>
                  </a:lnTo>
                  <a:lnTo>
                    <a:pt x="71" y="25"/>
                  </a:lnTo>
                  <a:lnTo>
                    <a:pt x="72" y="25"/>
                  </a:lnTo>
                  <a:lnTo>
                    <a:pt x="72" y="27"/>
                  </a:lnTo>
                  <a:lnTo>
                    <a:pt x="72" y="29"/>
                  </a:lnTo>
                  <a:lnTo>
                    <a:pt x="72" y="30"/>
                  </a:lnTo>
                  <a:lnTo>
                    <a:pt x="72" y="32"/>
                  </a:lnTo>
                  <a:lnTo>
                    <a:pt x="74" y="35"/>
                  </a:lnTo>
                  <a:lnTo>
                    <a:pt x="75" y="37"/>
                  </a:lnTo>
                  <a:lnTo>
                    <a:pt x="75" y="38"/>
                  </a:lnTo>
                  <a:lnTo>
                    <a:pt x="75" y="40"/>
                  </a:lnTo>
                  <a:lnTo>
                    <a:pt x="77" y="41"/>
                  </a:lnTo>
                  <a:lnTo>
                    <a:pt x="77" y="43"/>
                  </a:lnTo>
                  <a:lnTo>
                    <a:pt x="79" y="44"/>
                  </a:lnTo>
                  <a:lnTo>
                    <a:pt x="79" y="44"/>
                  </a:lnTo>
                  <a:lnTo>
                    <a:pt x="80" y="48"/>
                  </a:lnTo>
                  <a:lnTo>
                    <a:pt x="82" y="51"/>
                  </a:lnTo>
                  <a:lnTo>
                    <a:pt x="85" y="54"/>
                  </a:lnTo>
                  <a:lnTo>
                    <a:pt x="85" y="54"/>
                  </a:lnTo>
                  <a:lnTo>
                    <a:pt x="87" y="54"/>
                  </a:lnTo>
                  <a:lnTo>
                    <a:pt x="88" y="54"/>
                  </a:lnTo>
                  <a:lnTo>
                    <a:pt x="90" y="54"/>
                  </a:lnTo>
                  <a:lnTo>
                    <a:pt x="91" y="54"/>
                  </a:lnTo>
                  <a:lnTo>
                    <a:pt x="91" y="54"/>
                  </a:lnTo>
                  <a:lnTo>
                    <a:pt x="94" y="52"/>
                  </a:lnTo>
                  <a:lnTo>
                    <a:pt x="96" y="52"/>
                  </a:lnTo>
                  <a:lnTo>
                    <a:pt x="98" y="52"/>
                  </a:lnTo>
                  <a:lnTo>
                    <a:pt x="99" y="51"/>
                  </a:lnTo>
                  <a:lnTo>
                    <a:pt x="101" y="51"/>
                  </a:lnTo>
                  <a:lnTo>
                    <a:pt x="104" y="52"/>
                  </a:lnTo>
                  <a:lnTo>
                    <a:pt x="104" y="52"/>
                  </a:lnTo>
                  <a:lnTo>
                    <a:pt x="107" y="52"/>
                  </a:lnTo>
                  <a:lnTo>
                    <a:pt x="110" y="52"/>
                  </a:lnTo>
                  <a:lnTo>
                    <a:pt x="110" y="48"/>
                  </a:lnTo>
                  <a:lnTo>
                    <a:pt x="110" y="48"/>
                  </a:lnTo>
                  <a:lnTo>
                    <a:pt x="112" y="46"/>
                  </a:lnTo>
                  <a:lnTo>
                    <a:pt x="112" y="44"/>
                  </a:lnTo>
                  <a:lnTo>
                    <a:pt x="112" y="43"/>
                  </a:lnTo>
                  <a:lnTo>
                    <a:pt x="112" y="41"/>
                  </a:lnTo>
                  <a:lnTo>
                    <a:pt x="113" y="40"/>
                  </a:lnTo>
                  <a:lnTo>
                    <a:pt x="115" y="38"/>
                  </a:lnTo>
                  <a:lnTo>
                    <a:pt x="118" y="38"/>
                  </a:lnTo>
                  <a:lnTo>
                    <a:pt x="120" y="38"/>
                  </a:lnTo>
                  <a:lnTo>
                    <a:pt x="123" y="37"/>
                  </a:lnTo>
                  <a:lnTo>
                    <a:pt x="128" y="37"/>
                  </a:lnTo>
                  <a:lnTo>
                    <a:pt x="129" y="37"/>
                  </a:lnTo>
                  <a:lnTo>
                    <a:pt x="129" y="37"/>
                  </a:lnTo>
                  <a:lnTo>
                    <a:pt x="128" y="40"/>
                  </a:lnTo>
                  <a:lnTo>
                    <a:pt x="128" y="41"/>
                  </a:lnTo>
                  <a:lnTo>
                    <a:pt x="128" y="41"/>
                  </a:lnTo>
                  <a:lnTo>
                    <a:pt x="129" y="41"/>
                  </a:lnTo>
                  <a:lnTo>
                    <a:pt x="134" y="41"/>
                  </a:lnTo>
                  <a:lnTo>
                    <a:pt x="137" y="43"/>
                  </a:lnTo>
                  <a:lnTo>
                    <a:pt x="142" y="43"/>
                  </a:lnTo>
                  <a:lnTo>
                    <a:pt x="145" y="43"/>
                  </a:lnTo>
                  <a:lnTo>
                    <a:pt x="145" y="43"/>
                  </a:lnTo>
                  <a:lnTo>
                    <a:pt x="146" y="43"/>
                  </a:lnTo>
                  <a:lnTo>
                    <a:pt x="146" y="44"/>
                  </a:lnTo>
                  <a:lnTo>
                    <a:pt x="146" y="46"/>
                  </a:lnTo>
                  <a:lnTo>
                    <a:pt x="145" y="51"/>
                  </a:lnTo>
                  <a:lnTo>
                    <a:pt x="146" y="54"/>
                  </a:lnTo>
                  <a:lnTo>
                    <a:pt x="148" y="57"/>
                  </a:lnTo>
                  <a:lnTo>
                    <a:pt x="148" y="62"/>
                  </a:lnTo>
                  <a:lnTo>
                    <a:pt x="146" y="65"/>
                  </a:lnTo>
                  <a:lnTo>
                    <a:pt x="146" y="70"/>
                  </a:lnTo>
                  <a:lnTo>
                    <a:pt x="146" y="74"/>
                  </a:lnTo>
                  <a:lnTo>
                    <a:pt x="146" y="76"/>
                  </a:lnTo>
                  <a:lnTo>
                    <a:pt x="148" y="77"/>
                  </a:lnTo>
                  <a:lnTo>
                    <a:pt x="150" y="79"/>
                  </a:lnTo>
                  <a:lnTo>
                    <a:pt x="151" y="82"/>
                  </a:lnTo>
                  <a:lnTo>
                    <a:pt x="153" y="85"/>
                  </a:lnTo>
                  <a:lnTo>
                    <a:pt x="153" y="87"/>
                  </a:lnTo>
                  <a:lnTo>
                    <a:pt x="153" y="88"/>
                  </a:lnTo>
                  <a:lnTo>
                    <a:pt x="153" y="90"/>
                  </a:lnTo>
                  <a:lnTo>
                    <a:pt x="153" y="92"/>
                  </a:lnTo>
                  <a:lnTo>
                    <a:pt x="153" y="93"/>
                  </a:lnTo>
                  <a:lnTo>
                    <a:pt x="151" y="93"/>
                  </a:lnTo>
                  <a:lnTo>
                    <a:pt x="151" y="95"/>
                  </a:lnTo>
                  <a:lnTo>
                    <a:pt x="151" y="96"/>
                  </a:lnTo>
                  <a:lnTo>
                    <a:pt x="153" y="98"/>
                  </a:lnTo>
                  <a:lnTo>
                    <a:pt x="153" y="98"/>
                  </a:lnTo>
                  <a:lnTo>
                    <a:pt x="153" y="98"/>
                  </a:lnTo>
                  <a:lnTo>
                    <a:pt x="153" y="98"/>
                  </a:lnTo>
                  <a:lnTo>
                    <a:pt x="154" y="98"/>
                  </a:lnTo>
                  <a:lnTo>
                    <a:pt x="156" y="96"/>
                  </a:lnTo>
                  <a:lnTo>
                    <a:pt x="157" y="96"/>
                  </a:lnTo>
                  <a:lnTo>
                    <a:pt x="159" y="96"/>
                  </a:lnTo>
                  <a:lnTo>
                    <a:pt x="161" y="96"/>
                  </a:lnTo>
                  <a:lnTo>
                    <a:pt x="164" y="96"/>
                  </a:lnTo>
                  <a:lnTo>
                    <a:pt x="165" y="96"/>
                  </a:lnTo>
                  <a:lnTo>
                    <a:pt x="169" y="95"/>
                  </a:lnTo>
                  <a:lnTo>
                    <a:pt x="170" y="95"/>
                  </a:lnTo>
                  <a:lnTo>
                    <a:pt x="172" y="95"/>
                  </a:lnTo>
                  <a:lnTo>
                    <a:pt x="173" y="96"/>
                  </a:lnTo>
                  <a:lnTo>
                    <a:pt x="175" y="96"/>
                  </a:lnTo>
                  <a:lnTo>
                    <a:pt x="176" y="95"/>
                  </a:lnTo>
                  <a:lnTo>
                    <a:pt x="176" y="95"/>
                  </a:lnTo>
                  <a:lnTo>
                    <a:pt x="176" y="95"/>
                  </a:lnTo>
                  <a:lnTo>
                    <a:pt x="178" y="93"/>
                  </a:lnTo>
                  <a:lnTo>
                    <a:pt x="178" y="96"/>
                  </a:lnTo>
                  <a:lnTo>
                    <a:pt x="178" y="98"/>
                  </a:lnTo>
                  <a:lnTo>
                    <a:pt x="178" y="101"/>
                  </a:lnTo>
                  <a:lnTo>
                    <a:pt x="178" y="101"/>
                  </a:lnTo>
                  <a:lnTo>
                    <a:pt x="178" y="101"/>
                  </a:lnTo>
                  <a:lnTo>
                    <a:pt x="178" y="103"/>
                  </a:lnTo>
                  <a:lnTo>
                    <a:pt x="178" y="103"/>
                  </a:lnTo>
                  <a:lnTo>
                    <a:pt x="178" y="104"/>
                  </a:lnTo>
                  <a:lnTo>
                    <a:pt x="178" y="106"/>
                  </a:lnTo>
                  <a:lnTo>
                    <a:pt x="178" y="106"/>
                  </a:lnTo>
                  <a:lnTo>
                    <a:pt x="178" y="109"/>
                  </a:lnTo>
                  <a:lnTo>
                    <a:pt x="176" y="111"/>
                  </a:lnTo>
                  <a:lnTo>
                    <a:pt x="176" y="112"/>
                  </a:lnTo>
                  <a:lnTo>
                    <a:pt x="178" y="115"/>
                  </a:lnTo>
                  <a:lnTo>
                    <a:pt x="178" y="117"/>
                  </a:lnTo>
                  <a:lnTo>
                    <a:pt x="176" y="118"/>
                  </a:lnTo>
                  <a:lnTo>
                    <a:pt x="176" y="120"/>
                  </a:lnTo>
                  <a:lnTo>
                    <a:pt x="176" y="122"/>
                  </a:lnTo>
                  <a:lnTo>
                    <a:pt x="176" y="122"/>
                  </a:lnTo>
                  <a:lnTo>
                    <a:pt x="178" y="125"/>
                  </a:lnTo>
                  <a:lnTo>
                    <a:pt x="176" y="125"/>
                  </a:lnTo>
                  <a:lnTo>
                    <a:pt x="176" y="125"/>
                  </a:lnTo>
                  <a:lnTo>
                    <a:pt x="175" y="125"/>
                  </a:lnTo>
                  <a:lnTo>
                    <a:pt x="148" y="125"/>
                  </a:lnTo>
                  <a:lnTo>
                    <a:pt x="148" y="128"/>
                  </a:lnTo>
                  <a:lnTo>
                    <a:pt x="148" y="145"/>
                  </a:lnTo>
                  <a:lnTo>
                    <a:pt x="148" y="150"/>
                  </a:lnTo>
                  <a:lnTo>
                    <a:pt x="148" y="169"/>
                  </a:lnTo>
                  <a:lnTo>
                    <a:pt x="150" y="172"/>
                  </a:lnTo>
                  <a:lnTo>
                    <a:pt x="151" y="178"/>
                  </a:lnTo>
                  <a:lnTo>
                    <a:pt x="151" y="178"/>
                  </a:lnTo>
                  <a:lnTo>
                    <a:pt x="153" y="178"/>
                  </a:lnTo>
                  <a:lnTo>
                    <a:pt x="156" y="181"/>
                  </a:lnTo>
                  <a:lnTo>
                    <a:pt x="156" y="183"/>
                  </a:lnTo>
                  <a:lnTo>
                    <a:pt x="159" y="185"/>
                  </a:lnTo>
                  <a:lnTo>
                    <a:pt x="162" y="188"/>
                  </a:lnTo>
                  <a:lnTo>
                    <a:pt x="165" y="191"/>
                  </a:lnTo>
                  <a:lnTo>
                    <a:pt x="169" y="192"/>
                  </a:lnTo>
                  <a:lnTo>
                    <a:pt x="164" y="194"/>
                  </a:lnTo>
                  <a:lnTo>
                    <a:pt x="157" y="196"/>
                  </a:lnTo>
                  <a:lnTo>
                    <a:pt x="153" y="196"/>
                  </a:lnTo>
                  <a:lnTo>
                    <a:pt x="148" y="197"/>
                  </a:lnTo>
                  <a:lnTo>
                    <a:pt x="145" y="197"/>
                  </a:lnTo>
                  <a:lnTo>
                    <a:pt x="140" y="199"/>
                  </a:lnTo>
                  <a:lnTo>
                    <a:pt x="140" y="199"/>
                  </a:lnTo>
                  <a:lnTo>
                    <a:pt x="139" y="197"/>
                  </a:lnTo>
                  <a:lnTo>
                    <a:pt x="135" y="197"/>
                  </a:lnTo>
                  <a:lnTo>
                    <a:pt x="132" y="199"/>
                  </a:lnTo>
                  <a:lnTo>
                    <a:pt x="131" y="199"/>
                  </a:lnTo>
                  <a:lnTo>
                    <a:pt x="129" y="199"/>
                  </a:lnTo>
                  <a:lnTo>
                    <a:pt x="128" y="197"/>
                  </a:lnTo>
                  <a:lnTo>
                    <a:pt x="126" y="197"/>
                  </a:lnTo>
                  <a:lnTo>
                    <a:pt x="123" y="196"/>
                  </a:lnTo>
                  <a:lnTo>
                    <a:pt x="118" y="197"/>
                  </a:lnTo>
                  <a:lnTo>
                    <a:pt x="115" y="197"/>
                  </a:lnTo>
                  <a:lnTo>
                    <a:pt x="110" y="196"/>
                  </a:lnTo>
                  <a:lnTo>
                    <a:pt x="109" y="196"/>
                  </a:lnTo>
                  <a:lnTo>
                    <a:pt x="107" y="196"/>
                  </a:lnTo>
                  <a:lnTo>
                    <a:pt x="105" y="196"/>
                  </a:lnTo>
                  <a:lnTo>
                    <a:pt x="102" y="196"/>
                  </a:lnTo>
                  <a:lnTo>
                    <a:pt x="101" y="194"/>
                  </a:lnTo>
                  <a:lnTo>
                    <a:pt x="99" y="192"/>
                  </a:lnTo>
                  <a:lnTo>
                    <a:pt x="98" y="191"/>
                  </a:lnTo>
                  <a:lnTo>
                    <a:pt x="98" y="189"/>
                  </a:lnTo>
                  <a:lnTo>
                    <a:pt x="98" y="189"/>
                  </a:lnTo>
                  <a:lnTo>
                    <a:pt x="96" y="189"/>
                  </a:lnTo>
                  <a:lnTo>
                    <a:pt x="93" y="189"/>
                  </a:lnTo>
                  <a:lnTo>
                    <a:pt x="88" y="189"/>
                  </a:lnTo>
                  <a:lnTo>
                    <a:pt x="87" y="189"/>
                  </a:lnTo>
                  <a:lnTo>
                    <a:pt x="80" y="189"/>
                  </a:lnTo>
                  <a:lnTo>
                    <a:pt x="75" y="189"/>
                  </a:lnTo>
                  <a:lnTo>
                    <a:pt x="69" y="189"/>
                  </a:lnTo>
                  <a:lnTo>
                    <a:pt x="64" y="189"/>
                  </a:lnTo>
                  <a:lnTo>
                    <a:pt x="58" y="189"/>
                  </a:lnTo>
                  <a:lnTo>
                    <a:pt x="53" y="189"/>
                  </a:lnTo>
                  <a:lnTo>
                    <a:pt x="47" y="189"/>
                  </a:lnTo>
                  <a:lnTo>
                    <a:pt x="42" y="189"/>
                  </a:lnTo>
                  <a:lnTo>
                    <a:pt x="39" y="189"/>
                  </a:lnTo>
                  <a:lnTo>
                    <a:pt x="36" y="189"/>
                  </a:lnTo>
                  <a:lnTo>
                    <a:pt x="33" y="189"/>
                  </a:lnTo>
                  <a:lnTo>
                    <a:pt x="33" y="189"/>
                  </a:lnTo>
                  <a:lnTo>
                    <a:pt x="33" y="189"/>
                  </a:lnTo>
                  <a:lnTo>
                    <a:pt x="31" y="189"/>
                  </a:lnTo>
                  <a:lnTo>
                    <a:pt x="30" y="188"/>
                  </a:lnTo>
                  <a:lnTo>
                    <a:pt x="28" y="188"/>
                  </a:lnTo>
                  <a:lnTo>
                    <a:pt x="27" y="186"/>
                  </a:lnTo>
                  <a:lnTo>
                    <a:pt x="25" y="185"/>
                  </a:lnTo>
                  <a:lnTo>
                    <a:pt x="25" y="183"/>
                  </a:lnTo>
                  <a:lnTo>
                    <a:pt x="23" y="183"/>
                  </a:lnTo>
                  <a:lnTo>
                    <a:pt x="22" y="183"/>
                  </a:lnTo>
                  <a:lnTo>
                    <a:pt x="20" y="183"/>
                  </a:lnTo>
                  <a:lnTo>
                    <a:pt x="19" y="185"/>
                  </a:lnTo>
                  <a:lnTo>
                    <a:pt x="17" y="185"/>
                  </a:lnTo>
                  <a:lnTo>
                    <a:pt x="16" y="185"/>
                  </a:lnTo>
                  <a:lnTo>
                    <a:pt x="14" y="186"/>
                  </a:lnTo>
                  <a:lnTo>
                    <a:pt x="12" y="186"/>
                  </a:lnTo>
                  <a:lnTo>
                    <a:pt x="9" y="186"/>
                  </a:lnTo>
                  <a:lnTo>
                    <a:pt x="9" y="186"/>
                  </a:lnTo>
                  <a:lnTo>
                    <a:pt x="8" y="186"/>
                  </a:lnTo>
                  <a:lnTo>
                    <a:pt x="6" y="186"/>
                  </a:lnTo>
                  <a:lnTo>
                    <a:pt x="5" y="186"/>
                  </a:lnTo>
                  <a:lnTo>
                    <a:pt x="3" y="188"/>
                  </a:lnTo>
                  <a:lnTo>
                    <a:pt x="0" y="188"/>
                  </a:lnTo>
                  <a:lnTo>
                    <a:pt x="1" y="181"/>
                  </a:lnTo>
                  <a:lnTo>
                    <a:pt x="1" y="180"/>
                  </a:lnTo>
                  <a:lnTo>
                    <a:pt x="1" y="177"/>
                  </a:lnTo>
                  <a:lnTo>
                    <a:pt x="1" y="169"/>
                  </a:lnTo>
                  <a:lnTo>
                    <a:pt x="1" y="167"/>
                  </a:lnTo>
                  <a:lnTo>
                    <a:pt x="1" y="166"/>
                  </a:lnTo>
                  <a:lnTo>
                    <a:pt x="1" y="166"/>
                  </a:lnTo>
                  <a:lnTo>
                    <a:pt x="3" y="164"/>
                  </a:lnTo>
                  <a:lnTo>
                    <a:pt x="5" y="164"/>
                  </a:lnTo>
                  <a:lnTo>
                    <a:pt x="5" y="161"/>
                  </a:lnTo>
                  <a:lnTo>
                    <a:pt x="5" y="158"/>
                  </a:lnTo>
                  <a:lnTo>
                    <a:pt x="8" y="148"/>
                  </a:lnTo>
                  <a:lnTo>
                    <a:pt x="9" y="140"/>
                  </a:lnTo>
                  <a:lnTo>
                    <a:pt x="11" y="136"/>
                  </a:lnTo>
                  <a:lnTo>
                    <a:pt x="12" y="131"/>
                  </a:lnTo>
                  <a:lnTo>
                    <a:pt x="17" y="125"/>
                  </a:lnTo>
                  <a:lnTo>
                    <a:pt x="19" y="122"/>
                  </a:lnTo>
                  <a:lnTo>
                    <a:pt x="20" y="120"/>
                  </a:lnTo>
                  <a:lnTo>
                    <a:pt x="25" y="118"/>
                  </a:lnTo>
                  <a:lnTo>
                    <a:pt x="27" y="115"/>
                  </a:lnTo>
                  <a:lnTo>
                    <a:pt x="28" y="112"/>
                  </a:lnTo>
                  <a:lnTo>
                    <a:pt x="30" y="107"/>
                  </a:lnTo>
                  <a:lnTo>
                    <a:pt x="30" y="103"/>
                  </a:lnTo>
                  <a:lnTo>
                    <a:pt x="31" y="96"/>
                  </a:lnTo>
                  <a:lnTo>
                    <a:pt x="31" y="95"/>
                  </a:lnTo>
                  <a:lnTo>
                    <a:pt x="30" y="92"/>
                  </a:lnTo>
                  <a:lnTo>
                    <a:pt x="30" y="90"/>
                  </a:lnTo>
                  <a:lnTo>
                    <a:pt x="28" y="88"/>
                  </a:lnTo>
                  <a:lnTo>
                    <a:pt x="27" y="87"/>
                  </a:lnTo>
                  <a:lnTo>
                    <a:pt x="27" y="85"/>
                  </a:lnTo>
                  <a:lnTo>
                    <a:pt x="23" y="81"/>
                  </a:lnTo>
                  <a:lnTo>
                    <a:pt x="23" y="79"/>
                  </a:lnTo>
                  <a:lnTo>
                    <a:pt x="22" y="77"/>
                  </a:lnTo>
                  <a:lnTo>
                    <a:pt x="22" y="74"/>
                  </a:lnTo>
                  <a:lnTo>
                    <a:pt x="20" y="73"/>
                  </a:lnTo>
                  <a:lnTo>
                    <a:pt x="20" y="70"/>
                  </a:lnTo>
                  <a:lnTo>
                    <a:pt x="19" y="68"/>
                  </a:lnTo>
                  <a:lnTo>
                    <a:pt x="19" y="66"/>
                  </a:lnTo>
                  <a:lnTo>
                    <a:pt x="19" y="66"/>
                  </a:lnTo>
                  <a:lnTo>
                    <a:pt x="20" y="65"/>
                  </a:lnTo>
                  <a:lnTo>
                    <a:pt x="20" y="66"/>
                  </a:lnTo>
                  <a:lnTo>
                    <a:pt x="19" y="66"/>
                  </a:lnTo>
                  <a:lnTo>
                    <a:pt x="19" y="66"/>
                  </a:lnTo>
                  <a:lnTo>
                    <a:pt x="23" y="62"/>
                  </a:lnTo>
                  <a:lnTo>
                    <a:pt x="23" y="62"/>
                  </a:lnTo>
                  <a:lnTo>
                    <a:pt x="23" y="60"/>
                  </a:lnTo>
                  <a:lnTo>
                    <a:pt x="23" y="59"/>
                  </a:lnTo>
                  <a:lnTo>
                    <a:pt x="23" y="57"/>
                  </a:lnTo>
                  <a:lnTo>
                    <a:pt x="20" y="49"/>
                  </a:lnTo>
                  <a:lnTo>
                    <a:pt x="17" y="41"/>
                  </a:lnTo>
                  <a:lnTo>
                    <a:pt x="16" y="37"/>
                  </a:lnTo>
                  <a:lnTo>
                    <a:pt x="12" y="32"/>
                  </a:lnTo>
                  <a:lnTo>
                    <a:pt x="9" y="29"/>
                  </a:lnTo>
                  <a:lnTo>
                    <a:pt x="9" y="25"/>
                  </a:lnTo>
                  <a:lnTo>
                    <a:pt x="8" y="25"/>
                  </a:lnTo>
                  <a:lnTo>
                    <a:pt x="9" y="25"/>
                  </a:lnTo>
                  <a:lnTo>
                    <a:pt x="9" y="25"/>
                  </a:lnTo>
                  <a:lnTo>
                    <a:pt x="12" y="24"/>
                  </a:lnTo>
                  <a:lnTo>
                    <a:pt x="16" y="24"/>
                  </a:lnTo>
                  <a:lnTo>
                    <a:pt x="19" y="22"/>
                  </a:lnTo>
                  <a:lnTo>
                    <a:pt x="20" y="22"/>
                  </a:lnTo>
                  <a:lnTo>
                    <a:pt x="22" y="21"/>
                  </a:lnTo>
                  <a:lnTo>
                    <a:pt x="23" y="22"/>
                  </a:lnTo>
                  <a:lnTo>
                    <a:pt x="23" y="22"/>
                  </a:lnTo>
                  <a:lnTo>
                    <a:pt x="23" y="21"/>
                  </a:lnTo>
                  <a:lnTo>
                    <a:pt x="28" y="21"/>
                  </a:lnTo>
                  <a:lnTo>
                    <a:pt x="30" y="21"/>
                  </a:lnTo>
                  <a:close/>
                  <a:moveTo>
                    <a:pt x="17" y="0"/>
                  </a:moveTo>
                  <a:lnTo>
                    <a:pt x="17" y="2"/>
                  </a:lnTo>
                  <a:lnTo>
                    <a:pt x="19" y="3"/>
                  </a:lnTo>
                  <a:lnTo>
                    <a:pt x="19" y="3"/>
                  </a:lnTo>
                  <a:lnTo>
                    <a:pt x="20" y="3"/>
                  </a:lnTo>
                  <a:lnTo>
                    <a:pt x="19" y="3"/>
                  </a:lnTo>
                  <a:lnTo>
                    <a:pt x="17" y="5"/>
                  </a:lnTo>
                  <a:lnTo>
                    <a:pt x="16" y="5"/>
                  </a:lnTo>
                  <a:lnTo>
                    <a:pt x="14" y="8"/>
                  </a:lnTo>
                  <a:lnTo>
                    <a:pt x="12" y="8"/>
                  </a:lnTo>
                  <a:lnTo>
                    <a:pt x="12" y="10"/>
                  </a:lnTo>
                  <a:lnTo>
                    <a:pt x="11" y="10"/>
                  </a:lnTo>
                  <a:lnTo>
                    <a:pt x="11" y="10"/>
                  </a:lnTo>
                  <a:lnTo>
                    <a:pt x="11" y="10"/>
                  </a:lnTo>
                  <a:lnTo>
                    <a:pt x="11" y="11"/>
                  </a:lnTo>
                  <a:lnTo>
                    <a:pt x="12" y="11"/>
                  </a:lnTo>
                  <a:lnTo>
                    <a:pt x="12" y="16"/>
                  </a:lnTo>
                  <a:lnTo>
                    <a:pt x="11" y="19"/>
                  </a:lnTo>
                  <a:lnTo>
                    <a:pt x="11" y="19"/>
                  </a:lnTo>
                  <a:lnTo>
                    <a:pt x="9" y="19"/>
                  </a:lnTo>
                  <a:lnTo>
                    <a:pt x="8" y="19"/>
                  </a:lnTo>
                  <a:lnTo>
                    <a:pt x="8" y="21"/>
                  </a:lnTo>
                  <a:lnTo>
                    <a:pt x="8" y="19"/>
                  </a:lnTo>
                  <a:lnTo>
                    <a:pt x="6" y="18"/>
                  </a:lnTo>
                  <a:lnTo>
                    <a:pt x="6" y="18"/>
                  </a:lnTo>
                  <a:lnTo>
                    <a:pt x="8" y="16"/>
                  </a:lnTo>
                  <a:lnTo>
                    <a:pt x="6" y="14"/>
                  </a:lnTo>
                  <a:lnTo>
                    <a:pt x="6" y="11"/>
                  </a:lnTo>
                  <a:lnTo>
                    <a:pt x="5" y="10"/>
                  </a:lnTo>
                  <a:lnTo>
                    <a:pt x="5" y="10"/>
                  </a:lnTo>
                  <a:lnTo>
                    <a:pt x="6" y="8"/>
                  </a:lnTo>
                  <a:lnTo>
                    <a:pt x="6" y="7"/>
                  </a:lnTo>
                  <a:lnTo>
                    <a:pt x="8" y="7"/>
                  </a:lnTo>
                  <a:lnTo>
                    <a:pt x="9" y="5"/>
                  </a:lnTo>
                  <a:lnTo>
                    <a:pt x="9" y="5"/>
                  </a:lnTo>
                  <a:lnTo>
                    <a:pt x="9" y="5"/>
                  </a:lnTo>
                  <a:lnTo>
                    <a:pt x="9" y="3"/>
                  </a:lnTo>
                  <a:lnTo>
                    <a:pt x="11" y="3"/>
                  </a:lnTo>
                  <a:lnTo>
                    <a:pt x="14" y="2"/>
                  </a:lnTo>
                  <a:lnTo>
                    <a:pt x="14" y="2"/>
                  </a:lnTo>
                  <a:lnTo>
                    <a:pt x="16" y="0"/>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23" name="Freeform 343">
              <a:extLst>
                <a:ext uri="{FF2B5EF4-FFF2-40B4-BE49-F238E27FC236}">
                  <a16:creationId xmlns:a16="http://schemas.microsoft.com/office/drawing/2014/main" id="{CC58D76A-61AA-440F-A483-1A5FB5739D4B}"/>
                </a:ext>
              </a:extLst>
            </p:cNvPr>
            <p:cNvSpPr>
              <a:spLocks noEditPoints="1"/>
            </p:cNvSpPr>
            <p:nvPr/>
          </p:nvSpPr>
          <p:spPr bwMode="auto">
            <a:xfrm>
              <a:off x="6989105" y="3191812"/>
              <a:ext cx="87716" cy="79919"/>
            </a:xfrm>
            <a:custGeom>
              <a:avLst/>
              <a:gdLst>
                <a:gd name="T0" fmla="*/ 30 w 45"/>
                <a:gd name="T1" fmla="*/ 11 h 41"/>
                <a:gd name="T2" fmla="*/ 30 w 45"/>
                <a:gd name="T3" fmla="*/ 11 h 41"/>
                <a:gd name="T4" fmla="*/ 22 w 45"/>
                <a:gd name="T5" fmla="*/ 3 h 41"/>
                <a:gd name="T6" fmla="*/ 22 w 45"/>
                <a:gd name="T7" fmla="*/ 4 h 41"/>
                <a:gd name="T8" fmla="*/ 23 w 45"/>
                <a:gd name="T9" fmla="*/ 3 h 41"/>
                <a:gd name="T10" fmla="*/ 22 w 45"/>
                <a:gd name="T11" fmla="*/ 0 h 41"/>
                <a:gd name="T12" fmla="*/ 25 w 45"/>
                <a:gd name="T13" fmla="*/ 1 h 41"/>
                <a:gd name="T14" fmla="*/ 23 w 45"/>
                <a:gd name="T15" fmla="*/ 3 h 41"/>
                <a:gd name="T16" fmla="*/ 23 w 45"/>
                <a:gd name="T17" fmla="*/ 3 h 41"/>
                <a:gd name="T18" fmla="*/ 28 w 45"/>
                <a:gd name="T19" fmla="*/ 4 h 41"/>
                <a:gd name="T20" fmla="*/ 31 w 45"/>
                <a:gd name="T21" fmla="*/ 7 h 41"/>
                <a:gd name="T22" fmla="*/ 28 w 45"/>
                <a:gd name="T23" fmla="*/ 9 h 41"/>
                <a:gd name="T24" fmla="*/ 30 w 45"/>
                <a:gd name="T25" fmla="*/ 12 h 41"/>
                <a:gd name="T26" fmla="*/ 36 w 45"/>
                <a:gd name="T27" fmla="*/ 17 h 41"/>
                <a:gd name="T28" fmla="*/ 36 w 45"/>
                <a:gd name="T29" fmla="*/ 20 h 41"/>
                <a:gd name="T30" fmla="*/ 31 w 45"/>
                <a:gd name="T31" fmla="*/ 22 h 41"/>
                <a:gd name="T32" fmla="*/ 31 w 45"/>
                <a:gd name="T33" fmla="*/ 22 h 41"/>
                <a:gd name="T34" fmla="*/ 34 w 45"/>
                <a:gd name="T35" fmla="*/ 25 h 41"/>
                <a:gd name="T36" fmla="*/ 37 w 45"/>
                <a:gd name="T37" fmla="*/ 26 h 41"/>
                <a:gd name="T38" fmla="*/ 44 w 45"/>
                <a:gd name="T39" fmla="*/ 28 h 41"/>
                <a:gd name="T40" fmla="*/ 42 w 45"/>
                <a:gd name="T41" fmla="*/ 31 h 41"/>
                <a:gd name="T42" fmla="*/ 42 w 45"/>
                <a:gd name="T43" fmla="*/ 31 h 41"/>
                <a:gd name="T44" fmla="*/ 45 w 45"/>
                <a:gd name="T45" fmla="*/ 34 h 41"/>
                <a:gd name="T46" fmla="*/ 42 w 45"/>
                <a:gd name="T47" fmla="*/ 34 h 41"/>
                <a:gd name="T48" fmla="*/ 44 w 45"/>
                <a:gd name="T49" fmla="*/ 36 h 41"/>
                <a:gd name="T50" fmla="*/ 44 w 45"/>
                <a:gd name="T51" fmla="*/ 39 h 41"/>
                <a:gd name="T52" fmla="*/ 39 w 45"/>
                <a:gd name="T53" fmla="*/ 41 h 41"/>
                <a:gd name="T54" fmla="*/ 36 w 45"/>
                <a:gd name="T55" fmla="*/ 36 h 41"/>
                <a:gd name="T56" fmla="*/ 34 w 45"/>
                <a:gd name="T57" fmla="*/ 33 h 41"/>
                <a:gd name="T58" fmla="*/ 34 w 45"/>
                <a:gd name="T59" fmla="*/ 30 h 41"/>
                <a:gd name="T60" fmla="*/ 33 w 45"/>
                <a:gd name="T61" fmla="*/ 28 h 41"/>
                <a:gd name="T62" fmla="*/ 28 w 45"/>
                <a:gd name="T63" fmla="*/ 30 h 41"/>
                <a:gd name="T64" fmla="*/ 25 w 45"/>
                <a:gd name="T65" fmla="*/ 28 h 41"/>
                <a:gd name="T66" fmla="*/ 23 w 45"/>
                <a:gd name="T67" fmla="*/ 26 h 41"/>
                <a:gd name="T68" fmla="*/ 20 w 45"/>
                <a:gd name="T69" fmla="*/ 26 h 41"/>
                <a:gd name="T70" fmla="*/ 15 w 45"/>
                <a:gd name="T71" fmla="*/ 23 h 41"/>
                <a:gd name="T72" fmla="*/ 11 w 45"/>
                <a:gd name="T73" fmla="*/ 20 h 41"/>
                <a:gd name="T74" fmla="*/ 4 w 45"/>
                <a:gd name="T75" fmla="*/ 20 h 41"/>
                <a:gd name="T76" fmla="*/ 4 w 45"/>
                <a:gd name="T77" fmla="*/ 19 h 41"/>
                <a:gd name="T78" fmla="*/ 3 w 45"/>
                <a:gd name="T79" fmla="*/ 14 h 41"/>
                <a:gd name="T80" fmla="*/ 3 w 45"/>
                <a:gd name="T81" fmla="*/ 11 h 41"/>
                <a:gd name="T82" fmla="*/ 3 w 45"/>
                <a:gd name="T83" fmla="*/ 7 h 41"/>
                <a:gd name="T84" fmla="*/ 1 w 45"/>
                <a:gd name="T85" fmla="*/ 4 h 41"/>
                <a:gd name="T86" fmla="*/ 1 w 45"/>
                <a:gd name="T87" fmla="*/ 3 h 41"/>
                <a:gd name="T88" fmla="*/ 6 w 45"/>
                <a:gd name="T89" fmla="*/ 1 h 41"/>
                <a:gd name="T90" fmla="*/ 11 w 45"/>
                <a:gd name="T91" fmla="*/ 1 h 41"/>
                <a:gd name="T92" fmla="*/ 20 w 45"/>
                <a:gd name="T93" fmla="*/ 1 h 41"/>
                <a:gd name="T94" fmla="*/ 20 w 45"/>
                <a:gd name="T9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41">
                  <a:moveTo>
                    <a:pt x="30" y="11"/>
                  </a:moveTo>
                  <a:lnTo>
                    <a:pt x="30" y="11"/>
                  </a:lnTo>
                  <a:lnTo>
                    <a:pt x="30" y="11"/>
                  </a:lnTo>
                  <a:lnTo>
                    <a:pt x="30" y="11"/>
                  </a:lnTo>
                  <a:lnTo>
                    <a:pt x="30" y="11"/>
                  </a:lnTo>
                  <a:lnTo>
                    <a:pt x="30" y="11"/>
                  </a:lnTo>
                  <a:lnTo>
                    <a:pt x="30" y="11"/>
                  </a:lnTo>
                  <a:lnTo>
                    <a:pt x="30" y="11"/>
                  </a:lnTo>
                  <a:close/>
                  <a:moveTo>
                    <a:pt x="22" y="3"/>
                  </a:moveTo>
                  <a:lnTo>
                    <a:pt x="22" y="3"/>
                  </a:lnTo>
                  <a:lnTo>
                    <a:pt x="22" y="3"/>
                  </a:lnTo>
                  <a:lnTo>
                    <a:pt x="22" y="4"/>
                  </a:lnTo>
                  <a:lnTo>
                    <a:pt x="22" y="4"/>
                  </a:lnTo>
                  <a:lnTo>
                    <a:pt x="23" y="4"/>
                  </a:lnTo>
                  <a:lnTo>
                    <a:pt x="23" y="3"/>
                  </a:lnTo>
                  <a:lnTo>
                    <a:pt x="23" y="3"/>
                  </a:lnTo>
                  <a:lnTo>
                    <a:pt x="22" y="3"/>
                  </a:lnTo>
                  <a:close/>
                  <a:moveTo>
                    <a:pt x="22" y="0"/>
                  </a:moveTo>
                  <a:lnTo>
                    <a:pt x="23" y="0"/>
                  </a:lnTo>
                  <a:lnTo>
                    <a:pt x="23" y="1"/>
                  </a:lnTo>
                  <a:lnTo>
                    <a:pt x="25" y="1"/>
                  </a:lnTo>
                  <a:lnTo>
                    <a:pt x="25" y="1"/>
                  </a:lnTo>
                  <a:lnTo>
                    <a:pt x="25" y="1"/>
                  </a:lnTo>
                  <a:lnTo>
                    <a:pt x="23" y="3"/>
                  </a:lnTo>
                  <a:lnTo>
                    <a:pt x="23" y="3"/>
                  </a:lnTo>
                  <a:lnTo>
                    <a:pt x="23" y="3"/>
                  </a:lnTo>
                  <a:lnTo>
                    <a:pt x="23" y="3"/>
                  </a:lnTo>
                  <a:lnTo>
                    <a:pt x="26" y="4"/>
                  </a:lnTo>
                  <a:lnTo>
                    <a:pt x="28" y="4"/>
                  </a:lnTo>
                  <a:lnTo>
                    <a:pt x="28" y="4"/>
                  </a:lnTo>
                  <a:lnTo>
                    <a:pt x="28" y="4"/>
                  </a:lnTo>
                  <a:lnTo>
                    <a:pt x="30" y="6"/>
                  </a:lnTo>
                  <a:lnTo>
                    <a:pt x="31" y="7"/>
                  </a:lnTo>
                  <a:lnTo>
                    <a:pt x="31" y="7"/>
                  </a:lnTo>
                  <a:lnTo>
                    <a:pt x="31" y="7"/>
                  </a:lnTo>
                  <a:lnTo>
                    <a:pt x="28" y="9"/>
                  </a:lnTo>
                  <a:lnTo>
                    <a:pt x="28" y="9"/>
                  </a:lnTo>
                  <a:lnTo>
                    <a:pt x="28" y="11"/>
                  </a:lnTo>
                  <a:lnTo>
                    <a:pt x="30" y="12"/>
                  </a:lnTo>
                  <a:lnTo>
                    <a:pt x="31" y="14"/>
                  </a:lnTo>
                  <a:lnTo>
                    <a:pt x="33" y="15"/>
                  </a:lnTo>
                  <a:lnTo>
                    <a:pt x="36" y="17"/>
                  </a:lnTo>
                  <a:lnTo>
                    <a:pt x="36" y="19"/>
                  </a:lnTo>
                  <a:lnTo>
                    <a:pt x="36" y="20"/>
                  </a:lnTo>
                  <a:lnTo>
                    <a:pt x="36" y="20"/>
                  </a:lnTo>
                  <a:lnTo>
                    <a:pt x="34" y="20"/>
                  </a:lnTo>
                  <a:lnTo>
                    <a:pt x="34" y="22"/>
                  </a:lnTo>
                  <a:lnTo>
                    <a:pt x="31" y="22"/>
                  </a:lnTo>
                  <a:lnTo>
                    <a:pt x="31" y="22"/>
                  </a:lnTo>
                  <a:lnTo>
                    <a:pt x="31" y="22"/>
                  </a:lnTo>
                  <a:lnTo>
                    <a:pt x="31" y="22"/>
                  </a:lnTo>
                  <a:lnTo>
                    <a:pt x="31" y="22"/>
                  </a:lnTo>
                  <a:lnTo>
                    <a:pt x="34" y="23"/>
                  </a:lnTo>
                  <a:lnTo>
                    <a:pt x="34" y="25"/>
                  </a:lnTo>
                  <a:lnTo>
                    <a:pt x="36" y="25"/>
                  </a:lnTo>
                  <a:lnTo>
                    <a:pt x="37" y="26"/>
                  </a:lnTo>
                  <a:lnTo>
                    <a:pt x="37" y="26"/>
                  </a:lnTo>
                  <a:lnTo>
                    <a:pt x="39" y="28"/>
                  </a:lnTo>
                  <a:lnTo>
                    <a:pt x="41" y="28"/>
                  </a:lnTo>
                  <a:lnTo>
                    <a:pt x="44" y="28"/>
                  </a:lnTo>
                  <a:lnTo>
                    <a:pt x="44" y="30"/>
                  </a:lnTo>
                  <a:lnTo>
                    <a:pt x="44" y="30"/>
                  </a:lnTo>
                  <a:lnTo>
                    <a:pt x="42" y="31"/>
                  </a:lnTo>
                  <a:lnTo>
                    <a:pt x="42" y="31"/>
                  </a:lnTo>
                  <a:lnTo>
                    <a:pt x="42" y="31"/>
                  </a:lnTo>
                  <a:lnTo>
                    <a:pt x="42" y="31"/>
                  </a:lnTo>
                  <a:lnTo>
                    <a:pt x="44" y="33"/>
                  </a:lnTo>
                  <a:lnTo>
                    <a:pt x="44" y="33"/>
                  </a:lnTo>
                  <a:lnTo>
                    <a:pt x="45" y="34"/>
                  </a:lnTo>
                  <a:lnTo>
                    <a:pt x="45" y="34"/>
                  </a:lnTo>
                  <a:lnTo>
                    <a:pt x="44" y="34"/>
                  </a:lnTo>
                  <a:lnTo>
                    <a:pt x="42" y="34"/>
                  </a:lnTo>
                  <a:lnTo>
                    <a:pt x="42" y="34"/>
                  </a:lnTo>
                  <a:lnTo>
                    <a:pt x="42" y="36"/>
                  </a:lnTo>
                  <a:lnTo>
                    <a:pt x="44" y="36"/>
                  </a:lnTo>
                  <a:lnTo>
                    <a:pt x="44" y="37"/>
                  </a:lnTo>
                  <a:lnTo>
                    <a:pt x="44" y="37"/>
                  </a:lnTo>
                  <a:lnTo>
                    <a:pt x="44" y="39"/>
                  </a:lnTo>
                  <a:lnTo>
                    <a:pt x="41" y="39"/>
                  </a:lnTo>
                  <a:lnTo>
                    <a:pt x="39" y="41"/>
                  </a:lnTo>
                  <a:lnTo>
                    <a:pt x="39" y="41"/>
                  </a:lnTo>
                  <a:lnTo>
                    <a:pt x="37" y="39"/>
                  </a:lnTo>
                  <a:lnTo>
                    <a:pt x="37" y="37"/>
                  </a:lnTo>
                  <a:lnTo>
                    <a:pt x="36" y="36"/>
                  </a:lnTo>
                  <a:lnTo>
                    <a:pt x="36" y="34"/>
                  </a:lnTo>
                  <a:lnTo>
                    <a:pt x="36" y="33"/>
                  </a:lnTo>
                  <a:lnTo>
                    <a:pt x="34" y="33"/>
                  </a:lnTo>
                  <a:lnTo>
                    <a:pt x="33" y="31"/>
                  </a:lnTo>
                  <a:lnTo>
                    <a:pt x="34" y="31"/>
                  </a:lnTo>
                  <a:lnTo>
                    <a:pt x="34" y="30"/>
                  </a:lnTo>
                  <a:lnTo>
                    <a:pt x="34" y="30"/>
                  </a:lnTo>
                  <a:lnTo>
                    <a:pt x="33" y="28"/>
                  </a:lnTo>
                  <a:lnTo>
                    <a:pt x="33" y="28"/>
                  </a:lnTo>
                  <a:lnTo>
                    <a:pt x="31" y="30"/>
                  </a:lnTo>
                  <a:lnTo>
                    <a:pt x="30" y="30"/>
                  </a:lnTo>
                  <a:lnTo>
                    <a:pt x="28" y="30"/>
                  </a:lnTo>
                  <a:lnTo>
                    <a:pt x="26" y="28"/>
                  </a:lnTo>
                  <a:lnTo>
                    <a:pt x="26" y="28"/>
                  </a:lnTo>
                  <a:lnTo>
                    <a:pt x="25" y="28"/>
                  </a:lnTo>
                  <a:lnTo>
                    <a:pt x="25" y="28"/>
                  </a:lnTo>
                  <a:lnTo>
                    <a:pt x="25" y="26"/>
                  </a:lnTo>
                  <a:lnTo>
                    <a:pt x="23" y="26"/>
                  </a:lnTo>
                  <a:lnTo>
                    <a:pt x="23" y="25"/>
                  </a:lnTo>
                  <a:lnTo>
                    <a:pt x="23" y="25"/>
                  </a:lnTo>
                  <a:lnTo>
                    <a:pt x="20" y="26"/>
                  </a:lnTo>
                  <a:lnTo>
                    <a:pt x="19" y="26"/>
                  </a:lnTo>
                  <a:lnTo>
                    <a:pt x="19" y="25"/>
                  </a:lnTo>
                  <a:lnTo>
                    <a:pt x="15" y="23"/>
                  </a:lnTo>
                  <a:lnTo>
                    <a:pt x="14" y="22"/>
                  </a:lnTo>
                  <a:lnTo>
                    <a:pt x="12" y="20"/>
                  </a:lnTo>
                  <a:lnTo>
                    <a:pt x="11" y="20"/>
                  </a:lnTo>
                  <a:lnTo>
                    <a:pt x="8" y="22"/>
                  </a:lnTo>
                  <a:lnTo>
                    <a:pt x="8" y="20"/>
                  </a:lnTo>
                  <a:lnTo>
                    <a:pt x="4" y="20"/>
                  </a:lnTo>
                  <a:lnTo>
                    <a:pt x="3" y="19"/>
                  </a:lnTo>
                  <a:lnTo>
                    <a:pt x="3" y="19"/>
                  </a:lnTo>
                  <a:lnTo>
                    <a:pt x="4" y="19"/>
                  </a:lnTo>
                  <a:lnTo>
                    <a:pt x="3" y="17"/>
                  </a:lnTo>
                  <a:lnTo>
                    <a:pt x="3" y="15"/>
                  </a:lnTo>
                  <a:lnTo>
                    <a:pt x="3" y="14"/>
                  </a:lnTo>
                  <a:lnTo>
                    <a:pt x="1" y="14"/>
                  </a:lnTo>
                  <a:lnTo>
                    <a:pt x="1" y="12"/>
                  </a:lnTo>
                  <a:lnTo>
                    <a:pt x="3" y="11"/>
                  </a:lnTo>
                  <a:lnTo>
                    <a:pt x="4" y="11"/>
                  </a:lnTo>
                  <a:lnTo>
                    <a:pt x="4" y="9"/>
                  </a:lnTo>
                  <a:lnTo>
                    <a:pt x="3" y="7"/>
                  </a:lnTo>
                  <a:lnTo>
                    <a:pt x="3" y="6"/>
                  </a:lnTo>
                  <a:lnTo>
                    <a:pt x="1" y="4"/>
                  </a:lnTo>
                  <a:lnTo>
                    <a:pt x="1" y="4"/>
                  </a:lnTo>
                  <a:lnTo>
                    <a:pt x="0" y="3"/>
                  </a:lnTo>
                  <a:lnTo>
                    <a:pt x="0" y="3"/>
                  </a:lnTo>
                  <a:lnTo>
                    <a:pt x="1" y="3"/>
                  </a:lnTo>
                  <a:lnTo>
                    <a:pt x="3" y="3"/>
                  </a:lnTo>
                  <a:lnTo>
                    <a:pt x="4" y="1"/>
                  </a:lnTo>
                  <a:lnTo>
                    <a:pt x="6" y="1"/>
                  </a:lnTo>
                  <a:lnTo>
                    <a:pt x="9" y="1"/>
                  </a:lnTo>
                  <a:lnTo>
                    <a:pt x="11" y="1"/>
                  </a:lnTo>
                  <a:lnTo>
                    <a:pt x="11" y="1"/>
                  </a:lnTo>
                  <a:lnTo>
                    <a:pt x="15" y="1"/>
                  </a:lnTo>
                  <a:lnTo>
                    <a:pt x="15" y="1"/>
                  </a:lnTo>
                  <a:lnTo>
                    <a:pt x="20" y="1"/>
                  </a:lnTo>
                  <a:lnTo>
                    <a:pt x="20" y="0"/>
                  </a:lnTo>
                  <a:lnTo>
                    <a:pt x="20" y="0"/>
                  </a:lnTo>
                  <a:lnTo>
                    <a:pt x="20" y="0"/>
                  </a:lnTo>
                  <a:lnTo>
                    <a:pt x="22" y="0"/>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24" name="Freeform 344">
              <a:extLst>
                <a:ext uri="{FF2B5EF4-FFF2-40B4-BE49-F238E27FC236}">
                  <a16:creationId xmlns:a16="http://schemas.microsoft.com/office/drawing/2014/main" id="{5678976B-F76A-431A-8F74-0899E3B17E58}"/>
                </a:ext>
              </a:extLst>
            </p:cNvPr>
            <p:cNvSpPr>
              <a:spLocks/>
            </p:cNvSpPr>
            <p:nvPr/>
          </p:nvSpPr>
          <p:spPr bwMode="auto">
            <a:xfrm>
              <a:off x="6308826" y="3145031"/>
              <a:ext cx="48731" cy="97461"/>
            </a:xfrm>
            <a:custGeom>
              <a:avLst/>
              <a:gdLst>
                <a:gd name="T0" fmla="*/ 6 w 25"/>
                <a:gd name="T1" fmla="*/ 0 h 50"/>
                <a:gd name="T2" fmla="*/ 6 w 25"/>
                <a:gd name="T3" fmla="*/ 2 h 50"/>
                <a:gd name="T4" fmla="*/ 6 w 25"/>
                <a:gd name="T5" fmla="*/ 3 h 50"/>
                <a:gd name="T6" fmla="*/ 10 w 25"/>
                <a:gd name="T7" fmla="*/ 2 h 50"/>
                <a:gd name="T8" fmla="*/ 11 w 25"/>
                <a:gd name="T9" fmla="*/ 2 h 50"/>
                <a:gd name="T10" fmla="*/ 13 w 25"/>
                <a:gd name="T11" fmla="*/ 3 h 50"/>
                <a:gd name="T12" fmla="*/ 14 w 25"/>
                <a:gd name="T13" fmla="*/ 6 h 50"/>
                <a:gd name="T14" fmla="*/ 18 w 25"/>
                <a:gd name="T15" fmla="*/ 6 h 50"/>
                <a:gd name="T16" fmla="*/ 18 w 25"/>
                <a:gd name="T17" fmla="*/ 11 h 50"/>
                <a:gd name="T18" fmla="*/ 18 w 25"/>
                <a:gd name="T19" fmla="*/ 13 h 50"/>
                <a:gd name="T20" fmla="*/ 18 w 25"/>
                <a:gd name="T21" fmla="*/ 16 h 50"/>
                <a:gd name="T22" fmla="*/ 18 w 25"/>
                <a:gd name="T23" fmla="*/ 19 h 50"/>
                <a:gd name="T24" fmla="*/ 16 w 25"/>
                <a:gd name="T25" fmla="*/ 19 h 50"/>
                <a:gd name="T26" fmla="*/ 18 w 25"/>
                <a:gd name="T27" fmla="*/ 22 h 50"/>
                <a:gd name="T28" fmla="*/ 18 w 25"/>
                <a:gd name="T29" fmla="*/ 25 h 50"/>
                <a:gd name="T30" fmla="*/ 19 w 25"/>
                <a:gd name="T31" fmla="*/ 27 h 50"/>
                <a:gd name="T32" fmla="*/ 21 w 25"/>
                <a:gd name="T33" fmla="*/ 30 h 50"/>
                <a:gd name="T34" fmla="*/ 24 w 25"/>
                <a:gd name="T35" fmla="*/ 30 h 50"/>
                <a:gd name="T36" fmla="*/ 24 w 25"/>
                <a:gd name="T37" fmla="*/ 31 h 50"/>
                <a:gd name="T38" fmla="*/ 24 w 25"/>
                <a:gd name="T39" fmla="*/ 33 h 50"/>
                <a:gd name="T40" fmla="*/ 25 w 25"/>
                <a:gd name="T41" fmla="*/ 35 h 50"/>
                <a:gd name="T42" fmla="*/ 24 w 25"/>
                <a:gd name="T43" fmla="*/ 36 h 50"/>
                <a:gd name="T44" fmla="*/ 22 w 25"/>
                <a:gd name="T45" fmla="*/ 38 h 50"/>
                <a:gd name="T46" fmla="*/ 21 w 25"/>
                <a:gd name="T47" fmla="*/ 39 h 50"/>
                <a:gd name="T48" fmla="*/ 21 w 25"/>
                <a:gd name="T49" fmla="*/ 41 h 50"/>
                <a:gd name="T50" fmla="*/ 19 w 25"/>
                <a:gd name="T51" fmla="*/ 43 h 50"/>
                <a:gd name="T52" fmla="*/ 18 w 25"/>
                <a:gd name="T53" fmla="*/ 44 h 50"/>
                <a:gd name="T54" fmla="*/ 16 w 25"/>
                <a:gd name="T55" fmla="*/ 44 h 50"/>
                <a:gd name="T56" fmla="*/ 14 w 25"/>
                <a:gd name="T57" fmla="*/ 46 h 50"/>
                <a:gd name="T58" fmla="*/ 14 w 25"/>
                <a:gd name="T59" fmla="*/ 46 h 50"/>
                <a:gd name="T60" fmla="*/ 16 w 25"/>
                <a:gd name="T61" fmla="*/ 47 h 50"/>
                <a:gd name="T62" fmla="*/ 14 w 25"/>
                <a:gd name="T63" fmla="*/ 49 h 50"/>
                <a:gd name="T64" fmla="*/ 14 w 25"/>
                <a:gd name="T65" fmla="*/ 49 h 50"/>
                <a:gd name="T66" fmla="*/ 14 w 25"/>
                <a:gd name="T67" fmla="*/ 50 h 50"/>
                <a:gd name="T68" fmla="*/ 13 w 25"/>
                <a:gd name="T69" fmla="*/ 50 h 50"/>
                <a:gd name="T70" fmla="*/ 11 w 25"/>
                <a:gd name="T71" fmla="*/ 50 h 50"/>
                <a:gd name="T72" fmla="*/ 10 w 25"/>
                <a:gd name="T73" fmla="*/ 50 h 50"/>
                <a:gd name="T74" fmla="*/ 10 w 25"/>
                <a:gd name="T75" fmla="*/ 47 h 50"/>
                <a:gd name="T76" fmla="*/ 2 w 25"/>
                <a:gd name="T77" fmla="*/ 41 h 50"/>
                <a:gd name="T78" fmla="*/ 0 w 25"/>
                <a:gd name="T79" fmla="*/ 39 h 50"/>
                <a:gd name="T80" fmla="*/ 0 w 25"/>
                <a:gd name="T81" fmla="*/ 38 h 50"/>
                <a:gd name="T82" fmla="*/ 2 w 25"/>
                <a:gd name="T83" fmla="*/ 39 h 50"/>
                <a:gd name="T84" fmla="*/ 2 w 25"/>
                <a:gd name="T85" fmla="*/ 38 h 50"/>
                <a:gd name="T86" fmla="*/ 0 w 25"/>
                <a:gd name="T87" fmla="*/ 35 h 50"/>
                <a:gd name="T88" fmla="*/ 2 w 25"/>
                <a:gd name="T89" fmla="*/ 30 h 50"/>
                <a:gd name="T90" fmla="*/ 2 w 25"/>
                <a:gd name="T91" fmla="*/ 24 h 50"/>
                <a:gd name="T92" fmla="*/ 2 w 25"/>
                <a:gd name="T93" fmla="*/ 20 h 50"/>
                <a:gd name="T94" fmla="*/ 3 w 25"/>
                <a:gd name="T95" fmla="*/ 17 h 50"/>
                <a:gd name="T96" fmla="*/ 3 w 25"/>
                <a:gd name="T97" fmla="*/ 14 h 50"/>
                <a:gd name="T98" fmla="*/ 0 w 25"/>
                <a:gd name="T99" fmla="*/ 13 h 50"/>
                <a:gd name="T100" fmla="*/ 0 w 25"/>
                <a:gd name="T101" fmla="*/ 11 h 50"/>
                <a:gd name="T102" fmla="*/ 0 w 25"/>
                <a:gd name="T103" fmla="*/ 9 h 50"/>
                <a:gd name="T104" fmla="*/ 2 w 25"/>
                <a:gd name="T105" fmla="*/ 9 h 50"/>
                <a:gd name="T106" fmla="*/ 2 w 25"/>
                <a:gd name="T107" fmla="*/ 9 h 50"/>
                <a:gd name="T108" fmla="*/ 2 w 25"/>
                <a:gd name="T109" fmla="*/ 6 h 50"/>
                <a:gd name="T110" fmla="*/ 0 w 25"/>
                <a:gd name="T111" fmla="*/ 6 h 50"/>
                <a:gd name="T112" fmla="*/ 2 w 25"/>
                <a:gd name="T113" fmla="*/ 3 h 50"/>
                <a:gd name="T114" fmla="*/ 3 w 25"/>
                <a:gd name="T115" fmla="*/ 2 h 50"/>
                <a:gd name="T116" fmla="*/ 5 w 25"/>
                <a:gd name="T11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 h="50">
                  <a:moveTo>
                    <a:pt x="5" y="0"/>
                  </a:moveTo>
                  <a:lnTo>
                    <a:pt x="6" y="0"/>
                  </a:lnTo>
                  <a:lnTo>
                    <a:pt x="6" y="0"/>
                  </a:lnTo>
                  <a:lnTo>
                    <a:pt x="6" y="2"/>
                  </a:lnTo>
                  <a:lnTo>
                    <a:pt x="6" y="2"/>
                  </a:lnTo>
                  <a:lnTo>
                    <a:pt x="6" y="3"/>
                  </a:lnTo>
                  <a:lnTo>
                    <a:pt x="8" y="3"/>
                  </a:lnTo>
                  <a:lnTo>
                    <a:pt x="10" y="2"/>
                  </a:lnTo>
                  <a:lnTo>
                    <a:pt x="11" y="2"/>
                  </a:lnTo>
                  <a:lnTo>
                    <a:pt x="11" y="2"/>
                  </a:lnTo>
                  <a:lnTo>
                    <a:pt x="11" y="2"/>
                  </a:lnTo>
                  <a:lnTo>
                    <a:pt x="13" y="3"/>
                  </a:lnTo>
                  <a:lnTo>
                    <a:pt x="13" y="5"/>
                  </a:lnTo>
                  <a:lnTo>
                    <a:pt x="14" y="6"/>
                  </a:lnTo>
                  <a:lnTo>
                    <a:pt x="16" y="6"/>
                  </a:lnTo>
                  <a:lnTo>
                    <a:pt x="18" y="6"/>
                  </a:lnTo>
                  <a:lnTo>
                    <a:pt x="18" y="8"/>
                  </a:lnTo>
                  <a:lnTo>
                    <a:pt x="18" y="11"/>
                  </a:lnTo>
                  <a:lnTo>
                    <a:pt x="18" y="13"/>
                  </a:lnTo>
                  <a:lnTo>
                    <a:pt x="18" y="13"/>
                  </a:lnTo>
                  <a:lnTo>
                    <a:pt x="18" y="13"/>
                  </a:lnTo>
                  <a:lnTo>
                    <a:pt x="18" y="16"/>
                  </a:lnTo>
                  <a:lnTo>
                    <a:pt x="18" y="17"/>
                  </a:lnTo>
                  <a:lnTo>
                    <a:pt x="18" y="19"/>
                  </a:lnTo>
                  <a:lnTo>
                    <a:pt x="18" y="19"/>
                  </a:lnTo>
                  <a:lnTo>
                    <a:pt x="16" y="19"/>
                  </a:lnTo>
                  <a:lnTo>
                    <a:pt x="18" y="22"/>
                  </a:lnTo>
                  <a:lnTo>
                    <a:pt x="18" y="22"/>
                  </a:lnTo>
                  <a:lnTo>
                    <a:pt x="18" y="24"/>
                  </a:lnTo>
                  <a:lnTo>
                    <a:pt x="18" y="25"/>
                  </a:lnTo>
                  <a:lnTo>
                    <a:pt x="19" y="27"/>
                  </a:lnTo>
                  <a:lnTo>
                    <a:pt x="19" y="27"/>
                  </a:lnTo>
                  <a:lnTo>
                    <a:pt x="21" y="30"/>
                  </a:lnTo>
                  <a:lnTo>
                    <a:pt x="21" y="30"/>
                  </a:lnTo>
                  <a:lnTo>
                    <a:pt x="22" y="30"/>
                  </a:lnTo>
                  <a:lnTo>
                    <a:pt x="24" y="30"/>
                  </a:lnTo>
                  <a:lnTo>
                    <a:pt x="24" y="30"/>
                  </a:lnTo>
                  <a:lnTo>
                    <a:pt x="24" y="31"/>
                  </a:lnTo>
                  <a:lnTo>
                    <a:pt x="24" y="31"/>
                  </a:lnTo>
                  <a:lnTo>
                    <a:pt x="24" y="33"/>
                  </a:lnTo>
                  <a:lnTo>
                    <a:pt x="25" y="35"/>
                  </a:lnTo>
                  <a:lnTo>
                    <a:pt x="25" y="35"/>
                  </a:lnTo>
                  <a:lnTo>
                    <a:pt x="24" y="36"/>
                  </a:lnTo>
                  <a:lnTo>
                    <a:pt x="24" y="36"/>
                  </a:lnTo>
                  <a:lnTo>
                    <a:pt x="22" y="38"/>
                  </a:lnTo>
                  <a:lnTo>
                    <a:pt x="22" y="38"/>
                  </a:lnTo>
                  <a:lnTo>
                    <a:pt x="21" y="38"/>
                  </a:lnTo>
                  <a:lnTo>
                    <a:pt x="21" y="39"/>
                  </a:lnTo>
                  <a:lnTo>
                    <a:pt x="21" y="41"/>
                  </a:lnTo>
                  <a:lnTo>
                    <a:pt x="21" y="41"/>
                  </a:lnTo>
                  <a:lnTo>
                    <a:pt x="19" y="43"/>
                  </a:lnTo>
                  <a:lnTo>
                    <a:pt x="19" y="43"/>
                  </a:lnTo>
                  <a:lnTo>
                    <a:pt x="19" y="44"/>
                  </a:lnTo>
                  <a:lnTo>
                    <a:pt x="18" y="44"/>
                  </a:lnTo>
                  <a:lnTo>
                    <a:pt x="16" y="44"/>
                  </a:lnTo>
                  <a:lnTo>
                    <a:pt x="16" y="44"/>
                  </a:lnTo>
                  <a:lnTo>
                    <a:pt x="16" y="46"/>
                  </a:lnTo>
                  <a:lnTo>
                    <a:pt x="14" y="46"/>
                  </a:lnTo>
                  <a:lnTo>
                    <a:pt x="14" y="46"/>
                  </a:lnTo>
                  <a:lnTo>
                    <a:pt x="14" y="46"/>
                  </a:lnTo>
                  <a:lnTo>
                    <a:pt x="14" y="47"/>
                  </a:lnTo>
                  <a:lnTo>
                    <a:pt x="16" y="47"/>
                  </a:lnTo>
                  <a:lnTo>
                    <a:pt x="16" y="49"/>
                  </a:lnTo>
                  <a:lnTo>
                    <a:pt x="14" y="49"/>
                  </a:lnTo>
                  <a:lnTo>
                    <a:pt x="14" y="49"/>
                  </a:lnTo>
                  <a:lnTo>
                    <a:pt x="14" y="49"/>
                  </a:lnTo>
                  <a:lnTo>
                    <a:pt x="14" y="50"/>
                  </a:lnTo>
                  <a:lnTo>
                    <a:pt x="14" y="50"/>
                  </a:lnTo>
                  <a:lnTo>
                    <a:pt x="13" y="50"/>
                  </a:lnTo>
                  <a:lnTo>
                    <a:pt x="13" y="50"/>
                  </a:lnTo>
                  <a:lnTo>
                    <a:pt x="11" y="50"/>
                  </a:lnTo>
                  <a:lnTo>
                    <a:pt x="11" y="50"/>
                  </a:lnTo>
                  <a:lnTo>
                    <a:pt x="10" y="50"/>
                  </a:lnTo>
                  <a:lnTo>
                    <a:pt x="10" y="50"/>
                  </a:lnTo>
                  <a:lnTo>
                    <a:pt x="10" y="49"/>
                  </a:lnTo>
                  <a:lnTo>
                    <a:pt x="10" y="47"/>
                  </a:lnTo>
                  <a:lnTo>
                    <a:pt x="8" y="44"/>
                  </a:lnTo>
                  <a:lnTo>
                    <a:pt x="2" y="41"/>
                  </a:lnTo>
                  <a:lnTo>
                    <a:pt x="2" y="41"/>
                  </a:lnTo>
                  <a:lnTo>
                    <a:pt x="0" y="39"/>
                  </a:lnTo>
                  <a:lnTo>
                    <a:pt x="0" y="38"/>
                  </a:lnTo>
                  <a:lnTo>
                    <a:pt x="0" y="38"/>
                  </a:lnTo>
                  <a:lnTo>
                    <a:pt x="2" y="38"/>
                  </a:lnTo>
                  <a:lnTo>
                    <a:pt x="2" y="39"/>
                  </a:lnTo>
                  <a:lnTo>
                    <a:pt x="2" y="38"/>
                  </a:lnTo>
                  <a:lnTo>
                    <a:pt x="2" y="38"/>
                  </a:lnTo>
                  <a:lnTo>
                    <a:pt x="0" y="35"/>
                  </a:lnTo>
                  <a:lnTo>
                    <a:pt x="0" y="35"/>
                  </a:lnTo>
                  <a:lnTo>
                    <a:pt x="0" y="31"/>
                  </a:lnTo>
                  <a:lnTo>
                    <a:pt x="2" y="30"/>
                  </a:lnTo>
                  <a:lnTo>
                    <a:pt x="2" y="27"/>
                  </a:lnTo>
                  <a:lnTo>
                    <a:pt x="2" y="24"/>
                  </a:lnTo>
                  <a:lnTo>
                    <a:pt x="2" y="22"/>
                  </a:lnTo>
                  <a:lnTo>
                    <a:pt x="2" y="20"/>
                  </a:lnTo>
                  <a:lnTo>
                    <a:pt x="3" y="19"/>
                  </a:lnTo>
                  <a:lnTo>
                    <a:pt x="3" y="17"/>
                  </a:lnTo>
                  <a:lnTo>
                    <a:pt x="3" y="17"/>
                  </a:lnTo>
                  <a:lnTo>
                    <a:pt x="3" y="14"/>
                  </a:lnTo>
                  <a:lnTo>
                    <a:pt x="2" y="14"/>
                  </a:lnTo>
                  <a:lnTo>
                    <a:pt x="0" y="13"/>
                  </a:lnTo>
                  <a:lnTo>
                    <a:pt x="0" y="13"/>
                  </a:lnTo>
                  <a:lnTo>
                    <a:pt x="0" y="11"/>
                  </a:lnTo>
                  <a:lnTo>
                    <a:pt x="0" y="11"/>
                  </a:lnTo>
                  <a:lnTo>
                    <a:pt x="0" y="9"/>
                  </a:lnTo>
                  <a:lnTo>
                    <a:pt x="0" y="9"/>
                  </a:lnTo>
                  <a:lnTo>
                    <a:pt x="2" y="9"/>
                  </a:lnTo>
                  <a:lnTo>
                    <a:pt x="2" y="9"/>
                  </a:lnTo>
                  <a:lnTo>
                    <a:pt x="2" y="9"/>
                  </a:lnTo>
                  <a:lnTo>
                    <a:pt x="2" y="8"/>
                  </a:lnTo>
                  <a:lnTo>
                    <a:pt x="2" y="6"/>
                  </a:lnTo>
                  <a:lnTo>
                    <a:pt x="0" y="6"/>
                  </a:lnTo>
                  <a:lnTo>
                    <a:pt x="0" y="6"/>
                  </a:lnTo>
                  <a:lnTo>
                    <a:pt x="2" y="5"/>
                  </a:lnTo>
                  <a:lnTo>
                    <a:pt x="2" y="3"/>
                  </a:lnTo>
                  <a:lnTo>
                    <a:pt x="3" y="3"/>
                  </a:lnTo>
                  <a:lnTo>
                    <a:pt x="3" y="2"/>
                  </a:lnTo>
                  <a:lnTo>
                    <a:pt x="5"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25" name="Freeform 345">
              <a:extLst>
                <a:ext uri="{FF2B5EF4-FFF2-40B4-BE49-F238E27FC236}">
                  <a16:creationId xmlns:a16="http://schemas.microsoft.com/office/drawing/2014/main" id="{212FA9E1-F169-45D0-8636-33A06562FC4D}"/>
                </a:ext>
              </a:extLst>
            </p:cNvPr>
            <p:cNvSpPr>
              <a:spLocks/>
            </p:cNvSpPr>
            <p:nvPr/>
          </p:nvSpPr>
          <p:spPr bwMode="auto">
            <a:xfrm>
              <a:off x="3985354" y="3901329"/>
              <a:ext cx="3898" cy="1950"/>
            </a:xfrm>
            <a:custGeom>
              <a:avLst/>
              <a:gdLst>
                <a:gd name="T0" fmla="*/ 2 w 2"/>
                <a:gd name="T1" fmla="*/ 0 h 1"/>
                <a:gd name="T2" fmla="*/ 2 w 2"/>
                <a:gd name="T3" fmla="*/ 0 h 1"/>
                <a:gd name="T4" fmla="*/ 2 w 2"/>
                <a:gd name="T5" fmla="*/ 0 h 1"/>
                <a:gd name="T6" fmla="*/ 0 w 2"/>
                <a:gd name="T7" fmla="*/ 1 h 1"/>
                <a:gd name="T8" fmla="*/ 0 w 2"/>
                <a:gd name="T9" fmla="*/ 0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lnTo>
                    <a:pt x="2" y="0"/>
                  </a:lnTo>
                  <a:lnTo>
                    <a:pt x="2" y="0"/>
                  </a:lnTo>
                  <a:lnTo>
                    <a:pt x="0" y="1"/>
                  </a:lnTo>
                  <a:lnTo>
                    <a:pt x="0" y="0"/>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26" name="Freeform 346">
              <a:extLst>
                <a:ext uri="{FF2B5EF4-FFF2-40B4-BE49-F238E27FC236}">
                  <a16:creationId xmlns:a16="http://schemas.microsoft.com/office/drawing/2014/main" id="{3E7CEE6B-A926-456F-95C1-617C8B47B353}"/>
                </a:ext>
              </a:extLst>
            </p:cNvPr>
            <p:cNvSpPr>
              <a:spLocks noEditPoints="1"/>
            </p:cNvSpPr>
            <p:nvPr/>
          </p:nvSpPr>
          <p:spPr bwMode="auto">
            <a:xfrm>
              <a:off x="4018492" y="3914973"/>
              <a:ext cx="7797" cy="21442"/>
            </a:xfrm>
            <a:custGeom>
              <a:avLst/>
              <a:gdLst>
                <a:gd name="T0" fmla="*/ 2 w 4"/>
                <a:gd name="T1" fmla="*/ 8 h 11"/>
                <a:gd name="T2" fmla="*/ 4 w 4"/>
                <a:gd name="T3" fmla="*/ 8 h 11"/>
                <a:gd name="T4" fmla="*/ 4 w 4"/>
                <a:gd name="T5" fmla="*/ 10 h 11"/>
                <a:gd name="T6" fmla="*/ 4 w 4"/>
                <a:gd name="T7" fmla="*/ 10 h 11"/>
                <a:gd name="T8" fmla="*/ 4 w 4"/>
                <a:gd name="T9" fmla="*/ 10 h 11"/>
                <a:gd name="T10" fmla="*/ 4 w 4"/>
                <a:gd name="T11" fmla="*/ 10 h 11"/>
                <a:gd name="T12" fmla="*/ 4 w 4"/>
                <a:gd name="T13" fmla="*/ 10 h 11"/>
                <a:gd name="T14" fmla="*/ 4 w 4"/>
                <a:gd name="T15" fmla="*/ 11 h 11"/>
                <a:gd name="T16" fmla="*/ 2 w 4"/>
                <a:gd name="T17" fmla="*/ 11 h 11"/>
                <a:gd name="T18" fmla="*/ 0 w 4"/>
                <a:gd name="T19" fmla="*/ 10 h 11"/>
                <a:gd name="T20" fmla="*/ 0 w 4"/>
                <a:gd name="T21" fmla="*/ 10 h 11"/>
                <a:gd name="T22" fmla="*/ 2 w 4"/>
                <a:gd name="T23" fmla="*/ 8 h 11"/>
                <a:gd name="T24" fmla="*/ 2 w 4"/>
                <a:gd name="T25" fmla="*/ 0 h 11"/>
                <a:gd name="T26" fmla="*/ 2 w 4"/>
                <a:gd name="T27" fmla="*/ 0 h 11"/>
                <a:gd name="T28" fmla="*/ 2 w 4"/>
                <a:gd name="T29" fmla="*/ 0 h 11"/>
                <a:gd name="T30" fmla="*/ 4 w 4"/>
                <a:gd name="T31" fmla="*/ 2 h 11"/>
                <a:gd name="T32" fmla="*/ 4 w 4"/>
                <a:gd name="T33" fmla="*/ 2 h 11"/>
                <a:gd name="T34" fmla="*/ 4 w 4"/>
                <a:gd name="T35" fmla="*/ 4 h 11"/>
                <a:gd name="T36" fmla="*/ 2 w 4"/>
                <a:gd name="T37" fmla="*/ 2 h 11"/>
                <a:gd name="T38" fmla="*/ 2 w 4"/>
                <a:gd name="T39" fmla="*/ 0 h 11"/>
                <a:gd name="T40" fmla="*/ 2 w 4"/>
                <a:gd name="T41" fmla="*/ 0 h 11"/>
                <a:gd name="T42" fmla="*/ 2 w 4"/>
                <a:gd name="T4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1">
                  <a:moveTo>
                    <a:pt x="2" y="8"/>
                  </a:moveTo>
                  <a:lnTo>
                    <a:pt x="4" y="8"/>
                  </a:lnTo>
                  <a:lnTo>
                    <a:pt x="4" y="10"/>
                  </a:lnTo>
                  <a:lnTo>
                    <a:pt x="4" y="10"/>
                  </a:lnTo>
                  <a:lnTo>
                    <a:pt x="4" y="10"/>
                  </a:lnTo>
                  <a:lnTo>
                    <a:pt x="4" y="10"/>
                  </a:lnTo>
                  <a:lnTo>
                    <a:pt x="4" y="10"/>
                  </a:lnTo>
                  <a:lnTo>
                    <a:pt x="4" y="11"/>
                  </a:lnTo>
                  <a:lnTo>
                    <a:pt x="2" y="11"/>
                  </a:lnTo>
                  <a:lnTo>
                    <a:pt x="0" y="10"/>
                  </a:lnTo>
                  <a:lnTo>
                    <a:pt x="0" y="10"/>
                  </a:lnTo>
                  <a:lnTo>
                    <a:pt x="2" y="8"/>
                  </a:lnTo>
                  <a:close/>
                  <a:moveTo>
                    <a:pt x="2" y="0"/>
                  </a:moveTo>
                  <a:lnTo>
                    <a:pt x="2" y="0"/>
                  </a:lnTo>
                  <a:lnTo>
                    <a:pt x="2" y="0"/>
                  </a:lnTo>
                  <a:lnTo>
                    <a:pt x="4" y="2"/>
                  </a:lnTo>
                  <a:lnTo>
                    <a:pt x="4" y="2"/>
                  </a:lnTo>
                  <a:lnTo>
                    <a:pt x="4" y="4"/>
                  </a:lnTo>
                  <a:lnTo>
                    <a:pt x="2" y="2"/>
                  </a:lnTo>
                  <a:lnTo>
                    <a:pt x="2" y="0"/>
                  </a:lnTo>
                  <a:lnTo>
                    <a:pt x="2" y="0"/>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27" name="Freeform 347">
              <a:extLst>
                <a:ext uri="{FF2B5EF4-FFF2-40B4-BE49-F238E27FC236}">
                  <a16:creationId xmlns:a16="http://schemas.microsoft.com/office/drawing/2014/main" id="{F9DC1AB5-8EEA-4D48-868F-E69B8A3C29A1}"/>
                </a:ext>
              </a:extLst>
            </p:cNvPr>
            <p:cNvSpPr>
              <a:spLocks/>
            </p:cNvSpPr>
            <p:nvPr/>
          </p:nvSpPr>
          <p:spPr bwMode="auto">
            <a:xfrm>
              <a:off x="7468614" y="3283425"/>
              <a:ext cx="405438" cy="284586"/>
            </a:xfrm>
            <a:custGeom>
              <a:avLst/>
              <a:gdLst>
                <a:gd name="T0" fmla="*/ 157 w 208"/>
                <a:gd name="T1" fmla="*/ 9 h 146"/>
                <a:gd name="T2" fmla="*/ 159 w 208"/>
                <a:gd name="T3" fmla="*/ 14 h 146"/>
                <a:gd name="T4" fmla="*/ 162 w 208"/>
                <a:gd name="T5" fmla="*/ 30 h 146"/>
                <a:gd name="T6" fmla="*/ 178 w 208"/>
                <a:gd name="T7" fmla="*/ 22 h 146"/>
                <a:gd name="T8" fmla="*/ 190 w 208"/>
                <a:gd name="T9" fmla="*/ 17 h 146"/>
                <a:gd name="T10" fmla="*/ 192 w 208"/>
                <a:gd name="T11" fmla="*/ 20 h 146"/>
                <a:gd name="T12" fmla="*/ 201 w 208"/>
                <a:gd name="T13" fmla="*/ 17 h 146"/>
                <a:gd name="T14" fmla="*/ 208 w 208"/>
                <a:gd name="T15" fmla="*/ 20 h 146"/>
                <a:gd name="T16" fmla="*/ 201 w 208"/>
                <a:gd name="T17" fmla="*/ 22 h 146"/>
                <a:gd name="T18" fmla="*/ 195 w 208"/>
                <a:gd name="T19" fmla="*/ 27 h 146"/>
                <a:gd name="T20" fmla="*/ 178 w 208"/>
                <a:gd name="T21" fmla="*/ 27 h 146"/>
                <a:gd name="T22" fmla="*/ 168 w 208"/>
                <a:gd name="T23" fmla="*/ 30 h 146"/>
                <a:gd name="T24" fmla="*/ 159 w 208"/>
                <a:gd name="T25" fmla="*/ 36 h 146"/>
                <a:gd name="T26" fmla="*/ 159 w 208"/>
                <a:gd name="T27" fmla="*/ 44 h 146"/>
                <a:gd name="T28" fmla="*/ 160 w 208"/>
                <a:gd name="T29" fmla="*/ 52 h 146"/>
                <a:gd name="T30" fmla="*/ 159 w 208"/>
                <a:gd name="T31" fmla="*/ 57 h 146"/>
                <a:gd name="T32" fmla="*/ 153 w 208"/>
                <a:gd name="T33" fmla="*/ 64 h 146"/>
                <a:gd name="T34" fmla="*/ 154 w 208"/>
                <a:gd name="T35" fmla="*/ 72 h 146"/>
                <a:gd name="T36" fmla="*/ 137 w 208"/>
                <a:gd name="T37" fmla="*/ 72 h 146"/>
                <a:gd name="T38" fmla="*/ 142 w 208"/>
                <a:gd name="T39" fmla="*/ 85 h 146"/>
                <a:gd name="T40" fmla="*/ 129 w 208"/>
                <a:gd name="T41" fmla="*/ 93 h 146"/>
                <a:gd name="T42" fmla="*/ 126 w 208"/>
                <a:gd name="T43" fmla="*/ 109 h 146"/>
                <a:gd name="T44" fmla="*/ 118 w 208"/>
                <a:gd name="T45" fmla="*/ 109 h 146"/>
                <a:gd name="T46" fmla="*/ 108 w 208"/>
                <a:gd name="T47" fmla="*/ 110 h 146"/>
                <a:gd name="T48" fmla="*/ 105 w 208"/>
                <a:gd name="T49" fmla="*/ 116 h 146"/>
                <a:gd name="T50" fmla="*/ 93 w 208"/>
                <a:gd name="T51" fmla="*/ 116 h 146"/>
                <a:gd name="T52" fmla="*/ 85 w 208"/>
                <a:gd name="T53" fmla="*/ 123 h 146"/>
                <a:gd name="T54" fmla="*/ 83 w 208"/>
                <a:gd name="T55" fmla="*/ 137 h 146"/>
                <a:gd name="T56" fmla="*/ 72 w 208"/>
                <a:gd name="T57" fmla="*/ 143 h 146"/>
                <a:gd name="T58" fmla="*/ 56 w 208"/>
                <a:gd name="T59" fmla="*/ 145 h 146"/>
                <a:gd name="T60" fmla="*/ 30 w 208"/>
                <a:gd name="T61" fmla="*/ 146 h 146"/>
                <a:gd name="T62" fmla="*/ 12 w 208"/>
                <a:gd name="T63" fmla="*/ 132 h 146"/>
                <a:gd name="T64" fmla="*/ 12 w 208"/>
                <a:gd name="T65" fmla="*/ 115 h 146"/>
                <a:gd name="T66" fmla="*/ 4 w 208"/>
                <a:gd name="T67" fmla="*/ 105 h 146"/>
                <a:gd name="T68" fmla="*/ 1 w 208"/>
                <a:gd name="T69" fmla="*/ 88 h 146"/>
                <a:gd name="T70" fmla="*/ 3 w 208"/>
                <a:gd name="T71" fmla="*/ 80 h 146"/>
                <a:gd name="T72" fmla="*/ 3 w 208"/>
                <a:gd name="T73" fmla="*/ 69 h 146"/>
                <a:gd name="T74" fmla="*/ 4 w 208"/>
                <a:gd name="T75" fmla="*/ 64 h 146"/>
                <a:gd name="T76" fmla="*/ 9 w 208"/>
                <a:gd name="T77" fmla="*/ 60 h 146"/>
                <a:gd name="T78" fmla="*/ 9 w 208"/>
                <a:gd name="T79" fmla="*/ 53 h 146"/>
                <a:gd name="T80" fmla="*/ 12 w 208"/>
                <a:gd name="T81" fmla="*/ 49 h 146"/>
                <a:gd name="T82" fmla="*/ 19 w 208"/>
                <a:gd name="T83" fmla="*/ 50 h 146"/>
                <a:gd name="T84" fmla="*/ 26 w 208"/>
                <a:gd name="T85" fmla="*/ 55 h 146"/>
                <a:gd name="T86" fmla="*/ 33 w 208"/>
                <a:gd name="T87" fmla="*/ 53 h 146"/>
                <a:gd name="T88" fmla="*/ 39 w 208"/>
                <a:gd name="T89" fmla="*/ 46 h 146"/>
                <a:gd name="T90" fmla="*/ 47 w 208"/>
                <a:gd name="T91" fmla="*/ 41 h 146"/>
                <a:gd name="T92" fmla="*/ 53 w 208"/>
                <a:gd name="T93" fmla="*/ 39 h 146"/>
                <a:gd name="T94" fmla="*/ 63 w 208"/>
                <a:gd name="T95" fmla="*/ 24 h 146"/>
                <a:gd name="T96" fmla="*/ 75 w 208"/>
                <a:gd name="T97" fmla="*/ 17 h 146"/>
                <a:gd name="T98" fmla="*/ 86 w 208"/>
                <a:gd name="T99" fmla="*/ 19 h 146"/>
                <a:gd name="T100" fmla="*/ 102 w 208"/>
                <a:gd name="T101" fmla="*/ 20 h 146"/>
                <a:gd name="T102" fmla="*/ 107 w 208"/>
                <a:gd name="T103" fmla="*/ 24 h 146"/>
                <a:gd name="T104" fmla="*/ 115 w 208"/>
                <a:gd name="T105" fmla="*/ 22 h 146"/>
                <a:gd name="T106" fmla="*/ 121 w 208"/>
                <a:gd name="T107" fmla="*/ 19 h 146"/>
                <a:gd name="T108" fmla="*/ 127 w 208"/>
                <a:gd name="T109" fmla="*/ 22 h 146"/>
                <a:gd name="T110" fmla="*/ 131 w 208"/>
                <a:gd name="T111" fmla="*/ 16 h 146"/>
                <a:gd name="T112" fmla="*/ 140 w 208"/>
                <a:gd name="T113" fmla="*/ 14 h 146"/>
                <a:gd name="T114" fmla="*/ 143 w 208"/>
                <a:gd name="T115" fmla="*/ 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8" h="146">
                  <a:moveTo>
                    <a:pt x="151" y="0"/>
                  </a:moveTo>
                  <a:lnTo>
                    <a:pt x="153" y="1"/>
                  </a:lnTo>
                  <a:lnTo>
                    <a:pt x="156" y="3"/>
                  </a:lnTo>
                  <a:lnTo>
                    <a:pt x="157" y="5"/>
                  </a:lnTo>
                  <a:lnTo>
                    <a:pt x="156" y="8"/>
                  </a:lnTo>
                  <a:lnTo>
                    <a:pt x="156" y="9"/>
                  </a:lnTo>
                  <a:lnTo>
                    <a:pt x="157" y="9"/>
                  </a:lnTo>
                  <a:lnTo>
                    <a:pt x="157" y="9"/>
                  </a:lnTo>
                  <a:lnTo>
                    <a:pt x="159" y="9"/>
                  </a:lnTo>
                  <a:lnTo>
                    <a:pt x="160" y="9"/>
                  </a:lnTo>
                  <a:lnTo>
                    <a:pt x="160" y="9"/>
                  </a:lnTo>
                  <a:lnTo>
                    <a:pt x="160" y="11"/>
                  </a:lnTo>
                  <a:lnTo>
                    <a:pt x="160" y="11"/>
                  </a:lnTo>
                  <a:lnTo>
                    <a:pt x="159" y="14"/>
                  </a:lnTo>
                  <a:lnTo>
                    <a:pt x="159" y="17"/>
                  </a:lnTo>
                  <a:lnTo>
                    <a:pt x="159" y="20"/>
                  </a:lnTo>
                  <a:lnTo>
                    <a:pt x="159" y="22"/>
                  </a:lnTo>
                  <a:lnTo>
                    <a:pt x="159" y="24"/>
                  </a:lnTo>
                  <a:lnTo>
                    <a:pt x="160" y="27"/>
                  </a:lnTo>
                  <a:lnTo>
                    <a:pt x="160" y="28"/>
                  </a:lnTo>
                  <a:lnTo>
                    <a:pt x="162" y="30"/>
                  </a:lnTo>
                  <a:lnTo>
                    <a:pt x="162" y="30"/>
                  </a:lnTo>
                  <a:lnTo>
                    <a:pt x="164" y="30"/>
                  </a:lnTo>
                  <a:lnTo>
                    <a:pt x="165" y="28"/>
                  </a:lnTo>
                  <a:lnTo>
                    <a:pt x="168" y="27"/>
                  </a:lnTo>
                  <a:lnTo>
                    <a:pt x="172" y="25"/>
                  </a:lnTo>
                  <a:lnTo>
                    <a:pt x="176" y="24"/>
                  </a:lnTo>
                  <a:lnTo>
                    <a:pt x="178" y="22"/>
                  </a:lnTo>
                  <a:lnTo>
                    <a:pt x="179" y="20"/>
                  </a:lnTo>
                  <a:lnTo>
                    <a:pt x="184" y="17"/>
                  </a:lnTo>
                  <a:lnTo>
                    <a:pt x="187" y="17"/>
                  </a:lnTo>
                  <a:lnTo>
                    <a:pt x="187" y="17"/>
                  </a:lnTo>
                  <a:lnTo>
                    <a:pt x="190" y="17"/>
                  </a:lnTo>
                  <a:lnTo>
                    <a:pt x="190" y="17"/>
                  </a:lnTo>
                  <a:lnTo>
                    <a:pt x="190" y="17"/>
                  </a:lnTo>
                  <a:lnTo>
                    <a:pt x="192" y="17"/>
                  </a:lnTo>
                  <a:lnTo>
                    <a:pt x="192" y="19"/>
                  </a:lnTo>
                  <a:lnTo>
                    <a:pt x="192" y="19"/>
                  </a:lnTo>
                  <a:lnTo>
                    <a:pt x="190" y="20"/>
                  </a:lnTo>
                  <a:lnTo>
                    <a:pt x="190" y="20"/>
                  </a:lnTo>
                  <a:lnTo>
                    <a:pt x="190" y="20"/>
                  </a:lnTo>
                  <a:lnTo>
                    <a:pt x="192" y="20"/>
                  </a:lnTo>
                  <a:lnTo>
                    <a:pt x="195" y="20"/>
                  </a:lnTo>
                  <a:lnTo>
                    <a:pt x="197" y="19"/>
                  </a:lnTo>
                  <a:lnTo>
                    <a:pt x="198" y="19"/>
                  </a:lnTo>
                  <a:lnTo>
                    <a:pt x="198" y="19"/>
                  </a:lnTo>
                  <a:lnTo>
                    <a:pt x="200" y="17"/>
                  </a:lnTo>
                  <a:lnTo>
                    <a:pt x="200" y="17"/>
                  </a:lnTo>
                  <a:lnTo>
                    <a:pt x="201" y="17"/>
                  </a:lnTo>
                  <a:lnTo>
                    <a:pt x="203" y="19"/>
                  </a:lnTo>
                  <a:lnTo>
                    <a:pt x="205" y="17"/>
                  </a:lnTo>
                  <a:lnTo>
                    <a:pt x="206" y="19"/>
                  </a:lnTo>
                  <a:lnTo>
                    <a:pt x="208" y="20"/>
                  </a:lnTo>
                  <a:lnTo>
                    <a:pt x="208" y="20"/>
                  </a:lnTo>
                  <a:lnTo>
                    <a:pt x="208" y="20"/>
                  </a:lnTo>
                  <a:lnTo>
                    <a:pt x="208" y="20"/>
                  </a:lnTo>
                  <a:lnTo>
                    <a:pt x="206" y="20"/>
                  </a:lnTo>
                  <a:lnTo>
                    <a:pt x="206" y="20"/>
                  </a:lnTo>
                  <a:lnTo>
                    <a:pt x="206" y="20"/>
                  </a:lnTo>
                  <a:lnTo>
                    <a:pt x="205" y="20"/>
                  </a:lnTo>
                  <a:lnTo>
                    <a:pt x="203" y="20"/>
                  </a:lnTo>
                  <a:lnTo>
                    <a:pt x="201" y="22"/>
                  </a:lnTo>
                  <a:lnTo>
                    <a:pt x="201" y="22"/>
                  </a:lnTo>
                  <a:lnTo>
                    <a:pt x="203" y="24"/>
                  </a:lnTo>
                  <a:lnTo>
                    <a:pt x="203" y="24"/>
                  </a:lnTo>
                  <a:lnTo>
                    <a:pt x="203" y="24"/>
                  </a:lnTo>
                  <a:lnTo>
                    <a:pt x="201" y="25"/>
                  </a:lnTo>
                  <a:lnTo>
                    <a:pt x="198" y="27"/>
                  </a:lnTo>
                  <a:lnTo>
                    <a:pt x="197" y="27"/>
                  </a:lnTo>
                  <a:lnTo>
                    <a:pt x="195" y="27"/>
                  </a:lnTo>
                  <a:lnTo>
                    <a:pt x="194" y="27"/>
                  </a:lnTo>
                  <a:lnTo>
                    <a:pt x="192" y="27"/>
                  </a:lnTo>
                  <a:lnTo>
                    <a:pt x="192" y="27"/>
                  </a:lnTo>
                  <a:lnTo>
                    <a:pt x="187" y="27"/>
                  </a:lnTo>
                  <a:lnTo>
                    <a:pt x="183" y="27"/>
                  </a:lnTo>
                  <a:lnTo>
                    <a:pt x="181" y="27"/>
                  </a:lnTo>
                  <a:lnTo>
                    <a:pt x="178" y="27"/>
                  </a:lnTo>
                  <a:lnTo>
                    <a:pt x="176" y="27"/>
                  </a:lnTo>
                  <a:lnTo>
                    <a:pt x="175" y="28"/>
                  </a:lnTo>
                  <a:lnTo>
                    <a:pt x="173" y="28"/>
                  </a:lnTo>
                  <a:lnTo>
                    <a:pt x="172" y="28"/>
                  </a:lnTo>
                  <a:lnTo>
                    <a:pt x="170" y="28"/>
                  </a:lnTo>
                  <a:lnTo>
                    <a:pt x="168" y="30"/>
                  </a:lnTo>
                  <a:lnTo>
                    <a:pt x="168" y="30"/>
                  </a:lnTo>
                  <a:lnTo>
                    <a:pt x="165" y="33"/>
                  </a:lnTo>
                  <a:lnTo>
                    <a:pt x="164" y="33"/>
                  </a:lnTo>
                  <a:lnTo>
                    <a:pt x="164" y="35"/>
                  </a:lnTo>
                  <a:lnTo>
                    <a:pt x="162" y="35"/>
                  </a:lnTo>
                  <a:lnTo>
                    <a:pt x="160" y="35"/>
                  </a:lnTo>
                  <a:lnTo>
                    <a:pt x="160" y="35"/>
                  </a:lnTo>
                  <a:lnTo>
                    <a:pt x="159" y="36"/>
                  </a:lnTo>
                  <a:lnTo>
                    <a:pt x="157" y="38"/>
                  </a:lnTo>
                  <a:lnTo>
                    <a:pt x="156" y="39"/>
                  </a:lnTo>
                  <a:lnTo>
                    <a:pt x="154" y="41"/>
                  </a:lnTo>
                  <a:lnTo>
                    <a:pt x="156" y="41"/>
                  </a:lnTo>
                  <a:lnTo>
                    <a:pt x="157" y="42"/>
                  </a:lnTo>
                  <a:lnTo>
                    <a:pt x="157" y="42"/>
                  </a:lnTo>
                  <a:lnTo>
                    <a:pt x="159" y="44"/>
                  </a:lnTo>
                  <a:lnTo>
                    <a:pt x="159" y="46"/>
                  </a:lnTo>
                  <a:lnTo>
                    <a:pt x="159" y="47"/>
                  </a:lnTo>
                  <a:lnTo>
                    <a:pt x="160" y="49"/>
                  </a:lnTo>
                  <a:lnTo>
                    <a:pt x="160" y="50"/>
                  </a:lnTo>
                  <a:lnTo>
                    <a:pt x="160" y="50"/>
                  </a:lnTo>
                  <a:lnTo>
                    <a:pt x="160" y="52"/>
                  </a:lnTo>
                  <a:lnTo>
                    <a:pt x="160" y="52"/>
                  </a:lnTo>
                  <a:lnTo>
                    <a:pt x="160" y="52"/>
                  </a:lnTo>
                  <a:lnTo>
                    <a:pt x="160" y="53"/>
                  </a:lnTo>
                  <a:lnTo>
                    <a:pt x="160" y="53"/>
                  </a:lnTo>
                  <a:lnTo>
                    <a:pt x="160" y="55"/>
                  </a:lnTo>
                  <a:lnTo>
                    <a:pt x="160" y="55"/>
                  </a:lnTo>
                  <a:lnTo>
                    <a:pt x="160" y="55"/>
                  </a:lnTo>
                  <a:lnTo>
                    <a:pt x="159" y="57"/>
                  </a:lnTo>
                  <a:lnTo>
                    <a:pt x="159" y="58"/>
                  </a:lnTo>
                  <a:lnTo>
                    <a:pt x="157" y="58"/>
                  </a:lnTo>
                  <a:lnTo>
                    <a:pt x="156" y="60"/>
                  </a:lnTo>
                  <a:lnTo>
                    <a:pt x="156" y="61"/>
                  </a:lnTo>
                  <a:lnTo>
                    <a:pt x="154" y="63"/>
                  </a:lnTo>
                  <a:lnTo>
                    <a:pt x="153" y="64"/>
                  </a:lnTo>
                  <a:lnTo>
                    <a:pt x="153" y="64"/>
                  </a:lnTo>
                  <a:lnTo>
                    <a:pt x="151" y="64"/>
                  </a:lnTo>
                  <a:lnTo>
                    <a:pt x="153" y="66"/>
                  </a:lnTo>
                  <a:lnTo>
                    <a:pt x="153" y="66"/>
                  </a:lnTo>
                  <a:lnTo>
                    <a:pt x="154" y="68"/>
                  </a:lnTo>
                  <a:lnTo>
                    <a:pt x="154" y="69"/>
                  </a:lnTo>
                  <a:lnTo>
                    <a:pt x="154" y="71"/>
                  </a:lnTo>
                  <a:lnTo>
                    <a:pt x="154" y="72"/>
                  </a:lnTo>
                  <a:lnTo>
                    <a:pt x="153" y="72"/>
                  </a:lnTo>
                  <a:lnTo>
                    <a:pt x="149" y="74"/>
                  </a:lnTo>
                  <a:lnTo>
                    <a:pt x="148" y="74"/>
                  </a:lnTo>
                  <a:lnTo>
                    <a:pt x="143" y="74"/>
                  </a:lnTo>
                  <a:lnTo>
                    <a:pt x="143" y="74"/>
                  </a:lnTo>
                  <a:lnTo>
                    <a:pt x="142" y="74"/>
                  </a:lnTo>
                  <a:lnTo>
                    <a:pt x="137" y="72"/>
                  </a:lnTo>
                  <a:lnTo>
                    <a:pt x="137" y="74"/>
                  </a:lnTo>
                  <a:lnTo>
                    <a:pt x="135" y="76"/>
                  </a:lnTo>
                  <a:lnTo>
                    <a:pt x="138" y="79"/>
                  </a:lnTo>
                  <a:lnTo>
                    <a:pt x="140" y="80"/>
                  </a:lnTo>
                  <a:lnTo>
                    <a:pt x="142" y="82"/>
                  </a:lnTo>
                  <a:lnTo>
                    <a:pt x="142" y="83"/>
                  </a:lnTo>
                  <a:lnTo>
                    <a:pt x="142" y="85"/>
                  </a:lnTo>
                  <a:lnTo>
                    <a:pt x="138" y="87"/>
                  </a:lnTo>
                  <a:lnTo>
                    <a:pt x="137" y="88"/>
                  </a:lnTo>
                  <a:lnTo>
                    <a:pt x="134" y="88"/>
                  </a:lnTo>
                  <a:lnTo>
                    <a:pt x="132" y="88"/>
                  </a:lnTo>
                  <a:lnTo>
                    <a:pt x="131" y="90"/>
                  </a:lnTo>
                  <a:lnTo>
                    <a:pt x="131" y="93"/>
                  </a:lnTo>
                  <a:lnTo>
                    <a:pt x="129" y="93"/>
                  </a:lnTo>
                  <a:lnTo>
                    <a:pt x="129" y="94"/>
                  </a:lnTo>
                  <a:lnTo>
                    <a:pt x="129" y="96"/>
                  </a:lnTo>
                  <a:lnTo>
                    <a:pt x="127" y="98"/>
                  </a:lnTo>
                  <a:lnTo>
                    <a:pt x="127" y="99"/>
                  </a:lnTo>
                  <a:lnTo>
                    <a:pt x="127" y="102"/>
                  </a:lnTo>
                  <a:lnTo>
                    <a:pt x="127" y="107"/>
                  </a:lnTo>
                  <a:lnTo>
                    <a:pt x="126" y="109"/>
                  </a:lnTo>
                  <a:lnTo>
                    <a:pt x="124" y="110"/>
                  </a:lnTo>
                  <a:lnTo>
                    <a:pt x="123" y="112"/>
                  </a:lnTo>
                  <a:lnTo>
                    <a:pt x="121" y="112"/>
                  </a:lnTo>
                  <a:lnTo>
                    <a:pt x="119" y="112"/>
                  </a:lnTo>
                  <a:lnTo>
                    <a:pt x="119" y="110"/>
                  </a:lnTo>
                  <a:lnTo>
                    <a:pt x="118" y="110"/>
                  </a:lnTo>
                  <a:lnTo>
                    <a:pt x="118" y="109"/>
                  </a:lnTo>
                  <a:lnTo>
                    <a:pt x="116" y="109"/>
                  </a:lnTo>
                  <a:lnTo>
                    <a:pt x="115" y="110"/>
                  </a:lnTo>
                  <a:lnTo>
                    <a:pt x="113" y="110"/>
                  </a:lnTo>
                  <a:lnTo>
                    <a:pt x="112" y="109"/>
                  </a:lnTo>
                  <a:lnTo>
                    <a:pt x="112" y="109"/>
                  </a:lnTo>
                  <a:lnTo>
                    <a:pt x="110" y="110"/>
                  </a:lnTo>
                  <a:lnTo>
                    <a:pt x="108" y="110"/>
                  </a:lnTo>
                  <a:lnTo>
                    <a:pt x="105" y="113"/>
                  </a:lnTo>
                  <a:lnTo>
                    <a:pt x="104" y="113"/>
                  </a:lnTo>
                  <a:lnTo>
                    <a:pt x="102" y="113"/>
                  </a:lnTo>
                  <a:lnTo>
                    <a:pt x="104" y="115"/>
                  </a:lnTo>
                  <a:lnTo>
                    <a:pt x="104" y="115"/>
                  </a:lnTo>
                  <a:lnTo>
                    <a:pt x="105" y="115"/>
                  </a:lnTo>
                  <a:lnTo>
                    <a:pt x="105" y="116"/>
                  </a:lnTo>
                  <a:lnTo>
                    <a:pt x="104" y="116"/>
                  </a:lnTo>
                  <a:lnTo>
                    <a:pt x="102" y="116"/>
                  </a:lnTo>
                  <a:lnTo>
                    <a:pt x="101" y="118"/>
                  </a:lnTo>
                  <a:lnTo>
                    <a:pt x="99" y="118"/>
                  </a:lnTo>
                  <a:lnTo>
                    <a:pt x="96" y="118"/>
                  </a:lnTo>
                  <a:lnTo>
                    <a:pt x="94" y="116"/>
                  </a:lnTo>
                  <a:lnTo>
                    <a:pt x="93" y="116"/>
                  </a:lnTo>
                  <a:lnTo>
                    <a:pt x="91" y="118"/>
                  </a:lnTo>
                  <a:lnTo>
                    <a:pt x="91" y="118"/>
                  </a:lnTo>
                  <a:lnTo>
                    <a:pt x="90" y="121"/>
                  </a:lnTo>
                  <a:lnTo>
                    <a:pt x="88" y="121"/>
                  </a:lnTo>
                  <a:lnTo>
                    <a:pt x="88" y="121"/>
                  </a:lnTo>
                  <a:lnTo>
                    <a:pt x="86" y="123"/>
                  </a:lnTo>
                  <a:lnTo>
                    <a:pt x="85" y="123"/>
                  </a:lnTo>
                  <a:lnTo>
                    <a:pt x="85" y="124"/>
                  </a:lnTo>
                  <a:lnTo>
                    <a:pt x="83" y="128"/>
                  </a:lnTo>
                  <a:lnTo>
                    <a:pt x="85" y="129"/>
                  </a:lnTo>
                  <a:lnTo>
                    <a:pt x="85" y="132"/>
                  </a:lnTo>
                  <a:lnTo>
                    <a:pt x="83" y="134"/>
                  </a:lnTo>
                  <a:lnTo>
                    <a:pt x="83" y="135"/>
                  </a:lnTo>
                  <a:lnTo>
                    <a:pt x="83" y="137"/>
                  </a:lnTo>
                  <a:lnTo>
                    <a:pt x="85" y="139"/>
                  </a:lnTo>
                  <a:lnTo>
                    <a:pt x="83" y="139"/>
                  </a:lnTo>
                  <a:lnTo>
                    <a:pt x="83" y="140"/>
                  </a:lnTo>
                  <a:lnTo>
                    <a:pt x="82" y="140"/>
                  </a:lnTo>
                  <a:lnTo>
                    <a:pt x="80" y="140"/>
                  </a:lnTo>
                  <a:lnTo>
                    <a:pt x="75" y="142"/>
                  </a:lnTo>
                  <a:lnTo>
                    <a:pt x="72" y="143"/>
                  </a:lnTo>
                  <a:lnTo>
                    <a:pt x="67" y="143"/>
                  </a:lnTo>
                  <a:lnTo>
                    <a:pt x="67" y="145"/>
                  </a:lnTo>
                  <a:lnTo>
                    <a:pt x="64" y="145"/>
                  </a:lnTo>
                  <a:lnTo>
                    <a:pt x="63" y="145"/>
                  </a:lnTo>
                  <a:lnTo>
                    <a:pt x="61" y="145"/>
                  </a:lnTo>
                  <a:lnTo>
                    <a:pt x="58" y="145"/>
                  </a:lnTo>
                  <a:lnTo>
                    <a:pt x="56" y="145"/>
                  </a:lnTo>
                  <a:lnTo>
                    <a:pt x="55" y="145"/>
                  </a:lnTo>
                  <a:lnTo>
                    <a:pt x="53" y="146"/>
                  </a:lnTo>
                  <a:lnTo>
                    <a:pt x="53" y="146"/>
                  </a:lnTo>
                  <a:lnTo>
                    <a:pt x="52" y="146"/>
                  </a:lnTo>
                  <a:lnTo>
                    <a:pt x="50" y="146"/>
                  </a:lnTo>
                  <a:lnTo>
                    <a:pt x="45" y="145"/>
                  </a:lnTo>
                  <a:lnTo>
                    <a:pt x="30" y="146"/>
                  </a:lnTo>
                  <a:lnTo>
                    <a:pt x="28" y="146"/>
                  </a:lnTo>
                  <a:lnTo>
                    <a:pt x="22" y="145"/>
                  </a:lnTo>
                  <a:lnTo>
                    <a:pt x="15" y="143"/>
                  </a:lnTo>
                  <a:lnTo>
                    <a:pt x="11" y="142"/>
                  </a:lnTo>
                  <a:lnTo>
                    <a:pt x="6" y="140"/>
                  </a:lnTo>
                  <a:lnTo>
                    <a:pt x="9" y="135"/>
                  </a:lnTo>
                  <a:lnTo>
                    <a:pt x="12" y="132"/>
                  </a:lnTo>
                  <a:lnTo>
                    <a:pt x="15" y="128"/>
                  </a:lnTo>
                  <a:lnTo>
                    <a:pt x="19" y="124"/>
                  </a:lnTo>
                  <a:lnTo>
                    <a:pt x="19" y="123"/>
                  </a:lnTo>
                  <a:lnTo>
                    <a:pt x="19" y="121"/>
                  </a:lnTo>
                  <a:lnTo>
                    <a:pt x="19" y="116"/>
                  </a:lnTo>
                  <a:lnTo>
                    <a:pt x="17" y="115"/>
                  </a:lnTo>
                  <a:lnTo>
                    <a:pt x="12" y="115"/>
                  </a:lnTo>
                  <a:lnTo>
                    <a:pt x="9" y="115"/>
                  </a:lnTo>
                  <a:lnTo>
                    <a:pt x="6" y="113"/>
                  </a:lnTo>
                  <a:lnTo>
                    <a:pt x="4" y="113"/>
                  </a:lnTo>
                  <a:lnTo>
                    <a:pt x="4" y="112"/>
                  </a:lnTo>
                  <a:lnTo>
                    <a:pt x="4" y="110"/>
                  </a:lnTo>
                  <a:lnTo>
                    <a:pt x="4" y="107"/>
                  </a:lnTo>
                  <a:lnTo>
                    <a:pt x="4" y="105"/>
                  </a:lnTo>
                  <a:lnTo>
                    <a:pt x="4" y="102"/>
                  </a:lnTo>
                  <a:lnTo>
                    <a:pt x="4" y="102"/>
                  </a:lnTo>
                  <a:lnTo>
                    <a:pt x="3" y="96"/>
                  </a:lnTo>
                  <a:lnTo>
                    <a:pt x="3" y="93"/>
                  </a:lnTo>
                  <a:lnTo>
                    <a:pt x="1" y="90"/>
                  </a:lnTo>
                  <a:lnTo>
                    <a:pt x="1" y="88"/>
                  </a:lnTo>
                  <a:lnTo>
                    <a:pt x="1" y="88"/>
                  </a:lnTo>
                  <a:lnTo>
                    <a:pt x="3" y="85"/>
                  </a:lnTo>
                  <a:lnTo>
                    <a:pt x="4" y="83"/>
                  </a:lnTo>
                  <a:lnTo>
                    <a:pt x="6" y="82"/>
                  </a:lnTo>
                  <a:lnTo>
                    <a:pt x="6" y="82"/>
                  </a:lnTo>
                  <a:lnTo>
                    <a:pt x="6" y="82"/>
                  </a:lnTo>
                  <a:lnTo>
                    <a:pt x="4" y="80"/>
                  </a:lnTo>
                  <a:lnTo>
                    <a:pt x="3" y="80"/>
                  </a:lnTo>
                  <a:lnTo>
                    <a:pt x="1" y="80"/>
                  </a:lnTo>
                  <a:lnTo>
                    <a:pt x="1" y="79"/>
                  </a:lnTo>
                  <a:lnTo>
                    <a:pt x="0" y="79"/>
                  </a:lnTo>
                  <a:lnTo>
                    <a:pt x="1" y="76"/>
                  </a:lnTo>
                  <a:lnTo>
                    <a:pt x="0" y="72"/>
                  </a:lnTo>
                  <a:lnTo>
                    <a:pt x="1" y="71"/>
                  </a:lnTo>
                  <a:lnTo>
                    <a:pt x="3" y="69"/>
                  </a:lnTo>
                  <a:lnTo>
                    <a:pt x="6" y="69"/>
                  </a:lnTo>
                  <a:lnTo>
                    <a:pt x="4" y="66"/>
                  </a:lnTo>
                  <a:lnTo>
                    <a:pt x="4" y="66"/>
                  </a:lnTo>
                  <a:lnTo>
                    <a:pt x="4" y="66"/>
                  </a:lnTo>
                  <a:lnTo>
                    <a:pt x="4" y="64"/>
                  </a:lnTo>
                  <a:lnTo>
                    <a:pt x="4" y="64"/>
                  </a:lnTo>
                  <a:lnTo>
                    <a:pt x="4" y="64"/>
                  </a:lnTo>
                  <a:lnTo>
                    <a:pt x="6" y="64"/>
                  </a:lnTo>
                  <a:lnTo>
                    <a:pt x="6" y="63"/>
                  </a:lnTo>
                  <a:lnTo>
                    <a:pt x="8" y="63"/>
                  </a:lnTo>
                  <a:lnTo>
                    <a:pt x="8" y="61"/>
                  </a:lnTo>
                  <a:lnTo>
                    <a:pt x="8" y="61"/>
                  </a:lnTo>
                  <a:lnTo>
                    <a:pt x="8" y="61"/>
                  </a:lnTo>
                  <a:lnTo>
                    <a:pt x="9" y="60"/>
                  </a:lnTo>
                  <a:lnTo>
                    <a:pt x="9" y="58"/>
                  </a:lnTo>
                  <a:lnTo>
                    <a:pt x="9" y="57"/>
                  </a:lnTo>
                  <a:lnTo>
                    <a:pt x="9" y="57"/>
                  </a:lnTo>
                  <a:lnTo>
                    <a:pt x="9" y="57"/>
                  </a:lnTo>
                  <a:lnTo>
                    <a:pt x="9" y="55"/>
                  </a:lnTo>
                  <a:lnTo>
                    <a:pt x="9" y="53"/>
                  </a:lnTo>
                  <a:lnTo>
                    <a:pt x="9" y="53"/>
                  </a:lnTo>
                  <a:lnTo>
                    <a:pt x="9" y="52"/>
                  </a:lnTo>
                  <a:lnTo>
                    <a:pt x="11" y="52"/>
                  </a:lnTo>
                  <a:lnTo>
                    <a:pt x="11" y="52"/>
                  </a:lnTo>
                  <a:lnTo>
                    <a:pt x="11" y="50"/>
                  </a:lnTo>
                  <a:lnTo>
                    <a:pt x="11" y="50"/>
                  </a:lnTo>
                  <a:lnTo>
                    <a:pt x="12" y="49"/>
                  </a:lnTo>
                  <a:lnTo>
                    <a:pt x="12" y="49"/>
                  </a:lnTo>
                  <a:lnTo>
                    <a:pt x="11" y="47"/>
                  </a:lnTo>
                  <a:lnTo>
                    <a:pt x="12" y="47"/>
                  </a:lnTo>
                  <a:lnTo>
                    <a:pt x="12" y="47"/>
                  </a:lnTo>
                  <a:lnTo>
                    <a:pt x="14" y="49"/>
                  </a:lnTo>
                  <a:lnTo>
                    <a:pt x="15" y="50"/>
                  </a:lnTo>
                  <a:lnTo>
                    <a:pt x="17" y="50"/>
                  </a:lnTo>
                  <a:lnTo>
                    <a:pt x="19" y="50"/>
                  </a:lnTo>
                  <a:lnTo>
                    <a:pt x="20" y="50"/>
                  </a:lnTo>
                  <a:lnTo>
                    <a:pt x="22" y="50"/>
                  </a:lnTo>
                  <a:lnTo>
                    <a:pt x="22" y="50"/>
                  </a:lnTo>
                  <a:lnTo>
                    <a:pt x="23" y="52"/>
                  </a:lnTo>
                  <a:lnTo>
                    <a:pt x="25" y="52"/>
                  </a:lnTo>
                  <a:lnTo>
                    <a:pt x="26" y="53"/>
                  </a:lnTo>
                  <a:lnTo>
                    <a:pt x="26" y="55"/>
                  </a:lnTo>
                  <a:lnTo>
                    <a:pt x="26" y="55"/>
                  </a:lnTo>
                  <a:lnTo>
                    <a:pt x="28" y="53"/>
                  </a:lnTo>
                  <a:lnTo>
                    <a:pt x="28" y="53"/>
                  </a:lnTo>
                  <a:lnTo>
                    <a:pt x="30" y="53"/>
                  </a:lnTo>
                  <a:lnTo>
                    <a:pt x="31" y="53"/>
                  </a:lnTo>
                  <a:lnTo>
                    <a:pt x="31" y="53"/>
                  </a:lnTo>
                  <a:lnTo>
                    <a:pt x="33" y="53"/>
                  </a:lnTo>
                  <a:lnTo>
                    <a:pt x="34" y="52"/>
                  </a:lnTo>
                  <a:lnTo>
                    <a:pt x="36" y="50"/>
                  </a:lnTo>
                  <a:lnTo>
                    <a:pt x="37" y="50"/>
                  </a:lnTo>
                  <a:lnTo>
                    <a:pt x="37" y="49"/>
                  </a:lnTo>
                  <a:lnTo>
                    <a:pt x="37" y="47"/>
                  </a:lnTo>
                  <a:lnTo>
                    <a:pt x="39" y="46"/>
                  </a:lnTo>
                  <a:lnTo>
                    <a:pt x="39" y="46"/>
                  </a:lnTo>
                  <a:lnTo>
                    <a:pt x="39" y="46"/>
                  </a:lnTo>
                  <a:lnTo>
                    <a:pt x="37" y="44"/>
                  </a:lnTo>
                  <a:lnTo>
                    <a:pt x="39" y="44"/>
                  </a:lnTo>
                  <a:lnTo>
                    <a:pt x="39" y="44"/>
                  </a:lnTo>
                  <a:lnTo>
                    <a:pt x="41" y="44"/>
                  </a:lnTo>
                  <a:lnTo>
                    <a:pt x="44" y="42"/>
                  </a:lnTo>
                  <a:lnTo>
                    <a:pt x="47" y="41"/>
                  </a:lnTo>
                  <a:lnTo>
                    <a:pt x="49" y="41"/>
                  </a:lnTo>
                  <a:lnTo>
                    <a:pt x="50" y="41"/>
                  </a:lnTo>
                  <a:lnTo>
                    <a:pt x="52" y="41"/>
                  </a:lnTo>
                  <a:lnTo>
                    <a:pt x="52" y="41"/>
                  </a:lnTo>
                  <a:lnTo>
                    <a:pt x="52" y="39"/>
                  </a:lnTo>
                  <a:lnTo>
                    <a:pt x="52" y="39"/>
                  </a:lnTo>
                  <a:lnTo>
                    <a:pt x="53" y="39"/>
                  </a:lnTo>
                  <a:lnTo>
                    <a:pt x="56" y="38"/>
                  </a:lnTo>
                  <a:lnTo>
                    <a:pt x="58" y="36"/>
                  </a:lnTo>
                  <a:lnTo>
                    <a:pt x="60" y="35"/>
                  </a:lnTo>
                  <a:lnTo>
                    <a:pt x="60" y="31"/>
                  </a:lnTo>
                  <a:lnTo>
                    <a:pt x="61" y="28"/>
                  </a:lnTo>
                  <a:lnTo>
                    <a:pt x="61" y="25"/>
                  </a:lnTo>
                  <a:lnTo>
                    <a:pt x="63" y="24"/>
                  </a:lnTo>
                  <a:lnTo>
                    <a:pt x="63" y="22"/>
                  </a:lnTo>
                  <a:lnTo>
                    <a:pt x="64" y="22"/>
                  </a:lnTo>
                  <a:lnTo>
                    <a:pt x="67" y="20"/>
                  </a:lnTo>
                  <a:lnTo>
                    <a:pt x="69" y="20"/>
                  </a:lnTo>
                  <a:lnTo>
                    <a:pt x="74" y="20"/>
                  </a:lnTo>
                  <a:lnTo>
                    <a:pt x="74" y="19"/>
                  </a:lnTo>
                  <a:lnTo>
                    <a:pt x="75" y="17"/>
                  </a:lnTo>
                  <a:lnTo>
                    <a:pt x="75" y="16"/>
                  </a:lnTo>
                  <a:lnTo>
                    <a:pt x="77" y="16"/>
                  </a:lnTo>
                  <a:lnTo>
                    <a:pt x="77" y="16"/>
                  </a:lnTo>
                  <a:lnTo>
                    <a:pt x="78" y="16"/>
                  </a:lnTo>
                  <a:lnTo>
                    <a:pt x="82" y="17"/>
                  </a:lnTo>
                  <a:lnTo>
                    <a:pt x="85" y="19"/>
                  </a:lnTo>
                  <a:lnTo>
                    <a:pt x="86" y="19"/>
                  </a:lnTo>
                  <a:lnTo>
                    <a:pt x="88" y="19"/>
                  </a:lnTo>
                  <a:lnTo>
                    <a:pt x="91" y="19"/>
                  </a:lnTo>
                  <a:lnTo>
                    <a:pt x="96" y="19"/>
                  </a:lnTo>
                  <a:lnTo>
                    <a:pt x="97" y="20"/>
                  </a:lnTo>
                  <a:lnTo>
                    <a:pt x="99" y="20"/>
                  </a:lnTo>
                  <a:lnTo>
                    <a:pt x="101" y="20"/>
                  </a:lnTo>
                  <a:lnTo>
                    <a:pt x="102" y="20"/>
                  </a:lnTo>
                  <a:lnTo>
                    <a:pt x="102" y="20"/>
                  </a:lnTo>
                  <a:lnTo>
                    <a:pt x="104" y="20"/>
                  </a:lnTo>
                  <a:lnTo>
                    <a:pt x="104" y="20"/>
                  </a:lnTo>
                  <a:lnTo>
                    <a:pt x="105" y="22"/>
                  </a:lnTo>
                  <a:lnTo>
                    <a:pt x="105" y="22"/>
                  </a:lnTo>
                  <a:lnTo>
                    <a:pt x="105" y="22"/>
                  </a:lnTo>
                  <a:lnTo>
                    <a:pt x="107" y="24"/>
                  </a:lnTo>
                  <a:lnTo>
                    <a:pt x="108" y="25"/>
                  </a:lnTo>
                  <a:lnTo>
                    <a:pt x="110" y="25"/>
                  </a:lnTo>
                  <a:lnTo>
                    <a:pt x="112" y="24"/>
                  </a:lnTo>
                  <a:lnTo>
                    <a:pt x="113" y="24"/>
                  </a:lnTo>
                  <a:lnTo>
                    <a:pt x="113" y="24"/>
                  </a:lnTo>
                  <a:lnTo>
                    <a:pt x="113" y="24"/>
                  </a:lnTo>
                  <a:lnTo>
                    <a:pt x="115" y="22"/>
                  </a:lnTo>
                  <a:lnTo>
                    <a:pt x="116" y="22"/>
                  </a:lnTo>
                  <a:lnTo>
                    <a:pt x="118" y="20"/>
                  </a:lnTo>
                  <a:lnTo>
                    <a:pt x="118" y="20"/>
                  </a:lnTo>
                  <a:lnTo>
                    <a:pt x="119" y="20"/>
                  </a:lnTo>
                  <a:lnTo>
                    <a:pt x="119" y="20"/>
                  </a:lnTo>
                  <a:lnTo>
                    <a:pt x="121" y="20"/>
                  </a:lnTo>
                  <a:lnTo>
                    <a:pt x="121" y="19"/>
                  </a:lnTo>
                  <a:lnTo>
                    <a:pt x="121" y="19"/>
                  </a:lnTo>
                  <a:lnTo>
                    <a:pt x="121" y="19"/>
                  </a:lnTo>
                  <a:lnTo>
                    <a:pt x="123" y="19"/>
                  </a:lnTo>
                  <a:lnTo>
                    <a:pt x="123" y="19"/>
                  </a:lnTo>
                  <a:lnTo>
                    <a:pt x="124" y="20"/>
                  </a:lnTo>
                  <a:lnTo>
                    <a:pt x="126" y="22"/>
                  </a:lnTo>
                  <a:lnTo>
                    <a:pt x="127" y="22"/>
                  </a:lnTo>
                  <a:lnTo>
                    <a:pt x="127" y="22"/>
                  </a:lnTo>
                  <a:lnTo>
                    <a:pt x="129" y="22"/>
                  </a:lnTo>
                  <a:lnTo>
                    <a:pt x="129" y="20"/>
                  </a:lnTo>
                  <a:lnTo>
                    <a:pt x="129" y="20"/>
                  </a:lnTo>
                  <a:lnTo>
                    <a:pt x="129" y="17"/>
                  </a:lnTo>
                  <a:lnTo>
                    <a:pt x="129" y="17"/>
                  </a:lnTo>
                  <a:lnTo>
                    <a:pt x="131" y="16"/>
                  </a:lnTo>
                  <a:lnTo>
                    <a:pt x="132" y="14"/>
                  </a:lnTo>
                  <a:lnTo>
                    <a:pt x="135" y="14"/>
                  </a:lnTo>
                  <a:lnTo>
                    <a:pt x="137" y="14"/>
                  </a:lnTo>
                  <a:lnTo>
                    <a:pt x="137" y="16"/>
                  </a:lnTo>
                  <a:lnTo>
                    <a:pt x="138" y="16"/>
                  </a:lnTo>
                  <a:lnTo>
                    <a:pt x="140" y="16"/>
                  </a:lnTo>
                  <a:lnTo>
                    <a:pt x="140" y="14"/>
                  </a:lnTo>
                  <a:lnTo>
                    <a:pt x="142" y="14"/>
                  </a:lnTo>
                  <a:lnTo>
                    <a:pt x="142" y="12"/>
                  </a:lnTo>
                  <a:lnTo>
                    <a:pt x="140" y="9"/>
                  </a:lnTo>
                  <a:lnTo>
                    <a:pt x="140" y="9"/>
                  </a:lnTo>
                  <a:lnTo>
                    <a:pt x="142" y="9"/>
                  </a:lnTo>
                  <a:lnTo>
                    <a:pt x="142" y="8"/>
                  </a:lnTo>
                  <a:lnTo>
                    <a:pt x="143" y="6"/>
                  </a:lnTo>
                  <a:lnTo>
                    <a:pt x="145" y="5"/>
                  </a:lnTo>
                  <a:lnTo>
                    <a:pt x="146" y="3"/>
                  </a:lnTo>
                  <a:lnTo>
                    <a:pt x="148"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28" name="Freeform 348">
              <a:extLst>
                <a:ext uri="{FF2B5EF4-FFF2-40B4-BE49-F238E27FC236}">
                  <a16:creationId xmlns:a16="http://schemas.microsoft.com/office/drawing/2014/main" id="{F3639FCF-0FEB-4EAA-BB2B-58EE0D9BB2C2}"/>
                </a:ext>
              </a:extLst>
            </p:cNvPr>
            <p:cNvSpPr>
              <a:spLocks noEditPoints="1"/>
            </p:cNvSpPr>
            <p:nvPr/>
          </p:nvSpPr>
          <p:spPr bwMode="auto">
            <a:xfrm>
              <a:off x="7219113" y="3669371"/>
              <a:ext cx="134497" cy="101360"/>
            </a:xfrm>
            <a:custGeom>
              <a:avLst/>
              <a:gdLst>
                <a:gd name="T0" fmla="*/ 33 w 69"/>
                <a:gd name="T1" fmla="*/ 29 h 52"/>
                <a:gd name="T2" fmla="*/ 31 w 69"/>
                <a:gd name="T3" fmla="*/ 30 h 52"/>
                <a:gd name="T4" fmla="*/ 30 w 69"/>
                <a:gd name="T5" fmla="*/ 29 h 52"/>
                <a:gd name="T6" fmla="*/ 16 w 69"/>
                <a:gd name="T7" fmla="*/ 27 h 52"/>
                <a:gd name="T8" fmla="*/ 14 w 69"/>
                <a:gd name="T9" fmla="*/ 27 h 52"/>
                <a:gd name="T10" fmla="*/ 25 w 69"/>
                <a:gd name="T11" fmla="*/ 26 h 52"/>
                <a:gd name="T12" fmla="*/ 25 w 69"/>
                <a:gd name="T13" fmla="*/ 27 h 52"/>
                <a:gd name="T14" fmla="*/ 22 w 69"/>
                <a:gd name="T15" fmla="*/ 27 h 52"/>
                <a:gd name="T16" fmla="*/ 25 w 69"/>
                <a:gd name="T17" fmla="*/ 26 h 52"/>
                <a:gd name="T18" fmla="*/ 41 w 69"/>
                <a:gd name="T19" fmla="*/ 26 h 52"/>
                <a:gd name="T20" fmla="*/ 39 w 69"/>
                <a:gd name="T21" fmla="*/ 26 h 52"/>
                <a:gd name="T22" fmla="*/ 41 w 69"/>
                <a:gd name="T23" fmla="*/ 24 h 52"/>
                <a:gd name="T24" fmla="*/ 66 w 69"/>
                <a:gd name="T25" fmla="*/ 13 h 52"/>
                <a:gd name="T26" fmla="*/ 68 w 69"/>
                <a:gd name="T27" fmla="*/ 13 h 52"/>
                <a:gd name="T28" fmla="*/ 65 w 69"/>
                <a:gd name="T29" fmla="*/ 0 h 52"/>
                <a:gd name="T30" fmla="*/ 66 w 69"/>
                <a:gd name="T31" fmla="*/ 4 h 52"/>
                <a:gd name="T32" fmla="*/ 66 w 69"/>
                <a:gd name="T33" fmla="*/ 7 h 52"/>
                <a:gd name="T34" fmla="*/ 68 w 69"/>
                <a:gd name="T35" fmla="*/ 7 h 52"/>
                <a:gd name="T36" fmla="*/ 69 w 69"/>
                <a:gd name="T37" fmla="*/ 18 h 52"/>
                <a:gd name="T38" fmla="*/ 68 w 69"/>
                <a:gd name="T39" fmla="*/ 19 h 52"/>
                <a:gd name="T40" fmla="*/ 65 w 69"/>
                <a:gd name="T41" fmla="*/ 21 h 52"/>
                <a:gd name="T42" fmla="*/ 63 w 69"/>
                <a:gd name="T43" fmla="*/ 19 h 52"/>
                <a:gd name="T44" fmla="*/ 63 w 69"/>
                <a:gd name="T45" fmla="*/ 18 h 52"/>
                <a:gd name="T46" fmla="*/ 61 w 69"/>
                <a:gd name="T47" fmla="*/ 18 h 52"/>
                <a:gd name="T48" fmla="*/ 60 w 69"/>
                <a:gd name="T49" fmla="*/ 19 h 52"/>
                <a:gd name="T50" fmla="*/ 60 w 69"/>
                <a:gd name="T51" fmla="*/ 22 h 52"/>
                <a:gd name="T52" fmla="*/ 60 w 69"/>
                <a:gd name="T53" fmla="*/ 26 h 52"/>
                <a:gd name="T54" fmla="*/ 60 w 69"/>
                <a:gd name="T55" fmla="*/ 29 h 52"/>
                <a:gd name="T56" fmla="*/ 63 w 69"/>
                <a:gd name="T57" fmla="*/ 30 h 52"/>
                <a:gd name="T58" fmla="*/ 61 w 69"/>
                <a:gd name="T59" fmla="*/ 32 h 52"/>
                <a:gd name="T60" fmla="*/ 57 w 69"/>
                <a:gd name="T61" fmla="*/ 32 h 52"/>
                <a:gd name="T62" fmla="*/ 57 w 69"/>
                <a:gd name="T63" fmla="*/ 33 h 52"/>
                <a:gd name="T64" fmla="*/ 55 w 69"/>
                <a:gd name="T65" fmla="*/ 37 h 52"/>
                <a:gd name="T66" fmla="*/ 52 w 69"/>
                <a:gd name="T67" fmla="*/ 45 h 52"/>
                <a:gd name="T68" fmla="*/ 52 w 69"/>
                <a:gd name="T69" fmla="*/ 49 h 52"/>
                <a:gd name="T70" fmla="*/ 50 w 69"/>
                <a:gd name="T71" fmla="*/ 52 h 52"/>
                <a:gd name="T72" fmla="*/ 47 w 69"/>
                <a:gd name="T73" fmla="*/ 52 h 52"/>
                <a:gd name="T74" fmla="*/ 41 w 69"/>
                <a:gd name="T75" fmla="*/ 52 h 52"/>
                <a:gd name="T76" fmla="*/ 31 w 69"/>
                <a:gd name="T77" fmla="*/ 51 h 52"/>
                <a:gd name="T78" fmla="*/ 22 w 69"/>
                <a:gd name="T79" fmla="*/ 49 h 52"/>
                <a:gd name="T80" fmla="*/ 16 w 69"/>
                <a:gd name="T81" fmla="*/ 49 h 52"/>
                <a:gd name="T82" fmla="*/ 14 w 69"/>
                <a:gd name="T83" fmla="*/ 48 h 52"/>
                <a:gd name="T84" fmla="*/ 11 w 69"/>
                <a:gd name="T85" fmla="*/ 46 h 52"/>
                <a:gd name="T86" fmla="*/ 9 w 69"/>
                <a:gd name="T87" fmla="*/ 43 h 52"/>
                <a:gd name="T88" fmla="*/ 6 w 69"/>
                <a:gd name="T89" fmla="*/ 40 h 52"/>
                <a:gd name="T90" fmla="*/ 5 w 69"/>
                <a:gd name="T91" fmla="*/ 37 h 52"/>
                <a:gd name="T92" fmla="*/ 1 w 69"/>
                <a:gd name="T93" fmla="*/ 33 h 52"/>
                <a:gd name="T94" fmla="*/ 0 w 69"/>
                <a:gd name="T95" fmla="*/ 30 h 52"/>
                <a:gd name="T96" fmla="*/ 0 w 69"/>
                <a:gd name="T97" fmla="*/ 27 h 52"/>
                <a:gd name="T98" fmla="*/ 0 w 69"/>
                <a:gd name="T99" fmla="*/ 29 h 52"/>
                <a:gd name="T100" fmla="*/ 3 w 69"/>
                <a:gd name="T101" fmla="*/ 30 h 52"/>
                <a:gd name="T102" fmla="*/ 8 w 69"/>
                <a:gd name="T103" fmla="*/ 32 h 52"/>
                <a:gd name="T104" fmla="*/ 14 w 69"/>
                <a:gd name="T105" fmla="*/ 30 h 52"/>
                <a:gd name="T106" fmla="*/ 31 w 69"/>
                <a:gd name="T107" fmla="*/ 32 h 52"/>
                <a:gd name="T108" fmla="*/ 39 w 69"/>
                <a:gd name="T109" fmla="*/ 29 h 52"/>
                <a:gd name="T110" fmla="*/ 41 w 69"/>
                <a:gd name="T111" fmla="*/ 26 h 52"/>
                <a:gd name="T112" fmla="*/ 44 w 69"/>
                <a:gd name="T113" fmla="*/ 22 h 52"/>
                <a:gd name="T114" fmla="*/ 50 w 69"/>
                <a:gd name="T115" fmla="*/ 16 h 52"/>
                <a:gd name="T116" fmla="*/ 55 w 69"/>
                <a:gd name="T117" fmla="*/ 11 h 52"/>
                <a:gd name="T118" fmla="*/ 63 w 69"/>
                <a:gd name="T119" fmla="*/ 4 h 52"/>
                <a:gd name="T120" fmla="*/ 65 w 69"/>
                <a:gd name="T1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9" h="52">
                  <a:moveTo>
                    <a:pt x="31" y="29"/>
                  </a:moveTo>
                  <a:lnTo>
                    <a:pt x="33" y="29"/>
                  </a:lnTo>
                  <a:lnTo>
                    <a:pt x="33" y="29"/>
                  </a:lnTo>
                  <a:lnTo>
                    <a:pt x="33" y="30"/>
                  </a:lnTo>
                  <a:lnTo>
                    <a:pt x="31" y="30"/>
                  </a:lnTo>
                  <a:lnTo>
                    <a:pt x="31" y="30"/>
                  </a:lnTo>
                  <a:lnTo>
                    <a:pt x="30" y="30"/>
                  </a:lnTo>
                  <a:lnTo>
                    <a:pt x="28" y="30"/>
                  </a:lnTo>
                  <a:lnTo>
                    <a:pt x="30" y="29"/>
                  </a:lnTo>
                  <a:lnTo>
                    <a:pt x="31" y="29"/>
                  </a:lnTo>
                  <a:close/>
                  <a:moveTo>
                    <a:pt x="14" y="27"/>
                  </a:moveTo>
                  <a:lnTo>
                    <a:pt x="16" y="27"/>
                  </a:lnTo>
                  <a:lnTo>
                    <a:pt x="14" y="27"/>
                  </a:lnTo>
                  <a:lnTo>
                    <a:pt x="14" y="27"/>
                  </a:lnTo>
                  <a:lnTo>
                    <a:pt x="14" y="27"/>
                  </a:lnTo>
                  <a:lnTo>
                    <a:pt x="14" y="27"/>
                  </a:lnTo>
                  <a:lnTo>
                    <a:pt x="14" y="27"/>
                  </a:lnTo>
                  <a:close/>
                  <a:moveTo>
                    <a:pt x="25" y="26"/>
                  </a:moveTo>
                  <a:lnTo>
                    <a:pt x="27" y="27"/>
                  </a:lnTo>
                  <a:lnTo>
                    <a:pt x="25" y="27"/>
                  </a:lnTo>
                  <a:lnTo>
                    <a:pt x="25" y="27"/>
                  </a:lnTo>
                  <a:lnTo>
                    <a:pt x="25" y="29"/>
                  </a:lnTo>
                  <a:lnTo>
                    <a:pt x="24" y="29"/>
                  </a:lnTo>
                  <a:lnTo>
                    <a:pt x="22" y="27"/>
                  </a:lnTo>
                  <a:lnTo>
                    <a:pt x="25" y="27"/>
                  </a:lnTo>
                  <a:lnTo>
                    <a:pt x="25" y="27"/>
                  </a:lnTo>
                  <a:lnTo>
                    <a:pt x="25" y="26"/>
                  </a:lnTo>
                  <a:close/>
                  <a:moveTo>
                    <a:pt x="41" y="24"/>
                  </a:moveTo>
                  <a:lnTo>
                    <a:pt x="41" y="26"/>
                  </a:lnTo>
                  <a:lnTo>
                    <a:pt x="41" y="26"/>
                  </a:lnTo>
                  <a:lnTo>
                    <a:pt x="41" y="26"/>
                  </a:lnTo>
                  <a:lnTo>
                    <a:pt x="41" y="26"/>
                  </a:lnTo>
                  <a:lnTo>
                    <a:pt x="39" y="26"/>
                  </a:lnTo>
                  <a:lnTo>
                    <a:pt x="39" y="26"/>
                  </a:lnTo>
                  <a:lnTo>
                    <a:pt x="39" y="24"/>
                  </a:lnTo>
                  <a:lnTo>
                    <a:pt x="41" y="24"/>
                  </a:lnTo>
                  <a:close/>
                  <a:moveTo>
                    <a:pt x="66" y="13"/>
                  </a:moveTo>
                  <a:lnTo>
                    <a:pt x="66" y="13"/>
                  </a:lnTo>
                  <a:lnTo>
                    <a:pt x="66" y="13"/>
                  </a:lnTo>
                  <a:lnTo>
                    <a:pt x="66" y="13"/>
                  </a:lnTo>
                  <a:lnTo>
                    <a:pt x="68" y="13"/>
                  </a:lnTo>
                  <a:lnTo>
                    <a:pt x="68" y="13"/>
                  </a:lnTo>
                  <a:lnTo>
                    <a:pt x="68" y="13"/>
                  </a:lnTo>
                  <a:lnTo>
                    <a:pt x="66" y="13"/>
                  </a:lnTo>
                  <a:close/>
                  <a:moveTo>
                    <a:pt x="65" y="0"/>
                  </a:moveTo>
                  <a:lnTo>
                    <a:pt x="66" y="0"/>
                  </a:lnTo>
                  <a:lnTo>
                    <a:pt x="66" y="2"/>
                  </a:lnTo>
                  <a:lnTo>
                    <a:pt x="66" y="4"/>
                  </a:lnTo>
                  <a:lnTo>
                    <a:pt x="66" y="5"/>
                  </a:lnTo>
                  <a:lnTo>
                    <a:pt x="66" y="7"/>
                  </a:lnTo>
                  <a:lnTo>
                    <a:pt x="66" y="7"/>
                  </a:lnTo>
                  <a:lnTo>
                    <a:pt x="66" y="7"/>
                  </a:lnTo>
                  <a:lnTo>
                    <a:pt x="68" y="7"/>
                  </a:lnTo>
                  <a:lnTo>
                    <a:pt x="68" y="7"/>
                  </a:lnTo>
                  <a:lnTo>
                    <a:pt x="69" y="8"/>
                  </a:lnTo>
                  <a:lnTo>
                    <a:pt x="69" y="16"/>
                  </a:lnTo>
                  <a:lnTo>
                    <a:pt x="69" y="18"/>
                  </a:lnTo>
                  <a:lnTo>
                    <a:pt x="68" y="18"/>
                  </a:lnTo>
                  <a:lnTo>
                    <a:pt x="68" y="18"/>
                  </a:lnTo>
                  <a:lnTo>
                    <a:pt x="68" y="19"/>
                  </a:lnTo>
                  <a:lnTo>
                    <a:pt x="66" y="19"/>
                  </a:lnTo>
                  <a:lnTo>
                    <a:pt x="66" y="19"/>
                  </a:lnTo>
                  <a:lnTo>
                    <a:pt x="65" y="21"/>
                  </a:lnTo>
                  <a:lnTo>
                    <a:pt x="65" y="21"/>
                  </a:lnTo>
                  <a:lnTo>
                    <a:pt x="63" y="19"/>
                  </a:lnTo>
                  <a:lnTo>
                    <a:pt x="63" y="19"/>
                  </a:lnTo>
                  <a:lnTo>
                    <a:pt x="63" y="19"/>
                  </a:lnTo>
                  <a:lnTo>
                    <a:pt x="63" y="19"/>
                  </a:lnTo>
                  <a:lnTo>
                    <a:pt x="63" y="18"/>
                  </a:lnTo>
                  <a:lnTo>
                    <a:pt x="63" y="18"/>
                  </a:lnTo>
                  <a:lnTo>
                    <a:pt x="63" y="18"/>
                  </a:lnTo>
                  <a:lnTo>
                    <a:pt x="61" y="18"/>
                  </a:lnTo>
                  <a:lnTo>
                    <a:pt x="61" y="18"/>
                  </a:lnTo>
                  <a:lnTo>
                    <a:pt x="61" y="18"/>
                  </a:lnTo>
                  <a:lnTo>
                    <a:pt x="60" y="19"/>
                  </a:lnTo>
                  <a:lnTo>
                    <a:pt x="60" y="21"/>
                  </a:lnTo>
                  <a:lnTo>
                    <a:pt x="60" y="22"/>
                  </a:lnTo>
                  <a:lnTo>
                    <a:pt x="60" y="22"/>
                  </a:lnTo>
                  <a:lnTo>
                    <a:pt x="60" y="24"/>
                  </a:lnTo>
                  <a:lnTo>
                    <a:pt x="60" y="24"/>
                  </a:lnTo>
                  <a:lnTo>
                    <a:pt x="60" y="26"/>
                  </a:lnTo>
                  <a:lnTo>
                    <a:pt x="60" y="26"/>
                  </a:lnTo>
                  <a:lnTo>
                    <a:pt x="60" y="27"/>
                  </a:lnTo>
                  <a:lnTo>
                    <a:pt x="60" y="29"/>
                  </a:lnTo>
                  <a:lnTo>
                    <a:pt x="60" y="29"/>
                  </a:lnTo>
                  <a:lnTo>
                    <a:pt x="63" y="29"/>
                  </a:lnTo>
                  <a:lnTo>
                    <a:pt x="63" y="30"/>
                  </a:lnTo>
                  <a:lnTo>
                    <a:pt x="63" y="30"/>
                  </a:lnTo>
                  <a:lnTo>
                    <a:pt x="63" y="32"/>
                  </a:lnTo>
                  <a:lnTo>
                    <a:pt x="61" y="32"/>
                  </a:lnTo>
                  <a:lnTo>
                    <a:pt x="60" y="32"/>
                  </a:lnTo>
                  <a:lnTo>
                    <a:pt x="58" y="32"/>
                  </a:lnTo>
                  <a:lnTo>
                    <a:pt x="57" y="32"/>
                  </a:lnTo>
                  <a:lnTo>
                    <a:pt x="55" y="33"/>
                  </a:lnTo>
                  <a:lnTo>
                    <a:pt x="57" y="33"/>
                  </a:lnTo>
                  <a:lnTo>
                    <a:pt x="57" y="33"/>
                  </a:lnTo>
                  <a:lnTo>
                    <a:pt x="57" y="35"/>
                  </a:lnTo>
                  <a:lnTo>
                    <a:pt x="57" y="37"/>
                  </a:lnTo>
                  <a:lnTo>
                    <a:pt x="55" y="37"/>
                  </a:lnTo>
                  <a:lnTo>
                    <a:pt x="55" y="40"/>
                  </a:lnTo>
                  <a:lnTo>
                    <a:pt x="54" y="41"/>
                  </a:lnTo>
                  <a:lnTo>
                    <a:pt x="52" y="45"/>
                  </a:lnTo>
                  <a:lnTo>
                    <a:pt x="52" y="46"/>
                  </a:lnTo>
                  <a:lnTo>
                    <a:pt x="52" y="49"/>
                  </a:lnTo>
                  <a:lnTo>
                    <a:pt x="52" y="49"/>
                  </a:lnTo>
                  <a:lnTo>
                    <a:pt x="52" y="52"/>
                  </a:lnTo>
                  <a:lnTo>
                    <a:pt x="50" y="52"/>
                  </a:lnTo>
                  <a:lnTo>
                    <a:pt x="50" y="52"/>
                  </a:lnTo>
                  <a:lnTo>
                    <a:pt x="49" y="52"/>
                  </a:lnTo>
                  <a:lnTo>
                    <a:pt x="49" y="52"/>
                  </a:lnTo>
                  <a:lnTo>
                    <a:pt x="47" y="52"/>
                  </a:lnTo>
                  <a:lnTo>
                    <a:pt x="46" y="52"/>
                  </a:lnTo>
                  <a:lnTo>
                    <a:pt x="44" y="52"/>
                  </a:lnTo>
                  <a:lnTo>
                    <a:pt x="41" y="52"/>
                  </a:lnTo>
                  <a:lnTo>
                    <a:pt x="38" y="51"/>
                  </a:lnTo>
                  <a:lnTo>
                    <a:pt x="35" y="51"/>
                  </a:lnTo>
                  <a:lnTo>
                    <a:pt x="31" y="51"/>
                  </a:lnTo>
                  <a:lnTo>
                    <a:pt x="28" y="51"/>
                  </a:lnTo>
                  <a:lnTo>
                    <a:pt x="25" y="49"/>
                  </a:lnTo>
                  <a:lnTo>
                    <a:pt x="22" y="49"/>
                  </a:lnTo>
                  <a:lnTo>
                    <a:pt x="20" y="49"/>
                  </a:lnTo>
                  <a:lnTo>
                    <a:pt x="17" y="49"/>
                  </a:lnTo>
                  <a:lnTo>
                    <a:pt x="16" y="49"/>
                  </a:lnTo>
                  <a:lnTo>
                    <a:pt x="16" y="49"/>
                  </a:lnTo>
                  <a:lnTo>
                    <a:pt x="14" y="49"/>
                  </a:lnTo>
                  <a:lnTo>
                    <a:pt x="14" y="48"/>
                  </a:lnTo>
                  <a:lnTo>
                    <a:pt x="13" y="48"/>
                  </a:lnTo>
                  <a:lnTo>
                    <a:pt x="13" y="46"/>
                  </a:lnTo>
                  <a:lnTo>
                    <a:pt x="11" y="46"/>
                  </a:lnTo>
                  <a:lnTo>
                    <a:pt x="11" y="45"/>
                  </a:lnTo>
                  <a:lnTo>
                    <a:pt x="9" y="43"/>
                  </a:lnTo>
                  <a:lnTo>
                    <a:pt x="9" y="43"/>
                  </a:lnTo>
                  <a:lnTo>
                    <a:pt x="8" y="41"/>
                  </a:lnTo>
                  <a:lnTo>
                    <a:pt x="8" y="41"/>
                  </a:lnTo>
                  <a:lnTo>
                    <a:pt x="6" y="40"/>
                  </a:lnTo>
                  <a:lnTo>
                    <a:pt x="6" y="38"/>
                  </a:lnTo>
                  <a:lnTo>
                    <a:pt x="5" y="37"/>
                  </a:lnTo>
                  <a:lnTo>
                    <a:pt x="5" y="37"/>
                  </a:lnTo>
                  <a:lnTo>
                    <a:pt x="3" y="35"/>
                  </a:lnTo>
                  <a:lnTo>
                    <a:pt x="3" y="35"/>
                  </a:lnTo>
                  <a:lnTo>
                    <a:pt x="1" y="33"/>
                  </a:lnTo>
                  <a:lnTo>
                    <a:pt x="1" y="32"/>
                  </a:lnTo>
                  <a:lnTo>
                    <a:pt x="0" y="32"/>
                  </a:lnTo>
                  <a:lnTo>
                    <a:pt x="0" y="30"/>
                  </a:lnTo>
                  <a:lnTo>
                    <a:pt x="0" y="30"/>
                  </a:lnTo>
                  <a:lnTo>
                    <a:pt x="0" y="29"/>
                  </a:lnTo>
                  <a:lnTo>
                    <a:pt x="0" y="27"/>
                  </a:lnTo>
                  <a:lnTo>
                    <a:pt x="0" y="27"/>
                  </a:lnTo>
                  <a:lnTo>
                    <a:pt x="0" y="27"/>
                  </a:lnTo>
                  <a:lnTo>
                    <a:pt x="0" y="29"/>
                  </a:lnTo>
                  <a:lnTo>
                    <a:pt x="1" y="29"/>
                  </a:lnTo>
                  <a:lnTo>
                    <a:pt x="1" y="29"/>
                  </a:lnTo>
                  <a:lnTo>
                    <a:pt x="3" y="30"/>
                  </a:lnTo>
                  <a:lnTo>
                    <a:pt x="3" y="32"/>
                  </a:lnTo>
                  <a:lnTo>
                    <a:pt x="5" y="32"/>
                  </a:lnTo>
                  <a:lnTo>
                    <a:pt x="8" y="32"/>
                  </a:lnTo>
                  <a:lnTo>
                    <a:pt x="9" y="32"/>
                  </a:lnTo>
                  <a:lnTo>
                    <a:pt x="13" y="30"/>
                  </a:lnTo>
                  <a:lnTo>
                    <a:pt x="14" y="30"/>
                  </a:lnTo>
                  <a:lnTo>
                    <a:pt x="20" y="30"/>
                  </a:lnTo>
                  <a:lnTo>
                    <a:pt x="25" y="30"/>
                  </a:lnTo>
                  <a:lnTo>
                    <a:pt x="31" y="32"/>
                  </a:lnTo>
                  <a:lnTo>
                    <a:pt x="33" y="30"/>
                  </a:lnTo>
                  <a:lnTo>
                    <a:pt x="36" y="30"/>
                  </a:lnTo>
                  <a:lnTo>
                    <a:pt x="39" y="29"/>
                  </a:lnTo>
                  <a:lnTo>
                    <a:pt x="39" y="27"/>
                  </a:lnTo>
                  <a:lnTo>
                    <a:pt x="41" y="27"/>
                  </a:lnTo>
                  <a:lnTo>
                    <a:pt x="41" y="26"/>
                  </a:lnTo>
                  <a:lnTo>
                    <a:pt x="42" y="24"/>
                  </a:lnTo>
                  <a:lnTo>
                    <a:pt x="42" y="24"/>
                  </a:lnTo>
                  <a:lnTo>
                    <a:pt x="44" y="22"/>
                  </a:lnTo>
                  <a:lnTo>
                    <a:pt x="44" y="21"/>
                  </a:lnTo>
                  <a:lnTo>
                    <a:pt x="46" y="19"/>
                  </a:lnTo>
                  <a:lnTo>
                    <a:pt x="50" y="16"/>
                  </a:lnTo>
                  <a:lnTo>
                    <a:pt x="54" y="13"/>
                  </a:lnTo>
                  <a:lnTo>
                    <a:pt x="54" y="13"/>
                  </a:lnTo>
                  <a:lnTo>
                    <a:pt x="55" y="11"/>
                  </a:lnTo>
                  <a:lnTo>
                    <a:pt x="57" y="10"/>
                  </a:lnTo>
                  <a:lnTo>
                    <a:pt x="63" y="5"/>
                  </a:lnTo>
                  <a:lnTo>
                    <a:pt x="63" y="4"/>
                  </a:lnTo>
                  <a:lnTo>
                    <a:pt x="65" y="0"/>
                  </a:lnTo>
                  <a:lnTo>
                    <a:pt x="65" y="0"/>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29" name="Freeform 349">
              <a:extLst>
                <a:ext uri="{FF2B5EF4-FFF2-40B4-BE49-F238E27FC236}">
                  <a16:creationId xmlns:a16="http://schemas.microsoft.com/office/drawing/2014/main" id="{23134AB3-72B7-40E6-9127-2760A643CACE}"/>
                </a:ext>
              </a:extLst>
            </p:cNvPr>
            <p:cNvSpPr>
              <a:spLocks/>
            </p:cNvSpPr>
            <p:nvPr/>
          </p:nvSpPr>
          <p:spPr bwMode="auto">
            <a:xfrm>
              <a:off x="5805927" y="3145031"/>
              <a:ext cx="7797" cy="5848"/>
            </a:xfrm>
            <a:custGeom>
              <a:avLst/>
              <a:gdLst>
                <a:gd name="T0" fmla="*/ 1 w 4"/>
                <a:gd name="T1" fmla="*/ 0 h 3"/>
                <a:gd name="T2" fmla="*/ 1 w 4"/>
                <a:gd name="T3" fmla="*/ 0 h 3"/>
                <a:gd name="T4" fmla="*/ 3 w 4"/>
                <a:gd name="T5" fmla="*/ 0 h 3"/>
                <a:gd name="T6" fmla="*/ 4 w 4"/>
                <a:gd name="T7" fmla="*/ 2 h 3"/>
                <a:gd name="T8" fmla="*/ 4 w 4"/>
                <a:gd name="T9" fmla="*/ 2 h 3"/>
                <a:gd name="T10" fmla="*/ 4 w 4"/>
                <a:gd name="T11" fmla="*/ 2 h 3"/>
                <a:gd name="T12" fmla="*/ 3 w 4"/>
                <a:gd name="T13" fmla="*/ 2 h 3"/>
                <a:gd name="T14" fmla="*/ 3 w 4"/>
                <a:gd name="T15" fmla="*/ 2 h 3"/>
                <a:gd name="T16" fmla="*/ 1 w 4"/>
                <a:gd name="T17" fmla="*/ 3 h 3"/>
                <a:gd name="T18" fmla="*/ 1 w 4"/>
                <a:gd name="T19" fmla="*/ 3 h 3"/>
                <a:gd name="T20" fmla="*/ 0 w 4"/>
                <a:gd name="T21" fmla="*/ 3 h 3"/>
                <a:gd name="T22" fmla="*/ 0 w 4"/>
                <a:gd name="T23" fmla="*/ 3 h 3"/>
                <a:gd name="T24" fmla="*/ 0 w 4"/>
                <a:gd name="T25" fmla="*/ 3 h 3"/>
                <a:gd name="T26" fmla="*/ 0 w 4"/>
                <a:gd name="T27" fmla="*/ 2 h 3"/>
                <a:gd name="T28" fmla="*/ 0 w 4"/>
                <a:gd name="T29" fmla="*/ 2 h 3"/>
                <a:gd name="T30" fmla="*/ 0 w 4"/>
                <a:gd name="T31" fmla="*/ 2 h 3"/>
                <a:gd name="T32" fmla="*/ 0 w 4"/>
                <a:gd name="T33" fmla="*/ 0 h 3"/>
                <a:gd name="T34" fmla="*/ 0 w 4"/>
                <a:gd name="T35" fmla="*/ 0 h 3"/>
                <a:gd name="T36" fmla="*/ 1 w 4"/>
                <a:gd name="T3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 h="3">
                  <a:moveTo>
                    <a:pt x="1" y="0"/>
                  </a:moveTo>
                  <a:lnTo>
                    <a:pt x="1" y="0"/>
                  </a:lnTo>
                  <a:lnTo>
                    <a:pt x="3" y="0"/>
                  </a:lnTo>
                  <a:lnTo>
                    <a:pt x="4" y="2"/>
                  </a:lnTo>
                  <a:lnTo>
                    <a:pt x="4" y="2"/>
                  </a:lnTo>
                  <a:lnTo>
                    <a:pt x="4" y="2"/>
                  </a:lnTo>
                  <a:lnTo>
                    <a:pt x="3" y="2"/>
                  </a:lnTo>
                  <a:lnTo>
                    <a:pt x="3" y="2"/>
                  </a:lnTo>
                  <a:lnTo>
                    <a:pt x="1" y="3"/>
                  </a:lnTo>
                  <a:lnTo>
                    <a:pt x="1" y="3"/>
                  </a:lnTo>
                  <a:lnTo>
                    <a:pt x="0" y="3"/>
                  </a:lnTo>
                  <a:lnTo>
                    <a:pt x="0" y="3"/>
                  </a:lnTo>
                  <a:lnTo>
                    <a:pt x="0" y="3"/>
                  </a:lnTo>
                  <a:lnTo>
                    <a:pt x="0" y="2"/>
                  </a:lnTo>
                  <a:lnTo>
                    <a:pt x="0" y="2"/>
                  </a:lnTo>
                  <a:lnTo>
                    <a:pt x="0" y="2"/>
                  </a:lnTo>
                  <a:lnTo>
                    <a:pt x="0"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30" name="Freeform 350">
              <a:extLst>
                <a:ext uri="{FF2B5EF4-FFF2-40B4-BE49-F238E27FC236}">
                  <a16:creationId xmlns:a16="http://schemas.microsoft.com/office/drawing/2014/main" id="{14BC0746-D5EE-4E2B-8794-DF6B287EA41E}"/>
                </a:ext>
              </a:extLst>
            </p:cNvPr>
            <p:cNvSpPr>
              <a:spLocks noEditPoints="1"/>
            </p:cNvSpPr>
            <p:nvPr/>
          </p:nvSpPr>
          <p:spPr bwMode="auto">
            <a:xfrm>
              <a:off x="3698820" y="4367192"/>
              <a:ext cx="7026944" cy="1602260"/>
            </a:xfrm>
            <a:custGeom>
              <a:avLst/>
              <a:gdLst>
                <a:gd name="T0" fmla="*/ 0 w 3605"/>
                <a:gd name="T1" fmla="*/ 818 h 822"/>
                <a:gd name="T2" fmla="*/ 7 w 3605"/>
                <a:gd name="T3" fmla="*/ 805 h 822"/>
                <a:gd name="T4" fmla="*/ 8 w 3605"/>
                <a:gd name="T5" fmla="*/ 750 h 822"/>
                <a:gd name="T6" fmla="*/ 64 w 3605"/>
                <a:gd name="T7" fmla="*/ 729 h 822"/>
                <a:gd name="T8" fmla="*/ 3522 w 3605"/>
                <a:gd name="T9" fmla="*/ 704 h 822"/>
                <a:gd name="T10" fmla="*/ 8 w 3605"/>
                <a:gd name="T11" fmla="*/ 651 h 822"/>
                <a:gd name="T12" fmla="*/ 11 w 3605"/>
                <a:gd name="T13" fmla="*/ 637 h 822"/>
                <a:gd name="T14" fmla="*/ 297 w 3605"/>
                <a:gd name="T15" fmla="*/ 515 h 822"/>
                <a:gd name="T16" fmla="*/ 284 w 3605"/>
                <a:gd name="T17" fmla="*/ 518 h 822"/>
                <a:gd name="T18" fmla="*/ 155 w 3605"/>
                <a:gd name="T19" fmla="*/ 482 h 822"/>
                <a:gd name="T20" fmla="*/ 275 w 3605"/>
                <a:gd name="T21" fmla="*/ 392 h 822"/>
                <a:gd name="T22" fmla="*/ 270 w 3605"/>
                <a:gd name="T23" fmla="*/ 392 h 822"/>
                <a:gd name="T24" fmla="*/ 322 w 3605"/>
                <a:gd name="T25" fmla="*/ 312 h 822"/>
                <a:gd name="T26" fmla="*/ 317 w 3605"/>
                <a:gd name="T27" fmla="*/ 321 h 822"/>
                <a:gd name="T28" fmla="*/ 407 w 3605"/>
                <a:gd name="T29" fmla="*/ 298 h 822"/>
                <a:gd name="T30" fmla="*/ 404 w 3605"/>
                <a:gd name="T31" fmla="*/ 299 h 822"/>
                <a:gd name="T32" fmla="*/ 1478 w 3605"/>
                <a:gd name="T33" fmla="*/ 265 h 822"/>
                <a:gd name="T34" fmla="*/ 1465 w 3605"/>
                <a:gd name="T35" fmla="*/ 271 h 822"/>
                <a:gd name="T36" fmla="*/ 1453 w 3605"/>
                <a:gd name="T37" fmla="*/ 282 h 822"/>
                <a:gd name="T38" fmla="*/ 1461 w 3605"/>
                <a:gd name="T39" fmla="*/ 271 h 822"/>
                <a:gd name="T40" fmla="*/ 1470 w 3605"/>
                <a:gd name="T41" fmla="*/ 265 h 822"/>
                <a:gd name="T42" fmla="*/ 2922 w 3605"/>
                <a:gd name="T43" fmla="*/ 263 h 822"/>
                <a:gd name="T44" fmla="*/ 2921 w 3605"/>
                <a:gd name="T45" fmla="*/ 258 h 822"/>
                <a:gd name="T46" fmla="*/ 68 w 3605"/>
                <a:gd name="T47" fmla="*/ 262 h 822"/>
                <a:gd name="T48" fmla="*/ 64 w 3605"/>
                <a:gd name="T49" fmla="*/ 260 h 822"/>
                <a:gd name="T50" fmla="*/ 49 w 3605"/>
                <a:gd name="T51" fmla="*/ 255 h 822"/>
                <a:gd name="T52" fmla="*/ 51 w 3605"/>
                <a:gd name="T53" fmla="*/ 246 h 822"/>
                <a:gd name="T54" fmla="*/ 1560 w 3605"/>
                <a:gd name="T55" fmla="*/ 199 h 822"/>
                <a:gd name="T56" fmla="*/ 440 w 3605"/>
                <a:gd name="T57" fmla="*/ 186 h 822"/>
                <a:gd name="T58" fmla="*/ 1563 w 3605"/>
                <a:gd name="T59" fmla="*/ 189 h 822"/>
                <a:gd name="T60" fmla="*/ 1566 w 3605"/>
                <a:gd name="T61" fmla="*/ 224 h 822"/>
                <a:gd name="T62" fmla="*/ 1562 w 3605"/>
                <a:gd name="T63" fmla="*/ 230 h 822"/>
                <a:gd name="T64" fmla="*/ 1554 w 3605"/>
                <a:gd name="T65" fmla="*/ 203 h 822"/>
                <a:gd name="T66" fmla="*/ 1552 w 3605"/>
                <a:gd name="T67" fmla="*/ 170 h 822"/>
                <a:gd name="T68" fmla="*/ 455 w 3605"/>
                <a:gd name="T69" fmla="*/ 165 h 822"/>
                <a:gd name="T70" fmla="*/ 447 w 3605"/>
                <a:gd name="T71" fmla="*/ 175 h 822"/>
                <a:gd name="T72" fmla="*/ 442 w 3605"/>
                <a:gd name="T73" fmla="*/ 178 h 822"/>
                <a:gd name="T74" fmla="*/ 445 w 3605"/>
                <a:gd name="T75" fmla="*/ 170 h 822"/>
                <a:gd name="T76" fmla="*/ 464 w 3605"/>
                <a:gd name="T77" fmla="*/ 161 h 822"/>
                <a:gd name="T78" fmla="*/ 1468 w 3605"/>
                <a:gd name="T79" fmla="*/ 158 h 822"/>
                <a:gd name="T80" fmla="*/ 346 w 3605"/>
                <a:gd name="T81" fmla="*/ 91 h 822"/>
                <a:gd name="T82" fmla="*/ 341 w 3605"/>
                <a:gd name="T83" fmla="*/ 85 h 822"/>
                <a:gd name="T84" fmla="*/ 1489 w 3605"/>
                <a:gd name="T85" fmla="*/ 88 h 822"/>
                <a:gd name="T86" fmla="*/ 1491 w 3605"/>
                <a:gd name="T87" fmla="*/ 115 h 822"/>
                <a:gd name="T88" fmla="*/ 1508 w 3605"/>
                <a:gd name="T89" fmla="*/ 142 h 822"/>
                <a:gd name="T90" fmla="*/ 1502 w 3605"/>
                <a:gd name="T91" fmla="*/ 148 h 822"/>
                <a:gd name="T92" fmla="*/ 1487 w 3605"/>
                <a:gd name="T93" fmla="*/ 123 h 822"/>
                <a:gd name="T94" fmla="*/ 1481 w 3605"/>
                <a:gd name="T95" fmla="*/ 90 h 822"/>
                <a:gd name="T96" fmla="*/ 1521 w 3605"/>
                <a:gd name="T97" fmla="*/ 60 h 822"/>
                <a:gd name="T98" fmla="*/ 1483 w 3605"/>
                <a:gd name="T99" fmla="*/ 52 h 822"/>
                <a:gd name="T100" fmla="*/ 1322 w 3605"/>
                <a:gd name="T101" fmla="*/ 39 h 822"/>
                <a:gd name="T102" fmla="*/ 1525 w 3605"/>
                <a:gd name="T103" fmla="*/ 30 h 822"/>
                <a:gd name="T104" fmla="*/ 1543 w 3605"/>
                <a:gd name="T105" fmla="*/ 22 h 822"/>
                <a:gd name="T106" fmla="*/ 1555 w 3605"/>
                <a:gd name="T107" fmla="*/ 28 h 822"/>
                <a:gd name="T108" fmla="*/ 1550 w 3605"/>
                <a:gd name="T109" fmla="*/ 43 h 822"/>
                <a:gd name="T110" fmla="*/ 1544 w 3605"/>
                <a:gd name="T111" fmla="*/ 54 h 822"/>
                <a:gd name="T112" fmla="*/ 1533 w 3605"/>
                <a:gd name="T113" fmla="*/ 68 h 822"/>
                <a:gd name="T114" fmla="*/ 1522 w 3605"/>
                <a:gd name="T115" fmla="*/ 63 h 822"/>
                <a:gd name="T116" fmla="*/ 1519 w 3605"/>
                <a:gd name="T117" fmla="*/ 39 h 822"/>
                <a:gd name="T118" fmla="*/ 1532 w 3605"/>
                <a:gd name="T119" fmla="*/ 24 h 822"/>
                <a:gd name="T120" fmla="*/ 1539 w 3605"/>
                <a:gd name="T121" fmla="*/ 5 h 822"/>
                <a:gd name="T122" fmla="*/ 1530 w 3605"/>
                <a:gd name="T123" fmla="*/ 5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5" h="822">
                  <a:moveTo>
                    <a:pt x="2" y="810"/>
                  </a:moveTo>
                  <a:lnTo>
                    <a:pt x="2" y="811"/>
                  </a:lnTo>
                  <a:lnTo>
                    <a:pt x="4" y="813"/>
                  </a:lnTo>
                  <a:lnTo>
                    <a:pt x="5" y="815"/>
                  </a:lnTo>
                  <a:lnTo>
                    <a:pt x="7" y="815"/>
                  </a:lnTo>
                  <a:lnTo>
                    <a:pt x="8" y="815"/>
                  </a:lnTo>
                  <a:lnTo>
                    <a:pt x="13" y="815"/>
                  </a:lnTo>
                  <a:lnTo>
                    <a:pt x="18" y="813"/>
                  </a:lnTo>
                  <a:lnTo>
                    <a:pt x="18" y="815"/>
                  </a:lnTo>
                  <a:lnTo>
                    <a:pt x="19" y="815"/>
                  </a:lnTo>
                  <a:lnTo>
                    <a:pt x="19" y="816"/>
                  </a:lnTo>
                  <a:lnTo>
                    <a:pt x="18" y="816"/>
                  </a:lnTo>
                  <a:lnTo>
                    <a:pt x="15" y="816"/>
                  </a:lnTo>
                  <a:lnTo>
                    <a:pt x="13" y="816"/>
                  </a:lnTo>
                  <a:lnTo>
                    <a:pt x="10" y="816"/>
                  </a:lnTo>
                  <a:lnTo>
                    <a:pt x="10" y="816"/>
                  </a:lnTo>
                  <a:lnTo>
                    <a:pt x="7" y="816"/>
                  </a:lnTo>
                  <a:lnTo>
                    <a:pt x="5" y="818"/>
                  </a:lnTo>
                  <a:lnTo>
                    <a:pt x="5" y="819"/>
                  </a:lnTo>
                  <a:lnTo>
                    <a:pt x="5" y="819"/>
                  </a:lnTo>
                  <a:lnTo>
                    <a:pt x="7" y="819"/>
                  </a:lnTo>
                  <a:lnTo>
                    <a:pt x="7" y="819"/>
                  </a:lnTo>
                  <a:lnTo>
                    <a:pt x="8" y="821"/>
                  </a:lnTo>
                  <a:lnTo>
                    <a:pt x="7" y="821"/>
                  </a:lnTo>
                  <a:lnTo>
                    <a:pt x="5" y="822"/>
                  </a:lnTo>
                  <a:lnTo>
                    <a:pt x="5" y="822"/>
                  </a:lnTo>
                  <a:lnTo>
                    <a:pt x="4" y="821"/>
                  </a:lnTo>
                  <a:lnTo>
                    <a:pt x="4" y="818"/>
                  </a:lnTo>
                  <a:lnTo>
                    <a:pt x="2" y="818"/>
                  </a:lnTo>
                  <a:lnTo>
                    <a:pt x="2" y="818"/>
                  </a:lnTo>
                  <a:lnTo>
                    <a:pt x="0" y="818"/>
                  </a:lnTo>
                  <a:lnTo>
                    <a:pt x="0" y="818"/>
                  </a:lnTo>
                  <a:lnTo>
                    <a:pt x="2" y="816"/>
                  </a:lnTo>
                  <a:lnTo>
                    <a:pt x="4" y="816"/>
                  </a:lnTo>
                  <a:lnTo>
                    <a:pt x="5" y="816"/>
                  </a:lnTo>
                  <a:lnTo>
                    <a:pt x="5" y="815"/>
                  </a:lnTo>
                  <a:lnTo>
                    <a:pt x="4" y="815"/>
                  </a:lnTo>
                  <a:lnTo>
                    <a:pt x="2" y="813"/>
                  </a:lnTo>
                  <a:lnTo>
                    <a:pt x="0" y="815"/>
                  </a:lnTo>
                  <a:lnTo>
                    <a:pt x="0" y="815"/>
                  </a:lnTo>
                  <a:lnTo>
                    <a:pt x="0" y="815"/>
                  </a:lnTo>
                  <a:lnTo>
                    <a:pt x="0" y="813"/>
                  </a:lnTo>
                  <a:lnTo>
                    <a:pt x="0" y="813"/>
                  </a:lnTo>
                  <a:lnTo>
                    <a:pt x="0" y="811"/>
                  </a:lnTo>
                  <a:lnTo>
                    <a:pt x="2" y="811"/>
                  </a:lnTo>
                  <a:lnTo>
                    <a:pt x="2" y="810"/>
                  </a:lnTo>
                  <a:close/>
                  <a:moveTo>
                    <a:pt x="5" y="800"/>
                  </a:moveTo>
                  <a:lnTo>
                    <a:pt x="7" y="800"/>
                  </a:lnTo>
                  <a:lnTo>
                    <a:pt x="7" y="800"/>
                  </a:lnTo>
                  <a:lnTo>
                    <a:pt x="11" y="802"/>
                  </a:lnTo>
                  <a:lnTo>
                    <a:pt x="15" y="804"/>
                  </a:lnTo>
                  <a:lnTo>
                    <a:pt x="16" y="804"/>
                  </a:lnTo>
                  <a:lnTo>
                    <a:pt x="18" y="805"/>
                  </a:lnTo>
                  <a:lnTo>
                    <a:pt x="18" y="805"/>
                  </a:lnTo>
                  <a:lnTo>
                    <a:pt x="18" y="807"/>
                  </a:lnTo>
                  <a:lnTo>
                    <a:pt x="18" y="807"/>
                  </a:lnTo>
                  <a:lnTo>
                    <a:pt x="16" y="807"/>
                  </a:lnTo>
                  <a:lnTo>
                    <a:pt x="16" y="807"/>
                  </a:lnTo>
                  <a:lnTo>
                    <a:pt x="15" y="807"/>
                  </a:lnTo>
                  <a:lnTo>
                    <a:pt x="11" y="805"/>
                  </a:lnTo>
                  <a:lnTo>
                    <a:pt x="10" y="804"/>
                  </a:lnTo>
                  <a:lnTo>
                    <a:pt x="8" y="804"/>
                  </a:lnTo>
                  <a:lnTo>
                    <a:pt x="8" y="805"/>
                  </a:lnTo>
                  <a:lnTo>
                    <a:pt x="7" y="805"/>
                  </a:lnTo>
                  <a:lnTo>
                    <a:pt x="5" y="805"/>
                  </a:lnTo>
                  <a:lnTo>
                    <a:pt x="4" y="805"/>
                  </a:lnTo>
                  <a:lnTo>
                    <a:pt x="4" y="805"/>
                  </a:lnTo>
                  <a:lnTo>
                    <a:pt x="5" y="804"/>
                  </a:lnTo>
                  <a:lnTo>
                    <a:pt x="5" y="804"/>
                  </a:lnTo>
                  <a:lnTo>
                    <a:pt x="5" y="804"/>
                  </a:lnTo>
                  <a:lnTo>
                    <a:pt x="5" y="802"/>
                  </a:lnTo>
                  <a:lnTo>
                    <a:pt x="4" y="802"/>
                  </a:lnTo>
                  <a:lnTo>
                    <a:pt x="5" y="802"/>
                  </a:lnTo>
                  <a:lnTo>
                    <a:pt x="5" y="800"/>
                  </a:lnTo>
                  <a:close/>
                  <a:moveTo>
                    <a:pt x="24" y="742"/>
                  </a:moveTo>
                  <a:lnTo>
                    <a:pt x="24" y="744"/>
                  </a:lnTo>
                  <a:lnTo>
                    <a:pt x="26" y="744"/>
                  </a:lnTo>
                  <a:lnTo>
                    <a:pt x="27" y="745"/>
                  </a:lnTo>
                  <a:lnTo>
                    <a:pt x="29" y="745"/>
                  </a:lnTo>
                  <a:lnTo>
                    <a:pt x="30" y="745"/>
                  </a:lnTo>
                  <a:lnTo>
                    <a:pt x="30" y="747"/>
                  </a:lnTo>
                  <a:lnTo>
                    <a:pt x="30" y="747"/>
                  </a:lnTo>
                  <a:lnTo>
                    <a:pt x="27" y="748"/>
                  </a:lnTo>
                  <a:lnTo>
                    <a:pt x="24" y="747"/>
                  </a:lnTo>
                  <a:lnTo>
                    <a:pt x="23" y="747"/>
                  </a:lnTo>
                  <a:lnTo>
                    <a:pt x="19" y="747"/>
                  </a:lnTo>
                  <a:lnTo>
                    <a:pt x="15" y="748"/>
                  </a:lnTo>
                  <a:lnTo>
                    <a:pt x="11" y="752"/>
                  </a:lnTo>
                  <a:lnTo>
                    <a:pt x="8" y="753"/>
                  </a:lnTo>
                  <a:lnTo>
                    <a:pt x="7" y="753"/>
                  </a:lnTo>
                  <a:lnTo>
                    <a:pt x="7" y="755"/>
                  </a:lnTo>
                  <a:lnTo>
                    <a:pt x="7" y="755"/>
                  </a:lnTo>
                  <a:lnTo>
                    <a:pt x="5" y="756"/>
                  </a:lnTo>
                  <a:lnTo>
                    <a:pt x="7" y="753"/>
                  </a:lnTo>
                  <a:lnTo>
                    <a:pt x="7" y="752"/>
                  </a:lnTo>
                  <a:lnTo>
                    <a:pt x="8" y="750"/>
                  </a:lnTo>
                  <a:lnTo>
                    <a:pt x="10" y="750"/>
                  </a:lnTo>
                  <a:lnTo>
                    <a:pt x="8" y="748"/>
                  </a:lnTo>
                  <a:lnTo>
                    <a:pt x="8" y="747"/>
                  </a:lnTo>
                  <a:lnTo>
                    <a:pt x="8" y="747"/>
                  </a:lnTo>
                  <a:lnTo>
                    <a:pt x="10" y="747"/>
                  </a:lnTo>
                  <a:lnTo>
                    <a:pt x="10" y="748"/>
                  </a:lnTo>
                  <a:lnTo>
                    <a:pt x="11" y="748"/>
                  </a:lnTo>
                  <a:lnTo>
                    <a:pt x="16" y="747"/>
                  </a:lnTo>
                  <a:lnTo>
                    <a:pt x="19" y="745"/>
                  </a:lnTo>
                  <a:lnTo>
                    <a:pt x="21" y="744"/>
                  </a:lnTo>
                  <a:lnTo>
                    <a:pt x="21" y="744"/>
                  </a:lnTo>
                  <a:lnTo>
                    <a:pt x="21" y="744"/>
                  </a:lnTo>
                  <a:lnTo>
                    <a:pt x="21" y="744"/>
                  </a:lnTo>
                  <a:lnTo>
                    <a:pt x="23" y="744"/>
                  </a:lnTo>
                  <a:lnTo>
                    <a:pt x="24" y="742"/>
                  </a:lnTo>
                  <a:close/>
                  <a:moveTo>
                    <a:pt x="64" y="725"/>
                  </a:moveTo>
                  <a:lnTo>
                    <a:pt x="64" y="725"/>
                  </a:lnTo>
                  <a:lnTo>
                    <a:pt x="65" y="726"/>
                  </a:lnTo>
                  <a:lnTo>
                    <a:pt x="65" y="726"/>
                  </a:lnTo>
                  <a:lnTo>
                    <a:pt x="65" y="726"/>
                  </a:lnTo>
                  <a:lnTo>
                    <a:pt x="65" y="726"/>
                  </a:lnTo>
                  <a:lnTo>
                    <a:pt x="67" y="726"/>
                  </a:lnTo>
                  <a:lnTo>
                    <a:pt x="67" y="726"/>
                  </a:lnTo>
                  <a:lnTo>
                    <a:pt x="67" y="728"/>
                  </a:lnTo>
                  <a:lnTo>
                    <a:pt x="68" y="728"/>
                  </a:lnTo>
                  <a:lnTo>
                    <a:pt x="68" y="729"/>
                  </a:lnTo>
                  <a:lnTo>
                    <a:pt x="68" y="729"/>
                  </a:lnTo>
                  <a:lnTo>
                    <a:pt x="68" y="729"/>
                  </a:lnTo>
                  <a:lnTo>
                    <a:pt x="68" y="731"/>
                  </a:lnTo>
                  <a:lnTo>
                    <a:pt x="67" y="731"/>
                  </a:lnTo>
                  <a:lnTo>
                    <a:pt x="65" y="731"/>
                  </a:lnTo>
                  <a:lnTo>
                    <a:pt x="64" y="729"/>
                  </a:lnTo>
                  <a:lnTo>
                    <a:pt x="64" y="728"/>
                  </a:lnTo>
                  <a:lnTo>
                    <a:pt x="62" y="725"/>
                  </a:lnTo>
                  <a:lnTo>
                    <a:pt x="64" y="725"/>
                  </a:lnTo>
                  <a:lnTo>
                    <a:pt x="64" y="725"/>
                  </a:lnTo>
                  <a:close/>
                  <a:moveTo>
                    <a:pt x="3515" y="701"/>
                  </a:moveTo>
                  <a:lnTo>
                    <a:pt x="3515" y="701"/>
                  </a:lnTo>
                  <a:lnTo>
                    <a:pt x="3515" y="703"/>
                  </a:lnTo>
                  <a:lnTo>
                    <a:pt x="3515" y="703"/>
                  </a:lnTo>
                  <a:lnTo>
                    <a:pt x="3517" y="701"/>
                  </a:lnTo>
                  <a:lnTo>
                    <a:pt x="3517" y="701"/>
                  </a:lnTo>
                  <a:lnTo>
                    <a:pt x="3517" y="703"/>
                  </a:lnTo>
                  <a:lnTo>
                    <a:pt x="3517" y="703"/>
                  </a:lnTo>
                  <a:lnTo>
                    <a:pt x="3515" y="704"/>
                  </a:lnTo>
                  <a:lnTo>
                    <a:pt x="3517" y="706"/>
                  </a:lnTo>
                  <a:lnTo>
                    <a:pt x="3517" y="706"/>
                  </a:lnTo>
                  <a:lnTo>
                    <a:pt x="3517" y="706"/>
                  </a:lnTo>
                  <a:lnTo>
                    <a:pt x="3517" y="707"/>
                  </a:lnTo>
                  <a:lnTo>
                    <a:pt x="3517" y="707"/>
                  </a:lnTo>
                  <a:lnTo>
                    <a:pt x="3515" y="706"/>
                  </a:lnTo>
                  <a:lnTo>
                    <a:pt x="3515" y="706"/>
                  </a:lnTo>
                  <a:lnTo>
                    <a:pt x="3515" y="706"/>
                  </a:lnTo>
                  <a:lnTo>
                    <a:pt x="3515" y="704"/>
                  </a:lnTo>
                  <a:lnTo>
                    <a:pt x="3515" y="703"/>
                  </a:lnTo>
                  <a:lnTo>
                    <a:pt x="3515" y="701"/>
                  </a:lnTo>
                  <a:lnTo>
                    <a:pt x="3515" y="701"/>
                  </a:lnTo>
                  <a:close/>
                  <a:moveTo>
                    <a:pt x="3520" y="696"/>
                  </a:moveTo>
                  <a:lnTo>
                    <a:pt x="3520" y="696"/>
                  </a:lnTo>
                  <a:lnTo>
                    <a:pt x="3520" y="698"/>
                  </a:lnTo>
                  <a:lnTo>
                    <a:pt x="3520" y="698"/>
                  </a:lnTo>
                  <a:lnTo>
                    <a:pt x="3520" y="701"/>
                  </a:lnTo>
                  <a:lnTo>
                    <a:pt x="3522" y="703"/>
                  </a:lnTo>
                  <a:lnTo>
                    <a:pt x="3522" y="704"/>
                  </a:lnTo>
                  <a:lnTo>
                    <a:pt x="3520" y="704"/>
                  </a:lnTo>
                  <a:lnTo>
                    <a:pt x="3520" y="704"/>
                  </a:lnTo>
                  <a:lnTo>
                    <a:pt x="3520" y="704"/>
                  </a:lnTo>
                  <a:lnTo>
                    <a:pt x="3520" y="703"/>
                  </a:lnTo>
                  <a:lnTo>
                    <a:pt x="3520" y="700"/>
                  </a:lnTo>
                  <a:lnTo>
                    <a:pt x="3518" y="698"/>
                  </a:lnTo>
                  <a:lnTo>
                    <a:pt x="3520" y="698"/>
                  </a:lnTo>
                  <a:lnTo>
                    <a:pt x="3520" y="698"/>
                  </a:lnTo>
                  <a:lnTo>
                    <a:pt x="3520" y="696"/>
                  </a:lnTo>
                  <a:lnTo>
                    <a:pt x="3520" y="696"/>
                  </a:lnTo>
                  <a:close/>
                  <a:moveTo>
                    <a:pt x="3525" y="693"/>
                  </a:moveTo>
                  <a:lnTo>
                    <a:pt x="3525" y="695"/>
                  </a:lnTo>
                  <a:lnTo>
                    <a:pt x="3525" y="696"/>
                  </a:lnTo>
                  <a:lnTo>
                    <a:pt x="3525" y="696"/>
                  </a:lnTo>
                  <a:lnTo>
                    <a:pt x="3526" y="696"/>
                  </a:lnTo>
                  <a:lnTo>
                    <a:pt x="3526" y="696"/>
                  </a:lnTo>
                  <a:lnTo>
                    <a:pt x="3526" y="696"/>
                  </a:lnTo>
                  <a:lnTo>
                    <a:pt x="3526" y="696"/>
                  </a:lnTo>
                  <a:lnTo>
                    <a:pt x="3526" y="696"/>
                  </a:lnTo>
                  <a:lnTo>
                    <a:pt x="3526" y="696"/>
                  </a:lnTo>
                  <a:lnTo>
                    <a:pt x="3526" y="700"/>
                  </a:lnTo>
                  <a:lnTo>
                    <a:pt x="3526" y="701"/>
                  </a:lnTo>
                  <a:lnTo>
                    <a:pt x="3525" y="701"/>
                  </a:lnTo>
                  <a:lnTo>
                    <a:pt x="3525" y="701"/>
                  </a:lnTo>
                  <a:lnTo>
                    <a:pt x="3525" y="700"/>
                  </a:lnTo>
                  <a:lnTo>
                    <a:pt x="3525" y="700"/>
                  </a:lnTo>
                  <a:lnTo>
                    <a:pt x="3525" y="698"/>
                  </a:lnTo>
                  <a:lnTo>
                    <a:pt x="3525" y="695"/>
                  </a:lnTo>
                  <a:lnTo>
                    <a:pt x="3525" y="693"/>
                  </a:lnTo>
                  <a:close/>
                  <a:moveTo>
                    <a:pt x="7" y="649"/>
                  </a:moveTo>
                  <a:lnTo>
                    <a:pt x="8" y="649"/>
                  </a:lnTo>
                  <a:lnTo>
                    <a:pt x="8" y="651"/>
                  </a:lnTo>
                  <a:lnTo>
                    <a:pt x="10" y="651"/>
                  </a:lnTo>
                  <a:lnTo>
                    <a:pt x="10" y="652"/>
                  </a:lnTo>
                  <a:lnTo>
                    <a:pt x="10" y="654"/>
                  </a:lnTo>
                  <a:lnTo>
                    <a:pt x="8" y="652"/>
                  </a:lnTo>
                  <a:lnTo>
                    <a:pt x="7" y="654"/>
                  </a:lnTo>
                  <a:lnTo>
                    <a:pt x="5" y="654"/>
                  </a:lnTo>
                  <a:lnTo>
                    <a:pt x="5" y="654"/>
                  </a:lnTo>
                  <a:lnTo>
                    <a:pt x="5" y="652"/>
                  </a:lnTo>
                  <a:lnTo>
                    <a:pt x="5" y="651"/>
                  </a:lnTo>
                  <a:lnTo>
                    <a:pt x="5" y="649"/>
                  </a:lnTo>
                  <a:lnTo>
                    <a:pt x="7" y="649"/>
                  </a:lnTo>
                  <a:close/>
                  <a:moveTo>
                    <a:pt x="11" y="643"/>
                  </a:moveTo>
                  <a:lnTo>
                    <a:pt x="13" y="643"/>
                  </a:lnTo>
                  <a:lnTo>
                    <a:pt x="13" y="643"/>
                  </a:lnTo>
                  <a:lnTo>
                    <a:pt x="13" y="644"/>
                  </a:lnTo>
                  <a:lnTo>
                    <a:pt x="11" y="644"/>
                  </a:lnTo>
                  <a:lnTo>
                    <a:pt x="11" y="644"/>
                  </a:lnTo>
                  <a:lnTo>
                    <a:pt x="10" y="644"/>
                  </a:lnTo>
                  <a:lnTo>
                    <a:pt x="11" y="643"/>
                  </a:lnTo>
                  <a:close/>
                  <a:moveTo>
                    <a:pt x="15" y="635"/>
                  </a:moveTo>
                  <a:lnTo>
                    <a:pt x="15" y="635"/>
                  </a:lnTo>
                  <a:lnTo>
                    <a:pt x="15" y="635"/>
                  </a:lnTo>
                  <a:lnTo>
                    <a:pt x="15" y="635"/>
                  </a:lnTo>
                  <a:lnTo>
                    <a:pt x="15" y="637"/>
                  </a:lnTo>
                  <a:lnTo>
                    <a:pt x="15" y="637"/>
                  </a:lnTo>
                  <a:lnTo>
                    <a:pt x="15" y="638"/>
                  </a:lnTo>
                  <a:lnTo>
                    <a:pt x="15" y="638"/>
                  </a:lnTo>
                  <a:lnTo>
                    <a:pt x="15" y="638"/>
                  </a:lnTo>
                  <a:lnTo>
                    <a:pt x="13" y="638"/>
                  </a:lnTo>
                  <a:lnTo>
                    <a:pt x="11" y="637"/>
                  </a:lnTo>
                  <a:lnTo>
                    <a:pt x="11" y="637"/>
                  </a:lnTo>
                  <a:lnTo>
                    <a:pt x="11" y="637"/>
                  </a:lnTo>
                  <a:lnTo>
                    <a:pt x="11" y="635"/>
                  </a:lnTo>
                  <a:lnTo>
                    <a:pt x="13" y="635"/>
                  </a:lnTo>
                  <a:lnTo>
                    <a:pt x="15" y="635"/>
                  </a:lnTo>
                  <a:close/>
                  <a:moveTo>
                    <a:pt x="3602" y="610"/>
                  </a:moveTo>
                  <a:lnTo>
                    <a:pt x="3604" y="610"/>
                  </a:lnTo>
                  <a:lnTo>
                    <a:pt x="3605" y="611"/>
                  </a:lnTo>
                  <a:lnTo>
                    <a:pt x="3605" y="611"/>
                  </a:lnTo>
                  <a:lnTo>
                    <a:pt x="3605" y="613"/>
                  </a:lnTo>
                  <a:lnTo>
                    <a:pt x="3604" y="613"/>
                  </a:lnTo>
                  <a:lnTo>
                    <a:pt x="3604" y="614"/>
                  </a:lnTo>
                  <a:lnTo>
                    <a:pt x="3602" y="614"/>
                  </a:lnTo>
                  <a:lnTo>
                    <a:pt x="3600" y="614"/>
                  </a:lnTo>
                  <a:lnTo>
                    <a:pt x="3600" y="614"/>
                  </a:lnTo>
                  <a:lnTo>
                    <a:pt x="3600" y="613"/>
                  </a:lnTo>
                  <a:lnTo>
                    <a:pt x="3600" y="613"/>
                  </a:lnTo>
                  <a:lnTo>
                    <a:pt x="3600" y="611"/>
                  </a:lnTo>
                  <a:lnTo>
                    <a:pt x="3600" y="611"/>
                  </a:lnTo>
                  <a:lnTo>
                    <a:pt x="3602" y="610"/>
                  </a:lnTo>
                  <a:close/>
                  <a:moveTo>
                    <a:pt x="297" y="504"/>
                  </a:moveTo>
                  <a:lnTo>
                    <a:pt x="298" y="504"/>
                  </a:lnTo>
                  <a:lnTo>
                    <a:pt x="298" y="504"/>
                  </a:lnTo>
                  <a:lnTo>
                    <a:pt x="298" y="506"/>
                  </a:lnTo>
                  <a:lnTo>
                    <a:pt x="298" y="507"/>
                  </a:lnTo>
                  <a:lnTo>
                    <a:pt x="298" y="509"/>
                  </a:lnTo>
                  <a:lnTo>
                    <a:pt x="300" y="509"/>
                  </a:lnTo>
                  <a:lnTo>
                    <a:pt x="300" y="509"/>
                  </a:lnTo>
                  <a:lnTo>
                    <a:pt x="300" y="511"/>
                  </a:lnTo>
                  <a:lnTo>
                    <a:pt x="298" y="511"/>
                  </a:lnTo>
                  <a:lnTo>
                    <a:pt x="298" y="512"/>
                  </a:lnTo>
                  <a:lnTo>
                    <a:pt x="298" y="514"/>
                  </a:lnTo>
                  <a:lnTo>
                    <a:pt x="297" y="514"/>
                  </a:lnTo>
                  <a:lnTo>
                    <a:pt x="297" y="515"/>
                  </a:lnTo>
                  <a:lnTo>
                    <a:pt x="297" y="515"/>
                  </a:lnTo>
                  <a:lnTo>
                    <a:pt x="295" y="515"/>
                  </a:lnTo>
                  <a:lnTo>
                    <a:pt x="295" y="515"/>
                  </a:lnTo>
                  <a:lnTo>
                    <a:pt x="294" y="515"/>
                  </a:lnTo>
                  <a:lnTo>
                    <a:pt x="294" y="514"/>
                  </a:lnTo>
                  <a:lnTo>
                    <a:pt x="294" y="514"/>
                  </a:lnTo>
                  <a:lnTo>
                    <a:pt x="292" y="514"/>
                  </a:lnTo>
                  <a:lnTo>
                    <a:pt x="292" y="515"/>
                  </a:lnTo>
                  <a:lnTo>
                    <a:pt x="291" y="517"/>
                  </a:lnTo>
                  <a:lnTo>
                    <a:pt x="291" y="518"/>
                  </a:lnTo>
                  <a:lnTo>
                    <a:pt x="289" y="518"/>
                  </a:lnTo>
                  <a:lnTo>
                    <a:pt x="289" y="518"/>
                  </a:lnTo>
                  <a:lnTo>
                    <a:pt x="289" y="518"/>
                  </a:lnTo>
                  <a:lnTo>
                    <a:pt x="287" y="518"/>
                  </a:lnTo>
                  <a:lnTo>
                    <a:pt x="287" y="520"/>
                  </a:lnTo>
                  <a:lnTo>
                    <a:pt x="287" y="522"/>
                  </a:lnTo>
                  <a:lnTo>
                    <a:pt x="287" y="523"/>
                  </a:lnTo>
                  <a:lnTo>
                    <a:pt x="287" y="525"/>
                  </a:lnTo>
                  <a:lnTo>
                    <a:pt x="287" y="526"/>
                  </a:lnTo>
                  <a:lnTo>
                    <a:pt x="286" y="526"/>
                  </a:lnTo>
                  <a:lnTo>
                    <a:pt x="286" y="526"/>
                  </a:lnTo>
                  <a:lnTo>
                    <a:pt x="286" y="526"/>
                  </a:lnTo>
                  <a:lnTo>
                    <a:pt x="286" y="526"/>
                  </a:lnTo>
                  <a:lnTo>
                    <a:pt x="286" y="525"/>
                  </a:lnTo>
                  <a:lnTo>
                    <a:pt x="286" y="525"/>
                  </a:lnTo>
                  <a:lnTo>
                    <a:pt x="286" y="525"/>
                  </a:lnTo>
                  <a:lnTo>
                    <a:pt x="286" y="523"/>
                  </a:lnTo>
                  <a:lnTo>
                    <a:pt x="286" y="522"/>
                  </a:lnTo>
                  <a:lnTo>
                    <a:pt x="284" y="522"/>
                  </a:lnTo>
                  <a:lnTo>
                    <a:pt x="284" y="520"/>
                  </a:lnTo>
                  <a:lnTo>
                    <a:pt x="284" y="518"/>
                  </a:lnTo>
                  <a:lnTo>
                    <a:pt x="284" y="518"/>
                  </a:lnTo>
                  <a:lnTo>
                    <a:pt x="286" y="517"/>
                  </a:lnTo>
                  <a:lnTo>
                    <a:pt x="287" y="517"/>
                  </a:lnTo>
                  <a:lnTo>
                    <a:pt x="287" y="517"/>
                  </a:lnTo>
                  <a:lnTo>
                    <a:pt x="289" y="515"/>
                  </a:lnTo>
                  <a:lnTo>
                    <a:pt x="289" y="515"/>
                  </a:lnTo>
                  <a:lnTo>
                    <a:pt x="289" y="514"/>
                  </a:lnTo>
                  <a:lnTo>
                    <a:pt x="289" y="514"/>
                  </a:lnTo>
                  <a:lnTo>
                    <a:pt x="289" y="514"/>
                  </a:lnTo>
                  <a:lnTo>
                    <a:pt x="289" y="512"/>
                  </a:lnTo>
                  <a:lnTo>
                    <a:pt x="291" y="512"/>
                  </a:lnTo>
                  <a:lnTo>
                    <a:pt x="291" y="512"/>
                  </a:lnTo>
                  <a:lnTo>
                    <a:pt x="292" y="512"/>
                  </a:lnTo>
                  <a:lnTo>
                    <a:pt x="292" y="511"/>
                  </a:lnTo>
                  <a:lnTo>
                    <a:pt x="294" y="511"/>
                  </a:lnTo>
                  <a:lnTo>
                    <a:pt x="294" y="509"/>
                  </a:lnTo>
                  <a:lnTo>
                    <a:pt x="294" y="509"/>
                  </a:lnTo>
                  <a:lnTo>
                    <a:pt x="295" y="507"/>
                  </a:lnTo>
                  <a:lnTo>
                    <a:pt x="297" y="507"/>
                  </a:lnTo>
                  <a:lnTo>
                    <a:pt x="297" y="506"/>
                  </a:lnTo>
                  <a:lnTo>
                    <a:pt x="297" y="506"/>
                  </a:lnTo>
                  <a:lnTo>
                    <a:pt x="297" y="506"/>
                  </a:lnTo>
                  <a:lnTo>
                    <a:pt x="297" y="504"/>
                  </a:lnTo>
                  <a:lnTo>
                    <a:pt x="297" y="504"/>
                  </a:lnTo>
                  <a:close/>
                  <a:moveTo>
                    <a:pt x="155" y="477"/>
                  </a:moveTo>
                  <a:lnTo>
                    <a:pt x="157" y="477"/>
                  </a:lnTo>
                  <a:lnTo>
                    <a:pt x="158" y="477"/>
                  </a:lnTo>
                  <a:lnTo>
                    <a:pt x="158" y="477"/>
                  </a:lnTo>
                  <a:lnTo>
                    <a:pt x="160" y="479"/>
                  </a:lnTo>
                  <a:lnTo>
                    <a:pt x="160" y="481"/>
                  </a:lnTo>
                  <a:lnTo>
                    <a:pt x="160" y="482"/>
                  </a:lnTo>
                  <a:lnTo>
                    <a:pt x="158" y="482"/>
                  </a:lnTo>
                  <a:lnTo>
                    <a:pt x="155" y="482"/>
                  </a:lnTo>
                  <a:lnTo>
                    <a:pt x="153" y="484"/>
                  </a:lnTo>
                  <a:lnTo>
                    <a:pt x="152" y="482"/>
                  </a:lnTo>
                  <a:lnTo>
                    <a:pt x="152" y="482"/>
                  </a:lnTo>
                  <a:lnTo>
                    <a:pt x="150" y="481"/>
                  </a:lnTo>
                  <a:lnTo>
                    <a:pt x="149" y="481"/>
                  </a:lnTo>
                  <a:lnTo>
                    <a:pt x="150" y="479"/>
                  </a:lnTo>
                  <a:lnTo>
                    <a:pt x="152" y="479"/>
                  </a:lnTo>
                  <a:lnTo>
                    <a:pt x="153" y="479"/>
                  </a:lnTo>
                  <a:lnTo>
                    <a:pt x="153" y="477"/>
                  </a:lnTo>
                  <a:lnTo>
                    <a:pt x="155" y="477"/>
                  </a:lnTo>
                  <a:close/>
                  <a:moveTo>
                    <a:pt x="275" y="378"/>
                  </a:moveTo>
                  <a:lnTo>
                    <a:pt x="275" y="378"/>
                  </a:lnTo>
                  <a:lnTo>
                    <a:pt x="275" y="380"/>
                  </a:lnTo>
                  <a:lnTo>
                    <a:pt x="275" y="381"/>
                  </a:lnTo>
                  <a:lnTo>
                    <a:pt x="275" y="383"/>
                  </a:lnTo>
                  <a:lnTo>
                    <a:pt x="275" y="386"/>
                  </a:lnTo>
                  <a:lnTo>
                    <a:pt x="276" y="388"/>
                  </a:lnTo>
                  <a:lnTo>
                    <a:pt x="276" y="388"/>
                  </a:lnTo>
                  <a:lnTo>
                    <a:pt x="276" y="388"/>
                  </a:lnTo>
                  <a:lnTo>
                    <a:pt x="275" y="388"/>
                  </a:lnTo>
                  <a:lnTo>
                    <a:pt x="275" y="389"/>
                  </a:lnTo>
                  <a:lnTo>
                    <a:pt x="275" y="389"/>
                  </a:lnTo>
                  <a:lnTo>
                    <a:pt x="275" y="389"/>
                  </a:lnTo>
                  <a:lnTo>
                    <a:pt x="276" y="391"/>
                  </a:lnTo>
                  <a:lnTo>
                    <a:pt x="275" y="391"/>
                  </a:lnTo>
                  <a:lnTo>
                    <a:pt x="275" y="391"/>
                  </a:lnTo>
                  <a:lnTo>
                    <a:pt x="273" y="391"/>
                  </a:lnTo>
                  <a:lnTo>
                    <a:pt x="273" y="391"/>
                  </a:lnTo>
                  <a:lnTo>
                    <a:pt x="273" y="391"/>
                  </a:lnTo>
                  <a:lnTo>
                    <a:pt x="273" y="391"/>
                  </a:lnTo>
                  <a:lnTo>
                    <a:pt x="275" y="392"/>
                  </a:lnTo>
                  <a:lnTo>
                    <a:pt x="275" y="392"/>
                  </a:lnTo>
                  <a:lnTo>
                    <a:pt x="275" y="394"/>
                  </a:lnTo>
                  <a:lnTo>
                    <a:pt x="275" y="394"/>
                  </a:lnTo>
                  <a:lnTo>
                    <a:pt x="273" y="394"/>
                  </a:lnTo>
                  <a:lnTo>
                    <a:pt x="273" y="394"/>
                  </a:lnTo>
                  <a:lnTo>
                    <a:pt x="275" y="395"/>
                  </a:lnTo>
                  <a:lnTo>
                    <a:pt x="276" y="395"/>
                  </a:lnTo>
                  <a:lnTo>
                    <a:pt x="275" y="395"/>
                  </a:lnTo>
                  <a:lnTo>
                    <a:pt x="275" y="395"/>
                  </a:lnTo>
                  <a:lnTo>
                    <a:pt x="273" y="397"/>
                  </a:lnTo>
                  <a:lnTo>
                    <a:pt x="273" y="397"/>
                  </a:lnTo>
                  <a:lnTo>
                    <a:pt x="273" y="397"/>
                  </a:lnTo>
                  <a:lnTo>
                    <a:pt x="273" y="397"/>
                  </a:lnTo>
                  <a:lnTo>
                    <a:pt x="273" y="397"/>
                  </a:lnTo>
                  <a:lnTo>
                    <a:pt x="272" y="397"/>
                  </a:lnTo>
                  <a:lnTo>
                    <a:pt x="272" y="397"/>
                  </a:lnTo>
                  <a:lnTo>
                    <a:pt x="272" y="399"/>
                  </a:lnTo>
                  <a:lnTo>
                    <a:pt x="270" y="399"/>
                  </a:lnTo>
                  <a:lnTo>
                    <a:pt x="270" y="399"/>
                  </a:lnTo>
                  <a:lnTo>
                    <a:pt x="270" y="399"/>
                  </a:lnTo>
                  <a:lnTo>
                    <a:pt x="270" y="397"/>
                  </a:lnTo>
                  <a:lnTo>
                    <a:pt x="270" y="395"/>
                  </a:lnTo>
                  <a:lnTo>
                    <a:pt x="272" y="395"/>
                  </a:lnTo>
                  <a:lnTo>
                    <a:pt x="272" y="394"/>
                  </a:lnTo>
                  <a:lnTo>
                    <a:pt x="272" y="394"/>
                  </a:lnTo>
                  <a:lnTo>
                    <a:pt x="272" y="394"/>
                  </a:lnTo>
                  <a:lnTo>
                    <a:pt x="270" y="394"/>
                  </a:lnTo>
                  <a:lnTo>
                    <a:pt x="270" y="394"/>
                  </a:lnTo>
                  <a:lnTo>
                    <a:pt x="270" y="394"/>
                  </a:lnTo>
                  <a:lnTo>
                    <a:pt x="268" y="392"/>
                  </a:lnTo>
                  <a:lnTo>
                    <a:pt x="268" y="392"/>
                  </a:lnTo>
                  <a:lnTo>
                    <a:pt x="268" y="392"/>
                  </a:lnTo>
                  <a:lnTo>
                    <a:pt x="270" y="392"/>
                  </a:lnTo>
                  <a:lnTo>
                    <a:pt x="272" y="392"/>
                  </a:lnTo>
                  <a:lnTo>
                    <a:pt x="272" y="392"/>
                  </a:lnTo>
                  <a:lnTo>
                    <a:pt x="272" y="391"/>
                  </a:lnTo>
                  <a:lnTo>
                    <a:pt x="272" y="391"/>
                  </a:lnTo>
                  <a:lnTo>
                    <a:pt x="270" y="391"/>
                  </a:lnTo>
                  <a:lnTo>
                    <a:pt x="267" y="389"/>
                  </a:lnTo>
                  <a:lnTo>
                    <a:pt x="268" y="389"/>
                  </a:lnTo>
                  <a:lnTo>
                    <a:pt x="268" y="389"/>
                  </a:lnTo>
                  <a:lnTo>
                    <a:pt x="270" y="389"/>
                  </a:lnTo>
                  <a:lnTo>
                    <a:pt x="272" y="389"/>
                  </a:lnTo>
                  <a:lnTo>
                    <a:pt x="272" y="389"/>
                  </a:lnTo>
                  <a:lnTo>
                    <a:pt x="272" y="389"/>
                  </a:lnTo>
                  <a:lnTo>
                    <a:pt x="272" y="388"/>
                  </a:lnTo>
                  <a:lnTo>
                    <a:pt x="272" y="388"/>
                  </a:lnTo>
                  <a:lnTo>
                    <a:pt x="273" y="388"/>
                  </a:lnTo>
                  <a:lnTo>
                    <a:pt x="273" y="386"/>
                  </a:lnTo>
                  <a:lnTo>
                    <a:pt x="273" y="386"/>
                  </a:lnTo>
                  <a:lnTo>
                    <a:pt x="273" y="386"/>
                  </a:lnTo>
                  <a:lnTo>
                    <a:pt x="273" y="384"/>
                  </a:lnTo>
                  <a:lnTo>
                    <a:pt x="273" y="384"/>
                  </a:lnTo>
                  <a:lnTo>
                    <a:pt x="273" y="383"/>
                  </a:lnTo>
                  <a:lnTo>
                    <a:pt x="273" y="383"/>
                  </a:lnTo>
                  <a:lnTo>
                    <a:pt x="275" y="383"/>
                  </a:lnTo>
                  <a:lnTo>
                    <a:pt x="275" y="381"/>
                  </a:lnTo>
                  <a:lnTo>
                    <a:pt x="275" y="381"/>
                  </a:lnTo>
                  <a:lnTo>
                    <a:pt x="275" y="380"/>
                  </a:lnTo>
                  <a:lnTo>
                    <a:pt x="273" y="380"/>
                  </a:lnTo>
                  <a:lnTo>
                    <a:pt x="273" y="380"/>
                  </a:lnTo>
                  <a:lnTo>
                    <a:pt x="275" y="378"/>
                  </a:lnTo>
                  <a:lnTo>
                    <a:pt x="275" y="378"/>
                  </a:lnTo>
                  <a:lnTo>
                    <a:pt x="275" y="378"/>
                  </a:lnTo>
                  <a:close/>
                  <a:moveTo>
                    <a:pt x="322" y="312"/>
                  </a:moveTo>
                  <a:lnTo>
                    <a:pt x="324" y="312"/>
                  </a:lnTo>
                  <a:lnTo>
                    <a:pt x="324" y="315"/>
                  </a:lnTo>
                  <a:lnTo>
                    <a:pt x="324" y="315"/>
                  </a:lnTo>
                  <a:lnTo>
                    <a:pt x="325" y="315"/>
                  </a:lnTo>
                  <a:lnTo>
                    <a:pt x="327" y="314"/>
                  </a:lnTo>
                  <a:lnTo>
                    <a:pt x="328" y="314"/>
                  </a:lnTo>
                  <a:lnTo>
                    <a:pt x="327" y="315"/>
                  </a:lnTo>
                  <a:lnTo>
                    <a:pt x="325" y="317"/>
                  </a:lnTo>
                  <a:lnTo>
                    <a:pt x="325" y="317"/>
                  </a:lnTo>
                  <a:lnTo>
                    <a:pt x="324" y="318"/>
                  </a:lnTo>
                  <a:lnTo>
                    <a:pt x="322" y="318"/>
                  </a:lnTo>
                  <a:lnTo>
                    <a:pt x="322" y="320"/>
                  </a:lnTo>
                  <a:lnTo>
                    <a:pt x="324" y="320"/>
                  </a:lnTo>
                  <a:lnTo>
                    <a:pt x="324" y="321"/>
                  </a:lnTo>
                  <a:lnTo>
                    <a:pt x="322" y="321"/>
                  </a:lnTo>
                  <a:lnTo>
                    <a:pt x="322" y="321"/>
                  </a:lnTo>
                  <a:lnTo>
                    <a:pt x="321" y="321"/>
                  </a:lnTo>
                  <a:lnTo>
                    <a:pt x="321" y="321"/>
                  </a:lnTo>
                  <a:lnTo>
                    <a:pt x="321" y="321"/>
                  </a:lnTo>
                  <a:lnTo>
                    <a:pt x="319" y="321"/>
                  </a:lnTo>
                  <a:lnTo>
                    <a:pt x="319" y="321"/>
                  </a:lnTo>
                  <a:lnTo>
                    <a:pt x="321" y="323"/>
                  </a:lnTo>
                  <a:lnTo>
                    <a:pt x="322" y="325"/>
                  </a:lnTo>
                  <a:lnTo>
                    <a:pt x="322" y="325"/>
                  </a:lnTo>
                  <a:lnTo>
                    <a:pt x="319" y="323"/>
                  </a:lnTo>
                  <a:lnTo>
                    <a:pt x="317" y="323"/>
                  </a:lnTo>
                  <a:lnTo>
                    <a:pt x="317" y="323"/>
                  </a:lnTo>
                  <a:lnTo>
                    <a:pt x="317" y="323"/>
                  </a:lnTo>
                  <a:lnTo>
                    <a:pt x="316" y="323"/>
                  </a:lnTo>
                  <a:lnTo>
                    <a:pt x="316" y="321"/>
                  </a:lnTo>
                  <a:lnTo>
                    <a:pt x="316" y="321"/>
                  </a:lnTo>
                  <a:lnTo>
                    <a:pt x="317" y="321"/>
                  </a:lnTo>
                  <a:lnTo>
                    <a:pt x="316" y="320"/>
                  </a:lnTo>
                  <a:lnTo>
                    <a:pt x="316" y="320"/>
                  </a:lnTo>
                  <a:lnTo>
                    <a:pt x="317" y="320"/>
                  </a:lnTo>
                  <a:lnTo>
                    <a:pt x="317" y="320"/>
                  </a:lnTo>
                  <a:lnTo>
                    <a:pt x="319" y="320"/>
                  </a:lnTo>
                  <a:lnTo>
                    <a:pt x="321" y="320"/>
                  </a:lnTo>
                  <a:lnTo>
                    <a:pt x="321" y="320"/>
                  </a:lnTo>
                  <a:lnTo>
                    <a:pt x="321" y="318"/>
                  </a:lnTo>
                  <a:lnTo>
                    <a:pt x="321" y="318"/>
                  </a:lnTo>
                  <a:lnTo>
                    <a:pt x="321" y="318"/>
                  </a:lnTo>
                  <a:lnTo>
                    <a:pt x="322" y="318"/>
                  </a:lnTo>
                  <a:lnTo>
                    <a:pt x="322" y="318"/>
                  </a:lnTo>
                  <a:lnTo>
                    <a:pt x="322" y="317"/>
                  </a:lnTo>
                  <a:lnTo>
                    <a:pt x="322" y="314"/>
                  </a:lnTo>
                  <a:lnTo>
                    <a:pt x="322" y="312"/>
                  </a:lnTo>
                  <a:lnTo>
                    <a:pt x="322" y="312"/>
                  </a:lnTo>
                  <a:close/>
                  <a:moveTo>
                    <a:pt x="406" y="290"/>
                  </a:moveTo>
                  <a:lnTo>
                    <a:pt x="406" y="290"/>
                  </a:lnTo>
                  <a:lnTo>
                    <a:pt x="406" y="290"/>
                  </a:lnTo>
                  <a:lnTo>
                    <a:pt x="406" y="292"/>
                  </a:lnTo>
                  <a:lnTo>
                    <a:pt x="406" y="293"/>
                  </a:lnTo>
                  <a:lnTo>
                    <a:pt x="406" y="293"/>
                  </a:lnTo>
                  <a:lnTo>
                    <a:pt x="406" y="293"/>
                  </a:lnTo>
                  <a:lnTo>
                    <a:pt x="406" y="295"/>
                  </a:lnTo>
                  <a:lnTo>
                    <a:pt x="407" y="295"/>
                  </a:lnTo>
                  <a:lnTo>
                    <a:pt x="407" y="295"/>
                  </a:lnTo>
                  <a:lnTo>
                    <a:pt x="407" y="295"/>
                  </a:lnTo>
                  <a:lnTo>
                    <a:pt x="407" y="296"/>
                  </a:lnTo>
                  <a:lnTo>
                    <a:pt x="407" y="296"/>
                  </a:lnTo>
                  <a:lnTo>
                    <a:pt x="407" y="296"/>
                  </a:lnTo>
                  <a:lnTo>
                    <a:pt x="407" y="298"/>
                  </a:lnTo>
                  <a:lnTo>
                    <a:pt x="407" y="298"/>
                  </a:lnTo>
                  <a:lnTo>
                    <a:pt x="409" y="298"/>
                  </a:lnTo>
                  <a:lnTo>
                    <a:pt x="409" y="298"/>
                  </a:lnTo>
                  <a:lnTo>
                    <a:pt x="409" y="298"/>
                  </a:lnTo>
                  <a:lnTo>
                    <a:pt x="409" y="298"/>
                  </a:lnTo>
                  <a:lnTo>
                    <a:pt x="410" y="298"/>
                  </a:lnTo>
                  <a:lnTo>
                    <a:pt x="410" y="298"/>
                  </a:lnTo>
                  <a:lnTo>
                    <a:pt x="410" y="299"/>
                  </a:lnTo>
                  <a:lnTo>
                    <a:pt x="410" y="299"/>
                  </a:lnTo>
                  <a:lnTo>
                    <a:pt x="410" y="299"/>
                  </a:lnTo>
                  <a:lnTo>
                    <a:pt x="410" y="299"/>
                  </a:lnTo>
                  <a:lnTo>
                    <a:pt x="409" y="299"/>
                  </a:lnTo>
                  <a:lnTo>
                    <a:pt x="407" y="299"/>
                  </a:lnTo>
                  <a:lnTo>
                    <a:pt x="407" y="299"/>
                  </a:lnTo>
                  <a:lnTo>
                    <a:pt x="407" y="299"/>
                  </a:lnTo>
                  <a:lnTo>
                    <a:pt x="409" y="301"/>
                  </a:lnTo>
                  <a:lnTo>
                    <a:pt x="407" y="303"/>
                  </a:lnTo>
                  <a:lnTo>
                    <a:pt x="407" y="301"/>
                  </a:lnTo>
                  <a:lnTo>
                    <a:pt x="407" y="301"/>
                  </a:lnTo>
                  <a:lnTo>
                    <a:pt x="406" y="301"/>
                  </a:lnTo>
                  <a:lnTo>
                    <a:pt x="406" y="301"/>
                  </a:lnTo>
                  <a:lnTo>
                    <a:pt x="404" y="301"/>
                  </a:lnTo>
                  <a:lnTo>
                    <a:pt x="404" y="301"/>
                  </a:lnTo>
                  <a:lnTo>
                    <a:pt x="404" y="301"/>
                  </a:lnTo>
                  <a:lnTo>
                    <a:pt x="404" y="299"/>
                  </a:lnTo>
                  <a:lnTo>
                    <a:pt x="406" y="299"/>
                  </a:lnTo>
                  <a:lnTo>
                    <a:pt x="406" y="299"/>
                  </a:lnTo>
                  <a:lnTo>
                    <a:pt x="406" y="299"/>
                  </a:lnTo>
                  <a:lnTo>
                    <a:pt x="406" y="298"/>
                  </a:lnTo>
                  <a:lnTo>
                    <a:pt x="406" y="298"/>
                  </a:lnTo>
                  <a:lnTo>
                    <a:pt x="406" y="299"/>
                  </a:lnTo>
                  <a:lnTo>
                    <a:pt x="406" y="299"/>
                  </a:lnTo>
                  <a:lnTo>
                    <a:pt x="404" y="299"/>
                  </a:lnTo>
                  <a:lnTo>
                    <a:pt x="404" y="298"/>
                  </a:lnTo>
                  <a:lnTo>
                    <a:pt x="406" y="298"/>
                  </a:lnTo>
                  <a:lnTo>
                    <a:pt x="406" y="296"/>
                  </a:lnTo>
                  <a:lnTo>
                    <a:pt x="406" y="296"/>
                  </a:lnTo>
                  <a:lnTo>
                    <a:pt x="406" y="296"/>
                  </a:lnTo>
                  <a:lnTo>
                    <a:pt x="404" y="296"/>
                  </a:lnTo>
                  <a:lnTo>
                    <a:pt x="404" y="296"/>
                  </a:lnTo>
                  <a:lnTo>
                    <a:pt x="404" y="296"/>
                  </a:lnTo>
                  <a:lnTo>
                    <a:pt x="404" y="295"/>
                  </a:lnTo>
                  <a:lnTo>
                    <a:pt x="406" y="295"/>
                  </a:lnTo>
                  <a:lnTo>
                    <a:pt x="404" y="293"/>
                  </a:lnTo>
                  <a:lnTo>
                    <a:pt x="404" y="293"/>
                  </a:lnTo>
                  <a:lnTo>
                    <a:pt x="404" y="295"/>
                  </a:lnTo>
                  <a:lnTo>
                    <a:pt x="403" y="295"/>
                  </a:lnTo>
                  <a:lnTo>
                    <a:pt x="403" y="295"/>
                  </a:lnTo>
                  <a:lnTo>
                    <a:pt x="403" y="295"/>
                  </a:lnTo>
                  <a:lnTo>
                    <a:pt x="403" y="295"/>
                  </a:lnTo>
                  <a:lnTo>
                    <a:pt x="403" y="293"/>
                  </a:lnTo>
                  <a:lnTo>
                    <a:pt x="403" y="293"/>
                  </a:lnTo>
                  <a:lnTo>
                    <a:pt x="404" y="292"/>
                  </a:lnTo>
                  <a:lnTo>
                    <a:pt x="404" y="292"/>
                  </a:lnTo>
                  <a:lnTo>
                    <a:pt x="404" y="292"/>
                  </a:lnTo>
                  <a:lnTo>
                    <a:pt x="404" y="290"/>
                  </a:lnTo>
                  <a:lnTo>
                    <a:pt x="404" y="290"/>
                  </a:lnTo>
                  <a:lnTo>
                    <a:pt x="404" y="290"/>
                  </a:lnTo>
                  <a:lnTo>
                    <a:pt x="406" y="290"/>
                  </a:lnTo>
                  <a:close/>
                  <a:moveTo>
                    <a:pt x="1473" y="265"/>
                  </a:moveTo>
                  <a:lnTo>
                    <a:pt x="1475" y="265"/>
                  </a:lnTo>
                  <a:lnTo>
                    <a:pt x="1475" y="265"/>
                  </a:lnTo>
                  <a:lnTo>
                    <a:pt x="1476" y="265"/>
                  </a:lnTo>
                  <a:lnTo>
                    <a:pt x="1478" y="265"/>
                  </a:lnTo>
                  <a:lnTo>
                    <a:pt x="1478" y="265"/>
                  </a:lnTo>
                  <a:lnTo>
                    <a:pt x="1478" y="266"/>
                  </a:lnTo>
                  <a:lnTo>
                    <a:pt x="1480" y="266"/>
                  </a:lnTo>
                  <a:lnTo>
                    <a:pt x="1478" y="266"/>
                  </a:lnTo>
                  <a:lnTo>
                    <a:pt x="1478" y="266"/>
                  </a:lnTo>
                  <a:lnTo>
                    <a:pt x="1478" y="266"/>
                  </a:lnTo>
                  <a:lnTo>
                    <a:pt x="1478" y="266"/>
                  </a:lnTo>
                  <a:lnTo>
                    <a:pt x="1476" y="266"/>
                  </a:lnTo>
                  <a:lnTo>
                    <a:pt x="1476" y="268"/>
                  </a:lnTo>
                  <a:lnTo>
                    <a:pt x="1476" y="268"/>
                  </a:lnTo>
                  <a:lnTo>
                    <a:pt x="1476" y="268"/>
                  </a:lnTo>
                  <a:lnTo>
                    <a:pt x="1475" y="269"/>
                  </a:lnTo>
                  <a:lnTo>
                    <a:pt x="1475" y="268"/>
                  </a:lnTo>
                  <a:lnTo>
                    <a:pt x="1475" y="268"/>
                  </a:lnTo>
                  <a:lnTo>
                    <a:pt x="1475" y="268"/>
                  </a:lnTo>
                  <a:lnTo>
                    <a:pt x="1475" y="268"/>
                  </a:lnTo>
                  <a:lnTo>
                    <a:pt x="1473" y="268"/>
                  </a:lnTo>
                  <a:lnTo>
                    <a:pt x="1473" y="268"/>
                  </a:lnTo>
                  <a:lnTo>
                    <a:pt x="1473" y="268"/>
                  </a:lnTo>
                  <a:lnTo>
                    <a:pt x="1473" y="268"/>
                  </a:lnTo>
                  <a:lnTo>
                    <a:pt x="1472" y="268"/>
                  </a:lnTo>
                  <a:lnTo>
                    <a:pt x="1472" y="268"/>
                  </a:lnTo>
                  <a:lnTo>
                    <a:pt x="1472" y="269"/>
                  </a:lnTo>
                  <a:lnTo>
                    <a:pt x="1472" y="269"/>
                  </a:lnTo>
                  <a:lnTo>
                    <a:pt x="1472" y="269"/>
                  </a:lnTo>
                  <a:lnTo>
                    <a:pt x="1470" y="269"/>
                  </a:lnTo>
                  <a:lnTo>
                    <a:pt x="1470" y="268"/>
                  </a:lnTo>
                  <a:lnTo>
                    <a:pt x="1470" y="268"/>
                  </a:lnTo>
                  <a:lnTo>
                    <a:pt x="1468" y="269"/>
                  </a:lnTo>
                  <a:lnTo>
                    <a:pt x="1467" y="269"/>
                  </a:lnTo>
                  <a:lnTo>
                    <a:pt x="1467" y="269"/>
                  </a:lnTo>
                  <a:lnTo>
                    <a:pt x="1465" y="269"/>
                  </a:lnTo>
                  <a:lnTo>
                    <a:pt x="1465" y="271"/>
                  </a:lnTo>
                  <a:lnTo>
                    <a:pt x="1465" y="271"/>
                  </a:lnTo>
                  <a:lnTo>
                    <a:pt x="1465" y="271"/>
                  </a:lnTo>
                  <a:lnTo>
                    <a:pt x="1465" y="273"/>
                  </a:lnTo>
                  <a:lnTo>
                    <a:pt x="1465" y="273"/>
                  </a:lnTo>
                  <a:lnTo>
                    <a:pt x="1465" y="273"/>
                  </a:lnTo>
                  <a:lnTo>
                    <a:pt x="1464" y="273"/>
                  </a:lnTo>
                  <a:lnTo>
                    <a:pt x="1464" y="273"/>
                  </a:lnTo>
                  <a:lnTo>
                    <a:pt x="1464" y="273"/>
                  </a:lnTo>
                  <a:lnTo>
                    <a:pt x="1464" y="273"/>
                  </a:lnTo>
                  <a:lnTo>
                    <a:pt x="1462" y="273"/>
                  </a:lnTo>
                  <a:lnTo>
                    <a:pt x="1462" y="274"/>
                  </a:lnTo>
                  <a:lnTo>
                    <a:pt x="1462" y="274"/>
                  </a:lnTo>
                  <a:lnTo>
                    <a:pt x="1461" y="274"/>
                  </a:lnTo>
                  <a:lnTo>
                    <a:pt x="1461" y="274"/>
                  </a:lnTo>
                  <a:lnTo>
                    <a:pt x="1461" y="276"/>
                  </a:lnTo>
                  <a:lnTo>
                    <a:pt x="1459" y="276"/>
                  </a:lnTo>
                  <a:lnTo>
                    <a:pt x="1459" y="276"/>
                  </a:lnTo>
                  <a:lnTo>
                    <a:pt x="1459" y="277"/>
                  </a:lnTo>
                  <a:lnTo>
                    <a:pt x="1459" y="279"/>
                  </a:lnTo>
                  <a:lnTo>
                    <a:pt x="1459" y="279"/>
                  </a:lnTo>
                  <a:lnTo>
                    <a:pt x="1457" y="279"/>
                  </a:lnTo>
                  <a:lnTo>
                    <a:pt x="1457" y="279"/>
                  </a:lnTo>
                  <a:lnTo>
                    <a:pt x="1456" y="279"/>
                  </a:lnTo>
                  <a:lnTo>
                    <a:pt x="1456" y="280"/>
                  </a:lnTo>
                  <a:lnTo>
                    <a:pt x="1456" y="280"/>
                  </a:lnTo>
                  <a:lnTo>
                    <a:pt x="1457" y="280"/>
                  </a:lnTo>
                  <a:lnTo>
                    <a:pt x="1456" y="280"/>
                  </a:lnTo>
                  <a:lnTo>
                    <a:pt x="1456" y="280"/>
                  </a:lnTo>
                  <a:lnTo>
                    <a:pt x="1456" y="280"/>
                  </a:lnTo>
                  <a:lnTo>
                    <a:pt x="1454" y="280"/>
                  </a:lnTo>
                  <a:lnTo>
                    <a:pt x="1454" y="282"/>
                  </a:lnTo>
                  <a:lnTo>
                    <a:pt x="1453" y="282"/>
                  </a:lnTo>
                  <a:lnTo>
                    <a:pt x="1453" y="284"/>
                  </a:lnTo>
                  <a:lnTo>
                    <a:pt x="1453" y="284"/>
                  </a:lnTo>
                  <a:lnTo>
                    <a:pt x="1451" y="285"/>
                  </a:lnTo>
                  <a:lnTo>
                    <a:pt x="1451" y="285"/>
                  </a:lnTo>
                  <a:lnTo>
                    <a:pt x="1451" y="285"/>
                  </a:lnTo>
                  <a:lnTo>
                    <a:pt x="1451" y="285"/>
                  </a:lnTo>
                  <a:lnTo>
                    <a:pt x="1450" y="285"/>
                  </a:lnTo>
                  <a:lnTo>
                    <a:pt x="1451" y="285"/>
                  </a:lnTo>
                  <a:lnTo>
                    <a:pt x="1451" y="285"/>
                  </a:lnTo>
                  <a:lnTo>
                    <a:pt x="1451" y="284"/>
                  </a:lnTo>
                  <a:lnTo>
                    <a:pt x="1451" y="284"/>
                  </a:lnTo>
                  <a:lnTo>
                    <a:pt x="1451" y="284"/>
                  </a:lnTo>
                  <a:lnTo>
                    <a:pt x="1453" y="282"/>
                  </a:lnTo>
                  <a:lnTo>
                    <a:pt x="1454" y="280"/>
                  </a:lnTo>
                  <a:lnTo>
                    <a:pt x="1454" y="280"/>
                  </a:lnTo>
                  <a:lnTo>
                    <a:pt x="1454" y="280"/>
                  </a:lnTo>
                  <a:lnTo>
                    <a:pt x="1454" y="280"/>
                  </a:lnTo>
                  <a:lnTo>
                    <a:pt x="1456" y="279"/>
                  </a:lnTo>
                  <a:lnTo>
                    <a:pt x="1456" y="279"/>
                  </a:lnTo>
                  <a:lnTo>
                    <a:pt x="1456" y="279"/>
                  </a:lnTo>
                  <a:lnTo>
                    <a:pt x="1454" y="279"/>
                  </a:lnTo>
                  <a:lnTo>
                    <a:pt x="1456" y="277"/>
                  </a:lnTo>
                  <a:lnTo>
                    <a:pt x="1456" y="276"/>
                  </a:lnTo>
                  <a:lnTo>
                    <a:pt x="1457" y="276"/>
                  </a:lnTo>
                  <a:lnTo>
                    <a:pt x="1457" y="274"/>
                  </a:lnTo>
                  <a:lnTo>
                    <a:pt x="1459" y="273"/>
                  </a:lnTo>
                  <a:lnTo>
                    <a:pt x="1459" y="273"/>
                  </a:lnTo>
                  <a:lnTo>
                    <a:pt x="1459" y="273"/>
                  </a:lnTo>
                  <a:lnTo>
                    <a:pt x="1461" y="273"/>
                  </a:lnTo>
                  <a:lnTo>
                    <a:pt x="1461" y="273"/>
                  </a:lnTo>
                  <a:lnTo>
                    <a:pt x="1461" y="271"/>
                  </a:lnTo>
                  <a:lnTo>
                    <a:pt x="1461" y="271"/>
                  </a:lnTo>
                  <a:lnTo>
                    <a:pt x="1461" y="271"/>
                  </a:lnTo>
                  <a:lnTo>
                    <a:pt x="1461" y="271"/>
                  </a:lnTo>
                  <a:lnTo>
                    <a:pt x="1461" y="271"/>
                  </a:lnTo>
                  <a:lnTo>
                    <a:pt x="1462" y="271"/>
                  </a:lnTo>
                  <a:lnTo>
                    <a:pt x="1462" y="269"/>
                  </a:lnTo>
                  <a:lnTo>
                    <a:pt x="1462" y="269"/>
                  </a:lnTo>
                  <a:lnTo>
                    <a:pt x="1462" y="269"/>
                  </a:lnTo>
                  <a:lnTo>
                    <a:pt x="1462" y="269"/>
                  </a:lnTo>
                  <a:lnTo>
                    <a:pt x="1462" y="269"/>
                  </a:lnTo>
                  <a:lnTo>
                    <a:pt x="1462" y="268"/>
                  </a:lnTo>
                  <a:lnTo>
                    <a:pt x="1462" y="268"/>
                  </a:lnTo>
                  <a:lnTo>
                    <a:pt x="1464" y="268"/>
                  </a:lnTo>
                  <a:lnTo>
                    <a:pt x="1464" y="268"/>
                  </a:lnTo>
                  <a:lnTo>
                    <a:pt x="1464" y="268"/>
                  </a:lnTo>
                  <a:lnTo>
                    <a:pt x="1464" y="269"/>
                  </a:lnTo>
                  <a:lnTo>
                    <a:pt x="1465" y="269"/>
                  </a:lnTo>
                  <a:lnTo>
                    <a:pt x="1465" y="269"/>
                  </a:lnTo>
                  <a:lnTo>
                    <a:pt x="1465" y="268"/>
                  </a:lnTo>
                  <a:lnTo>
                    <a:pt x="1465" y="268"/>
                  </a:lnTo>
                  <a:lnTo>
                    <a:pt x="1467" y="268"/>
                  </a:lnTo>
                  <a:lnTo>
                    <a:pt x="1467" y="268"/>
                  </a:lnTo>
                  <a:lnTo>
                    <a:pt x="1467" y="266"/>
                  </a:lnTo>
                  <a:lnTo>
                    <a:pt x="1467" y="266"/>
                  </a:lnTo>
                  <a:lnTo>
                    <a:pt x="1467" y="266"/>
                  </a:lnTo>
                  <a:lnTo>
                    <a:pt x="1468" y="266"/>
                  </a:lnTo>
                  <a:lnTo>
                    <a:pt x="1468" y="266"/>
                  </a:lnTo>
                  <a:lnTo>
                    <a:pt x="1468" y="265"/>
                  </a:lnTo>
                  <a:lnTo>
                    <a:pt x="1468" y="265"/>
                  </a:lnTo>
                  <a:lnTo>
                    <a:pt x="1468" y="265"/>
                  </a:lnTo>
                  <a:lnTo>
                    <a:pt x="1470" y="265"/>
                  </a:lnTo>
                  <a:lnTo>
                    <a:pt x="1470" y="265"/>
                  </a:lnTo>
                  <a:lnTo>
                    <a:pt x="1470" y="265"/>
                  </a:lnTo>
                  <a:lnTo>
                    <a:pt x="1472" y="265"/>
                  </a:lnTo>
                  <a:lnTo>
                    <a:pt x="1472" y="265"/>
                  </a:lnTo>
                  <a:lnTo>
                    <a:pt x="1472" y="265"/>
                  </a:lnTo>
                  <a:lnTo>
                    <a:pt x="1473" y="265"/>
                  </a:lnTo>
                  <a:lnTo>
                    <a:pt x="1473" y="265"/>
                  </a:lnTo>
                  <a:lnTo>
                    <a:pt x="1473" y="265"/>
                  </a:lnTo>
                  <a:lnTo>
                    <a:pt x="1473" y="265"/>
                  </a:lnTo>
                  <a:close/>
                  <a:moveTo>
                    <a:pt x="2922" y="258"/>
                  </a:moveTo>
                  <a:lnTo>
                    <a:pt x="2922" y="258"/>
                  </a:lnTo>
                  <a:lnTo>
                    <a:pt x="2921" y="258"/>
                  </a:lnTo>
                  <a:lnTo>
                    <a:pt x="2921" y="258"/>
                  </a:lnTo>
                  <a:lnTo>
                    <a:pt x="2922" y="260"/>
                  </a:lnTo>
                  <a:lnTo>
                    <a:pt x="2922" y="260"/>
                  </a:lnTo>
                  <a:lnTo>
                    <a:pt x="2922" y="260"/>
                  </a:lnTo>
                  <a:lnTo>
                    <a:pt x="2922" y="258"/>
                  </a:lnTo>
                  <a:lnTo>
                    <a:pt x="2924" y="258"/>
                  </a:lnTo>
                  <a:lnTo>
                    <a:pt x="2924" y="258"/>
                  </a:lnTo>
                  <a:lnTo>
                    <a:pt x="2925" y="258"/>
                  </a:lnTo>
                  <a:lnTo>
                    <a:pt x="2925" y="258"/>
                  </a:lnTo>
                  <a:lnTo>
                    <a:pt x="2925" y="260"/>
                  </a:lnTo>
                  <a:lnTo>
                    <a:pt x="2924" y="260"/>
                  </a:lnTo>
                  <a:lnTo>
                    <a:pt x="2924" y="260"/>
                  </a:lnTo>
                  <a:lnTo>
                    <a:pt x="2924" y="262"/>
                  </a:lnTo>
                  <a:lnTo>
                    <a:pt x="2924" y="262"/>
                  </a:lnTo>
                  <a:lnTo>
                    <a:pt x="2924" y="262"/>
                  </a:lnTo>
                  <a:lnTo>
                    <a:pt x="2924" y="262"/>
                  </a:lnTo>
                  <a:lnTo>
                    <a:pt x="2924" y="262"/>
                  </a:lnTo>
                  <a:lnTo>
                    <a:pt x="2924" y="263"/>
                  </a:lnTo>
                  <a:lnTo>
                    <a:pt x="2922" y="263"/>
                  </a:lnTo>
                  <a:lnTo>
                    <a:pt x="2922" y="263"/>
                  </a:lnTo>
                  <a:lnTo>
                    <a:pt x="2922" y="263"/>
                  </a:lnTo>
                  <a:lnTo>
                    <a:pt x="2922" y="263"/>
                  </a:lnTo>
                  <a:lnTo>
                    <a:pt x="2922" y="263"/>
                  </a:lnTo>
                  <a:lnTo>
                    <a:pt x="2922" y="263"/>
                  </a:lnTo>
                  <a:lnTo>
                    <a:pt x="2922" y="265"/>
                  </a:lnTo>
                  <a:lnTo>
                    <a:pt x="2922" y="265"/>
                  </a:lnTo>
                  <a:lnTo>
                    <a:pt x="2922" y="266"/>
                  </a:lnTo>
                  <a:lnTo>
                    <a:pt x="2921" y="266"/>
                  </a:lnTo>
                  <a:lnTo>
                    <a:pt x="2921" y="268"/>
                  </a:lnTo>
                  <a:lnTo>
                    <a:pt x="2921" y="268"/>
                  </a:lnTo>
                  <a:lnTo>
                    <a:pt x="2921" y="268"/>
                  </a:lnTo>
                  <a:lnTo>
                    <a:pt x="2921" y="268"/>
                  </a:lnTo>
                  <a:lnTo>
                    <a:pt x="2921" y="268"/>
                  </a:lnTo>
                  <a:lnTo>
                    <a:pt x="2919" y="266"/>
                  </a:lnTo>
                  <a:lnTo>
                    <a:pt x="2919" y="266"/>
                  </a:lnTo>
                  <a:lnTo>
                    <a:pt x="2919" y="266"/>
                  </a:lnTo>
                  <a:lnTo>
                    <a:pt x="2919" y="266"/>
                  </a:lnTo>
                  <a:lnTo>
                    <a:pt x="2919" y="266"/>
                  </a:lnTo>
                  <a:lnTo>
                    <a:pt x="2919" y="266"/>
                  </a:lnTo>
                  <a:lnTo>
                    <a:pt x="2919" y="265"/>
                  </a:lnTo>
                  <a:lnTo>
                    <a:pt x="2919" y="265"/>
                  </a:lnTo>
                  <a:lnTo>
                    <a:pt x="2918" y="265"/>
                  </a:lnTo>
                  <a:lnTo>
                    <a:pt x="2918" y="265"/>
                  </a:lnTo>
                  <a:lnTo>
                    <a:pt x="2918" y="263"/>
                  </a:lnTo>
                  <a:lnTo>
                    <a:pt x="2919" y="262"/>
                  </a:lnTo>
                  <a:lnTo>
                    <a:pt x="2919" y="260"/>
                  </a:lnTo>
                  <a:lnTo>
                    <a:pt x="2919" y="260"/>
                  </a:lnTo>
                  <a:lnTo>
                    <a:pt x="2919" y="260"/>
                  </a:lnTo>
                  <a:lnTo>
                    <a:pt x="2919" y="260"/>
                  </a:lnTo>
                  <a:lnTo>
                    <a:pt x="2919" y="260"/>
                  </a:lnTo>
                  <a:lnTo>
                    <a:pt x="2919" y="258"/>
                  </a:lnTo>
                  <a:lnTo>
                    <a:pt x="2921" y="258"/>
                  </a:lnTo>
                  <a:lnTo>
                    <a:pt x="2921" y="258"/>
                  </a:lnTo>
                  <a:lnTo>
                    <a:pt x="2921" y="258"/>
                  </a:lnTo>
                  <a:lnTo>
                    <a:pt x="2922" y="258"/>
                  </a:lnTo>
                  <a:close/>
                  <a:moveTo>
                    <a:pt x="52" y="246"/>
                  </a:moveTo>
                  <a:lnTo>
                    <a:pt x="52" y="247"/>
                  </a:lnTo>
                  <a:lnTo>
                    <a:pt x="54" y="247"/>
                  </a:lnTo>
                  <a:lnTo>
                    <a:pt x="56" y="249"/>
                  </a:lnTo>
                  <a:lnTo>
                    <a:pt x="57" y="249"/>
                  </a:lnTo>
                  <a:lnTo>
                    <a:pt x="57" y="249"/>
                  </a:lnTo>
                  <a:lnTo>
                    <a:pt x="57" y="251"/>
                  </a:lnTo>
                  <a:lnTo>
                    <a:pt x="59" y="252"/>
                  </a:lnTo>
                  <a:lnTo>
                    <a:pt x="59" y="252"/>
                  </a:lnTo>
                  <a:lnTo>
                    <a:pt x="59" y="252"/>
                  </a:lnTo>
                  <a:lnTo>
                    <a:pt x="60" y="252"/>
                  </a:lnTo>
                  <a:lnTo>
                    <a:pt x="60" y="252"/>
                  </a:lnTo>
                  <a:lnTo>
                    <a:pt x="60" y="254"/>
                  </a:lnTo>
                  <a:lnTo>
                    <a:pt x="62" y="254"/>
                  </a:lnTo>
                  <a:lnTo>
                    <a:pt x="62" y="255"/>
                  </a:lnTo>
                  <a:lnTo>
                    <a:pt x="62" y="255"/>
                  </a:lnTo>
                  <a:lnTo>
                    <a:pt x="62" y="255"/>
                  </a:lnTo>
                  <a:lnTo>
                    <a:pt x="64" y="255"/>
                  </a:lnTo>
                  <a:lnTo>
                    <a:pt x="65" y="257"/>
                  </a:lnTo>
                  <a:lnTo>
                    <a:pt x="65" y="257"/>
                  </a:lnTo>
                  <a:lnTo>
                    <a:pt x="65" y="257"/>
                  </a:lnTo>
                  <a:lnTo>
                    <a:pt x="65" y="257"/>
                  </a:lnTo>
                  <a:lnTo>
                    <a:pt x="65" y="257"/>
                  </a:lnTo>
                  <a:lnTo>
                    <a:pt x="64" y="258"/>
                  </a:lnTo>
                  <a:lnTo>
                    <a:pt x="64" y="258"/>
                  </a:lnTo>
                  <a:lnTo>
                    <a:pt x="65" y="260"/>
                  </a:lnTo>
                  <a:lnTo>
                    <a:pt x="65" y="260"/>
                  </a:lnTo>
                  <a:lnTo>
                    <a:pt x="67" y="260"/>
                  </a:lnTo>
                  <a:lnTo>
                    <a:pt x="68" y="260"/>
                  </a:lnTo>
                  <a:lnTo>
                    <a:pt x="68" y="260"/>
                  </a:lnTo>
                  <a:lnTo>
                    <a:pt x="68" y="262"/>
                  </a:lnTo>
                  <a:lnTo>
                    <a:pt x="68" y="262"/>
                  </a:lnTo>
                  <a:lnTo>
                    <a:pt x="68" y="262"/>
                  </a:lnTo>
                  <a:lnTo>
                    <a:pt x="68" y="262"/>
                  </a:lnTo>
                  <a:lnTo>
                    <a:pt x="67" y="262"/>
                  </a:lnTo>
                  <a:lnTo>
                    <a:pt x="67" y="262"/>
                  </a:lnTo>
                  <a:lnTo>
                    <a:pt x="67" y="262"/>
                  </a:lnTo>
                  <a:lnTo>
                    <a:pt x="67" y="262"/>
                  </a:lnTo>
                  <a:lnTo>
                    <a:pt x="67" y="263"/>
                  </a:lnTo>
                  <a:lnTo>
                    <a:pt x="65" y="263"/>
                  </a:lnTo>
                  <a:lnTo>
                    <a:pt x="65" y="263"/>
                  </a:lnTo>
                  <a:lnTo>
                    <a:pt x="64" y="263"/>
                  </a:lnTo>
                  <a:lnTo>
                    <a:pt x="64" y="263"/>
                  </a:lnTo>
                  <a:lnTo>
                    <a:pt x="64" y="263"/>
                  </a:lnTo>
                  <a:lnTo>
                    <a:pt x="64" y="265"/>
                  </a:lnTo>
                  <a:lnTo>
                    <a:pt x="65" y="265"/>
                  </a:lnTo>
                  <a:lnTo>
                    <a:pt x="65" y="265"/>
                  </a:lnTo>
                  <a:lnTo>
                    <a:pt x="64" y="265"/>
                  </a:lnTo>
                  <a:lnTo>
                    <a:pt x="64" y="266"/>
                  </a:lnTo>
                  <a:lnTo>
                    <a:pt x="64" y="266"/>
                  </a:lnTo>
                  <a:lnTo>
                    <a:pt x="64" y="265"/>
                  </a:lnTo>
                  <a:lnTo>
                    <a:pt x="62" y="265"/>
                  </a:lnTo>
                  <a:lnTo>
                    <a:pt x="62" y="265"/>
                  </a:lnTo>
                  <a:lnTo>
                    <a:pt x="62" y="265"/>
                  </a:lnTo>
                  <a:lnTo>
                    <a:pt x="60" y="265"/>
                  </a:lnTo>
                  <a:lnTo>
                    <a:pt x="62" y="263"/>
                  </a:lnTo>
                  <a:lnTo>
                    <a:pt x="62" y="262"/>
                  </a:lnTo>
                  <a:lnTo>
                    <a:pt x="62" y="262"/>
                  </a:lnTo>
                  <a:lnTo>
                    <a:pt x="62" y="262"/>
                  </a:lnTo>
                  <a:lnTo>
                    <a:pt x="62" y="260"/>
                  </a:lnTo>
                  <a:lnTo>
                    <a:pt x="64" y="260"/>
                  </a:lnTo>
                  <a:lnTo>
                    <a:pt x="64" y="260"/>
                  </a:lnTo>
                  <a:lnTo>
                    <a:pt x="64" y="260"/>
                  </a:lnTo>
                  <a:lnTo>
                    <a:pt x="64" y="260"/>
                  </a:lnTo>
                  <a:lnTo>
                    <a:pt x="64" y="260"/>
                  </a:lnTo>
                  <a:lnTo>
                    <a:pt x="62" y="258"/>
                  </a:lnTo>
                  <a:lnTo>
                    <a:pt x="62" y="258"/>
                  </a:lnTo>
                  <a:lnTo>
                    <a:pt x="60" y="258"/>
                  </a:lnTo>
                  <a:lnTo>
                    <a:pt x="60" y="258"/>
                  </a:lnTo>
                  <a:lnTo>
                    <a:pt x="60" y="260"/>
                  </a:lnTo>
                  <a:lnTo>
                    <a:pt x="60" y="260"/>
                  </a:lnTo>
                  <a:lnTo>
                    <a:pt x="60" y="260"/>
                  </a:lnTo>
                  <a:lnTo>
                    <a:pt x="59" y="260"/>
                  </a:lnTo>
                  <a:lnTo>
                    <a:pt x="59" y="260"/>
                  </a:lnTo>
                  <a:lnTo>
                    <a:pt x="57" y="260"/>
                  </a:lnTo>
                  <a:lnTo>
                    <a:pt x="57" y="260"/>
                  </a:lnTo>
                  <a:lnTo>
                    <a:pt x="57" y="260"/>
                  </a:lnTo>
                  <a:lnTo>
                    <a:pt x="56" y="260"/>
                  </a:lnTo>
                  <a:lnTo>
                    <a:pt x="56" y="260"/>
                  </a:lnTo>
                  <a:lnTo>
                    <a:pt x="56" y="260"/>
                  </a:lnTo>
                  <a:lnTo>
                    <a:pt x="56" y="258"/>
                  </a:lnTo>
                  <a:lnTo>
                    <a:pt x="56" y="258"/>
                  </a:lnTo>
                  <a:lnTo>
                    <a:pt x="56" y="257"/>
                  </a:lnTo>
                  <a:lnTo>
                    <a:pt x="56" y="257"/>
                  </a:lnTo>
                  <a:lnTo>
                    <a:pt x="54" y="257"/>
                  </a:lnTo>
                  <a:lnTo>
                    <a:pt x="52" y="257"/>
                  </a:lnTo>
                  <a:lnTo>
                    <a:pt x="52" y="255"/>
                  </a:lnTo>
                  <a:lnTo>
                    <a:pt x="52" y="255"/>
                  </a:lnTo>
                  <a:lnTo>
                    <a:pt x="52" y="255"/>
                  </a:lnTo>
                  <a:lnTo>
                    <a:pt x="51" y="255"/>
                  </a:lnTo>
                  <a:lnTo>
                    <a:pt x="51" y="255"/>
                  </a:lnTo>
                  <a:lnTo>
                    <a:pt x="51" y="254"/>
                  </a:lnTo>
                  <a:lnTo>
                    <a:pt x="51" y="254"/>
                  </a:lnTo>
                  <a:lnTo>
                    <a:pt x="49" y="254"/>
                  </a:lnTo>
                  <a:lnTo>
                    <a:pt x="49" y="255"/>
                  </a:lnTo>
                  <a:lnTo>
                    <a:pt x="49" y="255"/>
                  </a:lnTo>
                  <a:lnTo>
                    <a:pt x="51" y="255"/>
                  </a:lnTo>
                  <a:lnTo>
                    <a:pt x="51" y="255"/>
                  </a:lnTo>
                  <a:lnTo>
                    <a:pt x="51" y="255"/>
                  </a:lnTo>
                  <a:lnTo>
                    <a:pt x="49" y="255"/>
                  </a:lnTo>
                  <a:lnTo>
                    <a:pt x="49" y="255"/>
                  </a:lnTo>
                  <a:lnTo>
                    <a:pt x="49" y="255"/>
                  </a:lnTo>
                  <a:lnTo>
                    <a:pt x="49" y="255"/>
                  </a:lnTo>
                  <a:lnTo>
                    <a:pt x="49" y="255"/>
                  </a:lnTo>
                  <a:lnTo>
                    <a:pt x="48" y="255"/>
                  </a:lnTo>
                  <a:lnTo>
                    <a:pt x="48" y="255"/>
                  </a:lnTo>
                  <a:lnTo>
                    <a:pt x="48" y="254"/>
                  </a:lnTo>
                  <a:lnTo>
                    <a:pt x="48" y="254"/>
                  </a:lnTo>
                  <a:lnTo>
                    <a:pt x="48" y="254"/>
                  </a:lnTo>
                  <a:lnTo>
                    <a:pt x="48" y="254"/>
                  </a:lnTo>
                  <a:lnTo>
                    <a:pt x="48" y="252"/>
                  </a:lnTo>
                  <a:lnTo>
                    <a:pt x="48" y="252"/>
                  </a:lnTo>
                  <a:lnTo>
                    <a:pt x="48" y="252"/>
                  </a:lnTo>
                  <a:lnTo>
                    <a:pt x="49" y="252"/>
                  </a:lnTo>
                  <a:lnTo>
                    <a:pt x="49" y="252"/>
                  </a:lnTo>
                  <a:lnTo>
                    <a:pt x="51" y="252"/>
                  </a:lnTo>
                  <a:lnTo>
                    <a:pt x="51" y="252"/>
                  </a:lnTo>
                  <a:lnTo>
                    <a:pt x="51" y="252"/>
                  </a:lnTo>
                  <a:lnTo>
                    <a:pt x="49" y="251"/>
                  </a:lnTo>
                  <a:lnTo>
                    <a:pt x="49" y="249"/>
                  </a:lnTo>
                  <a:lnTo>
                    <a:pt x="49" y="247"/>
                  </a:lnTo>
                  <a:lnTo>
                    <a:pt x="49" y="247"/>
                  </a:lnTo>
                  <a:lnTo>
                    <a:pt x="49" y="247"/>
                  </a:lnTo>
                  <a:lnTo>
                    <a:pt x="49" y="247"/>
                  </a:lnTo>
                  <a:lnTo>
                    <a:pt x="51" y="247"/>
                  </a:lnTo>
                  <a:lnTo>
                    <a:pt x="51" y="246"/>
                  </a:lnTo>
                  <a:lnTo>
                    <a:pt x="51" y="246"/>
                  </a:lnTo>
                  <a:lnTo>
                    <a:pt x="51" y="246"/>
                  </a:lnTo>
                  <a:lnTo>
                    <a:pt x="52" y="246"/>
                  </a:lnTo>
                  <a:close/>
                  <a:moveTo>
                    <a:pt x="1569" y="235"/>
                  </a:moveTo>
                  <a:lnTo>
                    <a:pt x="1569" y="235"/>
                  </a:lnTo>
                  <a:lnTo>
                    <a:pt x="1569" y="236"/>
                  </a:lnTo>
                  <a:lnTo>
                    <a:pt x="1571" y="236"/>
                  </a:lnTo>
                  <a:lnTo>
                    <a:pt x="1569" y="238"/>
                  </a:lnTo>
                  <a:lnTo>
                    <a:pt x="1569" y="238"/>
                  </a:lnTo>
                  <a:lnTo>
                    <a:pt x="1569" y="238"/>
                  </a:lnTo>
                  <a:lnTo>
                    <a:pt x="1568" y="238"/>
                  </a:lnTo>
                  <a:lnTo>
                    <a:pt x="1568" y="236"/>
                  </a:lnTo>
                  <a:lnTo>
                    <a:pt x="1569" y="235"/>
                  </a:lnTo>
                  <a:lnTo>
                    <a:pt x="1569" y="235"/>
                  </a:lnTo>
                  <a:close/>
                  <a:moveTo>
                    <a:pt x="1562" y="199"/>
                  </a:moveTo>
                  <a:lnTo>
                    <a:pt x="1562" y="199"/>
                  </a:lnTo>
                  <a:lnTo>
                    <a:pt x="1562" y="199"/>
                  </a:lnTo>
                  <a:lnTo>
                    <a:pt x="1562" y="200"/>
                  </a:lnTo>
                  <a:lnTo>
                    <a:pt x="1562" y="200"/>
                  </a:lnTo>
                  <a:lnTo>
                    <a:pt x="1562" y="200"/>
                  </a:lnTo>
                  <a:lnTo>
                    <a:pt x="1562" y="200"/>
                  </a:lnTo>
                  <a:lnTo>
                    <a:pt x="1562" y="199"/>
                  </a:lnTo>
                  <a:lnTo>
                    <a:pt x="1562" y="199"/>
                  </a:lnTo>
                  <a:lnTo>
                    <a:pt x="1562" y="199"/>
                  </a:lnTo>
                  <a:lnTo>
                    <a:pt x="1562" y="199"/>
                  </a:lnTo>
                  <a:close/>
                  <a:moveTo>
                    <a:pt x="1560" y="199"/>
                  </a:moveTo>
                  <a:lnTo>
                    <a:pt x="1560" y="199"/>
                  </a:lnTo>
                  <a:lnTo>
                    <a:pt x="1558" y="199"/>
                  </a:lnTo>
                  <a:lnTo>
                    <a:pt x="1560" y="199"/>
                  </a:lnTo>
                  <a:lnTo>
                    <a:pt x="1560" y="199"/>
                  </a:lnTo>
                  <a:lnTo>
                    <a:pt x="1560" y="199"/>
                  </a:lnTo>
                  <a:lnTo>
                    <a:pt x="1560" y="199"/>
                  </a:lnTo>
                  <a:lnTo>
                    <a:pt x="1560" y="199"/>
                  </a:lnTo>
                  <a:close/>
                  <a:moveTo>
                    <a:pt x="1492" y="183"/>
                  </a:moveTo>
                  <a:lnTo>
                    <a:pt x="1494" y="183"/>
                  </a:lnTo>
                  <a:lnTo>
                    <a:pt x="1494" y="184"/>
                  </a:lnTo>
                  <a:lnTo>
                    <a:pt x="1494" y="184"/>
                  </a:lnTo>
                  <a:lnTo>
                    <a:pt x="1492" y="188"/>
                  </a:lnTo>
                  <a:lnTo>
                    <a:pt x="1492" y="188"/>
                  </a:lnTo>
                  <a:lnTo>
                    <a:pt x="1491" y="189"/>
                  </a:lnTo>
                  <a:lnTo>
                    <a:pt x="1491" y="189"/>
                  </a:lnTo>
                  <a:lnTo>
                    <a:pt x="1489" y="189"/>
                  </a:lnTo>
                  <a:lnTo>
                    <a:pt x="1487" y="189"/>
                  </a:lnTo>
                  <a:lnTo>
                    <a:pt x="1487" y="188"/>
                  </a:lnTo>
                  <a:lnTo>
                    <a:pt x="1487" y="188"/>
                  </a:lnTo>
                  <a:lnTo>
                    <a:pt x="1486" y="188"/>
                  </a:lnTo>
                  <a:lnTo>
                    <a:pt x="1486" y="186"/>
                  </a:lnTo>
                  <a:lnTo>
                    <a:pt x="1486" y="186"/>
                  </a:lnTo>
                  <a:lnTo>
                    <a:pt x="1487" y="186"/>
                  </a:lnTo>
                  <a:lnTo>
                    <a:pt x="1489" y="183"/>
                  </a:lnTo>
                  <a:lnTo>
                    <a:pt x="1491" y="183"/>
                  </a:lnTo>
                  <a:lnTo>
                    <a:pt x="1491" y="183"/>
                  </a:lnTo>
                  <a:lnTo>
                    <a:pt x="1492" y="183"/>
                  </a:lnTo>
                  <a:close/>
                  <a:moveTo>
                    <a:pt x="442" y="181"/>
                  </a:moveTo>
                  <a:lnTo>
                    <a:pt x="440" y="181"/>
                  </a:lnTo>
                  <a:lnTo>
                    <a:pt x="440" y="183"/>
                  </a:lnTo>
                  <a:lnTo>
                    <a:pt x="439" y="183"/>
                  </a:lnTo>
                  <a:lnTo>
                    <a:pt x="439" y="183"/>
                  </a:lnTo>
                  <a:lnTo>
                    <a:pt x="440" y="183"/>
                  </a:lnTo>
                  <a:lnTo>
                    <a:pt x="440" y="183"/>
                  </a:lnTo>
                  <a:lnTo>
                    <a:pt x="439" y="184"/>
                  </a:lnTo>
                  <a:lnTo>
                    <a:pt x="439" y="184"/>
                  </a:lnTo>
                  <a:lnTo>
                    <a:pt x="439" y="186"/>
                  </a:lnTo>
                  <a:lnTo>
                    <a:pt x="440" y="186"/>
                  </a:lnTo>
                  <a:lnTo>
                    <a:pt x="440" y="186"/>
                  </a:lnTo>
                  <a:lnTo>
                    <a:pt x="440" y="184"/>
                  </a:lnTo>
                  <a:lnTo>
                    <a:pt x="440" y="183"/>
                  </a:lnTo>
                  <a:lnTo>
                    <a:pt x="440" y="183"/>
                  </a:lnTo>
                  <a:lnTo>
                    <a:pt x="440" y="183"/>
                  </a:lnTo>
                  <a:lnTo>
                    <a:pt x="440" y="181"/>
                  </a:lnTo>
                  <a:lnTo>
                    <a:pt x="442" y="181"/>
                  </a:lnTo>
                  <a:lnTo>
                    <a:pt x="442" y="181"/>
                  </a:lnTo>
                  <a:close/>
                  <a:moveTo>
                    <a:pt x="1550" y="162"/>
                  </a:moveTo>
                  <a:lnTo>
                    <a:pt x="1552" y="162"/>
                  </a:lnTo>
                  <a:lnTo>
                    <a:pt x="1555" y="165"/>
                  </a:lnTo>
                  <a:lnTo>
                    <a:pt x="1557" y="165"/>
                  </a:lnTo>
                  <a:lnTo>
                    <a:pt x="1558" y="169"/>
                  </a:lnTo>
                  <a:lnTo>
                    <a:pt x="1558" y="170"/>
                  </a:lnTo>
                  <a:lnTo>
                    <a:pt x="1558" y="170"/>
                  </a:lnTo>
                  <a:lnTo>
                    <a:pt x="1560" y="173"/>
                  </a:lnTo>
                  <a:lnTo>
                    <a:pt x="1560" y="173"/>
                  </a:lnTo>
                  <a:lnTo>
                    <a:pt x="1560" y="175"/>
                  </a:lnTo>
                  <a:lnTo>
                    <a:pt x="1560" y="175"/>
                  </a:lnTo>
                  <a:lnTo>
                    <a:pt x="1560" y="176"/>
                  </a:lnTo>
                  <a:lnTo>
                    <a:pt x="1560" y="176"/>
                  </a:lnTo>
                  <a:lnTo>
                    <a:pt x="1560" y="178"/>
                  </a:lnTo>
                  <a:lnTo>
                    <a:pt x="1562" y="180"/>
                  </a:lnTo>
                  <a:lnTo>
                    <a:pt x="1562" y="181"/>
                  </a:lnTo>
                  <a:lnTo>
                    <a:pt x="1560" y="181"/>
                  </a:lnTo>
                  <a:lnTo>
                    <a:pt x="1560" y="184"/>
                  </a:lnTo>
                  <a:lnTo>
                    <a:pt x="1560" y="184"/>
                  </a:lnTo>
                  <a:lnTo>
                    <a:pt x="1560" y="184"/>
                  </a:lnTo>
                  <a:lnTo>
                    <a:pt x="1560" y="186"/>
                  </a:lnTo>
                  <a:lnTo>
                    <a:pt x="1562" y="186"/>
                  </a:lnTo>
                  <a:lnTo>
                    <a:pt x="1562" y="188"/>
                  </a:lnTo>
                  <a:lnTo>
                    <a:pt x="1562" y="188"/>
                  </a:lnTo>
                  <a:lnTo>
                    <a:pt x="1563" y="189"/>
                  </a:lnTo>
                  <a:lnTo>
                    <a:pt x="1563" y="189"/>
                  </a:lnTo>
                  <a:lnTo>
                    <a:pt x="1563" y="189"/>
                  </a:lnTo>
                  <a:lnTo>
                    <a:pt x="1565" y="189"/>
                  </a:lnTo>
                  <a:lnTo>
                    <a:pt x="1565" y="191"/>
                  </a:lnTo>
                  <a:lnTo>
                    <a:pt x="1565" y="192"/>
                  </a:lnTo>
                  <a:lnTo>
                    <a:pt x="1565" y="194"/>
                  </a:lnTo>
                  <a:lnTo>
                    <a:pt x="1565" y="197"/>
                  </a:lnTo>
                  <a:lnTo>
                    <a:pt x="1565" y="199"/>
                  </a:lnTo>
                  <a:lnTo>
                    <a:pt x="1563" y="199"/>
                  </a:lnTo>
                  <a:lnTo>
                    <a:pt x="1563" y="199"/>
                  </a:lnTo>
                  <a:lnTo>
                    <a:pt x="1563" y="200"/>
                  </a:lnTo>
                  <a:lnTo>
                    <a:pt x="1562" y="200"/>
                  </a:lnTo>
                  <a:lnTo>
                    <a:pt x="1562" y="202"/>
                  </a:lnTo>
                  <a:lnTo>
                    <a:pt x="1562" y="202"/>
                  </a:lnTo>
                  <a:lnTo>
                    <a:pt x="1562" y="202"/>
                  </a:lnTo>
                  <a:lnTo>
                    <a:pt x="1562" y="203"/>
                  </a:lnTo>
                  <a:lnTo>
                    <a:pt x="1562" y="205"/>
                  </a:lnTo>
                  <a:lnTo>
                    <a:pt x="1562" y="205"/>
                  </a:lnTo>
                  <a:lnTo>
                    <a:pt x="1563" y="208"/>
                  </a:lnTo>
                  <a:lnTo>
                    <a:pt x="1563" y="210"/>
                  </a:lnTo>
                  <a:lnTo>
                    <a:pt x="1563" y="211"/>
                  </a:lnTo>
                  <a:lnTo>
                    <a:pt x="1563" y="213"/>
                  </a:lnTo>
                  <a:lnTo>
                    <a:pt x="1563" y="214"/>
                  </a:lnTo>
                  <a:lnTo>
                    <a:pt x="1563" y="214"/>
                  </a:lnTo>
                  <a:lnTo>
                    <a:pt x="1563" y="217"/>
                  </a:lnTo>
                  <a:lnTo>
                    <a:pt x="1563" y="217"/>
                  </a:lnTo>
                  <a:lnTo>
                    <a:pt x="1563" y="219"/>
                  </a:lnTo>
                  <a:lnTo>
                    <a:pt x="1563" y="219"/>
                  </a:lnTo>
                  <a:lnTo>
                    <a:pt x="1563" y="222"/>
                  </a:lnTo>
                  <a:lnTo>
                    <a:pt x="1563" y="224"/>
                  </a:lnTo>
                  <a:lnTo>
                    <a:pt x="1565" y="224"/>
                  </a:lnTo>
                  <a:lnTo>
                    <a:pt x="1566" y="224"/>
                  </a:lnTo>
                  <a:lnTo>
                    <a:pt x="1566" y="224"/>
                  </a:lnTo>
                  <a:lnTo>
                    <a:pt x="1568" y="225"/>
                  </a:lnTo>
                  <a:lnTo>
                    <a:pt x="1568" y="228"/>
                  </a:lnTo>
                  <a:lnTo>
                    <a:pt x="1568" y="228"/>
                  </a:lnTo>
                  <a:lnTo>
                    <a:pt x="1569" y="232"/>
                  </a:lnTo>
                  <a:lnTo>
                    <a:pt x="1569" y="233"/>
                  </a:lnTo>
                  <a:lnTo>
                    <a:pt x="1569" y="233"/>
                  </a:lnTo>
                  <a:lnTo>
                    <a:pt x="1569" y="233"/>
                  </a:lnTo>
                  <a:lnTo>
                    <a:pt x="1569" y="233"/>
                  </a:lnTo>
                  <a:lnTo>
                    <a:pt x="1568" y="233"/>
                  </a:lnTo>
                  <a:lnTo>
                    <a:pt x="1568" y="232"/>
                  </a:lnTo>
                  <a:lnTo>
                    <a:pt x="1566" y="230"/>
                  </a:lnTo>
                  <a:lnTo>
                    <a:pt x="1566" y="230"/>
                  </a:lnTo>
                  <a:lnTo>
                    <a:pt x="1565" y="230"/>
                  </a:lnTo>
                  <a:lnTo>
                    <a:pt x="1565" y="230"/>
                  </a:lnTo>
                  <a:lnTo>
                    <a:pt x="1565" y="228"/>
                  </a:lnTo>
                  <a:lnTo>
                    <a:pt x="1565" y="228"/>
                  </a:lnTo>
                  <a:lnTo>
                    <a:pt x="1565" y="228"/>
                  </a:lnTo>
                  <a:lnTo>
                    <a:pt x="1565" y="228"/>
                  </a:lnTo>
                  <a:lnTo>
                    <a:pt x="1563" y="228"/>
                  </a:lnTo>
                  <a:lnTo>
                    <a:pt x="1563" y="228"/>
                  </a:lnTo>
                  <a:lnTo>
                    <a:pt x="1563" y="228"/>
                  </a:lnTo>
                  <a:lnTo>
                    <a:pt x="1563" y="228"/>
                  </a:lnTo>
                  <a:lnTo>
                    <a:pt x="1563" y="230"/>
                  </a:lnTo>
                  <a:lnTo>
                    <a:pt x="1563" y="230"/>
                  </a:lnTo>
                  <a:lnTo>
                    <a:pt x="1563" y="230"/>
                  </a:lnTo>
                  <a:lnTo>
                    <a:pt x="1563" y="230"/>
                  </a:lnTo>
                  <a:lnTo>
                    <a:pt x="1563" y="232"/>
                  </a:lnTo>
                  <a:lnTo>
                    <a:pt x="1562" y="232"/>
                  </a:lnTo>
                  <a:lnTo>
                    <a:pt x="1562" y="232"/>
                  </a:lnTo>
                  <a:lnTo>
                    <a:pt x="1562" y="232"/>
                  </a:lnTo>
                  <a:lnTo>
                    <a:pt x="1562" y="230"/>
                  </a:lnTo>
                  <a:lnTo>
                    <a:pt x="1560" y="230"/>
                  </a:lnTo>
                  <a:lnTo>
                    <a:pt x="1560" y="230"/>
                  </a:lnTo>
                  <a:lnTo>
                    <a:pt x="1560" y="228"/>
                  </a:lnTo>
                  <a:lnTo>
                    <a:pt x="1560" y="228"/>
                  </a:lnTo>
                  <a:lnTo>
                    <a:pt x="1558" y="227"/>
                  </a:lnTo>
                  <a:lnTo>
                    <a:pt x="1560" y="227"/>
                  </a:lnTo>
                  <a:lnTo>
                    <a:pt x="1560" y="227"/>
                  </a:lnTo>
                  <a:lnTo>
                    <a:pt x="1560" y="225"/>
                  </a:lnTo>
                  <a:lnTo>
                    <a:pt x="1560" y="224"/>
                  </a:lnTo>
                  <a:lnTo>
                    <a:pt x="1560" y="222"/>
                  </a:lnTo>
                  <a:lnTo>
                    <a:pt x="1560" y="222"/>
                  </a:lnTo>
                  <a:lnTo>
                    <a:pt x="1558" y="221"/>
                  </a:lnTo>
                  <a:lnTo>
                    <a:pt x="1558" y="221"/>
                  </a:lnTo>
                  <a:lnTo>
                    <a:pt x="1557" y="221"/>
                  </a:lnTo>
                  <a:lnTo>
                    <a:pt x="1555" y="219"/>
                  </a:lnTo>
                  <a:lnTo>
                    <a:pt x="1555" y="217"/>
                  </a:lnTo>
                  <a:lnTo>
                    <a:pt x="1555" y="217"/>
                  </a:lnTo>
                  <a:lnTo>
                    <a:pt x="1557" y="217"/>
                  </a:lnTo>
                  <a:lnTo>
                    <a:pt x="1557" y="216"/>
                  </a:lnTo>
                  <a:lnTo>
                    <a:pt x="1557" y="213"/>
                  </a:lnTo>
                  <a:lnTo>
                    <a:pt x="1555" y="211"/>
                  </a:lnTo>
                  <a:lnTo>
                    <a:pt x="1555" y="211"/>
                  </a:lnTo>
                  <a:lnTo>
                    <a:pt x="1555" y="210"/>
                  </a:lnTo>
                  <a:lnTo>
                    <a:pt x="1555" y="210"/>
                  </a:lnTo>
                  <a:lnTo>
                    <a:pt x="1555" y="210"/>
                  </a:lnTo>
                  <a:lnTo>
                    <a:pt x="1555" y="210"/>
                  </a:lnTo>
                  <a:lnTo>
                    <a:pt x="1555" y="208"/>
                  </a:lnTo>
                  <a:lnTo>
                    <a:pt x="1554" y="208"/>
                  </a:lnTo>
                  <a:lnTo>
                    <a:pt x="1554" y="208"/>
                  </a:lnTo>
                  <a:lnTo>
                    <a:pt x="1554" y="205"/>
                  </a:lnTo>
                  <a:lnTo>
                    <a:pt x="1554" y="205"/>
                  </a:lnTo>
                  <a:lnTo>
                    <a:pt x="1554" y="203"/>
                  </a:lnTo>
                  <a:lnTo>
                    <a:pt x="1552" y="203"/>
                  </a:lnTo>
                  <a:lnTo>
                    <a:pt x="1552" y="203"/>
                  </a:lnTo>
                  <a:lnTo>
                    <a:pt x="1552" y="202"/>
                  </a:lnTo>
                  <a:lnTo>
                    <a:pt x="1552" y="202"/>
                  </a:lnTo>
                  <a:lnTo>
                    <a:pt x="1552" y="199"/>
                  </a:lnTo>
                  <a:lnTo>
                    <a:pt x="1552" y="199"/>
                  </a:lnTo>
                  <a:lnTo>
                    <a:pt x="1554" y="197"/>
                  </a:lnTo>
                  <a:lnTo>
                    <a:pt x="1554" y="197"/>
                  </a:lnTo>
                  <a:lnTo>
                    <a:pt x="1554" y="195"/>
                  </a:lnTo>
                  <a:lnTo>
                    <a:pt x="1555" y="195"/>
                  </a:lnTo>
                  <a:lnTo>
                    <a:pt x="1555" y="194"/>
                  </a:lnTo>
                  <a:lnTo>
                    <a:pt x="1555" y="194"/>
                  </a:lnTo>
                  <a:lnTo>
                    <a:pt x="1555" y="191"/>
                  </a:lnTo>
                  <a:lnTo>
                    <a:pt x="1555" y="189"/>
                  </a:lnTo>
                  <a:lnTo>
                    <a:pt x="1555" y="188"/>
                  </a:lnTo>
                  <a:lnTo>
                    <a:pt x="1555" y="186"/>
                  </a:lnTo>
                  <a:lnTo>
                    <a:pt x="1555" y="186"/>
                  </a:lnTo>
                  <a:lnTo>
                    <a:pt x="1555" y="186"/>
                  </a:lnTo>
                  <a:lnTo>
                    <a:pt x="1555" y="184"/>
                  </a:lnTo>
                  <a:lnTo>
                    <a:pt x="1554" y="178"/>
                  </a:lnTo>
                  <a:lnTo>
                    <a:pt x="1554" y="178"/>
                  </a:lnTo>
                  <a:lnTo>
                    <a:pt x="1554" y="178"/>
                  </a:lnTo>
                  <a:lnTo>
                    <a:pt x="1554" y="176"/>
                  </a:lnTo>
                  <a:lnTo>
                    <a:pt x="1555" y="176"/>
                  </a:lnTo>
                  <a:lnTo>
                    <a:pt x="1555" y="176"/>
                  </a:lnTo>
                  <a:lnTo>
                    <a:pt x="1555" y="176"/>
                  </a:lnTo>
                  <a:lnTo>
                    <a:pt x="1555" y="176"/>
                  </a:lnTo>
                  <a:lnTo>
                    <a:pt x="1555" y="175"/>
                  </a:lnTo>
                  <a:lnTo>
                    <a:pt x="1554" y="173"/>
                  </a:lnTo>
                  <a:lnTo>
                    <a:pt x="1554" y="173"/>
                  </a:lnTo>
                  <a:lnTo>
                    <a:pt x="1552" y="172"/>
                  </a:lnTo>
                  <a:lnTo>
                    <a:pt x="1552" y="170"/>
                  </a:lnTo>
                  <a:lnTo>
                    <a:pt x="1550" y="170"/>
                  </a:lnTo>
                  <a:lnTo>
                    <a:pt x="1550" y="167"/>
                  </a:lnTo>
                  <a:lnTo>
                    <a:pt x="1550" y="167"/>
                  </a:lnTo>
                  <a:lnTo>
                    <a:pt x="1550" y="167"/>
                  </a:lnTo>
                  <a:lnTo>
                    <a:pt x="1550" y="165"/>
                  </a:lnTo>
                  <a:lnTo>
                    <a:pt x="1550" y="165"/>
                  </a:lnTo>
                  <a:lnTo>
                    <a:pt x="1550" y="164"/>
                  </a:lnTo>
                  <a:lnTo>
                    <a:pt x="1550" y="164"/>
                  </a:lnTo>
                  <a:lnTo>
                    <a:pt x="1550" y="162"/>
                  </a:lnTo>
                  <a:lnTo>
                    <a:pt x="1550" y="162"/>
                  </a:lnTo>
                  <a:lnTo>
                    <a:pt x="1550" y="162"/>
                  </a:lnTo>
                  <a:close/>
                  <a:moveTo>
                    <a:pt x="467" y="154"/>
                  </a:moveTo>
                  <a:lnTo>
                    <a:pt x="467" y="154"/>
                  </a:lnTo>
                  <a:lnTo>
                    <a:pt x="467" y="156"/>
                  </a:lnTo>
                  <a:lnTo>
                    <a:pt x="469" y="156"/>
                  </a:lnTo>
                  <a:lnTo>
                    <a:pt x="467" y="158"/>
                  </a:lnTo>
                  <a:lnTo>
                    <a:pt x="469" y="159"/>
                  </a:lnTo>
                  <a:lnTo>
                    <a:pt x="470" y="161"/>
                  </a:lnTo>
                  <a:lnTo>
                    <a:pt x="470" y="161"/>
                  </a:lnTo>
                  <a:lnTo>
                    <a:pt x="469" y="161"/>
                  </a:lnTo>
                  <a:lnTo>
                    <a:pt x="466" y="162"/>
                  </a:lnTo>
                  <a:lnTo>
                    <a:pt x="466" y="164"/>
                  </a:lnTo>
                  <a:lnTo>
                    <a:pt x="466" y="164"/>
                  </a:lnTo>
                  <a:lnTo>
                    <a:pt x="464" y="165"/>
                  </a:lnTo>
                  <a:lnTo>
                    <a:pt x="462" y="165"/>
                  </a:lnTo>
                  <a:lnTo>
                    <a:pt x="462" y="165"/>
                  </a:lnTo>
                  <a:lnTo>
                    <a:pt x="461" y="167"/>
                  </a:lnTo>
                  <a:lnTo>
                    <a:pt x="459" y="167"/>
                  </a:lnTo>
                  <a:lnTo>
                    <a:pt x="459" y="165"/>
                  </a:lnTo>
                  <a:lnTo>
                    <a:pt x="458" y="167"/>
                  </a:lnTo>
                  <a:lnTo>
                    <a:pt x="455" y="167"/>
                  </a:lnTo>
                  <a:lnTo>
                    <a:pt x="455" y="165"/>
                  </a:lnTo>
                  <a:lnTo>
                    <a:pt x="453" y="165"/>
                  </a:lnTo>
                  <a:lnTo>
                    <a:pt x="453" y="167"/>
                  </a:lnTo>
                  <a:lnTo>
                    <a:pt x="451" y="167"/>
                  </a:lnTo>
                  <a:lnTo>
                    <a:pt x="450" y="170"/>
                  </a:lnTo>
                  <a:lnTo>
                    <a:pt x="450" y="170"/>
                  </a:lnTo>
                  <a:lnTo>
                    <a:pt x="451" y="170"/>
                  </a:lnTo>
                  <a:lnTo>
                    <a:pt x="453" y="172"/>
                  </a:lnTo>
                  <a:lnTo>
                    <a:pt x="455" y="173"/>
                  </a:lnTo>
                  <a:lnTo>
                    <a:pt x="455" y="173"/>
                  </a:lnTo>
                  <a:lnTo>
                    <a:pt x="455" y="173"/>
                  </a:lnTo>
                  <a:lnTo>
                    <a:pt x="453" y="173"/>
                  </a:lnTo>
                  <a:lnTo>
                    <a:pt x="453" y="172"/>
                  </a:lnTo>
                  <a:lnTo>
                    <a:pt x="451" y="172"/>
                  </a:lnTo>
                  <a:lnTo>
                    <a:pt x="450" y="172"/>
                  </a:lnTo>
                  <a:lnTo>
                    <a:pt x="450" y="170"/>
                  </a:lnTo>
                  <a:lnTo>
                    <a:pt x="448" y="170"/>
                  </a:lnTo>
                  <a:lnTo>
                    <a:pt x="448" y="170"/>
                  </a:lnTo>
                  <a:lnTo>
                    <a:pt x="447" y="172"/>
                  </a:lnTo>
                  <a:lnTo>
                    <a:pt x="448" y="176"/>
                  </a:lnTo>
                  <a:lnTo>
                    <a:pt x="450" y="180"/>
                  </a:lnTo>
                  <a:lnTo>
                    <a:pt x="450" y="180"/>
                  </a:lnTo>
                  <a:lnTo>
                    <a:pt x="450" y="183"/>
                  </a:lnTo>
                  <a:lnTo>
                    <a:pt x="448" y="183"/>
                  </a:lnTo>
                  <a:lnTo>
                    <a:pt x="448" y="183"/>
                  </a:lnTo>
                  <a:lnTo>
                    <a:pt x="448" y="184"/>
                  </a:lnTo>
                  <a:lnTo>
                    <a:pt x="448" y="184"/>
                  </a:lnTo>
                  <a:lnTo>
                    <a:pt x="448" y="181"/>
                  </a:lnTo>
                  <a:lnTo>
                    <a:pt x="450" y="180"/>
                  </a:lnTo>
                  <a:lnTo>
                    <a:pt x="448" y="176"/>
                  </a:lnTo>
                  <a:lnTo>
                    <a:pt x="448" y="176"/>
                  </a:lnTo>
                  <a:lnTo>
                    <a:pt x="447" y="175"/>
                  </a:lnTo>
                  <a:lnTo>
                    <a:pt x="447" y="175"/>
                  </a:lnTo>
                  <a:lnTo>
                    <a:pt x="445" y="176"/>
                  </a:lnTo>
                  <a:lnTo>
                    <a:pt x="445" y="176"/>
                  </a:lnTo>
                  <a:lnTo>
                    <a:pt x="444" y="180"/>
                  </a:lnTo>
                  <a:lnTo>
                    <a:pt x="442" y="181"/>
                  </a:lnTo>
                  <a:lnTo>
                    <a:pt x="442" y="181"/>
                  </a:lnTo>
                  <a:lnTo>
                    <a:pt x="442" y="184"/>
                  </a:lnTo>
                  <a:lnTo>
                    <a:pt x="442" y="186"/>
                  </a:lnTo>
                  <a:lnTo>
                    <a:pt x="440" y="186"/>
                  </a:lnTo>
                  <a:lnTo>
                    <a:pt x="440" y="188"/>
                  </a:lnTo>
                  <a:lnTo>
                    <a:pt x="440" y="188"/>
                  </a:lnTo>
                  <a:lnTo>
                    <a:pt x="439" y="188"/>
                  </a:lnTo>
                  <a:lnTo>
                    <a:pt x="439" y="188"/>
                  </a:lnTo>
                  <a:lnTo>
                    <a:pt x="439" y="186"/>
                  </a:lnTo>
                  <a:lnTo>
                    <a:pt x="437" y="186"/>
                  </a:lnTo>
                  <a:lnTo>
                    <a:pt x="437" y="186"/>
                  </a:lnTo>
                  <a:lnTo>
                    <a:pt x="436" y="186"/>
                  </a:lnTo>
                  <a:lnTo>
                    <a:pt x="436" y="186"/>
                  </a:lnTo>
                  <a:lnTo>
                    <a:pt x="437" y="184"/>
                  </a:lnTo>
                  <a:lnTo>
                    <a:pt x="437" y="183"/>
                  </a:lnTo>
                  <a:lnTo>
                    <a:pt x="437" y="183"/>
                  </a:lnTo>
                  <a:lnTo>
                    <a:pt x="439" y="181"/>
                  </a:lnTo>
                  <a:lnTo>
                    <a:pt x="440" y="181"/>
                  </a:lnTo>
                  <a:lnTo>
                    <a:pt x="439" y="180"/>
                  </a:lnTo>
                  <a:lnTo>
                    <a:pt x="439" y="180"/>
                  </a:lnTo>
                  <a:lnTo>
                    <a:pt x="439" y="180"/>
                  </a:lnTo>
                  <a:lnTo>
                    <a:pt x="439" y="178"/>
                  </a:lnTo>
                  <a:lnTo>
                    <a:pt x="439" y="178"/>
                  </a:lnTo>
                  <a:lnTo>
                    <a:pt x="439" y="178"/>
                  </a:lnTo>
                  <a:lnTo>
                    <a:pt x="440" y="180"/>
                  </a:lnTo>
                  <a:lnTo>
                    <a:pt x="442" y="180"/>
                  </a:lnTo>
                  <a:lnTo>
                    <a:pt x="442" y="180"/>
                  </a:lnTo>
                  <a:lnTo>
                    <a:pt x="442" y="178"/>
                  </a:lnTo>
                  <a:lnTo>
                    <a:pt x="442" y="178"/>
                  </a:lnTo>
                  <a:lnTo>
                    <a:pt x="440" y="176"/>
                  </a:lnTo>
                  <a:lnTo>
                    <a:pt x="440" y="176"/>
                  </a:lnTo>
                  <a:lnTo>
                    <a:pt x="440" y="176"/>
                  </a:lnTo>
                  <a:lnTo>
                    <a:pt x="442" y="176"/>
                  </a:lnTo>
                  <a:lnTo>
                    <a:pt x="444" y="176"/>
                  </a:lnTo>
                  <a:lnTo>
                    <a:pt x="444" y="176"/>
                  </a:lnTo>
                  <a:lnTo>
                    <a:pt x="444" y="176"/>
                  </a:lnTo>
                  <a:lnTo>
                    <a:pt x="444" y="175"/>
                  </a:lnTo>
                  <a:lnTo>
                    <a:pt x="442" y="175"/>
                  </a:lnTo>
                  <a:lnTo>
                    <a:pt x="444" y="173"/>
                  </a:lnTo>
                  <a:lnTo>
                    <a:pt x="444" y="173"/>
                  </a:lnTo>
                  <a:lnTo>
                    <a:pt x="445" y="175"/>
                  </a:lnTo>
                  <a:lnTo>
                    <a:pt x="445" y="173"/>
                  </a:lnTo>
                  <a:lnTo>
                    <a:pt x="445" y="173"/>
                  </a:lnTo>
                  <a:lnTo>
                    <a:pt x="445" y="172"/>
                  </a:lnTo>
                  <a:lnTo>
                    <a:pt x="444" y="170"/>
                  </a:lnTo>
                  <a:lnTo>
                    <a:pt x="442" y="169"/>
                  </a:lnTo>
                  <a:lnTo>
                    <a:pt x="440" y="169"/>
                  </a:lnTo>
                  <a:lnTo>
                    <a:pt x="442" y="169"/>
                  </a:lnTo>
                  <a:lnTo>
                    <a:pt x="442" y="169"/>
                  </a:lnTo>
                  <a:lnTo>
                    <a:pt x="442" y="169"/>
                  </a:lnTo>
                  <a:lnTo>
                    <a:pt x="442" y="169"/>
                  </a:lnTo>
                  <a:lnTo>
                    <a:pt x="442" y="169"/>
                  </a:lnTo>
                  <a:lnTo>
                    <a:pt x="444" y="169"/>
                  </a:lnTo>
                  <a:lnTo>
                    <a:pt x="444" y="169"/>
                  </a:lnTo>
                  <a:lnTo>
                    <a:pt x="444" y="169"/>
                  </a:lnTo>
                  <a:lnTo>
                    <a:pt x="444" y="170"/>
                  </a:lnTo>
                  <a:lnTo>
                    <a:pt x="445" y="170"/>
                  </a:lnTo>
                  <a:lnTo>
                    <a:pt x="445" y="170"/>
                  </a:lnTo>
                  <a:lnTo>
                    <a:pt x="445" y="170"/>
                  </a:lnTo>
                  <a:lnTo>
                    <a:pt x="445" y="170"/>
                  </a:lnTo>
                  <a:lnTo>
                    <a:pt x="445" y="169"/>
                  </a:lnTo>
                  <a:lnTo>
                    <a:pt x="445" y="169"/>
                  </a:lnTo>
                  <a:lnTo>
                    <a:pt x="445" y="169"/>
                  </a:lnTo>
                  <a:lnTo>
                    <a:pt x="447" y="169"/>
                  </a:lnTo>
                  <a:lnTo>
                    <a:pt x="447" y="169"/>
                  </a:lnTo>
                  <a:lnTo>
                    <a:pt x="448" y="169"/>
                  </a:lnTo>
                  <a:lnTo>
                    <a:pt x="448" y="169"/>
                  </a:lnTo>
                  <a:lnTo>
                    <a:pt x="448" y="167"/>
                  </a:lnTo>
                  <a:lnTo>
                    <a:pt x="448" y="167"/>
                  </a:lnTo>
                  <a:lnTo>
                    <a:pt x="448" y="165"/>
                  </a:lnTo>
                  <a:lnTo>
                    <a:pt x="448" y="165"/>
                  </a:lnTo>
                  <a:lnTo>
                    <a:pt x="448" y="165"/>
                  </a:lnTo>
                  <a:lnTo>
                    <a:pt x="450" y="165"/>
                  </a:lnTo>
                  <a:lnTo>
                    <a:pt x="450" y="164"/>
                  </a:lnTo>
                  <a:lnTo>
                    <a:pt x="450" y="164"/>
                  </a:lnTo>
                  <a:lnTo>
                    <a:pt x="451" y="164"/>
                  </a:lnTo>
                  <a:lnTo>
                    <a:pt x="451" y="162"/>
                  </a:lnTo>
                  <a:lnTo>
                    <a:pt x="451" y="162"/>
                  </a:lnTo>
                  <a:lnTo>
                    <a:pt x="453" y="162"/>
                  </a:lnTo>
                  <a:lnTo>
                    <a:pt x="453" y="164"/>
                  </a:lnTo>
                  <a:lnTo>
                    <a:pt x="453" y="164"/>
                  </a:lnTo>
                  <a:lnTo>
                    <a:pt x="456" y="162"/>
                  </a:lnTo>
                  <a:lnTo>
                    <a:pt x="458" y="164"/>
                  </a:lnTo>
                  <a:lnTo>
                    <a:pt x="459" y="164"/>
                  </a:lnTo>
                  <a:lnTo>
                    <a:pt x="461" y="164"/>
                  </a:lnTo>
                  <a:lnTo>
                    <a:pt x="461" y="164"/>
                  </a:lnTo>
                  <a:lnTo>
                    <a:pt x="462" y="164"/>
                  </a:lnTo>
                  <a:lnTo>
                    <a:pt x="462" y="164"/>
                  </a:lnTo>
                  <a:lnTo>
                    <a:pt x="462" y="164"/>
                  </a:lnTo>
                  <a:lnTo>
                    <a:pt x="464" y="164"/>
                  </a:lnTo>
                  <a:lnTo>
                    <a:pt x="464" y="162"/>
                  </a:lnTo>
                  <a:lnTo>
                    <a:pt x="464" y="161"/>
                  </a:lnTo>
                  <a:lnTo>
                    <a:pt x="464" y="161"/>
                  </a:lnTo>
                  <a:lnTo>
                    <a:pt x="464" y="159"/>
                  </a:lnTo>
                  <a:lnTo>
                    <a:pt x="464" y="161"/>
                  </a:lnTo>
                  <a:lnTo>
                    <a:pt x="464" y="159"/>
                  </a:lnTo>
                  <a:lnTo>
                    <a:pt x="464" y="159"/>
                  </a:lnTo>
                  <a:lnTo>
                    <a:pt x="464" y="159"/>
                  </a:lnTo>
                  <a:lnTo>
                    <a:pt x="466" y="159"/>
                  </a:lnTo>
                  <a:lnTo>
                    <a:pt x="466" y="159"/>
                  </a:lnTo>
                  <a:lnTo>
                    <a:pt x="467" y="158"/>
                  </a:lnTo>
                  <a:lnTo>
                    <a:pt x="467" y="158"/>
                  </a:lnTo>
                  <a:lnTo>
                    <a:pt x="466" y="158"/>
                  </a:lnTo>
                  <a:lnTo>
                    <a:pt x="467" y="156"/>
                  </a:lnTo>
                  <a:lnTo>
                    <a:pt x="467" y="156"/>
                  </a:lnTo>
                  <a:lnTo>
                    <a:pt x="467" y="154"/>
                  </a:lnTo>
                  <a:close/>
                  <a:moveTo>
                    <a:pt x="1476" y="148"/>
                  </a:moveTo>
                  <a:lnTo>
                    <a:pt x="1478" y="148"/>
                  </a:lnTo>
                  <a:lnTo>
                    <a:pt x="1480" y="150"/>
                  </a:lnTo>
                  <a:lnTo>
                    <a:pt x="1481" y="150"/>
                  </a:lnTo>
                  <a:lnTo>
                    <a:pt x="1481" y="151"/>
                  </a:lnTo>
                  <a:lnTo>
                    <a:pt x="1480" y="154"/>
                  </a:lnTo>
                  <a:lnTo>
                    <a:pt x="1478" y="156"/>
                  </a:lnTo>
                  <a:lnTo>
                    <a:pt x="1476" y="159"/>
                  </a:lnTo>
                  <a:lnTo>
                    <a:pt x="1475" y="161"/>
                  </a:lnTo>
                  <a:lnTo>
                    <a:pt x="1473" y="161"/>
                  </a:lnTo>
                  <a:lnTo>
                    <a:pt x="1472" y="161"/>
                  </a:lnTo>
                  <a:lnTo>
                    <a:pt x="1472" y="161"/>
                  </a:lnTo>
                  <a:lnTo>
                    <a:pt x="1472" y="162"/>
                  </a:lnTo>
                  <a:lnTo>
                    <a:pt x="1472" y="162"/>
                  </a:lnTo>
                  <a:lnTo>
                    <a:pt x="1470" y="162"/>
                  </a:lnTo>
                  <a:lnTo>
                    <a:pt x="1470" y="161"/>
                  </a:lnTo>
                  <a:lnTo>
                    <a:pt x="1468" y="161"/>
                  </a:lnTo>
                  <a:lnTo>
                    <a:pt x="1468" y="158"/>
                  </a:lnTo>
                  <a:lnTo>
                    <a:pt x="1470" y="156"/>
                  </a:lnTo>
                  <a:lnTo>
                    <a:pt x="1473" y="151"/>
                  </a:lnTo>
                  <a:lnTo>
                    <a:pt x="1476" y="148"/>
                  </a:lnTo>
                  <a:close/>
                  <a:moveTo>
                    <a:pt x="1521" y="134"/>
                  </a:moveTo>
                  <a:lnTo>
                    <a:pt x="1522" y="136"/>
                  </a:lnTo>
                  <a:lnTo>
                    <a:pt x="1525" y="137"/>
                  </a:lnTo>
                  <a:lnTo>
                    <a:pt x="1528" y="140"/>
                  </a:lnTo>
                  <a:lnTo>
                    <a:pt x="1530" y="140"/>
                  </a:lnTo>
                  <a:lnTo>
                    <a:pt x="1530" y="142"/>
                  </a:lnTo>
                  <a:lnTo>
                    <a:pt x="1530" y="142"/>
                  </a:lnTo>
                  <a:lnTo>
                    <a:pt x="1527" y="140"/>
                  </a:lnTo>
                  <a:lnTo>
                    <a:pt x="1525" y="140"/>
                  </a:lnTo>
                  <a:lnTo>
                    <a:pt x="1524" y="140"/>
                  </a:lnTo>
                  <a:lnTo>
                    <a:pt x="1522" y="140"/>
                  </a:lnTo>
                  <a:lnTo>
                    <a:pt x="1521" y="140"/>
                  </a:lnTo>
                  <a:lnTo>
                    <a:pt x="1521" y="139"/>
                  </a:lnTo>
                  <a:lnTo>
                    <a:pt x="1521" y="137"/>
                  </a:lnTo>
                  <a:lnTo>
                    <a:pt x="1519" y="136"/>
                  </a:lnTo>
                  <a:lnTo>
                    <a:pt x="1519" y="136"/>
                  </a:lnTo>
                  <a:lnTo>
                    <a:pt x="1521" y="136"/>
                  </a:lnTo>
                  <a:lnTo>
                    <a:pt x="1521" y="134"/>
                  </a:lnTo>
                  <a:close/>
                  <a:moveTo>
                    <a:pt x="341" y="80"/>
                  </a:moveTo>
                  <a:lnTo>
                    <a:pt x="343" y="80"/>
                  </a:lnTo>
                  <a:lnTo>
                    <a:pt x="343" y="82"/>
                  </a:lnTo>
                  <a:lnTo>
                    <a:pt x="344" y="85"/>
                  </a:lnTo>
                  <a:lnTo>
                    <a:pt x="344" y="87"/>
                  </a:lnTo>
                  <a:lnTo>
                    <a:pt x="344" y="87"/>
                  </a:lnTo>
                  <a:lnTo>
                    <a:pt x="344" y="87"/>
                  </a:lnTo>
                  <a:lnTo>
                    <a:pt x="344" y="88"/>
                  </a:lnTo>
                  <a:lnTo>
                    <a:pt x="346" y="90"/>
                  </a:lnTo>
                  <a:lnTo>
                    <a:pt x="346" y="90"/>
                  </a:lnTo>
                  <a:lnTo>
                    <a:pt x="346" y="91"/>
                  </a:lnTo>
                  <a:lnTo>
                    <a:pt x="347" y="93"/>
                  </a:lnTo>
                  <a:lnTo>
                    <a:pt x="347" y="93"/>
                  </a:lnTo>
                  <a:lnTo>
                    <a:pt x="347" y="95"/>
                  </a:lnTo>
                  <a:lnTo>
                    <a:pt x="347" y="95"/>
                  </a:lnTo>
                  <a:lnTo>
                    <a:pt x="346" y="96"/>
                  </a:lnTo>
                  <a:lnTo>
                    <a:pt x="346" y="96"/>
                  </a:lnTo>
                  <a:lnTo>
                    <a:pt x="347" y="99"/>
                  </a:lnTo>
                  <a:lnTo>
                    <a:pt x="349" y="101"/>
                  </a:lnTo>
                  <a:lnTo>
                    <a:pt x="352" y="101"/>
                  </a:lnTo>
                  <a:lnTo>
                    <a:pt x="352" y="101"/>
                  </a:lnTo>
                  <a:lnTo>
                    <a:pt x="352" y="102"/>
                  </a:lnTo>
                  <a:lnTo>
                    <a:pt x="349" y="102"/>
                  </a:lnTo>
                  <a:lnTo>
                    <a:pt x="347" y="101"/>
                  </a:lnTo>
                  <a:lnTo>
                    <a:pt x="346" y="99"/>
                  </a:lnTo>
                  <a:lnTo>
                    <a:pt x="346" y="98"/>
                  </a:lnTo>
                  <a:lnTo>
                    <a:pt x="344" y="95"/>
                  </a:lnTo>
                  <a:lnTo>
                    <a:pt x="344" y="93"/>
                  </a:lnTo>
                  <a:lnTo>
                    <a:pt x="343" y="91"/>
                  </a:lnTo>
                  <a:lnTo>
                    <a:pt x="341" y="91"/>
                  </a:lnTo>
                  <a:lnTo>
                    <a:pt x="341" y="91"/>
                  </a:lnTo>
                  <a:lnTo>
                    <a:pt x="341" y="90"/>
                  </a:lnTo>
                  <a:lnTo>
                    <a:pt x="343" y="90"/>
                  </a:lnTo>
                  <a:lnTo>
                    <a:pt x="341" y="88"/>
                  </a:lnTo>
                  <a:lnTo>
                    <a:pt x="341" y="88"/>
                  </a:lnTo>
                  <a:lnTo>
                    <a:pt x="339" y="88"/>
                  </a:lnTo>
                  <a:lnTo>
                    <a:pt x="339" y="88"/>
                  </a:lnTo>
                  <a:lnTo>
                    <a:pt x="339" y="87"/>
                  </a:lnTo>
                  <a:lnTo>
                    <a:pt x="339" y="87"/>
                  </a:lnTo>
                  <a:lnTo>
                    <a:pt x="339" y="87"/>
                  </a:lnTo>
                  <a:lnTo>
                    <a:pt x="339" y="85"/>
                  </a:lnTo>
                  <a:lnTo>
                    <a:pt x="339" y="85"/>
                  </a:lnTo>
                  <a:lnTo>
                    <a:pt x="341" y="85"/>
                  </a:lnTo>
                  <a:lnTo>
                    <a:pt x="341" y="84"/>
                  </a:lnTo>
                  <a:lnTo>
                    <a:pt x="341" y="84"/>
                  </a:lnTo>
                  <a:lnTo>
                    <a:pt x="341" y="82"/>
                  </a:lnTo>
                  <a:lnTo>
                    <a:pt x="341" y="80"/>
                  </a:lnTo>
                  <a:lnTo>
                    <a:pt x="341" y="80"/>
                  </a:lnTo>
                  <a:close/>
                  <a:moveTo>
                    <a:pt x="1577" y="74"/>
                  </a:moveTo>
                  <a:lnTo>
                    <a:pt x="1579" y="74"/>
                  </a:lnTo>
                  <a:lnTo>
                    <a:pt x="1579" y="76"/>
                  </a:lnTo>
                  <a:lnTo>
                    <a:pt x="1579" y="77"/>
                  </a:lnTo>
                  <a:lnTo>
                    <a:pt x="1577" y="79"/>
                  </a:lnTo>
                  <a:lnTo>
                    <a:pt x="1577" y="79"/>
                  </a:lnTo>
                  <a:lnTo>
                    <a:pt x="1577" y="79"/>
                  </a:lnTo>
                  <a:lnTo>
                    <a:pt x="1577" y="79"/>
                  </a:lnTo>
                  <a:lnTo>
                    <a:pt x="1576" y="79"/>
                  </a:lnTo>
                  <a:lnTo>
                    <a:pt x="1576" y="77"/>
                  </a:lnTo>
                  <a:lnTo>
                    <a:pt x="1577" y="76"/>
                  </a:lnTo>
                  <a:lnTo>
                    <a:pt x="1577" y="76"/>
                  </a:lnTo>
                  <a:lnTo>
                    <a:pt x="1577" y="74"/>
                  </a:lnTo>
                  <a:lnTo>
                    <a:pt x="1577" y="74"/>
                  </a:lnTo>
                  <a:close/>
                  <a:moveTo>
                    <a:pt x="1481" y="73"/>
                  </a:moveTo>
                  <a:lnTo>
                    <a:pt x="1483" y="74"/>
                  </a:lnTo>
                  <a:lnTo>
                    <a:pt x="1484" y="74"/>
                  </a:lnTo>
                  <a:lnTo>
                    <a:pt x="1484" y="76"/>
                  </a:lnTo>
                  <a:lnTo>
                    <a:pt x="1484" y="77"/>
                  </a:lnTo>
                  <a:lnTo>
                    <a:pt x="1484" y="80"/>
                  </a:lnTo>
                  <a:lnTo>
                    <a:pt x="1484" y="80"/>
                  </a:lnTo>
                  <a:lnTo>
                    <a:pt x="1486" y="82"/>
                  </a:lnTo>
                  <a:lnTo>
                    <a:pt x="1486" y="84"/>
                  </a:lnTo>
                  <a:lnTo>
                    <a:pt x="1486" y="85"/>
                  </a:lnTo>
                  <a:lnTo>
                    <a:pt x="1487" y="87"/>
                  </a:lnTo>
                  <a:lnTo>
                    <a:pt x="1487" y="88"/>
                  </a:lnTo>
                  <a:lnTo>
                    <a:pt x="1489" y="88"/>
                  </a:lnTo>
                  <a:lnTo>
                    <a:pt x="1489" y="90"/>
                  </a:lnTo>
                  <a:lnTo>
                    <a:pt x="1487" y="95"/>
                  </a:lnTo>
                  <a:lnTo>
                    <a:pt x="1487" y="96"/>
                  </a:lnTo>
                  <a:lnTo>
                    <a:pt x="1487" y="96"/>
                  </a:lnTo>
                  <a:lnTo>
                    <a:pt x="1487" y="96"/>
                  </a:lnTo>
                  <a:lnTo>
                    <a:pt x="1487" y="96"/>
                  </a:lnTo>
                  <a:lnTo>
                    <a:pt x="1489" y="96"/>
                  </a:lnTo>
                  <a:lnTo>
                    <a:pt x="1491" y="96"/>
                  </a:lnTo>
                  <a:lnTo>
                    <a:pt x="1491" y="98"/>
                  </a:lnTo>
                  <a:lnTo>
                    <a:pt x="1491" y="99"/>
                  </a:lnTo>
                  <a:lnTo>
                    <a:pt x="1491" y="99"/>
                  </a:lnTo>
                  <a:lnTo>
                    <a:pt x="1491" y="99"/>
                  </a:lnTo>
                  <a:lnTo>
                    <a:pt x="1491" y="101"/>
                  </a:lnTo>
                  <a:lnTo>
                    <a:pt x="1491" y="101"/>
                  </a:lnTo>
                  <a:lnTo>
                    <a:pt x="1491" y="102"/>
                  </a:lnTo>
                  <a:lnTo>
                    <a:pt x="1491" y="102"/>
                  </a:lnTo>
                  <a:lnTo>
                    <a:pt x="1491" y="104"/>
                  </a:lnTo>
                  <a:lnTo>
                    <a:pt x="1491" y="104"/>
                  </a:lnTo>
                  <a:lnTo>
                    <a:pt x="1492" y="106"/>
                  </a:lnTo>
                  <a:lnTo>
                    <a:pt x="1492" y="109"/>
                  </a:lnTo>
                  <a:lnTo>
                    <a:pt x="1492" y="109"/>
                  </a:lnTo>
                  <a:lnTo>
                    <a:pt x="1492" y="110"/>
                  </a:lnTo>
                  <a:lnTo>
                    <a:pt x="1492" y="110"/>
                  </a:lnTo>
                  <a:lnTo>
                    <a:pt x="1492" y="112"/>
                  </a:lnTo>
                  <a:lnTo>
                    <a:pt x="1491" y="112"/>
                  </a:lnTo>
                  <a:lnTo>
                    <a:pt x="1491" y="112"/>
                  </a:lnTo>
                  <a:lnTo>
                    <a:pt x="1491" y="112"/>
                  </a:lnTo>
                  <a:lnTo>
                    <a:pt x="1491" y="112"/>
                  </a:lnTo>
                  <a:lnTo>
                    <a:pt x="1489" y="113"/>
                  </a:lnTo>
                  <a:lnTo>
                    <a:pt x="1489" y="115"/>
                  </a:lnTo>
                  <a:lnTo>
                    <a:pt x="1489" y="115"/>
                  </a:lnTo>
                  <a:lnTo>
                    <a:pt x="1491" y="115"/>
                  </a:lnTo>
                  <a:lnTo>
                    <a:pt x="1491" y="117"/>
                  </a:lnTo>
                  <a:lnTo>
                    <a:pt x="1492" y="118"/>
                  </a:lnTo>
                  <a:lnTo>
                    <a:pt x="1492" y="118"/>
                  </a:lnTo>
                  <a:lnTo>
                    <a:pt x="1494" y="118"/>
                  </a:lnTo>
                  <a:lnTo>
                    <a:pt x="1494" y="118"/>
                  </a:lnTo>
                  <a:lnTo>
                    <a:pt x="1495" y="118"/>
                  </a:lnTo>
                  <a:lnTo>
                    <a:pt x="1495" y="118"/>
                  </a:lnTo>
                  <a:lnTo>
                    <a:pt x="1495" y="118"/>
                  </a:lnTo>
                  <a:lnTo>
                    <a:pt x="1495" y="118"/>
                  </a:lnTo>
                  <a:lnTo>
                    <a:pt x="1498" y="120"/>
                  </a:lnTo>
                  <a:lnTo>
                    <a:pt x="1498" y="121"/>
                  </a:lnTo>
                  <a:lnTo>
                    <a:pt x="1498" y="123"/>
                  </a:lnTo>
                  <a:lnTo>
                    <a:pt x="1500" y="125"/>
                  </a:lnTo>
                  <a:lnTo>
                    <a:pt x="1502" y="125"/>
                  </a:lnTo>
                  <a:lnTo>
                    <a:pt x="1502" y="126"/>
                  </a:lnTo>
                  <a:lnTo>
                    <a:pt x="1502" y="128"/>
                  </a:lnTo>
                  <a:lnTo>
                    <a:pt x="1502" y="128"/>
                  </a:lnTo>
                  <a:lnTo>
                    <a:pt x="1502" y="128"/>
                  </a:lnTo>
                  <a:lnTo>
                    <a:pt x="1502" y="128"/>
                  </a:lnTo>
                  <a:lnTo>
                    <a:pt x="1502" y="128"/>
                  </a:lnTo>
                  <a:lnTo>
                    <a:pt x="1502" y="129"/>
                  </a:lnTo>
                  <a:lnTo>
                    <a:pt x="1502" y="131"/>
                  </a:lnTo>
                  <a:lnTo>
                    <a:pt x="1502" y="132"/>
                  </a:lnTo>
                  <a:lnTo>
                    <a:pt x="1502" y="134"/>
                  </a:lnTo>
                  <a:lnTo>
                    <a:pt x="1503" y="134"/>
                  </a:lnTo>
                  <a:lnTo>
                    <a:pt x="1503" y="136"/>
                  </a:lnTo>
                  <a:lnTo>
                    <a:pt x="1505" y="139"/>
                  </a:lnTo>
                  <a:lnTo>
                    <a:pt x="1506" y="140"/>
                  </a:lnTo>
                  <a:lnTo>
                    <a:pt x="1506" y="142"/>
                  </a:lnTo>
                  <a:lnTo>
                    <a:pt x="1506" y="142"/>
                  </a:lnTo>
                  <a:lnTo>
                    <a:pt x="1508" y="142"/>
                  </a:lnTo>
                  <a:lnTo>
                    <a:pt x="1508" y="142"/>
                  </a:lnTo>
                  <a:lnTo>
                    <a:pt x="1508" y="143"/>
                  </a:lnTo>
                  <a:lnTo>
                    <a:pt x="1508" y="143"/>
                  </a:lnTo>
                  <a:lnTo>
                    <a:pt x="1508" y="143"/>
                  </a:lnTo>
                  <a:lnTo>
                    <a:pt x="1508" y="145"/>
                  </a:lnTo>
                  <a:lnTo>
                    <a:pt x="1509" y="147"/>
                  </a:lnTo>
                  <a:lnTo>
                    <a:pt x="1509" y="147"/>
                  </a:lnTo>
                  <a:lnTo>
                    <a:pt x="1509" y="148"/>
                  </a:lnTo>
                  <a:lnTo>
                    <a:pt x="1509" y="148"/>
                  </a:lnTo>
                  <a:lnTo>
                    <a:pt x="1511" y="150"/>
                  </a:lnTo>
                  <a:lnTo>
                    <a:pt x="1511" y="150"/>
                  </a:lnTo>
                  <a:lnTo>
                    <a:pt x="1511" y="151"/>
                  </a:lnTo>
                  <a:lnTo>
                    <a:pt x="1511" y="151"/>
                  </a:lnTo>
                  <a:lnTo>
                    <a:pt x="1511" y="151"/>
                  </a:lnTo>
                  <a:lnTo>
                    <a:pt x="1509" y="151"/>
                  </a:lnTo>
                  <a:lnTo>
                    <a:pt x="1509" y="151"/>
                  </a:lnTo>
                  <a:lnTo>
                    <a:pt x="1509" y="151"/>
                  </a:lnTo>
                  <a:lnTo>
                    <a:pt x="1509" y="151"/>
                  </a:lnTo>
                  <a:lnTo>
                    <a:pt x="1508" y="151"/>
                  </a:lnTo>
                  <a:lnTo>
                    <a:pt x="1508" y="151"/>
                  </a:lnTo>
                  <a:lnTo>
                    <a:pt x="1508" y="151"/>
                  </a:lnTo>
                  <a:lnTo>
                    <a:pt x="1505" y="148"/>
                  </a:lnTo>
                  <a:lnTo>
                    <a:pt x="1505" y="148"/>
                  </a:lnTo>
                  <a:lnTo>
                    <a:pt x="1503" y="148"/>
                  </a:lnTo>
                  <a:lnTo>
                    <a:pt x="1503" y="148"/>
                  </a:lnTo>
                  <a:lnTo>
                    <a:pt x="1503" y="148"/>
                  </a:lnTo>
                  <a:lnTo>
                    <a:pt x="1503" y="148"/>
                  </a:lnTo>
                  <a:lnTo>
                    <a:pt x="1503" y="148"/>
                  </a:lnTo>
                  <a:lnTo>
                    <a:pt x="1502" y="148"/>
                  </a:lnTo>
                  <a:lnTo>
                    <a:pt x="1502" y="148"/>
                  </a:lnTo>
                  <a:lnTo>
                    <a:pt x="1502" y="148"/>
                  </a:lnTo>
                  <a:lnTo>
                    <a:pt x="1502" y="148"/>
                  </a:lnTo>
                  <a:lnTo>
                    <a:pt x="1502" y="148"/>
                  </a:lnTo>
                  <a:lnTo>
                    <a:pt x="1502" y="148"/>
                  </a:lnTo>
                  <a:lnTo>
                    <a:pt x="1500" y="148"/>
                  </a:lnTo>
                  <a:lnTo>
                    <a:pt x="1500" y="148"/>
                  </a:lnTo>
                  <a:lnTo>
                    <a:pt x="1500" y="147"/>
                  </a:lnTo>
                  <a:lnTo>
                    <a:pt x="1500" y="147"/>
                  </a:lnTo>
                  <a:lnTo>
                    <a:pt x="1500" y="145"/>
                  </a:lnTo>
                  <a:lnTo>
                    <a:pt x="1500" y="145"/>
                  </a:lnTo>
                  <a:lnTo>
                    <a:pt x="1502" y="145"/>
                  </a:lnTo>
                  <a:lnTo>
                    <a:pt x="1502" y="143"/>
                  </a:lnTo>
                  <a:lnTo>
                    <a:pt x="1502" y="143"/>
                  </a:lnTo>
                  <a:lnTo>
                    <a:pt x="1502" y="142"/>
                  </a:lnTo>
                  <a:lnTo>
                    <a:pt x="1502" y="142"/>
                  </a:lnTo>
                  <a:lnTo>
                    <a:pt x="1500" y="140"/>
                  </a:lnTo>
                  <a:lnTo>
                    <a:pt x="1500" y="140"/>
                  </a:lnTo>
                  <a:lnTo>
                    <a:pt x="1500" y="140"/>
                  </a:lnTo>
                  <a:lnTo>
                    <a:pt x="1498" y="139"/>
                  </a:lnTo>
                  <a:lnTo>
                    <a:pt x="1498" y="139"/>
                  </a:lnTo>
                  <a:lnTo>
                    <a:pt x="1498" y="139"/>
                  </a:lnTo>
                  <a:lnTo>
                    <a:pt x="1497" y="139"/>
                  </a:lnTo>
                  <a:lnTo>
                    <a:pt x="1497" y="137"/>
                  </a:lnTo>
                  <a:lnTo>
                    <a:pt x="1497" y="136"/>
                  </a:lnTo>
                  <a:lnTo>
                    <a:pt x="1497" y="134"/>
                  </a:lnTo>
                  <a:lnTo>
                    <a:pt x="1497" y="134"/>
                  </a:lnTo>
                  <a:lnTo>
                    <a:pt x="1497" y="132"/>
                  </a:lnTo>
                  <a:lnTo>
                    <a:pt x="1495" y="131"/>
                  </a:lnTo>
                  <a:lnTo>
                    <a:pt x="1495" y="129"/>
                  </a:lnTo>
                  <a:lnTo>
                    <a:pt x="1494" y="128"/>
                  </a:lnTo>
                  <a:lnTo>
                    <a:pt x="1492" y="128"/>
                  </a:lnTo>
                  <a:lnTo>
                    <a:pt x="1491" y="126"/>
                  </a:lnTo>
                  <a:lnTo>
                    <a:pt x="1491" y="126"/>
                  </a:lnTo>
                  <a:lnTo>
                    <a:pt x="1487" y="123"/>
                  </a:lnTo>
                  <a:lnTo>
                    <a:pt x="1487" y="123"/>
                  </a:lnTo>
                  <a:lnTo>
                    <a:pt x="1486" y="121"/>
                  </a:lnTo>
                  <a:lnTo>
                    <a:pt x="1486" y="121"/>
                  </a:lnTo>
                  <a:lnTo>
                    <a:pt x="1486" y="120"/>
                  </a:lnTo>
                  <a:lnTo>
                    <a:pt x="1486" y="118"/>
                  </a:lnTo>
                  <a:lnTo>
                    <a:pt x="1486" y="118"/>
                  </a:lnTo>
                  <a:lnTo>
                    <a:pt x="1486" y="118"/>
                  </a:lnTo>
                  <a:lnTo>
                    <a:pt x="1486" y="118"/>
                  </a:lnTo>
                  <a:lnTo>
                    <a:pt x="1484" y="115"/>
                  </a:lnTo>
                  <a:lnTo>
                    <a:pt x="1483" y="113"/>
                  </a:lnTo>
                  <a:lnTo>
                    <a:pt x="1483" y="113"/>
                  </a:lnTo>
                  <a:lnTo>
                    <a:pt x="1483" y="113"/>
                  </a:lnTo>
                  <a:lnTo>
                    <a:pt x="1483" y="113"/>
                  </a:lnTo>
                  <a:lnTo>
                    <a:pt x="1481" y="112"/>
                  </a:lnTo>
                  <a:lnTo>
                    <a:pt x="1481" y="110"/>
                  </a:lnTo>
                  <a:lnTo>
                    <a:pt x="1481" y="110"/>
                  </a:lnTo>
                  <a:lnTo>
                    <a:pt x="1483" y="110"/>
                  </a:lnTo>
                  <a:lnTo>
                    <a:pt x="1484" y="109"/>
                  </a:lnTo>
                  <a:lnTo>
                    <a:pt x="1484" y="109"/>
                  </a:lnTo>
                  <a:lnTo>
                    <a:pt x="1484" y="107"/>
                  </a:lnTo>
                  <a:lnTo>
                    <a:pt x="1484" y="107"/>
                  </a:lnTo>
                  <a:lnTo>
                    <a:pt x="1484" y="106"/>
                  </a:lnTo>
                  <a:lnTo>
                    <a:pt x="1484" y="106"/>
                  </a:lnTo>
                  <a:lnTo>
                    <a:pt x="1484" y="106"/>
                  </a:lnTo>
                  <a:lnTo>
                    <a:pt x="1483" y="102"/>
                  </a:lnTo>
                  <a:lnTo>
                    <a:pt x="1481" y="101"/>
                  </a:lnTo>
                  <a:lnTo>
                    <a:pt x="1481" y="99"/>
                  </a:lnTo>
                  <a:lnTo>
                    <a:pt x="1481" y="98"/>
                  </a:lnTo>
                  <a:lnTo>
                    <a:pt x="1481" y="98"/>
                  </a:lnTo>
                  <a:lnTo>
                    <a:pt x="1481" y="93"/>
                  </a:lnTo>
                  <a:lnTo>
                    <a:pt x="1481" y="91"/>
                  </a:lnTo>
                  <a:lnTo>
                    <a:pt x="1481" y="90"/>
                  </a:lnTo>
                  <a:lnTo>
                    <a:pt x="1481" y="90"/>
                  </a:lnTo>
                  <a:lnTo>
                    <a:pt x="1483" y="90"/>
                  </a:lnTo>
                  <a:lnTo>
                    <a:pt x="1483" y="88"/>
                  </a:lnTo>
                  <a:lnTo>
                    <a:pt x="1483" y="84"/>
                  </a:lnTo>
                  <a:lnTo>
                    <a:pt x="1483" y="84"/>
                  </a:lnTo>
                  <a:lnTo>
                    <a:pt x="1483" y="84"/>
                  </a:lnTo>
                  <a:lnTo>
                    <a:pt x="1483" y="85"/>
                  </a:lnTo>
                  <a:lnTo>
                    <a:pt x="1481" y="88"/>
                  </a:lnTo>
                  <a:lnTo>
                    <a:pt x="1481" y="88"/>
                  </a:lnTo>
                  <a:lnTo>
                    <a:pt x="1480" y="87"/>
                  </a:lnTo>
                  <a:lnTo>
                    <a:pt x="1480" y="87"/>
                  </a:lnTo>
                  <a:lnTo>
                    <a:pt x="1480" y="87"/>
                  </a:lnTo>
                  <a:lnTo>
                    <a:pt x="1481" y="85"/>
                  </a:lnTo>
                  <a:lnTo>
                    <a:pt x="1480" y="85"/>
                  </a:lnTo>
                  <a:lnTo>
                    <a:pt x="1480" y="84"/>
                  </a:lnTo>
                  <a:lnTo>
                    <a:pt x="1481" y="82"/>
                  </a:lnTo>
                  <a:lnTo>
                    <a:pt x="1481" y="80"/>
                  </a:lnTo>
                  <a:lnTo>
                    <a:pt x="1481" y="80"/>
                  </a:lnTo>
                  <a:lnTo>
                    <a:pt x="1481" y="80"/>
                  </a:lnTo>
                  <a:lnTo>
                    <a:pt x="1481" y="79"/>
                  </a:lnTo>
                  <a:lnTo>
                    <a:pt x="1481" y="79"/>
                  </a:lnTo>
                  <a:lnTo>
                    <a:pt x="1481" y="77"/>
                  </a:lnTo>
                  <a:lnTo>
                    <a:pt x="1481" y="76"/>
                  </a:lnTo>
                  <a:lnTo>
                    <a:pt x="1481" y="74"/>
                  </a:lnTo>
                  <a:lnTo>
                    <a:pt x="1481" y="74"/>
                  </a:lnTo>
                  <a:lnTo>
                    <a:pt x="1481" y="74"/>
                  </a:lnTo>
                  <a:lnTo>
                    <a:pt x="1481" y="73"/>
                  </a:lnTo>
                  <a:close/>
                  <a:moveTo>
                    <a:pt x="1519" y="57"/>
                  </a:moveTo>
                  <a:lnTo>
                    <a:pt x="1519" y="57"/>
                  </a:lnTo>
                  <a:lnTo>
                    <a:pt x="1519" y="58"/>
                  </a:lnTo>
                  <a:lnTo>
                    <a:pt x="1521" y="60"/>
                  </a:lnTo>
                  <a:lnTo>
                    <a:pt x="1521" y="60"/>
                  </a:lnTo>
                  <a:lnTo>
                    <a:pt x="1521" y="60"/>
                  </a:lnTo>
                  <a:lnTo>
                    <a:pt x="1521" y="60"/>
                  </a:lnTo>
                  <a:lnTo>
                    <a:pt x="1522" y="60"/>
                  </a:lnTo>
                  <a:lnTo>
                    <a:pt x="1524" y="58"/>
                  </a:lnTo>
                  <a:lnTo>
                    <a:pt x="1524" y="58"/>
                  </a:lnTo>
                  <a:lnTo>
                    <a:pt x="1524" y="58"/>
                  </a:lnTo>
                  <a:lnTo>
                    <a:pt x="1524" y="57"/>
                  </a:lnTo>
                  <a:lnTo>
                    <a:pt x="1522" y="58"/>
                  </a:lnTo>
                  <a:lnTo>
                    <a:pt x="1521" y="58"/>
                  </a:lnTo>
                  <a:lnTo>
                    <a:pt x="1521" y="58"/>
                  </a:lnTo>
                  <a:lnTo>
                    <a:pt x="1521" y="57"/>
                  </a:lnTo>
                  <a:lnTo>
                    <a:pt x="1519" y="57"/>
                  </a:lnTo>
                  <a:close/>
                  <a:moveTo>
                    <a:pt x="1536" y="52"/>
                  </a:moveTo>
                  <a:lnTo>
                    <a:pt x="1535" y="52"/>
                  </a:lnTo>
                  <a:lnTo>
                    <a:pt x="1535" y="54"/>
                  </a:lnTo>
                  <a:lnTo>
                    <a:pt x="1535" y="54"/>
                  </a:lnTo>
                  <a:lnTo>
                    <a:pt x="1535" y="55"/>
                  </a:lnTo>
                  <a:lnTo>
                    <a:pt x="1535" y="55"/>
                  </a:lnTo>
                  <a:lnTo>
                    <a:pt x="1536" y="55"/>
                  </a:lnTo>
                  <a:lnTo>
                    <a:pt x="1538" y="57"/>
                  </a:lnTo>
                  <a:lnTo>
                    <a:pt x="1538" y="57"/>
                  </a:lnTo>
                  <a:lnTo>
                    <a:pt x="1539" y="57"/>
                  </a:lnTo>
                  <a:lnTo>
                    <a:pt x="1539" y="55"/>
                  </a:lnTo>
                  <a:lnTo>
                    <a:pt x="1539" y="55"/>
                  </a:lnTo>
                  <a:lnTo>
                    <a:pt x="1538" y="54"/>
                  </a:lnTo>
                  <a:lnTo>
                    <a:pt x="1538" y="54"/>
                  </a:lnTo>
                  <a:lnTo>
                    <a:pt x="1538" y="54"/>
                  </a:lnTo>
                  <a:lnTo>
                    <a:pt x="1536" y="54"/>
                  </a:lnTo>
                  <a:lnTo>
                    <a:pt x="1536" y="52"/>
                  </a:lnTo>
                  <a:close/>
                  <a:moveTo>
                    <a:pt x="1480" y="49"/>
                  </a:moveTo>
                  <a:lnTo>
                    <a:pt x="1481" y="49"/>
                  </a:lnTo>
                  <a:lnTo>
                    <a:pt x="1483" y="50"/>
                  </a:lnTo>
                  <a:lnTo>
                    <a:pt x="1483" y="52"/>
                  </a:lnTo>
                  <a:lnTo>
                    <a:pt x="1484" y="54"/>
                  </a:lnTo>
                  <a:lnTo>
                    <a:pt x="1484" y="55"/>
                  </a:lnTo>
                  <a:lnTo>
                    <a:pt x="1483" y="55"/>
                  </a:lnTo>
                  <a:lnTo>
                    <a:pt x="1483" y="55"/>
                  </a:lnTo>
                  <a:lnTo>
                    <a:pt x="1483" y="57"/>
                  </a:lnTo>
                  <a:lnTo>
                    <a:pt x="1481" y="58"/>
                  </a:lnTo>
                  <a:lnTo>
                    <a:pt x="1481" y="58"/>
                  </a:lnTo>
                  <a:lnTo>
                    <a:pt x="1480" y="58"/>
                  </a:lnTo>
                  <a:lnTo>
                    <a:pt x="1480" y="60"/>
                  </a:lnTo>
                  <a:lnTo>
                    <a:pt x="1480" y="60"/>
                  </a:lnTo>
                  <a:lnTo>
                    <a:pt x="1478" y="60"/>
                  </a:lnTo>
                  <a:lnTo>
                    <a:pt x="1476" y="60"/>
                  </a:lnTo>
                  <a:lnTo>
                    <a:pt x="1476" y="60"/>
                  </a:lnTo>
                  <a:lnTo>
                    <a:pt x="1478" y="58"/>
                  </a:lnTo>
                  <a:lnTo>
                    <a:pt x="1478" y="57"/>
                  </a:lnTo>
                  <a:lnTo>
                    <a:pt x="1478" y="57"/>
                  </a:lnTo>
                  <a:lnTo>
                    <a:pt x="1476" y="57"/>
                  </a:lnTo>
                  <a:lnTo>
                    <a:pt x="1478" y="57"/>
                  </a:lnTo>
                  <a:lnTo>
                    <a:pt x="1478" y="55"/>
                  </a:lnTo>
                  <a:lnTo>
                    <a:pt x="1478" y="54"/>
                  </a:lnTo>
                  <a:lnTo>
                    <a:pt x="1480" y="52"/>
                  </a:lnTo>
                  <a:lnTo>
                    <a:pt x="1480" y="49"/>
                  </a:lnTo>
                  <a:lnTo>
                    <a:pt x="1480" y="49"/>
                  </a:lnTo>
                  <a:close/>
                  <a:moveTo>
                    <a:pt x="1320" y="35"/>
                  </a:moveTo>
                  <a:lnTo>
                    <a:pt x="1320" y="35"/>
                  </a:lnTo>
                  <a:lnTo>
                    <a:pt x="1322" y="35"/>
                  </a:lnTo>
                  <a:lnTo>
                    <a:pt x="1322" y="36"/>
                  </a:lnTo>
                  <a:lnTo>
                    <a:pt x="1322" y="36"/>
                  </a:lnTo>
                  <a:lnTo>
                    <a:pt x="1322" y="36"/>
                  </a:lnTo>
                  <a:lnTo>
                    <a:pt x="1322" y="36"/>
                  </a:lnTo>
                  <a:lnTo>
                    <a:pt x="1322" y="38"/>
                  </a:lnTo>
                  <a:lnTo>
                    <a:pt x="1322" y="39"/>
                  </a:lnTo>
                  <a:lnTo>
                    <a:pt x="1322" y="39"/>
                  </a:lnTo>
                  <a:lnTo>
                    <a:pt x="1322" y="39"/>
                  </a:lnTo>
                  <a:lnTo>
                    <a:pt x="1322" y="39"/>
                  </a:lnTo>
                  <a:lnTo>
                    <a:pt x="1320" y="39"/>
                  </a:lnTo>
                  <a:lnTo>
                    <a:pt x="1320" y="39"/>
                  </a:lnTo>
                  <a:lnTo>
                    <a:pt x="1320" y="39"/>
                  </a:lnTo>
                  <a:lnTo>
                    <a:pt x="1320" y="38"/>
                  </a:lnTo>
                  <a:lnTo>
                    <a:pt x="1319" y="38"/>
                  </a:lnTo>
                  <a:lnTo>
                    <a:pt x="1319" y="36"/>
                  </a:lnTo>
                  <a:lnTo>
                    <a:pt x="1319" y="36"/>
                  </a:lnTo>
                  <a:lnTo>
                    <a:pt x="1319" y="36"/>
                  </a:lnTo>
                  <a:lnTo>
                    <a:pt x="1317" y="36"/>
                  </a:lnTo>
                  <a:lnTo>
                    <a:pt x="1317" y="35"/>
                  </a:lnTo>
                  <a:lnTo>
                    <a:pt x="1317" y="35"/>
                  </a:lnTo>
                  <a:lnTo>
                    <a:pt x="1317" y="35"/>
                  </a:lnTo>
                  <a:lnTo>
                    <a:pt x="1319" y="35"/>
                  </a:lnTo>
                  <a:lnTo>
                    <a:pt x="1320" y="35"/>
                  </a:lnTo>
                  <a:close/>
                  <a:moveTo>
                    <a:pt x="1524" y="28"/>
                  </a:moveTo>
                  <a:lnTo>
                    <a:pt x="1524" y="28"/>
                  </a:lnTo>
                  <a:lnTo>
                    <a:pt x="1524" y="30"/>
                  </a:lnTo>
                  <a:lnTo>
                    <a:pt x="1524" y="30"/>
                  </a:lnTo>
                  <a:lnTo>
                    <a:pt x="1524" y="30"/>
                  </a:lnTo>
                  <a:lnTo>
                    <a:pt x="1525" y="30"/>
                  </a:lnTo>
                  <a:lnTo>
                    <a:pt x="1525" y="32"/>
                  </a:lnTo>
                  <a:lnTo>
                    <a:pt x="1525" y="32"/>
                  </a:lnTo>
                  <a:lnTo>
                    <a:pt x="1524" y="32"/>
                  </a:lnTo>
                  <a:lnTo>
                    <a:pt x="1524" y="33"/>
                  </a:lnTo>
                  <a:lnTo>
                    <a:pt x="1527" y="32"/>
                  </a:lnTo>
                  <a:lnTo>
                    <a:pt x="1527" y="32"/>
                  </a:lnTo>
                  <a:lnTo>
                    <a:pt x="1527" y="30"/>
                  </a:lnTo>
                  <a:lnTo>
                    <a:pt x="1527" y="30"/>
                  </a:lnTo>
                  <a:lnTo>
                    <a:pt x="1525" y="30"/>
                  </a:lnTo>
                  <a:lnTo>
                    <a:pt x="1525" y="30"/>
                  </a:lnTo>
                  <a:lnTo>
                    <a:pt x="1525" y="28"/>
                  </a:lnTo>
                  <a:lnTo>
                    <a:pt x="1525" y="28"/>
                  </a:lnTo>
                  <a:lnTo>
                    <a:pt x="1524" y="28"/>
                  </a:lnTo>
                  <a:close/>
                  <a:moveTo>
                    <a:pt x="1489" y="27"/>
                  </a:moveTo>
                  <a:lnTo>
                    <a:pt x="1491" y="27"/>
                  </a:lnTo>
                  <a:lnTo>
                    <a:pt x="1492" y="28"/>
                  </a:lnTo>
                  <a:lnTo>
                    <a:pt x="1492" y="30"/>
                  </a:lnTo>
                  <a:lnTo>
                    <a:pt x="1489" y="33"/>
                  </a:lnTo>
                  <a:lnTo>
                    <a:pt x="1486" y="35"/>
                  </a:lnTo>
                  <a:lnTo>
                    <a:pt x="1486" y="35"/>
                  </a:lnTo>
                  <a:lnTo>
                    <a:pt x="1484" y="35"/>
                  </a:lnTo>
                  <a:lnTo>
                    <a:pt x="1484" y="35"/>
                  </a:lnTo>
                  <a:lnTo>
                    <a:pt x="1484" y="33"/>
                  </a:lnTo>
                  <a:lnTo>
                    <a:pt x="1484" y="33"/>
                  </a:lnTo>
                  <a:lnTo>
                    <a:pt x="1484" y="32"/>
                  </a:lnTo>
                  <a:lnTo>
                    <a:pt x="1484" y="30"/>
                  </a:lnTo>
                  <a:lnTo>
                    <a:pt x="1486" y="28"/>
                  </a:lnTo>
                  <a:lnTo>
                    <a:pt x="1487" y="27"/>
                  </a:lnTo>
                  <a:lnTo>
                    <a:pt x="1489" y="27"/>
                  </a:lnTo>
                  <a:close/>
                  <a:moveTo>
                    <a:pt x="1541" y="21"/>
                  </a:moveTo>
                  <a:lnTo>
                    <a:pt x="1539" y="22"/>
                  </a:lnTo>
                  <a:lnTo>
                    <a:pt x="1539" y="22"/>
                  </a:lnTo>
                  <a:lnTo>
                    <a:pt x="1539" y="22"/>
                  </a:lnTo>
                  <a:lnTo>
                    <a:pt x="1539" y="22"/>
                  </a:lnTo>
                  <a:lnTo>
                    <a:pt x="1539" y="24"/>
                  </a:lnTo>
                  <a:lnTo>
                    <a:pt x="1541" y="24"/>
                  </a:lnTo>
                  <a:lnTo>
                    <a:pt x="1541" y="24"/>
                  </a:lnTo>
                  <a:lnTo>
                    <a:pt x="1541" y="24"/>
                  </a:lnTo>
                  <a:lnTo>
                    <a:pt x="1541" y="24"/>
                  </a:lnTo>
                  <a:lnTo>
                    <a:pt x="1541" y="22"/>
                  </a:lnTo>
                  <a:lnTo>
                    <a:pt x="1543" y="22"/>
                  </a:lnTo>
                  <a:lnTo>
                    <a:pt x="1543" y="22"/>
                  </a:lnTo>
                  <a:lnTo>
                    <a:pt x="1541" y="21"/>
                  </a:lnTo>
                  <a:close/>
                  <a:moveTo>
                    <a:pt x="1543" y="19"/>
                  </a:moveTo>
                  <a:lnTo>
                    <a:pt x="1543" y="19"/>
                  </a:lnTo>
                  <a:lnTo>
                    <a:pt x="1541" y="21"/>
                  </a:lnTo>
                  <a:lnTo>
                    <a:pt x="1543" y="21"/>
                  </a:lnTo>
                  <a:lnTo>
                    <a:pt x="1544" y="21"/>
                  </a:lnTo>
                  <a:lnTo>
                    <a:pt x="1544" y="21"/>
                  </a:lnTo>
                  <a:lnTo>
                    <a:pt x="1544" y="21"/>
                  </a:lnTo>
                  <a:lnTo>
                    <a:pt x="1543" y="22"/>
                  </a:lnTo>
                  <a:lnTo>
                    <a:pt x="1543" y="22"/>
                  </a:lnTo>
                  <a:lnTo>
                    <a:pt x="1544" y="22"/>
                  </a:lnTo>
                  <a:lnTo>
                    <a:pt x="1544" y="22"/>
                  </a:lnTo>
                  <a:lnTo>
                    <a:pt x="1546" y="22"/>
                  </a:lnTo>
                  <a:lnTo>
                    <a:pt x="1546" y="21"/>
                  </a:lnTo>
                  <a:lnTo>
                    <a:pt x="1547" y="21"/>
                  </a:lnTo>
                  <a:lnTo>
                    <a:pt x="1547" y="21"/>
                  </a:lnTo>
                  <a:lnTo>
                    <a:pt x="1547" y="22"/>
                  </a:lnTo>
                  <a:lnTo>
                    <a:pt x="1547" y="22"/>
                  </a:lnTo>
                  <a:lnTo>
                    <a:pt x="1549" y="22"/>
                  </a:lnTo>
                  <a:lnTo>
                    <a:pt x="1550" y="22"/>
                  </a:lnTo>
                  <a:lnTo>
                    <a:pt x="1550" y="22"/>
                  </a:lnTo>
                  <a:lnTo>
                    <a:pt x="1550" y="24"/>
                  </a:lnTo>
                  <a:lnTo>
                    <a:pt x="1550" y="25"/>
                  </a:lnTo>
                  <a:lnTo>
                    <a:pt x="1552" y="25"/>
                  </a:lnTo>
                  <a:lnTo>
                    <a:pt x="1552" y="27"/>
                  </a:lnTo>
                  <a:lnTo>
                    <a:pt x="1552" y="27"/>
                  </a:lnTo>
                  <a:lnTo>
                    <a:pt x="1554" y="27"/>
                  </a:lnTo>
                  <a:lnTo>
                    <a:pt x="1554" y="27"/>
                  </a:lnTo>
                  <a:lnTo>
                    <a:pt x="1552" y="27"/>
                  </a:lnTo>
                  <a:lnTo>
                    <a:pt x="1554" y="28"/>
                  </a:lnTo>
                  <a:lnTo>
                    <a:pt x="1555" y="28"/>
                  </a:lnTo>
                  <a:lnTo>
                    <a:pt x="1555" y="30"/>
                  </a:lnTo>
                  <a:lnTo>
                    <a:pt x="1555" y="30"/>
                  </a:lnTo>
                  <a:lnTo>
                    <a:pt x="1557" y="30"/>
                  </a:lnTo>
                  <a:lnTo>
                    <a:pt x="1557" y="30"/>
                  </a:lnTo>
                  <a:lnTo>
                    <a:pt x="1557" y="28"/>
                  </a:lnTo>
                  <a:lnTo>
                    <a:pt x="1557" y="28"/>
                  </a:lnTo>
                  <a:lnTo>
                    <a:pt x="1558" y="27"/>
                  </a:lnTo>
                  <a:lnTo>
                    <a:pt x="1562" y="27"/>
                  </a:lnTo>
                  <a:lnTo>
                    <a:pt x="1563" y="30"/>
                  </a:lnTo>
                  <a:lnTo>
                    <a:pt x="1563" y="30"/>
                  </a:lnTo>
                  <a:lnTo>
                    <a:pt x="1562" y="30"/>
                  </a:lnTo>
                  <a:lnTo>
                    <a:pt x="1560" y="30"/>
                  </a:lnTo>
                  <a:lnTo>
                    <a:pt x="1558" y="30"/>
                  </a:lnTo>
                  <a:lnTo>
                    <a:pt x="1558" y="30"/>
                  </a:lnTo>
                  <a:lnTo>
                    <a:pt x="1558" y="32"/>
                  </a:lnTo>
                  <a:lnTo>
                    <a:pt x="1558" y="33"/>
                  </a:lnTo>
                  <a:lnTo>
                    <a:pt x="1557" y="33"/>
                  </a:lnTo>
                  <a:lnTo>
                    <a:pt x="1557" y="32"/>
                  </a:lnTo>
                  <a:lnTo>
                    <a:pt x="1557" y="32"/>
                  </a:lnTo>
                  <a:lnTo>
                    <a:pt x="1555" y="32"/>
                  </a:lnTo>
                  <a:lnTo>
                    <a:pt x="1554" y="32"/>
                  </a:lnTo>
                  <a:lnTo>
                    <a:pt x="1554" y="32"/>
                  </a:lnTo>
                  <a:lnTo>
                    <a:pt x="1552" y="33"/>
                  </a:lnTo>
                  <a:lnTo>
                    <a:pt x="1552" y="35"/>
                  </a:lnTo>
                  <a:lnTo>
                    <a:pt x="1552" y="36"/>
                  </a:lnTo>
                  <a:lnTo>
                    <a:pt x="1552" y="36"/>
                  </a:lnTo>
                  <a:lnTo>
                    <a:pt x="1554" y="38"/>
                  </a:lnTo>
                  <a:lnTo>
                    <a:pt x="1554" y="39"/>
                  </a:lnTo>
                  <a:lnTo>
                    <a:pt x="1554" y="39"/>
                  </a:lnTo>
                  <a:lnTo>
                    <a:pt x="1552" y="39"/>
                  </a:lnTo>
                  <a:lnTo>
                    <a:pt x="1552" y="39"/>
                  </a:lnTo>
                  <a:lnTo>
                    <a:pt x="1550" y="43"/>
                  </a:lnTo>
                  <a:lnTo>
                    <a:pt x="1550" y="43"/>
                  </a:lnTo>
                  <a:lnTo>
                    <a:pt x="1550" y="44"/>
                  </a:lnTo>
                  <a:lnTo>
                    <a:pt x="1550" y="44"/>
                  </a:lnTo>
                  <a:lnTo>
                    <a:pt x="1550" y="44"/>
                  </a:lnTo>
                  <a:lnTo>
                    <a:pt x="1549" y="44"/>
                  </a:lnTo>
                  <a:lnTo>
                    <a:pt x="1549" y="44"/>
                  </a:lnTo>
                  <a:lnTo>
                    <a:pt x="1549" y="46"/>
                  </a:lnTo>
                  <a:lnTo>
                    <a:pt x="1549" y="46"/>
                  </a:lnTo>
                  <a:lnTo>
                    <a:pt x="1549" y="46"/>
                  </a:lnTo>
                  <a:lnTo>
                    <a:pt x="1550" y="47"/>
                  </a:lnTo>
                  <a:lnTo>
                    <a:pt x="1550" y="47"/>
                  </a:lnTo>
                  <a:lnTo>
                    <a:pt x="1549" y="47"/>
                  </a:lnTo>
                  <a:lnTo>
                    <a:pt x="1549" y="47"/>
                  </a:lnTo>
                  <a:lnTo>
                    <a:pt x="1547" y="47"/>
                  </a:lnTo>
                  <a:lnTo>
                    <a:pt x="1547" y="47"/>
                  </a:lnTo>
                  <a:lnTo>
                    <a:pt x="1546" y="47"/>
                  </a:lnTo>
                  <a:lnTo>
                    <a:pt x="1546" y="47"/>
                  </a:lnTo>
                  <a:lnTo>
                    <a:pt x="1546" y="49"/>
                  </a:lnTo>
                  <a:lnTo>
                    <a:pt x="1547" y="49"/>
                  </a:lnTo>
                  <a:lnTo>
                    <a:pt x="1546" y="49"/>
                  </a:lnTo>
                  <a:lnTo>
                    <a:pt x="1546" y="50"/>
                  </a:lnTo>
                  <a:lnTo>
                    <a:pt x="1544" y="50"/>
                  </a:lnTo>
                  <a:lnTo>
                    <a:pt x="1544" y="52"/>
                  </a:lnTo>
                  <a:lnTo>
                    <a:pt x="1543" y="52"/>
                  </a:lnTo>
                  <a:lnTo>
                    <a:pt x="1543" y="52"/>
                  </a:lnTo>
                  <a:lnTo>
                    <a:pt x="1541" y="52"/>
                  </a:lnTo>
                  <a:lnTo>
                    <a:pt x="1541" y="54"/>
                  </a:lnTo>
                  <a:lnTo>
                    <a:pt x="1543" y="54"/>
                  </a:lnTo>
                  <a:lnTo>
                    <a:pt x="1544" y="54"/>
                  </a:lnTo>
                  <a:lnTo>
                    <a:pt x="1544" y="54"/>
                  </a:lnTo>
                  <a:lnTo>
                    <a:pt x="1544" y="54"/>
                  </a:lnTo>
                  <a:lnTo>
                    <a:pt x="1544" y="54"/>
                  </a:lnTo>
                  <a:lnTo>
                    <a:pt x="1543" y="54"/>
                  </a:lnTo>
                  <a:lnTo>
                    <a:pt x="1543" y="55"/>
                  </a:lnTo>
                  <a:lnTo>
                    <a:pt x="1541" y="54"/>
                  </a:lnTo>
                  <a:lnTo>
                    <a:pt x="1539" y="55"/>
                  </a:lnTo>
                  <a:lnTo>
                    <a:pt x="1539" y="55"/>
                  </a:lnTo>
                  <a:lnTo>
                    <a:pt x="1541" y="55"/>
                  </a:lnTo>
                  <a:lnTo>
                    <a:pt x="1544" y="57"/>
                  </a:lnTo>
                  <a:lnTo>
                    <a:pt x="1546" y="57"/>
                  </a:lnTo>
                  <a:lnTo>
                    <a:pt x="1547" y="55"/>
                  </a:lnTo>
                  <a:lnTo>
                    <a:pt x="1549" y="55"/>
                  </a:lnTo>
                  <a:lnTo>
                    <a:pt x="1549" y="57"/>
                  </a:lnTo>
                  <a:lnTo>
                    <a:pt x="1549" y="57"/>
                  </a:lnTo>
                  <a:lnTo>
                    <a:pt x="1547" y="57"/>
                  </a:lnTo>
                  <a:lnTo>
                    <a:pt x="1546" y="60"/>
                  </a:lnTo>
                  <a:lnTo>
                    <a:pt x="1544" y="60"/>
                  </a:lnTo>
                  <a:lnTo>
                    <a:pt x="1543" y="60"/>
                  </a:lnTo>
                  <a:lnTo>
                    <a:pt x="1543" y="61"/>
                  </a:lnTo>
                  <a:lnTo>
                    <a:pt x="1543" y="61"/>
                  </a:lnTo>
                  <a:lnTo>
                    <a:pt x="1543" y="61"/>
                  </a:lnTo>
                  <a:lnTo>
                    <a:pt x="1539" y="61"/>
                  </a:lnTo>
                  <a:lnTo>
                    <a:pt x="1538" y="60"/>
                  </a:lnTo>
                  <a:lnTo>
                    <a:pt x="1536" y="60"/>
                  </a:lnTo>
                  <a:lnTo>
                    <a:pt x="1536" y="60"/>
                  </a:lnTo>
                  <a:lnTo>
                    <a:pt x="1535" y="60"/>
                  </a:lnTo>
                  <a:lnTo>
                    <a:pt x="1535" y="61"/>
                  </a:lnTo>
                  <a:lnTo>
                    <a:pt x="1535" y="63"/>
                  </a:lnTo>
                  <a:lnTo>
                    <a:pt x="1536" y="66"/>
                  </a:lnTo>
                  <a:lnTo>
                    <a:pt x="1536" y="66"/>
                  </a:lnTo>
                  <a:lnTo>
                    <a:pt x="1535" y="66"/>
                  </a:lnTo>
                  <a:lnTo>
                    <a:pt x="1533" y="68"/>
                  </a:lnTo>
                  <a:lnTo>
                    <a:pt x="1533" y="68"/>
                  </a:lnTo>
                  <a:lnTo>
                    <a:pt x="1533" y="68"/>
                  </a:lnTo>
                  <a:lnTo>
                    <a:pt x="1533" y="66"/>
                  </a:lnTo>
                  <a:lnTo>
                    <a:pt x="1535" y="66"/>
                  </a:lnTo>
                  <a:lnTo>
                    <a:pt x="1535" y="65"/>
                  </a:lnTo>
                  <a:lnTo>
                    <a:pt x="1535" y="63"/>
                  </a:lnTo>
                  <a:lnTo>
                    <a:pt x="1535" y="61"/>
                  </a:lnTo>
                  <a:lnTo>
                    <a:pt x="1535" y="61"/>
                  </a:lnTo>
                  <a:lnTo>
                    <a:pt x="1533" y="61"/>
                  </a:lnTo>
                  <a:lnTo>
                    <a:pt x="1533" y="61"/>
                  </a:lnTo>
                  <a:lnTo>
                    <a:pt x="1532" y="61"/>
                  </a:lnTo>
                  <a:lnTo>
                    <a:pt x="1532" y="60"/>
                  </a:lnTo>
                  <a:lnTo>
                    <a:pt x="1532" y="60"/>
                  </a:lnTo>
                  <a:lnTo>
                    <a:pt x="1530" y="61"/>
                  </a:lnTo>
                  <a:lnTo>
                    <a:pt x="1530" y="61"/>
                  </a:lnTo>
                  <a:lnTo>
                    <a:pt x="1530" y="60"/>
                  </a:lnTo>
                  <a:lnTo>
                    <a:pt x="1530" y="60"/>
                  </a:lnTo>
                  <a:lnTo>
                    <a:pt x="1528" y="60"/>
                  </a:lnTo>
                  <a:lnTo>
                    <a:pt x="1528" y="60"/>
                  </a:lnTo>
                  <a:lnTo>
                    <a:pt x="1527" y="60"/>
                  </a:lnTo>
                  <a:lnTo>
                    <a:pt x="1527" y="58"/>
                  </a:lnTo>
                  <a:lnTo>
                    <a:pt x="1527" y="58"/>
                  </a:lnTo>
                  <a:lnTo>
                    <a:pt x="1525" y="58"/>
                  </a:lnTo>
                  <a:lnTo>
                    <a:pt x="1525" y="58"/>
                  </a:lnTo>
                  <a:lnTo>
                    <a:pt x="1525" y="60"/>
                  </a:lnTo>
                  <a:lnTo>
                    <a:pt x="1524" y="60"/>
                  </a:lnTo>
                  <a:lnTo>
                    <a:pt x="1524" y="60"/>
                  </a:lnTo>
                  <a:lnTo>
                    <a:pt x="1524" y="61"/>
                  </a:lnTo>
                  <a:lnTo>
                    <a:pt x="1525" y="61"/>
                  </a:lnTo>
                  <a:lnTo>
                    <a:pt x="1524" y="61"/>
                  </a:lnTo>
                  <a:lnTo>
                    <a:pt x="1522" y="61"/>
                  </a:lnTo>
                  <a:lnTo>
                    <a:pt x="1522" y="61"/>
                  </a:lnTo>
                  <a:lnTo>
                    <a:pt x="1522" y="63"/>
                  </a:lnTo>
                  <a:lnTo>
                    <a:pt x="1522" y="63"/>
                  </a:lnTo>
                  <a:lnTo>
                    <a:pt x="1522" y="65"/>
                  </a:lnTo>
                  <a:lnTo>
                    <a:pt x="1522" y="65"/>
                  </a:lnTo>
                  <a:lnTo>
                    <a:pt x="1521" y="63"/>
                  </a:lnTo>
                  <a:lnTo>
                    <a:pt x="1521" y="63"/>
                  </a:lnTo>
                  <a:lnTo>
                    <a:pt x="1521" y="65"/>
                  </a:lnTo>
                  <a:lnTo>
                    <a:pt x="1521" y="65"/>
                  </a:lnTo>
                  <a:lnTo>
                    <a:pt x="1521" y="66"/>
                  </a:lnTo>
                  <a:lnTo>
                    <a:pt x="1519" y="65"/>
                  </a:lnTo>
                  <a:lnTo>
                    <a:pt x="1519" y="65"/>
                  </a:lnTo>
                  <a:lnTo>
                    <a:pt x="1519" y="65"/>
                  </a:lnTo>
                  <a:lnTo>
                    <a:pt x="1519" y="63"/>
                  </a:lnTo>
                  <a:lnTo>
                    <a:pt x="1519" y="63"/>
                  </a:lnTo>
                  <a:lnTo>
                    <a:pt x="1519" y="61"/>
                  </a:lnTo>
                  <a:lnTo>
                    <a:pt x="1519" y="61"/>
                  </a:lnTo>
                  <a:lnTo>
                    <a:pt x="1519" y="61"/>
                  </a:lnTo>
                  <a:lnTo>
                    <a:pt x="1519" y="60"/>
                  </a:lnTo>
                  <a:lnTo>
                    <a:pt x="1519" y="60"/>
                  </a:lnTo>
                  <a:lnTo>
                    <a:pt x="1519" y="60"/>
                  </a:lnTo>
                  <a:lnTo>
                    <a:pt x="1517" y="58"/>
                  </a:lnTo>
                  <a:lnTo>
                    <a:pt x="1517" y="58"/>
                  </a:lnTo>
                  <a:lnTo>
                    <a:pt x="1517" y="55"/>
                  </a:lnTo>
                  <a:lnTo>
                    <a:pt x="1517" y="54"/>
                  </a:lnTo>
                  <a:lnTo>
                    <a:pt x="1517" y="54"/>
                  </a:lnTo>
                  <a:lnTo>
                    <a:pt x="1519" y="47"/>
                  </a:lnTo>
                  <a:lnTo>
                    <a:pt x="1519" y="46"/>
                  </a:lnTo>
                  <a:lnTo>
                    <a:pt x="1521" y="44"/>
                  </a:lnTo>
                  <a:lnTo>
                    <a:pt x="1521" y="41"/>
                  </a:lnTo>
                  <a:lnTo>
                    <a:pt x="1521" y="41"/>
                  </a:lnTo>
                  <a:lnTo>
                    <a:pt x="1521" y="39"/>
                  </a:lnTo>
                  <a:lnTo>
                    <a:pt x="1521" y="39"/>
                  </a:lnTo>
                  <a:lnTo>
                    <a:pt x="1519" y="39"/>
                  </a:lnTo>
                  <a:lnTo>
                    <a:pt x="1519" y="39"/>
                  </a:lnTo>
                  <a:lnTo>
                    <a:pt x="1519" y="39"/>
                  </a:lnTo>
                  <a:lnTo>
                    <a:pt x="1519" y="38"/>
                  </a:lnTo>
                  <a:lnTo>
                    <a:pt x="1519" y="38"/>
                  </a:lnTo>
                  <a:lnTo>
                    <a:pt x="1519" y="36"/>
                  </a:lnTo>
                  <a:lnTo>
                    <a:pt x="1519" y="33"/>
                  </a:lnTo>
                  <a:lnTo>
                    <a:pt x="1521" y="32"/>
                  </a:lnTo>
                  <a:lnTo>
                    <a:pt x="1522" y="30"/>
                  </a:lnTo>
                  <a:lnTo>
                    <a:pt x="1522" y="28"/>
                  </a:lnTo>
                  <a:lnTo>
                    <a:pt x="1522" y="28"/>
                  </a:lnTo>
                  <a:lnTo>
                    <a:pt x="1522" y="28"/>
                  </a:lnTo>
                  <a:lnTo>
                    <a:pt x="1522" y="28"/>
                  </a:lnTo>
                  <a:lnTo>
                    <a:pt x="1522" y="27"/>
                  </a:lnTo>
                  <a:lnTo>
                    <a:pt x="1522" y="27"/>
                  </a:lnTo>
                  <a:lnTo>
                    <a:pt x="1524" y="27"/>
                  </a:lnTo>
                  <a:lnTo>
                    <a:pt x="1525" y="25"/>
                  </a:lnTo>
                  <a:lnTo>
                    <a:pt x="1525" y="25"/>
                  </a:lnTo>
                  <a:lnTo>
                    <a:pt x="1527" y="25"/>
                  </a:lnTo>
                  <a:lnTo>
                    <a:pt x="1527" y="25"/>
                  </a:lnTo>
                  <a:lnTo>
                    <a:pt x="1527" y="25"/>
                  </a:lnTo>
                  <a:lnTo>
                    <a:pt x="1528" y="24"/>
                  </a:lnTo>
                  <a:lnTo>
                    <a:pt x="1528" y="24"/>
                  </a:lnTo>
                  <a:lnTo>
                    <a:pt x="1528" y="24"/>
                  </a:lnTo>
                  <a:lnTo>
                    <a:pt x="1528" y="25"/>
                  </a:lnTo>
                  <a:lnTo>
                    <a:pt x="1530" y="25"/>
                  </a:lnTo>
                  <a:lnTo>
                    <a:pt x="1530" y="24"/>
                  </a:lnTo>
                  <a:lnTo>
                    <a:pt x="1530" y="24"/>
                  </a:lnTo>
                  <a:lnTo>
                    <a:pt x="1532" y="22"/>
                  </a:lnTo>
                  <a:lnTo>
                    <a:pt x="1532" y="22"/>
                  </a:lnTo>
                  <a:lnTo>
                    <a:pt x="1532" y="22"/>
                  </a:lnTo>
                  <a:lnTo>
                    <a:pt x="1532" y="22"/>
                  </a:lnTo>
                  <a:lnTo>
                    <a:pt x="1533" y="22"/>
                  </a:lnTo>
                  <a:lnTo>
                    <a:pt x="1532" y="24"/>
                  </a:lnTo>
                  <a:lnTo>
                    <a:pt x="1532" y="24"/>
                  </a:lnTo>
                  <a:lnTo>
                    <a:pt x="1533" y="24"/>
                  </a:lnTo>
                  <a:lnTo>
                    <a:pt x="1533" y="24"/>
                  </a:lnTo>
                  <a:lnTo>
                    <a:pt x="1533" y="24"/>
                  </a:lnTo>
                  <a:lnTo>
                    <a:pt x="1535" y="24"/>
                  </a:lnTo>
                  <a:lnTo>
                    <a:pt x="1535" y="24"/>
                  </a:lnTo>
                  <a:lnTo>
                    <a:pt x="1535" y="24"/>
                  </a:lnTo>
                  <a:lnTo>
                    <a:pt x="1536" y="24"/>
                  </a:lnTo>
                  <a:lnTo>
                    <a:pt x="1536" y="24"/>
                  </a:lnTo>
                  <a:lnTo>
                    <a:pt x="1538" y="24"/>
                  </a:lnTo>
                  <a:lnTo>
                    <a:pt x="1538" y="22"/>
                  </a:lnTo>
                  <a:lnTo>
                    <a:pt x="1538" y="22"/>
                  </a:lnTo>
                  <a:lnTo>
                    <a:pt x="1539" y="22"/>
                  </a:lnTo>
                  <a:lnTo>
                    <a:pt x="1539" y="21"/>
                  </a:lnTo>
                  <a:lnTo>
                    <a:pt x="1539" y="19"/>
                  </a:lnTo>
                  <a:lnTo>
                    <a:pt x="1541" y="19"/>
                  </a:lnTo>
                  <a:lnTo>
                    <a:pt x="1541" y="19"/>
                  </a:lnTo>
                  <a:lnTo>
                    <a:pt x="1541" y="19"/>
                  </a:lnTo>
                  <a:lnTo>
                    <a:pt x="1543" y="19"/>
                  </a:lnTo>
                  <a:close/>
                  <a:moveTo>
                    <a:pt x="1543" y="0"/>
                  </a:moveTo>
                  <a:lnTo>
                    <a:pt x="1543" y="0"/>
                  </a:lnTo>
                  <a:lnTo>
                    <a:pt x="1544" y="2"/>
                  </a:lnTo>
                  <a:lnTo>
                    <a:pt x="1544" y="2"/>
                  </a:lnTo>
                  <a:lnTo>
                    <a:pt x="1544" y="2"/>
                  </a:lnTo>
                  <a:lnTo>
                    <a:pt x="1544" y="2"/>
                  </a:lnTo>
                  <a:lnTo>
                    <a:pt x="1543" y="2"/>
                  </a:lnTo>
                  <a:lnTo>
                    <a:pt x="1541" y="2"/>
                  </a:lnTo>
                  <a:lnTo>
                    <a:pt x="1539" y="3"/>
                  </a:lnTo>
                  <a:lnTo>
                    <a:pt x="1539" y="3"/>
                  </a:lnTo>
                  <a:lnTo>
                    <a:pt x="1538" y="3"/>
                  </a:lnTo>
                  <a:lnTo>
                    <a:pt x="1539" y="5"/>
                  </a:lnTo>
                  <a:lnTo>
                    <a:pt x="1539" y="5"/>
                  </a:lnTo>
                  <a:lnTo>
                    <a:pt x="1541" y="5"/>
                  </a:lnTo>
                  <a:lnTo>
                    <a:pt x="1541" y="5"/>
                  </a:lnTo>
                  <a:lnTo>
                    <a:pt x="1539" y="5"/>
                  </a:lnTo>
                  <a:lnTo>
                    <a:pt x="1539" y="5"/>
                  </a:lnTo>
                  <a:lnTo>
                    <a:pt x="1541" y="5"/>
                  </a:lnTo>
                  <a:lnTo>
                    <a:pt x="1541" y="5"/>
                  </a:lnTo>
                  <a:lnTo>
                    <a:pt x="1541" y="5"/>
                  </a:lnTo>
                  <a:lnTo>
                    <a:pt x="1541" y="5"/>
                  </a:lnTo>
                  <a:lnTo>
                    <a:pt x="1541" y="5"/>
                  </a:lnTo>
                  <a:lnTo>
                    <a:pt x="1541" y="6"/>
                  </a:lnTo>
                  <a:lnTo>
                    <a:pt x="1541" y="6"/>
                  </a:lnTo>
                  <a:lnTo>
                    <a:pt x="1541" y="8"/>
                  </a:lnTo>
                  <a:lnTo>
                    <a:pt x="1541" y="8"/>
                  </a:lnTo>
                  <a:lnTo>
                    <a:pt x="1539" y="8"/>
                  </a:lnTo>
                  <a:lnTo>
                    <a:pt x="1539" y="6"/>
                  </a:lnTo>
                  <a:lnTo>
                    <a:pt x="1538" y="6"/>
                  </a:lnTo>
                  <a:lnTo>
                    <a:pt x="1538" y="5"/>
                  </a:lnTo>
                  <a:lnTo>
                    <a:pt x="1535" y="5"/>
                  </a:lnTo>
                  <a:lnTo>
                    <a:pt x="1535" y="5"/>
                  </a:lnTo>
                  <a:lnTo>
                    <a:pt x="1535" y="5"/>
                  </a:lnTo>
                  <a:lnTo>
                    <a:pt x="1535" y="5"/>
                  </a:lnTo>
                  <a:lnTo>
                    <a:pt x="1535" y="5"/>
                  </a:lnTo>
                  <a:lnTo>
                    <a:pt x="1535" y="6"/>
                  </a:lnTo>
                  <a:lnTo>
                    <a:pt x="1535" y="6"/>
                  </a:lnTo>
                  <a:lnTo>
                    <a:pt x="1535" y="5"/>
                  </a:lnTo>
                  <a:lnTo>
                    <a:pt x="1533" y="5"/>
                  </a:lnTo>
                  <a:lnTo>
                    <a:pt x="1533" y="5"/>
                  </a:lnTo>
                  <a:lnTo>
                    <a:pt x="1533" y="6"/>
                  </a:lnTo>
                  <a:lnTo>
                    <a:pt x="1533" y="6"/>
                  </a:lnTo>
                  <a:lnTo>
                    <a:pt x="1532" y="6"/>
                  </a:lnTo>
                  <a:lnTo>
                    <a:pt x="1530" y="5"/>
                  </a:lnTo>
                  <a:lnTo>
                    <a:pt x="1530" y="5"/>
                  </a:lnTo>
                  <a:lnTo>
                    <a:pt x="1530" y="3"/>
                  </a:lnTo>
                  <a:lnTo>
                    <a:pt x="1530" y="3"/>
                  </a:lnTo>
                  <a:lnTo>
                    <a:pt x="1532" y="3"/>
                  </a:lnTo>
                  <a:lnTo>
                    <a:pt x="1533" y="3"/>
                  </a:lnTo>
                  <a:lnTo>
                    <a:pt x="1535" y="3"/>
                  </a:lnTo>
                  <a:lnTo>
                    <a:pt x="1535" y="3"/>
                  </a:lnTo>
                  <a:lnTo>
                    <a:pt x="1533" y="3"/>
                  </a:lnTo>
                  <a:lnTo>
                    <a:pt x="1535" y="3"/>
                  </a:lnTo>
                  <a:lnTo>
                    <a:pt x="1535" y="3"/>
                  </a:lnTo>
                  <a:lnTo>
                    <a:pt x="1536" y="3"/>
                  </a:lnTo>
                  <a:lnTo>
                    <a:pt x="1536" y="3"/>
                  </a:lnTo>
                  <a:lnTo>
                    <a:pt x="1536" y="3"/>
                  </a:lnTo>
                  <a:lnTo>
                    <a:pt x="1538" y="3"/>
                  </a:lnTo>
                  <a:lnTo>
                    <a:pt x="1538" y="2"/>
                  </a:lnTo>
                  <a:lnTo>
                    <a:pt x="1538" y="2"/>
                  </a:lnTo>
                  <a:lnTo>
                    <a:pt x="1538" y="2"/>
                  </a:lnTo>
                  <a:lnTo>
                    <a:pt x="1539" y="2"/>
                  </a:lnTo>
                  <a:lnTo>
                    <a:pt x="1539" y="2"/>
                  </a:lnTo>
                  <a:lnTo>
                    <a:pt x="1539" y="2"/>
                  </a:lnTo>
                  <a:lnTo>
                    <a:pt x="1541" y="2"/>
                  </a:lnTo>
                  <a:lnTo>
                    <a:pt x="1541" y="2"/>
                  </a:lnTo>
                  <a:lnTo>
                    <a:pt x="1541" y="2"/>
                  </a:lnTo>
                  <a:lnTo>
                    <a:pt x="1543" y="2"/>
                  </a:lnTo>
                  <a:lnTo>
                    <a:pt x="15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31" name="Freeform 351">
              <a:extLst>
                <a:ext uri="{FF2B5EF4-FFF2-40B4-BE49-F238E27FC236}">
                  <a16:creationId xmlns:a16="http://schemas.microsoft.com/office/drawing/2014/main" id="{FC5BCB5E-9291-4D02-AB59-449CD85735F4}"/>
                </a:ext>
              </a:extLst>
            </p:cNvPr>
            <p:cNvSpPr>
              <a:spLocks noEditPoints="1"/>
            </p:cNvSpPr>
            <p:nvPr/>
          </p:nvSpPr>
          <p:spPr bwMode="auto">
            <a:xfrm>
              <a:off x="2806076" y="3445211"/>
              <a:ext cx="6354462" cy="943423"/>
            </a:xfrm>
            <a:custGeom>
              <a:avLst/>
              <a:gdLst>
                <a:gd name="T0" fmla="*/ 1958 w 3260"/>
                <a:gd name="T1" fmla="*/ 481 h 484"/>
                <a:gd name="T2" fmla="*/ 2950 w 3260"/>
                <a:gd name="T3" fmla="*/ 464 h 484"/>
                <a:gd name="T4" fmla="*/ 2046 w 3260"/>
                <a:gd name="T5" fmla="*/ 456 h 484"/>
                <a:gd name="T6" fmla="*/ 722 w 3260"/>
                <a:gd name="T7" fmla="*/ 427 h 484"/>
                <a:gd name="T8" fmla="*/ 719 w 3260"/>
                <a:gd name="T9" fmla="*/ 434 h 484"/>
                <a:gd name="T10" fmla="*/ 2064 w 3260"/>
                <a:gd name="T11" fmla="*/ 410 h 484"/>
                <a:gd name="T12" fmla="*/ 1505 w 3260"/>
                <a:gd name="T13" fmla="*/ 375 h 484"/>
                <a:gd name="T14" fmla="*/ 1513 w 3260"/>
                <a:gd name="T15" fmla="*/ 380 h 484"/>
                <a:gd name="T16" fmla="*/ 1521 w 3260"/>
                <a:gd name="T17" fmla="*/ 379 h 484"/>
                <a:gd name="T18" fmla="*/ 1520 w 3260"/>
                <a:gd name="T19" fmla="*/ 380 h 484"/>
                <a:gd name="T20" fmla="*/ 1523 w 3260"/>
                <a:gd name="T21" fmla="*/ 390 h 484"/>
                <a:gd name="T22" fmla="*/ 1521 w 3260"/>
                <a:gd name="T23" fmla="*/ 404 h 484"/>
                <a:gd name="T24" fmla="*/ 1510 w 3260"/>
                <a:gd name="T25" fmla="*/ 402 h 484"/>
                <a:gd name="T26" fmla="*/ 1520 w 3260"/>
                <a:gd name="T27" fmla="*/ 399 h 484"/>
                <a:gd name="T28" fmla="*/ 1520 w 3260"/>
                <a:gd name="T29" fmla="*/ 393 h 484"/>
                <a:gd name="T30" fmla="*/ 1510 w 3260"/>
                <a:gd name="T31" fmla="*/ 390 h 484"/>
                <a:gd name="T32" fmla="*/ 1512 w 3260"/>
                <a:gd name="T33" fmla="*/ 383 h 484"/>
                <a:gd name="T34" fmla="*/ 1504 w 3260"/>
                <a:gd name="T35" fmla="*/ 375 h 484"/>
                <a:gd name="T36" fmla="*/ 1501 w 3260"/>
                <a:gd name="T37" fmla="*/ 372 h 484"/>
                <a:gd name="T38" fmla="*/ 362 w 3260"/>
                <a:gd name="T39" fmla="*/ 367 h 484"/>
                <a:gd name="T40" fmla="*/ 1584 w 3260"/>
                <a:gd name="T41" fmla="*/ 356 h 484"/>
                <a:gd name="T42" fmla="*/ 279 w 3260"/>
                <a:gd name="T43" fmla="*/ 323 h 484"/>
                <a:gd name="T44" fmla="*/ 277 w 3260"/>
                <a:gd name="T45" fmla="*/ 330 h 484"/>
                <a:gd name="T46" fmla="*/ 2057 w 3260"/>
                <a:gd name="T47" fmla="*/ 331 h 484"/>
                <a:gd name="T48" fmla="*/ 2059 w 3260"/>
                <a:gd name="T49" fmla="*/ 320 h 484"/>
                <a:gd name="T50" fmla="*/ 1731 w 3260"/>
                <a:gd name="T51" fmla="*/ 309 h 484"/>
                <a:gd name="T52" fmla="*/ 3024 w 3260"/>
                <a:gd name="T53" fmla="*/ 314 h 484"/>
                <a:gd name="T54" fmla="*/ 231 w 3260"/>
                <a:gd name="T55" fmla="*/ 275 h 484"/>
                <a:gd name="T56" fmla="*/ 3003 w 3260"/>
                <a:gd name="T57" fmla="*/ 227 h 484"/>
                <a:gd name="T58" fmla="*/ 23 w 3260"/>
                <a:gd name="T59" fmla="*/ 204 h 484"/>
                <a:gd name="T60" fmla="*/ 1994 w 3260"/>
                <a:gd name="T61" fmla="*/ 160 h 484"/>
                <a:gd name="T62" fmla="*/ 1983 w 3260"/>
                <a:gd name="T63" fmla="*/ 169 h 484"/>
                <a:gd name="T64" fmla="*/ 1974 w 3260"/>
                <a:gd name="T65" fmla="*/ 174 h 484"/>
                <a:gd name="T66" fmla="*/ 1979 w 3260"/>
                <a:gd name="T67" fmla="*/ 169 h 484"/>
                <a:gd name="T68" fmla="*/ 1991 w 3260"/>
                <a:gd name="T69" fmla="*/ 155 h 484"/>
                <a:gd name="T70" fmla="*/ 107 w 3260"/>
                <a:gd name="T71" fmla="*/ 136 h 484"/>
                <a:gd name="T72" fmla="*/ 107 w 3260"/>
                <a:gd name="T73" fmla="*/ 126 h 484"/>
                <a:gd name="T74" fmla="*/ 350 w 3260"/>
                <a:gd name="T75" fmla="*/ 98 h 484"/>
                <a:gd name="T76" fmla="*/ 2830 w 3260"/>
                <a:gd name="T77" fmla="*/ 70 h 484"/>
                <a:gd name="T78" fmla="*/ 2825 w 3260"/>
                <a:gd name="T79" fmla="*/ 71 h 484"/>
                <a:gd name="T80" fmla="*/ 53 w 3260"/>
                <a:gd name="T81" fmla="*/ 60 h 484"/>
                <a:gd name="T82" fmla="*/ 53 w 3260"/>
                <a:gd name="T83" fmla="*/ 60 h 484"/>
                <a:gd name="T84" fmla="*/ 3204 w 3260"/>
                <a:gd name="T85" fmla="*/ 67 h 484"/>
                <a:gd name="T86" fmla="*/ 3196 w 3260"/>
                <a:gd name="T87" fmla="*/ 59 h 484"/>
                <a:gd name="T88" fmla="*/ 3166 w 3260"/>
                <a:gd name="T89" fmla="*/ 56 h 484"/>
                <a:gd name="T90" fmla="*/ 3201 w 3260"/>
                <a:gd name="T91" fmla="*/ 56 h 484"/>
                <a:gd name="T92" fmla="*/ 3202 w 3260"/>
                <a:gd name="T93" fmla="*/ 52 h 484"/>
                <a:gd name="T94" fmla="*/ 3175 w 3260"/>
                <a:gd name="T95" fmla="*/ 51 h 484"/>
                <a:gd name="T96" fmla="*/ 3172 w 3260"/>
                <a:gd name="T97" fmla="*/ 49 h 484"/>
                <a:gd name="T98" fmla="*/ 3177 w 3260"/>
                <a:gd name="T99" fmla="*/ 43 h 484"/>
                <a:gd name="T100" fmla="*/ 2693 w 3260"/>
                <a:gd name="T101" fmla="*/ 41 h 484"/>
                <a:gd name="T102" fmla="*/ 2206 w 3260"/>
                <a:gd name="T103" fmla="*/ 45 h 484"/>
                <a:gd name="T104" fmla="*/ 2824 w 3260"/>
                <a:gd name="T105" fmla="*/ 43 h 484"/>
                <a:gd name="T106" fmla="*/ 2751 w 3260"/>
                <a:gd name="T107" fmla="*/ 40 h 484"/>
                <a:gd name="T108" fmla="*/ 2767 w 3260"/>
                <a:gd name="T109" fmla="*/ 40 h 484"/>
                <a:gd name="T110" fmla="*/ 3237 w 3260"/>
                <a:gd name="T111" fmla="*/ 30 h 484"/>
                <a:gd name="T112" fmla="*/ 2716 w 3260"/>
                <a:gd name="T113" fmla="*/ 29 h 484"/>
                <a:gd name="T114" fmla="*/ 2031 w 3260"/>
                <a:gd name="T115" fmla="*/ 33 h 484"/>
                <a:gd name="T116" fmla="*/ 2802 w 3260"/>
                <a:gd name="T117" fmla="*/ 24 h 484"/>
                <a:gd name="T118" fmla="*/ 2032 w 3260"/>
                <a:gd name="T119" fmla="*/ 11 h 484"/>
                <a:gd name="T120" fmla="*/ 3243 w 3260"/>
                <a:gd name="T121" fmla="*/ 8 h 484"/>
                <a:gd name="T122" fmla="*/ 3240 w 3260"/>
                <a:gd name="T123" fmla="*/ 5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60" h="484">
                  <a:moveTo>
                    <a:pt x="1972" y="464"/>
                  </a:moveTo>
                  <a:lnTo>
                    <a:pt x="1972" y="464"/>
                  </a:lnTo>
                  <a:lnTo>
                    <a:pt x="1972" y="465"/>
                  </a:lnTo>
                  <a:lnTo>
                    <a:pt x="1972" y="465"/>
                  </a:lnTo>
                  <a:lnTo>
                    <a:pt x="1972" y="467"/>
                  </a:lnTo>
                  <a:lnTo>
                    <a:pt x="1972" y="471"/>
                  </a:lnTo>
                  <a:lnTo>
                    <a:pt x="1972" y="471"/>
                  </a:lnTo>
                  <a:lnTo>
                    <a:pt x="1971" y="471"/>
                  </a:lnTo>
                  <a:lnTo>
                    <a:pt x="1971" y="471"/>
                  </a:lnTo>
                  <a:lnTo>
                    <a:pt x="1971" y="473"/>
                  </a:lnTo>
                  <a:lnTo>
                    <a:pt x="1971" y="473"/>
                  </a:lnTo>
                  <a:lnTo>
                    <a:pt x="1969" y="475"/>
                  </a:lnTo>
                  <a:lnTo>
                    <a:pt x="1969" y="475"/>
                  </a:lnTo>
                  <a:lnTo>
                    <a:pt x="1967" y="476"/>
                  </a:lnTo>
                  <a:lnTo>
                    <a:pt x="1966" y="476"/>
                  </a:lnTo>
                  <a:lnTo>
                    <a:pt x="1966" y="476"/>
                  </a:lnTo>
                  <a:lnTo>
                    <a:pt x="1966" y="476"/>
                  </a:lnTo>
                  <a:lnTo>
                    <a:pt x="1964" y="478"/>
                  </a:lnTo>
                  <a:lnTo>
                    <a:pt x="1963" y="479"/>
                  </a:lnTo>
                  <a:lnTo>
                    <a:pt x="1961" y="481"/>
                  </a:lnTo>
                  <a:lnTo>
                    <a:pt x="1961" y="481"/>
                  </a:lnTo>
                  <a:lnTo>
                    <a:pt x="1960" y="484"/>
                  </a:lnTo>
                  <a:lnTo>
                    <a:pt x="1960" y="484"/>
                  </a:lnTo>
                  <a:lnTo>
                    <a:pt x="1960" y="484"/>
                  </a:lnTo>
                  <a:lnTo>
                    <a:pt x="1958" y="484"/>
                  </a:lnTo>
                  <a:lnTo>
                    <a:pt x="1958" y="484"/>
                  </a:lnTo>
                  <a:lnTo>
                    <a:pt x="1958" y="482"/>
                  </a:lnTo>
                  <a:lnTo>
                    <a:pt x="1958" y="481"/>
                  </a:lnTo>
                  <a:lnTo>
                    <a:pt x="1958" y="481"/>
                  </a:lnTo>
                  <a:lnTo>
                    <a:pt x="1958" y="481"/>
                  </a:lnTo>
                  <a:lnTo>
                    <a:pt x="1958" y="481"/>
                  </a:lnTo>
                  <a:lnTo>
                    <a:pt x="1958" y="481"/>
                  </a:lnTo>
                  <a:lnTo>
                    <a:pt x="1958" y="481"/>
                  </a:lnTo>
                  <a:lnTo>
                    <a:pt x="1958" y="481"/>
                  </a:lnTo>
                  <a:lnTo>
                    <a:pt x="1958" y="481"/>
                  </a:lnTo>
                  <a:lnTo>
                    <a:pt x="1956" y="481"/>
                  </a:lnTo>
                  <a:lnTo>
                    <a:pt x="1956" y="479"/>
                  </a:lnTo>
                  <a:lnTo>
                    <a:pt x="1958" y="478"/>
                  </a:lnTo>
                  <a:lnTo>
                    <a:pt x="1958" y="478"/>
                  </a:lnTo>
                  <a:lnTo>
                    <a:pt x="1960" y="476"/>
                  </a:lnTo>
                  <a:lnTo>
                    <a:pt x="1960" y="476"/>
                  </a:lnTo>
                  <a:lnTo>
                    <a:pt x="1961" y="475"/>
                  </a:lnTo>
                  <a:lnTo>
                    <a:pt x="1961" y="475"/>
                  </a:lnTo>
                  <a:lnTo>
                    <a:pt x="1964" y="471"/>
                  </a:lnTo>
                  <a:lnTo>
                    <a:pt x="1964" y="471"/>
                  </a:lnTo>
                  <a:lnTo>
                    <a:pt x="1966" y="470"/>
                  </a:lnTo>
                  <a:lnTo>
                    <a:pt x="1969" y="468"/>
                  </a:lnTo>
                  <a:lnTo>
                    <a:pt x="1969" y="467"/>
                  </a:lnTo>
                  <a:lnTo>
                    <a:pt x="1971" y="467"/>
                  </a:lnTo>
                  <a:lnTo>
                    <a:pt x="1971" y="465"/>
                  </a:lnTo>
                  <a:lnTo>
                    <a:pt x="1972" y="464"/>
                  </a:lnTo>
                  <a:lnTo>
                    <a:pt x="1972" y="464"/>
                  </a:lnTo>
                  <a:close/>
                  <a:moveTo>
                    <a:pt x="2942" y="457"/>
                  </a:moveTo>
                  <a:lnTo>
                    <a:pt x="2944" y="457"/>
                  </a:lnTo>
                  <a:lnTo>
                    <a:pt x="2945" y="457"/>
                  </a:lnTo>
                  <a:lnTo>
                    <a:pt x="2945" y="459"/>
                  </a:lnTo>
                  <a:lnTo>
                    <a:pt x="2947" y="459"/>
                  </a:lnTo>
                  <a:lnTo>
                    <a:pt x="2948" y="460"/>
                  </a:lnTo>
                  <a:lnTo>
                    <a:pt x="2948" y="462"/>
                  </a:lnTo>
                  <a:lnTo>
                    <a:pt x="2950" y="462"/>
                  </a:lnTo>
                  <a:lnTo>
                    <a:pt x="2950" y="464"/>
                  </a:lnTo>
                  <a:lnTo>
                    <a:pt x="2951" y="464"/>
                  </a:lnTo>
                  <a:lnTo>
                    <a:pt x="2951" y="464"/>
                  </a:lnTo>
                  <a:lnTo>
                    <a:pt x="2950" y="464"/>
                  </a:lnTo>
                  <a:lnTo>
                    <a:pt x="2948" y="465"/>
                  </a:lnTo>
                  <a:lnTo>
                    <a:pt x="2948" y="465"/>
                  </a:lnTo>
                  <a:lnTo>
                    <a:pt x="2947" y="465"/>
                  </a:lnTo>
                  <a:lnTo>
                    <a:pt x="2947" y="464"/>
                  </a:lnTo>
                  <a:lnTo>
                    <a:pt x="2945" y="464"/>
                  </a:lnTo>
                  <a:lnTo>
                    <a:pt x="2945" y="462"/>
                  </a:lnTo>
                  <a:lnTo>
                    <a:pt x="2945" y="462"/>
                  </a:lnTo>
                  <a:lnTo>
                    <a:pt x="2945" y="462"/>
                  </a:lnTo>
                  <a:lnTo>
                    <a:pt x="2947" y="464"/>
                  </a:lnTo>
                  <a:lnTo>
                    <a:pt x="2948" y="462"/>
                  </a:lnTo>
                  <a:lnTo>
                    <a:pt x="2948" y="462"/>
                  </a:lnTo>
                  <a:lnTo>
                    <a:pt x="2948" y="462"/>
                  </a:lnTo>
                  <a:lnTo>
                    <a:pt x="2947" y="460"/>
                  </a:lnTo>
                  <a:lnTo>
                    <a:pt x="2945" y="459"/>
                  </a:lnTo>
                  <a:lnTo>
                    <a:pt x="2945" y="459"/>
                  </a:lnTo>
                  <a:lnTo>
                    <a:pt x="2945" y="460"/>
                  </a:lnTo>
                  <a:lnTo>
                    <a:pt x="2944" y="460"/>
                  </a:lnTo>
                  <a:lnTo>
                    <a:pt x="2944" y="460"/>
                  </a:lnTo>
                  <a:lnTo>
                    <a:pt x="2944" y="459"/>
                  </a:lnTo>
                  <a:lnTo>
                    <a:pt x="2942" y="457"/>
                  </a:lnTo>
                  <a:lnTo>
                    <a:pt x="2942" y="457"/>
                  </a:lnTo>
                  <a:lnTo>
                    <a:pt x="2942" y="457"/>
                  </a:lnTo>
                  <a:close/>
                  <a:moveTo>
                    <a:pt x="2040" y="432"/>
                  </a:moveTo>
                  <a:lnTo>
                    <a:pt x="2040" y="432"/>
                  </a:lnTo>
                  <a:lnTo>
                    <a:pt x="2042" y="435"/>
                  </a:lnTo>
                  <a:lnTo>
                    <a:pt x="2042" y="438"/>
                  </a:lnTo>
                  <a:lnTo>
                    <a:pt x="2042" y="440"/>
                  </a:lnTo>
                  <a:lnTo>
                    <a:pt x="2042" y="443"/>
                  </a:lnTo>
                  <a:lnTo>
                    <a:pt x="2042" y="448"/>
                  </a:lnTo>
                  <a:lnTo>
                    <a:pt x="2043" y="453"/>
                  </a:lnTo>
                  <a:lnTo>
                    <a:pt x="2045" y="456"/>
                  </a:lnTo>
                  <a:lnTo>
                    <a:pt x="2046" y="456"/>
                  </a:lnTo>
                  <a:lnTo>
                    <a:pt x="2048" y="457"/>
                  </a:lnTo>
                  <a:lnTo>
                    <a:pt x="2048" y="459"/>
                  </a:lnTo>
                  <a:lnTo>
                    <a:pt x="2048" y="462"/>
                  </a:lnTo>
                  <a:lnTo>
                    <a:pt x="2048" y="464"/>
                  </a:lnTo>
                  <a:lnTo>
                    <a:pt x="2046" y="464"/>
                  </a:lnTo>
                  <a:lnTo>
                    <a:pt x="2046" y="464"/>
                  </a:lnTo>
                  <a:lnTo>
                    <a:pt x="2045" y="459"/>
                  </a:lnTo>
                  <a:lnTo>
                    <a:pt x="2043" y="457"/>
                  </a:lnTo>
                  <a:lnTo>
                    <a:pt x="2042" y="456"/>
                  </a:lnTo>
                  <a:lnTo>
                    <a:pt x="2042" y="456"/>
                  </a:lnTo>
                  <a:lnTo>
                    <a:pt x="2040" y="454"/>
                  </a:lnTo>
                  <a:lnTo>
                    <a:pt x="2040" y="453"/>
                  </a:lnTo>
                  <a:lnTo>
                    <a:pt x="2038" y="451"/>
                  </a:lnTo>
                  <a:lnTo>
                    <a:pt x="2038" y="449"/>
                  </a:lnTo>
                  <a:lnTo>
                    <a:pt x="2037" y="448"/>
                  </a:lnTo>
                  <a:lnTo>
                    <a:pt x="2037" y="448"/>
                  </a:lnTo>
                  <a:lnTo>
                    <a:pt x="2037" y="446"/>
                  </a:lnTo>
                  <a:lnTo>
                    <a:pt x="2035" y="445"/>
                  </a:lnTo>
                  <a:lnTo>
                    <a:pt x="2037" y="443"/>
                  </a:lnTo>
                  <a:lnTo>
                    <a:pt x="2037" y="440"/>
                  </a:lnTo>
                  <a:lnTo>
                    <a:pt x="2037" y="437"/>
                  </a:lnTo>
                  <a:lnTo>
                    <a:pt x="2037" y="435"/>
                  </a:lnTo>
                  <a:lnTo>
                    <a:pt x="2037" y="434"/>
                  </a:lnTo>
                  <a:lnTo>
                    <a:pt x="2038" y="432"/>
                  </a:lnTo>
                  <a:lnTo>
                    <a:pt x="2038" y="434"/>
                  </a:lnTo>
                  <a:lnTo>
                    <a:pt x="2040" y="434"/>
                  </a:lnTo>
                  <a:lnTo>
                    <a:pt x="2040" y="432"/>
                  </a:lnTo>
                  <a:lnTo>
                    <a:pt x="2040" y="432"/>
                  </a:lnTo>
                  <a:lnTo>
                    <a:pt x="2040" y="432"/>
                  </a:lnTo>
                  <a:close/>
                  <a:moveTo>
                    <a:pt x="720" y="426"/>
                  </a:moveTo>
                  <a:lnTo>
                    <a:pt x="722" y="426"/>
                  </a:lnTo>
                  <a:lnTo>
                    <a:pt x="722" y="427"/>
                  </a:lnTo>
                  <a:lnTo>
                    <a:pt x="723" y="427"/>
                  </a:lnTo>
                  <a:lnTo>
                    <a:pt x="723" y="427"/>
                  </a:lnTo>
                  <a:lnTo>
                    <a:pt x="725" y="427"/>
                  </a:lnTo>
                  <a:lnTo>
                    <a:pt x="725" y="427"/>
                  </a:lnTo>
                  <a:lnTo>
                    <a:pt x="725" y="427"/>
                  </a:lnTo>
                  <a:lnTo>
                    <a:pt x="725" y="429"/>
                  </a:lnTo>
                  <a:lnTo>
                    <a:pt x="725" y="429"/>
                  </a:lnTo>
                  <a:lnTo>
                    <a:pt x="725" y="429"/>
                  </a:lnTo>
                  <a:lnTo>
                    <a:pt x="725" y="429"/>
                  </a:lnTo>
                  <a:lnTo>
                    <a:pt x="725" y="429"/>
                  </a:lnTo>
                  <a:lnTo>
                    <a:pt x="723" y="431"/>
                  </a:lnTo>
                  <a:lnTo>
                    <a:pt x="723" y="431"/>
                  </a:lnTo>
                  <a:lnTo>
                    <a:pt x="723" y="431"/>
                  </a:lnTo>
                  <a:lnTo>
                    <a:pt x="723" y="431"/>
                  </a:lnTo>
                  <a:lnTo>
                    <a:pt x="725" y="432"/>
                  </a:lnTo>
                  <a:lnTo>
                    <a:pt x="725" y="432"/>
                  </a:lnTo>
                  <a:lnTo>
                    <a:pt x="725" y="432"/>
                  </a:lnTo>
                  <a:lnTo>
                    <a:pt x="725" y="432"/>
                  </a:lnTo>
                  <a:lnTo>
                    <a:pt x="723" y="432"/>
                  </a:lnTo>
                  <a:lnTo>
                    <a:pt x="723" y="432"/>
                  </a:lnTo>
                  <a:lnTo>
                    <a:pt x="723" y="432"/>
                  </a:lnTo>
                  <a:lnTo>
                    <a:pt x="723" y="432"/>
                  </a:lnTo>
                  <a:lnTo>
                    <a:pt x="722" y="432"/>
                  </a:lnTo>
                  <a:lnTo>
                    <a:pt x="722" y="432"/>
                  </a:lnTo>
                  <a:lnTo>
                    <a:pt x="722" y="434"/>
                  </a:lnTo>
                  <a:lnTo>
                    <a:pt x="722" y="434"/>
                  </a:lnTo>
                  <a:lnTo>
                    <a:pt x="720" y="434"/>
                  </a:lnTo>
                  <a:lnTo>
                    <a:pt x="720" y="434"/>
                  </a:lnTo>
                  <a:lnTo>
                    <a:pt x="720" y="434"/>
                  </a:lnTo>
                  <a:lnTo>
                    <a:pt x="720" y="434"/>
                  </a:lnTo>
                  <a:lnTo>
                    <a:pt x="719" y="434"/>
                  </a:lnTo>
                  <a:lnTo>
                    <a:pt x="719" y="434"/>
                  </a:lnTo>
                  <a:lnTo>
                    <a:pt x="719" y="434"/>
                  </a:lnTo>
                  <a:lnTo>
                    <a:pt x="719" y="434"/>
                  </a:lnTo>
                  <a:lnTo>
                    <a:pt x="719" y="432"/>
                  </a:lnTo>
                  <a:lnTo>
                    <a:pt x="719" y="432"/>
                  </a:lnTo>
                  <a:lnTo>
                    <a:pt x="719" y="432"/>
                  </a:lnTo>
                  <a:lnTo>
                    <a:pt x="719" y="432"/>
                  </a:lnTo>
                  <a:lnTo>
                    <a:pt x="719" y="431"/>
                  </a:lnTo>
                  <a:lnTo>
                    <a:pt x="719" y="431"/>
                  </a:lnTo>
                  <a:lnTo>
                    <a:pt x="720" y="429"/>
                  </a:lnTo>
                  <a:lnTo>
                    <a:pt x="720" y="427"/>
                  </a:lnTo>
                  <a:lnTo>
                    <a:pt x="720" y="426"/>
                  </a:lnTo>
                  <a:close/>
                  <a:moveTo>
                    <a:pt x="2067" y="404"/>
                  </a:moveTo>
                  <a:lnTo>
                    <a:pt x="2068" y="404"/>
                  </a:lnTo>
                  <a:lnTo>
                    <a:pt x="2068" y="404"/>
                  </a:lnTo>
                  <a:lnTo>
                    <a:pt x="2068" y="404"/>
                  </a:lnTo>
                  <a:lnTo>
                    <a:pt x="2068" y="404"/>
                  </a:lnTo>
                  <a:lnTo>
                    <a:pt x="2068" y="405"/>
                  </a:lnTo>
                  <a:lnTo>
                    <a:pt x="2068" y="405"/>
                  </a:lnTo>
                  <a:lnTo>
                    <a:pt x="2068" y="405"/>
                  </a:lnTo>
                  <a:lnTo>
                    <a:pt x="2068" y="405"/>
                  </a:lnTo>
                  <a:lnTo>
                    <a:pt x="2068" y="407"/>
                  </a:lnTo>
                  <a:lnTo>
                    <a:pt x="2067" y="408"/>
                  </a:lnTo>
                  <a:lnTo>
                    <a:pt x="2067" y="410"/>
                  </a:lnTo>
                  <a:lnTo>
                    <a:pt x="2065" y="410"/>
                  </a:lnTo>
                  <a:lnTo>
                    <a:pt x="2065" y="412"/>
                  </a:lnTo>
                  <a:lnTo>
                    <a:pt x="2064" y="412"/>
                  </a:lnTo>
                  <a:lnTo>
                    <a:pt x="2064" y="412"/>
                  </a:lnTo>
                  <a:lnTo>
                    <a:pt x="2062" y="412"/>
                  </a:lnTo>
                  <a:lnTo>
                    <a:pt x="2062" y="412"/>
                  </a:lnTo>
                  <a:lnTo>
                    <a:pt x="2062" y="412"/>
                  </a:lnTo>
                  <a:lnTo>
                    <a:pt x="2064" y="410"/>
                  </a:lnTo>
                  <a:lnTo>
                    <a:pt x="2064" y="410"/>
                  </a:lnTo>
                  <a:lnTo>
                    <a:pt x="2065" y="410"/>
                  </a:lnTo>
                  <a:lnTo>
                    <a:pt x="2065" y="408"/>
                  </a:lnTo>
                  <a:lnTo>
                    <a:pt x="2065" y="408"/>
                  </a:lnTo>
                  <a:lnTo>
                    <a:pt x="2065" y="407"/>
                  </a:lnTo>
                  <a:lnTo>
                    <a:pt x="2065" y="405"/>
                  </a:lnTo>
                  <a:lnTo>
                    <a:pt x="2065" y="405"/>
                  </a:lnTo>
                  <a:lnTo>
                    <a:pt x="2067" y="404"/>
                  </a:lnTo>
                  <a:lnTo>
                    <a:pt x="2067" y="404"/>
                  </a:lnTo>
                  <a:close/>
                  <a:moveTo>
                    <a:pt x="1518" y="401"/>
                  </a:moveTo>
                  <a:lnTo>
                    <a:pt x="1518" y="401"/>
                  </a:lnTo>
                  <a:lnTo>
                    <a:pt x="1518" y="402"/>
                  </a:lnTo>
                  <a:lnTo>
                    <a:pt x="1518" y="402"/>
                  </a:lnTo>
                  <a:lnTo>
                    <a:pt x="1520" y="402"/>
                  </a:lnTo>
                  <a:lnTo>
                    <a:pt x="1520" y="402"/>
                  </a:lnTo>
                  <a:lnTo>
                    <a:pt x="1520" y="402"/>
                  </a:lnTo>
                  <a:lnTo>
                    <a:pt x="1520" y="401"/>
                  </a:lnTo>
                  <a:lnTo>
                    <a:pt x="1520" y="401"/>
                  </a:lnTo>
                  <a:lnTo>
                    <a:pt x="1518" y="401"/>
                  </a:lnTo>
                  <a:close/>
                  <a:moveTo>
                    <a:pt x="1501" y="367"/>
                  </a:moveTo>
                  <a:lnTo>
                    <a:pt x="1501" y="367"/>
                  </a:lnTo>
                  <a:lnTo>
                    <a:pt x="1501" y="369"/>
                  </a:lnTo>
                  <a:lnTo>
                    <a:pt x="1501" y="369"/>
                  </a:lnTo>
                  <a:lnTo>
                    <a:pt x="1502" y="371"/>
                  </a:lnTo>
                  <a:lnTo>
                    <a:pt x="1502" y="371"/>
                  </a:lnTo>
                  <a:lnTo>
                    <a:pt x="1502" y="371"/>
                  </a:lnTo>
                  <a:lnTo>
                    <a:pt x="1502" y="371"/>
                  </a:lnTo>
                  <a:lnTo>
                    <a:pt x="1502" y="371"/>
                  </a:lnTo>
                  <a:lnTo>
                    <a:pt x="1504" y="372"/>
                  </a:lnTo>
                  <a:lnTo>
                    <a:pt x="1504" y="374"/>
                  </a:lnTo>
                  <a:lnTo>
                    <a:pt x="1505" y="375"/>
                  </a:lnTo>
                  <a:lnTo>
                    <a:pt x="1505" y="375"/>
                  </a:lnTo>
                  <a:lnTo>
                    <a:pt x="1505" y="375"/>
                  </a:lnTo>
                  <a:lnTo>
                    <a:pt x="1505" y="374"/>
                  </a:lnTo>
                  <a:lnTo>
                    <a:pt x="1505" y="374"/>
                  </a:lnTo>
                  <a:lnTo>
                    <a:pt x="1505" y="372"/>
                  </a:lnTo>
                  <a:lnTo>
                    <a:pt x="1507" y="372"/>
                  </a:lnTo>
                  <a:lnTo>
                    <a:pt x="1507" y="372"/>
                  </a:lnTo>
                  <a:lnTo>
                    <a:pt x="1507" y="372"/>
                  </a:lnTo>
                  <a:lnTo>
                    <a:pt x="1505" y="374"/>
                  </a:lnTo>
                  <a:lnTo>
                    <a:pt x="1507" y="374"/>
                  </a:lnTo>
                  <a:lnTo>
                    <a:pt x="1507" y="374"/>
                  </a:lnTo>
                  <a:lnTo>
                    <a:pt x="1507" y="374"/>
                  </a:lnTo>
                  <a:lnTo>
                    <a:pt x="1507" y="374"/>
                  </a:lnTo>
                  <a:lnTo>
                    <a:pt x="1507" y="375"/>
                  </a:lnTo>
                  <a:lnTo>
                    <a:pt x="1505" y="375"/>
                  </a:lnTo>
                  <a:lnTo>
                    <a:pt x="1505" y="375"/>
                  </a:lnTo>
                  <a:lnTo>
                    <a:pt x="1507" y="377"/>
                  </a:lnTo>
                  <a:lnTo>
                    <a:pt x="1507" y="377"/>
                  </a:lnTo>
                  <a:lnTo>
                    <a:pt x="1509" y="379"/>
                  </a:lnTo>
                  <a:lnTo>
                    <a:pt x="1509" y="379"/>
                  </a:lnTo>
                  <a:lnTo>
                    <a:pt x="1509" y="379"/>
                  </a:lnTo>
                  <a:lnTo>
                    <a:pt x="1510" y="380"/>
                  </a:lnTo>
                  <a:lnTo>
                    <a:pt x="1510" y="380"/>
                  </a:lnTo>
                  <a:lnTo>
                    <a:pt x="1510" y="380"/>
                  </a:lnTo>
                  <a:lnTo>
                    <a:pt x="1510" y="380"/>
                  </a:lnTo>
                  <a:lnTo>
                    <a:pt x="1512" y="380"/>
                  </a:lnTo>
                  <a:lnTo>
                    <a:pt x="1512" y="380"/>
                  </a:lnTo>
                  <a:lnTo>
                    <a:pt x="1513" y="380"/>
                  </a:lnTo>
                  <a:lnTo>
                    <a:pt x="1513" y="380"/>
                  </a:lnTo>
                  <a:lnTo>
                    <a:pt x="1513" y="380"/>
                  </a:lnTo>
                  <a:lnTo>
                    <a:pt x="1515" y="380"/>
                  </a:lnTo>
                  <a:lnTo>
                    <a:pt x="1515" y="380"/>
                  </a:lnTo>
                  <a:lnTo>
                    <a:pt x="1515" y="380"/>
                  </a:lnTo>
                  <a:lnTo>
                    <a:pt x="1513" y="380"/>
                  </a:lnTo>
                  <a:lnTo>
                    <a:pt x="1513" y="380"/>
                  </a:lnTo>
                  <a:lnTo>
                    <a:pt x="1513" y="382"/>
                  </a:lnTo>
                  <a:lnTo>
                    <a:pt x="1513" y="382"/>
                  </a:lnTo>
                  <a:lnTo>
                    <a:pt x="1513" y="382"/>
                  </a:lnTo>
                  <a:lnTo>
                    <a:pt x="1515" y="383"/>
                  </a:lnTo>
                  <a:lnTo>
                    <a:pt x="1516" y="383"/>
                  </a:lnTo>
                  <a:lnTo>
                    <a:pt x="1516" y="383"/>
                  </a:lnTo>
                  <a:lnTo>
                    <a:pt x="1516" y="385"/>
                  </a:lnTo>
                  <a:lnTo>
                    <a:pt x="1516" y="386"/>
                  </a:lnTo>
                  <a:lnTo>
                    <a:pt x="1518" y="386"/>
                  </a:lnTo>
                  <a:lnTo>
                    <a:pt x="1518" y="386"/>
                  </a:lnTo>
                  <a:lnTo>
                    <a:pt x="1518" y="386"/>
                  </a:lnTo>
                  <a:lnTo>
                    <a:pt x="1518" y="386"/>
                  </a:lnTo>
                  <a:lnTo>
                    <a:pt x="1518" y="386"/>
                  </a:lnTo>
                  <a:lnTo>
                    <a:pt x="1518" y="385"/>
                  </a:lnTo>
                  <a:lnTo>
                    <a:pt x="1518" y="385"/>
                  </a:lnTo>
                  <a:lnTo>
                    <a:pt x="1518" y="385"/>
                  </a:lnTo>
                  <a:lnTo>
                    <a:pt x="1518" y="383"/>
                  </a:lnTo>
                  <a:lnTo>
                    <a:pt x="1520" y="383"/>
                  </a:lnTo>
                  <a:lnTo>
                    <a:pt x="1518" y="383"/>
                  </a:lnTo>
                  <a:lnTo>
                    <a:pt x="1518" y="382"/>
                  </a:lnTo>
                  <a:lnTo>
                    <a:pt x="1520" y="382"/>
                  </a:lnTo>
                  <a:lnTo>
                    <a:pt x="1520" y="382"/>
                  </a:lnTo>
                  <a:lnTo>
                    <a:pt x="1520" y="382"/>
                  </a:lnTo>
                  <a:lnTo>
                    <a:pt x="1520" y="382"/>
                  </a:lnTo>
                  <a:lnTo>
                    <a:pt x="1520" y="382"/>
                  </a:lnTo>
                  <a:lnTo>
                    <a:pt x="1520" y="382"/>
                  </a:lnTo>
                  <a:lnTo>
                    <a:pt x="1520" y="380"/>
                  </a:lnTo>
                  <a:lnTo>
                    <a:pt x="1520" y="380"/>
                  </a:lnTo>
                  <a:lnTo>
                    <a:pt x="1520" y="380"/>
                  </a:lnTo>
                  <a:lnTo>
                    <a:pt x="1520" y="379"/>
                  </a:lnTo>
                  <a:lnTo>
                    <a:pt x="1521" y="379"/>
                  </a:lnTo>
                  <a:lnTo>
                    <a:pt x="1521" y="379"/>
                  </a:lnTo>
                  <a:lnTo>
                    <a:pt x="1520" y="379"/>
                  </a:lnTo>
                  <a:lnTo>
                    <a:pt x="1520" y="377"/>
                  </a:lnTo>
                  <a:lnTo>
                    <a:pt x="1520" y="377"/>
                  </a:lnTo>
                  <a:lnTo>
                    <a:pt x="1520" y="377"/>
                  </a:lnTo>
                  <a:lnTo>
                    <a:pt x="1520" y="375"/>
                  </a:lnTo>
                  <a:lnTo>
                    <a:pt x="1520" y="375"/>
                  </a:lnTo>
                  <a:lnTo>
                    <a:pt x="1520" y="375"/>
                  </a:lnTo>
                  <a:lnTo>
                    <a:pt x="1520" y="375"/>
                  </a:lnTo>
                  <a:lnTo>
                    <a:pt x="1520" y="374"/>
                  </a:lnTo>
                  <a:lnTo>
                    <a:pt x="1520" y="374"/>
                  </a:lnTo>
                  <a:lnTo>
                    <a:pt x="1520" y="372"/>
                  </a:lnTo>
                  <a:lnTo>
                    <a:pt x="1521" y="372"/>
                  </a:lnTo>
                  <a:lnTo>
                    <a:pt x="1520" y="374"/>
                  </a:lnTo>
                  <a:lnTo>
                    <a:pt x="1520" y="374"/>
                  </a:lnTo>
                  <a:lnTo>
                    <a:pt x="1520" y="375"/>
                  </a:lnTo>
                  <a:lnTo>
                    <a:pt x="1520" y="375"/>
                  </a:lnTo>
                  <a:lnTo>
                    <a:pt x="1520" y="375"/>
                  </a:lnTo>
                  <a:lnTo>
                    <a:pt x="1520" y="377"/>
                  </a:lnTo>
                  <a:lnTo>
                    <a:pt x="1520" y="377"/>
                  </a:lnTo>
                  <a:lnTo>
                    <a:pt x="1520" y="377"/>
                  </a:lnTo>
                  <a:lnTo>
                    <a:pt x="1520" y="377"/>
                  </a:lnTo>
                  <a:lnTo>
                    <a:pt x="1521" y="379"/>
                  </a:lnTo>
                  <a:lnTo>
                    <a:pt x="1521" y="379"/>
                  </a:lnTo>
                  <a:lnTo>
                    <a:pt x="1521" y="379"/>
                  </a:lnTo>
                  <a:lnTo>
                    <a:pt x="1521" y="379"/>
                  </a:lnTo>
                  <a:lnTo>
                    <a:pt x="1521" y="379"/>
                  </a:lnTo>
                  <a:lnTo>
                    <a:pt x="1521" y="379"/>
                  </a:lnTo>
                  <a:lnTo>
                    <a:pt x="1521" y="379"/>
                  </a:lnTo>
                  <a:lnTo>
                    <a:pt x="1521" y="379"/>
                  </a:lnTo>
                  <a:lnTo>
                    <a:pt x="1521" y="380"/>
                  </a:lnTo>
                  <a:lnTo>
                    <a:pt x="1520" y="380"/>
                  </a:lnTo>
                  <a:lnTo>
                    <a:pt x="1521" y="382"/>
                  </a:lnTo>
                  <a:lnTo>
                    <a:pt x="1521" y="382"/>
                  </a:lnTo>
                  <a:lnTo>
                    <a:pt x="1521" y="382"/>
                  </a:lnTo>
                  <a:lnTo>
                    <a:pt x="1521" y="382"/>
                  </a:lnTo>
                  <a:lnTo>
                    <a:pt x="1521" y="382"/>
                  </a:lnTo>
                  <a:lnTo>
                    <a:pt x="1521" y="382"/>
                  </a:lnTo>
                  <a:lnTo>
                    <a:pt x="1520" y="383"/>
                  </a:lnTo>
                  <a:lnTo>
                    <a:pt x="1520" y="383"/>
                  </a:lnTo>
                  <a:lnTo>
                    <a:pt x="1520" y="383"/>
                  </a:lnTo>
                  <a:lnTo>
                    <a:pt x="1520" y="385"/>
                  </a:lnTo>
                  <a:lnTo>
                    <a:pt x="1520" y="385"/>
                  </a:lnTo>
                  <a:lnTo>
                    <a:pt x="1520" y="385"/>
                  </a:lnTo>
                  <a:lnTo>
                    <a:pt x="1520" y="385"/>
                  </a:lnTo>
                  <a:lnTo>
                    <a:pt x="1521" y="385"/>
                  </a:lnTo>
                  <a:lnTo>
                    <a:pt x="1521" y="385"/>
                  </a:lnTo>
                  <a:lnTo>
                    <a:pt x="1521" y="385"/>
                  </a:lnTo>
                  <a:lnTo>
                    <a:pt x="1521" y="385"/>
                  </a:lnTo>
                  <a:lnTo>
                    <a:pt x="1521" y="385"/>
                  </a:lnTo>
                  <a:lnTo>
                    <a:pt x="1521" y="386"/>
                  </a:lnTo>
                  <a:lnTo>
                    <a:pt x="1521" y="386"/>
                  </a:lnTo>
                  <a:lnTo>
                    <a:pt x="1521" y="386"/>
                  </a:lnTo>
                  <a:lnTo>
                    <a:pt x="1521" y="388"/>
                  </a:lnTo>
                  <a:lnTo>
                    <a:pt x="1521" y="390"/>
                  </a:lnTo>
                  <a:lnTo>
                    <a:pt x="1521" y="390"/>
                  </a:lnTo>
                  <a:lnTo>
                    <a:pt x="1521" y="390"/>
                  </a:lnTo>
                  <a:lnTo>
                    <a:pt x="1521" y="390"/>
                  </a:lnTo>
                  <a:lnTo>
                    <a:pt x="1521" y="390"/>
                  </a:lnTo>
                  <a:lnTo>
                    <a:pt x="1521" y="390"/>
                  </a:lnTo>
                  <a:lnTo>
                    <a:pt x="1521" y="391"/>
                  </a:lnTo>
                  <a:lnTo>
                    <a:pt x="1521" y="391"/>
                  </a:lnTo>
                  <a:lnTo>
                    <a:pt x="1521" y="391"/>
                  </a:lnTo>
                  <a:lnTo>
                    <a:pt x="1523" y="390"/>
                  </a:lnTo>
                  <a:lnTo>
                    <a:pt x="1523" y="391"/>
                  </a:lnTo>
                  <a:lnTo>
                    <a:pt x="1523" y="391"/>
                  </a:lnTo>
                  <a:lnTo>
                    <a:pt x="1523" y="391"/>
                  </a:lnTo>
                  <a:lnTo>
                    <a:pt x="1523" y="391"/>
                  </a:lnTo>
                  <a:lnTo>
                    <a:pt x="1521" y="393"/>
                  </a:lnTo>
                  <a:lnTo>
                    <a:pt x="1521" y="393"/>
                  </a:lnTo>
                  <a:lnTo>
                    <a:pt x="1521" y="393"/>
                  </a:lnTo>
                  <a:lnTo>
                    <a:pt x="1521" y="393"/>
                  </a:lnTo>
                  <a:lnTo>
                    <a:pt x="1521" y="393"/>
                  </a:lnTo>
                  <a:lnTo>
                    <a:pt x="1521" y="394"/>
                  </a:lnTo>
                  <a:lnTo>
                    <a:pt x="1521" y="394"/>
                  </a:lnTo>
                  <a:lnTo>
                    <a:pt x="1521" y="394"/>
                  </a:lnTo>
                  <a:lnTo>
                    <a:pt x="1521" y="394"/>
                  </a:lnTo>
                  <a:lnTo>
                    <a:pt x="1521" y="394"/>
                  </a:lnTo>
                  <a:lnTo>
                    <a:pt x="1521" y="396"/>
                  </a:lnTo>
                  <a:lnTo>
                    <a:pt x="1521" y="396"/>
                  </a:lnTo>
                  <a:lnTo>
                    <a:pt x="1521" y="396"/>
                  </a:lnTo>
                  <a:lnTo>
                    <a:pt x="1521" y="396"/>
                  </a:lnTo>
                  <a:lnTo>
                    <a:pt x="1523" y="396"/>
                  </a:lnTo>
                  <a:lnTo>
                    <a:pt x="1523" y="397"/>
                  </a:lnTo>
                  <a:lnTo>
                    <a:pt x="1521" y="397"/>
                  </a:lnTo>
                  <a:lnTo>
                    <a:pt x="1521" y="397"/>
                  </a:lnTo>
                  <a:lnTo>
                    <a:pt x="1521" y="399"/>
                  </a:lnTo>
                  <a:lnTo>
                    <a:pt x="1521" y="399"/>
                  </a:lnTo>
                  <a:lnTo>
                    <a:pt x="1521" y="401"/>
                  </a:lnTo>
                  <a:lnTo>
                    <a:pt x="1521" y="402"/>
                  </a:lnTo>
                  <a:lnTo>
                    <a:pt x="1521" y="402"/>
                  </a:lnTo>
                  <a:lnTo>
                    <a:pt x="1523" y="402"/>
                  </a:lnTo>
                  <a:lnTo>
                    <a:pt x="1523" y="402"/>
                  </a:lnTo>
                  <a:lnTo>
                    <a:pt x="1523" y="402"/>
                  </a:lnTo>
                  <a:lnTo>
                    <a:pt x="1521" y="402"/>
                  </a:lnTo>
                  <a:lnTo>
                    <a:pt x="1521" y="404"/>
                  </a:lnTo>
                  <a:lnTo>
                    <a:pt x="1521" y="404"/>
                  </a:lnTo>
                  <a:lnTo>
                    <a:pt x="1520" y="404"/>
                  </a:lnTo>
                  <a:lnTo>
                    <a:pt x="1520" y="404"/>
                  </a:lnTo>
                  <a:lnTo>
                    <a:pt x="1520" y="404"/>
                  </a:lnTo>
                  <a:lnTo>
                    <a:pt x="1520" y="404"/>
                  </a:lnTo>
                  <a:lnTo>
                    <a:pt x="1520" y="404"/>
                  </a:lnTo>
                  <a:lnTo>
                    <a:pt x="1520" y="404"/>
                  </a:lnTo>
                  <a:lnTo>
                    <a:pt x="1520" y="405"/>
                  </a:lnTo>
                  <a:lnTo>
                    <a:pt x="1520" y="405"/>
                  </a:lnTo>
                  <a:lnTo>
                    <a:pt x="1520" y="407"/>
                  </a:lnTo>
                  <a:lnTo>
                    <a:pt x="1520" y="407"/>
                  </a:lnTo>
                  <a:lnTo>
                    <a:pt x="1520" y="407"/>
                  </a:lnTo>
                  <a:lnTo>
                    <a:pt x="1518" y="407"/>
                  </a:lnTo>
                  <a:lnTo>
                    <a:pt x="1518" y="407"/>
                  </a:lnTo>
                  <a:lnTo>
                    <a:pt x="1518" y="407"/>
                  </a:lnTo>
                  <a:lnTo>
                    <a:pt x="1516" y="407"/>
                  </a:lnTo>
                  <a:lnTo>
                    <a:pt x="1516" y="405"/>
                  </a:lnTo>
                  <a:lnTo>
                    <a:pt x="1516" y="405"/>
                  </a:lnTo>
                  <a:lnTo>
                    <a:pt x="1515" y="404"/>
                  </a:lnTo>
                  <a:lnTo>
                    <a:pt x="1513" y="404"/>
                  </a:lnTo>
                  <a:lnTo>
                    <a:pt x="1513" y="404"/>
                  </a:lnTo>
                  <a:lnTo>
                    <a:pt x="1512" y="402"/>
                  </a:lnTo>
                  <a:lnTo>
                    <a:pt x="1510" y="402"/>
                  </a:lnTo>
                  <a:lnTo>
                    <a:pt x="1509" y="401"/>
                  </a:lnTo>
                  <a:lnTo>
                    <a:pt x="1509" y="401"/>
                  </a:lnTo>
                  <a:lnTo>
                    <a:pt x="1509" y="401"/>
                  </a:lnTo>
                  <a:lnTo>
                    <a:pt x="1509" y="401"/>
                  </a:lnTo>
                  <a:lnTo>
                    <a:pt x="1509" y="401"/>
                  </a:lnTo>
                  <a:lnTo>
                    <a:pt x="1509" y="401"/>
                  </a:lnTo>
                  <a:lnTo>
                    <a:pt x="1510" y="401"/>
                  </a:lnTo>
                  <a:lnTo>
                    <a:pt x="1510" y="401"/>
                  </a:lnTo>
                  <a:lnTo>
                    <a:pt x="1510" y="402"/>
                  </a:lnTo>
                  <a:lnTo>
                    <a:pt x="1512" y="402"/>
                  </a:lnTo>
                  <a:lnTo>
                    <a:pt x="1512" y="402"/>
                  </a:lnTo>
                  <a:lnTo>
                    <a:pt x="1512" y="402"/>
                  </a:lnTo>
                  <a:lnTo>
                    <a:pt x="1512" y="401"/>
                  </a:lnTo>
                  <a:lnTo>
                    <a:pt x="1512" y="401"/>
                  </a:lnTo>
                  <a:lnTo>
                    <a:pt x="1512" y="401"/>
                  </a:lnTo>
                  <a:lnTo>
                    <a:pt x="1512" y="401"/>
                  </a:lnTo>
                  <a:lnTo>
                    <a:pt x="1513" y="402"/>
                  </a:lnTo>
                  <a:lnTo>
                    <a:pt x="1513" y="402"/>
                  </a:lnTo>
                  <a:lnTo>
                    <a:pt x="1513" y="402"/>
                  </a:lnTo>
                  <a:lnTo>
                    <a:pt x="1515" y="402"/>
                  </a:lnTo>
                  <a:lnTo>
                    <a:pt x="1515" y="402"/>
                  </a:lnTo>
                  <a:lnTo>
                    <a:pt x="1515" y="402"/>
                  </a:lnTo>
                  <a:lnTo>
                    <a:pt x="1515" y="402"/>
                  </a:lnTo>
                  <a:lnTo>
                    <a:pt x="1515" y="402"/>
                  </a:lnTo>
                  <a:lnTo>
                    <a:pt x="1516" y="404"/>
                  </a:lnTo>
                  <a:lnTo>
                    <a:pt x="1516" y="404"/>
                  </a:lnTo>
                  <a:lnTo>
                    <a:pt x="1516" y="402"/>
                  </a:lnTo>
                  <a:lnTo>
                    <a:pt x="1518" y="402"/>
                  </a:lnTo>
                  <a:lnTo>
                    <a:pt x="1518" y="402"/>
                  </a:lnTo>
                  <a:lnTo>
                    <a:pt x="1518" y="402"/>
                  </a:lnTo>
                  <a:lnTo>
                    <a:pt x="1516" y="401"/>
                  </a:lnTo>
                  <a:lnTo>
                    <a:pt x="1516" y="401"/>
                  </a:lnTo>
                  <a:lnTo>
                    <a:pt x="1516" y="401"/>
                  </a:lnTo>
                  <a:lnTo>
                    <a:pt x="1516" y="401"/>
                  </a:lnTo>
                  <a:lnTo>
                    <a:pt x="1516" y="401"/>
                  </a:lnTo>
                  <a:lnTo>
                    <a:pt x="1518" y="401"/>
                  </a:lnTo>
                  <a:lnTo>
                    <a:pt x="1518" y="401"/>
                  </a:lnTo>
                  <a:lnTo>
                    <a:pt x="1518" y="401"/>
                  </a:lnTo>
                  <a:lnTo>
                    <a:pt x="1520" y="399"/>
                  </a:lnTo>
                  <a:lnTo>
                    <a:pt x="1520" y="399"/>
                  </a:lnTo>
                  <a:lnTo>
                    <a:pt x="1520" y="399"/>
                  </a:lnTo>
                  <a:lnTo>
                    <a:pt x="1518" y="399"/>
                  </a:lnTo>
                  <a:lnTo>
                    <a:pt x="1518" y="399"/>
                  </a:lnTo>
                  <a:lnTo>
                    <a:pt x="1520" y="397"/>
                  </a:lnTo>
                  <a:lnTo>
                    <a:pt x="1520" y="397"/>
                  </a:lnTo>
                  <a:lnTo>
                    <a:pt x="1520" y="397"/>
                  </a:lnTo>
                  <a:lnTo>
                    <a:pt x="1520" y="397"/>
                  </a:lnTo>
                  <a:lnTo>
                    <a:pt x="1520" y="397"/>
                  </a:lnTo>
                  <a:lnTo>
                    <a:pt x="1520" y="397"/>
                  </a:lnTo>
                  <a:lnTo>
                    <a:pt x="1520" y="397"/>
                  </a:lnTo>
                  <a:lnTo>
                    <a:pt x="1520" y="396"/>
                  </a:lnTo>
                  <a:lnTo>
                    <a:pt x="1520" y="396"/>
                  </a:lnTo>
                  <a:lnTo>
                    <a:pt x="1520" y="396"/>
                  </a:lnTo>
                  <a:lnTo>
                    <a:pt x="1518" y="396"/>
                  </a:lnTo>
                  <a:lnTo>
                    <a:pt x="1518" y="396"/>
                  </a:lnTo>
                  <a:lnTo>
                    <a:pt x="1518" y="396"/>
                  </a:lnTo>
                  <a:lnTo>
                    <a:pt x="1518" y="396"/>
                  </a:lnTo>
                  <a:lnTo>
                    <a:pt x="1518" y="394"/>
                  </a:lnTo>
                  <a:lnTo>
                    <a:pt x="1518" y="394"/>
                  </a:lnTo>
                  <a:lnTo>
                    <a:pt x="1518" y="394"/>
                  </a:lnTo>
                  <a:lnTo>
                    <a:pt x="1518" y="394"/>
                  </a:lnTo>
                  <a:lnTo>
                    <a:pt x="1520" y="394"/>
                  </a:lnTo>
                  <a:lnTo>
                    <a:pt x="1520" y="394"/>
                  </a:lnTo>
                  <a:lnTo>
                    <a:pt x="1520" y="394"/>
                  </a:lnTo>
                  <a:lnTo>
                    <a:pt x="1520" y="394"/>
                  </a:lnTo>
                  <a:lnTo>
                    <a:pt x="1520" y="394"/>
                  </a:lnTo>
                  <a:lnTo>
                    <a:pt x="1520" y="394"/>
                  </a:lnTo>
                  <a:lnTo>
                    <a:pt x="1520" y="394"/>
                  </a:lnTo>
                  <a:lnTo>
                    <a:pt x="1520" y="394"/>
                  </a:lnTo>
                  <a:lnTo>
                    <a:pt x="1520" y="394"/>
                  </a:lnTo>
                  <a:lnTo>
                    <a:pt x="1520" y="393"/>
                  </a:lnTo>
                  <a:lnTo>
                    <a:pt x="1520" y="393"/>
                  </a:lnTo>
                  <a:lnTo>
                    <a:pt x="1520" y="393"/>
                  </a:lnTo>
                  <a:lnTo>
                    <a:pt x="1520" y="393"/>
                  </a:lnTo>
                  <a:lnTo>
                    <a:pt x="1518" y="393"/>
                  </a:lnTo>
                  <a:lnTo>
                    <a:pt x="1518" y="391"/>
                  </a:lnTo>
                  <a:lnTo>
                    <a:pt x="1518" y="391"/>
                  </a:lnTo>
                  <a:lnTo>
                    <a:pt x="1518" y="391"/>
                  </a:lnTo>
                  <a:lnTo>
                    <a:pt x="1518" y="391"/>
                  </a:lnTo>
                  <a:lnTo>
                    <a:pt x="1518" y="391"/>
                  </a:lnTo>
                  <a:lnTo>
                    <a:pt x="1516" y="391"/>
                  </a:lnTo>
                  <a:lnTo>
                    <a:pt x="1516" y="391"/>
                  </a:lnTo>
                  <a:lnTo>
                    <a:pt x="1516" y="391"/>
                  </a:lnTo>
                  <a:lnTo>
                    <a:pt x="1516" y="391"/>
                  </a:lnTo>
                  <a:lnTo>
                    <a:pt x="1516" y="391"/>
                  </a:lnTo>
                  <a:lnTo>
                    <a:pt x="1516" y="391"/>
                  </a:lnTo>
                  <a:lnTo>
                    <a:pt x="1515" y="391"/>
                  </a:lnTo>
                  <a:lnTo>
                    <a:pt x="1515" y="391"/>
                  </a:lnTo>
                  <a:lnTo>
                    <a:pt x="1515" y="390"/>
                  </a:lnTo>
                  <a:lnTo>
                    <a:pt x="1515" y="390"/>
                  </a:lnTo>
                  <a:lnTo>
                    <a:pt x="1515" y="390"/>
                  </a:lnTo>
                  <a:lnTo>
                    <a:pt x="1515" y="390"/>
                  </a:lnTo>
                  <a:lnTo>
                    <a:pt x="1516" y="390"/>
                  </a:lnTo>
                  <a:lnTo>
                    <a:pt x="1516" y="390"/>
                  </a:lnTo>
                  <a:lnTo>
                    <a:pt x="1516" y="390"/>
                  </a:lnTo>
                  <a:lnTo>
                    <a:pt x="1518" y="390"/>
                  </a:lnTo>
                  <a:lnTo>
                    <a:pt x="1518" y="390"/>
                  </a:lnTo>
                  <a:lnTo>
                    <a:pt x="1518" y="390"/>
                  </a:lnTo>
                  <a:lnTo>
                    <a:pt x="1516" y="388"/>
                  </a:lnTo>
                  <a:lnTo>
                    <a:pt x="1516" y="388"/>
                  </a:lnTo>
                  <a:lnTo>
                    <a:pt x="1515" y="388"/>
                  </a:lnTo>
                  <a:lnTo>
                    <a:pt x="1515" y="388"/>
                  </a:lnTo>
                  <a:lnTo>
                    <a:pt x="1513" y="390"/>
                  </a:lnTo>
                  <a:lnTo>
                    <a:pt x="1512" y="390"/>
                  </a:lnTo>
                  <a:lnTo>
                    <a:pt x="1510" y="390"/>
                  </a:lnTo>
                  <a:lnTo>
                    <a:pt x="1510" y="390"/>
                  </a:lnTo>
                  <a:lnTo>
                    <a:pt x="1510" y="390"/>
                  </a:lnTo>
                  <a:lnTo>
                    <a:pt x="1509" y="390"/>
                  </a:lnTo>
                  <a:lnTo>
                    <a:pt x="1509" y="390"/>
                  </a:lnTo>
                  <a:lnTo>
                    <a:pt x="1509" y="390"/>
                  </a:lnTo>
                  <a:lnTo>
                    <a:pt x="1510" y="390"/>
                  </a:lnTo>
                  <a:lnTo>
                    <a:pt x="1510" y="388"/>
                  </a:lnTo>
                  <a:lnTo>
                    <a:pt x="1512" y="388"/>
                  </a:lnTo>
                  <a:lnTo>
                    <a:pt x="1513" y="388"/>
                  </a:lnTo>
                  <a:lnTo>
                    <a:pt x="1513" y="388"/>
                  </a:lnTo>
                  <a:lnTo>
                    <a:pt x="1513" y="388"/>
                  </a:lnTo>
                  <a:lnTo>
                    <a:pt x="1513" y="388"/>
                  </a:lnTo>
                  <a:lnTo>
                    <a:pt x="1513" y="388"/>
                  </a:lnTo>
                  <a:lnTo>
                    <a:pt x="1515" y="388"/>
                  </a:lnTo>
                  <a:lnTo>
                    <a:pt x="1515" y="388"/>
                  </a:lnTo>
                  <a:lnTo>
                    <a:pt x="1516" y="386"/>
                  </a:lnTo>
                  <a:lnTo>
                    <a:pt x="1516" y="386"/>
                  </a:lnTo>
                  <a:lnTo>
                    <a:pt x="1516" y="386"/>
                  </a:lnTo>
                  <a:lnTo>
                    <a:pt x="1516" y="386"/>
                  </a:lnTo>
                  <a:lnTo>
                    <a:pt x="1515" y="386"/>
                  </a:lnTo>
                  <a:lnTo>
                    <a:pt x="1515" y="386"/>
                  </a:lnTo>
                  <a:lnTo>
                    <a:pt x="1515" y="386"/>
                  </a:lnTo>
                  <a:lnTo>
                    <a:pt x="1515" y="386"/>
                  </a:lnTo>
                  <a:lnTo>
                    <a:pt x="1515" y="385"/>
                  </a:lnTo>
                  <a:lnTo>
                    <a:pt x="1515" y="385"/>
                  </a:lnTo>
                  <a:lnTo>
                    <a:pt x="1515" y="383"/>
                  </a:lnTo>
                  <a:lnTo>
                    <a:pt x="1515" y="383"/>
                  </a:lnTo>
                  <a:lnTo>
                    <a:pt x="1513" y="383"/>
                  </a:lnTo>
                  <a:lnTo>
                    <a:pt x="1513" y="383"/>
                  </a:lnTo>
                  <a:lnTo>
                    <a:pt x="1513" y="383"/>
                  </a:lnTo>
                  <a:lnTo>
                    <a:pt x="1513" y="383"/>
                  </a:lnTo>
                  <a:lnTo>
                    <a:pt x="1512" y="383"/>
                  </a:lnTo>
                  <a:lnTo>
                    <a:pt x="1512" y="383"/>
                  </a:lnTo>
                  <a:lnTo>
                    <a:pt x="1512" y="383"/>
                  </a:lnTo>
                  <a:lnTo>
                    <a:pt x="1512" y="383"/>
                  </a:lnTo>
                  <a:lnTo>
                    <a:pt x="1512" y="382"/>
                  </a:lnTo>
                  <a:lnTo>
                    <a:pt x="1512" y="382"/>
                  </a:lnTo>
                  <a:lnTo>
                    <a:pt x="1510" y="383"/>
                  </a:lnTo>
                  <a:lnTo>
                    <a:pt x="1510" y="382"/>
                  </a:lnTo>
                  <a:lnTo>
                    <a:pt x="1510" y="382"/>
                  </a:lnTo>
                  <a:lnTo>
                    <a:pt x="1510" y="382"/>
                  </a:lnTo>
                  <a:lnTo>
                    <a:pt x="1510" y="382"/>
                  </a:lnTo>
                  <a:lnTo>
                    <a:pt x="1509" y="382"/>
                  </a:lnTo>
                  <a:lnTo>
                    <a:pt x="1509" y="382"/>
                  </a:lnTo>
                  <a:lnTo>
                    <a:pt x="1509" y="382"/>
                  </a:lnTo>
                  <a:lnTo>
                    <a:pt x="1509" y="382"/>
                  </a:lnTo>
                  <a:lnTo>
                    <a:pt x="1507" y="382"/>
                  </a:lnTo>
                  <a:lnTo>
                    <a:pt x="1507" y="382"/>
                  </a:lnTo>
                  <a:lnTo>
                    <a:pt x="1507" y="382"/>
                  </a:lnTo>
                  <a:lnTo>
                    <a:pt x="1507" y="382"/>
                  </a:lnTo>
                  <a:lnTo>
                    <a:pt x="1507" y="382"/>
                  </a:lnTo>
                  <a:lnTo>
                    <a:pt x="1509" y="382"/>
                  </a:lnTo>
                  <a:lnTo>
                    <a:pt x="1509" y="382"/>
                  </a:lnTo>
                  <a:lnTo>
                    <a:pt x="1509" y="380"/>
                  </a:lnTo>
                  <a:lnTo>
                    <a:pt x="1509" y="380"/>
                  </a:lnTo>
                  <a:lnTo>
                    <a:pt x="1509" y="380"/>
                  </a:lnTo>
                  <a:lnTo>
                    <a:pt x="1507" y="379"/>
                  </a:lnTo>
                  <a:lnTo>
                    <a:pt x="1507" y="379"/>
                  </a:lnTo>
                  <a:lnTo>
                    <a:pt x="1507" y="379"/>
                  </a:lnTo>
                  <a:lnTo>
                    <a:pt x="1505" y="379"/>
                  </a:lnTo>
                  <a:lnTo>
                    <a:pt x="1507" y="379"/>
                  </a:lnTo>
                  <a:lnTo>
                    <a:pt x="1505" y="377"/>
                  </a:lnTo>
                  <a:lnTo>
                    <a:pt x="1504" y="375"/>
                  </a:lnTo>
                  <a:lnTo>
                    <a:pt x="1504" y="375"/>
                  </a:lnTo>
                  <a:lnTo>
                    <a:pt x="1504" y="374"/>
                  </a:lnTo>
                  <a:lnTo>
                    <a:pt x="1502" y="374"/>
                  </a:lnTo>
                  <a:lnTo>
                    <a:pt x="1502" y="374"/>
                  </a:lnTo>
                  <a:lnTo>
                    <a:pt x="1501" y="374"/>
                  </a:lnTo>
                  <a:lnTo>
                    <a:pt x="1501" y="375"/>
                  </a:lnTo>
                  <a:lnTo>
                    <a:pt x="1501" y="375"/>
                  </a:lnTo>
                  <a:lnTo>
                    <a:pt x="1501" y="375"/>
                  </a:lnTo>
                  <a:lnTo>
                    <a:pt x="1501" y="374"/>
                  </a:lnTo>
                  <a:lnTo>
                    <a:pt x="1499" y="374"/>
                  </a:lnTo>
                  <a:lnTo>
                    <a:pt x="1499" y="374"/>
                  </a:lnTo>
                  <a:lnTo>
                    <a:pt x="1498" y="372"/>
                  </a:lnTo>
                  <a:lnTo>
                    <a:pt x="1498" y="372"/>
                  </a:lnTo>
                  <a:lnTo>
                    <a:pt x="1498" y="372"/>
                  </a:lnTo>
                  <a:lnTo>
                    <a:pt x="1496" y="374"/>
                  </a:lnTo>
                  <a:lnTo>
                    <a:pt x="1496" y="374"/>
                  </a:lnTo>
                  <a:lnTo>
                    <a:pt x="1494" y="374"/>
                  </a:lnTo>
                  <a:lnTo>
                    <a:pt x="1494" y="374"/>
                  </a:lnTo>
                  <a:lnTo>
                    <a:pt x="1493" y="374"/>
                  </a:lnTo>
                  <a:lnTo>
                    <a:pt x="1494" y="374"/>
                  </a:lnTo>
                  <a:lnTo>
                    <a:pt x="1494" y="374"/>
                  </a:lnTo>
                  <a:lnTo>
                    <a:pt x="1496" y="372"/>
                  </a:lnTo>
                  <a:lnTo>
                    <a:pt x="1496" y="372"/>
                  </a:lnTo>
                  <a:lnTo>
                    <a:pt x="1498" y="372"/>
                  </a:lnTo>
                  <a:lnTo>
                    <a:pt x="1498" y="372"/>
                  </a:lnTo>
                  <a:lnTo>
                    <a:pt x="1498" y="372"/>
                  </a:lnTo>
                  <a:lnTo>
                    <a:pt x="1499" y="372"/>
                  </a:lnTo>
                  <a:lnTo>
                    <a:pt x="1499" y="372"/>
                  </a:lnTo>
                  <a:lnTo>
                    <a:pt x="1501" y="374"/>
                  </a:lnTo>
                  <a:lnTo>
                    <a:pt x="1502" y="372"/>
                  </a:lnTo>
                  <a:lnTo>
                    <a:pt x="1502" y="372"/>
                  </a:lnTo>
                  <a:lnTo>
                    <a:pt x="1502" y="372"/>
                  </a:lnTo>
                  <a:lnTo>
                    <a:pt x="1501" y="372"/>
                  </a:lnTo>
                  <a:lnTo>
                    <a:pt x="1501" y="371"/>
                  </a:lnTo>
                  <a:lnTo>
                    <a:pt x="1501" y="369"/>
                  </a:lnTo>
                  <a:lnTo>
                    <a:pt x="1501" y="369"/>
                  </a:lnTo>
                  <a:lnTo>
                    <a:pt x="1501" y="369"/>
                  </a:lnTo>
                  <a:lnTo>
                    <a:pt x="1501" y="367"/>
                  </a:lnTo>
                  <a:lnTo>
                    <a:pt x="1501" y="367"/>
                  </a:lnTo>
                  <a:close/>
                  <a:moveTo>
                    <a:pt x="364" y="364"/>
                  </a:moveTo>
                  <a:lnTo>
                    <a:pt x="364" y="364"/>
                  </a:lnTo>
                  <a:lnTo>
                    <a:pt x="364" y="364"/>
                  </a:lnTo>
                  <a:lnTo>
                    <a:pt x="364" y="366"/>
                  </a:lnTo>
                  <a:lnTo>
                    <a:pt x="364" y="366"/>
                  </a:lnTo>
                  <a:lnTo>
                    <a:pt x="364" y="366"/>
                  </a:lnTo>
                  <a:lnTo>
                    <a:pt x="364" y="366"/>
                  </a:lnTo>
                  <a:lnTo>
                    <a:pt x="364" y="366"/>
                  </a:lnTo>
                  <a:lnTo>
                    <a:pt x="364" y="366"/>
                  </a:lnTo>
                  <a:lnTo>
                    <a:pt x="364" y="367"/>
                  </a:lnTo>
                  <a:lnTo>
                    <a:pt x="365" y="367"/>
                  </a:lnTo>
                  <a:lnTo>
                    <a:pt x="365" y="367"/>
                  </a:lnTo>
                  <a:lnTo>
                    <a:pt x="365" y="367"/>
                  </a:lnTo>
                  <a:lnTo>
                    <a:pt x="365" y="367"/>
                  </a:lnTo>
                  <a:lnTo>
                    <a:pt x="365" y="367"/>
                  </a:lnTo>
                  <a:lnTo>
                    <a:pt x="365" y="367"/>
                  </a:lnTo>
                  <a:lnTo>
                    <a:pt x="364" y="367"/>
                  </a:lnTo>
                  <a:lnTo>
                    <a:pt x="364" y="367"/>
                  </a:lnTo>
                  <a:lnTo>
                    <a:pt x="364" y="367"/>
                  </a:lnTo>
                  <a:lnTo>
                    <a:pt x="364" y="367"/>
                  </a:lnTo>
                  <a:lnTo>
                    <a:pt x="364" y="367"/>
                  </a:lnTo>
                  <a:lnTo>
                    <a:pt x="364" y="367"/>
                  </a:lnTo>
                  <a:lnTo>
                    <a:pt x="364" y="367"/>
                  </a:lnTo>
                  <a:lnTo>
                    <a:pt x="364" y="367"/>
                  </a:lnTo>
                  <a:lnTo>
                    <a:pt x="362" y="366"/>
                  </a:lnTo>
                  <a:lnTo>
                    <a:pt x="362" y="367"/>
                  </a:lnTo>
                  <a:lnTo>
                    <a:pt x="362" y="367"/>
                  </a:lnTo>
                  <a:lnTo>
                    <a:pt x="362" y="367"/>
                  </a:lnTo>
                  <a:lnTo>
                    <a:pt x="362" y="367"/>
                  </a:lnTo>
                  <a:lnTo>
                    <a:pt x="362" y="369"/>
                  </a:lnTo>
                  <a:lnTo>
                    <a:pt x="362" y="369"/>
                  </a:lnTo>
                  <a:lnTo>
                    <a:pt x="361" y="369"/>
                  </a:lnTo>
                  <a:lnTo>
                    <a:pt x="361" y="367"/>
                  </a:lnTo>
                  <a:lnTo>
                    <a:pt x="361" y="367"/>
                  </a:lnTo>
                  <a:lnTo>
                    <a:pt x="361" y="369"/>
                  </a:lnTo>
                  <a:lnTo>
                    <a:pt x="361" y="369"/>
                  </a:lnTo>
                  <a:lnTo>
                    <a:pt x="361" y="369"/>
                  </a:lnTo>
                  <a:lnTo>
                    <a:pt x="361" y="369"/>
                  </a:lnTo>
                  <a:lnTo>
                    <a:pt x="361" y="369"/>
                  </a:lnTo>
                  <a:lnTo>
                    <a:pt x="361" y="367"/>
                  </a:lnTo>
                  <a:lnTo>
                    <a:pt x="362" y="366"/>
                  </a:lnTo>
                  <a:lnTo>
                    <a:pt x="362" y="364"/>
                  </a:lnTo>
                  <a:lnTo>
                    <a:pt x="364" y="364"/>
                  </a:lnTo>
                  <a:lnTo>
                    <a:pt x="364" y="364"/>
                  </a:lnTo>
                  <a:close/>
                  <a:moveTo>
                    <a:pt x="1583" y="345"/>
                  </a:moveTo>
                  <a:lnTo>
                    <a:pt x="1584" y="345"/>
                  </a:lnTo>
                  <a:lnTo>
                    <a:pt x="1584" y="345"/>
                  </a:lnTo>
                  <a:lnTo>
                    <a:pt x="1584" y="345"/>
                  </a:lnTo>
                  <a:lnTo>
                    <a:pt x="1586" y="345"/>
                  </a:lnTo>
                  <a:lnTo>
                    <a:pt x="1584" y="347"/>
                  </a:lnTo>
                  <a:lnTo>
                    <a:pt x="1586" y="349"/>
                  </a:lnTo>
                  <a:lnTo>
                    <a:pt x="1586" y="349"/>
                  </a:lnTo>
                  <a:lnTo>
                    <a:pt x="1586" y="350"/>
                  </a:lnTo>
                  <a:lnTo>
                    <a:pt x="1584" y="352"/>
                  </a:lnTo>
                  <a:lnTo>
                    <a:pt x="1584" y="353"/>
                  </a:lnTo>
                  <a:lnTo>
                    <a:pt x="1584" y="355"/>
                  </a:lnTo>
                  <a:lnTo>
                    <a:pt x="1586" y="356"/>
                  </a:lnTo>
                  <a:lnTo>
                    <a:pt x="1584" y="356"/>
                  </a:lnTo>
                  <a:lnTo>
                    <a:pt x="1584" y="356"/>
                  </a:lnTo>
                  <a:lnTo>
                    <a:pt x="1584" y="356"/>
                  </a:lnTo>
                  <a:lnTo>
                    <a:pt x="1583" y="353"/>
                  </a:lnTo>
                  <a:lnTo>
                    <a:pt x="1583" y="353"/>
                  </a:lnTo>
                  <a:lnTo>
                    <a:pt x="1583" y="353"/>
                  </a:lnTo>
                  <a:lnTo>
                    <a:pt x="1583" y="353"/>
                  </a:lnTo>
                  <a:lnTo>
                    <a:pt x="1583" y="353"/>
                  </a:lnTo>
                  <a:lnTo>
                    <a:pt x="1583" y="352"/>
                  </a:lnTo>
                  <a:lnTo>
                    <a:pt x="1583" y="352"/>
                  </a:lnTo>
                  <a:lnTo>
                    <a:pt x="1583" y="352"/>
                  </a:lnTo>
                  <a:lnTo>
                    <a:pt x="1583" y="352"/>
                  </a:lnTo>
                  <a:lnTo>
                    <a:pt x="1583" y="352"/>
                  </a:lnTo>
                  <a:lnTo>
                    <a:pt x="1583" y="350"/>
                  </a:lnTo>
                  <a:lnTo>
                    <a:pt x="1581" y="349"/>
                  </a:lnTo>
                  <a:lnTo>
                    <a:pt x="1581" y="349"/>
                  </a:lnTo>
                  <a:lnTo>
                    <a:pt x="1581" y="349"/>
                  </a:lnTo>
                  <a:lnTo>
                    <a:pt x="1583" y="349"/>
                  </a:lnTo>
                  <a:lnTo>
                    <a:pt x="1583" y="347"/>
                  </a:lnTo>
                  <a:lnTo>
                    <a:pt x="1583" y="345"/>
                  </a:lnTo>
                  <a:lnTo>
                    <a:pt x="1583" y="345"/>
                  </a:lnTo>
                  <a:close/>
                  <a:moveTo>
                    <a:pt x="2131" y="330"/>
                  </a:moveTo>
                  <a:lnTo>
                    <a:pt x="2131" y="330"/>
                  </a:lnTo>
                  <a:lnTo>
                    <a:pt x="2131" y="330"/>
                  </a:lnTo>
                  <a:lnTo>
                    <a:pt x="2131" y="331"/>
                  </a:lnTo>
                  <a:lnTo>
                    <a:pt x="2131" y="331"/>
                  </a:lnTo>
                  <a:lnTo>
                    <a:pt x="2130" y="331"/>
                  </a:lnTo>
                  <a:lnTo>
                    <a:pt x="2130" y="330"/>
                  </a:lnTo>
                  <a:lnTo>
                    <a:pt x="2130" y="330"/>
                  </a:lnTo>
                  <a:lnTo>
                    <a:pt x="2131" y="330"/>
                  </a:lnTo>
                  <a:close/>
                  <a:moveTo>
                    <a:pt x="277" y="323"/>
                  </a:moveTo>
                  <a:lnTo>
                    <a:pt x="277" y="323"/>
                  </a:lnTo>
                  <a:lnTo>
                    <a:pt x="279" y="323"/>
                  </a:lnTo>
                  <a:lnTo>
                    <a:pt x="279" y="325"/>
                  </a:lnTo>
                  <a:lnTo>
                    <a:pt x="280" y="325"/>
                  </a:lnTo>
                  <a:lnTo>
                    <a:pt x="282" y="327"/>
                  </a:lnTo>
                  <a:lnTo>
                    <a:pt x="283" y="327"/>
                  </a:lnTo>
                  <a:lnTo>
                    <a:pt x="283" y="328"/>
                  </a:lnTo>
                  <a:lnTo>
                    <a:pt x="285" y="328"/>
                  </a:lnTo>
                  <a:lnTo>
                    <a:pt x="287" y="330"/>
                  </a:lnTo>
                  <a:lnTo>
                    <a:pt x="288" y="333"/>
                  </a:lnTo>
                  <a:lnTo>
                    <a:pt x="290" y="334"/>
                  </a:lnTo>
                  <a:lnTo>
                    <a:pt x="291" y="334"/>
                  </a:lnTo>
                  <a:lnTo>
                    <a:pt x="291" y="336"/>
                  </a:lnTo>
                  <a:lnTo>
                    <a:pt x="291" y="338"/>
                  </a:lnTo>
                  <a:lnTo>
                    <a:pt x="293" y="338"/>
                  </a:lnTo>
                  <a:lnTo>
                    <a:pt x="293" y="338"/>
                  </a:lnTo>
                  <a:lnTo>
                    <a:pt x="291" y="339"/>
                  </a:lnTo>
                  <a:lnTo>
                    <a:pt x="291" y="339"/>
                  </a:lnTo>
                  <a:lnTo>
                    <a:pt x="290" y="339"/>
                  </a:lnTo>
                  <a:lnTo>
                    <a:pt x="290" y="339"/>
                  </a:lnTo>
                  <a:lnTo>
                    <a:pt x="288" y="339"/>
                  </a:lnTo>
                  <a:lnTo>
                    <a:pt x="288" y="339"/>
                  </a:lnTo>
                  <a:lnTo>
                    <a:pt x="285" y="338"/>
                  </a:lnTo>
                  <a:lnTo>
                    <a:pt x="283" y="338"/>
                  </a:lnTo>
                  <a:lnTo>
                    <a:pt x="282" y="336"/>
                  </a:lnTo>
                  <a:lnTo>
                    <a:pt x="280" y="336"/>
                  </a:lnTo>
                  <a:lnTo>
                    <a:pt x="280" y="336"/>
                  </a:lnTo>
                  <a:lnTo>
                    <a:pt x="279" y="336"/>
                  </a:lnTo>
                  <a:lnTo>
                    <a:pt x="279" y="334"/>
                  </a:lnTo>
                  <a:lnTo>
                    <a:pt x="279" y="334"/>
                  </a:lnTo>
                  <a:lnTo>
                    <a:pt x="277" y="333"/>
                  </a:lnTo>
                  <a:lnTo>
                    <a:pt x="277" y="331"/>
                  </a:lnTo>
                  <a:lnTo>
                    <a:pt x="277" y="331"/>
                  </a:lnTo>
                  <a:lnTo>
                    <a:pt x="277" y="330"/>
                  </a:lnTo>
                  <a:lnTo>
                    <a:pt x="277" y="330"/>
                  </a:lnTo>
                  <a:lnTo>
                    <a:pt x="276" y="330"/>
                  </a:lnTo>
                  <a:lnTo>
                    <a:pt x="276" y="330"/>
                  </a:lnTo>
                  <a:lnTo>
                    <a:pt x="276" y="330"/>
                  </a:lnTo>
                  <a:lnTo>
                    <a:pt x="276" y="330"/>
                  </a:lnTo>
                  <a:lnTo>
                    <a:pt x="276" y="328"/>
                  </a:lnTo>
                  <a:lnTo>
                    <a:pt x="276" y="327"/>
                  </a:lnTo>
                  <a:lnTo>
                    <a:pt x="276" y="327"/>
                  </a:lnTo>
                  <a:lnTo>
                    <a:pt x="276" y="325"/>
                  </a:lnTo>
                  <a:lnTo>
                    <a:pt x="276" y="325"/>
                  </a:lnTo>
                  <a:lnTo>
                    <a:pt x="277" y="323"/>
                  </a:lnTo>
                  <a:lnTo>
                    <a:pt x="277" y="323"/>
                  </a:lnTo>
                  <a:close/>
                  <a:moveTo>
                    <a:pt x="2059" y="320"/>
                  </a:moveTo>
                  <a:lnTo>
                    <a:pt x="2060" y="322"/>
                  </a:lnTo>
                  <a:lnTo>
                    <a:pt x="2060" y="322"/>
                  </a:lnTo>
                  <a:lnTo>
                    <a:pt x="2060" y="322"/>
                  </a:lnTo>
                  <a:lnTo>
                    <a:pt x="2060" y="323"/>
                  </a:lnTo>
                  <a:lnTo>
                    <a:pt x="2060" y="323"/>
                  </a:lnTo>
                  <a:lnTo>
                    <a:pt x="2060" y="323"/>
                  </a:lnTo>
                  <a:lnTo>
                    <a:pt x="2060" y="325"/>
                  </a:lnTo>
                  <a:lnTo>
                    <a:pt x="2060" y="325"/>
                  </a:lnTo>
                  <a:lnTo>
                    <a:pt x="2060" y="325"/>
                  </a:lnTo>
                  <a:lnTo>
                    <a:pt x="2060" y="327"/>
                  </a:lnTo>
                  <a:lnTo>
                    <a:pt x="2060" y="327"/>
                  </a:lnTo>
                  <a:lnTo>
                    <a:pt x="2060" y="327"/>
                  </a:lnTo>
                  <a:lnTo>
                    <a:pt x="2060" y="328"/>
                  </a:lnTo>
                  <a:lnTo>
                    <a:pt x="2059" y="330"/>
                  </a:lnTo>
                  <a:lnTo>
                    <a:pt x="2059" y="331"/>
                  </a:lnTo>
                  <a:lnTo>
                    <a:pt x="2057" y="331"/>
                  </a:lnTo>
                  <a:lnTo>
                    <a:pt x="2057" y="331"/>
                  </a:lnTo>
                  <a:lnTo>
                    <a:pt x="2057" y="331"/>
                  </a:lnTo>
                  <a:lnTo>
                    <a:pt x="2057" y="331"/>
                  </a:lnTo>
                  <a:lnTo>
                    <a:pt x="2057" y="330"/>
                  </a:lnTo>
                  <a:lnTo>
                    <a:pt x="2057" y="330"/>
                  </a:lnTo>
                  <a:lnTo>
                    <a:pt x="2057" y="330"/>
                  </a:lnTo>
                  <a:lnTo>
                    <a:pt x="2057" y="328"/>
                  </a:lnTo>
                  <a:lnTo>
                    <a:pt x="2057" y="328"/>
                  </a:lnTo>
                  <a:lnTo>
                    <a:pt x="2056" y="328"/>
                  </a:lnTo>
                  <a:lnTo>
                    <a:pt x="2056" y="328"/>
                  </a:lnTo>
                  <a:lnTo>
                    <a:pt x="2056" y="328"/>
                  </a:lnTo>
                  <a:lnTo>
                    <a:pt x="2054" y="328"/>
                  </a:lnTo>
                  <a:lnTo>
                    <a:pt x="2054" y="328"/>
                  </a:lnTo>
                  <a:lnTo>
                    <a:pt x="2054" y="328"/>
                  </a:lnTo>
                  <a:lnTo>
                    <a:pt x="2054" y="328"/>
                  </a:lnTo>
                  <a:lnTo>
                    <a:pt x="2054" y="328"/>
                  </a:lnTo>
                  <a:lnTo>
                    <a:pt x="2053" y="328"/>
                  </a:lnTo>
                  <a:lnTo>
                    <a:pt x="2053" y="327"/>
                  </a:lnTo>
                  <a:lnTo>
                    <a:pt x="2053" y="327"/>
                  </a:lnTo>
                  <a:lnTo>
                    <a:pt x="2053" y="327"/>
                  </a:lnTo>
                  <a:lnTo>
                    <a:pt x="2053" y="325"/>
                  </a:lnTo>
                  <a:lnTo>
                    <a:pt x="2053" y="323"/>
                  </a:lnTo>
                  <a:lnTo>
                    <a:pt x="2053" y="323"/>
                  </a:lnTo>
                  <a:lnTo>
                    <a:pt x="2053" y="322"/>
                  </a:lnTo>
                  <a:lnTo>
                    <a:pt x="2054" y="322"/>
                  </a:lnTo>
                  <a:lnTo>
                    <a:pt x="2054" y="322"/>
                  </a:lnTo>
                  <a:lnTo>
                    <a:pt x="2054" y="322"/>
                  </a:lnTo>
                  <a:lnTo>
                    <a:pt x="2056" y="322"/>
                  </a:lnTo>
                  <a:lnTo>
                    <a:pt x="2056" y="322"/>
                  </a:lnTo>
                  <a:lnTo>
                    <a:pt x="2056" y="322"/>
                  </a:lnTo>
                  <a:lnTo>
                    <a:pt x="2056" y="322"/>
                  </a:lnTo>
                  <a:lnTo>
                    <a:pt x="2057" y="322"/>
                  </a:lnTo>
                  <a:lnTo>
                    <a:pt x="2057" y="322"/>
                  </a:lnTo>
                  <a:lnTo>
                    <a:pt x="2059" y="322"/>
                  </a:lnTo>
                  <a:lnTo>
                    <a:pt x="2059" y="320"/>
                  </a:lnTo>
                  <a:close/>
                  <a:moveTo>
                    <a:pt x="269" y="319"/>
                  </a:moveTo>
                  <a:lnTo>
                    <a:pt x="271" y="319"/>
                  </a:lnTo>
                  <a:lnTo>
                    <a:pt x="271" y="320"/>
                  </a:lnTo>
                  <a:lnTo>
                    <a:pt x="272" y="320"/>
                  </a:lnTo>
                  <a:lnTo>
                    <a:pt x="272" y="320"/>
                  </a:lnTo>
                  <a:lnTo>
                    <a:pt x="272" y="320"/>
                  </a:lnTo>
                  <a:lnTo>
                    <a:pt x="272" y="322"/>
                  </a:lnTo>
                  <a:lnTo>
                    <a:pt x="272" y="322"/>
                  </a:lnTo>
                  <a:lnTo>
                    <a:pt x="272" y="323"/>
                  </a:lnTo>
                  <a:lnTo>
                    <a:pt x="271" y="323"/>
                  </a:lnTo>
                  <a:lnTo>
                    <a:pt x="269" y="323"/>
                  </a:lnTo>
                  <a:lnTo>
                    <a:pt x="271" y="322"/>
                  </a:lnTo>
                  <a:lnTo>
                    <a:pt x="271" y="322"/>
                  </a:lnTo>
                  <a:lnTo>
                    <a:pt x="271" y="322"/>
                  </a:lnTo>
                  <a:lnTo>
                    <a:pt x="269" y="322"/>
                  </a:lnTo>
                  <a:lnTo>
                    <a:pt x="269" y="322"/>
                  </a:lnTo>
                  <a:lnTo>
                    <a:pt x="268" y="322"/>
                  </a:lnTo>
                  <a:lnTo>
                    <a:pt x="268" y="320"/>
                  </a:lnTo>
                  <a:lnTo>
                    <a:pt x="266" y="320"/>
                  </a:lnTo>
                  <a:lnTo>
                    <a:pt x="266" y="320"/>
                  </a:lnTo>
                  <a:lnTo>
                    <a:pt x="266" y="320"/>
                  </a:lnTo>
                  <a:lnTo>
                    <a:pt x="266" y="319"/>
                  </a:lnTo>
                  <a:lnTo>
                    <a:pt x="268" y="319"/>
                  </a:lnTo>
                  <a:lnTo>
                    <a:pt x="269" y="319"/>
                  </a:lnTo>
                  <a:lnTo>
                    <a:pt x="269" y="319"/>
                  </a:lnTo>
                  <a:close/>
                  <a:moveTo>
                    <a:pt x="1728" y="308"/>
                  </a:moveTo>
                  <a:lnTo>
                    <a:pt x="1728" y="308"/>
                  </a:lnTo>
                  <a:lnTo>
                    <a:pt x="1729" y="308"/>
                  </a:lnTo>
                  <a:lnTo>
                    <a:pt x="1729" y="308"/>
                  </a:lnTo>
                  <a:lnTo>
                    <a:pt x="1729" y="308"/>
                  </a:lnTo>
                  <a:lnTo>
                    <a:pt x="1731" y="309"/>
                  </a:lnTo>
                  <a:lnTo>
                    <a:pt x="1731" y="309"/>
                  </a:lnTo>
                  <a:lnTo>
                    <a:pt x="1731" y="309"/>
                  </a:lnTo>
                  <a:lnTo>
                    <a:pt x="1731" y="311"/>
                  </a:lnTo>
                  <a:lnTo>
                    <a:pt x="1731" y="311"/>
                  </a:lnTo>
                  <a:lnTo>
                    <a:pt x="1729" y="311"/>
                  </a:lnTo>
                  <a:lnTo>
                    <a:pt x="1729" y="311"/>
                  </a:lnTo>
                  <a:lnTo>
                    <a:pt x="1729" y="311"/>
                  </a:lnTo>
                  <a:lnTo>
                    <a:pt x="1729" y="311"/>
                  </a:lnTo>
                  <a:lnTo>
                    <a:pt x="1728" y="311"/>
                  </a:lnTo>
                  <a:lnTo>
                    <a:pt x="1726" y="311"/>
                  </a:lnTo>
                  <a:lnTo>
                    <a:pt x="1726" y="312"/>
                  </a:lnTo>
                  <a:lnTo>
                    <a:pt x="1725" y="312"/>
                  </a:lnTo>
                  <a:lnTo>
                    <a:pt x="1725" y="312"/>
                  </a:lnTo>
                  <a:lnTo>
                    <a:pt x="1725" y="312"/>
                  </a:lnTo>
                  <a:lnTo>
                    <a:pt x="1725" y="311"/>
                  </a:lnTo>
                  <a:lnTo>
                    <a:pt x="1725" y="311"/>
                  </a:lnTo>
                  <a:lnTo>
                    <a:pt x="1725" y="311"/>
                  </a:lnTo>
                  <a:lnTo>
                    <a:pt x="1725" y="311"/>
                  </a:lnTo>
                  <a:lnTo>
                    <a:pt x="1725" y="309"/>
                  </a:lnTo>
                  <a:lnTo>
                    <a:pt x="1725" y="309"/>
                  </a:lnTo>
                  <a:lnTo>
                    <a:pt x="1725" y="309"/>
                  </a:lnTo>
                  <a:lnTo>
                    <a:pt x="1725" y="309"/>
                  </a:lnTo>
                  <a:lnTo>
                    <a:pt x="1725" y="309"/>
                  </a:lnTo>
                  <a:lnTo>
                    <a:pt x="1725" y="309"/>
                  </a:lnTo>
                  <a:lnTo>
                    <a:pt x="1726" y="308"/>
                  </a:lnTo>
                  <a:lnTo>
                    <a:pt x="1726" y="308"/>
                  </a:lnTo>
                  <a:lnTo>
                    <a:pt x="1728" y="308"/>
                  </a:lnTo>
                  <a:close/>
                  <a:moveTo>
                    <a:pt x="3018" y="308"/>
                  </a:moveTo>
                  <a:lnTo>
                    <a:pt x="3019" y="308"/>
                  </a:lnTo>
                  <a:lnTo>
                    <a:pt x="3021" y="308"/>
                  </a:lnTo>
                  <a:lnTo>
                    <a:pt x="3022" y="311"/>
                  </a:lnTo>
                  <a:lnTo>
                    <a:pt x="3024" y="312"/>
                  </a:lnTo>
                  <a:lnTo>
                    <a:pt x="3024" y="314"/>
                  </a:lnTo>
                  <a:lnTo>
                    <a:pt x="3026" y="314"/>
                  </a:lnTo>
                  <a:lnTo>
                    <a:pt x="3027" y="314"/>
                  </a:lnTo>
                  <a:lnTo>
                    <a:pt x="3027" y="315"/>
                  </a:lnTo>
                  <a:lnTo>
                    <a:pt x="3029" y="315"/>
                  </a:lnTo>
                  <a:lnTo>
                    <a:pt x="3029" y="317"/>
                  </a:lnTo>
                  <a:lnTo>
                    <a:pt x="3029" y="317"/>
                  </a:lnTo>
                  <a:lnTo>
                    <a:pt x="3029" y="317"/>
                  </a:lnTo>
                  <a:lnTo>
                    <a:pt x="3029" y="317"/>
                  </a:lnTo>
                  <a:lnTo>
                    <a:pt x="3029" y="319"/>
                  </a:lnTo>
                  <a:lnTo>
                    <a:pt x="3029" y="319"/>
                  </a:lnTo>
                  <a:lnTo>
                    <a:pt x="3030" y="319"/>
                  </a:lnTo>
                  <a:lnTo>
                    <a:pt x="3029" y="319"/>
                  </a:lnTo>
                  <a:lnTo>
                    <a:pt x="3029" y="319"/>
                  </a:lnTo>
                  <a:lnTo>
                    <a:pt x="3027" y="319"/>
                  </a:lnTo>
                  <a:lnTo>
                    <a:pt x="3027" y="319"/>
                  </a:lnTo>
                  <a:lnTo>
                    <a:pt x="3026" y="317"/>
                  </a:lnTo>
                  <a:lnTo>
                    <a:pt x="3024" y="315"/>
                  </a:lnTo>
                  <a:lnTo>
                    <a:pt x="3022" y="314"/>
                  </a:lnTo>
                  <a:lnTo>
                    <a:pt x="3021" y="314"/>
                  </a:lnTo>
                  <a:lnTo>
                    <a:pt x="3019" y="312"/>
                  </a:lnTo>
                  <a:lnTo>
                    <a:pt x="3018" y="311"/>
                  </a:lnTo>
                  <a:lnTo>
                    <a:pt x="3018" y="311"/>
                  </a:lnTo>
                  <a:lnTo>
                    <a:pt x="3018" y="309"/>
                  </a:lnTo>
                  <a:lnTo>
                    <a:pt x="3016" y="308"/>
                  </a:lnTo>
                  <a:lnTo>
                    <a:pt x="3018" y="308"/>
                  </a:lnTo>
                  <a:close/>
                  <a:moveTo>
                    <a:pt x="233" y="270"/>
                  </a:moveTo>
                  <a:lnTo>
                    <a:pt x="233" y="271"/>
                  </a:lnTo>
                  <a:lnTo>
                    <a:pt x="233" y="271"/>
                  </a:lnTo>
                  <a:lnTo>
                    <a:pt x="233" y="271"/>
                  </a:lnTo>
                  <a:lnTo>
                    <a:pt x="231" y="271"/>
                  </a:lnTo>
                  <a:lnTo>
                    <a:pt x="231" y="273"/>
                  </a:lnTo>
                  <a:lnTo>
                    <a:pt x="231" y="275"/>
                  </a:lnTo>
                  <a:lnTo>
                    <a:pt x="230" y="275"/>
                  </a:lnTo>
                  <a:lnTo>
                    <a:pt x="228" y="276"/>
                  </a:lnTo>
                  <a:lnTo>
                    <a:pt x="228" y="276"/>
                  </a:lnTo>
                  <a:lnTo>
                    <a:pt x="227" y="276"/>
                  </a:lnTo>
                  <a:lnTo>
                    <a:pt x="227" y="276"/>
                  </a:lnTo>
                  <a:lnTo>
                    <a:pt x="227" y="276"/>
                  </a:lnTo>
                  <a:lnTo>
                    <a:pt x="227" y="275"/>
                  </a:lnTo>
                  <a:lnTo>
                    <a:pt x="225" y="275"/>
                  </a:lnTo>
                  <a:lnTo>
                    <a:pt x="225" y="275"/>
                  </a:lnTo>
                  <a:lnTo>
                    <a:pt x="227" y="275"/>
                  </a:lnTo>
                  <a:lnTo>
                    <a:pt x="228" y="273"/>
                  </a:lnTo>
                  <a:lnTo>
                    <a:pt x="228" y="273"/>
                  </a:lnTo>
                  <a:lnTo>
                    <a:pt x="230" y="273"/>
                  </a:lnTo>
                  <a:lnTo>
                    <a:pt x="231" y="271"/>
                  </a:lnTo>
                  <a:lnTo>
                    <a:pt x="233" y="270"/>
                  </a:lnTo>
                  <a:lnTo>
                    <a:pt x="233" y="270"/>
                  </a:lnTo>
                  <a:close/>
                  <a:moveTo>
                    <a:pt x="482" y="229"/>
                  </a:moveTo>
                  <a:lnTo>
                    <a:pt x="484" y="230"/>
                  </a:lnTo>
                  <a:lnTo>
                    <a:pt x="484" y="230"/>
                  </a:lnTo>
                  <a:lnTo>
                    <a:pt x="484" y="230"/>
                  </a:lnTo>
                  <a:lnTo>
                    <a:pt x="482" y="230"/>
                  </a:lnTo>
                  <a:lnTo>
                    <a:pt x="481" y="230"/>
                  </a:lnTo>
                  <a:lnTo>
                    <a:pt x="481" y="229"/>
                  </a:lnTo>
                  <a:lnTo>
                    <a:pt x="482" y="229"/>
                  </a:lnTo>
                  <a:close/>
                  <a:moveTo>
                    <a:pt x="3000" y="226"/>
                  </a:moveTo>
                  <a:lnTo>
                    <a:pt x="3000" y="226"/>
                  </a:lnTo>
                  <a:lnTo>
                    <a:pt x="3000" y="227"/>
                  </a:lnTo>
                  <a:lnTo>
                    <a:pt x="3002" y="227"/>
                  </a:lnTo>
                  <a:lnTo>
                    <a:pt x="3002" y="227"/>
                  </a:lnTo>
                  <a:lnTo>
                    <a:pt x="3002" y="227"/>
                  </a:lnTo>
                  <a:lnTo>
                    <a:pt x="3002" y="227"/>
                  </a:lnTo>
                  <a:lnTo>
                    <a:pt x="3003" y="227"/>
                  </a:lnTo>
                  <a:lnTo>
                    <a:pt x="3003" y="229"/>
                  </a:lnTo>
                  <a:lnTo>
                    <a:pt x="3003" y="229"/>
                  </a:lnTo>
                  <a:lnTo>
                    <a:pt x="3005" y="229"/>
                  </a:lnTo>
                  <a:lnTo>
                    <a:pt x="3005" y="229"/>
                  </a:lnTo>
                  <a:lnTo>
                    <a:pt x="3005" y="229"/>
                  </a:lnTo>
                  <a:lnTo>
                    <a:pt x="3005" y="229"/>
                  </a:lnTo>
                  <a:lnTo>
                    <a:pt x="3003" y="229"/>
                  </a:lnTo>
                  <a:lnTo>
                    <a:pt x="3002" y="230"/>
                  </a:lnTo>
                  <a:lnTo>
                    <a:pt x="3002" y="230"/>
                  </a:lnTo>
                  <a:lnTo>
                    <a:pt x="3002" y="230"/>
                  </a:lnTo>
                  <a:lnTo>
                    <a:pt x="3002" y="230"/>
                  </a:lnTo>
                  <a:lnTo>
                    <a:pt x="3000" y="229"/>
                  </a:lnTo>
                  <a:lnTo>
                    <a:pt x="3000" y="229"/>
                  </a:lnTo>
                  <a:lnTo>
                    <a:pt x="3000" y="227"/>
                  </a:lnTo>
                  <a:lnTo>
                    <a:pt x="3000" y="226"/>
                  </a:lnTo>
                  <a:lnTo>
                    <a:pt x="3000" y="226"/>
                  </a:lnTo>
                  <a:close/>
                  <a:moveTo>
                    <a:pt x="30" y="202"/>
                  </a:moveTo>
                  <a:lnTo>
                    <a:pt x="31" y="202"/>
                  </a:lnTo>
                  <a:lnTo>
                    <a:pt x="33" y="205"/>
                  </a:lnTo>
                  <a:lnTo>
                    <a:pt x="33" y="205"/>
                  </a:lnTo>
                  <a:lnTo>
                    <a:pt x="33" y="205"/>
                  </a:lnTo>
                  <a:lnTo>
                    <a:pt x="33" y="205"/>
                  </a:lnTo>
                  <a:lnTo>
                    <a:pt x="33" y="205"/>
                  </a:lnTo>
                  <a:lnTo>
                    <a:pt x="33" y="205"/>
                  </a:lnTo>
                  <a:lnTo>
                    <a:pt x="31" y="205"/>
                  </a:lnTo>
                  <a:lnTo>
                    <a:pt x="31" y="205"/>
                  </a:lnTo>
                  <a:lnTo>
                    <a:pt x="30" y="205"/>
                  </a:lnTo>
                  <a:lnTo>
                    <a:pt x="28" y="205"/>
                  </a:lnTo>
                  <a:lnTo>
                    <a:pt x="28" y="205"/>
                  </a:lnTo>
                  <a:lnTo>
                    <a:pt x="26" y="205"/>
                  </a:lnTo>
                  <a:lnTo>
                    <a:pt x="25" y="205"/>
                  </a:lnTo>
                  <a:lnTo>
                    <a:pt x="23" y="204"/>
                  </a:lnTo>
                  <a:lnTo>
                    <a:pt x="23" y="204"/>
                  </a:lnTo>
                  <a:lnTo>
                    <a:pt x="25" y="204"/>
                  </a:lnTo>
                  <a:lnTo>
                    <a:pt x="28" y="204"/>
                  </a:lnTo>
                  <a:lnTo>
                    <a:pt x="30" y="202"/>
                  </a:lnTo>
                  <a:close/>
                  <a:moveTo>
                    <a:pt x="0" y="180"/>
                  </a:moveTo>
                  <a:lnTo>
                    <a:pt x="0" y="180"/>
                  </a:lnTo>
                  <a:lnTo>
                    <a:pt x="0" y="180"/>
                  </a:lnTo>
                  <a:lnTo>
                    <a:pt x="0" y="180"/>
                  </a:lnTo>
                  <a:close/>
                  <a:moveTo>
                    <a:pt x="1993" y="147"/>
                  </a:moveTo>
                  <a:lnTo>
                    <a:pt x="1994" y="148"/>
                  </a:lnTo>
                  <a:lnTo>
                    <a:pt x="1994" y="150"/>
                  </a:lnTo>
                  <a:lnTo>
                    <a:pt x="1994" y="152"/>
                  </a:lnTo>
                  <a:lnTo>
                    <a:pt x="1994" y="152"/>
                  </a:lnTo>
                  <a:lnTo>
                    <a:pt x="1994" y="152"/>
                  </a:lnTo>
                  <a:lnTo>
                    <a:pt x="1994" y="152"/>
                  </a:lnTo>
                  <a:lnTo>
                    <a:pt x="1993" y="152"/>
                  </a:lnTo>
                  <a:lnTo>
                    <a:pt x="1994" y="153"/>
                  </a:lnTo>
                  <a:lnTo>
                    <a:pt x="1994" y="153"/>
                  </a:lnTo>
                  <a:lnTo>
                    <a:pt x="1994" y="153"/>
                  </a:lnTo>
                  <a:lnTo>
                    <a:pt x="1994" y="153"/>
                  </a:lnTo>
                  <a:lnTo>
                    <a:pt x="1994" y="155"/>
                  </a:lnTo>
                  <a:lnTo>
                    <a:pt x="1994" y="155"/>
                  </a:lnTo>
                  <a:lnTo>
                    <a:pt x="1994" y="155"/>
                  </a:lnTo>
                  <a:lnTo>
                    <a:pt x="1994" y="155"/>
                  </a:lnTo>
                  <a:lnTo>
                    <a:pt x="1994" y="156"/>
                  </a:lnTo>
                  <a:lnTo>
                    <a:pt x="1994" y="156"/>
                  </a:lnTo>
                  <a:lnTo>
                    <a:pt x="1994" y="156"/>
                  </a:lnTo>
                  <a:lnTo>
                    <a:pt x="1994" y="158"/>
                  </a:lnTo>
                  <a:lnTo>
                    <a:pt x="1994" y="158"/>
                  </a:lnTo>
                  <a:lnTo>
                    <a:pt x="1994" y="158"/>
                  </a:lnTo>
                  <a:lnTo>
                    <a:pt x="1994" y="160"/>
                  </a:lnTo>
                  <a:lnTo>
                    <a:pt x="1994" y="160"/>
                  </a:lnTo>
                  <a:lnTo>
                    <a:pt x="1994" y="160"/>
                  </a:lnTo>
                  <a:lnTo>
                    <a:pt x="1994" y="158"/>
                  </a:lnTo>
                  <a:lnTo>
                    <a:pt x="1994" y="160"/>
                  </a:lnTo>
                  <a:lnTo>
                    <a:pt x="1994" y="160"/>
                  </a:lnTo>
                  <a:lnTo>
                    <a:pt x="1993" y="160"/>
                  </a:lnTo>
                  <a:lnTo>
                    <a:pt x="1993" y="160"/>
                  </a:lnTo>
                  <a:lnTo>
                    <a:pt x="1993" y="161"/>
                  </a:lnTo>
                  <a:lnTo>
                    <a:pt x="1993" y="161"/>
                  </a:lnTo>
                  <a:lnTo>
                    <a:pt x="1993" y="161"/>
                  </a:lnTo>
                  <a:lnTo>
                    <a:pt x="1994" y="163"/>
                  </a:lnTo>
                  <a:lnTo>
                    <a:pt x="1994" y="163"/>
                  </a:lnTo>
                  <a:lnTo>
                    <a:pt x="1994" y="163"/>
                  </a:lnTo>
                  <a:lnTo>
                    <a:pt x="1993" y="163"/>
                  </a:lnTo>
                  <a:lnTo>
                    <a:pt x="1991" y="161"/>
                  </a:lnTo>
                  <a:lnTo>
                    <a:pt x="1991" y="163"/>
                  </a:lnTo>
                  <a:lnTo>
                    <a:pt x="1991" y="163"/>
                  </a:lnTo>
                  <a:lnTo>
                    <a:pt x="1991" y="163"/>
                  </a:lnTo>
                  <a:lnTo>
                    <a:pt x="1991" y="163"/>
                  </a:lnTo>
                  <a:lnTo>
                    <a:pt x="1990" y="163"/>
                  </a:lnTo>
                  <a:lnTo>
                    <a:pt x="1990" y="164"/>
                  </a:lnTo>
                  <a:lnTo>
                    <a:pt x="1990" y="164"/>
                  </a:lnTo>
                  <a:lnTo>
                    <a:pt x="1990" y="164"/>
                  </a:lnTo>
                  <a:lnTo>
                    <a:pt x="1990" y="164"/>
                  </a:lnTo>
                  <a:lnTo>
                    <a:pt x="1990" y="166"/>
                  </a:lnTo>
                  <a:lnTo>
                    <a:pt x="1990" y="166"/>
                  </a:lnTo>
                  <a:lnTo>
                    <a:pt x="1988" y="166"/>
                  </a:lnTo>
                  <a:lnTo>
                    <a:pt x="1986" y="167"/>
                  </a:lnTo>
                  <a:lnTo>
                    <a:pt x="1986" y="169"/>
                  </a:lnTo>
                  <a:lnTo>
                    <a:pt x="1985" y="169"/>
                  </a:lnTo>
                  <a:lnTo>
                    <a:pt x="1985" y="169"/>
                  </a:lnTo>
                  <a:lnTo>
                    <a:pt x="1985" y="169"/>
                  </a:lnTo>
                  <a:lnTo>
                    <a:pt x="1983" y="169"/>
                  </a:lnTo>
                  <a:lnTo>
                    <a:pt x="1983" y="169"/>
                  </a:lnTo>
                  <a:lnTo>
                    <a:pt x="1985" y="169"/>
                  </a:lnTo>
                  <a:lnTo>
                    <a:pt x="1985" y="169"/>
                  </a:lnTo>
                  <a:lnTo>
                    <a:pt x="1985" y="169"/>
                  </a:lnTo>
                  <a:lnTo>
                    <a:pt x="1985" y="167"/>
                  </a:lnTo>
                  <a:lnTo>
                    <a:pt x="1985" y="167"/>
                  </a:lnTo>
                  <a:lnTo>
                    <a:pt x="1983" y="167"/>
                  </a:lnTo>
                  <a:lnTo>
                    <a:pt x="1983" y="167"/>
                  </a:lnTo>
                  <a:lnTo>
                    <a:pt x="1983" y="167"/>
                  </a:lnTo>
                  <a:lnTo>
                    <a:pt x="1982" y="167"/>
                  </a:lnTo>
                  <a:lnTo>
                    <a:pt x="1982" y="167"/>
                  </a:lnTo>
                  <a:lnTo>
                    <a:pt x="1982" y="167"/>
                  </a:lnTo>
                  <a:lnTo>
                    <a:pt x="1980" y="167"/>
                  </a:lnTo>
                  <a:lnTo>
                    <a:pt x="1980" y="169"/>
                  </a:lnTo>
                  <a:lnTo>
                    <a:pt x="1980" y="169"/>
                  </a:lnTo>
                  <a:lnTo>
                    <a:pt x="1980" y="169"/>
                  </a:lnTo>
                  <a:lnTo>
                    <a:pt x="1980" y="171"/>
                  </a:lnTo>
                  <a:lnTo>
                    <a:pt x="1979" y="171"/>
                  </a:lnTo>
                  <a:lnTo>
                    <a:pt x="1979" y="171"/>
                  </a:lnTo>
                  <a:lnTo>
                    <a:pt x="1979" y="172"/>
                  </a:lnTo>
                  <a:lnTo>
                    <a:pt x="1979" y="172"/>
                  </a:lnTo>
                  <a:lnTo>
                    <a:pt x="1977" y="172"/>
                  </a:lnTo>
                  <a:lnTo>
                    <a:pt x="1977" y="172"/>
                  </a:lnTo>
                  <a:lnTo>
                    <a:pt x="1977" y="172"/>
                  </a:lnTo>
                  <a:lnTo>
                    <a:pt x="1975" y="172"/>
                  </a:lnTo>
                  <a:lnTo>
                    <a:pt x="1975" y="172"/>
                  </a:lnTo>
                  <a:lnTo>
                    <a:pt x="1975" y="172"/>
                  </a:lnTo>
                  <a:lnTo>
                    <a:pt x="1975" y="172"/>
                  </a:lnTo>
                  <a:lnTo>
                    <a:pt x="1975" y="174"/>
                  </a:lnTo>
                  <a:lnTo>
                    <a:pt x="1975" y="174"/>
                  </a:lnTo>
                  <a:lnTo>
                    <a:pt x="1975" y="174"/>
                  </a:lnTo>
                  <a:lnTo>
                    <a:pt x="1974" y="174"/>
                  </a:lnTo>
                  <a:lnTo>
                    <a:pt x="1972" y="175"/>
                  </a:lnTo>
                  <a:lnTo>
                    <a:pt x="1972" y="175"/>
                  </a:lnTo>
                  <a:lnTo>
                    <a:pt x="1972" y="177"/>
                  </a:lnTo>
                  <a:lnTo>
                    <a:pt x="1972" y="178"/>
                  </a:lnTo>
                  <a:lnTo>
                    <a:pt x="1971" y="180"/>
                  </a:lnTo>
                  <a:lnTo>
                    <a:pt x="1971" y="180"/>
                  </a:lnTo>
                  <a:lnTo>
                    <a:pt x="1971" y="180"/>
                  </a:lnTo>
                  <a:lnTo>
                    <a:pt x="1969" y="182"/>
                  </a:lnTo>
                  <a:lnTo>
                    <a:pt x="1969" y="182"/>
                  </a:lnTo>
                  <a:lnTo>
                    <a:pt x="1967" y="183"/>
                  </a:lnTo>
                  <a:lnTo>
                    <a:pt x="1967" y="183"/>
                  </a:lnTo>
                  <a:lnTo>
                    <a:pt x="1967" y="183"/>
                  </a:lnTo>
                  <a:lnTo>
                    <a:pt x="1967" y="183"/>
                  </a:lnTo>
                  <a:lnTo>
                    <a:pt x="1969" y="182"/>
                  </a:lnTo>
                  <a:lnTo>
                    <a:pt x="1969" y="180"/>
                  </a:lnTo>
                  <a:lnTo>
                    <a:pt x="1971" y="178"/>
                  </a:lnTo>
                  <a:lnTo>
                    <a:pt x="1971" y="177"/>
                  </a:lnTo>
                  <a:lnTo>
                    <a:pt x="1971" y="175"/>
                  </a:lnTo>
                  <a:lnTo>
                    <a:pt x="1972" y="174"/>
                  </a:lnTo>
                  <a:lnTo>
                    <a:pt x="1974" y="172"/>
                  </a:lnTo>
                  <a:lnTo>
                    <a:pt x="1975" y="171"/>
                  </a:lnTo>
                  <a:lnTo>
                    <a:pt x="1975" y="171"/>
                  </a:lnTo>
                  <a:lnTo>
                    <a:pt x="1977" y="171"/>
                  </a:lnTo>
                  <a:lnTo>
                    <a:pt x="1977" y="171"/>
                  </a:lnTo>
                  <a:lnTo>
                    <a:pt x="1977" y="169"/>
                  </a:lnTo>
                  <a:lnTo>
                    <a:pt x="1975" y="169"/>
                  </a:lnTo>
                  <a:lnTo>
                    <a:pt x="1975" y="167"/>
                  </a:lnTo>
                  <a:lnTo>
                    <a:pt x="1977" y="169"/>
                  </a:lnTo>
                  <a:lnTo>
                    <a:pt x="1977" y="169"/>
                  </a:lnTo>
                  <a:lnTo>
                    <a:pt x="1979" y="169"/>
                  </a:lnTo>
                  <a:lnTo>
                    <a:pt x="1979" y="169"/>
                  </a:lnTo>
                  <a:lnTo>
                    <a:pt x="1979" y="169"/>
                  </a:lnTo>
                  <a:lnTo>
                    <a:pt x="1979" y="167"/>
                  </a:lnTo>
                  <a:lnTo>
                    <a:pt x="1979" y="167"/>
                  </a:lnTo>
                  <a:lnTo>
                    <a:pt x="1980" y="167"/>
                  </a:lnTo>
                  <a:lnTo>
                    <a:pt x="1980" y="166"/>
                  </a:lnTo>
                  <a:lnTo>
                    <a:pt x="1982" y="166"/>
                  </a:lnTo>
                  <a:lnTo>
                    <a:pt x="1982" y="166"/>
                  </a:lnTo>
                  <a:lnTo>
                    <a:pt x="1982" y="166"/>
                  </a:lnTo>
                  <a:lnTo>
                    <a:pt x="1983" y="166"/>
                  </a:lnTo>
                  <a:lnTo>
                    <a:pt x="1983" y="166"/>
                  </a:lnTo>
                  <a:lnTo>
                    <a:pt x="1983" y="166"/>
                  </a:lnTo>
                  <a:lnTo>
                    <a:pt x="1985" y="166"/>
                  </a:lnTo>
                  <a:lnTo>
                    <a:pt x="1985" y="167"/>
                  </a:lnTo>
                  <a:lnTo>
                    <a:pt x="1986" y="167"/>
                  </a:lnTo>
                  <a:lnTo>
                    <a:pt x="1988" y="166"/>
                  </a:lnTo>
                  <a:lnTo>
                    <a:pt x="1988" y="166"/>
                  </a:lnTo>
                  <a:lnTo>
                    <a:pt x="1988" y="164"/>
                  </a:lnTo>
                  <a:lnTo>
                    <a:pt x="1988" y="164"/>
                  </a:lnTo>
                  <a:lnTo>
                    <a:pt x="1988" y="163"/>
                  </a:lnTo>
                  <a:lnTo>
                    <a:pt x="1990" y="163"/>
                  </a:lnTo>
                  <a:lnTo>
                    <a:pt x="1990" y="163"/>
                  </a:lnTo>
                  <a:lnTo>
                    <a:pt x="1990" y="161"/>
                  </a:lnTo>
                  <a:lnTo>
                    <a:pt x="1991" y="160"/>
                  </a:lnTo>
                  <a:lnTo>
                    <a:pt x="1991" y="160"/>
                  </a:lnTo>
                  <a:lnTo>
                    <a:pt x="1991" y="158"/>
                  </a:lnTo>
                  <a:lnTo>
                    <a:pt x="1993" y="158"/>
                  </a:lnTo>
                  <a:lnTo>
                    <a:pt x="1993" y="158"/>
                  </a:lnTo>
                  <a:lnTo>
                    <a:pt x="1993" y="158"/>
                  </a:lnTo>
                  <a:lnTo>
                    <a:pt x="1993" y="158"/>
                  </a:lnTo>
                  <a:lnTo>
                    <a:pt x="1993" y="156"/>
                  </a:lnTo>
                  <a:lnTo>
                    <a:pt x="1993" y="156"/>
                  </a:lnTo>
                  <a:lnTo>
                    <a:pt x="1993" y="155"/>
                  </a:lnTo>
                  <a:lnTo>
                    <a:pt x="1991" y="155"/>
                  </a:lnTo>
                  <a:lnTo>
                    <a:pt x="1991" y="155"/>
                  </a:lnTo>
                  <a:lnTo>
                    <a:pt x="1991" y="155"/>
                  </a:lnTo>
                  <a:lnTo>
                    <a:pt x="1990" y="155"/>
                  </a:lnTo>
                  <a:lnTo>
                    <a:pt x="1990" y="155"/>
                  </a:lnTo>
                  <a:lnTo>
                    <a:pt x="1990" y="155"/>
                  </a:lnTo>
                  <a:lnTo>
                    <a:pt x="1990" y="155"/>
                  </a:lnTo>
                  <a:lnTo>
                    <a:pt x="1991" y="153"/>
                  </a:lnTo>
                  <a:lnTo>
                    <a:pt x="1991" y="153"/>
                  </a:lnTo>
                  <a:lnTo>
                    <a:pt x="1990" y="153"/>
                  </a:lnTo>
                  <a:lnTo>
                    <a:pt x="1990" y="153"/>
                  </a:lnTo>
                  <a:lnTo>
                    <a:pt x="1990" y="153"/>
                  </a:lnTo>
                  <a:lnTo>
                    <a:pt x="1990" y="153"/>
                  </a:lnTo>
                  <a:lnTo>
                    <a:pt x="1990" y="152"/>
                  </a:lnTo>
                  <a:lnTo>
                    <a:pt x="1991" y="152"/>
                  </a:lnTo>
                  <a:lnTo>
                    <a:pt x="1991" y="153"/>
                  </a:lnTo>
                  <a:lnTo>
                    <a:pt x="1993" y="152"/>
                  </a:lnTo>
                  <a:lnTo>
                    <a:pt x="1993" y="152"/>
                  </a:lnTo>
                  <a:lnTo>
                    <a:pt x="1993" y="152"/>
                  </a:lnTo>
                  <a:lnTo>
                    <a:pt x="1993" y="152"/>
                  </a:lnTo>
                  <a:lnTo>
                    <a:pt x="1993" y="152"/>
                  </a:lnTo>
                  <a:lnTo>
                    <a:pt x="1993" y="150"/>
                  </a:lnTo>
                  <a:lnTo>
                    <a:pt x="1993" y="150"/>
                  </a:lnTo>
                  <a:lnTo>
                    <a:pt x="1993" y="148"/>
                  </a:lnTo>
                  <a:lnTo>
                    <a:pt x="1993" y="148"/>
                  </a:lnTo>
                  <a:lnTo>
                    <a:pt x="1993" y="147"/>
                  </a:lnTo>
                  <a:close/>
                  <a:moveTo>
                    <a:pt x="108" y="125"/>
                  </a:moveTo>
                  <a:lnTo>
                    <a:pt x="108" y="125"/>
                  </a:lnTo>
                  <a:lnTo>
                    <a:pt x="110" y="126"/>
                  </a:lnTo>
                  <a:lnTo>
                    <a:pt x="110" y="126"/>
                  </a:lnTo>
                  <a:lnTo>
                    <a:pt x="108" y="128"/>
                  </a:lnTo>
                  <a:lnTo>
                    <a:pt x="108" y="131"/>
                  </a:lnTo>
                  <a:lnTo>
                    <a:pt x="107" y="136"/>
                  </a:lnTo>
                  <a:lnTo>
                    <a:pt x="105" y="141"/>
                  </a:lnTo>
                  <a:lnTo>
                    <a:pt x="105" y="144"/>
                  </a:lnTo>
                  <a:lnTo>
                    <a:pt x="105" y="148"/>
                  </a:lnTo>
                  <a:lnTo>
                    <a:pt x="105" y="148"/>
                  </a:lnTo>
                  <a:lnTo>
                    <a:pt x="104" y="145"/>
                  </a:lnTo>
                  <a:lnTo>
                    <a:pt x="105" y="145"/>
                  </a:lnTo>
                  <a:lnTo>
                    <a:pt x="105" y="144"/>
                  </a:lnTo>
                  <a:lnTo>
                    <a:pt x="105" y="141"/>
                  </a:lnTo>
                  <a:lnTo>
                    <a:pt x="104" y="141"/>
                  </a:lnTo>
                  <a:lnTo>
                    <a:pt x="104" y="141"/>
                  </a:lnTo>
                  <a:lnTo>
                    <a:pt x="104" y="141"/>
                  </a:lnTo>
                  <a:lnTo>
                    <a:pt x="104" y="139"/>
                  </a:lnTo>
                  <a:lnTo>
                    <a:pt x="104" y="139"/>
                  </a:lnTo>
                  <a:lnTo>
                    <a:pt x="104" y="139"/>
                  </a:lnTo>
                  <a:lnTo>
                    <a:pt x="105" y="139"/>
                  </a:lnTo>
                  <a:lnTo>
                    <a:pt x="105" y="139"/>
                  </a:lnTo>
                  <a:lnTo>
                    <a:pt x="105" y="137"/>
                  </a:lnTo>
                  <a:lnTo>
                    <a:pt x="105" y="136"/>
                  </a:lnTo>
                  <a:lnTo>
                    <a:pt x="105" y="134"/>
                  </a:lnTo>
                  <a:lnTo>
                    <a:pt x="107" y="133"/>
                  </a:lnTo>
                  <a:lnTo>
                    <a:pt x="107" y="133"/>
                  </a:lnTo>
                  <a:lnTo>
                    <a:pt x="105" y="133"/>
                  </a:lnTo>
                  <a:lnTo>
                    <a:pt x="105" y="133"/>
                  </a:lnTo>
                  <a:lnTo>
                    <a:pt x="105" y="130"/>
                  </a:lnTo>
                  <a:lnTo>
                    <a:pt x="105" y="130"/>
                  </a:lnTo>
                  <a:lnTo>
                    <a:pt x="105" y="128"/>
                  </a:lnTo>
                  <a:lnTo>
                    <a:pt x="105" y="128"/>
                  </a:lnTo>
                  <a:lnTo>
                    <a:pt x="105" y="128"/>
                  </a:lnTo>
                  <a:lnTo>
                    <a:pt x="105" y="126"/>
                  </a:lnTo>
                  <a:lnTo>
                    <a:pt x="107" y="126"/>
                  </a:lnTo>
                  <a:lnTo>
                    <a:pt x="107" y="126"/>
                  </a:lnTo>
                  <a:lnTo>
                    <a:pt x="107" y="126"/>
                  </a:lnTo>
                  <a:lnTo>
                    <a:pt x="107" y="126"/>
                  </a:lnTo>
                  <a:lnTo>
                    <a:pt x="108" y="126"/>
                  </a:lnTo>
                  <a:lnTo>
                    <a:pt x="108" y="126"/>
                  </a:lnTo>
                  <a:lnTo>
                    <a:pt x="108" y="125"/>
                  </a:lnTo>
                  <a:lnTo>
                    <a:pt x="108" y="125"/>
                  </a:lnTo>
                  <a:close/>
                  <a:moveTo>
                    <a:pt x="80" y="100"/>
                  </a:moveTo>
                  <a:lnTo>
                    <a:pt x="80" y="101"/>
                  </a:lnTo>
                  <a:lnTo>
                    <a:pt x="82" y="101"/>
                  </a:lnTo>
                  <a:lnTo>
                    <a:pt x="83" y="103"/>
                  </a:lnTo>
                  <a:lnTo>
                    <a:pt x="83" y="103"/>
                  </a:lnTo>
                  <a:lnTo>
                    <a:pt x="83" y="104"/>
                  </a:lnTo>
                  <a:lnTo>
                    <a:pt x="85" y="104"/>
                  </a:lnTo>
                  <a:lnTo>
                    <a:pt x="85" y="104"/>
                  </a:lnTo>
                  <a:lnTo>
                    <a:pt x="85" y="104"/>
                  </a:lnTo>
                  <a:lnTo>
                    <a:pt x="85" y="106"/>
                  </a:lnTo>
                  <a:lnTo>
                    <a:pt x="85" y="106"/>
                  </a:lnTo>
                  <a:lnTo>
                    <a:pt x="85" y="108"/>
                  </a:lnTo>
                  <a:lnTo>
                    <a:pt x="85" y="108"/>
                  </a:lnTo>
                  <a:lnTo>
                    <a:pt x="83" y="108"/>
                  </a:lnTo>
                  <a:lnTo>
                    <a:pt x="83" y="108"/>
                  </a:lnTo>
                  <a:lnTo>
                    <a:pt x="83" y="106"/>
                  </a:lnTo>
                  <a:lnTo>
                    <a:pt x="83" y="104"/>
                  </a:lnTo>
                  <a:lnTo>
                    <a:pt x="82" y="104"/>
                  </a:lnTo>
                  <a:lnTo>
                    <a:pt x="82" y="104"/>
                  </a:lnTo>
                  <a:lnTo>
                    <a:pt x="82" y="104"/>
                  </a:lnTo>
                  <a:lnTo>
                    <a:pt x="82" y="104"/>
                  </a:lnTo>
                  <a:lnTo>
                    <a:pt x="82" y="103"/>
                  </a:lnTo>
                  <a:lnTo>
                    <a:pt x="82" y="101"/>
                  </a:lnTo>
                  <a:lnTo>
                    <a:pt x="80" y="101"/>
                  </a:lnTo>
                  <a:lnTo>
                    <a:pt x="80" y="100"/>
                  </a:lnTo>
                  <a:close/>
                  <a:moveTo>
                    <a:pt x="350" y="98"/>
                  </a:moveTo>
                  <a:lnTo>
                    <a:pt x="350" y="98"/>
                  </a:lnTo>
                  <a:lnTo>
                    <a:pt x="351" y="100"/>
                  </a:lnTo>
                  <a:lnTo>
                    <a:pt x="351" y="100"/>
                  </a:lnTo>
                  <a:lnTo>
                    <a:pt x="351" y="100"/>
                  </a:lnTo>
                  <a:lnTo>
                    <a:pt x="351" y="100"/>
                  </a:lnTo>
                  <a:lnTo>
                    <a:pt x="353" y="101"/>
                  </a:lnTo>
                  <a:lnTo>
                    <a:pt x="353" y="101"/>
                  </a:lnTo>
                  <a:lnTo>
                    <a:pt x="353" y="103"/>
                  </a:lnTo>
                  <a:lnTo>
                    <a:pt x="351" y="104"/>
                  </a:lnTo>
                  <a:lnTo>
                    <a:pt x="351" y="106"/>
                  </a:lnTo>
                  <a:lnTo>
                    <a:pt x="351" y="106"/>
                  </a:lnTo>
                  <a:lnTo>
                    <a:pt x="350" y="106"/>
                  </a:lnTo>
                  <a:lnTo>
                    <a:pt x="350" y="106"/>
                  </a:lnTo>
                  <a:lnTo>
                    <a:pt x="350" y="106"/>
                  </a:lnTo>
                  <a:lnTo>
                    <a:pt x="348" y="104"/>
                  </a:lnTo>
                  <a:lnTo>
                    <a:pt x="348" y="104"/>
                  </a:lnTo>
                  <a:lnTo>
                    <a:pt x="346" y="103"/>
                  </a:lnTo>
                  <a:lnTo>
                    <a:pt x="346" y="103"/>
                  </a:lnTo>
                  <a:lnTo>
                    <a:pt x="346" y="103"/>
                  </a:lnTo>
                  <a:lnTo>
                    <a:pt x="345" y="101"/>
                  </a:lnTo>
                  <a:lnTo>
                    <a:pt x="346" y="101"/>
                  </a:lnTo>
                  <a:lnTo>
                    <a:pt x="346" y="101"/>
                  </a:lnTo>
                  <a:lnTo>
                    <a:pt x="348" y="100"/>
                  </a:lnTo>
                  <a:lnTo>
                    <a:pt x="348" y="100"/>
                  </a:lnTo>
                  <a:lnTo>
                    <a:pt x="350" y="98"/>
                  </a:lnTo>
                  <a:close/>
                  <a:moveTo>
                    <a:pt x="2827" y="67"/>
                  </a:moveTo>
                  <a:lnTo>
                    <a:pt x="2828" y="67"/>
                  </a:lnTo>
                  <a:lnTo>
                    <a:pt x="2828" y="68"/>
                  </a:lnTo>
                  <a:lnTo>
                    <a:pt x="2830" y="68"/>
                  </a:lnTo>
                  <a:lnTo>
                    <a:pt x="2830" y="68"/>
                  </a:lnTo>
                  <a:lnTo>
                    <a:pt x="2828" y="68"/>
                  </a:lnTo>
                  <a:lnTo>
                    <a:pt x="2828" y="70"/>
                  </a:lnTo>
                  <a:lnTo>
                    <a:pt x="2830" y="70"/>
                  </a:lnTo>
                  <a:lnTo>
                    <a:pt x="2830" y="70"/>
                  </a:lnTo>
                  <a:lnTo>
                    <a:pt x="2830" y="70"/>
                  </a:lnTo>
                  <a:lnTo>
                    <a:pt x="2830" y="70"/>
                  </a:lnTo>
                  <a:lnTo>
                    <a:pt x="2832" y="70"/>
                  </a:lnTo>
                  <a:lnTo>
                    <a:pt x="2832" y="70"/>
                  </a:lnTo>
                  <a:lnTo>
                    <a:pt x="2832" y="70"/>
                  </a:lnTo>
                  <a:lnTo>
                    <a:pt x="2833" y="70"/>
                  </a:lnTo>
                  <a:lnTo>
                    <a:pt x="2833" y="70"/>
                  </a:lnTo>
                  <a:lnTo>
                    <a:pt x="2833" y="71"/>
                  </a:lnTo>
                  <a:lnTo>
                    <a:pt x="2833" y="71"/>
                  </a:lnTo>
                  <a:lnTo>
                    <a:pt x="2833" y="71"/>
                  </a:lnTo>
                  <a:lnTo>
                    <a:pt x="2833" y="71"/>
                  </a:lnTo>
                  <a:lnTo>
                    <a:pt x="2832" y="71"/>
                  </a:lnTo>
                  <a:lnTo>
                    <a:pt x="2832" y="71"/>
                  </a:lnTo>
                  <a:lnTo>
                    <a:pt x="2832" y="71"/>
                  </a:lnTo>
                  <a:lnTo>
                    <a:pt x="2832" y="71"/>
                  </a:lnTo>
                  <a:lnTo>
                    <a:pt x="2832" y="71"/>
                  </a:lnTo>
                  <a:lnTo>
                    <a:pt x="2830" y="71"/>
                  </a:lnTo>
                  <a:lnTo>
                    <a:pt x="2830" y="71"/>
                  </a:lnTo>
                  <a:lnTo>
                    <a:pt x="2830" y="71"/>
                  </a:lnTo>
                  <a:lnTo>
                    <a:pt x="2830" y="73"/>
                  </a:lnTo>
                  <a:lnTo>
                    <a:pt x="2828" y="71"/>
                  </a:lnTo>
                  <a:lnTo>
                    <a:pt x="2828" y="73"/>
                  </a:lnTo>
                  <a:lnTo>
                    <a:pt x="2828" y="73"/>
                  </a:lnTo>
                  <a:lnTo>
                    <a:pt x="2827" y="73"/>
                  </a:lnTo>
                  <a:lnTo>
                    <a:pt x="2827" y="73"/>
                  </a:lnTo>
                  <a:lnTo>
                    <a:pt x="2827" y="73"/>
                  </a:lnTo>
                  <a:lnTo>
                    <a:pt x="2827" y="73"/>
                  </a:lnTo>
                  <a:lnTo>
                    <a:pt x="2825" y="73"/>
                  </a:lnTo>
                  <a:lnTo>
                    <a:pt x="2825" y="73"/>
                  </a:lnTo>
                  <a:lnTo>
                    <a:pt x="2825" y="71"/>
                  </a:lnTo>
                  <a:lnTo>
                    <a:pt x="2825" y="71"/>
                  </a:lnTo>
                  <a:lnTo>
                    <a:pt x="2825" y="71"/>
                  </a:lnTo>
                  <a:lnTo>
                    <a:pt x="2825" y="73"/>
                  </a:lnTo>
                  <a:lnTo>
                    <a:pt x="2827" y="73"/>
                  </a:lnTo>
                  <a:lnTo>
                    <a:pt x="2827" y="73"/>
                  </a:lnTo>
                  <a:lnTo>
                    <a:pt x="2827" y="71"/>
                  </a:lnTo>
                  <a:lnTo>
                    <a:pt x="2827" y="71"/>
                  </a:lnTo>
                  <a:lnTo>
                    <a:pt x="2828" y="71"/>
                  </a:lnTo>
                  <a:lnTo>
                    <a:pt x="2828" y="70"/>
                  </a:lnTo>
                  <a:lnTo>
                    <a:pt x="2828" y="70"/>
                  </a:lnTo>
                  <a:lnTo>
                    <a:pt x="2828" y="70"/>
                  </a:lnTo>
                  <a:lnTo>
                    <a:pt x="2828" y="68"/>
                  </a:lnTo>
                  <a:lnTo>
                    <a:pt x="2828" y="68"/>
                  </a:lnTo>
                  <a:lnTo>
                    <a:pt x="2828" y="68"/>
                  </a:lnTo>
                  <a:lnTo>
                    <a:pt x="2827" y="68"/>
                  </a:lnTo>
                  <a:lnTo>
                    <a:pt x="2827" y="68"/>
                  </a:lnTo>
                  <a:lnTo>
                    <a:pt x="2825" y="68"/>
                  </a:lnTo>
                  <a:lnTo>
                    <a:pt x="2825" y="68"/>
                  </a:lnTo>
                  <a:lnTo>
                    <a:pt x="2824" y="68"/>
                  </a:lnTo>
                  <a:lnTo>
                    <a:pt x="2824" y="68"/>
                  </a:lnTo>
                  <a:lnTo>
                    <a:pt x="2825" y="68"/>
                  </a:lnTo>
                  <a:lnTo>
                    <a:pt x="2825" y="67"/>
                  </a:lnTo>
                  <a:lnTo>
                    <a:pt x="2827" y="67"/>
                  </a:lnTo>
                  <a:close/>
                  <a:moveTo>
                    <a:pt x="337" y="62"/>
                  </a:moveTo>
                  <a:lnTo>
                    <a:pt x="337" y="63"/>
                  </a:lnTo>
                  <a:lnTo>
                    <a:pt x="339" y="65"/>
                  </a:lnTo>
                  <a:lnTo>
                    <a:pt x="339" y="67"/>
                  </a:lnTo>
                  <a:lnTo>
                    <a:pt x="339" y="67"/>
                  </a:lnTo>
                  <a:lnTo>
                    <a:pt x="337" y="67"/>
                  </a:lnTo>
                  <a:lnTo>
                    <a:pt x="337" y="65"/>
                  </a:lnTo>
                  <a:lnTo>
                    <a:pt x="337" y="65"/>
                  </a:lnTo>
                  <a:lnTo>
                    <a:pt x="337" y="62"/>
                  </a:lnTo>
                  <a:close/>
                  <a:moveTo>
                    <a:pt x="53" y="60"/>
                  </a:moveTo>
                  <a:lnTo>
                    <a:pt x="55" y="60"/>
                  </a:lnTo>
                  <a:lnTo>
                    <a:pt x="55" y="60"/>
                  </a:lnTo>
                  <a:lnTo>
                    <a:pt x="56" y="62"/>
                  </a:lnTo>
                  <a:lnTo>
                    <a:pt x="56" y="62"/>
                  </a:lnTo>
                  <a:lnTo>
                    <a:pt x="56" y="62"/>
                  </a:lnTo>
                  <a:lnTo>
                    <a:pt x="58" y="62"/>
                  </a:lnTo>
                  <a:lnTo>
                    <a:pt x="58" y="62"/>
                  </a:lnTo>
                  <a:lnTo>
                    <a:pt x="58" y="62"/>
                  </a:lnTo>
                  <a:lnTo>
                    <a:pt x="58" y="62"/>
                  </a:lnTo>
                  <a:lnTo>
                    <a:pt x="58" y="60"/>
                  </a:lnTo>
                  <a:lnTo>
                    <a:pt x="58" y="60"/>
                  </a:lnTo>
                  <a:lnTo>
                    <a:pt x="58" y="62"/>
                  </a:lnTo>
                  <a:lnTo>
                    <a:pt x="58" y="62"/>
                  </a:lnTo>
                  <a:lnTo>
                    <a:pt x="58" y="62"/>
                  </a:lnTo>
                  <a:lnTo>
                    <a:pt x="59" y="62"/>
                  </a:lnTo>
                  <a:lnTo>
                    <a:pt x="59" y="62"/>
                  </a:lnTo>
                  <a:lnTo>
                    <a:pt x="58" y="62"/>
                  </a:lnTo>
                  <a:lnTo>
                    <a:pt x="58" y="62"/>
                  </a:lnTo>
                  <a:lnTo>
                    <a:pt x="58" y="63"/>
                  </a:lnTo>
                  <a:lnTo>
                    <a:pt x="56" y="63"/>
                  </a:lnTo>
                  <a:lnTo>
                    <a:pt x="55" y="63"/>
                  </a:lnTo>
                  <a:lnTo>
                    <a:pt x="55" y="62"/>
                  </a:lnTo>
                  <a:lnTo>
                    <a:pt x="55" y="62"/>
                  </a:lnTo>
                  <a:lnTo>
                    <a:pt x="53" y="62"/>
                  </a:lnTo>
                  <a:lnTo>
                    <a:pt x="53" y="62"/>
                  </a:lnTo>
                  <a:lnTo>
                    <a:pt x="53" y="62"/>
                  </a:lnTo>
                  <a:lnTo>
                    <a:pt x="53" y="62"/>
                  </a:lnTo>
                  <a:lnTo>
                    <a:pt x="53" y="60"/>
                  </a:lnTo>
                  <a:lnTo>
                    <a:pt x="53" y="60"/>
                  </a:lnTo>
                  <a:lnTo>
                    <a:pt x="53" y="60"/>
                  </a:lnTo>
                  <a:lnTo>
                    <a:pt x="53" y="60"/>
                  </a:lnTo>
                  <a:lnTo>
                    <a:pt x="53" y="60"/>
                  </a:lnTo>
                  <a:lnTo>
                    <a:pt x="53" y="60"/>
                  </a:lnTo>
                  <a:lnTo>
                    <a:pt x="53" y="60"/>
                  </a:lnTo>
                  <a:close/>
                  <a:moveTo>
                    <a:pt x="3197" y="59"/>
                  </a:moveTo>
                  <a:lnTo>
                    <a:pt x="3197" y="59"/>
                  </a:lnTo>
                  <a:lnTo>
                    <a:pt x="3197" y="59"/>
                  </a:lnTo>
                  <a:lnTo>
                    <a:pt x="3197" y="60"/>
                  </a:lnTo>
                  <a:lnTo>
                    <a:pt x="3197" y="60"/>
                  </a:lnTo>
                  <a:lnTo>
                    <a:pt x="3197" y="60"/>
                  </a:lnTo>
                  <a:lnTo>
                    <a:pt x="3197" y="62"/>
                  </a:lnTo>
                  <a:lnTo>
                    <a:pt x="3197" y="62"/>
                  </a:lnTo>
                  <a:lnTo>
                    <a:pt x="3197" y="63"/>
                  </a:lnTo>
                  <a:lnTo>
                    <a:pt x="3196" y="63"/>
                  </a:lnTo>
                  <a:lnTo>
                    <a:pt x="3196" y="63"/>
                  </a:lnTo>
                  <a:lnTo>
                    <a:pt x="3197" y="63"/>
                  </a:lnTo>
                  <a:lnTo>
                    <a:pt x="3197" y="63"/>
                  </a:lnTo>
                  <a:lnTo>
                    <a:pt x="3197" y="65"/>
                  </a:lnTo>
                  <a:lnTo>
                    <a:pt x="3197" y="65"/>
                  </a:lnTo>
                  <a:lnTo>
                    <a:pt x="3196" y="65"/>
                  </a:lnTo>
                  <a:lnTo>
                    <a:pt x="3197" y="67"/>
                  </a:lnTo>
                  <a:lnTo>
                    <a:pt x="3199" y="67"/>
                  </a:lnTo>
                  <a:lnTo>
                    <a:pt x="3199" y="67"/>
                  </a:lnTo>
                  <a:lnTo>
                    <a:pt x="3201" y="67"/>
                  </a:lnTo>
                  <a:lnTo>
                    <a:pt x="3201" y="67"/>
                  </a:lnTo>
                  <a:lnTo>
                    <a:pt x="3201" y="68"/>
                  </a:lnTo>
                  <a:lnTo>
                    <a:pt x="3201" y="67"/>
                  </a:lnTo>
                  <a:lnTo>
                    <a:pt x="3201" y="67"/>
                  </a:lnTo>
                  <a:lnTo>
                    <a:pt x="3202" y="67"/>
                  </a:lnTo>
                  <a:lnTo>
                    <a:pt x="3202" y="67"/>
                  </a:lnTo>
                  <a:lnTo>
                    <a:pt x="3204" y="67"/>
                  </a:lnTo>
                  <a:lnTo>
                    <a:pt x="3204" y="67"/>
                  </a:lnTo>
                  <a:lnTo>
                    <a:pt x="3204" y="67"/>
                  </a:lnTo>
                  <a:lnTo>
                    <a:pt x="3204" y="67"/>
                  </a:lnTo>
                  <a:lnTo>
                    <a:pt x="3204" y="68"/>
                  </a:lnTo>
                  <a:lnTo>
                    <a:pt x="3205" y="68"/>
                  </a:lnTo>
                  <a:lnTo>
                    <a:pt x="3205" y="68"/>
                  </a:lnTo>
                  <a:lnTo>
                    <a:pt x="3204" y="68"/>
                  </a:lnTo>
                  <a:lnTo>
                    <a:pt x="3204" y="68"/>
                  </a:lnTo>
                  <a:lnTo>
                    <a:pt x="3204" y="68"/>
                  </a:lnTo>
                  <a:lnTo>
                    <a:pt x="3204" y="68"/>
                  </a:lnTo>
                  <a:lnTo>
                    <a:pt x="3202" y="68"/>
                  </a:lnTo>
                  <a:lnTo>
                    <a:pt x="3202" y="68"/>
                  </a:lnTo>
                  <a:lnTo>
                    <a:pt x="3202" y="70"/>
                  </a:lnTo>
                  <a:lnTo>
                    <a:pt x="3202" y="71"/>
                  </a:lnTo>
                  <a:lnTo>
                    <a:pt x="3202" y="71"/>
                  </a:lnTo>
                  <a:lnTo>
                    <a:pt x="3202" y="73"/>
                  </a:lnTo>
                  <a:lnTo>
                    <a:pt x="3202" y="73"/>
                  </a:lnTo>
                  <a:lnTo>
                    <a:pt x="3202" y="73"/>
                  </a:lnTo>
                  <a:lnTo>
                    <a:pt x="3201" y="73"/>
                  </a:lnTo>
                  <a:lnTo>
                    <a:pt x="3201" y="71"/>
                  </a:lnTo>
                  <a:lnTo>
                    <a:pt x="3201" y="71"/>
                  </a:lnTo>
                  <a:lnTo>
                    <a:pt x="3199" y="71"/>
                  </a:lnTo>
                  <a:lnTo>
                    <a:pt x="3199" y="71"/>
                  </a:lnTo>
                  <a:lnTo>
                    <a:pt x="3196" y="68"/>
                  </a:lnTo>
                  <a:lnTo>
                    <a:pt x="3196" y="68"/>
                  </a:lnTo>
                  <a:lnTo>
                    <a:pt x="3196" y="67"/>
                  </a:lnTo>
                  <a:lnTo>
                    <a:pt x="3194" y="65"/>
                  </a:lnTo>
                  <a:lnTo>
                    <a:pt x="3194" y="65"/>
                  </a:lnTo>
                  <a:lnTo>
                    <a:pt x="3194" y="63"/>
                  </a:lnTo>
                  <a:lnTo>
                    <a:pt x="3194" y="63"/>
                  </a:lnTo>
                  <a:lnTo>
                    <a:pt x="3196" y="62"/>
                  </a:lnTo>
                  <a:lnTo>
                    <a:pt x="3196" y="60"/>
                  </a:lnTo>
                  <a:lnTo>
                    <a:pt x="3196" y="59"/>
                  </a:lnTo>
                  <a:lnTo>
                    <a:pt x="3196" y="59"/>
                  </a:lnTo>
                  <a:lnTo>
                    <a:pt x="3196" y="59"/>
                  </a:lnTo>
                  <a:lnTo>
                    <a:pt x="3197" y="59"/>
                  </a:lnTo>
                  <a:close/>
                  <a:moveTo>
                    <a:pt x="3156" y="56"/>
                  </a:moveTo>
                  <a:lnTo>
                    <a:pt x="3158" y="56"/>
                  </a:lnTo>
                  <a:lnTo>
                    <a:pt x="3158" y="56"/>
                  </a:lnTo>
                  <a:lnTo>
                    <a:pt x="3158" y="57"/>
                  </a:lnTo>
                  <a:lnTo>
                    <a:pt x="3156" y="57"/>
                  </a:lnTo>
                  <a:lnTo>
                    <a:pt x="3156" y="57"/>
                  </a:lnTo>
                  <a:lnTo>
                    <a:pt x="3156" y="59"/>
                  </a:lnTo>
                  <a:lnTo>
                    <a:pt x="3156" y="59"/>
                  </a:lnTo>
                  <a:lnTo>
                    <a:pt x="3155" y="57"/>
                  </a:lnTo>
                  <a:lnTo>
                    <a:pt x="3155" y="57"/>
                  </a:lnTo>
                  <a:lnTo>
                    <a:pt x="3155" y="56"/>
                  </a:lnTo>
                  <a:lnTo>
                    <a:pt x="3155" y="56"/>
                  </a:lnTo>
                  <a:lnTo>
                    <a:pt x="3156" y="56"/>
                  </a:lnTo>
                  <a:lnTo>
                    <a:pt x="3156" y="56"/>
                  </a:lnTo>
                  <a:lnTo>
                    <a:pt x="3156" y="56"/>
                  </a:lnTo>
                  <a:lnTo>
                    <a:pt x="3156" y="56"/>
                  </a:lnTo>
                  <a:close/>
                  <a:moveTo>
                    <a:pt x="3167" y="54"/>
                  </a:moveTo>
                  <a:lnTo>
                    <a:pt x="3167" y="54"/>
                  </a:lnTo>
                  <a:lnTo>
                    <a:pt x="3167" y="56"/>
                  </a:lnTo>
                  <a:lnTo>
                    <a:pt x="3167" y="56"/>
                  </a:lnTo>
                  <a:lnTo>
                    <a:pt x="3167" y="57"/>
                  </a:lnTo>
                  <a:lnTo>
                    <a:pt x="3167" y="57"/>
                  </a:lnTo>
                  <a:lnTo>
                    <a:pt x="3167" y="56"/>
                  </a:lnTo>
                  <a:lnTo>
                    <a:pt x="3167" y="56"/>
                  </a:lnTo>
                  <a:lnTo>
                    <a:pt x="3166" y="56"/>
                  </a:lnTo>
                  <a:lnTo>
                    <a:pt x="3166" y="56"/>
                  </a:lnTo>
                  <a:lnTo>
                    <a:pt x="3166" y="56"/>
                  </a:lnTo>
                  <a:lnTo>
                    <a:pt x="3166" y="56"/>
                  </a:lnTo>
                  <a:lnTo>
                    <a:pt x="3166" y="56"/>
                  </a:lnTo>
                  <a:lnTo>
                    <a:pt x="3166" y="56"/>
                  </a:lnTo>
                  <a:lnTo>
                    <a:pt x="3166" y="56"/>
                  </a:lnTo>
                  <a:lnTo>
                    <a:pt x="3166" y="56"/>
                  </a:lnTo>
                  <a:lnTo>
                    <a:pt x="3166" y="56"/>
                  </a:lnTo>
                  <a:lnTo>
                    <a:pt x="3164" y="56"/>
                  </a:lnTo>
                  <a:lnTo>
                    <a:pt x="3164" y="54"/>
                  </a:lnTo>
                  <a:lnTo>
                    <a:pt x="3166" y="54"/>
                  </a:lnTo>
                  <a:lnTo>
                    <a:pt x="3167" y="54"/>
                  </a:lnTo>
                  <a:close/>
                  <a:moveTo>
                    <a:pt x="3197" y="54"/>
                  </a:moveTo>
                  <a:lnTo>
                    <a:pt x="3197" y="54"/>
                  </a:lnTo>
                  <a:lnTo>
                    <a:pt x="3197" y="54"/>
                  </a:lnTo>
                  <a:lnTo>
                    <a:pt x="3199" y="54"/>
                  </a:lnTo>
                  <a:lnTo>
                    <a:pt x="3199" y="56"/>
                  </a:lnTo>
                  <a:lnTo>
                    <a:pt x="3199" y="56"/>
                  </a:lnTo>
                  <a:lnTo>
                    <a:pt x="3197" y="56"/>
                  </a:lnTo>
                  <a:lnTo>
                    <a:pt x="3196" y="56"/>
                  </a:lnTo>
                  <a:lnTo>
                    <a:pt x="3196" y="56"/>
                  </a:lnTo>
                  <a:lnTo>
                    <a:pt x="3194" y="56"/>
                  </a:lnTo>
                  <a:lnTo>
                    <a:pt x="3194" y="54"/>
                  </a:lnTo>
                  <a:lnTo>
                    <a:pt x="3196" y="54"/>
                  </a:lnTo>
                  <a:lnTo>
                    <a:pt x="3196" y="54"/>
                  </a:lnTo>
                  <a:lnTo>
                    <a:pt x="3196" y="54"/>
                  </a:lnTo>
                  <a:lnTo>
                    <a:pt x="3197" y="54"/>
                  </a:lnTo>
                  <a:close/>
                  <a:moveTo>
                    <a:pt x="3199" y="52"/>
                  </a:moveTo>
                  <a:lnTo>
                    <a:pt x="3199" y="52"/>
                  </a:lnTo>
                  <a:lnTo>
                    <a:pt x="3199" y="52"/>
                  </a:lnTo>
                  <a:lnTo>
                    <a:pt x="3199" y="52"/>
                  </a:lnTo>
                  <a:lnTo>
                    <a:pt x="3201" y="54"/>
                  </a:lnTo>
                  <a:lnTo>
                    <a:pt x="3201" y="54"/>
                  </a:lnTo>
                  <a:lnTo>
                    <a:pt x="3201" y="54"/>
                  </a:lnTo>
                  <a:lnTo>
                    <a:pt x="3202" y="54"/>
                  </a:lnTo>
                  <a:lnTo>
                    <a:pt x="3202" y="54"/>
                  </a:lnTo>
                  <a:lnTo>
                    <a:pt x="3202" y="56"/>
                  </a:lnTo>
                  <a:lnTo>
                    <a:pt x="3201" y="56"/>
                  </a:lnTo>
                  <a:lnTo>
                    <a:pt x="3199" y="54"/>
                  </a:lnTo>
                  <a:lnTo>
                    <a:pt x="3199" y="54"/>
                  </a:lnTo>
                  <a:lnTo>
                    <a:pt x="3199" y="52"/>
                  </a:lnTo>
                  <a:close/>
                  <a:moveTo>
                    <a:pt x="3169" y="52"/>
                  </a:moveTo>
                  <a:lnTo>
                    <a:pt x="3169" y="52"/>
                  </a:lnTo>
                  <a:lnTo>
                    <a:pt x="3169" y="52"/>
                  </a:lnTo>
                  <a:lnTo>
                    <a:pt x="3169" y="52"/>
                  </a:lnTo>
                  <a:lnTo>
                    <a:pt x="3169" y="54"/>
                  </a:lnTo>
                  <a:lnTo>
                    <a:pt x="3169" y="54"/>
                  </a:lnTo>
                  <a:lnTo>
                    <a:pt x="3171" y="54"/>
                  </a:lnTo>
                  <a:lnTo>
                    <a:pt x="3171" y="54"/>
                  </a:lnTo>
                  <a:lnTo>
                    <a:pt x="3171" y="54"/>
                  </a:lnTo>
                  <a:lnTo>
                    <a:pt x="3169" y="56"/>
                  </a:lnTo>
                  <a:lnTo>
                    <a:pt x="3169" y="56"/>
                  </a:lnTo>
                  <a:lnTo>
                    <a:pt x="3169" y="56"/>
                  </a:lnTo>
                  <a:lnTo>
                    <a:pt x="3169" y="56"/>
                  </a:lnTo>
                  <a:lnTo>
                    <a:pt x="3169" y="56"/>
                  </a:lnTo>
                  <a:lnTo>
                    <a:pt x="3167" y="56"/>
                  </a:lnTo>
                  <a:lnTo>
                    <a:pt x="3167" y="54"/>
                  </a:lnTo>
                  <a:lnTo>
                    <a:pt x="3167" y="52"/>
                  </a:lnTo>
                  <a:lnTo>
                    <a:pt x="3169" y="52"/>
                  </a:lnTo>
                  <a:lnTo>
                    <a:pt x="3169" y="52"/>
                  </a:lnTo>
                  <a:close/>
                  <a:moveTo>
                    <a:pt x="3201" y="51"/>
                  </a:moveTo>
                  <a:lnTo>
                    <a:pt x="3201" y="51"/>
                  </a:lnTo>
                  <a:lnTo>
                    <a:pt x="3201" y="51"/>
                  </a:lnTo>
                  <a:lnTo>
                    <a:pt x="3201" y="51"/>
                  </a:lnTo>
                  <a:lnTo>
                    <a:pt x="3202" y="51"/>
                  </a:lnTo>
                  <a:lnTo>
                    <a:pt x="3202" y="51"/>
                  </a:lnTo>
                  <a:lnTo>
                    <a:pt x="3202" y="51"/>
                  </a:lnTo>
                  <a:lnTo>
                    <a:pt x="3202" y="51"/>
                  </a:lnTo>
                  <a:lnTo>
                    <a:pt x="3202" y="52"/>
                  </a:lnTo>
                  <a:lnTo>
                    <a:pt x="3202" y="52"/>
                  </a:lnTo>
                  <a:lnTo>
                    <a:pt x="3202" y="52"/>
                  </a:lnTo>
                  <a:lnTo>
                    <a:pt x="3202" y="54"/>
                  </a:lnTo>
                  <a:lnTo>
                    <a:pt x="3202" y="52"/>
                  </a:lnTo>
                  <a:lnTo>
                    <a:pt x="3202" y="52"/>
                  </a:lnTo>
                  <a:lnTo>
                    <a:pt x="3201" y="52"/>
                  </a:lnTo>
                  <a:lnTo>
                    <a:pt x="3201" y="52"/>
                  </a:lnTo>
                  <a:lnTo>
                    <a:pt x="3201" y="52"/>
                  </a:lnTo>
                  <a:lnTo>
                    <a:pt x="3201" y="52"/>
                  </a:lnTo>
                  <a:lnTo>
                    <a:pt x="3199" y="52"/>
                  </a:lnTo>
                  <a:lnTo>
                    <a:pt x="3199" y="51"/>
                  </a:lnTo>
                  <a:lnTo>
                    <a:pt x="3199" y="51"/>
                  </a:lnTo>
                  <a:lnTo>
                    <a:pt x="3199" y="51"/>
                  </a:lnTo>
                  <a:lnTo>
                    <a:pt x="3201" y="51"/>
                  </a:lnTo>
                  <a:close/>
                  <a:moveTo>
                    <a:pt x="3177" y="49"/>
                  </a:moveTo>
                  <a:lnTo>
                    <a:pt x="3177" y="49"/>
                  </a:lnTo>
                  <a:lnTo>
                    <a:pt x="3177" y="49"/>
                  </a:lnTo>
                  <a:lnTo>
                    <a:pt x="3178" y="49"/>
                  </a:lnTo>
                  <a:lnTo>
                    <a:pt x="3178" y="49"/>
                  </a:lnTo>
                  <a:lnTo>
                    <a:pt x="3178" y="49"/>
                  </a:lnTo>
                  <a:lnTo>
                    <a:pt x="3177" y="49"/>
                  </a:lnTo>
                  <a:lnTo>
                    <a:pt x="3177" y="51"/>
                  </a:lnTo>
                  <a:lnTo>
                    <a:pt x="3177" y="49"/>
                  </a:lnTo>
                  <a:lnTo>
                    <a:pt x="3177" y="49"/>
                  </a:lnTo>
                  <a:lnTo>
                    <a:pt x="3177" y="51"/>
                  </a:lnTo>
                  <a:lnTo>
                    <a:pt x="3177" y="51"/>
                  </a:lnTo>
                  <a:lnTo>
                    <a:pt x="3177" y="51"/>
                  </a:lnTo>
                  <a:lnTo>
                    <a:pt x="3177" y="51"/>
                  </a:lnTo>
                  <a:lnTo>
                    <a:pt x="3177" y="51"/>
                  </a:lnTo>
                  <a:lnTo>
                    <a:pt x="3177" y="51"/>
                  </a:lnTo>
                  <a:lnTo>
                    <a:pt x="3175" y="51"/>
                  </a:lnTo>
                  <a:lnTo>
                    <a:pt x="3175" y="51"/>
                  </a:lnTo>
                  <a:lnTo>
                    <a:pt x="3175" y="51"/>
                  </a:lnTo>
                  <a:lnTo>
                    <a:pt x="3175" y="51"/>
                  </a:lnTo>
                  <a:lnTo>
                    <a:pt x="3175" y="49"/>
                  </a:lnTo>
                  <a:lnTo>
                    <a:pt x="3175" y="49"/>
                  </a:lnTo>
                  <a:lnTo>
                    <a:pt x="3177" y="49"/>
                  </a:lnTo>
                  <a:close/>
                  <a:moveTo>
                    <a:pt x="209" y="49"/>
                  </a:moveTo>
                  <a:lnTo>
                    <a:pt x="211" y="49"/>
                  </a:lnTo>
                  <a:lnTo>
                    <a:pt x="211" y="51"/>
                  </a:lnTo>
                  <a:lnTo>
                    <a:pt x="209" y="51"/>
                  </a:lnTo>
                  <a:lnTo>
                    <a:pt x="209" y="51"/>
                  </a:lnTo>
                  <a:lnTo>
                    <a:pt x="208" y="51"/>
                  </a:lnTo>
                  <a:lnTo>
                    <a:pt x="208" y="51"/>
                  </a:lnTo>
                  <a:lnTo>
                    <a:pt x="209" y="49"/>
                  </a:lnTo>
                  <a:lnTo>
                    <a:pt x="209" y="49"/>
                  </a:lnTo>
                  <a:close/>
                  <a:moveTo>
                    <a:pt x="3174" y="49"/>
                  </a:moveTo>
                  <a:lnTo>
                    <a:pt x="3174" y="49"/>
                  </a:lnTo>
                  <a:lnTo>
                    <a:pt x="3174" y="49"/>
                  </a:lnTo>
                  <a:lnTo>
                    <a:pt x="3175" y="51"/>
                  </a:lnTo>
                  <a:lnTo>
                    <a:pt x="3175" y="52"/>
                  </a:lnTo>
                  <a:lnTo>
                    <a:pt x="3175" y="52"/>
                  </a:lnTo>
                  <a:lnTo>
                    <a:pt x="3174" y="52"/>
                  </a:lnTo>
                  <a:lnTo>
                    <a:pt x="3174" y="51"/>
                  </a:lnTo>
                  <a:lnTo>
                    <a:pt x="3174" y="51"/>
                  </a:lnTo>
                  <a:lnTo>
                    <a:pt x="3172" y="52"/>
                  </a:lnTo>
                  <a:lnTo>
                    <a:pt x="3172" y="52"/>
                  </a:lnTo>
                  <a:lnTo>
                    <a:pt x="3172" y="52"/>
                  </a:lnTo>
                  <a:lnTo>
                    <a:pt x="3171" y="52"/>
                  </a:lnTo>
                  <a:lnTo>
                    <a:pt x="3171" y="51"/>
                  </a:lnTo>
                  <a:lnTo>
                    <a:pt x="3171" y="51"/>
                  </a:lnTo>
                  <a:lnTo>
                    <a:pt x="3172" y="51"/>
                  </a:lnTo>
                  <a:lnTo>
                    <a:pt x="3172" y="51"/>
                  </a:lnTo>
                  <a:lnTo>
                    <a:pt x="3172" y="49"/>
                  </a:lnTo>
                  <a:lnTo>
                    <a:pt x="3172" y="49"/>
                  </a:lnTo>
                  <a:lnTo>
                    <a:pt x="3174" y="49"/>
                  </a:lnTo>
                  <a:lnTo>
                    <a:pt x="3172" y="49"/>
                  </a:lnTo>
                  <a:lnTo>
                    <a:pt x="3172" y="49"/>
                  </a:lnTo>
                  <a:lnTo>
                    <a:pt x="3174" y="49"/>
                  </a:lnTo>
                  <a:close/>
                  <a:moveTo>
                    <a:pt x="3175" y="46"/>
                  </a:moveTo>
                  <a:lnTo>
                    <a:pt x="3177" y="46"/>
                  </a:lnTo>
                  <a:lnTo>
                    <a:pt x="3177" y="48"/>
                  </a:lnTo>
                  <a:lnTo>
                    <a:pt x="3177" y="48"/>
                  </a:lnTo>
                  <a:lnTo>
                    <a:pt x="3177" y="48"/>
                  </a:lnTo>
                  <a:lnTo>
                    <a:pt x="3177" y="48"/>
                  </a:lnTo>
                  <a:lnTo>
                    <a:pt x="3177" y="48"/>
                  </a:lnTo>
                  <a:lnTo>
                    <a:pt x="3175" y="48"/>
                  </a:lnTo>
                  <a:lnTo>
                    <a:pt x="3175" y="49"/>
                  </a:lnTo>
                  <a:lnTo>
                    <a:pt x="3175" y="49"/>
                  </a:lnTo>
                  <a:lnTo>
                    <a:pt x="3174" y="49"/>
                  </a:lnTo>
                  <a:lnTo>
                    <a:pt x="3174" y="48"/>
                  </a:lnTo>
                  <a:lnTo>
                    <a:pt x="3172" y="48"/>
                  </a:lnTo>
                  <a:lnTo>
                    <a:pt x="3172" y="48"/>
                  </a:lnTo>
                  <a:lnTo>
                    <a:pt x="3172" y="48"/>
                  </a:lnTo>
                  <a:lnTo>
                    <a:pt x="3174" y="48"/>
                  </a:lnTo>
                  <a:lnTo>
                    <a:pt x="3174" y="48"/>
                  </a:lnTo>
                  <a:lnTo>
                    <a:pt x="3174" y="48"/>
                  </a:lnTo>
                  <a:lnTo>
                    <a:pt x="3175" y="48"/>
                  </a:lnTo>
                  <a:lnTo>
                    <a:pt x="3175" y="48"/>
                  </a:lnTo>
                  <a:lnTo>
                    <a:pt x="3175" y="48"/>
                  </a:lnTo>
                  <a:lnTo>
                    <a:pt x="3174" y="46"/>
                  </a:lnTo>
                  <a:lnTo>
                    <a:pt x="3174" y="46"/>
                  </a:lnTo>
                  <a:lnTo>
                    <a:pt x="3175" y="46"/>
                  </a:lnTo>
                  <a:lnTo>
                    <a:pt x="3175" y="46"/>
                  </a:lnTo>
                  <a:lnTo>
                    <a:pt x="3175" y="46"/>
                  </a:lnTo>
                  <a:lnTo>
                    <a:pt x="3175" y="46"/>
                  </a:lnTo>
                  <a:close/>
                  <a:moveTo>
                    <a:pt x="3177" y="43"/>
                  </a:moveTo>
                  <a:lnTo>
                    <a:pt x="3177" y="43"/>
                  </a:lnTo>
                  <a:lnTo>
                    <a:pt x="3177" y="43"/>
                  </a:lnTo>
                  <a:lnTo>
                    <a:pt x="3177" y="45"/>
                  </a:lnTo>
                  <a:lnTo>
                    <a:pt x="3177" y="45"/>
                  </a:lnTo>
                  <a:lnTo>
                    <a:pt x="3175" y="45"/>
                  </a:lnTo>
                  <a:lnTo>
                    <a:pt x="3175" y="45"/>
                  </a:lnTo>
                  <a:lnTo>
                    <a:pt x="3174" y="45"/>
                  </a:lnTo>
                  <a:lnTo>
                    <a:pt x="3174" y="45"/>
                  </a:lnTo>
                  <a:lnTo>
                    <a:pt x="3174" y="45"/>
                  </a:lnTo>
                  <a:lnTo>
                    <a:pt x="3175" y="45"/>
                  </a:lnTo>
                  <a:lnTo>
                    <a:pt x="3175" y="45"/>
                  </a:lnTo>
                  <a:lnTo>
                    <a:pt x="3175" y="45"/>
                  </a:lnTo>
                  <a:lnTo>
                    <a:pt x="3175" y="43"/>
                  </a:lnTo>
                  <a:lnTo>
                    <a:pt x="3175" y="43"/>
                  </a:lnTo>
                  <a:lnTo>
                    <a:pt x="3175" y="43"/>
                  </a:lnTo>
                  <a:lnTo>
                    <a:pt x="3177" y="43"/>
                  </a:lnTo>
                  <a:close/>
                  <a:moveTo>
                    <a:pt x="2694" y="41"/>
                  </a:moveTo>
                  <a:lnTo>
                    <a:pt x="2696" y="43"/>
                  </a:lnTo>
                  <a:lnTo>
                    <a:pt x="2696" y="43"/>
                  </a:lnTo>
                  <a:lnTo>
                    <a:pt x="2698" y="43"/>
                  </a:lnTo>
                  <a:lnTo>
                    <a:pt x="2698" y="43"/>
                  </a:lnTo>
                  <a:lnTo>
                    <a:pt x="2696" y="45"/>
                  </a:lnTo>
                  <a:lnTo>
                    <a:pt x="2696" y="45"/>
                  </a:lnTo>
                  <a:lnTo>
                    <a:pt x="2694" y="45"/>
                  </a:lnTo>
                  <a:lnTo>
                    <a:pt x="2694" y="45"/>
                  </a:lnTo>
                  <a:lnTo>
                    <a:pt x="2694" y="45"/>
                  </a:lnTo>
                  <a:lnTo>
                    <a:pt x="2694" y="43"/>
                  </a:lnTo>
                  <a:lnTo>
                    <a:pt x="2694" y="41"/>
                  </a:lnTo>
                  <a:close/>
                  <a:moveTo>
                    <a:pt x="2693" y="41"/>
                  </a:moveTo>
                  <a:lnTo>
                    <a:pt x="2693" y="41"/>
                  </a:lnTo>
                  <a:lnTo>
                    <a:pt x="2693" y="41"/>
                  </a:lnTo>
                  <a:lnTo>
                    <a:pt x="2693" y="41"/>
                  </a:lnTo>
                  <a:lnTo>
                    <a:pt x="2693" y="43"/>
                  </a:lnTo>
                  <a:lnTo>
                    <a:pt x="2693" y="43"/>
                  </a:lnTo>
                  <a:lnTo>
                    <a:pt x="2693" y="45"/>
                  </a:lnTo>
                  <a:lnTo>
                    <a:pt x="2693" y="45"/>
                  </a:lnTo>
                  <a:lnTo>
                    <a:pt x="2693" y="45"/>
                  </a:lnTo>
                  <a:lnTo>
                    <a:pt x="2693" y="45"/>
                  </a:lnTo>
                  <a:lnTo>
                    <a:pt x="2691" y="45"/>
                  </a:lnTo>
                  <a:lnTo>
                    <a:pt x="2691" y="45"/>
                  </a:lnTo>
                  <a:lnTo>
                    <a:pt x="2691" y="45"/>
                  </a:lnTo>
                  <a:lnTo>
                    <a:pt x="2691" y="43"/>
                  </a:lnTo>
                  <a:lnTo>
                    <a:pt x="2691" y="43"/>
                  </a:lnTo>
                  <a:lnTo>
                    <a:pt x="2691" y="41"/>
                  </a:lnTo>
                  <a:lnTo>
                    <a:pt x="2691" y="41"/>
                  </a:lnTo>
                  <a:lnTo>
                    <a:pt x="2693" y="41"/>
                  </a:lnTo>
                  <a:close/>
                  <a:moveTo>
                    <a:pt x="2195" y="40"/>
                  </a:moveTo>
                  <a:lnTo>
                    <a:pt x="2196" y="40"/>
                  </a:lnTo>
                  <a:lnTo>
                    <a:pt x="2196" y="40"/>
                  </a:lnTo>
                  <a:lnTo>
                    <a:pt x="2198" y="41"/>
                  </a:lnTo>
                  <a:lnTo>
                    <a:pt x="2198" y="41"/>
                  </a:lnTo>
                  <a:lnTo>
                    <a:pt x="2199" y="41"/>
                  </a:lnTo>
                  <a:lnTo>
                    <a:pt x="2199" y="41"/>
                  </a:lnTo>
                  <a:lnTo>
                    <a:pt x="2199" y="41"/>
                  </a:lnTo>
                  <a:lnTo>
                    <a:pt x="2201" y="43"/>
                  </a:lnTo>
                  <a:lnTo>
                    <a:pt x="2202" y="41"/>
                  </a:lnTo>
                  <a:lnTo>
                    <a:pt x="2204" y="41"/>
                  </a:lnTo>
                  <a:lnTo>
                    <a:pt x="2204" y="41"/>
                  </a:lnTo>
                  <a:lnTo>
                    <a:pt x="2204" y="41"/>
                  </a:lnTo>
                  <a:lnTo>
                    <a:pt x="2204" y="41"/>
                  </a:lnTo>
                  <a:lnTo>
                    <a:pt x="2206" y="43"/>
                  </a:lnTo>
                  <a:lnTo>
                    <a:pt x="2206" y="43"/>
                  </a:lnTo>
                  <a:lnTo>
                    <a:pt x="2206" y="43"/>
                  </a:lnTo>
                  <a:lnTo>
                    <a:pt x="2206" y="45"/>
                  </a:lnTo>
                  <a:lnTo>
                    <a:pt x="2204" y="45"/>
                  </a:lnTo>
                  <a:lnTo>
                    <a:pt x="2202" y="43"/>
                  </a:lnTo>
                  <a:lnTo>
                    <a:pt x="2201" y="43"/>
                  </a:lnTo>
                  <a:lnTo>
                    <a:pt x="2199" y="43"/>
                  </a:lnTo>
                  <a:lnTo>
                    <a:pt x="2198" y="43"/>
                  </a:lnTo>
                  <a:lnTo>
                    <a:pt x="2196" y="43"/>
                  </a:lnTo>
                  <a:lnTo>
                    <a:pt x="2196" y="43"/>
                  </a:lnTo>
                  <a:lnTo>
                    <a:pt x="2195" y="43"/>
                  </a:lnTo>
                  <a:lnTo>
                    <a:pt x="2195" y="43"/>
                  </a:lnTo>
                  <a:lnTo>
                    <a:pt x="2195" y="43"/>
                  </a:lnTo>
                  <a:lnTo>
                    <a:pt x="2195" y="43"/>
                  </a:lnTo>
                  <a:lnTo>
                    <a:pt x="2195" y="41"/>
                  </a:lnTo>
                  <a:lnTo>
                    <a:pt x="2195" y="41"/>
                  </a:lnTo>
                  <a:lnTo>
                    <a:pt x="2195" y="41"/>
                  </a:lnTo>
                  <a:lnTo>
                    <a:pt x="2193" y="41"/>
                  </a:lnTo>
                  <a:lnTo>
                    <a:pt x="2193" y="41"/>
                  </a:lnTo>
                  <a:lnTo>
                    <a:pt x="2193" y="41"/>
                  </a:lnTo>
                  <a:lnTo>
                    <a:pt x="2193" y="40"/>
                  </a:lnTo>
                  <a:lnTo>
                    <a:pt x="2195" y="40"/>
                  </a:lnTo>
                  <a:lnTo>
                    <a:pt x="2195" y="40"/>
                  </a:lnTo>
                  <a:lnTo>
                    <a:pt x="2195" y="40"/>
                  </a:lnTo>
                  <a:close/>
                  <a:moveTo>
                    <a:pt x="2833" y="40"/>
                  </a:moveTo>
                  <a:lnTo>
                    <a:pt x="2833" y="40"/>
                  </a:lnTo>
                  <a:lnTo>
                    <a:pt x="2833" y="40"/>
                  </a:lnTo>
                  <a:lnTo>
                    <a:pt x="2833" y="41"/>
                  </a:lnTo>
                  <a:lnTo>
                    <a:pt x="2832" y="41"/>
                  </a:lnTo>
                  <a:lnTo>
                    <a:pt x="2832" y="43"/>
                  </a:lnTo>
                  <a:lnTo>
                    <a:pt x="2828" y="45"/>
                  </a:lnTo>
                  <a:lnTo>
                    <a:pt x="2827" y="45"/>
                  </a:lnTo>
                  <a:lnTo>
                    <a:pt x="2824" y="46"/>
                  </a:lnTo>
                  <a:lnTo>
                    <a:pt x="2824" y="46"/>
                  </a:lnTo>
                  <a:lnTo>
                    <a:pt x="2824" y="43"/>
                  </a:lnTo>
                  <a:lnTo>
                    <a:pt x="2824" y="41"/>
                  </a:lnTo>
                  <a:lnTo>
                    <a:pt x="2824" y="40"/>
                  </a:lnTo>
                  <a:lnTo>
                    <a:pt x="2825" y="41"/>
                  </a:lnTo>
                  <a:lnTo>
                    <a:pt x="2827" y="41"/>
                  </a:lnTo>
                  <a:lnTo>
                    <a:pt x="2828" y="41"/>
                  </a:lnTo>
                  <a:lnTo>
                    <a:pt x="2828" y="41"/>
                  </a:lnTo>
                  <a:lnTo>
                    <a:pt x="2828" y="40"/>
                  </a:lnTo>
                  <a:lnTo>
                    <a:pt x="2832" y="40"/>
                  </a:lnTo>
                  <a:lnTo>
                    <a:pt x="2833" y="40"/>
                  </a:lnTo>
                  <a:close/>
                  <a:moveTo>
                    <a:pt x="2753" y="38"/>
                  </a:moveTo>
                  <a:lnTo>
                    <a:pt x="2754" y="38"/>
                  </a:lnTo>
                  <a:lnTo>
                    <a:pt x="2756" y="38"/>
                  </a:lnTo>
                  <a:lnTo>
                    <a:pt x="2757" y="38"/>
                  </a:lnTo>
                  <a:lnTo>
                    <a:pt x="2757" y="38"/>
                  </a:lnTo>
                  <a:lnTo>
                    <a:pt x="2759" y="38"/>
                  </a:lnTo>
                  <a:lnTo>
                    <a:pt x="2759" y="40"/>
                  </a:lnTo>
                  <a:lnTo>
                    <a:pt x="2759" y="40"/>
                  </a:lnTo>
                  <a:lnTo>
                    <a:pt x="2759" y="40"/>
                  </a:lnTo>
                  <a:lnTo>
                    <a:pt x="2759" y="41"/>
                  </a:lnTo>
                  <a:lnTo>
                    <a:pt x="2759" y="41"/>
                  </a:lnTo>
                  <a:lnTo>
                    <a:pt x="2757" y="43"/>
                  </a:lnTo>
                  <a:lnTo>
                    <a:pt x="2757" y="43"/>
                  </a:lnTo>
                  <a:lnTo>
                    <a:pt x="2757" y="41"/>
                  </a:lnTo>
                  <a:lnTo>
                    <a:pt x="2757" y="41"/>
                  </a:lnTo>
                  <a:lnTo>
                    <a:pt x="2756" y="41"/>
                  </a:lnTo>
                  <a:lnTo>
                    <a:pt x="2756" y="41"/>
                  </a:lnTo>
                  <a:lnTo>
                    <a:pt x="2756" y="41"/>
                  </a:lnTo>
                  <a:lnTo>
                    <a:pt x="2754" y="41"/>
                  </a:lnTo>
                  <a:lnTo>
                    <a:pt x="2754" y="41"/>
                  </a:lnTo>
                  <a:lnTo>
                    <a:pt x="2753" y="41"/>
                  </a:lnTo>
                  <a:lnTo>
                    <a:pt x="2753" y="40"/>
                  </a:lnTo>
                  <a:lnTo>
                    <a:pt x="2751" y="40"/>
                  </a:lnTo>
                  <a:lnTo>
                    <a:pt x="2751" y="38"/>
                  </a:lnTo>
                  <a:lnTo>
                    <a:pt x="2753" y="38"/>
                  </a:lnTo>
                  <a:lnTo>
                    <a:pt x="2753" y="38"/>
                  </a:lnTo>
                  <a:close/>
                  <a:moveTo>
                    <a:pt x="2031" y="35"/>
                  </a:moveTo>
                  <a:lnTo>
                    <a:pt x="2031" y="35"/>
                  </a:lnTo>
                  <a:lnTo>
                    <a:pt x="2031" y="35"/>
                  </a:lnTo>
                  <a:lnTo>
                    <a:pt x="2031" y="37"/>
                  </a:lnTo>
                  <a:lnTo>
                    <a:pt x="2031" y="37"/>
                  </a:lnTo>
                  <a:lnTo>
                    <a:pt x="2031" y="37"/>
                  </a:lnTo>
                  <a:lnTo>
                    <a:pt x="2031" y="37"/>
                  </a:lnTo>
                  <a:lnTo>
                    <a:pt x="2029" y="37"/>
                  </a:lnTo>
                  <a:lnTo>
                    <a:pt x="2029" y="37"/>
                  </a:lnTo>
                  <a:lnTo>
                    <a:pt x="2029" y="35"/>
                  </a:lnTo>
                  <a:lnTo>
                    <a:pt x="2029" y="35"/>
                  </a:lnTo>
                  <a:lnTo>
                    <a:pt x="2029" y="35"/>
                  </a:lnTo>
                  <a:lnTo>
                    <a:pt x="2031" y="35"/>
                  </a:lnTo>
                  <a:close/>
                  <a:moveTo>
                    <a:pt x="2770" y="33"/>
                  </a:moveTo>
                  <a:lnTo>
                    <a:pt x="2772" y="33"/>
                  </a:lnTo>
                  <a:lnTo>
                    <a:pt x="2772" y="35"/>
                  </a:lnTo>
                  <a:lnTo>
                    <a:pt x="2772" y="37"/>
                  </a:lnTo>
                  <a:lnTo>
                    <a:pt x="2772" y="37"/>
                  </a:lnTo>
                  <a:lnTo>
                    <a:pt x="2772" y="37"/>
                  </a:lnTo>
                  <a:lnTo>
                    <a:pt x="2770" y="37"/>
                  </a:lnTo>
                  <a:lnTo>
                    <a:pt x="2770" y="38"/>
                  </a:lnTo>
                  <a:lnTo>
                    <a:pt x="2769" y="40"/>
                  </a:lnTo>
                  <a:lnTo>
                    <a:pt x="2769" y="41"/>
                  </a:lnTo>
                  <a:lnTo>
                    <a:pt x="2769" y="41"/>
                  </a:lnTo>
                  <a:lnTo>
                    <a:pt x="2767" y="41"/>
                  </a:lnTo>
                  <a:lnTo>
                    <a:pt x="2767" y="41"/>
                  </a:lnTo>
                  <a:lnTo>
                    <a:pt x="2767" y="41"/>
                  </a:lnTo>
                  <a:lnTo>
                    <a:pt x="2767" y="41"/>
                  </a:lnTo>
                  <a:lnTo>
                    <a:pt x="2767" y="40"/>
                  </a:lnTo>
                  <a:lnTo>
                    <a:pt x="2767" y="40"/>
                  </a:lnTo>
                  <a:lnTo>
                    <a:pt x="2769" y="38"/>
                  </a:lnTo>
                  <a:lnTo>
                    <a:pt x="2770" y="35"/>
                  </a:lnTo>
                  <a:lnTo>
                    <a:pt x="2770" y="33"/>
                  </a:lnTo>
                  <a:close/>
                  <a:moveTo>
                    <a:pt x="3256" y="30"/>
                  </a:moveTo>
                  <a:lnTo>
                    <a:pt x="3256" y="30"/>
                  </a:lnTo>
                  <a:lnTo>
                    <a:pt x="3256" y="30"/>
                  </a:lnTo>
                  <a:lnTo>
                    <a:pt x="3256" y="30"/>
                  </a:lnTo>
                  <a:lnTo>
                    <a:pt x="3256" y="32"/>
                  </a:lnTo>
                  <a:lnTo>
                    <a:pt x="3257" y="32"/>
                  </a:lnTo>
                  <a:lnTo>
                    <a:pt x="3257" y="32"/>
                  </a:lnTo>
                  <a:lnTo>
                    <a:pt x="3257" y="32"/>
                  </a:lnTo>
                  <a:lnTo>
                    <a:pt x="3257" y="33"/>
                  </a:lnTo>
                  <a:lnTo>
                    <a:pt x="3257" y="33"/>
                  </a:lnTo>
                  <a:lnTo>
                    <a:pt x="3257" y="35"/>
                  </a:lnTo>
                  <a:lnTo>
                    <a:pt x="3257" y="35"/>
                  </a:lnTo>
                  <a:lnTo>
                    <a:pt x="3259" y="35"/>
                  </a:lnTo>
                  <a:lnTo>
                    <a:pt x="3259" y="37"/>
                  </a:lnTo>
                  <a:lnTo>
                    <a:pt x="3259" y="37"/>
                  </a:lnTo>
                  <a:lnTo>
                    <a:pt x="3259" y="37"/>
                  </a:lnTo>
                  <a:lnTo>
                    <a:pt x="3259" y="37"/>
                  </a:lnTo>
                  <a:lnTo>
                    <a:pt x="3260" y="37"/>
                  </a:lnTo>
                  <a:lnTo>
                    <a:pt x="3260" y="37"/>
                  </a:lnTo>
                  <a:lnTo>
                    <a:pt x="3259" y="40"/>
                  </a:lnTo>
                  <a:lnTo>
                    <a:pt x="3256" y="40"/>
                  </a:lnTo>
                  <a:lnTo>
                    <a:pt x="3254" y="40"/>
                  </a:lnTo>
                  <a:lnTo>
                    <a:pt x="3253" y="37"/>
                  </a:lnTo>
                  <a:lnTo>
                    <a:pt x="3251" y="35"/>
                  </a:lnTo>
                  <a:lnTo>
                    <a:pt x="3253" y="32"/>
                  </a:lnTo>
                  <a:lnTo>
                    <a:pt x="3254" y="30"/>
                  </a:lnTo>
                  <a:lnTo>
                    <a:pt x="3256" y="30"/>
                  </a:lnTo>
                  <a:close/>
                  <a:moveTo>
                    <a:pt x="3237" y="30"/>
                  </a:moveTo>
                  <a:lnTo>
                    <a:pt x="3237" y="30"/>
                  </a:lnTo>
                  <a:lnTo>
                    <a:pt x="3237" y="32"/>
                  </a:lnTo>
                  <a:lnTo>
                    <a:pt x="3237" y="32"/>
                  </a:lnTo>
                  <a:lnTo>
                    <a:pt x="3235" y="32"/>
                  </a:lnTo>
                  <a:lnTo>
                    <a:pt x="3235" y="32"/>
                  </a:lnTo>
                  <a:lnTo>
                    <a:pt x="3235" y="32"/>
                  </a:lnTo>
                  <a:lnTo>
                    <a:pt x="3235" y="32"/>
                  </a:lnTo>
                  <a:lnTo>
                    <a:pt x="3234" y="32"/>
                  </a:lnTo>
                  <a:lnTo>
                    <a:pt x="3234" y="30"/>
                  </a:lnTo>
                  <a:lnTo>
                    <a:pt x="3234" y="30"/>
                  </a:lnTo>
                  <a:lnTo>
                    <a:pt x="3234" y="30"/>
                  </a:lnTo>
                  <a:lnTo>
                    <a:pt x="3235" y="30"/>
                  </a:lnTo>
                  <a:lnTo>
                    <a:pt x="3237" y="30"/>
                  </a:lnTo>
                  <a:lnTo>
                    <a:pt x="3237" y="30"/>
                  </a:lnTo>
                  <a:close/>
                  <a:moveTo>
                    <a:pt x="2720" y="29"/>
                  </a:moveTo>
                  <a:lnTo>
                    <a:pt x="2720" y="29"/>
                  </a:lnTo>
                  <a:lnTo>
                    <a:pt x="2721" y="30"/>
                  </a:lnTo>
                  <a:lnTo>
                    <a:pt x="2721" y="30"/>
                  </a:lnTo>
                  <a:lnTo>
                    <a:pt x="2723" y="32"/>
                  </a:lnTo>
                  <a:lnTo>
                    <a:pt x="2723" y="32"/>
                  </a:lnTo>
                  <a:lnTo>
                    <a:pt x="2721" y="32"/>
                  </a:lnTo>
                  <a:lnTo>
                    <a:pt x="2721" y="32"/>
                  </a:lnTo>
                  <a:lnTo>
                    <a:pt x="2721" y="32"/>
                  </a:lnTo>
                  <a:lnTo>
                    <a:pt x="2720" y="30"/>
                  </a:lnTo>
                  <a:lnTo>
                    <a:pt x="2718" y="30"/>
                  </a:lnTo>
                  <a:lnTo>
                    <a:pt x="2716" y="30"/>
                  </a:lnTo>
                  <a:lnTo>
                    <a:pt x="2715" y="30"/>
                  </a:lnTo>
                  <a:lnTo>
                    <a:pt x="2715" y="30"/>
                  </a:lnTo>
                  <a:lnTo>
                    <a:pt x="2716" y="29"/>
                  </a:lnTo>
                  <a:lnTo>
                    <a:pt x="2716" y="29"/>
                  </a:lnTo>
                  <a:lnTo>
                    <a:pt x="2716" y="29"/>
                  </a:lnTo>
                  <a:lnTo>
                    <a:pt x="2716" y="29"/>
                  </a:lnTo>
                  <a:lnTo>
                    <a:pt x="2718" y="29"/>
                  </a:lnTo>
                  <a:lnTo>
                    <a:pt x="2720" y="29"/>
                  </a:lnTo>
                  <a:close/>
                  <a:moveTo>
                    <a:pt x="3215" y="27"/>
                  </a:moveTo>
                  <a:lnTo>
                    <a:pt x="3215" y="27"/>
                  </a:lnTo>
                  <a:lnTo>
                    <a:pt x="3215" y="29"/>
                  </a:lnTo>
                  <a:lnTo>
                    <a:pt x="3216" y="29"/>
                  </a:lnTo>
                  <a:lnTo>
                    <a:pt x="3216" y="29"/>
                  </a:lnTo>
                  <a:lnTo>
                    <a:pt x="3216" y="29"/>
                  </a:lnTo>
                  <a:lnTo>
                    <a:pt x="3218" y="29"/>
                  </a:lnTo>
                  <a:lnTo>
                    <a:pt x="3218" y="29"/>
                  </a:lnTo>
                  <a:lnTo>
                    <a:pt x="3219" y="29"/>
                  </a:lnTo>
                  <a:lnTo>
                    <a:pt x="3221" y="29"/>
                  </a:lnTo>
                  <a:lnTo>
                    <a:pt x="3223" y="30"/>
                  </a:lnTo>
                  <a:lnTo>
                    <a:pt x="3223" y="30"/>
                  </a:lnTo>
                  <a:lnTo>
                    <a:pt x="3223" y="30"/>
                  </a:lnTo>
                  <a:lnTo>
                    <a:pt x="3221" y="30"/>
                  </a:lnTo>
                  <a:lnTo>
                    <a:pt x="3221" y="29"/>
                  </a:lnTo>
                  <a:lnTo>
                    <a:pt x="3219" y="30"/>
                  </a:lnTo>
                  <a:lnTo>
                    <a:pt x="3218" y="32"/>
                  </a:lnTo>
                  <a:lnTo>
                    <a:pt x="3218" y="32"/>
                  </a:lnTo>
                  <a:lnTo>
                    <a:pt x="3216" y="32"/>
                  </a:lnTo>
                  <a:lnTo>
                    <a:pt x="3215" y="30"/>
                  </a:lnTo>
                  <a:lnTo>
                    <a:pt x="3213" y="29"/>
                  </a:lnTo>
                  <a:lnTo>
                    <a:pt x="3213" y="29"/>
                  </a:lnTo>
                  <a:lnTo>
                    <a:pt x="3213" y="27"/>
                  </a:lnTo>
                  <a:lnTo>
                    <a:pt x="3215" y="27"/>
                  </a:lnTo>
                  <a:close/>
                  <a:moveTo>
                    <a:pt x="2032" y="27"/>
                  </a:moveTo>
                  <a:lnTo>
                    <a:pt x="2032" y="27"/>
                  </a:lnTo>
                  <a:lnTo>
                    <a:pt x="2032" y="29"/>
                  </a:lnTo>
                  <a:lnTo>
                    <a:pt x="2032" y="33"/>
                  </a:lnTo>
                  <a:lnTo>
                    <a:pt x="2031" y="33"/>
                  </a:lnTo>
                  <a:lnTo>
                    <a:pt x="2031" y="33"/>
                  </a:lnTo>
                  <a:lnTo>
                    <a:pt x="2029" y="33"/>
                  </a:lnTo>
                  <a:lnTo>
                    <a:pt x="2029" y="30"/>
                  </a:lnTo>
                  <a:lnTo>
                    <a:pt x="2031" y="29"/>
                  </a:lnTo>
                  <a:lnTo>
                    <a:pt x="2031" y="27"/>
                  </a:lnTo>
                  <a:lnTo>
                    <a:pt x="2031" y="27"/>
                  </a:lnTo>
                  <a:lnTo>
                    <a:pt x="2032" y="27"/>
                  </a:lnTo>
                  <a:close/>
                  <a:moveTo>
                    <a:pt x="2803" y="24"/>
                  </a:moveTo>
                  <a:lnTo>
                    <a:pt x="2806" y="24"/>
                  </a:lnTo>
                  <a:lnTo>
                    <a:pt x="2808" y="24"/>
                  </a:lnTo>
                  <a:lnTo>
                    <a:pt x="2809" y="26"/>
                  </a:lnTo>
                  <a:lnTo>
                    <a:pt x="2809" y="26"/>
                  </a:lnTo>
                  <a:lnTo>
                    <a:pt x="2808" y="26"/>
                  </a:lnTo>
                  <a:lnTo>
                    <a:pt x="2808" y="27"/>
                  </a:lnTo>
                  <a:lnTo>
                    <a:pt x="2808" y="27"/>
                  </a:lnTo>
                  <a:lnTo>
                    <a:pt x="2806" y="29"/>
                  </a:lnTo>
                  <a:lnTo>
                    <a:pt x="2805" y="29"/>
                  </a:lnTo>
                  <a:lnTo>
                    <a:pt x="2805" y="29"/>
                  </a:lnTo>
                  <a:lnTo>
                    <a:pt x="2803" y="29"/>
                  </a:lnTo>
                  <a:lnTo>
                    <a:pt x="2803" y="29"/>
                  </a:lnTo>
                  <a:lnTo>
                    <a:pt x="2803" y="27"/>
                  </a:lnTo>
                  <a:lnTo>
                    <a:pt x="2803" y="27"/>
                  </a:lnTo>
                  <a:lnTo>
                    <a:pt x="2802" y="27"/>
                  </a:lnTo>
                  <a:lnTo>
                    <a:pt x="2802" y="27"/>
                  </a:lnTo>
                  <a:lnTo>
                    <a:pt x="2800" y="27"/>
                  </a:lnTo>
                  <a:lnTo>
                    <a:pt x="2798" y="26"/>
                  </a:lnTo>
                  <a:lnTo>
                    <a:pt x="2798" y="26"/>
                  </a:lnTo>
                  <a:lnTo>
                    <a:pt x="2798" y="24"/>
                  </a:lnTo>
                  <a:lnTo>
                    <a:pt x="2800" y="26"/>
                  </a:lnTo>
                  <a:lnTo>
                    <a:pt x="2802" y="26"/>
                  </a:lnTo>
                  <a:lnTo>
                    <a:pt x="2802" y="26"/>
                  </a:lnTo>
                  <a:lnTo>
                    <a:pt x="2802" y="26"/>
                  </a:lnTo>
                  <a:lnTo>
                    <a:pt x="2802" y="24"/>
                  </a:lnTo>
                  <a:lnTo>
                    <a:pt x="2803" y="24"/>
                  </a:lnTo>
                  <a:close/>
                  <a:moveTo>
                    <a:pt x="2783" y="22"/>
                  </a:moveTo>
                  <a:lnTo>
                    <a:pt x="2784" y="24"/>
                  </a:lnTo>
                  <a:lnTo>
                    <a:pt x="2784" y="24"/>
                  </a:lnTo>
                  <a:lnTo>
                    <a:pt x="2783" y="26"/>
                  </a:lnTo>
                  <a:lnTo>
                    <a:pt x="2781" y="26"/>
                  </a:lnTo>
                  <a:lnTo>
                    <a:pt x="2781" y="24"/>
                  </a:lnTo>
                  <a:lnTo>
                    <a:pt x="2783" y="24"/>
                  </a:lnTo>
                  <a:lnTo>
                    <a:pt x="2783" y="22"/>
                  </a:lnTo>
                  <a:close/>
                  <a:moveTo>
                    <a:pt x="2841" y="21"/>
                  </a:moveTo>
                  <a:lnTo>
                    <a:pt x="2841" y="21"/>
                  </a:lnTo>
                  <a:lnTo>
                    <a:pt x="2841" y="24"/>
                  </a:lnTo>
                  <a:lnTo>
                    <a:pt x="2841" y="24"/>
                  </a:lnTo>
                  <a:lnTo>
                    <a:pt x="2839" y="24"/>
                  </a:lnTo>
                  <a:lnTo>
                    <a:pt x="2839" y="22"/>
                  </a:lnTo>
                  <a:lnTo>
                    <a:pt x="2839" y="22"/>
                  </a:lnTo>
                  <a:lnTo>
                    <a:pt x="2839" y="21"/>
                  </a:lnTo>
                  <a:lnTo>
                    <a:pt x="2841" y="21"/>
                  </a:lnTo>
                  <a:close/>
                  <a:moveTo>
                    <a:pt x="2616" y="21"/>
                  </a:moveTo>
                  <a:lnTo>
                    <a:pt x="2617" y="21"/>
                  </a:lnTo>
                  <a:lnTo>
                    <a:pt x="2619" y="24"/>
                  </a:lnTo>
                  <a:lnTo>
                    <a:pt x="2619" y="24"/>
                  </a:lnTo>
                  <a:lnTo>
                    <a:pt x="2617" y="24"/>
                  </a:lnTo>
                  <a:lnTo>
                    <a:pt x="2616" y="22"/>
                  </a:lnTo>
                  <a:lnTo>
                    <a:pt x="2616" y="22"/>
                  </a:lnTo>
                  <a:lnTo>
                    <a:pt x="2616" y="21"/>
                  </a:lnTo>
                  <a:lnTo>
                    <a:pt x="2616" y="21"/>
                  </a:lnTo>
                  <a:close/>
                  <a:moveTo>
                    <a:pt x="2032" y="8"/>
                  </a:moveTo>
                  <a:lnTo>
                    <a:pt x="2032" y="8"/>
                  </a:lnTo>
                  <a:lnTo>
                    <a:pt x="2032" y="10"/>
                  </a:lnTo>
                  <a:lnTo>
                    <a:pt x="2032" y="10"/>
                  </a:lnTo>
                  <a:lnTo>
                    <a:pt x="2032" y="11"/>
                  </a:lnTo>
                  <a:lnTo>
                    <a:pt x="2032" y="11"/>
                  </a:lnTo>
                  <a:lnTo>
                    <a:pt x="2032" y="11"/>
                  </a:lnTo>
                  <a:lnTo>
                    <a:pt x="2032" y="10"/>
                  </a:lnTo>
                  <a:lnTo>
                    <a:pt x="2032" y="8"/>
                  </a:lnTo>
                  <a:lnTo>
                    <a:pt x="2032" y="8"/>
                  </a:lnTo>
                  <a:lnTo>
                    <a:pt x="2032" y="8"/>
                  </a:lnTo>
                  <a:close/>
                  <a:moveTo>
                    <a:pt x="2147" y="5"/>
                  </a:moveTo>
                  <a:lnTo>
                    <a:pt x="2147" y="7"/>
                  </a:lnTo>
                  <a:lnTo>
                    <a:pt x="2150" y="10"/>
                  </a:lnTo>
                  <a:lnTo>
                    <a:pt x="2152" y="11"/>
                  </a:lnTo>
                  <a:lnTo>
                    <a:pt x="2152" y="11"/>
                  </a:lnTo>
                  <a:lnTo>
                    <a:pt x="2152" y="13"/>
                  </a:lnTo>
                  <a:lnTo>
                    <a:pt x="2150" y="15"/>
                  </a:lnTo>
                  <a:lnTo>
                    <a:pt x="2150" y="15"/>
                  </a:lnTo>
                  <a:lnTo>
                    <a:pt x="2149" y="15"/>
                  </a:lnTo>
                  <a:lnTo>
                    <a:pt x="2149" y="13"/>
                  </a:lnTo>
                  <a:lnTo>
                    <a:pt x="2147" y="13"/>
                  </a:lnTo>
                  <a:lnTo>
                    <a:pt x="2146" y="13"/>
                  </a:lnTo>
                  <a:lnTo>
                    <a:pt x="2146" y="11"/>
                  </a:lnTo>
                  <a:lnTo>
                    <a:pt x="2146" y="10"/>
                  </a:lnTo>
                  <a:lnTo>
                    <a:pt x="2146" y="8"/>
                  </a:lnTo>
                  <a:lnTo>
                    <a:pt x="2146" y="8"/>
                  </a:lnTo>
                  <a:lnTo>
                    <a:pt x="2146" y="8"/>
                  </a:lnTo>
                  <a:lnTo>
                    <a:pt x="2146" y="7"/>
                  </a:lnTo>
                  <a:lnTo>
                    <a:pt x="2147" y="5"/>
                  </a:lnTo>
                  <a:lnTo>
                    <a:pt x="2147" y="5"/>
                  </a:lnTo>
                  <a:close/>
                  <a:moveTo>
                    <a:pt x="3242" y="4"/>
                  </a:moveTo>
                  <a:lnTo>
                    <a:pt x="3243" y="4"/>
                  </a:lnTo>
                  <a:lnTo>
                    <a:pt x="3243" y="5"/>
                  </a:lnTo>
                  <a:lnTo>
                    <a:pt x="3243" y="7"/>
                  </a:lnTo>
                  <a:lnTo>
                    <a:pt x="3243" y="7"/>
                  </a:lnTo>
                  <a:lnTo>
                    <a:pt x="3243" y="8"/>
                  </a:lnTo>
                  <a:lnTo>
                    <a:pt x="3243" y="10"/>
                  </a:lnTo>
                  <a:lnTo>
                    <a:pt x="3243" y="11"/>
                  </a:lnTo>
                  <a:lnTo>
                    <a:pt x="3243" y="11"/>
                  </a:lnTo>
                  <a:lnTo>
                    <a:pt x="3242" y="11"/>
                  </a:lnTo>
                  <a:lnTo>
                    <a:pt x="3242" y="11"/>
                  </a:lnTo>
                  <a:lnTo>
                    <a:pt x="3242" y="11"/>
                  </a:lnTo>
                  <a:lnTo>
                    <a:pt x="3240" y="11"/>
                  </a:lnTo>
                  <a:lnTo>
                    <a:pt x="3240" y="11"/>
                  </a:lnTo>
                  <a:lnTo>
                    <a:pt x="3240" y="11"/>
                  </a:lnTo>
                  <a:lnTo>
                    <a:pt x="3240" y="10"/>
                  </a:lnTo>
                  <a:lnTo>
                    <a:pt x="3240" y="10"/>
                  </a:lnTo>
                  <a:lnTo>
                    <a:pt x="3238" y="8"/>
                  </a:lnTo>
                  <a:lnTo>
                    <a:pt x="3240" y="8"/>
                  </a:lnTo>
                  <a:lnTo>
                    <a:pt x="3240" y="8"/>
                  </a:lnTo>
                  <a:lnTo>
                    <a:pt x="3240" y="8"/>
                  </a:lnTo>
                  <a:lnTo>
                    <a:pt x="3242" y="8"/>
                  </a:lnTo>
                  <a:lnTo>
                    <a:pt x="3242" y="8"/>
                  </a:lnTo>
                  <a:lnTo>
                    <a:pt x="3242" y="8"/>
                  </a:lnTo>
                  <a:lnTo>
                    <a:pt x="3242" y="8"/>
                  </a:lnTo>
                  <a:lnTo>
                    <a:pt x="3242" y="7"/>
                  </a:lnTo>
                  <a:lnTo>
                    <a:pt x="3242" y="7"/>
                  </a:lnTo>
                  <a:lnTo>
                    <a:pt x="3242" y="7"/>
                  </a:lnTo>
                  <a:lnTo>
                    <a:pt x="3242" y="7"/>
                  </a:lnTo>
                  <a:lnTo>
                    <a:pt x="3243" y="5"/>
                  </a:lnTo>
                  <a:lnTo>
                    <a:pt x="3243" y="5"/>
                  </a:lnTo>
                  <a:lnTo>
                    <a:pt x="3242" y="5"/>
                  </a:lnTo>
                  <a:lnTo>
                    <a:pt x="3242" y="4"/>
                  </a:lnTo>
                  <a:lnTo>
                    <a:pt x="3242" y="4"/>
                  </a:lnTo>
                  <a:lnTo>
                    <a:pt x="3240" y="5"/>
                  </a:lnTo>
                  <a:lnTo>
                    <a:pt x="3240" y="5"/>
                  </a:lnTo>
                  <a:lnTo>
                    <a:pt x="3240" y="5"/>
                  </a:lnTo>
                  <a:lnTo>
                    <a:pt x="3240" y="5"/>
                  </a:lnTo>
                  <a:lnTo>
                    <a:pt x="3240" y="7"/>
                  </a:lnTo>
                  <a:lnTo>
                    <a:pt x="3238" y="7"/>
                  </a:lnTo>
                  <a:lnTo>
                    <a:pt x="3237" y="7"/>
                  </a:lnTo>
                  <a:lnTo>
                    <a:pt x="3237" y="5"/>
                  </a:lnTo>
                  <a:lnTo>
                    <a:pt x="3237" y="5"/>
                  </a:lnTo>
                  <a:lnTo>
                    <a:pt x="3237" y="5"/>
                  </a:lnTo>
                  <a:lnTo>
                    <a:pt x="3238" y="5"/>
                  </a:lnTo>
                  <a:lnTo>
                    <a:pt x="3240" y="5"/>
                  </a:lnTo>
                  <a:lnTo>
                    <a:pt x="3240" y="5"/>
                  </a:lnTo>
                  <a:lnTo>
                    <a:pt x="3240" y="4"/>
                  </a:lnTo>
                  <a:lnTo>
                    <a:pt x="3242" y="4"/>
                  </a:lnTo>
                  <a:lnTo>
                    <a:pt x="3242" y="4"/>
                  </a:lnTo>
                  <a:close/>
                  <a:moveTo>
                    <a:pt x="2146" y="0"/>
                  </a:moveTo>
                  <a:lnTo>
                    <a:pt x="2146" y="0"/>
                  </a:lnTo>
                  <a:lnTo>
                    <a:pt x="2146" y="2"/>
                  </a:lnTo>
                  <a:lnTo>
                    <a:pt x="2147" y="0"/>
                  </a:lnTo>
                  <a:lnTo>
                    <a:pt x="2147" y="2"/>
                  </a:lnTo>
                  <a:lnTo>
                    <a:pt x="2147" y="4"/>
                  </a:lnTo>
                  <a:lnTo>
                    <a:pt x="2146" y="4"/>
                  </a:lnTo>
                  <a:lnTo>
                    <a:pt x="2146" y="4"/>
                  </a:lnTo>
                  <a:lnTo>
                    <a:pt x="2146" y="2"/>
                  </a:lnTo>
                  <a:lnTo>
                    <a:pt x="2144" y="2"/>
                  </a:lnTo>
                  <a:lnTo>
                    <a:pt x="2144" y="0"/>
                  </a:lnTo>
                  <a:lnTo>
                    <a:pt x="2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32" name="Freeform 352">
              <a:extLst>
                <a:ext uri="{FF2B5EF4-FFF2-40B4-BE49-F238E27FC236}">
                  <a16:creationId xmlns:a16="http://schemas.microsoft.com/office/drawing/2014/main" id="{E3CC01D6-398F-4565-B42D-2E18E905B037}"/>
                </a:ext>
              </a:extLst>
            </p:cNvPr>
            <p:cNvSpPr>
              <a:spLocks noEditPoints="1"/>
            </p:cNvSpPr>
            <p:nvPr/>
          </p:nvSpPr>
          <p:spPr bwMode="auto">
            <a:xfrm>
              <a:off x="2312923" y="3016382"/>
              <a:ext cx="7292038" cy="444422"/>
            </a:xfrm>
            <a:custGeom>
              <a:avLst/>
              <a:gdLst>
                <a:gd name="T0" fmla="*/ 3488 w 3741"/>
                <a:gd name="T1" fmla="*/ 222 h 228"/>
                <a:gd name="T2" fmla="*/ 3474 w 3741"/>
                <a:gd name="T3" fmla="*/ 227 h 228"/>
                <a:gd name="T4" fmla="*/ 3077 w 3741"/>
                <a:gd name="T5" fmla="*/ 216 h 228"/>
                <a:gd name="T6" fmla="*/ 582 w 3741"/>
                <a:gd name="T7" fmla="*/ 216 h 228"/>
                <a:gd name="T8" fmla="*/ 2394 w 3741"/>
                <a:gd name="T9" fmla="*/ 205 h 228"/>
                <a:gd name="T10" fmla="*/ 503 w 3741"/>
                <a:gd name="T11" fmla="*/ 198 h 228"/>
                <a:gd name="T12" fmla="*/ 3182 w 3741"/>
                <a:gd name="T13" fmla="*/ 197 h 228"/>
                <a:gd name="T14" fmla="*/ 3089 w 3741"/>
                <a:gd name="T15" fmla="*/ 184 h 228"/>
                <a:gd name="T16" fmla="*/ 125 w 3741"/>
                <a:gd name="T17" fmla="*/ 176 h 228"/>
                <a:gd name="T18" fmla="*/ 500 w 3741"/>
                <a:gd name="T19" fmla="*/ 176 h 228"/>
                <a:gd name="T20" fmla="*/ 3226 w 3741"/>
                <a:gd name="T21" fmla="*/ 168 h 228"/>
                <a:gd name="T22" fmla="*/ 3059 w 3741"/>
                <a:gd name="T23" fmla="*/ 151 h 228"/>
                <a:gd name="T24" fmla="*/ 164 w 3741"/>
                <a:gd name="T25" fmla="*/ 159 h 228"/>
                <a:gd name="T26" fmla="*/ 2430 w 3741"/>
                <a:gd name="T27" fmla="*/ 157 h 228"/>
                <a:gd name="T28" fmla="*/ 2391 w 3741"/>
                <a:gd name="T29" fmla="*/ 138 h 228"/>
                <a:gd name="T30" fmla="*/ 2257 w 3741"/>
                <a:gd name="T31" fmla="*/ 132 h 228"/>
                <a:gd name="T32" fmla="*/ 44 w 3741"/>
                <a:gd name="T33" fmla="*/ 113 h 228"/>
                <a:gd name="T34" fmla="*/ 2427 w 3741"/>
                <a:gd name="T35" fmla="*/ 104 h 228"/>
                <a:gd name="T36" fmla="*/ 3077 w 3741"/>
                <a:gd name="T37" fmla="*/ 109 h 228"/>
                <a:gd name="T38" fmla="*/ 148 w 3741"/>
                <a:gd name="T39" fmla="*/ 96 h 228"/>
                <a:gd name="T40" fmla="*/ 145 w 3741"/>
                <a:gd name="T41" fmla="*/ 91 h 228"/>
                <a:gd name="T42" fmla="*/ 152 w 3741"/>
                <a:gd name="T43" fmla="*/ 96 h 228"/>
                <a:gd name="T44" fmla="*/ 137 w 3741"/>
                <a:gd name="T45" fmla="*/ 83 h 228"/>
                <a:gd name="T46" fmla="*/ 2821 w 3741"/>
                <a:gd name="T47" fmla="*/ 80 h 228"/>
                <a:gd name="T48" fmla="*/ 3026 w 3741"/>
                <a:gd name="T49" fmla="*/ 75 h 228"/>
                <a:gd name="T50" fmla="*/ 2605 w 3741"/>
                <a:gd name="T51" fmla="*/ 79 h 228"/>
                <a:gd name="T52" fmla="*/ 656 w 3741"/>
                <a:gd name="T53" fmla="*/ 66 h 228"/>
                <a:gd name="T54" fmla="*/ 2873 w 3741"/>
                <a:gd name="T55" fmla="*/ 69 h 228"/>
                <a:gd name="T56" fmla="*/ 666 w 3741"/>
                <a:gd name="T57" fmla="*/ 63 h 228"/>
                <a:gd name="T58" fmla="*/ 629 w 3741"/>
                <a:gd name="T59" fmla="*/ 58 h 228"/>
                <a:gd name="T60" fmla="*/ 581 w 3741"/>
                <a:gd name="T61" fmla="*/ 86 h 228"/>
                <a:gd name="T62" fmla="*/ 566 w 3741"/>
                <a:gd name="T63" fmla="*/ 79 h 228"/>
                <a:gd name="T64" fmla="*/ 579 w 3741"/>
                <a:gd name="T65" fmla="*/ 68 h 228"/>
                <a:gd name="T66" fmla="*/ 587 w 3741"/>
                <a:gd name="T67" fmla="*/ 72 h 228"/>
                <a:gd name="T68" fmla="*/ 618 w 3741"/>
                <a:gd name="T69" fmla="*/ 61 h 228"/>
                <a:gd name="T70" fmla="*/ 48 w 3741"/>
                <a:gd name="T71" fmla="*/ 55 h 228"/>
                <a:gd name="T72" fmla="*/ 738 w 3741"/>
                <a:gd name="T73" fmla="*/ 49 h 228"/>
                <a:gd name="T74" fmla="*/ 335 w 3741"/>
                <a:gd name="T75" fmla="*/ 46 h 228"/>
                <a:gd name="T76" fmla="*/ 669 w 3741"/>
                <a:gd name="T77" fmla="*/ 38 h 228"/>
                <a:gd name="T78" fmla="*/ 830 w 3741"/>
                <a:gd name="T79" fmla="*/ 38 h 228"/>
                <a:gd name="T80" fmla="*/ 669 w 3741"/>
                <a:gd name="T81" fmla="*/ 44 h 228"/>
                <a:gd name="T82" fmla="*/ 650 w 3741"/>
                <a:gd name="T83" fmla="*/ 55 h 228"/>
                <a:gd name="T84" fmla="*/ 636 w 3741"/>
                <a:gd name="T85" fmla="*/ 44 h 228"/>
                <a:gd name="T86" fmla="*/ 659 w 3741"/>
                <a:gd name="T87" fmla="*/ 42 h 228"/>
                <a:gd name="T88" fmla="*/ 653 w 3741"/>
                <a:gd name="T89" fmla="*/ 39 h 228"/>
                <a:gd name="T90" fmla="*/ 178 w 3741"/>
                <a:gd name="T91" fmla="*/ 36 h 228"/>
                <a:gd name="T92" fmla="*/ 622 w 3741"/>
                <a:gd name="T93" fmla="*/ 38 h 228"/>
                <a:gd name="T94" fmla="*/ 711 w 3741"/>
                <a:gd name="T95" fmla="*/ 33 h 228"/>
                <a:gd name="T96" fmla="*/ 715 w 3741"/>
                <a:gd name="T97" fmla="*/ 23 h 228"/>
                <a:gd name="T98" fmla="*/ 513 w 3741"/>
                <a:gd name="T99" fmla="*/ 23 h 228"/>
                <a:gd name="T100" fmla="*/ 3679 w 3741"/>
                <a:gd name="T101" fmla="*/ 20 h 228"/>
                <a:gd name="T102" fmla="*/ 790 w 3741"/>
                <a:gd name="T103" fmla="*/ 12 h 228"/>
                <a:gd name="T104" fmla="*/ 570 w 3741"/>
                <a:gd name="T105" fmla="*/ 8 h 228"/>
                <a:gd name="T106" fmla="*/ 588 w 3741"/>
                <a:gd name="T107" fmla="*/ 14 h 228"/>
                <a:gd name="T108" fmla="*/ 581 w 3741"/>
                <a:gd name="T109" fmla="*/ 8 h 228"/>
                <a:gd name="T110" fmla="*/ 565 w 3741"/>
                <a:gd name="T111" fmla="*/ 6 h 228"/>
                <a:gd name="T112" fmla="*/ 562 w 3741"/>
                <a:gd name="T113" fmla="*/ 5 h 228"/>
                <a:gd name="T114" fmla="*/ 2269 w 3741"/>
                <a:gd name="T115" fmla="*/ 6 h 228"/>
                <a:gd name="T116" fmla="*/ 2274 w 3741"/>
                <a:gd name="T117" fmla="*/ 11 h 228"/>
                <a:gd name="T118" fmla="*/ 2261 w 3741"/>
                <a:gd name="T119" fmla="*/ 5 h 228"/>
                <a:gd name="T120" fmla="*/ 558 w 3741"/>
                <a:gd name="T121" fmla="*/ 5 h 228"/>
                <a:gd name="T122" fmla="*/ 611 w 3741"/>
                <a:gd name="T12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41" h="228">
                  <a:moveTo>
                    <a:pt x="93" y="219"/>
                  </a:moveTo>
                  <a:lnTo>
                    <a:pt x="95" y="219"/>
                  </a:lnTo>
                  <a:lnTo>
                    <a:pt x="95" y="219"/>
                  </a:lnTo>
                  <a:lnTo>
                    <a:pt x="98" y="222"/>
                  </a:lnTo>
                  <a:lnTo>
                    <a:pt x="100" y="222"/>
                  </a:lnTo>
                  <a:lnTo>
                    <a:pt x="100" y="224"/>
                  </a:lnTo>
                  <a:lnTo>
                    <a:pt x="98" y="225"/>
                  </a:lnTo>
                  <a:lnTo>
                    <a:pt x="96" y="225"/>
                  </a:lnTo>
                  <a:lnTo>
                    <a:pt x="95" y="222"/>
                  </a:lnTo>
                  <a:lnTo>
                    <a:pt x="93" y="220"/>
                  </a:lnTo>
                  <a:lnTo>
                    <a:pt x="93" y="219"/>
                  </a:lnTo>
                  <a:lnTo>
                    <a:pt x="93" y="219"/>
                  </a:lnTo>
                  <a:close/>
                  <a:moveTo>
                    <a:pt x="3070" y="219"/>
                  </a:moveTo>
                  <a:lnTo>
                    <a:pt x="3072" y="219"/>
                  </a:lnTo>
                  <a:lnTo>
                    <a:pt x="3070" y="220"/>
                  </a:lnTo>
                  <a:lnTo>
                    <a:pt x="3070" y="222"/>
                  </a:lnTo>
                  <a:lnTo>
                    <a:pt x="3069" y="222"/>
                  </a:lnTo>
                  <a:lnTo>
                    <a:pt x="3069" y="222"/>
                  </a:lnTo>
                  <a:lnTo>
                    <a:pt x="3069" y="220"/>
                  </a:lnTo>
                  <a:lnTo>
                    <a:pt x="3067" y="219"/>
                  </a:lnTo>
                  <a:lnTo>
                    <a:pt x="3067" y="219"/>
                  </a:lnTo>
                  <a:lnTo>
                    <a:pt x="3069" y="219"/>
                  </a:lnTo>
                  <a:lnTo>
                    <a:pt x="3069" y="219"/>
                  </a:lnTo>
                  <a:lnTo>
                    <a:pt x="3070" y="219"/>
                  </a:lnTo>
                  <a:lnTo>
                    <a:pt x="3070" y="219"/>
                  </a:lnTo>
                  <a:close/>
                  <a:moveTo>
                    <a:pt x="3485" y="216"/>
                  </a:moveTo>
                  <a:lnTo>
                    <a:pt x="3485" y="217"/>
                  </a:lnTo>
                  <a:lnTo>
                    <a:pt x="3485" y="219"/>
                  </a:lnTo>
                  <a:lnTo>
                    <a:pt x="3487" y="219"/>
                  </a:lnTo>
                  <a:lnTo>
                    <a:pt x="3488" y="219"/>
                  </a:lnTo>
                  <a:lnTo>
                    <a:pt x="3488" y="220"/>
                  </a:lnTo>
                  <a:lnTo>
                    <a:pt x="3488" y="222"/>
                  </a:lnTo>
                  <a:lnTo>
                    <a:pt x="3488" y="222"/>
                  </a:lnTo>
                  <a:lnTo>
                    <a:pt x="3488" y="224"/>
                  </a:lnTo>
                  <a:lnTo>
                    <a:pt x="3487" y="225"/>
                  </a:lnTo>
                  <a:lnTo>
                    <a:pt x="3487" y="225"/>
                  </a:lnTo>
                  <a:lnTo>
                    <a:pt x="3487" y="225"/>
                  </a:lnTo>
                  <a:lnTo>
                    <a:pt x="3487" y="224"/>
                  </a:lnTo>
                  <a:lnTo>
                    <a:pt x="3485" y="224"/>
                  </a:lnTo>
                  <a:lnTo>
                    <a:pt x="3485" y="225"/>
                  </a:lnTo>
                  <a:lnTo>
                    <a:pt x="3484" y="227"/>
                  </a:lnTo>
                  <a:lnTo>
                    <a:pt x="3484" y="227"/>
                  </a:lnTo>
                  <a:lnTo>
                    <a:pt x="3484" y="227"/>
                  </a:lnTo>
                  <a:lnTo>
                    <a:pt x="3480" y="228"/>
                  </a:lnTo>
                  <a:lnTo>
                    <a:pt x="3480" y="228"/>
                  </a:lnTo>
                  <a:lnTo>
                    <a:pt x="3479" y="228"/>
                  </a:lnTo>
                  <a:lnTo>
                    <a:pt x="3479" y="228"/>
                  </a:lnTo>
                  <a:lnTo>
                    <a:pt x="3479" y="228"/>
                  </a:lnTo>
                  <a:lnTo>
                    <a:pt x="3479" y="227"/>
                  </a:lnTo>
                  <a:lnTo>
                    <a:pt x="3479" y="227"/>
                  </a:lnTo>
                  <a:lnTo>
                    <a:pt x="3477" y="227"/>
                  </a:lnTo>
                  <a:lnTo>
                    <a:pt x="3477" y="228"/>
                  </a:lnTo>
                  <a:lnTo>
                    <a:pt x="3477" y="227"/>
                  </a:lnTo>
                  <a:lnTo>
                    <a:pt x="3477" y="227"/>
                  </a:lnTo>
                  <a:lnTo>
                    <a:pt x="3479" y="227"/>
                  </a:lnTo>
                  <a:lnTo>
                    <a:pt x="3480" y="227"/>
                  </a:lnTo>
                  <a:lnTo>
                    <a:pt x="3480" y="227"/>
                  </a:lnTo>
                  <a:lnTo>
                    <a:pt x="3480" y="227"/>
                  </a:lnTo>
                  <a:lnTo>
                    <a:pt x="3479" y="225"/>
                  </a:lnTo>
                  <a:lnTo>
                    <a:pt x="3479" y="225"/>
                  </a:lnTo>
                  <a:lnTo>
                    <a:pt x="3476" y="225"/>
                  </a:lnTo>
                  <a:lnTo>
                    <a:pt x="3476" y="225"/>
                  </a:lnTo>
                  <a:lnTo>
                    <a:pt x="3476" y="225"/>
                  </a:lnTo>
                  <a:lnTo>
                    <a:pt x="3474" y="227"/>
                  </a:lnTo>
                  <a:lnTo>
                    <a:pt x="3474" y="227"/>
                  </a:lnTo>
                  <a:lnTo>
                    <a:pt x="3474" y="225"/>
                  </a:lnTo>
                  <a:lnTo>
                    <a:pt x="3474" y="225"/>
                  </a:lnTo>
                  <a:lnTo>
                    <a:pt x="3476" y="224"/>
                  </a:lnTo>
                  <a:lnTo>
                    <a:pt x="3476" y="224"/>
                  </a:lnTo>
                  <a:lnTo>
                    <a:pt x="3476" y="224"/>
                  </a:lnTo>
                  <a:lnTo>
                    <a:pt x="3479" y="224"/>
                  </a:lnTo>
                  <a:lnTo>
                    <a:pt x="3479" y="224"/>
                  </a:lnTo>
                  <a:lnTo>
                    <a:pt x="3480" y="225"/>
                  </a:lnTo>
                  <a:lnTo>
                    <a:pt x="3480" y="227"/>
                  </a:lnTo>
                  <a:lnTo>
                    <a:pt x="3482" y="227"/>
                  </a:lnTo>
                  <a:lnTo>
                    <a:pt x="3482" y="227"/>
                  </a:lnTo>
                  <a:lnTo>
                    <a:pt x="3482" y="227"/>
                  </a:lnTo>
                  <a:lnTo>
                    <a:pt x="3484" y="225"/>
                  </a:lnTo>
                  <a:lnTo>
                    <a:pt x="3484" y="225"/>
                  </a:lnTo>
                  <a:lnTo>
                    <a:pt x="3484" y="225"/>
                  </a:lnTo>
                  <a:lnTo>
                    <a:pt x="3484" y="224"/>
                  </a:lnTo>
                  <a:lnTo>
                    <a:pt x="3482" y="224"/>
                  </a:lnTo>
                  <a:lnTo>
                    <a:pt x="3480" y="224"/>
                  </a:lnTo>
                  <a:lnTo>
                    <a:pt x="3480" y="222"/>
                  </a:lnTo>
                  <a:lnTo>
                    <a:pt x="3480" y="222"/>
                  </a:lnTo>
                  <a:lnTo>
                    <a:pt x="3480" y="222"/>
                  </a:lnTo>
                  <a:lnTo>
                    <a:pt x="3482" y="222"/>
                  </a:lnTo>
                  <a:lnTo>
                    <a:pt x="3484" y="220"/>
                  </a:lnTo>
                  <a:lnTo>
                    <a:pt x="3484" y="220"/>
                  </a:lnTo>
                  <a:lnTo>
                    <a:pt x="3485" y="220"/>
                  </a:lnTo>
                  <a:lnTo>
                    <a:pt x="3485" y="220"/>
                  </a:lnTo>
                  <a:lnTo>
                    <a:pt x="3485" y="220"/>
                  </a:lnTo>
                  <a:lnTo>
                    <a:pt x="3484" y="217"/>
                  </a:lnTo>
                  <a:lnTo>
                    <a:pt x="3484" y="217"/>
                  </a:lnTo>
                  <a:lnTo>
                    <a:pt x="3485" y="216"/>
                  </a:lnTo>
                  <a:close/>
                  <a:moveTo>
                    <a:pt x="3077" y="216"/>
                  </a:moveTo>
                  <a:lnTo>
                    <a:pt x="3078" y="219"/>
                  </a:lnTo>
                  <a:lnTo>
                    <a:pt x="3077" y="220"/>
                  </a:lnTo>
                  <a:lnTo>
                    <a:pt x="3077" y="220"/>
                  </a:lnTo>
                  <a:lnTo>
                    <a:pt x="3075" y="222"/>
                  </a:lnTo>
                  <a:lnTo>
                    <a:pt x="3074" y="220"/>
                  </a:lnTo>
                  <a:lnTo>
                    <a:pt x="3072" y="220"/>
                  </a:lnTo>
                  <a:lnTo>
                    <a:pt x="3072" y="220"/>
                  </a:lnTo>
                  <a:lnTo>
                    <a:pt x="3072" y="219"/>
                  </a:lnTo>
                  <a:lnTo>
                    <a:pt x="3075" y="220"/>
                  </a:lnTo>
                  <a:lnTo>
                    <a:pt x="3077" y="219"/>
                  </a:lnTo>
                  <a:lnTo>
                    <a:pt x="3075" y="217"/>
                  </a:lnTo>
                  <a:lnTo>
                    <a:pt x="3077" y="216"/>
                  </a:lnTo>
                  <a:lnTo>
                    <a:pt x="3077" y="216"/>
                  </a:lnTo>
                  <a:close/>
                  <a:moveTo>
                    <a:pt x="2905" y="211"/>
                  </a:moveTo>
                  <a:lnTo>
                    <a:pt x="2908" y="214"/>
                  </a:lnTo>
                  <a:lnTo>
                    <a:pt x="2910" y="214"/>
                  </a:lnTo>
                  <a:lnTo>
                    <a:pt x="2913" y="214"/>
                  </a:lnTo>
                  <a:lnTo>
                    <a:pt x="2913" y="216"/>
                  </a:lnTo>
                  <a:lnTo>
                    <a:pt x="2911" y="216"/>
                  </a:lnTo>
                  <a:lnTo>
                    <a:pt x="2910" y="216"/>
                  </a:lnTo>
                  <a:lnTo>
                    <a:pt x="2906" y="213"/>
                  </a:lnTo>
                  <a:lnTo>
                    <a:pt x="2905" y="211"/>
                  </a:lnTo>
                  <a:lnTo>
                    <a:pt x="2905" y="211"/>
                  </a:lnTo>
                  <a:close/>
                  <a:moveTo>
                    <a:pt x="577" y="211"/>
                  </a:moveTo>
                  <a:lnTo>
                    <a:pt x="577" y="211"/>
                  </a:lnTo>
                  <a:lnTo>
                    <a:pt x="579" y="211"/>
                  </a:lnTo>
                  <a:lnTo>
                    <a:pt x="579" y="211"/>
                  </a:lnTo>
                  <a:lnTo>
                    <a:pt x="579" y="211"/>
                  </a:lnTo>
                  <a:lnTo>
                    <a:pt x="581" y="213"/>
                  </a:lnTo>
                  <a:lnTo>
                    <a:pt x="581" y="213"/>
                  </a:lnTo>
                  <a:lnTo>
                    <a:pt x="582" y="214"/>
                  </a:lnTo>
                  <a:lnTo>
                    <a:pt x="582" y="216"/>
                  </a:lnTo>
                  <a:lnTo>
                    <a:pt x="582" y="216"/>
                  </a:lnTo>
                  <a:lnTo>
                    <a:pt x="581" y="216"/>
                  </a:lnTo>
                  <a:lnTo>
                    <a:pt x="579" y="216"/>
                  </a:lnTo>
                  <a:lnTo>
                    <a:pt x="577" y="216"/>
                  </a:lnTo>
                  <a:lnTo>
                    <a:pt x="577" y="216"/>
                  </a:lnTo>
                  <a:lnTo>
                    <a:pt x="579" y="216"/>
                  </a:lnTo>
                  <a:lnTo>
                    <a:pt x="582" y="216"/>
                  </a:lnTo>
                  <a:lnTo>
                    <a:pt x="581" y="214"/>
                  </a:lnTo>
                  <a:lnTo>
                    <a:pt x="579" y="213"/>
                  </a:lnTo>
                  <a:lnTo>
                    <a:pt x="579" y="213"/>
                  </a:lnTo>
                  <a:lnTo>
                    <a:pt x="577" y="213"/>
                  </a:lnTo>
                  <a:lnTo>
                    <a:pt x="577" y="213"/>
                  </a:lnTo>
                  <a:lnTo>
                    <a:pt x="577" y="213"/>
                  </a:lnTo>
                  <a:lnTo>
                    <a:pt x="577" y="211"/>
                  </a:lnTo>
                  <a:lnTo>
                    <a:pt x="577" y="211"/>
                  </a:lnTo>
                  <a:lnTo>
                    <a:pt x="577" y="211"/>
                  </a:lnTo>
                  <a:close/>
                  <a:moveTo>
                    <a:pt x="2394" y="205"/>
                  </a:moveTo>
                  <a:lnTo>
                    <a:pt x="2395" y="208"/>
                  </a:lnTo>
                  <a:lnTo>
                    <a:pt x="2397" y="209"/>
                  </a:lnTo>
                  <a:lnTo>
                    <a:pt x="2399" y="211"/>
                  </a:lnTo>
                  <a:lnTo>
                    <a:pt x="2400" y="213"/>
                  </a:lnTo>
                  <a:lnTo>
                    <a:pt x="2399" y="214"/>
                  </a:lnTo>
                  <a:lnTo>
                    <a:pt x="2399" y="216"/>
                  </a:lnTo>
                  <a:lnTo>
                    <a:pt x="2399" y="216"/>
                  </a:lnTo>
                  <a:lnTo>
                    <a:pt x="2397" y="216"/>
                  </a:lnTo>
                  <a:lnTo>
                    <a:pt x="2395" y="216"/>
                  </a:lnTo>
                  <a:lnTo>
                    <a:pt x="2395" y="214"/>
                  </a:lnTo>
                  <a:lnTo>
                    <a:pt x="2394" y="213"/>
                  </a:lnTo>
                  <a:lnTo>
                    <a:pt x="2394" y="209"/>
                  </a:lnTo>
                  <a:lnTo>
                    <a:pt x="2394" y="206"/>
                  </a:lnTo>
                  <a:lnTo>
                    <a:pt x="2394" y="206"/>
                  </a:lnTo>
                  <a:lnTo>
                    <a:pt x="2394" y="205"/>
                  </a:lnTo>
                  <a:close/>
                  <a:moveTo>
                    <a:pt x="117" y="201"/>
                  </a:moveTo>
                  <a:lnTo>
                    <a:pt x="119" y="203"/>
                  </a:lnTo>
                  <a:lnTo>
                    <a:pt x="120" y="203"/>
                  </a:lnTo>
                  <a:lnTo>
                    <a:pt x="122" y="206"/>
                  </a:lnTo>
                  <a:lnTo>
                    <a:pt x="120" y="206"/>
                  </a:lnTo>
                  <a:lnTo>
                    <a:pt x="120" y="206"/>
                  </a:lnTo>
                  <a:lnTo>
                    <a:pt x="120" y="206"/>
                  </a:lnTo>
                  <a:lnTo>
                    <a:pt x="119" y="205"/>
                  </a:lnTo>
                  <a:lnTo>
                    <a:pt x="117" y="203"/>
                  </a:lnTo>
                  <a:lnTo>
                    <a:pt x="117" y="203"/>
                  </a:lnTo>
                  <a:lnTo>
                    <a:pt x="117" y="201"/>
                  </a:lnTo>
                  <a:close/>
                  <a:moveTo>
                    <a:pt x="3465" y="198"/>
                  </a:moveTo>
                  <a:lnTo>
                    <a:pt x="3465" y="198"/>
                  </a:lnTo>
                  <a:lnTo>
                    <a:pt x="3466" y="200"/>
                  </a:lnTo>
                  <a:lnTo>
                    <a:pt x="3466" y="200"/>
                  </a:lnTo>
                  <a:lnTo>
                    <a:pt x="3466" y="201"/>
                  </a:lnTo>
                  <a:lnTo>
                    <a:pt x="3466" y="201"/>
                  </a:lnTo>
                  <a:lnTo>
                    <a:pt x="3466" y="203"/>
                  </a:lnTo>
                  <a:lnTo>
                    <a:pt x="3465" y="203"/>
                  </a:lnTo>
                  <a:lnTo>
                    <a:pt x="3465" y="201"/>
                  </a:lnTo>
                  <a:lnTo>
                    <a:pt x="3465" y="200"/>
                  </a:lnTo>
                  <a:lnTo>
                    <a:pt x="3465" y="200"/>
                  </a:lnTo>
                  <a:lnTo>
                    <a:pt x="3465" y="198"/>
                  </a:lnTo>
                  <a:close/>
                  <a:moveTo>
                    <a:pt x="508" y="197"/>
                  </a:moveTo>
                  <a:lnTo>
                    <a:pt x="510" y="197"/>
                  </a:lnTo>
                  <a:lnTo>
                    <a:pt x="513" y="200"/>
                  </a:lnTo>
                  <a:lnTo>
                    <a:pt x="514" y="201"/>
                  </a:lnTo>
                  <a:lnTo>
                    <a:pt x="514" y="201"/>
                  </a:lnTo>
                  <a:lnTo>
                    <a:pt x="514" y="201"/>
                  </a:lnTo>
                  <a:lnTo>
                    <a:pt x="508" y="198"/>
                  </a:lnTo>
                  <a:lnTo>
                    <a:pt x="506" y="198"/>
                  </a:lnTo>
                  <a:lnTo>
                    <a:pt x="503" y="198"/>
                  </a:lnTo>
                  <a:lnTo>
                    <a:pt x="503" y="198"/>
                  </a:lnTo>
                  <a:lnTo>
                    <a:pt x="503" y="197"/>
                  </a:lnTo>
                  <a:lnTo>
                    <a:pt x="505" y="197"/>
                  </a:lnTo>
                  <a:lnTo>
                    <a:pt x="508" y="197"/>
                  </a:lnTo>
                  <a:close/>
                  <a:moveTo>
                    <a:pt x="3176" y="194"/>
                  </a:moveTo>
                  <a:lnTo>
                    <a:pt x="3178" y="194"/>
                  </a:lnTo>
                  <a:lnTo>
                    <a:pt x="3179" y="195"/>
                  </a:lnTo>
                  <a:lnTo>
                    <a:pt x="3179" y="195"/>
                  </a:lnTo>
                  <a:lnTo>
                    <a:pt x="3179" y="195"/>
                  </a:lnTo>
                  <a:lnTo>
                    <a:pt x="3179" y="195"/>
                  </a:lnTo>
                  <a:lnTo>
                    <a:pt x="3178" y="197"/>
                  </a:lnTo>
                  <a:lnTo>
                    <a:pt x="3178" y="197"/>
                  </a:lnTo>
                  <a:lnTo>
                    <a:pt x="3176" y="197"/>
                  </a:lnTo>
                  <a:lnTo>
                    <a:pt x="3174" y="195"/>
                  </a:lnTo>
                  <a:lnTo>
                    <a:pt x="3174" y="195"/>
                  </a:lnTo>
                  <a:lnTo>
                    <a:pt x="3174" y="195"/>
                  </a:lnTo>
                  <a:lnTo>
                    <a:pt x="3174" y="195"/>
                  </a:lnTo>
                  <a:lnTo>
                    <a:pt x="3174" y="194"/>
                  </a:lnTo>
                  <a:lnTo>
                    <a:pt x="3174" y="194"/>
                  </a:lnTo>
                  <a:lnTo>
                    <a:pt x="3176" y="194"/>
                  </a:lnTo>
                  <a:close/>
                  <a:moveTo>
                    <a:pt x="3184" y="194"/>
                  </a:moveTo>
                  <a:lnTo>
                    <a:pt x="3184" y="194"/>
                  </a:lnTo>
                  <a:lnTo>
                    <a:pt x="3184" y="195"/>
                  </a:lnTo>
                  <a:lnTo>
                    <a:pt x="3184" y="195"/>
                  </a:lnTo>
                  <a:lnTo>
                    <a:pt x="3185" y="197"/>
                  </a:lnTo>
                  <a:lnTo>
                    <a:pt x="3185" y="197"/>
                  </a:lnTo>
                  <a:lnTo>
                    <a:pt x="3185" y="197"/>
                  </a:lnTo>
                  <a:lnTo>
                    <a:pt x="3184" y="197"/>
                  </a:lnTo>
                  <a:lnTo>
                    <a:pt x="3184" y="197"/>
                  </a:lnTo>
                  <a:lnTo>
                    <a:pt x="3184" y="197"/>
                  </a:lnTo>
                  <a:lnTo>
                    <a:pt x="3182" y="197"/>
                  </a:lnTo>
                  <a:lnTo>
                    <a:pt x="3182" y="197"/>
                  </a:lnTo>
                  <a:lnTo>
                    <a:pt x="3182" y="198"/>
                  </a:lnTo>
                  <a:lnTo>
                    <a:pt x="3182" y="198"/>
                  </a:lnTo>
                  <a:lnTo>
                    <a:pt x="3182" y="198"/>
                  </a:lnTo>
                  <a:lnTo>
                    <a:pt x="3181" y="197"/>
                  </a:lnTo>
                  <a:lnTo>
                    <a:pt x="3181" y="197"/>
                  </a:lnTo>
                  <a:lnTo>
                    <a:pt x="3181" y="195"/>
                  </a:lnTo>
                  <a:lnTo>
                    <a:pt x="3181" y="195"/>
                  </a:lnTo>
                  <a:lnTo>
                    <a:pt x="3182" y="195"/>
                  </a:lnTo>
                  <a:lnTo>
                    <a:pt x="3182" y="195"/>
                  </a:lnTo>
                  <a:lnTo>
                    <a:pt x="3182" y="194"/>
                  </a:lnTo>
                  <a:lnTo>
                    <a:pt x="3182" y="194"/>
                  </a:lnTo>
                  <a:lnTo>
                    <a:pt x="3182" y="194"/>
                  </a:lnTo>
                  <a:lnTo>
                    <a:pt x="3184" y="194"/>
                  </a:lnTo>
                  <a:lnTo>
                    <a:pt x="3184" y="194"/>
                  </a:lnTo>
                  <a:close/>
                  <a:moveTo>
                    <a:pt x="3739" y="187"/>
                  </a:moveTo>
                  <a:lnTo>
                    <a:pt x="3739" y="187"/>
                  </a:lnTo>
                  <a:lnTo>
                    <a:pt x="3741" y="187"/>
                  </a:lnTo>
                  <a:lnTo>
                    <a:pt x="3741" y="189"/>
                  </a:lnTo>
                  <a:lnTo>
                    <a:pt x="3741" y="190"/>
                  </a:lnTo>
                  <a:lnTo>
                    <a:pt x="3736" y="192"/>
                  </a:lnTo>
                  <a:lnTo>
                    <a:pt x="3736" y="194"/>
                  </a:lnTo>
                  <a:lnTo>
                    <a:pt x="3736" y="194"/>
                  </a:lnTo>
                  <a:lnTo>
                    <a:pt x="3736" y="194"/>
                  </a:lnTo>
                  <a:lnTo>
                    <a:pt x="3736" y="190"/>
                  </a:lnTo>
                  <a:lnTo>
                    <a:pt x="3737" y="189"/>
                  </a:lnTo>
                  <a:lnTo>
                    <a:pt x="3737" y="187"/>
                  </a:lnTo>
                  <a:lnTo>
                    <a:pt x="3737" y="187"/>
                  </a:lnTo>
                  <a:lnTo>
                    <a:pt x="3739" y="187"/>
                  </a:lnTo>
                  <a:close/>
                  <a:moveTo>
                    <a:pt x="3086" y="184"/>
                  </a:moveTo>
                  <a:lnTo>
                    <a:pt x="3086" y="184"/>
                  </a:lnTo>
                  <a:lnTo>
                    <a:pt x="3088" y="184"/>
                  </a:lnTo>
                  <a:lnTo>
                    <a:pt x="3089" y="184"/>
                  </a:lnTo>
                  <a:lnTo>
                    <a:pt x="3089" y="184"/>
                  </a:lnTo>
                  <a:lnTo>
                    <a:pt x="3091" y="184"/>
                  </a:lnTo>
                  <a:lnTo>
                    <a:pt x="3091" y="184"/>
                  </a:lnTo>
                  <a:lnTo>
                    <a:pt x="3091" y="186"/>
                  </a:lnTo>
                  <a:lnTo>
                    <a:pt x="3091" y="186"/>
                  </a:lnTo>
                  <a:lnTo>
                    <a:pt x="3091" y="186"/>
                  </a:lnTo>
                  <a:lnTo>
                    <a:pt x="3089" y="186"/>
                  </a:lnTo>
                  <a:lnTo>
                    <a:pt x="3086" y="186"/>
                  </a:lnTo>
                  <a:lnTo>
                    <a:pt x="3086" y="184"/>
                  </a:lnTo>
                  <a:lnTo>
                    <a:pt x="3086" y="184"/>
                  </a:lnTo>
                  <a:lnTo>
                    <a:pt x="3086" y="184"/>
                  </a:lnTo>
                  <a:lnTo>
                    <a:pt x="3086" y="184"/>
                  </a:lnTo>
                  <a:close/>
                  <a:moveTo>
                    <a:pt x="119" y="170"/>
                  </a:moveTo>
                  <a:lnTo>
                    <a:pt x="119" y="170"/>
                  </a:lnTo>
                  <a:lnTo>
                    <a:pt x="117" y="173"/>
                  </a:lnTo>
                  <a:lnTo>
                    <a:pt x="117" y="175"/>
                  </a:lnTo>
                  <a:lnTo>
                    <a:pt x="119" y="176"/>
                  </a:lnTo>
                  <a:lnTo>
                    <a:pt x="120" y="178"/>
                  </a:lnTo>
                  <a:lnTo>
                    <a:pt x="120" y="176"/>
                  </a:lnTo>
                  <a:lnTo>
                    <a:pt x="122" y="176"/>
                  </a:lnTo>
                  <a:lnTo>
                    <a:pt x="122" y="175"/>
                  </a:lnTo>
                  <a:lnTo>
                    <a:pt x="123" y="175"/>
                  </a:lnTo>
                  <a:lnTo>
                    <a:pt x="123" y="175"/>
                  </a:lnTo>
                  <a:lnTo>
                    <a:pt x="125" y="176"/>
                  </a:lnTo>
                  <a:lnTo>
                    <a:pt x="126" y="178"/>
                  </a:lnTo>
                  <a:lnTo>
                    <a:pt x="126" y="179"/>
                  </a:lnTo>
                  <a:lnTo>
                    <a:pt x="128" y="181"/>
                  </a:lnTo>
                  <a:lnTo>
                    <a:pt x="128" y="181"/>
                  </a:lnTo>
                  <a:lnTo>
                    <a:pt x="128" y="181"/>
                  </a:lnTo>
                  <a:lnTo>
                    <a:pt x="126" y="179"/>
                  </a:lnTo>
                  <a:lnTo>
                    <a:pt x="126" y="178"/>
                  </a:lnTo>
                  <a:lnTo>
                    <a:pt x="125" y="176"/>
                  </a:lnTo>
                  <a:lnTo>
                    <a:pt x="123" y="176"/>
                  </a:lnTo>
                  <a:lnTo>
                    <a:pt x="123" y="175"/>
                  </a:lnTo>
                  <a:lnTo>
                    <a:pt x="122" y="175"/>
                  </a:lnTo>
                  <a:lnTo>
                    <a:pt x="122" y="178"/>
                  </a:lnTo>
                  <a:lnTo>
                    <a:pt x="120" y="178"/>
                  </a:lnTo>
                  <a:lnTo>
                    <a:pt x="119" y="178"/>
                  </a:lnTo>
                  <a:lnTo>
                    <a:pt x="119" y="176"/>
                  </a:lnTo>
                  <a:lnTo>
                    <a:pt x="117" y="176"/>
                  </a:lnTo>
                  <a:lnTo>
                    <a:pt x="117" y="176"/>
                  </a:lnTo>
                  <a:lnTo>
                    <a:pt x="117" y="176"/>
                  </a:lnTo>
                  <a:lnTo>
                    <a:pt x="115" y="176"/>
                  </a:lnTo>
                  <a:lnTo>
                    <a:pt x="114" y="176"/>
                  </a:lnTo>
                  <a:lnTo>
                    <a:pt x="112" y="178"/>
                  </a:lnTo>
                  <a:lnTo>
                    <a:pt x="112" y="178"/>
                  </a:lnTo>
                  <a:lnTo>
                    <a:pt x="112" y="178"/>
                  </a:lnTo>
                  <a:lnTo>
                    <a:pt x="111" y="176"/>
                  </a:lnTo>
                  <a:lnTo>
                    <a:pt x="111" y="176"/>
                  </a:lnTo>
                  <a:lnTo>
                    <a:pt x="114" y="175"/>
                  </a:lnTo>
                  <a:lnTo>
                    <a:pt x="115" y="175"/>
                  </a:lnTo>
                  <a:lnTo>
                    <a:pt x="117" y="175"/>
                  </a:lnTo>
                  <a:lnTo>
                    <a:pt x="117" y="172"/>
                  </a:lnTo>
                  <a:lnTo>
                    <a:pt x="117" y="170"/>
                  </a:lnTo>
                  <a:lnTo>
                    <a:pt x="117" y="170"/>
                  </a:lnTo>
                  <a:lnTo>
                    <a:pt x="119" y="170"/>
                  </a:lnTo>
                  <a:close/>
                  <a:moveTo>
                    <a:pt x="494" y="161"/>
                  </a:moveTo>
                  <a:lnTo>
                    <a:pt x="495" y="162"/>
                  </a:lnTo>
                  <a:lnTo>
                    <a:pt x="499" y="167"/>
                  </a:lnTo>
                  <a:lnTo>
                    <a:pt x="499" y="170"/>
                  </a:lnTo>
                  <a:lnTo>
                    <a:pt x="499" y="172"/>
                  </a:lnTo>
                  <a:lnTo>
                    <a:pt x="499" y="173"/>
                  </a:lnTo>
                  <a:lnTo>
                    <a:pt x="500" y="175"/>
                  </a:lnTo>
                  <a:lnTo>
                    <a:pt x="500" y="176"/>
                  </a:lnTo>
                  <a:lnTo>
                    <a:pt x="499" y="179"/>
                  </a:lnTo>
                  <a:lnTo>
                    <a:pt x="499" y="179"/>
                  </a:lnTo>
                  <a:lnTo>
                    <a:pt x="499" y="176"/>
                  </a:lnTo>
                  <a:lnTo>
                    <a:pt x="499" y="175"/>
                  </a:lnTo>
                  <a:lnTo>
                    <a:pt x="499" y="173"/>
                  </a:lnTo>
                  <a:lnTo>
                    <a:pt x="497" y="173"/>
                  </a:lnTo>
                  <a:lnTo>
                    <a:pt x="497" y="173"/>
                  </a:lnTo>
                  <a:lnTo>
                    <a:pt x="497" y="173"/>
                  </a:lnTo>
                  <a:lnTo>
                    <a:pt x="497" y="172"/>
                  </a:lnTo>
                  <a:lnTo>
                    <a:pt x="497" y="170"/>
                  </a:lnTo>
                  <a:lnTo>
                    <a:pt x="497" y="168"/>
                  </a:lnTo>
                  <a:lnTo>
                    <a:pt x="497" y="167"/>
                  </a:lnTo>
                  <a:lnTo>
                    <a:pt x="495" y="162"/>
                  </a:lnTo>
                  <a:lnTo>
                    <a:pt x="494" y="161"/>
                  </a:lnTo>
                  <a:close/>
                  <a:moveTo>
                    <a:pt x="41" y="161"/>
                  </a:moveTo>
                  <a:lnTo>
                    <a:pt x="41" y="161"/>
                  </a:lnTo>
                  <a:lnTo>
                    <a:pt x="41" y="161"/>
                  </a:lnTo>
                  <a:lnTo>
                    <a:pt x="41" y="162"/>
                  </a:lnTo>
                  <a:lnTo>
                    <a:pt x="40" y="162"/>
                  </a:lnTo>
                  <a:lnTo>
                    <a:pt x="41" y="161"/>
                  </a:lnTo>
                  <a:lnTo>
                    <a:pt x="41" y="161"/>
                  </a:lnTo>
                  <a:lnTo>
                    <a:pt x="41" y="161"/>
                  </a:lnTo>
                  <a:close/>
                  <a:moveTo>
                    <a:pt x="3215" y="157"/>
                  </a:moveTo>
                  <a:lnTo>
                    <a:pt x="3219" y="159"/>
                  </a:lnTo>
                  <a:lnTo>
                    <a:pt x="3220" y="159"/>
                  </a:lnTo>
                  <a:lnTo>
                    <a:pt x="3223" y="161"/>
                  </a:lnTo>
                  <a:lnTo>
                    <a:pt x="3225" y="164"/>
                  </a:lnTo>
                  <a:lnTo>
                    <a:pt x="3226" y="165"/>
                  </a:lnTo>
                  <a:lnTo>
                    <a:pt x="3226" y="165"/>
                  </a:lnTo>
                  <a:lnTo>
                    <a:pt x="3226" y="165"/>
                  </a:lnTo>
                  <a:lnTo>
                    <a:pt x="3226" y="167"/>
                  </a:lnTo>
                  <a:lnTo>
                    <a:pt x="3226" y="168"/>
                  </a:lnTo>
                  <a:lnTo>
                    <a:pt x="3225" y="168"/>
                  </a:lnTo>
                  <a:lnTo>
                    <a:pt x="3223" y="168"/>
                  </a:lnTo>
                  <a:lnTo>
                    <a:pt x="3223" y="167"/>
                  </a:lnTo>
                  <a:lnTo>
                    <a:pt x="3220" y="167"/>
                  </a:lnTo>
                  <a:lnTo>
                    <a:pt x="3215" y="167"/>
                  </a:lnTo>
                  <a:lnTo>
                    <a:pt x="3214" y="165"/>
                  </a:lnTo>
                  <a:lnTo>
                    <a:pt x="3212" y="164"/>
                  </a:lnTo>
                  <a:lnTo>
                    <a:pt x="3211" y="164"/>
                  </a:lnTo>
                  <a:lnTo>
                    <a:pt x="3212" y="162"/>
                  </a:lnTo>
                  <a:lnTo>
                    <a:pt x="3212" y="162"/>
                  </a:lnTo>
                  <a:lnTo>
                    <a:pt x="3214" y="162"/>
                  </a:lnTo>
                  <a:lnTo>
                    <a:pt x="3214" y="162"/>
                  </a:lnTo>
                  <a:lnTo>
                    <a:pt x="3214" y="161"/>
                  </a:lnTo>
                  <a:lnTo>
                    <a:pt x="3214" y="159"/>
                  </a:lnTo>
                  <a:lnTo>
                    <a:pt x="3214" y="159"/>
                  </a:lnTo>
                  <a:lnTo>
                    <a:pt x="3215" y="157"/>
                  </a:lnTo>
                  <a:close/>
                  <a:moveTo>
                    <a:pt x="3062" y="151"/>
                  </a:moveTo>
                  <a:lnTo>
                    <a:pt x="3064" y="151"/>
                  </a:lnTo>
                  <a:lnTo>
                    <a:pt x="3066" y="151"/>
                  </a:lnTo>
                  <a:lnTo>
                    <a:pt x="3066" y="151"/>
                  </a:lnTo>
                  <a:lnTo>
                    <a:pt x="3067" y="153"/>
                  </a:lnTo>
                  <a:lnTo>
                    <a:pt x="3067" y="153"/>
                  </a:lnTo>
                  <a:lnTo>
                    <a:pt x="3067" y="153"/>
                  </a:lnTo>
                  <a:lnTo>
                    <a:pt x="3067" y="153"/>
                  </a:lnTo>
                  <a:lnTo>
                    <a:pt x="3066" y="153"/>
                  </a:lnTo>
                  <a:lnTo>
                    <a:pt x="3064" y="154"/>
                  </a:lnTo>
                  <a:lnTo>
                    <a:pt x="3062" y="153"/>
                  </a:lnTo>
                  <a:lnTo>
                    <a:pt x="3061" y="153"/>
                  </a:lnTo>
                  <a:lnTo>
                    <a:pt x="3059" y="153"/>
                  </a:lnTo>
                  <a:lnTo>
                    <a:pt x="3059" y="153"/>
                  </a:lnTo>
                  <a:lnTo>
                    <a:pt x="3058" y="151"/>
                  </a:lnTo>
                  <a:lnTo>
                    <a:pt x="3059" y="151"/>
                  </a:lnTo>
                  <a:lnTo>
                    <a:pt x="3061" y="151"/>
                  </a:lnTo>
                  <a:lnTo>
                    <a:pt x="3062" y="151"/>
                  </a:lnTo>
                  <a:close/>
                  <a:moveTo>
                    <a:pt x="175" y="146"/>
                  </a:moveTo>
                  <a:lnTo>
                    <a:pt x="175" y="146"/>
                  </a:lnTo>
                  <a:lnTo>
                    <a:pt x="175" y="146"/>
                  </a:lnTo>
                  <a:lnTo>
                    <a:pt x="175" y="148"/>
                  </a:lnTo>
                  <a:lnTo>
                    <a:pt x="174" y="149"/>
                  </a:lnTo>
                  <a:lnTo>
                    <a:pt x="172" y="151"/>
                  </a:lnTo>
                  <a:lnTo>
                    <a:pt x="171" y="154"/>
                  </a:lnTo>
                  <a:lnTo>
                    <a:pt x="171" y="154"/>
                  </a:lnTo>
                  <a:lnTo>
                    <a:pt x="169" y="156"/>
                  </a:lnTo>
                  <a:lnTo>
                    <a:pt x="169" y="157"/>
                  </a:lnTo>
                  <a:lnTo>
                    <a:pt x="169" y="159"/>
                  </a:lnTo>
                  <a:lnTo>
                    <a:pt x="171" y="157"/>
                  </a:lnTo>
                  <a:lnTo>
                    <a:pt x="171" y="159"/>
                  </a:lnTo>
                  <a:lnTo>
                    <a:pt x="169" y="159"/>
                  </a:lnTo>
                  <a:lnTo>
                    <a:pt x="166" y="159"/>
                  </a:lnTo>
                  <a:lnTo>
                    <a:pt x="164" y="161"/>
                  </a:lnTo>
                  <a:lnTo>
                    <a:pt x="163" y="161"/>
                  </a:lnTo>
                  <a:lnTo>
                    <a:pt x="161" y="161"/>
                  </a:lnTo>
                  <a:lnTo>
                    <a:pt x="161" y="162"/>
                  </a:lnTo>
                  <a:lnTo>
                    <a:pt x="160" y="162"/>
                  </a:lnTo>
                  <a:lnTo>
                    <a:pt x="160" y="162"/>
                  </a:lnTo>
                  <a:lnTo>
                    <a:pt x="158" y="161"/>
                  </a:lnTo>
                  <a:lnTo>
                    <a:pt x="160" y="161"/>
                  </a:lnTo>
                  <a:lnTo>
                    <a:pt x="161" y="161"/>
                  </a:lnTo>
                  <a:lnTo>
                    <a:pt x="161" y="161"/>
                  </a:lnTo>
                  <a:lnTo>
                    <a:pt x="161" y="161"/>
                  </a:lnTo>
                  <a:lnTo>
                    <a:pt x="163" y="159"/>
                  </a:lnTo>
                  <a:lnTo>
                    <a:pt x="163" y="159"/>
                  </a:lnTo>
                  <a:lnTo>
                    <a:pt x="164" y="159"/>
                  </a:lnTo>
                  <a:lnTo>
                    <a:pt x="164" y="159"/>
                  </a:lnTo>
                  <a:lnTo>
                    <a:pt x="166" y="159"/>
                  </a:lnTo>
                  <a:lnTo>
                    <a:pt x="167" y="159"/>
                  </a:lnTo>
                  <a:lnTo>
                    <a:pt x="167" y="157"/>
                  </a:lnTo>
                  <a:lnTo>
                    <a:pt x="167" y="156"/>
                  </a:lnTo>
                  <a:lnTo>
                    <a:pt x="169" y="156"/>
                  </a:lnTo>
                  <a:lnTo>
                    <a:pt x="171" y="154"/>
                  </a:lnTo>
                  <a:lnTo>
                    <a:pt x="169" y="153"/>
                  </a:lnTo>
                  <a:lnTo>
                    <a:pt x="171" y="153"/>
                  </a:lnTo>
                  <a:lnTo>
                    <a:pt x="171" y="153"/>
                  </a:lnTo>
                  <a:lnTo>
                    <a:pt x="172" y="151"/>
                  </a:lnTo>
                  <a:lnTo>
                    <a:pt x="172" y="151"/>
                  </a:lnTo>
                  <a:lnTo>
                    <a:pt x="174" y="151"/>
                  </a:lnTo>
                  <a:lnTo>
                    <a:pt x="174" y="149"/>
                  </a:lnTo>
                  <a:lnTo>
                    <a:pt x="174" y="146"/>
                  </a:lnTo>
                  <a:lnTo>
                    <a:pt x="175" y="146"/>
                  </a:lnTo>
                  <a:close/>
                  <a:moveTo>
                    <a:pt x="2422" y="140"/>
                  </a:moveTo>
                  <a:lnTo>
                    <a:pt x="2427" y="140"/>
                  </a:lnTo>
                  <a:lnTo>
                    <a:pt x="2429" y="142"/>
                  </a:lnTo>
                  <a:lnTo>
                    <a:pt x="2429" y="143"/>
                  </a:lnTo>
                  <a:lnTo>
                    <a:pt x="2427" y="146"/>
                  </a:lnTo>
                  <a:lnTo>
                    <a:pt x="2427" y="148"/>
                  </a:lnTo>
                  <a:lnTo>
                    <a:pt x="2429" y="149"/>
                  </a:lnTo>
                  <a:lnTo>
                    <a:pt x="2429" y="149"/>
                  </a:lnTo>
                  <a:lnTo>
                    <a:pt x="2430" y="149"/>
                  </a:lnTo>
                  <a:lnTo>
                    <a:pt x="2432" y="149"/>
                  </a:lnTo>
                  <a:lnTo>
                    <a:pt x="2432" y="151"/>
                  </a:lnTo>
                  <a:lnTo>
                    <a:pt x="2432" y="153"/>
                  </a:lnTo>
                  <a:lnTo>
                    <a:pt x="2433" y="154"/>
                  </a:lnTo>
                  <a:lnTo>
                    <a:pt x="2433" y="156"/>
                  </a:lnTo>
                  <a:lnTo>
                    <a:pt x="2432" y="156"/>
                  </a:lnTo>
                  <a:lnTo>
                    <a:pt x="2430" y="157"/>
                  </a:lnTo>
                  <a:lnTo>
                    <a:pt x="2430" y="157"/>
                  </a:lnTo>
                  <a:lnTo>
                    <a:pt x="2429" y="159"/>
                  </a:lnTo>
                  <a:lnTo>
                    <a:pt x="2427" y="159"/>
                  </a:lnTo>
                  <a:lnTo>
                    <a:pt x="2427" y="157"/>
                  </a:lnTo>
                  <a:lnTo>
                    <a:pt x="2425" y="154"/>
                  </a:lnTo>
                  <a:lnTo>
                    <a:pt x="2425" y="151"/>
                  </a:lnTo>
                  <a:lnTo>
                    <a:pt x="2425" y="149"/>
                  </a:lnTo>
                  <a:lnTo>
                    <a:pt x="2424" y="149"/>
                  </a:lnTo>
                  <a:lnTo>
                    <a:pt x="2422" y="146"/>
                  </a:lnTo>
                  <a:lnTo>
                    <a:pt x="2422" y="145"/>
                  </a:lnTo>
                  <a:lnTo>
                    <a:pt x="2424" y="145"/>
                  </a:lnTo>
                  <a:lnTo>
                    <a:pt x="2424" y="143"/>
                  </a:lnTo>
                  <a:lnTo>
                    <a:pt x="2424" y="143"/>
                  </a:lnTo>
                  <a:lnTo>
                    <a:pt x="2422" y="143"/>
                  </a:lnTo>
                  <a:lnTo>
                    <a:pt x="2421" y="143"/>
                  </a:lnTo>
                  <a:lnTo>
                    <a:pt x="2422" y="142"/>
                  </a:lnTo>
                  <a:lnTo>
                    <a:pt x="2422" y="140"/>
                  </a:lnTo>
                  <a:close/>
                  <a:moveTo>
                    <a:pt x="2399" y="129"/>
                  </a:moveTo>
                  <a:lnTo>
                    <a:pt x="2400" y="129"/>
                  </a:lnTo>
                  <a:lnTo>
                    <a:pt x="2402" y="129"/>
                  </a:lnTo>
                  <a:lnTo>
                    <a:pt x="2400" y="131"/>
                  </a:lnTo>
                  <a:lnTo>
                    <a:pt x="2399" y="131"/>
                  </a:lnTo>
                  <a:lnTo>
                    <a:pt x="2397" y="131"/>
                  </a:lnTo>
                  <a:lnTo>
                    <a:pt x="2395" y="132"/>
                  </a:lnTo>
                  <a:lnTo>
                    <a:pt x="2395" y="135"/>
                  </a:lnTo>
                  <a:lnTo>
                    <a:pt x="2397" y="135"/>
                  </a:lnTo>
                  <a:lnTo>
                    <a:pt x="2397" y="137"/>
                  </a:lnTo>
                  <a:lnTo>
                    <a:pt x="2395" y="138"/>
                  </a:lnTo>
                  <a:lnTo>
                    <a:pt x="2394" y="140"/>
                  </a:lnTo>
                  <a:lnTo>
                    <a:pt x="2394" y="140"/>
                  </a:lnTo>
                  <a:lnTo>
                    <a:pt x="2392" y="138"/>
                  </a:lnTo>
                  <a:lnTo>
                    <a:pt x="2391" y="138"/>
                  </a:lnTo>
                  <a:lnTo>
                    <a:pt x="2391" y="138"/>
                  </a:lnTo>
                  <a:lnTo>
                    <a:pt x="2391" y="137"/>
                  </a:lnTo>
                  <a:lnTo>
                    <a:pt x="2391" y="137"/>
                  </a:lnTo>
                  <a:lnTo>
                    <a:pt x="2389" y="137"/>
                  </a:lnTo>
                  <a:lnTo>
                    <a:pt x="2388" y="137"/>
                  </a:lnTo>
                  <a:lnTo>
                    <a:pt x="2386" y="137"/>
                  </a:lnTo>
                  <a:lnTo>
                    <a:pt x="2386" y="137"/>
                  </a:lnTo>
                  <a:lnTo>
                    <a:pt x="2383" y="137"/>
                  </a:lnTo>
                  <a:lnTo>
                    <a:pt x="2383" y="135"/>
                  </a:lnTo>
                  <a:lnTo>
                    <a:pt x="2384" y="135"/>
                  </a:lnTo>
                  <a:lnTo>
                    <a:pt x="2384" y="134"/>
                  </a:lnTo>
                  <a:lnTo>
                    <a:pt x="2384" y="134"/>
                  </a:lnTo>
                  <a:lnTo>
                    <a:pt x="2386" y="132"/>
                  </a:lnTo>
                  <a:lnTo>
                    <a:pt x="2388" y="132"/>
                  </a:lnTo>
                  <a:lnTo>
                    <a:pt x="2391" y="132"/>
                  </a:lnTo>
                  <a:lnTo>
                    <a:pt x="2391" y="132"/>
                  </a:lnTo>
                  <a:lnTo>
                    <a:pt x="2394" y="131"/>
                  </a:lnTo>
                  <a:lnTo>
                    <a:pt x="2394" y="131"/>
                  </a:lnTo>
                  <a:lnTo>
                    <a:pt x="2394" y="131"/>
                  </a:lnTo>
                  <a:lnTo>
                    <a:pt x="2394" y="131"/>
                  </a:lnTo>
                  <a:lnTo>
                    <a:pt x="2394" y="131"/>
                  </a:lnTo>
                  <a:lnTo>
                    <a:pt x="2394" y="129"/>
                  </a:lnTo>
                  <a:lnTo>
                    <a:pt x="2394" y="129"/>
                  </a:lnTo>
                  <a:lnTo>
                    <a:pt x="2397" y="129"/>
                  </a:lnTo>
                  <a:lnTo>
                    <a:pt x="2399" y="129"/>
                  </a:lnTo>
                  <a:close/>
                  <a:moveTo>
                    <a:pt x="2252" y="126"/>
                  </a:moveTo>
                  <a:lnTo>
                    <a:pt x="2254" y="126"/>
                  </a:lnTo>
                  <a:lnTo>
                    <a:pt x="2254" y="127"/>
                  </a:lnTo>
                  <a:lnTo>
                    <a:pt x="2254" y="129"/>
                  </a:lnTo>
                  <a:lnTo>
                    <a:pt x="2254" y="129"/>
                  </a:lnTo>
                  <a:lnTo>
                    <a:pt x="2255" y="131"/>
                  </a:lnTo>
                  <a:lnTo>
                    <a:pt x="2255" y="131"/>
                  </a:lnTo>
                  <a:lnTo>
                    <a:pt x="2257" y="132"/>
                  </a:lnTo>
                  <a:lnTo>
                    <a:pt x="2258" y="134"/>
                  </a:lnTo>
                  <a:lnTo>
                    <a:pt x="2257" y="135"/>
                  </a:lnTo>
                  <a:lnTo>
                    <a:pt x="2255" y="137"/>
                  </a:lnTo>
                  <a:lnTo>
                    <a:pt x="2254" y="135"/>
                  </a:lnTo>
                  <a:lnTo>
                    <a:pt x="2252" y="135"/>
                  </a:lnTo>
                  <a:lnTo>
                    <a:pt x="2250" y="134"/>
                  </a:lnTo>
                  <a:lnTo>
                    <a:pt x="2250" y="132"/>
                  </a:lnTo>
                  <a:lnTo>
                    <a:pt x="2250" y="131"/>
                  </a:lnTo>
                  <a:lnTo>
                    <a:pt x="2252" y="129"/>
                  </a:lnTo>
                  <a:lnTo>
                    <a:pt x="2252" y="127"/>
                  </a:lnTo>
                  <a:lnTo>
                    <a:pt x="2252" y="126"/>
                  </a:lnTo>
                  <a:close/>
                  <a:moveTo>
                    <a:pt x="37" y="124"/>
                  </a:moveTo>
                  <a:lnTo>
                    <a:pt x="37" y="124"/>
                  </a:lnTo>
                  <a:lnTo>
                    <a:pt x="37" y="124"/>
                  </a:lnTo>
                  <a:lnTo>
                    <a:pt x="37" y="127"/>
                  </a:lnTo>
                  <a:lnTo>
                    <a:pt x="37" y="129"/>
                  </a:lnTo>
                  <a:lnTo>
                    <a:pt x="35" y="129"/>
                  </a:lnTo>
                  <a:lnTo>
                    <a:pt x="35" y="129"/>
                  </a:lnTo>
                  <a:lnTo>
                    <a:pt x="35" y="127"/>
                  </a:lnTo>
                  <a:lnTo>
                    <a:pt x="33" y="126"/>
                  </a:lnTo>
                  <a:lnTo>
                    <a:pt x="33" y="126"/>
                  </a:lnTo>
                  <a:lnTo>
                    <a:pt x="35" y="124"/>
                  </a:lnTo>
                  <a:lnTo>
                    <a:pt x="37" y="124"/>
                  </a:lnTo>
                  <a:lnTo>
                    <a:pt x="37" y="124"/>
                  </a:lnTo>
                  <a:close/>
                  <a:moveTo>
                    <a:pt x="43" y="107"/>
                  </a:moveTo>
                  <a:lnTo>
                    <a:pt x="43" y="109"/>
                  </a:lnTo>
                  <a:lnTo>
                    <a:pt x="43" y="110"/>
                  </a:lnTo>
                  <a:lnTo>
                    <a:pt x="43" y="112"/>
                  </a:lnTo>
                  <a:lnTo>
                    <a:pt x="44" y="112"/>
                  </a:lnTo>
                  <a:lnTo>
                    <a:pt x="44" y="113"/>
                  </a:lnTo>
                  <a:lnTo>
                    <a:pt x="44" y="113"/>
                  </a:lnTo>
                  <a:lnTo>
                    <a:pt x="44" y="113"/>
                  </a:lnTo>
                  <a:lnTo>
                    <a:pt x="43" y="113"/>
                  </a:lnTo>
                  <a:lnTo>
                    <a:pt x="43" y="112"/>
                  </a:lnTo>
                  <a:lnTo>
                    <a:pt x="41" y="110"/>
                  </a:lnTo>
                  <a:lnTo>
                    <a:pt x="40" y="109"/>
                  </a:lnTo>
                  <a:lnTo>
                    <a:pt x="41" y="109"/>
                  </a:lnTo>
                  <a:lnTo>
                    <a:pt x="41" y="109"/>
                  </a:lnTo>
                  <a:lnTo>
                    <a:pt x="43" y="107"/>
                  </a:lnTo>
                  <a:close/>
                  <a:moveTo>
                    <a:pt x="153" y="105"/>
                  </a:moveTo>
                  <a:lnTo>
                    <a:pt x="155" y="105"/>
                  </a:lnTo>
                  <a:lnTo>
                    <a:pt x="155" y="105"/>
                  </a:lnTo>
                  <a:lnTo>
                    <a:pt x="155" y="107"/>
                  </a:lnTo>
                  <a:lnTo>
                    <a:pt x="156" y="107"/>
                  </a:lnTo>
                  <a:lnTo>
                    <a:pt x="156" y="107"/>
                  </a:lnTo>
                  <a:lnTo>
                    <a:pt x="156" y="107"/>
                  </a:lnTo>
                  <a:lnTo>
                    <a:pt x="155" y="109"/>
                  </a:lnTo>
                  <a:lnTo>
                    <a:pt x="155" y="109"/>
                  </a:lnTo>
                  <a:lnTo>
                    <a:pt x="153" y="110"/>
                  </a:lnTo>
                  <a:lnTo>
                    <a:pt x="153" y="110"/>
                  </a:lnTo>
                  <a:lnTo>
                    <a:pt x="153" y="110"/>
                  </a:lnTo>
                  <a:lnTo>
                    <a:pt x="153" y="110"/>
                  </a:lnTo>
                  <a:lnTo>
                    <a:pt x="153" y="109"/>
                  </a:lnTo>
                  <a:lnTo>
                    <a:pt x="153" y="109"/>
                  </a:lnTo>
                  <a:lnTo>
                    <a:pt x="153" y="109"/>
                  </a:lnTo>
                  <a:lnTo>
                    <a:pt x="153" y="107"/>
                  </a:lnTo>
                  <a:lnTo>
                    <a:pt x="153" y="105"/>
                  </a:lnTo>
                  <a:lnTo>
                    <a:pt x="153" y="105"/>
                  </a:lnTo>
                  <a:close/>
                  <a:moveTo>
                    <a:pt x="2421" y="101"/>
                  </a:moveTo>
                  <a:lnTo>
                    <a:pt x="2422" y="101"/>
                  </a:lnTo>
                  <a:lnTo>
                    <a:pt x="2425" y="102"/>
                  </a:lnTo>
                  <a:lnTo>
                    <a:pt x="2425" y="102"/>
                  </a:lnTo>
                  <a:lnTo>
                    <a:pt x="2427" y="104"/>
                  </a:lnTo>
                  <a:lnTo>
                    <a:pt x="2427" y="104"/>
                  </a:lnTo>
                  <a:lnTo>
                    <a:pt x="2429" y="105"/>
                  </a:lnTo>
                  <a:lnTo>
                    <a:pt x="2430" y="105"/>
                  </a:lnTo>
                  <a:lnTo>
                    <a:pt x="2430" y="107"/>
                  </a:lnTo>
                  <a:lnTo>
                    <a:pt x="2430" y="107"/>
                  </a:lnTo>
                  <a:lnTo>
                    <a:pt x="2430" y="107"/>
                  </a:lnTo>
                  <a:lnTo>
                    <a:pt x="2430" y="109"/>
                  </a:lnTo>
                  <a:lnTo>
                    <a:pt x="2430" y="109"/>
                  </a:lnTo>
                  <a:lnTo>
                    <a:pt x="2429" y="109"/>
                  </a:lnTo>
                  <a:lnTo>
                    <a:pt x="2429" y="109"/>
                  </a:lnTo>
                  <a:lnTo>
                    <a:pt x="2427" y="109"/>
                  </a:lnTo>
                  <a:lnTo>
                    <a:pt x="2425" y="109"/>
                  </a:lnTo>
                  <a:lnTo>
                    <a:pt x="2425" y="109"/>
                  </a:lnTo>
                  <a:lnTo>
                    <a:pt x="2425" y="109"/>
                  </a:lnTo>
                  <a:lnTo>
                    <a:pt x="2424" y="107"/>
                  </a:lnTo>
                  <a:lnTo>
                    <a:pt x="2424" y="105"/>
                  </a:lnTo>
                  <a:lnTo>
                    <a:pt x="2424" y="104"/>
                  </a:lnTo>
                  <a:lnTo>
                    <a:pt x="2422" y="104"/>
                  </a:lnTo>
                  <a:lnTo>
                    <a:pt x="2422" y="104"/>
                  </a:lnTo>
                  <a:lnTo>
                    <a:pt x="2422" y="102"/>
                  </a:lnTo>
                  <a:lnTo>
                    <a:pt x="2421" y="102"/>
                  </a:lnTo>
                  <a:lnTo>
                    <a:pt x="2421" y="102"/>
                  </a:lnTo>
                  <a:lnTo>
                    <a:pt x="2421" y="101"/>
                  </a:lnTo>
                  <a:lnTo>
                    <a:pt x="2421" y="101"/>
                  </a:lnTo>
                  <a:lnTo>
                    <a:pt x="2421" y="101"/>
                  </a:lnTo>
                  <a:close/>
                  <a:moveTo>
                    <a:pt x="3075" y="97"/>
                  </a:moveTo>
                  <a:lnTo>
                    <a:pt x="3075" y="97"/>
                  </a:lnTo>
                  <a:lnTo>
                    <a:pt x="3075" y="99"/>
                  </a:lnTo>
                  <a:lnTo>
                    <a:pt x="3077" y="102"/>
                  </a:lnTo>
                  <a:lnTo>
                    <a:pt x="3077" y="104"/>
                  </a:lnTo>
                  <a:lnTo>
                    <a:pt x="3077" y="105"/>
                  </a:lnTo>
                  <a:lnTo>
                    <a:pt x="3078" y="107"/>
                  </a:lnTo>
                  <a:lnTo>
                    <a:pt x="3077" y="109"/>
                  </a:lnTo>
                  <a:lnTo>
                    <a:pt x="3077" y="109"/>
                  </a:lnTo>
                  <a:lnTo>
                    <a:pt x="3075" y="105"/>
                  </a:lnTo>
                  <a:lnTo>
                    <a:pt x="3075" y="105"/>
                  </a:lnTo>
                  <a:lnTo>
                    <a:pt x="3075" y="104"/>
                  </a:lnTo>
                  <a:lnTo>
                    <a:pt x="3074" y="101"/>
                  </a:lnTo>
                  <a:lnTo>
                    <a:pt x="3074" y="99"/>
                  </a:lnTo>
                  <a:lnTo>
                    <a:pt x="3074" y="97"/>
                  </a:lnTo>
                  <a:lnTo>
                    <a:pt x="3075" y="97"/>
                  </a:lnTo>
                  <a:close/>
                  <a:moveTo>
                    <a:pt x="3" y="96"/>
                  </a:moveTo>
                  <a:lnTo>
                    <a:pt x="3" y="97"/>
                  </a:lnTo>
                  <a:lnTo>
                    <a:pt x="3" y="97"/>
                  </a:lnTo>
                  <a:lnTo>
                    <a:pt x="5" y="97"/>
                  </a:lnTo>
                  <a:lnTo>
                    <a:pt x="5" y="97"/>
                  </a:lnTo>
                  <a:lnTo>
                    <a:pt x="5" y="97"/>
                  </a:lnTo>
                  <a:lnTo>
                    <a:pt x="5" y="99"/>
                  </a:lnTo>
                  <a:lnTo>
                    <a:pt x="3" y="99"/>
                  </a:lnTo>
                  <a:lnTo>
                    <a:pt x="2" y="99"/>
                  </a:lnTo>
                  <a:lnTo>
                    <a:pt x="2" y="99"/>
                  </a:lnTo>
                  <a:lnTo>
                    <a:pt x="0" y="99"/>
                  </a:lnTo>
                  <a:lnTo>
                    <a:pt x="2" y="97"/>
                  </a:lnTo>
                  <a:lnTo>
                    <a:pt x="2" y="97"/>
                  </a:lnTo>
                  <a:lnTo>
                    <a:pt x="2" y="97"/>
                  </a:lnTo>
                  <a:lnTo>
                    <a:pt x="2" y="97"/>
                  </a:lnTo>
                  <a:lnTo>
                    <a:pt x="3" y="97"/>
                  </a:lnTo>
                  <a:lnTo>
                    <a:pt x="3" y="96"/>
                  </a:lnTo>
                  <a:lnTo>
                    <a:pt x="3" y="96"/>
                  </a:lnTo>
                  <a:close/>
                  <a:moveTo>
                    <a:pt x="148" y="93"/>
                  </a:moveTo>
                  <a:lnTo>
                    <a:pt x="148" y="93"/>
                  </a:lnTo>
                  <a:lnTo>
                    <a:pt x="148" y="94"/>
                  </a:lnTo>
                  <a:lnTo>
                    <a:pt x="148" y="94"/>
                  </a:lnTo>
                  <a:lnTo>
                    <a:pt x="148" y="96"/>
                  </a:lnTo>
                  <a:lnTo>
                    <a:pt x="148" y="96"/>
                  </a:lnTo>
                  <a:lnTo>
                    <a:pt x="150" y="94"/>
                  </a:lnTo>
                  <a:lnTo>
                    <a:pt x="148" y="93"/>
                  </a:lnTo>
                  <a:lnTo>
                    <a:pt x="148" y="93"/>
                  </a:lnTo>
                  <a:close/>
                  <a:moveTo>
                    <a:pt x="2753" y="90"/>
                  </a:moveTo>
                  <a:lnTo>
                    <a:pt x="2757" y="91"/>
                  </a:lnTo>
                  <a:lnTo>
                    <a:pt x="2757" y="91"/>
                  </a:lnTo>
                  <a:lnTo>
                    <a:pt x="2760" y="91"/>
                  </a:lnTo>
                  <a:lnTo>
                    <a:pt x="2760" y="93"/>
                  </a:lnTo>
                  <a:lnTo>
                    <a:pt x="2760" y="93"/>
                  </a:lnTo>
                  <a:lnTo>
                    <a:pt x="2758" y="93"/>
                  </a:lnTo>
                  <a:lnTo>
                    <a:pt x="2755" y="93"/>
                  </a:lnTo>
                  <a:lnTo>
                    <a:pt x="2753" y="93"/>
                  </a:lnTo>
                  <a:lnTo>
                    <a:pt x="2753" y="90"/>
                  </a:lnTo>
                  <a:lnTo>
                    <a:pt x="2753" y="90"/>
                  </a:lnTo>
                  <a:close/>
                  <a:moveTo>
                    <a:pt x="141" y="83"/>
                  </a:moveTo>
                  <a:lnTo>
                    <a:pt x="141" y="83"/>
                  </a:lnTo>
                  <a:lnTo>
                    <a:pt x="141" y="83"/>
                  </a:lnTo>
                  <a:lnTo>
                    <a:pt x="141" y="83"/>
                  </a:lnTo>
                  <a:lnTo>
                    <a:pt x="142" y="83"/>
                  </a:lnTo>
                  <a:lnTo>
                    <a:pt x="141" y="85"/>
                  </a:lnTo>
                  <a:lnTo>
                    <a:pt x="141" y="85"/>
                  </a:lnTo>
                  <a:lnTo>
                    <a:pt x="142" y="85"/>
                  </a:lnTo>
                  <a:lnTo>
                    <a:pt x="142" y="86"/>
                  </a:lnTo>
                  <a:lnTo>
                    <a:pt x="142" y="86"/>
                  </a:lnTo>
                  <a:lnTo>
                    <a:pt x="144" y="86"/>
                  </a:lnTo>
                  <a:lnTo>
                    <a:pt x="144" y="86"/>
                  </a:lnTo>
                  <a:lnTo>
                    <a:pt x="144" y="88"/>
                  </a:lnTo>
                  <a:lnTo>
                    <a:pt x="145" y="90"/>
                  </a:lnTo>
                  <a:lnTo>
                    <a:pt x="145" y="90"/>
                  </a:lnTo>
                  <a:lnTo>
                    <a:pt x="145" y="90"/>
                  </a:lnTo>
                  <a:lnTo>
                    <a:pt x="145" y="91"/>
                  </a:lnTo>
                  <a:lnTo>
                    <a:pt x="145" y="91"/>
                  </a:lnTo>
                  <a:lnTo>
                    <a:pt x="145" y="90"/>
                  </a:lnTo>
                  <a:lnTo>
                    <a:pt x="147" y="90"/>
                  </a:lnTo>
                  <a:lnTo>
                    <a:pt x="147" y="90"/>
                  </a:lnTo>
                  <a:lnTo>
                    <a:pt x="147" y="88"/>
                  </a:lnTo>
                  <a:lnTo>
                    <a:pt x="145" y="88"/>
                  </a:lnTo>
                  <a:lnTo>
                    <a:pt x="145" y="86"/>
                  </a:lnTo>
                  <a:lnTo>
                    <a:pt x="145" y="86"/>
                  </a:lnTo>
                  <a:lnTo>
                    <a:pt x="147" y="86"/>
                  </a:lnTo>
                  <a:lnTo>
                    <a:pt x="147" y="86"/>
                  </a:lnTo>
                  <a:lnTo>
                    <a:pt x="147" y="86"/>
                  </a:lnTo>
                  <a:lnTo>
                    <a:pt x="148" y="88"/>
                  </a:lnTo>
                  <a:lnTo>
                    <a:pt x="148" y="88"/>
                  </a:lnTo>
                  <a:lnTo>
                    <a:pt x="150" y="86"/>
                  </a:lnTo>
                  <a:lnTo>
                    <a:pt x="150" y="88"/>
                  </a:lnTo>
                  <a:lnTo>
                    <a:pt x="150" y="88"/>
                  </a:lnTo>
                  <a:lnTo>
                    <a:pt x="150" y="88"/>
                  </a:lnTo>
                  <a:lnTo>
                    <a:pt x="150" y="88"/>
                  </a:lnTo>
                  <a:lnTo>
                    <a:pt x="148" y="88"/>
                  </a:lnTo>
                  <a:lnTo>
                    <a:pt x="148" y="88"/>
                  </a:lnTo>
                  <a:lnTo>
                    <a:pt x="148" y="88"/>
                  </a:lnTo>
                  <a:lnTo>
                    <a:pt x="147" y="88"/>
                  </a:lnTo>
                  <a:lnTo>
                    <a:pt x="147" y="90"/>
                  </a:lnTo>
                  <a:lnTo>
                    <a:pt x="147" y="90"/>
                  </a:lnTo>
                  <a:lnTo>
                    <a:pt x="148" y="90"/>
                  </a:lnTo>
                  <a:lnTo>
                    <a:pt x="148" y="91"/>
                  </a:lnTo>
                  <a:lnTo>
                    <a:pt x="148" y="91"/>
                  </a:lnTo>
                  <a:lnTo>
                    <a:pt x="150" y="91"/>
                  </a:lnTo>
                  <a:lnTo>
                    <a:pt x="150" y="93"/>
                  </a:lnTo>
                  <a:lnTo>
                    <a:pt x="152" y="94"/>
                  </a:lnTo>
                  <a:lnTo>
                    <a:pt x="152" y="94"/>
                  </a:lnTo>
                  <a:lnTo>
                    <a:pt x="152" y="96"/>
                  </a:lnTo>
                  <a:lnTo>
                    <a:pt x="152" y="96"/>
                  </a:lnTo>
                  <a:lnTo>
                    <a:pt x="150" y="96"/>
                  </a:lnTo>
                  <a:lnTo>
                    <a:pt x="148" y="97"/>
                  </a:lnTo>
                  <a:lnTo>
                    <a:pt x="148" y="99"/>
                  </a:lnTo>
                  <a:lnTo>
                    <a:pt x="147" y="99"/>
                  </a:lnTo>
                  <a:lnTo>
                    <a:pt x="147" y="99"/>
                  </a:lnTo>
                  <a:lnTo>
                    <a:pt x="145" y="99"/>
                  </a:lnTo>
                  <a:lnTo>
                    <a:pt x="145" y="97"/>
                  </a:lnTo>
                  <a:lnTo>
                    <a:pt x="145" y="96"/>
                  </a:lnTo>
                  <a:lnTo>
                    <a:pt x="145" y="94"/>
                  </a:lnTo>
                  <a:lnTo>
                    <a:pt x="144" y="96"/>
                  </a:lnTo>
                  <a:lnTo>
                    <a:pt x="144" y="96"/>
                  </a:lnTo>
                  <a:lnTo>
                    <a:pt x="144" y="96"/>
                  </a:lnTo>
                  <a:lnTo>
                    <a:pt x="144" y="97"/>
                  </a:lnTo>
                  <a:lnTo>
                    <a:pt x="144" y="97"/>
                  </a:lnTo>
                  <a:lnTo>
                    <a:pt x="142" y="96"/>
                  </a:lnTo>
                  <a:lnTo>
                    <a:pt x="142" y="94"/>
                  </a:lnTo>
                  <a:lnTo>
                    <a:pt x="141" y="94"/>
                  </a:lnTo>
                  <a:lnTo>
                    <a:pt x="141" y="93"/>
                  </a:lnTo>
                  <a:lnTo>
                    <a:pt x="141" y="93"/>
                  </a:lnTo>
                  <a:lnTo>
                    <a:pt x="141" y="91"/>
                  </a:lnTo>
                  <a:lnTo>
                    <a:pt x="141" y="90"/>
                  </a:lnTo>
                  <a:lnTo>
                    <a:pt x="139" y="90"/>
                  </a:lnTo>
                  <a:lnTo>
                    <a:pt x="139" y="90"/>
                  </a:lnTo>
                  <a:lnTo>
                    <a:pt x="139" y="88"/>
                  </a:lnTo>
                  <a:lnTo>
                    <a:pt x="137" y="88"/>
                  </a:lnTo>
                  <a:lnTo>
                    <a:pt x="137" y="86"/>
                  </a:lnTo>
                  <a:lnTo>
                    <a:pt x="137" y="86"/>
                  </a:lnTo>
                  <a:lnTo>
                    <a:pt x="137" y="85"/>
                  </a:lnTo>
                  <a:lnTo>
                    <a:pt x="137" y="85"/>
                  </a:lnTo>
                  <a:lnTo>
                    <a:pt x="137" y="85"/>
                  </a:lnTo>
                  <a:lnTo>
                    <a:pt x="137" y="85"/>
                  </a:lnTo>
                  <a:lnTo>
                    <a:pt x="137" y="83"/>
                  </a:lnTo>
                  <a:lnTo>
                    <a:pt x="137" y="83"/>
                  </a:lnTo>
                  <a:lnTo>
                    <a:pt x="137" y="83"/>
                  </a:lnTo>
                  <a:lnTo>
                    <a:pt x="139" y="83"/>
                  </a:lnTo>
                  <a:lnTo>
                    <a:pt x="139" y="83"/>
                  </a:lnTo>
                  <a:lnTo>
                    <a:pt x="141" y="83"/>
                  </a:lnTo>
                  <a:close/>
                  <a:moveTo>
                    <a:pt x="576" y="80"/>
                  </a:moveTo>
                  <a:lnTo>
                    <a:pt x="576" y="80"/>
                  </a:lnTo>
                  <a:lnTo>
                    <a:pt x="576" y="82"/>
                  </a:lnTo>
                  <a:lnTo>
                    <a:pt x="576" y="82"/>
                  </a:lnTo>
                  <a:lnTo>
                    <a:pt x="576" y="82"/>
                  </a:lnTo>
                  <a:lnTo>
                    <a:pt x="576" y="80"/>
                  </a:lnTo>
                  <a:lnTo>
                    <a:pt x="576" y="80"/>
                  </a:lnTo>
                  <a:lnTo>
                    <a:pt x="576" y="80"/>
                  </a:lnTo>
                  <a:close/>
                  <a:moveTo>
                    <a:pt x="2821" y="79"/>
                  </a:moveTo>
                  <a:lnTo>
                    <a:pt x="2823" y="79"/>
                  </a:lnTo>
                  <a:lnTo>
                    <a:pt x="2824" y="79"/>
                  </a:lnTo>
                  <a:lnTo>
                    <a:pt x="2826" y="80"/>
                  </a:lnTo>
                  <a:lnTo>
                    <a:pt x="2828" y="80"/>
                  </a:lnTo>
                  <a:lnTo>
                    <a:pt x="2829" y="80"/>
                  </a:lnTo>
                  <a:lnTo>
                    <a:pt x="2831" y="80"/>
                  </a:lnTo>
                  <a:lnTo>
                    <a:pt x="2831" y="82"/>
                  </a:lnTo>
                  <a:lnTo>
                    <a:pt x="2829" y="82"/>
                  </a:lnTo>
                  <a:lnTo>
                    <a:pt x="2829" y="82"/>
                  </a:lnTo>
                  <a:lnTo>
                    <a:pt x="2828" y="82"/>
                  </a:lnTo>
                  <a:lnTo>
                    <a:pt x="2826" y="82"/>
                  </a:lnTo>
                  <a:lnTo>
                    <a:pt x="2824" y="82"/>
                  </a:lnTo>
                  <a:lnTo>
                    <a:pt x="2821" y="83"/>
                  </a:lnTo>
                  <a:lnTo>
                    <a:pt x="2821" y="83"/>
                  </a:lnTo>
                  <a:lnTo>
                    <a:pt x="2821" y="82"/>
                  </a:lnTo>
                  <a:lnTo>
                    <a:pt x="2821" y="82"/>
                  </a:lnTo>
                  <a:lnTo>
                    <a:pt x="2821" y="82"/>
                  </a:lnTo>
                  <a:lnTo>
                    <a:pt x="2821" y="80"/>
                  </a:lnTo>
                  <a:lnTo>
                    <a:pt x="2821" y="80"/>
                  </a:lnTo>
                  <a:lnTo>
                    <a:pt x="2821" y="79"/>
                  </a:lnTo>
                  <a:lnTo>
                    <a:pt x="2821" y="79"/>
                  </a:lnTo>
                  <a:close/>
                  <a:moveTo>
                    <a:pt x="30" y="75"/>
                  </a:moveTo>
                  <a:lnTo>
                    <a:pt x="30" y="75"/>
                  </a:lnTo>
                  <a:lnTo>
                    <a:pt x="32" y="75"/>
                  </a:lnTo>
                  <a:lnTo>
                    <a:pt x="32" y="75"/>
                  </a:lnTo>
                  <a:lnTo>
                    <a:pt x="32" y="77"/>
                  </a:lnTo>
                  <a:lnTo>
                    <a:pt x="30" y="79"/>
                  </a:lnTo>
                  <a:lnTo>
                    <a:pt x="30" y="80"/>
                  </a:lnTo>
                  <a:lnTo>
                    <a:pt x="30" y="80"/>
                  </a:lnTo>
                  <a:lnTo>
                    <a:pt x="30" y="80"/>
                  </a:lnTo>
                  <a:lnTo>
                    <a:pt x="29" y="80"/>
                  </a:lnTo>
                  <a:lnTo>
                    <a:pt x="29" y="79"/>
                  </a:lnTo>
                  <a:lnTo>
                    <a:pt x="29" y="77"/>
                  </a:lnTo>
                  <a:lnTo>
                    <a:pt x="29" y="75"/>
                  </a:lnTo>
                  <a:lnTo>
                    <a:pt x="30" y="75"/>
                  </a:lnTo>
                  <a:lnTo>
                    <a:pt x="30" y="75"/>
                  </a:lnTo>
                  <a:close/>
                  <a:moveTo>
                    <a:pt x="3026" y="75"/>
                  </a:moveTo>
                  <a:lnTo>
                    <a:pt x="3028" y="75"/>
                  </a:lnTo>
                  <a:lnTo>
                    <a:pt x="3033" y="77"/>
                  </a:lnTo>
                  <a:lnTo>
                    <a:pt x="3034" y="79"/>
                  </a:lnTo>
                  <a:lnTo>
                    <a:pt x="3034" y="80"/>
                  </a:lnTo>
                  <a:lnTo>
                    <a:pt x="3033" y="79"/>
                  </a:lnTo>
                  <a:lnTo>
                    <a:pt x="3029" y="79"/>
                  </a:lnTo>
                  <a:lnTo>
                    <a:pt x="3026" y="79"/>
                  </a:lnTo>
                  <a:lnTo>
                    <a:pt x="3025" y="80"/>
                  </a:lnTo>
                  <a:lnTo>
                    <a:pt x="3025" y="80"/>
                  </a:lnTo>
                  <a:lnTo>
                    <a:pt x="3025" y="79"/>
                  </a:lnTo>
                  <a:lnTo>
                    <a:pt x="3026" y="77"/>
                  </a:lnTo>
                  <a:lnTo>
                    <a:pt x="3026" y="75"/>
                  </a:lnTo>
                  <a:lnTo>
                    <a:pt x="3026" y="75"/>
                  </a:lnTo>
                  <a:close/>
                  <a:moveTo>
                    <a:pt x="161" y="74"/>
                  </a:moveTo>
                  <a:lnTo>
                    <a:pt x="161" y="74"/>
                  </a:lnTo>
                  <a:lnTo>
                    <a:pt x="163" y="75"/>
                  </a:lnTo>
                  <a:lnTo>
                    <a:pt x="163" y="75"/>
                  </a:lnTo>
                  <a:lnTo>
                    <a:pt x="163" y="77"/>
                  </a:lnTo>
                  <a:lnTo>
                    <a:pt x="161" y="79"/>
                  </a:lnTo>
                  <a:lnTo>
                    <a:pt x="161" y="79"/>
                  </a:lnTo>
                  <a:lnTo>
                    <a:pt x="161" y="79"/>
                  </a:lnTo>
                  <a:lnTo>
                    <a:pt x="161" y="79"/>
                  </a:lnTo>
                  <a:lnTo>
                    <a:pt x="161" y="79"/>
                  </a:lnTo>
                  <a:lnTo>
                    <a:pt x="160" y="77"/>
                  </a:lnTo>
                  <a:lnTo>
                    <a:pt x="161" y="75"/>
                  </a:lnTo>
                  <a:lnTo>
                    <a:pt x="161" y="75"/>
                  </a:lnTo>
                  <a:lnTo>
                    <a:pt x="161" y="74"/>
                  </a:lnTo>
                  <a:close/>
                  <a:moveTo>
                    <a:pt x="2050" y="72"/>
                  </a:moveTo>
                  <a:lnTo>
                    <a:pt x="2052" y="72"/>
                  </a:lnTo>
                  <a:lnTo>
                    <a:pt x="2052" y="74"/>
                  </a:lnTo>
                  <a:lnTo>
                    <a:pt x="2052" y="75"/>
                  </a:lnTo>
                  <a:lnTo>
                    <a:pt x="2052" y="75"/>
                  </a:lnTo>
                  <a:lnTo>
                    <a:pt x="2052" y="75"/>
                  </a:lnTo>
                  <a:lnTo>
                    <a:pt x="2049" y="74"/>
                  </a:lnTo>
                  <a:lnTo>
                    <a:pt x="2047" y="72"/>
                  </a:lnTo>
                  <a:lnTo>
                    <a:pt x="2049" y="72"/>
                  </a:lnTo>
                  <a:lnTo>
                    <a:pt x="2050" y="72"/>
                  </a:lnTo>
                  <a:lnTo>
                    <a:pt x="2050" y="72"/>
                  </a:lnTo>
                  <a:close/>
                  <a:moveTo>
                    <a:pt x="2600" y="71"/>
                  </a:moveTo>
                  <a:lnTo>
                    <a:pt x="2602" y="72"/>
                  </a:lnTo>
                  <a:lnTo>
                    <a:pt x="2604" y="74"/>
                  </a:lnTo>
                  <a:lnTo>
                    <a:pt x="2604" y="75"/>
                  </a:lnTo>
                  <a:lnTo>
                    <a:pt x="2604" y="75"/>
                  </a:lnTo>
                  <a:lnTo>
                    <a:pt x="2605" y="77"/>
                  </a:lnTo>
                  <a:lnTo>
                    <a:pt x="2605" y="79"/>
                  </a:lnTo>
                  <a:lnTo>
                    <a:pt x="2607" y="80"/>
                  </a:lnTo>
                  <a:lnTo>
                    <a:pt x="2607" y="80"/>
                  </a:lnTo>
                  <a:lnTo>
                    <a:pt x="2607" y="82"/>
                  </a:lnTo>
                  <a:lnTo>
                    <a:pt x="2605" y="83"/>
                  </a:lnTo>
                  <a:lnTo>
                    <a:pt x="2602" y="83"/>
                  </a:lnTo>
                  <a:lnTo>
                    <a:pt x="2600" y="85"/>
                  </a:lnTo>
                  <a:lnTo>
                    <a:pt x="2600" y="85"/>
                  </a:lnTo>
                  <a:lnTo>
                    <a:pt x="2599" y="83"/>
                  </a:lnTo>
                  <a:lnTo>
                    <a:pt x="2597" y="82"/>
                  </a:lnTo>
                  <a:lnTo>
                    <a:pt x="2596" y="82"/>
                  </a:lnTo>
                  <a:lnTo>
                    <a:pt x="2596" y="82"/>
                  </a:lnTo>
                  <a:lnTo>
                    <a:pt x="2596" y="80"/>
                  </a:lnTo>
                  <a:lnTo>
                    <a:pt x="2596" y="77"/>
                  </a:lnTo>
                  <a:lnTo>
                    <a:pt x="2597" y="74"/>
                  </a:lnTo>
                  <a:lnTo>
                    <a:pt x="2599" y="72"/>
                  </a:lnTo>
                  <a:lnTo>
                    <a:pt x="2600" y="71"/>
                  </a:lnTo>
                  <a:close/>
                  <a:moveTo>
                    <a:pt x="8" y="66"/>
                  </a:moveTo>
                  <a:lnTo>
                    <a:pt x="8" y="68"/>
                  </a:lnTo>
                  <a:lnTo>
                    <a:pt x="8" y="69"/>
                  </a:lnTo>
                  <a:lnTo>
                    <a:pt x="10" y="69"/>
                  </a:lnTo>
                  <a:lnTo>
                    <a:pt x="10" y="72"/>
                  </a:lnTo>
                  <a:lnTo>
                    <a:pt x="10" y="72"/>
                  </a:lnTo>
                  <a:lnTo>
                    <a:pt x="10" y="72"/>
                  </a:lnTo>
                  <a:lnTo>
                    <a:pt x="8" y="71"/>
                  </a:lnTo>
                  <a:lnTo>
                    <a:pt x="8" y="71"/>
                  </a:lnTo>
                  <a:lnTo>
                    <a:pt x="8" y="71"/>
                  </a:lnTo>
                  <a:lnTo>
                    <a:pt x="7" y="69"/>
                  </a:lnTo>
                  <a:lnTo>
                    <a:pt x="7" y="69"/>
                  </a:lnTo>
                  <a:lnTo>
                    <a:pt x="7" y="68"/>
                  </a:lnTo>
                  <a:lnTo>
                    <a:pt x="8" y="66"/>
                  </a:lnTo>
                  <a:lnTo>
                    <a:pt x="8" y="66"/>
                  </a:lnTo>
                  <a:close/>
                  <a:moveTo>
                    <a:pt x="656" y="66"/>
                  </a:moveTo>
                  <a:lnTo>
                    <a:pt x="656" y="66"/>
                  </a:lnTo>
                  <a:lnTo>
                    <a:pt x="656" y="68"/>
                  </a:lnTo>
                  <a:lnTo>
                    <a:pt x="655" y="69"/>
                  </a:lnTo>
                  <a:lnTo>
                    <a:pt x="655" y="69"/>
                  </a:lnTo>
                  <a:lnTo>
                    <a:pt x="655" y="68"/>
                  </a:lnTo>
                  <a:lnTo>
                    <a:pt x="656" y="68"/>
                  </a:lnTo>
                  <a:lnTo>
                    <a:pt x="656" y="68"/>
                  </a:lnTo>
                  <a:lnTo>
                    <a:pt x="656" y="66"/>
                  </a:lnTo>
                  <a:close/>
                  <a:moveTo>
                    <a:pt x="2902" y="64"/>
                  </a:moveTo>
                  <a:lnTo>
                    <a:pt x="2900" y="66"/>
                  </a:lnTo>
                  <a:lnTo>
                    <a:pt x="2900" y="66"/>
                  </a:lnTo>
                  <a:lnTo>
                    <a:pt x="2900" y="66"/>
                  </a:lnTo>
                  <a:lnTo>
                    <a:pt x="2903" y="66"/>
                  </a:lnTo>
                  <a:lnTo>
                    <a:pt x="2903" y="68"/>
                  </a:lnTo>
                  <a:lnTo>
                    <a:pt x="2900" y="68"/>
                  </a:lnTo>
                  <a:lnTo>
                    <a:pt x="2899" y="69"/>
                  </a:lnTo>
                  <a:lnTo>
                    <a:pt x="2897" y="69"/>
                  </a:lnTo>
                  <a:lnTo>
                    <a:pt x="2897" y="71"/>
                  </a:lnTo>
                  <a:lnTo>
                    <a:pt x="2897" y="71"/>
                  </a:lnTo>
                  <a:lnTo>
                    <a:pt x="2894" y="72"/>
                  </a:lnTo>
                  <a:lnTo>
                    <a:pt x="2892" y="74"/>
                  </a:lnTo>
                  <a:lnTo>
                    <a:pt x="2891" y="74"/>
                  </a:lnTo>
                  <a:lnTo>
                    <a:pt x="2886" y="74"/>
                  </a:lnTo>
                  <a:lnTo>
                    <a:pt x="2884" y="74"/>
                  </a:lnTo>
                  <a:lnTo>
                    <a:pt x="2883" y="74"/>
                  </a:lnTo>
                  <a:lnTo>
                    <a:pt x="2878" y="72"/>
                  </a:lnTo>
                  <a:lnTo>
                    <a:pt x="2875" y="71"/>
                  </a:lnTo>
                  <a:lnTo>
                    <a:pt x="2875" y="71"/>
                  </a:lnTo>
                  <a:lnTo>
                    <a:pt x="2873" y="71"/>
                  </a:lnTo>
                  <a:lnTo>
                    <a:pt x="2873" y="71"/>
                  </a:lnTo>
                  <a:lnTo>
                    <a:pt x="2873" y="69"/>
                  </a:lnTo>
                  <a:lnTo>
                    <a:pt x="2873" y="69"/>
                  </a:lnTo>
                  <a:lnTo>
                    <a:pt x="2876" y="69"/>
                  </a:lnTo>
                  <a:lnTo>
                    <a:pt x="2880" y="68"/>
                  </a:lnTo>
                  <a:lnTo>
                    <a:pt x="2883" y="66"/>
                  </a:lnTo>
                  <a:lnTo>
                    <a:pt x="2886" y="66"/>
                  </a:lnTo>
                  <a:lnTo>
                    <a:pt x="2889" y="66"/>
                  </a:lnTo>
                  <a:lnTo>
                    <a:pt x="2892" y="66"/>
                  </a:lnTo>
                  <a:lnTo>
                    <a:pt x="2894" y="64"/>
                  </a:lnTo>
                  <a:lnTo>
                    <a:pt x="2899" y="64"/>
                  </a:lnTo>
                  <a:lnTo>
                    <a:pt x="2902" y="64"/>
                  </a:lnTo>
                  <a:close/>
                  <a:moveTo>
                    <a:pt x="658" y="61"/>
                  </a:moveTo>
                  <a:lnTo>
                    <a:pt x="658" y="61"/>
                  </a:lnTo>
                  <a:lnTo>
                    <a:pt x="659" y="64"/>
                  </a:lnTo>
                  <a:lnTo>
                    <a:pt x="659" y="68"/>
                  </a:lnTo>
                  <a:lnTo>
                    <a:pt x="659" y="69"/>
                  </a:lnTo>
                  <a:lnTo>
                    <a:pt x="659" y="69"/>
                  </a:lnTo>
                  <a:lnTo>
                    <a:pt x="659" y="69"/>
                  </a:lnTo>
                  <a:lnTo>
                    <a:pt x="659" y="66"/>
                  </a:lnTo>
                  <a:lnTo>
                    <a:pt x="658" y="64"/>
                  </a:lnTo>
                  <a:lnTo>
                    <a:pt x="658" y="61"/>
                  </a:lnTo>
                  <a:close/>
                  <a:moveTo>
                    <a:pt x="653" y="61"/>
                  </a:moveTo>
                  <a:lnTo>
                    <a:pt x="655" y="61"/>
                  </a:lnTo>
                  <a:lnTo>
                    <a:pt x="653" y="63"/>
                  </a:lnTo>
                  <a:lnTo>
                    <a:pt x="653" y="63"/>
                  </a:lnTo>
                  <a:lnTo>
                    <a:pt x="653" y="64"/>
                  </a:lnTo>
                  <a:lnTo>
                    <a:pt x="653" y="64"/>
                  </a:lnTo>
                  <a:lnTo>
                    <a:pt x="653" y="64"/>
                  </a:lnTo>
                  <a:lnTo>
                    <a:pt x="653" y="63"/>
                  </a:lnTo>
                  <a:lnTo>
                    <a:pt x="653" y="63"/>
                  </a:lnTo>
                  <a:lnTo>
                    <a:pt x="653" y="61"/>
                  </a:lnTo>
                  <a:close/>
                  <a:moveTo>
                    <a:pt x="664" y="61"/>
                  </a:moveTo>
                  <a:lnTo>
                    <a:pt x="666" y="63"/>
                  </a:lnTo>
                  <a:lnTo>
                    <a:pt x="666" y="63"/>
                  </a:lnTo>
                  <a:lnTo>
                    <a:pt x="666" y="63"/>
                  </a:lnTo>
                  <a:lnTo>
                    <a:pt x="664" y="63"/>
                  </a:lnTo>
                  <a:lnTo>
                    <a:pt x="664" y="61"/>
                  </a:lnTo>
                  <a:lnTo>
                    <a:pt x="664" y="61"/>
                  </a:lnTo>
                  <a:close/>
                  <a:moveTo>
                    <a:pt x="661" y="61"/>
                  </a:moveTo>
                  <a:lnTo>
                    <a:pt x="663" y="64"/>
                  </a:lnTo>
                  <a:lnTo>
                    <a:pt x="663" y="66"/>
                  </a:lnTo>
                  <a:lnTo>
                    <a:pt x="664" y="66"/>
                  </a:lnTo>
                  <a:lnTo>
                    <a:pt x="664" y="68"/>
                  </a:lnTo>
                  <a:lnTo>
                    <a:pt x="664" y="69"/>
                  </a:lnTo>
                  <a:lnTo>
                    <a:pt x="664" y="68"/>
                  </a:lnTo>
                  <a:lnTo>
                    <a:pt x="663" y="66"/>
                  </a:lnTo>
                  <a:lnTo>
                    <a:pt x="661" y="63"/>
                  </a:lnTo>
                  <a:lnTo>
                    <a:pt x="661" y="61"/>
                  </a:lnTo>
                  <a:lnTo>
                    <a:pt x="661" y="61"/>
                  </a:lnTo>
                  <a:close/>
                  <a:moveTo>
                    <a:pt x="666" y="60"/>
                  </a:moveTo>
                  <a:lnTo>
                    <a:pt x="667" y="61"/>
                  </a:lnTo>
                  <a:lnTo>
                    <a:pt x="667" y="63"/>
                  </a:lnTo>
                  <a:lnTo>
                    <a:pt x="669" y="63"/>
                  </a:lnTo>
                  <a:lnTo>
                    <a:pt x="667" y="63"/>
                  </a:lnTo>
                  <a:lnTo>
                    <a:pt x="666" y="61"/>
                  </a:lnTo>
                  <a:lnTo>
                    <a:pt x="666" y="60"/>
                  </a:lnTo>
                  <a:close/>
                  <a:moveTo>
                    <a:pt x="629" y="58"/>
                  </a:moveTo>
                  <a:lnTo>
                    <a:pt x="628" y="58"/>
                  </a:lnTo>
                  <a:lnTo>
                    <a:pt x="628" y="60"/>
                  </a:lnTo>
                  <a:lnTo>
                    <a:pt x="628" y="60"/>
                  </a:lnTo>
                  <a:lnTo>
                    <a:pt x="629" y="60"/>
                  </a:lnTo>
                  <a:lnTo>
                    <a:pt x="629" y="60"/>
                  </a:lnTo>
                  <a:lnTo>
                    <a:pt x="629" y="60"/>
                  </a:lnTo>
                  <a:lnTo>
                    <a:pt x="629" y="58"/>
                  </a:lnTo>
                  <a:lnTo>
                    <a:pt x="629" y="58"/>
                  </a:lnTo>
                  <a:lnTo>
                    <a:pt x="629" y="58"/>
                  </a:lnTo>
                  <a:close/>
                  <a:moveTo>
                    <a:pt x="628" y="58"/>
                  </a:moveTo>
                  <a:lnTo>
                    <a:pt x="629" y="58"/>
                  </a:lnTo>
                  <a:lnTo>
                    <a:pt x="631" y="58"/>
                  </a:lnTo>
                  <a:lnTo>
                    <a:pt x="629" y="60"/>
                  </a:lnTo>
                  <a:lnTo>
                    <a:pt x="629" y="60"/>
                  </a:lnTo>
                  <a:lnTo>
                    <a:pt x="629" y="60"/>
                  </a:lnTo>
                  <a:lnTo>
                    <a:pt x="631" y="61"/>
                  </a:lnTo>
                  <a:lnTo>
                    <a:pt x="631" y="63"/>
                  </a:lnTo>
                  <a:lnTo>
                    <a:pt x="631" y="63"/>
                  </a:lnTo>
                  <a:lnTo>
                    <a:pt x="629" y="64"/>
                  </a:lnTo>
                  <a:lnTo>
                    <a:pt x="629" y="64"/>
                  </a:lnTo>
                  <a:lnTo>
                    <a:pt x="628" y="64"/>
                  </a:lnTo>
                  <a:lnTo>
                    <a:pt x="626" y="66"/>
                  </a:lnTo>
                  <a:lnTo>
                    <a:pt x="626" y="68"/>
                  </a:lnTo>
                  <a:lnTo>
                    <a:pt x="625" y="68"/>
                  </a:lnTo>
                  <a:lnTo>
                    <a:pt x="623" y="69"/>
                  </a:lnTo>
                  <a:lnTo>
                    <a:pt x="622" y="71"/>
                  </a:lnTo>
                  <a:lnTo>
                    <a:pt x="618" y="72"/>
                  </a:lnTo>
                  <a:lnTo>
                    <a:pt x="614" y="74"/>
                  </a:lnTo>
                  <a:lnTo>
                    <a:pt x="612" y="75"/>
                  </a:lnTo>
                  <a:lnTo>
                    <a:pt x="612" y="75"/>
                  </a:lnTo>
                  <a:lnTo>
                    <a:pt x="611" y="75"/>
                  </a:lnTo>
                  <a:lnTo>
                    <a:pt x="609" y="75"/>
                  </a:lnTo>
                  <a:lnTo>
                    <a:pt x="601" y="79"/>
                  </a:lnTo>
                  <a:lnTo>
                    <a:pt x="596" y="80"/>
                  </a:lnTo>
                  <a:lnTo>
                    <a:pt x="593" y="83"/>
                  </a:lnTo>
                  <a:lnTo>
                    <a:pt x="590" y="85"/>
                  </a:lnTo>
                  <a:lnTo>
                    <a:pt x="590" y="85"/>
                  </a:lnTo>
                  <a:lnTo>
                    <a:pt x="588" y="85"/>
                  </a:lnTo>
                  <a:lnTo>
                    <a:pt x="585" y="85"/>
                  </a:lnTo>
                  <a:lnTo>
                    <a:pt x="584" y="85"/>
                  </a:lnTo>
                  <a:lnTo>
                    <a:pt x="581" y="86"/>
                  </a:lnTo>
                  <a:lnTo>
                    <a:pt x="581" y="86"/>
                  </a:lnTo>
                  <a:lnTo>
                    <a:pt x="579" y="86"/>
                  </a:lnTo>
                  <a:lnTo>
                    <a:pt x="579" y="88"/>
                  </a:lnTo>
                  <a:lnTo>
                    <a:pt x="577" y="86"/>
                  </a:lnTo>
                  <a:lnTo>
                    <a:pt x="576" y="86"/>
                  </a:lnTo>
                  <a:lnTo>
                    <a:pt x="576" y="86"/>
                  </a:lnTo>
                  <a:lnTo>
                    <a:pt x="576" y="86"/>
                  </a:lnTo>
                  <a:lnTo>
                    <a:pt x="574" y="86"/>
                  </a:lnTo>
                  <a:lnTo>
                    <a:pt x="574" y="86"/>
                  </a:lnTo>
                  <a:lnTo>
                    <a:pt x="573" y="86"/>
                  </a:lnTo>
                  <a:lnTo>
                    <a:pt x="571" y="86"/>
                  </a:lnTo>
                  <a:lnTo>
                    <a:pt x="571" y="86"/>
                  </a:lnTo>
                  <a:lnTo>
                    <a:pt x="571" y="86"/>
                  </a:lnTo>
                  <a:lnTo>
                    <a:pt x="576" y="85"/>
                  </a:lnTo>
                  <a:lnTo>
                    <a:pt x="576" y="85"/>
                  </a:lnTo>
                  <a:lnTo>
                    <a:pt x="574" y="85"/>
                  </a:lnTo>
                  <a:lnTo>
                    <a:pt x="573" y="85"/>
                  </a:lnTo>
                  <a:lnTo>
                    <a:pt x="573" y="85"/>
                  </a:lnTo>
                  <a:lnTo>
                    <a:pt x="573" y="85"/>
                  </a:lnTo>
                  <a:lnTo>
                    <a:pt x="573" y="85"/>
                  </a:lnTo>
                  <a:lnTo>
                    <a:pt x="571" y="85"/>
                  </a:lnTo>
                  <a:lnTo>
                    <a:pt x="571" y="85"/>
                  </a:lnTo>
                  <a:lnTo>
                    <a:pt x="570" y="83"/>
                  </a:lnTo>
                  <a:lnTo>
                    <a:pt x="568" y="83"/>
                  </a:lnTo>
                  <a:lnTo>
                    <a:pt x="566" y="82"/>
                  </a:lnTo>
                  <a:lnTo>
                    <a:pt x="566" y="82"/>
                  </a:lnTo>
                  <a:lnTo>
                    <a:pt x="565" y="82"/>
                  </a:lnTo>
                  <a:lnTo>
                    <a:pt x="565" y="82"/>
                  </a:lnTo>
                  <a:lnTo>
                    <a:pt x="565" y="82"/>
                  </a:lnTo>
                  <a:lnTo>
                    <a:pt x="566" y="79"/>
                  </a:lnTo>
                  <a:lnTo>
                    <a:pt x="566" y="79"/>
                  </a:lnTo>
                  <a:lnTo>
                    <a:pt x="566" y="79"/>
                  </a:lnTo>
                  <a:lnTo>
                    <a:pt x="566" y="79"/>
                  </a:lnTo>
                  <a:lnTo>
                    <a:pt x="566" y="79"/>
                  </a:lnTo>
                  <a:lnTo>
                    <a:pt x="566" y="77"/>
                  </a:lnTo>
                  <a:lnTo>
                    <a:pt x="568" y="77"/>
                  </a:lnTo>
                  <a:lnTo>
                    <a:pt x="568" y="77"/>
                  </a:lnTo>
                  <a:lnTo>
                    <a:pt x="568" y="75"/>
                  </a:lnTo>
                  <a:lnTo>
                    <a:pt x="568" y="75"/>
                  </a:lnTo>
                  <a:lnTo>
                    <a:pt x="568" y="74"/>
                  </a:lnTo>
                  <a:lnTo>
                    <a:pt x="570" y="72"/>
                  </a:lnTo>
                  <a:lnTo>
                    <a:pt x="570" y="72"/>
                  </a:lnTo>
                  <a:lnTo>
                    <a:pt x="570" y="71"/>
                  </a:lnTo>
                  <a:lnTo>
                    <a:pt x="571" y="71"/>
                  </a:lnTo>
                  <a:lnTo>
                    <a:pt x="573" y="71"/>
                  </a:lnTo>
                  <a:lnTo>
                    <a:pt x="573" y="71"/>
                  </a:lnTo>
                  <a:lnTo>
                    <a:pt x="573" y="69"/>
                  </a:lnTo>
                  <a:lnTo>
                    <a:pt x="573" y="68"/>
                  </a:lnTo>
                  <a:lnTo>
                    <a:pt x="573" y="68"/>
                  </a:lnTo>
                  <a:lnTo>
                    <a:pt x="574" y="66"/>
                  </a:lnTo>
                  <a:lnTo>
                    <a:pt x="574" y="66"/>
                  </a:lnTo>
                  <a:lnTo>
                    <a:pt x="574" y="66"/>
                  </a:lnTo>
                  <a:lnTo>
                    <a:pt x="574" y="66"/>
                  </a:lnTo>
                  <a:lnTo>
                    <a:pt x="574" y="64"/>
                  </a:lnTo>
                  <a:lnTo>
                    <a:pt x="576" y="64"/>
                  </a:lnTo>
                  <a:lnTo>
                    <a:pt x="576" y="64"/>
                  </a:lnTo>
                  <a:lnTo>
                    <a:pt x="576" y="66"/>
                  </a:lnTo>
                  <a:lnTo>
                    <a:pt x="576" y="66"/>
                  </a:lnTo>
                  <a:lnTo>
                    <a:pt x="576" y="68"/>
                  </a:lnTo>
                  <a:lnTo>
                    <a:pt x="576" y="68"/>
                  </a:lnTo>
                  <a:lnTo>
                    <a:pt x="576" y="68"/>
                  </a:lnTo>
                  <a:lnTo>
                    <a:pt x="576" y="68"/>
                  </a:lnTo>
                  <a:lnTo>
                    <a:pt x="579" y="68"/>
                  </a:lnTo>
                  <a:lnTo>
                    <a:pt x="579" y="68"/>
                  </a:lnTo>
                  <a:lnTo>
                    <a:pt x="579" y="68"/>
                  </a:lnTo>
                  <a:lnTo>
                    <a:pt x="579" y="69"/>
                  </a:lnTo>
                  <a:lnTo>
                    <a:pt x="579" y="69"/>
                  </a:lnTo>
                  <a:lnTo>
                    <a:pt x="579" y="71"/>
                  </a:lnTo>
                  <a:lnTo>
                    <a:pt x="579" y="71"/>
                  </a:lnTo>
                  <a:lnTo>
                    <a:pt x="577" y="71"/>
                  </a:lnTo>
                  <a:lnTo>
                    <a:pt x="577" y="71"/>
                  </a:lnTo>
                  <a:lnTo>
                    <a:pt x="573" y="71"/>
                  </a:lnTo>
                  <a:lnTo>
                    <a:pt x="571" y="71"/>
                  </a:lnTo>
                  <a:lnTo>
                    <a:pt x="571" y="72"/>
                  </a:lnTo>
                  <a:lnTo>
                    <a:pt x="570" y="72"/>
                  </a:lnTo>
                  <a:lnTo>
                    <a:pt x="570" y="72"/>
                  </a:lnTo>
                  <a:lnTo>
                    <a:pt x="570" y="74"/>
                  </a:lnTo>
                  <a:lnTo>
                    <a:pt x="570" y="75"/>
                  </a:lnTo>
                  <a:lnTo>
                    <a:pt x="570" y="75"/>
                  </a:lnTo>
                  <a:lnTo>
                    <a:pt x="570" y="75"/>
                  </a:lnTo>
                  <a:lnTo>
                    <a:pt x="571" y="77"/>
                  </a:lnTo>
                  <a:lnTo>
                    <a:pt x="573" y="77"/>
                  </a:lnTo>
                  <a:lnTo>
                    <a:pt x="576" y="77"/>
                  </a:lnTo>
                  <a:lnTo>
                    <a:pt x="576" y="77"/>
                  </a:lnTo>
                  <a:lnTo>
                    <a:pt x="577" y="77"/>
                  </a:lnTo>
                  <a:lnTo>
                    <a:pt x="577" y="77"/>
                  </a:lnTo>
                  <a:lnTo>
                    <a:pt x="577" y="79"/>
                  </a:lnTo>
                  <a:lnTo>
                    <a:pt x="579" y="79"/>
                  </a:lnTo>
                  <a:lnTo>
                    <a:pt x="579" y="77"/>
                  </a:lnTo>
                  <a:lnTo>
                    <a:pt x="579" y="75"/>
                  </a:lnTo>
                  <a:lnTo>
                    <a:pt x="579" y="75"/>
                  </a:lnTo>
                  <a:lnTo>
                    <a:pt x="581" y="74"/>
                  </a:lnTo>
                  <a:lnTo>
                    <a:pt x="584" y="72"/>
                  </a:lnTo>
                  <a:lnTo>
                    <a:pt x="585" y="72"/>
                  </a:lnTo>
                  <a:lnTo>
                    <a:pt x="587" y="72"/>
                  </a:lnTo>
                  <a:lnTo>
                    <a:pt x="587" y="72"/>
                  </a:lnTo>
                  <a:lnTo>
                    <a:pt x="587" y="71"/>
                  </a:lnTo>
                  <a:lnTo>
                    <a:pt x="587" y="72"/>
                  </a:lnTo>
                  <a:lnTo>
                    <a:pt x="587" y="72"/>
                  </a:lnTo>
                  <a:lnTo>
                    <a:pt x="587" y="72"/>
                  </a:lnTo>
                  <a:lnTo>
                    <a:pt x="587" y="72"/>
                  </a:lnTo>
                  <a:lnTo>
                    <a:pt x="588" y="72"/>
                  </a:lnTo>
                  <a:lnTo>
                    <a:pt x="588" y="71"/>
                  </a:lnTo>
                  <a:lnTo>
                    <a:pt x="590" y="69"/>
                  </a:lnTo>
                  <a:lnTo>
                    <a:pt x="593" y="66"/>
                  </a:lnTo>
                  <a:lnTo>
                    <a:pt x="595" y="66"/>
                  </a:lnTo>
                  <a:lnTo>
                    <a:pt x="596" y="66"/>
                  </a:lnTo>
                  <a:lnTo>
                    <a:pt x="599" y="66"/>
                  </a:lnTo>
                  <a:lnTo>
                    <a:pt x="603" y="66"/>
                  </a:lnTo>
                  <a:lnTo>
                    <a:pt x="606" y="66"/>
                  </a:lnTo>
                  <a:lnTo>
                    <a:pt x="607" y="68"/>
                  </a:lnTo>
                  <a:lnTo>
                    <a:pt x="609" y="68"/>
                  </a:lnTo>
                  <a:lnTo>
                    <a:pt x="614" y="68"/>
                  </a:lnTo>
                  <a:lnTo>
                    <a:pt x="614" y="68"/>
                  </a:lnTo>
                  <a:lnTo>
                    <a:pt x="612" y="68"/>
                  </a:lnTo>
                  <a:lnTo>
                    <a:pt x="611" y="66"/>
                  </a:lnTo>
                  <a:lnTo>
                    <a:pt x="609" y="66"/>
                  </a:lnTo>
                  <a:lnTo>
                    <a:pt x="607" y="66"/>
                  </a:lnTo>
                  <a:lnTo>
                    <a:pt x="607" y="66"/>
                  </a:lnTo>
                  <a:lnTo>
                    <a:pt x="609" y="64"/>
                  </a:lnTo>
                  <a:lnTo>
                    <a:pt x="609" y="64"/>
                  </a:lnTo>
                  <a:lnTo>
                    <a:pt x="609" y="64"/>
                  </a:lnTo>
                  <a:lnTo>
                    <a:pt x="611" y="64"/>
                  </a:lnTo>
                  <a:lnTo>
                    <a:pt x="611" y="63"/>
                  </a:lnTo>
                  <a:lnTo>
                    <a:pt x="612" y="63"/>
                  </a:lnTo>
                  <a:lnTo>
                    <a:pt x="615" y="63"/>
                  </a:lnTo>
                  <a:lnTo>
                    <a:pt x="618" y="61"/>
                  </a:lnTo>
                  <a:lnTo>
                    <a:pt x="618" y="61"/>
                  </a:lnTo>
                  <a:lnTo>
                    <a:pt x="618" y="63"/>
                  </a:lnTo>
                  <a:lnTo>
                    <a:pt x="620" y="63"/>
                  </a:lnTo>
                  <a:lnTo>
                    <a:pt x="623" y="61"/>
                  </a:lnTo>
                  <a:lnTo>
                    <a:pt x="625" y="61"/>
                  </a:lnTo>
                  <a:lnTo>
                    <a:pt x="626" y="61"/>
                  </a:lnTo>
                  <a:lnTo>
                    <a:pt x="626" y="61"/>
                  </a:lnTo>
                  <a:lnTo>
                    <a:pt x="628" y="61"/>
                  </a:lnTo>
                  <a:lnTo>
                    <a:pt x="629" y="61"/>
                  </a:lnTo>
                  <a:lnTo>
                    <a:pt x="629" y="61"/>
                  </a:lnTo>
                  <a:lnTo>
                    <a:pt x="629" y="60"/>
                  </a:lnTo>
                  <a:lnTo>
                    <a:pt x="628" y="60"/>
                  </a:lnTo>
                  <a:lnTo>
                    <a:pt x="628" y="60"/>
                  </a:lnTo>
                  <a:lnTo>
                    <a:pt x="628" y="58"/>
                  </a:lnTo>
                  <a:lnTo>
                    <a:pt x="628" y="58"/>
                  </a:lnTo>
                  <a:lnTo>
                    <a:pt x="628" y="58"/>
                  </a:lnTo>
                  <a:lnTo>
                    <a:pt x="628" y="58"/>
                  </a:lnTo>
                  <a:close/>
                  <a:moveTo>
                    <a:pt x="672" y="55"/>
                  </a:moveTo>
                  <a:lnTo>
                    <a:pt x="674" y="55"/>
                  </a:lnTo>
                  <a:lnTo>
                    <a:pt x="675" y="55"/>
                  </a:lnTo>
                  <a:lnTo>
                    <a:pt x="677" y="57"/>
                  </a:lnTo>
                  <a:lnTo>
                    <a:pt x="675" y="57"/>
                  </a:lnTo>
                  <a:lnTo>
                    <a:pt x="672" y="57"/>
                  </a:lnTo>
                  <a:lnTo>
                    <a:pt x="670" y="55"/>
                  </a:lnTo>
                  <a:lnTo>
                    <a:pt x="670" y="55"/>
                  </a:lnTo>
                  <a:lnTo>
                    <a:pt x="672" y="55"/>
                  </a:lnTo>
                  <a:close/>
                  <a:moveTo>
                    <a:pt x="49" y="53"/>
                  </a:moveTo>
                  <a:lnTo>
                    <a:pt x="51" y="55"/>
                  </a:lnTo>
                  <a:lnTo>
                    <a:pt x="51" y="55"/>
                  </a:lnTo>
                  <a:lnTo>
                    <a:pt x="51" y="57"/>
                  </a:lnTo>
                  <a:lnTo>
                    <a:pt x="49" y="57"/>
                  </a:lnTo>
                  <a:lnTo>
                    <a:pt x="48" y="57"/>
                  </a:lnTo>
                  <a:lnTo>
                    <a:pt x="48" y="55"/>
                  </a:lnTo>
                  <a:lnTo>
                    <a:pt x="48" y="55"/>
                  </a:lnTo>
                  <a:lnTo>
                    <a:pt x="48" y="55"/>
                  </a:lnTo>
                  <a:lnTo>
                    <a:pt x="49" y="53"/>
                  </a:lnTo>
                  <a:close/>
                  <a:moveTo>
                    <a:pt x="54" y="52"/>
                  </a:moveTo>
                  <a:lnTo>
                    <a:pt x="55" y="52"/>
                  </a:lnTo>
                  <a:lnTo>
                    <a:pt x="55" y="53"/>
                  </a:lnTo>
                  <a:lnTo>
                    <a:pt x="55" y="55"/>
                  </a:lnTo>
                  <a:lnTo>
                    <a:pt x="55" y="55"/>
                  </a:lnTo>
                  <a:lnTo>
                    <a:pt x="55" y="55"/>
                  </a:lnTo>
                  <a:lnTo>
                    <a:pt x="55" y="55"/>
                  </a:lnTo>
                  <a:lnTo>
                    <a:pt x="55" y="55"/>
                  </a:lnTo>
                  <a:lnTo>
                    <a:pt x="54" y="55"/>
                  </a:lnTo>
                  <a:lnTo>
                    <a:pt x="54" y="55"/>
                  </a:lnTo>
                  <a:lnTo>
                    <a:pt x="52" y="55"/>
                  </a:lnTo>
                  <a:lnTo>
                    <a:pt x="52" y="55"/>
                  </a:lnTo>
                  <a:lnTo>
                    <a:pt x="52" y="55"/>
                  </a:lnTo>
                  <a:lnTo>
                    <a:pt x="51" y="53"/>
                  </a:lnTo>
                  <a:lnTo>
                    <a:pt x="51" y="53"/>
                  </a:lnTo>
                  <a:lnTo>
                    <a:pt x="52" y="52"/>
                  </a:lnTo>
                  <a:lnTo>
                    <a:pt x="54" y="52"/>
                  </a:lnTo>
                  <a:close/>
                  <a:moveTo>
                    <a:pt x="738" y="47"/>
                  </a:moveTo>
                  <a:lnTo>
                    <a:pt x="738" y="47"/>
                  </a:lnTo>
                  <a:lnTo>
                    <a:pt x="740" y="47"/>
                  </a:lnTo>
                  <a:lnTo>
                    <a:pt x="740" y="47"/>
                  </a:lnTo>
                  <a:lnTo>
                    <a:pt x="740" y="49"/>
                  </a:lnTo>
                  <a:lnTo>
                    <a:pt x="740" y="49"/>
                  </a:lnTo>
                  <a:lnTo>
                    <a:pt x="741" y="49"/>
                  </a:lnTo>
                  <a:lnTo>
                    <a:pt x="741" y="50"/>
                  </a:lnTo>
                  <a:lnTo>
                    <a:pt x="741" y="50"/>
                  </a:lnTo>
                  <a:lnTo>
                    <a:pt x="740" y="50"/>
                  </a:lnTo>
                  <a:lnTo>
                    <a:pt x="738" y="49"/>
                  </a:lnTo>
                  <a:lnTo>
                    <a:pt x="738" y="49"/>
                  </a:lnTo>
                  <a:lnTo>
                    <a:pt x="738" y="49"/>
                  </a:lnTo>
                  <a:lnTo>
                    <a:pt x="738" y="47"/>
                  </a:lnTo>
                  <a:lnTo>
                    <a:pt x="738" y="47"/>
                  </a:lnTo>
                  <a:lnTo>
                    <a:pt x="738" y="47"/>
                  </a:lnTo>
                  <a:lnTo>
                    <a:pt x="738" y="47"/>
                  </a:lnTo>
                  <a:close/>
                  <a:moveTo>
                    <a:pt x="335" y="42"/>
                  </a:moveTo>
                  <a:lnTo>
                    <a:pt x="335" y="42"/>
                  </a:lnTo>
                  <a:lnTo>
                    <a:pt x="335" y="44"/>
                  </a:lnTo>
                  <a:lnTo>
                    <a:pt x="335" y="46"/>
                  </a:lnTo>
                  <a:lnTo>
                    <a:pt x="335" y="46"/>
                  </a:lnTo>
                  <a:lnTo>
                    <a:pt x="333" y="47"/>
                  </a:lnTo>
                  <a:lnTo>
                    <a:pt x="335" y="49"/>
                  </a:lnTo>
                  <a:lnTo>
                    <a:pt x="336" y="52"/>
                  </a:lnTo>
                  <a:lnTo>
                    <a:pt x="338" y="52"/>
                  </a:lnTo>
                  <a:lnTo>
                    <a:pt x="339" y="53"/>
                  </a:lnTo>
                  <a:lnTo>
                    <a:pt x="341" y="55"/>
                  </a:lnTo>
                  <a:lnTo>
                    <a:pt x="342" y="57"/>
                  </a:lnTo>
                  <a:lnTo>
                    <a:pt x="344" y="57"/>
                  </a:lnTo>
                  <a:lnTo>
                    <a:pt x="346" y="58"/>
                  </a:lnTo>
                  <a:lnTo>
                    <a:pt x="346" y="58"/>
                  </a:lnTo>
                  <a:lnTo>
                    <a:pt x="344" y="58"/>
                  </a:lnTo>
                  <a:lnTo>
                    <a:pt x="344" y="58"/>
                  </a:lnTo>
                  <a:lnTo>
                    <a:pt x="341" y="57"/>
                  </a:lnTo>
                  <a:lnTo>
                    <a:pt x="341" y="55"/>
                  </a:lnTo>
                  <a:lnTo>
                    <a:pt x="339" y="53"/>
                  </a:lnTo>
                  <a:lnTo>
                    <a:pt x="338" y="53"/>
                  </a:lnTo>
                  <a:lnTo>
                    <a:pt x="335" y="52"/>
                  </a:lnTo>
                  <a:lnTo>
                    <a:pt x="335" y="50"/>
                  </a:lnTo>
                  <a:lnTo>
                    <a:pt x="335" y="49"/>
                  </a:lnTo>
                  <a:lnTo>
                    <a:pt x="333" y="47"/>
                  </a:lnTo>
                  <a:lnTo>
                    <a:pt x="333" y="47"/>
                  </a:lnTo>
                  <a:lnTo>
                    <a:pt x="335" y="46"/>
                  </a:lnTo>
                  <a:lnTo>
                    <a:pt x="335" y="44"/>
                  </a:lnTo>
                  <a:lnTo>
                    <a:pt x="335" y="42"/>
                  </a:lnTo>
                  <a:lnTo>
                    <a:pt x="335" y="42"/>
                  </a:lnTo>
                  <a:close/>
                  <a:moveTo>
                    <a:pt x="669" y="41"/>
                  </a:moveTo>
                  <a:lnTo>
                    <a:pt x="669" y="42"/>
                  </a:lnTo>
                  <a:lnTo>
                    <a:pt x="669" y="42"/>
                  </a:lnTo>
                  <a:lnTo>
                    <a:pt x="669" y="42"/>
                  </a:lnTo>
                  <a:lnTo>
                    <a:pt x="669" y="42"/>
                  </a:lnTo>
                  <a:lnTo>
                    <a:pt x="669" y="42"/>
                  </a:lnTo>
                  <a:lnTo>
                    <a:pt x="669" y="41"/>
                  </a:lnTo>
                  <a:close/>
                  <a:moveTo>
                    <a:pt x="494" y="39"/>
                  </a:moveTo>
                  <a:lnTo>
                    <a:pt x="494" y="39"/>
                  </a:lnTo>
                  <a:lnTo>
                    <a:pt x="494" y="41"/>
                  </a:lnTo>
                  <a:lnTo>
                    <a:pt x="494" y="42"/>
                  </a:lnTo>
                  <a:lnTo>
                    <a:pt x="494" y="44"/>
                  </a:lnTo>
                  <a:lnTo>
                    <a:pt x="492" y="46"/>
                  </a:lnTo>
                  <a:lnTo>
                    <a:pt x="492" y="46"/>
                  </a:lnTo>
                  <a:lnTo>
                    <a:pt x="492" y="42"/>
                  </a:lnTo>
                  <a:lnTo>
                    <a:pt x="491" y="41"/>
                  </a:lnTo>
                  <a:lnTo>
                    <a:pt x="492" y="41"/>
                  </a:lnTo>
                  <a:lnTo>
                    <a:pt x="492" y="39"/>
                  </a:lnTo>
                  <a:lnTo>
                    <a:pt x="494" y="39"/>
                  </a:lnTo>
                  <a:close/>
                  <a:moveTo>
                    <a:pt x="663" y="39"/>
                  </a:moveTo>
                  <a:lnTo>
                    <a:pt x="661" y="39"/>
                  </a:lnTo>
                  <a:lnTo>
                    <a:pt x="661" y="39"/>
                  </a:lnTo>
                  <a:lnTo>
                    <a:pt x="661" y="39"/>
                  </a:lnTo>
                  <a:lnTo>
                    <a:pt x="661" y="39"/>
                  </a:lnTo>
                  <a:lnTo>
                    <a:pt x="661" y="39"/>
                  </a:lnTo>
                  <a:lnTo>
                    <a:pt x="663" y="39"/>
                  </a:lnTo>
                  <a:lnTo>
                    <a:pt x="663" y="39"/>
                  </a:lnTo>
                  <a:lnTo>
                    <a:pt x="663" y="39"/>
                  </a:lnTo>
                  <a:close/>
                  <a:moveTo>
                    <a:pt x="669" y="38"/>
                  </a:moveTo>
                  <a:lnTo>
                    <a:pt x="669" y="38"/>
                  </a:lnTo>
                  <a:lnTo>
                    <a:pt x="667" y="38"/>
                  </a:lnTo>
                  <a:lnTo>
                    <a:pt x="666" y="38"/>
                  </a:lnTo>
                  <a:lnTo>
                    <a:pt x="666" y="39"/>
                  </a:lnTo>
                  <a:lnTo>
                    <a:pt x="666" y="39"/>
                  </a:lnTo>
                  <a:lnTo>
                    <a:pt x="666" y="39"/>
                  </a:lnTo>
                  <a:lnTo>
                    <a:pt x="666" y="39"/>
                  </a:lnTo>
                  <a:lnTo>
                    <a:pt x="666" y="39"/>
                  </a:lnTo>
                  <a:lnTo>
                    <a:pt x="666" y="39"/>
                  </a:lnTo>
                  <a:lnTo>
                    <a:pt x="666" y="39"/>
                  </a:lnTo>
                  <a:lnTo>
                    <a:pt x="666" y="39"/>
                  </a:lnTo>
                  <a:lnTo>
                    <a:pt x="667" y="39"/>
                  </a:lnTo>
                  <a:lnTo>
                    <a:pt x="667" y="39"/>
                  </a:lnTo>
                  <a:lnTo>
                    <a:pt x="667" y="38"/>
                  </a:lnTo>
                  <a:lnTo>
                    <a:pt x="669" y="38"/>
                  </a:lnTo>
                  <a:lnTo>
                    <a:pt x="669" y="38"/>
                  </a:lnTo>
                  <a:close/>
                  <a:moveTo>
                    <a:pt x="830" y="38"/>
                  </a:moveTo>
                  <a:lnTo>
                    <a:pt x="830" y="38"/>
                  </a:lnTo>
                  <a:lnTo>
                    <a:pt x="830" y="38"/>
                  </a:lnTo>
                  <a:lnTo>
                    <a:pt x="830" y="38"/>
                  </a:lnTo>
                  <a:lnTo>
                    <a:pt x="831" y="38"/>
                  </a:lnTo>
                  <a:lnTo>
                    <a:pt x="831" y="38"/>
                  </a:lnTo>
                  <a:lnTo>
                    <a:pt x="831" y="38"/>
                  </a:lnTo>
                  <a:lnTo>
                    <a:pt x="831" y="39"/>
                  </a:lnTo>
                  <a:lnTo>
                    <a:pt x="831" y="39"/>
                  </a:lnTo>
                  <a:lnTo>
                    <a:pt x="830" y="39"/>
                  </a:lnTo>
                  <a:lnTo>
                    <a:pt x="828" y="39"/>
                  </a:lnTo>
                  <a:lnTo>
                    <a:pt x="828" y="39"/>
                  </a:lnTo>
                  <a:lnTo>
                    <a:pt x="828" y="38"/>
                  </a:lnTo>
                  <a:lnTo>
                    <a:pt x="828" y="38"/>
                  </a:lnTo>
                  <a:lnTo>
                    <a:pt x="828" y="38"/>
                  </a:lnTo>
                  <a:lnTo>
                    <a:pt x="830" y="38"/>
                  </a:lnTo>
                  <a:lnTo>
                    <a:pt x="830" y="38"/>
                  </a:lnTo>
                  <a:close/>
                  <a:moveTo>
                    <a:pt x="670" y="36"/>
                  </a:moveTo>
                  <a:lnTo>
                    <a:pt x="670" y="38"/>
                  </a:lnTo>
                  <a:lnTo>
                    <a:pt x="670" y="38"/>
                  </a:lnTo>
                  <a:lnTo>
                    <a:pt x="670" y="38"/>
                  </a:lnTo>
                  <a:lnTo>
                    <a:pt x="670" y="38"/>
                  </a:lnTo>
                  <a:lnTo>
                    <a:pt x="670" y="36"/>
                  </a:lnTo>
                  <a:lnTo>
                    <a:pt x="670" y="36"/>
                  </a:lnTo>
                  <a:lnTo>
                    <a:pt x="670" y="36"/>
                  </a:lnTo>
                  <a:close/>
                  <a:moveTo>
                    <a:pt x="675" y="33"/>
                  </a:moveTo>
                  <a:lnTo>
                    <a:pt x="675" y="33"/>
                  </a:lnTo>
                  <a:lnTo>
                    <a:pt x="675" y="34"/>
                  </a:lnTo>
                  <a:lnTo>
                    <a:pt x="675" y="34"/>
                  </a:lnTo>
                  <a:lnTo>
                    <a:pt x="675" y="34"/>
                  </a:lnTo>
                  <a:lnTo>
                    <a:pt x="669" y="39"/>
                  </a:lnTo>
                  <a:lnTo>
                    <a:pt x="667" y="41"/>
                  </a:lnTo>
                  <a:lnTo>
                    <a:pt x="667" y="41"/>
                  </a:lnTo>
                  <a:lnTo>
                    <a:pt x="667" y="41"/>
                  </a:lnTo>
                  <a:lnTo>
                    <a:pt x="667" y="41"/>
                  </a:lnTo>
                  <a:lnTo>
                    <a:pt x="669" y="41"/>
                  </a:lnTo>
                  <a:lnTo>
                    <a:pt x="669" y="41"/>
                  </a:lnTo>
                  <a:lnTo>
                    <a:pt x="670" y="41"/>
                  </a:lnTo>
                  <a:lnTo>
                    <a:pt x="670" y="41"/>
                  </a:lnTo>
                  <a:lnTo>
                    <a:pt x="669" y="42"/>
                  </a:lnTo>
                  <a:lnTo>
                    <a:pt x="669" y="42"/>
                  </a:lnTo>
                  <a:lnTo>
                    <a:pt x="670" y="42"/>
                  </a:lnTo>
                  <a:lnTo>
                    <a:pt x="670" y="42"/>
                  </a:lnTo>
                  <a:lnTo>
                    <a:pt x="670" y="42"/>
                  </a:lnTo>
                  <a:lnTo>
                    <a:pt x="670" y="42"/>
                  </a:lnTo>
                  <a:lnTo>
                    <a:pt x="670" y="44"/>
                  </a:lnTo>
                  <a:lnTo>
                    <a:pt x="669" y="44"/>
                  </a:lnTo>
                  <a:lnTo>
                    <a:pt x="669" y="44"/>
                  </a:lnTo>
                  <a:lnTo>
                    <a:pt x="669" y="44"/>
                  </a:lnTo>
                  <a:lnTo>
                    <a:pt x="669" y="44"/>
                  </a:lnTo>
                  <a:lnTo>
                    <a:pt x="667" y="44"/>
                  </a:lnTo>
                  <a:lnTo>
                    <a:pt x="667" y="44"/>
                  </a:lnTo>
                  <a:lnTo>
                    <a:pt x="669" y="46"/>
                  </a:lnTo>
                  <a:lnTo>
                    <a:pt x="669" y="46"/>
                  </a:lnTo>
                  <a:lnTo>
                    <a:pt x="669" y="46"/>
                  </a:lnTo>
                  <a:lnTo>
                    <a:pt x="669" y="47"/>
                  </a:lnTo>
                  <a:lnTo>
                    <a:pt x="669" y="49"/>
                  </a:lnTo>
                  <a:lnTo>
                    <a:pt x="669" y="49"/>
                  </a:lnTo>
                  <a:lnTo>
                    <a:pt x="669" y="49"/>
                  </a:lnTo>
                  <a:lnTo>
                    <a:pt x="669" y="49"/>
                  </a:lnTo>
                  <a:lnTo>
                    <a:pt x="669" y="49"/>
                  </a:lnTo>
                  <a:lnTo>
                    <a:pt x="669" y="50"/>
                  </a:lnTo>
                  <a:lnTo>
                    <a:pt x="669" y="50"/>
                  </a:lnTo>
                  <a:lnTo>
                    <a:pt x="667" y="50"/>
                  </a:lnTo>
                  <a:lnTo>
                    <a:pt x="667" y="50"/>
                  </a:lnTo>
                  <a:lnTo>
                    <a:pt x="666" y="50"/>
                  </a:lnTo>
                  <a:lnTo>
                    <a:pt x="664" y="52"/>
                  </a:lnTo>
                  <a:lnTo>
                    <a:pt x="663" y="52"/>
                  </a:lnTo>
                  <a:lnTo>
                    <a:pt x="663" y="53"/>
                  </a:lnTo>
                  <a:lnTo>
                    <a:pt x="661" y="53"/>
                  </a:lnTo>
                  <a:lnTo>
                    <a:pt x="661" y="53"/>
                  </a:lnTo>
                  <a:lnTo>
                    <a:pt x="659" y="53"/>
                  </a:lnTo>
                  <a:lnTo>
                    <a:pt x="658" y="55"/>
                  </a:lnTo>
                  <a:lnTo>
                    <a:pt x="658" y="55"/>
                  </a:lnTo>
                  <a:lnTo>
                    <a:pt x="658" y="55"/>
                  </a:lnTo>
                  <a:lnTo>
                    <a:pt x="658" y="55"/>
                  </a:lnTo>
                  <a:lnTo>
                    <a:pt x="656" y="55"/>
                  </a:lnTo>
                  <a:lnTo>
                    <a:pt x="653" y="55"/>
                  </a:lnTo>
                  <a:lnTo>
                    <a:pt x="652" y="55"/>
                  </a:lnTo>
                  <a:lnTo>
                    <a:pt x="650" y="55"/>
                  </a:lnTo>
                  <a:lnTo>
                    <a:pt x="648" y="55"/>
                  </a:lnTo>
                  <a:lnTo>
                    <a:pt x="647" y="53"/>
                  </a:lnTo>
                  <a:lnTo>
                    <a:pt x="645" y="53"/>
                  </a:lnTo>
                  <a:lnTo>
                    <a:pt x="640" y="53"/>
                  </a:lnTo>
                  <a:lnTo>
                    <a:pt x="637" y="53"/>
                  </a:lnTo>
                  <a:lnTo>
                    <a:pt x="633" y="53"/>
                  </a:lnTo>
                  <a:lnTo>
                    <a:pt x="628" y="55"/>
                  </a:lnTo>
                  <a:lnTo>
                    <a:pt x="626" y="55"/>
                  </a:lnTo>
                  <a:lnTo>
                    <a:pt x="625" y="57"/>
                  </a:lnTo>
                  <a:lnTo>
                    <a:pt x="623" y="57"/>
                  </a:lnTo>
                  <a:lnTo>
                    <a:pt x="623" y="57"/>
                  </a:lnTo>
                  <a:lnTo>
                    <a:pt x="622" y="57"/>
                  </a:lnTo>
                  <a:lnTo>
                    <a:pt x="620" y="55"/>
                  </a:lnTo>
                  <a:lnTo>
                    <a:pt x="618" y="55"/>
                  </a:lnTo>
                  <a:lnTo>
                    <a:pt x="617" y="55"/>
                  </a:lnTo>
                  <a:lnTo>
                    <a:pt x="617" y="53"/>
                  </a:lnTo>
                  <a:lnTo>
                    <a:pt x="620" y="52"/>
                  </a:lnTo>
                  <a:lnTo>
                    <a:pt x="620" y="50"/>
                  </a:lnTo>
                  <a:lnTo>
                    <a:pt x="620" y="50"/>
                  </a:lnTo>
                  <a:lnTo>
                    <a:pt x="620" y="49"/>
                  </a:lnTo>
                  <a:lnTo>
                    <a:pt x="622" y="49"/>
                  </a:lnTo>
                  <a:lnTo>
                    <a:pt x="622" y="49"/>
                  </a:lnTo>
                  <a:lnTo>
                    <a:pt x="622" y="49"/>
                  </a:lnTo>
                  <a:lnTo>
                    <a:pt x="623" y="49"/>
                  </a:lnTo>
                  <a:lnTo>
                    <a:pt x="625" y="47"/>
                  </a:lnTo>
                  <a:lnTo>
                    <a:pt x="626" y="46"/>
                  </a:lnTo>
                  <a:lnTo>
                    <a:pt x="628" y="46"/>
                  </a:lnTo>
                  <a:lnTo>
                    <a:pt x="629" y="44"/>
                  </a:lnTo>
                  <a:lnTo>
                    <a:pt x="631" y="44"/>
                  </a:lnTo>
                  <a:lnTo>
                    <a:pt x="634" y="44"/>
                  </a:lnTo>
                  <a:lnTo>
                    <a:pt x="634" y="44"/>
                  </a:lnTo>
                  <a:lnTo>
                    <a:pt x="636" y="44"/>
                  </a:lnTo>
                  <a:lnTo>
                    <a:pt x="637" y="44"/>
                  </a:lnTo>
                  <a:lnTo>
                    <a:pt x="639" y="42"/>
                  </a:lnTo>
                  <a:lnTo>
                    <a:pt x="640" y="42"/>
                  </a:lnTo>
                  <a:lnTo>
                    <a:pt x="644" y="42"/>
                  </a:lnTo>
                  <a:lnTo>
                    <a:pt x="645" y="42"/>
                  </a:lnTo>
                  <a:lnTo>
                    <a:pt x="645" y="42"/>
                  </a:lnTo>
                  <a:lnTo>
                    <a:pt x="647" y="42"/>
                  </a:lnTo>
                  <a:lnTo>
                    <a:pt x="647" y="41"/>
                  </a:lnTo>
                  <a:lnTo>
                    <a:pt x="648" y="41"/>
                  </a:lnTo>
                  <a:lnTo>
                    <a:pt x="650" y="41"/>
                  </a:lnTo>
                  <a:lnTo>
                    <a:pt x="650" y="41"/>
                  </a:lnTo>
                  <a:lnTo>
                    <a:pt x="650" y="42"/>
                  </a:lnTo>
                  <a:lnTo>
                    <a:pt x="650" y="42"/>
                  </a:lnTo>
                  <a:lnTo>
                    <a:pt x="650" y="42"/>
                  </a:lnTo>
                  <a:lnTo>
                    <a:pt x="650" y="42"/>
                  </a:lnTo>
                  <a:lnTo>
                    <a:pt x="652" y="42"/>
                  </a:lnTo>
                  <a:lnTo>
                    <a:pt x="653" y="42"/>
                  </a:lnTo>
                  <a:lnTo>
                    <a:pt x="655" y="42"/>
                  </a:lnTo>
                  <a:lnTo>
                    <a:pt x="653" y="42"/>
                  </a:lnTo>
                  <a:lnTo>
                    <a:pt x="653" y="42"/>
                  </a:lnTo>
                  <a:lnTo>
                    <a:pt x="653" y="42"/>
                  </a:lnTo>
                  <a:lnTo>
                    <a:pt x="653" y="44"/>
                  </a:lnTo>
                  <a:lnTo>
                    <a:pt x="653" y="44"/>
                  </a:lnTo>
                  <a:lnTo>
                    <a:pt x="655" y="42"/>
                  </a:lnTo>
                  <a:lnTo>
                    <a:pt x="655" y="42"/>
                  </a:lnTo>
                  <a:lnTo>
                    <a:pt x="655" y="44"/>
                  </a:lnTo>
                  <a:lnTo>
                    <a:pt x="655" y="44"/>
                  </a:lnTo>
                  <a:lnTo>
                    <a:pt x="656" y="44"/>
                  </a:lnTo>
                  <a:lnTo>
                    <a:pt x="656" y="44"/>
                  </a:lnTo>
                  <a:lnTo>
                    <a:pt x="658" y="44"/>
                  </a:lnTo>
                  <a:lnTo>
                    <a:pt x="659" y="42"/>
                  </a:lnTo>
                  <a:lnTo>
                    <a:pt x="659" y="42"/>
                  </a:lnTo>
                  <a:lnTo>
                    <a:pt x="659" y="42"/>
                  </a:lnTo>
                  <a:lnTo>
                    <a:pt x="658" y="42"/>
                  </a:lnTo>
                  <a:lnTo>
                    <a:pt x="658" y="42"/>
                  </a:lnTo>
                  <a:lnTo>
                    <a:pt x="656" y="42"/>
                  </a:lnTo>
                  <a:lnTo>
                    <a:pt x="658" y="42"/>
                  </a:lnTo>
                  <a:lnTo>
                    <a:pt x="659" y="41"/>
                  </a:lnTo>
                  <a:lnTo>
                    <a:pt x="659" y="41"/>
                  </a:lnTo>
                  <a:lnTo>
                    <a:pt x="659" y="41"/>
                  </a:lnTo>
                  <a:lnTo>
                    <a:pt x="659" y="41"/>
                  </a:lnTo>
                  <a:lnTo>
                    <a:pt x="658" y="41"/>
                  </a:lnTo>
                  <a:lnTo>
                    <a:pt x="658" y="41"/>
                  </a:lnTo>
                  <a:lnTo>
                    <a:pt x="656" y="41"/>
                  </a:lnTo>
                  <a:lnTo>
                    <a:pt x="656" y="41"/>
                  </a:lnTo>
                  <a:lnTo>
                    <a:pt x="656" y="39"/>
                  </a:lnTo>
                  <a:lnTo>
                    <a:pt x="656" y="39"/>
                  </a:lnTo>
                  <a:lnTo>
                    <a:pt x="653" y="39"/>
                  </a:lnTo>
                  <a:lnTo>
                    <a:pt x="653" y="39"/>
                  </a:lnTo>
                  <a:lnTo>
                    <a:pt x="653" y="39"/>
                  </a:lnTo>
                  <a:lnTo>
                    <a:pt x="653" y="41"/>
                  </a:lnTo>
                  <a:lnTo>
                    <a:pt x="653" y="41"/>
                  </a:lnTo>
                  <a:lnTo>
                    <a:pt x="653" y="41"/>
                  </a:lnTo>
                  <a:lnTo>
                    <a:pt x="653" y="41"/>
                  </a:lnTo>
                  <a:lnTo>
                    <a:pt x="653" y="39"/>
                  </a:lnTo>
                  <a:lnTo>
                    <a:pt x="653" y="39"/>
                  </a:lnTo>
                  <a:lnTo>
                    <a:pt x="653" y="39"/>
                  </a:lnTo>
                  <a:lnTo>
                    <a:pt x="652" y="39"/>
                  </a:lnTo>
                  <a:lnTo>
                    <a:pt x="652" y="39"/>
                  </a:lnTo>
                  <a:lnTo>
                    <a:pt x="650" y="41"/>
                  </a:lnTo>
                  <a:lnTo>
                    <a:pt x="650" y="41"/>
                  </a:lnTo>
                  <a:lnTo>
                    <a:pt x="650" y="39"/>
                  </a:lnTo>
                  <a:lnTo>
                    <a:pt x="652" y="39"/>
                  </a:lnTo>
                  <a:lnTo>
                    <a:pt x="653" y="39"/>
                  </a:lnTo>
                  <a:lnTo>
                    <a:pt x="653" y="39"/>
                  </a:lnTo>
                  <a:lnTo>
                    <a:pt x="655" y="39"/>
                  </a:lnTo>
                  <a:lnTo>
                    <a:pt x="655" y="39"/>
                  </a:lnTo>
                  <a:lnTo>
                    <a:pt x="655" y="39"/>
                  </a:lnTo>
                  <a:lnTo>
                    <a:pt x="656" y="39"/>
                  </a:lnTo>
                  <a:lnTo>
                    <a:pt x="656" y="38"/>
                  </a:lnTo>
                  <a:lnTo>
                    <a:pt x="658" y="39"/>
                  </a:lnTo>
                  <a:lnTo>
                    <a:pt x="658" y="39"/>
                  </a:lnTo>
                  <a:lnTo>
                    <a:pt x="658" y="39"/>
                  </a:lnTo>
                  <a:lnTo>
                    <a:pt x="658" y="39"/>
                  </a:lnTo>
                  <a:lnTo>
                    <a:pt x="659" y="39"/>
                  </a:lnTo>
                  <a:lnTo>
                    <a:pt x="659" y="39"/>
                  </a:lnTo>
                  <a:lnTo>
                    <a:pt x="658" y="39"/>
                  </a:lnTo>
                  <a:lnTo>
                    <a:pt x="656" y="41"/>
                  </a:lnTo>
                  <a:lnTo>
                    <a:pt x="656" y="41"/>
                  </a:lnTo>
                  <a:lnTo>
                    <a:pt x="658" y="41"/>
                  </a:lnTo>
                  <a:lnTo>
                    <a:pt x="658" y="41"/>
                  </a:lnTo>
                  <a:lnTo>
                    <a:pt x="661" y="39"/>
                  </a:lnTo>
                  <a:lnTo>
                    <a:pt x="663" y="38"/>
                  </a:lnTo>
                  <a:lnTo>
                    <a:pt x="664" y="38"/>
                  </a:lnTo>
                  <a:lnTo>
                    <a:pt x="666" y="38"/>
                  </a:lnTo>
                  <a:lnTo>
                    <a:pt x="666" y="38"/>
                  </a:lnTo>
                  <a:lnTo>
                    <a:pt x="667" y="36"/>
                  </a:lnTo>
                  <a:lnTo>
                    <a:pt x="672" y="36"/>
                  </a:lnTo>
                  <a:lnTo>
                    <a:pt x="674" y="34"/>
                  </a:lnTo>
                  <a:lnTo>
                    <a:pt x="675" y="33"/>
                  </a:lnTo>
                  <a:lnTo>
                    <a:pt x="675" y="33"/>
                  </a:lnTo>
                  <a:close/>
                  <a:moveTo>
                    <a:pt x="175" y="31"/>
                  </a:moveTo>
                  <a:lnTo>
                    <a:pt x="177" y="33"/>
                  </a:lnTo>
                  <a:lnTo>
                    <a:pt x="177" y="34"/>
                  </a:lnTo>
                  <a:lnTo>
                    <a:pt x="178" y="34"/>
                  </a:lnTo>
                  <a:lnTo>
                    <a:pt x="178" y="36"/>
                  </a:lnTo>
                  <a:lnTo>
                    <a:pt x="177" y="36"/>
                  </a:lnTo>
                  <a:lnTo>
                    <a:pt x="177" y="36"/>
                  </a:lnTo>
                  <a:lnTo>
                    <a:pt x="177" y="36"/>
                  </a:lnTo>
                  <a:lnTo>
                    <a:pt x="175" y="36"/>
                  </a:lnTo>
                  <a:lnTo>
                    <a:pt x="175" y="34"/>
                  </a:lnTo>
                  <a:lnTo>
                    <a:pt x="175" y="34"/>
                  </a:lnTo>
                  <a:lnTo>
                    <a:pt x="175" y="34"/>
                  </a:lnTo>
                  <a:lnTo>
                    <a:pt x="174" y="34"/>
                  </a:lnTo>
                  <a:lnTo>
                    <a:pt x="174" y="34"/>
                  </a:lnTo>
                  <a:lnTo>
                    <a:pt x="172" y="34"/>
                  </a:lnTo>
                  <a:lnTo>
                    <a:pt x="172" y="34"/>
                  </a:lnTo>
                  <a:lnTo>
                    <a:pt x="174" y="33"/>
                  </a:lnTo>
                  <a:lnTo>
                    <a:pt x="174" y="33"/>
                  </a:lnTo>
                  <a:lnTo>
                    <a:pt x="174" y="33"/>
                  </a:lnTo>
                  <a:lnTo>
                    <a:pt x="175" y="33"/>
                  </a:lnTo>
                  <a:lnTo>
                    <a:pt x="175" y="33"/>
                  </a:lnTo>
                  <a:lnTo>
                    <a:pt x="175" y="31"/>
                  </a:lnTo>
                  <a:close/>
                  <a:moveTo>
                    <a:pt x="623" y="30"/>
                  </a:moveTo>
                  <a:lnTo>
                    <a:pt x="623" y="30"/>
                  </a:lnTo>
                  <a:lnTo>
                    <a:pt x="623" y="31"/>
                  </a:lnTo>
                  <a:lnTo>
                    <a:pt x="625" y="31"/>
                  </a:lnTo>
                  <a:lnTo>
                    <a:pt x="626" y="33"/>
                  </a:lnTo>
                  <a:lnTo>
                    <a:pt x="626" y="33"/>
                  </a:lnTo>
                  <a:lnTo>
                    <a:pt x="626" y="34"/>
                  </a:lnTo>
                  <a:lnTo>
                    <a:pt x="626" y="34"/>
                  </a:lnTo>
                  <a:lnTo>
                    <a:pt x="626" y="34"/>
                  </a:lnTo>
                  <a:lnTo>
                    <a:pt x="623" y="36"/>
                  </a:lnTo>
                  <a:lnTo>
                    <a:pt x="622" y="36"/>
                  </a:lnTo>
                  <a:lnTo>
                    <a:pt x="622" y="38"/>
                  </a:lnTo>
                  <a:lnTo>
                    <a:pt x="622" y="38"/>
                  </a:lnTo>
                  <a:lnTo>
                    <a:pt x="622" y="38"/>
                  </a:lnTo>
                  <a:lnTo>
                    <a:pt x="622" y="38"/>
                  </a:lnTo>
                  <a:lnTo>
                    <a:pt x="622" y="36"/>
                  </a:lnTo>
                  <a:lnTo>
                    <a:pt x="620" y="34"/>
                  </a:lnTo>
                  <a:lnTo>
                    <a:pt x="620" y="34"/>
                  </a:lnTo>
                  <a:lnTo>
                    <a:pt x="620" y="34"/>
                  </a:lnTo>
                  <a:lnTo>
                    <a:pt x="622" y="34"/>
                  </a:lnTo>
                  <a:lnTo>
                    <a:pt x="622" y="33"/>
                  </a:lnTo>
                  <a:lnTo>
                    <a:pt x="623" y="31"/>
                  </a:lnTo>
                  <a:lnTo>
                    <a:pt x="623" y="31"/>
                  </a:lnTo>
                  <a:lnTo>
                    <a:pt x="623" y="31"/>
                  </a:lnTo>
                  <a:lnTo>
                    <a:pt x="623" y="30"/>
                  </a:lnTo>
                  <a:close/>
                  <a:moveTo>
                    <a:pt x="611" y="27"/>
                  </a:moveTo>
                  <a:lnTo>
                    <a:pt x="611" y="27"/>
                  </a:lnTo>
                  <a:lnTo>
                    <a:pt x="611" y="27"/>
                  </a:lnTo>
                  <a:lnTo>
                    <a:pt x="611" y="28"/>
                  </a:lnTo>
                  <a:lnTo>
                    <a:pt x="612" y="28"/>
                  </a:lnTo>
                  <a:lnTo>
                    <a:pt x="612" y="28"/>
                  </a:lnTo>
                  <a:lnTo>
                    <a:pt x="612" y="27"/>
                  </a:lnTo>
                  <a:lnTo>
                    <a:pt x="612" y="27"/>
                  </a:lnTo>
                  <a:lnTo>
                    <a:pt x="611" y="27"/>
                  </a:lnTo>
                  <a:close/>
                  <a:moveTo>
                    <a:pt x="715" y="23"/>
                  </a:moveTo>
                  <a:lnTo>
                    <a:pt x="715" y="23"/>
                  </a:lnTo>
                  <a:lnTo>
                    <a:pt x="715" y="23"/>
                  </a:lnTo>
                  <a:lnTo>
                    <a:pt x="713" y="25"/>
                  </a:lnTo>
                  <a:lnTo>
                    <a:pt x="713" y="25"/>
                  </a:lnTo>
                  <a:lnTo>
                    <a:pt x="713" y="25"/>
                  </a:lnTo>
                  <a:lnTo>
                    <a:pt x="713" y="27"/>
                  </a:lnTo>
                  <a:lnTo>
                    <a:pt x="713" y="30"/>
                  </a:lnTo>
                  <a:lnTo>
                    <a:pt x="713" y="31"/>
                  </a:lnTo>
                  <a:lnTo>
                    <a:pt x="711" y="31"/>
                  </a:lnTo>
                  <a:lnTo>
                    <a:pt x="711" y="33"/>
                  </a:lnTo>
                  <a:lnTo>
                    <a:pt x="711" y="33"/>
                  </a:lnTo>
                  <a:lnTo>
                    <a:pt x="711" y="33"/>
                  </a:lnTo>
                  <a:lnTo>
                    <a:pt x="711" y="34"/>
                  </a:lnTo>
                  <a:lnTo>
                    <a:pt x="711" y="34"/>
                  </a:lnTo>
                  <a:lnTo>
                    <a:pt x="711" y="34"/>
                  </a:lnTo>
                  <a:lnTo>
                    <a:pt x="711" y="34"/>
                  </a:lnTo>
                  <a:lnTo>
                    <a:pt x="711" y="36"/>
                  </a:lnTo>
                  <a:lnTo>
                    <a:pt x="711" y="38"/>
                  </a:lnTo>
                  <a:lnTo>
                    <a:pt x="710" y="39"/>
                  </a:lnTo>
                  <a:lnTo>
                    <a:pt x="710" y="41"/>
                  </a:lnTo>
                  <a:lnTo>
                    <a:pt x="710" y="44"/>
                  </a:lnTo>
                  <a:lnTo>
                    <a:pt x="710" y="46"/>
                  </a:lnTo>
                  <a:lnTo>
                    <a:pt x="710" y="46"/>
                  </a:lnTo>
                  <a:lnTo>
                    <a:pt x="710" y="46"/>
                  </a:lnTo>
                  <a:lnTo>
                    <a:pt x="710" y="44"/>
                  </a:lnTo>
                  <a:lnTo>
                    <a:pt x="710" y="42"/>
                  </a:lnTo>
                  <a:lnTo>
                    <a:pt x="708" y="41"/>
                  </a:lnTo>
                  <a:lnTo>
                    <a:pt x="708" y="41"/>
                  </a:lnTo>
                  <a:lnTo>
                    <a:pt x="708" y="39"/>
                  </a:lnTo>
                  <a:lnTo>
                    <a:pt x="710" y="38"/>
                  </a:lnTo>
                  <a:lnTo>
                    <a:pt x="710" y="34"/>
                  </a:lnTo>
                  <a:lnTo>
                    <a:pt x="710" y="34"/>
                  </a:lnTo>
                  <a:lnTo>
                    <a:pt x="708" y="31"/>
                  </a:lnTo>
                  <a:lnTo>
                    <a:pt x="710" y="28"/>
                  </a:lnTo>
                  <a:lnTo>
                    <a:pt x="710" y="25"/>
                  </a:lnTo>
                  <a:lnTo>
                    <a:pt x="710" y="23"/>
                  </a:lnTo>
                  <a:lnTo>
                    <a:pt x="711" y="23"/>
                  </a:lnTo>
                  <a:lnTo>
                    <a:pt x="711" y="25"/>
                  </a:lnTo>
                  <a:lnTo>
                    <a:pt x="711" y="25"/>
                  </a:lnTo>
                  <a:lnTo>
                    <a:pt x="711" y="27"/>
                  </a:lnTo>
                  <a:lnTo>
                    <a:pt x="711" y="25"/>
                  </a:lnTo>
                  <a:lnTo>
                    <a:pt x="713" y="23"/>
                  </a:lnTo>
                  <a:lnTo>
                    <a:pt x="713" y="23"/>
                  </a:lnTo>
                  <a:lnTo>
                    <a:pt x="715" y="23"/>
                  </a:lnTo>
                  <a:close/>
                  <a:moveTo>
                    <a:pt x="527" y="22"/>
                  </a:moveTo>
                  <a:lnTo>
                    <a:pt x="527" y="22"/>
                  </a:lnTo>
                  <a:lnTo>
                    <a:pt x="527" y="22"/>
                  </a:lnTo>
                  <a:lnTo>
                    <a:pt x="527" y="23"/>
                  </a:lnTo>
                  <a:lnTo>
                    <a:pt x="527" y="23"/>
                  </a:lnTo>
                  <a:lnTo>
                    <a:pt x="529" y="22"/>
                  </a:lnTo>
                  <a:lnTo>
                    <a:pt x="529" y="22"/>
                  </a:lnTo>
                  <a:lnTo>
                    <a:pt x="527" y="22"/>
                  </a:lnTo>
                  <a:lnTo>
                    <a:pt x="527" y="22"/>
                  </a:lnTo>
                  <a:close/>
                  <a:moveTo>
                    <a:pt x="513" y="19"/>
                  </a:moveTo>
                  <a:lnTo>
                    <a:pt x="511" y="19"/>
                  </a:lnTo>
                  <a:lnTo>
                    <a:pt x="511" y="20"/>
                  </a:lnTo>
                  <a:lnTo>
                    <a:pt x="511" y="20"/>
                  </a:lnTo>
                  <a:lnTo>
                    <a:pt x="510" y="22"/>
                  </a:lnTo>
                  <a:lnTo>
                    <a:pt x="510" y="22"/>
                  </a:lnTo>
                  <a:lnTo>
                    <a:pt x="510" y="23"/>
                  </a:lnTo>
                  <a:lnTo>
                    <a:pt x="508" y="23"/>
                  </a:lnTo>
                  <a:lnTo>
                    <a:pt x="508" y="25"/>
                  </a:lnTo>
                  <a:lnTo>
                    <a:pt x="508" y="25"/>
                  </a:lnTo>
                  <a:lnTo>
                    <a:pt x="508" y="27"/>
                  </a:lnTo>
                  <a:lnTo>
                    <a:pt x="508" y="27"/>
                  </a:lnTo>
                  <a:lnTo>
                    <a:pt x="508" y="27"/>
                  </a:lnTo>
                  <a:lnTo>
                    <a:pt x="508" y="27"/>
                  </a:lnTo>
                  <a:lnTo>
                    <a:pt x="510" y="27"/>
                  </a:lnTo>
                  <a:lnTo>
                    <a:pt x="510" y="25"/>
                  </a:lnTo>
                  <a:lnTo>
                    <a:pt x="511" y="25"/>
                  </a:lnTo>
                  <a:lnTo>
                    <a:pt x="510" y="25"/>
                  </a:lnTo>
                  <a:lnTo>
                    <a:pt x="511" y="25"/>
                  </a:lnTo>
                  <a:lnTo>
                    <a:pt x="511" y="23"/>
                  </a:lnTo>
                  <a:lnTo>
                    <a:pt x="511" y="23"/>
                  </a:lnTo>
                  <a:lnTo>
                    <a:pt x="511" y="23"/>
                  </a:lnTo>
                  <a:lnTo>
                    <a:pt x="513" y="23"/>
                  </a:lnTo>
                  <a:lnTo>
                    <a:pt x="513" y="22"/>
                  </a:lnTo>
                  <a:lnTo>
                    <a:pt x="513" y="22"/>
                  </a:lnTo>
                  <a:lnTo>
                    <a:pt x="511" y="22"/>
                  </a:lnTo>
                  <a:lnTo>
                    <a:pt x="511" y="22"/>
                  </a:lnTo>
                  <a:lnTo>
                    <a:pt x="513" y="22"/>
                  </a:lnTo>
                  <a:lnTo>
                    <a:pt x="513" y="22"/>
                  </a:lnTo>
                  <a:lnTo>
                    <a:pt x="513" y="20"/>
                  </a:lnTo>
                  <a:lnTo>
                    <a:pt x="513" y="20"/>
                  </a:lnTo>
                  <a:lnTo>
                    <a:pt x="513" y="20"/>
                  </a:lnTo>
                  <a:lnTo>
                    <a:pt x="513" y="20"/>
                  </a:lnTo>
                  <a:lnTo>
                    <a:pt x="513" y="19"/>
                  </a:lnTo>
                  <a:lnTo>
                    <a:pt x="513" y="19"/>
                  </a:lnTo>
                  <a:lnTo>
                    <a:pt x="513" y="19"/>
                  </a:lnTo>
                  <a:close/>
                  <a:moveTo>
                    <a:pt x="3685" y="19"/>
                  </a:moveTo>
                  <a:lnTo>
                    <a:pt x="3687" y="19"/>
                  </a:lnTo>
                  <a:lnTo>
                    <a:pt x="3690" y="20"/>
                  </a:lnTo>
                  <a:lnTo>
                    <a:pt x="3690" y="22"/>
                  </a:lnTo>
                  <a:lnTo>
                    <a:pt x="3690" y="23"/>
                  </a:lnTo>
                  <a:lnTo>
                    <a:pt x="3690" y="25"/>
                  </a:lnTo>
                  <a:lnTo>
                    <a:pt x="3689" y="30"/>
                  </a:lnTo>
                  <a:lnTo>
                    <a:pt x="3685" y="31"/>
                  </a:lnTo>
                  <a:lnTo>
                    <a:pt x="3684" y="33"/>
                  </a:lnTo>
                  <a:lnTo>
                    <a:pt x="3682" y="31"/>
                  </a:lnTo>
                  <a:lnTo>
                    <a:pt x="3682" y="31"/>
                  </a:lnTo>
                  <a:lnTo>
                    <a:pt x="3682" y="31"/>
                  </a:lnTo>
                  <a:lnTo>
                    <a:pt x="3681" y="30"/>
                  </a:lnTo>
                  <a:lnTo>
                    <a:pt x="3681" y="28"/>
                  </a:lnTo>
                  <a:lnTo>
                    <a:pt x="3681" y="27"/>
                  </a:lnTo>
                  <a:lnTo>
                    <a:pt x="3681" y="25"/>
                  </a:lnTo>
                  <a:lnTo>
                    <a:pt x="3679" y="23"/>
                  </a:lnTo>
                  <a:lnTo>
                    <a:pt x="3679" y="22"/>
                  </a:lnTo>
                  <a:lnTo>
                    <a:pt x="3679" y="20"/>
                  </a:lnTo>
                  <a:lnTo>
                    <a:pt x="3681" y="19"/>
                  </a:lnTo>
                  <a:lnTo>
                    <a:pt x="3682" y="19"/>
                  </a:lnTo>
                  <a:lnTo>
                    <a:pt x="3685" y="19"/>
                  </a:lnTo>
                  <a:close/>
                  <a:moveTo>
                    <a:pt x="514" y="17"/>
                  </a:moveTo>
                  <a:lnTo>
                    <a:pt x="514" y="17"/>
                  </a:lnTo>
                  <a:lnTo>
                    <a:pt x="514" y="19"/>
                  </a:lnTo>
                  <a:lnTo>
                    <a:pt x="514" y="19"/>
                  </a:lnTo>
                  <a:lnTo>
                    <a:pt x="514" y="19"/>
                  </a:lnTo>
                  <a:lnTo>
                    <a:pt x="516" y="17"/>
                  </a:lnTo>
                  <a:lnTo>
                    <a:pt x="514" y="17"/>
                  </a:lnTo>
                  <a:lnTo>
                    <a:pt x="514" y="17"/>
                  </a:lnTo>
                  <a:lnTo>
                    <a:pt x="514" y="17"/>
                  </a:lnTo>
                  <a:lnTo>
                    <a:pt x="514" y="17"/>
                  </a:lnTo>
                  <a:close/>
                  <a:moveTo>
                    <a:pt x="588" y="16"/>
                  </a:moveTo>
                  <a:lnTo>
                    <a:pt x="588" y="16"/>
                  </a:lnTo>
                  <a:lnTo>
                    <a:pt x="588" y="16"/>
                  </a:lnTo>
                  <a:lnTo>
                    <a:pt x="588" y="16"/>
                  </a:lnTo>
                  <a:lnTo>
                    <a:pt x="588" y="16"/>
                  </a:lnTo>
                  <a:lnTo>
                    <a:pt x="588" y="16"/>
                  </a:lnTo>
                  <a:lnTo>
                    <a:pt x="590" y="16"/>
                  </a:lnTo>
                  <a:lnTo>
                    <a:pt x="590" y="16"/>
                  </a:lnTo>
                  <a:lnTo>
                    <a:pt x="588" y="16"/>
                  </a:lnTo>
                  <a:close/>
                  <a:moveTo>
                    <a:pt x="790" y="11"/>
                  </a:moveTo>
                  <a:lnTo>
                    <a:pt x="792" y="12"/>
                  </a:lnTo>
                  <a:lnTo>
                    <a:pt x="793" y="12"/>
                  </a:lnTo>
                  <a:lnTo>
                    <a:pt x="795" y="12"/>
                  </a:lnTo>
                  <a:lnTo>
                    <a:pt x="795" y="12"/>
                  </a:lnTo>
                  <a:lnTo>
                    <a:pt x="795" y="12"/>
                  </a:lnTo>
                  <a:lnTo>
                    <a:pt x="795" y="14"/>
                  </a:lnTo>
                  <a:lnTo>
                    <a:pt x="795" y="14"/>
                  </a:lnTo>
                  <a:lnTo>
                    <a:pt x="793" y="14"/>
                  </a:lnTo>
                  <a:lnTo>
                    <a:pt x="790" y="12"/>
                  </a:lnTo>
                  <a:lnTo>
                    <a:pt x="790" y="11"/>
                  </a:lnTo>
                  <a:lnTo>
                    <a:pt x="790" y="11"/>
                  </a:lnTo>
                  <a:close/>
                  <a:moveTo>
                    <a:pt x="535" y="11"/>
                  </a:moveTo>
                  <a:lnTo>
                    <a:pt x="533" y="11"/>
                  </a:lnTo>
                  <a:lnTo>
                    <a:pt x="533" y="12"/>
                  </a:lnTo>
                  <a:lnTo>
                    <a:pt x="533" y="14"/>
                  </a:lnTo>
                  <a:lnTo>
                    <a:pt x="533" y="14"/>
                  </a:lnTo>
                  <a:lnTo>
                    <a:pt x="533" y="14"/>
                  </a:lnTo>
                  <a:lnTo>
                    <a:pt x="535" y="12"/>
                  </a:lnTo>
                  <a:lnTo>
                    <a:pt x="535" y="12"/>
                  </a:lnTo>
                  <a:lnTo>
                    <a:pt x="535" y="11"/>
                  </a:lnTo>
                  <a:lnTo>
                    <a:pt x="535" y="11"/>
                  </a:lnTo>
                  <a:lnTo>
                    <a:pt x="535" y="11"/>
                  </a:lnTo>
                  <a:close/>
                  <a:moveTo>
                    <a:pt x="549" y="9"/>
                  </a:moveTo>
                  <a:lnTo>
                    <a:pt x="549" y="9"/>
                  </a:lnTo>
                  <a:lnTo>
                    <a:pt x="549" y="11"/>
                  </a:lnTo>
                  <a:lnTo>
                    <a:pt x="551" y="11"/>
                  </a:lnTo>
                  <a:lnTo>
                    <a:pt x="551" y="11"/>
                  </a:lnTo>
                  <a:lnTo>
                    <a:pt x="551" y="11"/>
                  </a:lnTo>
                  <a:lnTo>
                    <a:pt x="551" y="11"/>
                  </a:lnTo>
                  <a:lnTo>
                    <a:pt x="551" y="11"/>
                  </a:lnTo>
                  <a:lnTo>
                    <a:pt x="551" y="9"/>
                  </a:lnTo>
                  <a:lnTo>
                    <a:pt x="551" y="9"/>
                  </a:lnTo>
                  <a:lnTo>
                    <a:pt x="549" y="9"/>
                  </a:lnTo>
                  <a:close/>
                  <a:moveTo>
                    <a:pt x="573" y="6"/>
                  </a:moveTo>
                  <a:lnTo>
                    <a:pt x="573" y="6"/>
                  </a:lnTo>
                  <a:lnTo>
                    <a:pt x="571" y="8"/>
                  </a:lnTo>
                  <a:lnTo>
                    <a:pt x="571" y="8"/>
                  </a:lnTo>
                  <a:lnTo>
                    <a:pt x="571" y="8"/>
                  </a:lnTo>
                  <a:lnTo>
                    <a:pt x="571" y="8"/>
                  </a:lnTo>
                  <a:lnTo>
                    <a:pt x="570" y="8"/>
                  </a:lnTo>
                  <a:lnTo>
                    <a:pt x="570" y="8"/>
                  </a:lnTo>
                  <a:lnTo>
                    <a:pt x="570" y="8"/>
                  </a:lnTo>
                  <a:lnTo>
                    <a:pt x="570" y="8"/>
                  </a:lnTo>
                  <a:lnTo>
                    <a:pt x="568" y="8"/>
                  </a:lnTo>
                  <a:lnTo>
                    <a:pt x="568" y="8"/>
                  </a:lnTo>
                  <a:lnTo>
                    <a:pt x="568" y="8"/>
                  </a:lnTo>
                  <a:lnTo>
                    <a:pt x="568" y="8"/>
                  </a:lnTo>
                  <a:lnTo>
                    <a:pt x="568" y="9"/>
                  </a:lnTo>
                  <a:lnTo>
                    <a:pt x="571" y="9"/>
                  </a:lnTo>
                  <a:lnTo>
                    <a:pt x="571" y="9"/>
                  </a:lnTo>
                  <a:lnTo>
                    <a:pt x="574" y="9"/>
                  </a:lnTo>
                  <a:lnTo>
                    <a:pt x="576" y="11"/>
                  </a:lnTo>
                  <a:lnTo>
                    <a:pt x="577" y="11"/>
                  </a:lnTo>
                  <a:lnTo>
                    <a:pt x="579" y="12"/>
                  </a:lnTo>
                  <a:lnTo>
                    <a:pt x="581" y="12"/>
                  </a:lnTo>
                  <a:lnTo>
                    <a:pt x="582" y="12"/>
                  </a:lnTo>
                  <a:lnTo>
                    <a:pt x="582" y="12"/>
                  </a:lnTo>
                  <a:lnTo>
                    <a:pt x="584" y="14"/>
                  </a:lnTo>
                  <a:lnTo>
                    <a:pt x="584" y="14"/>
                  </a:lnTo>
                  <a:lnTo>
                    <a:pt x="585" y="14"/>
                  </a:lnTo>
                  <a:lnTo>
                    <a:pt x="585" y="14"/>
                  </a:lnTo>
                  <a:lnTo>
                    <a:pt x="588" y="12"/>
                  </a:lnTo>
                  <a:lnTo>
                    <a:pt x="588" y="12"/>
                  </a:lnTo>
                  <a:lnTo>
                    <a:pt x="588" y="12"/>
                  </a:lnTo>
                  <a:lnTo>
                    <a:pt x="587" y="14"/>
                  </a:lnTo>
                  <a:lnTo>
                    <a:pt x="587" y="14"/>
                  </a:lnTo>
                  <a:lnTo>
                    <a:pt x="587" y="14"/>
                  </a:lnTo>
                  <a:lnTo>
                    <a:pt x="585" y="14"/>
                  </a:lnTo>
                  <a:lnTo>
                    <a:pt x="585" y="14"/>
                  </a:lnTo>
                  <a:lnTo>
                    <a:pt x="587" y="14"/>
                  </a:lnTo>
                  <a:lnTo>
                    <a:pt x="587" y="14"/>
                  </a:lnTo>
                  <a:lnTo>
                    <a:pt x="587" y="14"/>
                  </a:lnTo>
                  <a:lnTo>
                    <a:pt x="588" y="14"/>
                  </a:lnTo>
                  <a:lnTo>
                    <a:pt x="588" y="14"/>
                  </a:lnTo>
                  <a:lnTo>
                    <a:pt x="590" y="12"/>
                  </a:lnTo>
                  <a:lnTo>
                    <a:pt x="592" y="11"/>
                  </a:lnTo>
                  <a:lnTo>
                    <a:pt x="592" y="9"/>
                  </a:lnTo>
                  <a:lnTo>
                    <a:pt x="590" y="9"/>
                  </a:lnTo>
                  <a:lnTo>
                    <a:pt x="590" y="9"/>
                  </a:lnTo>
                  <a:lnTo>
                    <a:pt x="590" y="9"/>
                  </a:lnTo>
                  <a:lnTo>
                    <a:pt x="590" y="9"/>
                  </a:lnTo>
                  <a:lnTo>
                    <a:pt x="590" y="8"/>
                  </a:lnTo>
                  <a:lnTo>
                    <a:pt x="590" y="8"/>
                  </a:lnTo>
                  <a:lnTo>
                    <a:pt x="588" y="9"/>
                  </a:lnTo>
                  <a:lnTo>
                    <a:pt x="588" y="9"/>
                  </a:lnTo>
                  <a:lnTo>
                    <a:pt x="588" y="11"/>
                  </a:lnTo>
                  <a:lnTo>
                    <a:pt x="588" y="11"/>
                  </a:lnTo>
                  <a:lnTo>
                    <a:pt x="588" y="11"/>
                  </a:lnTo>
                  <a:lnTo>
                    <a:pt x="588" y="9"/>
                  </a:lnTo>
                  <a:lnTo>
                    <a:pt x="588" y="9"/>
                  </a:lnTo>
                  <a:lnTo>
                    <a:pt x="588" y="8"/>
                  </a:lnTo>
                  <a:lnTo>
                    <a:pt x="587" y="8"/>
                  </a:lnTo>
                  <a:lnTo>
                    <a:pt x="587" y="8"/>
                  </a:lnTo>
                  <a:lnTo>
                    <a:pt x="587" y="8"/>
                  </a:lnTo>
                  <a:lnTo>
                    <a:pt x="587" y="8"/>
                  </a:lnTo>
                  <a:lnTo>
                    <a:pt x="587" y="6"/>
                  </a:lnTo>
                  <a:lnTo>
                    <a:pt x="585" y="6"/>
                  </a:lnTo>
                  <a:lnTo>
                    <a:pt x="585" y="8"/>
                  </a:lnTo>
                  <a:lnTo>
                    <a:pt x="584" y="8"/>
                  </a:lnTo>
                  <a:lnTo>
                    <a:pt x="584" y="9"/>
                  </a:lnTo>
                  <a:lnTo>
                    <a:pt x="582" y="9"/>
                  </a:lnTo>
                  <a:lnTo>
                    <a:pt x="582" y="8"/>
                  </a:lnTo>
                  <a:lnTo>
                    <a:pt x="582" y="8"/>
                  </a:lnTo>
                  <a:lnTo>
                    <a:pt x="582" y="8"/>
                  </a:lnTo>
                  <a:lnTo>
                    <a:pt x="581" y="8"/>
                  </a:lnTo>
                  <a:lnTo>
                    <a:pt x="581" y="6"/>
                  </a:lnTo>
                  <a:lnTo>
                    <a:pt x="581" y="6"/>
                  </a:lnTo>
                  <a:lnTo>
                    <a:pt x="579" y="6"/>
                  </a:lnTo>
                  <a:lnTo>
                    <a:pt x="579" y="8"/>
                  </a:lnTo>
                  <a:lnTo>
                    <a:pt x="579" y="8"/>
                  </a:lnTo>
                  <a:lnTo>
                    <a:pt x="579" y="8"/>
                  </a:lnTo>
                  <a:lnTo>
                    <a:pt x="577" y="8"/>
                  </a:lnTo>
                  <a:lnTo>
                    <a:pt x="577" y="8"/>
                  </a:lnTo>
                  <a:lnTo>
                    <a:pt x="577" y="8"/>
                  </a:lnTo>
                  <a:lnTo>
                    <a:pt x="577" y="8"/>
                  </a:lnTo>
                  <a:lnTo>
                    <a:pt x="577" y="9"/>
                  </a:lnTo>
                  <a:lnTo>
                    <a:pt x="577" y="9"/>
                  </a:lnTo>
                  <a:lnTo>
                    <a:pt x="577" y="9"/>
                  </a:lnTo>
                  <a:lnTo>
                    <a:pt x="577" y="9"/>
                  </a:lnTo>
                  <a:lnTo>
                    <a:pt x="577" y="9"/>
                  </a:lnTo>
                  <a:lnTo>
                    <a:pt x="577" y="9"/>
                  </a:lnTo>
                  <a:lnTo>
                    <a:pt x="577" y="9"/>
                  </a:lnTo>
                  <a:lnTo>
                    <a:pt x="576" y="9"/>
                  </a:lnTo>
                  <a:lnTo>
                    <a:pt x="576" y="9"/>
                  </a:lnTo>
                  <a:lnTo>
                    <a:pt x="576" y="9"/>
                  </a:lnTo>
                  <a:lnTo>
                    <a:pt x="576" y="9"/>
                  </a:lnTo>
                  <a:lnTo>
                    <a:pt x="576" y="9"/>
                  </a:lnTo>
                  <a:lnTo>
                    <a:pt x="574" y="9"/>
                  </a:lnTo>
                  <a:lnTo>
                    <a:pt x="574" y="9"/>
                  </a:lnTo>
                  <a:lnTo>
                    <a:pt x="574" y="9"/>
                  </a:lnTo>
                  <a:lnTo>
                    <a:pt x="574" y="8"/>
                  </a:lnTo>
                  <a:lnTo>
                    <a:pt x="574" y="8"/>
                  </a:lnTo>
                  <a:lnTo>
                    <a:pt x="573" y="8"/>
                  </a:lnTo>
                  <a:lnTo>
                    <a:pt x="574" y="6"/>
                  </a:lnTo>
                  <a:lnTo>
                    <a:pt x="573" y="6"/>
                  </a:lnTo>
                  <a:close/>
                  <a:moveTo>
                    <a:pt x="566" y="6"/>
                  </a:moveTo>
                  <a:lnTo>
                    <a:pt x="565" y="6"/>
                  </a:lnTo>
                  <a:lnTo>
                    <a:pt x="565" y="8"/>
                  </a:lnTo>
                  <a:lnTo>
                    <a:pt x="565" y="8"/>
                  </a:lnTo>
                  <a:lnTo>
                    <a:pt x="563" y="8"/>
                  </a:lnTo>
                  <a:lnTo>
                    <a:pt x="565" y="8"/>
                  </a:lnTo>
                  <a:lnTo>
                    <a:pt x="565" y="9"/>
                  </a:lnTo>
                  <a:lnTo>
                    <a:pt x="566" y="9"/>
                  </a:lnTo>
                  <a:lnTo>
                    <a:pt x="566" y="8"/>
                  </a:lnTo>
                  <a:lnTo>
                    <a:pt x="566" y="8"/>
                  </a:lnTo>
                  <a:lnTo>
                    <a:pt x="566" y="6"/>
                  </a:lnTo>
                  <a:lnTo>
                    <a:pt x="566" y="6"/>
                  </a:lnTo>
                  <a:close/>
                  <a:moveTo>
                    <a:pt x="817" y="5"/>
                  </a:moveTo>
                  <a:lnTo>
                    <a:pt x="817" y="5"/>
                  </a:lnTo>
                  <a:lnTo>
                    <a:pt x="817" y="5"/>
                  </a:lnTo>
                  <a:lnTo>
                    <a:pt x="817" y="6"/>
                  </a:lnTo>
                  <a:lnTo>
                    <a:pt x="817" y="6"/>
                  </a:lnTo>
                  <a:lnTo>
                    <a:pt x="817" y="8"/>
                  </a:lnTo>
                  <a:lnTo>
                    <a:pt x="817" y="8"/>
                  </a:lnTo>
                  <a:lnTo>
                    <a:pt x="816" y="8"/>
                  </a:lnTo>
                  <a:lnTo>
                    <a:pt x="816" y="9"/>
                  </a:lnTo>
                  <a:lnTo>
                    <a:pt x="814" y="9"/>
                  </a:lnTo>
                  <a:lnTo>
                    <a:pt x="814" y="9"/>
                  </a:lnTo>
                  <a:lnTo>
                    <a:pt x="816" y="8"/>
                  </a:lnTo>
                  <a:lnTo>
                    <a:pt x="816" y="8"/>
                  </a:lnTo>
                  <a:lnTo>
                    <a:pt x="816" y="6"/>
                  </a:lnTo>
                  <a:lnTo>
                    <a:pt x="816" y="6"/>
                  </a:lnTo>
                  <a:lnTo>
                    <a:pt x="817" y="5"/>
                  </a:lnTo>
                  <a:lnTo>
                    <a:pt x="817" y="5"/>
                  </a:lnTo>
                  <a:lnTo>
                    <a:pt x="817" y="5"/>
                  </a:lnTo>
                  <a:lnTo>
                    <a:pt x="817" y="5"/>
                  </a:lnTo>
                  <a:close/>
                  <a:moveTo>
                    <a:pt x="562" y="5"/>
                  </a:moveTo>
                  <a:lnTo>
                    <a:pt x="560" y="5"/>
                  </a:lnTo>
                  <a:lnTo>
                    <a:pt x="562" y="5"/>
                  </a:lnTo>
                  <a:lnTo>
                    <a:pt x="562" y="5"/>
                  </a:lnTo>
                  <a:lnTo>
                    <a:pt x="560" y="6"/>
                  </a:lnTo>
                  <a:lnTo>
                    <a:pt x="560" y="6"/>
                  </a:lnTo>
                  <a:lnTo>
                    <a:pt x="558" y="6"/>
                  </a:lnTo>
                  <a:lnTo>
                    <a:pt x="558" y="6"/>
                  </a:lnTo>
                  <a:lnTo>
                    <a:pt x="558" y="6"/>
                  </a:lnTo>
                  <a:lnTo>
                    <a:pt x="558" y="6"/>
                  </a:lnTo>
                  <a:lnTo>
                    <a:pt x="558" y="6"/>
                  </a:lnTo>
                  <a:lnTo>
                    <a:pt x="558" y="8"/>
                  </a:lnTo>
                  <a:lnTo>
                    <a:pt x="560" y="8"/>
                  </a:lnTo>
                  <a:lnTo>
                    <a:pt x="562" y="8"/>
                  </a:lnTo>
                  <a:lnTo>
                    <a:pt x="563" y="8"/>
                  </a:lnTo>
                  <a:lnTo>
                    <a:pt x="563" y="6"/>
                  </a:lnTo>
                  <a:lnTo>
                    <a:pt x="563" y="6"/>
                  </a:lnTo>
                  <a:lnTo>
                    <a:pt x="563" y="6"/>
                  </a:lnTo>
                  <a:lnTo>
                    <a:pt x="563" y="5"/>
                  </a:lnTo>
                  <a:lnTo>
                    <a:pt x="562" y="5"/>
                  </a:lnTo>
                  <a:lnTo>
                    <a:pt x="562" y="5"/>
                  </a:lnTo>
                  <a:close/>
                  <a:moveTo>
                    <a:pt x="2265" y="1"/>
                  </a:moveTo>
                  <a:lnTo>
                    <a:pt x="2265" y="1"/>
                  </a:lnTo>
                  <a:lnTo>
                    <a:pt x="2266" y="3"/>
                  </a:lnTo>
                  <a:lnTo>
                    <a:pt x="2266" y="3"/>
                  </a:lnTo>
                  <a:lnTo>
                    <a:pt x="2266" y="3"/>
                  </a:lnTo>
                  <a:lnTo>
                    <a:pt x="2266" y="3"/>
                  </a:lnTo>
                  <a:lnTo>
                    <a:pt x="2268" y="3"/>
                  </a:lnTo>
                  <a:lnTo>
                    <a:pt x="2269" y="3"/>
                  </a:lnTo>
                  <a:lnTo>
                    <a:pt x="2271" y="5"/>
                  </a:lnTo>
                  <a:lnTo>
                    <a:pt x="2271" y="5"/>
                  </a:lnTo>
                  <a:lnTo>
                    <a:pt x="2269" y="5"/>
                  </a:lnTo>
                  <a:lnTo>
                    <a:pt x="2269" y="5"/>
                  </a:lnTo>
                  <a:lnTo>
                    <a:pt x="2268" y="6"/>
                  </a:lnTo>
                  <a:lnTo>
                    <a:pt x="2269" y="6"/>
                  </a:lnTo>
                  <a:lnTo>
                    <a:pt x="2269" y="6"/>
                  </a:lnTo>
                  <a:lnTo>
                    <a:pt x="2269" y="6"/>
                  </a:lnTo>
                  <a:lnTo>
                    <a:pt x="2271" y="6"/>
                  </a:lnTo>
                  <a:lnTo>
                    <a:pt x="2271" y="3"/>
                  </a:lnTo>
                  <a:lnTo>
                    <a:pt x="2273" y="3"/>
                  </a:lnTo>
                  <a:lnTo>
                    <a:pt x="2273" y="3"/>
                  </a:lnTo>
                  <a:lnTo>
                    <a:pt x="2273" y="5"/>
                  </a:lnTo>
                  <a:lnTo>
                    <a:pt x="2273" y="5"/>
                  </a:lnTo>
                  <a:lnTo>
                    <a:pt x="2273" y="5"/>
                  </a:lnTo>
                  <a:lnTo>
                    <a:pt x="2273" y="6"/>
                  </a:lnTo>
                  <a:lnTo>
                    <a:pt x="2273" y="6"/>
                  </a:lnTo>
                  <a:lnTo>
                    <a:pt x="2274" y="6"/>
                  </a:lnTo>
                  <a:lnTo>
                    <a:pt x="2274" y="8"/>
                  </a:lnTo>
                  <a:lnTo>
                    <a:pt x="2274" y="9"/>
                  </a:lnTo>
                  <a:lnTo>
                    <a:pt x="2276" y="11"/>
                  </a:lnTo>
                  <a:lnTo>
                    <a:pt x="2277" y="12"/>
                  </a:lnTo>
                  <a:lnTo>
                    <a:pt x="2279" y="16"/>
                  </a:lnTo>
                  <a:lnTo>
                    <a:pt x="2280" y="17"/>
                  </a:lnTo>
                  <a:lnTo>
                    <a:pt x="2284" y="19"/>
                  </a:lnTo>
                  <a:lnTo>
                    <a:pt x="2284" y="19"/>
                  </a:lnTo>
                  <a:lnTo>
                    <a:pt x="2282" y="20"/>
                  </a:lnTo>
                  <a:lnTo>
                    <a:pt x="2280" y="19"/>
                  </a:lnTo>
                  <a:lnTo>
                    <a:pt x="2277" y="17"/>
                  </a:lnTo>
                  <a:lnTo>
                    <a:pt x="2277" y="17"/>
                  </a:lnTo>
                  <a:lnTo>
                    <a:pt x="2277" y="17"/>
                  </a:lnTo>
                  <a:lnTo>
                    <a:pt x="2277" y="17"/>
                  </a:lnTo>
                  <a:lnTo>
                    <a:pt x="2277" y="16"/>
                  </a:lnTo>
                  <a:lnTo>
                    <a:pt x="2277" y="14"/>
                  </a:lnTo>
                  <a:lnTo>
                    <a:pt x="2277" y="14"/>
                  </a:lnTo>
                  <a:lnTo>
                    <a:pt x="2277" y="12"/>
                  </a:lnTo>
                  <a:lnTo>
                    <a:pt x="2276" y="12"/>
                  </a:lnTo>
                  <a:lnTo>
                    <a:pt x="2274" y="11"/>
                  </a:lnTo>
                  <a:lnTo>
                    <a:pt x="2273" y="11"/>
                  </a:lnTo>
                  <a:lnTo>
                    <a:pt x="2273" y="11"/>
                  </a:lnTo>
                  <a:lnTo>
                    <a:pt x="2273" y="9"/>
                  </a:lnTo>
                  <a:lnTo>
                    <a:pt x="2273" y="9"/>
                  </a:lnTo>
                  <a:lnTo>
                    <a:pt x="2271" y="9"/>
                  </a:lnTo>
                  <a:lnTo>
                    <a:pt x="2269" y="11"/>
                  </a:lnTo>
                  <a:lnTo>
                    <a:pt x="2269" y="9"/>
                  </a:lnTo>
                  <a:lnTo>
                    <a:pt x="2271" y="8"/>
                  </a:lnTo>
                  <a:lnTo>
                    <a:pt x="2271" y="8"/>
                  </a:lnTo>
                  <a:lnTo>
                    <a:pt x="2271" y="8"/>
                  </a:lnTo>
                  <a:lnTo>
                    <a:pt x="2271" y="8"/>
                  </a:lnTo>
                  <a:lnTo>
                    <a:pt x="2269" y="8"/>
                  </a:lnTo>
                  <a:lnTo>
                    <a:pt x="2269" y="8"/>
                  </a:lnTo>
                  <a:lnTo>
                    <a:pt x="2269" y="8"/>
                  </a:lnTo>
                  <a:lnTo>
                    <a:pt x="2268" y="8"/>
                  </a:lnTo>
                  <a:lnTo>
                    <a:pt x="2268" y="8"/>
                  </a:lnTo>
                  <a:lnTo>
                    <a:pt x="2268" y="8"/>
                  </a:lnTo>
                  <a:lnTo>
                    <a:pt x="2268" y="8"/>
                  </a:lnTo>
                  <a:lnTo>
                    <a:pt x="2268" y="6"/>
                  </a:lnTo>
                  <a:lnTo>
                    <a:pt x="2268" y="6"/>
                  </a:lnTo>
                  <a:lnTo>
                    <a:pt x="2266" y="6"/>
                  </a:lnTo>
                  <a:lnTo>
                    <a:pt x="2266" y="6"/>
                  </a:lnTo>
                  <a:lnTo>
                    <a:pt x="2265" y="6"/>
                  </a:lnTo>
                  <a:lnTo>
                    <a:pt x="2265" y="6"/>
                  </a:lnTo>
                  <a:lnTo>
                    <a:pt x="2265" y="6"/>
                  </a:lnTo>
                  <a:lnTo>
                    <a:pt x="2265" y="8"/>
                  </a:lnTo>
                  <a:lnTo>
                    <a:pt x="2265" y="8"/>
                  </a:lnTo>
                  <a:lnTo>
                    <a:pt x="2265" y="8"/>
                  </a:lnTo>
                  <a:lnTo>
                    <a:pt x="2265" y="6"/>
                  </a:lnTo>
                  <a:lnTo>
                    <a:pt x="2265" y="6"/>
                  </a:lnTo>
                  <a:lnTo>
                    <a:pt x="2263" y="5"/>
                  </a:lnTo>
                  <a:lnTo>
                    <a:pt x="2261" y="5"/>
                  </a:lnTo>
                  <a:lnTo>
                    <a:pt x="2261" y="6"/>
                  </a:lnTo>
                  <a:lnTo>
                    <a:pt x="2261" y="6"/>
                  </a:lnTo>
                  <a:lnTo>
                    <a:pt x="2261" y="6"/>
                  </a:lnTo>
                  <a:lnTo>
                    <a:pt x="2260" y="5"/>
                  </a:lnTo>
                  <a:lnTo>
                    <a:pt x="2260" y="5"/>
                  </a:lnTo>
                  <a:lnTo>
                    <a:pt x="2260" y="5"/>
                  </a:lnTo>
                  <a:lnTo>
                    <a:pt x="2258" y="5"/>
                  </a:lnTo>
                  <a:lnTo>
                    <a:pt x="2258" y="3"/>
                  </a:lnTo>
                  <a:lnTo>
                    <a:pt x="2258" y="3"/>
                  </a:lnTo>
                  <a:lnTo>
                    <a:pt x="2258" y="3"/>
                  </a:lnTo>
                  <a:lnTo>
                    <a:pt x="2258" y="3"/>
                  </a:lnTo>
                  <a:lnTo>
                    <a:pt x="2258" y="1"/>
                  </a:lnTo>
                  <a:lnTo>
                    <a:pt x="2260" y="3"/>
                  </a:lnTo>
                  <a:lnTo>
                    <a:pt x="2261" y="3"/>
                  </a:lnTo>
                  <a:lnTo>
                    <a:pt x="2263" y="3"/>
                  </a:lnTo>
                  <a:lnTo>
                    <a:pt x="2263" y="5"/>
                  </a:lnTo>
                  <a:lnTo>
                    <a:pt x="2263" y="5"/>
                  </a:lnTo>
                  <a:lnTo>
                    <a:pt x="2263" y="3"/>
                  </a:lnTo>
                  <a:lnTo>
                    <a:pt x="2265" y="3"/>
                  </a:lnTo>
                  <a:lnTo>
                    <a:pt x="2265" y="3"/>
                  </a:lnTo>
                  <a:lnTo>
                    <a:pt x="2265" y="3"/>
                  </a:lnTo>
                  <a:lnTo>
                    <a:pt x="2265" y="3"/>
                  </a:lnTo>
                  <a:lnTo>
                    <a:pt x="2265" y="1"/>
                  </a:lnTo>
                  <a:lnTo>
                    <a:pt x="2265" y="1"/>
                  </a:lnTo>
                  <a:close/>
                  <a:moveTo>
                    <a:pt x="555" y="1"/>
                  </a:moveTo>
                  <a:lnTo>
                    <a:pt x="555" y="1"/>
                  </a:lnTo>
                  <a:lnTo>
                    <a:pt x="555" y="1"/>
                  </a:lnTo>
                  <a:lnTo>
                    <a:pt x="555" y="3"/>
                  </a:lnTo>
                  <a:lnTo>
                    <a:pt x="557" y="5"/>
                  </a:lnTo>
                  <a:lnTo>
                    <a:pt x="557" y="5"/>
                  </a:lnTo>
                  <a:lnTo>
                    <a:pt x="558" y="5"/>
                  </a:lnTo>
                  <a:lnTo>
                    <a:pt x="558" y="5"/>
                  </a:lnTo>
                  <a:lnTo>
                    <a:pt x="558" y="3"/>
                  </a:lnTo>
                  <a:lnTo>
                    <a:pt x="558" y="3"/>
                  </a:lnTo>
                  <a:lnTo>
                    <a:pt x="558" y="3"/>
                  </a:lnTo>
                  <a:lnTo>
                    <a:pt x="558" y="3"/>
                  </a:lnTo>
                  <a:lnTo>
                    <a:pt x="560" y="3"/>
                  </a:lnTo>
                  <a:lnTo>
                    <a:pt x="558" y="1"/>
                  </a:lnTo>
                  <a:lnTo>
                    <a:pt x="558" y="1"/>
                  </a:lnTo>
                  <a:lnTo>
                    <a:pt x="557" y="1"/>
                  </a:lnTo>
                  <a:lnTo>
                    <a:pt x="555" y="1"/>
                  </a:lnTo>
                  <a:close/>
                  <a:moveTo>
                    <a:pt x="554" y="0"/>
                  </a:moveTo>
                  <a:lnTo>
                    <a:pt x="554" y="0"/>
                  </a:lnTo>
                  <a:lnTo>
                    <a:pt x="554" y="1"/>
                  </a:lnTo>
                  <a:lnTo>
                    <a:pt x="554" y="1"/>
                  </a:lnTo>
                  <a:lnTo>
                    <a:pt x="554" y="1"/>
                  </a:lnTo>
                  <a:lnTo>
                    <a:pt x="555" y="1"/>
                  </a:lnTo>
                  <a:lnTo>
                    <a:pt x="555" y="1"/>
                  </a:lnTo>
                  <a:lnTo>
                    <a:pt x="555" y="1"/>
                  </a:lnTo>
                  <a:lnTo>
                    <a:pt x="554" y="1"/>
                  </a:lnTo>
                  <a:lnTo>
                    <a:pt x="554" y="0"/>
                  </a:lnTo>
                  <a:close/>
                  <a:moveTo>
                    <a:pt x="620" y="0"/>
                  </a:moveTo>
                  <a:lnTo>
                    <a:pt x="622" y="1"/>
                  </a:lnTo>
                  <a:lnTo>
                    <a:pt x="623" y="1"/>
                  </a:lnTo>
                  <a:lnTo>
                    <a:pt x="622" y="3"/>
                  </a:lnTo>
                  <a:lnTo>
                    <a:pt x="620" y="3"/>
                  </a:lnTo>
                  <a:lnTo>
                    <a:pt x="617" y="3"/>
                  </a:lnTo>
                  <a:lnTo>
                    <a:pt x="617" y="3"/>
                  </a:lnTo>
                  <a:lnTo>
                    <a:pt x="615" y="3"/>
                  </a:lnTo>
                  <a:lnTo>
                    <a:pt x="614" y="3"/>
                  </a:lnTo>
                  <a:lnTo>
                    <a:pt x="614" y="3"/>
                  </a:lnTo>
                  <a:lnTo>
                    <a:pt x="614" y="1"/>
                  </a:lnTo>
                  <a:lnTo>
                    <a:pt x="614" y="1"/>
                  </a:lnTo>
                  <a:lnTo>
                    <a:pt x="611" y="3"/>
                  </a:lnTo>
                  <a:lnTo>
                    <a:pt x="607" y="1"/>
                  </a:lnTo>
                  <a:lnTo>
                    <a:pt x="609" y="1"/>
                  </a:lnTo>
                  <a:lnTo>
                    <a:pt x="609" y="1"/>
                  </a:lnTo>
                  <a:lnTo>
                    <a:pt x="611" y="1"/>
                  </a:lnTo>
                  <a:lnTo>
                    <a:pt x="611" y="1"/>
                  </a:lnTo>
                  <a:lnTo>
                    <a:pt x="612" y="1"/>
                  </a:lnTo>
                  <a:lnTo>
                    <a:pt x="612" y="1"/>
                  </a:lnTo>
                  <a:lnTo>
                    <a:pt x="612" y="1"/>
                  </a:lnTo>
                  <a:lnTo>
                    <a:pt x="612" y="0"/>
                  </a:lnTo>
                  <a:lnTo>
                    <a:pt x="614" y="0"/>
                  </a:lnTo>
                  <a:lnTo>
                    <a:pt x="617" y="0"/>
                  </a:lnTo>
                  <a:lnTo>
                    <a:pt x="617" y="0"/>
                  </a:lnTo>
                  <a:lnTo>
                    <a:pt x="620" y="0"/>
                  </a:lnTo>
                  <a:close/>
                  <a:moveTo>
                    <a:pt x="418" y="0"/>
                  </a:moveTo>
                  <a:lnTo>
                    <a:pt x="418" y="0"/>
                  </a:lnTo>
                  <a:lnTo>
                    <a:pt x="418" y="0"/>
                  </a:lnTo>
                  <a:lnTo>
                    <a:pt x="418" y="1"/>
                  </a:lnTo>
                  <a:lnTo>
                    <a:pt x="418" y="1"/>
                  </a:lnTo>
                  <a:lnTo>
                    <a:pt x="418" y="1"/>
                  </a:lnTo>
                  <a:lnTo>
                    <a:pt x="418" y="3"/>
                  </a:lnTo>
                  <a:lnTo>
                    <a:pt x="420" y="3"/>
                  </a:lnTo>
                  <a:lnTo>
                    <a:pt x="418" y="3"/>
                  </a:lnTo>
                  <a:lnTo>
                    <a:pt x="418" y="5"/>
                  </a:lnTo>
                  <a:lnTo>
                    <a:pt x="417" y="5"/>
                  </a:lnTo>
                  <a:lnTo>
                    <a:pt x="417" y="3"/>
                  </a:lnTo>
                  <a:lnTo>
                    <a:pt x="415" y="3"/>
                  </a:lnTo>
                  <a:lnTo>
                    <a:pt x="415" y="1"/>
                  </a:lnTo>
                  <a:lnTo>
                    <a:pt x="415" y="1"/>
                  </a:lnTo>
                  <a:lnTo>
                    <a:pt x="417" y="0"/>
                  </a:lnTo>
                  <a:lnTo>
                    <a:pt x="4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33" name="Freeform 353">
              <a:extLst>
                <a:ext uri="{FF2B5EF4-FFF2-40B4-BE49-F238E27FC236}">
                  <a16:creationId xmlns:a16="http://schemas.microsoft.com/office/drawing/2014/main" id="{FA3F3861-7E76-416F-8795-0ACC6AAEA17D}"/>
                </a:ext>
              </a:extLst>
            </p:cNvPr>
            <p:cNvSpPr>
              <a:spLocks noEditPoints="1"/>
            </p:cNvSpPr>
            <p:nvPr/>
          </p:nvSpPr>
          <p:spPr bwMode="auto">
            <a:xfrm>
              <a:off x="2365552" y="2920870"/>
              <a:ext cx="6718967" cy="257297"/>
            </a:xfrm>
            <a:custGeom>
              <a:avLst/>
              <a:gdLst>
                <a:gd name="T0" fmla="*/ 527 w 3447"/>
                <a:gd name="T1" fmla="*/ 49 h 132"/>
                <a:gd name="T2" fmla="*/ 293 w 3447"/>
                <a:gd name="T3" fmla="*/ 74 h 132"/>
                <a:gd name="T4" fmla="*/ 284 w 3447"/>
                <a:gd name="T5" fmla="*/ 77 h 132"/>
                <a:gd name="T6" fmla="*/ 292 w 3447"/>
                <a:gd name="T7" fmla="*/ 60 h 132"/>
                <a:gd name="T8" fmla="*/ 2618 w 3447"/>
                <a:gd name="T9" fmla="*/ 58 h 132"/>
                <a:gd name="T10" fmla="*/ 2610 w 3447"/>
                <a:gd name="T11" fmla="*/ 87 h 132"/>
                <a:gd name="T12" fmla="*/ 2596 w 3447"/>
                <a:gd name="T13" fmla="*/ 61 h 132"/>
                <a:gd name="T14" fmla="*/ 2586 w 3447"/>
                <a:gd name="T15" fmla="*/ 83 h 132"/>
                <a:gd name="T16" fmla="*/ 2602 w 3447"/>
                <a:gd name="T17" fmla="*/ 61 h 132"/>
                <a:gd name="T18" fmla="*/ 2622 w 3447"/>
                <a:gd name="T19" fmla="*/ 49 h 132"/>
                <a:gd name="T20" fmla="*/ 2849 w 3447"/>
                <a:gd name="T21" fmla="*/ 44 h 132"/>
                <a:gd name="T22" fmla="*/ 2886 w 3447"/>
                <a:gd name="T23" fmla="*/ 41 h 132"/>
                <a:gd name="T24" fmla="*/ 2862 w 3447"/>
                <a:gd name="T25" fmla="*/ 46 h 132"/>
                <a:gd name="T26" fmla="*/ 2829 w 3447"/>
                <a:gd name="T27" fmla="*/ 47 h 132"/>
                <a:gd name="T28" fmla="*/ 2813 w 3447"/>
                <a:gd name="T29" fmla="*/ 72 h 132"/>
                <a:gd name="T30" fmla="*/ 2821 w 3447"/>
                <a:gd name="T31" fmla="*/ 44 h 132"/>
                <a:gd name="T32" fmla="*/ 648 w 3447"/>
                <a:gd name="T33" fmla="*/ 38 h 132"/>
                <a:gd name="T34" fmla="*/ 437 w 3447"/>
                <a:gd name="T35" fmla="*/ 36 h 132"/>
                <a:gd name="T36" fmla="*/ 462 w 3447"/>
                <a:gd name="T37" fmla="*/ 35 h 132"/>
                <a:gd name="T38" fmla="*/ 628 w 3447"/>
                <a:gd name="T39" fmla="*/ 30 h 132"/>
                <a:gd name="T40" fmla="*/ 637 w 3447"/>
                <a:gd name="T41" fmla="*/ 35 h 132"/>
                <a:gd name="T42" fmla="*/ 1872 w 3447"/>
                <a:gd name="T43" fmla="*/ 25 h 132"/>
                <a:gd name="T44" fmla="*/ 2244 w 3447"/>
                <a:gd name="T45" fmla="*/ 28 h 132"/>
                <a:gd name="T46" fmla="*/ 2252 w 3447"/>
                <a:gd name="T47" fmla="*/ 22 h 132"/>
                <a:gd name="T48" fmla="*/ 207 w 3447"/>
                <a:gd name="T49" fmla="*/ 24 h 132"/>
                <a:gd name="T50" fmla="*/ 180 w 3447"/>
                <a:gd name="T51" fmla="*/ 27 h 132"/>
                <a:gd name="T52" fmla="*/ 372 w 3447"/>
                <a:gd name="T53" fmla="*/ 19 h 132"/>
                <a:gd name="T54" fmla="*/ 454 w 3447"/>
                <a:gd name="T55" fmla="*/ 22 h 132"/>
                <a:gd name="T56" fmla="*/ 265 w 3447"/>
                <a:gd name="T57" fmla="*/ 24 h 132"/>
                <a:gd name="T58" fmla="*/ 262 w 3447"/>
                <a:gd name="T59" fmla="*/ 24 h 132"/>
                <a:gd name="T60" fmla="*/ 371 w 3447"/>
                <a:gd name="T61" fmla="*/ 17 h 132"/>
                <a:gd name="T62" fmla="*/ 60 w 3447"/>
                <a:gd name="T63" fmla="*/ 14 h 132"/>
                <a:gd name="T64" fmla="*/ 926 w 3447"/>
                <a:gd name="T65" fmla="*/ 14 h 132"/>
                <a:gd name="T66" fmla="*/ 667 w 3447"/>
                <a:gd name="T67" fmla="*/ 8 h 132"/>
                <a:gd name="T68" fmla="*/ 661 w 3447"/>
                <a:gd name="T69" fmla="*/ 11 h 132"/>
                <a:gd name="T70" fmla="*/ 659 w 3447"/>
                <a:gd name="T71" fmla="*/ 6 h 132"/>
                <a:gd name="T72" fmla="*/ 590 w 3447"/>
                <a:gd name="T73" fmla="*/ 3 h 132"/>
                <a:gd name="T74" fmla="*/ 588 w 3447"/>
                <a:gd name="T75" fmla="*/ 6 h 132"/>
                <a:gd name="T76" fmla="*/ 401 w 3447"/>
                <a:gd name="T77" fmla="*/ 8 h 132"/>
                <a:gd name="T78" fmla="*/ 397 w 3447"/>
                <a:gd name="T79" fmla="*/ 8 h 132"/>
                <a:gd name="T80" fmla="*/ 437 w 3447"/>
                <a:gd name="T81" fmla="*/ 5 h 132"/>
                <a:gd name="T82" fmla="*/ 497 w 3447"/>
                <a:gd name="T83" fmla="*/ 8 h 132"/>
                <a:gd name="T84" fmla="*/ 519 w 3447"/>
                <a:gd name="T85" fmla="*/ 35 h 132"/>
                <a:gd name="T86" fmla="*/ 528 w 3447"/>
                <a:gd name="T87" fmla="*/ 49 h 132"/>
                <a:gd name="T88" fmla="*/ 565 w 3447"/>
                <a:gd name="T89" fmla="*/ 57 h 132"/>
                <a:gd name="T90" fmla="*/ 585 w 3447"/>
                <a:gd name="T91" fmla="*/ 68 h 132"/>
                <a:gd name="T92" fmla="*/ 588 w 3447"/>
                <a:gd name="T93" fmla="*/ 77 h 132"/>
                <a:gd name="T94" fmla="*/ 572 w 3447"/>
                <a:gd name="T95" fmla="*/ 74 h 132"/>
                <a:gd name="T96" fmla="*/ 566 w 3447"/>
                <a:gd name="T97" fmla="*/ 83 h 132"/>
                <a:gd name="T98" fmla="*/ 539 w 3447"/>
                <a:gd name="T99" fmla="*/ 93 h 132"/>
                <a:gd name="T100" fmla="*/ 538 w 3447"/>
                <a:gd name="T101" fmla="*/ 72 h 132"/>
                <a:gd name="T102" fmla="*/ 516 w 3447"/>
                <a:gd name="T103" fmla="*/ 66 h 132"/>
                <a:gd name="T104" fmla="*/ 503 w 3447"/>
                <a:gd name="T105" fmla="*/ 74 h 132"/>
                <a:gd name="T106" fmla="*/ 492 w 3447"/>
                <a:gd name="T107" fmla="*/ 128 h 132"/>
                <a:gd name="T108" fmla="*/ 475 w 3447"/>
                <a:gd name="T109" fmla="*/ 99 h 132"/>
                <a:gd name="T110" fmla="*/ 476 w 3447"/>
                <a:gd name="T111" fmla="*/ 74 h 132"/>
                <a:gd name="T112" fmla="*/ 492 w 3447"/>
                <a:gd name="T113" fmla="*/ 60 h 132"/>
                <a:gd name="T114" fmla="*/ 530 w 3447"/>
                <a:gd name="T115" fmla="*/ 57 h 132"/>
                <a:gd name="T116" fmla="*/ 514 w 3447"/>
                <a:gd name="T117" fmla="*/ 41 h 132"/>
                <a:gd name="T118" fmla="*/ 465 w 3447"/>
                <a:gd name="T119" fmla="*/ 41 h 132"/>
                <a:gd name="T120" fmla="*/ 431 w 3447"/>
                <a:gd name="T121" fmla="*/ 43 h 132"/>
                <a:gd name="T122" fmla="*/ 453 w 3447"/>
                <a:gd name="T123" fmla="*/ 16 h 132"/>
                <a:gd name="T124" fmla="*/ 464 w 3447"/>
                <a:gd name="T125" fmla="*/ 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47" h="132">
                  <a:moveTo>
                    <a:pt x="2924" y="47"/>
                  </a:moveTo>
                  <a:lnTo>
                    <a:pt x="2925" y="47"/>
                  </a:lnTo>
                  <a:lnTo>
                    <a:pt x="2927" y="49"/>
                  </a:lnTo>
                  <a:lnTo>
                    <a:pt x="2928" y="49"/>
                  </a:lnTo>
                  <a:lnTo>
                    <a:pt x="2928" y="50"/>
                  </a:lnTo>
                  <a:lnTo>
                    <a:pt x="2930" y="52"/>
                  </a:lnTo>
                  <a:lnTo>
                    <a:pt x="2930" y="54"/>
                  </a:lnTo>
                  <a:lnTo>
                    <a:pt x="2930" y="57"/>
                  </a:lnTo>
                  <a:lnTo>
                    <a:pt x="2931" y="60"/>
                  </a:lnTo>
                  <a:lnTo>
                    <a:pt x="2925" y="58"/>
                  </a:lnTo>
                  <a:lnTo>
                    <a:pt x="2922" y="57"/>
                  </a:lnTo>
                  <a:lnTo>
                    <a:pt x="2920" y="55"/>
                  </a:lnTo>
                  <a:lnTo>
                    <a:pt x="2920" y="52"/>
                  </a:lnTo>
                  <a:lnTo>
                    <a:pt x="2920" y="50"/>
                  </a:lnTo>
                  <a:lnTo>
                    <a:pt x="2920" y="50"/>
                  </a:lnTo>
                  <a:lnTo>
                    <a:pt x="2920" y="49"/>
                  </a:lnTo>
                  <a:lnTo>
                    <a:pt x="2922" y="47"/>
                  </a:lnTo>
                  <a:lnTo>
                    <a:pt x="2924" y="47"/>
                  </a:lnTo>
                  <a:close/>
                  <a:moveTo>
                    <a:pt x="1839" y="46"/>
                  </a:moveTo>
                  <a:lnTo>
                    <a:pt x="1842" y="47"/>
                  </a:lnTo>
                  <a:lnTo>
                    <a:pt x="1843" y="47"/>
                  </a:lnTo>
                  <a:lnTo>
                    <a:pt x="1843" y="49"/>
                  </a:lnTo>
                  <a:lnTo>
                    <a:pt x="1843" y="49"/>
                  </a:lnTo>
                  <a:lnTo>
                    <a:pt x="1840" y="49"/>
                  </a:lnTo>
                  <a:lnTo>
                    <a:pt x="1837" y="49"/>
                  </a:lnTo>
                  <a:lnTo>
                    <a:pt x="1836" y="49"/>
                  </a:lnTo>
                  <a:lnTo>
                    <a:pt x="1832" y="52"/>
                  </a:lnTo>
                  <a:lnTo>
                    <a:pt x="1832" y="52"/>
                  </a:lnTo>
                  <a:lnTo>
                    <a:pt x="1832" y="50"/>
                  </a:lnTo>
                  <a:lnTo>
                    <a:pt x="1836" y="47"/>
                  </a:lnTo>
                  <a:lnTo>
                    <a:pt x="1839" y="46"/>
                  </a:lnTo>
                  <a:close/>
                  <a:moveTo>
                    <a:pt x="527" y="46"/>
                  </a:moveTo>
                  <a:lnTo>
                    <a:pt x="527" y="46"/>
                  </a:lnTo>
                  <a:lnTo>
                    <a:pt x="525" y="47"/>
                  </a:lnTo>
                  <a:lnTo>
                    <a:pt x="527" y="47"/>
                  </a:lnTo>
                  <a:lnTo>
                    <a:pt x="527" y="49"/>
                  </a:lnTo>
                  <a:lnTo>
                    <a:pt x="527" y="49"/>
                  </a:lnTo>
                  <a:lnTo>
                    <a:pt x="527" y="49"/>
                  </a:lnTo>
                  <a:lnTo>
                    <a:pt x="527" y="49"/>
                  </a:lnTo>
                  <a:lnTo>
                    <a:pt x="527" y="49"/>
                  </a:lnTo>
                  <a:lnTo>
                    <a:pt x="527" y="47"/>
                  </a:lnTo>
                  <a:lnTo>
                    <a:pt x="527" y="47"/>
                  </a:lnTo>
                  <a:lnTo>
                    <a:pt x="527" y="46"/>
                  </a:lnTo>
                  <a:lnTo>
                    <a:pt x="527" y="46"/>
                  </a:lnTo>
                  <a:lnTo>
                    <a:pt x="527" y="46"/>
                  </a:lnTo>
                  <a:close/>
                  <a:moveTo>
                    <a:pt x="287" y="43"/>
                  </a:moveTo>
                  <a:lnTo>
                    <a:pt x="287" y="43"/>
                  </a:lnTo>
                  <a:lnTo>
                    <a:pt x="289" y="43"/>
                  </a:lnTo>
                  <a:lnTo>
                    <a:pt x="290" y="44"/>
                  </a:lnTo>
                  <a:lnTo>
                    <a:pt x="290" y="46"/>
                  </a:lnTo>
                  <a:lnTo>
                    <a:pt x="290" y="47"/>
                  </a:lnTo>
                  <a:lnTo>
                    <a:pt x="290" y="49"/>
                  </a:lnTo>
                  <a:lnTo>
                    <a:pt x="290" y="50"/>
                  </a:lnTo>
                  <a:lnTo>
                    <a:pt x="290" y="52"/>
                  </a:lnTo>
                  <a:lnTo>
                    <a:pt x="290" y="54"/>
                  </a:lnTo>
                  <a:lnTo>
                    <a:pt x="290" y="54"/>
                  </a:lnTo>
                  <a:lnTo>
                    <a:pt x="290" y="54"/>
                  </a:lnTo>
                  <a:lnTo>
                    <a:pt x="292" y="55"/>
                  </a:lnTo>
                  <a:lnTo>
                    <a:pt x="292" y="57"/>
                  </a:lnTo>
                  <a:lnTo>
                    <a:pt x="293" y="57"/>
                  </a:lnTo>
                  <a:lnTo>
                    <a:pt x="293" y="58"/>
                  </a:lnTo>
                  <a:lnTo>
                    <a:pt x="293" y="60"/>
                  </a:lnTo>
                  <a:lnTo>
                    <a:pt x="293" y="61"/>
                  </a:lnTo>
                  <a:lnTo>
                    <a:pt x="293" y="61"/>
                  </a:lnTo>
                  <a:lnTo>
                    <a:pt x="292" y="63"/>
                  </a:lnTo>
                  <a:lnTo>
                    <a:pt x="292" y="63"/>
                  </a:lnTo>
                  <a:lnTo>
                    <a:pt x="293" y="65"/>
                  </a:lnTo>
                  <a:lnTo>
                    <a:pt x="293" y="65"/>
                  </a:lnTo>
                  <a:lnTo>
                    <a:pt x="293" y="66"/>
                  </a:lnTo>
                  <a:lnTo>
                    <a:pt x="293" y="66"/>
                  </a:lnTo>
                  <a:lnTo>
                    <a:pt x="295" y="68"/>
                  </a:lnTo>
                  <a:lnTo>
                    <a:pt x="295" y="69"/>
                  </a:lnTo>
                  <a:lnTo>
                    <a:pt x="295" y="71"/>
                  </a:lnTo>
                  <a:lnTo>
                    <a:pt x="293" y="72"/>
                  </a:lnTo>
                  <a:lnTo>
                    <a:pt x="295" y="72"/>
                  </a:lnTo>
                  <a:lnTo>
                    <a:pt x="295" y="72"/>
                  </a:lnTo>
                  <a:lnTo>
                    <a:pt x="293" y="72"/>
                  </a:lnTo>
                  <a:lnTo>
                    <a:pt x="293" y="72"/>
                  </a:lnTo>
                  <a:lnTo>
                    <a:pt x="293" y="74"/>
                  </a:lnTo>
                  <a:lnTo>
                    <a:pt x="293" y="74"/>
                  </a:lnTo>
                  <a:lnTo>
                    <a:pt x="292" y="76"/>
                  </a:lnTo>
                  <a:lnTo>
                    <a:pt x="292" y="76"/>
                  </a:lnTo>
                  <a:lnTo>
                    <a:pt x="292" y="77"/>
                  </a:lnTo>
                  <a:lnTo>
                    <a:pt x="290" y="77"/>
                  </a:lnTo>
                  <a:lnTo>
                    <a:pt x="290" y="77"/>
                  </a:lnTo>
                  <a:lnTo>
                    <a:pt x="289" y="77"/>
                  </a:lnTo>
                  <a:lnTo>
                    <a:pt x="289" y="77"/>
                  </a:lnTo>
                  <a:lnTo>
                    <a:pt x="289" y="79"/>
                  </a:lnTo>
                  <a:lnTo>
                    <a:pt x="290" y="80"/>
                  </a:lnTo>
                  <a:lnTo>
                    <a:pt x="290" y="80"/>
                  </a:lnTo>
                  <a:lnTo>
                    <a:pt x="290" y="80"/>
                  </a:lnTo>
                  <a:lnTo>
                    <a:pt x="292" y="80"/>
                  </a:lnTo>
                  <a:lnTo>
                    <a:pt x="290" y="82"/>
                  </a:lnTo>
                  <a:lnTo>
                    <a:pt x="292" y="82"/>
                  </a:lnTo>
                  <a:lnTo>
                    <a:pt x="292" y="82"/>
                  </a:lnTo>
                  <a:lnTo>
                    <a:pt x="292" y="82"/>
                  </a:lnTo>
                  <a:lnTo>
                    <a:pt x="292" y="83"/>
                  </a:lnTo>
                  <a:lnTo>
                    <a:pt x="292" y="83"/>
                  </a:lnTo>
                  <a:lnTo>
                    <a:pt x="292" y="83"/>
                  </a:lnTo>
                  <a:lnTo>
                    <a:pt x="292" y="83"/>
                  </a:lnTo>
                  <a:lnTo>
                    <a:pt x="290" y="83"/>
                  </a:lnTo>
                  <a:lnTo>
                    <a:pt x="289" y="82"/>
                  </a:lnTo>
                  <a:lnTo>
                    <a:pt x="289" y="82"/>
                  </a:lnTo>
                  <a:lnTo>
                    <a:pt x="289" y="82"/>
                  </a:lnTo>
                  <a:lnTo>
                    <a:pt x="289" y="80"/>
                  </a:lnTo>
                  <a:lnTo>
                    <a:pt x="289" y="80"/>
                  </a:lnTo>
                  <a:lnTo>
                    <a:pt x="289" y="79"/>
                  </a:lnTo>
                  <a:lnTo>
                    <a:pt x="289" y="79"/>
                  </a:lnTo>
                  <a:lnTo>
                    <a:pt x="287" y="79"/>
                  </a:lnTo>
                  <a:lnTo>
                    <a:pt x="287" y="77"/>
                  </a:lnTo>
                  <a:lnTo>
                    <a:pt x="287" y="77"/>
                  </a:lnTo>
                  <a:lnTo>
                    <a:pt x="285" y="77"/>
                  </a:lnTo>
                  <a:lnTo>
                    <a:pt x="284" y="77"/>
                  </a:lnTo>
                  <a:lnTo>
                    <a:pt x="282" y="79"/>
                  </a:lnTo>
                  <a:lnTo>
                    <a:pt x="281" y="79"/>
                  </a:lnTo>
                  <a:lnTo>
                    <a:pt x="281" y="79"/>
                  </a:lnTo>
                  <a:lnTo>
                    <a:pt x="281" y="77"/>
                  </a:lnTo>
                  <a:lnTo>
                    <a:pt x="282" y="77"/>
                  </a:lnTo>
                  <a:lnTo>
                    <a:pt x="284" y="77"/>
                  </a:lnTo>
                  <a:lnTo>
                    <a:pt x="284" y="77"/>
                  </a:lnTo>
                  <a:lnTo>
                    <a:pt x="284" y="77"/>
                  </a:lnTo>
                  <a:lnTo>
                    <a:pt x="285" y="77"/>
                  </a:lnTo>
                  <a:lnTo>
                    <a:pt x="285" y="76"/>
                  </a:lnTo>
                  <a:lnTo>
                    <a:pt x="287" y="76"/>
                  </a:lnTo>
                  <a:lnTo>
                    <a:pt x="287" y="76"/>
                  </a:lnTo>
                  <a:lnTo>
                    <a:pt x="287" y="76"/>
                  </a:lnTo>
                  <a:lnTo>
                    <a:pt x="287" y="76"/>
                  </a:lnTo>
                  <a:lnTo>
                    <a:pt x="289" y="76"/>
                  </a:lnTo>
                  <a:lnTo>
                    <a:pt x="290" y="76"/>
                  </a:lnTo>
                  <a:lnTo>
                    <a:pt x="290" y="77"/>
                  </a:lnTo>
                  <a:lnTo>
                    <a:pt x="290" y="76"/>
                  </a:lnTo>
                  <a:lnTo>
                    <a:pt x="290" y="76"/>
                  </a:lnTo>
                  <a:lnTo>
                    <a:pt x="292" y="76"/>
                  </a:lnTo>
                  <a:lnTo>
                    <a:pt x="292" y="76"/>
                  </a:lnTo>
                  <a:lnTo>
                    <a:pt x="292" y="74"/>
                  </a:lnTo>
                  <a:lnTo>
                    <a:pt x="292" y="74"/>
                  </a:lnTo>
                  <a:lnTo>
                    <a:pt x="292" y="72"/>
                  </a:lnTo>
                  <a:lnTo>
                    <a:pt x="293" y="71"/>
                  </a:lnTo>
                  <a:lnTo>
                    <a:pt x="293" y="71"/>
                  </a:lnTo>
                  <a:lnTo>
                    <a:pt x="293" y="69"/>
                  </a:lnTo>
                  <a:lnTo>
                    <a:pt x="293" y="69"/>
                  </a:lnTo>
                  <a:lnTo>
                    <a:pt x="293" y="68"/>
                  </a:lnTo>
                  <a:lnTo>
                    <a:pt x="292" y="68"/>
                  </a:lnTo>
                  <a:lnTo>
                    <a:pt x="290" y="68"/>
                  </a:lnTo>
                  <a:lnTo>
                    <a:pt x="289" y="66"/>
                  </a:lnTo>
                  <a:lnTo>
                    <a:pt x="290" y="66"/>
                  </a:lnTo>
                  <a:lnTo>
                    <a:pt x="292" y="66"/>
                  </a:lnTo>
                  <a:lnTo>
                    <a:pt x="293" y="66"/>
                  </a:lnTo>
                  <a:lnTo>
                    <a:pt x="293" y="66"/>
                  </a:lnTo>
                  <a:lnTo>
                    <a:pt x="293" y="65"/>
                  </a:lnTo>
                  <a:lnTo>
                    <a:pt x="292" y="65"/>
                  </a:lnTo>
                  <a:lnTo>
                    <a:pt x="290" y="63"/>
                  </a:lnTo>
                  <a:lnTo>
                    <a:pt x="289" y="61"/>
                  </a:lnTo>
                  <a:lnTo>
                    <a:pt x="289" y="61"/>
                  </a:lnTo>
                  <a:lnTo>
                    <a:pt x="289" y="61"/>
                  </a:lnTo>
                  <a:lnTo>
                    <a:pt x="290" y="61"/>
                  </a:lnTo>
                  <a:lnTo>
                    <a:pt x="292" y="61"/>
                  </a:lnTo>
                  <a:lnTo>
                    <a:pt x="292" y="61"/>
                  </a:lnTo>
                  <a:lnTo>
                    <a:pt x="292" y="60"/>
                  </a:lnTo>
                  <a:lnTo>
                    <a:pt x="292" y="60"/>
                  </a:lnTo>
                  <a:lnTo>
                    <a:pt x="292" y="58"/>
                  </a:lnTo>
                  <a:lnTo>
                    <a:pt x="292" y="57"/>
                  </a:lnTo>
                  <a:lnTo>
                    <a:pt x="290" y="55"/>
                  </a:lnTo>
                  <a:lnTo>
                    <a:pt x="289" y="54"/>
                  </a:lnTo>
                  <a:lnTo>
                    <a:pt x="289" y="52"/>
                  </a:lnTo>
                  <a:lnTo>
                    <a:pt x="289" y="52"/>
                  </a:lnTo>
                  <a:lnTo>
                    <a:pt x="289" y="50"/>
                  </a:lnTo>
                  <a:lnTo>
                    <a:pt x="290" y="50"/>
                  </a:lnTo>
                  <a:lnTo>
                    <a:pt x="290" y="49"/>
                  </a:lnTo>
                  <a:lnTo>
                    <a:pt x="289" y="47"/>
                  </a:lnTo>
                  <a:lnTo>
                    <a:pt x="289" y="46"/>
                  </a:lnTo>
                  <a:lnTo>
                    <a:pt x="289" y="46"/>
                  </a:lnTo>
                  <a:lnTo>
                    <a:pt x="287" y="44"/>
                  </a:lnTo>
                  <a:lnTo>
                    <a:pt x="287" y="43"/>
                  </a:lnTo>
                  <a:lnTo>
                    <a:pt x="287" y="43"/>
                  </a:lnTo>
                  <a:lnTo>
                    <a:pt x="287" y="43"/>
                  </a:lnTo>
                  <a:close/>
                  <a:moveTo>
                    <a:pt x="2621" y="41"/>
                  </a:moveTo>
                  <a:lnTo>
                    <a:pt x="2622" y="41"/>
                  </a:lnTo>
                  <a:lnTo>
                    <a:pt x="2622" y="43"/>
                  </a:lnTo>
                  <a:lnTo>
                    <a:pt x="2622" y="44"/>
                  </a:lnTo>
                  <a:lnTo>
                    <a:pt x="2622" y="46"/>
                  </a:lnTo>
                  <a:lnTo>
                    <a:pt x="2624" y="46"/>
                  </a:lnTo>
                  <a:lnTo>
                    <a:pt x="2624" y="47"/>
                  </a:lnTo>
                  <a:lnTo>
                    <a:pt x="2627" y="47"/>
                  </a:lnTo>
                  <a:lnTo>
                    <a:pt x="2629" y="47"/>
                  </a:lnTo>
                  <a:lnTo>
                    <a:pt x="2629" y="47"/>
                  </a:lnTo>
                  <a:lnTo>
                    <a:pt x="2629" y="47"/>
                  </a:lnTo>
                  <a:lnTo>
                    <a:pt x="2630" y="47"/>
                  </a:lnTo>
                  <a:lnTo>
                    <a:pt x="2629" y="49"/>
                  </a:lnTo>
                  <a:lnTo>
                    <a:pt x="2629" y="50"/>
                  </a:lnTo>
                  <a:lnTo>
                    <a:pt x="2629" y="52"/>
                  </a:lnTo>
                  <a:lnTo>
                    <a:pt x="2627" y="52"/>
                  </a:lnTo>
                  <a:lnTo>
                    <a:pt x="2624" y="54"/>
                  </a:lnTo>
                  <a:lnTo>
                    <a:pt x="2624" y="54"/>
                  </a:lnTo>
                  <a:lnTo>
                    <a:pt x="2622" y="54"/>
                  </a:lnTo>
                  <a:lnTo>
                    <a:pt x="2622" y="55"/>
                  </a:lnTo>
                  <a:lnTo>
                    <a:pt x="2621" y="55"/>
                  </a:lnTo>
                  <a:lnTo>
                    <a:pt x="2619" y="55"/>
                  </a:lnTo>
                  <a:lnTo>
                    <a:pt x="2618" y="57"/>
                  </a:lnTo>
                  <a:lnTo>
                    <a:pt x="2618" y="58"/>
                  </a:lnTo>
                  <a:lnTo>
                    <a:pt x="2618" y="58"/>
                  </a:lnTo>
                  <a:lnTo>
                    <a:pt x="2616" y="58"/>
                  </a:lnTo>
                  <a:lnTo>
                    <a:pt x="2610" y="57"/>
                  </a:lnTo>
                  <a:lnTo>
                    <a:pt x="2610" y="57"/>
                  </a:lnTo>
                  <a:lnTo>
                    <a:pt x="2608" y="57"/>
                  </a:lnTo>
                  <a:lnTo>
                    <a:pt x="2608" y="57"/>
                  </a:lnTo>
                  <a:lnTo>
                    <a:pt x="2608" y="57"/>
                  </a:lnTo>
                  <a:lnTo>
                    <a:pt x="2608" y="58"/>
                  </a:lnTo>
                  <a:lnTo>
                    <a:pt x="2608" y="58"/>
                  </a:lnTo>
                  <a:lnTo>
                    <a:pt x="2608" y="58"/>
                  </a:lnTo>
                  <a:lnTo>
                    <a:pt x="2608" y="58"/>
                  </a:lnTo>
                  <a:lnTo>
                    <a:pt x="2608" y="60"/>
                  </a:lnTo>
                  <a:lnTo>
                    <a:pt x="2608" y="60"/>
                  </a:lnTo>
                  <a:lnTo>
                    <a:pt x="2608" y="60"/>
                  </a:lnTo>
                  <a:lnTo>
                    <a:pt x="2608" y="60"/>
                  </a:lnTo>
                  <a:lnTo>
                    <a:pt x="2608" y="61"/>
                  </a:lnTo>
                  <a:lnTo>
                    <a:pt x="2607" y="61"/>
                  </a:lnTo>
                  <a:lnTo>
                    <a:pt x="2607" y="61"/>
                  </a:lnTo>
                  <a:lnTo>
                    <a:pt x="2608" y="63"/>
                  </a:lnTo>
                  <a:lnTo>
                    <a:pt x="2608" y="63"/>
                  </a:lnTo>
                  <a:lnTo>
                    <a:pt x="2610" y="63"/>
                  </a:lnTo>
                  <a:lnTo>
                    <a:pt x="2611" y="63"/>
                  </a:lnTo>
                  <a:lnTo>
                    <a:pt x="2611" y="65"/>
                  </a:lnTo>
                  <a:lnTo>
                    <a:pt x="2611" y="66"/>
                  </a:lnTo>
                  <a:lnTo>
                    <a:pt x="2613" y="68"/>
                  </a:lnTo>
                  <a:lnTo>
                    <a:pt x="2611" y="69"/>
                  </a:lnTo>
                  <a:lnTo>
                    <a:pt x="2611" y="76"/>
                  </a:lnTo>
                  <a:lnTo>
                    <a:pt x="2611" y="79"/>
                  </a:lnTo>
                  <a:lnTo>
                    <a:pt x="2611" y="79"/>
                  </a:lnTo>
                  <a:lnTo>
                    <a:pt x="2611" y="80"/>
                  </a:lnTo>
                  <a:lnTo>
                    <a:pt x="2611" y="82"/>
                  </a:lnTo>
                  <a:lnTo>
                    <a:pt x="2611" y="83"/>
                  </a:lnTo>
                  <a:lnTo>
                    <a:pt x="2611" y="85"/>
                  </a:lnTo>
                  <a:lnTo>
                    <a:pt x="2611" y="85"/>
                  </a:lnTo>
                  <a:lnTo>
                    <a:pt x="2610" y="85"/>
                  </a:lnTo>
                  <a:lnTo>
                    <a:pt x="2610" y="85"/>
                  </a:lnTo>
                  <a:lnTo>
                    <a:pt x="2610" y="85"/>
                  </a:lnTo>
                  <a:lnTo>
                    <a:pt x="2610" y="87"/>
                  </a:lnTo>
                  <a:lnTo>
                    <a:pt x="2610" y="87"/>
                  </a:lnTo>
                  <a:lnTo>
                    <a:pt x="2610" y="87"/>
                  </a:lnTo>
                  <a:lnTo>
                    <a:pt x="2610" y="87"/>
                  </a:lnTo>
                  <a:lnTo>
                    <a:pt x="2608" y="88"/>
                  </a:lnTo>
                  <a:lnTo>
                    <a:pt x="2607" y="88"/>
                  </a:lnTo>
                  <a:lnTo>
                    <a:pt x="2605" y="88"/>
                  </a:lnTo>
                  <a:lnTo>
                    <a:pt x="2605" y="88"/>
                  </a:lnTo>
                  <a:lnTo>
                    <a:pt x="2605" y="88"/>
                  </a:lnTo>
                  <a:lnTo>
                    <a:pt x="2605" y="87"/>
                  </a:lnTo>
                  <a:lnTo>
                    <a:pt x="2607" y="85"/>
                  </a:lnTo>
                  <a:lnTo>
                    <a:pt x="2607" y="85"/>
                  </a:lnTo>
                  <a:lnTo>
                    <a:pt x="2602" y="80"/>
                  </a:lnTo>
                  <a:lnTo>
                    <a:pt x="2600" y="79"/>
                  </a:lnTo>
                  <a:lnTo>
                    <a:pt x="2600" y="79"/>
                  </a:lnTo>
                  <a:lnTo>
                    <a:pt x="2600" y="77"/>
                  </a:lnTo>
                  <a:lnTo>
                    <a:pt x="2600" y="76"/>
                  </a:lnTo>
                  <a:lnTo>
                    <a:pt x="2602" y="72"/>
                  </a:lnTo>
                  <a:lnTo>
                    <a:pt x="2603" y="71"/>
                  </a:lnTo>
                  <a:lnTo>
                    <a:pt x="2603" y="69"/>
                  </a:lnTo>
                  <a:lnTo>
                    <a:pt x="2603" y="68"/>
                  </a:lnTo>
                  <a:lnTo>
                    <a:pt x="2602" y="66"/>
                  </a:lnTo>
                  <a:lnTo>
                    <a:pt x="2602" y="65"/>
                  </a:lnTo>
                  <a:lnTo>
                    <a:pt x="2602" y="63"/>
                  </a:lnTo>
                  <a:lnTo>
                    <a:pt x="2602" y="63"/>
                  </a:lnTo>
                  <a:lnTo>
                    <a:pt x="2602" y="63"/>
                  </a:lnTo>
                  <a:lnTo>
                    <a:pt x="2602" y="63"/>
                  </a:lnTo>
                  <a:lnTo>
                    <a:pt x="2602" y="61"/>
                  </a:lnTo>
                  <a:lnTo>
                    <a:pt x="2600" y="61"/>
                  </a:lnTo>
                  <a:lnTo>
                    <a:pt x="2600" y="61"/>
                  </a:lnTo>
                  <a:lnTo>
                    <a:pt x="2600" y="61"/>
                  </a:lnTo>
                  <a:lnTo>
                    <a:pt x="2599" y="60"/>
                  </a:lnTo>
                  <a:lnTo>
                    <a:pt x="2599" y="58"/>
                  </a:lnTo>
                  <a:lnTo>
                    <a:pt x="2599" y="60"/>
                  </a:lnTo>
                  <a:lnTo>
                    <a:pt x="2597" y="60"/>
                  </a:lnTo>
                  <a:lnTo>
                    <a:pt x="2597" y="61"/>
                  </a:lnTo>
                  <a:lnTo>
                    <a:pt x="2597" y="61"/>
                  </a:lnTo>
                  <a:lnTo>
                    <a:pt x="2597" y="60"/>
                  </a:lnTo>
                  <a:lnTo>
                    <a:pt x="2597" y="60"/>
                  </a:lnTo>
                  <a:lnTo>
                    <a:pt x="2597" y="60"/>
                  </a:lnTo>
                  <a:lnTo>
                    <a:pt x="2597" y="60"/>
                  </a:lnTo>
                  <a:lnTo>
                    <a:pt x="2596" y="60"/>
                  </a:lnTo>
                  <a:lnTo>
                    <a:pt x="2596" y="61"/>
                  </a:lnTo>
                  <a:lnTo>
                    <a:pt x="2596" y="63"/>
                  </a:lnTo>
                  <a:lnTo>
                    <a:pt x="2594" y="63"/>
                  </a:lnTo>
                  <a:lnTo>
                    <a:pt x="2592" y="65"/>
                  </a:lnTo>
                  <a:lnTo>
                    <a:pt x="2592" y="66"/>
                  </a:lnTo>
                  <a:lnTo>
                    <a:pt x="2592" y="68"/>
                  </a:lnTo>
                  <a:lnTo>
                    <a:pt x="2592" y="68"/>
                  </a:lnTo>
                  <a:lnTo>
                    <a:pt x="2592" y="69"/>
                  </a:lnTo>
                  <a:lnTo>
                    <a:pt x="2594" y="69"/>
                  </a:lnTo>
                  <a:lnTo>
                    <a:pt x="2594" y="71"/>
                  </a:lnTo>
                  <a:lnTo>
                    <a:pt x="2592" y="71"/>
                  </a:lnTo>
                  <a:lnTo>
                    <a:pt x="2592" y="72"/>
                  </a:lnTo>
                  <a:lnTo>
                    <a:pt x="2591" y="72"/>
                  </a:lnTo>
                  <a:lnTo>
                    <a:pt x="2591" y="74"/>
                  </a:lnTo>
                  <a:lnTo>
                    <a:pt x="2592" y="74"/>
                  </a:lnTo>
                  <a:lnTo>
                    <a:pt x="2594" y="72"/>
                  </a:lnTo>
                  <a:lnTo>
                    <a:pt x="2594" y="72"/>
                  </a:lnTo>
                  <a:lnTo>
                    <a:pt x="2594" y="74"/>
                  </a:lnTo>
                  <a:lnTo>
                    <a:pt x="2594" y="74"/>
                  </a:lnTo>
                  <a:lnTo>
                    <a:pt x="2592" y="74"/>
                  </a:lnTo>
                  <a:lnTo>
                    <a:pt x="2592" y="76"/>
                  </a:lnTo>
                  <a:lnTo>
                    <a:pt x="2592" y="76"/>
                  </a:lnTo>
                  <a:lnTo>
                    <a:pt x="2592" y="77"/>
                  </a:lnTo>
                  <a:lnTo>
                    <a:pt x="2594" y="77"/>
                  </a:lnTo>
                  <a:lnTo>
                    <a:pt x="2594" y="77"/>
                  </a:lnTo>
                  <a:lnTo>
                    <a:pt x="2592" y="77"/>
                  </a:lnTo>
                  <a:lnTo>
                    <a:pt x="2592" y="77"/>
                  </a:lnTo>
                  <a:lnTo>
                    <a:pt x="2592" y="77"/>
                  </a:lnTo>
                  <a:lnTo>
                    <a:pt x="2592" y="77"/>
                  </a:lnTo>
                  <a:lnTo>
                    <a:pt x="2591" y="77"/>
                  </a:lnTo>
                  <a:lnTo>
                    <a:pt x="2591" y="77"/>
                  </a:lnTo>
                  <a:lnTo>
                    <a:pt x="2591" y="79"/>
                  </a:lnTo>
                  <a:lnTo>
                    <a:pt x="2591" y="79"/>
                  </a:lnTo>
                  <a:lnTo>
                    <a:pt x="2592" y="79"/>
                  </a:lnTo>
                  <a:lnTo>
                    <a:pt x="2592" y="79"/>
                  </a:lnTo>
                  <a:lnTo>
                    <a:pt x="2591" y="82"/>
                  </a:lnTo>
                  <a:lnTo>
                    <a:pt x="2589" y="82"/>
                  </a:lnTo>
                  <a:lnTo>
                    <a:pt x="2589" y="83"/>
                  </a:lnTo>
                  <a:lnTo>
                    <a:pt x="2588" y="83"/>
                  </a:lnTo>
                  <a:lnTo>
                    <a:pt x="2586" y="83"/>
                  </a:lnTo>
                  <a:lnTo>
                    <a:pt x="2586" y="83"/>
                  </a:lnTo>
                  <a:lnTo>
                    <a:pt x="2586" y="82"/>
                  </a:lnTo>
                  <a:lnTo>
                    <a:pt x="2586" y="82"/>
                  </a:lnTo>
                  <a:lnTo>
                    <a:pt x="2586" y="80"/>
                  </a:lnTo>
                  <a:lnTo>
                    <a:pt x="2586" y="80"/>
                  </a:lnTo>
                  <a:lnTo>
                    <a:pt x="2586" y="79"/>
                  </a:lnTo>
                  <a:lnTo>
                    <a:pt x="2586" y="77"/>
                  </a:lnTo>
                  <a:lnTo>
                    <a:pt x="2586" y="76"/>
                  </a:lnTo>
                  <a:lnTo>
                    <a:pt x="2586" y="76"/>
                  </a:lnTo>
                  <a:lnTo>
                    <a:pt x="2586" y="74"/>
                  </a:lnTo>
                  <a:lnTo>
                    <a:pt x="2588" y="71"/>
                  </a:lnTo>
                  <a:lnTo>
                    <a:pt x="2588" y="69"/>
                  </a:lnTo>
                  <a:lnTo>
                    <a:pt x="2589" y="68"/>
                  </a:lnTo>
                  <a:lnTo>
                    <a:pt x="2589" y="66"/>
                  </a:lnTo>
                  <a:lnTo>
                    <a:pt x="2591" y="65"/>
                  </a:lnTo>
                  <a:lnTo>
                    <a:pt x="2591" y="63"/>
                  </a:lnTo>
                  <a:lnTo>
                    <a:pt x="2591" y="63"/>
                  </a:lnTo>
                  <a:lnTo>
                    <a:pt x="2591" y="63"/>
                  </a:lnTo>
                  <a:lnTo>
                    <a:pt x="2592" y="60"/>
                  </a:lnTo>
                  <a:lnTo>
                    <a:pt x="2592" y="60"/>
                  </a:lnTo>
                  <a:lnTo>
                    <a:pt x="2592" y="58"/>
                  </a:lnTo>
                  <a:lnTo>
                    <a:pt x="2594" y="57"/>
                  </a:lnTo>
                  <a:lnTo>
                    <a:pt x="2594" y="57"/>
                  </a:lnTo>
                  <a:lnTo>
                    <a:pt x="2596" y="57"/>
                  </a:lnTo>
                  <a:lnTo>
                    <a:pt x="2596" y="57"/>
                  </a:lnTo>
                  <a:lnTo>
                    <a:pt x="2596" y="57"/>
                  </a:lnTo>
                  <a:lnTo>
                    <a:pt x="2596" y="57"/>
                  </a:lnTo>
                  <a:lnTo>
                    <a:pt x="2597" y="55"/>
                  </a:lnTo>
                  <a:lnTo>
                    <a:pt x="2597" y="57"/>
                  </a:lnTo>
                  <a:lnTo>
                    <a:pt x="2599" y="57"/>
                  </a:lnTo>
                  <a:lnTo>
                    <a:pt x="2600" y="55"/>
                  </a:lnTo>
                  <a:lnTo>
                    <a:pt x="2600" y="55"/>
                  </a:lnTo>
                  <a:lnTo>
                    <a:pt x="2600" y="55"/>
                  </a:lnTo>
                  <a:lnTo>
                    <a:pt x="2602" y="55"/>
                  </a:lnTo>
                  <a:lnTo>
                    <a:pt x="2602" y="57"/>
                  </a:lnTo>
                  <a:lnTo>
                    <a:pt x="2600" y="57"/>
                  </a:lnTo>
                  <a:lnTo>
                    <a:pt x="2600" y="58"/>
                  </a:lnTo>
                  <a:lnTo>
                    <a:pt x="2600" y="60"/>
                  </a:lnTo>
                  <a:lnTo>
                    <a:pt x="2600" y="60"/>
                  </a:lnTo>
                  <a:lnTo>
                    <a:pt x="2602" y="61"/>
                  </a:lnTo>
                  <a:lnTo>
                    <a:pt x="2602" y="61"/>
                  </a:lnTo>
                  <a:lnTo>
                    <a:pt x="2602" y="60"/>
                  </a:lnTo>
                  <a:lnTo>
                    <a:pt x="2602" y="60"/>
                  </a:lnTo>
                  <a:lnTo>
                    <a:pt x="2602" y="60"/>
                  </a:lnTo>
                  <a:lnTo>
                    <a:pt x="2603" y="60"/>
                  </a:lnTo>
                  <a:lnTo>
                    <a:pt x="2603" y="61"/>
                  </a:lnTo>
                  <a:lnTo>
                    <a:pt x="2603" y="60"/>
                  </a:lnTo>
                  <a:lnTo>
                    <a:pt x="2603" y="60"/>
                  </a:lnTo>
                  <a:lnTo>
                    <a:pt x="2605" y="60"/>
                  </a:lnTo>
                  <a:lnTo>
                    <a:pt x="2605" y="60"/>
                  </a:lnTo>
                  <a:lnTo>
                    <a:pt x="2605" y="58"/>
                  </a:lnTo>
                  <a:lnTo>
                    <a:pt x="2605" y="58"/>
                  </a:lnTo>
                  <a:lnTo>
                    <a:pt x="2607" y="57"/>
                  </a:lnTo>
                  <a:lnTo>
                    <a:pt x="2607" y="55"/>
                  </a:lnTo>
                  <a:lnTo>
                    <a:pt x="2607" y="54"/>
                  </a:lnTo>
                  <a:lnTo>
                    <a:pt x="2605" y="50"/>
                  </a:lnTo>
                  <a:lnTo>
                    <a:pt x="2603" y="49"/>
                  </a:lnTo>
                  <a:lnTo>
                    <a:pt x="2605" y="49"/>
                  </a:lnTo>
                  <a:lnTo>
                    <a:pt x="2605" y="49"/>
                  </a:lnTo>
                  <a:lnTo>
                    <a:pt x="2605" y="49"/>
                  </a:lnTo>
                  <a:lnTo>
                    <a:pt x="2607" y="49"/>
                  </a:lnTo>
                  <a:lnTo>
                    <a:pt x="2608" y="49"/>
                  </a:lnTo>
                  <a:lnTo>
                    <a:pt x="2608" y="50"/>
                  </a:lnTo>
                  <a:lnTo>
                    <a:pt x="2608" y="50"/>
                  </a:lnTo>
                  <a:lnTo>
                    <a:pt x="2608" y="52"/>
                  </a:lnTo>
                  <a:lnTo>
                    <a:pt x="2608" y="54"/>
                  </a:lnTo>
                  <a:lnTo>
                    <a:pt x="2608" y="54"/>
                  </a:lnTo>
                  <a:lnTo>
                    <a:pt x="2608" y="54"/>
                  </a:lnTo>
                  <a:lnTo>
                    <a:pt x="2610" y="54"/>
                  </a:lnTo>
                  <a:lnTo>
                    <a:pt x="2611" y="54"/>
                  </a:lnTo>
                  <a:lnTo>
                    <a:pt x="2613" y="54"/>
                  </a:lnTo>
                  <a:lnTo>
                    <a:pt x="2613" y="54"/>
                  </a:lnTo>
                  <a:lnTo>
                    <a:pt x="2614" y="54"/>
                  </a:lnTo>
                  <a:lnTo>
                    <a:pt x="2616" y="54"/>
                  </a:lnTo>
                  <a:lnTo>
                    <a:pt x="2621" y="54"/>
                  </a:lnTo>
                  <a:lnTo>
                    <a:pt x="2621" y="54"/>
                  </a:lnTo>
                  <a:lnTo>
                    <a:pt x="2622" y="54"/>
                  </a:lnTo>
                  <a:lnTo>
                    <a:pt x="2622" y="52"/>
                  </a:lnTo>
                  <a:lnTo>
                    <a:pt x="2622" y="52"/>
                  </a:lnTo>
                  <a:lnTo>
                    <a:pt x="2622" y="50"/>
                  </a:lnTo>
                  <a:lnTo>
                    <a:pt x="2622" y="49"/>
                  </a:lnTo>
                  <a:lnTo>
                    <a:pt x="2622" y="49"/>
                  </a:lnTo>
                  <a:lnTo>
                    <a:pt x="2621" y="47"/>
                  </a:lnTo>
                  <a:lnTo>
                    <a:pt x="2621" y="49"/>
                  </a:lnTo>
                  <a:lnTo>
                    <a:pt x="2621" y="49"/>
                  </a:lnTo>
                  <a:lnTo>
                    <a:pt x="2619" y="49"/>
                  </a:lnTo>
                  <a:lnTo>
                    <a:pt x="2619" y="49"/>
                  </a:lnTo>
                  <a:lnTo>
                    <a:pt x="2619" y="49"/>
                  </a:lnTo>
                  <a:lnTo>
                    <a:pt x="2618" y="49"/>
                  </a:lnTo>
                  <a:lnTo>
                    <a:pt x="2616" y="49"/>
                  </a:lnTo>
                  <a:lnTo>
                    <a:pt x="2616" y="47"/>
                  </a:lnTo>
                  <a:lnTo>
                    <a:pt x="2613" y="49"/>
                  </a:lnTo>
                  <a:lnTo>
                    <a:pt x="2613" y="49"/>
                  </a:lnTo>
                  <a:lnTo>
                    <a:pt x="2611" y="47"/>
                  </a:lnTo>
                  <a:lnTo>
                    <a:pt x="2611" y="46"/>
                  </a:lnTo>
                  <a:lnTo>
                    <a:pt x="2611" y="46"/>
                  </a:lnTo>
                  <a:lnTo>
                    <a:pt x="2613" y="44"/>
                  </a:lnTo>
                  <a:lnTo>
                    <a:pt x="2614" y="43"/>
                  </a:lnTo>
                  <a:lnTo>
                    <a:pt x="2614" y="43"/>
                  </a:lnTo>
                  <a:lnTo>
                    <a:pt x="2616" y="43"/>
                  </a:lnTo>
                  <a:lnTo>
                    <a:pt x="2616" y="44"/>
                  </a:lnTo>
                  <a:lnTo>
                    <a:pt x="2616" y="46"/>
                  </a:lnTo>
                  <a:lnTo>
                    <a:pt x="2618" y="46"/>
                  </a:lnTo>
                  <a:lnTo>
                    <a:pt x="2618" y="44"/>
                  </a:lnTo>
                  <a:lnTo>
                    <a:pt x="2618" y="44"/>
                  </a:lnTo>
                  <a:lnTo>
                    <a:pt x="2619" y="44"/>
                  </a:lnTo>
                  <a:lnTo>
                    <a:pt x="2619" y="46"/>
                  </a:lnTo>
                  <a:lnTo>
                    <a:pt x="2621" y="44"/>
                  </a:lnTo>
                  <a:lnTo>
                    <a:pt x="2622" y="44"/>
                  </a:lnTo>
                  <a:lnTo>
                    <a:pt x="2622" y="43"/>
                  </a:lnTo>
                  <a:lnTo>
                    <a:pt x="2621" y="43"/>
                  </a:lnTo>
                  <a:lnTo>
                    <a:pt x="2619" y="41"/>
                  </a:lnTo>
                  <a:lnTo>
                    <a:pt x="2619" y="41"/>
                  </a:lnTo>
                  <a:lnTo>
                    <a:pt x="2621" y="41"/>
                  </a:lnTo>
                  <a:close/>
                  <a:moveTo>
                    <a:pt x="2840" y="41"/>
                  </a:moveTo>
                  <a:lnTo>
                    <a:pt x="2842" y="41"/>
                  </a:lnTo>
                  <a:lnTo>
                    <a:pt x="2845" y="41"/>
                  </a:lnTo>
                  <a:lnTo>
                    <a:pt x="2846" y="43"/>
                  </a:lnTo>
                  <a:lnTo>
                    <a:pt x="2848" y="43"/>
                  </a:lnTo>
                  <a:lnTo>
                    <a:pt x="2848" y="44"/>
                  </a:lnTo>
                  <a:lnTo>
                    <a:pt x="2849" y="44"/>
                  </a:lnTo>
                  <a:lnTo>
                    <a:pt x="2849" y="44"/>
                  </a:lnTo>
                  <a:lnTo>
                    <a:pt x="2851" y="44"/>
                  </a:lnTo>
                  <a:lnTo>
                    <a:pt x="2853" y="43"/>
                  </a:lnTo>
                  <a:lnTo>
                    <a:pt x="2853" y="43"/>
                  </a:lnTo>
                  <a:lnTo>
                    <a:pt x="2854" y="44"/>
                  </a:lnTo>
                  <a:lnTo>
                    <a:pt x="2854" y="44"/>
                  </a:lnTo>
                  <a:lnTo>
                    <a:pt x="2857" y="44"/>
                  </a:lnTo>
                  <a:lnTo>
                    <a:pt x="2859" y="46"/>
                  </a:lnTo>
                  <a:lnTo>
                    <a:pt x="2860" y="46"/>
                  </a:lnTo>
                  <a:lnTo>
                    <a:pt x="2860" y="44"/>
                  </a:lnTo>
                  <a:lnTo>
                    <a:pt x="2862" y="44"/>
                  </a:lnTo>
                  <a:lnTo>
                    <a:pt x="2865" y="44"/>
                  </a:lnTo>
                  <a:lnTo>
                    <a:pt x="2867" y="44"/>
                  </a:lnTo>
                  <a:lnTo>
                    <a:pt x="2867" y="44"/>
                  </a:lnTo>
                  <a:lnTo>
                    <a:pt x="2870" y="44"/>
                  </a:lnTo>
                  <a:lnTo>
                    <a:pt x="2873" y="44"/>
                  </a:lnTo>
                  <a:lnTo>
                    <a:pt x="2873" y="46"/>
                  </a:lnTo>
                  <a:lnTo>
                    <a:pt x="2876" y="47"/>
                  </a:lnTo>
                  <a:lnTo>
                    <a:pt x="2876" y="47"/>
                  </a:lnTo>
                  <a:lnTo>
                    <a:pt x="2876" y="46"/>
                  </a:lnTo>
                  <a:lnTo>
                    <a:pt x="2876" y="44"/>
                  </a:lnTo>
                  <a:lnTo>
                    <a:pt x="2876" y="44"/>
                  </a:lnTo>
                  <a:lnTo>
                    <a:pt x="2878" y="44"/>
                  </a:lnTo>
                  <a:lnTo>
                    <a:pt x="2878" y="44"/>
                  </a:lnTo>
                  <a:lnTo>
                    <a:pt x="2878" y="44"/>
                  </a:lnTo>
                  <a:lnTo>
                    <a:pt x="2878" y="44"/>
                  </a:lnTo>
                  <a:lnTo>
                    <a:pt x="2878" y="44"/>
                  </a:lnTo>
                  <a:lnTo>
                    <a:pt x="2879" y="43"/>
                  </a:lnTo>
                  <a:lnTo>
                    <a:pt x="2879" y="43"/>
                  </a:lnTo>
                  <a:lnTo>
                    <a:pt x="2881" y="43"/>
                  </a:lnTo>
                  <a:lnTo>
                    <a:pt x="2883" y="43"/>
                  </a:lnTo>
                  <a:lnTo>
                    <a:pt x="2883" y="43"/>
                  </a:lnTo>
                  <a:lnTo>
                    <a:pt x="2883" y="41"/>
                  </a:lnTo>
                  <a:lnTo>
                    <a:pt x="2883" y="41"/>
                  </a:lnTo>
                  <a:lnTo>
                    <a:pt x="2883" y="41"/>
                  </a:lnTo>
                  <a:lnTo>
                    <a:pt x="2884" y="41"/>
                  </a:lnTo>
                  <a:lnTo>
                    <a:pt x="2884" y="41"/>
                  </a:lnTo>
                  <a:lnTo>
                    <a:pt x="2886" y="43"/>
                  </a:lnTo>
                  <a:lnTo>
                    <a:pt x="2886" y="41"/>
                  </a:lnTo>
                  <a:lnTo>
                    <a:pt x="2886" y="41"/>
                  </a:lnTo>
                  <a:lnTo>
                    <a:pt x="2887" y="41"/>
                  </a:lnTo>
                  <a:lnTo>
                    <a:pt x="2887" y="41"/>
                  </a:lnTo>
                  <a:lnTo>
                    <a:pt x="2887" y="41"/>
                  </a:lnTo>
                  <a:lnTo>
                    <a:pt x="2889" y="41"/>
                  </a:lnTo>
                  <a:lnTo>
                    <a:pt x="2889" y="43"/>
                  </a:lnTo>
                  <a:lnTo>
                    <a:pt x="2889" y="43"/>
                  </a:lnTo>
                  <a:lnTo>
                    <a:pt x="2889" y="44"/>
                  </a:lnTo>
                  <a:lnTo>
                    <a:pt x="2889" y="44"/>
                  </a:lnTo>
                  <a:lnTo>
                    <a:pt x="2889" y="44"/>
                  </a:lnTo>
                  <a:lnTo>
                    <a:pt x="2887" y="44"/>
                  </a:lnTo>
                  <a:lnTo>
                    <a:pt x="2887" y="44"/>
                  </a:lnTo>
                  <a:lnTo>
                    <a:pt x="2887" y="46"/>
                  </a:lnTo>
                  <a:lnTo>
                    <a:pt x="2886" y="47"/>
                  </a:lnTo>
                  <a:lnTo>
                    <a:pt x="2886" y="49"/>
                  </a:lnTo>
                  <a:lnTo>
                    <a:pt x="2884" y="49"/>
                  </a:lnTo>
                  <a:lnTo>
                    <a:pt x="2883" y="49"/>
                  </a:lnTo>
                  <a:lnTo>
                    <a:pt x="2881" y="49"/>
                  </a:lnTo>
                  <a:lnTo>
                    <a:pt x="2881" y="49"/>
                  </a:lnTo>
                  <a:lnTo>
                    <a:pt x="2879" y="49"/>
                  </a:lnTo>
                  <a:lnTo>
                    <a:pt x="2878" y="49"/>
                  </a:lnTo>
                  <a:lnTo>
                    <a:pt x="2878" y="49"/>
                  </a:lnTo>
                  <a:lnTo>
                    <a:pt x="2878" y="49"/>
                  </a:lnTo>
                  <a:lnTo>
                    <a:pt x="2878" y="50"/>
                  </a:lnTo>
                  <a:lnTo>
                    <a:pt x="2878" y="50"/>
                  </a:lnTo>
                  <a:lnTo>
                    <a:pt x="2878" y="50"/>
                  </a:lnTo>
                  <a:lnTo>
                    <a:pt x="2876" y="49"/>
                  </a:lnTo>
                  <a:lnTo>
                    <a:pt x="2876" y="49"/>
                  </a:lnTo>
                  <a:lnTo>
                    <a:pt x="2875" y="49"/>
                  </a:lnTo>
                  <a:lnTo>
                    <a:pt x="2873" y="50"/>
                  </a:lnTo>
                  <a:lnTo>
                    <a:pt x="2873" y="50"/>
                  </a:lnTo>
                  <a:lnTo>
                    <a:pt x="2873" y="49"/>
                  </a:lnTo>
                  <a:lnTo>
                    <a:pt x="2872" y="49"/>
                  </a:lnTo>
                  <a:lnTo>
                    <a:pt x="2870" y="47"/>
                  </a:lnTo>
                  <a:lnTo>
                    <a:pt x="2868" y="47"/>
                  </a:lnTo>
                  <a:lnTo>
                    <a:pt x="2868" y="47"/>
                  </a:lnTo>
                  <a:lnTo>
                    <a:pt x="2867" y="47"/>
                  </a:lnTo>
                  <a:lnTo>
                    <a:pt x="2867" y="47"/>
                  </a:lnTo>
                  <a:lnTo>
                    <a:pt x="2865" y="47"/>
                  </a:lnTo>
                  <a:lnTo>
                    <a:pt x="2864" y="46"/>
                  </a:lnTo>
                  <a:lnTo>
                    <a:pt x="2862" y="46"/>
                  </a:lnTo>
                  <a:lnTo>
                    <a:pt x="2860" y="47"/>
                  </a:lnTo>
                  <a:lnTo>
                    <a:pt x="2859" y="47"/>
                  </a:lnTo>
                  <a:lnTo>
                    <a:pt x="2859" y="47"/>
                  </a:lnTo>
                  <a:lnTo>
                    <a:pt x="2857" y="47"/>
                  </a:lnTo>
                  <a:lnTo>
                    <a:pt x="2854" y="47"/>
                  </a:lnTo>
                  <a:lnTo>
                    <a:pt x="2853" y="46"/>
                  </a:lnTo>
                  <a:lnTo>
                    <a:pt x="2849" y="46"/>
                  </a:lnTo>
                  <a:lnTo>
                    <a:pt x="2846" y="46"/>
                  </a:lnTo>
                  <a:lnTo>
                    <a:pt x="2845" y="46"/>
                  </a:lnTo>
                  <a:lnTo>
                    <a:pt x="2843" y="46"/>
                  </a:lnTo>
                  <a:lnTo>
                    <a:pt x="2842" y="46"/>
                  </a:lnTo>
                  <a:lnTo>
                    <a:pt x="2840" y="46"/>
                  </a:lnTo>
                  <a:lnTo>
                    <a:pt x="2838" y="46"/>
                  </a:lnTo>
                  <a:lnTo>
                    <a:pt x="2837" y="46"/>
                  </a:lnTo>
                  <a:lnTo>
                    <a:pt x="2835" y="46"/>
                  </a:lnTo>
                  <a:lnTo>
                    <a:pt x="2835" y="46"/>
                  </a:lnTo>
                  <a:lnTo>
                    <a:pt x="2835" y="44"/>
                  </a:lnTo>
                  <a:lnTo>
                    <a:pt x="2835" y="44"/>
                  </a:lnTo>
                  <a:lnTo>
                    <a:pt x="2835" y="44"/>
                  </a:lnTo>
                  <a:lnTo>
                    <a:pt x="2835" y="44"/>
                  </a:lnTo>
                  <a:lnTo>
                    <a:pt x="2837" y="44"/>
                  </a:lnTo>
                  <a:lnTo>
                    <a:pt x="2837" y="44"/>
                  </a:lnTo>
                  <a:lnTo>
                    <a:pt x="2835" y="43"/>
                  </a:lnTo>
                  <a:lnTo>
                    <a:pt x="2835" y="43"/>
                  </a:lnTo>
                  <a:lnTo>
                    <a:pt x="2835" y="43"/>
                  </a:lnTo>
                  <a:lnTo>
                    <a:pt x="2834" y="44"/>
                  </a:lnTo>
                  <a:lnTo>
                    <a:pt x="2834" y="44"/>
                  </a:lnTo>
                  <a:lnTo>
                    <a:pt x="2834" y="46"/>
                  </a:lnTo>
                  <a:lnTo>
                    <a:pt x="2834" y="46"/>
                  </a:lnTo>
                  <a:lnTo>
                    <a:pt x="2834" y="47"/>
                  </a:lnTo>
                  <a:lnTo>
                    <a:pt x="2834" y="47"/>
                  </a:lnTo>
                  <a:lnTo>
                    <a:pt x="2832" y="46"/>
                  </a:lnTo>
                  <a:lnTo>
                    <a:pt x="2832" y="46"/>
                  </a:lnTo>
                  <a:lnTo>
                    <a:pt x="2832" y="46"/>
                  </a:lnTo>
                  <a:lnTo>
                    <a:pt x="2832" y="47"/>
                  </a:lnTo>
                  <a:lnTo>
                    <a:pt x="2832" y="47"/>
                  </a:lnTo>
                  <a:lnTo>
                    <a:pt x="2831" y="47"/>
                  </a:lnTo>
                  <a:lnTo>
                    <a:pt x="2831" y="47"/>
                  </a:lnTo>
                  <a:lnTo>
                    <a:pt x="2829" y="47"/>
                  </a:lnTo>
                  <a:lnTo>
                    <a:pt x="2829" y="47"/>
                  </a:lnTo>
                  <a:lnTo>
                    <a:pt x="2829" y="47"/>
                  </a:lnTo>
                  <a:lnTo>
                    <a:pt x="2827" y="47"/>
                  </a:lnTo>
                  <a:lnTo>
                    <a:pt x="2827" y="49"/>
                  </a:lnTo>
                  <a:lnTo>
                    <a:pt x="2826" y="49"/>
                  </a:lnTo>
                  <a:lnTo>
                    <a:pt x="2826" y="50"/>
                  </a:lnTo>
                  <a:lnTo>
                    <a:pt x="2826" y="52"/>
                  </a:lnTo>
                  <a:lnTo>
                    <a:pt x="2824" y="54"/>
                  </a:lnTo>
                  <a:lnTo>
                    <a:pt x="2824" y="54"/>
                  </a:lnTo>
                  <a:lnTo>
                    <a:pt x="2823" y="55"/>
                  </a:lnTo>
                  <a:lnTo>
                    <a:pt x="2821" y="55"/>
                  </a:lnTo>
                  <a:lnTo>
                    <a:pt x="2819" y="55"/>
                  </a:lnTo>
                  <a:lnTo>
                    <a:pt x="2818" y="55"/>
                  </a:lnTo>
                  <a:lnTo>
                    <a:pt x="2818" y="55"/>
                  </a:lnTo>
                  <a:lnTo>
                    <a:pt x="2818" y="57"/>
                  </a:lnTo>
                  <a:lnTo>
                    <a:pt x="2818" y="60"/>
                  </a:lnTo>
                  <a:lnTo>
                    <a:pt x="2818" y="60"/>
                  </a:lnTo>
                  <a:lnTo>
                    <a:pt x="2816" y="60"/>
                  </a:lnTo>
                  <a:lnTo>
                    <a:pt x="2816" y="60"/>
                  </a:lnTo>
                  <a:lnTo>
                    <a:pt x="2816" y="60"/>
                  </a:lnTo>
                  <a:lnTo>
                    <a:pt x="2818" y="61"/>
                  </a:lnTo>
                  <a:lnTo>
                    <a:pt x="2818" y="61"/>
                  </a:lnTo>
                  <a:lnTo>
                    <a:pt x="2818" y="61"/>
                  </a:lnTo>
                  <a:lnTo>
                    <a:pt x="2816" y="63"/>
                  </a:lnTo>
                  <a:lnTo>
                    <a:pt x="2815" y="63"/>
                  </a:lnTo>
                  <a:lnTo>
                    <a:pt x="2815" y="65"/>
                  </a:lnTo>
                  <a:lnTo>
                    <a:pt x="2815" y="68"/>
                  </a:lnTo>
                  <a:lnTo>
                    <a:pt x="2815" y="68"/>
                  </a:lnTo>
                  <a:lnTo>
                    <a:pt x="2815" y="68"/>
                  </a:lnTo>
                  <a:lnTo>
                    <a:pt x="2816" y="68"/>
                  </a:lnTo>
                  <a:lnTo>
                    <a:pt x="2816" y="68"/>
                  </a:lnTo>
                  <a:lnTo>
                    <a:pt x="2816" y="71"/>
                  </a:lnTo>
                  <a:lnTo>
                    <a:pt x="2815" y="72"/>
                  </a:lnTo>
                  <a:lnTo>
                    <a:pt x="2815" y="72"/>
                  </a:lnTo>
                  <a:lnTo>
                    <a:pt x="2815" y="72"/>
                  </a:lnTo>
                  <a:lnTo>
                    <a:pt x="2815" y="74"/>
                  </a:lnTo>
                  <a:lnTo>
                    <a:pt x="2815" y="74"/>
                  </a:lnTo>
                  <a:lnTo>
                    <a:pt x="2815" y="74"/>
                  </a:lnTo>
                  <a:lnTo>
                    <a:pt x="2813" y="72"/>
                  </a:lnTo>
                  <a:lnTo>
                    <a:pt x="2813" y="72"/>
                  </a:lnTo>
                  <a:lnTo>
                    <a:pt x="2813" y="72"/>
                  </a:lnTo>
                  <a:lnTo>
                    <a:pt x="2813" y="71"/>
                  </a:lnTo>
                  <a:lnTo>
                    <a:pt x="2813" y="71"/>
                  </a:lnTo>
                  <a:lnTo>
                    <a:pt x="2813" y="69"/>
                  </a:lnTo>
                  <a:lnTo>
                    <a:pt x="2813" y="69"/>
                  </a:lnTo>
                  <a:lnTo>
                    <a:pt x="2812" y="69"/>
                  </a:lnTo>
                  <a:lnTo>
                    <a:pt x="2812" y="69"/>
                  </a:lnTo>
                  <a:lnTo>
                    <a:pt x="2808" y="66"/>
                  </a:lnTo>
                  <a:lnTo>
                    <a:pt x="2808" y="65"/>
                  </a:lnTo>
                  <a:lnTo>
                    <a:pt x="2805" y="63"/>
                  </a:lnTo>
                  <a:lnTo>
                    <a:pt x="2805" y="63"/>
                  </a:lnTo>
                  <a:lnTo>
                    <a:pt x="2805" y="61"/>
                  </a:lnTo>
                  <a:lnTo>
                    <a:pt x="2807" y="61"/>
                  </a:lnTo>
                  <a:lnTo>
                    <a:pt x="2807" y="60"/>
                  </a:lnTo>
                  <a:lnTo>
                    <a:pt x="2807" y="60"/>
                  </a:lnTo>
                  <a:lnTo>
                    <a:pt x="2805" y="60"/>
                  </a:lnTo>
                  <a:lnTo>
                    <a:pt x="2805" y="58"/>
                  </a:lnTo>
                  <a:lnTo>
                    <a:pt x="2805" y="58"/>
                  </a:lnTo>
                  <a:lnTo>
                    <a:pt x="2807" y="58"/>
                  </a:lnTo>
                  <a:lnTo>
                    <a:pt x="2807" y="58"/>
                  </a:lnTo>
                  <a:lnTo>
                    <a:pt x="2808" y="57"/>
                  </a:lnTo>
                  <a:lnTo>
                    <a:pt x="2810" y="55"/>
                  </a:lnTo>
                  <a:lnTo>
                    <a:pt x="2810" y="55"/>
                  </a:lnTo>
                  <a:lnTo>
                    <a:pt x="2808" y="54"/>
                  </a:lnTo>
                  <a:lnTo>
                    <a:pt x="2808" y="54"/>
                  </a:lnTo>
                  <a:lnTo>
                    <a:pt x="2808" y="52"/>
                  </a:lnTo>
                  <a:lnTo>
                    <a:pt x="2808" y="52"/>
                  </a:lnTo>
                  <a:lnTo>
                    <a:pt x="2810" y="52"/>
                  </a:lnTo>
                  <a:lnTo>
                    <a:pt x="2810" y="52"/>
                  </a:lnTo>
                  <a:lnTo>
                    <a:pt x="2812" y="52"/>
                  </a:lnTo>
                  <a:lnTo>
                    <a:pt x="2812" y="52"/>
                  </a:lnTo>
                  <a:lnTo>
                    <a:pt x="2813" y="52"/>
                  </a:lnTo>
                  <a:lnTo>
                    <a:pt x="2813" y="52"/>
                  </a:lnTo>
                  <a:lnTo>
                    <a:pt x="2813" y="52"/>
                  </a:lnTo>
                  <a:lnTo>
                    <a:pt x="2813" y="50"/>
                  </a:lnTo>
                  <a:lnTo>
                    <a:pt x="2813" y="49"/>
                  </a:lnTo>
                  <a:lnTo>
                    <a:pt x="2815" y="47"/>
                  </a:lnTo>
                  <a:lnTo>
                    <a:pt x="2818" y="47"/>
                  </a:lnTo>
                  <a:lnTo>
                    <a:pt x="2819" y="46"/>
                  </a:lnTo>
                  <a:lnTo>
                    <a:pt x="2819" y="46"/>
                  </a:lnTo>
                  <a:lnTo>
                    <a:pt x="2821" y="44"/>
                  </a:lnTo>
                  <a:lnTo>
                    <a:pt x="2821" y="43"/>
                  </a:lnTo>
                  <a:lnTo>
                    <a:pt x="2823" y="43"/>
                  </a:lnTo>
                  <a:lnTo>
                    <a:pt x="2826" y="41"/>
                  </a:lnTo>
                  <a:lnTo>
                    <a:pt x="2827" y="41"/>
                  </a:lnTo>
                  <a:lnTo>
                    <a:pt x="2827" y="41"/>
                  </a:lnTo>
                  <a:lnTo>
                    <a:pt x="2829" y="41"/>
                  </a:lnTo>
                  <a:lnTo>
                    <a:pt x="2831" y="41"/>
                  </a:lnTo>
                  <a:lnTo>
                    <a:pt x="2831" y="41"/>
                  </a:lnTo>
                  <a:lnTo>
                    <a:pt x="2832" y="43"/>
                  </a:lnTo>
                  <a:lnTo>
                    <a:pt x="2834" y="43"/>
                  </a:lnTo>
                  <a:lnTo>
                    <a:pt x="2840" y="41"/>
                  </a:lnTo>
                  <a:close/>
                  <a:moveTo>
                    <a:pt x="434" y="39"/>
                  </a:moveTo>
                  <a:lnTo>
                    <a:pt x="432" y="41"/>
                  </a:lnTo>
                  <a:lnTo>
                    <a:pt x="432" y="41"/>
                  </a:lnTo>
                  <a:lnTo>
                    <a:pt x="431" y="41"/>
                  </a:lnTo>
                  <a:lnTo>
                    <a:pt x="432" y="41"/>
                  </a:lnTo>
                  <a:lnTo>
                    <a:pt x="432" y="41"/>
                  </a:lnTo>
                  <a:lnTo>
                    <a:pt x="432" y="41"/>
                  </a:lnTo>
                  <a:lnTo>
                    <a:pt x="434" y="41"/>
                  </a:lnTo>
                  <a:lnTo>
                    <a:pt x="434" y="41"/>
                  </a:lnTo>
                  <a:lnTo>
                    <a:pt x="434" y="39"/>
                  </a:lnTo>
                  <a:lnTo>
                    <a:pt x="434" y="39"/>
                  </a:lnTo>
                  <a:lnTo>
                    <a:pt x="434" y="39"/>
                  </a:lnTo>
                  <a:close/>
                  <a:moveTo>
                    <a:pt x="435" y="38"/>
                  </a:moveTo>
                  <a:lnTo>
                    <a:pt x="434" y="38"/>
                  </a:lnTo>
                  <a:lnTo>
                    <a:pt x="434" y="38"/>
                  </a:lnTo>
                  <a:lnTo>
                    <a:pt x="434" y="39"/>
                  </a:lnTo>
                  <a:lnTo>
                    <a:pt x="434" y="39"/>
                  </a:lnTo>
                  <a:lnTo>
                    <a:pt x="435" y="39"/>
                  </a:lnTo>
                  <a:lnTo>
                    <a:pt x="435" y="38"/>
                  </a:lnTo>
                  <a:lnTo>
                    <a:pt x="435" y="38"/>
                  </a:lnTo>
                  <a:close/>
                  <a:moveTo>
                    <a:pt x="432" y="38"/>
                  </a:moveTo>
                  <a:lnTo>
                    <a:pt x="432" y="38"/>
                  </a:lnTo>
                  <a:lnTo>
                    <a:pt x="432" y="38"/>
                  </a:lnTo>
                  <a:lnTo>
                    <a:pt x="432" y="39"/>
                  </a:lnTo>
                  <a:lnTo>
                    <a:pt x="432" y="39"/>
                  </a:lnTo>
                  <a:lnTo>
                    <a:pt x="432" y="38"/>
                  </a:lnTo>
                  <a:lnTo>
                    <a:pt x="432" y="38"/>
                  </a:lnTo>
                  <a:lnTo>
                    <a:pt x="432" y="38"/>
                  </a:lnTo>
                  <a:close/>
                  <a:moveTo>
                    <a:pt x="648" y="38"/>
                  </a:moveTo>
                  <a:lnTo>
                    <a:pt x="650" y="38"/>
                  </a:lnTo>
                  <a:lnTo>
                    <a:pt x="650" y="39"/>
                  </a:lnTo>
                  <a:lnTo>
                    <a:pt x="650" y="39"/>
                  </a:lnTo>
                  <a:lnTo>
                    <a:pt x="650" y="41"/>
                  </a:lnTo>
                  <a:lnTo>
                    <a:pt x="650" y="41"/>
                  </a:lnTo>
                  <a:lnTo>
                    <a:pt x="648" y="43"/>
                  </a:lnTo>
                  <a:lnTo>
                    <a:pt x="648" y="43"/>
                  </a:lnTo>
                  <a:lnTo>
                    <a:pt x="647" y="41"/>
                  </a:lnTo>
                  <a:lnTo>
                    <a:pt x="647" y="41"/>
                  </a:lnTo>
                  <a:lnTo>
                    <a:pt x="645" y="43"/>
                  </a:lnTo>
                  <a:lnTo>
                    <a:pt x="645" y="41"/>
                  </a:lnTo>
                  <a:lnTo>
                    <a:pt x="645" y="41"/>
                  </a:lnTo>
                  <a:lnTo>
                    <a:pt x="645" y="41"/>
                  </a:lnTo>
                  <a:lnTo>
                    <a:pt x="645" y="39"/>
                  </a:lnTo>
                  <a:lnTo>
                    <a:pt x="645" y="39"/>
                  </a:lnTo>
                  <a:lnTo>
                    <a:pt x="647" y="39"/>
                  </a:lnTo>
                  <a:lnTo>
                    <a:pt x="648" y="39"/>
                  </a:lnTo>
                  <a:lnTo>
                    <a:pt x="648" y="38"/>
                  </a:lnTo>
                  <a:lnTo>
                    <a:pt x="648" y="38"/>
                  </a:lnTo>
                  <a:close/>
                  <a:moveTo>
                    <a:pt x="2006" y="36"/>
                  </a:moveTo>
                  <a:lnTo>
                    <a:pt x="2006" y="36"/>
                  </a:lnTo>
                  <a:lnTo>
                    <a:pt x="2006" y="38"/>
                  </a:lnTo>
                  <a:lnTo>
                    <a:pt x="2006" y="38"/>
                  </a:lnTo>
                  <a:lnTo>
                    <a:pt x="2003" y="39"/>
                  </a:lnTo>
                  <a:lnTo>
                    <a:pt x="2000" y="41"/>
                  </a:lnTo>
                  <a:lnTo>
                    <a:pt x="1998" y="41"/>
                  </a:lnTo>
                  <a:lnTo>
                    <a:pt x="1996" y="43"/>
                  </a:lnTo>
                  <a:lnTo>
                    <a:pt x="1993" y="43"/>
                  </a:lnTo>
                  <a:lnTo>
                    <a:pt x="1993" y="43"/>
                  </a:lnTo>
                  <a:lnTo>
                    <a:pt x="1993" y="41"/>
                  </a:lnTo>
                  <a:lnTo>
                    <a:pt x="1993" y="41"/>
                  </a:lnTo>
                  <a:lnTo>
                    <a:pt x="1995" y="41"/>
                  </a:lnTo>
                  <a:lnTo>
                    <a:pt x="1996" y="41"/>
                  </a:lnTo>
                  <a:lnTo>
                    <a:pt x="2000" y="39"/>
                  </a:lnTo>
                  <a:lnTo>
                    <a:pt x="2001" y="39"/>
                  </a:lnTo>
                  <a:lnTo>
                    <a:pt x="2003" y="38"/>
                  </a:lnTo>
                  <a:lnTo>
                    <a:pt x="2003" y="38"/>
                  </a:lnTo>
                  <a:lnTo>
                    <a:pt x="2004" y="36"/>
                  </a:lnTo>
                  <a:lnTo>
                    <a:pt x="2006" y="36"/>
                  </a:lnTo>
                  <a:close/>
                  <a:moveTo>
                    <a:pt x="437" y="36"/>
                  </a:moveTo>
                  <a:lnTo>
                    <a:pt x="437" y="36"/>
                  </a:lnTo>
                  <a:lnTo>
                    <a:pt x="435" y="36"/>
                  </a:lnTo>
                  <a:lnTo>
                    <a:pt x="435" y="36"/>
                  </a:lnTo>
                  <a:lnTo>
                    <a:pt x="437" y="38"/>
                  </a:lnTo>
                  <a:lnTo>
                    <a:pt x="437" y="36"/>
                  </a:lnTo>
                  <a:lnTo>
                    <a:pt x="437" y="36"/>
                  </a:lnTo>
                  <a:lnTo>
                    <a:pt x="437" y="36"/>
                  </a:lnTo>
                  <a:lnTo>
                    <a:pt x="437" y="36"/>
                  </a:lnTo>
                  <a:close/>
                  <a:moveTo>
                    <a:pt x="380" y="31"/>
                  </a:moveTo>
                  <a:lnTo>
                    <a:pt x="380" y="33"/>
                  </a:lnTo>
                  <a:lnTo>
                    <a:pt x="380" y="33"/>
                  </a:lnTo>
                  <a:lnTo>
                    <a:pt x="380" y="35"/>
                  </a:lnTo>
                  <a:lnTo>
                    <a:pt x="380" y="35"/>
                  </a:lnTo>
                  <a:lnTo>
                    <a:pt x="382" y="33"/>
                  </a:lnTo>
                  <a:lnTo>
                    <a:pt x="382" y="35"/>
                  </a:lnTo>
                  <a:lnTo>
                    <a:pt x="380" y="36"/>
                  </a:lnTo>
                  <a:lnTo>
                    <a:pt x="380" y="36"/>
                  </a:lnTo>
                  <a:lnTo>
                    <a:pt x="379" y="36"/>
                  </a:lnTo>
                  <a:lnTo>
                    <a:pt x="379" y="36"/>
                  </a:lnTo>
                  <a:lnTo>
                    <a:pt x="379" y="35"/>
                  </a:lnTo>
                  <a:lnTo>
                    <a:pt x="377" y="35"/>
                  </a:lnTo>
                  <a:lnTo>
                    <a:pt x="377" y="35"/>
                  </a:lnTo>
                  <a:lnTo>
                    <a:pt x="377" y="36"/>
                  </a:lnTo>
                  <a:lnTo>
                    <a:pt x="377" y="36"/>
                  </a:lnTo>
                  <a:lnTo>
                    <a:pt x="377" y="36"/>
                  </a:lnTo>
                  <a:lnTo>
                    <a:pt x="375" y="35"/>
                  </a:lnTo>
                  <a:lnTo>
                    <a:pt x="375" y="35"/>
                  </a:lnTo>
                  <a:lnTo>
                    <a:pt x="375" y="33"/>
                  </a:lnTo>
                  <a:lnTo>
                    <a:pt x="377" y="33"/>
                  </a:lnTo>
                  <a:lnTo>
                    <a:pt x="377" y="33"/>
                  </a:lnTo>
                  <a:lnTo>
                    <a:pt x="379" y="33"/>
                  </a:lnTo>
                  <a:lnTo>
                    <a:pt x="380" y="33"/>
                  </a:lnTo>
                  <a:lnTo>
                    <a:pt x="380" y="31"/>
                  </a:lnTo>
                  <a:close/>
                  <a:moveTo>
                    <a:pt x="472" y="28"/>
                  </a:moveTo>
                  <a:lnTo>
                    <a:pt x="470" y="28"/>
                  </a:lnTo>
                  <a:lnTo>
                    <a:pt x="467" y="30"/>
                  </a:lnTo>
                  <a:lnTo>
                    <a:pt x="465" y="30"/>
                  </a:lnTo>
                  <a:lnTo>
                    <a:pt x="464" y="33"/>
                  </a:lnTo>
                  <a:lnTo>
                    <a:pt x="462" y="33"/>
                  </a:lnTo>
                  <a:lnTo>
                    <a:pt x="462" y="35"/>
                  </a:lnTo>
                  <a:lnTo>
                    <a:pt x="464" y="35"/>
                  </a:lnTo>
                  <a:lnTo>
                    <a:pt x="465" y="35"/>
                  </a:lnTo>
                  <a:lnTo>
                    <a:pt x="465" y="35"/>
                  </a:lnTo>
                  <a:lnTo>
                    <a:pt x="465" y="35"/>
                  </a:lnTo>
                  <a:lnTo>
                    <a:pt x="465" y="35"/>
                  </a:lnTo>
                  <a:lnTo>
                    <a:pt x="465" y="33"/>
                  </a:lnTo>
                  <a:lnTo>
                    <a:pt x="465" y="35"/>
                  </a:lnTo>
                  <a:lnTo>
                    <a:pt x="465" y="35"/>
                  </a:lnTo>
                  <a:lnTo>
                    <a:pt x="465" y="36"/>
                  </a:lnTo>
                  <a:lnTo>
                    <a:pt x="465" y="36"/>
                  </a:lnTo>
                  <a:lnTo>
                    <a:pt x="465" y="36"/>
                  </a:lnTo>
                  <a:lnTo>
                    <a:pt x="465" y="38"/>
                  </a:lnTo>
                  <a:lnTo>
                    <a:pt x="465" y="36"/>
                  </a:lnTo>
                  <a:lnTo>
                    <a:pt x="467" y="36"/>
                  </a:lnTo>
                  <a:lnTo>
                    <a:pt x="468" y="35"/>
                  </a:lnTo>
                  <a:lnTo>
                    <a:pt x="468" y="35"/>
                  </a:lnTo>
                  <a:lnTo>
                    <a:pt x="468" y="33"/>
                  </a:lnTo>
                  <a:lnTo>
                    <a:pt x="472" y="31"/>
                  </a:lnTo>
                  <a:lnTo>
                    <a:pt x="472" y="31"/>
                  </a:lnTo>
                  <a:lnTo>
                    <a:pt x="472" y="30"/>
                  </a:lnTo>
                  <a:lnTo>
                    <a:pt x="472" y="30"/>
                  </a:lnTo>
                  <a:lnTo>
                    <a:pt x="472" y="30"/>
                  </a:lnTo>
                  <a:lnTo>
                    <a:pt x="475" y="30"/>
                  </a:lnTo>
                  <a:lnTo>
                    <a:pt x="475" y="30"/>
                  </a:lnTo>
                  <a:lnTo>
                    <a:pt x="475" y="28"/>
                  </a:lnTo>
                  <a:lnTo>
                    <a:pt x="473" y="28"/>
                  </a:lnTo>
                  <a:lnTo>
                    <a:pt x="472" y="28"/>
                  </a:lnTo>
                  <a:close/>
                  <a:moveTo>
                    <a:pt x="626" y="27"/>
                  </a:moveTo>
                  <a:lnTo>
                    <a:pt x="626" y="27"/>
                  </a:lnTo>
                  <a:lnTo>
                    <a:pt x="628" y="27"/>
                  </a:lnTo>
                  <a:lnTo>
                    <a:pt x="628" y="27"/>
                  </a:lnTo>
                  <a:lnTo>
                    <a:pt x="629" y="27"/>
                  </a:lnTo>
                  <a:lnTo>
                    <a:pt x="629" y="27"/>
                  </a:lnTo>
                  <a:lnTo>
                    <a:pt x="629" y="28"/>
                  </a:lnTo>
                  <a:lnTo>
                    <a:pt x="631" y="28"/>
                  </a:lnTo>
                  <a:lnTo>
                    <a:pt x="631" y="28"/>
                  </a:lnTo>
                  <a:lnTo>
                    <a:pt x="631" y="30"/>
                  </a:lnTo>
                  <a:lnTo>
                    <a:pt x="629" y="28"/>
                  </a:lnTo>
                  <a:lnTo>
                    <a:pt x="628" y="28"/>
                  </a:lnTo>
                  <a:lnTo>
                    <a:pt x="628" y="30"/>
                  </a:lnTo>
                  <a:lnTo>
                    <a:pt x="628" y="30"/>
                  </a:lnTo>
                  <a:lnTo>
                    <a:pt x="628" y="30"/>
                  </a:lnTo>
                  <a:lnTo>
                    <a:pt x="628" y="31"/>
                  </a:lnTo>
                  <a:lnTo>
                    <a:pt x="626" y="30"/>
                  </a:lnTo>
                  <a:lnTo>
                    <a:pt x="626" y="28"/>
                  </a:lnTo>
                  <a:lnTo>
                    <a:pt x="626" y="28"/>
                  </a:lnTo>
                  <a:lnTo>
                    <a:pt x="626" y="27"/>
                  </a:lnTo>
                  <a:lnTo>
                    <a:pt x="626" y="27"/>
                  </a:lnTo>
                  <a:lnTo>
                    <a:pt x="626" y="27"/>
                  </a:lnTo>
                  <a:close/>
                  <a:moveTo>
                    <a:pt x="637" y="25"/>
                  </a:moveTo>
                  <a:lnTo>
                    <a:pt x="637" y="25"/>
                  </a:lnTo>
                  <a:lnTo>
                    <a:pt x="637" y="25"/>
                  </a:lnTo>
                  <a:lnTo>
                    <a:pt x="636" y="27"/>
                  </a:lnTo>
                  <a:lnTo>
                    <a:pt x="634" y="27"/>
                  </a:lnTo>
                  <a:lnTo>
                    <a:pt x="636" y="28"/>
                  </a:lnTo>
                  <a:lnTo>
                    <a:pt x="636" y="27"/>
                  </a:lnTo>
                  <a:lnTo>
                    <a:pt x="637" y="27"/>
                  </a:lnTo>
                  <a:lnTo>
                    <a:pt x="636" y="27"/>
                  </a:lnTo>
                  <a:lnTo>
                    <a:pt x="636" y="28"/>
                  </a:lnTo>
                  <a:lnTo>
                    <a:pt x="637" y="28"/>
                  </a:lnTo>
                  <a:lnTo>
                    <a:pt x="639" y="28"/>
                  </a:lnTo>
                  <a:lnTo>
                    <a:pt x="639" y="28"/>
                  </a:lnTo>
                  <a:lnTo>
                    <a:pt x="639" y="30"/>
                  </a:lnTo>
                  <a:lnTo>
                    <a:pt x="639" y="31"/>
                  </a:lnTo>
                  <a:lnTo>
                    <a:pt x="639" y="31"/>
                  </a:lnTo>
                  <a:lnTo>
                    <a:pt x="639" y="33"/>
                  </a:lnTo>
                  <a:lnTo>
                    <a:pt x="637" y="33"/>
                  </a:lnTo>
                  <a:lnTo>
                    <a:pt x="637" y="33"/>
                  </a:lnTo>
                  <a:lnTo>
                    <a:pt x="637" y="35"/>
                  </a:lnTo>
                  <a:lnTo>
                    <a:pt x="639" y="35"/>
                  </a:lnTo>
                  <a:lnTo>
                    <a:pt x="639" y="35"/>
                  </a:lnTo>
                  <a:lnTo>
                    <a:pt x="639" y="35"/>
                  </a:lnTo>
                  <a:lnTo>
                    <a:pt x="640" y="35"/>
                  </a:lnTo>
                  <a:lnTo>
                    <a:pt x="640" y="35"/>
                  </a:lnTo>
                  <a:lnTo>
                    <a:pt x="640" y="36"/>
                  </a:lnTo>
                  <a:lnTo>
                    <a:pt x="640" y="36"/>
                  </a:lnTo>
                  <a:lnTo>
                    <a:pt x="639" y="36"/>
                  </a:lnTo>
                  <a:lnTo>
                    <a:pt x="639" y="36"/>
                  </a:lnTo>
                  <a:lnTo>
                    <a:pt x="637" y="36"/>
                  </a:lnTo>
                  <a:lnTo>
                    <a:pt x="637" y="35"/>
                  </a:lnTo>
                  <a:lnTo>
                    <a:pt x="637" y="35"/>
                  </a:lnTo>
                  <a:lnTo>
                    <a:pt x="637" y="35"/>
                  </a:lnTo>
                  <a:lnTo>
                    <a:pt x="637" y="33"/>
                  </a:lnTo>
                  <a:lnTo>
                    <a:pt x="636" y="33"/>
                  </a:lnTo>
                  <a:lnTo>
                    <a:pt x="636" y="31"/>
                  </a:lnTo>
                  <a:lnTo>
                    <a:pt x="636" y="33"/>
                  </a:lnTo>
                  <a:lnTo>
                    <a:pt x="636" y="33"/>
                  </a:lnTo>
                  <a:lnTo>
                    <a:pt x="636" y="35"/>
                  </a:lnTo>
                  <a:lnTo>
                    <a:pt x="636" y="33"/>
                  </a:lnTo>
                  <a:lnTo>
                    <a:pt x="636" y="33"/>
                  </a:lnTo>
                  <a:lnTo>
                    <a:pt x="636" y="31"/>
                  </a:lnTo>
                  <a:lnTo>
                    <a:pt x="634" y="31"/>
                  </a:lnTo>
                  <a:lnTo>
                    <a:pt x="634" y="31"/>
                  </a:lnTo>
                  <a:lnTo>
                    <a:pt x="634" y="30"/>
                  </a:lnTo>
                  <a:lnTo>
                    <a:pt x="634" y="30"/>
                  </a:lnTo>
                  <a:lnTo>
                    <a:pt x="634" y="28"/>
                  </a:lnTo>
                  <a:lnTo>
                    <a:pt x="634" y="28"/>
                  </a:lnTo>
                  <a:lnTo>
                    <a:pt x="634" y="28"/>
                  </a:lnTo>
                  <a:lnTo>
                    <a:pt x="634" y="28"/>
                  </a:lnTo>
                  <a:lnTo>
                    <a:pt x="634" y="27"/>
                  </a:lnTo>
                  <a:lnTo>
                    <a:pt x="636" y="27"/>
                  </a:lnTo>
                  <a:lnTo>
                    <a:pt x="637" y="25"/>
                  </a:lnTo>
                  <a:lnTo>
                    <a:pt x="637" y="25"/>
                  </a:lnTo>
                  <a:close/>
                  <a:moveTo>
                    <a:pt x="604" y="25"/>
                  </a:moveTo>
                  <a:lnTo>
                    <a:pt x="606" y="25"/>
                  </a:lnTo>
                  <a:lnTo>
                    <a:pt x="607" y="25"/>
                  </a:lnTo>
                  <a:lnTo>
                    <a:pt x="607" y="25"/>
                  </a:lnTo>
                  <a:lnTo>
                    <a:pt x="607" y="25"/>
                  </a:lnTo>
                  <a:lnTo>
                    <a:pt x="607" y="27"/>
                  </a:lnTo>
                  <a:lnTo>
                    <a:pt x="607" y="27"/>
                  </a:lnTo>
                  <a:lnTo>
                    <a:pt x="606" y="27"/>
                  </a:lnTo>
                  <a:lnTo>
                    <a:pt x="606" y="27"/>
                  </a:lnTo>
                  <a:lnTo>
                    <a:pt x="606" y="27"/>
                  </a:lnTo>
                  <a:lnTo>
                    <a:pt x="604" y="25"/>
                  </a:lnTo>
                  <a:lnTo>
                    <a:pt x="604" y="25"/>
                  </a:lnTo>
                  <a:lnTo>
                    <a:pt x="604" y="25"/>
                  </a:lnTo>
                  <a:close/>
                  <a:moveTo>
                    <a:pt x="1873" y="24"/>
                  </a:moveTo>
                  <a:lnTo>
                    <a:pt x="1875" y="24"/>
                  </a:lnTo>
                  <a:lnTo>
                    <a:pt x="1875" y="25"/>
                  </a:lnTo>
                  <a:lnTo>
                    <a:pt x="1872" y="25"/>
                  </a:lnTo>
                  <a:lnTo>
                    <a:pt x="1873" y="25"/>
                  </a:lnTo>
                  <a:lnTo>
                    <a:pt x="1873" y="25"/>
                  </a:lnTo>
                  <a:lnTo>
                    <a:pt x="1873" y="24"/>
                  </a:lnTo>
                  <a:lnTo>
                    <a:pt x="1873" y="24"/>
                  </a:lnTo>
                  <a:close/>
                  <a:moveTo>
                    <a:pt x="1877" y="24"/>
                  </a:moveTo>
                  <a:lnTo>
                    <a:pt x="1877" y="24"/>
                  </a:lnTo>
                  <a:lnTo>
                    <a:pt x="1880" y="25"/>
                  </a:lnTo>
                  <a:lnTo>
                    <a:pt x="1881" y="25"/>
                  </a:lnTo>
                  <a:lnTo>
                    <a:pt x="1883" y="27"/>
                  </a:lnTo>
                  <a:lnTo>
                    <a:pt x="1884" y="28"/>
                  </a:lnTo>
                  <a:lnTo>
                    <a:pt x="1884" y="28"/>
                  </a:lnTo>
                  <a:lnTo>
                    <a:pt x="1884" y="28"/>
                  </a:lnTo>
                  <a:lnTo>
                    <a:pt x="1881" y="28"/>
                  </a:lnTo>
                  <a:lnTo>
                    <a:pt x="1880" y="28"/>
                  </a:lnTo>
                  <a:lnTo>
                    <a:pt x="1878" y="27"/>
                  </a:lnTo>
                  <a:lnTo>
                    <a:pt x="1877" y="25"/>
                  </a:lnTo>
                  <a:lnTo>
                    <a:pt x="1875" y="24"/>
                  </a:lnTo>
                  <a:lnTo>
                    <a:pt x="1877" y="24"/>
                  </a:lnTo>
                  <a:close/>
                  <a:moveTo>
                    <a:pt x="505" y="22"/>
                  </a:moveTo>
                  <a:lnTo>
                    <a:pt x="503" y="22"/>
                  </a:lnTo>
                  <a:lnTo>
                    <a:pt x="502" y="22"/>
                  </a:lnTo>
                  <a:lnTo>
                    <a:pt x="502" y="24"/>
                  </a:lnTo>
                  <a:lnTo>
                    <a:pt x="502" y="24"/>
                  </a:lnTo>
                  <a:lnTo>
                    <a:pt x="502" y="24"/>
                  </a:lnTo>
                  <a:lnTo>
                    <a:pt x="503" y="24"/>
                  </a:lnTo>
                  <a:lnTo>
                    <a:pt x="505" y="24"/>
                  </a:lnTo>
                  <a:lnTo>
                    <a:pt x="506" y="24"/>
                  </a:lnTo>
                  <a:lnTo>
                    <a:pt x="506" y="24"/>
                  </a:lnTo>
                  <a:lnTo>
                    <a:pt x="506" y="24"/>
                  </a:lnTo>
                  <a:lnTo>
                    <a:pt x="505" y="22"/>
                  </a:lnTo>
                  <a:close/>
                  <a:moveTo>
                    <a:pt x="2252" y="22"/>
                  </a:moveTo>
                  <a:lnTo>
                    <a:pt x="2252" y="22"/>
                  </a:lnTo>
                  <a:lnTo>
                    <a:pt x="2253" y="25"/>
                  </a:lnTo>
                  <a:lnTo>
                    <a:pt x="2253" y="28"/>
                  </a:lnTo>
                  <a:lnTo>
                    <a:pt x="2253" y="28"/>
                  </a:lnTo>
                  <a:lnTo>
                    <a:pt x="2253" y="28"/>
                  </a:lnTo>
                  <a:lnTo>
                    <a:pt x="2250" y="30"/>
                  </a:lnTo>
                  <a:lnTo>
                    <a:pt x="2249" y="30"/>
                  </a:lnTo>
                  <a:lnTo>
                    <a:pt x="2247" y="28"/>
                  </a:lnTo>
                  <a:lnTo>
                    <a:pt x="2244" y="28"/>
                  </a:lnTo>
                  <a:lnTo>
                    <a:pt x="2241" y="28"/>
                  </a:lnTo>
                  <a:lnTo>
                    <a:pt x="2238" y="30"/>
                  </a:lnTo>
                  <a:lnTo>
                    <a:pt x="2238" y="30"/>
                  </a:lnTo>
                  <a:lnTo>
                    <a:pt x="2238" y="31"/>
                  </a:lnTo>
                  <a:lnTo>
                    <a:pt x="2238" y="31"/>
                  </a:lnTo>
                  <a:lnTo>
                    <a:pt x="2236" y="31"/>
                  </a:lnTo>
                  <a:lnTo>
                    <a:pt x="2234" y="35"/>
                  </a:lnTo>
                  <a:lnTo>
                    <a:pt x="2231" y="38"/>
                  </a:lnTo>
                  <a:lnTo>
                    <a:pt x="2231" y="39"/>
                  </a:lnTo>
                  <a:lnTo>
                    <a:pt x="2231" y="39"/>
                  </a:lnTo>
                  <a:lnTo>
                    <a:pt x="2228" y="41"/>
                  </a:lnTo>
                  <a:lnTo>
                    <a:pt x="2228" y="41"/>
                  </a:lnTo>
                  <a:lnTo>
                    <a:pt x="2230" y="39"/>
                  </a:lnTo>
                  <a:lnTo>
                    <a:pt x="2230" y="36"/>
                  </a:lnTo>
                  <a:lnTo>
                    <a:pt x="2230" y="36"/>
                  </a:lnTo>
                  <a:lnTo>
                    <a:pt x="2230" y="36"/>
                  </a:lnTo>
                  <a:lnTo>
                    <a:pt x="2231" y="36"/>
                  </a:lnTo>
                  <a:lnTo>
                    <a:pt x="2231" y="35"/>
                  </a:lnTo>
                  <a:lnTo>
                    <a:pt x="2231" y="35"/>
                  </a:lnTo>
                  <a:lnTo>
                    <a:pt x="2233" y="33"/>
                  </a:lnTo>
                  <a:lnTo>
                    <a:pt x="2234" y="31"/>
                  </a:lnTo>
                  <a:lnTo>
                    <a:pt x="2234" y="31"/>
                  </a:lnTo>
                  <a:lnTo>
                    <a:pt x="2234" y="31"/>
                  </a:lnTo>
                  <a:lnTo>
                    <a:pt x="2234" y="28"/>
                  </a:lnTo>
                  <a:lnTo>
                    <a:pt x="2234" y="27"/>
                  </a:lnTo>
                  <a:lnTo>
                    <a:pt x="2234" y="27"/>
                  </a:lnTo>
                  <a:lnTo>
                    <a:pt x="2236" y="27"/>
                  </a:lnTo>
                  <a:lnTo>
                    <a:pt x="2238" y="27"/>
                  </a:lnTo>
                  <a:lnTo>
                    <a:pt x="2238" y="27"/>
                  </a:lnTo>
                  <a:lnTo>
                    <a:pt x="2239" y="27"/>
                  </a:lnTo>
                  <a:lnTo>
                    <a:pt x="2239" y="27"/>
                  </a:lnTo>
                  <a:lnTo>
                    <a:pt x="2239" y="27"/>
                  </a:lnTo>
                  <a:lnTo>
                    <a:pt x="2241" y="27"/>
                  </a:lnTo>
                  <a:lnTo>
                    <a:pt x="2241" y="27"/>
                  </a:lnTo>
                  <a:lnTo>
                    <a:pt x="2242" y="27"/>
                  </a:lnTo>
                  <a:lnTo>
                    <a:pt x="2246" y="27"/>
                  </a:lnTo>
                  <a:lnTo>
                    <a:pt x="2250" y="27"/>
                  </a:lnTo>
                  <a:lnTo>
                    <a:pt x="2250" y="25"/>
                  </a:lnTo>
                  <a:lnTo>
                    <a:pt x="2250" y="22"/>
                  </a:lnTo>
                  <a:lnTo>
                    <a:pt x="2252" y="22"/>
                  </a:lnTo>
                  <a:close/>
                  <a:moveTo>
                    <a:pt x="3445" y="19"/>
                  </a:moveTo>
                  <a:lnTo>
                    <a:pt x="3447" y="20"/>
                  </a:lnTo>
                  <a:lnTo>
                    <a:pt x="3447" y="20"/>
                  </a:lnTo>
                  <a:lnTo>
                    <a:pt x="3447" y="22"/>
                  </a:lnTo>
                  <a:lnTo>
                    <a:pt x="3447" y="22"/>
                  </a:lnTo>
                  <a:lnTo>
                    <a:pt x="3447" y="24"/>
                  </a:lnTo>
                  <a:lnTo>
                    <a:pt x="3445" y="24"/>
                  </a:lnTo>
                  <a:lnTo>
                    <a:pt x="3444" y="25"/>
                  </a:lnTo>
                  <a:lnTo>
                    <a:pt x="3444" y="25"/>
                  </a:lnTo>
                  <a:lnTo>
                    <a:pt x="3444" y="25"/>
                  </a:lnTo>
                  <a:lnTo>
                    <a:pt x="3444" y="25"/>
                  </a:lnTo>
                  <a:lnTo>
                    <a:pt x="3444" y="24"/>
                  </a:lnTo>
                  <a:lnTo>
                    <a:pt x="3442" y="24"/>
                  </a:lnTo>
                  <a:lnTo>
                    <a:pt x="3442" y="24"/>
                  </a:lnTo>
                  <a:lnTo>
                    <a:pt x="3444" y="22"/>
                  </a:lnTo>
                  <a:lnTo>
                    <a:pt x="3444" y="20"/>
                  </a:lnTo>
                  <a:lnTo>
                    <a:pt x="3445" y="20"/>
                  </a:lnTo>
                  <a:lnTo>
                    <a:pt x="3445" y="19"/>
                  </a:lnTo>
                  <a:close/>
                  <a:moveTo>
                    <a:pt x="205" y="19"/>
                  </a:moveTo>
                  <a:lnTo>
                    <a:pt x="205" y="19"/>
                  </a:lnTo>
                  <a:lnTo>
                    <a:pt x="207" y="19"/>
                  </a:lnTo>
                  <a:lnTo>
                    <a:pt x="207" y="19"/>
                  </a:lnTo>
                  <a:lnTo>
                    <a:pt x="207" y="20"/>
                  </a:lnTo>
                  <a:lnTo>
                    <a:pt x="207" y="20"/>
                  </a:lnTo>
                  <a:lnTo>
                    <a:pt x="207" y="20"/>
                  </a:lnTo>
                  <a:lnTo>
                    <a:pt x="207" y="22"/>
                  </a:lnTo>
                  <a:lnTo>
                    <a:pt x="208" y="22"/>
                  </a:lnTo>
                  <a:lnTo>
                    <a:pt x="208" y="22"/>
                  </a:lnTo>
                  <a:lnTo>
                    <a:pt x="208" y="24"/>
                  </a:lnTo>
                  <a:lnTo>
                    <a:pt x="208" y="24"/>
                  </a:lnTo>
                  <a:lnTo>
                    <a:pt x="208" y="25"/>
                  </a:lnTo>
                  <a:lnTo>
                    <a:pt x="208" y="25"/>
                  </a:lnTo>
                  <a:lnTo>
                    <a:pt x="208" y="27"/>
                  </a:lnTo>
                  <a:lnTo>
                    <a:pt x="208" y="27"/>
                  </a:lnTo>
                  <a:lnTo>
                    <a:pt x="208" y="27"/>
                  </a:lnTo>
                  <a:lnTo>
                    <a:pt x="208" y="27"/>
                  </a:lnTo>
                  <a:lnTo>
                    <a:pt x="208" y="25"/>
                  </a:lnTo>
                  <a:lnTo>
                    <a:pt x="207" y="25"/>
                  </a:lnTo>
                  <a:lnTo>
                    <a:pt x="207" y="24"/>
                  </a:lnTo>
                  <a:lnTo>
                    <a:pt x="207" y="24"/>
                  </a:lnTo>
                  <a:lnTo>
                    <a:pt x="207" y="22"/>
                  </a:lnTo>
                  <a:lnTo>
                    <a:pt x="207" y="22"/>
                  </a:lnTo>
                  <a:lnTo>
                    <a:pt x="205" y="20"/>
                  </a:lnTo>
                  <a:lnTo>
                    <a:pt x="205" y="20"/>
                  </a:lnTo>
                  <a:lnTo>
                    <a:pt x="205" y="22"/>
                  </a:lnTo>
                  <a:lnTo>
                    <a:pt x="203" y="22"/>
                  </a:lnTo>
                  <a:lnTo>
                    <a:pt x="203" y="24"/>
                  </a:lnTo>
                  <a:lnTo>
                    <a:pt x="203" y="24"/>
                  </a:lnTo>
                  <a:lnTo>
                    <a:pt x="203" y="24"/>
                  </a:lnTo>
                  <a:lnTo>
                    <a:pt x="202" y="24"/>
                  </a:lnTo>
                  <a:lnTo>
                    <a:pt x="200" y="24"/>
                  </a:lnTo>
                  <a:lnTo>
                    <a:pt x="200" y="24"/>
                  </a:lnTo>
                  <a:lnTo>
                    <a:pt x="199" y="25"/>
                  </a:lnTo>
                  <a:lnTo>
                    <a:pt x="199" y="25"/>
                  </a:lnTo>
                  <a:lnTo>
                    <a:pt x="199" y="25"/>
                  </a:lnTo>
                  <a:lnTo>
                    <a:pt x="199" y="25"/>
                  </a:lnTo>
                  <a:lnTo>
                    <a:pt x="199" y="25"/>
                  </a:lnTo>
                  <a:lnTo>
                    <a:pt x="197" y="25"/>
                  </a:lnTo>
                  <a:lnTo>
                    <a:pt x="197" y="25"/>
                  </a:lnTo>
                  <a:lnTo>
                    <a:pt x="197" y="25"/>
                  </a:lnTo>
                  <a:lnTo>
                    <a:pt x="197" y="25"/>
                  </a:lnTo>
                  <a:lnTo>
                    <a:pt x="194" y="25"/>
                  </a:lnTo>
                  <a:lnTo>
                    <a:pt x="192" y="25"/>
                  </a:lnTo>
                  <a:lnTo>
                    <a:pt x="192" y="25"/>
                  </a:lnTo>
                  <a:lnTo>
                    <a:pt x="191" y="25"/>
                  </a:lnTo>
                  <a:lnTo>
                    <a:pt x="191" y="25"/>
                  </a:lnTo>
                  <a:lnTo>
                    <a:pt x="189" y="25"/>
                  </a:lnTo>
                  <a:lnTo>
                    <a:pt x="188" y="25"/>
                  </a:lnTo>
                  <a:lnTo>
                    <a:pt x="186" y="27"/>
                  </a:lnTo>
                  <a:lnTo>
                    <a:pt x="185" y="28"/>
                  </a:lnTo>
                  <a:lnTo>
                    <a:pt x="185" y="30"/>
                  </a:lnTo>
                  <a:lnTo>
                    <a:pt x="183" y="30"/>
                  </a:lnTo>
                  <a:lnTo>
                    <a:pt x="185" y="28"/>
                  </a:lnTo>
                  <a:lnTo>
                    <a:pt x="183" y="28"/>
                  </a:lnTo>
                  <a:lnTo>
                    <a:pt x="183" y="27"/>
                  </a:lnTo>
                  <a:lnTo>
                    <a:pt x="183" y="27"/>
                  </a:lnTo>
                  <a:lnTo>
                    <a:pt x="183" y="27"/>
                  </a:lnTo>
                  <a:lnTo>
                    <a:pt x="181" y="27"/>
                  </a:lnTo>
                  <a:lnTo>
                    <a:pt x="180" y="27"/>
                  </a:lnTo>
                  <a:lnTo>
                    <a:pt x="180" y="27"/>
                  </a:lnTo>
                  <a:lnTo>
                    <a:pt x="180" y="27"/>
                  </a:lnTo>
                  <a:lnTo>
                    <a:pt x="181" y="27"/>
                  </a:lnTo>
                  <a:lnTo>
                    <a:pt x="183" y="27"/>
                  </a:lnTo>
                  <a:lnTo>
                    <a:pt x="183" y="27"/>
                  </a:lnTo>
                  <a:lnTo>
                    <a:pt x="185" y="27"/>
                  </a:lnTo>
                  <a:lnTo>
                    <a:pt x="185" y="28"/>
                  </a:lnTo>
                  <a:lnTo>
                    <a:pt x="186" y="27"/>
                  </a:lnTo>
                  <a:lnTo>
                    <a:pt x="186" y="27"/>
                  </a:lnTo>
                  <a:lnTo>
                    <a:pt x="188" y="25"/>
                  </a:lnTo>
                  <a:lnTo>
                    <a:pt x="188" y="25"/>
                  </a:lnTo>
                  <a:lnTo>
                    <a:pt x="186" y="25"/>
                  </a:lnTo>
                  <a:lnTo>
                    <a:pt x="188" y="25"/>
                  </a:lnTo>
                  <a:lnTo>
                    <a:pt x="191" y="25"/>
                  </a:lnTo>
                  <a:lnTo>
                    <a:pt x="191" y="25"/>
                  </a:lnTo>
                  <a:lnTo>
                    <a:pt x="191" y="24"/>
                  </a:lnTo>
                  <a:lnTo>
                    <a:pt x="192" y="24"/>
                  </a:lnTo>
                  <a:lnTo>
                    <a:pt x="192" y="24"/>
                  </a:lnTo>
                  <a:lnTo>
                    <a:pt x="194" y="24"/>
                  </a:lnTo>
                  <a:lnTo>
                    <a:pt x="196" y="24"/>
                  </a:lnTo>
                  <a:lnTo>
                    <a:pt x="197" y="24"/>
                  </a:lnTo>
                  <a:lnTo>
                    <a:pt x="199" y="24"/>
                  </a:lnTo>
                  <a:lnTo>
                    <a:pt x="197" y="24"/>
                  </a:lnTo>
                  <a:lnTo>
                    <a:pt x="197" y="24"/>
                  </a:lnTo>
                  <a:lnTo>
                    <a:pt x="199" y="24"/>
                  </a:lnTo>
                  <a:lnTo>
                    <a:pt x="200" y="24"/>
                  </a:lnTo>
                  <a:lnTo>
                    <a:pt x="200" y="24"/>
                  </a:lnTo>
                  <a:lnTo>
                    <a:pt x="200" y="22"/>
                  </a:lnTo>
                  <a:lnTo>
                    <a:pt x="202" y="22"/>
                  </a:lnTo>
                  <a:lnTo>
                    <a:pt x="202" y="22"/>
                  </a:lnTo>
                  <a:lnTo>
                    <a:pt x="203" y="22"/>
                  </a:lnTo>
                  <a:lnTo>
                    <a:pt x="203" y="20"/>
                  </a:lnTo>
                  <a:lnTo>
                    <a:pt x="203" y="20"/>
                  </a:lnTo>
                  <a:lnTo>
                    <a:pt x="203" y="20"/>
                  </a:lnTo>
                  <a:lnTo>
                    <a:pt x="203" y="20"/>
                  </a:lnTo>
                  <a:lnTo>
                    <a:pt x="203" y="19"/>
                  </a:lnTo>
                  <a:lnTo>
                    <a:pt x="205" y="19"/>
                  </a:lnTo>
                  <a:close/>
                  <a:moveTo>
                    <a:pt x="369" y="17"/>
                  </a:moveTo>
                  <a:lnTo>
                    <a:pt x="371" y="17"/>
                  </a:lnTo>
                  <a:lnTo>
                    <a:pt x="371" y="19"/>
                  </a:lnTo>
                  <a:lnTo>
                    <a:pt x="372" y="19"/>
                  </a:lnTo>
                  <a:lnTo>
                    <a:pt x="374" y="19"/>
                  </a:lnTo>
                  <a:lnTo>
                    <a:pt x="374" y="20"/>
                  </a:lnTo>
                  <a:lnTo>
                    <a:pt x="374" y="20"/>
                  </a:lnTo>
                  <a:lnTo>
                    <a:pt x="372" y="20"/>
                  </a:lnTo>
                  <a:lnTo>
                    <a:pt x="369" y="20"/>
                  </a:lnTo>
                  <a:lnTo>
                    <a:pt x="367" y="20"/>
                  </a:lnTo>
                  <a:lnTo>
                    <a:pt x="366" y="20"/>
                  </a:lnTo>
                  <a:lnTo>
                    <a:pt x="367" y="19"/>
                  </a:lnTo>
                  <a:lnTo>
                    <a:pt x="367" y="19"/>
                  </a:lnTo>
                  <a:lnTo>
                    <a:pt x="369" y="17"/>
                  </a:lnTo>
                  <a:close/>
                  <a:moveTo>
                    <a:pt x="93" y="17"/>
                  </a:moveTo>
                  <a:lnTo>
                    <a:pt x="95" y="19"/>
                  </a:lnTo>
                  <a:lnTo>
                    <a:pt x="95" y="20"/>
                  </a:lnTo>
                  <a:lnTo>
                    <a:pt x="96" y="24"/>
                  </a:lnTo>
                  <a:lnTo>
                    <a:pt x="95" y="24"/>
                  </a:lnTo>
                  <a:lnTo>
                    <a:pt x="95" y="24"/>
                  </a:lnTo>
                  <a:lnTo>
                    <a:pt x="95" y="24"/>
                  </a:lnTo>
                  <a:lnTo>
                    <a:pt x="93" y="24"/>
                  </a:lnTo>
                  <a:lnTo>
                    <a:pt x="93" y="24"/>
                  </a:lnTo>
                  <a:lnTo>
                    <a:pt x="95" y="24"/>
                  </a:lnTo>
                  <a:lnTo>
                    <a:pt x="93" y="22"/>
                  </a:lnTo>
                  <a:lnTo>
                    <a:pt x="93" y="22"/>
                  </a:lnTo>
                  <a:lnTo>
                    <a:pt x="92" y="22"/>
                  </a:lnTo>
                  <a:lnTo>
                    <a:pt x="92" y="22"/>
                  </a:lnTo>
                  <a:lnTo>
                    <a:pt x="93" y="20"/>
                  </a:lnTo>
                  <a:lnTo>
                    <a:pt x="93" y="20"/>
                  </a:lnTo>
                  <a:lnTo>
                    <a:pt x="93" y="19"/>
                  </a:lnTo>
                  <a:lnTo>
                    <a:pt x="93" y="19"/>
                  </a:lnTo>
                  <a:lnTo>
                    <a:pt x="93" y="17"/>
                  </a:lnTo>
                  <a:lnTo>
                    <a:pt x="93" y="17"/>
                  </a:lnTo>
                  <a:close/>
                  <a:moveTo>
                    <a:pt x="464" y="16"/>
                  </a:moveTo>
                  <a:lnTo>
                    <a:pt x="464" y="16"/>
                  </a:lnTo>
                  <a:lnTo>
                    <a:pt x="461" y="17"/>
                  </a:lnTo>
                  <a:lnTo>
                    <a:pt x="456" y="20"/>
                  </a:lnTo>
                  <a:lnTo>
                    <a:pt x="454" y="20"/>
                  </a:lnTo>
                  <a:lnTo>
                    <a:pt x="454" y="20"/>
                  </a:lnTo>
                  <a:lnTo>
                    <a:pt x="454" y="20"/>
                  </a:lnTo>
                  <a:lnTo>
                    <a:pt x="454" y="20"/>
                  </a:lnTo>
                  <a:lnTo>
                    <a:pt x="454" y="22"/>
                  </a:lnTo>
                  <a:lnTo>
                    <a:pt x="454" y="22"/>
                  </a:lnTo>
                  <a:lnTo>
                    <a:pt x="454" y="22"/>
                  </a:lnTo>
                  <a:lnTo>
                    <a:pt x="456" y="22"/>
                  </a:lnTo>
                  <a:lnTo>
                    <a:pt x="457" y="20"/>
                  </a:lnTo>
                  <a:lnTo>
                    <a:pt x="459" y="20"/>
                  </a:lnTo>
                  <a:lnTo>
                    <a:pt x="459" y="20"/>
                  </a:lnTo>
                  <a:lnTo>
                    <a:pt x="457" y="20"/>
                  </a:lnTo>
                  <a:lnTo>
                    <a:pt x="457" y="20"/>
                  </a:lnTo>
                  <a:lnTo>
                    <a:pt x="459" y="20"/>
                  </a:lnTo>
                  <a:lnTo>
                    <a:pt x="462" y="19"/>
                  </a:lnTo>
                  <a:lnTo>
                    <a:pt x="464" y="17"/>
                  </a:lnTo>
                  <a:lnTo>
                    <a:pt x="464" y="17"/>
                  </a:lnTo>
                  <a:lnTo>
                    <a:pt x="464" y="17"/>
                  </a:lnTo>
                  <a:lnTo>
                    <a:pt x="465" y="16"/>
                  </a:lnTo>
                  <a:lnTo>
                    <a:pt x="464" y="16"/>
                  </a:lnTo>
                  <a:close/>
                  <a:moveTo>
                    <a:pt x="254" y="16"/>
                  </a:moveTo>
                  <a:lnTo>
                    <a:pt x="256" y="16"/>
                  </a:lnTo>
                  <a:lnTo>
                    <a:pt x="257" y="16"/>
                  </a:lnTo>
                  <a:lnTo>
                    <a:pt x="260" y="17"/>
                  </a:lnTo>
                  <a:lnTo>
                    <a:pt x="260" y="17"/>
                  </a:lnTo>
                  <a:lnTo>
                    <a:pt x="262" y="19"/>
                  </a:lnTo>
                  <a:lnTo>
                    <a:pt x="260" y="20"/>
                  </a:lnTo>
                  <a:lnTo>
                    <a:pt x="260" y="22"/>
                  </a:lnTo>
                  <a:lnTo>
                    <a:pt x="260" y="22"/>
                  </a:lnTo>
                  <a:lnTo>
                    <a:pt x="262" y="22"/>
                  </a:lnTo>
                  <a:lnTo>
                    <a:pt x="262" y="22"/>
                  </a:lnTo>
                  <a:lnTo>
                    <a:pt x="263" y="22"/>
                  </a:lnTo>
                  <a:lnTo>
                    <a:pt x="263" y="22"/>
                  </a:lnTo>
                  <a:lnTo>
                    <a:pt x="263" y="20"/>
                  </a:lnTo>
                  <a:lnTo>
                    <a:pt x="263" y="20"/>
                  </a:lnTo>
                  <a:lnTo>
                    <a:pt x="263" y="20"/>
                  </a:lnTo>
                  <a:lnTo>
                    <a:pt x="265" y="19"/>
                  </a:lnTo>
                  <a:lnTo>
                    <a:pt x="265" y="19"/>
                  </a:lnTo>
                  <a:lnTo>
                    <a:pt x="265" y="19"/>
                  </a:lnTo>
                  <a:lnTo>
                    <a:pt x="265" y="19"/>
                  </a:lnTo>
                  <a:lnTo>
                    <a:pt x="265" y="20"/>
                  </a:lnTo>
                  <a:lnTo>
                    <a:pt x="265" y="20"/>
                  </a:lnTo>
                  <a:lnTo>
                    <a:pt x="265" y="20"/>
                  </a:lnTo>
                  <a:lnTo>
                    <a:pt x="265" y="22"/>
                  </a:lnTo>
                  <a:lnTo>
                    <a:pt x="265" y="22"/>
                  </a:lnTo>
                  <a:lnTo>
                    <a:pt x="265" y="24"/>
                  </a:lnTo>
                  <a:lnTo>
                    <a:pt x="267" y="24"/>
                  </a:lnTo>
                  <a:lnTo>
                    <a:pt x="267" y="24"/>
                  </a:lnTo>
                  <a:lnTo>
                    <a:pt x="267" y="25"/>
                  </a:lnTo>
                  <a:lnTo>
                    <a:pt x="267" y="25"/>
                  </a:lnTo>
                  <a:lnTo>
                    <a:pt x="268" y="27"/>
                  </a:lnTo>
                  <a:lnTo>
                    <a:pt x="270" y="27"/>
                  </a:lnTo>
                  <a:lnTo>
                    <a:pt x="271" y="27"/>
                  </a:lnTo>
                  <a:lnTo>
                    <a:pt x="273" y="27"/>
                  </a:lnTo>
                  <a:lnTo>
                    <a:pt x="274" y="27"/>
                  </a:lnTo>
                  <a:lnTo>
                    <a:pt x="274" y="27"/>
                  </a:lnTo>
                  <a:lnTo>
                    <a:pt x="274" y="27"/>
                  </a:lnTo>
                  <a:lnTo>
                    <a:pt x="278" y="27"/>
                  </a:lnTo>
                  <a:lnTo>
                    <a:pt x="279" y="25"/>
                  </a:lnTo>
                  <a:lnTo>
                    <a:pt x="281" y="25"/>
                  </a:lnTo>
                  <a:lnTo>
                    <a:pt x="281" y="25"/>
                  </a:lnTo>
                  <a:lnTo>
                    <a:pt x="282" y="27"/>
                  </a:lnTo>
                  <a:lnTo>
                    <a:pt x="281" y="27"/>
                  </a:lnTo>
                  <a:lnTo>
                    <a:pt x="281" y="27"/>
                  </a:lnTo>
                  <a:lnTo>
                    <a:pt x="279" y="27"/>
                  </a:lnTo>
                  <a:lnTo>
                    <a:pt x="278" y="28"/>
                  </a:lnTo>
                  <a:lnTo>
                    <a:pt x="274" y="28"/>
                  </a:lnTo>
                  <a:lnTo>
                    <a:pt x="274" y="28"/>
                  </a:lnTo>
                  <a:lnTo>
                    <a:pt x="273" y="28"/>
                  </a:lnTo>
                  <a:lnTo>
                    <a:pt x="271" y="28"/>
                  </a:lnTo>
                  <a:lnTo>
                    <a:pt x="270" y="28"/>
                  </a:lnTo>
                  <a:lnTo>
                    <a:pt x="270" y="28"/>
                  </a:lnTo>
                  <a:lnTo>
                    <a:pt x="268" y="28"/>
                  </a:lnTo>
                  <a:lnTo>
                    <a:pt x="268" y="27"/>
                  </a:lnTo>
                  <a:lnTo>
                    <a:pt x="267" y="27"/>
                  </a:lnTo>
                  <a:lnTo>
                    <a:pt x="267" y="27"/>
                  </a:lnTo>
                  <a:lnTo>
                    <a:pt x="265" y="27"/>
                  </a:lnTo>
                  <a:lnTo>
                    <a:pt x="263" y="27"/>
                  </a:lnTo>
                  <a:lnTo>
                    <a:pt x="263" y="27"/>
                  </a:lnTo>
                  <a:lnTo>
                    <a:pt x="263" y="27"/>
                  </a:lnTo>
                  <a:lnTo>
                    <a:pt x="263" y="25"/>
                  </a:lnTo>
                  <a:lnTo>
                    <a:pt x="265" y="25"/>
                  </a:lnTo>
                  <a:lnTo>
                    <a:pt x="265" y="24"/>
                  </a:lnTo>
                  <a:lnTo>
                    <a:pt x="265" y="24"/>
                  </a:lnTo>
                  <a:lnTo>
                    <a:pt x="263" y="24"/>
                  </a:lnTo>
                  <a:lnTo>
                    <a:pt x="262" y="24"/>
                  </a:lnTo>
                  <a:lnTo>
                    <a:pt x="260" y="22"/>
                  </a:lnTo>
                  <a:lnTo>
                    <a:pt x="260" y="20"/>
                  </a:lnTo>
                  <a:lnTo>
                    <a:pt x="260" y="20"/>
                  </a:lnTo>
                  <a:lnTo>
                    <a:pt x="260" y="19"/>
                  </a:lnTo>
                  <a:lnTo>
                    <a:pt x="260" y="19"/>
                  </a:lnTo>
                  <a:lnTo>
                    <a:pt x="259" y="17"/>
                  </a:lnTo>
                  <a:lnTo>
                    <a:pt x="256" y="17"/>
                  </a:lnTo>
                  <a:lnTo>
                    <a:pt x="254" y="17"/>
                  </a:lnTo>
                  <a:lnTo>
                    <a:pt x="252" y="17"/>
                  </a:lnTo>
                  <a:lnTo>
                    <a:pt x="251" y="17"/>
                  </a:lnTo>
                  <a:lnTo>
                    <a:pt x="249" y="19"/>
                  </a:lnTo>
                  <a:lnTo>
                    <a:pt x="248" y="19"/>
                  </a:lnTo>
                  <a:lnTo>
                    <a:pt x="248" y="19"/>
                  </a:lnTo>
                  <a:lnTo>
                    <a:pt x="246" y="17"/>
                  </a:lnTo>
                  <a:lnTo>
                    <a:pt x="246" y="17"/>
                  </a:lnTo>
                  <a:lnTo>
                    <a:pt x="244" y="17"/>
                  </a:lnTo>
                  <a:lnTo>
                    <a:pt x="244" y="19"/>
                  </a:lnTo>
                  <a:lnTo>
                    <a:pt x="243" y="19"/>
                  </a:lnTo>
                  <a:lnTo>
                    <a:pt x="244" y="17"/>
                  </a:lnTo>
                  <a:lnTo>
                    <a:pt x="244" y="17"/>
                  </a:lnTo>
                  <a:lnTo>
                    <a:pt x="244" y="16"/>
                  </a:lnTo>
                  <a:lnTo>
                    <a:pt x="246" y="16"/>
                  </a:lnTo>
                  <a:lnTo>
                    <a:pt x="248" y="17"/>
                  </a:lnTo>
                  <a:lnTo>
                    <a:pt x="248" y="17"/>
                  </a:lnTo>
                  <a:lnTo>
                    <a:pt x="248" y="17"/>
                  </a:lnTo>
                  <a:lnTo>
                    <a:pt x="249" y="17"/>
                  </a:lnTo>
                  <a:lnTo>
                    <a:pt x="252" y="16"/>
                  </a:lnTo>
                  <a:lnTo>
                    <a:pt x="252" y="16"/>
                  </a:lnTo>
                  <a:lnTo>
                    <a:pt x="254" y="16"/>
                  </a:lnTo>
                  <a:close/>
                  <a:moveTo>
                    <a:pt x="375" y="16"/>
                  </a:moveTo>
                  <a:lnTo>
                    <a:pt x="375" y="16"/>
                  </a:lnTo>
                  <a:lnTo>
                    <a:pt x="377" y="16"/>
                  </a:lnTo>
                  <a:lnTo>
                    <a:pt x="377" y="16"/>
                  </a:lnTo>
                  <a:lnTo>
                    <a:pt x="377" y="17"/>
                  </a:lnTo>
                  <a:lnTo>
                    <a:pt x="375" y="17"/>
                  </a:lnTo>
                  <a:lnTo>
                    <a:pt x="374" y="17"/>
                  </a:lnTo>
                  <a:lnTo>
                    <a:pt x="372" y="17"/>
                  </a:lnTo>
                  <a:lnTo>
                    <a:pt x="371" y="17"/>
                  </a:lnTo>
                  <a:lnTo>
                    <a:pt x="371" y="17"/>
                  </a:lnTo>
                  <a:lnTo>
                    <a:pt x="371" y="17"/>
                  </a:lnTo>
                  <a:lnTo>
                    <a:pt x="371" y="16"/>
                  </a:lnTo>
                  <a:lnTo>
                    <a:pt x="372" y="16"/>
                  </a:lnTo>
                  <a:lnTo>
                    <a:pt x="375" y="16"/>
                  </a:lnTo>
                  <a:close/>
                  <a:moveTo>
                    <a:pt x="0" y="14"/>
                  </a:moveTo>
                  <a:lnTo>
                    <a:pt x="2" y="16"/>
                  </a:lnTo>
                  <a:lnTo>
                    <a:pt x="5" y="17"/>
                  </a:lnTo>
                  <a:lnTo>
                    <a:pt x="6" y="20"/>
                  </a:lnTo>
                  <a:lnTo>
                    <a:pt x="8" y="20"/>
                  </a:lnTo>
                  <a:lnTo>
                    <a:pt x="10" y="22"/>
                  </a:lnTo>
                  <a:lnTo>
                    <a:pt x="8" y="22"/>
                  </a:lnTo>
                  <a:lnTo>
                    <a:pt x="8" y="20"/>
                  </a:lnTo>
                  <a:lnTo>
                    <a:pt x="6" y="20"/>
                  </a:lnTo>
                  <a:lnTo>
                    <a:pt x="6" y="19"/>
                  </a:lnTo>
                  <a:lnTo>
                    <a:pt x="5" y="19"/>
                  </a:lnTo>
                  <a:lnTo>
                    <a:pt x="2" y="16"/>
                  </a:lnTo>
                  <a:lnTo>
                    <a:pt x="0" y="14"/>
                  </a:lnTo>
                  <a:lnTo>
                    <a:pt x="0" y="14"/>
                  </a:lnTo>
                  <a:close/>
                  <a:moveTo>
                    <a:pt x="60" y="14"/>
                  </a:moveTo>
                  <a:lnTo>
                    <a:pt x="62" y="14"/>
                  </a:lnTo>
                  <a:lnTo>
                    <a:pt x="63" y="14"/>
                  </a:lnTo>
                  <a:lnTo>
                    <a:pt x="63" y="16"/>
                  </a:lnTo>
                  <a:lnTo>
                    <a:pt x="63" y="16"/>
                  </a:lnTo>
                  <a:lnTo>
                    <a:pt x="63" y="16"/>
                  </a:lnTo>
                  <a:lnTo>
                    <a:pt x="62" y="17"/>
                  </a:lnTo>
                  <a:lnTo>
                    <a:pt x="60" y="17"/>
                  </a:lnTo>
                  <a:lnTo>
                    <a:pt x="60" y="19"/>
                  </a:lnTo>
                  <a:lnTo>
                    <a:pt x="60" y="19"/>
                  </a:lnTo>
                  <a:lnTo>
                    <a:pt x="60" y="19"/>
                  </a:lnTo>
                  <a:lnTo>
                    <a:pt x="60" y="19"/>
                  </a:lnTo>
                  <a:lnTo>
                    <a:pt x="58" y="19"/>
                  </a:lnTo>
                  <a:lnTo>
                    <a:pt x="58" y="19"/>
                  </a:lnTo>
                  <a:lnTo>
                    <a:pt x="60" y="19"/>
                  </a:lnTo>
                  <a:lnTo>
                    <a:pt x="60" y="17"/>
                  </a:lnTo>
                  <a:lnTo>
                    <a:pt x="60" y="16"/>
                  </a:lnTo>
                  <a:lnTo>
                    <a:pt x="62" y="16"/>
                  </a:lnTo>
                  <a:lnTo>
                    <a:pt x="62" y="16"/>
                  </a:lnTo>
                  <a:lnTo>
                    <a:pt x="62" y="14"/>
                  </a:lnTo>
                  <a:lnTo>
                    <a:pt x="62" y="14"/>
                  </a:lnTo>
                  <a:lnTo>
                    <a:pt x="60" y="14"/>
                  </a:lnTo>
                  <a:lnTo>
                    <a:pt x="60" y="14"/>
                  </a:lnTo>
                  <a:lnTo>
                    <a:pt x="60" y="14"/>
                  </a:lnTo>
                  <a:lnTo>
                    <a:pt x="58" y="14"/>
                  </a:lnTo>
                  <a:lnTo>
                    <a:pt x="58" y="14"/>
                  </a:lnTo>
                  <a:lnTo>
                    <a:pt x="60" y="14"/>
                  </a:lnTo>
                  <a:lnTo>
                    <a:pt x="60" y="14"/>
                  </a:lnTo>
                  <a:close/>
                  <a:moveTo>
                    <a:pt x="3080" y="13"/>
                  </a:moveTo>
                  <a:lnTo>
                    <a:pt x="3080" y="13"/>
                  </a:lnTo>
                  <a:lnTo>
                    <a:pt x="3081" y="13"/>
                  </a:lnTo>
                  <a:lnTo>
                    <a:pt x="3080" y="14"/>
                  </a:lnTo>
                  <a:lnTo>
                    <a:pt x="3080" y="16"/>
                  </a:lnTo>
                  <a:lnTo>
                    <a:pt x="3081" y="16"/>
                  </a:lnTo>
                  <a:lnTo>
                    <a:pt x="3081" y="16"/>
                  </a:lnTo>
                  <a:lnTo>
                    <a:pt x="3083" y="16"/>
                  </a:lnTo>
                  <a:lnTo>
                    <a:pt x="3083" y="14"/>
                  </a:lnTo>
                  <a:lnTo>
                    <a:pt x="3083" y="13"/>
                  </a:lnTo>
                  <a:lnTo>
                    <a:pt x="3084" y="13"/>
                  </a:lnTo>
                  <a:lnTo>
                    <a:pt x="3086" y="14"/>
                  </a:lnTo>
                  <a:lnTo>
                    <a:pt x="3084" y="16"/>
                  </a:lnTo>
                  <a:lnTo>
                    <a:pt x="3083" y="17"/>
                  </a:lnTo>
                  <a:lnTo>
                    <a:pt x="3080" y="19"/>
                  </a:lnTo>
                  <a:lnTo>
                    <a:pt x="3078" y="19"/>
                  </a:lnTo>
                  <a:lnTo>
                    <a:pt x="3078" y="22"/>
                  </a:lnTo>
                  <a:lnTo>
                    <a:pt x="3076" y="24"/>
                  </a:lnTo>
                  <a:lnTo>
                    <a:pt x="3075" y="22"/>
                  </a:lnTo>
                  <a:lnTo>
                    <a:pt x="3073" y="20"/>
                  </a:lnTo>
                  <a:lnTo>
                    <a:pt x="3073" y="19"/>
                  </a:lnTo>
                  <a:lnTo>
                    <a:pt x="3075" y="17"/>
                  </a:lnTo>
                  <a:lnTo>
                    <a:pt x="3076" y="17"/>
                  </a:lnTo>
                  <a:lnTo>
                    <a:pt x="3078" y="14"/>
                  </a:lnTo>
                  <a:lnTo>
                    <a:pt x="3078" y="13"/>
                  </a:lnTo>
                  <a:lnTo>
                    <a:pt x="3080" y="13"/>
                  </a:lnTo>
                  <a:close/>
                  <a:moveTo>
                    <a:pt x="927" y="13"/>
                  </a:moveTo>
                  <a:lnTo>
                    <a:pt x="927" y="13"/>
                  </a:lnTo>
                  <a:lnTo>
                    <a:pt x="927" y="13"/>
                  </a:lnTo>
                  <a:lnTo>
                    <a:pt x="927" y="14"/>
                  </a:lnTo>
                  <a:lnTo>
                    <a:pt x="926" y="14"/>
                  </a:lnTo>
                  <a:lnTo>
                    <a:pt x="924" y="16"/>
                  </a:lnTo>
                  <a:lnTo>
                    <a:pt x="924" y="14"/>
                  </a:lnTo>
                  <a:lnTo>
                    <a:pt x="926" y="14"/>
                  </a:lnTo>
                  <a:lnTo>
                    <a:pt x="926" y="14"/>
                  </a:lnTo>
                  <a:lnTo>
                    <a:pt x="926" y="13"/>
                  </a:lnTo>
                  <a:lnTo>
                    <a:pt x="926" y="13"/>
                  </a:lnTo>
                  <a:lnTo>
                    <a:pt x="927" y="13"/>
                  </a:lnTo>
                  <a:close/>
                  <a:moveTo>
                    <a:pt x="538" y="9"/>
                  </a:moveTo>
                  <a:lnTo>
                    <a:pt x="538" y="11"/>
                  </a:lnTo>
                  <a:lnTo>
                    <a:pt x="535" y="13"/>
                  </a:lnTo>
                  <a:lnTo>
                    <a:pt x="535" y="13"/>
                  </a:lnTo>
                  <a:lnTo>
                    <a:pt x="533" y="13"/>
                  </a:lnTo>
                  <a:lnTo>
                    <a:pt x="531" y="13"/>
                  </a:lnTo>
                  <a:lnTo>
                    <a:pt x="530" y="13"/>
                  </a:lnTo>
                  <a:lnTo>
                    <a:pt x="531" y="13"/>
                  </a:lnTo>
                  <a:lnTo>
                    <a:pt x="533" y="11"/>
                  </a:lnTo>
                  <a:lnTo>
                    <a:pt x="535" y="11"/>
                  </a:lnTo>
                  <a:lnTo>
                    <a:pt x="535" y="11"/>
                  </a:lnTo>
                  <a:lnTo>
                    <a:pt x="536" y="11"/>
                  </a:lnTo>
                  <a:lnTo>
                    <a:pt x="538" y="9"/>
                  </a:lnTo>
                  <a:close/>
                  <a:moveTo>
                    <a:pt x="700" y="5"/>
                  </a:moveTo>
                  <a:lnTo>
                    <a:pt x="703" y="6"/>
                  </a:lnTo>
                  <a:lnTo>
                    <a:pt x="705" y="6"/>
                  </a:lnTo>
                  <a:lnTo>
                    <a:pt x="705" y="6"/>
                  </a:lnTo>
                  <a:lnTo>
                    <a:pt x="707" y="8"/>
                  </a:lnTo>
                  <a:lnTo>
                    <a:pt x="707" y="8"/>
                  </a:lnTo>
                  <a:lnTo>
                    <a:pt x="707" y="9"/>
                  </a:lnTo>
                  <a:lnTo>
                    <a:pt x="705" y="9"/>
                  </a:lnTo>
                  <a:lnTo>
                    <a:pt x="703" y="11"/>
                  </a:lnTo>
                  <a:lnTo>
                    <a:pt x="702" y="11"/>
                  </a:lnTo>
                  <a:lnTo>
                    <a:pt x="702" y="11"/>
                  </a:lnTo>
                  <a:lnTo>
                    <a:pt x="700" y="9"/>
                  </a:lnTo>
                  <a:lnTo>
                    <a:pt x="700" y="8"/>
                  </a:lnTo>
                  <a:lnTo>
                    <a:pt x="699" y="8"/>
                  </a:lnTo>
                  <a:lnTo>
                    <a:pt x="699" y="6"/>
                  </a:lnTo>
                  <a:lnTo>
                    <a:pt x="699" y="5"/>
                  </a:lnTo>
                  <a:lnTo>
                    <a:pt x="700" y="5"/>
                  </a:lnTo>
                  <a:close/>
                  <a:moveTo>
                    <a:pt x="666" y="5"/>
                  </a:moveTo>
                  <a:lnTo>
                    <a:pt x="666" y="5"/>
                  </a:lnTo>
                  <a:lnTo>
                    <a:pt x="667" y="5"/>
                  </a:lnTo>
                  <a:lnTo>
                    <a:pt x="666" y="6"/>
                  </a:lnTo>
                  <a:lnTo>
                    <a:pt x="666" y="8"/>
                  </a:lnTo>
                  <a:lnTo>
                    <a:pt x="666" y="8"/>
                  </a:lnTo>
                  <a:lnTo>
                    <a:pt x="667" y="8"/>
                  </a:lnTo>
                  <a:lnTo>
                    <a:pt x="667" y="8"/>
                  </a:lnTo>
                  <a:lnTo>
                    <a:pt x="667" y="8"/>
                  </a:lnTo>
                  <a:lnTo>
                    <a:pt x="669" y="8"/>
                  </a:lnTo>
                  <a:lnTo>
                    <a:pt x="669" y="8"/>
                  </a:lnTo>
                  <a:lnTo>
                    <a:pt x="669" y="9"/>
                  </a:lnTo>
                  <a:lnTo>
                    <a:pt x="669" y="9"/>
                  </a:lnTo>
                  <a:lnTo>
                    <a:pt x="670" y="11"/>
                  </a:lnTo>
                  <a:lnTo>
                    <a:pt x="670" y="11"/>
                  </a:lnTo>
                  <a:lnTo>
                    <a:pt x="670" y="11"/>
                  </a:lnTo>
                  <a:lnTo>
                    <a:pt x="672" y="11"/>
                  </a:lnTo>
                  <a:lnTo>
                    <a:pt x="672" y="11"/>
                  </a:lnTo>
                  <a:lnTo>
                    <a:pt x="672" y="13"/>
                  </a:lnTo>
                  <a:lnTo>
                    <a:pt x="672" y="13"/>
                  </a:lnTo>
                  <a:lnTo>
                    <a:pt x="670" y="13"/>
                  </a:lnTo>
                  <a:lnTo>
                    <a:pt x="670" y="13"/>
                  </a:lnTo>
                  <a:lnTo>
                    <a:pt x="669" y="11"/>
                  </a:lnTo>
                  <a:lnTo>
                    <a:pt x="667" y="11"/>
                  </a:lnTo>
                  <a:lnTo>
                    <a:pt x="667" y="9"/>
                  </a:lnTo>
                  <a:lnTo>
                    <a:pt x="667" y="11"/>
                  </a:lnTo>
                  <a:lnTo>
                    <a:pt x="666" y="11"/>
                  </a:lnTo>
                  <a:lnTo>
                    <a:pt x="666" y="11"/>
                  </a:lnTo>
                  <a:lnTo>
                    <a:pt x="666" y="11"/>
                  </a:lnTo>
                  <a:lnTo>
                    <a:pt x="666" y="11"/>
                  </a:lnTo>
                  <a:lnTo>
                    <a:pt x="666" y="11"/>
                  </a:lnTo>
                  <a:lnTo>
                    <a:pt x="664" y="11"/>
                  </a:lnTo>
                  <a:lnTo>
                    <a:pt x="664" y="13"/>
                  </a:lnTo>
                  <a:lnTo>
                    <a:pt x="664" y="13"/>
                  </a:lnTo>
                  <a:lnTo>
                    <a:pt x="664" y="13"/>
                  </a:lnTo>
                  <a:lnTo>
                    <a:pt x="664" y="11"/>
                  </a:lnTo>
                  <a:lnTo>
                    <a:pt x="664" y="11"/>
                  </a:lnTo>
                  <a:lnTo>
                    <a:pt x="662" y="11"/>
                  </a:lnTo>
                  <a:lnTo>
                    <a:pt x="662" y="9"/>
                  </a:lnTo>
                  <a:lnTo>
                    <a:pt x="661" y="8"/>
                  </a:lnTo>
                  <a:lnTo>
                    <a:pt x="661" y="8"/>
                  </a:lnTo>
                  <a:lnTo>
                    <a:pt x="661" y="8"/>
                  </a:lnTo>
                  <a:lnTo>
                    <a:pt x="661" y="9"/>
                  </a:lnTo>
                  <a:lnTo>
                    <a:pt x="661" y="9"/>
                  </a:lnTo>
                  <a:lnTo>
                    <a:pt x="661" y="9"/>
                  </a:lnTo>
                  <a:lnTo>
                    <a:pt x="661" y="9"/>
                  </a:lnTo>
                  <a:lnTo>
                    <a:pt x="661" y="11"/>
                  </a:lnTo>
                  <a:lnTo>
                    <a:pt x="661" y="13"/>
                  </a:lnTo>
                  <a:lnTo>
                    <a:pt x="661" y="13"/>
                  </a:lnTo>
                  <a:lnTo>
                    <a:pt x="659" y="13"/>
                  </a:lnTo>
                  <a:lnTo>
                    <a:pt x="659" y="13"/>
                  </a:lnTo>
                  <a:lnTo>
                    <a:pt x="659" y="13"/>
                  </a:lnTo>
                  <a:lnTo>
                    <a:pt x="658" y="13"/>
                  </a:lnTo>
                  <a:lnTo>
                    <a:pt x="658" y="14"/>
                  </a:lnTo>
                  <a:lnTo>
                    <a:pt x="658" y="14"/>
                  </a:lnTo>
                  <a:lnTo>
                    <a:pt x="658" y="13"/>
                  </a:lnTo>
                  <a:lnTo>
                    <a:pt x="658" y="11"/>
                  </a:lnTo>
                  <a:lnTo>
                    <a:pt x="658" y="9"/>
                  </a:lnTo>
                  <a:lnTo>
                    <a:pt x="659" y="9"/>
                  </a:lnTo>
                  <a:lnTo>
                    <a:pt x="659" y="9"/>
                  </a:lnTo>
                  <a:lnTo>
                    <a:pt x="659" y="8"/>
                  </a:lnTo>
                  <a:lnTo>
                    <a:pt x="659" y="8"/>
                  </a:lnTo>
                  <a:lnTo>
                    <a:pt x="659" y="8"/>
                  </a:lnTo>
                  <a:lnTo>
                    <a:pt x="658" y="8"/>
                  </a:lnTo>
                  <a:lnTo>
                    <a:pt x="658" y="9"/>
                  </a:lnTo>
                  <a:lnTo>
                    <a:pt x="658" y="9"/>
                  </a:lnTo>
                  <a:lnTo>
                    <a:pt x="658" y="9"/>
                  </a:lnTo>
                  <a:lnTo>
                    <a:pt x="658" y="11"/>
                  </a:lnTo>
                  <a:lnTo>
                    <a:pt x="658" y="11"/>
                  </a:lnTo>
                  <a:lnTo>
                    <a:pt x="656" y="11"/>
                  </a:lnTo>
                  <a:lnTo>
                    <a:pt x="656" y="11"/>
                  </a:lnTo>
                  <a:lnTo>
                    <a:pt x="654" y="11"/>
                  </a:lnTo>
                  <a:lnTo>
                    <a:pt x="654" y="11"/>
                  </a:lnTo>
                  <a:lnTo>
                    <a:pt x="654" y="11"/>
                  </a:lnTo>
                  <a:lnTo>
                    <a:pt x="654" y="11"/>
                  </a:lnTo>
                  <a:lnTo>
                    <a:pt x="653" y="11"/>
                  </a:lnTo>
                  <a:lnTo>
                    <a:pt x="654" y="9"/>
                  </a:lnTo>
                  <a:lnTo>
                    <a:pt x="654" y="9"/>
                  </a:lnTo>
                  <a:lnTo>
                    <a:pt x="654" y="8"/>
                  </a:lnTo>
                  <a:lnTo>
                    <a:pt x="656" y="8"/>
                  </a:lnTo>
                  <a:lnTo>
                    <a:pt x="656" y="8"/>
                  </a:lnTo>
                  <a:lnTo>
                    <a:pt x="656" y="8"/>
                  </a:lnTo>
                  <a:lnTo>
                    <a:pt x="658" y="8"/>
                  </a:lnTo>
                  <a:lnTo>
                    <a:pt x="658" y="8"/>
                  </a:lnTo>
                  <a:lnTo>
                    <a:pt x="658" y="6"/>
                  </a:lnTo>
                  <a:lnTo>
                    <a:pt x="659" y="6"/>
                  </a:lnTo>
                  <a:lnTo>
                    <a:pt x="659" y="6"/>
                  </a:lnTo>
                  <a:lnTo>
                    <a:pt x="661" y="6"/>
                  </a:lnTo>
                  <a:lnTo>
                    <a:pt x="661" y="6"/>
                  </a:lnTo>
                  <a:lnTo>
                    <a:pt x="662" y="5"/>
                  </a:lnTo>
                  <a:lnTo>
                    <a:pt x="662" y="5"/>
                  </a:lnTo>
                  <a:lnTo>
                    <a:pt x="664" y="5"/>
                  </a:lnTo>
                  <a:lnTo>
                    <a:pt x="666" y="5"/>
                  </a:lnTo>
                  <a:lnTo>
                    <a:pt x="666" y="5"/>
                  </a:lnTo>
                  <a:close/>
                  <a:moveTo>
                    <a:pt x="476" y="3"/>
                  </a:moveTo>
                  <a:lnTo>
                    <a:pt x="476" y="3"/>
                  </a:lnTo>
                  <a:lnTo>
                    <a:pt x="475" y="3"/>
                  </a:lnTo>
                  <a:lnTo>
                    <a:pt x="475" y="3"/>
                  </a:lnTo>
                  <a:lnTo>
                    <a:pt x="476" y="5"/>
                  </a:lnTo>
                  <a:lnTo>
                    <a:pt x="476" y="5"/>
                  </a:lnTo>
                  <a:lnTo>
                    <a:pt x="475" y="5"/>
                  </a:lnTo>
                  <a:lnTo>
                    <a:pt x="476" y="5"/>
                  </a:lnTo>
                  <a:lnTo>
                    <a:pt x="476" y="5"/>
                  </a:lnTo>
                  <a:lnTo>
                    <a:pt x="478" y="5"/>
                  </a:lnTo>
                  <a:lnTo>
                    <a:pt x="476" y="5"/>
                  </a:lnTo>
                  <a:lnTo>
                    <a:pt x="476" y="3"/>
                  </a:lnTo>
                  <a:lnTo>
                    <a:pt x="476" y="3"/>
                  </a:lnTo>
                  <a:close/>
                  <a:moveTo>
                    <a:pt x="473" y="3"/>
                  </a:moveTo>
                  <a:lnTo>
                    <a:pt x="472" y="3"/>
                  </a:lnTo>
                  <a:lnTo>
                    <a:pt x="472" y="3"/>
                  </a:lnTo>
                  <a:lnTo>
                    <a:pt x="470" y="5"/>
                  </a:lnTo>
                  <a:lnTo>
                    <a:pt x="470" y="5"/>
                  </a:lnTo>
                  <a:lnTo>
                    <a:pt x="472" y="6"/>
                  </a:lnTo>
                  <a:lnTo>
                    <a:pt x="472" y="6"/>
                  </a:lnTo>
                  <a:lnTo>
                    <a:pt x="472" y="5"/>
                  </a:lnTo>
                  <a:lnTo>
                    <a:pt x="473" y="5"/>
                  </a:lnTo>
                  <a:lnTo>
                    <a:pt x="473" y="5"/>
                  </a:lnTo>
                  <a:lnTo>
                    <a:pt x="475" y="5"/>
                  </a:lnTo>
                  <a:lnTo>
                    <a:pt x="475" y="5"/>
                  </a:lnTo>
                  <a:lnTo>
                    <a:pt x="475" y="5"/>
                  </a:lnTo>
                  <a:lnTo>
                    <a:pt x="475" y="5"/>
                  </a:lnTo>
                  <a:lnTo>
                    <a:pt x="475" y="3"/>
                  </a:lnTo>
                  <a:lnTo>
                    <a:pt x="475" y="3"/>
                  </a:lnTo>
                  <a:lnTo>
                    <a:pt x="473" y="3"/>
                  </a:lnTo>
                  <a:close/>
                  <a:moveTo>
                    <a:pt x="588" y="2"/>
                  </a:moveTo>
                  <a:lnTo>
                    <a:pt x="588" y="2"/>
                  </a:lnTo>
                  <a:lnTo>
                    <a:pt x="590" y="3"/>
                  </a:lnTo>
                  <a:lnTo>
                    <a:pt x="590" y="3"/>
                  </a:lnTo>
                  <a:lnTo>
                    <a:pt x="590" y="3"/>
                  </a:lnTo>
                  <a:lnTo>
                    <a:pt x="590" y="5"/>
                  </a:lnTo>
                  <a:lnTo>
                    <a:pt x="590" y="5"/>
                  </a:lnTo>
                  <a:lnTo>
                    <a:pt x="590" y="5"/>
                  </a:lnTo>
                  <a:lnTo>
                    <a:pt x="591" y="6"/>
                  </a:lnTo>
                  <a:lnTo>
                    <a:pt x="591" y="6"/>
                  </a:lnTo>
                  <a:lnTo>
                    <a:pt x="593" y="5"/>
                  </a:lnTo>
                  <a:lnTo>
                    <a:pt x="593" y="5"/>
                  </a:lnTo>
                  <a:lnTo>
                    <a:pt x="593" y="5"/>
                  </a:lnTo>
                  <a:lnTo>
                    <a:pt x="595" y="5"/>
                  </a:lnTo>
                  <a:lnTo>
                    <a:pt x="596" y="6"/>
                  </a:lnTo>
                  <a:lnTo>
                    <a:pt x="598" y="6"/>
                  </a:lnTo>
                  <a:lnTo>
                    <a:pt x="598" y="6"/>
                  </a:lnTo>
                  <a:lnTo>
                    <a:pt x="598" y="6"/>
                  </a:lnTo>
                  <a:lnTo>
                    <a:pt x="598" y="8"/>
                  </a:lnTo>
                  <a:lnTo>
                    <a:pt x="598" y="9"/>
                  </a:lnTo>
                  <a:lnTo>
                    <a:pt x="598" y="9"/>
                  </a:lnTo>
                  <a:lnTo>
                    <a:pt x="598" y="11"/>
                  </a:lnTo>
                  <a:lnTo>
                    <a:pt x="598" y="11"/>
                  </a:lnTo>
                  <a:lnTo>
                    <a:pt x="598" y="11"/>
                  </a:lnTo>
                  <a:lnTo>
                    <a:pt x="598" y="11"/>
                  </a:lnTo>
                  <a:lnTo>
                    <a:pt x="598" y="9"/>
                  </a:lnTo>
                  <a:lnTo>
                    <a:pt x="598" y="9"/>
                  </a:lnTo>
                  <a:lnTo>
                    <a:pt x="598" y="9"/>
                  </a:lnTo>
                  <a:lnTo>
                    <a:pt x="598" y="8"/>
                  </a:lnTo>
                  <a:lnTo>
                    <a:pt x="598" y="8"/>
                  </a:lnTo>
                  <a:lnTo>
                    <a:pt x="598" y="8"/>
                  </a:lnTo>
                  <a:lnTo>
                    <a:pt x="596" y="6"/>
                  </a:lnTo>
                  <a:lnTo>
                    <a:pt x="596" y="6"/>
                  </a:lnTo>
                  <a:lnTo>
                    <a:pt x="595" y="8"/>
                  </a:lnTo>
                  <a:lnTo>
                    <a:pt x="595" y="8"/>
                  </a:lnTo>
                  <a:lnTo>
                    <a:pt x="595" y="8"/>
                  </a:lnTo>
                  <a:lnTo>
                    <a:pt x="595" y="8"/>
                  </a:lnTo>
                  <a:lnTo>
                    <a:pt x="593" y="8"/>
                  </a:lnTo>
                  <a:lnTo>
                    <a:pt x="591" y="8"/>
                  </a:lnTo>
                  <a:lnTo>
                    <a:pt x="591" y="6"/>
                  </a:lnTo>
                  <a:lnTo>
                    <a:pt x="590" y="8"/>
                  </a:lnTo>
                  <a:lnTo>
                    <a:pt x="590" y="8"/>
                  </a:lnTo>
                  <a:lnTo>
                    <a:pt x="588" y="6"/>
                  </a:lnTo>
                  <a:lnTo>
                    <a:pt x="588" y="6"/>
                  </a:lnTo>
                  <a:lnTo>
                    <a:pt x="588" y="6"/>
                  </a:lnTo>
                  <a:lnTo>
                    <a:pt x="587" y="5"/>
                  </a:lnTo>
                  <a:lnTo>
                    <a:pt x="587" y="5"/>
                  </a:lnTo>
                  <a:lnTo>
                    <a:pt x="587" y="5"/>
                  </a:lnTo>
                  <a:lnTo>
                    <a:pt x="587" y="5"/>
                  </a:lnTo>
                  <a:lnTo>
                    <a:pt x="585" y="5"/>
                  </a:lnTo>
                  <a:lnTo>
                    <a:pt x="585" y="5"/>
                  </a:lnTo>
                  <a:lnTo>
                    <a:pt x="585" y="3"/>
                  </a:lnTo>
                  <a:lnTo>
                    <a:pt x="585" y="3"/>
                  </a:lnTo>
                  <a:lnTo>
                    <a:pt x="585" y="2"/>
                  </a:lnTo>
                  <a:lnTo>
                    <a:pt x="587" y="2"/>
                  </a:lnTo>
                  <a:lnTo>
                    <a:pt x="588" y="2"/>
                  </a:lnTo>
                  <a:close/>
                  <a:moveTo>
                    <a:pt x="394" y="2"/>
                  </a:moveTo>
                  <a:lnTo>
                    <a:pt x="396" y="3"/>
                  </a:lnTo>
                  <a:lnTo>
                    <a:pt x="396" y="3"/>
                  </a:lnTo>
                  <a:lnTo>
                    <a:pt x="396" y="5"/>
                  </a:lnTo>
                  <a:lnTo>
                    <a:pt x="396" y="5"/>
                  </a:lnTo>
                  <a:lnTo>
                    <a:pt x="396" y="5"/>
                  </a:lnTo>
                  <a:lnTo>
                    <a:pt x="396" y="5"/>
                  </a:lnTo>
                  <a:lnTo>
                    <a:pt x="396" y="6"/>
                  </a:lnTo>
                  <a:lnTo>
                    <a:pt x="396" y="6"/>
                  </a:lnTo>
                  <a:lnTo>
                    <a:pt x="396" y="6"/>
                  </a:lnTo>
                  <a:lnTo>
                    <a:pt x="396" y="6"/>
                  </a:lnTo>
                  <a:lnTo>
                    <a:pt x="396" y="6"/>
                  </a:lnTo>
                  <a:lnTo>
                    <a:pt x="397" y="6"/>
                  </a:lnTo>
                  <a:lnTo>
                    <a:pt x="397" y="6"/>
                  </a:lnTo>
                  <a:lnTo>
                    <a:pt x="397" y="6"/>
                  </a:lnTo>
                  <a:lnTo>
                    <a:pt x="397" y="6"/>
                  </a:lnTo>
                  <a:lnTo>
                    <a:pt x="397" y="6"/>
                  </a:lnTo>
                  <a:lnTo>
                    <a:pt x="399" y="6"/>
                  </a:lnTo>
                  <a:lnTo>
                    <a:pt x="399" y="6"/>
                  </a:lnTo>
                  <a:lnTo>
                    <a:pt x="401" y="6"/>
                  </a:lnTo>
                  <a:lnTo>
                    <a:pt x="401" y="6"/>
                  </a:lnTo>
                  <a:lnTo>
                    <a:pt x="402" y="6"/>
                  </a:lnTo>
                  <a:lnTo>
                    <a:pt x="402" y="6"/>
                  </a:lnTo>
                  <a:lnTo>
                    <a:pt x="402" y="6"/>
                  </a:lnTo>
                  <a:lnTo>
                    <a:pt x="401" y="8"/>
                  </a:lnTo>
                  <a:lnTo>
                    <a:pt x="401" y="8"/>
                  </a:lnTo>
                  <a:lnTo>
                    <a:pt x="401" y="8"/>
                  </a:lnTo>
                  <a:lnTo>
                    <a:pt x="402" y="8"/>
                  </a:lnTo>
                  <a:lnTo>
                    <a:pt x="404" y="8"/>
                  </a:lnTo>
                  <a:lnTo>
                    <a:pt x="404" y="8"/>
                  </a:lnTo>
                  <a:lnTo>
                    <a:pt x="404" y="8"/>
                  </a:lnTo>
                  <a:lnTo>
                    <a:pt x="405" y="8"/>
                  </a:lnTo>
                  <a:lnTo>
                    <a:pt x="405" y="8"/>
                  </a:lnTo>
                  <a:lnTo>
                    <a:pt x="405" y="9"/>
                  </a:lnTo>
                  <a:lnTo>
                    <a:pt x="405" y="9"/>
                  </a:lnTo>
                  <a:lnTo>
                    <a:pt x="405" y="9"/>
                  </a:lnTo>
                  <a:lnTo>
                    <a:pt x="405" y="9"/>
                  </a:lnTo>
                  <a:lnTo>
                    <a:pt x="405" y="11"/>
                  </a:lnTo>
                  <a:lnTo>
                    <a:pt x="407" y="11"/>
                  </a:lnTo>
                  <a:lnTo>
                    <a:pt x="407" y="11"/>
                  </a:lnTo>
                  <a:lnTo>
                    <a:pt x="407" y="11"/>
                  </a:lnTo>
                  <a:lnTo>
                    <a:pt x="407" y="11"/>
                  </a:lnTo>
                  <a:lnTo>
                    <a:pt x="407" y="13"/>
                  </a:lnTo>
                  <a:lnTo>
                    <a:pt x="407" y="13"/>
                  </a:lnTo>
                  <a:lnTo>
                    <a:pt x="407" y="13"/>
                  </a:lnTo>
                  <a:lnTo>
                    <a:pt x="407" y="11"/>
                  </a:lnTo>
                  <a:lnTo>
                    <a:pt x="405" y="11"/>
                  </a:lnTo>
                  <a:lnTo>
                    <a:pt x="402" y="11"/>
                  </a:lnTo>
                  <a:lnTo>
                    <a:pt x="401" y="11"/>
                  </a:lnTo>
                  <a:lnTo>
                    <a:pt x="399" y="11"/>
                  </a:lnTo>
                  <a:lnTo>
                    <a:pt x="399" y="9"/>
                  </a:lnTo>
                  <a:lnTo>
                    <a:pt x="399" y="9"/>
                  </a:lnTo>
                  <a:lnTo>
                    <a:pt x="399" y="9"/>
                  </a:lnTo>
                  <a:lnTo>
                    <a:pt x="399" y="9"/>
                  </a:lnTo>
                  <a:lnTo>
                    <a:pt x="401" y="11"/>
                  </a:lnTo>
                  <a:lnTo>
                    <a:pt x="402" y="11"/>
                  </a:lnTo>
                  <a:lnTo>
                    <a:pt x="404" y="9"/>
                  </a:lnTo>
                  <a:lnTo>
                    <a:pt x="404" y="9"/>
                  </a:lnTo>
                  <a:lnTo>
                    <a:pt x="404" y="9"/>
                  </a:lnTo>
                  <a:lnTo>
                    <a:pt x="402" y="9"/>
                  </a:lnTo>
                  <a:lnTo>
                    <a:pt x="401" y="8"/>
                  </a:lnTo>
                  <a:lnTo>
                    <a:pt x="401" y="8"/>
                  </a:lnTo>
                  <a:lnTo>
                    <a:pt x="401" y="8"/>
                  </a:lnTo>
                  <a:lnTo>
                    <a:pt x="399" y="8"/>
                  </a:lnTo>
                  <a:lnTo>
                    <a:pt x="397" y="8"/>
                  </a:lnTo>
                  <a:lnTo>
                    <a:pt x="397" y="8"/>
                  </a:lnTo>
                  <a:lnTo>
                    <a:pt x="397" y="8"/>
                  </a:lnTo>
                  <a:lnTo>
                    <a:pt x="397" y="9"/>
                  </a:lnTo>
                  <a:lnTo>
                    <a:pt x="397" y="9"/>
                  </a:lnTo>
                  <a:lnTo>
                    <a:pt x="396" y="8"/>
                  </a:lnTo>
                  <a:lnTo>
                    <a:pt x="396" y="8"/>
                  </a:lnTo>
                  <a:lnTo>
                    <a:pt x="394" y="8"/>
                  </a:lnTo>
                  <a:lnTo>
                    <a:pt x="394" y="8"/>
                  </a:lnTo>
                  <a:lnTo>
                    <a:pt x="394" y="8"/>
                  </a:lnTo>
                  <a:lnTo>
                    <a:pt x="394" y="6"/>
                  </a:lnTo>
                  <a:lnTo>
                    <a:pt x="394" y="6"/>
                  </a:lnTo>
                  <a:lnTo>
                    <a:pt x="394" y="6"/>
                  </a:lnTo>
                  <a:lnTo>
                    <a:pt x="394" y="6"/>
                  </a:lnTo>
                  <a:lnTo>
                    <a:pt x="394" y="6"/>
                  </a:lnTo>
                  <a:lnTo>
                    <a:pt x="394" y="5"/>
                  </a:lnTo>
                  <a:lnTo>
                    <a:pt x="393" y="5"/>
                  </a:lnTo>
                  <a:lnTo>
                    <a:pt x="393" y="5"/>
                  </a:lnTo>
                  <a:lnTo>
                    <a:pt x="391" y="3"/>
                  </a:lnTo>
                  <a:lnTo>
                    <a:pt x="391" y="3"/>
                  </a:lnTo>
                  <a:lnTo>
                    <a:pt x="391" y="3"/>
                  </a:lnTo>
                  <a:lnTo>
                    <a:pt x="393" y="3"/>
                  </a:lnTo>
                  <a:lnTo>
                    <a:pt x="393" y="3"/>
                  </a:lnTo>
                  <a:lnTo>
                    <a:pt x="393" y="3"/>
                  </a:lnTo>
                  <a:lnTo>
                    <a:pt x="393" y="3"/>
                  </a:lnTo>
                  <a:lnTo>
                    <a:pt x="393" y="2"/>
                  </a:lnTo>
                  <a:lnTo>
                    <a:pt x="393" y="2"/>
                  </a:lnTo>
                  <a:lnTo>
                    <a:pt x="394" y="2"/>
                  </a:lnTo>
                  <a:lnTo>
                    <a:pt x="394" y="2"/>
                  </a:lnTo>
                  <a:close/>
                  <a:moveTo>
                    <a:pt x="434" y="2"/>
                  </a:moveTo>
                  <a:lnTo>
                    <a:pt x="434" y="2"/>
                  </a:lnTo>
                  <a:lnTo>
                    <a:pt x="435" y="2"/>
                  </a:lnTo>
                  <a:lnTo>
                    <a:pt x="435" y="3"/>
                  </a:lnTo>
                  <a:lnTo>
                    <a:pt x="435" y="3"/>
                  </a:lnTo>
                  <a:lnTo>
                    <a:pt x="437" y="3"/>
                  </a:lnTo>
                  <a:lnTo>
                    <a:pt x="437" y="3"/>
                  </a:lnTo>
                  <a:lnTo>
                    <a:pt x="438" y="2"/>
                  </a:lnTo>
                  <a:lnTo>
                    <a:pt x="438" y="2"/>
                  </a:lnTo>
                  <a:lnTo>
                    <a:pt x="438" y="2"/>
                  </a:lnTo>
                  <a:lnTo>
                    <a:pt x="438" y="3"/>
                  </a:lnTo>
                  <a:lnTo>
                    <a:pt x="438" y="3"/>
                  </a:lnTo>
                  <a:lnTo>
                    <a:pt x="437" y="5"/>
                  </a:lnTo>
                  <a:lnTo>
                    <a:pt x="437" y="5"/>
                  </a:lnTo>
                  <a:lnTo>
                    <a:pt x="437" y="5"/>
                  </a:lnTo>
                  <a:lnTo>
                    <a:pt x="435" y="5"/>
                  </a:lnTo>
                  <a:lnTo>
                    <a:pt x="434" y="5"/>
                  </a:lnTo>
                  <a:lnTo>
                    <a:pt x="434" y="3"/>
                  </a:lnTo>
                  <a:lnTo>
                    <a:pt x="434" y="3"/>
                  </a:lnTo>
                  <a:lnTo>
                    <a:pt x="434" y="2"/>
                  </a:lnTo>
                  <a:lnTo>
                    <a:pt x="432" y="2"/>
                  </a:lnTo>
                  <a:lnTo>
                    <a:pt x="432" y="2"/>
                  </a:lnTo>
                  <a:lnTo>
                    <a:pt x="434" y="2"/>
                  </a:lnTo>
                  <a:lnTo>
                    <a:pt x="434" y="2"/>
                  </a:lnTo>
                  <a:close/>
                  <a:moveTo>
                    <a:pt x="470" y="0"/>
                  </a:moveTo>
                  <a:lnTo>
                    <a:pt x="472" y="0"/>
                  </a:lnTo>
                  <a:lnTo>
                    <a:pt x="472" y="2"/>
                  </a:lnTo>
                  <a:lnTo>
                    <a:pt x="475" y="2"/>
                  </a:lnTo>
                  <a:lnTo>
                    <a:pt x="476" y="2"/>
                  </a:lnTo>
                  <a:lnTo>
                    <a:pt x="478" y="3"/>
                  </a:lnTo>
                  <a:lnTo>
                    <a:pt x="478" y="3"/>
                  </a:lnTo>
                  <a:lnTo>
                    <a:pt x="478" y="3"/>
                  </a:lnTo>
                  <a:lnTo>
                    <a:pt x="478" y="3"/>
                  </a:lnTo>
                  <a:lnTo>
                    <a:pt x="479" y="3"/>
                  </a:lnTo>
                  <a:lnTo>
                    <a:pt x="479" y="3"/>
                  </a:lnTo>
                  <a:lnTo>
                    <a:pt x="481" y="5"/>
                  </a:lnTo>
                  <a:lnTo>
                    <a:pt x="483" y="5"/>
                  </a:lnTo>
                  <a:lnTo>
                    <a:pt x="484" y="5"/>
                  </a:lnTo>
                  <a:lnTo>
                    <a:pt x="486" y="5"/>
                  </a:lnTo>
                  <a:lnTo>
                    <a:pt x="487" y="5"/>
                  </a:lnTo>
                  <a:lnTo>
                    <a:pt x="489" y="5"/>
                  </a:lnTo>
                  <a:lnTo>
                    <a:pt x="489" y="5"/>
                  </a:lnTo>
                  <a:lnTo>
                    <a:pt x="490" y="5"/>
                  </a:lnTo>
                  <a:lnTo>
                    <a:pt x="490" y="5"/>
                  </a:lnTo>
                  <a:lnTo>
                    <a:pt x="492" y="5"/>
                  </a:lnTo>
                  <a:lnTo>
                    <a:pt x="492" y="5"/>
                  </a:lnTo>
                  <a:lnTo>
                    <a:pt x="494" y="5"/>
                  </a:lnTo>
                  <a:lnTo>
                    <a:pt x="494" y="5"/>
                  </a:lnTo>
                  <a:lnTo>
                    <a:pt x="495" y="5"/>
                  </a:lnTo>
                  <a:lnTo>
                    <a:pt x="495" y="6"/>
                  </a:lnTo>
                  <a:lnTo>
                    <a:pt x="495" y="6"/>
                  </a:lnTo>
                  <a:lnTo>
                    <a:pt x="495" y="8"/>
                  </a:lnTo>
                  <a:lnTo>
                    <a:pt x="497" y="8"/>
                  </a:lnTo>
                  <a:lnTo>
                    <a:pt x="497" y="8"/>
                  </a:lnTo>
                  <a:lnTo>
                    <a:pt x="497" y="9"/>
                  </a:lnTo>
                  <a:lnTo>
                    <a:pt x="497" y="11"/>
                  </a:lnTo>
                  <a:lnTo>
                    <a:pt x="497" y="11"/>
                  </a:lnTo>
                  <a:lnTo>
                    <a:pt x="498" y="11"/>
                  </a:lnTo>
                  <a:lnTo>
                    <a:pt x="498" y="13"/>
                  </a:lnTo>
                  <a:lnTo>
                    <a:pt x="498" y="13"/>
                  </a:lnTo>
                  <a:lnTo>
                    <a:pt x="498" y="16"/>
                  </a:lnTo>
                  <a:lnTo>
                    <a:pt x="500" y="17"/>
                  </a:lnTo>
                  <a:lnTo>
                    <a:pt x="502" y="19"/>
                  </a:lnTo>
                  <a:lnTo>
                    <a:pt x="503" y="19"/>
                  </a:lnTo>
                  <a:lnTo>
                    <a:pt x="506" y="20"/>
                  </a:lnTo>
                  <a:lnTo>
                    <a:pt x="508" y="20"/>
                  </a:lnTo>
                  <a:lnTo>
                    <a:pt x="509" y="20"/>
                  </a:lnTo>
                  <a:lnTo>
                    <a:pt x="513" y="20"/>
                  </a:lnTo>
                  <a:lnTo>
                    <a:pt x="516" y="20"/>
                  </a:lnTo>
                  <a:lnTo>
                    <a:pt x="517" y="20"/>
                  </a:lnTo>
                  <a:lnTo>
                    <a:pt x="517" y="20"/>
                  </a:lnTo>
                  <a:lnTo>
                    <a:pt x="517" y="20"/>
                  </a:lnTo>
                  <a:lnTo>
                    <a:pt x="516" y="22"/>
                  </a:lnTo>
                  <a:lnTo>
                    <a:pt x="516" y="22"/>
                  </a:lnTo>
                  <a:lnTo>
                    <a:pt x="516" y="22"/>
                  </a:lnTo>
                  <a:lnTo>
                    <a:pt x="516" y="24"/>
                  </a:lnTo>
                  <a:lnTo>
                    <a:pt x="516" y="24"/>
                  </a:lnTo>
                  <a:lnTo>
                    <a:pt x="516" y="25"/>
                  </a:lnTo>
                  <a:lnTo>
                    <a:pt x="516" y="25"/>
                  </a:lnTo>
                  <a:lnTo>
                    <a:pt x="514" y="25"/>
                  </a:lnTo>
                  <a:lnTo>
                    <a:pt x="516" y="27"/>
                  </a:lnTo>
                  <a:lnTo>
                    <a:pt x="516" y="27"/>
                  </a:lnTo>
                  <a:lnTo>
                    <a:pt x="517" y="28"/>
                  </a:lnTo>
                  <a:lnTo>
                    <a:pt x="519" y="28"/>
                  </a:lnTo>
                  <a:lnTo>
                    <a:pt x="519" y="30"/>
                  </a:lnTo>
                  <a:lnTo>
                    <a:pt x="519" y="30"/>
                  </a:lnTo>
                  <a:lnTo>
                    <a:pt x="520" y="30"/>
                  </a:lnTo>
                  <a:lnTo>
                    <a:pt x="520" y="30"/>
                  </a:lnTo>
                  <a:lnTo>
                    <a:pt x="520" y="31"/>
                  </a:lnTo>
                  <a:lnTo>
                    <a:pt x="520" y="31"/>
                  </a:lnTo>
                  <a:lnTo>
                    <a:pt x="520" y="33"/>
                  </a:lnTo>
                  <a:lnTo>
                    <a:pt x="519" y="33"/>
                  </a:lnTo>
                  <a:lnTo>
                    <a:pt x="519" y="35"/>
                  </a:lnTo>
                  <a:lnTo>
                    <a:pt x="519" y="35"/>
                  </a:lnTo>
                  <a:lnTo>
                    <a:pt x="519" y="36"/>
                  </a:lnTo>
                  <a:lnTo>
                    <a:pt x="519" y="38"/>
                  </a:lnTo>
                  <a:lnTo>
                    <a:pt x="519" y="38"/>
                  </a:lnTo>
                  <a:lnTo>
                    <a:pt x="520" y="38"/>
                  </a:lnTo>
                  <a:lnTo>
                    <a:pt x="520" y="39"/>
                  </a:lnTo>
                  <a:lnTo>
                    <a:pt x="520" y="39"/>
                  </a:lnTo>
                  <a:lnTo>
                    <a:pt x="520" y="38"/>
                  </a:lnTo>
                  <a:lnTo>
                    <a:pt x="522" y="38"/>
                  </a:lnTo>
                  <a:lnTo>
                    <a:pt x="522" y="38"/>
                  </a:lnTo>
                  <a:lnTo>
                    <a:pt x="524" y="38"/>
                  </a:lnTo>
                  <a:lnTo>
                    <a:pt x="524" y="39"/>
                  </a:lnTo>
                  <a:lnTo>
                    <a:pt x="524" y="39"/>
                  </a:lnTo>
                  <a:lnTo>
                    <a:pt x="524" y="39"/>
                  </a:lnTo>
                  <a:lnTo>
                    <a:pt x="524" y="39"/>
                  </a:lnTo>
                  <a:lnTo>
                    <a:pt x="522" y="39"/>
                  </a:lnTo>
                  <a:lnTo>
                    <a:pt x="522" y="41"/>
                  </a:lnTo>
                  <a:lnTo>
                    <a:pt x="522" y="41"/>
                  </a:lnTo>
                  <a:lnTo>
                    <a:pt x="522" y="43"/>
                  </a:lnTo>
                  <a:lnTo>
                    <a:pt x="522" y="43"/>
                  </a:lnTo>
                  <a:lnTo>
                    <a:pt x="522" y="43"/>
                  </a:lnTo>
                  <a:lnTo>
                    <a:pt x="522" y="43"/>
                  </a:lnTo>
                  <a:lnTo>
                    <a:pt x="522" y="43"/>
                  </a:lnTo>
                  <a:lnTo>
                    <a:pt x="522" y="43"/>
                  </a:lnTo>
                  <a:lnTo>
                    <a:pt x="524" y="43"/>
                  </a:lnTo>
                  <a:lnTo>
                    <a:pt x="522" y="43"/>
                  </a:lnTo>
                  <a:lnTo>
                    <a:pt x="522" y="44"/>
                  </a:lnTo>
                  <a:lnTo>
                    <a:pt x="522" y="46"/>
                  </a:lnTo>
                  <a:lnTo>
                    <a:pt x="522" y="46"/>
                  </a:lnTo>
                  <a:lnTo>
                    <a:pt x="522" y="47"/>
                  </a:lnTo>
                  <a:lnTo>
                    <a:pt x="522" y="47"/>
                  </a:lnTo>
                  <a:lnTo>
                    <a:pt x="524" y="46"/>
                  </a:lnTo>
                  <a:lnTo>
                    <a:pt x="524" y="46"/>
                  </a:lnTo>
                  <a:lnTo>
                    <a:pt x="525" y="46"/>
                  </a:lnTo>
                  <a:lnTo>
                    <a:pt x="527" y="46"/>
                  </a:lnTo>
                  <a:lnTo>
                    <a:pt x="527" y="46"/>
                  </a:lnTo>
                  <a:lnTo>
                    <a:pt x="528" y="46"/>
                  </a:lnTo>
                  <a:lnTo>
                    <a:pt x="528" y="46"/>
                  </a:lnTo>
                  <a:lnTo>
                    <a:pt x="528" y="47"/>
                  </a:lnTo>
                  <a:lnTo>
                    <a:pt x="528" y="47"/>
                  </a:lnTo>
                  <a:lnTo>
                    <a:pt x="528" y="49"/>
                  </a:lnTo>
                  <a:lnTo>
                    <a:pt x="528" y="49"/>
                  </a:lnTo>
                  <a:lnTo>
                    <a:pt x="528" y="49"/>
                  </a:lnTo>
                  <a:lnTo>
                    <a:pt x="530" y="49"/>
                  </a:lnTo>
                  <a:lnTo>
                    <a:pt x="531" y="49"/>
                  </a:lnTo>
                  <a:lnTo>
                    <a:pt x="531" y="50"/>
                  </a:lnTo>
                  <a:lnTo>
                    <a:pt x="531" y="50"/>
                  </a:lnTo>
                  <a:lnTo>
                    <a:pt x="535" y="50"/>
                  </a:lnTo>
                  <a:lnTo>
                    <a:pt x="535" y="50"/>
                  </a:lnTo>
                  <a:lnTo>
                    <a:pt x="536" y="50"/>
                  </a:lnTo>
                  <a:lnTo>
                    <a:pt x="538" y="50"/>
                  </a:lnTo>
                  <a:lnTo>
                    <a:pt x="544" y="52"/>
                  </a:lnTo>
                  <a:lnTo>
                    <a:pt x="546" y="52"/>
                  </a:lnTo>
                  <a:lnTo>
                    <a:pt x="547" y="52"/>
                  </a:lnTo>
                  <a:lnTo>
                    <a:pt x="549" y="52"/>
                  </a:lnTo>
                  <a:lnTo>
                    <a:pt x="549" y="52"/>
                  </a:lnTo>
                  <a:lnTo>
                    <a:pt x="550" y="52"/>
                  </a:lnTo>
                  <a:lnTo>
                    <a:pt x="554" y="52"/>
                  </a:lnTo>
                  <a:lnTo>
                    <a:pt x="554" y="52"/>
                  </a:lnTo>
                  <a:lnTo>
                    <a:pt x="555" y="54"/>
                  </a:lnTo>
                  <a:lnTo>
                    <a:pt x="557" y="54"/>
                  </a:lnTo>
                  <a:lnTo>
                    <a:pt x="558" y="54"/>
                  </a:lnTo>
                  <a:lnTo>
                    <a:pt x="561" y="54"/>
                  </a:lnTo>
                  <a:lnTo>
                    <a:pt x="561" y="54"/>
                  </a:lnTo>
                  <a:lnTo>
                    <a:pt x="561" y="54"/>
                  </a:lnTo>
                  <a:lnTo>
                    <a:pt x="561" y="54"/>
                  </a:lnTo>
                  <a:lnTo>
                    <a:pt x="561" y="54"/>
                  </a:lnTo>
                  <a:lnTo>
                    <a:pt x="563" y="54"/>
                  </a:lnTo>
                  <a:lnTo>
                    <a:pt x="563" y="54"/>
                  </a:lnTo>
                  <a:lnTo>
                    <a:pt x="563" y="54"/>
                  </a:lnTo>
                  <a:lnTo>
                    <a:pt x="563" y="54"/>
                  </a:lnTo>
                  <a:lnTo>
                    <a:pt x="565" y="54"/>
                  </a:lnTo>
                  <a:lnTo>
                    <a:pt x="565" y="54"/>
                  </a:lnTo>
                  <a:lnTo>
                    <a:pt x="565" y="54"/>
                  </a:lnTo>
                  <a:lnTo>
                    <a:pt x="563" y="55"/>
                  </a:lnTo>
                  <a:lnTo>
                    <a:pt x="563" y="55"/>
                  </a:lnTo>
                  <a:lnTo>
                    <a:pt x="565" y="55"/>
                  </a:lnTo>
                  <a:lnTo>
                    <a:pt x="565" y="55"/>
                  </a:lnTo>
                  <a:lnTo>
                    <a:pt x="565" y="55"/>
                  </a:lnTo>
                  <a:lnTo>
                    <a:pt x="563" y="55"/>
                  </a:lnTo>
                  <a:lnTo>
                    <a:pt x="565" y="57"/>
                  </a:lnTo>
                  <a:lnTo>
                    <a:pt x="566" y="55"/>
                  </a:lnTo>
                  <a:lnTo>
                    <a:pt x="566" y="55"/>
                  </a:lnTo>
                  <a:lnTo>
                    <a:pt x="568" y="55"/>
                  </a:lnTo>
                  <a:lnTo>
                    <a:pt x="569" y="55"/>
                  </a:lnTo>
                  <a:lnTo>
                    <a:pt x="569" y="55"/>
                  </a:lnTo>
                  <a:lnTo>
                    <a:pt x="569" y="55"/>
                  </a:lnTo>
                  <a:lnTo>
                    <a:pt x="571" y="55"/>
                  </a:lnTo>
                  <a:lnTo>
                    <a:pt x="571" y="55"/>
                  </a:lnTo>
                  <a:lnTo>
                    <a:pt x="571" y="55"/>
                  </a:lnTo>
                  <a:lnTo>
                    <a:pt x="571" y="57"/>
                  </a:lnTo>
                  <a:lnTo>
                    <a:pt x="571" y="57"/>
                  </a:lnTo>
                  <a:lnTo>
                    <a:pt x="574" y="57"/>
                  </a:lnTo>
                  <a:lnTo>
                    <a:pt x="574" y="57"/>
                  </a:lnTo>
                  <a:lnTo>
                    <a:pt x="576" y="57"/>
                  </a:lnTo>
                  <a:lnTo>
                    <a:pt x="576" y="57"/>
                  </a:lnTo>
                  <a:lnTo>
                    <a:pt x="576" y="57"/>
                  </a:lnTo>
                  <a:lnTo>
                    <a:pt x="577" y="58"/>
                  </a:lnTo>
                  <a:lnTo>
                    <a:pt x="577" y="58"/>
                  </a:lnTo>
                  <a:lnTo>
                    <a:pt x="577" y="58"/>
                  </a:lnTo>
                  <a:lnTo>
                    <a:pt x="577" y="60"/>
                  </a:lnTo>
                  <a:lnTo>
                    <a:pt x="577" y="60"/>
                  </a:lnTo>
                  <a:lnTo>
                    <a:pt x="579" y="60"/>
                  </a:lnTo>
                  <a:lnTo>
                    <a:pt x="579" y="60"/>
                  </a:lnTo>
                  <a:lnTo>
                    <a:pt x="579" y="61"/>
                  </a:lnTo>
                  <a:lnTo>
                    <a:pt x="579" y="61"/>
                  </a:lnTo>
                  <a:lnTo>
                    <a:pt x="580" y="61"/>
                  </a:lnTo>
                  <a:lnTo>
                    <a:pt x="580" y="63"/>
                  </a:lnTo>
                  <a:lnTo>
                    <a:pt x="580" y="63"/>
                  </a:lnTo>
                  <a:lnTo>
                    <a:pt x="580" y="63"/>
                  </a:lnTo>
                  <a:lnTo>
                    <a:pt x="580" y="63"/>
                  </a:lnTo>
                  <a:lnTo>
                    <a:pt x="580" y="61"/>
                  </a:lnTo>
                  <a:lnTo>
                    <a:pt x="582" y="61"/>
                  </a:lnTo>
                  <a:lnTo>
                    <a:pt x="582" y="63"/>
                  </a:lnTo>
                  <a:lnTo>
                    <a:pt x="582" y="65"/>
                  </a:lnTo>
                  <a:lnTo>
                    <a:pt x="582" y="65"/>
                  </a:lnTo>
                  <a:lnTo>
                    <a:pt x="582" y="66"/>
                  </a:lnTo>
                  <a:lnTo>
                    <a:pt x="584" y="66"/>
                  </a:lnTo>
                  <a:lnTo>
                    <a:pt x="584" y="66"/>
                  </a:lnTo>
                  <a:lnTo>
                    <a:pt x="585" y="68"/>
                  </a:lnTo>
                  <a:lnTo>
                    <a:pt x="585" y="68"/>
                  </a:lnTo>
                  <a:lnTo>
                    <a:pt x="585" y="66"/>
                  </a:lnTo>
                  <a:lnTo>
                    <a:pt x="585" y="66"/>
                  </a:lnTo>
                  <a:lnTo>
                    <a:pt x="585" y="66"/>
                  </a:lnTo>
                  <a:lnTo>
                    <a:pt x="587" y="66"/>
                  </a:lnTo>
                  <a:lnTo>
                    <a:pt x="587" y="66"/>
                  </a:lnTo>
                  <a:lnTo>
                    <a:pt x="587" y="68"/>
                  </a:lnTo>
                  <a:lnTo>
                    <a:pt x="587" y="68"/>
                  </a:lnTo>
                  <a:lnTo>
                    <a:pt x="585" y="69"/>
                  </a:lnTo>
                  <a:lnTo>
                    <a:pt x="585" y="69"/>
                  </a:lnTo>
                  <a:lnTo>
                    <a:pt x="585" y="69"/>
                  </a:lnTo>
                  <a:lnTo>
                    <a:pt x="587" y="69"/>
                  </a:lnTo>
                  <a:lnTo>
                    <a:pt x="587" y="69"/>
                  </a:lnTo>
                  <a:lnTo>
                    <a:pt x="587" y="69"/>
                  </a:lnTo>
                  <a:lnTo>
                    <a:pt x="587" y="71"/>
                  </a:lnTo>
                  <a:lnTo>
                    <a:pt x="587" y="71"/>
                  </a:lnTo>
                  <a:lnTo>
                    <a:pt x="587" y="71"/>
                  </a:lnTo>
                  <a:lnTo>
                    <a:pt x="587" y="71"/>
                  </a:lnTo>
                  <a:lnTo>
                    <a:pt x="587" y="71"/>
                  </a:lnTo>
                  <a:lnTo>
                    <a:pt x="587" y="72"/>
                  </a:lnTo>
                  <a:lnTo>
                    <a:pt x="588" y="72"/>
                  </a:lnTo>
                  <a:lnTo>
                    <a:pt x="588" y="72"/>
                  </a:lnTo>
                  <a:lnTo>
                    <a:pt x="588" y="74"/>
                  </a:lnTo>
                  <a:lnTo>
                    <a:pt x="588" y="74"/>
                  </a:lnTo>
                  <a:lnTo>
                    <a:pt x="588" y="74"/>
                  </a:lnTo>
                  <a:lnTo>
                    <a:pt x="590" y="74"/>
                  </a:lnTo>
                  <a:lnTo>
                    <a:pt x="590" y="76"/>
                  </a:lnTo>
                  <a:lnTo>
                    <a:pt x="590" y="76"/>
                  </a:lnTo>
                  <a:lnTo>
                    <a:pt x="590" y="77"/>
                  </a:lnTo>
                  <a:lnTo>
                    <a:pt x="591" y="77"/>
                  </a:lnTo>
                  <a:lnTo>
                    <a:pt x="591" y="76"/>
                  </a:lnTo>
                  <a:lnTo>
                    <a:pt x="591" y="76"/>
                  </a:lnTo>
                  <a:lnTo>
                    <a:pt x="591" y="76"/>
                  </a:lnTo>
                  <a:lnTo>
                    <a:pt x="591" y="76"/>
                  </a:lnTo>
                  <a:lnTo>
                    <a:pt x="591" y="77"/>
                  </a:lnTo>
                  <a:lnTo>
                    <a:pt x="591" y="77"/>
                  </a:lnTo>
                  <a:lnTo>
                    <a:pt x="591" y="77"/>
                  </a:lnTo>
                  <a:lnTo>
                    <a:pt x="591" y="77"/>
                  </a:lnTo>
                  <a:lnTo>
                    <a:pt x="590" y="77"/>
                  </a:lnTo>
                  <a:lnTo>
                    <a:pt x="590" y="77"/>
                  </a:lnTo>
                  <a:lnTo>
                    <a:pt x="588" y="77"/>
                  </a:lnTo>
                  <a:lnTo>
                    <a:pt x="588" y="77"/>
                  </a:lnTo>
                  <a:lnTo>
                    <a:pt x="588" y="77"/>
                  </a:lnTo>
                  <a:lnTo>
                    <a:pt x="588" y="76"/>
                  </a:lnTo>
                  <a:lnTo>
                    <a:pt x="588" y="76"/>
                  </a:lnTo>
                  <a:lnTo>
                    <a:pt x="587" y="76"/>
                  </a:lnTo>
                  <a:lnTo>
                    <a:pt x="587" y="76"/>
                  </a:lnTo>
                  <a:lnTo>
                    <a:pt x="585" y="77"/>
                  </a:lnTo>
                  <a:lnTo>
                    <a:pt x="585" y="77"/>
                  </a:lnTo>
                  <a:lnTo>
                    <a:pt x="587" y="77"/>
                  </a:lnTo>
                  <a:lnTo>
                    <a:pt x="587" y="79"/>
                  </a:lnTo>
                  <a:lnTo>
                    <a:pt x="587" y="79"/>
                  </a:lnTo>
                  <a:lnTo>
                    <a:pt x="587" y="80"/>
                  </a:lnTo>
                  <a:lnTo>
                    <a:pt x="587" y="82"/>
                  </a:lnTo>
                  <a:lnTo>
                    <a:pt x="587" y="82"/>
                  </a:lnTo>
                  <a:lnTo>
                    <a:pt x="584" y="82"/>
                  </a:lnTo>
                  <a:lnTo>
                    <a:pt x="580" y="80"/>
                  </a:lnTo>
                  <a:lnTo>
                    <a:pt x="579" y="80"/>
                  </a:lnTo>
                  <a:lnTo>
                    <a:pt x="577" y="79"/>
                  </a:lnTo>
                  <a:lnTo>
                    <a:pt x="577" y="79"/>
                  </a:lnTo>
                  <a:lnTo>
                    <a:pt x="576" y="79"/>
                  </a:lnTo>
                  <a:lnTo>
                    <a:pt x="576" y="79"/>
                  </a:lnTo>
                  <a:lnTo>
                    <a:pt x="574" y="80"/>
                  </a:lnTo>
                  <a:lnTo>
                    <a:pt x="574" y="80"/>
                  </a:lnTo>
                  <a:lnTo>
                    <a:pt x="574" y="79"/>
                  </a:lnTo>
                  <a:lnTo>
                    <a:pt x="574" y="77"/>
                  </a:lnTo>
                  <a:lnTo>
                    <a:pt x="574" y="77"/>
                  </a:lnTo>
                  <a:lnTo>
                    <a:pt x="574" y="77"/>
                  </a:lnTo>
                  <a:lnTo>
                    <a:pt x="574" y="77"/>
                  </a:lnTo>
                  <a:lnTo>
                    <a:pt x="572" y="77"/>
                  </a:lnTo>
                  <a:lnTo>
                    <a:pt x="571" y="77"/>
                  </a:lnTo>
                  <a:lnTo>
                    <a:pt x="571" y="77"/>
                  </a:lnTo>
                  <a:lnTo>
                    <a:pt x="571" y="77"/>
                  </a:lnTo>
                  <a:lnTo>
                    <a:pt x="572" y="76"/>
                  </a:lnTo>
                  <a:lnTo>
                    <a:pt x="572" y="76"/>
                  </a:lnTo>
                  <a:lnTo>
                    <a:pt x="572" y="76"/>
                  </a:lnTo>
                  <a:lnTo>
                    <a:pt x="572" y="74"/>
                  </a:lnTo>
                  <a:lnTo>
                    <a:pt x="574" y="74"/>
                  </a:lnTo>
                  <a:lnTo>
                    <a:pt x="572" y="74"/>
                  </a:lnTo>
                  <a:lnTo>
                    <a:pt x="572" y="74"/>
                  </a:lnTo>
                  <a:lnTo>
                    <a:pt x="572" y="74"/>
                  </a:lnTo>
                  <a:lnTo>
                    <a:pt x="572" y="74"/>
                  </a:lnTo>
                  <a:lnTo>
                    <a:pt x="571" y="74"/>
                  </a:lnTo>
                  <a:lnTo>
                    <a:pt x="571" y="74"/>
                  </a:lnTo>
                  <a:lnTo>
                    <a:pt x="571" y="74"/>
                  </a:lnTo>
                  <a:lnTo>
                    <a:pt x="571" y="74"/>
                  </a:lnTo>
                  <a:lnTo>
                    <a:pt x="571" y="74"/>
                  </a:lnTo>
                  <a:lnTo>
                    <a:pt x="569" y="72"/>
                  </a:lnTo>
                  <a:lnTo>
                    <a:pt x="569" y="72"/>
                  </a:lnTo>
                  <a:lnTo>
                    <a:pt x="569" y="72"/>
                  </a:lnTo>
                  <a:lnTo>
                    <a:pt x="569" y="72"/>
                  </a:lnTo>
                  <a:lnTo>
                    <a:pt x="569" y="71"/>
                  </a:lnTo>
                  <a:lnTo>
                    <a:pt x="568" y="71"/>
                  </a:lnTo>
                  <a:lnTo>
                    <a:pt x="568" y="69"/>
                  </a:lnTo>
                  <a:lnTo>
                    <a:pt x="569" y="69"/>
                  </a:lnTo>
                  <a:lnTo>
                    <a:pt x="569" y="69"/>
                  </a:lnTo>
                  <a:lnTo>
                    <a:pt x="568" y="69"/>
                  </a:lnTo>
                  <a:lnTo>
                    <a:pt x="565" y="69"/>
                  </a:lnTo>
                  <a:lnTo>
                    <a:pt x="563" y="69"/>
                  </a:lnTo>
                  <a:lnTo>
                    <a:pt x="563" y="69"/>
                  </a:lnTo>
                  <a:lnTo>
                    <a:pt x="563" y="69"/>
                  </a:lnTo>
                  <a:lnTo>
                    <a:pt x="563" y="69"/>
                  </a:lnTo>
                  <a:lnTo>
                    <a:pt x="565" y="71"/>
                  </a:lnTo>
                  <a:lnTo>
                    <a:pt x="565" y="71"/>
                  </a:lnTo>
                  <a:lnTo>
                    <a:pt x="565" y="71"/>
                  </a:lnTo>
                  <a:lnTo>
                    <a:pt x="566" y="72"/>
                  </a:lnTo>
                  <a:lnTo>
                    <a:pt x="566" y="72"/>
                  </a:lnTo>
                  <a:lnTo>
                    <a:pt x="566" y="74"/>
                  </a:lnTo>
                  <a:lnTo>
                    <a:pt x="568" y="74"/>
                  </a:lnTo>
                  <a:lnTo>
                    <a:pt x="568" y="74"/>
                  </a:lnTo>
                  <a:lnTo>
                    <a:pt x="568" y="76"/>
                  </a:lnTo>
                  <a:lnTo>
                    <a:pt x="568" y="76"/>
                  </a:lnTo>
                  <a:lnTo>
                    <a:pt x="568" y="76"/>
                  </a:lnTo>
                  <a:lnTo>
                    <a:pt x="569" y="77"/>
                  </a:lnTo>
                  <a:lnTo>
                    <a:pt x="569" y="79"/>
                  </a:lnTo>
                  <a:lnTo>
                    <a:pt x="569" y="80"/>
                  </a:lnTo>
                  <a:lnTo>
                    <a:pt x="568" y="80"/>
                  </a:lnTo>
                  <a:lnTo>
                    <a:pt x="568" y="82"/>
                  </a:lnTo>
                  <a:lnTo>
                    <a:pt x="568" y="82"/>
                  </a:lnTo>
                  <a:lnTo>
                    <a:pt x="568" y="83"/>
                  </a:lnTo>
                  <a:lnTo>
                    <a:pt x="566" y="83"/>
                  </a:lnTo>
                  <a:lnTo>
                    <a:pt x="566" y="83"/>
                  </a:lnTo>
                  <a:lnTo>
                    <a:pt x="565" y="83"/>
                  </a:lnTo>
                  <a:lnTo>
                    <a:pt x="565" y="85"/>
                  </a:lnTo>
                  <a:lnTo>
                    <a:pt x="565" y="85"/>
                  </a:lnTo>
                  <a:lnTo>
                    <a:pt x="565" y="87"/>
                  </a:lnTo>
                  <a:lnTo>
                    <a:pt x="563" y="88"/>
                  </a:lnTo>
                  <a:lnTo>
                    <a:pt x="563" y="88"/>
                  </a:lnTo>
                  <a:lnTo>
                    <a:pt x="563" y="90"/>
                  </a:lnTo>
                  <a:lnTo>
                    <a:pt x="563" y="91"/>
                  </a:lnTo>
                  <a:lnTo>
                    <a:pt x="563" y="98"/>
                  </a:lnTo>
                  <a:lnTo>
                    <a:pt x="563" y="99"/>
                  </a:lnTo>
                  <a:lnTo>
                    <a:pt x="563" y="101"/>
                  </a:lnTo>
                  <a:lnTo>
                    <a:pt x="561" y="102"/>
                  </a:lnTo>
                  <a:lnTo>
                    <a:pt x="561" y="102"/>
                  </a:lnTo>
                  <a:lnTo>
                    <a:pt x="560" y="104"/>
                  </a:lnTo>
                  <a:lnTo>
                    <a:pt x="560" y="104"/>
                  </a:lnTo>
                  <a:lnTo>
                    <a:pt x="558" y="104"/>
                  </a:lnTo>
                  <a:lnTo>
                    <a:pt x="558" y="106"/>
                  </a:lnTo>
                  <a:lnTo>
                    <a:pt x="557" y="106"/>
                  </a:lnTo>
                  <a:lnTo>
                    <a:pt x="555" y="107"/>
                  </a:lnTo>
                  <a:lnTo>
                    <a:pt x="554" y="107"/>
                  </a:lnTo>
                  <a:lnTo>
                    <a:pt x="552" y="109"/>
                  </a:lnTo>
                  <a:lnTo>
                    <a:pt x="552" y="107"/>
                  </a:lnTo>
                  <a:lnTo>
                    <a:pt x="552" y="107"/>
                  </a:lnTo>
                  <a:lnTo>
                    <a:pt x="550" y="104"/>
                  </a:lnTo>
                  <a:lnTo>
                    <a:pt x="550" y="98"/>
                  </a:lnTo>
                  <a:lnTo>
                    <a:pt x="549" y="93"/>
                  </a:lnTo>
                  <a:lnTo>
                    <a:pt x="547" y="91"/>
                  </a:lnTo>
                  <a:lnTo>
                    <a:pt x="547" y="91"/>
                  </a:lnTo>
                  <a:lnTo>
                    <a:pt x="546" y="90"/>
                  </a:lnTo>
                  <a:lnTo>
                    <a:pt x="544" y="90"/>
                  </a:lnTo>
                  <a:lnTo>
                    <a:pt x="544" y="90"/>
                  </a:lnTo>
                  <a:lnTo>
                    <a:pt x="543" y="90"/>
                  </a:lnTo>
                  <a:lnTo>
                    <a:pt x="541" y="91"/>
                  </a:lnTo>
                  <a:lnTo>
                    <a:pt x="539" y="91"/>
                  </a:lnTo>
                  <a:lnTo>
                    <a:pt x="539" y="91"/>
                  </a:lnTo>
                  <a:lnTo>
                    <a:pt x="539" y="93"/>
                  </a:lnTo>
                  <a:lnTo>
                    <a:pt x="538" y="93"/>
                  </a:lnTo>
                  <a:lnTo>
                    <a:pt x="538" y="93"/>
                  </a:lnTo>
                  <a:lnTo>
                    <a:pt x="539" y="93"/>
                  </a:lnTo>
                  <a:lnTo>
                    <a:pt x="539" y="93"/>
                  </a:lnTo>
                  <a:lnTo>
                    <a:pt x="538" y="95"/>
                  </a:lnTo>
                  <a:lnTo>
                    <a:pt x="538" y="96"/>
                  </a:lnTo>
                  <a:lnTo>
                    <a:pt x="536" y="96"/>
                  </a:lnTo>
                  <a:lnTo>
                    <a:pt x="536" y="96"/>
                  </a:lnTo>
                  <a:lnTo>
                    <a:pt x="535" y="98"/>
                  </a:lnTo>
                  <a:lnTo>
                    <a:pt x="535" y="98"/>
                  </a:lnTo>
                  <a:lnTo>
                    <a:pt x="533" y="98"/>
                  </a:lnTo>
                  <a:lnTo>
                    <a:pt x="531" y="98"/>
                  </a:lnTo>
                  <a:lnTo>
                    <a:pt x="530" y="96"/>
                  </a:lnTo>
                  <a:lnTo>
                    <a:pt x="530" y="96"/>
                  </a:lnTo>
                  <a:lnTo>
                    <a:pt x="530" y="95"/>
                  </a:lnTo>
                  <a:lnTo>
                    <a:pt x="530" y="95"/>
                  </a:lnTo>
                  <a:lnTo>
                    <a:pt x="530" y="93"/>
                  </a:lnTo>
                  <a:lnTo>
                    <a:pt x="531" y="91"/>
                  </a:lnTo>
                  <a:lnTo>
                    <a:pt x="531" y="91"/>
                  </a:lnTo>
                  <a:lnTo>
                    <a:pt x="533" y="91"/>
                  </a:lnTo>
                  <a:lnTo>
                    <a:pt x="535" y="91"/>
                  </a:lnTo>
                  <a:lnTo>
                    <a:pt x="535" y="90"/>
                  </a:lnTo>
                  <a:lnTo>
                    <a:pt x="535" y="90"/>
                  </a:lnTo>
                  <a:lnTo>
                    <a:pt x="535" y="90"/>
                  </a:lnTo>
                  <a:lnTo>
                    <a:pt x="536" y="90"/>
                  </a:lnTo>
                  <a:lnTo>
                    <a:pt x="536" y="87"/>
                  </a:lnTo>
                  <a:lnTo>
                    <a:pt x="536" y="87"/>
                  </a:lnTo>
                  <a:lnTo>
                    <a:pt x="536" y="87"/>
                  </a:lnTo>
                  <a:lnTo>
                    <a:pt x="538" y="87"/>
                  </a:lnTo>
                  <a:lnTo>
                    <a:pt x="538" y="87"/>
                  </a:lnTo>
                  <a:lnTo>
                    <a:pt x="539" y="85"/>
                  </a:lnTo>
                  <a:lnTo>
                    <a:pt x="539" y="85"/>
                  </a:lnTo>
                  <a:lnTo>
                    <a:pt x="539" y="83"/>
                  </a:lnTo>
                  <a:lnTo>
                    <a:pt x="539" y="82"/>
                  </a:lnTo>
                  <a:lnTo>
                    <a:pt x="539" y="80"/>
                  </a:lnTo>
                  <a:lnTo>
                    <a:pt x="539" y="79"/>
                  </a:lnTo>
                  <a:lnTo>
                    <a:pt x="539" y="77"/>
                  </a:lnTo>
                  <a:lnTo>
                    <a:pt x="539" y="76"/>
                  </a:lnTo>
                  <a:lnTo>
                    <a:pt x="538" y="74"/>
                  </a:lnTo>
                  <a:lnTo>
                    <a:pt x="538" y="74"/>
                  </a:lnTo>
                  <a:lnTo>
                    <a:pt x="538" y="72"/>
                  </a:lnTo>
                  <a:lnTo>
                    <a:pt x="538" y="72"/>
                  </a:lnTo>
                  <a:lnTo>
                    <a:pt x="538" y="72"/>
                  </a:lnTo>
                  <a:lnTo>
                    <a:pt x="539" y="72"/>
                  </a:lnTo>
                  <a:lnTo>
                    <a:pt x="539" y="72"/>
                  </a:lnTo>
                  <a:lnTo>
                    <a:pt x="539" y="72"/>
                  </a:lnTo>
                  <a:lnTo>
                    <a:pt x="539" y="71"/>
                  </a:lnTo>
                  <a:lnTo>
                    <a:pt x="539" y="71"/>
                  </a:lnTo>
                  <a:lnTo>
                    <a:pt x="539" y="71"/>
                  </a:lnTo>
                  <a:lnTo>
                    <a:pt x="539" y="71"/>
                  </a:lnTo>
                  <a:lnTo>
                    <a:pt x="538" y="69"/>
                  </a:lnTo>
                  <a:lnTo>
                    <a:pt x="538" y="69"/>
                  </a:lnTo>
                  <a:lnTo>
                    <a:pt x="538" y="68"/>
                  </a:lnTo>
                  <a:lnTo>
                    <a:pt x="538" y="68"/>
                  </a:lnTo>
                  <a:lnTo>
                    <a:pt x="536" y="68"/>
                  </a:lnTo>
                  <a:lnTo>
                    <a:pt x="535" y="66"/>
                  </a:lnTo>
                  <a:lnTo>
                    <a:pt x="531" y="65"/>
                  </a:lnTo>
                  <a:lnTo>
                    <a:pt x="530" y="65"/>
                  </a:lnTo>
                  <a:lnTo>
                    <a:pt x="530" y="65"/>
                  </a:lnTo>
                  <a:lnTo>
                    <a:pt x="528" y="65"/>
                  </a:lnTo>
                  <a:lnTo>
                    <a:pt x="528" y="63"/>
                  </a:lnTo>
                  <a:lnTo>
                    <a:pt x="527" y="63"/>
                  </a:lnTo>
                  <a:lnTo>
                    <a:pt x="527" y="63"/>
                  </a:lnTo>
                  <a:lnTo>
                    <a:pt x="525" y="61"/>
                  </a:lnTo>
                  <a:lnTo>
                    <a:pt x="525" y="61"/>
                  </a:lnTo>
                  <a:lnTo>
                    <a:pt x="524" y="61"/>
                  </a:lnTo>
                  <a:lnTo>
                    <a:pt x="522" y="60"/>
                  </a:lnTo>
                  <a:lnTo>
                    <a:pt x="519" y="60"/>
                  </a:lnTo>
                  <a:lnTo>
                    <a:pt x="519" y="58"/>
                  </a:lnTo>
                  <a:lnTo>
                    <a:pt x="517" y="60"/>
                  </a:lnTo>
                  <a:lnTo>
                    <a:pt x="517" y="60"/>
                  </a:lnTo>
                  <a:lnTo>
                    <a:pt x="516" y="60"/>
                  </a:lnTo>
                  <a:lnTo>
                    <a:pt x="516" y="60"/>
                  </a:lnTo>
                  <a:lnTo>
                    <a:pt x="516" y="60"/>
                  </a:lnTo>
                  <a:lnTo>
                    <a:pt x="516" y="61"/>
                  </a:lnTo>
                  <a:lnTo>
                    <a:pt x="514" y="61"/>
                  </a:lnTo>
                  <a:lnTo>
                    <a:pt x="514" y="63"/>
                  </a:lnTo>
                  <a:lnTo>
                    <a:pt x="514" y="63"/>
                  </a:lnTo>
                  <a:lnTo>
                    <a:pt x="514" y="65"/>
                  </a:lnTo>
                  <a:lnTo>
                    <a:pt x="514" y="65"/>
                  </a:lnTo>
                  <a:lnTo>
                    <a:pt x="514" y="66"/>
                  </a:lnTo>
                  <a:lnTo>
                    <a:pt x="516" y="66"/>
                  </a:lnTo>
                  <a:lnTo>
                    <a:pt x="516" y="66"/>
                  </a:lnTo>
                  <a:lnTo>
                    <a:pt x="516" y="66"/>
                  </a:lnTo>
                  <a:lnTo>
                    <a:pt x="514" y="66"/>
                  </a:lnTo>
                  <a:lnTo>
                    <a:pt x="513" y="66"/>
                  </a:lnTo>
                  <a:lnTo>
                    <a:pt x="513" y="66"/>
                  </a:lnTo>
                  <a:lnTo>
                    <a:pt x="511" y="68"/>
                  </a:lnTo>
                  <a:lnTo>
                    <a:pt x="509" y="68"/>
                  </a:lnTo>
                  <a:lnTo>
                    <a:pt x="509" y="69"/>
                  </a:lnTo>
                  <a:lnTo>
                    <a:pt x="509" y="69"/>
                  </a:lnTo>
                  <a:lnTo>
                    <a:pt x="509" y="72"/>
                  </a:lnTo>
                  <a:lnTo>
                    <a:pt x="509" y="72"/>
                  </a:lnTo>
                  <a:lnTo>
                    <a:pt x="509" y="74"/>
                  </a:lnTo>
                  <a:lnTo>
                    <a:pt x="508" y="76"/>
                  </a:lnTo>
                  <a:lnTo>
                    <a:pt x="508" y="77"/>
                  </a:lnTo>
                  <a:lnTo>
                    <a:pt x="506" y="77"/>
                  </a:lnTo>
                  <a:lnTo>
                    <a:pt x="506" y="77"/>
                  </a:lnTo>
                  <a:lnTo>
                    <a:pt x="508" y="74"/>
                  </a:lnTo>
                  <a:lnTo>
                    <a:pt x="508" y="74"/>
                  </a:lnTo>
                  <a:lnTo>
                    <a:pt x="508" y="74"/>
                  </a:lnTo>
                  <a:lnTo>
                    <a:pt x="508" y="74"/>
                  </a:lnTo>
                  <a:lnTo>
                    <a:pt x="508" y="74"/>
                  </a:lnTo>
                  <a:lnTo>
                    <a:pt x="506" y="74"/>
                  </a:lnTo>
                  <a:lnTo>
                    <a:pt x="506" y="76"/>
                  </a:lnTo>
                  <a:lnTo>
                    <a:pt x="508" y="76"/>
                  </a:lnTo>
                  <a:lnTo>
                    <a:pt x="506" y="76"/>
                  </a:lnTo>
                  <a:lnTo>
                    <a:pt x="506" y="77"/>
                  </a:lnTo>
                  <a:lnTo>
                    <a:pt x="506" y="77"/>
                  </a:lnTo>
                  <a:lnTo>
                    <a:pt x="506" y="76"/>
                  </a:lnTo>
                  <a:lnTo>
                    <a:pt x="506" y="76"/>
                  </a:lnTo>
                  <a:lnTo>
                    <a:pt x="506" y="74"/>
                  </a:lnTo>
                  <a:lnTo>
                    <a:pt x="506" y="74"/>
                  </a:lnTo>
                  <a:lnTo>
                    <a:pt x="506" y="72"/>
                  </a:lnTo>
                  <a:lnTo>
                    <a:pt x="506" y="72"/>
                  </a:lnTo>
                  <a:lnTo>
                    <a:pt x="506" y="71"/>
                  </a:lnTo>
                  <a:lnTo>
                    <a:pt x="506" y="71"/>
                  </a:lnTo>
                  <a:lnTo>
                    <a:pt x="506" y="69"/>
                  </a:lnTo>
                  <a:lnTo>
                    <a:pt x="506" y="69"/>
                  </a:lnTo>
                  <a:lnTo>
                    <a:pt x="506" y="69"/>
                  </a:lnTo>
                  <a:lnTo>
                    <a:pt x="505" y="71"/>
                  </a:lnTo>
                  <a:lnTo>
                    <a:pt x="503" y="72"/>
                  </a:lnTo>
                  <a:lnTo>
                    <a:pt x="503" y="74"/>
                  </a:lnTo>
                  <a:lnTo>
                    <a:pt x="502" y="74"/>
                  </a:lnTo>
                  <a:lnTo>
                    <a:pt x="502" y="74"/>
                  </a:lnTo>
                  <a:lnTo>
                    <a:pt x="502" y="74"/>
                  </a:lnTo>
                  <a:lnTo>
                    <a:pt x="500" y="74"/>
                  </a:lnTo>
                  <a:lnTo>
                    <a:pt x="500" y="74"/>
                  </a:lnTo>
                  <a:lnTo>
                    <a:pt x="500" y="76"/>
                  </a:lnTo>
                  <a:lnTo>
                    <a:pt x="500" y="77"/>
                  </a:lnTo>
                  <a:lnTo>
                    <a:pt x="498" y="77"/>
                  </a:lnTo>
                  <a:lnTo>
                    <a:pt x="497" y="79"/>
                  </a:lnTo>
                  <a:lnTo>
                    <a:pt x="497" y="79"/>
                  </a:lnTo>
                  <a:lnTo>
                    <a:pt x="497" y="79"/>
                  </a:lnTo>
                  <a:lnTo>
                    <a:pt x="497" y="80"/>
                  </a:lnTo>
                  <a:lnTo>
                    <a:pt x="497" y="82"/>
                  </a:lnTo>
                  <a:lnTo>
                    <a:pt x="497" y="83"/>
                  </a:lnTo>
                  <a:lnTo>
                    <a:pt x="497" y="85"/>
                  </a:lnTo>
                  <a:lnTo>
                    <a:pt x="495" y="87"/>
                  </a:lnTo>
                  <a:lnTo>
                    <a:pt x="495" y="88"/>
                  </a:lnTo>
                  <a:lnTo>
                    <a:pt x="494" y="90"/>
                  </a:lnTo>
                  <a:lnTo>
                    <a:pt x="494" y="90"/>
                  </a:lnTo>
                  <a:lnTo>
                    <a:pt x="494" y="91"/>
                  </a:lnTo>
                  <a:lnTo>
                    <a:pt x="494" y="93"/>
                  </a:lnTo>
                  <a:lnTo>
                    <a:pt x="494" y="95"/>
                  </a:lnTo>
                  <a:lnTo>
                    <a:pt x="494" y="95"/>
                  </a:lnTo>
                  <a:lnTo>
                    <a:pt x="492" y="98"/>
                  </a:lnTo>
                  <a:lnTo>
                    <a:pt x="492" y="98"/>
                  </a:lnTo>
                  <a:lnTo>
                    <a:pt x="494" y="101"/>
                  </a:lnTo>
                  <a:lnTo>
                    <a:pt x="495" y="104"/>
                  </a:lnTo>
                  <a:lnTo>
                    <a:pt x="495" y="104"/>
                  </a:lnTo>
                  <a:lnTo>
                    <a:pt x="497" y="106"/>
                  </a:lnTo>
                  <a:lnTo>
                    <a:pt x="497" y="109"/>
                  </a:lnTo>
                  <a:lnTo>
                    <a:pt x="497" y="110"/>
                  </a:lnTo>
                  <a:lnTo>
                    <a:pt x="497" y="112"/>
                  </a:lnTo>
                  <a:lnTo>
                    <a:pt x="497" y="115"/>
                  </a:lnTo>
                  <a:lnTo>
                    <a:pt x="497" y="117"/>
                  </a:lnTo>
                  <a:lnTo>
                    <a:pt x="497" y="118"/>
                  </a:lnTo>
                  <a:lnTo>
                    <a:pt x="495" y="121"/>
                  </a:lnTo>
                  <a:lnTo>
                    <a:pt x="495" y="121"/>
                  </a:lnTo>
                  <a:lnTo>
                    <a:pt x="494" y="124"/>
                  </a:lnTo>
                  <a:lnTo>
                    <a:pt x="492" y="126"/>
                  </a:lnTo>
                  <a:lnTo>
                    <a:pt x="492" y="128"/>
                  </a:lnTo>
                  <a:lnTo>
                    <a:pt x="490" y="129"/>
                  </a:lnTo>
                  <a:lnTo>
                    <a:pt x="489" y="129"/>
                  </a:lnTo>
                  <a:lnTo>
                    <a:pt x="486" y="132"/>
                  </a:lnTo>
                  <a:lnTo>
                    <a:pt x="484" y="132"/>
                  </a:lnTo>
                  <a:lnTo>
                    <a:pt x="483" y="132"/>
                  </a:lnTo>
                  <a:lnTo>
                    <a:pt x="481" y="132"/>
                  </a:lnTo>
                  <a:lnTo>
                    <a:pt x="479" y="132"/>
                  </a:lnTo>
                  <a:lnTo>
                    <a:pt x="479" y="131"/>
                  </a:lnTo>
                  <a:lnTo>
                    <a:pt x="479" y="131"/>
                  </a:lnTo>
                  <a:lnTo>
                    <a:pt x="479" y="131"/>
                  </a:lnTo>
                  <a:lnTo>
                    <a:pt x="478" y="131"/>
                  </a:lnTo>
                  <a:lnTo>
                    <a:pt x="478" y="131"/>
                  </a:lnTo>
                  <a:lnTo>
                    <a:pt x="478" y="128"/>
                  </a:lnTo>
                  <a:lnTo>
                    <a:pt x="476" y="126"/>
                  </a:lnTo>
                  <a:lnTo>
                    <a:pt x="476" y="124"/>
                  </a:lnTo>
                  <a:lnTo>
                    <a:pt x="475" y="124"/>
                  </a:lnTo>
                  <a:lnTo>
                    <a:pt x="475" y="123"/>
                  </a:lnTo>
                  <a:lnTo>
                    <a:pt x="475" y="123"/>
                  </a:lnTo>
                  <a:lnTo>
                    <a:pt x="475" y="120"/>
                  </a:lnTo>
                  <a:lnTo>
                    <a:pt x="475" y="117"/>
                  </a:lnTo>
                  <a:lnTo>
                    <a:pt x="475" y="113"/>
                  </a:lnTo>
                  <a:lnTo>
                    <a:pt x="475" y="113"/>
                  </a:lnTo>
                  <a:lnTo>
                    <a:pt x="475" y="112"/>
                  </a:lnTo>
                  <a:lnTo>
                    <a:pt x="475" y="112"/>
                  </a:lnTo>
                  <a:lnTo>
                    <a:pt x="475" y="110"/>
                  </a:lnTo>
                  <a:lnTo>
                    <a:pt x="473" y="109"/>
                  </a:lnTo>
                  <a:lnTo>
                    <a:pt x="473" y="109"/>
                  </a:lnTo>
                  <a:lnTo>
                    <a:pt x="473" y="109"/>
                  </a:lnTo>
                  <a:lnTo>
                    <a:pt x="473" y="107"/>
                  </a:lnTo>
                  <a:lnTo>
                    <a:pt x="473" y="107"/>
                  </a:lnTo>
                  <a:lnTo>
                    <a:pt x="473" y="107"/>
                  </a:lnTo>
                  <a:lnTo>
                    <a:pt x="473" y="107"/>
                  </a:lnTo>
                  <a:lnTo>
                    <a:pt x="473" y="106"/>
                  </a:lnTo>
                  <a:lnTo>
                    <a:pt x="473" y="106"/>
                  </a:lnTo>
                  <a:lnTo>
                    <a:pt x="473" y="104"/>
                  </a:lnTo>
                  <a:lnTo>
                    <a:pt x="473" y="104"/>
                  </a:lnTo>
                  <a:lnTo>
                    <a:pt x="473" y="102"/>
                  </a:lnTo>
                  <a:lnTo>
                    <a:pt x="475" y="101"/>
                  </a:lnTo>
                  <a:lnTo>
                    <a:pt x="475" y="99"/>
                  </a:lnTo>
                  <a:lnTo>
                    <a:pt x="475" y="99"/>
                  </a:lnTo>
                  <a:lnTo>
                    <a:pt x="475" y="98"/>
                  </a:lnTo>
                  <a:lnTo>
                    <a:pt x="476" y="96"/>
                  </a:lnTo>
                  <a:lnTo>
                    <a:pt x="476" y="96"/>
                  </a:lnTo>
                  <a:lnTo>
                    <a:pt x="476" y="95"/>
                  </a:lnTo>
                  <a:lnTo>
                    <a:pt x="476" y="93"/>
                  </a:lnTo>
                  <a:lnTo>
                    <a:pt x="476" y="93"/>
                  </a:lnTo>
                  <a:lnTo>
                    <a:pt x="476" y="91"/>
                  </a:lnTo>
                  <a:lnTo>
                    <a:pt x="476" y="90"/>
                  </a:lnTo>
                  <a:lnTo>
                    <a:pt x="478" y="88"/>
                  </a:lnTo>
                  <a:lnTo>
                    <a:pt x="478" y="88"/>
                  </a:lnTo>
                  <a:lnTo>
                    <a:pt x="479" y="87"/>
                  </a:lnTo>
                  <a:lnTo>
                    <a:pt x="478" y="85"/>
                  </a:lnTo>
                  <a:lnTo>
                    <a:pt x="478" y="83"/>
                  </a:lnTo>
                  <a:lnTo>
                    <a:pt x="479" y="82"/>
                  </a:lnTo>
                  <a:lnTo>
                    <a:pt x="479" y="80"/>
                  </a:lnTo>
                  <a:lnTo>
                    <a:pt x="481" y="79"/>
                  </a:lnTo>
                  <a:lnTo>
                    <a:pt x="481" y="79"/>
                  </a:lnTo>
                  <a:lnTo>
                    <a:pt x="481" y="77"/>
                  </a:lnTo>
                  <a:lnTo>
                    <a:pt x="481" y="77"/>
                  </a:lnTo>
                  <a:lnTo>
                    <a:pt x="481" y="76"/>
                  </a:lnTo>
                  <a:lnTo>
                    <a:pt x="479" y="76"/>
                  </a:lnTo>
                  <a:lnTo>
                    <a:pt x="479" y="76"/>
                  </a:lnTo>
                  <a:lnTo>
                    <a:pt x="478" y="76"/>
                  </a:lnTo>
                  <a:lnTo>
                    <a:pt x="478" y="76"/>
                  </a:lnTo>
                  <a:lnTo>
                    <a:pt x="478" y="76"/>
                  </a:lnTo>
                  <a:lnTo>
                    <a:pt x="476" y="77"/>
                  </a:lnTo>
                  <a:lnTo>
                    <a:pt x="475" y="79"/>
                  </a:lnTo>
                  <a:lnTo>
                    <a:pt x="475" y="79"/>
                  </a:lnTo>
                  <a:lnTo>
                    <a:pt x="473" y="80"/>
                  </a:lnTo>
                  <a:lnTo>
                    <a:pt x="473" y="80"/>
                  </a:lnTo>
                  <a:lnTo>
                    <a:pt x="473" y="80"/>
                  </a:lnTo>
                  <a:lnTo>
                    <a:pt x="472" y="82"/>
                  </a:lnTo>
                  <a:lnTo>
                    <a:pt x="472" y="80"/>
                  </a:lnTo>
                  <a:lnTo>
                    <a:pt x="472" y="80"/>
                  </a:lnTo>
                  <a:lnTo>
                    <a:pt x="472" y="79"/>
                  </a:lnTo>
                  <a:lnTo>
                    <a:pt x="472" y="77"/>
                  </a:lnTo>
                  <a:lnTo>
                    <a:pt x="473" y="76"/>
                  </a:lnTo>
                  <a:lnTo>
                    <a:pt x="473" y="76"/>
                  </a:lnTo>
                  <a:lnTo>
                    <a:pt x="475" y="74"/>
                  </a:lnTo>
                  <a:lnTo>
                    <a:pt x="476" y="74"/>
                  </a:lnTo>
                  <a:lnTo>
                    <a:pt x="476" y="72"/>
                  </a:lnTo>
                  <a:lnTo>
                    <a:pt x="478" y="72"/>
                  </a:lnTo>
                  <a:lnTo>
                    <a:pt x="478" y="71"/>
                  </a:lnTo>
                  <a:lnTo>
                    <a:pt x="478" y="71"/>
                  </a:lnTo>
                  <a:lnTo>
                    <a:pt x="478" y="69"/>
                  </a:lnTo>
                  <a:lnTo>
                    <a:pt x="479" y="69"/>
                  </a:lnTo>
                  <a:lnTo>
                    <a:pt x="481" y="66"/>
                  </a:lnTo>
                  <a:lnTo>
                    <a:pt x="481" y="65"/>
                  </a:lnTo>
                  <a:lnTo>
                    <a:pt x="483" y="63"/>
                  </a:lnTo>
                  <a:lnTo>
                    <a:pt x="484" y="61"/>
                  </a:lnTo>
                  <a:lnTo>
                    <a:pt x="484" y="61"/>
                  </a:lnTo>
                  <a:lnTo>
                    <a:pt x="484" y="60"/>
                  </a:lnTo>
                  <a:lnTo>
                    <a:pt x="486" y="58"/>
                  </a:lnTo>
                  <a:lnTo>
                    <a:pt x="486" y="57"/>
                  </a:lnTo>
                  <a:lnTo>
                    <a:pt x="486" y="57"/>
                  </a:lnTo>
                  <a:lnTo>
                    <a:pt x="486" y="57"/>
                  </a:lnTo>
                  <a:lnTo>
                    <a:pt x="486" y="58"/>
                  </a:lnTo>
                  <a:lnTo>
                    <a:pt x="486" y="60"/>
                  </a:lnTo>
                  <a:lnTo>
                    <a:pt x="486" y="60"/>
                  </a:lnTo>
                  <a:lnTo>
                    <a:pt x="487" y="61"/>
                  </a:lnTo>
                  <a:lnTo>
                    <a:pt x="487" y="60"/>
                  </a:lnTo>
                  <a:lnTo>
                    <a:pt x="489" y="60"/>
                  </a:lnTo>
                  <a:lnTo>
                    <a:pt x="489" y="58"/>
                  </a:lnTo>
                  <a:lnTo>
                    <a:pt x="489" y="58"/>
                  </a:lnTo>
                  <a:lnTo>
                    <a:pt x="490" y="58"/>
                  </a:lnTo>
                  <a:lnTo>
                    <a:pt x="490" y="58"/>
                  </a:lnTo>
                  <a:lnTo>
                    <a:pt x="492" y="58"/>
                  </a:lnTo>
                  <a:lnTo>
                    <a:pt x="492" y="57"/>
                  </a:lnTo>
                  <a:lnTo>
                    <a:pt x="492" y="58"/>
                  </a:lnTo>
                  <a:lnTo>
                    <a:pt x="492" y="58"/>
                  </a:lnTo>
                  <a:lnTo>
                    <a:pt x="492" y="60"/>
                  </a:lnTo>
                  <a:lnTo>
                    <a:pt x="492" y="60"/>
                  </a:lnTo>
                  <a:lnTo>
                    <a:pt x="490" y="60"/>
                  </a:lnTo>
                  <a:lnTo>
                    <a:pt x="490" y="61"/>
                  </a:lnTo>
                  <a:lnTo>
                    <a:pt x="490" y="61"/>
                  </a:lnTo>
                  <a:lnTo>
                    <a:pt x="490" y="61"/>
                  </a:lnTo>
                  <a:lnTo>
                    <a:pt x="492" y="61"/>
                  </a:lnTo>
                  <a:lnTo>
                    <a:pt x="492" y="61"/>
                  </a:lnTo>
                  <a:lnTo>
                    <a:pt x="492" y="61"/>
                  </a:lnTo>
                  <a:lnTo>
                    <a:pt x="492" y="60"/>
                  </a:lnTo>
                  <a:lnTo>
                    <a:pt x="494" y="60"/>
                  </a:lnTo>
                  <a:lnTo>
                    <a:pt x="495" y="58"/>
                  </a:lnTo>
                  <a:lnTo>
                    <a:pt x="495" y="58"/>
                  </a:lnTo>
                  <a:lnTo>
                    <a:pt x="495" y="58"/>
                  </a:lnTo>
                  <a:lnTo>
                    <a:pt x="497" y="57"/>
                  </a:lnTo>
                  <a:lnTo>
                    <a:pt x="497" y="57"/>
                  </a:lnTo>
                  <a:lnTo>
                    <a:pt x="498" y="57"/>
                  </a:lnTo>
                  <a:lnTo>
                    <a:pt x="500" y="57"/>
                  </a:lnTo>
                  <a:lnTo>
                    <a:pt x="502" y="57"/>
                  </a:lnTo>
                  <a:lnTo>
                    <a:pt x="502" y="57"/>
                  </a:lnTo>
                  <a:lnTo>
                    <a:pt x="502" y="57"/>
                  </a:lnTo>
                  <a:lnTo>
                    <a:pt x="503" y="55"/>
                  </a:lnTo>
                  <a:lnTo>
                    <a:pt x="505" y="55"/>
                  </a:lnTo>
                  <a:lnTo>
                    <a:pt x="506" y="55"/>
                  </a:lnTo>
                  <a:lnTo>
                    <a:pt x="506" y="54"/>
                  </a:lnTo>
                  <a:lnTo>
                    <a:pt x="508" y="54"/>
                  </a:lnTo>
                  <a:lnTo>
                    <a:pt x="509" y="54"/>
                  </a:lnTo>
                  <a:lnTo>
                    <a:pt x="511" y="54"/>
                  </a:lnTo>
                  <a:lnTo>
                    <a:pt x="514" y="55"/>
                  </a:lnTo>
                  <a:lnTo>
                    <a:pt x="516" y="55"/>
                  </a:lnTo>
                  <a:lnTo>
                    <a:pt x="517" y="58"/>
                  </a:lnTo>
                  <a:lnTo>
                    <a:pt x="519" y="58"/>
                  </a:lnTo>
                  <a:lnTo>
                    <a:pt x="519" y="58"/>
                  </a:lnTo>
                  <a:lnTo>
                    <a:pt x="519" y="58"/>
                  </a:lnTo>
                  <a:lnTo>
                    <a:pt x="519" y="58"/>
                  </a:lnTo>
                  <a:lnTo>
                    <a:pt x="519" y="57"/>
                  </a:lnTo>
                  <a:lnTo>
                    <a:pt x="519" y="57"/>
                  </a:lnTo>
                  <a:lnTo>
                    <a:pt x="519" y="57"/>
                  </a:lnTo>
                  <a:lnTo>
                    <a:pt x="520" y="55"/>
                  </a:lnTo>
                  <a:lnTo>
                    <a:pt x="520" y="55"/>
                  </a:lnTo>
                  <a:lnTo>
                    <a:pt x="520" y="55"/>
                  </a:lnTo>
                  <a:lnTo>
                    <a:pt x="522" y="55"/>
                  </a:lnTo>
                  <a:lnTo>
                    <a:pt x="522" y="55"/>
                  </a:lnTo>
                  <a:lnTo>
                    <a:pt x="522" y="55"/>
                  </a:lnTo>
                  <a:lnTo>
                    <a:pt x="522" y="55"/>
                  </a:lnTo>
                  <a:lnTo>
                    <a:pt x="522" y="55"/>
                  </a:lnTo>
                  <a:lnTo>
                    <a:pt x="522" y="55"/>
                  </a:lnTo>
                  <a:lnTo>
                    <a:pt x="524" y="55"/>
                  </a:lnTo>
                  <a:lnTo>
                    <a:pt x="525" y="55"/>
                  </a:lnTo>
                  <a:lnTo>
                    <a:pt x="530" y="57"/>
                  </a:lnTo>
                  <a:lnTo>
                    <a:pt x="530" y="57"/>
                  </a:lnTo>
                  <a:lnTo>
                    <a:pt x="531" y="55"/>
                  </a:lnTo>
                  <a:lnTo>
                    <a:pt x="531" y="55"/>
                  </a:lnTo>
                  <a:lnTo>
                    <a:pt x="530" y="55"/>
                  </a:lnTo>
                  <a:lnTo>
                    <a:pt x="530" y="54"/>
                  </a:lnTo>
                  <a:lnTo>
                    <a:pt x="528" y="54"/>
                  </a:lnTo>
                  <a:lnTo>
                    <a:pt x="528" y="54"/>
                  </a:lnTo>
                  <a:lnTo>
                    <a:pt x="528" y="54"/>
                  </a:lnTo>
                  <a:lnTo>
                    <a:pt x="528" y="52"/>
                  </a:lnTo>
                  <a:lnTo>
                    <a:pt x="528" y="52"/>
                  </a:lnTo>
                  <a:lnTo>
                    <a:pt x="527" y="52"/>
                  </a:lnTo>
                  <a:lnTo>
                    <a:pt x="525" y="52"/>
                  </a:lnTo>
                  <a:lnTo>
                    <a:pt x="527" y="52"/>
                  </a:lnTo>
                  <a:lnTo>
                    <a:pt x="527" y="50"/>
                  </a:lnTo>
                  <a:lnTo>
                    <a:pt x="527" y="50"/>
                  </a:lnTo>
                  <a:lnTo>
                    <a:pt x="527" y="50"/>
                  </a:lnTo>
                  <a:lnTo>
                    <a:pt x="527" y="49"/>
                  </a:lnTo>
                  <a:lnTo>
                    <a:pt x="525" y="47"/>
                  </a:lnTo>
                  <a:lnTo>
                    <a:pt x="525" y="47"/>
                  </a:lnTo>
                  <a:lnTo>
                    <a:pt x="525" y="47"/>
                  </a:lnTo>
                  <a:lnTo>
                    <a:pt x="524" y="46"/>
                  </a:lnTo>
                  <a:lnTo>
                    <a:pt x="524" y="46"/>
                  </a:lnTo>
                  <a:lnTo>
                    <a:pt x="524" y="47"/>
                  </a:lnTo>
                  <a:lnTo>
                    <a:pt x="522" y="47"/>
                  </a:lnTo>
                  <a:lnTo>
                    <a:pt x="522" y="47"/>
                  </a:lnTo>
                  <a:lnTo>
                    <a:pt x="520" y="47"/>
                  </a:lnTo>
                  <a:lnTo>
                    <a:pt x="520" y="47"/>
                  </a:lnTo>
                  <a:lnTo>
                    <a:pt x="519" y="47"/>
                  </a:lnTo>
                  <a:lnTo>
                    <a:pt x="519" y="47"/>
                  </a:lnTo>
                  <a:lnTo>
                    <a:pt x="517" y="47"/>
                  </a:lnTo>
                  <a:lnTo>
                    <a:pt x="516" y="46"/>
                  </a:lnTo>
                  <a:lnTo>
                    <a:pt x="514" y="46"/>
                  </a:lnTo>
                  <a:lnTo>
                    <a:pt x="514" y="46"/>
                  </a:lnTo>
                  <a:lnTo>
                    <a:pt x="514" y="46"/>
                  </a:lnTo>
                  <a:lnTo>
                    <a:pt x="514" y="46"/>
                  </a:lnTo>
                  <a:lnTo>
                    <a:pt x="514" y="44"/>
                  </a:lnTo>
                  <a:lnTo>
                    <a:pt x="514" y="43"/>
                  </a:lnTo>
                  <a:lnTo>
                    <a:pt x="516" y="43"/>
                  </a:lnTo>
                  <a:lnTo>
                    <a:pt x="516" y="41"/>
                  </a:lnTo>
                  <a:lnTo>
                    <a:pt x="514" y="41"/>
                  </a:lnTo>
                  <a:lnTo>
                    <a:pt x="513" y="41"/>
                  </a:lnTo>
                  <a:lnTo>
                    <a:pt x="511" y="43"/>
                  </a:lnTo>
                  <a:lnTo>
                    <a:pt x="509" y="43"/>
                  </a:lnTo>
                  <a:lnTo>
                    <a:pt x="506" y="43"/>
                  </a:lnTo>
                  <a:lnTo>
                    <a:pt x="503" y="43"/>
                  </a:lnTo>
                  <a:lnTo>
                    <a:pt x="502" y="43"/>
                  </a:lnTo>
                  <a:lnTo>
                    <a:pt x="498" y="43"/>
                  </a:lnTo>
                  <a:lnTo>
                    <a:pt x="498" y="43"/>
                  </a:lnTo>
                  <a:lnTo>
                    <a:pt x="497" y="44"/>
                  </a:lnTo>
                  <a:lnTo>
                    <a:pt x="495" y="44"/>
                  </a:lnTo>
                  <a:lnTo>
                    <a:pt x="494" y="46"/>
                  </a:lnTo>
                  <a:lnTo>
                    <a:pt x="492" y="47"/>
                  </a:lnTo>
                  <a:lnTo>
                    <a:pt x="490" y="47"/>
                  </a:lnTo>
                  <a:lnTo>
                    <a:pt x="490" y="47"/>
                  </a:lnTo>
                  <a:lnTo>
                    <a:pt x="490" y="47"/>
                  </a:lnTo>
                  <a:lnTo>
                    <a:pt x="489" y="47"/>
                  </a:lnTo>
                  <a:lnTo>
                    <a:pt x="489" y="47"/>
                  </a:lnTo>
                  <a:lnTo>
                    <a:pt x="487" y="47"/>
                  </a:lnTo>
                  <a:lnTo>
                    <a:pt x="486" y="46"/>
                  </a:lnTo>
                  <a:lnTo>
                    <a:pt x="486" y="46"/>
                  </a:lnTo>
                  <a:lnTo>
                    <a:pt x="484" y="46"/>
                  </a:lnTo>
                  <a:lnTo>
                    <a:pt x="484" y="46"/>
                  </a:lnTo>
                  <a:lnTo>
                    <a:pt x="481" y="46"/>
                  </a:lnTo>
                  <a:lnTo>
                    <a:pt x="481" y="46"/>
                  </a:lnTo>
                  <a:lnTo>
                    <a:pt x="481" y="44"/>
                  </a:lnTo>
                  <a:lnTo>
                    <a:pt x="479" y="44"/>
                  </a:lnTo>
                  <a:lnTo>
                    <a:pt x="479" y="44"/>
                  </a:lnTo>
                  <a:lnTo>
                    <a:pt x="479" y="43"/>
                  </a:lnTo>
                  <a:lnTo>
                    <a:pt x="476" y="41"/>
                  </a:lnTo>
                  <a:lnTo>
                    <a:pt x="476" y="39"/>
                  </a:lnTo>
                  <a:lnTo>
                    <a:pt x="475" y="39"/>
                  </a:lnTo>
                  <a:lnTo>
                    <a:pt x="473" y="39"/>
                  </a:lnTo>
                  <a:lnTo>
                    <a:pt x="470" y="38"/>
                  </a:lnTo>
                  <a:lnTo>
                    <a:pt x="468" y="38"/>
                  </a:lnTo>
                  <a:lnTo>
                    <a:pt x="468" y="38"/>
                  </a:lnTo>
                  <a:lnTo>
                    <a:pt x="467" y="39"/>
                  </a:lnTo>
                  <a:lnTo>
                    <a:pt x="465" y="39"/>
                  </a:lnTo>
                  <a:lnTo>
                    <a:pt x="465" y="41"/>
                  </a:lnTo>
                  <a:lnTo>
                    <a:pt x="465" y="41"/>
                  </a:lnTo>
                  <a:lnTo>
                    <a:pt x="465" y="41"/>
                  </a:lnTo>
                  <a:lnTo>
                    <a:pt x="465" y="41"/>
                  </a:lnTo>
                  <a:lnTo>
                    <a:pt x="465" y="41"/>
                  </a:lnTo>
                  <a:lnTo>
                    <a:pt x="465" y="39"/>
                  </a:lnTo>
                  <a:lnTo>
                    <a:pt x="465" y="38"/>
                  </a:lnTo>
                  <a:lnTo>
                    <a:pt x="465" y="38"/>
                  </a:lnTo>
                  <a:lnTo>
                    <a:pt x="464" y="36"/>
                  </a:lnTo>
                  <a:lnTo>
                    <a:pt x="464" y="36"/>
                  </a:lnTo>
                  <a:lnTo>
                    <a:pt x="464" y="36"/>
                  </a:lnTo>
                  <a:lnTo>
                    <a:pt x="464" y="35"/>
                  </a:lnTo>
                  <a:lnTo>
                    <a:pt x="464" y="35"/>
                  </a:lnTo>
                  <a:lnTo>
                    <a:pt x="462" y="35"/>
                  </a:lnTo>
                  <a:lnTo>
                    <a:pt x="462" y="33"/>
                  </a:lnTo>
                  <a:lnTo>
                    <a:pt x="462" y="33"/>
                  </a:lnTo>
                  <a:lnTo>
                    <a:pt x="462" y="33"/>
                  </a:lnTo>
                  <a:lnTo>
                    <a:pt x="461" y="33"/>
                  </a:lnTo>
                  <a:lnTo>
                    <a:pt x="459" y="35"/>
                  </a:lnTo>
                  <a:lnTo>
                    <a:pt x="459" y="36"/>
                  </a:lnTo>
                  <a:lnTo>
                    <a:pt x="457" y="36"/>
                  </a:lnTo>
                  <a:lnTo>
                    <a:pt x="457" y="36"/>
                  </a:lnTo>
                  <a:lnTo>
                    <a:pt x="456" y="38"/>
                  </a:lnTo>
                  <a:lnTo>
                    <a:pt x="454" y="38"/>
                  </a:lnTo>
                  <a:lnTo>
                    <a:pt x="453" y="39"/>
                  </a:lnTo>
                  <a:lnTo>
                    <a:pt x="453" y="39"/>
                  </a:lnTo>
                  <a:lnTo>
                    <a:pt x="449" y="39"/>
                  </a:lnTo>
                  <a:lnTo>
                    <a:pt x="448" y="41"/>
                  </a:lnTo>
                  <a:lnTo>
                    <a:pt x="445" y="41"/>
                  </a:lnTo>
                  <a:lnTo>
                    <a:pt x="443" y="43"/>
                  </a:lnTo>
                  <a:lnTo>
                    <a:pt x="440" y="44"/>
                  </a:lnTo>
                  <a:lnTo>
                    <a:pt x="438" y="44"/>
                  </a:lnTo>
                  <a:lnTo>
                    <a:pt x="435" y="44"/>
                  </a:lnTo>
                  <a:lnTo>
                    <a:pt x="435" y="44"/>
                  </a:lnTo>
                  <a:lnTo>
                    <a:pt x="434" y="44"/>
                  </a:lnTo>
                  <a:lnTo>
                    <a:pt x="432" y="43"/>
                  </a:lnTo>
                  <a:lnTo>
                    <a:pt x="432" y="43"/>
                  </a:lnTo>
                  <a:lnTo>
                    <a:pt x="432" y="43"/>
                  </a:lnTo>
                  <a:lnTo>
                    <a:pt x="432" y="44"/>
                  </a:lnTo>
                  <a:lnTo>
                    <a:pt x="432" y="44"/>
                  </a:lnTo>
                  <a:lnTo>
                    <a:pt x="429" y="44"/>
                  </a:lnTo>
                  <a:lnTo>
                    <a:pt x="429" y="44"/>
                  </a:lnTo>
                  <a:lnTo>
                    <a:pt x="431" y="43"/>
                  </a:lnTo>
                  <a:lnTo>
                    <a:pt x="431" y="43"/>
                  </a:lnTo>
                  <a:lnTo>
                    <a:pt x="431" y="41"/>
                  </a:lnTo>
                  <a:lnTo>
                    <a:pt x="431" y="41"/>
                  </a:lnTo>
                  <a:lnTo>
                    <a:pt x="431" y="39"/>
                  </a:lnTo>
                  <a:lnTo>
                    <a:pt x="432" y="39"/>
                  </a:lnTo>
                  <a:lnTo>
                    <a:pt x="432" y="38"/>
                  </a:lnTo>
                  <a:lnTo>
                    <a:pt x="431" y="38"/>
                  </a:lnTo>
                  <a:lnTo>
                    <a:pt x="431" y="38"/>
                  </a:lnTo>
                  <a:lnTo>
                    <a:pt x="429" y="38"/>
                  </a:lnTo>
                  <a:lnTo>
                    <a:pt x="426" y="39"/>
                  </a:lnTo>
                  <a:lnTo>
                    <a:pt x="426" y="39"/>
                  </a:lnTo>
                  <a:lnTo>
                    <a:pt x="426" y="39"/>
                  </a:lnTo>
                  <a:lnTo>
                    <a:pt x="426" y="39"/>
                  </a:lnTo>
                  <a:lnTo>
                    <a:pt x="423" y="41"/>
                  </a:lnTo>
                  <a:lnTo>
                    <a:pt x="421" y="41"/>
                  </a:lnTo>
                  <a:lnTo>
                    <a:pt x="416" y="43"/>
                  </a:lnTo>
                  <a:lnTo>
                    <a:pt x="415" y="43"/>
                  </a:lnTo>
                  <a:lnTo>
                    <a:pt x="413" y="43"/>
                  </a:lnTo>
                  <a:lnTo>
                    <a:pt x="413" y="43"/>
                  </a:lnTo>
                  <a:lnTo>
                    <a:pt x="412" y="41"/>
                  </a:lnTo>
                  <a:lnTo>
                    <a:pt x="412" y="41"/>
                  </a:lnTo>
                  <a:lnTo>
                    <a:pt x="413" y="41"/>
                  </a:lnTo>
                  <a:lnTo>
                    <a:pt x="420" y="36"/>
                  </a:lnTo>
                  <a:lnTo>
                    <a:pt x="423" y="33"/>
                  </a:lnTo>
                  <a:lnTo>
                    <a:pt x="429" y="28"/>
                  </a:lnTo>
                  <a:lnTo>
                    <a:pt x="431" y="27"/>
                  </a:lnTo>
                  <a:lnTo>
                    <a:pt x="434" y="25"/>
                  </a:lnTo>
                  <a:lnTo>
                    <a:pt x="440" y="24"/>
                  </a:lnTo>
                  <a:lnTo>
                    <a:pt x="443" y="22"/>
                  </a:lnTo>
                  <a:lnTo>
                    <a:pt x="445" y="20"/>
                  </a:lnTo>
                  <a:lnTo>
                    <a:pt x="446" y="20"/>
                  </a:lnTo>
                  <a:lnTo>
                    <a:pt x="448" y="19"/>
                  </a:lnTo>
                  <a:lnTo>
                    <a:pt x="448" y="19"/>
                  </a:lnTo>
                  <a:lnTo>
                    <a:pt x="448" y="19"/>
                  </a:lnTo>
                  <a:lnTo>
                    <a:pt x="449" y="19"/>
                  </a:lnTo>
                  <a:lnTo>
                    <a:pt x="451" y="17"/>
                  </a:lnTo>
                  <a:lnTo>
                    <a:pt x="451" y="17"/>
                  </a:lnTo>
                  <a:lnTo>
                    <a:pt x="453" y="17"/>
                  </a:lnTo>
                  <a:lnTo>
                    <a:pt x="453" y="16"/>
                  </a:lnTo>
                  <a:lnTo>
                    <a:pt x="453" y="16"/>
                  </a:lnTo>
                  <a:lnTo>
                    <a:pt x="454" y="14"/>
                  </a:lnTo>
                  <a:lnTo>
                    <a:pt x="454" y="13"/>
                  </a:lnTo>
                  <a:lnTo>
                    <a:pt x="454" y="13"/>
                  </a:lnTo>
                  <a:lnTo>
                    <a:pt x="454" y="13"/>
                  </a:lnTo>
                  <a:lnTo>
                    <a:pt x="454" y="11"/>
                  </a:lnTo>
                  <a:lnTo>
                    <a:pt x="454" y="11"/>
                  </a:lnTo>
                  <a:lnTo>
                    <a:pt x="456" y="9"/>
                  </a:lnTo>
                  <a:lnTo>
                    <a:pt x="461" y="8"/>
                  </a:lnTo>
                  <a:lnTo>
                    <a:pt x="461" y="8"/>
                  </a:lnTo>
                  <a:lnTo>
                    <a:pt x="461" y="9"/>
                  </a:lnTo>
                  <a:lnTo>
                    <a:pt x="459" y="13"/>
                  </a:lnTo>
                  <a:lnTo>
                    <a:pt x="459" y="13"/>
                  </a:lnTo>
                  <a:lnTo>
                    <a:pt x="459" y="13"/>
                  </a:lnTo>
                  <a:lnTo>
                    <a:pt x="457" y="13"/>
                  </a:lnTo>
                  <a:lnTo>
                    <a:pt x="459" y="13"/>
                  </a:lnTo>
                  <a:lnTo>
                    <a:pt x="461" y="13"/>
                  </a:lnTo>
                  <a:lnTo>
                    <a:pt x="461" y="13"/>
                  </a:lnTo>
                  <a:lnTo>
                    <a:pt x="461" y="11"/>
                  </a:lnTo>
                  <a:lnTo>
                    <a:pt x="462" y="9"/>
                  </a:lnTo>
                  <a:lnTo>
                    <a:pt x="462" y="9"/>
                  </a:lnTo>
                  <a:lnTo>
                    <a:pt x="462" y="9"/>
                  </a:lnTo>
                  <a:lnTo>
                    <a:pt x="462" y="9"/>
                  </a:lnTo>
                  <a:lnTo>
                    <a:pt x="462" y="8"/>
                  </a:lnTo>
                  <a:lnTo>
                    <a:pt x="464" y="8"/>
                  </a:lnTo>
                  <a:lnTo>
                    <a:pt x="464" y="8"/>
                  </a:lnTo>
                  <a:lnTo>
                    <a:pt x="464" y="6"/>
                  </a:lnTo>
                  <a:lnTo>
                    <a:pt x="464" y="6"/>
                  </a:lnTo>
                  <a:lnTo>
                    <a:pt x="464" y="5"/>
                  </a:lnTo>
                  <a:lnTo>
                    <a:pt x="464" y="5"/>
                  </a:lnTo>
                  <a:lnTo>
                    <a:pt x="464" y="3"/>
                  </a:lnTo>
                  <a:lnTo>
                    <a:pt x="465" y="3"/>
                  </a:lnTo>
                  <a:lnTo>
                    <a:pt x="465" y="3"/>
                  </a:lnTo>
                  <a:lnTo>
                    <a:pt x="467" y="3"/>
                  </a:lnTo>
                  <a:lnTo>
                    <a:pt x="467" y="5"/>
                  </a:lnTo>
                  <a:lnTo>
                    <a:pt x="467" y="5"/>
                  </a:lnTo>
                  <a:lnTo>
                    <a:pt x="467" y="6"/>
                  </a:lnTo>
                  <a:lnTo>
                    <a:pt x="465" y="6"/>
                  </a:lnTo>
                  <a:lnTo>
                    <a:pt x="464" y="9"/>
                  </a:lnTo>
                  <a:lnTo>
                    <a:pt x="464" y="9"/>
                  </a:lnTo>
                  <a:lnTo>
                    <a:pt x="464" y="9"/>
                  </a:lnTo>
                  <a:lnTo>
                    <a:pt x="464" y="11"/>
                  </a:lnTo>
                  <a:lnTo>
                    <a:pt x="464" y="11"/>
                  </a:lnTo>
                  <a:lnTo>
                    <a:pt x="464" y="11"/>
                  </a:lnTo>
                  <a:lnTo>
                    <a:pt x="465" y="9"/>
                  </a:lnTo>
                  <a:lnTo>
                    <a:pt x="465" y="9"/>
                  </a:lnTo>
                  <a:lnTo>
                    <a:pt x="465" y="9"/>
                  </a:lnTo>
                  <a:lnTo>
                    <a:pt x="465" y="8"/>
                  </a:lnTo>
                  <a:lnTo>
                    <a:pt x="465" y="8"/>
                  </a:lnTo>
                  <a:lnTo>
                    <a:pt x="465" y="9"/>
                  </a:lnTo>
                  <a:lnTo>
                    <a:pt x="467" y="8"/>
                  </a:lnTo>
                  <a:lnTo>
                    <a:pt x="467" y="8"/>
                  </a:lnTo>
                  <a:lnTo>
                    <a:pt x="468" y="8"/>
                  </a:lnTo>
                  <a:lnTo>
                    <a:pt x="468" y="8"/>
                  </a:lnTo>
                  <a:lnTo>
                    <a:pt x="470" y="6"/>
                  </a:lnTo>
                  <a:lnTo>
                    <a:pt x="470" y="5"/>
                  </a:lnTo>
                  <a:lnTo>
                    <a:pt x="470" y="5"/>
                  </a:lnTo>
                  <a:lnTo>
                    <a:pt x="470" y="3"/>
                  </a:lnTo>
                  <a:lnTo>
                    <a:pt x="468" y="3"/>
                  </a:lnTo>
                  <a:lnTo>
                    <a:pt x="468" y="2"/>
                  </a:lnTo>
                  <a:lnTo>
                    <a:pt x="468" y="2"/>
                  </a:lnTo>
                  <a:lnTo>
                    <a:pt x="468" y="2"/>
                  </a:lnTo>
                  <a:lnTo>
                    <a:pt x="468" y="0"/>
                  </a:lnTo>
                  <a:lnTo>
                    <a:pt x="468" y="2"/>
                  </a:lnTo>
                  <a:lnTo>
                    <a:pt x="470" y="2"/>
                  </a:lnTo>
                  <a:lnTo>
                    <a:pt x="470" y="0"/>
                  </a:lnTo>
                  <a:lnTo>
                    <a:pt x="4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34" name="Freeform 354">
              <a:extLst>
                <a:ext uri="{FF2B5EF4-FFF2-40B4-BE49-F238E27FC236}">
                  <a16:creationId xmlns:a16="http://schemas.microsoft.com/office/drawing/2014/main" id="{D11410F9-86B6-429C-9D5B-609A4DEC1678}"/>
                </a:ext>
              </a:extLst>
            </p:cNvPr>
            <p:cNvSpPr>
              <a:spLocks noEditPoints="1"/>
            </p:cNvSpPr>
            <p:nvPr/>
          </p:nvSpPr>
          <p:spPr bwMode="auto">
            <a:xfrm>
              <a:off x="2408435" y="2718151"/>
              <a:ext cx="7299835" cy="251450"/>
            </a:xfrm>
            <a:custGeom>
              <a:avLst/>
              <a:gdLst>
                <a:gd name="T0" fmla="*/ 3067 w 3745"/>
                <a:gd name="T1" fmla="*/ 102 h 129"/>
                <a:gd name="T2" fmla="*/ 897 w 3745"/>
                <a:gd name="T3" fmla="*/ 99 h 129"/>
                <a:gd name="T4" fmla="*/ 3419 w 3745"/>
                <a:gd name="T5" fmla="*/ 102 h 129"/>
                <a:gd name="T6" fmla="*/ 2183 w 3745"/>
                <a:gd name="T7" fmla="*/ 95 h 129"/>
                <a:gd name="T8" fmla="*/ 2930 w 3745"/>
                <a:gd name="T9" fmla="*/ 117 h 129"/>
                <a:gd name="T10" fmla="*/ 2928 w 3745"/>
                <a:gd name="T11" fmla="*/ 107 h 129"/>
                <a:gd name="T12" fmla="*/ 14 w 3745"/>
                <a:gd name="T13" fmla="*/ 95 h 129"/>
                <a:gd name="T14" fmla="*/ 708 w 3745"/>
                <a:gd name="T15" fmla="*/ 96 h 129"/>
                <a:gd name="T16" fmla="*/ 697 w 3745"/>
                <a:gd name="T17" fmla="*/ 96 h 129"/>
                <a:gd name="T18" fmla="*/ 358 w 3745"/>
                <a:gd name="T19" fmla="*/ 95 h 129"/>
                <a:gd name="T20" fmla="*/ 360 w 3745"/>
                <a:gd name="T21" fmla="*/ 101 h 129"/>
                <a:gd name="T22" fmla="*/ 353 w 3745"/>
                <a:gd name="T23" fmla="*/ 95 h 129"/>
                <a:gd name="T24" fmla="*/ 440 w 3745"/>
                <a:gd name="T25" fmla="*/ 87 h 129"/>
                <a:gd name="T26" fmla="*/ 446 w 3745"/>
                <a:gd name="T27" fmla="*/ 83 h 129"/>
                <a:gd name="T28" fmla="*/ 440 w 3745"/>
                <a:gd name="T29" fmla="*/ 96 h 129"/>
                <a:gd name="T30" fmla="*/ 435 w 3745"/>
                <a:gd name="T31" fmla="*/ 90 h 129"/>
                <a:gd name="T32" fmla="*/ 3069 w 3745"/>
                <a:gd name="T33" fmla="*/ 80 h 129"/>
                <a:gd name="T34" fmla="*/ 2719 w 3745"/>
                <a:gd name="T35" fmla="*/ 82 h 129"/>
                <a:gd name="T36" fmla="*/ 322 w 3745"/>
                <a:gd name="T37" fmla="*/ 66 h 129"/>
                <a:gd name="T38" fmla="*/ 374 w 3745"/>
                <a:gd name="T39" fmla="*/ 61 h 129"/>
                <a:gd name="T40" fmla="*/ 670 w 3745"/>
                <a:gd name="T41" fmla="*/ 61 h 129"/>
                <a:gd name="T42" fmla="*/ 655 w 3745"/>
                <a:gd name="T43" fmla="*/ 77 h 129"/>
                <a:gd name="T44" fmla="*/ 653 w 3745"/>
                <a:gd name="T45" fmla="*/ 72 h 129"/>
                <a:gd name="T46" fmla="*/ 3174 w 3745"/>
                <a:gd name="T47" fmla="*/ 71 h 129"/>
                <a:gd name="T48" fmla="*/ 727 w 3745"/>
                <a:gd name="T49" fmla="*/ 63 h 129"/>
                <a:gd name="T50" fmla="*/ 290 w 3745"/>
                <a:gd name="T51" fmla="*/ 57 h 129"/>
                <a:gd name="T52" fmla="*/ 304 w 3745"/>
                <a:gd name="T53" fmla="*/ 76 h 129"/>
                <a:gd name="T54" fmla="*/ 290 w 3745"/>
                <a:gd name="T55" fmla="*/ 63 h 129"/>
                <a:gd name="T56" fmla="*/ 735 w 3745"/>
                <a:gd name="T57" fmla="*/ 60 h 129"/>
                <a:gd name="T58" fmla="*/ 727 w 3745"/>
                <a:gd name="T59" fmla="*/ 54 h 129"/>
                <a:gd name="T60" fmla="*/ 1802 w 3745"/>
                <a:gd name="T61" fmla="*/ 41 h 129"/>
                <a:gd name="T62" fmla="*/ 11 w 3745"/>
                <a:gd name="T63" fmla="*/ 46 h 129"/>
                <a:gd name="T64" fmla="*/ 431 w 3745"/>
                <a:gd name="T65" fmla="*/ 32 h 129"/>
                <a:gd name="T66" fmla="*/ 702 w 3745"/>
                <a:gd name="T67" fmla="*/ 32 h 129"/>
                <a:gd name="T68" fmla="*/ 1799 w 3745"/>
                <a:gd name="T69" fmla="*/ 30 h 129"/>
                <a:gd name="T70" fmla="*/ 1798 w 3745"/>
                <a:gd name="T71" fmla="*/ 28 h 129"/>
                <a:gd name="T72" fmla="*/ 281 w 3745"/>
                <a:gd name="T73" fmla="*/ 30 h 129"/>
                <a:gd name="T74" fmla="*/ 276 w 3745"/>
                <a:gd name="T75" fmla="*/ 47 h 129"/>
                <a:gd name="T76" fmla="*/ 268 w 3745"/>
                <a:gd name="T77" fmla="*/ 28 h 129"/>
                <a:gd name="T78" fmla="*/ 2783 w 3745"/>
                <a:gd name="T79" fmla="*/ 25 h 129"/>
                <a:gd name="T80" fmla="*/ 617 w 3745"/>
                <a:gd name="T81" fmla="*/ 20 h 129"/>
                <a:gd name="T82" fmla="*/ 615 w 3745"/>
                <a:gd name="T83" fmla="*/ 19 h 129"/>
                <a:gd name="T84" fmla="*/ 421 w 3745"/>
                <a:gd name="T85" fmla="*/ 14 h 129"/>
                <a:gd name="T86" fmla="*/ 360 w 3745"/>
                <a:gd name="T87" fmla="*/ 14 h 129"/>
                <a:gd name="T88" fmla="*/ 726 w 3745"/>
                <a:gd name="T89" fmla="*/ 19 h 129"/>
                <a:gd name="T90" fmla="*/ 618 w 3745"/>
                <a:gd name="T91" fmla="*/ 5 h 129"/>
                <a:gd name="T92" fmla="*/ 642 w 3745"/>
                <a:gd name="T93" fmla="*/ 11 h 129"/>
                <a:gd name="T94" fmla="*/ 621 w 3745"/>
                <a:gd name="T95" fmla="*/ 17 h 129"/>
                <a:gd name="T96" fmla="*/ 610 w 3745"/>
                <a:gd name="T97" fmla="*/ 6 h 129"/>
                <a:gd name="T98" fmla="*/ 275 w 3745"/>
                <a:gd name="T99" fmla="*/ 11 h 129"/>
                <a:gd name="T100" fmla="*/ 276 w 3745"/>
                <a:gd name="T101" fmla="*/ 19 h 129"/>
                <a:gd name="T102" fmla="*/ 284 w 3745"/>
                <a:gd name="T103" fmla="*/ 27 h 129"/>
                <a:gd name="T104" fmla="*/ 263 w 3745"/>
                <a:gd name="T105" fmla="*/ 20 h 129"/>
                <a:gd name="T106" fmla="*/ 271 w 3745"/>
                <a:gd name="T107" fmla="*/ 9 h 129"/>
                <a:gd name="T108" fmla="*/ 719 w 3745"/>
                <a:gd name="T109" fmla="*/ 8 h 129"/>
                <a:gd name="T110" fmla="*/ 710 w 3745"/>
                <a:gd name="T111" fmla="*/ 2 h 129"/>
                <a:gd name="T112" fmla="*/ 312 w 3745"/>
                <a:gd name="T113" fmla="*/ 24 h 129"/>
                <a:gd name="T114" fmla="*/ 330 w 3745"/>
                <a:gd name="T115" fmla="*/ 63 h 129"/>
                <a:gd name="T116" fmla="*/ 323 w 3745"/>
                <a:gd name="T117" fmla="*/ 61 h 129"/>
                <a:gd name="T118" fmla="*/ 312 w 3745"/>
                <a:gd name="T119" fmla="*/ 47 h 129"/>
                <a:gd name="T120" fmla="*/ 293 w 3745"/>
                <a:gd name="T121" fmla="*/ 28 h 129"/>
                <a:gd name="T122" fmla="*/ 301 w 3745"/>
                <a:gd name="T123"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45" h="129">
                  <a:moveTo>
                    <a:pt x="355" y="101"/>
                  </a:moveTo>
                  <a:lnTo>
                    <a:pt x="353" y="101"/>
                  </a:lnTo>
                  <a:lnTo>
                    <a:pt x="353" y="101"/>
                  </a:lnTo>
                  <a:lnTo>
                    <a:pt x="352" y="101"/>
                  </a:lnTo>
                  <a:lnTo>
                    <a:pt x="352" y="101"/>
                  </a:lnTo>
                  <a:lnTo>
                    <a:pt x="352" y="102"/>
                  </a:lnTo>
                  <a:lnTo>
                    <a:pt x="353" y="102"/>
                  </a:lnTo>
                  <a:lnTo>
                    <a:pt x="353" y="104"/>
                  </a:lnTo>
                  <a:lnTo>
                    <a:pt x="355" y="104"/>
                  </a:lnTo>
                  <a:lnTo>
                    <a:pt x="355" y="104"/>
                  </a:lnTo>
                  <a:lnTo>
                    <a:pt x="355" y="102"/>
                  </a:lnTo>
                  <a:lnTo>
                    <a:pt x="357" y="101"/>
                  </a:lnTo>
                  <a:lnTo>
                    <a:pt x="357" y="101"/>
                  </a:lnTo>
                  <a:lnTo>
                    <a:pt x="355" y="101"/>
                  </a:lnTo>
                  <a:close/>
                  <a:moveTo>
                    <a:pt x="3067" y="98"/>
                  </a:moveTo>
                  <a:lnTo>
                    <a:pt x="3070" y="99"/>
                  </a:lnTo>
                  <a:lnTo>
                    <a:pt x="3072" y="101"/>
                  </a:lnTo>
                  <a:lnTo>
                    <a:pt x="3073" y="101"/>
                  </a:lnTo>
                  <a:lnTo>
                    <a:pt x="3073" y="101"/>
                  </a:lnTo>
                  <a:lnTo>
                    <a:pt x="3075" y="101"/>
                  </a:lnTo>
                  <a:lnTo>
                    <a:pt x="3075" y="101"/>
                  </a:lnTo>
                  <a:lnTo>
                    <a:pt x="3077" y="101"/>
                  </a:lnTo>
                  <a:lnTo>
                    <a:pt x="3078" y="101"/>
                  </a:lnTo>
                  <a:lnTo>
                    <a:pt x="3078" y="102"/>
                  </a:lnTo>
                  <a:lnTo>
                    <a:pt x="3078" y="102"/>
                  </a:lnTo>
                  <a:lnTo>
                    <a:pt x="3077" y="102"/>
                  </a:lnTo>
                  <a:lnTo>
                    <a:pt x="3073" y="104"/>
                  </a:lnTo>
                  <a:lnTo>
                    <a:pt x="3073" y="104"/>
                  </a:lnTo>
                  <a:lnTo>
                    <a:pt x="3072" y="104"/>
                  </a:lnTo>
                  <a:lnTo>
                    <a:pt x="3070" y="104"/>
                  </a:lnTo>
                  <a:lnTo>
                    <a:pt x="3070" y="102"/>
                  </a:lnTo>
                  <a:lnTo>
                    <a:pt x="3069" y="102"/>
                  </a:lnTo>
                  <a:lnTo>
                    <a:pt x="3067" y="102"/>
                  </a:lnTo>
                  <a:lnTo>
                    <a:pt x="3066" y="101"/>
                  </a:lnTo>
                  <a:lnTo>
                    <a:pt x="3064" y="101"/>
                  </a:lnTo>
                  <a:lnTo>
                    <a:pt x="3064" y="99"/>
                  </a:lnTo>
                  <a:lnTo>
                    <a:pt x="3064" y="99"/>
                  </a:lnTo>
                  <a:lnTo>
                    <a:pt x="3064" y="99"/>
                  </a:lnTo>
                  <a:lnTo>
                    <a:pt x="3066" y="99"/>
                  </a:lnTo>
                  <a:lnTo>
                    <a:pt x="3067" y="98"/>
                  </a:lnTo>
                  <a:close/>
                  <a:moveTo>
                    <a:pt x="899" y="98"/>
                  </a:moveTo>
                  <a:lnTo>
                    <a:pt x="899" y="99"/>
                  </a:lnTo>
                  <a:lnTo>
                    <a:pt x="899" y="99"/>
                  </a:lnTo>
                  <a:lnTo>
                    <a:pt x="899" y="101"/>
                  </a:lnTo>
                  <a:lnTo>
                    <a:pt x="897" y="101"/>
                  </a:lnTo>
                  <a:lnTo>
                    <a:pt x="897" y="101"/>
                  </a:lnTo>
                  <a:lnTo>
                    <a:pt x="896" y="101"/>
                  </a:lnTo>
                  <a:lnTo>
                    <a:pt x="894" y="104"/>
                  </a:lnTo>
                  <a:lnTo>
                    <a:pt x="891" y="106"/>
                  </a:lnTo>
                  <a:lnTo>
                    <a:pt x="891" y="107"/>
                  </a:lnTo>
                  <a:lnTo>
                    <a:pt x="889" y="109"/>
                  </a:lnTo>
                  <a:lnTo>
                    <a:pt x="886" y="110"/>
                  </a:lnTo>
                  <a:lnTo>
                    <a:pt x="885" y="112"/>
                  </a:lnTo>
                  <a:lnTo>
                    <a:pt x="885" y="110"/>
                  </a:lnTo>
                  <a:lnTo>
                    <a:pt x="883" y="110"/>
                  </a:lnTo>
                  <a:lnTo>
                    <a:pt x="883" y="110"/>
                  </a:lnTo>
                  <a:lnTo>
                    <a:pt x="886" y="109"/>
                  </a:lnTo>
                  <a:lnTo>
                    <a:pt x="888" y="107"/>
                  </a:lnTo>
                  <a:lnTo>
                    <a:pt x="889" y="107"/>
                  </a:lnTo>
                  <a:lnTo>
                    <a:pt x="893" y="104"/>
                  </a:lnTo>
                  <a:lnTo>
                    <a:pt x="894" y="102"/>
                  </a:lnTo>
                  <a:lnTo>
                    <a:pt x="894" y="102"/>
                  </a:lnTo>
                  <a:lnTo>
                    <a:pt x="894" y="101"/>
                  </a:lnTo>
                  <a:lnTo>
                    <a:pt x="894" y="101"/>
                  </a:lnTo>
                  <a:lnTo>
                    <a:pt x="896" y="99"/>
                  </a:lnTo>
                  <a:lnTo>
                    <a:pt x="897" y="99"/>
                  </a:lnTo>
                  <a:lnTo>
                    <a:pt x="897" y="99"/>
                  </a:lnTo>
                  <a:lnTo>
                    <a:pt x="897" y="98"/>
                  </a:lnTo>
                  <a:lnTo>
                    <a:pt x="899" y="98"/>
                  </a:lnTo>
                  <a:close/>
                  <a:moveTo>
                    <a:pt x="3423" y="98"/>
                  </a:moveTo>
                  <a:lnTo>
                    <a:pt x="3423" y="98"/>
                  </a:lnTo>
                  <a:lnTo>
                    <a:pt x="3423" y="99"/>
                  </a:lnTo>
                  <a:lnTo>
                    <a:pt x="3423" y="101"/>
                  </a:lnTo>
                  <a:lnTo>
                    <a:pt x="3423" y="101"/>
                  </a:lnTo>
                  <a:lnTo>
                    <a:pt x="3423" y="101"/>
                  </a:lnTo>
                  <a:lnTo>
                    <a:pt x="3425" y="101"/>
                  </a:lnTo>
                  <a:lnTo>
                    <a:pt x="3425" y="102"/>
                  </a:lnTo>
                  <a:lnTo>
                    <a:pt x="3427" y="102"/>
                  </a:lnTo>
                  <a:lnTo>
                    <a:pt x="3428" y="102"/>
                  </a:lnTo>
                  <a:lnTo>
                    <a:pt x="3428" y="102"/>
                  </a:lnTo>
                  <a:lnTo>
                    <a:pt x="3427" y="104"/>
                  </a:lnTo>
                  <a:lnTo>
                    <a:pt x="3425" y="104"/>
                  </a:lnTo>
                  <a:lnTo>
                    <a:pt x="3425" y="104"/>
                  </a:lnTo>
                  <a:lnTo>
                    <a:pt x="3423" y="104"/>
                  </a:lnTo>
                  <a:lnTo>
                    <a:pt x="3423" y="104"/>
                  </a:lnTo>
                  <a:lnTo>
                    <a:pt x="3423" y="104"/>
                  </a:lnTo>
                  <a:lnTo>
                    <a:pt x="3420" y="107"/>
                  </a:lnTo>
                  <a:lnTo>
                    <a:pt x="3417" y="110"/>
                  </a:lnTo>
                  <a:lnTo>
                    <a:pt x="3417" y="112"/>
                  </a:lnTo>
                  <a:lnTo>
                    <a:pt x="3417" y="112"/>
                  </a:lnTo>
                  <a:lnTo>
                    <a:pt x="3414" y="112"/>
                  </a:lnTo>
                  <a:lnTo>
                    <a:pt x="3414" y="112"/>
                  </a:lnTo>
                  <a:lnTo>
                    <a:pt x="3414" y="112"/>
                  </a:lnTo>
                  <a:lnTo>
                    <a:pt x="3414" y="110"/>
                  </a:lnTo>
                  <a:lnTo>
                    <a:pt x="3414" y="109"/>
                  </a:lnTo>
                  <a:lnTo>
                    <a:pt x="3412" y="107"/>
                  </a:lnTo>
                  <a:lnTo>
                    <a:pt x="3414" y="106"/>
                  </a:lnTo>
                  <a:lnTo>
                    <a:pt x="3416" y="104"/>
                  </a:lnTo>
                  <a:lnTo>
                    <a:pt x="3419" y="102"/>
                  </a:lnTo>
                  <a:lnTo>
                    <a:pt x="3420" y="99"/>
                  </a:lnTo>
                  <a:lnTo>
                    <a:pt x="3422" y="98"/>
                  </a:lnTo>
                  <a:lnTo>
                    <a:pt x="3423" y="98"/>
                  </a:lnTo>
                  <a:close/>
                  <a:moveTo>
                    <a:pt x="2184" y="95"/>
                  </a:moveTo>
                  <a:lnTo>
                    <a:pt x="2186" y="95"/>
                  </a:lnTo>
                  <a:lnTo>
                    <a:pt x="2187" y="95"/>
                  </a:lnTo>
                  <a:lnTo>
                    <a:pt x="2189" y="96"/>
                  </a:lnTo>
                  <a:lnTo>
                    <a:pt x="2190" y="96"/>
                  </a:lnTo>
                  <a:lnTo>
                    <a:pt x="2194" y="98"/>
                  </a:lnTo>
                  <a:lnTo>
                    <a:pt x="2194" y="98"/>
                  </a:lnTo>
                  <a:lnTo>
                    <a:pt x="2194" y="96"/>
                  </a:lnTo>
                  <a:lnTo>
                    <a:pt x="2194" y="95"/>
                  </a:lnTo>
                  <a:lnTo>
                    <a:pt x="2195" y="95"/>
                  </a:lnTo>
                  <a:lnTo>
                    <a:pt x="2195" y="96"/>
                  </a:lnTo>
                  <a:lnTo>
                    <a:pt x="2197" y="96"/>
                  </a:lnTo>
                  <a:lnTo>
                    <a:pt x="2198" y="99"/>
                  </a:lnTo>
                  <a:lnTo>
                    <a:pt x="2200" y="101"/>
                  </a:lnTo>
                  <a:lnTo>
                    <a:pt x="2201" y="102"/>
                  </a:lnTo>
                  <a:lnTo>
                    <a:pt x="2201" y="102"/>
                  </a:lnTo>
                  <a:lnTo>
                    <a:pt x="2201" y="104"/>
                  </a:lnTo>
                  <a:lnTo>
                    <a:pt x="2201" y="104"/>
                  </a:lnTo>
                  <a:lnTo>
                    <a:pt x="2200" y="104"/>
                  </a:lnTo>
                  <a:lnTo>
                    <a:pt x="2200" y="104"/>
                  </a:lnTo>
                  <a:lnTo>
                    <a:pt x="2200" y="104"/>
                  </a:lnTo>
                  <a:lnTo>
                    <a:pt x="2198" y="102"/>
                  </a:lnTo>
                  <a:lnTo>
                    <a:pt x="2197" y="102"/>
                  </a:lnTo>
                  <a:lnTo>
                    <a:pt x="2195" y="102"/>
                  </a:lnTo>
                  <a:lnTo>
                    <a:pt x="2195" y="102"/>
                  </a:lnTo>
                  <a:lnTo>
                    <a:pt x="2194" y="101"/>
                  </a:lnTo>
                  <a:lnTo>
                    <a:pt x="2190" y="99"/>
                  </a:lnTo>
                  <a:lnTo>
                    <a:pt x="2189" y="98"/>
                  </a:lnTo>
                  <a:lnTo>
                    <a:pt x="2187" y="98"/>
                  </a:lnTo>
                  <a:lnTo>
                    <a:pt x="2183" y="95"/>
                  </a:lnTo>
                  <a:lnTo>
                    <a:pt x="2183" y="95"/>
                  </a:lnTo>
                  <a:lnTo>
                    <a:pt x="2184" y="95"/>
                  </a:lnTo>
                  <a:close/>
                  <a:moveTo>
                    <a:pt x="443" y="91"/>
                  </a:moveTo>
                  <a:lnTo>
                    <a:pt x="443" y="91"/>
                  </a:lnTo>
                  <a:lnTo>
                    <a:pt x="443" y="91"/>
                  </a:lnTo>
                  <a:lnTo>
                    <a:pt x="443" y="93"/>
                  </a:lnTo>
                  <a:lnTo>
                    <a:pt x="443" y="93"/>
                  </a:lnTo>
                  <a:lnTo>
                    <a:pt x="445" y="93"/>
                  </a:lnTo>
                  <a:lnTo>
                    <a:pt x="445" y="91"/>
                  </a:lnTo>
                  <a:lnTo>
                    <a:pt x="443" y="91"/>
                  </a:lnTo>
                  <a:close/>
                  <a:moveTo>
                    <a:pt x="2936" y="91"/>
                  </a:moveTo>
                  <a:lnTo>
                    <a:pt x="2936" y="91"/>
                  </a:lnTo>
                  <a:lnTo>
                    <a:pt x="2933" y="93"/>
                  </a:lnTo>
                  <a:lnTo>
                    <a:pt x="2933" y="93"/>
                  </a:lnTo>
                  <a:lnTo>
                    <a:pt x="2933" y="95"/>
                  </a:lnTo>
                  <a:lnTo>
                    <a:pt x="2932" y="95"/>
                  </a:lnTo>
                  <a:lnTo>
                    <a:pt x="2933" y="96"/>
                  </a:lnTo>
                  <a:lnTo>
                    <a:pt x="2941" y="99"/>
                  </a:lnTo>
                  <a:lnTo>
                    <a:pt x="2941" y="101"/>
                  </a:lnTo>
                  <a:lnTo>
                    <a:pt x="2941" y="102"/>
                  </a:lnTo>
                  <a:lnTo>
                    <a:pt x="2938" y="102"/>
                  </a:lnTo>
                  <a:lnTo>
                    <a:pt x="2935" y="104"/>
                  </a:lnTo>
                  <a:lnTo>
                    <a:pt x="2933" y="106"/>
                  </a:lnTo>
                  <a:lnTo>
                    <a:pt x="2930" y="106"/>
                  </a:lnTo>
                  <a:lnTo>
                    <a:pt x="2928" y="109"/>
                  </a:lnTo>
                  <a:lnTo>
                    <a:pt x="2928" y="110"/>
                  </a:lnTo>
                  <a:lnTo>
                    <a:pt x="2928" y="112"/>
                  </a:lnTo>
                  <a:lnTo>
                    <a:pt x="2930" y="115"/>
                  </a:lnTo>
                  <a:lnTo>
                    <a:pt x="2933" y="115"/>
                  </a:lnTo>
                  <a:lnTo>
                    <a:pt x="2935" y="115"/>
                  </a:lnTo>
                  <a:lnTo>
                    <a:pt x="2935" y="117"/>
                  </a:lnTo>
                  <a:lnTo>
                    <a:pt x="2932" y="117"/>
                  </a:lnTo>
                  <a:lnTo>
                    <a:pt x="2930" y="117"/>
                  </a:lnTo>
                  <a:lnTo>
                    <a:pt x="2930" y="118"/>
                  </a:lnTo>
                  <a:lnTo>
                    <a:pt x="2932" y="118"/>
                  </a:lnTo>
                  <a:lnTo>
                    <a:pt x="2932" y="120"/>
                  </a:lnTo>
                  <a:lnTo>
                    <a:pt x="2935" y="120"/>
                  </a:lnTo>
                  <a:lnTo>
                    <a:pt x="2936" y="121"/>
                  </a:lnTo>
                  <a:lnTo>
                    <a:pt x="2938" y="121"/>
                  </a:lnTo>
                  <a:lnTo>
                    <a:pt x="2941" y="123"/>
                  </a:lnTo>
                  <a:lnTo>
                    <a:pt x="2943" y="123"/>
                  </a:lnTo>
                  <a:lnTo>
                    <a:pt x="2944" y="124"/>
                  </a:lnTo>
                  <a:lnTo>
                    <a:pt x="2943" y="126"/>
                  </a:lnTo>
                  <a:lnTo>
                    <a:pt x="2941" y="126"/>
                  </a:lnTo>
                  <a:lnTo>
                    <a:pt x="2941" y="128"/>
                  </a:lnTo>
                  <a:lnTo>
                    <a:pt x="2941" y="129"/>
                  </a:lnTo>
                  <a:lnTo>
                    <a:pt x="2939" y="128"/>
                  </a:lnTo>
                  <a:lnTo>
                    <a:pt x="2936" y="126"/>
                  </a:lnTo>
                  <a:lnTo>
                    <a:pt x="2933" y="124"/>
                  </a:lnTo>
                  <a:lnTo>
                    <a:pt x="2930" y="123"/>
                  </a:lnTo>
                  <a:lnTo>
                    <a:pt x="2928" y="121"/>
                  </a:lnTo>
                  <a:lnTo>
                    <a:pt x="2925" y="121"/>
                  </a:lnTo>
                  <a:lnTo>
                    <a:pt x="2922" y="120"/>
                  </a:lnTo>
                  <a:lnTo>
                    <a:pt x="2922" y="120"/>
                  </a:lnTo>
                  <a:lnTo>
                    <a:pt x="2922" y="118"/>
                  </a:lnTo>
                  <a:lnTo>
                    <a:pt x="2924" y="118"/>
                  </a:lnTo>
                  <a:lnTo>
                    <a:pt x="2925" y="118"/>
                  </a:lnTo>
                  <a:lnTo>
                    <a:pt x="2928" y="118"/>
                  </a:lnTo>
                  <a:lnTo>
                    <a:pt x="2928" y="117"/>
                  </a:lnTo>
                  <a:lnTo>
                    <a:pt x="2930" y="117"/>
                  </a:lnTo>
                  <a:lnTo>
                    <a:pt x="2928" y="115"/>
                  </a:lnTo>
                  <a:lnTo>
                    <a:pt x="2927" y="113"/>
                  </a:lnTo>
                  <a:lnTo>
                    <a:pt x="2927" y="113"/>
                  </a:lnTo>
                  <a:lnTo>
                    <a:pt x="2928" y="112"/>
                  </a:lnTo>
                  <a:lnTo>
                    <a:pt x="2928" y="109"/>
                  </a:lnTo>
                  <a:lnTo>
                    <a:pt x="2928" y="107"/>
                  </a:lnTo>
                  <a:lnTo>
                    <a:pt x="2930" y="106"/>
                  </a:lnTo>
                  <a:lnTo>
                    <a:pt x="2933" y="104"/>
                  </a:lnTo>
                  <a:lnTo>
                    <a:pt x="2935" y="104"/>
                  </a:lnTo>
                  <a:lnTo>
                    <a:pt x="2936" y="102"/>
                  </a:lnTo>
                  <a:lnTo>
                    <a:pt x="2938" y="101"/>
                  </a:lnTo>
                  <a:lnTo>
                    <a:pt x="2938" y="99"/>
                  </a:lnTo>
                  <a:lnTo>
                    <a:pt x="2936" y="98"/>
                  </a:lnTo>
                  <a:lnTo>
                    <a:pt x="2933" y="96"/>
                  </a:lnTo>
                  <a:lnTo>
                    <a:pt x="2932" y="96"/>
                  </a:lnTo>
                  <a:lnTo>
                    <a:pt x="2932" y="96"/>
                  </a:lnTo>
                  <a:lnTo>
                    <a:pt x="2930" y="96"/>
                  </a:lnTo>
                  <a:lnTo>
                    <a:pt x="2930" y="95"/>
                  </a:lnTo>
                  <a:lnTo>
                    <a:pt x="2928" y="95"/>
                  </a:lnTo>
                  <a:lnTo>
                    <a:pt x="2928" y="95"/>
                  </a:lnTo>
                  <a:lnTo>
                    <a:pt x="2927" y="93"/>
                  </a:lnTo>
                  <a:lnTo>
                    <a:pt x="2927" y="93"/>
                  </a:lnTo>
                  <a:lnTo>
                    <a:pt x="2927" y="93"/>
                  </a:lnTo>
                  <a:lnTo>
                    <a:pt x="2930" y="93"/>
                  </a:lnTo>
                  <a:lnTo>
                    <a:pt x="2932" y="93"/>
                  </a:lnTo>
                  <a:lnTo>
                    <a:pt x="2935" y="91"/>
                  </a:lnTo>
                  <a:lnTo>
                    <a:pt x="2936" y="91"/>
                  </a:lnTo>
                  <a:close/>
                  <a:moveTo>
                    <a:pt x="14" y="90"/>
                  </a:moveTo>
                  <a:lnTo>
                    <a:pt x="14" y="90"/>
                  </a:lnTo>
                  <a:lnTo>
                    <a:pt x="14" y="93"/>
                  </a:lnTo>
                  <a:lnTo>
                    <a:pt x="14" y="95"/>
                  </a:lnTo>
                  <a:lnTo>
                    <a:pt x="16" y="96"/>
                  </a:lnTo>
                  <a:lnTo>
                    <a:pt x="16" y="96"/>
                  </a:lnTo>
                  <a:lnTo>
                    <a:pt x="18" y="98"/>
                  </a:lnTo>
                  <a:lnTo>
                    <a:pt x="18" y="98"/>
                  </a:lnTo>
                  <a:lnTo>
                    <a:pt x="16" y="98"/>
                  </a:lnTo>
                  <a:lnTo>
                    <a:pt x="14" y="96"/>
                  </a:lnTo>
                  <a:lnTo>
                    <a:pt x="14" y="96"/>
                  </a:lnTo>
                  <a:lnTo>
                    <a:pt x="14" y="95"/>
                  </a:lnTo>
                  <a:lnTo>
                    <a:pt x="14" y="93"/>
                  </a:lnTo>
                  <a:lnTo>
                    <a:pt x="14" y="91"/>
                  </a:lnTo>
                  <a:lnTo>
                    <a:pt x="14" y="90"/>
                  </a:lnTo>
                  <a:lnTo>
                    <a:pt x="14" y="90"/>
                  </a:lnTo>
                  <a:close/>
                  <a:moveTo>
                    <a:pt x="705" y="88"/>
                  </a:moveTo>
                  <a:lnTo>
                    <a:pt x="705" y="88"/>
                  </a:lnTo>
                  <a:lnTo>
                    <a:pt x="705" y="88"/>
                  </a:lnTo>
                  <a:lnTo>
                    <a:pt x="705" y="90"/>
                  </a:lnTo>
                  <a:lnTo>
                    <a:pt x="707" y="90"/>
                  </a:lnTo>
                  <a:lnTo>
                    <a:pt x="707" y="91"/>
                  </a:lnTo>
                  <a:lnTo>
                    <a:pt x="707" y="91"/>
                  </a:lnTo>
                  <a:lnTo>
                    <a:pt x="707" y="91"/>
                  </a:lnTo>
                  <a:lnTo>
                    <a:pt x="708" y="91"/>
                  </a:lnTo>
                  <a:lnTo>
                    <a:pt x="708" y="91"/>
                  </a:lnTo>
                  <a:lnTo>
                    <a:pt x="708" y="93"/>
                  </a:lnTo>
                  <a:lnTo>
                    <a:pt x="710" y="93"/>
                  </a:lnTo>
                  <a:lnTo>
                    <a:pt x="711" y="95"/>
                  </a:lnTo>
                  <a:lnTo>
                    <a:pt x="711" y="95"/>
                  </a:lnTo>
                  <a:lnTo>
                    <a:pt x="711" y="96"/>
                  </a:lnTo>
                  <a:lnTo>
                    <a:pt x="713" y="98"/>
                  </a:lnTo>
                  <a:lnTo>
                    <a:pt x="713" y="98"/>
                  </a:lnTo>
                  <a:lnTo>
                    <a:pt x="713" y="98"/>
                  </a:lnTo>
                  <a:lnTo>
                    <a:pt x="711" y="98"/>
                  </a:lnTo>
                  <a:lnTo>
                    <a:pt x="711" y="98"/>
                  </a:lnTo>
                  <a:lnTo>
                    <a:pt x="711" y="96"/>
                  </a:lnTo>
                  <a:lnTo>
                    <a:pt x="711" y="96"/>
                  </a:lnTo>
                  <a:lnTo>
                    <a:pt x="711" y="96"/>
                  </a:lnTo>
                  <a:lnTo>
                    <a:pt x="711" y="95"/>
                  </a:lnTo>
                  <a:lnTo>
                    <a:pt x="711" y="95"/>
                  </a:lnTo>
                  <a:lnTo>
                    <a:pt x="710" y="95"/>
                  </a:lnTo>
                  <a:lnTo>
                    <a:pt x="710" y="95"/>
                  </a:lnTo>
                  <a:lnTo>
                    <a:pt x="708" y="96"/>
                  </a:lnTo>
                  <a:lnTo>
                    <a:pt x="708" y="96"/>
                  </a:lnTo>
                  <a:lnTo>
                    <a:pt x="708" y="96"/>
                  </a:lnTo>
                  <a:lnTo>
                    <a:pt x="708" y="95"/>
                  </a:lnTo>
                  <a:lnTo>
                    <a:pt x="708" y="95"/>
                  </a:lnTo>
                  <a:lnTo>
                    <a:pt x="708" y="95"/>
                  </a:lnTo>
                  <a:lnTo>
                    <a:pt x="708" y="93"/>
                  </a:lnTo>
                  <a:lnTo>
                    <a:pt x="707" y="93"/>
                  </a:lnTo>
                  <a:lnTo>
                    <a:pt x="707" y="93"/>
                  </a:lnTo>
                  <a:lnTo>
                    <a:pt x="705" y="93"/>
                  </a:lnTo>
                  <a:lnTo>
                    <a:pt x="705" y="93"/>
                  </a:lnTo>
                  <a:lnTo>
                    <a:pt x="705" y="93"/>
                  </a:lnTo>
                  <a:lnTo>
                    <a:pt x="705" y="95"/>
                  </a:lnTo>
                  <a:lnTo>
                    <a:pt x="705" y="95"/>
                  </a:lnTo>
                  <a:lnTo>
                    <a:pt x="705" y="95"/>
                  </a:lnTo>
                  <a:lnTo>
                    <a:pt x="703" y="95"/>
                  </a:lnTo>
                  <a:lnTo>
                    <a:pt x="703" y="95"/>
                  </a:lnTo>
                  <a:lnTo>
                    <a:pt x="703" y="95"/>
                  </a:lnTo>
                  <a:lnTo>
                    <a:pt x="703" y="95"/>
                  </a:lnTo>
                  <a:lnTo>
                    <a:pt x="703" y="95"/>
                  </a:lnTo>
                  <a:lnTo>
                    <a:pt x="702" y="96"/>
                  </a:lnTo>
                  <a:lnTo>
                    <a:pt x="702" y="96"/>
                  </a:lnTo>
                  <a:lnTo>
                    <a:pt x="702" y="96"/>
                  </a:lnTo>
                  <a:lnTo>
                    <a:pt x="702" y="96"/>
                  </a:lnTo>
                  <a:lnTo>
                    <a:pt x="702" y="96"/>
                  </a:lnTo>
                  <a:lnTo>
                    <a:pt x="700" y="96"/>
                  </a:lnTo>
                  <a:lnTo>
                    <a:pt x="700" y="96"/>
                  </a:lnTo>
                  <a:lnTo>
                    <a:pt x="700" y="96"/>
                  </a:lnTo>
                  <a:lnTo>
                    <a:pt x="699" y="96"/>
                  </a:lnTo>
                  <a:lnTo>
                    <a:pt x="699" y="96"/>
                  </a:lnTo>
                  <a:lnTo>
                    <a:pt x="699" y="95"/>
                  </a:lnTo>
                  <a:lnTo>
                    <a:pt x="699" y="95"/>
                  </a:lnTo>
                  <a:lnTo>
                    <a:pt x="697" y="95"/>
                  </a:lnTo>
                  <a:lnTo>
                    <a:pt x="697" y="95"/>
                  </a:lnTo>
                  <a:lnTo>
                    <a:pt x="697" y="96"/>
                  </a:lnTo>
                  <a:lnTo>
                    <a:pt x="696" y="96"/>
                  </a:lnTo>
                  <a:lnTo>
                    <a:pt x="696" y="96"/>
                  </a:lnTo>
                  <a:lnTo>
                    <a:pt x="697" y="95"/>
                  </a:lnTo>
                  <a:lnTo>
                    <a:pt x="697" y="93"/>
                  </a:lnTo>
                  <a:lnTo>
                    <a:pt x="697" y="93"/>
                  </a:lnTo>
                  <a:lnTo>
                    <a:pt x="697" y="93"/>
                  </a:lnTo>
                  <a:lnTo>
                    <a:pt x="699" y="93"/>
                  </a:lnTo>
                  <a:lnTo>
                    <a:pt x="699" y="95"/>
                  </a:lnTo>
                  <a:lnTo>
                    <a:pt x="700" y="95"/>
                  </a:lnTo>
                  <a:lnTo>
                    <a:pt x="700" y="95"/>
                  </a:lnTo>
                  <a:lnTo>
                    <a:pt x="702" y="95"/>
                  </a:lnTo>
                  <a:lnTo>
                    <a:pt x="702" y="93"/>
                  </a:lnTo>
                  <a:lnTo>
                    <a:pt x="703" y="91"/>
                  </a:lnTo>
                  <a:lnTo>
                    <a:pt x="703" y="91"/>
                  </a:lnTo>
                  <a:lnTo>
                    <a:pt x="703" y="91"/>
                  </a:lnTo>
                  <a:lnTo>
                    <a:pt x="705" y="91"/>
                  </a:lnTo>
                  <a:lnTo>
                    <a:pt x="705" y="91"/>
                  </a:lnTo>
                  <a:lnTo>
                    <a:pt x="705" y="90"/>
                  </a:lnTo>
                  <a:lnTo>
                    <a:pt x="705" y="88"/>
                  </a:lnTo>
                  <a:lnTo>
                    <a:pt x="705" y="88"/>
                  </a:lnTo>
                  <a:close/>
                  <a:moveTo>
                    <a:pt x="353" y="87"/>
                  </a:moveTo>
                  <a:lnTo>
                    <a:pt x="355" y="87"/>
                  </a:lnTo>
                  <a:lnTo>
                    <a:pt x="355" y="87"/>
                  </a:lnTo>
                  <a:lnTo>
                    <a:pt x="355" y="88"/>
                  </a:lnTo>
                  <a:lnTo>
                    <a:pt x="355" y="90"/>
                  </a:lnTo>
                  <a:lnTo>
                    <a:pt x="357" y="91"/>
                  </a:lnTo>
                  <a:lnTo>
                    <a:pt x="358" y="91"/>
                  </a:lnTo>
                  <a:lnTo>
                    <a:pt x="358" y="91"/>
                  </a:lnTo>
                  <a:lnTo>
                    <a:pt x="358" y="93"/>
                  </a:lnTo>
                  <a:lnTo>
                    <a:pt x="358" y="93"/>
                  </a:lnTo>
                  <a:lnTo>
                    <a:pt x="358" y="93"/>
                  </a:lnTo>
                  <a:lnTo>
                    <a:pt x="358" y="95"/>
                  </a:lnTo>
                  <a:lnTo>
                    <a:pt x="358" y="95"/>
                  </a:lnTo>
                  <a:lnTo>
                    <a:pt x="360" y="95"/>
                  </a:lnTo>
                  <a:lnTo>
                    <a:pt x="361" y="96"/>
                  </a:lnTo>
                  <a:lnTo>
                    <a:pt x="361" y="96"/>
                  </a:lnTo>
                  <a:lnTo>
                    <a:pt x="363" y="98"/>
                  </a:lnTo>
                  <a:lnTo>
                    <a:pt x="363" y="98"/>
                  </a:lnTo>
                  <a:lnTo>
                    <a:pt x="363" y="99"/>
                  </a:lnTo>
                  <a:lnTo>
                    <a:pt x="361" y="99"/>
                  </a:lnTo>
                  <a:lnTo>
                    <a:pt x="361" y="101"/>
                  </a:lnTo>
                  <a:lnTo>
                    <a:pt x="361" y="101"/>
                  </a:lnTo>
                  <a:lnTo>
                    <a:pt x="361" y="101"/>
                  </a:lnTo>
                  <a:lnTo>
                    <a:pt x="361" y="101"/>
                  </a:lnTo>
                  <a:lnTo>
                    <a:pt x="361" y="99"/>
                  </a:lnTo>
                  <a:lnTo>
                    <a:pt x="360" y="98"/>
                  </a:lnTo>
                  <a:lnTo>
                    <a:pt x="360" y="98"/>
                  </a:lnTo>
                  <a:lnTo>
                    <a:pt x="358" y="96"/>
                  </a:lnTo>
                  <a:lnTo>
                    <a:pt x="360" y="96"/>
                  </a:lnTo>
                  <a:lnTo>
                    <a:pt x="360" y="96"/>
                  </a:lnTo>
                  <a:lnTo>
                    <a:pt x="358" y="96"/>
                  </a:lnTo>
                  <a:lnTo>
                    <a:pt x="357" y="96"/>
                  </a:lnTo>
                  <a:lnTo>
                    <a:pt x="353" y="96"/>
                  </a:lnTo>
                  <a:lnTo>
                    <a:pt x="352" y="96"/>
                  </a:lnTo>
                  <a:lnTo>
                    <a:pt x="352" y="98"/>
                  </a:lnTo>
                  <a:lnTo>
                    <a:pt x="352" y="98"/>
                  </a:lnTo>
                  <a:lnTo>
                    <a:pt x="352" y="98"/>
                  </a:lnTo>
                  <a:lnTo>
                    <a:pt x="353" y="98"/>
                  </a:lnTo>
                  <a:lnTo>
                    <a:pt x="353" y="98"/>
                  </a:lnTo>
                  <a:lnTo>
                    <a:pt x="355" y="99"/>
                  </a:lnTo>
                  <a:lnTo>
                    <a:pt x="355" y="99"/>
                  </a:lnTo>
                  <a:lnTo>
                    <a:pt x="357" y="101"/>
                  </a:lnTo>
                  <a:lnTo>
                    <a:pt x="358" y="99"/>
                  </a:lnTo>
                  <a:lnTo>
                    <a:pt x="358" y="99"/>
                  </a:lnTo>
                  <a:lnTo>
                    <a:pt x="360" y="101"/>
                  </a:lnTo>
                  <a:lnTo>
                    <a:pt x="360" y="101"/>
                  </a:lnTo>
                  <a:lnTo>
                    <a:pt x="360" y="101"/>
                  </a:lnTo>
                  <a:lnTo>
                    <a:pt x="361" y="101"/>
                  </a:lnTo>
                  <a:lnTo>
                    <a:pt x="361" y="101"/>
                  </a:lnTo>
                  <a:lnTo>
                    <a:pt x="361" y="102"/>
                  </a:lnTo>
                  <a:lnTo>
                    <a:pt x="360" y="102"/>
                  </a:lnTo>
                  <a:lnTo>
                    <a:pt x="360" y="102"/>
                  </a:lnTo>
                  <a:lnTo>
                    <a:pt x="358" y="102"/>
                  </a:lnTo>
                  <a:lnTo>
                    <a:pt x="358" y="102"/>
                  </a:lnTo>
                  <a:lnTo>
                    <a:pt x="355" y="106"/>
                  </a:lnTo>
                  <a:lnTo>
                    <a:pt x="353" y="107"/>
                  </a:lnTo>
                  <a:lnTo>
                    <a:pt x="352" y="107"/>
                  </a:lnTo>
                  <a:lnTo>
                    <a:pt x="350" y="106"/>
                  </a:lnTo>
                  <a:lnTo>
                    <a:pt x="349" y="106"/>
                  </a:lnTo>
                  <a:lnTo>
                    <a:pt x="349" y="106"/>
                  </a:lnTo>
                  <a:lnTo>
                    <a:pt x="345" y="107"/>
                  </a:lnTo>
                  <a:lnTo>
                    <a:pt x="344" y="107"/>
                  </a:lnTo>
                  <a:lnTo>
                    <a:pt x="344" y="106"/>
                  </a:lnTo>
                  <a:lnTo>
                    <a:pt x="344" y="106"/>
                  </a:lnTo>
                  <a:lnTo>
                    <a:pt x="344" y="104"/>
                  </a:lnTo>
                  <a:lnTo>
                    <a:pt x="344" y="104"/>
                  </a:lnTo>
                  <a:lnTo>
                    <a:pt x="344" y="102"/>
                  </a:lnTo>
                  <a:lnTo>
                    <a:pt x="344" y="102"/>
                  </a:lnTo>
                  <a:lnTo>
                    <a:pt x="345" y="101"/>
                  </a:lnTo>
                  <a:lnTo>
                    <a:pt x="347" y="101"/>
                  </a:lnTo>
                  <a:lnTo>
                    <a:pt x="349" y="101"/>
                  </a:lnTo>
                  <a:lnTo>
                    <a:pt x="349" y="99"/>
                  </a:lnTo>
                  <a:lnTo>
                    <a:pt x="349" y="98"/>
                  </a:lnTo>
                  <a:lnTo>
                    <a:pt x="349" y="98"/>
                  </a:lnTo>
                  <a:lnTo>
                    <a:pt x="349" y="98"/>
                  </a:lnTo>
                  <a:lnTo>
                    <a:pt x="349" y="98"/>
                  </a:lnTo>
                  <a:lnTo>
                    <a:pt x="350" y="96"/>
                  </a:lnTo>
                  <a:lnTo>
                    <a:pt x="352" y="95"/>
                  </a:lnTo>
                  <a:lnTo>
                    <a:pt x="353" y="95"/>
                  </a:lnTo>
                  <a:lnTo>
                    <a:pt x="353" y="93"/>
                  </a:lnTo>
                  <a:lnTo>
                    <a:pt x="353" y="93"/>
                  </a:lnTo>
                  <a:lnTo>
                    <a:pt x="353" y="93"/>
                  </a:lnTo>
                  <a:lnTo>
                    <a:pt x="352" y="93"/>
                  </a:lnTo>
                  <a:lnTo>
                    <a:pt x="352" y="93"/>
                  </a:lnTo>
                  <a:lnTo>
                    <a:pt x="350" y="95"/>
                  </a:lnTo>
                  <a:lnTo>
                    <a:pt x="349" y="95"/>
                  </a:lnTo>
                  <a:lnTo>
                    <a:pt x="347" y="96"/>
                  </a:lnTo>
                  <a:lnTo>
                    <a:pt x="347" y="96"/>
                  </a:lnTo>
                  <a:lnTo>
                    <a:pt x="347" y="95"/>
                  </a:lnTo>
                  <a:lnTo>
                    <a:pt x="345" y="93"/>
                  </a:lnTo>
                  <a:lnTo>
                    <a:pt x="347" y="93"/>
                  </a:lnTo>
                  <a:lnTo>
                    <a:pt x="349" y="93"/>
                  </a:lnTo>
                  <a:lnTo>
                    <a:pt x="349" y="93"/>
                  </a:lnTo>
                  <a:lnTo>
                    <a:pt x="349" y="93"/>
                  </a:lnTo>
                  <a:lnTo>
                    <a:pt x="349" y="93"/>
                  </a:lnTo>
                  <a:lnTo>
                    <a:pt x="350" y="93"/>
                  </a:lnTo>
                  <a:lnTo>
                    <a:pt x="350" y="93"/>
                  </a:lnTo>
                  <a:lnTo>
                    <a:pt x="350" y="93"/>
                  </a:lnTo>
                  <a:lnTo>
                    <a:pt x="350" y="91"/>
                  </a:lnTo>
                  <a:lnTo>
                    <a:pt x="350" y="91"/>
                  </a:lnTo>
                  <a:lnTo>
                    <a:pt x="355" y="91"/>
                  </a:lnTo>
                  <a:lnTo>
                    <a:pt x="355" y="90"/>
                  </a:lnTo>
                  <a:lnTo>
                    <a:pt x="355" y="90"/>
                  </a:lnTo>
                  <a:lnTo>
                    <a:pt x="353" y="87"/>
                  </a:lnTo>
                  <a:lnTo>
                    <a:pt x="353" y="87"/>
                  </a:lnTo>
                  <a:lnTo>
                    <a:pt x="353" y="87"/>
                  </a:lnTo>
                  <a:close/>
                  <a:moveTo>
                    <a:pt x="440" y="85"/>
                  </a:moveTo>
                  <a:lnTo>
                    <a:pt x="440" y="85"/>
                  </a:lnTo>
                  <a:lnTo>
                    <a:pt x="440" y="85"/>
                  </a:lnTo>
                  <a:lnTo>
                    <a:pt x="440" y="87"/>
                  </a:lnTo>
                  <a:lnTo>
                    <a:pt x="440" y="87"/>
                  </a:lnTo>
                  <a:lnTo>
                    <a:pt x="440" y="87"/>
                  </a:lnTo>
                  <a:lnTo>
                    <a:pt x="439" y="88"/>
                  </a:lnTo>
                  <a:lnTo>
                    <a:pt x="439" y="88"/>
                  </a:lnTo>
                  <a:lnTo>
                    <a:pt x="439" y="88"/>
                  </a:lnTo>
                  <a:lnTo>
                    <a:pt x="439" y="88"/>
                  </a:lnTo>
                  <a:lnTo>
                    <a:pt x="440" y="88"/>
                  </a:lnTo>
                  <a:lnTo>
                    <a:pt x="440" y="90"/>
                  </a:lnTo>
                  <a:lnTo>
                    <a:pt x="442" y="90"/>
                  </a:lnTo>
                  <a:lnTo>
                    <a:pt x="442" y="90"/>
                  </a:lnTo>
                  <a:lnTo>
                    <a:pt x="442" y="88"/>
                  </a:lnTo>
                  <a:lnTo>
                    <a:pt x="440" y="88"/>
                  </a:lnTo>
                  <a:lnTo>
                    <a:pt x="440" y="88"/>
                  </a:lnTo>
                  <a:lnTo>
                    <a:pt x="440" y="87"/>
                  </a:lnTo>
                  <a:lnTo>
                    <a:pt x="440" y="87"/>
                  </a:lnTo>
                  <a:lnTo>
                    <a:pt x="442" y="87"/>
                  </a:lnTo>
                  <a:lnTo>
                    <a:pt x="442" y="85"/>
                  </a:lnTo>
                  <a:lnTo>
                    <a:pt x="442" y="85"/>
                  </a:lnTo>
                  <a:lnTo>
                    <a:pt x="442" y="85"/>
                  </a:lnTo>
                  <a:lnTo>
                    <a:pt x="442" y="85"/>
                  </a:lnTo>
                  <a:lnTo>
                    <a:pt x="440" y="85"/>
                  </a:lnTo>
                  <a:close/>
                  <a:moveTo>
                    <a:pt x="3037" y="82"/>
                  </a:moveTo>
                  <a:lnTo>
                    <a:pt x="3039" y="82"/>
                  </a:lnTo>
                  <a:lnTo>
                    <a:pt x="3039" y="82"/>
                  </a:lnTo>
                  <a:lnTo>
                    <a:pt x="3039" y="83"/>
                  </a:lnTo>
                  <a:lnTo>
                    <a:pt x="3039" y="83"/>
                  </a:lnTo>
                  <a:lnTo>
                    <a:pt x="3037" y="83"/>
                  </a:lnTo>
                  <a:lnTo>
                    <a:pt x="3036" y="83"/>
                  </a:lnTo>
                  <a:lnTo>
                    <a:pt x="3037" y="82"/>
                  </a:lnTo>
                  <a:close/>
                  <a:moveTo>
                    <a:pt x="445" y="80"/>
                  </a:moveTo>
                  <a:lnTo>
                    <a:pt x="445" y="80"/>
                  </a:lnTo>
                  <a:lnTo>
                    <a:pt x="446" y="82"/>
                  </a:lnTo>
                  <a:lnTo>
                    <a:pt x="446" y="82"/>
                  </a:lnTo>
                  <a:lnTo>
                    <a:pt x="446" y="83"/>
                  </a:lnTo>
                  <a:lnTo>
                    <a:pt x="446" y="83"/>
                  </a:lnTo>
                  <a:lnTo>
                    <a:pt x="446" y="83"/>
                  </a:lnTo>
                  <a:lnTo>
                    <a:pt x="446" y="83"/>
                  </a:lnTo>
                  <a:lnTo>
                    <a:pt x="446" y="85"/>
                  </a:lnTo>
                  <a:lnTo>
                    <a:pt x="446" y="85"/>
                  </a:lnTo>
                  <a:lnTo>
                    <a:pt x="446" y="87"/>
                  </a:lnTo>
                  <a:lnTo>
                    <a:pt x="446" y="85"/>
                  </a:lnTo>
                  <a:lnTo>
                    <a:pt x="446" y="85"/>
                  </a:lnTo>
                  <a:lnTo>
                    <a:pt x="448" y="85"/>
                  </a:lnTo>
                  <a:lnTo>
                    <a:pt x="448" y="85"/>
                  </a:lnTo>
                  <a:lnTo>
                    <a:pt x="450" y="87"/>
                  </a:lnTo>
                  <a:lnTo>
                    <a:pt x="450" y="87"/>
                  </a:lnTo>
                  <a:lnTo>
                    <a:pt x="448" y="87"/>
                  </a:lnTo>
                  <a:lnTo>
                    <a:pt x="448" y="87"/>
                  </a:lnTo>
                  <a:lnTo>
                    <a:pt x="448" y="88"/>
                  </a:lnTo>
                  <a:lnTo>
                    <a:pt x="448" y="88"/>
                  </a:lnTo>
                  <a:lnTo>
                    <a:pt x="448" y="90"/>
                  </a:lnTo>
                  <a:lnTo>
                    <a:pt x="448" y="91"/>
                  </a:lnTo>
                  <a:lnTo>
                    <a:pt x="448" y="93"/>
                  </a:lnTo>
                  <a:lnTo>
                    <a:pt x="448" y="93"/>
                  </a:lnTo>
                  <a:lnTo>
                    <a:pt x="448" y="95"/>
                  </a:lnTo>
                  <a:lnTo>
                    <a:pt x="446" y="96"/>
                  </a:lnTo>
                  <a:lnTo>
                    <a:pt x="445" y="96"/>
                  </a:lnTo>
                  <a:lnTo>
                    <a:pt x="445" y="96"/>
                  </a:lnTo>
                  <a:lnTo>
                    <a:pt x="443" y="98"/>
                  </a:lnTo>
                  <a:lnTo>
                    <a:pt x="443" y="98"/>
                  </a:lnTo>
                  <a:lnTo>
                    <a:pt x="443" y="96"/>
                  </a:lnTo>
                  <a:lnTo>
                    <a:pt x="443" y="96"/>
                  </a:lnTo>
                  <a:lnTo>
                    <a:pt x="442" y="95"/>
                  </a:lnTo>
                  <a:lnTo>
                    <a:pt x="442" y="95"/>
                  </a:lnTo>
                  <a:lnTo>
                    <a:pt x="442" y="95"/>
                  </a:lnTo>
                  <a:lnTo>
                    <a:pt x="442" y="96"/>
                  </a:lnTo>
                  <a:lnTo>
                    <a:pt x="442" y="96"/>
                  </a:lnTo>
                  <a:lnTo>
                    <a:pt x="440" y="96"/>
                  </a:lnTo>
                  <a:lnTo>
                    <a:pt x="440" y="96"/>
                  </a:lnTo>
                  <a:lnTo>
                    <a:pt x="440" y="96"/>
                  </a:lnTo>
                  <a:lnTo>
                    <a:pt x="439" y="96"/>
                  </a:lnTo>
                  <a:lnTo>
                    <a:pt x="439" y="96"/>
                  </a:lnTo>
                  <a:lnTo>
                    <a:pt x="439" y="95"/>
                  </a:lnTo>
                  <a:lnTo>
                    <a:pt x="440" y="93"/>
                  </a:lnTo>
                  <a:lnTo>
                    <a:pt x="440" y="93"/>
                  </a:lnTo>
                  <a:lnTo>
                    <a:pt x="442" y="93"/>
                  </a:lnTo>
                  <a:lnTo>
                    <a:pt x="442" y="93"/>
                  </a:lnTo>
                  <a:lnTo>
                    <a:pt x="440" y="93"/>
                  </a:lnTo>
                  <a:lnTo>
                    <a:pt x="440" y="93"/>
                  </a:lnTo>
                  <a:lnTo>
                    <a:pt x="439" y="93"/>
                  </a:lnTo>
                  <a:lnTo>
                    <a:pt x="439" y="95"/>
                  </a:lnTo>
                  <a:lnTo>
                    <a:pt x="437" y="95"/>
                  </a:lnTo>
                  <a:lnTo>
                    <a:pt x="437" y="95"/>
                  </a:lnTo>
                  <a:lnTo>
                    <a:pt x="437" y="95"/>
                  </a:lnTo>
                  <a:lnTo>
                    <a:pt x="435" y="95"/>
                  </a:lnTo>
                  <a:lnTo>
                    <a:pt x="435" y="95"/>
                  </a:lnTo>
                  <a:lnTo>
                    <a:pt x="435" y="95"/>
                  </a:lnTo>
                  <a:lnTo>
                    <a:pt x="435" y="93"/>
                  </a:lnTo>
                  <a:lnTo>
                    <a:pt x="435" y="95"/>
                  </a:lnTo>
                  <a:lnTo>
                    <a:pt x="437" y="95"/>
                  </a:lnTo>
                  <a:lnTo>
                    <a:pt x="437" y="93"/>
                  </a:lnTo>
                  <a:lnTo>
                    <a:pt x="437" y="93"/>
                  </a:lnTo>
                  <a:lnTo>
                    <a:pt x="437" y="91"/>
                  </a:lnTo>
                  <a:lnTo>
                    <a:pt x="437" y="90"/>
                  </a:lnTo>
                  <a:lnTo>
                    <a:pt x="435" y="90"/>
                  </a:lnTo>
                  <a:lnTo>
                    <a:pt x="435" y="91"/>
                  </a:lnTo>
                  <a:lnTo>
                    <a:pt x="434" y="91"/>
                  </a:lnTo>
                  <a:lnTo>
                    <a:pt x="434" y="90"/>
                  </a:lnTo>
                  <a:lnTo>
                    <a:pt x="434" y="90"/>
                  </a:lnTo>
                  <a:lnTo>
                    <a:pt x="434" y="90"/>
                  </a:lnTo>
                  <a:lnTo>
                    <a:pt x="435" y="90"/>
                  </a:lnTo>
                  <a:lnTo>
                    <a:pt x="435" y="90"/>
                  </a:lnTo>
                  <a:lnTo>
                    <a:pt x="435" y="90"/>
                  </a:lnTo>
                  <a:lnTo>
                    <a:pt x="435" y="88"/>
                  </a:lnTo>
                  <a:lnTo>
                    <a:pt x="435" y="88"/>
                  </a:lnTo>
                  <a:lnTo>
                    <a:pt x="437" y="87"/>
                  </a:lnTo>
                  <a:lnTo>
                    <a:pt x="437" y="85"/>
                  </a:lnTo>
                  <a:lnTo>
                    <a:pt x="437" y="85"/>
                  </a:lnTo>
                  <a:lnTo>
                    <a:pt x="439" y="82"/>
                  </a:lnTo>
                  <a:lnTo>
                    <a:pt x="440" y="80"/>
                  </a:lnTo>
                  <a:lnTo>
                    <a:pt x="440" y="80"/>
                  </a:lnTo>
                  <a:lnTo>
                    <a:pt x="442" y="82"/>
                  </a:lnTo>
                  <a:lnTo>
                    <a:pt x="443" y="82"/>
                  </a:lnTo>
                  <a:lnTo>
                    <a:pt x="445" y="82"/>
                  </a:lnTo>
                  <a:lnTo>
                    <a:pt x="445" y="83"/>
                  </a:lnTo>
                  <a:lnTo>
                    <a:pt x="445" y="83"/>
                  </a:lnTo>
                  <a:lnTo>
                    <a:pt x="445" y="83"/>
                  </a:lnTo>
                  <a:lnTo>
                    <a:pt x="445" y="82"/>
                  </a:lnTo>
                  <a:lnTo>
                    <a:pt x="445" y="82"/>
                  </a:lnTo>
                  <a:lnTo>
                    <a:pt x="443" y="80"/>
                  </a:lnTo>
                  <a:lnTo>
                    <a:pt x="443" y="80"/>
                  </a:lnTo>
                  <a:lnTo>
                    <a:pt x="445" y="80"/>
                  </a:lnTo>
                  <a:close/>
                  <a:moveTo>
                    <a:pt x="3064" y="74"/>
                  </a:moveTo>
                  <a:lnTo>
                    <a:pt x="3066" y="74"/>
                  </a:lnTo>
                  <a:lnTo>
                    <a:pt x="3066" y="74"/>
                  </a:lnTo>
                  <a:lnTo>
                    <a:pt x="3066" y="76"/>
                  </a:lnTo>
                  <a:lnTo>
                    <a:pt x="3067" y="77"/>
                  </a:lnTo>
                  <a:lnTo>
                    <a:pt x="3069" y="79"/>
                  </a:lnTo>
                  <a:lnTo>
                    <a:pt x="3070" y="79"/>
                  </a:lnTo>
                  <a:lnTo>
                    <a:pt x="3070" y="79"/>
                  </a:lnTo>
                  <a:lnTo>
                    <a:pt x="3070" y="80"/>
                  </a:lnTo>
                  <a:lnTo>
                    <a:pt x="3072" y="80"/>
                  </a:lnTo>
                  <a:lnTo>
                    <a:pt x="3070" y="80"/>
                  </a:lnTo>
                  <a:lnTo>
                    <a:pt x="3069" y="80"/>
                  </a:lnTo>
                  <a:lnTo>
                    <a:pt x="3067" y="82"/>
                  </a:lnTo>
                  <a:lnTo>
                    <a:pt x="3067" y="83"/>
                  </a:lnTo>
                  <a:lnTo>
                    <a:pt x="3066" y="85"/>
                  </a:lnTo>
                  <a:lnTo>
                    <a:pt x="3062" y="85"/>
                  </a:lnTo>
                  <a:lnTo>
                    <a:pt x="3061" y="85"/>
                  </a:lnTo>
                  <a:lnTo>
                    <a:pt x="3059" y="85"/>
                  </a:lnTo>
                  <a:lnTo>
                    <a:pt x="3058" y="83"/>
                  </a:lnTo>
                  <a:lnTo>
                    <a:pt x="3056" y="82"/>
                  </a:lnTo>
                  <a:lnTo>
                    <a:pt x="3056" y="80"/>
                  </a:lnTo>
                  <a:lnTo>
                    <a:pt x="3054" y="77"/>
                  </a:lnTo>
                  <a:lnTo>
                    <a:pt x="3056" y="77"/>
                  </a:lnTo>
                  <a:lnTo>
                    <a:pt x="3059" y="76"/>
                  </a:lnTo>
                  <a:lnTo>
                    <a:pt x="3062" y="74"/>
                  </a:lnTo>
                  <a:lnTo>
                    <a:pt x="3064" y="74"/>
                  </a:lnTo>
                  <a:close/>
                  <a:moveTo>
                    <a:pt x="2725" y="72"/>
                  </a:moveTo>
                  <a:lnTo>
                    <a:pt x="2727" y="72"/>
                  </a:lnTo>
                  <a:lnTo>
                    <a:pt x="2728" y="72"/>
                  </a:lnTo>
                  <a:lnTo>
                    <a:pt x="2728" y="74"/>
                  </a:lnTo>
                  <a:lnTo>
                    <a:pt x="2727" y="74"/>
                  </a:lnTo>
                  <a:lnTo>
                    <a:pt x="2725" y="74"/>
                  </a:lnTo>
                  <a:lnTo>
                    <a:pt x="2723" y="74"/>
                  </a:lnTo>
                  <a:lnTo>
                    <a:pt x="2723" y="74"/>
                  </a:lnTo>
                  <a:lnTo>
                    <a:pt x="2720" y="77"/>
                  </a:lnTo>
                  <a:lnTo>
                    <a:pt x="2720" y="77"/>
                  </a:lnTo>
                  <a:lnTo>
                    <a:pt x="2720" y="79"/>
                  </a:lnTo>
                  <a:lnTo>
                    <a:pt x="2720" y="79"/>
                  </a:lnTo>
                  <a:lnTo>
                    <a:pt x="2723" y="79"/>
                  </a:lnTo>
                  <a:lnTo>
                    <a:pt x="2723" y="80"/>
                  </a:lnTo>
                  <a:lnTo>
                    <a:pt x="2723" y="80"/>
                  </a:lnTo>
                  <a:lnTo>
                    <a:pt x="2722" y="80"/>
                  </a:lnTo>
                  <a:lnTo>
                    <a:pt x="2722" y="82"/>
                  </a:lnTo>
                  <a:lnTo>
                    <a:pt x="2720" y="82"/>
                  </a:lnTo>
                  <a:lnTo>
                    <a:pt x="2719" y="82"/>
                  </a:lnTo>
                  <a:lnTo>
                    <a:pt x="2715" y="82"/>
                  </a:lnTo>
                  <a:lnTo>
                    <a:pt x="2715" y="80"/>
                  </a:lnTo>
                  <a:lnTo>
                    <a:pt x="2715" y="79"/>
                  </a:lnTo>
                  <a:lnTo>
                    <a:pt x="2715" y="77"/>
                  </a:lnTo>
                  <a:lnTo>
                    <a:pt x="2715" y="76"/>
                  </a:lnTo>
                  <a:lnTo>
                    <a:pt x="2717" y="76"/>
                  </a:lnTo>
                  <a:lnTo>
                    <a:pt x="2719" y="76"/>
                  </a:lnTo>
                  <a:lnTo>
                    <a:pt x="2720" y="76"/>
                  </a:lnTo>
                  <a:lnTo>
                    <a:pt x="2722" y="74"/>
                  </a:lnTo>
                  <a:lnTo>
                    <a:pt x="2723" y="72"/>
                  </a:lnTo>
                  <a:lnTo>
                    <a:pt x="2725" y="72"/>
                  </a:lnTo>
                  <a:close/>
                  <a:moveTo>
                    <a:pt x="582" y="65"/>
                  </a:moveTo>
                  <a:lnTo>
                    <a:pt x="582" y="65"/>
                  </a:lnTo>
                  <a:lnTo>
                    <a:pt x="584" y="65"/>
                  </a:lnTo>
                  <a:lnTo>
                    <a:pt x="585" y="65"/>
                  </a:lnTo>
                  <a:lnTo>
                    <a:pt x="587" y="66"/>
                  </a:lnTo>
                  <a:lnTo>
                    <a:pt x="582" y="65"/>
                  </a:lnTo>
                  <a:lnTo>
                    <a:pt x="582" y="65"/>
                  </a:lnTo>
                  <a:close/>
                  <a:moveTo>
                    <a:pt x="398" y="63"/>
                  </a:moveTo>
                  <a:lnTo>
                    <a:pt x="399" y="63"/>
                  </a:lnTo>
                  <a:lnTo>
                    <a:pt x="399" y="63"/>
                  </a:lnTo>
                  <a:lnTo>
                    <a:pt x="401" y="65"/>
                  </a:lnTo>
                  <a:lnTo>
                    <a:pt x="401" y="65"/>
                  </a:lnTo>
                  <a:lnTo>
                    <a:pt x="401" y="66"/>
                  </a:lnTo>
                  <a:lnTo>
                    <a:pt x="399" y="65"/>
                  </a:lnTo>
                  <a:lnTo>
                    <a:pt x="398" y="65"/>
                  </a:lnTo>
                  <a:lnTo>
                    <a:pt x="398" y="65"/>
                  </a:lnTo>
                  <a:lnTo>
                    <a:pt x="398" y="63"/>
                  </a:lnTo>
                  <a:close/>
                  <a:moveTo>
                    <a:pt x="323" y="63"/>
                  </a:moveTo>
                  <a:lnTo>
                    <a:pt x="323" y="65"/>
                  </a:lnTo>
                  <a:lnTo>
                    <a:pt x="323" y="65"/>
                  </a:lnTo>
                  <a:lnTo>
                    <a:pt x="322" y="66"/>
                  </a:lnTo>
                  <a:lnTo>
                    <a:pt x="322" y="66"/>
                  </a:lnTo>
                  <a:lnTo>
                    <a:pt x="323" y="66"/>
                  </a:lnTo>
                  <a:lnTo>
                    <a:pt x="323" y="66"/>
                  </a:lnTo>
                  <a:lnTo>
                    <a:pt x="325" y="65"/>
                  </a:lnTo>
                  <a:lnTo>
                    <a:pt x="325" y="63"/>
                  </a:lnTo>
                  <a:lnTo>
                    <a:pt x="323" y="63"/>
                  </a:lnTo>
                  <a:close/>
                  <a:moveTo>
                    <a:pt x="412" y="63"/>
                  </a:moveTo>
                  <a:lnTo>
                    <a:pt x="413" y="63"/>
                  </a:lnTo>
                  <a:lnTo>
                    <a:pt x="413" y="63"/>
                  </a:lnTo>
                  <a:lnTo>
                    <a:pt x="415" y="65"/>
                  </a:lnTo>
                  <a:lnTo>
                    <a:pt x="415" y="65"/>
                  </a:lnTo>
                  <a:lnTo>
                    <a:pt x="413" y="66"/>
                  </a:lnTo>
                  <a:lnTo>
                    <a:pt x="410" y="66"/>
                  </a:lnTo>
                  <a:lnTo>
                    <a:pt x="407" y="68"/>
                  </a:lnTo>
                  <a:lnTo>
                    <a:pt x="404" y="68"/>
                  </a:lnTo>
                  <a:lnTo>
                    <a:pt x="402" y="68"/>
                  </a:lnTo>
                  <a:lnTo>
                    <a:pt x="402" y="68"/>
                  </a:lnTo>
                  <a:lnTo>
                    <a:pt x="401" y="68"/>
                  </a:lnTo>
                  <a:lnTo>
                    <a:pt x="401" y="68"/>
                  </a:lnTo>
                  <a:lnTo>
                    <a:pt x="402" y="66"/>
                  </a:lnTo>
                  <a:lnTo>
                    <a:pt x="402" y="66"/>
                  </a:lnTo>
                  <a:lnTo>
                    <a:pt x="404" y="66"/>
                  </a:lnTo>
                  <a:lnTo>
                    <a:pt x="405" y="66"/>
                  </a:lnTo>
                  <a:lnTo>
                    <a:pt x="407" y="66"/>
                  </a:lnTo>
                  <a:lnTo>
                    <a:pt x="407" y="66"/>
                  </a:lnTo>
                  <a:lnTo>
                    <a:pt x="409" y="66"/>
                  </a:lnTo>
                  <a:lnTo>
                    <a:pt x="409" y="65"/>
                  </a:lnTo>
                  <a:lnTo>
                    <a:pt x="410" y="65"/>
                  </a:lnTo>
                  <a:lnTo>
                    <a:pt x="412" y="63"/>
                  </a:lnTo>
                  <a:lnTo>
                    <a:pt x="412" y="63"/>
                  </a:lnTo>
                  <a:close/>
                  <a:moveTo>
                    <a:pt x="372" y="61"/>
                  </a:moveTo>
                  <a:lnTo>
                    <a:pt x="372" y="61"/>
                  </a:lnTo>
                  <a:lnTo>
                    <a:pt x="374" y="61"/>
                  </a:lnTo>
                  <a:lnTo>
                    <a:pt x="374" y="61"/>
                  </a:lnTo>
                  <a:lnTo>
                    <a:pt x="375" y="61"/>
                  </a:lnTo>
                  <a:lnTo>
                    <a:pt x="375" y="61"/>
                  </a:lnTo>
                  <a:lnTo>
                    <a:pt x="375" y="61"/>
                  </a:lnTo>
                  <a:lnTo>
                    <a:pt x="375" y="63"/>
                  </a:lnTo>
                  <a:lnTo>
                    <a:pt x="377" y="63"/>
                  </a:lnTo>
                  <a:lnTo>
                    <a:pt x="377" y="63"/>
                  </a:lnTo>
                  <a:lnTo>
                    <a:pt x="375" y="65"/>
                  </a:lnTo>
                  <a:lnTo>
                    <a:pt x="375" y="66"/>
                  </a:lnTo>
                  <a:lnTo>
                    <a:pt x="375" y="66"/>
                  </a:lnTo>
                  <a:lnTo>
                    <a:pt x="374" y="66"/>
                  </a:lnTo>
                  <a:lnTo>
                    <a:pt x="374" y="66"/>
                  </a:lnTo>
                  <a:lnTo>
                    <a:pt x="372" y="65"/>
                  </a:lnTo>
                  <a:lnTo>
                    <a:pt x="371" y="65"/>
                  </a:lnTo>
                  <a:lnTo>
                    <a:pt x="371" y="63"/>
                  </a:lnTo>
                  <a:lnTo>
                    <a:pt x="371" y="63"/>
                  </a:lnTo>
                  <a:lnTo>
                    <a:pt x="371" y="61"/>
                  </a:lnTo>
                  <a:lnTo>
                    <a:pt x="371" y="61"/>
                  </a:lnTo>
                  <a:lnTo>
                    <a:pt x="372" y="61"/>
                  </a:lnTo>
                  <a:close/>
                  <a:moveTo>
                    <a:pt x="667" y="60"/>
                  </a:moveTo>
                  <a:lnTo>
                    <a:pt x="667" y="60"/>
                  </a:lnTo>
                  <a:lnTo>
                    <a:pt x="666" y="61"/>
                  </a:lnTo>
                  <a:lnTo>
                    <a:pt x="666" y="61"/>
                  </a:lnTo>
                  <a:lnTo>
                    <a:pt x="669" y="60"/>
                  </a:lnTo>
                  <a:lnTo>
                    <a:pt x="669" y="60"/>
                  </a:lnTo>
                  <a:lnTo>
                    <a:pt x="669" y="60"/>
                  </a:lnTo>
                  <a:lnTo>
                    <a:pt x="669" y="60"/>
                  </a:lnTo>
                  <a:lnTo>
                    <a:pt x="669" y="61"/>
                  </a:lnTo>
                  <a:lnTo>
                    <a:pt x="666" y="63"/>
                  </a:lnTo>
                  <a:lnTo>
                    <a:pt x="666" y="63"/>
                  </a:lnTo>
                  <a:lnTo>
                    <a:pt x="666" y="63"/>
                  </a:lnTo>
                  <a:lnTo>
                    <a:pt x="666" y="65"/>
                  </a:lnTo>
                  <a:lnTo>
                    <a:pt x="669" y="61"/>
                  </a:lnTo>
                  <a:lnTo>
                    <a:pt x="670" y="61"/>
                  </a:lnTo>
                  <a:lnTo>
                    <a:pt x="670" y="61"/>
                  </a:lnTo>
                  <a:lnTo>
                    <a:pt x="670" y="63"/>
                  </a:lnTo>
                  <a:lnTo>
                    <a:pt x="667" y="65"/>
                  </a:lnTo>
                  <a:lnTo>
                    <a:pt x="667" y="65"/>
                  </a:lnTo>
                  <a:lnTo>
                    <a:pt x="666" y="66"/>
                  </a:lnTo>
                  <a:lnTo>
                    <a:pt x="664" y="68"/>
                  </a:lnTo>
                  <a:lnTo>
                    <a:pt x="662" y="68"/>
                  </a:lnTo>
                  <a:lnTo>
                    <a:pt x="661" y="69"/>
                  </a:lnTo>
                  <a:lnTo>
                    <a:pt x="659" y="71"/>
                  </a:lnTo>
                  <a:lnTo>
                    <a:pt x="659" y="71"/>
                  </a:lnTo>
                  <a:lnTo>
                    <a:pt x="661" y="69"/>
                  </a:lnTo>
                  <a:lnTo>
                    <a:pt x="662" y="68"/>
                  </a:lnTo>
                  <a:lnTo>
                    <a:pt x="664" y="66"/>
                  </a:lnTo>
                  <a:lnTo>
                    <a:pt x="664" y="66"/>
                  </a:lnTo>
                  <a:lnTo>
                    <a:pt x="664" y="66"/>
                  </a:lnTo>
                  <a:lnTo>
                    <a:pt x="664" y="65"/>
                  </a:lnTo>
                  <a:lnTo>
                    <a:pt x="664" y="65"/>
                  </a:lnTo>
                  <a:lnTo>
                    <a:pt x="664" y="65"/>
                  </a:lnTo>
                  <a:lnTo>
                    <a:pt x="664" y="63"/>
                  </a:lnTo>
                  <a:lnTo>
                    <a:pt x="664" y="63"/>
                  </a:lnTo>
                  <a:lnTo>
                    <a:pt x="662" y="65"/>
                  </a:lnTo>
                  <a:lnTo>
                    <a:pt x="661" y="66"/>
                  </a:lnTo>
                  <a:lnTo>
                    <a:pt x="658" y="69"/>
                  </a:lnTo>
                  <a:lnTo>
                    <a:pt x="658" y="71"/>
                  </a:lnTo>
                  <a:lnTo>
                    <a:pt x="658" y="71"/>
                  </a:lnTo>
                  <a:lnTo>
                    <a:pt x="655" y="74"/>
                  </a:lnTo>
                  <a:lnTo>
                    <a:pt x="655" y="74"/>
                  </a:lnTo>
                  <a:lnTo>
                    <a:pt x="655" y="76"/>
                  </a:lnTo>
                  <a:lnTo>
                    <a:pt x="655" y="77"/>
                  </a:lnTo>
                  <a:lnTo>
                    <a:pt x="655" y="77"/>
                  </a:lnTo>
                  <a:lnTo>
                    <a:pt x="655" y="79"/>
                  </a:lnTo>
                  <a:lnTo>
                    <a:pt x="655" y="79"/>
                  </a:lnTo>
                  <a:lnTo>
                    <a:pt x="655" y="77"/>
                  </a:lnTo>
                  <a:lnTo>
                    <a:pt x="655" y="79"/>
                  </a:lnTo>
                  <a:lnTo>
                    <a:pt x="655" y="79"/>
                  </a:lnTo>
                  <a:lnTo>
                    <a:pt x="655" y="80"/>
                  </a:lnTo>
                  <a:lnTo>
                    <a:pt x="655" y="82"/>
                  </a:lnTo>
                  <a:lnTo>
                    <a:pt x="655" y="82"/>
                  </a:lnTo>
                  <a:lnTo>
                    <a:pt x="653" y="82"/>
                  </a:lnTo>
                  <a:lnTo>
                    <a:pt x="651" y="83"/>
                  </a:lnTo>
                  <a:lnTo>
                    <a:pt x="651" y="83"/>
                  </a:lnTo>
                  <a:lnTo>
                    <a:pt x="651" y="85"/>
                  </a:lnTo>
                  <a:lnTo>
                    <a:pt x="650" y="85"/>
                  </a:lnTo>
                  <a:lnTo>
                    <a:pt x="648" y="85"/>
                  </a:lnTo>
                  <a:lnTo>
                    <a:pt x="650" y="85"/>
                  </a:lnTo>
                  <a:lnTo>
                    <a:pt x="650" y="83"/>
                  </a:lnTo>
                  <a:lnTo>
                    <a:pt x="651" y="82"/>
                  </a:lnTo>
                  <a:lnTo>
                    <a:pt x="655" y="82"/>
                  </a:lnTo>
                  <a:lnTo>
                    <a:pt x="655" y="80"/>
                  </a:lnTo>
                  <a:lnTo>
                    <a:pt x="655" y="80"/>
                  </a:lnTo>
                  <a:lnTo>
                    <a:pt x="653" y="80"/>
                  </a:lnTo>
                  <a:lnTo>
                    <a:pt x="653" y="79"/>
                  </a:lnTo>
                  <a:lnTo>
                    <a:pt x="653" y="79"/>
                  </a:lnTo>
                  <a:lnTo>
                    <a:pt x="655" y="79"/>
                  </a:lnTo>
                  <a:lnTo>
                    <a:pt x="655" y="74"/>
                  </a:lnTo>
                  <a:lnTo>
                    <a:pt x="653" y="74"/>
                  </a:lnTo>
                  <a:lnTo>
                    <a:pt x="653" y="76"/>
                  </a:lnTo>
                  <a:lnTo>
                    <a:pt x="653" y="76"/>
                  </a:lnTo>
                  <a:lnTo>
                    <a:pt x="653" y="77"/>
                  </a:lnTo>
                  <a:lnTo>
                    <a:pt x="653" y="77"/>
                  </a:lnTo>
                  <a:lnTo>
                    <a:pt x="653" y="77"/>
                  </a:lnTo>
                  <a:lnTo>
                    <a:pt x="651" y="77"/>
                  </a:lnTo>
                  <a:lnTo>
                    <a:pt x="650" y="79"/>
                  </a:lnTo>
                  <a:lnTo>
                    <a:pt x="650" y="79"/>
                  </a:lnTo>
                  <a:lnTo>
                    <a:pt x="650" y="77"/>
                  </a:lnTo>
                  <a:lnTo>
                    <a:pt x="653" y="72"/>
                  </a:lnTo>
                  <a:lnTo>
                    <a:pt x="655" y="69"/>
                  </a:lnTo>
                  <a:lnTo>
                    <a:pt x="655" y="69"/>
                  </a:lnTo>
                  <a:lnTo>
                    <a:pt x="653" y="69"/>
                  </a:lnTo>
                  <a:lnTo>
                    <a:pt x="653" y="68"/>
                  </a:lnTo>
                  <a:lnTo>
                    <a:pt x="653" y="68"/>
                  </a:lnTo>
                  <a:lnTo>
                    <a:pt x="653" y="68"/>
                  </a:lnTo>
                  <a:lnTo>
                    <a:pt x="653" y="68"/>
                  </a:lnTo>
                  <a:lnTo>
                    <a:pt x="658" y="65"/>
                  </a:lnTo>
                  <a:lnTo>
                    <a:pt x="661" y="61"/>
                  </a:lnTo>
                  <a:lnTo>
                    <a:pt x="664" y="61"/>
                  </a:lnTo>
                  <a:lnTo>
                    <a:pt x="666" y="60"/>
                  </a:lnTo>
                  <a:lnTo>
                    <a:pt x="667" y="60"/>
                  </a:lnTo>
                  <a:close/>
                  <a:moveTo>
                    <a:pt x="612" y="58"/>
                  </a:moveTo>
                  <a:lnTo>
                    <a:pt x="612" y="60"/>
                  </a:lnTo>
                  <a:lnTo>
                    <a:pt x="614" y="60"/>
                  </a:lnTo>
                  <a:lnTo>
                    <a:pt x="615" y="60"/>
                  </a:lnTo>
                  <a:lnTo>
                    <a:pt x="615" y="60"/>
                  </a:lnTo>
                  <a:lnTo>
                    <a:pt x="612" y="61"/>
                  </a:lnTo>
                  <a:lnTo>
                    <a:pt x="609" y="60"/>
                  </a:lnTo>
                  <a:lnTo>
                    <a:pt x="609" y="60"/>
                  </a:lnTo>
                  <a:lnTo>
                    <a:pt x="610" y="60"/>
                  </a:lnTo>
                  <a:lnTo>
                    <a:pt x="610" y="60"/>
                  </a:lnTo>
                  <a:lnTo>
                    <a:pt x="610" y="58"/>
                  </a:lnTo>
                  <a:lnTo>
                    <a:pt x="612" y="58"/>
                  </a:lnTo>
                  <a:close/>
                  <a:moveTo>
                    <a:pt x="3176" y="55"/>
                  </a:moveTo>
                  <a:lnTo>
                    <a:pt x="3177" y="58"/>
                  </a:lnTo>
                  <a:lnTo>
                    <a:pt x="3179" y="60"/>
                  </a:lnTo>
                  <a:lnTo>
                    <a:pt x="3179" y="61"/>
                  </a:lnTo>
                  <a:lnTo>
                    <a:pt x="3177" y="63"/>
                  </a:lnTo>
                  <a:lnTo>
                    <a:pt x="3177" y="65"/>
                  </a:lnTo>
                  <a:lnTo>
                    <a:pt x="3177" y="66"/>
                  </a:lnTo>
                  <a:lnTo>
                    <a:pt x="3177" y="68"/>
                  </a:lnTo>
                  <a:lnTo>
                    <a:pt x="3174" y="71"/>
                  </a:lnTo>
                  <a:lnTo>
                    <a:pt x="3174" y="72"/>
                  </a:lnTo>
                  <a:lnTo>
                    <a:pt x="3174" y="74"/>
                  </a:lnTo>
                  <a:lnTo>
                    <a:pt x="3174" y="74"/>
                  </a:lnTo>
                  <a:lnTo>
                    <a:pt x="3174" y="74"/>
                  </a:lnTo>
                  <a:lnTo>
                    <a:pt x="3174" y="76"/>
                  </a:lnTo>
                  <a:lnTo>
                    <a:pt x="3173" y="76"/>
                  </a:lnTo>
                  <a:lnTo>
                    <a:pt x="3170" y="76"/>
                  </a:lnTo>
                  <a:lnTo>
                    <a:pt x="3170" y="76"/>
                  </a:lnTo>
                  <a:lnTo>
                    <a:pt x="3170" y="74"/>
                  </a:lnTo>
                  <a:lnTo>
                    <a:pt x="3171" y="74"/>
                  </a:lnTo>
                  <a:lnTo>
                    <a:pt x="3171" y="71"/>
                  </a:lnTo>
                  <a:lnTo>
                    <a:pt x="3171" y="65"/>
                  </a:lnTo>
                  <a:lnTo>
                    <a:pt x="3171" y="61"/>
                  </a:lnTo>
                  <a:lnTo>
                    <a:pt x="3173" y="60"/>
                  </a:lnTo>
                  <a:lnTo>
                    <a:pt x="3173" y="60"/>
                  </a:lnTo>
                  <a:lnTo>
                    <a:pt x="3173" y="58"/>
                  </a:lnTo>
                  <a:lnTo>
                    <a:pt x="3173" y="58"/>
                  </a:lnTo>
                  <a:lnTo>
                    <a:pt x="3174" y="57"/>
                  </a:lnTo>
                  <a:lnTo>
                    <a:pt x="3174" y="55"/>
                  </a:lnTo>
                  <a:lnTo>
                    <a:pt x="3176" y="55"/>
                  </a:lnTo>
                  <a:close/>
                  <a:moveTo>
                    <a:pt x="729" y="55"/>
                  </a:moveTo>
                  <a:lnTo>
                    <a:pt x="727" y="55"/>
                  </a:lnTo>
                  <a:lnTo>
                    <a:pt x="727" y="55"/>
                  </a:lnTo>
                  <a:lnTo>
                    <a:pt x="726" y="57"/>
                  </a:lnTo>
                  <a:lnTo>
                    <a:pt x="724" y="58"/>
                  </a:lnTo>
                  <a:lnTo>
                    <a:pt x="722" y="58"/>
                  </a:lnTo>
                  <a:lnTo>
                    <a:pt x="722" y="60"/>
                  </a:lnTo>
                  <a:lnTo>
                    <a:pt x="724" y="60"/>
                  </a:lnTo>
                  <a:lnTo>
                    <a:pt x="724" y="61"/>
                  </a:lnTo>
                  <a:lnTo>
                    <a:pt x="724" y="61"/>
                  </a:lnTo>
                  <a:lnTo>
                    <a:pt x="726" y="61"/>
                  </a:lnTo>
                  <a:lnTo>
                    <a:pt x="726" y="63"/>
                  </a:lnTo>
                  <a:lnTo>
                    <a:pt x="727" y="63"/>
                  </a:lnTo>
                  <a:lnTo>
                    <a:pt x="729" y="63"/>
                  </a:lnTo>
                  <a:lnTo>
                    <a:pt x="730" y="63"/>
                  </a:lnTo>
                  <a:lnTo>
                    <a:pt x="730" y="63"/>
                  </a:lnTo>
                  <a:lnTo>
                    <a:pt x="732" y="63"/>
                  </a:lnTo>
                  <a:lnTo>
                    <a:pt x="732" y="63"/>
                  </a:lnTo>
                  <a:lnTo>
                    <a:pt x="733" y="61"/>
                  </a:lnTo>
                  <a:lnTo>
                    <a:pt x="733" y="61"/>
                  </a:lnTo>
                  <a:lnTo>
                    <a:pt x="732" y="60"/>
                  </a:lnTo>
                  <a:lnTo>
                    <a:pt x="730" y="60"/>
                  </a:lnTo>
                  <a:lnTo>
                    <a:pt x="730" y="58"/>
                  </a:lnTo>
                  <a:lnTo>
                    <a:pt x="730" y="58"/>
                  </a:lnTo>
                  <a:lnTo>
                    <a:pt x="730" y="58"/>
                  </a:lnTo>
                  <a:lnTo>
                    <a:pt x="732" y="60"/>
                  </a:lnTo>
                  <a:lnTo>
                    <a:pt x="732" y="60"/>
                  </a:lnTo>
                  <a:lnTo>
                    <a:pt x="733" y="60"/>
                  </a:lnTo>
                  <a:lnTo>
                    <a:pt x="733" y="58"/>
                  </a:lnTo>
                  <a:lnTo>
                    <a:pt x="733" y="57"/>
                  </a:lnTo>
                  <a:lnTo>
                    <a:pt x="733" y="57"/>
                  </a:lnTo>
                  <a:lnTo>
                    <a:pt x="732" y="55"/>
                  </a:lnTo>
                  <a:lnTo>
                    <a:pt x="730" y="55"/>
                  </a:lnTo>
                  <a:lnTo>
                    <a:pt x="729" y="55"/>
                  </a:lnTo>
                  <a:close/>
                  <a:moveTo>
                    <a:pt x="286" y="52"/>
                  </a:moveTo>
                  <a:lnTo>
                    <a:pt x="286" y="52"/>
                  </a:lnTo>
                  <a:lnTo>
                    <a:pt x="287" y="54"/>
                  </a:lnTo>
                  <a:lnTo>
                    <a:pt x="287" y="55"/>
                  </a:lnTo>
                  <a:lnTo>
                    <a:pt x="287" y="55"/>
                  </a:lnTo>
                  <a:lnTo>
                    <a:pt x="289" y="54"/>
                  </a:lnTo>
                  <a:lnTo>
                    <a:pt x="289" y="54"/>
                  </a:lnTo>
                  <a:lnTo>
                    <a:pt x="289" y="52"/>
                  </a:lnTo>
                  <a:lnTo>
                    <a:pt x="289" y="52"/>
                  </a:lnTo>
                  <a:lnTo>
                    <a:pt x="289" y="52"/>
                  </a:lnTo>
                  <a:lnTo>
                    <a:pt x="290" y="54"/>
                  </a:lnTo>
                  <a:lnTo>
                    <a:pt x="290" y="57"/>
                  </a:lnTo>
                  <a:lnTo>
                    <a:pt x="292" y="58"/>
                  </a:lnTo>
                  <a:lnTo>
                    <a:pt x="292" y="60"/>
                  </a:lnTo>
                  <a:lnTo>
                    <a:pt x="292" y="58"/>
                  </a:lnTo>
                  <a:lnTo>
                    <a:pt x="292" y="58"/>
                  </a:lnTo>
                  <a:lnTo>
                    <a:pt x="292" y="57"/>
                  </a:lnTo>
                  <a:lnTo>
                    <a:pt x="290" y="54"/>
                  </a:lnTo>
                  <a:lnTo>
                    <a:pt x="292" y="54"/>
                  </a:lnTo>
                  <a:lnTo>
                    <a:pt x="292" y="54"/>
                  </a:lnTo>
                  <a:lnTo>
                    <a:pt x="292" y="54"/>
                  </a:lnTo>
                  <a:lnTo>
                    <a:pt x="293" y="54"/>
                  </a:lnTo>
                  <a:lnTo>
                    <a:pt x="293" y="55"/>
                  </a:lnTo>
                  <a:lnTo>
                    <a:pt x="293" y="55"/>
                  </a:lnTo>
                  <a:lnTo>
                    <a:pt x="293" y="57"/>
                  </a:lnTo>
                  <a:lnTo>
                    <a:pt x="293" y="58"/>
                  </a:lnTo>
                  <a:lnTo>
                    <a:pt x="293" y="58"/>
                  </a:lnTo>
                  <a:lnTo>
                    <a:pt x="293" y="60"/>
                  </a:lnTo>
                  <a:lnTo>
                    <a:pt x="295" y="60"/>
                  </a:lnTo>
                  <a:lnTo>
                    <a:pt x="297" y="61"/>
                  </a:lnTo>
                  <a:lnTo>
                    <a:pt x="297" y="61"/>
                  </a:lnTo>
                  <a:lnTo>
                    <a:pt x="297" y="63"/>
                  </a:lnTo>
                  <a:lnTo>
                    <a:pt x="297" y="63"/>
                  </a:lnTo>
                  <a:lnTo>
                    <a:pt x="295" y="65"/>
                  </a:lnTo>
                  <a:lnTo>
                    <a:pt x="295" y="65"/>
                  </a:lnTo>
                  <a:lnTo>
                    <a:pt x="295" y="66"/>
                  </a:lnTo>
                  <a:lnTo>
                    <a:pt x="293" y="66"/>
                  </a:lnTo>
                  <a:lnTo>
                    <a:pt x="293" y="66"/>
                  </a:lnTo>
                  <a:lnTo>
                    <a:pt x="295" y="68"/>
                  </a:lnTo>
                  <a:lnTo>
                    <a:pt x="295" y="68"/>
                  </a:lnTo>
                  <a:lnTo>
                    <a:pt x="298" y="69"/>
                  </a:lnTo>
                  <a:lnTo>
                    <a:pt x="300" y="71"/>
                  </a:lnTo>
                  <a:lnTo>
                    <a:pt x="301" y="72"/>
                  </a:lnTo>
                  <a:lnTo>
                    <a:pt x="303" y="72"/>
                  </a:lnTo>
                  <a:lnTo>
                    <a:pt x="304" y="76"/>
                  </a:lnTo>
                  <a:lnTo>
                    <a:pt x="306" y="77"/>
                  </a:lnTo>
                  <a:lnTo>
                    <a:pt x="306" y="77"/>
                  </a:lnTo>
                  <a:lnTo>
                    <a:pt x="306" y="79"/>
                  </a:lnTo>
                  <a:lnTo>
                    <a:pt x="304" y="80"/>
                  </a:lnTo>
                  <a:lnTo>
                    <a:pt x="304" y="80"/>
                  </a:lnTo>
                  <a:lnTo>
                    <a:pt x="303" y="82"/>
                  </a:lnTo>
                  <a:lnTo>
                    <a:pt x="301" y="82"/>
                  </a:lnTo>
                  <a:lnTo>
                    <a:pt x="300" y="82"/>
                  </a:lnTo>
                  <a:lnTo>
                    <a:pt x="300" y="82"/>
                  </a:lnTo>
                  <a:lnTo>
                    <a:pt x="298" y="82"/>
                  </a:lnTo>
                  <a:lnTo>
                    <a:pt x="298" y="82"/>
                  </a:lnTo>
                  <a:lnTo>
                    <a:pt x="297" y="80"/>
                  </a:lnTo>
                  <a:lnTo>
                    <a:pt x="297" y="77"/>
                  </a:lnTo>
                  <a:lnTo>
                    <a:pt x="297" y="77"/>
                  </a:lnTo>
                  <a:lnTo>
                    <a:pt x="297" y="76"/>
                  </a:lnTo>
                  <a:lnTo>
                    <a:pt x="295" y="72"/>
                  </a:lnTo>
                  <a:lnTo>
                    <a:pt x="293" y="69"/>
                  </a:lnTo>
                  <a:lnTo>
                    <a:pt x="293" y="68"/>
                  </a:lnTo>
                  <a:lnTo>
                    <a:pt x="292" y="66"/>
                  </a:lnTo>
                  <a:lnTo>
                    <a:pt x="290" y="65"/>
                  </a:lnTo>
                  <a:lnTo>
                    <a:pt x="290" y="65"/>
                  </a:lnTo>
                  <a:lnTo>
                    <a:pt x="290" y="65"/>
                  </a:lnTo>
                  <a:lnTo>
                    <a:pt x="290" y="65"/>
                  </a:lnTo>
                  <a:lnTo>
                    <a:pt x="292" y="65"/>
                  </a:lnTo>
                  <a:lnTo>
                    <a:pt x="292" y="66"/>
                  </a:lnTo>
                  <a:lnTo>
                    <a:pt x="292" y="66"/>
                  </a:lnTo>
                  <a:lnTo>
                    <a:pt x="293" y="66"/>
                  </a:lnTo>
                  <a:lnTo>
                    <a:pt x="293" y="66"/>
                  </a:lnTo>
                  <a:lnTo>
                    <a:pt x="293" y="65"/>
                  </a:lnTo>
                  <a:lnTo>
                    <a:pt x="293" y="65"/>
                  </a:lnTo>
                  <a:lnTo>
                    <a:pt x="292" y="63"/>
                  </a:lnTo>
                  <a:lnTo>
                    <a:pt x="292" y="63"/>
                  </a:lnTo>
                  <a:lnTo>
                    <a:pt x="290" y="63"/>
                  </a:lnTo>
                  <a:lnTo>
                    <a:pt x="290" y="61"/>
                  </a:lnTo>
                  <a:lnTo>
                    <a:pt x="289" y="60"/>
                  </a:lnTo>
                  <a:lnTo>
                    <a:pt x="289" y="57"/>
                  </a:lnTo>
                  <a:lnTo>
                    <a:pt x="289" y="57"/>
                  </a:lnTo>
                  <a:lnTo>
                    <a:pt x="287" y="57"/>
                  </a:lnTo>
                  <a:lnTo>
                    <a:pt x="286" y="55"/>
                  </a:lnTo>
                  <a:lnTo>
                    <a:pt x="286" y="55"/>
                  </a:lnTo>
                  <a:lnTo>
                    <a:pt x="284" y="55"/>
                  </a:lnTo>
                  <a:lnTo>
                    <a:pt x="282" y="57"/>
                  </a:lnTo>
                  <a:lnTo>
                    <a:pt x="282" y="55"/>
                  </a:lnTo>
                  <a:lnTo>
                    <a:pt x="282" y="54"/>
                  </a:lnTo>
                  <a:lnTo>
                    <a:pt x="282" y="54"/>
                  </a:lnTo>
                  <a:lnTo>
                    <a:pt x="282" y="54"/>
                  </a:lnTo>
                  <a:lnTo>
                    <a:pt x="284" y="52"/>
                  </a:lnTo>
                  <a:lnTo>
                    <a:pt x="284" y="52"/>
                  </a:lnTo>
                  <a:lnTo>
                    <a:pt x="286" y="52"/>
                  </a:lnTo>
                  <a:close/>
                  <a:moveTo>
                    <a:pt x="732" y="50"/>
                  </a:moveTo>
                  <a:lnTo>
                    <a:pt x="732" y="50"/>
                  </a:lnTo>
                  <a:lnTo>
                    <a:pt x="732" y="50"/>
                  </a:lnTo>
                  <a:lnTo>
                    <a:pt x="732" y="50"/>
                  </a:lnTo>
                  <a:lnTo>
                    <a:pt x="732" y="54"/>
                  </a:lnTo>
                  <a:lnTo>
                    <a:pt x="732" y="54"/>
                  </a:lnTo>
                  <a:lnTo>
                    <a:pt x="733" y="55"/>
                  </a:lnTo>
                  <a:lnTo>
                    <a:pt x="735" y="54"/>
                  </a:lnTo>
                  <a:lnTo>
                    <a:pt x="737" y="54"/>
                  </a:lnTo>
                  <a:lnTo>
                    <a:pt x="737" y="54"/>
                  </a:lnTo>
                  <a:lnTo>
                    <a:pt x="735" y="55"/>
                  </a:lnTo>
                  <a:lnTo>
                    <a:pt x="735" y="55"/>
                  </a:lnTo>
                  <a:lnTo>
                    <a:pt x="735" y="57"/>
                  </a:lnTo>
                  <a:lnTo>
                    <a:pt x="735" y="57"/>
                  </a:lnTo>
                  <a:lnTo>
                    <a:pt x="735" y="58"/>
                  </a:lnTo>
                  <a:lnTo>
                    <a:pt x="735" y="60"/>
                  </a:lnTo>
                  <a:lnTo>
                    <a:pt x="735" y="60"/>
                  </a:lnTo>
                  <a:lnTo>
                    <a:pt x="737" y="61"/>
                  </a:lnTo>
                  <a:lnTo>
                    <a:pt x="735" y="61"/>
                  </a:lnTo>
                  <a:lnTo>
                    <a:pt x="735" y="63"/>
                  </a:lnTo>
                  <a:lnTo>
                    <a:pt x="733" y="65"/>
                  </a:lnTo>
                  <a:lnTo>
                    <a:pt x="732" y="65"/>
                  </a:lnTo>
                  <a:lnTo>
                    <a:pt x="732" y="65"/>
                  </a:lnTo>
                  <a:lnTo>
                    <a:pt x="730" y="66"/>
                  </a:lnTo>
                  <a:lnTo>
                    <a:pt x="729" y="72"/>
                  </a:lnTo>
                  <a:lnTo>
                    <a:pt x="729" y="71"/>
                  </a:lnTo>
                  <a:lnTo>
                    <a:pt x="729" y="69"/>
                  </a:lnTo>
                  <a:lnTo>
                    <a:pt x="729" y="68"/>
                  </a:lnTo>
                  <a:lnTo>
                    <a:pt x="727" y="66"/>
                  </a:lnTo>
                  <a:lnTo>
                    <a:pt x="726" y="65"/>
                  </a:lnTo>
                  <a:lnTo>
                    <a:pt x="724" y="63"/>
                  </a:lnTo>
                  <a:lnTo>
                    <a:pt x="722" y="61"/>
                  </a:lnTo>
                  <a:lnTo>
                    <a:pt x="722" y="60"/>
                  </a:lnTo>
                  <a:lnTo>
                    <a:pt x="722" y="60"/>
                  </a:lnTo>
                  <a:lnTo>
                    <a:pt x="722" y="57"/>
                  </a:lnTo>
                  <a:lnTo>
                    <a:pt x="722" y="55"/>
                  </a:lnTo>
                  <a:lnTo>
                    <a:pt x="721" y="54"/>
                  </a:lnTo>
                  <a:lnTo>
                    <a:pt x="721" y="54"/>
                  </a:lnTo>
                  <a:lnTo>
                    <a:pt x="721" y="54"/>
                  </a:lnTo>
                  <a:lnTo>
                    <a:pt x="722" y="54"/>
                  </a:lnTo>
                  <a:lnTo>
                    <a:pt x="722" y="54"/>
                  </a:lnTo>
                  <a:lnTo>
                    <a:pt x="722" y="54"/>
                  </a:lnTo>
                  <a:lnTo>
                    <a:pt x="722" y="50"/>
                  </a:lnTo>
                  <a:lnTo>
                    <a:pt x="724" y="50"/>
                  </a:lnTo>
                  <a:lnTo>
                    <a:pt x="724" y="54"/>
                  </a:lnTo>
                  <a:lnTo>
                    <a:pt x="724" y="55"/>
                  </a:lnTo>
                  <a:lnTo>
                    <a:pt x="724" y="55"/>
                  </a:lnTo>
                  <a:lnTo>
                    <a:pt x="726" y="55"/>
                  </a:lnTo>
                  <a:lnTo>
                    <a:pt x="727" y="54"/>
                  </a:lnTo>
                  <a:lnTo>
                    <a:pt x="727" y="54"/>
                  </a:lnTo>
                  <a:lnTo>
                    <a:pt x="727" y="54"/>
                  </a:lnTo>
                  <a:lnTo>
                    <a:pt x="729" y="54"/>
                  </a:lnTo>
                  <a:lnTo>
                    <a:pt x="730" y="54"/>
                  </a:lnTo>
                  <a:lnTo>
                    <a:pt x="730" y="52"/>
                  </a:lnTo>
                  <a:lnTo>
                    <a:pt x="730" y="52"/>
                  </a:lnTo>
                  <a:lnTo>
                    <a:pt x="732" y="52"/>
                  </a:lnTo>
                  <a:lnTo>
                    <a:pt x="732" y="50"/>
                  </a:lnTo>
                  <a:close/>
                  <a:moveTo>
                    <a:pt x="393" y="47"/>
                  </a:moveTo>
                  <a:lnTo>
                    <a:pt x="393" y="49"/>
                  </a:lnTo>
                  <a:lnTo>
                    <a:pt x="393" y="49"/>
                  </a:lnTo>
                  <a:lnTo>
                    <a:pt x="393" y="50"/>
                  </a:lnTo>
                  <a:lnTo>
                    <a:pt x="393" y="49"/>
                  </a:lnTo>
                  <a:lnTo>
                    <a:pt x="391" y="49"/>
                  </a:lnTo>
                  <a:lnTo>
                    <a:pt x="393" y="49"/>
                  </a:lnTo>
                  <a:lnTo>
                    <a:pt x="393" y="47"/>
                  </a:lnTo>
                  <a:close/>
                  <a:moveTo>
                    <a:pt x="304" y="38"/>
                  </a:moveTo>
                  <a:lnTo>
                    <a:pt x="304" y="39"/>
                  </a:lnTo>
                  <a:lnTo>
                    <a:pt x="304" y="39"/>
                  </a:lnTo>
                  <a:lnTo>
                    <a:pt x="306" y="41"/>
                  </a:lnTo>
                  <a:lnTo>
                    <a:pt x="306" y="41"/>
                  </a:lnTo>
                  <a:lnTo>
                    <a:pt x="306" y="41"/>
                  </a:lnTo>
                  <a:lnTo>
                    <a:pt x="306" y="38"/>
                  </a:lnTo>
                  <a:lnTo>
                    <a:pt x="304" y="38"/>
                  </a:lnTo>
                  <a:close/>
                  <a:moveTo>
                    <a:pt x="1804" y="36"/>
                  </a:moveTo>
                  <a:lnTo>
                    <a:pt x="1802" y="36"/>
                  </a:lnTo>
                  <a:lnTo>
                    <a:pt x="1799" y="38"/>
                  </a:lnTo>
                  <a:lnTo>
                    <a:pt x="1796" y="41"/>
                  </a:lnTo>
                  <a:lnTo>
                    <a:pt x="1796" y="41"/>
                  </a:lnTo>
                  <a:lnTo>
                    <a:pt x="1798" y="41"/>
                  </a:lnTo>
                  <a:lnTo>
                    <a:pt x="1801" y="43"/>
                  </a:lnTo>
                  <a:lnTo>
                    <a:pt x="1801" y="43"/>
                  </a:lnTo>
                  <a:lnTo>
                    <a:pt x="1802" y="41"/>
                  </a:lnTo>
                  <a:lnTo>
                    <a:pt x="1802" y="41"/>
                  </a:lnTo>
                  <a:lnTo>
                    <a:pt x="1804" y="39"/>
                  </a:lnTo>
                  <a:lnTo>
                    <a:pt x="1806" y="38"/>
                  </a:lnTo>
                  <a:lnTo>
                    <a:pt x="1806" y="38"/>
                  </a:lnTo>
                  <a:lnTo>
                    <a:pt x="1806" y="38"/>
                  </a:lnTo>
                  <a:lnTo>
                    <a:pt x="1806" y="36"/>
                  </a:lnTo>
                  <a:lnTo>
                    <a:pt x="1804" y="36"/>
                  </a:lnTo>
                  <a:lnTo>
                    <a:pt x="1804" y="36"/>
                  </a:lnTo>
                  <a:close/>
                  <a:moveTo>
                    <a:pt x="837" y="36"/>
                  </a:moveTo>
                  <a:lnTo>
                    <a:pt x="841" y="36"/>
                  </a:lnTo>
                  <a:lnTo>
                    <a:pt x="844" y="39"/>
                  </a:lnTo>
                  <a:lnTo>
                    <a:pt x="844" y="39"/>
                  </a:lnTo>
                  <a:lnTo>
                    <a:pt x="845" y="41"/>
                  </a:lnTo>
                  <a:lnTo>
                    <a:pt x="845" y="41"/>
                  </a:lnTo>
                  <a:lnTo>
                    <a:pt x="845" y="41"/>
                  </a:lnTo>
                  <a:lnTo>
                    <a:pt x="845" y="41"/>
                  </a:lnTo>
                  <a:lnTo>
                    <a:pt x="844" y="41"/>
                  </a:lnTo>
                  <a:lnTo>
                    <a:pt x="844" y="39"/>
                  </a:lnTo>
                  <a:lnTo>
                    <a:pt x="841" y="38"/>
                  </a:lnTo>
                  <a:lnTo>
                    <a:pt x="841" y="38"/>
                  </a:lnTo>
                  <a:lnTo>
                    <a:pt x="837" y="36"/>
                  </a:lnTo>
                  <a:lnTo>
                    <a:pt x="836" y="36"/>
                  </a:lnTo>
                  <a:lnTo>
                    <a:pt x="837" y="36"/>
                  </a:lnTo>
                  <a:close/>
                  <a:moveTo>
                    <a:pt x="0" y="33"/>
                  </a:moveTo>
                  <a:lnTo>
                    <a:pt x="0" y="33"/>
                  </a:lnTo>
                  <a:lnTo>
                    <a:pt x="2" y="36"/>
                  </a:lnTo>
                  <a:lnTo>
                    <a:pt x="6" y="39"/>
                  </a:lnTo>
                  <a:lnTo>
                    <a:pt x="8" y="41"/>
                  </a:lnTo>
                  <a:lnTo>
                    <a:pt x="10" y="44"/>
                  </a:lnTo>
                  <a:lnTo>
                    <a:pt x="11" y="44"/>
                  </a:lnTo>
                  <a:lnTo>
                    <a:pt x="13" y="44"/>
                  </a:lnTo>
                  <a:lnTo>
                    <a:pt x="13" y="46"/>
                  </a:lnTo>
                  <a:lnTo>
                    <a:pt x="11" y="46"/>
                  </a:lnTo>
                  <a:lnTo>
                    <a:pt x="11" y="46"/>
                  </a:lnTo>
                  <a:lnTo>
                    <a:pt x="10" y="46"/>
                  </a:lnTo>
                  <a:lnTo>
                    <a:pt x="10" y="46"/>
                  </a:lnTo>
                  <a:lnTo>
                    <a:pt x="8" y="46"/>
                  </a:lnTo>
                  <a:lnTo>
                    <a:pt x="8" y="46"/>
                  </a:lnTo>
                  <a:lnTo>
                    <a:pt x="8" y="43"/>
                  </a:lnTo>
                  <a:lnTo>
                    <a:pt x="6" y="41"/>
                  </a:lnTo>
                  <a:lnTo>
                    <a:pt x="5" y="39"/>
                  </a:lnTo>
                  <a:lnTo>
                    <a:pt x="3" y="36"/>
                  </a:lnTo>
                  <a:lnTo>
                    <a:pt x="0" y="33"/>
                  </a:lnTo>
                  <a:close/>
                  <a:moveTo>
                    <a:pt x="2660" y="30"/>
                  </a:moveTo>
                  <a:lnTo>
                    <a:pt x="2662" y="30"/>
                  </a:lnTo>
                  <a:lnTo>
                    <a:pt x="2660" y="33"/>
                  </a:lnTo>
                  <a:lnTo>
                    <a:pt x="2660" y="35"/>
                  </a:lnTo>
                  <a:lnTo>
                    <a:pt x="2659" y="36"/>
                  </a:lnTo>
                  <a:lnTo>
                    <a:pt x="2659" y="36"/>
                  </a:lnTo>
                  <a:lnTo>
                    <a:pt x="2657" y="36"/>
                  </a:lnTo>
                  <a:lnTo>
                    <a:pt x="2656" y="36"/>
                  </a:lnTo>
                  <a:lnTo>
                    <a:pt x="2654" y="38"/>
                  </a:lnTo>
                  <a:lnTo>
                    <a:pt x="2654" y="38"/>
                  </a:lnTo>
                  <a:lnTo>
                    <a:pt x="2656" y="36"/>
                  </a:lnTo>
                  <a:lnTo>
                    <a:pt x="2657" y="35"/>
                  </a:lnTo>
                  <a:lnTo>
                    <a:pt x="2659" y="33"/>
                  </a:lnTo>
                  <a:lnTo>
                    <a:pt x="2660" y="32"/>
                  </a:lnTo>
                  <a:lnTo>
                    <a:pt x="2660" y="30"/>
                  </a:lnTo>
                  <a:close/>
                  <a:moveTo>
                    <a:pt x="431" y="28"/>
                  </a:moveTo>
                  <a:lnTo>
                    <a:pt x="432" y="28"/>
                  </a:lnTo>
                  <a:lnTo>
                    <a:pt x="434" y="28"/>
                  </a:lnTo>
                  <a:lnTo>
                    <a:pt x="435" y="28"/>
                  </a:lnTo>
                  <a:lnTo>
                    <a:pt x="435" y="28"/>
                  </a:lnTo>
                  <a:lnTo>
                    <a:pt x="435" y="30"/>
                  </a:lnTo>
                  <a:lnTo>
                    <a:pt x="434" y="30"/>
                  </a:lnTo>
                  <a:lnTo>
                    <a:pt x="432" y="32"/>
                  </a:lnTo>
                  <a:lnTo>
                    <a:pt x="431" y="32"/>
                  </a:lnTo>
                  <a:lnTo>
                    <a:pt x="427" y="32"/>
                  </a:lnTo>
                  <a:lnTo>
                    <a:pt x="427" y="30"/>
                  </a:lnTo>
                  <a:lnTo>
                    <a:pt x="429" y="30"/>
                  </a:lnTo>
                  <a:lnTo>
                    <a:pt x="429" y="30"/>
                  </a:lnTo>
                  <a:lnTo>
                    <a:pt x="429" y="30"/>
                  </a:lnTo>
                  <a:lnTo>
                    <a:pt x="431" y="28"/>
                  </a:lnTo>
                  <a:close/>
                  <a:moveTo>
                    <a:pt x="699" y="27"/>
                  </a:moveTo>
                  <a:lnTo>
                    <a:pt x="699" y="27"/>
                  </a:lnTo>
                  <a:lnTo>
                    <a:pt x="700" y="28"/>
                  </a:lnTo>
                  <a:lnTo>
                    <a:pt x="700" y="28"/>
                  </a:lnTo>
                  <a:lnTo>
                    <a:pt x="702" y="28"/>
                  </a:lnTo>
                  <a:lnTo>
                    <a:pt x="702" y="28"/>
                  </a:lnTo>
                  <a:lnTo>
                    <a:pt x="702" y="28"/>
                  </a:lnTo>
                  <a:lnTo>
                    <a:pt x="702" y="28"/>
                  </a:lnTo>
                  <a:lnTo>
                    <a:pt x="703" y="28"/>
                  </a:lnTo>
                  <a:lnTo>
                    <a:pt x="703" y="28"/>
                  </a:lnTo>
                  <a:lnTo>
                    <a:pt x="703" y="28"/>
                  </a:lnTo>
                  <a:lnTo>
                    <a:pt x="703" y="30"/>
                  </a:lnTo>
                  <a:lnTo>
                    <a:pt x="703" y="30"/>
                  </a:lnTo>
                  <a:lnTo>
                    <a:pt x="703" y="30"/>
                  </a:lnTo>
                  <a:lnTo>
                    <a:pt x="703" y="32"/>
                  </a:lnTo>
                  <a:lnTo>
                    <a:pt x="703" y="32"/>
                  </a:lnTo>
                  <a:lnTo>
                    <a:pt x="703" y="32"/>
                  </a:lnTo>
                  <a:lnTo>
                    <a:pt x="703" y="33"/>
                  </a:lnTo>
                  <a:lnTo>
                    <a:pt x="703" y="35"/>
                  </a:lnTo>
                  <a:lnTo>
                    <a:pt x="703" y="35"/>
                  </a:lnTo>
                  <a:lnTo>
                    <a:pt x="703" y="36"/>
                  </a:lnTo>
                  <a:lnTo>
                    <a:pt x="703" y="35"/>
                  </a:lnTo>
                  <a:lnTo>
                    <a:pt x="702" y="35"/>
                  </a:lnTo>
                  <a:lnTo>
                    <a:pt x="702" y="33"/>
                  </a:lnTo>
                  <a:lnTo>
                    <a:pt x="702" y="33"/>
                  </a:lnTo>
                  <a:lnTo>
                    <a:pt x="702" y="33"/>
                  </a:lnTo>
                  <a:lnTo>
                    <a:pt x="702" y="32"/>
                  </a:lnTo>
                  <a:lnTo>
                    <a:pt x="702" y="32"/>
                  </a:lnTo>
                  <a:lnTo>
                    <a:pt x="702" y="32"/>
                  </a:lnTo>
                  <a:lnTo>
                    <a:pt x="702" y="33"/>
                  </a:lnTo>
                  <a:lnTo>
                    <a:pt x="700" y="33"/>
                  </a:lnTo>
                  <a:lnTo>
                    <a:pt x="700" y="33"/>
                  </a:lnTo>
                  <a:lnTo>
                    <a:pt x="700" y="33"/>
                  </a:lnTo>
                  <a:lnTo>
                    <a:pt x="699" y="33"/>
                  </a:lnTo>
                  <a:lnTo>
                    <a:pt x="699" y="32"/>
                  </a:lnTo>
                  <a:lnTo>
                    <a:pt x="699" y="32"/>
                  </a:lnTo>
                  <a:lnTo>
                    <a:pt x="699" y="30"/>
                  </a:lnTo>
                  <a:lnTo>
                    <a:pt x="699" y="30"/>
                  </a:lnTo>
                  <a:lnTo>
                    <a:pt x="697" y="30"/>
                  </a:lnTo>
                  <a:lnTo>
                    <a:pt x="697" y="32"/>
                  </a:lnTo>
                  <a:lnTo>
                    <a:pt x="696" y="32"/>
                  </a:lnTo>
                  <a:lnTo>
                    <a:pt x="696" y="32"/>
                  </a:lnTo>
                  <a:lnTo>
                    <a:pt x="696" y="32"/>
                  </a:lnTo>
                  <a:lnTo>
                    <a:pt x="696" y="30"/>
                  </a:lnTo>
                  <a:lnTo>
                    <a:pt x="696" y="30"/>
                  </a:lnTo>
                  <a:lnTo>
                    <a:pt x="697" y="30"/>
                  </a:lnTo>
                  <a:lnTo>
                    <a:pt x="697" y="30"/>
                  </a:lnTo>
                  <a:lnTo>
                    <a:pt x="697" y="30"/>
                  </a:lnTo>
                  <a:lnTo>
                    <a:pt x="699" y="28"/>
                  </a:lnTo>
                  <a:lnTo>
                    <a:pt x="699" y="28"/>
                  </a:lnTo>
                  <a:lnTo>
                    <a:pt x="699" y="28"/>
                  </a:lnTo>
                  <a:lnTo>
                    <a:pt x="699" y="28"/>
                  </a:lnTo>
                  <a:lnTo>
                    <a:pt x="699" y="28"/>
                  </a:lnTo>
                  <a:lnTo>
                    <a:pt x="697" y="28"/>
                  </a:lnTo>
                  <a:lnTo>
                    <a:pt x="697" y="28"/>
                  </a:lnTo>
                  <a:lnTo>
                    <a:pt x="697" y="27"/>
                  </a:lnTo>
                  <a:lnTo>
                    <a:pt x="699" y="27"/>
                  </a:lnTo>
                  <a:close/>
                  <a:moveTo>
                    <a:pt x="1799" y="27"/>
                  </a:moveTo>
                  <a:lnTo>
                    <a:pt x="1799" y="27"/>
                  </a:lnTo>
                  <a:lnTo>
                    <a:pt x="1799" y="30"/>
                  </a:lnTo>
                  <a:lnTo>
                    <a:pt x="1799" y="30"/>
                  </a:lnTo>
                  <a:lnTo>
                    <a:pt x="1801" y="32"/>
                  </a:lnTo>
                  <a:lnTo>
                    <a:pt x="1802" y="32"/>
                  </a:lnTo>
                  <a:lnTo>
                    <a:pt x="1804" y="32"/>
                  </a:lnTo>
                  <a:lnTo>
                    <a:pt x="1804" y="32"/>
                  </a:lnTo>
                  <a:lnTo>
                    <a:pt x="1802" y="33"/>
                  </a:lnTo>
                  <a:lnTo>
                    <a:pt x="1802" y="33"/>
                  </a:lnTo>
                  <a:lnTo>
                    <a:pt x="1802" y="35"/>
                  </a:lnTo>
                  <a:lnTo>
                    <a:pt x="1802" y="35"/>
                  </a:lnTo>
                  <a:lnTo>
                    <a:pt x="1804" y="35"/>
                  </a:lnTo>
                  <a:lnTo>
                    <a:pt x="1806" y="36"/>
                  </a:lnTo>
                  <a:lnTo>
                    <a:pt x="1807" y="36"/>
                  </a:lnTo>
                  <a:lnTo>
                    <a:pt x="1807" y="38"/>
                  </a:lnTo>
                  <a:lnTo>
                    <a:pt x="1806" y="39"/>
                  </a:lnTo>
                  <a:lnTo>
                    <a:pt x="1801" y="43"/>
                  </a:lnTo>
                  <a:lnTo>
                    <a:pt x="1799" y="43"/>
                  </a:lnTo>
                  <a:lnTo>
                    <a:pt x="1795" y="41"/>
                  </a:lnTo>
                  <a:lnTo>
                    <a:pt x="1795" y="41"/>
                  </a:lnTo>
                  <a:lnTo>
                    <a:pt x="1795" y="39"/>
                  </a:lnTo>
                  <a:lnTo>
                    <a:pt x="1795" y="39"/>
                  </a:lnTo>
                  <a:lnTo>
                    <a:pt x="1795" y="39"/>
                  </a:lnTo>
                  <a:lnTo>
                    <a:pt x="1795" y="38"/>
                  </a:lnTo>
                  <a:lnTo>
                    <a:pt x="1795" y="36"/>
                  </a:lnTo>
                  <a:lnTo>
                    <a:pt x="1795" y="36"/>
                  </a:lnTo>
                  <a:lnTo>
                    <a:pt x="1796" y="36"/>
                  </a:lnTo>
                  <a:lnTo>
                    <a:pt x="1798" y="35"/>
                  </a:lnTo>
                  <a:lnTo>
                    <a:pt x="1798" y="33"/>
                  </a:lnTo>
                  <a:lnTo>
                    <a:pt x="1796" y="33"/>
                  </a:lnTo>
                  <a:lnTo>
                    <a:pt x="1796" y="32"/>
                  </a:lnTo>
                  <a:lnTo>
                    <a:pt x="1795" y="30"/>
                  </a:lnTo>
                  <a:lnTo>
                    <a:pt x="1795" y="30"/>
                  </a:lnTo>
                  <a:lnTo>
                    <a:pt x="1796" y="28"/>
                  </a:lnTo>
                  <a:lnTo>
                    <a:pt x="1798" y="28"/>
                  </a:lnTo>
                  <a:lnTo>
                    <a:pt x="1799" y="27"/>
                  </a:lnTo>
                  <a:close/>
                  <a:moveTo>
                    <a:pt x="2872" y="25"/>
                  </a:moveTo>
                  <a:lnTo>
                    <a:pt x="2873" y="25"/>
                  </a:lnTo>
                  <a:lnTo>
                    <a:pt x="2873" y="25"/>
                  </a:lnTo>
                  <a:lnTo>
                    <a:pt x="2875" y="27"/>
                  </a:lnTo>
                  <a:lnTo>
                    <a:pt x="2875" y="27"/>
                  </a:lnTo>
                  <a:lnTo>
                    <a:pt x="2875" y="28"/>
                  </a:lnTo>
                  <a:lnTo>
                    <a:pt x="2875" y="28"/>
                  </a:lnTo>
                  <a:lnTo>
                    <a:pt x="2875" y="28"/>
                  </a:lnTo>
                  <a:lnTo>
                    <a:pt x="2875" y="30"/>
                  </a:lnTo>
                  <a:lnTo>
                    <a:pt x="2875" y="30"/>
                  </a:lnTo>
                  <a:lnTo>
                    <a:pt x="2875" y="30"/>
                  </a:lnTo>
                  <a:lnTo>
                    <a:pt x="2875" y="32"/>
                  </a:lnTo>
                  <a:lnTo>
                    <a:pt x="2875" y="32"/>
                  </a:lnTo>
                  <a:lnTo>
                    <a:pt x="2873" y="32"/>
                  </a:lnTo>
                  <a:lnTo>
                    <a:pt x="2873" y="32"/>
                  </a:lnTo>
                  <a:lnTo>
                    <a:pt x="2872" y="32"/>
                  </a:lnTo>
                  <a:lnTo>
                    <a:pt x="2870" y="30"/>
                  </a:lnTo>
                  <a:lnTo>
                    <a:pt x="2870" y="30"/>
                  </a:lnTo>
                  <a:lnTo>
                    <a:pt x="2870" y="28"/>
                  </a:lnTo>
                  <a:lnTo>
                    <a:pt x="2870" y="28"/>
                  </a:lnTo>
                  <a:lnTo>
                    <a:pt x="2870" y="27"/>
                  </a:lnTo>
                  <a:lnTo>
                    <a:pt x="2870" y="27"/>
                  </a:lnTo>
                  <a:lnTo>
                    <a:pt x="2870" y="27"/>
                  </a:lnTo>
                  <a:lnTo>
                    <a:pt x="2872" y="25"/>
                  </a:lnTo>
                  <a:close/>
                  <a:moveTo>
                    <a:pt x="268" y="25"/>
                  </a:moveTo>
                  <a:lnTo>
                    <a:pt x="271" y="27"/>
                  </a:lnTo>
                  <a:lnTo>
                    <a:pt x="275" y="27"/>
                  </a:lnTo>
                  <a:lnTo>
                    <a:pt x="278" y="28"/>
                  </a:lnTo>
                  <a:lnTo>
                    <a:pt x="279" y="30"/>
                  </a:lnTo>
                  <a:lnTo>
                    <a:pt x="279" y="30"/>
                  </a:lnTo>
                  <a:lnTo>
                    <a:pt x="281" y="30"/>
                  </a:lnTo>
                  <a:lnTo>
                    <a:pt x="281" y="30"/>
                  </a:lnTo>
                  <a:lnTo>
                    <a:pt x="281" y="30"/>
                  </a:lnTo>
                  <a:lnTo>
                    <a:pt x="281" y="32"/>
                  </a:lnTo>
                  <a:lnTo>
                    <a:pt x="281" y="36"/>
                  </a:lnTo>
                  <a:lnTo>
                    <a:pt x="281" y="38"/>
                  </a:lnTo>
                  <a:lnTo>
                    <a:pt x="281" y="38"/>
                  </a:lnTo>
                  <a:lnTo>
                    <a:pt x="281" y="39"/>
                  </a:lnTo>
                  <a:lnTo>
                    <a:pt x="279" y="43"/>
                  </a:lnTo>
                  <a:lnTo>
                    <a:pt x="279" y="44"/>
                  </a:lnTo>
                  <a:lnTo>
                    <a:pt x="279" y="46"/>
                  </a:lnTo>
                  <a:lnTo>
                    <a:pt x="279" y="47"/>
                  </a:lnTo>
                  <a:lnTo>
                    <a:pt x="279" y="47"/>
                  </a:lnTo>
                  <a:lnTo>
                    <a:pt x="279" y="49"/>
                  </a:lnTo>
                  <a:lnTo>
                    <a:pt x="279" y="49"/>
                  </a:lnTo>
                  <a:lnTo>
                    <a:pt x="279" y="50"/>
                  </a:lnTo>
                  <a:lnTo>
                    <a:pt x="279" y="50"/>
                  </a:lnTo>
                  <a:lnTo>
                    <a:pt x="279" y="52"/>
                  </a:lnTo>
                  <a:lnTo>
                    <a:pt x="279" y="52"/>
                  </a:lnTo>
                  <a:lnTo>
                    <a:pt x="281" y="50"/>
                  </a:lnTo>
                  <a:lnTo>
                    <a:pt x="281" y="50"/>
                  </a:lnTo>
                  <a:lnTo>
                    <a:pt x="281" y="54"/>
                  </a:lnTo>
                  <a:lnTo>
                    <a:pt x="282" y="54"/>
                  </a:lnTo>
                  <a:lnTo>
                    <a:pt x="281" y="55"/>
                  </a:lnTo>
                  <a:lnTo>
                    <a:pt x="281" y="55"/>
                  </a:lnTo>
                  <a:lnTo>
                    <a:pt x="281" y="55"/>
                  </a:lnTo>
                  <a:lnTo>
                    <a:pt x="279" y="55"/>
                  </a:lnTo>
                  <a:lnTo>
                    <a:pt x="278" y="55"/>
                  </a:lnTo>
                  <a:lnTo>
                    <a:pt x="278" y="54"/>
                  </a:lnTo>
                  <a:lnTo>
                    <a:pt x="276" y="52"/>
                  </a:lnTo>
                  <a:lnTo>
                    <a:pt x="278" y="50"/>
                  </a:lnTo>
                  <a:lnTo>
                    <a:pt x="276" y="47"/>
                  </a:lnTo>
                  <a:lnTo>
                    <a:pt x="276" y="47"/>
                  </a:lnTo>
                  <a:lnTo>
                    <a:pt x="276" y="47"/>
                  </a:lnTo>
                  <a:lnTo>
                    <a:pt x="276" y="47"/>
                  </a:lnTo>
                  <a:lnTo>
                    <a:pt x="276" y="52"/>
                  </a:lnTo>
                  <a:lnTo>
                    <a:pt x="276" y="52"/>
                  </a:lnTo>
                  <a:lnTo>
                    <a:pt x="276" y="54"/>
                  </a:lnTo>
                  <a:lnTo>
                    <a:pt x="276" y="54"/>
                  </a:lnTo>
                  <a:lnTo>
                    <a:pt x="276" y="52"/>
                  </a:lnTo>
                  <a:lnTo>
                    <a:pt x="275" y="50"/>
                  </a:lnTo>
                  <a:lnTo>
                    <a:pt x="275" y="46"/>
                  </a:lnTo>
                  <a:lnTo>
                    <a:pt x="275" y="43"/>
                  </a:lnTo>
                  <a:lnTo>
                    <a:pt x="275" y="41"/>
                  </a:lnTo>
                  <a:lnTo>
                    <a:pt x="275" y="41"/>
                  </a:lnTo>
                  <a:lnTo>
                    <a:pt x="276" y="39"/>
                  </a:lnTo>
                  <a:lnTo>
                    <a:pt x="276" y="36"/>
                  </a:lnTo>
                  <a:lnTo>
                    <a:pt x="276" y="35"/>
                  </a:lnTo>
                  <a:lnTo>
                    <a:pt x="275" y="33"/>
                  </a:lnTo>
                  <a:lnTo>
                    <a:pt x="275" y="32"/>
                  </a:lnTo>
                  <a:lnTo>
                    <a:pt x="273" y="32"/>
                  </a:lnTo>
                  <a:lnTo>
                    <a:pt x="273" y="30"/>
                  </a:lnTo>
                  <a:lnTo>
                    <a:pt x="271" y="32"/>
                  </a:lnTo>
                  <a:lnTo>
                    <a:pt x="271" y="32"/>
                  </a:lnTo>
                  <a:lnTo>
                    <a:pt x="271" y="32"/>
                  </a:lnTo>
                  <a:lnTo>
                    <a:pt x="271" y="32"/>
                  </a:lnTo>
                  <a:lnTo>
                    <a:pt x="271" y="33"/>
                  </a:lnTo>
                  <a:lnTo>
                    <a:pt x="273" y="35"/>
                  </a:lnTo>
                  <a:lnTo>
                    <a:pt x="273" y="36"/>
                  </a:lnTo>
                  <a:lnTo>
                    <a:pt x="273" y="36"/>
                  </a:lnTo>
                  <a:lnTo>
                    <a:pt x="271" y="35"/>
                  </a:lnTo>
                  <a:lnTo>
                    <a:pt x="271" y="35"/>
                  </a:lnTo>
                  <a:lnTo>
                    <a:pt x="271" y="33"/>
                  </a:lnTo>
                  <a:lnTo>
                    <a:pt x="270" y="33"/>
                  </a:lnTo>
                  <a:lnTo>
                    <a:pt x="270" y="30"/>
                  </a:lnTo>
                  <a:lnTo>
                    <a:pt x="270" y="28"/>
                  </a:lnTo>
                  <a:lnTo>
                    <a:pt x="268" y="28"/>
                  </a:lnTo>
                  <a:lnTo>
                    <a:pt x="268" y="28"/>
                  </a:lnTo>
                  <a:lnTo>
                    <a:pt x="268" y="28"/>
                  </a:lnTo>
                  <a:lnTo>
                    <a:pt x="267" y="28"/>
                  </a:lnTo>
                  <a:lnTo>
                    <a:pt x="267" y="28"/>
                  </a:lnTo>
                  <a:lnTo>
                    <a:pt x="267" y="30"/>
                  </a:lnTo>
                  <a:lnTo>
                    <a:pt x="267" y="33"/>
                  </a:lnTo>
                  <a:lnTo>
                    <a:pt x="265" y="33"/>
                  </a:lnTo>
                  <a:lnTo>
                    <a:pt x="263" y="33"/>
                  </a:lnTo>
                  <a:lnTo>
                    <a:pt x="263" y="33"/>
                  </a:lnTo>
                  <a:lnTo>
                    <a:pt x="263" y="32"/>
                  </a:lnTo>
                  <a:lnTo>
                    <a:pt x="263" y="32"/>
                  </a:lnTo>
                  <a:lnTo>
                    <a:pt x="263" y="32"/>
                  </a:lnTo>
                  <a:lnTo>
                    <a:pt x="262" y="32"/>
                  </a:lnTo>
                  <a:lnTo>
                    <a:pt x="262" y="30"/>
                  </a:lnTo>
                  <a:lnTo>
                    <a:pt x="262" y="30"/>
                  </a:lnTo>
                  <a:lnTo>
                    <a:pt x="262" y="28"/>
                  </a:lnTo>
                  <a:lnTo>
                    <a:pt x="262" y="28"/>
                  </a:lnTo>
                  <a:lnTo>
                    <a:pt x="260" y="27"/>
                  </a:lnTo>
                  <a:lnTo>
                    <a:pt x="260" y="27"/>
                  </a:lnTo>
                  <a:lnTo>
                    <a:pt x="260" y="25"/>
                  </a:lnTo>
                  <a:lnTo>
                    <a:pt x="262" y="25"/>
                  </a:lnTo>
                  <a:lnTo>
                    <a:pt x="263" y="27"/>
                  </a:lnTo>
                  <a:lnTo>
                    <a:pt x="265" y="27"/>
                  </a:lnTo>
                  <a:lnTo>
                    <a:pt x="265" y="27"/>
                  </a:lnTo>
                  <a:lnTo>
                    <a:pt x="267" y="25"/>
                  </a:lnTo>
                  <a:lnTo>
                    <a:pt x="268" y="25"/>
                  </a:lnTo>
                  <a:lnTo>
                    <a:pt x="268" y="25"/>
                  </a:lnTo>
                  <a:lnTo>
                    <a:pt x="268" y="25"/>
                  </a:lnTo>
                  <a:close/>
                  <a:moveTo>
                    <a:pt x="2780" y="20"/>
                  </a:moveTo>
                  <a:lnTo>
                    <a:pt x="2782" y="20"/>
                  </a:lnTo>
                  <a:lnTo>
                    <a:pt x="2783" y="20"/>
                  </a:lnTo>
                  <a:lnTo>
                    <a:pt x="2783" y="22"/>
                  </a:lnTo>
                  <a:lnTo>
                    <a:pt x="2783" y="24"/>
                  </a:lnTo>
                  <a:lnTo>
                    <a:pt x="2783" y="25"/>
                  </a:lnTo>
                  <a:lnTo>
                    <a:pt x="2783" y="27"/>
                  </a:lnTo>
                  <a:lnTo>
                    <a:pt x="2783" y="27"/>
                  </a:lnTo>
                  <a:lnTo>
                    <a:pt x="2783" y="27"/>
                  </a:lnTo>
                  <a:lnTo>
                    <a:pt x="2783" y="27"/>
                  </a:lnTo>
                  <a:lnTo>
                    <a:pt x="2782" y="25"/>
                  </a:lnTo>
                  <a:lnTo>
                    <a:pt x="2780" y="24"/>
                  </a:lnTo>
                  <a:lnTo>
                    <a:pt x="2779" y="24"/>
                  </a:lnTo>
                  <a:lnTo>
                    <a:pt x="2777" y="24"/>
                  </a:lnTo>
                  <a:lnTo>
                    <a:pt x="2777" y="24"/>
                  </a:lnTo>
                  <a:lnTo>
                    <a:pt x="2775" y="24"/>
                  </a:lnTo>
                  <a:lnTo>
                    <a:pt x="2775" y="22"/>
                  </a:lnTo>
                  <a:lnTo>
                    <a:pt x="2777" y="22"/>
                  </a:lnTo>
                  <a:lnTo>
                    <a:pt x="2777" y="22"/>
                  </a:lnTo>
                  <a:lnTo>
                    <a:pt x="2777" y="20"/>
                  </a:lnTo>
                  <a:lnTo>
                    <a:pt x="2777" y="20"/>
                  </a:lnTo>
                  <a:lnTo>
                    <a:pt x="2779" y="20"/>
                  </a:lnTo>
                  <a:lnTo>
                    <a:pt x="2780" y="20"/>
                  </a:lnTo>
                  <a:close/>
                  <a:moveTo>
                    <a:pt x="3280" y="20"/>
                  </a:moveTo>
                  <a:lnTo>
                    <a:pt x="3277" y="22"/>
                  </a:lnTo>
                  <a:lnTo>
                    <a:pt x="3274" y="24"/>
                  </a:lnTo>
                  <a:lnTo>
                    <a:pt x="3271" y="25"/>
                  </a:lnTo>
                  <a:lnTo>
                    <a:pt x="3269" y="27"/>
                  </a:lnTo>
                  <a:lnTo>
                    <a:pt x="3267" y="27"/>
                  </a:lnTo>
                  <a:lnTo>
                    <a:pt x="3267" y="28"/>
                  </a:lnTo>
                  <a:lnTo>
                    <a:pt x="3274" y="27"/>
                  </a:lnTo>
                  <a:lnTo>
                    <a:pt x="3275" y="27"/>
                  </a:lnTo>
                  <a:lnTo>
                    <a:pt x="3278" y="24"/>
                  </a:lnTo>
                  <a:lnTo>
                    <a:pt x="3280" y="24"/>
                  </a:lnTo>
                  <a:lnTo>
                    <a:pt x="3280" y="20"/>
                  </a:lnTo>
                  <a:lnTo>
                    <a:pt x="3280" y="20"/>
                  </a:lnTo>
                  <a:close/>
                  <a:moveTo>
                    <a:pt x="615" y="19"/>
                  </a:moveTo>
                  <a:lnTo>
                    <a:pt x="615" y="19"/>
                  </a:lnTo>
                  <a:lnTo>
                    <a:pt x="617" y="20"/>
                  </a:lnTo>
                  <a:lnTo>
                    <a:pt x="615" y="20"/>
                  </a:lnTo>
                  <a:lnTo>
                    <a:pt x="614" y="20"/>
                  </a:lnTo>
                  <a:lnTo>
                    <a:pt x="614" y="22"/>
                  </a:lnTo>
                  <a:lnTo>
                    <a:pt x="614" y="22"/>
                  </a:lnTo>
                  <a:lnTo>
                    <a:pt x="614" y="22"/>
                  </a:lnTo>
                  <a:lnTo>
                    <a:pt x="614" y="22"/>
                  </a:lnTo>
                  <a:lnTo>
                    <a:pt x="615" y="22"/>
                  </a:lnTo>
                  <a:lnTo>
                    <a:pt x="614" y="24"/>
                  </a:lnTo>
                  <a:lnTo>
                    <a:pt x="614" y="24"/>
                  </a:lnTo>
                  <a:lnTo>
                    <a:pt x="614" y="24"/>
                  </a:lnTo>
                  <a:lnTo>
                    <a:pt x="614" y="24"/>
                  </a:lnTo>
                  <a:lnTo>
                    <a:pt x="614" y="25"/>
                  </a:lnTo>
                  <a:lnTo>
                    <a:pt x="614" y="25"/>
                  </a:lnTo>
                  <a:lnTo>
                    <a:pt x="612" y="25"/>
                  </a:lnTo>
                  <a:lnTo>
                    <a:pt x="610" y="27"/>
                  </a:lnTo>
                  <a:lnTo>
                    <a:pt x="610" y="27"/>
                  </a:lnTo>
                  <a:lnTo>
                    <a:pt x="612" y="28"/>
                  </a:lnTo>
                  <a:lnTo>
                    <a:pt x="610" y="28"/>
                  </a:lnTo>
                  <a:lnTo>
                    <a:pt x="610" y="28"/>
                  </a:lnTo>
                  <a:lnTo>
                    <a:pt x="609" y="25"/>
                  </a:lnTo>
                  <a:lnTo>
                    <a:pt x="610" y="25"/>
                  </a:lnTo>
                  <a:lnTo>
                    <a:pt x="610" y="24"/>
                  </a:lnTo>
                  <a:lnTo>
                    <a:pt x="610" y="24"/>
                  </a:lnTo>
                  <a:lnTo>
                    <a:pt x="610" y="22"/>
                  </a:lnTo>
                  <a:lnTo>
                    <a:pt x="610" y="22"/>
                  </a:lnTo>
                  <a:lnTo>
                    <a:pt x="610" y="22"/>
                  </a:lnTo>
                  <a:lnTo>
                    <a:pt x="610" y="20"/>
                  </a:lnTo>
                  <a:lnTo>
                    <a:pt x="612" y="19"/>
                  </a:lnTo>
                  <a:lnTo>
                    <a:pt x="614" y="19"/>
                  </a:lnTo>
                  <a:lnTo>
                    <a:pt x="614" y="20"/>
                  </a:lnTo>
                  <a:lnTo>
                    <a:pt x="614" y="20"/>
                  </a:lnTo>
                  <a:lnTo>
                    <a:pt x="614" y="19"/>
                  </a:lnTo>
                  <a:lnTo>
                    <a:pt x="615" y="19"/>
                  </a:lnTo>
                  <a:close/>
                  <a:moveTo>
                    <a:pt x="3744" y="17"/>
                  </a:moveTo>
                  <a:lnTo>
                    <a:pt x="3745" y="17"/>
                  </a:lnTo>
                  <a:lnTo>
                    <a:pt x="3744" y="19"/>
                  </a:lnTo>
                  <a:lnTo>
                    <a:pt x="3744" y="20"/>
                  </a:lnTo>
                  <a:lnTo>
                    <a:pt x="3744" y="20"/>
                  </a:lnTo>
                  <a:lnTo>
                    <a:pt x="3744" y="22"/>
                  </a:lnTo>
                  <a:lnTo>
                    <a:pt x="3742" y="22"/>
                  </a:lnTo>
                  <a:lnTo>
                    <a:pt x="3740" y="20"/>
                  </a:lnTo>
                  <a:lnTo>
                    <a:pt x="3740" y="19"/>
                  </a:lnTo>
                  <a:lnTo>
                    <a:pt x="3742" y="17"/>
                  </a:lnTo>
                  <a:lnTo>
                    <a:pt x="3744" y="17"/>
                  </a:lnTo>
                  <a:close/>
                  <a:moveTo>
                    <a:pt x="696" y="16"/>
                  </a:moveTo>
                  <a:lnTo>
                    <a:pt x="696" y="17"/>
                  </a:lnTo>
                  <a:lnTo>
                    <a:pt x="697" y="17"/>
                  </a:lnTo>
                  <a:lnTo>
                    <a:pt x="696" y="19"/>
                  </a:lnTo>
                  <a:lnTo>
                    <a:pt x="697" y="19"/>
                  </a:lnTo>
                  <a:lnTo>
                    <a:pt x="697" y="19"/>
                  </a:lnTo>
                  <a:lnTo>
                    <a:pt x="697" y="20"/>
                  </a:lnTo>
                  <a:lnTo>
                    <a:pt x="697" y="20"/>
                  </a:lnTo>
                  <a:lnTo>
                    <a:pt x="696" y="20"/>
                  </a:lnTo>
                  <a:lnTo>
                    <a:pt x="694" y="19"/>
                  </a:lnTo>
                  <a:lnTo>
                    <a:pt x="694" y="17"/>
                  </a:lnTo>
                  <a:lnTo>
                    <a:pt x="694" y="17"/>
                  </a:lnTo>
                  <a:lnTo>
                    <a:pt x="696" y="16"/>
                  </a:lnTo>
                  <a:close/>
                  <a:moveTo>
                    <a:pt x="421" y="11"/>
                  </a:moveTo>
                  <a:lnTo>
                    <a:pt x="421" y="11"/>
                  </a:lnTo>
                  <a:lnTo>
                    <a:pt x="423" y="11"/>
                  </a:lnTo>
                  <a:lnTo>
                    <a:pt x="423" y="13"/>
                  </a:lnTo>
                  <a:lnTo>
                    <a:pt x="424" y="13"/>
                  </a:lnTo>
                  <a:lnTo>
                    <a:pt x="426" y="13"/>
                  </a:lnTo>
                  <a:lnTo>
                    <a:pt x="426" y="14"/>
                  </a:lnTo>
                  <a:lnTo>
                    <a:pt x="423" y="14"/>
                  </a:lnTo>
                  <a:lnTo>
                    <a:pt x="421" y="14"/>
                  </a:lnTo>
                  <a:lnTo>
                    <a:pt x="420" y="14"/>
                  </a:lnTo>
                  <a:lnTo>
                    <a:pt x="420" y="14"/>
                  </a:lnTo>
                  <a:lnTo>
                    <a:pt x="418" y="14"/>
                  </a:lnTo>
                  <a:lnTo>
                    <a:pt x="416" y="13"/>
                  </a:lnTo>
                  <a:lnTo>
                    <a:pt x="415" y="13"/>
                  </a:lnTo>
                  <a:lnTo>
                    <a:pt x="416" y="13"/>
                  </a:lnTo>
                  <a:lnTo>
                    <a:pt x="416" y="11"/>
                  </a:lnTo>
                  <a:lnTo>
                    <a:pt x="416" y="11"/>
                  </a:lnTo>
                  <a:lnTo>
                    <a:pt x="416" y="11"/>
                  </a:lnTo>
                  <a:lnTo>
                    <a:pt x="418" y="11"/>
                  </a:lnTo>
                  <a:lnTo>
                    <a:pt x="418" y="11"/>
                  </a:lnTo>
                  <a:lnTo>
                    <a:pt x="418" y="11"/>
                  </a:lnTo>
                  <a:lnTo>
                    <a:pt x="418" y="11"/>
                  </a:lnTo>
                  <a:lnTo>
                    <a:pt x="420" y="11"/>
                  </a:lnTo>
                  <a:lnTo>
                    <a:pt x="420" y="11"/>
                  </a:lnTo>
                  <a:lnTo>
                    <a:pt x="421" y="11"/>
                  </a:lnTo>
                  <a:close/>
                  <a:moveTo>
                    <a:pt x="352" y="9"/>
                  </a:moveTo>
                  <a:lnTo>
                    <a:pt x="353" y="9"/>
                  </a:lnTo>
                  <a:lnTo>
                    <a:pt x="355" y="9"/>
                  </a:lnTo>
                  <a:lnTo>
                    <a:pt x="353" y="9"/>
                  </a:lnTo>
                  <a:lnTo>
                    <a:pt x="353" y="9"/>
                  </a:lnTo>
                  <a:lnTo>
                    <a:pt x="353" y="11"/>
                  </a:lnTo>
                  <a:lnTo>
                    <a:pt x="353" y="11"/>
                  </a:lnTo>
                  <a:lnTo>
                    <a:pt x="355" y="11"/>
                  </a:lnTo>
                  <a:lnTo>
                    <a:pt x="357" y="11"/>
                  </a:lnTo>
                  <a:lnTo>
                    <a:pt x="358" y="11"/>
                  </a:lnTo>
                  <a:lnTo>
                    <a:pt x="360" y="11"/>
                  </a:lnTo>
                  <a:lnTo>
                    <a:pt x="361" y="11"/>
                  </a:lnTo>
                  <a:lnTo>
                    <a:pt x="363" y="11"/>
                  </a:lnTo>
                  <a:lnTo>
                    <a:pt x="363" y="11"/>
                  </a:lnTo>
                  <a:lnTo>
                    <a:pt x="363" y="13"/>
                  </a:lnTo>
                  <a:lnTo>
                    <a:pt x="361" y="13"/>
                  </a:lnTo>
                  <a:lnTo>
                    <a:pt x="360" y="14"/>
                  </a:lnTo>
                  <a:lnTo>
                    <a:pt x="360" y="14"/>
                  </a:lnTo>
                  <a:lnTo>
                    <a:pt x="358" y="14"/>
                  </a:lnTo>
                  <a:lnTo>
                    <a:pt x="357" y="14"/>
                  </a:lnTo>
                  <a:lnTo>
                    <a:pt x="355" y="14"/>
                  </a:lnTo>
                  <a:lnTo>
                    <a:pt x="355" y="14"/>
                  </a:lnTo>
                  <a:lnTo>
                    <a:pt x="353" y="14"/>
                  </a:lnTo>
                  <a:lnTo>
                    <a:pt x="350" y="13"/>
                  </a:lnTo>
                  <a:lnTo>
                    <a:pt x="349" y="13"/>
                  </a:lnTo>
                  <a:lnTo>
                    <a:pt x="349" y="11"/>
                  </a:lnTo>
                  <a:lnTo>
                    <a:pt x="349" y="11"/>
                  </a:lnTo>
                  <a:lnTo>
                    <a:pt x="349" y="9"/>
                  </a:lnTo>
                  <a:lnTo>
                    <a:pt x="350" y="9"/>
                  </a:lnTo>
                  <a:lnTo>
                    <a:pt x="350" y="9"/>
                  </a:lnTo>
                  <a:lnTo>
                    <a:pt x="350" y="9"/>
                  </a:lnTo>
                  <a:lnTo>
                    <a:pt x="352" y="9"/>
                  </a:lnTo>
                  <a:close/>
                  <a:moveTo>
                    <a:pt x="724" y="8"/>
                  </a:moveTo>
                  <a:lnTo>
                    <a:pt x="724" y="8"/>
                  </a:lnTo>
                  <a:lnTo>
                    <a:pt x="726" y="8"/>
                  </a:lnTo>
                  <a:lnTo>
                    <a:pt x="726" y="9"/>
                  </a:lnTo>
                  <a:lnTo>
                    <a:pt x="726" y="9"/>
                  </a:lnTo>
                  <a:lnTo>
                    <a:pt x="727" y="11"/>
                  </a:lnTo>
                  <a:lnTo>
                    <a:pt x="729" y="11"/>
                  </a:lnTo>
                  <a:lnTo>
                    <a:pt x="729" y="13"/>
                  </a:lnTo>
                  <a:lnTo>
                    <a:pt x="729" y="13"/>
                  </a:lnTo>
                  <a:lnTo>
                    <a:pt x="729" y="13"/>
                  </a:lnTo>
                  <a:lnTo>
                    <a:pt x="729" y="14"/>
                  </a:lnTo>
                  <a:lnTo>
                    <a:pt x="729" y="16"/>
                  </a:lnTo>
                  <a:lnTo>
                    <a:pt x="729" y="17"/>
                  </a:lnTo>
                  <a:lnTo>
                    <a:pt x="727" y="17"/>
                  </a:lnTo>
                  <a:lnTo>
                    <a:pt x="727" y="16"/>
                  </a:lnTo>
                  <a:lnTo>
                    <a:pt x="726" y="17"/>
                  </a:lnTo>
                  <a:lnTo>
                    <a:pt x="726" y="17"/>
                  </a:lnTo>
                  <a:lnTo>
                    <a:pt x="726" y="19"/>
                  </a:lnTo>
                  <a:lnTo>
                    <a:pt x="726" y="19"/>
                  </a:lnTo>
                  <a:lnTo>
                    <a:pt x="724" y="19"/>
                  </a:lnTo>
                  <a:lnTo>
                    <a:pt x="724" y="20"/>
                  </a:lnTo>
                  <a:lnTo>
                    <a:pt x="722" y="19"/>
                  </a:lnTo>
                  <a:lnTo>
                    <a:pt x="724" y="19"/>
                  </a:lnTo>
                  <a:lnTo>
                    <a:pt x="724" y="17"/>
                  </a:lnTo>
                  <a:lnTo>
                    <a:pt x="726" y="16"/>
                  </a:lnTo>
                  <a:lnTo>
                    <a:pt x="726" y="16"/>
                  </a:lnTo>
                  <a:lnTo>
                    <a:pt x="727" y="14"/>
                  </a:lnTo>
                  <a:lnTo>
                    <a:pt x="727" y="14"/>
                  </a:lnTo>
                  <a:lnTo>
                    <a:pt x="726" y="14"/>
                  </a:lnTo>
                  <a:lnTo>
                    <a:pt x="727" y="13"/>
                  </a:lnTo>
                  <a:lnTo>
                    <a:pt x="727" y="13"/>
                  </a:lnTo>
                  <a:lnTo>
                    <a:pt x="727" y="13"/>
                  </a:lnTo>
                  <a:lnTo>
                    <a:pt x="727" y="13"/>
                  </a:lnTo>
                  <a:lnTo>
                    <a:pt x="727" y="11"/>
                  </a:lnTo>
                  <a:lnTo>
                    <a:pt x="726" y="11"/>
                  </a:lnTo>
                  <a:lnTo>
                    <a:pt x="726" y="11"/>
                  </a:lnTo>
                  <a:lnTo>
                    <a:pt x="724" y="9"/>
                  </a:lnTo>
                  <a:lnTo>
                    <a:pt x="724" y="9"/>
                  </a:lnTo>
                  <a:lnTo>
                    <a:pt x="721" y="9"/>
                  </a:lnTo>
                  <a:lnTo>
                    <a:pt x="721" y="9"/>
                  </a:lnTo>
                  <a:lnTo>
                    <a:pt x="721" y="9"/>
                  </a:lnTo>
                  <a:lnTo>
                    <a:pt x="721" y="9"/>
                  </a:lnTo>
                  <a:lnTo>
                    <a:pt x="722" y="9"/>
                  </a:lnTo>
                  <a:lnTo>
                    <a:pt x="722" y="8"/>
                  </a:lnTo>
                  <a:lnTo>
                    <a:pt x="722" y="8"/>
                  </a:lnTo>
                  <a:lnTo>
                    <a:pt x="722" y="8"/>
                  </a:lnTo>
                  <a:lnTo>
                    <a:pt x="722" y="8"/>
                  </a:lnTo>
                  <a:lnTo>
                    <a:pt x="724" y="8"/>
                  </a:lnTo>
                  <a:lnTo>
                    <a:pt x="724" y="8"/>
                  </a:lnTo>
                  <a:lnTo>
                    <a:pt x="724" y="8"/>
                  </a:lnTo>
                  <a:close/>
                  <a:moveTo>
                    <a:pt x="618" y="5"/>
                  </a:moveTo>
                  <a:lnTo>
                    <a:pt x="618" y="5"/>
                  </a:lnTo>
                  <a:lnTo>
                    <a:pt x="620" y="6"/>
                  </a:lnTo>
                  <a:lnTo>
                    <a:pt x="620" y="6"/>
                  </a:lnTo>
                  <a:lnTo>
                    <a:pt x="620" y="5"/>
                  </a:lnTo>
                  <a:lnTo>
                    <a:pt x="621" y="6"/>
                  </a:lnTo>
                  <a:lnTo>
                    <a:pt x="621" y="6"/>
                  </a:lnTo>
                  <a:lnTo>
                    <a:pt x="621" y="6"/>
                  </a:lnTo>
                  <a:lnTo>
                    <a:pt x="620" y="6"/>
                  </a:lnTo>
                  <a:lnTo>
                    <a:pt x="620" y="6"/>
                  </a:lnTo>
                  <a:lnTo>
                    <a:pt x="618" y="9"/>
                  </a:lnTo>
                  <a:lnTo>
                    <a:pt x="618" y="9"/>
                  </a:lnTo>
                  <a:lnTo>
                    <a:pt x="618" y="9"/>
                  </a:lnTo>
                  <a:lnTo>
                    <a:pt x="617" y="11"/>
                  </a:lnTo>
                  <a:lnTo>
                    <a:pt x="617" y="11"/>
                  </a:lnTo>
                  <a:lnTo>
                    <a:pt x="615" y="13"/>
                  </a:lnTo>
                  <a:lnTo>
                    <a:pt x="614" y="14"/>
                  </a:lnTo>
                  <a:lnTo>
                    <a:pt x="612" y="14"/>
                  </a:lnTo>
                  <a:lnTo>
                    <a:pt x="614" y="14"/>
                  </a:lnTo>
                  <a:lnTo>
                    <a:pt x="615" y="14"/>
                  </a:lnTo>
                  <a:lnTo>
                    <a:pt x="621" y="14"/>
                  </a:lnTo>
                  <a:lnTo>
                    <a:pt x="621" y="14"/>
                  </a:lnTo>
                  <a:lnTo>
                    <a:pt x="623" y="14"/>
                  </a:lnTo>
                  <a:lnTo>
                    <a:pt x="625" y="13"/>
                  </a:lnTo>
                  <a:lnTo>
                    <a:pt x="625" y="13"/>
                  </a:lnTo>
                  <a:lnTo>
                    <a:pt x="625" y="13"/>
                  </a:lnTo>
                  <a:lnTo>
                    <a:pt x="625" y="11"/>
                  </a:lnTo>
                  <a:lnTo>
                    <a:pt x="629" y="11"/>
                  </a:lnTo>
                  <a:lnTo>
                    <a:pt x="634" y="11"/>
                  </a:lnTo>
                  <a:lnTo>
                    <a:pt x="634" y="11"/>
                  </a:lnTo>
                  <a:lnTo>
                    <a:pt x="634" y="11"/>
                  </a:lnTo>
                  <a:lnTo>
                    <a:pt x="636" y="13"/>
                  </a:lnTo>
                  <a:lnTo>
                    <a:pt x="640" y="11"/>
                  </a:lnTo>
                  <a:lnTo>
                    <a:pt x="642" y="11"/>
                  </a:lnTo>
                  <a:lnTo>
                    <a:pt x="642" y="11"/>
                  </a:lnTo>
                  <a:lnTo>
                    <a:pt x="640" y="11"/>
                  </a:lnTo>
                  <a:lnTo>
                    <a:pt x="639" y="13"/>
                  </a:lnTo>
                  <a:lnTo>
                    <a:pt x="637" y="13"/>
                  </a:lnTo>
                  <a:lnTo>
                    <a:pt x="634" y="14"/>
                  </a:lnTo>
                  <a:lnTo>
                    <a:pt x="634" y="14"/>
                  </a:lnTo>
                  <a:lnTo>
                    <a:pt x="634" y="14"/>
                  </a:lnTo>
                  <a:lnTo>
                    <a:pt x="636" y="14"/>
                  </a:lnTo>
                  <a:lnTo>
                    <a:pt x="639" y="16"/>
                  </a:lnTo>
                  <a:lnTo>
                    <a:pt x="640" y="16"/>
                  </a:lnTo>
                  <a:lnTo>
                    <a:pt x="644" y="16"/>
                  </a:lnTo>
                  <a:lnTo>
                    <a:pt x="645" y="14"/>
                  </a:lnTo>
                  <a:lnTo>
                    <a:pt x="645" y="14"/>
                  </a:lnTo>
                  <a:lnTo>
                    <a:pt x="645" y="16"/>
                  </a:lnTo>
                  <a:lnTo>
                    <a:pt x="642" y="16"/>
                  </a:lnTo>
                  <a:lnTo>
                    <a:pt x="640" y="16"/>
                  </a:lnTo>
                  <a:lnTo>
                    <a:pt x="639" y="17"/>
                  </a:lnTo>
                  <a:lnTo>
                    <a:pt x="637" y="17"/>
                  </a:lnTo>
                  <a:lnTo>
                    <a:pt x="637" y="16"/>
                  </a:lnTo>
                  <a:lnTo>
                    <a:pt x="637" y="16"/>
                  </a:lnTo>
                  <a:lnTo>
                    <a:pt x="636" y="16"/>
                  </a:lnTo>
                  <a:lnTo>
                    <a:pt x="634" y="16"/>
                  </a:lnTo>
                  <a:lnTo>
                    <a:pt x="631" y="16"/>
                  </a:lnTo>
                  <a:lnTo>
                    <a:pt x="628" y="16"/>
                  </a:lnTo>
                  <a:lnTo>
                    <a:pt x="628" y="16"/>
                  </a:lnTo>
                  <a:lnTo>
                    <a:pt x="629" y="16"/>
                  </a:lnTo>
                  <a:lnTo>
                    <a:pt x="629" y="17"/>
                  </a:lnTo>
                  <a:lnTo>
                    <a:pt x="628" y="17"/>
                  </a:lnTo>
                  <a:lnTo>
                    <a:pt x="628" y="19"/>
                  </a:lnTo>
                  <a:lnTo>
                    <a:pt x="625" y="19"/>
                  </a:lnTo>
                  <a:lnTo>
                    <a:pt x="621" y="19"/>
                  </a:lnTo>
                  <a:lnTo>
                    <a:pt x="621" y="17"/>
                  </a:lnTo>
                  <a:lnTo>
                    <a:pt x="621" y="17"/>
                  </a:lnTo>
                  <a:lnTo>
                    <a:pt x="623" y="17"/>
                  </a:lnTo>
                  <a:lnTo>
                    <a:pt x="625" y="16"/>
                  </a:lnTo>
                  <a:lnTo>
                    <a:pt x="625" y="16"/>
                  </a:lnTo>
                  <a:lnTo>
                    <a:pt x="625" y="14"/>
                  </a:lnTo>
                  <a:lnTo>
                    <a:pt x="623" y="16"/>
                  </a:lnTo>
                  <a:lnTo>
                    <a:pt x="621" y="16"/>
                  </a:lnTo>
                  <a:lnTo>
                    <a:pt x="618" y="16"/>
                  </a:lnTo>
                  <a:lnTo>
                    <a:pt x="618" y="16"/>
                  </a:lnTo>
                  <a:lnTo>
                    <a:pt x="615" y="17"/>
                  </a:lnTo>
                  <a:lnTo>
                    <a:pt x="610" y="19"/>
                  </a:lnTo>
                  <a:lnTo>
                    <a:pt x="610" y="19"/>
                  </a:lnTo>
                  <a:lnTo>
                    <a:pt x="606" y="19"/>
                  </a:lnTo>
                  <a:lnTo>
                    <a:pt x="606" y="17"/>
                  </a:lnTo>
                  <a:lnTo>
                    <a:pt x="604" y="17"/>
                  </a:lnTo>
                  <a:lnTo>
                    <a:pt x="603" y="17"/>
                  </a:lnTo>
                  <a:lnTo>
                    <a:pt x="601" y="17"/>
                  </a:lnTo>
                  <a:lnTo>
                    <a:pt x="601" y="16"/>
                  </a:lnTo>
                  <a:lnTo>
                    <a:pt x="603" y="16"/>
                  </a:lnTo>
                  <a:lnTo>
                    <a:pt x="601" y="16"/>
                  </a:lnTo>
                  <a:lnTo>
                    <a:pt x="599" y="16"/>
                  </a:lnTo>
                  <a:lnTo>
                    <a:pt x="599" y="14"/>
                  </a:lnTo>
                  <a:lnTo>
                    <a:pt x="599" y="14"/>
                  </a:lnTo>
                  <a:lnTo>
                    <a:pt x="603" y="13"/>
                  </a:lnTo>
                  <a:lnTo>
                    <a:pt x="604" y="13"/>
                  </a:lnTo>
                  <a:lnTo>
                    <a:pt x="604" y="13"/>
                  </a:lnTo>
                  <a:lnTo>
                    <a:pt x="609" y="13"/>
                  </a:lnTo>
                  <a:lnTo>
                    <a:pt x="610" y="11"/>
                  </a:lnTo>
                  <a:lnTo>
                    <a:pt x="612" y="11"/>
                  </a:lnTo>
                  <a:lnTo>
                    <a:pt x="612" y="9"/>
                  </a:lnTo>
                  <a:lnTo>
                    <a:pt x="610" y="8"/>
                  </a:lnTo>
                  <a:lnTo>
                    <a:pt x="610" y="8"/>
                  </a:lnTo>
                  <a:lnTo>
                    <a:pt x="610" y="6"/>
                  </a:lnTo>
                  <a:lnTo>
                    <a:pt x="610" y="6"/>
                  </a:lnTo>
                  <a:lnTo>
                    <a:pt x="614" y="8"/>
                  </a:lnTo>
                  <a:lnTo>
                    <a:pt x="614" y="8"/>
                  </a:lnTo>
                  <a:lnTo>
                    <a:pt x="615" y="8"/>
                  </a:lnTo>
                  <a:lnTo>
                    <a:pt x="615" y="8"/>
                  </a:lnTo>
                  <a:lnTo>
                    <a:pt x="615" y="8"/>
                  </a:lnTo>
                  <a:lnTo>
                    <a:pt x="617" y="8"/>
                  </a:lnTo>
                  <a:lnTo>
                    <a:pt x="617" y="6"/>
                  </a:lnTo>
                  <a:lnTo>
                    <a:pt x="615" y="6"/>
                  </a:lnTo>
                  <a:lnTo>
                    <a:pt x="615" y="6"/>
                  </a:lnTo>
                  <a:lnTo>
                    <a:pt x="615" y="5"/>
                  </a:lnTo>
                  <a:lnTo>
                    <a:pt x="617" y="5"/>
                  </a:lnTo>
                  <a:lnTo>
                    <a:pt x="618" y="5"/>
                  </a:lnTo>
                  <a:close/>
                  <a:moveTo>
                    <a:pt x="275" y="3"/>
                  </a:moveTo>
                  <a:lnTo>
                    <a:pt x="275" y="3"/>
                  </a:lnTo>
                  <a:lnTo>
                    <a:pt x="275" y="5"/>
                  </a:lnTo>
                  <a:lnTo>
                    <a:pt x="276" y="5"/>
                  </a:lnTo>
                  <a:lnTo>
                    <a:pt x="278" y="5"/>
                  </a:lnTo>
                  <a:lnTo>
                    <a:pt x="278" y="5"/>
                  </a:lnTo>
                  <a:lnTo>
                    <a:pt x="278" y="5"/>
                  </a:lnTo>
                  <a:lnTo>
                    <a:pt x="278" y="5"/>
                  </a:lnTo>
                  <a:lnTo>
                    <a:pt x="276" y="6"/>
                  </a:lnTo>
                  <a:lnTo>
                    <a:pt x="273" y="8"/>
                  </a:lnTo>
                  <a:lnTo>
                    <a:pt x="273" y="8"/>
                  </a:lnTo>
                  <a:lnTo>
                    <a:pt x="273" y="8"/>
                  </a:lnTo>
                  <a:lnTo>
                    <a:pt x="273" y="8"/>
                  </a:lnTo>
                  <a:lnTo>
                    <a:pt x="275" y="8"/>
                  </a:lnTo>
                  <a:lnTo>
                    <a:pt x="275" y="9"/>
                  </a:lnTo>
                  <a:lnTo>
                    <a:pt x="275" y="9"/>
                  </a:lnTo>
                  <a:lnTo>
                    <a:pt x="275" y="11"/>
                  </a:lnTo>
                  <a:lnTo>
                    <a:pt x="275" y="11"/>
                  </a:lnTo>
                  <a:lnTo>
                    <a:pt x="275" y="11"/>
                  </a:lnTo>
                  <a:lnTo>
                    <a:pt x="275" y="11"/>
                  </a:lnTo>
                  <a:lnTo>
                    <a:pt x="275" y="11"/>
                  </a:lnTo>
                  <a:lnTo>
                    <a:pt x="275" y="11"/>
                  </a:lnTo>
                  <a:lnTo>
                    <a:pt x="276" y="11"/>
                  </a:lnTo>
                  <a:lnTo>
                    <a:pt x="278" y="9"/>
                  </a:lnTo>
                  <a:lnTo>
                    <a:pt x="279" y="9"/>
                  </a:lnTo>
                  <a:lnTo>
                    <a:pt x="281" y="8"/>
                  </a:lnTo>
                  <a:lnTo>
                    <a:pt x="282" y="8"/>
                  </a:lnTo>
                  <a:lnTo>
                    <a:pt x="282" y="8"/>
                  </a:lnTo>
                  <a:lnTo>
                    <a:pt x="282" y="8"/>
                  </a:lnTo>
                  <a:lnTo>
                    <a:pt x="282" y="9"/>
                  </a:lnTo>
                  <a:lnTo>
                    <a:pt x="281" y="9"/>
                  </a:lnTo>
                  <a:lnTo>
                    <a:pt x="281" y="9"/>
                  </a:lnTo>
                  <a:lnTo>
                    <a:pt x="281" y="11"/>
                  </a:lnTo>
                  <a:lnTo>
                    <a:pt x="279" y="11"/>
                  </a:lnTo>
                  <a:lnTo>
                    <a:pt x="279" y="13"/>
                  </a:lnTo>
                  <a:lnTo>
                    <a:pt x="278" y="13"/>
                  </a:lnTo>
                  <a:lnTo>
                    <a:pt x="278" y="13"/>
                  </a:lnTo>
                  <a:lnTo>
                    <a:pt x="278" y="13"/>
                  </a:lnTo>
                  <a:lnTo>
                    <a:pt x="278" y="13"/>
                  </a:lnTo>
                  <a:lnTo>
                    <a:pt x="278" y="13"/>
                  </a:lnTo>
                  <a:lnTo>
                    <a:pt x="276" y="14"/>
                  </a:lnTo>
                  <a:lnTo>
                    <a:pt x="276" y="14"/>
                  </a:lnTo>
                  <a:lnTo>
                    <a:pt x="276" y="14"/>
                  </a:lnTo>
                  <a:lnTo>
                    <a:pt x="275" y="14"/>
                  </a:lnTo>
                  <a:lnTo>
                    <a:pt x="275" y="14"/>
                  </a:lnTo>
                  <a:lnTo>
                    <a:pt x="273" y="14"/>
                  </a:lnTo>
                  <a:lnTo>
                    <a:pt x="273" y="16"/>
                  </a:lnTo>
                  <a:lnTo>
                    <a:pt x="273" y="16"/>
                  </a:lnTo>
                  <a:lnTo>
                    <a:pt x="273" y="16"/>
                  </a:lnTo>
                  <a:lnTo>
                    <a:pt x="273" y="16"/>
                  </a:lnTo>
                  <a:lnTo>
                    <a:pt x="275" y="17"/>
                  </a:lnTo>
                  <a:lnTo>
                    <a:pt x="276" y="17"/>
                  </a:lnTo>
                  <a:lnTo>
                    <a:pt x="276" y="19"/>
                  </a:lnTo>
                  <a:lnTo>
                    <a:pt x="276" y="19"/>
                  </a:lnTo>
                  <a:lnTo>
                    <a:pt x="278" y="20"/>
                  </a:lnTo>
                  <a:lnTo>
                    <a:pt x="278" y="20"/>
                  </a:lnTo>
                  <a:lnTo>
                    <a:pt x="278" y="20"/>
                  </a:lnTo>
                  <a:lnTo>
                    <a:pt x="278" y="20"/>
                  </a:lnTo>
                  <a:lnTo>
                    <a:pt x="278" y="22"/>
                  </a:lnTo>
                  <a:lnTo>
                    <a:pt x="278" y="22"/>
                  </a:lnTo>
                  <a:lnTo>
                    <a:pt x="278" y="22"/>
                  </a:lnTo>
                  <a:lnTo>
                    <a:pt x="278" y="24"/>
                  </a:lnTo>
                  <a:lnTo>
                    <a:pt x="278" y="24"/>
                  </a:lnTo>
                  <a:lnTo>
                    <a:pt x="278" y="24"/>
                  </a:lnTo>
                  <a:lnTo>
                    <a:pt x="279" y="24"/>
                  </a:lnTo>
                  <a:lnTo>
                    <a:pt x="279" y="24"/>
                  </a:lnTo>
                  <a:lnTo>
                    <a:pt x="279" y="22"/>
                  </a:lnTo>
                  <a:lnTo>
                    <a:pt x="281" y="22"/>
                  </a:lnTo>
                  <a:lnTo>
                    <a:pt x="282" y="22"/>
                  </a:lnTo>
                  <a:lnTo>
                    <a:pt x="284" y="22"/>
                  </a:lnTo>
                  <a:lnTo>
                    <a:pt x="284" y="22"/>
                  </a:lnTo>
                  <a:lnTo>
                    <a:pt x="284" y="22"/>
                  </a:lnTo>
                  <a:lnTo>
                    <a:pt x="284" y="22"/>
                  </a:lnTo>
                  <a:lnTo>
                    <a:pt x="284" y="22"/>
                  </a:lnTo>
                  <a:lnTo>
                    <a:pt x="284" y="24"/>
                  </a:lnTo>
                  <a:lnTo>
                    <a:pt x="286" y="24"/>
                  </a:lnTo>
                  <a:lnTo>
                    <a:pt x="286" y="24"/>
                  </a:lnTo>
                  <a:lnTo>
                    <a:pt x="286" y="25"/>
                  </a:lnTo>
                  <a:lnTo>
                    <a:pt x="286" y="25"/>
                  </a:lnTo>
                  <a:lnTo>
                    <a:pt x="286" y="25"/>
                  </a:lnTo>
                  <a:lnTo>
                    <a:pt x="286" y="27"/>
                  </a:lnTo>
                  <a:lnTo>
                    <a:pt x="286" y="27"/>
                  </a:lnTo>
                  <a:lnTo>
                    <a:pt x="286" y="27"/>
                  </a:lnTo>
                  <a:lnTo>
                    <a:pt x="284" y="27"/>
                  </a:lnTo>
                  <a:lnTo>
                    <a:pt x="284" y="27"/>
                  </a:lnTo>
                  <a:lnTo>
                    <a:pt x="284" y="27"/>
                  </a:lnTo>
                  <a:lnTo>
                    <a:pt x="284" y="27"/>
                  </a:lnTo>
                  <a:lnTo>
                    <a:pt x="282" y="27"/>
                  </a:lnTo>
                  <a:lnTo>
                    <a:pt x="282" y="27"/>
                  </a:lnTo>
                  <a:lnTo>
                    <a:pt x="282" y="27"/>
                  </a:lnTo>
                  <a:lnTo>
                    <a:pt x="282" y="27"/>
                  </a:lnTo>
                  <a:lnTo>
                    <a:pt x="282" y="27"/>
                  </a:lnTo>
                  <a:lnTo>
                    <a:pt x="282" y="25"/>
                  </a:lnTo>
                  <a:lnTo>
                    <a:pt x="282" y="25"/>
                  </a:lnTo>
                  <a:lnTo>
                    <a:pt x="282" y="25"/>
                  </a:lnTo>
                  <a:lnTo>
                    <a:pt x="282" y="25"/>
                  </a:lnTo>
                  <a:lnTo>
                    <a:pt x="281" y="25"/>
                  </a:lnTo>
                  <a:lnTo>
                    <a:pt x="281" y="25"/>
                  </a:lnTo>
                  <a:lnTo>
                    <a:pt x="281" y="25"/>
                  </a:lnTo>
                  <a:lnTo>
                    <a:pt x="281" y="25"/>
                  </a:lnTo>
                  <a:lnTo>
                    <a:pt x="281" y="25"/>
                  </a:lnTo>
                  <a:lnTo>
                    <a:pt x="281" y="25"/>
                  </a:lnTo>
                  <a:lnTo>
                    <a:pt x="281" y="25"/>
                  </a:lnTo>
                  <a:lnTo>
                    <a:pt x="281" y="25"/>
                  </a:lnTo>
                  <a:lnTo>
                    <a:pt x="279" y="25"/>
                  </a:lnTo>
                  <a:lnTo>
                    <a:pt x="278" y="27"/>
                  </a:lnTo>
                  <a:lnTo>
                    <a:pt x="276" y="27"/>
                  </a:lnTo>
                  <a:lnTo>
                    <a:pt x="276" y="25"/>
                  </a:lnTo>
                  <a:lnTo>
                    <a:pt x="275" y="25"/>
                  </a:lnTo>
                  <a:lnTo>
                    <a:pt x="273" y="25"/>
                  </a:lnTo>
                  <a:lnTo>
                    <a:pt x="273" y="25"/>
                  </a:lnTo>
                  <a:lnTo>
                    <a:pt x="271" y="24"/>
                  </a:lnTo>
                  <a:lnTo>
                    <a:pt x="270" y="24"/>
                  </a:lnTo>
                  <a:lnTo>
                    <a:pt x="270" y="22"/>
                  </a:lnTo>
                  <a:lnTo>
                    <a:pt x="268" y="22"/>
                  </a:lnTo>
                  <a:lnTo>
                    <a:pt x="267" y="22"/>
                  </a:lnTo>
                  <a:lnTo>
                    <a:pt x="267" y="20"/>
                  </a:lnTo>
                  <a:lnTo>
                    <a:pt x="265" y="20"/>
                  </a:lnTo>
                  <a:lnTo>
                    <a:pt x="265" y="20"/>
                  </a:lnTo>
                  <a:lnTo>
                    <a:pt x="263" y="20"/>
                  </a:lnTo>
                  <a:lnTo>
                    <a:pt x="263" y="19"/>
                  </a:lnTo>
                  <a:lnTo>
                    <a:pt x="263" y="19"/>
                  </a:lnTo>
                  <a:lnTo>
                    <a:pt x="263" y="19"/>
                  </a:lnTo>
                  <a:lnTo>
                    <a:pt x="263" y="19"/>
                  </a:lnTo>
                  <a:lnTo>
                    <a:pt x="265" y="19"/>
                  </a:lnTo>
                  <a:lnTo>
                    <a:pt x="267" y="19"/>
                  </a:lnTo>
                  <a:lnTo>
                    <a:pt x="267" y="19"/>
                  </a:lnTo>
                  <a:lnTo>
                    <a:pt x="268" y="19"/>
                  </a:lnTo>
                  <a:lnTo>
                    <a:pt x="268" y="19"/>
                  </a:lnTo>
                  <a:lnTo>
                    <a:pt x="268" y="17"/>
                  </a:lnTo>
                  <a:lnTo>
                    <a:pt x="267" y="17"/>
                  </a:lnTo>
                  <a:lnTo>
                    <a:pt x="267" y="17"/>
                  </a:lnTo>
                  <a:lnTo>
                    <a:pt x="267" y="17"/>
                  </a:lnTo>
                  <a:lnTo>
                    <a:pt x="268" y="17"/>
                  </a:lnTo>
                  <a:lnTo>
                    <a:pt x="268" y="17"/>
                  </a:lnTo>
                  <a:lnTo>
                    <a:pt x="270" y="17"/>
                  </a:lnTo>
                  <a:lnTo>
                    <a:pt x="271" y="17"/>
                  </a:lnTo>
                  <a:lnTo>
                    <a:pt x="271" y="16"/>
                  </a:lnTo>
                  <a:lnTo>
                    <a:pt x="271" y="16"/>
                  </a:lnTo>
                  <a:lnTo>
                    <a:pt x="271" y="14"/>
                  </a:lnTo>
                  <a:lnTo>
                    <a:pt x="271" y="13"/>
                  </a:lnTo>
                  <a:lnTo>
                    <a:pt x="270" y="13"/>
                  </a:lnTo>
                  <a:lnTo>
                    <a:pt x="270" y="13"/>
                  </a:lnTo>
                  <a:lnTo>
                    <a:pt x="271" y="11"/>
                  </a:lnTo>
                  <a:lnTo>
                    <a:pt x="271" y="11"/>
                  </a:lnTo>
                  <a:lnTo>
                    <a:pt x="270" y="11"/>
                  </a:lnTo>
                  <a:lnTo>
                    <a:pt x="270" y="11"/>
                  </a:lnTo>
                  <a:lnTo>
                    <a:pt x="268" y="11"/>
                  </a:lnTo>
                  <a:lnTo>
                    <a:pt x="268" y="9"/>
                  </a:lnTo>
                  <a:lnTo>
                    <a:pt x="270" y="9"/>
                  </a:lnTo>
                  <a:lnTo>
                    <a:pt x="270" y="9"/>
                  </a:lnTo>
                  <a:lnTo>
                    <a:pt x="271" y="9"/>
                  </a:lnTo>
                  <a:lnTo>
                    <a:pt x="271" y="9"/>
                  </a:lnTo>
                  <a:lnTo>
                    <a:pt x="271" y="9"/>
                  </a:lnTo>
                  <a:lnTo>
                    <a:pt x="271" y="8"/>
                  </a:lnTo>
                  <a:lnTo>
                    <a:pt x="271" y="8"/>
                  </a:lnTo>
                  <a:lnTo>
                    <a:pt x="271" y="8"/>
                  </a:lnTo>
                  <a:lnTo>
                    <a:pt x="271" y="6"/>
                  </a:lnTo>
                  <a:lnTo>
                    <a:pt x="271" y="6"/>
                  </a:lnTo>
                  <a:lnTo>
                    <a:pt x="271" y="5"/>
                  </a:lnTo>
                  <a:lnTo>
                    <a:pt x="271" y="5"/>
                  </a:lnTo>
                  <a:lnTo>
                    <a:pt x="271" y="5"/>
                  </a:lnTo>
                  <a:lnTo>
                    <a:pt x="271" y="5"/>
                  </a:lnTo>
                  <a:lnTo>
                    <a:pt x="271" y="5"/>
                  </a:lnTo>
                  <a:lnTo>
                    <a:pt x="271" y="5"/>
                  </a:lnTo>
                  <a:lnTo>
                    <a:pt x="273" y="5"/>
                  </a:lnTo>
                  <a:lnTo>
                    <a:pt x="273" y="5"/>
                  </a:lnTo>
                  <a:lnTo>
                    <a:pt x="273" y="3"/>
                  </a:lnTo>
                  <a:lnTo>
                    <a:pt x="275" y="3"/>
                  </a:lnTo>
                  <a:close/>
                  <a:moveTo>
                    <a:pt x="711" y="2"/>
                  </a:moveTo>
                  <a:lnTo>
                    <a:pt x="711" y="2"/>
                  </a:lnTo>
                  <a:lnTo>
                    <a:pt x="713" y="2"/>
                  </a:lnTo>
                  <a:lnTo>
                    <a:pt x="713" y="3"/>
                  </a:lnTo>
                  <a:lnTo>
                    <a:pt x="714" y="3"/>
                  </a:lnTo>
                  <a:lnTo>
                    <a:pt x="714" y="3"/>
                  </a:lnTo>
                  <a:lnTo>
                    <a:pt x="714" y="5"/>
                  </a:lnTo>
                  <a:lnTo>
                    <a:pt x="714" y="5"/>
                  </a:lnTo>
                  <a:lnTo>
                    <a:pt x="714" y="5"/>
                  </a:lnTo>
                  <a:lnTo>
                    <a:pt x="714" y="5"/>
                  </a:lnTo>
                  <a:lnTo>
                    <a:pt x="716" y="6"/>
                  </a:lnTo>
                  <a:lnTo>
                    <a:pt x="718" y="6"/>
                  </a:lnTo>
                  <a:lnTo>
                    <a:pt x="718" y="6"/>
                  </a:lnTo>
                  <a:lnTo>
                    <a:pt x="719" y="6"/>
                  </a:lnTo>
                  <a:lnTo>
                    <a:pt x="719" y="6"/>
                  </a:lnTo>
                  <a:lnTo>
                    <a:pt x="721" y="8"/>
                  </a:lnTo>
                  <a:lnTo>
                    <a:pt x="719" y="8"/>
                  </a:lnTo>
                  <a:lnTo>
                    <a:pt x="718" y="8"/>
                  </a:lnTo>
                  <a:lnTo>
                    <a:pt x="718" y="8"/>
                  </a:lnTo>
                  <a:lnTo>
                    <a:pt x="716" y="8"/>
                  </a:lnTo>
                  <a:lnTo>
                    <a:pt x="714" y="9"/>
                  </a:lnTo>
                  <a:lnTo>
                    <a:pt x="713" y="9"/>
                  </a:lnTo>
                  <a:lnTo>
                    <a:pt x="713" y="9"/>
                  </a:lnTo>
                  <a:lnTo>
                    <a:pt x="711" y="9"/>
                  </a:lnTo>
                  <a:lnTo>
                    <a:pt x="711" y="9"/>
                  </a:lnTo>
                  <a:lnTo>
                    <a:pt x="713" y="8"/>
                  </a:lnTo>
                  <a:lnTo>
                    <a:pt x="713" y="8"/>
                  </a:lnTo>
                  <a:lnTo>
                    <a:pt x="714" y="8"/>
                  </a:lnTo>
                  <a:lnTo>
                    <a:pt x="714" y="8"/>
                  </a:lnTo>
                  <a:lnTo>
                    <a:pt x="713" y="6"/>
                  </a:lnTo>
                  <a:lnTo>
                    <a:pt x="711" y="6"/>
                  </a:lnTo>
                  <a:lnTo>
                    <a:pt x="710" y="6"/>
                  </a:lnTo>
                  <a:lnTo>
                    <a:pt x="710" y="6"/>
                  </a:lnTo>
                  <a:lnTo>
                    <a:pt x="708" y="6"/>
                  </a:lnTo>
                  <a:lnTo>
                    <a:pt x="708" y="6"/>
                  </a:lnTo>
                  <a:lnTo>
                    <a:pt x="708" y="5"/>
                  </a:lnTo>
                  <a:lnTo>
                    <a:pt x="710" y="5"/>
                  </a:lnTo>
                  <a:lnTo>
                    <a:pt x="710" y="3"/>
                  </a:lnTo>
                  <a:lnTo>
                    <a:pt x="711" y="3"/>
                  </a:lnTo>
                  <a:lnTo>
                    <a:pt x="711" y="3"/>
                  </a:lnTo>
                  <a:lnTo>
                    <a:pt x="711" y="3"/>
                  </a:lnTo>
                  <a:lnTo>
                    <a:pt x="711" y="2"/>
                  </a:lnTo>
                  <a:lnTo>
                    <a:pt x="711" y="2"/>
                  </a:lnTo>
                  <a:lnTo>
                    <a:pt x="710" y="2"/>
                  </a:lnTo>
                  <a:lnTo>
                    <a:pt x="710" y="2"/>
                  </a:lnTo>
                  <a:lnTo>
                    <a:pt x="710" y="2"/>
                  </a:lnTo>
                  <a:lnTo>
                    <a:pt x="708" y="2"/>
                  </a:lnTo>
                  <a:lnTo>
                    <a:pt x="708" y="2"/>
                  </a:lnTo>
                  <a:lnTo>
                    <a:pt x="710" y="2"/>
                  </a:lnTo>
                  <a:lnTo>
                    <a:pt x="710" y="2"/>
                  </a:lnTo>
                  <a:lnTo>
                    <a:pt x="711" y="2"/>
                  </a:lnTo>
                  <a:close/>
                  <a:moveTo>
                    <a:pt x="304" y="0"/>
                  </a:moveTo>
                  <a:lnTo>
                    <a:pt x="306" y="2"/>
                  </a:lnTo>
                  <a:lnTo>
                    <a:pt x="306" y="2"/>
                  </a:lnTo>
                  <a:lnTo>
                    <a:pt x="304" y="2"/>
                  </a:lnTo>
                  <a:lnTo>
                    <a:pt x="306" y="2"/>
                  </a:lnTo>
                  <a:lnTo>
                    <a:pt x="308" y="2"/>
                  </a:lnTo>
                  <a:lnTo>
                    <a:pt x="308" y="3"/>
                  </a:lnTo>
                  <a:lnTo>
                    <a:pt x="308" y="3"/>
                  </a:lnTo>
                  <a:lnTo>
                    <a:pt x="304" y="5"/>
                  </a:lnTo>
                  <a:lnTo>
                    <a:pt x="303" y="6"/>
                  </a:lnTo>
                  <a:lnTo>
                    <a:pt x="301" y="8"/>
                  </a:lnTo>
                  <a:lnTo>
                    <a:pt x="303" y="8"/>
                  </a:lnTo>
                  <a:lnTo>
                    <a:pt x="304" y="9"/>
                  </a:lnTo>
                  <a:lnTo>
                    <a:pt x="304" y="9"/>
                  </a:lnTo>
                  <a:lnTo>
                    <a:pt x="304" y="9"/>
                  </a:lnTo>
                  <a:lnTo>
                    <a:pt x="304" y="8"/>
                  </a:lnTo>
                  <a:lnTo>
                    <a:pt x="306" y="8"/>
                  </a:lnTo>
                  <a:lnTo>
                    <a:pt x="308" y="8"/>
                  </a:lnTo>
                  <a:lnTo>
                    <a:pt x="309" y="6"/>
                  </a:lnTo>
                  <a:lnTo>
                    <a:pt x="309" y="8"/>
                  </a:lnTo>
                  <a:lnTo>
                    <a:pt x="309" y="8"/>
                  </a:lnTo>
                  <a:lnTo>
                    <a:pt x="306" y="9"/>
                  </a:lnTo>
                  <a:lnTo>
                    <a:pt x="306" y="9"/>
                  </a:lnTo>
                  <a:lnTo>
                    <a:pt x="306" y="11"/>
                  </a:lnTo>
                  <a:lnTo>
                    <a:pt x="308" y="14"/>
                  </a:lnTo>
                  <a:lnTo>
                    <a:pt x="308" y="14"/>
                  </a:lnTo>
                  <a:lnTo>
                    <a:pt x="308" y="16"/>
                  </a:lnTo>
                  <a:lnTo>
                    <a:pt x="308" y="17"/>
                  </a:lnTo>
                  <a:lnTo>
                    <a:pt x="309" y="17"/>
                  </a:lnTo>
                  <a:lnTo>
                    <a:pt x="311" y="20"/>
                  </a:lnTo>
                  <a:lnTo>
                    <a:pt x="311" y="22"/>
                  </a:lnTo>
                  <a:lnTo>
                    <a:pt x="312" y="24"/>
                  </a:lnTo>
                  <a:lnTo>
                    <a:pt x="314" y="25"/>
                  </a:lnTo>
                  <a:lnTo>
                    <a:pt x="314" y="28"/>
                  </a:lnTo>
                  <a:lnTo>
                    <a:pt x="314" y="28"/>
                  </a:lnTo>
                  <a:lnTo>
                    <a:pt x="314" y="28"/>
                  </a:lnTo>
                  <a:lnTo>
                    <a:pt x="314" y="28"/>
                  </a:lnTo>
                  <a:lnTo>
                    <a:pt x="314" y="30"/>
                  </a:lnTo>
                  <a:lnTo>
                    <a:pt x="314" y="33"/>
                  </a:lnTo>
                  <a:lnTo>
                    <a:pt x="317" y="35"/>
                  </a:lnTo>
                  <a:lnTo>
                    <a:pt x="319" y="38"/>
                  </a:lnTo>
                  <a:lnTo>
                    <a:pt x="319" y="39"/>
                  </a:lnTo>
                  <a:lnTo>
                    <a:pt x="320" y="43"/>
                  </a:lnTo>
                  <a:lnTo>
                    <a:pt x="319" y="43"/>
                  </a:lnTo>
                  <a:lnTo>
                    <a:pt x="319" y="44"/>
                  </a:lnTo>
                  <a:lnTo>
                    <a:pt x="320" y="46"/>
                  </a:lnTo>
                  <a:lnTo>
                    <a:pt x="320" y="46"/>
                  </a:lnTo>
                  <a:lnTo>
                    <a:pt x="322" y="47"/>
                  </a:lnTo>
                  <a:lnTo>
                    <a:pt x="322" y="49"/>
                  </a:lnTo>
                  <a:lnTo>
                    <a:pt x="322" y="50"/>
                  </a:lnTo>
                  <a:lnTo>
                    <a:pt x="322" y="50"/>
                  </a:lnTo>
                  <a:lnTo>
                    <a:pt x="323" y="50"/>
                  </a:lnTo>
                  <a:lnTo>
                    <a:pt x="323" y="50"/>
                  </a:lnTo>
                  <a:lnTo>
                    <a:pt x="323" y="52"/>
                  </a:lnTo>
                  <a:lnTo>
                    <a:pt x="323" y="52"/>
                  </a:lnTo>
                  <a:lnTo>
                    <a:pt x="323" y="52"/>
                  </a:lnTo>
                  <a:lnTo>
                    <a:pt x="323" y="54"/>
                  </a:lnTo>
                  <a:lnTo>
                    <a:pt x="325" y="55"/>
                  </a:lnTo>
                  <a:lnTo>
                    <a:pt x="327" y="57"/>
                  </a:lnTo>
                  <a:lnTo>
                    <a:pt x="327" y="58"/>
                  </a:lnTo>
                  <a:lnTo>
                    <a:pt x="327" y="58"/>
                  </a:lnTo>
                  <a:lnTo>
                    <a:pt x="330" y="61"/>
                  </a:lnTo>
                  <a:lnTo>
                    <a:pt x="330" y="61"/>
                  </a:lnTo>
                  <a:lnTo>
                    <a:pt x="330" y="63"/>
                  </a:lnTo>
                  <a:lnTo>
                    <a:pt x="330" y="63"/>
                  </a:lnTo>
                  <a:lnTo>
                    <a:pt x="330" y="65"/>
                  </a:lnTo>
                  <a:lnTo>
                    <a:pt x="328" y="65"/>
                  </a:lnTo>
                  <a:lnTo>
                    <a:pt x="328" y="66"/>
                  </a:lnTo>
                  <a:lnTo>
                    <a:pt x="328" y="69"/>
                  </a:lnTo>
                  <a:lnTo>
                    <a:pt x="328" y="71"/>
                  </a:lnTo>
                  <a:lnTo>
                    <a:pt x="328" y="72"/>
                  </a:lnTo>
                  <a:lnTo>
                    <a:pt x="328" y="72"/>
                  </a:lnTo>
                  <a:lnTo>
                    <a:pt x="330" y="74"/>
                  </a:lnTo>
                  <a:lnTo>
                    <a:pt x="328" y="74"/>
                  </a:lnTo>
                  <a:lnTo>
                    <a:pt x="328" y="74"/>
                  </a:lnTo>
                  <a:lnTo>
                    <a:pt x="327" y="72"/>
                  </a:lnTo>
                  <a:lnTo>
                    <a:pt x="327" y="72"/>
                  </a:lnTo>
                  <a:lnTo>
                    <a:pt x="325" y="72"/>
                  </a:lnTo>
                  <a:lnTo>
                    <a:pt x="325" y="74"/>
                  </a:lnTo>
                  <a:lnTo>
                    <a:pt x="325" y="76"/>
                  </a:lnTo>
                  <a:lnTo>
                    <a:pt x="325" y="77"/>
                  </a:lnTo>
                  <a:lnTo>
                    <a:pt x="325" y="77"/>
                  </a:lnTo>
                  <a:lnTo>
                    <a:pt x="323" y="79"/>
                  </a:lnTo>
                  <a:lnTo>
                    <a:pt x="323" y="79"/>
                  </a:lnTo>
                  <a:lnTo>
                    <a:pt x="322" y="77"/>
                  </a:lnTo>
                  <a:lnTo>
                    <a:pt x="320" y="77"/>
                  </a:lnTo>
                  <a:lnTo>
                    <a:pt x="320" y="76"/>
                  </a:lnTo>
                  <a:lnTo>
                    <a:pt x="320" y="74"/>
                  </a:lnTo>
                  <a:lnTo>
                    <a:pt x="320" y="72"/>
                  </a:lnTo>
                  <a:lnTo>
                    <a:pt x="320" y="71"/>
                  </a:lnTo>
                  <a:lnTo>
                    <a:pt x="320" y="69"/>
                  </a:lnTo>
                  <a:lnTo>
                    <a:pt x="320" y="68"/>
                  </a:lnTo>
                  <a:lnTo>
                    <a:pt x="320" y="66"/>
                  </a:lnTo>
                  <a:lnTo>
                    <a:pt x="320" y="65"/>
                  </a:lnTo>
                  <a:lnTo>
                    <a:pt x="322" y="65"/>
                  </a:lnTo>
                  <a:lnTo>
                    <a:pt x="322" y="63"/>
                  </a:lnTo>
                  <a:lnTo>
                    <a:pt x="323" y="63"/>
                  </a:lnTo>
                  <a:lnTo>
                    <a:pt x="323" y="61"/>
                  </a:lnTo>
                  <a:lnTo>
                    <a:pt x="325" y="60"/>
                  </a:lnTo>
                  <a:lnTo>
                    <a:pt x="325" y="60"/>
                  </a:lnTo>
                  <a:lnTo>
                    <a:pt x="323" y="60"/>
                  </a:lnTo>
                  <a:lnTo>
                    <a:pt x="323" y="60"/>
                  </a:lnTo>
                  <a:lnTo>
                    <a:pt x="320" y="63"/>
                  </a:lnTo>
                  <a:lnTo>
                    <a:pt x="320" y="63"/>
                  </a:lnTo>
                  <a:lnTo>
                    <a:pt x="320" y="63"/>
                  </a:lnTo>
                  <a:lnTo>
                    <a:pt x="320" y="61"/>
                  </a:lnTo>
                  <a:lnTo>
                    <a:pt x="320" y="60"/>
                  </a:lnTo>
                  <a:lnTo>
                    <a:pt x="323" y="57"/>
                  </a:lnTo>
                  <a:lnTo>
                    <a:pt x="323" y="55"/>
                  </a:lnTo>
                  <a:lnTo>
                    <a:pt x="323" y="55"/>
                  </a:lnTo>
                  <a:lnTo>
                    <a:pt x="323" y="55"/>
                  </a:lnTo>
                  <a:lnTo>
                    <a:pt x="322" y="55"/>
                  </a:lnTo>
                  <a:lnTo>
                    <a:pt x="322" y="54"/>
                  </a:lnTo>
                  <a:lnTo>
                    <a:pt x="322" y="54"/>
                  </a:lnTo>
                  <a:lnTo>
                    <a:pt x="322" y="54"/>
                  </a:lnTo>
                  <a:lnTo>
                    <a:pt x="322" y="54"/>
                  </a:lnTo>
                  <a:lnTo>
                    <a:pt x="319" y="54"/>
                  </a:lnTo>
                  <a:lnTo>
                    <a:pt x="319" y="55"/>
                  </a:lnTo>
                  <a:lnTo>
                    <a:pt x="317" y="55"/>
                  </a:lnTo>
                  <a:lnTo>
                    <a:pt x="317" y="57"/>
                  </a:lnTo>
                  <a:lnTo>
                    <a:pt x="317" y="57"/>
                  </a:lnTo>
                  <a:lnTo>
                    <a:pt x="317" y="58"/>
                  </a:lnTo>
                  <a:lnTo>
                    <a:pt x="316" y="58"/>
                  </a:lnTo>
                  <a:lnTo>
                    <a:pt x="316" y="57"/>
                  </a:lnTo>
                  <a:lnTo>
                    <a:pt x="316" y="55"/>
                  </a:lnTo>
                  <a:lnTo>
                    <a:pt x="316" y="54"/>
                  </a:lnTo>
                  <a:lnTo>
                    <a:pt x="316" y="52"/>
                  </a:lnTo>
                  <a:lnTo>
                    <a:pt x="316" y="50"/>
                  </a:lnTo>
                  <a:lnTo>
                    <a:pt x="316" y="47"/>
                  </a:lnTo>
                  <a:lnTo>
                    <a:pt x="314" y="47"/>
                  </a:lnTo>
                  <a:lnTo>
                    <a:pt x="312" y="47"/>
                  </a:lnTo>
                  <a:lnTo>
                    <a:pt x="312" y="47"/>
                  </a:lnTo>
                  <a:lnTo>
                    <a:pt x="311" y="49"/>
                  </a:lnTo>
                  <a:lnTo>
                    <a:pt x="311" y="49"/>
                  </a:lnTo>
                  <a:lnTo>
                    <a:pt x="311" y="47"/>
                  </a:lnTo>
                  <a:lnTo>
                    <a:pt x="312" y="46"/>
                  </a:lnTo>
                  <a:lnTo>
                    <a:pt x="312" y="46"/>
                  </a:lnTo>
                  <a:lnTo>
                    <a:pt x="312" y="46"/>
                  </a:lnTo>
                  <a:lnTo>
                    <a:pt x="312" y="46"/>
                  </a:lnTo>
                  <a:lnTo>
                    <a:pt x="309" y="46"/>
                  </a:lnTo>
                  <a:lnTo>
                    <a:pt x="309" y="46"/>
                  </a:lnTo>
                  <a:lnTo>
                    <a:pt x="308" y="46"/>
                  </a:lnTo>
                  <a:lnTo>
                    <a:pt x="309" y="46"/>
                  </a:lnTo>
                  <a:lnTo>
                    <a:pt x="309" y="47"/>
                  </a:lnTo>
                  <a:lnTo>
                    <a:pt x="308" y="49"/>
                  </a:lnTo>
                  <a:lnTo>
                    <a:pt x="308" y="50"/>
                  </a:lnTo>
                  <a:lnTo>
                    <a:pt x="306" y="49"/>
                  </a:lnTo>
                  <a:lnTo>
                    <a:pt x="304" y="47"/>
                  </a:lnTo>
                  <a:lnTo>
                    <a:pt x="304" y="47"/>
                  </a:lnTo>
                  <a:lnTo>
                    <a:pt x="304" y="46"/>
                  </a:lnTo>
                  <a:lnTo>
                    <a:pt x="303" y="44"/>
                  </a:lnTo>
                  <a:lnTo>
                    <a:pt x="303" y="44"/>
                  </a:lnTo>
                  <a:lnTo>
                    <a:pt x="303" y="43"/>
                  </a:lnTo>
                  <a:lnTo>
                    <a:pt x="298" y="41"/>
                  </a:lnTo>
                  <a:lnTo>
                    <a:pt x="298" y="39"/>
                  </a:lnTo>
                  <a:lnTo>
                    <a:pt x="298" y="38"/>
                  </a:lnTo>
                  <a:lnTo>
                    <a:pt x="297" y="36"/>
                  </a:lnTo>
                  <a:lnTo>
                    <a:pt x="293" y="33"/>
                  </a:lnTo>
                  <a:lnTo>
                    <a:pt x="293" y="33"/>
                  </a:lnTo>
                  <a:lnTo>
                    <a:pt x="293" y="33"/>
                  </a:lnTo>
                  <a:lnTo>
                    <a:pt x="292" y="32"/>
                  </a:lnTo>
                  <a:lnTo>
                    <a:pt x="292" y="30"/>
                  </a:lnTo>
                  <a:lnTo>
                    <a:pt x="292" y="30"/>
                  </a:lnTo>
                  <a:lnTo>
                    <a:pt x="293" y="28"/>
                  </a:lnTo>
                  <a:lnTo>
                    <a:pt x="298" y="28"/>
                  </a:lnTo>
                  <a:lnTo>
                    <a:pt x="298" y="27"/>
                  </a:lnTo>
                  <a:lnTo>
                    <a:pt x="298" y="27"/>
                  </a:lnTo>
                  <a:lnTo>
                    <a:pt x="295" y="27"/>
                  </a:lnTo>
                  <a:lnTo>
                    <a:pt x="293" y="27"/>
                  </a:lnTo>
                  <a:lnTo>
                    <a:pt x="292" y="27"/>
                  </a:lnTo>
                  <a:lnTo>
                    <a:pt x="290" y="27"/>
                  </a:lnTo>
                  <a:lnTo>
                    <a:pt x="290" y="27"/>
                  </a:lnTo>
                  <a:lnTo>
                    <a:pt x="287" y="25"/>
                  </a:lnTo>
                  <a:lnTo>
                    <a:pt x="287" y="25"/>
                  </a:lnTo>
                  <a:lnTo>
                    <a:pt x="287" y="24"/>
                  </a:lnTo>
                  <a:lnTo>
                    <a:pt x="287" y="20"/>
                  </a:lnTo>
                  <a:lnTo>
                    <a:pt x="289" y="19"/>
                  </a:lnTo>
                  <a:lnTo>
                    <a:pt x="290" y="17"/>
                  </a:lnTo>
                  <a:lnTo>
                    <a:pt x="290" y="14"/>
                  </a:lnTo>
                  <a:lnTo>
                    <a:pt x="290" y="14"/>
                  </a:lnTo>
                  <a:lnTo>
                    <a:pt x="290" y="13"/>
                  </a:lnTo>
                  <a:lnTo>
                    <a:pt x="292" y="11"/>
                  </a:lnTo>
                  <a:lnTo>
                    <a:pt x="293" y="11"/>
                  </a:lnTo>
                  <a:lnTo>
                    <a:pt x="295" y="11"/>
                  </a:lnTo>
                  <a:lnTo>
                    <a:pt x="297" y="11"/>
                  </a:lnTo>
                  <a:lnTo>
                    <a:pt x="298" y="11"/>
                  </a:lnTo>
                  <a:lnTo>
                    <a:pt x="301" y="11"/>
                  </a:lnTo>
                  <a:lnTo>
                    <a:pt x="304" y="14"/>
                  </a:lnTo>
                  <a:lnTo>
                    <a:pt x="306" y="14"/>
                  </a:lnTo>
                  <a:lnTo>
                    <a:pt x="306" y="14"/>
                  </a:lnTo>
                  <a:lnTo>
                    <a:pt x="306" y="14"/>
                  </a:lnTo>
                  <a:lnTo>
                    <a:pt x="304" y="13"/>
                  </a:lnTo>
                  <a:lnTo>
                    <a:pt x="301" y="11"/>
                  </a:lnTo>
                  <a:lnTo>
                    <a:pt x="301" y="9"/>
                  </a:lnTo>
                  <a:lnTo>
                    <a:pt x="301" y="9"/>
                  </a:lnTo>
                  <a:lnTo>
                    <a:pt x="301" y="8"/>
                  </a:lnTo>
                  <a:lnTo>
                    <a:pt x="301" y="8"/>
                  </a:lnTo>
                  <a:lnTo>
                    <a:pt x="303" y="5"/>
                  </a:lnTo>
                  <a:lnTo>
                    <a:pt x="304" y="0"/>
                  </a:lnTo>
                  <a:lnTo>
                    <a:pt x="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35" name="Freeform 355">
              <a:extLst>
                <a:ext uri="{FF2B5EF4-FFF2-40B4-BE49-F238E27FC236}">
                  <a16:creationId xmlns:a16="http://schemas.microsoft.com/office/drawing/2014/main" id="{25CC781F-B130-41D4-8803-33B1E049DF11}"/>
                </a:ext>
              </a:extLst>
            </p:cNvPr>
            <p:cNvSpPr>
              <a:spLocks noEditPoints="1"/>
            </p:cNvSpPr>
            <p:nvPr/>
          </p:nvSpPr>
          <p:spPr bwMode="auto">
            <a:xfrm>
              <a:off x="1283734" y="2521280"/>
              <a:ext cx="7580523" cy="309927"/>
            </a:xfrm>
            <a:custGeom>
              <a:avLst/>
              <a:gdLst>
                <a:gd name="T0" fmla="*/ 2578 w 3889"/>
                <a:gd name="T1" fmla="*/ 103 h 159"/>
                <a:gd name="T2" fmla="*/ 822 w 3889"/>
                <a:gd name="T3" fmla="*/ 95 h 159"/>
                <a:gd name="T4" fmla="*/ 1287 w 3889"/>
                <a:gd name="T5" fmla="*/ 95 h 159"/>
                <a:gd name="T6" fmla="*/ 934 w 3889"/>
                <a:gd name="T7" fmla="*/ 93 h 159"/>
                <a:gd name="T8" fmla="*/ 3411 w 3889"/>
                <a:gd name="T9" fmla="*/ 95 h 159"/>
                <a:gd name="T10" fmla="*/ 1339 w 3889"/>
                <a:gd name="T11" fmla="*/ 96 h 159"/>
                <a:gd name="T12" fmla="*/ 1356 w 3889"/>
                <a:gd name="T13" fmla="*/ 98 h 159"/>
                <a:gd name="T14" fmla="*/ 1367 w 3889"/>
                <a:gd name="T15" fmla="*/ 95 h 159"/>
                <a:gd name="T16" fmla="*/ 1377 w 3889"/>
                <a:gd name="T17" fmla="*/ 112 h 159"/>
                <a:gd name="T18" fmla="*/ 1351 w 3889"/>
                <a:gd name="T19" fmla="*/ 120 h 159"/>
                <a:gd name="T20" fmla="*/ 1337 w 3889"/>
                <a:gd name="T21" fmla="*/ 104 h 159"/>
                <a:gd name="T22" fmla="*/ 1243 w 3889"/>
                <a:gd name="T23" fmla="*/ 90 h 159"/>
                <a:gd name="T24" fmla="*/ 1255 w 3889"/>
                <a:gd name="T25" fmla="*/ 84 h 159"/>
                <a:gd name="T26" fmla="*/ 779 w 3889"/>
                <a:gd name="T27" fmla="*/ 84 h 159"/>
                <a:gd name="T28" fmla="*/ 3453 w 3889"/>
                <a:gd name="T29" fmla="*/ 81 h 159"/>
                <a:gd name="T30" fmla="*/ 3884 w 3889"/>
                <a:gd name="T31" fmla="*/ 74 h 159"/>
                <a:gd name="T32" fmla="*/ 3877 w 3889"/>
                <a:gd name="T33" fmla="*/ 115 h 159"/>
                <a:gd name="T34" fmla="*/ 3865 w 3889"/>
                <a:gd name="T35" fmla="*/ 128 h 159"/>
                <a:gd name="T36" fmla="*/ 3818 w 3889"/>
                <a:gd name="T37" fmla="*/ 158 h 159"/>
                <a:gd name="T38" fmla="*/ 3840 w 3889"/>
                <a:gd name="T39" fmla="*/ 134 h 159"/>
                <a:gd name="T40" fmla="*/ 3873 w 3889"/>
                <a:gd name="T41" fmla="*/ 93 h 159"/>
                <a:gd name="T42" fmla="*/ 3043 w 3889"/>
                <a:gd name="T43" fmla="*/ 79 h 159"/>
                <a:gd name="T44" fmla="*/ 3005 w 3889"/>
                <a:gd name="T45" fmla="*/ 98 h 159"/>
                <a:gd name="T46" fmla="*/ 3012 w 3889"/>
                <a:gd name="T47" fmla="*/ 115 h 159"/>
                <a:gd name="T48" fmla="*/ 3005 w 3889"/>
                <a:gd name="T49" fmla="*/ 114 h 159"/>
                <a:gd name="T50" fmla="*/ 3012 w 3889"/>
                <a:gd name="T51" fmla="*/ 79 h 159"/>
                <a:gd name="T52" fmla="*/ 3277 w 3889"/>
                <a:gd name="T53" fmla="*/ 74 h 159"/>
                <a:gd name="T54" fmla="*/ 741 w 3889"/>
                <a:gd name="T55" fmla="*/ 71 h 159"/>
                <a:gd name="T56" fmla="*/ 913 w 3889"/>
                <a:gd name="T57" fmla="*/ 63 h 159"/>
                <a:gd name="T58" fmla="*/ 1227 w 3889"/>
                <a:gd name="T59" fmla="*/ 69 h 159"/>
                <a:gd name="T60" fmla="*/ 3792 w 3889"/>
                <a:gd name="T61" fmla="*/ 82 h 159"/>
                <a:gd name="T62" fmla="*/ 3794 w 3889"/>
                <a:gd name="T63" fmla="*/ 120 h 159"/>
                <a:gd name="T64" fmla="*/ 3786 w 3889"/>
                <a:gd name="T65" fmla="*/ 68 h 159"/>
                <a:gd name="T66" fmla="*/ 3778 w 3889"/>
                <a:gd name="T67" fmla="*/ 84 h 159"/>
                <a:gd name="T68" fmla="*/ 3764 w 3889"/>
                <a:gd name="T69" fmla="*/ 71 h 159"/>
                <a:gd name="T70" fmla="*/ 1197 w 3889"/>
                <a:gd name="T71" fmla="*/ 62 h 159"/>
                <a:gd name="T72" fmla="*/ 494 w 3889"/>
                <a:gd name="T73" fmla="*/ 54 h 159"/>
                <a:gd name="T74" fmla="*/ 531 w 3889"/>
                <a:gd name="T75" fmla="*/ 69 h 159"/>
                <a:gd name="T76" fmla="*/ 519 w 3889"/>
                <a:gd name="T77" fmla="*/ 85 h 159"/>
                <a:gd name="T78" fmla="*/ 727 w 3889"/>
                <a:gd name="T79" fmla="*/ 52 h 159"/>
                <a:gd name="T80" fmla="*/ 727 w 3889"/>
                <a:gd name="T81" fmla="*/ 73 h 159"/>
                <a:gd name="T82" fmla="*/ 725 w 3889"/>
                <a:gd name="T83" fmla="*/ 55 h 159"/>
                <a:gd name="T84" fmla="*/ 859 w 3889"/>
                <a:gd name="T85" fmla="*/ 55 h 159"/>
                <a:gd name="T86" fmla="*/ 874 w 3889"/>
                <a:gd name="T87" fmla="*/ 36 h 159"/>
                <a:gd name="T88" fmla="*/ 751 w 3889"/>
                <a:gd name="T89" fmla="*/ 44 h 159"/>
                <a:gd name="T90" fmla="*/ 33 w 3889"/>
                <a:gd name="T91" fmla="*/ 33 h 159"/>
                <a:gd name="T92" fmla="*/ 826 w 3889"/>
                <a:gd name="T93" fmla="*/ 30 h 159"/>
                <a:gd name="T94" fmla="*/ 817 w 3889"/>
                <a:gd name="T95" fmla="*/ 57 h 159"/>
                <a:gd name="T96" fmla="*/ 814 w 3889"/>
                <a:gd name="T97" fmla="*/ 54 h 159"/>
                <a:gd name="T98" fmla="*/ 2676 w 3889"/>
                <a:gd name="T99" fmla="*/ 21 h 159"/>
                <a:gd name="T100" fmla="*/ 2752 w 3889"/>
                <a:gd name="T101" fmla="*/ 17 h 159"/>
                <a:gd name="T102" fmla="*/ 806 w 3889"/>
                <a:gd name="T103" fmla="*/ 32 h 159"/>
                <a:gd name="T104" fmla="*/ 806 w 3889"/>
                <a:gd name="T105" fmla="*/ 17 h 159"/>
                <a:gd name="T106" fmla="*/ 46 w 3889"/>
                <a:gd name="T107" fmla="*/ 16 h 159"/>
                <a:gd name="T108" fmla="*/ 676 w 3889"/>
                <a:gd name="T109" fmla="*/ 19 h 159"/>
                <a:gd name="T110" fmla="*/ 2507 w 3889"/>
                <a:gd name="T111" fmla="*/ 19 h 159"/>
                <a:gd name="T112" fmla="*/ 2696 w 3889"/>
                <a:gd name="T113" fmla="*/ 24 h 159"/>
                <a:gd name="T114" fmla="*/ 2860 w 3889"/>
                <a:gd name="T115" fmla="*/ 21 h 159"/>
                <a:gd name="T116" fmla="*/ 2835 w 3889"/>
                <a:gd name="T117" fmla="*/ 13 h 159"/>
                <a:gd name="T118" fmla="*/ 2846 w 3889"/>
                <a:gd name="T119" fmla="*/ 8 h 159"/>
                <a:gd name="T120" fmla="*/ 782 w 3889"/>
                <a:gd name="T121" fmla="*/ 2 h 159"/>
                <a:gd name="T122" fmla="*/ 2528 w 3889"/>
                <a:gd name="T123"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89" h="159">
                  <a:moveTo>
                    <a:pt x="771" y="99"/>
                  </a:moveTo>
                  <a:lnTo>
                    <a:pt x="771" y="99"/>
                  </a:lnTo>
                  <a:lnTo>
                    <a:pt x="773" y="101"/>
                  </a:lnTo>
                  <a:lnTo>
                    <a:pt x="773" y="101"/>
                  </a:lnTo>
                  <a:lnTo>
                    <a:pt x="773" y="103"/>
                  </a:lnTo>
                  <a:lnTo>
                    <a:pt x="771" y="104"/>
                  </a:lnTo>
                  <a:lnTo>
                    <a:pt x="771" y="106"/>
                  </a:lnTo>
                  <a:lnTo>
                    <a:pt x="771" y="107"/>
                  </a:lnTo>
                  <a:lnTo>
                    <a:pt x="771" y="107"/>
                  </a:lnTo>
                  <a:lnTo>
                    <a:pt x="770" y="109"/>
                  </a:lnTo>
                  <a:lnTo>
                    <a:pt x="770" y="107"/>
                  </a:lnTo>
                  <a:lnTo>
                    <a:pt x="770" y="106"/>
                  </a:lnTo>
                  <a:lnTo>
                    <a:pt x="770" y="104"/>
                  </a:lnTo>
                  <a:lnTo>
                    <a:pt x="771" y="101"/>
                  </a:lnTo>
                  <a:lnTo>
                    <a:pt x="771" y="99"/>
                  </a:lnTo>
                  <a:lnTo>
                    <a:pt x="771" y="99"/>
                  </a:lnTo>
                  <a:close/>
                  <a:moveTo>
                    <a:pt x="2588" y="95"/>
                  </a:moveTo>
                  <a:lnTo>
                    <a:pt x="2588" y="96"/>
                  </a:lnTo>
                  <a:lnTo>
                    <a:pt x="2589" y="96"/>
                  </a:lnTo>
                  <a:lnTo>
                    <a:pt x="2591" y="96"/>
                  </a:lnTo>
                  <a:lnTo>
                    <a:pt x="2594" y="96"/>
                  </a:lnTo>
                  <a:lnTo>
                    <a:pt x="2589" y="98"/>
                  </a:lnTo>
                  <a:lnTo>
                    <a:pt x="2586" y="99"/>
                  </a:lnTo>
                  <a:lnTo>
                    <a:pt x="2584" y="101"/>
                  </a:lnTo>
                  <a:lnTo>
                    <a:pt x="2584" y="101"/>
                  </a:lnTo>
                  <a:lnTo>
                    <a:pt x="2584" y="101"/>
                  </a:lnTo>
                  <a:lnTo>
                    <a:pt x="2583" y="103"/>
                  </a:lnTo>
                  <a:lnTo>
                    <a:pt x="2581" y="103"/>
                  </a:lnTo>
                  <a:lnTo>
                    <a:pt x="2580" y="104"/>
                  </a:lnTo>
                  <a:lnTo>
                    <a:pt x="2578" y="104"/>
                  </a:lnTo>
                  <a:lnTo>
                    <a:pt x="2577" y="103"/>
                  </a:lnTo>
                  <a:lnTo>
                    <a:pt x="2578" y="103"/>
                  </a:lnTo>
                  <a:lnTo>
                    <a:pt x="2581" y="103"/>
                  </a:lnTo>
                  <a:lnTo>
                    <a:pt x="2583" y="101"/>
                  </a:lnTo>
                  <a:lnTo>
                    <a:pt x="2584" y="99"/>
                  </a:lnTo>
                  <a:lnTo>
                    <a:pt x="2586" y="98"/>
                  </a:lnTo>
                  <a:lnTo>
                    <a:pt x="2588" y="96"/>
                  </a:lnTo>
                  <a:lnTo>
                    <a:pt x="2588" y="96"/>
                  </a:lnTo>
                  <a:lnTo>
                    <a:pt x="2588" y="95"/>
                  </a:lnTo>
                  <a:close/>
                  <a:moveTo>
                    <a:pt x="2204" y="95"/>
                  </a:moveTo>
                  <a:lnTo>
                    <a:pt x="2206" y="95"/>
                  </a:lnTo>
                  <a:lnTo>
                    <a:pt x="2208" y="95"/>
                  </a:lnTo>
                  <a:lnTo>
                    <a:pt x="2208" y="96"/>
                  </a:lnTo>
                  <a:lnTo>
                    <a:pt x="2208" y="98"/>
                  </a:lnTo>
                  <a:lnTo>
                    <a:pt x="2208" y="99"/>
                  </a:lnTo>
                  <a:lnTo>
                    <a:pt x="2208" y="99"/>
                  </a:lnTo>
                  <a:lnTo>
                    <a:pt x="2206" y="99"/>
                  </a:lnTo>
                  <a:lnTo>
                    <a:pt x="2204" y="99"/>
                  </a:lnTo>
                  <a:lnTo>
                    <a:pt x="2203" y="98"/>
                  </a:lnTo>
                  <a:lnTo>
                    <a:pt x="2204" y="98"/>
                  </a:lnTo>
                  <a:lnTo>
                    <a:pt x="2204" y="96"/>
                  </a:lnTo>
                  <a:lnTo>
                    <a:pt x="2204" y="95"/>
                  </a:lnTo>
                  <a:close/>
                  <a:moveTo>
                    <a:pt x="822" y="95"/>
                  </a:moveTo>
                  <a:lnTo>
                    <a:pt x="823" y="95"/>
                  </a:lnTo>
                  <a:lnTo>
                    <a:pt x="823" y="98"/>
                  </a:lnTo>
                  <a:lnTo>
                    <a:pt x="823" y="99"/>
                  </a:lnTo>
                  <a:lnTo>
                    <a:pt x="822" y="101"/>
                  </a:lnTo>
                  <a:lnTo>
                    <a:pt x="820" y="101"/>
                  </a:lnTo>
                  <a:lnTo>
                    <a:pt x="820" y="99"/>
                  </a:lnTo>
                  <a:lnTo>
                    <a:pt x="818" y="99"/>
                  </a:lnTo>
                  <a:lnTo>
                    <a:pt x="818" y="98"/>
                  </a:lnTo>
                  <a:lnTo>
                    <a:pt x="820" y="96"/>
                  </a:lnTo>
                  <a:lnTo>
                    <a:pt x="820" y="95"/>
                  </a:lnTo>
                  <a:lnTo>
                    <a:pt x="822" y="95"/>
                  </a:lnTo>
                  <a:close/>
                  <a:moveTo>
                    <a:pt x="1287" y="95"/>
                  </a:moveTo>
                  <a:lnTo>
                    <a:pt x="1288" y="95"/>
                  </a:lnTo>
                  <a:lnTo>
                    <a:pt x="1288" y="95"/>
                  </a:lnTo>
                  <a:lnTo>
                    <a:pt x="1288" y="98"/>
                  </a:lnTo>
                  <a:lnTo>
                    <a:pt x="1290" y="98"/>
                  </a:lnTo>
                  <a:lnTo>
                    <a:pt x="1290" y="99"/>
                  </a:lnTo>
                  <a:lnTo>
                    <a:pt x="1290" y="99"/>
                  </a:lnTo>
                  <a:lnTo>
                    <a:pt x="1290" y="101"/>
                  </a:lnTo>
                  <a:lnTo>
                    <a:pt x="1288" y="101"/>
                  </a:lnTo>
                  <a:lnTo>
                    <a:pt x="1288" y="101"/>
                  </a:lnTo>
                  <a:lnTo>
                    <a:pt x="1287" y="101"/>
                  </a:lnTo>
                  <a:lnTo>
                    <a:pt x="1287" y="101"/>
                  </a:lnTo>
                  <a:lnTo>
                    <a:pt x="1285" y="101"/>
                  </a:lnTo>
                  <a:lnTo>
                    <a:pt x="1284" y="101"/>
                  </a:lnTo>
                  <a:lnTo>
                    <a:pt x="1284" y="101"/>
                  </a:lnTo>
                  <a:lnTo>
                    <a:pt x="1282" y="101"/>
                  </a:lnTo>
                  <a:lnTo>
                    <a:pt x="1280" y="103"/>
                  </a:lnTo>
                  <a:lnTo>
                    <a:pt x="1280" y="101"/>
                  </a:lnTo>
                  <a:lnTo>
                    <a:pt x="1279" y="101"/>
                  </a:lnTo>
                  <a:lnTo>
                    <a:pt x="1280" y="101"/>
                  </a:lnTo>
                  <a:lnTo>
                    <a:pt x="1280" y="101"/>
                  </a:lnTo>
                  <a:lnTo>
                    <a:pt x="1282" y="101"/>
                  </a:lnTo>
                  <a:lnTo>
                    <a:pt x="1284" y="99"/>
                  </a:lnTo>
                  <a:lnTo>
                    <a:pt x="1285" y="99"/>
                  </a:lnTo>
                  <a:lnTo>
                    <a:pt x="1287" y="99"/>
                  </a:lnTo>
                  <a:lnTo>
                    <a:pt x="1288" y="99"/>
                  </a:lnTo>
                  <a:lnTo>
                    <a:pt x="1288" y="98"/>
                  </a:lnTo>
                  <a:lnTo>
                    <a:pt x="1288" y="98"/>
                  </a:lnTo>
                  <a:lnTo>
                    <a:pt x="1288" y="96"/>
                  </a:lnTo>
                  <a:lnTo>
                    <a:pt x="1287" y="96"/>
                  </a:lnTo>
                  <a:lnTo>
                    <a:pt x="1287" y="96"/>
                  </a:lnTo>
                  <a:lnTo>
                    <a:pt x="1287" y="95"/>
                  </a:lnTo>
                  <a:lnTo>
                    <a:pt x="1287" y="95"/>
                  </a:lnTo>
                  <a:close/>
                  <a:moveTo>
                    <a:pt x="938" y="93"/>
                  </a:moveTo>
                  <a:lnTo>
                    <a:pt x="940" y="93"/>
                  </a:lnTo>
                  <a:lnTo>
                    <a:pt x="941" y="93"/>
                  </a:lnTo>
                  <a:lnTo>
                    <a:pt x="943" y="93"/>
                  </a:lnTo>
                  <a:lnTo>
                    <a:pt x="945" y="93"/>
                  </a:lnTo>
                  <a:lnTo>
                    <a:pt x="945" y="93"/>
                  </a:lnTo>
                  <a:lnTo>
                    <a:pt x="945" y="95"/>
                  </a:lnTo>
                  <a:lnTo>
                    <a:pt x="945" y="95"/>
                  </a:lnTo>
                  <a:lnTo>
                    <a:pt x="943" y="95"/>
                  </a:lnTo>
                  <a:lnTo>
                    <a:pt x="941" y="95"/>
                  </a:lnTo>
                  <a:lnTo>
                    <a:pt x="941" y="95"/>
                  </a:lnTo>
                  <a:lnTo>
                    <a:pt x="940" y="96"/>
                  </a:lnTo>
                  <a:lnTo>
                    <a:pt x="938" y="96"/>
                  </a:lnTo>
                  <a:lnTo>
                    <a:pt x="935" y="98"/>
                  </a:lnTo>
                  <a:lnTo>
                    <a:pt x="935" y="98"/>
                  </a:lnTo>
                  <a:lnTo>
                    <a:pt x="934" y="98"/>
                  </a:lnTo>
                  <a:lnTo>
                    <a:pt x="934" y="99"/>
                  </a:lnTo>
                  <a:lnTo>
                    <a:pt x="934" y="99"/>
                  </a:lnTo>
                  <a:lnTo>
                    <a:pt x="932" y="99"/>
                  </a:lnTo>
                  <a:lnTo>
                    <a:pt x="932" y="99"/>
                  </a:lnTo>
                  <a:lnTo>
                    <a:pt x="930" y="101"/>
                  </a:lnTo>
                  <a:lnTo>
                    <a:pt x="929" y="101"/>
                  </a:lnTo>
                  <a:lnTo>
                    <a:pt x="929" y="101"/>
                  </a:lnTo>
                  <a:lnTo>
                    <a:pt x="929" y="101"/>
                  </a:lnTo>
                  <a:lnTo>
                    <a:pt x="929" y="99"/>
                  </a:lnTo>
                  <a:lnTo>
                    <a:pt x="929" y="99"/>
                  </a:lnTo>
                  <a:lnTo>
                    <a:pt x="930" y="99"/>
                  </a:lnTo>
                  <a:lnTo>
                    <a:pt x="932" y="98"/>
                  </a:lnTo>
                  <a:lnTo>
                    <a:pt x="932" y="96"/>
                  </a:lnTo>
                  <a:lnTo>
                    <a:pt x="934" y="95"/>
                  </a:lnTo>
                  <a:lnTo>
                    <a:pt x="934" y="93"/>
                  </a:lnTo>
                  <a:lnTo>
                    <a:pt x="934" y="93"/>
                  </a:lnTo>
                  <a:lnTo>
                    <a:pt x="934" y="93"/>
                  </a:lnTo>
                  <a:lnTo>
                    <a:pt x="935" y="93"/>
                  </a:lnTo>
                  <a:lnTo>
                    <a:pt x="937" y="93"/>
                  </a:lnTo>
                  <a:lnTo>
                    <a:pt x="938" y="93"/>
                  </a:lnTo>
                  <a:close/>
                  <a:moveTo>
                    <a:pt x="3422" y="88"/>
                  </a:moveTo>
                  <a:lnTo>
                    <a:pt x="3422" y="88"/>
                  </a:lnTo>
                  <a:lnTo>
                    <a:pt x="3422" y="88"/>
                  </a:lnTo>
                  <a:lnTo>
                    <a:pt x="3422" y="88"/>
                  </a:lnTo>
                  <a:lnTo>
                    <a:pt x="3425" y="90"/>
                  </a:lnTo>
                  <a:lnTo>
                    <a:pt x="3427" y="90"/>
                  </a:lnTo>
                  <a:lnTo>
                    <a:pt x="3427" y="92"/>
                  </a:lnTo>
                  <a:lnTo>
                    <a:pt x="3425" y="92"/>
                  </a:lnTo>
                  <a:lnTo>
                    <a:pt x="3423" y="92"/>
                  </a:lnTo>
                  <a:lnTo>
                    <a:pt x="3423" y="93"/>
                  </a:lnTo>
                  <a:lnTo>
                    <a:pt x="3422" y="93"/>
                  </a:lnTo>
                  <a:lnTo>
                    <a:pt x="3422" y="93"/>
                  </a:lnTo>
                  <a:lnTo>
                    <a:pt x="3422" y="95"/>
                  </a:lnTo>
                  <a:lnTo>
                    <a:pt x="3422" y="95"/>
                  </a:lnTo>
                  <a:lnTo>
                    <a:pt x="3422" y="96"/>
                  </a:lnTo>
                  <a:lnTo>
                    <a:pt x="3422" y="96"/>
                  </a:lnTo>
                  <a:lnTo>
                    <a:pt x="3422" y="96"/>
                  </a:lnTo>
                  <a:lnTo>
                    <a:pt x="3420" y="98"/>
                  </a:lnTo>
                  <a:lnTo>
                    <a:pt x="3420" y="98"/>
                  </a:lnTo>
                  <a:lnTo>
                    <a:pt x="3420" y="96"/>
                  </a:lnTo>
                  <a:lnTo>
                    <a:pt x="3419" y="96"/>
                  </a:lnTo>
                  <a:lnTo>
                    <a:pt x="3419" y="96"/>
                  </a:lnTo>
                  <a:lnTo>
                    <a:pt x="3417" y="96"/>
                  </a:lnTo>
                  <a:lnTo>
                    <a:pt x="3415" y="95"/>
                  </a:lnTo>
                  <a:lnTo>
                    <a:pt x="3412" y="95"/>
                  </a:lnTo>
                  <a:lnTo>
                    <a:pt x="3412" y="95"/>
                  </a:lnTo>
                  <a:lnTo>
                    <a:pt x="3411" y="95"/>
                  </a:lnTo>
                  <a:lnTo>
                    <a:pt x="3409" y="96"/>
                  </a:lnTo>
                  <a:lnTo>
                    <a:pt x="3408" y="95"/>
                  </a:lnTo>
                  <a:lnTo>
                    <a:pt x="3408" y="93"/>
                  </a:lnTo>
                  <a:lnTo>
                    <a:pt x="3408" y="93"/>
                  </a:lnTo>
                  <a:lnTo>
                    <a:pt x="3411" y="92"/>
                  </a:lnTo>
                  <a:lnTo>
                    <a:pt x="3412" y="92"/>
                  </a:lnTo>
                  <a:lnTo>
                    <a:pt x="3414" y="92"/>
                  </a:lnTo>
                  <a:lnTo>
                    <a:pt x="3414" y="92"/>
                  </a:lnTo>
                  <a:lnTo>
                    <a:pt x="3415" y="93"/>
                  </a:lnTo>
                  <a:lnTo>
                    <a:pt x="3415" y="92"/>
                  </a:lnTo>
                  <a:lnTo>
                    <a:pt x="3417" y="92"/>
                  </a:lnTo>
                  <a:lnTo>
                    <a:pt x="3417" y="90"/>
                  </a:lnTo>
                  <a:lnTo>
                    <a:pt x="3419" y="88"/>
                  </a:lnTo>
                  <a:lnTo>
                    <a:pt x="3420" y="88"/>
                  </a:lnTo>
                  <a:lnTo>
                    <a:pt x="3422" y="88"/>
                  </a:lnTo>
                  <a:close/>
                  <a:moveTo>
                    <a:pt x="1337" y="87"/>
                  </a:moveTo>
                  <a:lnTo>
                    <a:pt x="1337" y="87"/>
                  </a:lnTo>
                  <a:lnTo>
                    <a:pt x="1339" y="88"/>
                  </a:lnTo>
                  <a:lnTo>
                    <a:pt x="1340" y="90"/>
                  </a:lnTo>
                  <a:lnTo>
                    <a:pt x="1340" y="90"/>
                  </a:lnTo>
                  <a:lnTo>
                    <a:pt x="1340" y="92"/>
                  </a:lnTo>
                  <a:lnTo>
                    <a:pt x="1340" y="92"/>
                  </a:lnTo>
                  <a:lnTo>
                    <a:pt x="1339" y="92"/>
                  </a:lnTo>
                  <a:lnTo>
                    <a:pt x="1339" y="92"/>
                  </a:lnTo>
                  <a:lnTo>
                    <a:pt x="1339" y="92"/>
                  </a:lnTo>
                  <a:lnTo>
                    <a:pt x="1339" y="92"/>
                  </a:lnTo>
                  <a:lnTo>
                    <a:pt x="1339" y="93"/>
                  </a:lnTo>
                  <a:lnTo>
                    <a:pt x="1339" y="93"/>
                  </a:lnTo>
                  <a:lnTo>
                    <a:pt x="1339" y="93"/>
                  </a:lnTo>
                  <a:lnTo>
                    <a:pt x="1339" y="93"/>
                  </a:lnTo>
                  <a:lnTo>
                    <a:pt x="1339" y="95"/>
                  </a:lnTo>
                  <a:lnTo>
                    <a:pt x="1339" y="96"/>
                  </a:lnTo>
                  <a:lnTo>
                    <a:pt x="1342" y="98"/>
                  </a:lnTo>
                  <a:lnTo>
                    <a:pt x="1342" y="99"/>
                  </a:lnTo>
                  <a:lnTo>
                    <a:pt x="1342" y="99"/>
                  </a:lnTo>
                  <a:lnTo>
                    <a:pt x="1345" y="103"/>
                  </a:lnTo>
                  <a:lnTo>
                    <a:pt x="1345" y="103"/>
                  </a:lnTo>
                  <a:lnTo>
                    <a:pt x="1345" y="104"/>
                  </a:lnTo>
                  <a:lnTo>
                    <a:pt x="1347" y="104"/>
                  </a:lnTo>
                  <a:lnTo>
                    <a:pt x="1347" y="104"/>
                  </a:lnTo>
                  <a:lnTo>
                    <a:pt x="1348" y="106"/>
                  </a:lnTo>
                  <a:lnTo>
                    <a:pt x="1348" y="106"/>
                  </a:lnTo>
                  <a:lnTo>
                    <a:pt x="1350" y="106"/>
                  </a:lnTo>
                  <a:lnTo>
                    <a:pt x="1351" y="109"/>
                  </a:lnTo>
                  <a:lnTo>
                    <a:pt x="1353" y="109"/>
                  </a:lnTo>
                  <a:lnTo>
                    <a:pt x="1355" y="109"/>
                  </a:lnTo>
                  <a:lnTo>
                    <a:pt x="1356" y="109"/>
                  </a:lnTo>
                  <a:lnTo>
                    <a:pt x="1358" y="109"/>
                  </a:lnTo>
                  <a:lnTo>
                    <a:pt x="1356" y="107"/>
                  </a:lnTo>
                  <a:lnTo>
                    <a:pt x="1358" y="107"/>
                  </a:lnTo>
                  <a:lnTo>
                    <a:pt x="1361" y="109"/>
                  </a:lnTo>
                  <a:lnTo>
                    <a:pt x="1362" y="107"/>
                  </a:lnTo>
                  <a:lnTo>
                    <a:pt x="1359" y="106"/>
                  </a:lnTo>
                  <a:lnTo>
                    <a:pt x="1359" y="106"/>
                  </a:lnTo>
                  <a:lnTo>
                    <a:pt x="1358" y="103"/>
                  </a:lnTo>
                  <a:lnTo>
                    <a:pt x="1356" y="101"/>
                  </a:lnTo>
                  <a:lnTo>
                    <a:pt x="1355" y="101"/>
                  </a:lnTo>
                  <a:lnTo>
                    <a:pt x="1355" y="99"/>
                  </a:lnTo>
                  <a:lnTo>
                    <a:pt x="1355" y="99"/>
                  </a:lnTo>
                  <a:lnTo>
                    <a:pt x="1355" y="98"/>
                  </a:lnTo>
                  <a:lnTo>
                    <a:pt x="1356" y="96"/>
                  </a:lnTo>
                  <a:lnTo>
                    <a:pt x="1356" y="96"/>
                  </a:lnTo>
                  <a:lnTo>
                    <a:pt x="1358" y="96"/>
                  </a:lnTo>
                  <a:lnTo>
                    <a:pt x="1356" y="98"/>
                  </a:lnTo>
                  <a:lnTo>
                    <a:pt x="1356" y="99"/>
                  </a:lnTo>
                  <a:lnTo>
                    <a:pt x="1358" y="99"/>
                  </a:lnTo>
                  <a:lnTo>
                    <a:pt x="1358" y="99"/>
                  </a:lnTo>
                  <a:lnTo>
                    <a:pt x="1358" y="101"/>
                  </a:lnTo>
                  <a:lnTo>
                    <a:pt x="1359" y="104"/>
                  </a:lnTo>
                  <a:lnTo>
                    <a:pt x="1359" y="104"/>
                  </a:lnTo>
                  <a:lnTo>
                    <a:pt x="1359" y="104"/>
                  </a:lnTo>
                  <a:lnTo>
                    <a:pt x="1361" y="106"/>
                  </a:lnTo>
                  <a:lnTo>
                    <a:pt x="1361" y="107"/>
                  </a:lnTo>
                  <a:lnTo>
                    <a:pt x="1361" y="106"/>
                  </a:lnTo>
                  <a:lnTo>
                    <a:pt x="1361" y="106"/>
                  </a:lnTo>
                  <a:lnTo>
                    <a:pt x="1362" y="107"/>
                  </a:lnTo>
                  <a:lnTo>
                    <a:pt x="1364" y="107"/>
                  </a:lnTo>
                  <a:lnTo>
                    <a:pt x="1364" y="106"/>
                  </a:lnTo>
                  <a:lnTo>
                    <a:pt x="1366" y="106"/>
                  </a:lnTo>
                  <a:lnTo>
                    <a:pt x="1366" y="106"/>
                  </a:lnTo>
                  <a:lnTo>
                    <a:pt x="1367" y="106"/>
                  </a:lnTo>
                  <a:lnTo>
                    <a:pt x="1369" y="106"/>
                  </a:lnTo>
                  <a:lnTo>
                    <a:pt x="1370" y="106"/>
                  </a:lnTo>
                  <a:lnTo>
                    <a:pt x="1370" y="106"/>
                  </a:lnTo>
                  <a:lnTo>
                    <a:pt x="1370" y="104"/>
                  </a:lnTo>
                  <a:lnTo>
                    <a:pt x="1369" y="104"/>
                  </a:lnTo>
                  <a:lnTo>
                    <a:pt x="1369" y="104"/>
                  </a:lnTo>
                  <a:lnTo>
                    <a:pt x="1367" y="104"/>
                  </a:lnTo>
                  <a:lnTo>
                    <a:pt x="1367" y="104"/>
                  </a:lnTo>
                  <a:lnTo>
                    <a:pt x="1367" y="104"/>
                  </a:lnTo>
                  <a:lnTo>
                    <a:pt x="1367" y="103"/>
                  </a:lnTo>
                  <a:lnTo>
                    <a:pt x="1367" y="99"/>
                  </a:lnTo>
                  <a:lnTo>
                    <a:pt x="1369" y="98"/>
                  </a:lnTo>
                  <a:lnTo>
                    <a:pt x="1369" y="96"/>
                  </a:lnTo>
                  <a:lnTo>
                    <a:pt x="1367" y="95"/>
                  </a:lnTo>
                  <a:lnTo>
                    <a:pt x="1367" y="95"/>
                  </a:lnTo>
                  <a:lnTo>
                    <a:pt x="1369" y="96"/>
                  </a:lnTo>
                  <a:lnTo>
                    <a:pt x="1369" y="96"/>
                  </a:lnTo>
                  <a:lnTo>
                    <a:pt x="1369" y="98"/>
                  </a:lnTo>
                  <a:lnTo>
                    <a:pt x="1369" y="99"/>
                  </a:lnTo>
                  <a:lnTo>
                    <a:pt x="1370" y="101"/>
                  </a:lnTo>
                  <a:lnTo>
                    <a:pt x="1372" y="103"/>
                  </a:lnTo>
                  <a:lnTo>
                    <a:pt x="1373" y="104"/>
                  </a:lnTo>
                  <a:lnTo>
                    <a:pt x="1375" y="104"/>
                  </a:lnTo>
                  <a:lnTo>
                    <a:pt x="1375" y="106"/>
                  </a:lnTo>
                  <a:lnTo>
                    <a:pt x="1377" y="107"/>
                  </a:lnTo>
                  <a:lnTo>
                    <a:pt x="1380" y="107"/>
                  </a:lnTo>
                  <a:lnTo>
                    <a:pt x="1381" y="107"/>
                  </a:lnTo>
                  <a:lnTo>
                    <a:pt x="1383" y="107"/>
                  </a:lnTo>
                  <a:lnTo>
                    <a:pt x="1383" y="107"/>
                  </a:lnTo>
                  <a:lnTo>
                    <a:pt x="1384" y="107"/>
                  </a:lnTo>
                  <a:lnTo>
                    <a:pt x="1386" y="107"/>
                  </a:lnTo>
                  <a:lnTo>
                    <a:pt x="1386" y="107"/>
                  </a:lnTo>
                  <a:lnTo>
                    <a:pt x="1384" y="107"/>
                  </a:lnTo>
                  <a:lnTo>
                    <a:pt x="1386" y="109"/>
                  </a:lnTo>
                  <a:lnTo>
                    <a:pt x="1386" y="110"/>
                  </a:lnTo>
                  <a:lnTo>
                    <a:pt x="1384" y="110"/>
                  </a:lnTo>
                  <a:lnTo>
                    <a:pt x="1384" y="110"/>
                  </a:lnTo>
                  <a:lnTo>
                    <a:pt x="1383" y="110"/>
                  </a:lnTo>
                  <a:lnTo>
                    <a:pt x="1381" y="109"/>
                  </a:lnTo>
                  <a:lnTo>
                    <a:pt x="1381" y="109"/>
                  </a:lnTo>
                  <a:lnTo>
                    <a:pt x="1380" y="109"/>
                  </a:lnTo>
                  <a:lnTo>
                    <a:pt x="1380" y="110"/>
                  </a:lnTo>
                  <a:lnTo>
                    <a:pt x="1380" y="110"/>
                  </a:lnTo>
                  <a:lnTo>
                    <a:pt x="1380" y="110"/>
                  </a:lnTo>
                  <a:lnTo>
                    <a:pt x="1378" y="110"/>
                  </a:lnTo>
                  <a:lnTo>
                    <a:pt x="1378" y="110"/>
                  </a:lnTo>
                  <a:lnTo>
                    <a:pt x="1377" y="112"/>
                  </a:lnTo>
                  <a:lnTo>
                    <a:pt x="1377" y="112"/>
                  </a:lnTo>
                  <a:lnTo>
                    <a:pt x="1377" y="112"/>
                  </a:lnTo>
                  <a:lnTo>
                    <a:pt x="1373" y="112"/>
                  </a:lnTo>
                  <a:lnTo>
                    <a:pt x="1372" y="112"/>
                  </a:lnTo>
                  <a:lnTo>
                    <a:pt x="1372" y="110"/>
                  </a:lnTo>
                  <a:lnTo>
                    <a:pt x="1370" y="109"/>
                  </a:lnTo>
                  <a:lnTo>
                    <a:pt x="1367" y="107"/>
                  </a:lnTo>
                  <a:lnTo>
                    <a:pt x="1366" y="107"/>
                  </a:lnTo>
                  <a:lnTo>
                    <a:pt x="1366" y="107"/>
                  </a:lnTo>
                  <a:lnTo>
                    <a:pt x="1364" y="107"/>
                  </a:lnTo>
                  <a:lnTo>
                    <a:pt x="1364" y="107"/>
                  </a:lnTo>
                  <a:lnTo>
                    <a:pt x="1364" y="109"/>
                  </a:lnTo>
                  <a:lnTo>
                    <a:pt x="1364" y="109"/>
                  </a:lnTo>
                  <a:lnTo>
                    <a:pt x="1364" y="110"/>
                  </a:lnTo>
                  <a:lnTo>
                    <a:pt x="1362" y="110"/>
                  </a:lnTo>
                  <a:lnTo>
                    <a:pt x="1361" y="110"/>
                  </a:lnTo>
                  <a:lnTo>
                    <a:pt x="1361" y="110"/>
                  </a:lnTo>
                  <a:lnTo>
                    <a:pt x="1359" y="112"/>
                  </a:lnTo>
                  <a:lnTo>
                    <a:pt x="1358" y="112"/>
                  </a:lnTo>
                  <a:lnTo>
                    <a:pt x="1356" y="114"/>
                  </a:lnTo>
                  <a:lnTo>
                    <a:pt x="1355" y="114"/>
                  </a:lnTo>
                  <a:lnTo>
                    <a:pt x="1355" y="114"/>
                  </a:lnTo>
                  <a:lnTo>
                    <a:pt x="1355" y="115"/>
                  </a:lnTo>
                  <a:lnTo>
                    <a:pt x="1356" y="115"/>
                  </a:lnTo>
                  <a:lnTo>
                    <a:pt x="1356" y="117"/>
                  </a:lnTo>
                  <a:lnTo>
                    <a:pt x="1358" y="118"/>
                  </a:lnTo>
                  <a:lnTo>
                    <a:pt x="1356" y="118"/>
                  </a:lnTo>
                  <a:lnTo>
                    <a:pt x="1358" y="120"/>
                  </a:lnTo>
                  <a:lnTo>
                    <a:pt x="1359" y="120"/>
                  </a:lnTo>
                  <a:lnTo>
                    <a:pt x="1359" y="121"/>
                  </a:lnTo>
                  <a:lnTo>
                    <a:pt x="1356" y="120"/>
                  </a:lnTo>
                  <a:lnTo>
                    <a:pt x="1351" y="120"/>
                  </a:lnTo>
                  <a:lnTo>
                    <a:pt x="1351" y="118"/>
                  </a:lnTo>
                  <a:lnTo>
                    <a:pt x="1353" y="118"/>
                  </a:lnTo>
                  <a:lnTo>
                    <a:pt x="1353" y="118"/>
                  </a:lnTo>
                  <a:lnTo>
                    <a:pt x="1355" y="118"/>
                  </a:lnTo>
                  <a:lnTo>
                    <a:pt x="1355" y="117"/>
                  </a:lnTo>
                  <a:lnTo>
                    <a:pt x="1355" y="117"/>
                  </a:lnTo>
                  <a:lnTo>
                    <a:pt x="1355" y="115"/>
                  </a:lnTo>
                  <a:lnTo>
                    <a:pt x="1353" y="115"/>
                  </a:lnTo>
                  <a:lnTo>
                    <a:pt x="1355" y="114"/>
                  </a:lnTo>
                  <a:lnTo>
                    <a:pt x="1355" y="114"/>
                  </a:lnTo>
                  <a:lnTo>
                    <a:pt x="1355" y="112"/>
                  </a:lnTo>
                  <a:lnTo>
                    <a:pt x="1353" y="112"/>
                  </a:lnTo>
                  <a:lnTo>
                    <a:pt x="1353" y="110"/>
                  </a:lnTo>
                  <a:lnTo>
                    <a:pt x="1351" y="110"/>
                  </a:lnTo>
                  <a:lnTo>
                    <a:pt x="1351" y="109"/>
                  </a:lnTo>
                  <a:lnTo>
                    <a:pt x="1351" y="109"/>
                  </a:lnTo>
                  <a:lnTo>
                    <a:pt x="1348" y="107"/>
                  </a:lnTo>
                  <a:lnTo>
                    <a:pt x="1347" y="107"/>
                  </a:lnTo>
                  <a:lnTo>
                    <a:pt x="1344" y="103"/>
                  </a:lnTo>
                  <a:lnTo>
                    <a:pt x="1340" y="101"/>
                  </a:lnTo>
                  <a:lnTo>
                    <a:pt x="1340" y="99"/>
                  </a:lnTo>
                  <a:lnTo>
                    <a:pt x="1339" y="99"/>
                  </a:lnTo>
                  <a:lnTo>
                    <a:pt x="1339" y="98"/>
                  </a:lnTo>
                  <a:lnTo>
                    <a:pt x="1339" y="99"/>
                  </a:lnTo>
                  <a:lnTo>
                    <a:pt x="1340" y="101"/>
                  </a:lnTo>
                  <a:lnTo>
                    <a:pt x="1339" y="103"/>
                  </a:lnTo>
                  <a:lnTo>
                    <a:pt x="1339" y="103"/>
                  </a:lnTo>
                  <a:lnTo>
                    <a:pt x="1339" y="104"/>
                  </a:lnTo>
                  <a:lnTo>
                    <a:pt x="1340" y="106"/>
                  </a:lnTo>
                  <a:lnTo>
                    <a:pt x="1340" y="106"/>
                  </a:lnTo>
                  <a:lnTo>
                    <a:pt x="1339" y="106"/>
                  </a:lnTo>
                  <a:lnTo>
                    <a:pt x="1337" y="104"/>
                  </a:lnTo>
                  <a:lnTo>
                    <a:pt x="1337" y="103"/>
                  </a:lnTo>
                  <a:lnTo>
                    <a:pt x="1336" y="101"/>
                  </a:lnTo>
                  <a:lnTo>
                    <a:pt x="1336" y="99"/>
                  </a:lnTo>
                  <a:lnTo>
                    <a:pt x="1336" y="99"/>
                  </a:lnTo>
                  <a:lnTo>
                    <a:pt x="1336" y="98"/>
                  </a:lnTo>
                  <a:lnTo>
                    <a:pt x="1336" y="98"/>
                  </a:lnTo>
                  <a:lnTo>
                    <a:pt x="1337" y="96"/>
                  </a:lnTo>
                  <a:lnTo>
                    <a:pt x="1337" y="96"/>
                  </a:lnTo>
                  <a:lnTo>
                    <a:pt x="1337" y="95"/>
                  </a:lnTo>
                  <a:lnTo>
                    <a:pt x="1337" y="93"/>
                  </a:lnTo>
                  <a:lnTo>
                    <a:pt x="1337" y="92"/>
                  </a:lnTo>
                  <a:lnTo>
                    <a:pt x="1336" y="92"/>
                  </a:lnTo>
                  <a:lnTo>
                    <a:pt x="1336" y="90"/>
                  </a:lnTo>
                  <a:lnTo>
                    <a:pt x="1337" y="90"/>
                  </a:lnTo>
                  <a:lnTo>
                    <a:pt x="1336" y="90"/>
                  </a:lnTo>
                  <a:lnTo>
                    <a:pt x="1336" y="88"/>
                  </a:lnTo>
                  <a:lnTo>
                    <a:pt x="1336" y="88"/>
                  </a:lnTo>
                  <a:lnTo>
                    <a:pt x="1337" y="88"/>
                  </a:lnTo>
                  <a:lnTo>
                    <a:pt x="1337" y="88"/>
                  </a:lnTo>
                  <a:lnTo>
                    <a:pt x="1337" y="87"/>
                  </a:lnTo>
                  <a:close/>
                  <a:moveTo>
                    <a:pt x="1255" y="84"/>
                  </a:moveTo>
                  <a:lnTo>
                    <a:pt x="1254" y="84"/>
                  </a:lnTo>
                  <a:lnTo>
                    <a:pt x="1254" y="85"/>
                  </a:lnTo>
                  <a:lnTo>
                    <a:pt x="1254" y="85"/>
                  </a:lnTo>
                  <a:lnTo>
                    <a:pt x="1254" y="87"/>
                  </a:lnTo>
                  <a:lnTo>
                    <a:pt x="1252" y="87"/>
                  </a:lnTo>
                  <a:lnTo>
                    <a:pt x="1250" y="88"/>
                  </a:lnTo>
                  <a:lnTo>
                    <a:pt x="1249" y="88"/>
                  </a:lnTo>
                  <a:lnTo>
                    <a:pt x="1247" y="90"/>
                  </a:lnTo>
                  <a:lnTo>
                    <a:pt x="1246" y="90"/>
                  </a:lnTo>
                  <a:lnTo>
                    <a:pt x="1244" y="90"/>
                  </a:lnTo>
                  <a:lnTo>
                    <a:pt x="1243" y="90"/>
                  </a:lnTo>
                  <a:lnTo>
                    <a:pt x="1243" y="90"/>
                  </a:lnTo>
                  <a:lnTo>
                    <a:pt x="1241" y="90"/>
                  </a:lnTo>
                  <a:lnTo>
                    <a:pt x="1241" y="90"/>
                  </a:lnTo>
                  <a:lnTo>
                    <a:pt x="1239" y="90"/>
                  </a:lnTo>
                  <a:lnTo>
                    <a:pt x="1238" y="92"/>
                  </a:lnTo>
                  <a:lnTo>
                    <a:pt x="1235" y="92"/>
                  </a:lnTo>
                  <a:lnTo>
                    <a:pt x="1235" y="92"/>
                  </a:lnTo>
                  <a:lnTo>
                    <a:pt x="1236" y="90"/>
                  </a:lnTo>
                  <a:lnTo>
                    <a:pt x="1238" y="90"/>
                  </a:lnTo>
                  <a:lnTo>
                    <a:pt x="1238" y="90"/>
                  </a:lnTo>
                  <a:lnTo>
                    <a:pt x="1238" y="90"/>
                  </a:lnTo>
                  <a:lnTo>
                    <a:pt x="1236" y="88"/>
                  </a:lnTo>
                  <a:lnTo>
                    <a:pt x="1236" y="88"/>
                  </a:lnTo>
                  <a:lnTo>
                    <a:pt x="1236" y="88"/>
                  </a:lnTo>
                  <a:lnTo>
                    <a:pt x="1236" y="88"/>
                  </a:lnTo>
                  <a:lnTo>
                    <a:pt x="1238" y="88"/>
                  </a:lnTo>
                  <a:lnTo>
                    <a:pt x="1238" y="88"/>
                  </a:lnTo>
                  <a:lnTo>
                    <a:pt x="1239" y="88"/>
                  </a:lnTo>
                  <a:lnTo>
                    <a:pt x="1241" y="88"/>
                  </a:lnTo>
                  <a:lnTo>
                    <a:pt x="1241" y="87"/>
                  </a:lnTo>
                  <a:lnTo>
                    <a:pt x="1241" y="87"/>
                  </a:lnTo>
                  <a:lnTo>
                    <a:pt x="1241" y="87"/>
                  </a:lnTo>
                  <a:lnTo>
                    <a:pt x="1243" y="87"/>
                  </a:lnTo>
                  <a:lnTo>
                    <a:pt x="1244" y="85"/>
                  </a:lnTo>
                  <a:lnTo>
                    <a:pt x="1246" y="85"/>
                  </a:lnTo>
                  <a:lnTo>
                    <a:pt x="1247" y="85"/>
                  </a:lnTo>
                  <a:lnTo>
                    <a:pt x="1249" y="85"/>
                  </a:lnTo>
                  <a:lnTo>
                    <a:pt x="1249" y="85"/>
                  </a:lnTo>
                  <a:lnTo>
                    <a:pt x="1250" y="85"/>
                  </a:lnTo>
                  <a:lnTo>
                    <a:pt x="1252" y="85"/>
                  </a:lnTo>
                  <a:lnTo>
                    <a:pt x="1254" y="84"/>
                  </a:lnTo>
                  <a:lnTo>
                    <a:pt x="1255" y="84"/>
                  </a:lnTo>
                  <a:close/>
                  <a:moveTo>
                    <a:pt x="787" y="84"/>
                  </a:moveTo>
                  <a:lnTo>
                    <a:pt x="787" y="84"/>
                  </a:lnTo>
                  <a:lnTo>
                    <a:pt x="787" y="84"/>
                  </a:lnTo>
                  <a:lnTo>
                    <a:pt x="788" y="84"/>
                  </a:lnTo>
                  <a:lnTo>
                    <a:pt x="790" y="84"/>
                  </a:lnTo>
                  <a:lnTo>
                    <a:pt x="790" y="85"/>
                  </a:lnTo>
                  <a:lnTo>
                    <a:pt x="790" y="85"/>
                  </a:lnTo>
                  <a:lnTo>
                    <a:pt x="790" y="87"/>
                  </a:lnTo>
                  <a:lnTo>
                    <a:pt x="788" y="87"/>
                  </a:lnTo>
                  <a:lnTo>
                    <a:pt x="788" y="87"/>
                  </a:lnTo>
                  <a:lnTo>
                    <a:pt x="787" y="87"/>
                  </a:lnTo>
                  <a:lnTo>
                    <a:pt x="787" y="87"/>
                  </a:lnTo>
                  <a:lnTo>
                    <a:pt x="785" y="87"/>
                  </a:lnTo>
                  <a:lnTo>
                    <a:pt x="785" y="88"/>
                  </a:lnTo>
                  <a:lnTo>
                    <a:pt x="784" y="88"/>
                  </a:lnTo>
                  <a:lnTo>
                    <a:pt x="784" y="90"/>
                  </a:lnTo>
                  <a:lnTo>
                    <a:pt x="782" y="90"/>
                  </a:lnTo>
                  <a:lnTo>
                    <a:pt x="781" y="90"/>
                  </a:lnTo>
                  <a:lnTo>
                    <a:pt x="779" y="92"/>
                  </a:lnTo>
                  <a:lnTo>
                    <a:pt x="777" y="92"/>
                  </a:lnTo>
                  <a:lnTo>
                    <a:pt x="777" y="90"/>
                  </a:lnTo>
                  <a:lnTo>
                    <a:pt x="777" y="90"/>
                  </a:lnTo>
                  <a:lnTo>
                    <a:pt x="777" y="88"/>
                  </a:lnTo>
                  <a:lnTo>
                    <a:pt x="777" y="88"/>
                  </a:lnTo>
                  <a:lnTo>
                    <a:pt x="777" y="87"/>
                  </a:lnTo>
                  <a:lnTo>
                    <a:pt x="777" y="87"/>
                  </a:lnTo>
                  <a:lnTo>
                    <a:pt x="777" y="85"/>
                  </a:lnTo>
                  <a:lnTo>
                    <a:pt x="777" y="85"/>
                  </a:lnTo>
                  <a:lnTo>
                    <a:pt x="777" y="85"/>
                  </a:lnTo>
                  <a:lnTo>
                    <a:pt x="777" y="85"/>
                  </a:lnTo>
                  <a:lnTo>
                    <a:pt x="779" y="84"/>
                  </a:lnTo>
                  <a:lnTo>
                    <a:pt x="779" y="84"/>
                  </a:lnTo>
                  <a:lnTo>
                    <a:pt x="781" y="84"/>
                  </a:lnTo>
                  <a:lnTo>
                    <a:pt x="782" y="84"/>
                  </a:lnTo>
                  <a:lnTo>
                    <a:pt x="784" y="84"/>
                  </a:lnTo>
                  <a:lnTo>
                    <a:pt x="784" y="84"/>
                  </a:lnTo>
                  <a:lnTo>
                    <a:pt x="784" y="84"/>
                  </a:lnTo>
                  <a:lnTo>
                    <a:pt x="784" y="84"/>
                  </a:lnTo>
                  <a:lnTo>
                    <a:pt x="785" y="84"/>
                  </a:lnTo>
                  <a:lnTo>
                    <a:pt x="785" y="84"/>
                  </a:lnTo>
                  <a:lnTo>
                    <a:pt x="787" y="84"/>
                  </a:lnTo>
                  <a:close/>
                  <a:moveTo>
                    <a:pt x="915" y="82"/>
                  </a:moveTo>
                  <a:lnTo>
                    <a:pt x="916" y="82"/>
                  </a:lnTo>
                  <a:lnTo>
                    <a:pt x="915" y="84"/>
                  </a:lnTo>
                  <a:lnTo>
                    <a:pt x="913" y="84"/>
                  </a:lnTo>
                  <a:lnTo>
                    <a:pt x="910" y="85"/>
                  </a:lnTo>
                  <a:lnTo>
                    <a:pt x="908" y="85"/>
                  </a:lnTo>
                  <a:lnTo>
                    <a:pt x="907" y="85"/>
                  </a:lnTo>
                  <a:lnTo>
                    <a:pt x="908" y="84"/>
                  </a:lnTo>
                  <a:lnTo>
                    <a:pt x="910" y="84"/>
                  </a:lnTo>
                  <a:lnTo>
                    <a:pt x="913" y="82"/>
                  </a:lnTo>
                  <a:lnTo>
                    <a:pt x="915" y="82"/>
                  </a:lnTo>
                  <a:lnTo>
                    <a:pt x="915" y="82"/>
                  </a:lnTo>
                  <a:close/>
                  <a:moveTo>
                    <a:pt x="3458" y="79"/>
                  </a:moveTo>
                  <a:lnTo>
                    <a:pt x="3460" y="79"/>
                  </a:lnTo>
                  <a:lnTo>
                    <a:pt x="3460" y="79"/>
                  </a:lnTo>
                  <a:lnTo>
                    <a:pt x="3460" y="79"/>
                  </a:lnTo>
                  <a:lnTo>
                    <a:pt x="3460" y="79"/>
                  </a:lnTo>
                  <a:lnTo>
                    <a:pt x="3458" y="81"/>
                  </a:lnTo>
                  <a:lnTo>
                    <a:pt x="3456" y="81"/>
                  </a:lnTo>
                  <a:lnTo>
                    <a:pt x="3455" y="82"/>
                  </a:lnTo>
                  <a:lnTo>
                    <a:pt x="3453" y="82"/>
                  </a:lnTo>
                  <a:lnTo>
                    <a:pt x="3453" y="82"/>
                  </a:lnTo>
                  <a:lnTo>
                    <a:pt x="3453" y="81"/>
                  </a:lnTo>
                  <a:lnTo>
                    <a:pt x="3453" y="81"/>
                  </a:lnTo>
                  <a:lnTo>
                    <a:pt x="3453" y="81"/>
                  </a:lnTo>
                  <a:lnTo>
                    <a:pt x="3455" y="79"/>
                  </a:lnTo>
                  <a:lnTo>
                    <a:pt x="3456" y="79"/>
                  </a:lnTo>
                  <a:lnTo>
                    <a:pt x="3458" y="79"/>
                  </a:lnTo>
                  <a:close/>
                  <a:moveTo>
                    <a:pt x="916" y="77"/>
                  </a:moveTo>
                  <a:lnTo>
                    <a:pt x="916" y="77"/>
                  </a:lnTo>
                  <a:lnTo>
                    <a:pt x="916" y="79"/>
                  </a:lnTo>
                  <a:lnTo>
                    <a:pt x="915" y="81"/>
                  </a:lnTo>
                  <a:lnTo>
                    <a:pt x="915" y="81"/>
                  </a:lnTo>
                  <a:lnTo>
                    <a:pt x="913" y="81"/>
                  </a:lnTo>
                  <a:lnTo>
                    <a:pt x="911" y="81"/>
                  </a:lnTo>
                  <a:lnTo>
                    <a:pt x="913" y="81"/>
                  </a:lnTo>
                  <a:lnTo>
                    <a:pt x="913" y="81"/>
                  </a:lnTo>
                  <a:lnTo>
                    <a:pt x="913" y="81"/>
                  </a:lnTo>
                  <a:lnTo>
                    <a:pt x="913" y="79"/>
                  </a:lnTo>
                  <a:lnTo>
                    <a:pt x="915" y="77"/>
                  </a:lnTo>
                  <a:lnTo>
                    <a:pt x="915" y="77"/>
                  </a:lnTo>
                  <a:lnTo>
                    <a:pt x="916" y="77"/>
                  </a:lnTo>
                  <a:close/>
                  <a:moveTo>
                    <a:pt x="762" y="74"/>
                  </a:moveTo>
                  <a:lnTo>
                    <a:pt x="762" y="74"/>
                  </a:lnTo>
                  <a:lnTo>
                    <a:pt x="762" y="76"/>
                  </a:lnTo>
                  <a:lnTo>
                    <a:pt x="762" y="76"/>
                  </a:lnTo>
                  <a:lnTo>
                    <a:pt x="760" y="76"/>
                  </a:lnTo>
                  <a:lnTo>
                    <a:pt x="760" y="77"/>
                  </a:lnTo>
                  <a:lnTo>
                    <a:pt x="758" y="77"/>
                  </a:lnTo>
                  <a:lnTo>
                    <a:pt x="758" y="76"/>
                  </a:lnTo>
                  <a:lnTo>
                    <a:pt x="758" y="76"/>
                  </a:lnTo>
                  <a:lnTo>
                    <a:pt x="758" y="76"/>
                  </a:lnTo>
                  <a:lnTo>
                    <a:pt x="760" y="74"/>
                  </a:lnTo>
                  <a:lnTo>
                    <a:pt x="762" y="74"/>
                  </a:lnTo>
                  <a:close/>
                  <a:moveTo>
                    <a:pt x="3884" y="74"/>
                  </a:moveTo>
                  <a:lnTo>
                    <a:pt x="3885" y="74"/>
                  </a:lnTo>
                  <a:lnTo>
                    <a:pt x="3887" y="74"/>
                  </a:lnTo>
                  <a:lnTo>
                    <a:pt x="3889" y="76"/>
                  </a:lnTo>
                  <a:lnTo>
                    <a:pt x="3887" y="77"/>
                  </a:lnTo>
                  <a:lnTo>
                    <a:pt x="3887" y="79"/>
                  </a:lnTo>
                  <a:lnTo>
                    <a:pt x="3887" y="81"/>
                  </a:lnTo>
                  <a:lnTo>
                    <a:pt x="3887" y="82"/>
                  </a:lnTo>
                  <a:lnTo>
                    <a:pt x="3885" y="84"/>
                  </a:lnTo>
                  <a:lnTo>
                    <a:pt x="3885" y="84"/>
                  </a:lnTo>
                  <a:lnTo>
                    <a:pt x="3885" y="85"/>
                  </a:lnTo>
                  <a:lnTo>
                    <a:pt x="3885" y="87"/>
                  </a:lnTo>
                  <a:lnTo>
                    <a:pt x="3885" y="88"/>
                  </a:lnTo>
                  <a:lnTo>
                    <a:pt x="3885" y="88"/>
                  </a:lnTo>
                  <a:lnTo>
                    <a:pt x="3885" y="92"/>
                  </a:lnTo>
                  <a:lnTo>
                    <a:pt x="3885" y="92"/>
                  </a:lnTo>
                  <a:lnTo>
                    <a:pt x="3884" y="93"/>
                  </a:lnTo>
                  <a:lnTo>
                    <a:pt x="3884" y="93"/>
                  </a:lnTo>
                  <a:lnTo>
                    <a:pt x="3884" y="95"/>
                  </a:lnTo>
                  <a:lnTo>
                    <a:pt x="3884" y="96"/>
                  </a:lnTo>
                  <a:lnTo>
                    <a:pt x="3882" y="96"/>
                  </a:lnTo>
                  <a:lnTo>
                    <a:pt x="3882" y="98"/>
                  </a:lnTo>
                  <a:lnTo>
                    <a:pt x="3882" y="103"/>
                  </a:lnTo>
                  <a:lnTo>
                    <a:pt x="3882" y="104"/>
                  </a:lnTo>
                  <a:lnTo>
                    <a:pt x="3882" y="106"/>
                  </a:lnTo>
                  <a:lnTo>
                    <a:pt x="3882" y="106"/>
                  </a:lnTo>
                  <a:lnTo>
                    <a:pt x="3882" y="107"/>
                  </a:lnTo>
                  <a:lnTo>
                    <a:pt x="3882" y="109"/>
                  </a:lnTo>
                  <a:lnTo>
                    <a:pt x="3881" y="109"/>
                  </a:lnTo>
                  <a:lnTo>
                    <a:pt x="3877" y="112"/>
                  </a:lnTo>
                  <a:lnTo>
                    <a:pt x="3877" y="114"/>
                  </a:lnTo>
                  <a:lnTo>
                    <a:pt x="3877" y="114"/>
                  </a:lnTo>
                  <a:lnTo>
                    <a:pt x="3877" y="115"/>
                  </a:lnTo>
                  <a:lnTo>
                    <a:pt x="3877" y="115"/>
                  </a:lnTo>
                  <a:lnTo>
                    <a:pt x="3877" y="117"/>
                  </a:lnTo>
                  <a:lnTo>
                    <a:pt x="3877" y="117"/>
                  </a:lnTo>
                  <a:lnTo>
                    <a:pt x="3874" y="117"/>
                  </a:lnTo>
                  <a:lnTo>
                    <a:pt x="3874" y="117"/>
                  </a:lnTo>
                  <a:lnTo>
                    <a:pt x="3874" y="114"/>
                  </a:lnTo>
                  <a:lnTo>
                    <a:pt x="3876" y="114"/>
                  </a:lnTo>
                  <a:lnTo>
                    <a:pt x="3876" y="114"/>
                  </a:lnTo>
                  <a:lnTo>
                    <a:pt x="3874" y="112"/>
                  </a:lnTo>
                  <a:lnTo>
                    <a:pt x="3874" y="112"/>
                  </a:lnTo>
                  <a:lnTo>
                    <a:pt x="3874" y="112"/>
                  </a:lnTo>
                  <a:lnTo>
                    <a:pt x="3873" y="112"/>
                  </a:lnTo>
                  <a:lnTo>
                    <a:pt x="3873" y="114"/>
                  </a:lnTo>
                  <a:lnTo>
                    <a:pt x="3870" y="118"/>
                  </a:lnTo>
                  <a:lnTo>
                    <a:pt x="3868" y="118"/>
                  </a:lnTo>
                  <a:lnTo>
                    <a:pt x="3868" y="120"/>
                  </a:lnTo>
                  <a:lnTo>
                    <a:pt x="3870" y="118"/>
                  </a:lnTo>
                  <a:lnTo>
                    <a:pt x="3871" y="118"/>
                  </a:lnTo>
                  <a:lnTo>
                    <a:pt x="3873" y="118"/>
                  </a:lnTo>
                  <a:lnTo>
                    <a:pt x="3873" y="118"/>
                  </a:lnTo>
                  <a:lnTo>
                    <a:pt x="3874" y="120"/>
                  </a:lnTo>
                  <a:lnTo>
                    <a:pt x="3874" y="120"/>
                  </a:lnTo>
                  <a:lnTo>
                    <a:pt x="3874" y="121"/>
                  </a:lnTo>
                  <a:lnTo>
                    <a:pt x="3873" y="123"/>
                  </a:lnTo>
                  <a:lnTo>
                    <a:pt x="3871" y="123"/>
                  </a:lnTo>
                  <a:lnTo>
                    <a:pt x="3871" y="123"/>
                  </a:lnTo>
                  <a:lnTo>
                    <a:pt x="3870" y="123"/>
                  </a:lnTo>
                  <a:lnTo>
                    <a:pt x="3870" y="123"/>
                  </a:lnTo>
                  <a:lnTo>
                    <a:pt x="3870" y="123"/>
                  </a:lnTo>
                  <a:lnTo>
                    <a:pt x="3865" y="126"/>
                  </a:lnTo>
                  <a:lnTo>
                    <a:pt x="3865" y="128"/>
                  </a:lnTo>
                  <a:lnTo>
                    <a:pt x="3865" y="128"/>
                  </a:lnTo>
                  <a:lnTo>
                    <a:pt x="3865" y="128"/>
                  </a:lnTo>
                  <a:lnTo>
                    <a:pt x="3865" y="128"/>
                  </a:lnTo>
                  <a:lnTo>
                    <a:pt x="3865" y="129"/>
                  </a:lnTo>
                  <a:lnTo>
                    <a:pt x="3863" y="131"/>
                  </a:lnTo>
                  <a:lnTo>
                    <a:pt x="3860" y="133"/>
                  </a:lnTo>
                  <a:lnTo>
                    <a:pt x="3859" y="134"/>
                  </a:lnTo>
                  <a:lnTo>
                    <a:pt x="3857" y="134"/>
                  </a:lnTo>
                  <a:lnTo>
                    <a:pt x="3855" y="136"/>
                  </a:lnTo>
                  <a:lnTo>
                    <a:pt x="3854" y="136"/>
                  </a:lnTo>
                  <a:lnTo>
                    <a:pt x="3851" y="136"/>
                  </a:lnTo>
                  <a:lnTo>
                    <a:pt x="3848" y="139"/>
                  </a:lnTo>
                  <a:lnTo>
                    <a:pt x="3844" y="139"/>
                  </a:lnTo>
                  <a:lnTo>
                    <a:pt x="3844" y="140"/>
                  </a:lnTo>
                  <a:lnTo>
                    <a:pt x="3843" y="142"/>
                  </a:lnTo>
                  <a:lnTo>
                    <a:pt x="3843" y="142"/>
                  </a:lnTo>
                  <a:lnTo>
                    <a:pt x="3841" y="142"/>
                  </a:lnTo>
                  <a:lnTo>
                    <a:pt x="3841" y="142"/>
                  </a:lnTo>
                  <a:lnTo>
                    <a:pt x="3840" y="142"/>
                  </a:lnTo>
                  <a:lnTo>
                    <a:pt x="3838" y="142"/>
                  </a:lnTo>
                  <a:lnTo>
                    <a:pt x="3836" y="142"/>
                  </a:lnTo>
                  <a:lnTo>
                    <a:pt x="3835" y="142"/>
                  </a:lnTo>
                  <a:lnTo>
                    <a:pt x="3835" y="144"/>
                  </a:lnTo>
                  <a:lnTo>
                    <a:pt x="3835" y="144"/>
                  </a:lnTo>
                  <a:lnTo>
                    <a:pt x="3835" y="145"/>
                  </a:lnTo>
                  <a:lnTo>
                    <a:pt x="3835" y="147"/>
                  </a:lnTo>
                  <a:lnTo>
                    <a:pt x="3833" y="150"/>
                  </a:lnTo>
                  <a:lnTo>
                    <a:pt x="3833" y="150"/>
                  </a:lnTo>
                  <a:lnTo>
                    <a:pt x="3832" y="151"/>
                  </a:lnTo>
                  <a:lnTo>
                    <a:pt x="3830" y="153"/>
                  </a:lnTo>
                  <a:lnTo>
                    <a:pt x="3829" y="155"/>
                  </a:lnTo>
                  <a:lnTo>
                    <a:pt x="3822" y="156"/>
                  </a:lnTo>
                  <a:lnTo>
                    <a:pt x="3818" y="158"/>
                  </a:lnTo>
                  <a:lnTo>
                    <a:pt x="3816" y="158"/>
                  </a:lnTo>
                  <a:lnTo>
                    <a:pt x="3814" y="158"/>
                  </a:lnTo>
                  <a:lnTo>
                    <a:pt x="3811" y="159"/>
                  </a:lnTo>
                  <a:lnTo>
                    <a:pt x="3808" y="158"/>
                  </a:lnTo>
                  <a:lnTo>
                    <a:pt x="3805" y="158"/>
                  </a:lnTo>
                  <a:lnTo>
                    <a:pt x="3800" y="156"/>
                  </a:lnTo>
                  <a:lnTo>
                    <a:pt x="3799" y="155"/>
                  </a:lnTo>
                  <a:lnTo>
                    <a:pt x="3799" y="155"/>
                  </a:lnTo>
                  <a:lnTo>
                    <a:pt x="3799" y="155"/>
                  </a:lnTo>
                  <a:lnTo>
                    <a:pt x="3799" y="155"/>
                  </a:lnTo>
                  <a:lnTo>
                    <a:pt x="3799" y="153"/>
                  </a:lnTo>
                  <a:lnTo>
                    <a:pt x="3803" y="153"/>
                  </a:lnTo>
                  <a:lnTo>
                    <a:pt x="3807" y="153"/>
                  </a:lnTo>
                  <a:lnTo>
                    <a:pt x="3810" y="153"/>
                  </a:lnTo>
                  <a:lnTo>
                    <a:pt x="3811" y="153"/>
                  </a:lnTo>
                  <a:lnTo>
                    <a:pt x="3813" y="151"/>
                  </a:lnTo>
                  <a:lnTo>
                    <a:pt x="3814" y="151"/>
                  </a:lnTo>
                  <a:lnTo>
                    <a:pt x="3816" y="151"/>
                  </a:lnTo>
                  <a:lnTo>
                    <a:pt x="3818" y="151"/>
                  </a:lnTo>
                  <a:lnTo>
                    <a:pt x="3819" y="150"/>
                  </a:lnTo>
                  <a:lnTo>
                    <a:pt x="3821" y="150"/>
                  </a:lnTo>
                  <a:lnTo>
                    <a:pt x="3821" y="148"/>
                  </a:lnTo>
                  <a:lnTo>
                    <a:pt x="3822" y="148"/>
                  </a:lnTo>
                  <a:lnTo>
                    <a:pt x="3822" y="148"/>
                  </a:lnTo>
                  <a:lnTo>
                    <a:pt x="3825" y="147"/>
                  </a:lnTo>
                  <a:lnTo>
                    <a:pt x="3827" y="145"/>
                  </a:lnTo>
                  <a:lnTo>
                    <a:pt x="3829" y="140"/>
                  </a:lnTo>
                  <a:lnTo>
                    <a:pt x="3832" y="139"/>
                  </a:lnTo>
                  <a:lnTo>
                    <a:pt x="3835" y="137"/>
                  </a:lnTo>
                  <a:lnTo>
                    <a:pt x="3838" y="136"/>
                  </a:lnTo>
                  <a:lnTo>
                    <a:pt x="3838" y="136"/>
                  </a:lnTo>
                  <a:lnTo>
                    <a:pt x="3840" y="134"/>
                  </a:lnTo>
                  <a:lnTo>
                    <a:pt x="3841" y="133"/>
                  </a:lnTo>
                  <a:lnTo>
                    <a:pt x="3843" y="133"/>
                  </a:lnTo>
                  <a:lnTo>
                    <a:pt x="3843" y="131"/>
                  </a:lnTo>
                  <a:lnTo>
                    <a:pt x="3844" y="129"/>
                  </a:lnTo>
                  <a:lnTo>
                    <a:pt x="3844" y="129"/>
                  </a:lnTo>
                  <a:lnTo>
                    <a:pt x="3844" y="129"/>
                  </a:lnTo>
                  <a:lnTo>
                    <a:pt x="3843" y="129"/>
                  </a:lnTo>
                  <a:lnTo>
                    <a:pt x="3843" y="128"/>
                  </a:lnTo>
                  <a:lnTo>
                    <a:pt x="3843" y="128"/>
                  </a:lnTo>
                  <a:lnTo>
                    <a:pt x="3846" y="125"/>
                  </a:lnTo>
                  <a:lnTo>
                    <a:pt x="3849" y="123"/>
                  </a:lnTo>
                  <a:lnTo>
                    <a:pt x="3854" y="120"/>
                  </a:lnTo>
                  <a:lnTo>
                    <a:pt x="3854" y="120"/>
                  </a:lnTo>
                  <a:lnTo>
                    <a:pt x="3854" y="120"/>
                  </a:lnTo>
                  <a:lnTo>
                    <a:pt x="3854" y="118"/>
                  </a:lnTo>
                  <a:lnTo>
                    <a:pt x="3854" y="117"/>
                  </a:lnTo>
                  <a:lnTo>
                    <a:pt x="3857" y="115"/>
                  </a:lnTo>
                  <a:lnTo>
                    <a:pt x="3860" y="112"/>
                  </a:lnTo>
                  <a:lnTo>
                    <a:pt x="3863" y="110"/>
                  </a:lnTo>
                  <a:lnTo>
                    <a:pt x="3863" y="109"/>
                  </a:lnTo>
                  <a:lnTo>
                    <a:pt x="3865" y="107"/>
                  </a:lnTo>
                  <a:lnTo>
                    <a:pt x="3865" y="106"/>
                  </a:lnTo>
                  <a:lnTo>
                    <a:pt x="3866" y="106"/>
                  </a:lnTo>
                  <a:lnTo>
                    <a:pt x="3866" y="104"/>
                  </a:lnTo>
                  <a:lnTo>
                    <a:pt x="3868" y="103"/>
                  </a:lnTo>
                  <a:lnTo>
                    <a:pt x="3868" y="101"/>
                  </a:lnTo>
                  <a:lnTo>
                    <a:pt x="3868" y="99"/>
                  </a:lnTo>
                  <a:lnTo>
                    <a:pt x="3871" y="98"/>
                  </a:lnTo>
                  <a:lnTo>
                    <a:pt x="3871" y="96"/>
                  </a:lnTo>
                  <a:lnTo>
                    <a:pt x="3871" y="95"/>
                  </a:lnTo>
                  <a:lnTo>
                    <a:pt x="3873" y="93"/>
                  </a:lnTo>
                  <a:lnTo>
                    <a:pt x="3873" y="93"/>
                  </a:lnTo>
                  <a:lnTo>
                    <a:pt x="3873" y="92"/>
                  </a:lnTo>
                  <a:lnTo>
                    <a:pt x="3874" y="92"/>
                  </a:lnTo>
                  <a:lnTo>
                    <a:pt x="3873" y="90"/>
                  </a:lnTo>
                  <a:lnTo>
                    <a:pt x="3874" y="90"/>
                  </a:lnTo>
                  <a:lnTo>
                    <a:pt x="3876" y="88"/>
                  </a:lnTo>
                  <a:lnTo>
                    <a:pt x="3876" y="87"/>
                  </a:lnTo>
                  <a:lnTo>
                    <a:pt x="3877" y="85"/>
                  </a:lnTo>
                  <a:lnTo>
                    <a:pt x="3877" y="84"/>
                  </a:lnTo>
                  <a:lnTo>
                    <a:pt x="3877" y="82"/>
                  </a:lnTo>
                  <a:lnTo>
                    <a:pt x="3877" y="81"/>
                  </a:lnTo>
                  <a:lnTo>
                    <a:pt x="3877" y="79"/>
                  </a:lnTo>
                  <a:lnTo>
                    <a:pt x="3877" y="77"/>
                  </a:lnTo>
                  <a:lnTo>
                    <a:pt x="3879" y="77"/>
                  </a:lnTo>
                  <a:lnTo>
                    <a:pt x="3882" y="74"/>
                  </a:lnTo>
                  <a:lnTo>
                    <a:pt x="3882" y="74"/>
                  </a:lnTo>
                  <a:lnTo>
                    <a:pt x="3884" y="74"/>
                  </a:lnTo>
                  <a:close/>
                  <a:moveTo>
                    <a:pt x="3043" y="73"/>
                  </a:moveTo>
                  <a:lnTo>
                    <a:pt x="3043" y="74"/>
                  </a:lnTo>
                  <a:lnTo>
                    <a:pt x="3043" y="76"/>
                  </a:lnTo>
                  <a:lnTo>
                    <a:pt x="3043" y="77"/>
                  </a:lnTo>
                  <a:lnTo>
                    <a:pt x="3045" y="76"/>
                  </a:lnTo>
                  <a:lnTo>
                    <a:pt x="3046" y="76"/>
                  </a:lnTo>
                  <a:lnTo>
                    <a:pt x="3048" y="76"/>
                  </a:lnTo>
                  <a:lnTo>
                    <a:pt x="3050" y="76"/>
                  </a:lnTo>
                  <a:lnTo>
                    <a:pt x="3048" y="76"/>
                  </a:lnTo>
                  <a:lnTo>
                    <a:pt x="3048" y="76"/>
                  </a:lnTo>
                  <a:lnTo>
                    <a:pt x="3046" y="76"/>
                  </a:lnTo>
                  <a:lnTo>
                    <a:pt x="3046" y="77"/>
                  </a:lnTo>
                  <a:lnTo>
                    <a:pt x="3046" y="77"/>
                  </a:lnTo>
                  <a:lnTo>
                    <a:pt x="3045" y="79"/>
                  </a:lnTo>
                  <a:lnTo>
                    <a:pt x="3043" y="79"/>
                  </a:lnTo>
                  <a:lnTo>
                    <a:pt x="3043" y="79"/>
                  </a:lnTo>
                  <a:lnTo>
                    <a:pt x="3042" y="81"/>
                  </a:lnTo>
                  <a:lnTo>
                    <a:pt x="3039" y="79"/>
                  </a:lnTo>
                  <a:lnTo>
                    <a:pt x="3039" y="81"/>
                  </a:lnTo>
                  <a:lnTo>
                    <a:pt x="3039" y="81"/>
                  </a:lnTo>
                  <a:lnTo>
                    <a:pt x="3039" y="82"/>
                  </a:lnTo>
                  <a:lnTo>
                    <a:pt x="3039" y="82"/>
                  </a:lnTo>
                  <a:lnTo>
                    <a:pt x="3039" y="82"/>
                  </a:lnTo>
                  <a:lnTo>
                    <a:pt x="3037" y="81"/>
                  </a:lnTo>
                  <a:lnTo>
                    <a:pt x="3034" y="81"/>
                  </a:lnTo>
                  <a:lnTo>
                    <a:pt x="3032" y="81"/>
                  </a:lnTo>
                  <a:lnTo>
                    <a:pt x="3032" y="82"/>
                  </a:lnTo>
                  <a:lnTo>
                    <a:pt x="3020" y="84"/>
                  </a:lnTo>
                  <a:lnTo>
                    <a:pt x="3018" y="85"/>
                  </a:lnTo>
                  <a:lnTo>
                    <a:pt x="3017" y="85"/>
                  </a:lnTo>
                  <a:lnTo>
                    <a:pt x="3015" y="87"/>
                  </a:lnTo>
                  <a:lnTo>
                    <a:pt x="3013" y="87"/>
                  </a:lnTo>
                  <a:lnTo>
                    <a:pt x="3013" y="88"/>
                  </a:lnTo>
                  <a:lnTo>
                    <a:pt x="3013" y="88"/>
                  </a:lnTo>
                  <a:lnTo>
                    <a:pt x="3013" y="90"/>
                  </a:lnTo>
                  <a:lnTo>
                    <a:pt x="3012" y="90"/>
                  </a:lnTo>
                  <a:lnTo>
                    <a:pt x="3010" y="88"/>
                  </a:lnTo>
                  <a:lnTo>
                    <a:pt x="3009" y="90"/>
                  </a:lnTo>
                  <a:lnTo>
                    <a:pt x="3007" y="90"/>
                  </a:lnTo>
                  <a:lnTo>
                    <a:pt x="3005" y="92"/>
                  </a:lnTo>
                  <a:lnTo>
                    <a:pt x="3007" y="93"/>
                  </a:lnTo>
                  <a:lnTo>
                    <a:pt x="3007" y="93"/>
                  </a:lnTo>
                  <a:lnTo>
                    <a:pt x="3009" y="93"/>
                  </a:lnTo>
                  <a:lnTo>
                    <a:pt x="3009" y="95"/>
                  </a:lnTo>
                  <a:lnTo>
                    <a:pt x="3007" y="95"/>
                  </a:lnTo>
                  <a:lnTo>
                    <a:pt x="3007" y="96"/>
                  </a:lnTo>
                  <a:lnTo>
                    <a:pt x="3007" y="96"/>
                  </a:lnTo>
                  <a:lnTo>
                    <a:pt x="3005" y="98"/>
                  </a:lnTo>
                  <a:lnTo>
                    <a:pt x="3005" y="98"/>
                  </a:lnTo>
                  <a:lnTo>
                    <a:pt x="3005" y="98"/>
                  </a:lnTo>
                  <a:lnTo>
                    <a:pt x="3005" y="99"/>
                  </a:lnTo>
                  <a:lnTo>
                    <a:pt x="3005" y="99"/>
                  </a:lnTo>
                  <a:lnTo>
                    <a:pt x="3005" y="101"/>
                  </a:lnTo>
                  <a:lnTo>
                    <a:pt x="3004" y="101"/>
                  </a:lnTo>
                  <a:lnTo>
                    <a:pt x="3002" y="101"/>
                  </a:lnTo>
                  <a:lnTo>
                    <a:pt x="3001" y="101"/>
                  </a:lnTo>
                  <a:lnTo>
                    <a:pt x="2999" y="103"/>
                  </a:lnTo>
                  <a:lnTo>
                    <a:pt x="3001" y="104"/>
                  </a:lnTo>
                  <a:lnTo>
                    <a:pt x="3002" y="106"/>
                  </a:lnTo>
                  <a:lnTo>
                    <a:pt x="3004" y="107"/>
                  </a:lnTo>
                  <a:lnTo>
                    <a:pt x="3004" y="107"/>
                  </a:lnTo>
                  <a:lnTo>
                    <a:pt x="3004" y="107"/>
                  </a:lnTo>
                  <a:lnTo>
                    <a:pt x="3005" y="109"/>
                  </a:lnTo>
                  <a:lnTo>
                    <a:pt x="3007" y="109"/>
                  </a:lnTo>
                  <a:lnTo>
                    <a:pt x="3012" y="109"/>
                  </a:lnTo>
                  <a:lnTo>
                    <a:pt x="3013" y="107"/>
                  </a:lnTo>
                  <a:lnTo>
                    <a:pt x="3015" y="106"/>
                  </a:lnTo>
                  <a:lnTo>
                    <a:pt x="3018" y="106"/>
                  </a:lnTo>
                  <a:lnTo>
                    <a:pt x="3018" y="106"/>
                  </a:lnTo>
                  <a:lnTo>
                    <a:pt x="3017" y="106"/>
                  </a:lnTo>
                  <a:lnTo>
                    <a:pt x="3015" y="107"/>
                  </a:lnTo>
                  <a:lnTo>
                    <a:pt x="3013" y="109"/>
                  </a:lnTo>
                  <a:lnTo>
                    <a:pt x="3012" y="110"/>
                  </a:lnTo>
                  <a:lnTo>
                    <a:pt x="3010" y="110"/>
                  </a:lnTo>
                  <a:lnTo>
                    <a:pt x="3010" y="112"/>
                  </a:lnTo>
                  <a:lnTo>
                    <a:pt x="3010" y="114"/>
                  </a:lnTo>
                  <a:lnTo>
                    <a:pt x="3012" y="114"/>
                  </a:lnTo>
                  <a:lnTo>
                    <a:pt x="3012" y="114"/>
                  </a:lnTo>
                  <a:lnTo>
                    <a:pt x="3012" y="115"/>
                  </a:lnTo>
                  <a:lnTo>
                    <a:pt x="3012" y="115"/>
                  </a:lnTo>
                  <a:lnTo>
                    <a:pt x="3012" y="115"/>
                  </a:lnTo>
                  <a:lnTo>
                    <a:pt x="3012" y="115"/>
                  </a:lnTo>
                  <a:lnTo>
                    <a:pt x="3012" y="115"/>
                  </a:lnTo>
                  <a:lnTo>
                    <a:pt x="3010" y="114"/>
                  </a:lnTo>
                  <a:lnTo>
                    <a:pt x="3009" y="114"/>
                  </a:lnTo>
                  <a:lnTo>
                    <a:pt x="3009" y="114"/>
                  </a:lnTo>
                  <a:lnTo>
                    <a:pt x="3009" y="115"/>
                  </a:lnTo>
                  <a:lnTo>
                    <a:pt x="3009" y="117"/>
                  </a:lnTo>
                  <a:lnTo>
                    <a:pt x="3009" y="118"/>
                  </a:lnTo>
                  <a:lnTo>
                    <a:pt x="3010" y="120"/>
                  </a:lnTo>
                  <a:lnTo>
                    <a:pt x="3015" y="120"/>
                  </a:lnTo>
                  <a:lnTo>
                    <a:pt x="3020" y="120"/>
                  </a:lnTo>
                  <a:lnTo>
                    <a:pt x="3020" y="120"/>
                  </a:lnTo>
                  <a:lnTo>
                    <a:pt x="3020" y="121"/>
                  </a:lnTo>
                  <a:lnTo>
                    <a:pt x="3015" y="120"/>
                  </a:lnTo>
                  <a:lnTo>
                    <a:pt x="3012" y="121"/>
                  </a:lnTo>
                  <a:lnTo>
                    <a:pt x="3010" y="123"/>
                  </a:lnTo>
                  <a:lnTo>
                    <a:pt x="3010" y="123"/>
                  </a:lnTo>
                  <a:lnTo>
                    <a:pt x="3009" y="125"/>
                  </a:lnTo>
                  <a:lnTo>
                    <a:pt x="3004" y="123"/>
                  </a:lnTo>
                  <a:lnTo>
                    <a:pt x="3004" y="123"/>
                  </a:lnTo>
                  <a:lnTo>
                    <a:pt x="3005" y="123"/>
                  </a:lnTo>
                  <a:lnTo>
                    <a:pt x="3009" y="123"/>
                  </a:lnTo>
                  <a:lnTo>
                    <a:pt x="3010" y="123"/>
                  </a:lnTo>
                  <a:lnTo>
                    <a:pt x="3010" y="121"/>
                  </a:lnTo>
                  <a:lnTo>
                    <a:pt x="3009" y="121"/>
                  </a:lnTo>
                  <a:lnTo>
                    <a:pt x="3007" y="120"/>
                  </a:lnTo>
                  <a:lnTo>
                    <a:pt x="3007" y="120"/>
                  </a:lnTo>
                  <a:lnTo>
                    <a:pt x="3007" y="118"/>
                  </a:lnTo>
                  <a:lnTo>
                    <a:pt x="3005" y="117"/>
                  </a:lnTo>
                  <a:lnTo>
                    <a:pt x="3005" y="114"/>
                  </a:lnTo>
                  <a:lnTo>
                    <a:pt x="3005" y="114"/>
                  </a:lnTo>
                  <a:lnTo>
                    <a:pt x="3005" y="112"/>
                  </a:lnTo>
                  <a:lnTo>
                    <a:pt x="3004" y="110"/>
                  </a:lnTo>
                  <a:lnTo>
                    <a:pt x="3002" y="109"/>
                  </a:lnTo>
                  <a:lnTo>
                    <a:pt x="3001" y="107"/>
                  </a:lnTo>
                  <a:lnTo>
                    <a:pt x="2999" y="107"/>
                  </a:lnTo>
                  <a:lnTo>
                    <a:pt x="2998" y="106"/>
                  </a:lnTo>
                  <a:lnTo>
                    <a:pt x="2998" y="104"/>
                  </a:lnTo>
                  <a:lnTo>
                    <a:pt x="2998" y="103"/>
                  </a:lnTo>
                  <a:lnTo>
                    <a:pt x="2999" y="101"/>
                  </a:lnTo>
                  <a:lnTo>
                    <a:pt x="2999" y="98"/>
                  </a:lnTo>
                  <a:lnTo>
                    <a:pt x="3001" y="96"/>
                  </a:lnTo>
                  <a:lnTo>
                    <a:pt x="3004" y="96"/>
                  </a:lnTo>
                  <a:lnTo>
                    <a:pt x="3004" y="95"/>
                  </a:lnTo>
                  <a:lnTo>
                    <a:pt x="3004" y="93"/>
                  </a:lnTo>
                  <a:lnTo>
                    <a:pt x="3005" y="92"/>
                  </a:lnTo>
                  <a:lnTo>
                    <a:pt x="3005" y="90"/>
                  </a:lnTo>
                  <a:lnTo>
                    <a:pt x="3007" y="88"/>
                  </a:lnTo>
                  <a:lnTo>
                    <a:pt x="3009" y="87"/>
                  </a:lnTo>
                  <a:lnTo>
                    <a:pt x="3010" y="84"/>
                  </a:lnTo>
                  <a:lnTo>
                    <a:pt x="3009" y="82"/>
                  </a:lnTo>
                  <a:lnTo>
                    <a:pt x="3007" y="81"/>
                  </a:lnTo>
                  <a:lnTo>
                    <a:pt x="3009" y="81"/>
                  </a:lnTo>
                  <a:lnTo>
                    <a:pt x="3009" y="81"/>
                  </a:lnTo>
                  <a:lnTo>
                    <a:pt x="3010" y="82"/>
                  </a:lnTo>
                  <a:lnTo>
                    <a:pt x="3010" y="82"/>
                  </a:lnTo>
                  <a:lnTo>
                    <a:pt x="3012" y="84"/>
                  </a:lnTo>
                  <a:lnTo>
                    <a:pt x="3012" y="82"/>
                  </a:lnTo>
                  <a:lnTo>
                    <a:pt x="3012" y="82"/>
                  </a:lnTo>
                  <a:lnTo>
                    <a:pt x="3012" y="81"/>
                  </a:lnTo>
                  <a:lnTo>
                    <a:pt x="3012" y="79"/>
                  </a:lnTo>
                  <a:lnTo>
                    <a:pt x="3012" y="79"/>
                  </a:lnTo>
                  <a:lnTo>
                    <a:pt x="3012" y="79"/>
                  </a:lnTo>
                  <a:lnTo>
                    <a:pt x="3012" y="81"/>
                  </a:lnTo>
                  <a:lnTo>
                    <a:pt x="3013" y="82"/>
                  </a:lnTo>
                  <a:lnTo>
                    <a:pt x="3015" y="82"/>
                  </a:lnTo>
                  <a:lnTo>
                    <a:pt x="3018" y="82"/>
                  </a:lnTo>
                  <a:lnTo>
                    <a:pt x="3021" y="81"/>
                  </a:lnTo>
                  <a:lnTo>
                    <a:pt x="3023" y="81"/>
                  </a:lnTo>
                  <a:lnTo>
                    <a:pt x="3024" y="81"/>
                  </a:lnTo>
                  <a:lnTo>
                    <a:pt x="3028" y="81"/>
                  </a:lnTo>
                  <a:lnTo>
                    <a:pt x="3029" y="81"/>
                  </a:lnTo>
                  <a:lnTo>
                    <a:pt x="3031" y="81"/>
                  </a:lnTo>
                  <a:lnTo>
                    <a:pt x="3034" y="81"/>
                  </a:lnTo>
                  <a:lnTo>
                    <a:pt x="3037" y="79"/>
                  </a:lnTo>
                  <a:lnTo>
                    <a:pt x="3040" y="79"/>
                  </a:lnTo>
                  <a:lnTo>
                    <a:pt x="3040" y="79"/>
                  </a:lnTo>
                  <a:lnTo>
                    <a:pt x="3042" y="79"/>
                  </a:lnTo>
                  <a:lnTo>
                    <a:pt x="3042" y="79"/>
                  </a:lnTo>
                  <a:lnTo>
                    <a:pt x="3043" y="79"/>
                  </a:lnTo>
                  <a:lnTo>
                    <a:pt x="3043" y="77"/>
                  </a:lnTo>
                  <a:lnTo>
                    <a:pt x="3042" y="76"/>
                  </a:lnTo>
                  <a:lnTo>
                    <a:pt x="3042" y="74"/>
                  </a:lnTo>
                  <a:lnTo>
                    <a:pt x="3042" y="73"/>
                  </a:lnTo>
                  <a:lnTo>
                    <a:pt x="3043" y="73"/>
                  </a:lnTo>
                  <a:close/>
                  <a:moveTo>
                    <a:pt x="3274" y="73"/>
                  </a:moveTo>
                  <a:lnTo>
                    <a:pt x="3274" y="73"/>
                  </a:lnTo>
                  <a:lnTo>
                    <a:pt x="3274" y="73"/>
                  </a:lnTo>
                  <a:lnTo>
                    <a:pt x="3275" y="73"/>
                  </a:lnTo>
                  <a:lnTo>
                    <a:pt x="3275" y="73"/>
                  </a:lnTo>
                  <a:lnTo>
                    <a:pt x="3277" y="73"/>
                  </a:lnTo>
                  <a:lnTo>
                    <a:pt x="3277" y="73"/>
                  </a:lnTo>
                  <a:lnTo>
                    <a:pt x="3277" y="74"/>
                  </a:lnTo>
                  <a:lnTo>
                    <a:pt x="3277" y="74"/>
                  </a:lnTo>
                  <a:lnTo>
                    <a:pt x="3277" y="74"/>
                  </a:lnTo>
                  <a:lnTo>
                    <a:pt x="3275" y="74"/>
                  </a:lnTo>
                  <a:lnTo>
                    <a:pt x="3275" y="76"/>
                  </a:lnTo>
                  <a:lnTo>
                    <a:pt x="3274" y="76"/>
                  </a:lnTo>
                  <a:lnTo>
                    <a:pt x="3272" y="74"/>
                  </a:lnTo>
                  <a:lnTo>
                    <a:pt x="3272" y="74"/>
                  </a:lnTo>
                  <a:lnTo>
                    <a:pt x="3272" y="73"/>
                  </a:lnTo>
                  <a:lnTo>
                    <a:pt x="3272" y="73"/>
                  </a:lnTo>
                  <a:lnTo>
                    <a:pt x="3272" y="73"/>
                  </a:lnTo>
                  <a:lnTo>
                    <a:pt x="3274" y="73"/>
                  </a:lnTo>
                  <a:close/>
                  <a:moveTo>
                    <a:pt x="741" y="71"/>
                  </a:moveTo>
                  <a:lnTo>
                    <a:pt x="743" y="74"/>
                  </a:lnTo>
                  <a:lnTo>
                    <a:pt x="741" y="77"/>
                  </a:lnTo>
                  <a:lnTo>
                    <a:pt x="741" y="81"/>
                  </a:lnTo>
                  <a:lnTo>
                    <a:pt x="741" y="82"/>
                  </a:lnTo>
                  <a:lnTo>
                    <a:pt x="741" y="82"/>
                  </a:lnTo>
                  <a:lnTo>
                    <a:pt x="741" y="84"/>
                  </a:lnTo>
                  <a:lnTo>
                    <a:pt x="741" y="85"/>
                  </a:lnTo>
                  <a:lnTo>
                    <a:pt x="740" y="84"/>
                  </a:lnTo>
                  <a:lnTo>
                    <a:pt x="738" y="81"/>
                  </a:lnTo>
                  <a:lnTo>
                    <a:pt x="738" y="81"/>
                  </a:lnTo>
                  <a:lnTo>
                    <a:pt x="736" y="79"/>
                  </a:lnTo>
                  <a:lnTo>
                    <a:pt x="736" y="79"/>
                  </a:lnTo>
                  <a:lnTo>
                    <a:pt x="738" y="77"/>
                  </a:lnTo>
                  <a:lnTo>
                    <a:pt x="740" y="79"/>
                  </a:lnTo>
                  <a:lnTo>
                    <a:pt x="740" y="79"/>
                  </a:lnTo>
                  <a:lnTo>
                    <a:pt x="740" y="77"/>
                  </a:lnTo>
                  <a:lnTo>
                    <a:pt x="740" y="76"/>
                  </a:lnTo>
                  <a:lnTo>
                    <a:pt x="740" y="76"/>
                  </a:lnTo>
                  <a:lnTo>
                    <a:pt x="741" y="76"/>
                  </a:lnTo>
                  <a:lnTo>
                    <a:pt x="741" y="73"/>
                  </a:lnTo>
                  <a:lnTo>
                    <a:pt x="741" y="71"/>
                  </a:lnTo>
                  <a:lnTo>
                    <a:pt x="741" y="71"/>
                  </a:lnTo>
                  <a:close/>
                  <a:moveTo>
                    <a:pt x="754" y="71"/>
                  </a:moveTo>
                  <a:lnTo>
                    <a:pt x="754" y="71"/>
                  </a:lnTo>
                  <a:lnTo>
                    <a:pt x="752" y="73"/>
                  </a:lnTo>
                  <a:lnTo>
                    <a:pt x="752" y="73"/>
                  </a:lnTo>
                  <a:lnTo>
                    <a:pt x="752" y="73"/>
                  </a:lnTo>
                  <a:lnTo>
                    <a:pt x="751" y="73"/>
                  </a:lnTo>
                  <a:lnTo>
                    <a:pt x="751" y="73"/>
                  </a:lnTo>
                  <a:lnTo>
                    <a:pt x="752" y="71"/>
                  </a:lnTo>
                  <a:lnTo>
                    <a:pt x="752" y="71"/>
                  </a:lnTo>
                  <a:lnTo>
                    <a:pt x="754" y="71"/>
                  </a:lnTo>
                  <a:close/>
                  <a:moveTo>
                    <a:pt x="3338" y="65"/>
                  </a:moveTo>
                  <a:lnTo>
                    <a:pt x="3340" y="65"/>
                  </a:lnTo>
                  <a:lnTo>
                    <a:pt x="3340" y="66"/>
                  </a:lnTo>
                  <a:lnTo>
                    <a:pt x="3340" y="66"/>
                  </a:lnTo>
                  <a:lnTo>
                    <a:pt x="3338" y="66"/>
                  </a:lnTo>
                  <a:lnTo>
                    <a:pt x="3338" y="68"/>
                  </a:lnTo>
                  <a:lnTo>
                    <a:pt x="3337" y="68"/>
                  </a:lnTo>
                  <a:lnTo>
                    <a:pt x="3337" y="68"/>
                  </a:lnTo>
                  <a:lnTo>
                    <a:pt x="3337" y="68"/>
                  </a:lnTo>
                  <a:lnTo>
                    <a:pt x="3335" y="68"/>
                  </a:lnTo>
                  <a:lnTo>
                    <a:pt x="3335" y="68"/>
                  </a:lnTo>
                  <a:lnTo>
                    <a:pt x="3335" y="66"/>
                  </a:lnTo>
                  <a:lnTo>
                    <a:pt x="3333" y="66"/>
                  </a:lnTo>
                  <a:lnTo>
                    <a:pt x="3335" y="65"/>
                  </a:lnTo>
                  <a:lnTo>
                    <a:pt x="3335" y="65"/>
                  </a:lnTo>
                  <a:lnTo>
                    <a:pt x="3337" y="65"/>
                  </a:lnTo>
                  <a:lnTo>
                    <a:pt x="3338" y="65"/>
                  </a:lnTo>
                  <a:lnTo>
                    <a:pt x="3338" y="65"/>
                  </a:lnTo>
                  <a:lnTo>
                    <a:pt x="3338" y="65"/>
                  </a:lnTo>
                  <a:close/>
                  <a:moveTo>
                    <a:pt x="913" y="63"/>
                  </a:moveTo>
                  <a:lnTo>
                    <a:pt x="913" y="63"/>
                  </a:lnTo>
                  <a:lnTo>
                    <a:pt x="913" y="63"/>
                  </a:lnTo>
                  <a:lnTo>
                    <a:pt x="911" y="65"/>
                  </a:lnTo>
                  <a:lnTo>
                    <a:pt x="910" y="65"/>
                  </a:lnTo>
                  <a:lnTo>
                    <a:pt x="910" y="65"/>
                  </a:lnTo>
                  <a:lnTo>
                    <a:pt x="910" y="66"/>
                  </a:lnTo>
                  <a:lnTo>
                    <a:pt x="910" y="66"/>
                  </a:lnTo>
                  <a:lnTo>
                    <a:pt x="910" y="66"/>
                  </a:lnTo>
                  <a:lnTo>
                    <a:pt x="910" y="66"/>
                  </a:lnTo>
                  <a:lnTo>
                    <a:pt x="910" y="68"/>
                  </a:lnTo>
                  <a:lnTo>
                    <a:pt x="910" y="68"/>
                  </a:lnTo>
                  <a:lnTo>
                    <a:pt x="910" y="68"/>
                  </a:lnTo>
                  <a:lnTo>
                    <a:pt x="908" y="68"/>
                  </a:lnTo>
                  <a:lnTo>
                    <a:pt x="907" y="68"/>
                  </a:lnTo>
                  <a:lnTo>
                    <a:pt x="905" y="68"/>
                  </a:lnTo>
                  <a:lnTo>
                    <a:pt x="905" y="68"/>
                  </a:lnTo>
                  <a:lnTo>
                    <a:pt x="904" y="68"/>
                  </a:lnTo>
                  <a:lnTo>
                    <a:pt x="902" y="68"/>
                  </a:lnTo>
                  <a:lnTo>
                    <a:pt x="904" y="66"/>
                  </a:lnTo>
                  <a:lnTo>
                    <a:pt x="905" y="66"/>
                  </a:lnTo>
                  <a:lnTo>
                    <a:pt x="907" y="66"/>
                  </a:lnTo>
                  <a:lnTo>
                    <a:pt x="908" y="65"/>
                  </a:lnTo>
                  <a:lnTo>
                    <a:pt x="910" y="63"/>
                  </a:lnTo>
                  <a:lnTo>
                    <a:pt x="913" y="63"/>
                  </a:lnTo>
                  <a:close/>
                  <a:moveTo>
                    <a:pt x="1219" y="63"/>
                  </a:moveTo>
                  <a:lnTo>
                    <a:pt x="1222" y="63"/>
                  </a:lnTo>
                  <a:lnTo>
                    <a:pt x="1225" y="65"/>
                  </a:lnTo>
                  <a:lnTo>
                    <a:pt x="1225" y="66"/>
                  </a:lnTo>
                  <a:lnTo>
                    <a:pt x="1227" y="66"/>
                  </a:lnTo>
                  <a:lnTo>
                    <a:pt x="1228" y="66"/>
                  </a:lnTo>
                  <a:lnTo>
                    <a:pt x="1230" y="68"/>
                  </a:lnTo>
                  <a:lnTo>
                    <a:pt x="1228" y="69"/>
                  </a:lnTo>
                  <a:lnTo>
                    <a:pt x="1228" y="69"/>
                  </a:lnTo>
                  <a:lnTo>
                    <a:pt x="1227" y="69"/>
                  </a:lnTo>
                  <a:lnTo>
                    <a:pt x="1225" y="71"/>
                  </a:lnTo>
                  <a:lnTo>
                    <a:pt x="1225" y="71"/>
                  </a:lnTo>
                  <a:lnTo>
                    <a:pt x="1225" y="71"/>
                  </a:lnTo>
                  <a:lnTo>
                    <a:pt x="1225" y="71"/>
                  </a:lnTo>
                  <a:lnTo>
                    <a:pt x="1225" y="69"/>
                  </a:lnTo>
                  <a:lnTo>
                    <a:pt x="1224" y="69"/>
                  </a:lnTo>
                  <a:lnTo>
                    <a:pt x="1221" y="68"/>
                  </a:lnTo>
                  <a:lnTo>
                    <a:pt x="1219" y="68"/>
                  </a:lnTo>
                  <a:lnTo>
                    <a:pt x="1217" y="66"/>
                  </a:lnTo>
                  <a:lnTo>
                    <a:pt x="1217" y="65"/>
                  </a:lnTo>
                  <a:lnTo>
                    <a:pt x="1217" y="63"/>
                  </a:lnTo>
                  <a:lnTo>
                    <a:pt x="1217" y="63"/>
                  </a:lnTo>
                  <a:lnTo>
                    <a:pt x="1219" y="63"/>
                  </a:lnTo>
                  <a:close/>
                  <a:moveTo>
                    <a:pt x="3781" y="62"/>
                  </a:moveTo>
                  <a:lnTo>
                    <a:pt x="3781" y="63"/>
                  </a:lnTo>
                  <a:lnTo>
                    <a:pt x="3781" y="63"/>
                  </a:lnTo>
                  <a:lnTo>
                    <a:pt x="3783" y="65"/>
                  </a:lnTo>
                  <a:lnTo>
                    <a:pt x="3784" y="65"/>
                  </a:lnTo>
                  <a:lnTo>
                    <a:pt x="3784" y="65"/>
                  </a:lnTo>
                  <a:lnTo>
                    <a:pt x="3784" y="65"/>
                  </a:lnTo>
                  <a:lnTo>
                    <a:pt x="3786" y="65"/>
                  </a:lnTo>
                  <a:lnTo>
                    <a:pt x="3788" y="65"/>
                  </a:lnTo>
                  <a:lnTo>
                    <a:pt x="3788" y="65"/>
                  </a:lnTo>
                  <a:lnTo>
                    <a:pt x="3788" y="65"/>
                  </a:lnTo>
                  <a:lnTo>
                    <a:pt x="3788" y="66"/>
                  </a:lnTo>
                  <a:lnTo>
                    <a:pt x="3788" y="68"/>
                  </a:lnTo>
                  <a:lnTo>
                    <a:pt x="3789" y="71"/>
                  </a:lnTo>
                  <a:lnTo>
                    <a:pt x="3789" y="73"/>
                  </a:lnTo>
                  <a:lnTo>
                    <a:pt x="3791" y="76"/>
                  </a:lnTo>
                  <a:lnTo>
                    <a:pt x="3791" y="76"/>
                  </a:lnTo>
                  <a:lnTo>
                    <a:pt x="3791" y="79"/>
                  </a:lnTo>
                  <a:lnTo>
                    <a:pt x="3792" y="82"/>
                  </a:lnTo>
                  <a:lnTo>
                    <a:pt x="3792" y="85"/>
                  </a:lnTo>
                  <a:lnTo>
                    <a:pt x="3792" y="87"/>
                  </a:lnTo>
                  <a:lnTo>
                    <a:pt x="3792" y="88"/>
                  </a:lnTo>
                  <a:lnTo>
                    <a:pt x="3791" y="92"/>
                  </a:lnTo>
                  <a:lnTo>
                    <a:pt x="3789" y="93"/>
                  </a:lnTo>
                  <a:lnTo>
                    <a:pt x="3791" y="95"/>
                  </a:lnTo>
                  <a:lnTo>
                    <a:pt x="3792" y="98"/>
                  </a:lnTo>
                  <a:lnTo>
                    <a:pt x="3792" y="99"/>
                  </a:lnTo>
                  <a:lnTo>
                    <a:pt x="3792" y="103"/>
                  </a:lnTo>
                  <a:lnTo>
                    <a:pt x="3794" y="106"/>
                  </a:lnTo>
                  <a:lnTo>
                    <a:pt x="3794" y="106"/>
                  </a:lnTo>
                  <a:lnTo>
                    <a:pt x="3794" y="106"/>
                  </a:lnTo>
                  <a:lnTo>
                    <a:pt x="3792" y="104"/>
                  </a:lnTo>
                  <a:lnTo>
                    <a:pt x="3791" y="103"/>
                  </a:lnTo>
                  <a:lnTo>
                    <a:pt x="3791" y="103"/>
                  </a:lnTo>
                  <a:lnTo>
                    <a:pt x="3789" y="104"/>
                  </a:lnTo>
                  <a:lnTo>
                    <a:pt x="3789" y="107"/>
                  </a:lnTo>
                  <a:lnTo>
                    <a:pt x="3791" y="109"/>
                  </a:lnTo>
                  <a:lnTo>
                    <a:pt x="3792" y="112"/>
                  </a:lnTo>
                  <a:lnTo>
                    <a:pt x="3792" y="112"/>
                  </a:lnTo>
                  <a:lnTo>
                    <a:pt x="3792" y="114"/>
                  </a:lnTo>
                  <a:lnTo>
                    <a:pt x="3794" y="115"/>
                  </a:lnTo>
                  <a:lnTo>
                    <a:pt x="3795" y="117"/>
                  </a:lnTo>
                  <a:lnTo>
                    <a:pt x="3799" y="117"/>
                  </a:lnTo>
                  <a:lnTo>
                    <a:pt x="3799" y="118"/>
                  </a:lnTo>
                  <a:lnTo>
                    <a:pt x="3799" y="120"/>
                  </a:lnTo>
                  <a:lnTo>
                    <a:pt x="3799" y="120"/>
                  </a:lnTo>
                  <a:lnTo>
                    <a:pt x="3797" y="120"/>
                  </a:lnTo>
                  <a:lnTo>
                    <a:pt x="3797" y="118"/>
                  </a:lnTo>
                  <a:lnTo>
                    <a:pt x="3795" y="118"/>
                  </a:lnTo>
                  <a:lnTo>
                    <a:pt x="3794" y="118"/>
                  </a:lnTo>
                  <a:lnTo>
                    <a:pt x="3794" y="120"/>
                  </a:lnTo>
                  <a:lnTo>
                    <a:pt x="3794" y="125"/>
                  </a:lnTo>
                  <a:lnTo>
                    <a:pt x="3792" y="128"/>
                  </a:lnTo>
                  <a:lnTo>
                    <a:pt x="3792" y="125"/>
                  </a:lnTo>
                  <a:lnTo>
                    <a:pt x="3792" y="118"/>
                  </a:lnTo>
                  <a:lnTo>
                    <a:pt x="3792" y="115"/>
                  </a:lnTo>
                  <a:lnTo>
                    <a:pt x="3789" y="115"/>
                  </a:lnTo>
                  <a:lnTo>
                    <a:pt x="3786" y="114"/>
                  </a:lnTo>
                  <a:lnTo>
                    <a:pt x="3786" y="114"/>
                  </a:lnTo>
                  <a:lnTo>
                    <a:pt x="3789" y="114"/>
                  </a:lnTo>
                  <a:lnTo>
                    <a:pt x="3791" y="114"/>
                  </a:lnTo>
                  <a:lnTo>
                    <a:pt x="3789" y="110"/>
                  </a:lnTo>
                  <a:lnTo>
                    <a:pt x="3788" y="109"/>
                  </a:lnTo>
                  <a:lnTo>
                    <a:pt x="3788" y="106"/>
                  </a:lnTo>
                  <a:lnTo>
                    <a:pt x="3788" y="104"/>
                  </a:lnTo>
                  <a:lnTo>
                    <a:pt x="3789" y="101"/>
                  </a:lnTo>
                  <a:lnTo>
                    <a:pt x="3791" y="101"/>
                  </a:lnTo>
                  <a:lnTo>
                    <a:pt x="3791" y="99"/>
                  </a:lnTo>
                  <a:lnTo>
                    <a:pt x="3791" y="96"/>
                  </a:lnTo>
                  <a:lnTo>
                    <a:pt x="3789" y="95"/>
                  </a:lnTo>
                  <a:lnTo>
                    <a:pt x="3788" y="95"/>
                  </a:lnTo>
                  <a:lnTo>
                    <a:pt x="3789" y="92"/>
                  </a:lnTo>
                  <a:lnTo>
                    <a:pt x="3791" y="88"/>
                  </a:lnTo>
                  <a:lnTo>
                    <a:pt x="3792" y="87"/>
                  </a:lnTo>
                  <a:lnTo>
                    <a:pt x="3792" y="84"/>
                  </a:lnTo>
                  <a:lnTo>
                    <a:pt x="3791" y="81"/>
                  </a:lnTo>
                  <a:lnTo>
                    <a:pt x="3789" y="77"/>
                  </a:lnTo>
                  <a:lnTo>
                    <a:pt x="3789" y="76"/>
                  </a:lnTo>
                  <a:lnTo>
                    <a:pt x="3789" y="74"/>
                  </a:lnTo>
                  <a:lnTo>
                    <a:pt x="3788" y="73"/>
                  </a:lnTo>
                  <a:lnTo>
                    <a:pt x="3788" y="69"/>
                  </a:lnTo>
                  <a:lnTo>
                    <a:pt x="3786" y="68"/>
                  </a:lnTo>
                  <a:lnTo>
                    <a:pt x="3786" y="68"/>
                  </a:lnTo>
                  <a:lnTo>
                    <a:pt x="3784" y="68"/>
                  </a:lnTo>
                  <a:lnTo>
                    <a:pt x="3783" y="66"/>
                  </a:lnTo>
                  <a:lnTo>
                    <a:pt x="3781" y="66"/>
                  </a:lnTo>
                  <a:lnTo>
                    <a:pt x="3781" y="66"/>
                  </a:lnTo>
                  <a:lnTo>
                    <a:pt x="3781" y="66"/>
                  </a:lnTo>
                  <a:lnTo>
                    <a:pt x="3780" y="66"/>
                  </a:lnTo>
                  <a:lnTo>
                    <a:pt x="3780" y="68"/>
                  </a:lnTo>
                  <a:lnTo>
                    <a:pt x="3780" y="68"/>
                  </a:lnTo>
                  <a:lnTo>
                    <a:pt x="3778" y="68"/>
                  </a:lnTo>
                  <a:lnTo>
                    <a:pt x="3778" y="66"/>
                  </a:lnTo>
                  <a:lnTo>
                    <a:pt x="3777" y="68"/>
                  </a:lnTo>
                  <a:lnTo>
                    <a:pt x="3777" y="68"/>
                  </a:lnTo>
                  <a:lnTo>
                    <a:pt x="3773" y="69"/>
                  </a:lnTo>
                  <a:lnTo>
                    <a:pt x="3773" y="69"/>
                  </a:lnTo>
                  <a:lnTo>
                    <a:pt x="3773" y="71"/>
                  </a:lnTo>
                  <a:lnTo>
                    <a:pt x="3772" y="73"/>
                  </a:lnTo>
                  <a:lnTo>
                    <a:pt x="3772" y="74"/>
                  </a:lnTo>
                  <a:lnTo>
                    <a:pt x="3773" y="74"/>
                  </a:lnTo>
                  <a:lnTo>
                    <a:pt x="3775" y="76"/>
                  </a:lnTo>
                  <a:lnTo>
                    <a:pt x="3775" y="76"/>
                  </a:lnTo>
                  <a:lnTo>
                    <a:pt x="3773" y="76"/>
                  </a:lnTo>
                  <a:lnTo>
                    <a:pt x="3775" y="77"/>
                  </a:lnTo>
                  <a:lnTo>
                    <a:pt x="3778" y="77"/>
                  </a:lnTo>
                  <a:lnTo>
                    <a:pt x="3778" y="79"/>
                  </a:lnTo>
                  <a:lnTo>
                    <a:pt x="3778" y="81"/>
                  </a:lnTo>
                  <a:lnTo>
                    <a:pt x="3778" y="81"/>
                  </a:lnTo>
                  <a:lnTo>
                    <a:pt x="3778" y="82"/>
                  </a:lnTo>
                  <a:lnTo>
                    <a:pt x="3778" y="82"/>
                  </a:lnTo>
                  <a:lnTo>
                    <a:pt x="3778" y="84"/>
                  </a:lnTo>
                  <a:lnTo>
                    <a:pt x="3778" y="84"/>
                  </a:lnTo>
                  <a:lnTo>
                    <a:pt x="3780" y="84"/>
                  </a:lnTo>
                  <a:lnTo>
                    <a:pt x="3778" y="84"/>
                  </a:lnTo>
                  <a:lnTo>
                    <a:pt x="3778" y="85"/>
                  </a:lnTo>
                  <a:lnTo>
                    <a:pt x="3778" y="85"/>
                  </a:lnTo>
                  <a:lnTo>
                    <a:pt x="3778" y="87"/>
                  </a:lnTo>
                  <a:lnTo>
                    <a:pt x="3777" y="87"/>
                  </a:lnTo>
                  <a:lnTo>
                    <a:pt x="3777" y="88"/>
                  </a:lnTo>
                  <a:lnTo>
                    <a:pt x="3775" y="88"/>
                  </a:lnTo>
                  <a:lnTo>
                    <a:pt x="3775" y="88"/>
                  </a:lnTo>
                  <a:lnTo>
                    <a:pt x="3777" y="87"/>
                  </a:lnTo>
                  <a:lnTo>
                    <a:pt x="3777" y="87"/>
                  </a:lnTo>
                  <a:lnTo>
                    <a:pt x="3777" y="85"/>
                  </a:lnTo>
                  <a:lnTo>
                    <a:pt x="3777" y="85"/>
                  </a:lnTo>
                  <a:lnTo>
                    <a:pt x="3778" y="84"/>
                  </a:lnTo>
                  <a:lnTo>
                    <a:pt x="3778" y="84"/>
                  </a:lnTo>
                  <a:lnTo>
                    <a:pt x="3777" y="82"/>
                  </a:lnTo>
                  <a:lnTo>
                    <a:pt x="3777" y="82"/>
                  </a:lnTo>
                  <a:lnTo>
                    <a:pt x="3777" y="81"/>
                  </a:lnTo>
                  <a:lnTo>
                    <a:pt x="3778" y="79"/>
                  </a:lnTo>
                  <a:lnTo>
                    <a:pt x="3778" y="79"/>
                  </a:lnTo>
                  <a:lnTo>
                    <a:pt x="3777" y="79"/>
                  </a:lnTo>
                  <a:lnTo>
                    <a:pt x="3775" y="81"/>
                  </a:lnTo>
                  <a:lnTo>
                    <a:pt x="3770" y="81"/>
                  </a:lnTo>
                  <a:lnTo>
                    <a:pt x="3770" y="81"/>
                  </a:lnTo>
                  <a:lnTo>
                    <a:pt x="3770" y="81"/>
                  </a:lnTo>
                  <a:lnTo>
                    <a:pt x="3773" y="79"/>
                  </a:lnTo>
                  <a:lnTo>
                    <a:pt x="3773" y="79"/>
                  </a:lnTo>
                  <a:lnTo>
                    <a:pt x="3772" y="77"/>
                  </a:lnTo>
                  <a:lnTo>
                    <a:pt x="3770" y="76"/>
                  </a:lnTo>
                  <a:lnTo>
                    <a:pt x="3770" y="74"/>
                  </a:lnTo>
                  <a:lnTo>
                    <a:pt x="3770" y="73"/>
                  </a:lnTo>
                  <a:lnTo>
                    <a:pt x="3766" y="71"/>
                  </a:lnTo>
                  <a:lnTo>
                    <a:pt x="3764" y="71"/>
                  </a:lnTo>
                  <a:lnTo>
                    <a:pt x="3764" y="71"/>
                  </a:lnTo>
                  <a:lnTo>
                    <a:pt x="3762" y="69"/>
                  </a:lnTo>
                  <a:lnTo>
                    <a:pt x="3764" y="69"/>
                  </a:lnTo>
                  <a:lnTo>
                    <a:pt x="3766" y="69"/>
                  </a:lnTo>
                  <a:lnTo>
                    <a:pt x="3767" y="69"/>
                  </a:lnTo>
                  <a:lnTo>
                    <a:pt x="3769" y="69"/>
                  </a:lnTo>
                  <a:lnTo>
                    <a:pt x="3769" y="69"/>
                  </a:lnTo>
                  <a:lnTo>
                    <a:pt x="3769" y="69"/>
                  </a:lnTo>
                  <a:lnTo>
                    <a:pt x="3769" y="68"/>
                  </a:lnTo>
                  <a:lnTo>
                    <a:pt x="3769" y="68"/>
                  </a:lnTo>
                  <a:lnTo>
                    <a:pt x="3769" y="66"/>
                  </a:lnTo>
                  <a:lnTo>
                    <a:pt x="3769" y="66"/>
                  </a:lnTo>
                  <a:lnTo>
                    <a:pt x="3769" y="65"/>
                  </a:lnTo>
                  <a:lnTo>
                    <a:pt x="3769" y="63"/>
                  </a:lnTo>
                  <a:lnTo>
                    <a:pt x="3770" y="63"/>
                  </a:lnTo>
                  <a:lnTo>
                    <a:pt x="3770" y="63"/>
                  </a:lnTo>
                  <a:lnTo>
                    <a:pt x="3772" y="65"/>
                  </a:lnTo>
                  <a:lnTo>
                    <a:pt x="3772" y="65"/>
                  </a:lnTo>
                  <a:lnTo>
                    <a:pt x="3773" y="65"/>
                  </a:lnTo>
                  <a:lnTo>
                    <a:pt x="3772" y="66"/>
                  </a:lnTo>
                  <a:lnTo>
                    <a:pt x="3772" y="66"/>
                  </a:lnTo>
                  <a:lnTo>
                    <a:pt x="3773" y="66"/>
                  </a:lnTo>
                  <a:lnTo>
                    <a:pt x="3777" y="65"/>
                  </a:lnTo>
                  <a:lnTo>
                    <a:pt x="3777" y="65"/>
                  </a:lnTo>
                  <a:lnTo>
                    <a:pt x="3780" y="65"/>
                  </a:lnTo>
                  <a:lnTo>
                    <a:pt x="3780" y="63"/>
                  </a:lnTo>
                  <a:lnTo>
                    <a:pt x="3781" y="62"/>
                  </a:lnTo>
                  <a:close/>
                  <a:moveTo>
                    <a:pt x="1195" y="58"/>
                  </a:moveTo>
                  <a:lnTo>
                    <a:pt x="1195" y="58"/>
                  </a:lnTo>
                  <a:lnTo>
                    <a:pt x="1195" y="58"/>
                  </a:lnTo>
                  <a:lnTo>
                    <a:pt x="1195" y="60"/>
                  </a:lnTo>
                  <a:lnTo>
                    <a:pt x="1197" y="60"/>
                  </a:lnTo>
                  <a:lnTo>
                    <a:pt x="1197" y="62"/>
                  </a:lnTo>
                  <a:lnTo>
                    <a:pt x="1197" y="62"/>
                  </a:lnTo>
                  <a:lnTo>
                    <a:pt x="1197" y="63"/>
                  </a:lnTo>
                  <a:lnTo>
                    <a:pt x="1198" y="63"/>
                  </a:lnTo>
                  <a:lnTo>
                    <a:pt x="1200" y="65"/>
                  </a:lnTo>
                  <a:lnTo>
                    <a:pt x="1202" y="65"/>
                  </a:lnTo>
                  <a:lnTo>
                    <a:pt x="1202" y="66"/>
                  </a:lnTo>
                  <a:lnTo>
                    <a:pt x="1200" y="66"/>
                  </a:lnTo>
                  <a:lnTo>
                    <a:pt x="1198" y="66"/>
                  </a:lnTo>
                  <a:lnTo>
                    <a:pt x="1194" y="66"/>
                  </a:lnTo>
                  <a:lnTo>
                    <a:pt x="1192" y="66"/>
                  </a:lnTo>
                  <a:lnTo>
                    <a:pt x="1192" y="66"/>
                  </a:lnTo>
                  <a:lnTo>
                    <a:pt x="1192" y="65"/>
                  </a:lnTo>
                  <a:lnTo>
                    <a:pt x="1194" y="63"/>
                  </a:lnTo>
                  <a:lnTo>
                    <a:pt x="1194" y="62"/>
                  </a:lnTo>
                  <a:lnTo>
                    <a:pt x="1194" y="62"/>
                  </a:lnTo>
                  <a:lnTo>
                    <a:pt x="1194" y="62"/>
                  </a:lnTo>
                  <a:lnTo>
                    <a:pt x="1194" y="58"/>
                  </a:lnTo>
                  <a:lnTo>
                    <a:pt x="1195" y="58"/>
                  </a:lnTo>
                  <a:close/>
                  <a:moveTo>
                    <a:pt x="1299" y="55"/>
                  </a:moveTo>
                  <a:lnTo>
                    <a:pt x="1299" y="57"/>
                  </a:lnTo>
                  <a:lnTo>
                    <a:pt x="1299" y="58"/>
                  </a:lnTo>
                  <a:lnTo>
                    <a:pt x="1299" y="63"/>
                  </a:lnTo>
                  <a:lnTo>
                    <a:pt x="1301" y="63"/>
                  </a:lnTo>
                  <a:lnTo>
                    <a:pt x="1304" y="68"/>
                  </a:lnTo>
                  <a:lnTo>
                    <a:pt x="1304" y="68"/>
                  </a:lnTo>
                  <a:lnTo>
                    <a:pt x="1299" y="65"/>
                  </a:lnTo>
                  <a:lnTo>
                    <a:pt x="1299" y="63"/>
                  </a:lnTo>
                  <a:lnTo>
                    <a:pt x="1298" y="60"/>
                  </a:lnTo>
                  <a:lnTo>
                    <a:pt x="1298" y="58"/>
                  </a:lnTo>
                  <a:lnTo>
                    <a:pt x="1298" y="58"/>
                  </a:lnTo>
                  <a:lnTo>
                    <a:pt x="1299" y="55"/>
                  </a:lnTo>
                  <a:close/>
                  <a:moveTo>
                    <a:pt x="494" y="54"/>
                  </a:moveTo>
                  <a:lnTo>
                    <a:pt x="495" y="54"/>
                  </a:lnTo>
                  <a:lnTo>
                    <a:pt x="497" y="55"/>
                  </a:lnTo>
                  <a:lnTo>
                    <a:pt x="498" y="58"/>
                  </a:lnTo>
                  <a:lnTo>
                    <a:pt x="500" y="60"/>
                  </a:lnTo>
                  <a:lnTo>
                    <a:pt x="500" y="62"/>
                  </a:lnTo>
                  <a:lnTo>
                    <a:pt x="501" y="62"/>
                  </a:lnTo>
                  <a:lnTo>
                    <a:pt x="501" y="62"/>
                  </a:lnTo>
                  <a:lnTo>
                    <a:pt x="501" y="63"/>
                  </a:lnTo>
                  <a:lnTo>
                    <a:pt x="503" y="63"/>
                  </a:lnTo>
                  <a:lnTo>
                    <a:pt x="503" y="65"/>
                  </a:lnTo>
                  <a:lnTo>
                    <a:pt x="505" y="65"/>
                  </a:lnTo>
                  <a:lnTo>
                    <a:pt x="505" y="65"/>
                  </a:lnTo>
                  <a:lnTo>
                    <a:pt x="506" y="65"/>
                  </a:lnTo>
                  <a:lnTo>
                    <a:pt x="505" y="66"/>
                  </a:lnTo>
                  <a:lnTo>
                    <a:pt x="506" y="68"/>
                  </a:lnTo>
                  <a:lnTo>
                    <a:pt x="506" y="68"/>
                  </a:lnTo>
                  <a:lnTo>
                    <a:pt x="509" y="68"/>
                  </a:lnTo>
                  <a:lnTo>
                    <a:pt x="513" y="68"/>
                  </a:lnTo>
                  <a:lnTo>
                    <a:pt x="514" y="68"/>
                  </a:lnTo>
                  <a:lnTo>
                    <a:pt x="517" y="69"/>
                  </a:lnTo>
                  <a:lnTo>
                    <a:pt x="519" y="68"/>
                  </a:lnTo>
                  <a:lnTo>
                    <a:pt x="519" y="68"/>
                  </a:lnTo>
                  <a:lnTo>
                    <a:pt x="520" y="66"/>
                  </a:lnTo>
                  <a:lnTo>
                    <a:pt x="524" y="66"/>
                  </a:lnTo>
                  <a:lnTo>
                    <a:pt x="524" y="66"/>
                  </a:lnTo>
                  <a:lnTo>
                    <a:pt x="527" y="66"/>
                  </a:lnTo>
                  <a:lnTo>
                    <a:pt x="527" y="66"/>
                  </a:lnTo>
                  <a:lnTo>
                    <a:pt x="528" y="66"/>
                  </a:lnTo>
                  <a:lnTo>
                    <a:pt x="531" y="68"/>
                  </a:lnTo>
                  <a:lnTo>
                    <a:pt x="531" y="68"/>
                  </a:lnTo>
                  <a:lnTo>
                    <a:pt x="531" y="69"/>
                  </a:lnTo>
                  <a:lnTo>
                    <a:pt x="531" y="69"/>
                  </a:lnTo>
                  <a:lnTo>
                    <a:pt x="530" y="69"/>
                  </a:lnTo>
                  <a:lnTo>
                    <a:pt x="528" y="68"/>
                  </a:lnTo>
                  <a:lnTo>
                    <a:pt x="528" y="68"/>
                  </a:lnTo>
                  <a:lnTo>
                    <a:pt x="527" y="68"/>
                  </a:lnTo>
                  <a:lnTo>
                    <a:pt x="525" y="68"/>
                  </a:lnTo>
                  <a:lnTo>
                    <a:pt x="524" y="68"/>
                  </a:lnTo>
                  <a:lnTo>
                    <a:pt x="522" y="68"/>
                  </a:lnTo>
                  <a:lnTo>
                    <a:pt x="520" y="68"/>
                  </a:lnTo>
                  <a:lnTo>
                    <a:pt x="519" y="69"/>
                  </a:lnTo>
                  <a:lnTo>
                    <a:pt x="514" y="69"/>
                  </a:lnTo>
                  <a:lnTo>
                    <a:pt x="511" y="69"/>
                  </a:lnTo>
                  <a:lnTo>
                    <a:pt x="509" y="69"/>
                  </a:lnTo>
                  <a:lnTo>
                    <a:pt x="509" y="71"/>
                  </a:lnTo>
                  <a:lnTo>
                    <a:pt x="509" y="71"/>
                  </a:lnTo>
                  <a:lnTo>
                    <a:pt x="509" y="73"/>
                  </a:lnTo>
                  <a:lnTo>
                    <a:pt x="509" y="73"/>
                  </a:lnTo>
                  <a:lnTo>
                    <a:pt x="511" y="73"/>
                  </a:lnTo>
                  <a:lnTo>
                    <a:pt x="511" y="73"/>
                  </a:lnTo>
                  <a:lnTo>
                    <a:pt x="511" y="74"/>
                  </a:lnTo>
                  <a:lnTo>
                    <a:pt x="513" y="74"/>
                  </a:lnTo>
                  <a:lnTo>
                    <a:pt x="513" y="76"/>
                  </a:lnTo>
                  <a:lnTo>
                    <a:pt x="514" y="77"/>
                  </a:lnTo>
                  <a:lnTo>
                    <a:pt x="516" y="77"/>
                  </a:lnTo>
                  <a:lnTo>
                    <a:pt x="516" y="79"/>
                  </a:lnTo>
                  <a:lnTo>
                    <a:pt x="517" y="81"/>
                  </a:lnTo>
                  <a:lnTo>
                    <a:pt x="519" y="82"/>
                  </a:lnTo>
                  <a:lnTo>
                    <a:pt x="519" y="82"/>
                  </a:lnTo>
                  <a:lnTo>
                    <a:pt x="519" y="82"/>
                  </a:lnTo>
                  <a:lnTo>
                    <a:pt x="519" y="84"/>
                  </a:lnTo>
                  <a:lnTo>
                    <a:pt x="519" y="84"/>
                  </a:lnTo>
                  <a:lnTo>
                    <a:pt x="519" y="85"/>
                  </a:lnTo>
                  <a:lnTo>
                    <a:pt x="519" y="85"/>
                  </a:lnTo>
                  <a:lnTo>
                    <a:pt x="519" y="85"/>
                  </a:lnTo>
                  <a:lnTo>
                    <a:pt x="519" y="85"/>
                  </a:lnTo>
                  <a:lnTo>
                    <a:pt x="517" y="84"/>
                  </a:lnTo>
                  <a:lnTo>
                    <a:pt x="516" y="81"/>
                  </a:lnTo>
                  <a:lnTo>
                    <a:pt x="514" y="79"/>
                  </a:lnTo>
                  <a:lnTo>
                    <a:pt x="514" y="77"/>
                  </a:lnTo>
                  <a:lnTo>
                    <a:pt x="511" y="76"/>
                  </a:lnTo>
                  <a:lnTo>
                    <a:pt x="509" y="74"/>
                  </a:lnTo>
                  <a:lnTo>
                    <a:pt x="508" y="73"/>
                  </a:lnTo>
                  <a:lnTo>
                    <a:pt x="508" y="73"/>
                  </a:lnTo>
                  <a:lnTo>
                    <a:pt x="506" y="71"/>
                  </a:lnTo>
                  <a:lnTo>
                    <a:pt x="506" y="71"/>
                  </a:lnTo>
                  <a:lnTo>
                    <a:pt x="506" y="71"/>
                  </a:lnTo>
                  <a:lnTo>
                    <a:pt x="506" y="71"/>
                  </a:lnTo>
                  <a:lnTo>
                    <a:pt x="506" y="71"/>
                  </a:lnTo>
                  <a:lnTo>
                    <a:pt x="506" y="69"/>
                  </a:lnTo>
                  <a:lnTo>
                    <a:pt x="506" y="69"/>
                  </a:lnTo>
                  <a:lnTo>
                    <a:pt x="505" y="69"/>
                  </a:lnTo>
                  <a:lnTo>
                    <a:pt x="503" y="69"/>
                  </a:lnTo>
                  <a:lnTo>
                    <a:pt x="500" y="68"/>
                  </a:lnTo>
                  <a:lnTo>
                    <a:pt x="498" y="66"/>
                  </a:lnTo>
                  <a:lnTo>
                    <a:pt x="500" y="66"/>
                  </a:lnTo>
                  <a:lnTo>
                    <a:pt x="501" y="68"/>
                  </a:lnTo>
                  <a:lnTo>
                    <a:pt x="503" y="68"/>
                  </a:lnTo>
                  <a:lnTo>
                    <a:pt x="503" y="68"/>
                  </a:lnTo>
                  <a:lnTo>
                    <a:pt x="505" y="68"/>
                  </a:lnTo>
                  <a:lnTo>
                    <a:pt x="503" y="66"/>
                  </a:lnTo>
                  <a:lnTo>
                    <a:pt x="501" y="65"/>
                  </a:lnTo>
                  <a:lnTo>
                    <a:pt x="500" y="62"/>
                  </a:lnTo>
                  <a:lnTo>
                    <a:pt x="494" y="55"/>
                  </a:lnTo>
                  <a:lnTo>
                    <a:pt x="494" y="54"/>
                  </a:lnTo>
                  <a:close/>
                  <a:moveTo>
                    <a:pt x="727" y="52"/>
                  </a:moveTo>
                  <a:lnTo>
                    <a:pt x="727" y="54"/>
                  </a:lnTo>
                  <a:lnTo>
                    <a:pt x="729" y="55"/>
                  </a:lnTo>
                  <a:lnTo>
                    <a:pt x="729" y="55"/>
                  </a:lnTo>
                  <a:lnTo>
                    <a:pt x="730" y="55"/>
                  </a:lnTo>
                  <a:lnTo>
                    <a:pt x="730" y="55"/>
                  </a:lnTo>
                  <a:lnTo>
                    <a:pt x="732" y="57"/>
                  </a:lnTo>
                  <a:lnTo>
                    <a:pt x="732" y="60"/>
                  </a:lnTo>
                  <a:lnTo>
                    <a:pt x="733" y="60"/>
                  </a:lnTo>
                  <a:lnTo>
                    <a:pt x="735" y="60"/>
                  </a:lnTo>
                  <a:lnTo>
                    <a:pt x="735" y="60"/>
                  </a:lnTo>
                  <a:lnTo>
                    <a:pt x="736" y="62"/>
                  </a:lnTo>
                  <a:lnTo>
                    <a:pt x="736" y="63"/>
                  </a:lnTo>
                  <a:lnTo>
                    <a:pt x="735" y="63"/>
                  </a:lnTo>
                  <a:lnTo>
                    <a:pt x="735" y="65"/>
                  </a:lnTo>
                  <a:lnTo>
                    <a:pt x="735" y="65"/>
                  </a:lnTo>
                  <a:lnTo>
                    <a:pt x="735" y="66"/>
                  </a:lnTo>
                  <a:lnTo>
                    <a:pt x="736" y="68"/>
                  </a:lnTo>
                  <a:lnTo>
                    <a:pt x="735" y="68"/>
                  </a:lnTo>
                  <a:lnTo>
                    <a:pt x="735" y="69"/>
                  </a:lnTo>
                  <a:lnTo>
                    <a:pt x="735" y="69"/>
                  </a:lnTo>
                  <a:lnTo>
                    <a:pt x="733" y="71"/>
                  </a:lnTo>
                  <a:lnTo>
                    <a:pt x="733" y="73"/>
                  </a:lnTo>
                  <a:lnTo>
                    <a:pt x="730" y="74"/>
                  </a:lnTo>
                  <a:lnTo>
                    <a:pt x="729" y="76"/>
                  </a:lnTo>
                  <a:lnTo>
                    <a:pt x="729" y="76"/>
                  </a:lnTo>
                  <a:lnTo>
                    <a:pt x="729" y="77"/>
                  </a:lnTo>
                  <a:lnTo>
                    <a:pt x="729" y="79"/>
                  </a:lnTo>
                  <a:lnTo>
                    <a:pt x="729" y="77"/>
                  </a:lnTo>
                  <a:lnTo>
                    <a:pt x="727" y="77"/>
                  </a:lnTo>
                  <a:lnTo>
                    <a:pt x="727" y="76"/>
                  </a:lnTo>
                  <a:lnTo>
                    <a:pt x="727" y="74"/>
                  </a:lnTo>
                  <a:lnTo>
                    <a:pt x="727" y="73"/>
                  </a:lnTo>
                  <a:lnTo>
                    <a:pt x="727" y="71"/>
                  </a:lnTo>
                  <a:lnTo>
                    <a:pt x="724" y="71"/>
                  </a:lnTo>
                  <a:lnTo>
                    <a:pt x="722" y="71"/>
                  </a:lnTo>
                  <a:lnTo>
                    <a:pt x="722" y="69"/>
                  </a:lnTo>
                  <a:lnTo>
                    <a:pt x="721" y="68"/>
                  </a:lnTo>
                  <a:lnTo>
                    <a:pt x="721" y="68"/>
                  </a:lnTo>
                  <a:lnTo>
                    <a:pt x="722" y="66"/>
                  </a:lnTo>
                  <a:lnTo>
                    <a:pt x="725" y="68"/>
                  </a:lnTo>
                  <a:lnTo>
                    <a:pt x="729" y="69"/>
                  </a:lnTo>
                  <a:lnTo>
                    <a:pt x="729" y="71"/>
                  </a:lnTo>
                  <a:lnTo>
                    <a:pt x="729" y="73"/>
                  </a:lnTo>
                  <a:lnTo>
                    <a:pt x="730" y="71"/>
                  </a:lnTo>
                  <a:lnTo>
                    <a:pt x="730" y="71"/>
                  </a:lnTo>
                  <a:lnTo>
                    <a:pt x="730" y="68"/>
                  </a:lnTo>
                  <a:lnTo>
                    <a:pt x="732" y="68"/>
                  </a:lnTo>
                  <a:lnTo>
                    <a:pt x="732" y="66"/>
                  </a:lnTo>
                  <a:lnTo>
                    <a:pt x="733" y="65"/>
                  </a:lnTo>
                  <a:lnTo>
                    <a:pt x="733" y="65"/>
                  </a:lnTo>
                  <a:lnTo>
                    <a:pt x="733" y="63"/>
                  </a:lnTo>
                  <a:lnTo>
                    <a:pt x="733" y="63"/>
                  </a:lnTo>
                  <a:lnTo>
                    <a:pt x="732" y="63"/>
                  </a:lnTo>
                  <a:lnTo>
                    <a:pt x="730" y="63"/>
                  </a:lnTo>
                  <a:lnTo>
                    <a:pt x="730" y="62"/>
                  </a:lnTo>
                  <a:lnTo>
                    <a:pt x="730" y="60"/>
                  </a:lnTo>
                  <a:lnTo>
                    <a:pt x="730" y="60"/>
                  </a:lnTo>
                  <a:lnTo>
                    <a:pt x="730" y="58"/>
                  </a:lnTo>
                  <a:lnTo>
                    <a:pt x="729" y="60"/>
                  </a:lnTo>
                  <a:lnTo>
                    <a:pt x="727" y="60"/>
                  </a:lnTo>
                  <a:lnTo>
                    <a:pt x="727" y="58"/>
                  </a:lnTo>
                  <a:lnTo>
                    <a:pt x="727" y="57"/>
                  </a:lnTo>
                  <a:lnTo>
                    <a:pt x="727" y="55"/>
                  </a:lnTo>
                  <a:lnTo>
                    <a:pt x="725" y="55"/>
                  </a:lnTo>
                  <a:lnTo>
                    <a:pt x="725" y="55"/>
                  </a:lnTo>
                  <a:lnTo>
                    <a:pt x="725" y="54"/>
                  </a:lnTo>
                  <a:lnTo>
                    <a:pt x="725" y="54"/>
                  </a:lnTo>
                  <a:lnTo>
                    <a:pt x="727" y="52"/>
                  </a:lnTo>
                  <a:close/>
                  <a:moveTo>
                    <a:pt x="878" y="35"/>
                  </a:moveTo>
                  <a:lnTo>
                    <a:pt x="878" y="36"/>
                  </a:lnTo>
                  <a:lnTo>
                    <a:pt x="878" y="36"/>
                  </a:lnTo>
                  <a:lnTo>
                    <a:pt x="878" y="38"/>
                  </a:lnTo>
                  <a:lnTo>
                    <a:pt x="878" y="38"/>
                  </a:lnTo>
                  <a:lnTo>
                    <a:pt x="880" y="41"/>
                  </a:lnTo>
                  <a:lnTo>
                    <a:pt x="880" y="41"/>
                  </a:lnTo>
                  <a:lnTo>
                    <a:pt x="881" y="41"/>
                  </a:lnTo>
                  <a:lnTo>
                    <a:pt x="881" y="41"/>
                  </a:lnTo>
                  <a:lnTo>
                    <a:pt x="881" y="41"/>
                  </a:lnTo>
                  <a:lnTo>
                    <a:pt x="880" y="43"/>
                  </a:lnTo>
                  <a:lnTo>
                    <a:pt x="880" y="44"/>
                  </a:lnTo>
                  <a:lnTo>
                    <a:pt x="878" y="46"/>
                  </a:lnTo>
                  <a:lnTo>
                    <a:pt x="878" y="46"/>
                  </a:lnTo>
                  <a:lnTo>
                    <a:pt x="877" y="47"/>
                  </a:lnTo>
                  <a:lnTo>
                    <a:pt x="874" y="47"/>
                  </a:lnTo>
                  <a:lnTo>
                    <a:pt x="872" y="49"/>
                  </a:lnTo>
                  <a:lnTo>
                    <a:pt x="870" y="51"/>
                  </a:lnTo>
                  <a:lnTo>
                    <a:pt x="870" y="52"/>
                  </a:lnTo>
                  <a:lnTo>
                    <a:pt x="869" y="52"/>
                  </a:lnTo>
                  <a:lnTo>
                    <a:pt x="867" y="52"/>
                  </a:lnTo>
                  <a:lnTo>
                    <a:pt x="867" y="52"/>
                  </a:lnTo>
                  <a:lnTo>
                    <a:pt x="864" y="54"/>
                  </a:lnTo>
                  <a:lnTo>
                    <a:pt x="863" y="54"/>
                  </a:lnTo>
                  <a:lnTo>
                    <a:pt x="861" y="54"/>
                  </a:lnTo>
                  <a:lnTo>
                    <a:pt x="859" y="55"/>
                  </a:lnTo>
                  <a:lnTo>
                    <a:pt x="859" y="55"/>
                  </a:lnTo>
                  <a:lnTo>
                    <a:pt x="859" y="55"/>
                  </a:lnTo>
                  <a:lnTo>
                    <a:pt x="859" y="57"/>
                  </a:lnTo>
                  <a:lnTo>
                    <a:pt x="858" y="55"/>
                  </a:lnTo>
                  <a:lnTo>
                    <a:pt x="858" y="54"/>
                  </a:lnTo>
                  <a:lnTo>
                    <a:pt x="858" y="54"/>
                  </a:lnTo>
                  <a:lnTo>
                    <a:pt x="859" y="54"/>
                  </a:lnTo>
                  <a:lnTo>
                    <a:pt x="861" y="51"/>
                  </a:lnTo>
                  <a:lnTo>
                    <a:pt x="863" y="49"/>
                  </a:lnTo>
                  <a:lnTo>
                    <a:pt x="863" y="49"/>
                  </a:lnTo>
                  <a:lnTo>
                    <a:pt x="864" y="51"/>
                  </a:lnTo>
                  <a:lnTo>
                    <a:pt x="866" y="49"/>
                  </a:lnTo>
                  <a:lnTo>
                    <a:pt x="866" y="49"/>
                  </a:lnTo>
                  <a:lnTo>
                    <a:pt x="867" y="47"/>
                  </a:lnTo>
                  <a:lnTo>
                    <a:pt x="867" y="47"/>
                  </a:lnTo>
                  <a:lnTo>
                    <a:pt x="867" y="47"/>
                  </a:lnTo>
                  <a:lnTo>
                    <a:pt x="867" y="49"/>
                  </a:lnTo>
                  <a:lnTo>
                    <a:pt x="867" y="51"/>
                  </a:lnTo>
                  <a:lnTo>
                    <a:pt x="869" y="51"/>
                  </a:lnTo>
                  <a:lnTo>
                    <a:pt x="869" y="51"/>
                  </a:lnTo>
                  <a:lnTo>
                    <a:pt x="869" y="49"/>
                  </a:lnTo>
                  <a:lnTo>
                    <a:pt x="870" y="47"/>
                  </a:lnTo>
                  <a:lnTo>
                    <a:pt x="870" y="47"/>
                  </a:lnTo>
                  <a:lnTo>
                    <a:pt x="872" y="46"/>
                  </a:lnTo>
                  <a:lnTo>
                    <a:pt x="872" y="46"/>
                  </a:lnTo>
                  <a:lnTo>
                    <a:pt x="872" y="44"/>
                  </a:lnTo>
                  <a:lnTo>
                    <a:pt x="872" y="43"/>
                  </a:lnTo>
                  <a:lnTo>
                    <a:pt x="874" y="43"/>
                  </a:lnTo>
                  <a:lnTo>
                    <a:pt x="874" y="43"/>
                  </a:lnTo>
                  <a:lnTo>
                    <a:pt x="875" y="43"/>
                  </a:lnTo>
                  <a:lnTo>
                    <a:pt x="875" y="41"/>
                  </a:lnTo>
                  <a:lnTo>
                    <a:pt x="874" y="40"/>
                  </a:lnTo>
                  <a:lnTo>
                    <a:pt x="874" y="38"/>
                  </a:lnTo>
                  <a:lnTo>
                    <a:pt x="874" y="36"/>
                  </a:lnTo>
                  <a:lnTo>
                    <a:pt x="874" y="36"/>
                  </a:lnTo>
                  <a:lnTo>
                    <a:pt x="874" y="36"/>
                  </a:lnTo>
                  <a:lnTo>
                    <a:pt x="874" y="36"/>
                  </a:lnTo>
                  <a:lnTo>
                    <a:pt x="875" y="38"/>
                  </a:lnTo>
                  <a:lnTo>
                    <a:pt x="875" y="38"/>
                  </a:lnTo>
                  <a:lnTo>
                    <a:pt x="877" y="36"/>
                  </a:lnTo>
                  <a:lnTo>
                    <a:pt x="878" y="35"/>
                  </a:lnTo>
                  <a:lnTo>
                    <a:pt x="878" y="35"/>
                  </a:lnTo>
                  <a:close/>
                  <a:moveTo>
                    <a:pt x="762" y="35"/>
                  </a:moveTo>
                  <a:lnTo>
                    <a:pt x="763" y="35"/>
                  </a:lnTo>
                  <a:lnTo>
                    <a:pt x="763" y="35"/>
                  </a:lnTo>
                  <a:lnTo>
                    <a:pt x="765" y="35"/>
                  </a:lnTo>
                  <a:lnTo>
                    <a:pt x="765" y="36"/>
                  </a:lnTo>
                  <a:lnTo>
                    <a:pt x="765" y="38"/>
                  </a:lnTo>
                  <a:lnTo>
                    <a:pt x="765" y="38"/>
                  </a:lnTo>
                  <a:lnTo>
                    <a:pt x="765" y="38"/>
                  </a:lnTo>
                  <a:lnTo>
                    <a:pt x="765" y="40"/>
                  </a:lnTo>
                  <a:lnTo>
                    <a:pt x="765" y="40"/>
                  </a:lnTo>
                  <a:lnTo>
                    <a:pt x="763" y="41"/>
                  </a:lnTo>
                  <a:lnTo>
                    <a:pt x="763" y="41"/>
                  </a:lnTo>
                  <a:lnTo>
                    <a:pt x="762" y="41"/>
                  </a:lnTo>
                  <a:lnTo>
                    <a:pt x="758" y="43"/>
                  </a:lnTo>
                  <a:lnTo>
                    <a:pt x="757" y="41"/>
                  </a:lnTo>
                  <a:lnTo>
                    <a:pt x="757" y="43"/>
                  </a:lnTo>
                  <a:lnTo>
                    <a:pt x="755" y="41"/>
                  </a:lnTo>
                  <a:lnTo>
                    <a:pt x="755" y="41"/>
                  </a:lnTo>
                  <a:lnTo>
                    <a:pt x="755" y="41"/>
                  </a:lnTo>
                  <a:lnTo>
                    <a:pt x="754" y="43"/>
                  </a:lnTo>
                  <a:lnTo>
                    <a:pt x="752" y="43"/>
                  </a:lnTo>
                  <a:lnTo>
                    <a:pt x="752" y="44"/>
                  </a:lnTo>
                  <a:lnTo>
                    <a:pt x="752" y="44"/>
                  </a:lnTo>
                  <a:lnTo>
                    <a:pt x="751" y="44"/>
                  </a:lnTo>
                  <a:lnTo>
                    <a:pt x="751" y="44"/>
                  </a:lnTo>
                  <a:lnTo>
                    <a:pt x="751" y="43"/>
                  </a:lnTo>
                  <a:lnTo>
                    <a:pt x="751" y="41"/>
                  </a:lnTo>
                  <a:lnTo>
                    <a:pt x="751" y="41"/>
                  </a:lnTo>
                  <a:lnTo>
                    <a:pt x="752" y="40"/>
                  </a:lnTo>
                  <a:lnTo>
                    <a:pt x="751" y="40"/>
                  </a:lnTo>
                  <a:lnTo>
                    <a:pt x="751" y="40"/>
                  </a:lnTo>
                  <a:lnTo>
                    <a:pt x="752" y="40"/>
                  </a:lnTo>
                  <a:lnTo>
                    <a:pt x="754" y="40"/>
                  </a:lnTo>
                  <a:lnTo>
                    <a:pt x="754" y="38"/>
                  </a:lnTo>
                  <a:lnTo>
                    <a:pt x="757" y="36"/>
                  </a:lnTo>
                  <a:lnTo>
                    <a:pt x="760" y="35"/>
                  </a:lnTo>
                  <a:lnTo>
                    <a:pt x="762" y="35"/>
                  </a:lnTo>
                  <a:lnTo>
                    <a:pt x="762" y="35"/>
                  </a:lnTo>
                  <a:close/>
                  <a:moveTo>
                    <a:pt x="35" y="33"/>
                  </a:moveTo>
                  <a:lnTo>
                    <a:pt x="36" y="33"/>
                  </a:lnTo>
                  <a:lnTo>
                    <a:pt x="35" y="35"/>
                  </a:lnTo>
                  <a:lnTo>
                    <a:pt x="33" y="36"/>
                  </a:lnTo>
                  <a:lnTo>
                    <a:pt x="32" y="38"/>
                  </a:lnTo>
                  <a:lnTo>
                    <a:pt x="33" y="38"/>
                  </a:lnTo>
                  <a:lnTo>
                    <a:pt x="32" y="40"/>
                  </a:lnTo>
                  <a:lnTo>
                    <a:pt x="32" y="40"/>
                  </a:lnTo>
                  <a:lnTo>
                    <a:pt x="30" y="40"/>
                  </a:lnTo>
                  <a:lnTo>
                    <a:pt x="28" y="38"/>
                  </a:lnTo>
                  <a:lnTo>
                    <a:pt x="28" y="38"/>
                  </a:lnTo>
                  <a:lnTo>
                    <a:pt x="28" y="36"/>
                  </a:lnTo>
                  <a:lnTo>
                    <a:pt x="30" y="36"/>
                  </a:lnTo>
                  <a:lnTo>
                    <a:pt x="30" y="36"/>
                  </a:lnTo>
                  <a:lnTo>
                    <a:pt x="32" y="36"/>
                  </a:lnTo>
                  <a:lnTo>
                    <a:pt x="32" y="35"/>
                  </a:lnTo>
                  <a:lnTo>
                    <a:pt x="33" y="33"/>
                  </a:lnTo>
                  <a:lnTo>
                    <a:pt x="33" y="33"/>
                  </a:lnTo>
                  <a:lnTo>
                    <a:pt x="35" y="33"/>
                  </a:lnTo>
                  <a:close/>
                  <a:moveTo>
                    <a:pt x="35" y="27"/>
                  </a:moveTo>
                  <a:lnTo>
                    <a:pt x="39" y="29"/>
                  </a:lnTo>
                  <a:lnTo>
                    <a:pt x="44" y="30"/>
                  </a:lnTo>
                  <a:lnTo>
                    <a:pt x="44" y="30"/>
                  </a:lnTo>
                  <a:lnTo>
                    <a:pt x="43" y="32"/>
                  </a:lnTo>
                  <a:lnTo>
                    <a:pt x="43" y="32"/>
                  </a:lnTo>
                  <a:lnTo>
                    <a:pt x="44" y="32"/>
                  </a:lnTo>
                  <a:lnTo>
                    <a:pt x="44" y="33"/>
                  </a:lnTo>
                  <a:lnTo>
                    <a:pt x="43" y="35"/>
                  </a:lnTo>
                  <a:lnTo>
                    <a:pt x="41" y="35"/>
                  </a:lnTo>
                  <a:lnTo>
                    <a:pt x="41" y="36"/>
                  </a:lnTo>
                  <a:lnTo>
                    <a:pt x="41" y="35"/>
                  </a:lnTo>
                  <a:lnTo>
                    <a:pt x="43" y="33"/>
                  </a:lnTo>
                  <a:lnTo>
                    <a:pt x="41" y="32"/>
                  </a:lnTo>
                  <a:lnTo>
                    <a:pt x="38" y="32"/>
                  </a:lnTo>
                  <a:lnTo>
                    <a:pt x="35" y="30"/>
                  </a:lnTo>
                  <a:lnTo>
                    <a:pt x="33" y="30"/>
                  </a:lnTo>
                  <a:lnTo>
                    <a:pt x="32" y="30"/>
                  </a:lnTo>
                  <a:lnTo>
                    <a:pt x="32" y="29"/>
                  </a:lnTo>
                  <a:lnTo>
                    <a:pt x="32" y="27"/>
                  </a:lnTo>
                  <a:lnTo>
                    <a:pt x="35" y="27"/>
                  </a:lnTo>
                  <a:close/>
                  <a:moveTo>
                    <a:pt x="823" y="25"/>
                  </a:moveTo>
                  <a:lnTo>
                    <a:pt x="825" y="27"/>
                  </a:lnTo>
                  <a:lnTo>
                    <a:pt x="825" y="29"/>
                  </a:lnTo>
                  <a:lnTo>
                    <a:pt x="825" y="29"/>
                  </a:lnTo>
                  <a:lnTo>
                    <a:pt x="825" y="29"/>
                  </a:lnTo>
                  <a:lnTo>
                    <a:pt x="826" y="27"/>
                  </a:lnTo>
                  <a:lnTo>
                    <a:pt x="826" y="27"/>
                  </a:lnTo>
                  <a:lnTo>
                    <a:pt x="828" y="27"/>
                  </a:lnTo>
                  <a:lnTo>
                    <a:pt x="826" y="30"/>
                  </a:lnTo>
                  <a:lnTo>
                    <a:pt x="826" y="30"/>
                  </a:lnTo>
                  <a:lnTo>
                    <a:pt x="826" y="32"/>
                  </a:lnTo>
                  <a:lnTo>
                    <a:pt x="828" y="30"/>
                  </a:lnTo>
                  <a:lnTo>
                    <a:pt x="828" y="30"/>
                  </a:lnTo>
                  <a:lnTo>
                    <a:pt x="829" y="30"/>
                  </a:lnTo>
                  <a:lnTo>
                    <a:pt x="831" y="30"/>
                  </a:lnTo>
                  <a:lnTo>
                    <a:pt x="831" y="30"/>
                  </a:lnTo>
                  <a:lnTo>
                    <a:pt x="831" y="32"/>
                  </a:lnTo>
                  <a:lnTo>
                    <a:pt x="829" y="33"/>
                  </a:lnTo>
                  <a:lnTo>
                    <a:pt x="828" y="35"/>
                  </a:lnTo>
                  <a:lnTo>
                    <a:pt x="826" y="36"/>
                  </a:lnTo>
                  <a:lnTo>
                    <a:pt x="825" y="38"/>
                  </a:lnTo>
                  <a:lnTo>
                    <a:pt x="823" y="40"/>
                  </a:lnTo>
                  <a:lnTo>
                    <a:pt x="823" y="40"/>
                  </a:lnTo>
                  <a:lnTo>
                    <a:pt x="823" y="41"/>
                  </a:lnTo>
                  <a:lnTo>
                    <a:pt x="826" y="43"/>
                  </a:lnTo>
                  <a:lnTo>
                    <a:pt x="826" y="43"/>
                  </a:lnTo>
                  <a:lnTo>
                    <a:pt x="826" y="44"/>
                  </a:lnTo>
                  <a:lnTo>
                    <a:pt x="825" y="44"/>
                  </a:lnTo>
                  <a:lnTo>
                    <a:pt x="823" y="44"/>
                  </a:lnTo>
                  <a:lnTo>
                    <a:pt x="823" y="46"/>
                  </a:lnTo>
                  <a:lnTo>
                    <a:pt x="825" y="47"/>
                  </a:lnTo>
                  <a:lnTo>
                    <a:pt x="825" y="49"/>
                  </a:lnTo>
                  <a:lnTo>
                    <a:pt x="823" y="49"/>
                  </a:lnTo>
                  <a:lnTo>
                    <a:pt x="823" y="51"/>
                  </a:lnTo>
                  <a:lnTo>
                    <a:pt x="822" y="52"/>
                  </a:lnTo>
                  <a:lnTo>
                    <a:pt x="820" y="52"/>
                  </a:lnTo>
                  <a:lnTo>
                    <a:pt x="820" y="52"/>
                  </a:lnTo>
                  <a:lnTo>
                    <a:pt x="818" y="54"/>
                  </a:lnTo>
                  <a:lnTo>
                    <a:pt x="818" y="55"/>
                  </a:lnTo>
                  <a:lnTo>
                    <a:pt x="818" y="55"/>
                  </a:lnTo>
                  <a:lnTo>
                    <a:pt x="818" y="57"/>
                  </a:lnTo>
                  <a:lnTo>
                    <a:pt x="817" y="57"/>
                  </a:lnTo>
                  <a:lnTo>
                    <a:pt x="817" y="57"/>
                  </a:lnTo>
                  <a:lnTo>
                    <a:pt x="815" y="58"/>
                  </a:lnTo>
                  <a:lnTo>
                    <a:pt x="812" y="60"/>
                  </a:lnTo>
                  <a:lnTo>
                    <a:pt x="811" y="60"/>
                  </a:lnTo>
                  <a:lnTo>
                    <a:pt x="811" y="62"/>
                  </a:lnTo>
                  <a:lnTo>
                    <a:pt x="811" y="62"/>
                  </a:lnTo>
                  <a:lnTo>
                    <a:pt x="809" y="62"/>
                  </a:lnTo>
                  <a:lnTo>
                    <a:pt x="809" y="60"/>
                  </a:lnTo>
                  <a:lnTo>
                    <a:pt x="807" y="62"/>
                  </a:lnTo>
                  <a:lnTo>
                    <a:pt x="807" y="62"/>
                  </a:lnTo>
                  <a:lnTo>
                    <a:pt x="806" y="63"/>
                  </a:lnTo>
                  <a:lnTo>
                    <a:pt x="806" y="63"/>
                  </a:lnTo>
                  <a:lnTo>
                    <a:pt x="806" y="63"/>
                  </a:lnTo>
                  <a:lnTo>
                    <a:pt x="806" y="63"/>
                  </a:lnTo>
                  <a:lnTo>
                    <a:pt x="806" y="62"/>
                  </a:lnTo>
                  <a:lnTo>
                    <a:pt x="806" y="60"/>
                  </a:lnTo>
                  <a:lnTo>
                    <a:pt x="806" y="60"/>
                  </a:lnTo>
                  <a:lnTo>
                    <a:pt x="806" y="58"/>
                  </a:lnTo>
                  <a:lnTo>
                    <a:pt x="806" y="58"/>
                  </a:lnTo>
                  <a:lnTo>
                    <a:pt x="806" y="57"/>
                  </a:lnTo>
                  <a:lnTo>
                    <a:pt x="807" y="58"/>
                  </a:lnTo>
                  <a:lnTo>
                    <a:pt x="807" y="57"/>
                  </a:lnTo>
                  <a:lnTo>
                    <a:pt x="807" y="54"/>
                  </a:lnTo>
                  <a:lnTo>
                    <a:pt x="809" y="52"/>
                  </a:lnTo>
                  <a:lnTo>
                    <a:pt x="809" y="52"/>
                  </a:lnTo>
                  <a:lnTo>
                    <a:pt x="809" y="55"/>
                  </a:lnTo>
                  <a:lnTo>
                    <a:pt x="809" y="58"/>
                  </a:lnTo>
                  <a:lnTo>
                    <a:pt x="811" y="58"/>
                  </a:lnTo>
                  <a:lnTo>
                    <a:pt x="812" y="55"/>
                  </a:lnTo>
                  <a:lnTo>
                    <a:pt x="812" y="55"/>
                  </a:lnTo>
                  <a:lnTo>
                    <a:pt x="814" y="55"/>
                  </a:lnTo>
                  <a:lnTo>
                    <a:pt x="814" y="54"/>
                  </a:lnTo>
                  <a:lnTo>
                    <a:pt x="814" y="54"/>
                  </a:lnTo>
                  <a:lnTo>
                    <a:pt x="815" y="54"/>
                  </a:lnTo>
                  <a:lnTo>
                    <a:pt x="815" y="52"/>
                  </a:lnTo>
                  <a:lnTo>
                    <a:pt x="817" y="51"/>
                  </a:lnTo>
                  <a:lnTo>
                    <a:pt x="817" y="49"/>
                  </a:lnTo>
                  <a:lnTo>
                    <a:pt x="815" y="47"/>
                  </a:lnTo>
                  <a:lnTo>
                    <a:pt x="815" y="47"/>
                  </a:lnTo>
                  <a:lnTo>
                    <a:pt x="814" y="47"/>
                  </a:lnTo>
                  <a:lnTo>
                    <a:pt x="814" y="46"/>
                  </a:lnTo>
                  <a:lnTo>
                    <a:pt x="814" y="44"/>
                  </a:lnTo>
                  <a:lnTo>
                    <a:pt x="814" y="44"/>
                  </a:lnTo>
                  <a:lnTo>
                    <a:pt x="812" y="43"/>
                  </a:lnTo>
                  <a:lnTo>
                    <a:pt x="812" y="43"/>
                  </a:lnTo>
                  <a:lnTo>
                    <a:pt x="811" y="43"/>
                  </a:lnTo>
                  <a:lnTo>
                    <a:pt x="811" y="41"/>
                  </a:lnTo>
                  <a:lnTo>
                    <a:pt x="812" y="40"/>
                  </a:lnTo>
                  <a:lnTo>
                    <a:pt x="812" y="38"/>
                  </a:lnTo>
                  <a:lnTo>
                    <a:pt x="814" y="36"/>
                  </a:lnTo>
                  <a:lnTo>
                    <a:pt x="815" y="36"/>
                  </a:lnTo>
                  <a:lnTo>
                    <a:pt x="814" y="36"/>
                  </a:lnTo>
                  <a:lnTo>
                    <a:pt x="814" y="35"/>
                  </a:lnTo>
                  <a:lnTo>
                    <a:pt x="815" y="35"/>
                  </a:lnTo>
                  <a:lnTo>
                    <a:pt x="817" y="33"/>
                  </a:lnTo>
                  <a:lnTo>
                    <a:pt x="818" y="32"/>
                  </a:lnTo>
                  <a:lnTo>
                    <a:pt x="822" y="30"/>
                  </a:lnTo>
                  <a:lnTo>
                    <a:pt x="822" y="29"/>
                  </a:lnTo>
                  <a:lnTo>
                    <a:pt x="822" y="27"/>
                  </a:lnTo>
                  <a:lnTo>
                    <a:pt x="823" y="25"/>
                  </a:lnTo>
                  <a:close/>
                  <a:moveTo>
                    <a:pt x="2674" y="19"/>
                  </a:moveTo>
                  <a:lnTo>
                    <a:pt x="2676" y="19"/>
                  </a:lnTo>
                  <a:lnTo>
                    <a:pt x="2676" y="21"/>
                  </a:lnTo>
                  <a:lnTo>
                    <a:pt x="2676" y="21"/>
                  </a:lnTo>
                  <a:lnTo>
                    <a:pt x="2676" y="22"/>
                  </a:lnTo>
                  <a:lnTo>
                    <a:pt x="2676" y="24"/>
                  </a:lnTo>
                  <a:lnTo>
                    <a:pt x="2676" y="25"/>
                  </a:lnTo>
                  <a:lnTo>
                    <a:pt x="2676" y="25"/>
                  </a:lnTo>
                  <a:lnTo>
                    <a:pt x="2674" y="24"/>
                  </a:lnTo>
                  <a:lnTo>
                    <a:pt x="2673" y="22"/>
                  </a:lnTo>
                  <a:lnTo>
                    <a:pt x="2674" y="21"/>
                  </a:lnTo>
                  <a:lnTo>
                    <a:pt x="2674" y="21"/>
                  </a:lnTo>
                  <a:lnTo>
                    <a:pt x="2674" y="19"/>
                  </a:lnTo>
                  <a:close/>
                  <a:moveTo>
                    <a:pt x="2752" y="17"/>
                  </a:moveTo>
                  <a:lnTo>
                    <a:pt x="2752" y="19"/>
                  </a:lnTo>
                  <a:lnTo>
                    <a:pt x="2753" y="19"/>
                  </a:lnTo>
                  <a:lnTo>
                    <a:pt x="2755" y="21"/>
                  </a:lnTo>
                  <a:lnTo>
                    <a:pt x="2755" y="21"/>
                  </a:lnTo>
                  <a:lnTo>
                    <a:pt x="2756" y="21"/>
                  </a:lnTo>
                  <a:lnTo>
                    <a:pt x="2756" y="21"/>
                  </a:lnTo>
                  <a:lnTo>
                    <a:pt x="2756" y="21"/>
                  </a:lnTo>
                  <a:lnTo>
                    <a:pt x="2756" y="22"/>
                  </a:lnTo>
                  <a:lnTo>
                    <a:pt x="2756" y="24"/>
                  </a:lnTo>
                  <a:lnTo>
                    <a:pt x="2756" y="24"/>
                  </a:lnTo>
                  <a:lnTo>
                    <a:pt x="2755" y="24"/>
                  </a:lnTo>
                  <a:lnTo>
                    <a:pt x="2753" y="24"/>
                  </a:lnTo>
                  <a:lnTo>
                    <a:pt x="2753" y="25"/>
                  </a:lnTo>
                  <a:lnTo>
                    <a:pt x="2748" y="24"/>
                  </a:lnTo>
                  <a:lnTo>
                    <a:pt x="2745" y="24"/>
                  </a:lnTo>
                  <a:lnTo>
                    <a:pt x="2745" y="24"/>
                  </a:lnTo>
                  <a:lnTo>
                    <a:pt x="2747" y="22"/>
                  </a:lnTo>
                  <a:lnTo>
                    <a:pt x="2747" y="21"/>
                  </a:lnTo>
                  <a:lnTo>
                    <a:pt x="2748" y="21"/>
                  </a:lnTo>
                  <a:lnTo>
                    <a:pt x="2750" y="21"/>
                  </a:lnTo>
                  <a:lnTo>
                    <a:pt x="2750" y="19"/>
                  </a:lnTo>
                  <a:lnTo>
                    <a:pt x="2752" y="17"/>
                  </a:lnTo>
                  <a:close/>
                  <a:moveTo>
                    <a:pt x="807" y="16"/>
                  </a:moveTo>
                  <a:lnTo>
                    <a:pt x="807" y="17"/>
                  </a:lnTo>
                  <a:lnTo>
                    <a:pt x="811" y="17"/>
                  </a:lnTo>
                  <a:lnTo>
                    <a:pt x="811" y="17"/>
                  </a:lnTo>
                  <a:lnTo>
                    <a:pt x="811" y="17"/>
                  </a:lnTo>
                  <a:lnTo>
                    <a:pt x="812" y="19"/>
                  </a:lnTo>
                  <a:lnTo>
                    <a:pt x="812" y="21"/>
                  </a:lnTo>
                  <a:lnTo>
                    <a:pt x="812" y="21"/>
                  </a:lnTo>
                  <a:lnTo>
                    <a:pt x="812" y="21"/>
                  </a:lnTo>
                  <a:lnTo>
                    <a:pt x="811" y="21"/>
                  </a:lnTo>
                  <a:lnTo>
                    <a:pt x="811" y="22"/>
                  </a:lnTo>
                  <a:lnTo>
                    <a:pt x="811" y="22"/>
                  </a:lnTo>
                  <a:lnTo>
                    <a:pt x="811" y="22"/>
                  </a:lnTo>
                  <a:lnTo>
                    <a:pt x="811" y="24"/>
                  </a:lnTo>
                  <a:lnTo>
                    <a:pt x="811" y="24"/>
                  </a:lnTo>
                  <a:lnTo>
                    <a:pt x="811" y="24"/>
                  </a:lnTo>
                  <a:lnTo>
                    <a:pt x="809" y="25"/>
                  </a:lnTo>
                  <a:lnTo>
                    <a:pt x="809" y="25"/>
                  </a:lnTo>
                  <a:lnTo>
                    <a:pt x="806" y="27"/>
                  </a:lnTo>
                  <a:lnTo>
                    <a:pt x="806" y="27"/>
                  </a:lnTo>
                  <a:lnTo>
                    <a:pt x="806" y="29"/>
                  </a:lnTo>
                  <a:lnTo>
                    <a:pt x="806" y="30"/>
                  </a:lnTo>
                  <a:lnTo>
                    <a:pt x="806" y="30"/>
                  </a:lnTo>
                  <a:lnTo>
                    <a:pt x="806" y="32"/>
                  </a:lnTo>
                  <a:lnTo>
                    <a:pt x="807" y="32"/>
                  </a:lnTo>
                  <a:lnTo>
                    <a:pt x="807" y="32"/>
                  </a:lnTo>
                  <a:lnTo>
                    <a:pt x="806" y="33"/>
                  </a:lnTo>
                  <a:lnTo>
                    <a:pt x="806" y="35"/>
                  </a:lnTo>
                  <a:lnTo>
                    <a:pt x="804" y="35"/>
                  </a:lnTo>
                  <a:lnTo>
                    <a:pt x="804" y="33"/>
                  </a:lnTo>
                  <a:lnTo>
                    <a:pt x="806" y="33"/>
                  </a:lnTo>
                  <a:lnTo>
                    <a:pt x="806" y="32"/>
                  </a:lnTo>
                  <a:lnTo>
                    <a:pt x="804" y="32"/>
                  </a:lnTo>
                  <a:lnTo>
                    <a:pt x="804" y="30"/>
                  </a:lnTo>
                  <a:lnTo>
                    <a:pt x="803" y="30"/>
                  </a:lnTo>
                  <a:lnTo>
                    <a:pt x="801" y="30"/>
                  </a:lnTo>
                  <a:lnTo>
                    <a:pt x="799" y="32"/>
                  </a:lnTo>
                  <a:lnTo>
                    <a:pt x="798" y="33"/>
                  </a:lnTo>
                  <a:lnTo>
                    <a:pt x="798" y="33"/>
                  </a:lnTo>
                  <a:lnTo>
                    <a:pt x="798" y="32"/>
                  </a:lnTo>
                  <a:lnTo>
                    <a:pt x="798" y="32"/>
                  </a:lnTo>
                  <a:lnTo>
                    <a:pt x="801" y="30"/>
                  </a:lnTo>
                  <a:lnTo>
                    <a:pt x="799" y="30"/>
                  </a:lnTo>
                  <a:lnTo>
                    <a:pt x="798" y="30"/>
                  </a:lnTo>
                  <a:lnTo>
                    <a:pt x="798" y="29"/>
                  </a:lnTo>
                  <a:lnTo>
                    <a:pt x="798" y="29"/>
                  </a:lnTo>
                  <a:lnTo>
                    <a:pt x="799" y="27"/>
                  </a:lnTo>
                  <a:lnTo>
                    <a:pt x="799" y="27"/>
                  </a:lnTo>
                  <a:lnTo>
                    <a:pt x="799" y="27"/>
                  </a:lnTo>
                  <a:lnTo>
                    <a:pt x="799" y="27"/>
                  </a:lnTo>
                  <a:lnTo>
                    <a:pt x="799" y="25"/>
                  </a:lnTo>
                  <a:lnTo>
                    <a:pt x="799" y="25"/>
                  </a:lnTo>
                  <a:lnTo>
                    <a:pt x="801" y="24"/>
                  </a:lnTo>
                  <a:lnTo>
                    <a:pt x="801" y="24"/>
                  </a:lnTo>
                  <a:lnTo>
                    <a:pt x="801" y="22"/>
                  </a:lnTo>
                  <a:lnTo>
                    <a:pt x="801" y="22"/>
                  </a:lnTo>
                  <a:lnTo>
                    <a:pt x="799" y="22"/>
                  </a:lnTo>
                  <a:lnTo>
                    <a:pt x="801" y="21"/>
                  </a:lnTo>
                  <a:lnTo>
                    <a:pt x="801" y="19"/>
                  </a:lnTo>
                  <a:lnTo>
                    <a:pt x="801" y="19"/>
                  </a:lnTo>
                  <a:lnTo>
                    <a:pt x="801" y="19"/>
                  </a:lnTo>
                  <a:lnTo>
                    <a:pt x="803" y="19"/>
                  </a:lnTo>
                  <a:lnTo>
                    <a:pt x="804" y="19"/>
                  </a:lnTo>
                  <a:lnTo>
                    <a:pt x="806" y="17"/>
                  </a:lnTo>
                  <a:lnTo>
                    <a:pt x="806" y="17"/>
                  </a:lnTo>
                  <a:lnTo>
                    <a:pt x="807" y="17"/>
                  </a:lnTo>
                  <a:lnTo>
                    <a:pt x="807" y="16"/>
                  </a:lnTo>
                  <a:lnTo>
                    <a:pt x="807" y="16"/>
                  </a:lnTo>
                  <a:close/>
                  <a:moveTo>
                    <a:pt x="799" y="13"/>
                  </a:moveTo>
                  <a:lnTo>
                    <a:pt x="801" y="14"/>
                  </a:lnTo>
                  <a:lnTo>
                    <a:pt x="801" y="14"/>
                  </a:lnTo>
                  <a:lnTo>
                    <a:pt x="801" y="16"/>
                  </a:lnTo>
                  <a:lnTo>
                    <a:pt x="799" y="16"/>
                  </a:lnTo>
                  <a:lnTo>
                    <a:pt x="798" y="16"/>
                  </a:lnTo>
                  <a:lnTo>
                    <a:pt x="798" y="16"/>
                  </a:lnTo>
                  <a:lnTo>
                    <a:pt x="798" y="16"/>
                  </a:lnTo>
                  <a:lnTo>
                    <a:pt x="798" y="14"/>
                  </a:lnTo>
                  <a:lnTo>
                    <a:pt x="798" y="13"/>
                  </a:lnTo>
                  <a:lnTo>
                    <a:pt x="799" y="13"/>
                  </a:lnTo>
                  <a:close/>
                  <a:moveTo>
                    <a:pt x="41" y="13"/>
                  </a:moveTo>
                  <a:lnTo>
                    <a:pt x="43" y="13"/>
                  </a:lnTo>
                  <a:lnTo>
                    <a:pt x="43" y="13"/>
                  </a:lnTo>
                  <a:lnTo>
                    <a:pt x="44" y="13"/>
                  </a:lnTo>
                  <a:lnTo>
                    <a:pt x="46" y="14"/>
                  </a:lnTo>
                  <a:lnTo>
                    <a:pt x="50" y="14"/>
                  </a:lnTo>
                  <a:lnTo>
                    <a:pt x="52" y="14"/>
                  </a:lnTo>
                  <a:lnTo>
                    <a:pt x="52" y="14"/>
                  </a:lnTo>
                  <a:lnTo>
                    <a:pt x="50" y="14"/>
                  </a:lnTo>
                  <a:lnTo>
                    <a:pt x="49" y="16"/>
                  </a:lnTo>
                  <a:lnTo>
                    <a:pt x="49" y="16"/>
                  </a:lnTo>
                  <a:lnTo>
                    <a:pt x="50" y="16"/>
                  </a:lnTo>
                  <a:lnTo>
                    <a:pt x="50" y="17"/>
                  </a:lnTo>
                  <a:lnTo>
                    <a:pt x="50" y="17"/>
                  </a:lnTo>
                  <a:lnTo>
                    <a:pt x="49" y="17"/>
                  </a:lnTo>
                  <a:lnTo>
                    <a:pt x="47" y="16"/>
                  </a:lnTo>
                  <a:lnTo>
                    <a:pt x="46" y="16"/>
                  </a:lnTo>
                  <a:lnTo>
                    <a:pt x="43" y="16"/>
                  </a:lnTo>
                  <a:lnTo>
                    <a:pt x="41" y="16"/>
                  </a:lnTo>
                  <a:lnTo>
                    <a:pt x="39" y="14"/>
                  </a:lnTo>
                  <a:lnTo>
                    <a:pt x="38" y="14"/>
                  </a:lnTo>
                  <a:lnTo>
                    <a:pt x="38" y="13"/>
                  </a:lnTo>
                  <a:lnTo>
                    <a:pt x="39" y="13"/>
                  </a:lnTo>
                  <a:lnTo>
                    <a:pt x="41" y="13"/>
                  </a:lnTo>
                  <a:lnTo>
                    <a:pt x="41" y="13"/>
                  </a:lnTo>
                  <a:lnTo>
                    <a:pt x="41" y="13"/>
                  </a:lnTo>
                  <a:close/>
                  <a:moveTo>
                    <a:pt x="678" y="11"/>
                  </a:moveTo>
                  <a:lnTo>
                    <a:pt x="680" y="11"/>
                  </a:lnTo>
                  <a:lnTo>
                    <a:pt x="680" y="11"/>
                  </a:lnTo>
                  <a:lnTo>
                    <a:pt x="678" y="11"/>
                  </a:lnTo>
                  <a:lnTo>
                    <a:pt x="678" y="13"/>
                  </a:lnTo>
                  <a:lnTo>
                    <a:pt x="680" y="13"/>
                  </a:lnTo>
                  <a:lnTo>
                    <a:pt x="681" y="13"/>
                  </a:lnTo>
                  <a:lnTo>
                    <a:pt x="681" y="13"/>
                  </a:lnTo>
                  <a:lnTo>
                    <a:pt x="683" y="13"/>
                  </a:lnTo>
                  <a:lnTo>
                    <a:pt x="683" y="14"/>
                  </a:lnTo>
                  <a:lnTo>
                    <a:pt x="683" y="14"/>
                  </a:lnTo>
                  <a:lnTo>
                    <a:pt x="684" y="14"/>
                  </a:lnTo>
                  <a:lnTo>
                    <a:pt x="683" y="16"/>
                  </a:lnTo>
                  <a:lnTo>
                    <a:pt x="683" y="17"/>
                  </a:lnTo>
                  <a:lnTo>
                    <a:pt x="683" y="17"/>
                  </a:lnTo>
                  <a:lnTo>
                    <a:pt x="683" y="19"/>
                  </a:lnTo>
                  <a:lnTo>
                    <a:pt x="681" y="19"/>
                  </a:lnTo>
                  <a:lnTo>
                    <a:pt x="683" y="19"/>
                  </a:lnTo>
                  <a:lnTo>
                    <a:pt x="683" y="21"/>
                  </a:lnTo>
                  <a:lnTo>
                    <a:pt x="683" y="22"/>
                  </a:lnTo>
                  <a:lnTo>
                    <a:pt x="681" y="22"/>
                  </a:lnTo>
                  <a:lnTo>
                    <a:pt x="678" y="21"/>
                  </a:lnTo>
                  <a:lnTo>
                    <a:pt x="676" y="19"/>
                  </a:lnTo>
                  <a:lnTo>
                    <a:pt x="676" y="19"/>
                  </a:lnTo>
                  <a:lnTo>
                    <a:pt x="676" y="17"/>
                  </a:lnTo>
                  <a:lnTo>
                    <a:pt x="676" y="16"/>
                  </a:lnTo>
                  <a:lnTo>
                    <a:pt x="676" y="16"/>
                  </a:lnTo>
                  <a:lnTo>
                    <a:pt x="675" y="16"/>
                  </a:lnTo>
                  <a:lnTo>
                    <a:pt x="673" y="16"/>
                  </a:lnTo>
                  <a:lnTo>
                    <a:pt x="673" y="14"/>
                  </a:lnTo>
                  <a:lnTo>
                    <a:pt x="673" y="14"/>
                  </a:lnTo>
                  <a:lnTo>
                    <a:pt x="675" y="11"/>
                  </a:lnTo>
                  <a:lnTo>
                    <a:pt x="678" y="11"/>
                  </a:lnTo>
                  <a:close/>
                  <a:moveTo>
                    <a:pt x="2515" y="10"/>
                  </a:moveTo>
                  <a:lnTo>
                    <a:pt x="2515" y="10"/>
                  </a:lnTo>
                  <a:lnTo>
                    <a:pt x="2515" y="11"/>
                  </a:lnTo>
                  <a:lnTo>
                    <a:pt x="2515" y="11"/>
                  </a:lnTo>
                  <a:lnTo>
                    <a:pt x="2515" y="13"/>
                  </a:lnTo>
                  <a:lnTo>
                    <a:pt x="2515" y="13"/>
                  </a:lnTo>
                  <a:lnTo>
                    <a:pt x="2514" y="14"/>
                  </a:lnTo>
                  <a:lnTo>
                    <a:pt x="2514" y="16"/>
                  </a:lnTo>
                  <a:lnTo>
                    <a:pt x="2515" y="16"/>
                  </a:lnTo>
                  <a:lnTo>
                    <a:pt x="2515" y="17"/>
                  </a:lnTo>
                  <a:lnTo>
                    <a:pt x="2514" y="19"/>
                  </a:lnTo>
                  <a:lnTo>
                    <a:pt x="2510" y="19"/>
                  </a:lnTo>
                  <a:lnTo>
                    <a:pt x="2510" y="22"/>
                  </a:lnTo>
                  <a:lnTo>
                    <a:pt x="2509" y="24"/>
                  </a:lnTo>
                  <a:lnTo>
                    <a:pt x="2509" y="25"/>
                  </a:lnTo>
                  <a:lnTo>
                    <a:pt x="2509" y="27"/>
                  </a:lnTo>
                  <a:lnTo>
                    <a:pt x="2506" y="30"/>
                  </a:lnTo>
                  <a:lnTo>
                    <a:pt x="2504" y="32"/>
                  </a:lnTo>
                  <a:lnTo>
                    <a:pt x="2504" y="32"/>
                  </a:lnTo>
                  <a:lnTo>
                    <a:pt x="2502" y="30"/>
                  </a:lnTo>
                  <a:lnTo>
                    <a:pt x="2504" y="25"/>
                  </a:lnTo>
                  <a:lnTo>
                    <a:pt x="2507" y="19"/>
                  </a:lnTo>
                  <a:lnTo>
                    <a:pt x="2509" y="16"/>
                  </a:lnTo>
                  <a:lnTo>
                    <a:pt x="2510" y="14"/>
                  </a:lnTo>
                  <a:lnTo>
                    <a:pt x="2512" y="13"/>
                  </a:lnTo>
                  <a:lnTo>
                    <a:pt x="2514" y="11"/>
                  </a:lnTo>
                  <a:lnTo>
                    <a:pt x="2515" y="10"/>
                  </a:lnTo>
                  <a:close/>
                  <a:moveTo>
                    <a:pt x="2696" y="6"/>
                  </a:moveTo>
                  <a:lnTo>
                    <a:pt x="2700" y="8"/>
                  </a:lnTo>
                  <a:lnTo>
                    <a:pt x="2700" y="8"/>
                  </a:lnTo>
                  <a:lnTo>
                    <a:pt x="2701" y="16"/>
                  </a:lnTo>
                  <a:lnTo>
                    <a:pt x="2701" y="17"/>
                  </a:lnTo>
                  <a:lnTo>
                    <a:pt x="2701" y="19"/>
                  </a:lnTo>
                  <a:lnTo>
                    <a:pt x="2700" y="19"/>
                  </a:lnTo>
                  <a:lnTo>
                    <a:pt x="2698" y="22"/>
                  </a:lnTo>
                  <a:lnTo>
                    <a:pt x="2696" y="22"/>
                  </a:lnTo>
                  <a:lnTo>
                    <a:pt x="2698" y="24"/>
                  </a:lnTo>
                  <a:lnTo>
                    <a:pt x="2698" y="24"/>
                  </a:lnTo>
                  <a:lnTo>
                    <a:pt x="2700" y="25"/>
                  </a:lnTo>
                  <a:lnTo>
                    <a:pt x="2701" y="24"/>
                  </a:lnTo>
                  <a:lnTo>
                    <a:pt x="2703" y="25"/>
                  </a:lnTo>
                  <a:lnTo>
                    <a:pt x="2704" y="27"/>
                  </a:lnTo>
                  <a:lnTo>
                    <a:pt x="2706" y="29"/>
                  </a:lnTo>
                  <a:lnTo>
                    <a:pt x="2706" y="30"/>
                  </a:lnTo>
                  <a:lnTo>
                    <a:pt x="2704" y="32"/>
                  </a:lnTo>
                  <a:lnTo>
                    <a:pt x="2703" y="30"/>
                  </a:lnTo>
                  <a:lnTo>
                    <a:pt x="2703" y="30"/>
                  </a:lnTo>
                  <a:lnTo>
                    <a:pt x="2701" y="30"/>
                  </a:lnTo>
                  <a:lnTo>
                    <a:pt x="2701" y="30"/>
                  </a:lnTo>
                  <a:lnTo>
                    <a:pt x="2701" y="29"/>
                  </a:lnTo>
                  <a:lnTo>
                    <a:pt x="2700" y="27"/>
                  </a:lnTo>
                  <a:lnTo>
                    <a:pt x="2698" y="29"/>
                  </a:lnTo>
                  <a:lnTo>
                    <a:pt x="2696" y="24"/>
                  </a:lnTo>
                  <a:lnTo>
                    <a:pt x="2696" y="24"/>
                  </a:lnTo>
                  <a:lnTo>
                    <a:pt x="2695" y="22"/>
                  </a:lnTo>
                  <a:lnTo>
                    <a:pt x="2693" y="19"/>
                  </a:lnTo>
                  <a:lnTo>
                    <a:pt x="2692" y="19"/>
                  </a:lnTo>
                  <a:lnTo>
                    <a:pt x="2692" y="14"/>
                  </a:lnTo>
                  <a:lnTo>
                    <a:pt x="2689" y="11"/>
                  </a:lnTo>
                  <a:lnTo>
                    <a:pt x="2689" y="10"/>
                  </a:lnTo>
                  <a:lnTo>
                    <a:pt x="2690" y="8"/>
                  </a:lnTo>
                  <a:lnTo>
                    <a:pt x="2693" y="6"/>
                  </a:lnTo>
                  <a:lnTo>
                    <a:pt x="2696" y="6"/>
                  </a:lnTo>
                  <a:close/>
                  <a:moveTo>
                    <a:pt x="2849" y="2"/>
                  </a:moveTo>
                  <a:lnTo>
                    <a:pt x="2851" y="3"/>
                  </a:lnTo>
                  <a:lnTo>
                    <a:pt x="2853" y="3"/>
                  </a:lnTo>
                  <a:lnTo>
                    <a:pt x="2854" y="3"/>
                  </a:lnTo>
                  <a:lnTo>
                    <a:pt x="2854" y="3"/>
                  </a:lnTo>
                  <a:lnTo>
                    <a:pt x="2853" y="5"/>
                  </a:lnTo>
                  <a:lnTo>
                    <a:pt x="2851" y="5"/>
                  </a:lnTo>
                  <a:lnTo>
                    <a:pt x="2851" y="5"/>
                  </a:lnTo>
                  <a:lnTo>
                    <a:pt x="2846" y="5"/>
                  </a:lnTo>
                  <a:lnTo>
                    <a:pt x="2846" y="5"/>
                  </a:lnTo>
                  <a:lnTo>
                    <a:pt x="2846" y="5"/>
                  </a:lnTo>
                  <a:lnTo>
                    <a:pt x="2846" y="6"/>
                  </a:lnTo>
                  <a:lnTo>
                    <a:pt x="2849" y="6"/>
                  </a:lnTo>
                  <a:lnTo>
                    <a:pt x="2849" y="8"/>
                  </a:lnTo>
                  <a:lnTo>
                    <a:pt x="2854" y="13"/>
                  </a:lnTo>
                  <a:lnTo>
                    <a:pt x="2857" y="14"/>
                  </a:lnTo>
                  <a:lnTo>
                    <a:pt x="2859" y="16"/>
                  </a:lnTo>
                  <a:lnTo>
                    <a:pt x="2862" y="17"/>
                  </a:lnTo>
                  <a:lnTo>
                    <a:pt x="2862" y="17"/>
                  </a:lnTo>
                  <a:lnTo>
                    <a:pt x="2862" y="19"/>
                  </a:lnTo>
                  <a:lnTo>
                    <a:pt x="2862" y="21"/>
                  </a:lnTo>
                  <a:lnTo>
                    <a:pt x="2862" y="21"/>
                  </a:lnTo>
                  <a:lnTo>
                    <a:pt x="2860" y="21"/>
                  </a:lnTo>
                  <a:lnTo>
                    <a:pt x="2860" y="22"/>
                  </a:lnTo>
                  <a:lnTo>
                    <a:pt x="2860" y="22"/>
                  </a:lnTo>
                  <a:lnTo>
                    <a:pt x="2860" y="25"/>
                  </a:lnTo>
                  <a:lnTo>
                    <a:pt x="2860" y="25"/>
                  </a:lnTo>
                  <a:lnTo>
                    <a:pt x="2859" y="25"/>
                  </a:lnTo>
                  <a:lnTo>
                    <a:pt x="2859" y="24"/>
                  </a:lnTo>
                  <a:lnTo>
                    <a:pt x="2857" y="24"/>
                  </a:lnTo>
                  <a:lnTo>
                    <a:pt x="2857" y="24"/>
                  </a:lnTo>
                  <a:lnTo>
                    <a:pt x="2859" y="25"/>
                  </a:lnTo>
                  <a:lnTo>
                    <a:pt x="2859" y="25"/>
                  </a:lnTo>
                  <a:lnTo>
                    <a:pt x="2857" y="25"/>
                  </a:lnTo>
                  <a:lnTo>
                    <a:pt x="2857" y="25"/>
                  </a:lnTo>
                  <a:lnTo>
                    <a:pt x="2854" y="25"/>
                  </a:lnTo>
                  <a:lnTo>
                    <a:pt x="2853" y="25"/>
                  </a:lnTo>
                  <a:lnTo>
                    <a:pt x="2854" y="27"/>
                  </a:lnTo>
                  <a:lnTo>
                    <a:pt x="2854" y="27"/>
                  </a:lnTo>
                  <a:lnTo>
                    <a:pt x="2854" y="27"/>
                  </a:lnTo>
                  <a:lnTo>
                    <a:pt x="2854" y="27"/>
                  </a:lnTo>
                  <a:lnTo>
                    <a:pt x="2853" y="27"/>
                  </a:lnTo>
                  <a:lnTo>
                    <a:pt x="2853" y="27"/>
                  </a:lnTo>
                  <a:lnTo>
                    <a:pt x="2853" y="27"/>
                  </a:lnTo>
                  <a:lnTo>
                    <a:pt x="2851" y="25"/>
                  </a:lnTo>
                  <a:lnTo>
                    <a:pt x="2851" y="24"/>
                  </a:lnTo>
                  <a:lnTo>
                    <a:pt x="2851" y="24"/>
                  </a:lnTo>
                  <a:lnTo>
                    <a:pt x="2851" y="22"/>
                  </a:lnTo>
                  <a:lnTo>
                    <a:pt x="2848" y="22"/>
                  </a:lnTo>
                  <a:lnTo>
                    <a:pt x="2846" y="22"/>
                  </a:lnTo>
                  <a:lnTo>
                    <a:pt x="2841" y="17"/>
                  </a:lnTo>
                  <a:lnTo>
                    <a:pt x="2840" y="16"/>
                  </a:lnTo>
                  <a:lnTo>
                    <a:pt x="2838" y="14"/>
                  </a:lnTo>
                  <a:lnTo>
                    <a:pt x="2835" y="13"/>
                  </a:lnTo>
                  <a:lnTo>
                    <a:pt x="2835" y="13"/>
                  </a:lnTo>
                  <a:lnTo>
                    <a:pt x="2837" y="13"/>
                  </a:lnTo>
                  <a:lnTo>
                    <a:pt x="2835" y="10"/>
                  </a:lnTo>
                  <a:lnTo>
                    <a:pt x="2838" y="13"/>
                  </a:lnTo>
                  <a:lnTo>
                    <a:pt x="2838" y="13"/>
                  </a:lnTo>
                  <a:lnTo>
                    <a:pt x="2840" y="13"/>
                  </a:lnTo>
                  <a:lnTo>
                    <a:pt x="2840" y="13"/>
                  </a:lnTo>
                  <a:lnTo>
                    <a:pt x="2840" y="14"/>
                  </a:lnTo>
                  <a:lnTo>
                    <a:pt x="2840" y="14"/>
                  </a:lnTo>
                  <a:lnTo>
                    <a:pt x="2841" y="16"/>
                  </a:lnTo>
                  <a:lnTo>
                    <a:pt x="2841" y="16"/>
                  </a:lnTo>
                  <a:lnTo>
                    <a:pt x="2843" y="16"/>
                  </a:lnTo>
                  <a:lnTo>
                    <a:pt x="2843" y="16"/>
                  </a:lnTo>
                  <a:lnTo>
                    <a:pt x="2843" y="16"/>
                  </a:lnTo>
                  <a:lnTo>
                    <a:pt x="2843" y="14"/>
                  </a:lnTo>
                  <a:lnTo>
                    <a:pt x="2843" y="14"/>
                  </a:lnTo>
                  <a:lnTo>
                    <a:pt x="2845" y="14"/>
                  </a:lnTo>
                  <a:lnTo>
                    <a:pt x="2845" y="14"/>
                  </a:lnTo>
                  <a:lnTo>
                    <a:pt x="2848" y="16"/>
                  </a:lnTo>
                  <a:lnTo>
                    <a:pt x="2849" y="16"/>
                  </a:lnTo>
                  <a:lnTo>
                    <a:pt x="2849" y="16"/>
                  </a:lnTo>
                  <a:lnTo>
                    <a:pt x="2849" y="14"/>
                  </a:lnTo>
                  <a:lnTo>
                    <a:pt x="2849" y="14"/>
                  </a:lnTo>
                  <a:lnTo>
                    <a:pt x="2848" y="14"/>
                  </a:lnTo>
                  <a:lnTo>
                    <a:pt x="2848" y="13"/>
                  </a:lnTo>
                  <a:lnTo>
                    <a:pt x="2848" y="13"/>
                  </a:lnTo>
                  <a:lnTo>
                    <a:pt x="2848" y="13"/>
                  </a:lnTo>
                  <a:lnTo>
                    <a:pt x="2848" y="13"/>
                  </a:lnTo>
                  <a:lnTo>
                    <a:pt x="2848" y="13"/>
                  </a:lnTo>
                  <a:lnTo>
                    <a:pt x="2848" y="10"/>
                  </a:lnTo>
                  <a:lnTo>
                    <a:pt x="2846" y="10"/>
                  </a:lnTo>
                  <a:lnTo>
                    <a:pt x="2846" y="10"/>
                  </a:lnTo>
                  <a:lnTo>
                    <a:pt x="2846" y="8"/>
                  </a:lnTo>
                  <a:lnTo>
                    <a:pt x="2845" y="8"/>
                  </a:lnTo>
                  <a:lnTo>
                    <a:pt x="2845" y="8"/>
                  </a:lnTo>
                  <a:lnTo>
                    <a:pt x="2843" y="8"/>
                  </a:lnTo>
                  <a:lnTo>
                    <a:pt x="2841" y="10"/>
                  </a:lnTo>
                  <a:lnTo>
                    <a:pt x="2841" y="10"/>
                  </a:lnTo>
                  <a:lnTo>
                    <a:pt x="2840" y="10"/>
                  </a:lnTo>
                  <a:lnTo>
                    <a:pt x="2840" y="10"/>
                  </a:lnTo>
                  <a:lnTo>
                    <a:pt x="2840" y="8"/>
                  </a:lnTo>
                  <a:lnTo>
                    <a:pt x="2841" y="8"/>
                  </a:lnTo>
                  <a:lnTo>
                    <a:pt x="2843" y="6"/>
                  </a:lnTo>
                  <a:lnTo>
                    <a:pt x="2843" y="6"/>
                  </a:lnTo>
                  <a:lnTo>
                    <a:pt x="2843" y="5"/>
                  </a:lnTo>
                  <a:lnTo>
                    <a:pt x="2843" y="5"/>
                  </a:lnTo>
                  <a:lnTo>
                    <a:pt x="2843" y="3"/>
                  </a:lnTo>
                  <a:lnTo>
                    <a:pt x="2843" y="3"/>
                  </a:lnTo>
                  <a:lnTo>
                    <a:pt x="2846" y="3"/>
                  </a:lnTo>
                  <a:lnTo>
                    <a:pt x="2848" y="3"/>
                  </a:lnTo>
                  <a:lnTo>
                    <a:pt x="2848" y="3"/>
                  </a:lnTo>
                  <a:lnTo>
                    <a:pt x="2848" y="3"/>
                  </a:lnTo>
                  <a:lnTo>
                    <a:pt x="2848" y="3"/>
                  </a:lnTo>
                  <a:lnTo>
                    <a:pt x="2848" y="5"/>
                  </a:lnTo>
                  <a:lnTo>
                    <a:pt x="2849" y="5"/>
                  </a:lnTo>
                  <a:lnTo>
                    <a:pt x="2851" y="5"/>
                  </a:lnTo>
                  <a:lnTo>
                    <a:pt x="2851" y="5"/>
                  </a:lnTo>
                  <a:lnTo>
                    <a:pt x="2851" y="5"/>
                  </a:lnTo>
                  <a:lnTo>
                    <a:pt x="2851" y="3"/>
                  </a:lnTo>
                  <a:lnTo>
                    <a:pt x="2849" y="3"/>
                  </a:lnTo>
                  <a:lnTo>
                    <a:pt x="2849" y="2"/>
                  </a:lnTo>
                  <a:close/>
                  <a:moveTo>
                    <a:pt x="777" y="0"/>
                  </a:moveTo>
                  <a:lnTo>
                    <a:pt x="779" y="0"/>
                  </a:lnTo>
                  <a:lnTo>
                    <a:pt x="781" y="2"/>
                  </a:lnTo>
                  <a:lnTo>
                    <a:pt x="782" y="2"/>
                  </a:lnTo>
                  <a:lnTo>
                    <a:pt x="781" y="3"/>
                  </a:lnTo>
                  <a:lnTo>
                    <a:pt x="781" y="3"/>
                  </a:lnTo>
                  <a:lnTo>
                    <a:pt x="777" y="3"/>
                  </a:lnTo>
                  <a:lnTo>
                    <a:pt x="776" y="3"/>
                  </a:lnTo>
                  <a:lnTo>
                    <a:pt x="776" y="5"/>
                  </a:lnTo>
                  <a:lnTo>
                    <a:pt x="773" y="5"/>
                  </a:lnTo>
                  <a:lnTo>
                    <a:pt x="771" y="6"/>
                  </a:lnTo>
                  <a:lnTo>
                    <a:pt x="770" y="8"/>
                  </a:lnTo>
                  <a:lnTo>
                    <a:pt x="770" y="8"/>
                  </a:lnTo>
                  <a:lnTo>
                    <a:pt x="770" y="8"/>
                  </a:lnTo>
                  <a:lnTo>
                    <a:pt x="768" y="8"/>
                  </a:lnTo>
                  <a:lnTo>
                    <a:pt x="768" y="8"/>
                  </a:lnTo>
                  <a:lnTo>
                    <a:pt x="770" y="6"/>
                  </a:lnTo>
                  <a:lnTo>
                    <a:pt x="773" y="3"/>
                  </a:lnTo>
                  <a:lnTo>
                    <a:pt x="777" y="0"/>
                  </a:lnTo>
                  <a:close/>
                  <a:moveTo>
                    <a:pt x="2525" y="0"/>
                  </a:moveTo>
                  <a:lnTo>
                    <a:pt x="2526" y="0"/>
                  </a:lnTo>
                  <a:lnTo>
                    <a:pt x="2528" y="0"/>
                  </a:lnTo>
                  <a:lnTo>
                    <a:pt x="2528" y="0"/>
                  </a:lnTo>
                  <a:lnTo>
                    <a:pt x="2529" y="0"/>
                  </a:lnTo>
                  <a:lnTo>
                    <a:pt x="2532" y="0"/>
                  </a:lnTo>
                  <a:lnTo>
                    <a:pt x="2534" y="0"/>
                  </a:lnTo>
                  <a:lnTo>
                    <a:pt x="2536" y="0"/>
                  </a:lnTo>
                  <a:lnTo>
                    <a:pt x="2536" y="0"/>
                  </a:lnTo>
                  <a:lnTo>
                    <a:pt x="2536" y="0"/>
                  </a:lnTo>
                  <a:lnTo>
                    <a:pt x="2536" y="0"/>
                  </a:lnTo>
                  <a:lnTo>
                    <a:pt x="2534" y="2"/>
                  </a:lnTo>
                  <a:lnTo>
                    <a:pt x="2532" y="2"/>
                  </a:lnTo>
                  <a:lnTo>
                    <a:pt x="2529" y="3"/>
                  </a:lnTo>
                  <a:lnTo>
                    <a:pt x="2528" y="3"/>
                  </a:lnTo>
                  <a:lnTo>
                    <a:pt x="2528" y="3"/>
                  </a:lnTo>
                  <a:lnTo>
                    <a:pt x="2528" y="3"/>
                  </a:lnTo>
                  <a:lnTo>
                    <a:pt x="2526" y="3"/>
                  </a:lnTo>
                  <a:lnTo>
                    <a:pt x="2525" y="3"/>
                  </a:lnTo>
                  <a:lnTo>
                    <a:pt x="2525" y="3"/>
                  </a:lnTo>
                  <a:lnTo>
                    <a:pt x="2525" y="2"/>
                  </a:lnTo>
                  <a:lnTo>
                    <a:pt x="2523" y="2"/>
                  </a:lnTo>
                  <a:lnTo>
                    <a:pt x="2523" y="2"/>
                  </a:lnTo>
                  <a:lnTo>
                    <a:pt x="2523" y="2"/>
                  </a:lnTo>
                  <a:lnTo>
                    <a:pt x="2520" y="2"/>
                  </a:lnTo>
                  <a:lnTo>
                    <a:pt x="2521" y="0"/>
                  </a:lnTo>
                  <a:lnTo>
                    <a:pt x="2523" y="0"/>
                  </a:lnTo>
                  <a:lnTo>
                    <a:pt x="2525" y="0"/>
                  </a:lnTo>
                  <a:close/>
                  <a:moveTo>
                    <a:pt x="0" y="0"/>
                  </a:moveTo>
                  <a:lnTo>
                    <a:pt x="2" y="0"/>
                  </a:lnTo>
                  <a:lnTo>
                    <a:pt x="2" y="2"/>
                  </a:lnTo>
                  <a:lnTo>
                    <a:pt x="2" y="2"/>
                  </a:lnTo>
                  <a:lnTo>
                    <a:pt x="2" y="3"/>
                  </a:lnTo>
                  <a:lnTo>
                    <a:pt x="2" y="3"/>
                  </a:lnTo>
                  <a:lnTo>
                    <a:pt x="2" y="3"/>
                  </a:lnTo>
                  <a:lnTo>
                    <a:pt x="2" y="3"/>
                  </a:lnTo>
                  <a:lnTo>
                    <a:pt x="2" y="2"/>
                  </a:lnTo>
                  <a:lnTo>
                    <a:pt x="2" y="2"/>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36" name="Freeform 356">
              <a:extLst>
                <a:ext uri="{FF2B5EF4-FFF2-40B4-BE49-F238E27FC236}">
                  <a16:creationId xmlns:a16="http://schemas.microsoft.com/office/drawing/2014/main" id="{EAF0126F-D1F1-4F31-A706-1EF624BEA688}"/>
                </a:ext>
              </a:extLst>
            </p:cNvPr>
            <p:cNvSpPr>
              <a:spLocks noEditPoints="1"/>
            </p:cNvSpPr>
            <p:nvPr/>
          </p:nvSpPr>
          <p:spPr bwMode="auto">
            <a:xfrm>
              <a:off x="1141441" y="2365342"/>
              <a:ext cx="5746305" cy="196872"/>
            </a:xfrm>
            <a:custGeom>
              <a:avLst/>
              <a:gdLst>
                <a:gd name="T0" fmla="*/ 2575 w 2948"/>
                <a:gd name="T1" fmla="*/ 85 h 101"/>
                <a:gd name="T2" fmla="*/ 2558 w 2948"/>
                <a:gd name="T3" fmla="*/ 96 h 101"/>
                <a:gd name="T4" fmla="*/ 2552 w 2948"/>
                <a:gd name="T5" fmla="*/ 90 h 101"/>
                <a:gd name="T6" fmla="*/ 2561 w 2948"/>
                <a:gd name="T7" fmla="*/ 82 h 101"/>
                <a:gd name="T8" fmla="*/ 817 w 2948"/>
                <a:gd name="T9" fmla="*/ 79 h 101"/>
                <a:gd name="T10" fmla="*/ 775 w 2948"/>
                <a:gd name="T11" fmla="*/ 93 h 101"/>
                <a:gd name="T12" fmla="*/ 776 w 2948"/>
                <a:gd name="T13" fmla="*/ 83 h 101"/>
                <a:gd name="T14" fmla="*/ 2612 w 2948"/>
                <a:gd name="T15" fmla="*/ 74 h 101"/>
                <a:gd name="T16" fmla="*/ 141 w 2948"/>
                <a:gd name="T17" fmla="*/ 71 h 101"/>
                <a:gd name="T18" fmla="*/ 2946 w 2948"/>
                <a:gd name="T19" fmla="*/ 74 h 101"/>
                <a:gd name="T20" fmla="*/ 841 w 2948"/>
                <a:gd name="T21" fmla="*/ 61 h 101"/>
                <a:gd name="T22" fmla="*/ 836 w 2948"/>
                <a:gd name="T23" fmla="*/ 64 h 101"/>
                <a:gd name="T24" fmla="*/ 188 w 2948"/>
                <a:gd name="T25" fmla="*/ 61 h 101"/>
                <a:gd name="T26" fmla="*/ 696 w 2948"/>
                <a:gd name="T27" fmla="*/ 61 h 101"/>
                <a:gd name="T28" fmla="*/ 4 w 2948"/>
                <a:gd name="T29" fmla="*/ 61 h 101"/>
                <a:gd name="T30" fmla="*/ 461 w 2948"/>
                <a:gd name="T31" fmla="*/ 71 h 101"/>
                <a:gd name="T32" fmla="*/ 888 w 2948"/>
                <a:gd name="T33" fmla="*/ 58 h 101"/>
                <a:gd name="T34" fmla="*/ 2938 w 2948"/>
                <a:gd name="T35" fmla="*/ 50 h 101"/>
                <a:gd name="T36" fmla="*/ 27 w 2948"/>
                <a:gd name="T37" fmla="*/ 47 h 101"/>
                <a:gd name="T38" fmla="*/ 866 w 2948"/>
                <a:gd name="T39" fmla="*/ 52 h 101"/>
                <a:gd name="T40" fmla="*/ 861 w 2948"/>
                <a:gd name="T41" fmla="*/ 44 h 101"/>
                <a:gd name="T42" fmla="*/ 4 w 2948"/>
                <a:gd name="T43" fmla="*/ 42 h 101"/>
                <a:gd name="T44" fmla="*/ 2708 w 2948"/>
                <a:gd name="T45" fmla="*/ 34 h 101"/>
                <a:gd name="T46" fmla="*/ 2930 w 2948"/>
                <a:gd name="T47" fmla="*/ 34 h 101"/>
                <a:gd name="T48" fmla="*/ 2 w 2948"/>
                <a:gd name="T49" fmla="*/ 30 h 101"/>
                <a:gd name="T50" fmla="*/ 2728 w 2948"/>
                <a:gd name="T51" fmla="*/ 30 h 101"/>
                <a:gd name="T52" fmla="*/ 2724 w 2948"/>
                <a:gd name="T53" fmla="*/ 42 h 101"/>
                <a:gd name="T54" fmla="*/ 2728 w 2948"/>
                <a:gd name="T55" fmla="*/ 28 h 101"/>
                <a:gd name="T56" fmla="*/ 2823 w 2948"/>
                <a:gd name="T57" fmla="*/ 30 h 101"/>
                <a:gd name="T58" fmla="*/ 2848 w 2948"/>
                <a:gd name="T59" fmla="*/ 50 h 101"/>
                <a:gd name="T60" fmla="*/ 2828 w 2948"/>
                <a:gd name="T61" fmla="*/ 66 h 101"/>
                <a:gd name="T62" fmla="*/ 2812 w 2948"/>
                <a:gd name="T63" fmla="*/ 50 h 101"/>
                <a:gd name="T64" fmla="*/ 2809 w 2948"/>
                <a:gd name="T65" fmla="*/ 34 h 101"/>
                <a:gd name="T66" fmla="*/ 2755 w 2948"/>
                <a:gd name="T67" fmla="*/ 30 h 101"/>
                <a:gd name="T68" fmla="*/ 2751 w 2948"/>
                <a:gd name="T69" fmla="*/ 25 h 101"/>
                <a:gd name="T70" fmla="*/ 2758 w 2948"/>
                <a:gd name="T71" fmla="*/ 30 h 101"/>
                <a:gd name="T72" fmla="*/ 2760 w 2948"/>
                <a:gd name="T73" fmla="*/ 23 h 101"/>
                <a:gd name="T74" fmla="*/ 2818 w 2948"/>
                <a:gd name="T75" fmla="*/ 20 h 101"/>
                <a:gd name="T76" fmla="*/ 740 w 2948"/>
                <a:gd name="T77" fmla="*/ 25 h 101"/>
                <a:gd name="T78" fmla="*/ 2725 w 2948"/>
                <a:gd name="T79" fmla="*/ 22 h 101"/>
                <a:gd name="T80" fmla="*/ 2714 w 2948"/>
                <a:gd name="T81" fmla="*/ 36 h 101"/>
                <a:gd name="T82" fmla="*/ 2716 w 2948"/>
                <a:gd name="T83" fmla="*/ 25 h 101"/>
                <a:gd name="T84" fmla="*/ 2719 w 2948"/>
                <a:gd name="T85" fmla="*/ 17 h 101"/>
                <a:gd name="T86" fmla="*/ 2727 w 2948"/>
                <a:gd name="T87" fmla="*/ 19 h 101"/>
                <a:gd name="T88" fmla="*/ 2905 w 2948"/>
                <a:gd name="T89" fmla="*/ 17 h 101"/>
                <a:gd name="T90" fmla="*/ 8 w 2948"/>
                <a:gd name="T91" fmla="*/ 6 h 101"/>
                <a:gd name="T92" fmla="*/ 2877 w 2948"/>
                <a:gd name="T93" fmla="*/ 3 h 101"/>
                <a:gd name="T94" fmla="*/ 2894 w 2948"/>
                <a:gd name="T95" fmla="*/ 30 h 101"/>
                <a:gd name="T96" fmla="*/ 2891 w 2948"/>
                <a:gd name="T97" fmla="*/ 46 h 101"/>
                <a:gd name="T98" fmla="*/ 2875 w 2948"/>
                <a:gd name="T99" fmla="*/ 39 h 101"/>
                <a:gd name="T100" fmla="*/ 2875 w 2948"/>
                <a:gd name="T101" fmla="*/ 30 h 101"/>
                <a:gd name="T102" fmla="*/ 2862 w 2948"/>
                <a:gd name="T103" fmla="*/ 12 h 101"/>
                <a:gd name="T104" fmla="*/ 2872 w 2948"/>
                <a:gd name="T105" fmla="*/ 11 h 101"/>
                <a:gd name="T106" fmla="*/ 2885 w 2948"/>
                <a:gd name="T107" fmla="*/ 17 h 101"/>
                <a:gd name="T108" fmla="*/ 787 w 2948"/>
                <a:gd name="T109" fmla="*/ 1 h 101"/>
                <a:gd name="T110" fmla="*/ 776 w 2948"/>
                <a:gd name="T111" fmla="*/ 6 h 101"/>
                <a:gd name="T112" fmla="*/ 759 w 2948"/>
                <a:gd name="T113" fmla="*/ 23 h 101"/>
                <a:gd name="T114" fmla="*/ 721 w 2948"/>
                <a:gd name="T115" fmla="*/ 44 h 101"/>
                <a:gd name="T116" fmla="*/ 683 w 2948"/>
                <a:gd name="T117" fmla="*/ 38 h 101"/>
                <a:gd name="T118" fmla="*/ 701 w 2948"/>
                <a:gd name="T119" fmla="*/ 27 h 101"/>
                <a:gd name="T120" fmla="*/ 705 w 2948"/>
                <a:gd name="T121" fmla="*/ 12 h 101"/>
                <a:gd name="T122" fmla="*/ 721 w 2948"/>
                <a:gd name="T123" fmla="*/ 12 h 101"/>
                <a:gd name="T124" fmla="*/ 765 w 2948"/>
                <a:gd name="T125"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48" h="101">
                  <a:moveTo>
                    <a:pt x="2569" y="79"/>
                  </a:moveTo>
                  <a:lnTo>
                    <a:pt x="2569" y="79"/>
                  </a:lnTo>
                  <a:lnTo>
                    <a:pt x="2571" y="79"/>
                  </a:lnTo>
                  <a:lnTo>
                    <a:pt x="2571" y="79"/>
                  </a:lnTo>
                  <a:lnTo>
                    <a:pt x="2571" y="80"/>
                  </a:lnTo>
                  <a:lnTo>
                    <a:pt x="2571" y="80"/>
                  </a:lnTo>
                  <a:lnTo>
                    <a:pt x="2571" y="80"/>
                  </a:lnTo>
                  <a:lnTo>
                    <a:pt x="2571" y="80"/>
                  </a:lnTo>
                  <a:lnTo>
                    <a:pt x="2572" y="80"/>
                  </a:lnTo>
                  <a:lnTo>
                    <a:pt x="2572" y="80"/>
                  </a:lnTo>
                  <a:lnTo>
                    <a:pt x="2572" y="80"/>
                  </a:lnTo>
                  <a:lnTo>
                    <a:pt x="2574" y="80"/>
                  </a:lnTo>
                  <a:lnTo>
                    <a:pt x="2574" y="80"/>
                  </a:lnTo>
                  <a:lnTo>
                    <a:pt x="2574" y="80"/>
                  </a:lnTo>
                  <a:lnTo>
                    <a:pt x="2574" y="80"/>
                  </a:lnTo>
                  <a:lnTo>
                    <a:pt x="2575" y="80"/>
                  </a:lnTo>
                  <a:lnTo>
                    <a:pt x="2575" y="80"/>
                  </a:lnTo>
                  <a:lnTo>
                    <a:pt x="2575" y="80"/>
                  </a:lnTo>
                  <a:lnTo>
                    <a:pt x="2575" y="82"/>
                  </a:lnTo>
                  <a:lnTo>
                    <a:pt x="2575" y="82"/>
                  </a:lnTo>
                  <a:lnTo>
                    <a:pt x="2574" y="83"/>
                  </a:lnTo>
                  <a:lnTo>
                    <a:pt x="2574" y="83"/>
                  </a:lnTo>
                  <a:lnTo>
                    <a:pt x="2574" y="85"/>
                  </a:lnTo>
                  <a:lnTo>
                    <a:pt x="2574" y="85"/>
                  </a:lnTo>
                  <a:lnTo>
                    <a:pt x="2574" y="85"/>
                  </a:lnTo>
                  <a:lnTo>
                    <a:pt x="2574" y="85"/>
                  </a:lnTo>
                  <a:lnTo>
                    <a:pt x="2574" y="85"/>
                  </a:lnTo>
                  <a:lnTo>
                    <a:pt x="2574" y="85"/>
                  </a:lnTo>
                  <a:lnTo>
                    <a:pt x="2575" y="85"/>
                  </a:lnTo>
                  <a:lnTo>
                    <a:pt x="2575" y="85"/>
                  </a:lnTo>
                  <a:lnTo>
                    <a:pt x="2575" y="85"/>
                  </a:lnTo>
                  <a:lnTo>
                    <a:pt x="2575" y="85"/>
                  </a:lnTo>
                  <a:lnTo>
                    <a:pt x="2575" y="85"/>
                  </a:lnTo>
                  <a:lnTo>
                    <a:pt x="2575" y="86"/>
                  </a:lnTo>
                  <a:lnTo>
                    <a:pt x="2575" y="86"/>
                  </a:lnTo>
                  <a:lnTo>
                    <a:pt x="2575" y="86"/>
                  </a:lnTo>
                  <a:lnTo>
                    <a:pt x="2574" y="86"/>
                  </a:lnTo>
                  <a:lnTo>
                    <a:pt x="2574" y="86"/>
                  </a:lnTo>
                  <a:lnTo>
                    <a:pt x="2574" y="86"/>
                  </a:lnTo>
                  <a:lnTo>
                    <a:pt x="2574" y="88"/>
                  </a:lnTo>
                  <a:lnTo>
                    <a:pt x="2574" y="90"/>
                  </a:lnTo>
                  <a:lnTo>
                    <a:pt x="2574" y="90"/>
                  </a:lnTo>
                  <a:lnTo>
                    <a:pt x="2574" y="90"/>
                  </a:lnTo>
                  <a:lnTo>
                    <a:pt x="2572" y="91"/>
                  </a:lnTo>
                  <a:lnTo>
                    <a:pt x="2572" y="91"/>
                  </a:lnTo>
                  <a:lnTo>
                    <a:pt x="2572" y="91"/>
                  </a:lnTo>
                  <a:lnTo>
                    <a:pt x="2572" y="93"/>
                  </a:lnTo>
                  <a:lnTo>
                    <a:pt x="2571" y="93"/>
                  </a:lnTo>
                  <a:lnTo>
                    <a:pt x="2571" y="93"/>
                  </a:lnTo>
                  <a:lnTo>
                    <a:pt x="2569" y="94"/>
                  </a:lnTo>
                  <a:lnTo>
                    <a:pt x="2568" y="94"/>
                  </a:lnTo>
                  <a:lnTo>
                    <a:pt x="2566" y="94"/>
                  </a:lnTo>
                  <a:lnTo>
                    <a:pt x="2564" y="94"/>
                  </a:lnTo>
                  <a:lnTo>
                    <a:pt x="2564" y="96"/>
                  </a:lnTo>
                  <a:lnTo>
                    <a:pt x="2563" y="97"/>
                  </a:lnTo>
                  <a:lnTo>
                    <a:pt x="2563" y="97"/>
                  </a:lnTo>
                  <a:lnTo>
                    <a:pt x="2563" y="97"/>
                  </a:lnTo>
                  <a:lnTo>
                    <a:pt x="2561" y="97"/>
                  </a:lnTo>
                  <a:lnTo>
                    <a:pt x="2561" y="96"/>
                  </a:lnTo>
                  <a:lnTo>
                    <a:pt x="2561" y="96"/>
                  </a:lnTo>
                  <a:lnTo>
                    <a:pt x="2561" y="96"/>
                  </a:lnTo>
                  <a:lnTo>
                    <a:pt x="2561" y="96"/>
                  </a:lnTo>
                  <a:lnTo>
                    <a:pt x="2561" y="96"/>
                  </a:lnTo>
                  <a:lnTo>
                    <a:pt x="2560" y="96"/>
                  </a:lnTo>
                  <a:lnTo>
                    <a:pt x="2560" y="96"/>
                  </a:lnTo>
                  <a:lnTo>
                    <a:pt x="2558" y="96"/>
                  </a:lnTo>
                  <a:lnTo>
                    <a:pt x="2558" y="97"/>
                  </a:lnTo>
                  <a:lnTo>
                    <a:pt x="2557" y="97"/>
                  </a:lnTo>
                  <a:lnTo>
                    <a:pt x="2555" y="99"/>
                  </a:lnTo>
                  <a:lnTo>
                    <a:pt x="2555" y="99"/>
                  </a:lnTo>
                  <a:lnTo>
                    <a:pt x="2555" y="99"/>
                  </a:lnTo>
                  <a:lnTo>
                    <a:pt x="2555" y="101"/>
                  </a:lnTo>
                  <a:lnTo>
                    <a:pt x="2553" y="101"/>
                  </a:lnTo>
                  <a:lnTo>
                    <a:pt x="2553" y="101"/>
                  </a:lnTo>
                  <a:lnTo>
                    <a:pt x="2553" y="101"/>
                  </a:lnTo>
                  <a:lnTo>
                    <a:pt x="2553" y="101"/>
                  </a:lnTo>
                  <a:lnTo>
                    <a:pt x="2553" y="99"/>
                  </a:lnTo>
                  <a:lnTo>
                    <a:pt x="2553" y="99"/>
                  </a:lnTo>
                  <a:lnTo>
                    <a:pt x="2553" y="99"/>
                  </a:lnTo>
                  <a:lnTo>
                    <a:pt x="2553" y="99"/>
                  </a:lnTo>
                  <a:lnTo>
                    <a:pt x="2552" y="99"/>
                  </a:lnTo>
                  <a:lnTo>
                    <a:pt x="2550" y="101"/>
                  </a:lnTo>
                  <a:lnTo>
                    <a:pt x="2550" y="101"/>
                  </a:lnTo>
                  <a:lnTo>
                    <a:pt x="2550" y="99"/>
                  </a:lnTo>
                  <a:lnTo>
                    <a:pt x="2550" y="99"/>
                  </a:lnTo>
                  <a:lnTo>
                    <a:pt x="2552" y="97"/>
                  </a:lnTo>
                  <a:lnTo>
                    <a:pt x="2553" y="94"/>
                  </a:lnTo>
                  <a:lnTo>
                    <a:pt x="2553" y="94"/>
                  </a:lnTo>
                  <a:lnTo>
                    <a:pt x="2553" y="94"/>
                  </a:lnTo>
                  <a:lnTo>
                    <a:pt x="2553" y="94"/>
                  </a:lnTo>
                  <a:lnTo>
                    <a:pt x="2552" y="93"/>
                  </a:lnTo>
                  <a:lnTo>
                    <a:pt x="2552" y="93"/>
                  </a:lnTo>
                  <a:lnTo>
                    <a:pt x="2552" y="91"/>
                  </a:lnTo>
                  <a:lnTo>
                    <a:pt x="2552" y="91"/>
                  </a:lnTo>
                  <a:lnTo>
                    <a:pt x="2552" y="91"/>
                  </a:lnTo>
                  <a:lnTo>
                    <a:pt x="2552" y="91"/>
                  </a:lnTo>
                  <a:lnTo>
                    <a:pt x="2552" y="91"/>
                  </a:lnTo>
                  <a:lnTo>
                    <a:pt x="2552" y="91"/>
                  </a:lnTo>
                  <a:lnTo>
                    <a:pt x="2552" y="90"/>
                  </a:lnTo>
                  <a:lnTo>
                    <a:pt x="2552" y="90"/>
                  </a:lnTo>
                  <a:lnTo>
                    <a:pt x="2552" y="88"/>
                  </a:lnTo>
                  <a:lnTo>
                    <a:pt x="2552" y="88"/>
                  </a:lnTo>
                  <a:lnTo>
                    <a:pt x="2552" y="88"/>
                  </a:lnTo>
                  <a:lnTo>
                    <a:pt x="2552" y="88"/>
                  </a:lnTo>
                  <a:lnTo>
                    <a:pt x="2552" y="90"/>
                  </a:lnTo>
                  <a:lnTo>
                    <a:pt x="2553" y="90"/>
                  </a:lnTo>
                  <a:lnTo>
                    <a:pt x="2553" y="90"/>
                  </a:lnTo>
                  <a:lnTo>
                    <a:pt x="2553" y="91"/>
                  </a:lnTo>
                  <a:lnTo>
                    <a:pt x="2553" y="91"/>
                  </a:lnTo>
                  <a:lnTo>
                    <a:pt x="2553" y="91"/>
                  </a:lnTo>
                  <a:lnTo>
                    <a:pt x="2553" y="90"/>
                  </a:lnTo>
                  <a:lnTo>
                    <a:pt x="2553" y="90"/>
                  </a:lnTo>
                  <a:lnTo>
                    <a:pt x="2555" y="88"/>
                  </a:lnTo>
                  <a:lnTo>
                    <a:pt x="2555" y="86"/>
                  </a:lnTo>
                  <a:lnTo>
                    <a:pt x="2555" y="86"/>
                  </a:lnTo>
                  <a:lnTo>
                    <a:pt x="2557" y="85"/>
                  </a:lnTo>
                  <a:lnTo>
                    <a:pt x="2557" y="85"/>
                  </a:lnTo>
                  <a:lnTo>
                    <a:pt x="2557" y="85"/>
                  </a:lnTo>
                  <a:lnTo>
                    <a:pt x="2558" y="85"/>
                  </a:lnTo>
                  <a:lnTo>
                    <a:pt x="2558" y="86"/>
                  </a:lnTo>
                  <a:lnTo>
                    <a:pt x="2560" y="86"/>
                  </a:lnTo>
                  <a:lnTo>
                    <a:pt x="2561" y="88"/>
                  </a:lnTo>
                  <a:lnTo>
                    <a:pt x="2561" y="88"/>
                  </a:lnTo>
                  <a:lnTo>
                    <a:pt x="2561" y="88"/>
                  </a:lnTo>
                  <a:lnTo>
                    <a:pt x="2561" y="90"/>
                  </a:lnTo>
                  <a:lnTo>
                    <a:pt x="2563" y="90"/>
                  </a:lnTo>
                  <a:lnTo>
                    <a:pt x="2563" y="90"/>
                  </a:lnTo>
                  <a:lnTo>
                    <a:pt x="2563" y="88"/>
                  </a:lnTo>
                  <a:lnTo>
                    <a:pt x="2563" y="86"/>
                  </a:lnTo>
                  <a:lnTo>
                    <a:pt x="2563" y="85"/>
                  </a:lnTo>
                  <a:lnTo>
                    <a:pt x="2561" y="83"/>
                  </a:lnTo>
                  <a:lnTo>
                    <a:pt x="2561" y="82"/>
                  </a:lnTo>
                  <a:lnTo>
                    <a:pt x="2561" y="82"/>
                  </a:lnTo>
                  <a:lnTo>
                    <a:pt x="2561" y="80"/>
                  </a:lnTo>
                  <a:lnTo>
                    <a:pt x="2561" y="80"/>
                  </a:lnTo>
                  <a:lnTo>
                    <a:pt x="2561" y="80"/>
                  </a:lnTo>
                  <a:lnTo>
                    <a:pt x="2561" y="80"/>
                  </a:lnTo>
                  <a:lnTo>
                    <a:pt x="2561" y="80"/>
                  </a:lnTo>
                  <a:lnTo>
                    <a:pt x="2563" y="80"/>
                  </a:lnTo>
                  <a:lnTo>
                    <a:pt x="2563" y="80"/>
                  </a:lnTo>
                  <a:lnTo>
                    <a:pt x="2563" y="80"/>
                  </a:lnTo>
                  <a:lnTo>
                    <a:pt x="2563" y="80"/>
                  </a:lnTo>
                  <a:lnTo>
                    <a:pt x="2563" y="80"/>
                  </a:lnTo>
                  <a:lnTo>
                    <a:pt x="2563" y="80"/>
                  </a:lnTo>
                  <a:lnTo>
                    <a:pt x="2563" y="80"/>
                  </a:lnTo>
                  <a:lnTo>
                    <a:pt x="2563" y="80"/>
                  </a:lnTo>
                  <a:lnTo>
                    <a:pt x="2563" y="80"/>
                  </a:lnTo>
                  <a:lnTo>
                    <a:pt x="2564" y="79"/>
                  </a:lnTo>
                  <a:lnTo>
                    <a:pt x="2564" y="79"/>
                  </a:lnTo>
                  <a:lnTo>
                    <a:pt x="2564" y="79"/>
                  </a:lnTo>
                  <a:lnTo>
                    <a:pt x="2566" y="79"/>
                  </a:lnTo>
                  <a:lnTo>
                    <a:pt x="2568" y="79"/>
                  </a:lnTo>
                  <a:lnTo>
                    <a:pt x="2569" y="79"/>
                  </a:lnTo>
                  <a:close/>
                  <a:moveTo>
                    <a:pt x="792" y="74"/>
                  </a:moveTo>
                  <a:lnTo>
                    <a:pt x="794" y="74"/>
                  </a:lnTo>
                  <a:lnTo>
                    <a:pt x="795" y="77"/>
                  </a:lnTo>
                  <a:lnTo>
                    <a:pt x="798" y="75"/>
                  </a:lnTo>
                  <a:lnTo>
                    <a:pt x="798" y="75"/>
                  </a:lnTo>
                  <a:lnTo>
                    <a:pt x="798" y="79"/>
                  </a:lnTo>
                  <a:lnTo>
                    <a:pt x="798" y="79"/>
                  </a:lnTo>
                  <a:lnTo>
                    <a:pt x="800" y="79"/>
                  </a:lnTo>
                  <a:lnTo>
                    <a:pt x="803" y="77"/>
                  </a:lnTo>
                  <a:lnTo>
                    <a:pt x="808" y="77"/>
                  </a:lnTo>
                  <a:lnTo>
                    <a:pt x="811" y="77"/>
                  </a:lnTo>
                  <a:lnTo>
                    <a:pt x="817" y="79"/>
                  </a:lnTo>
                  <a:lnTo>
                    <a:pt x="822" y="80"/>
                  </a:lnTo>
                  <a:lnTo>
                    <a:pt x="828" y="80"/>
                  </a:lnTo>
                  <a:lnTo>
                    <a:pt x="830" y="80"/>
                  </a:lnTo>
                  <a:lnTo>
                    <a:pt x="839" y="80"/>
                  </a:lnTo>
                  <a:lnTo>
                    <a:pt x="839" y="82"/>
                  </a:lnTo>
                  <a:lnTo>
                    <a:pt x="839" y="82"/>
                  </a:lnTo>
                  <a:lnTo>
                    <a:pt x="830" y="82"/>
                  </a:lnTo>
                  <a:lnTo>
                    <a:pt x="822" y="80"/>
                  </a:lnTo>
                  <a:lnTo>
                    <a:pt x="819" y="80"/>
                  </a:lnTo>
                  <a:lnTo>
                    <a:pt x="816" y="80"/>
                  </a:lnTo>
                  <a:lnTo>
                    <a:pt x="816" y="80"/>
                  </a:lnTo>
                  <a:lnTo>
                    <a:pt x="816" y="80"/>
                  </a:lnTo>
                  <a:lnTo>
                    <a:pt x="814" y="80"/>
                  </a:lnTo>
                  <a:lnTo>
                    <a:pt x="814" y="80"/>
                  </a:lnTo>
                  <a:lnTo>
                    <a:pt x="814" y="80"/>
                  </a:lnTo>
                  <a:lnTo>
                    <a:pt x="814" y="80"/>
                  </a:lnTo>
                  <a:lnTo>
                    <a:pt x="813" y="82"/>
                  </a:lnTo>
                  <a:lnTo>
                    <a:pt x="813" y="82"/>
                  </a:lnTo>
                  <a:lnTo>
                    <a:pt x="811" y="83"/>
                  </a:lnTo>
                  <a:lnTo>
                    <a:pt x="808" y="83"/>
                  </a:lnTo>
                  <a:lnTo>
                    <a:pt x="800" y="85"/>
                  </a:lnTo>
                  <a:lnTo>
                    <a:pt x="797" y="85"/>
                  </a:lnTo>
                  <a:lnTo>
                    <a:pt x="795" y="85"/>
                  </a:lnTo>
                  <a:lnTo>
                    <a:pt x="794" y="85"/>
                  </a:lnTo>
                  <a:lnTo>
                    <a:pt x="792" y="85"/>
                  </a:lnTo>
                  <a:lnTo>
                    <a:pt x="792" y="85"/>
                  </a:lnTo>
                  <a:lnTo>
                    <a:pt x="789" y="85"/>
                  </a:lnTo>
                  <a:lnTo>
                    <a:pt x="783" y="86"/>
                  </a:lnTo>
                  <a:lnTo>
                    <a:pt x="781" y="88"/>
                  </a:lnTo>
                  <a:lnTo>
                    <a:pt x="778" y="90"/>
                  </a:lnTo>
                  <a:lnTo>
                    <a:pt x="776" y="91"/>
                  </a:lnTo>
                  <a:lnTo>
                    <a:pt x="776" y="91"/>
                  </a:lnTo>
                  <a:lnTo>
                    <a:pt x="775" y="93"/>
                  </a:lnTo>
                  <a:lnTo>
                    <a:pt x="775" y="93"/>
                  </a:lnTo>
                  <a:lnTo>
                    <a:pt x="776" y="94"/>
                  </a:lnTo>
                  <a:lnTo>
                    <a:pt x="776" y="94"/>
                  </a:lnTo>
                  <a:lnTo>
                    <a:pt x="776" y="94"/>
                  </a:lnTo>
                  <a:lnTo>
                    <a:pt x="772" y="94"/>
                  </a:lnTo>
                  <a:lnTo>
                    <a:pt x="772" y="94"/>
                  </a:lnTo>
                  <a:lnTo>
                    <a:pt x="770" y="96"/>
                  </a:lnTo>
                  <a:lnTo>
                    <a:pt x="770" y="96"/>
                  </a:lnTo>
                  <a:lnTo>
                    <a:pt x="770" y="97"/>
                  </a:lnTo>
                  <a:lnTo>
                    <a:pt x="770" y="97"/>
                  </a:lnTo>
                  <a:lnTo>
                    <a:pt x="768" y="94"/>
                  </a:lnTo>
                  <a:lnTo>
                    <a:pt x="768" y="94"/>
                  </a:lnTo>
                  <a:lnTo>
                    <a:pt x="768" y="94"/>
                  </a:lnTo>
                  <a:lnTo>
                    <a:pt x="767" y="96"/>
                  </a:lnTo>
                  <a:lnTo>
                    <a:pt x="767" y="97"/>
                  </a:lnTo>
                  <a:lnTo>
                    <a:pt x="767" y="97"/>
                  </a:lnTo>
                  <a:lnTo>
                    <a:pt x="765" y="97"/>
                  </a:lnTo>
                  <a:lnTo>
                    <a:pt x="765" y="96"/>
                  </a:lnTo>
                  <a:lnTo>
                    <a:pt x="765" y="96"/>
                  </a:lnTo>
                  <a:lnTo>
                    <a:pt x="765" y="94"/>
                  </a:lnTo>
                  <a:lnTo>
                    <a:pt x="764" y="93"/>
                  </a:lnTo>
                  <a:lnTo>
                    <a:pt x="762" y="93"/>
                  </a:lnTo>
                  <a:lnTo>
                    <a:pt x="762" y="93"/>
                  </a:lnTo>
                  <a:lnTo>
                    <a:pt x="764" y="91"/>
                  </a:lnTo>
                  <a:lnTo>
                    <a:pt x="764" y="91"/>
                  </a:lnTo>
                  <a:lnTo>
                    <a:pt x="765" y="91"/>
                  </a:lnTo>
                  <a:lnTo>
                    <a:pt x="765" y="93"/>
                  </a:lnTo>
                  <a:lnTo>
                    <a:pt x="765" y="93"/>
                  </a:lnTo>
                  <a:lnTo>
                    <a:pt x="767" y="91"/>
                  </a:lnTo>
                  <a:lnTo>
                    <a:pt x="768" y="90"/>
                  </a:lnTo>
                  <a:lnTo>
                    <a:pt x="773" y="86"/>
                  </a:lnTo>
                  <a:lnTo>
                    <a:pt x="775" y="85"/>
                  </a:lnTo>
                  <a:lnTo>
                    <a:pt x="776" y="83"/>
                  </a:lnTo>
                  <a:lnTo>
                    <a:pt x="781" y="80"/>
                  </a:lnTo>
                  <a:lnTo>
                    <a:pt x="784" y="79"/>
                  </a:lnTo>
                  <a:lnTo>
                    <a:pt x="784" y="79"/>
                  </a:lnTo>
                  <a:lnTo>
                    <a:pt x="784" y="79"/>
                  </a:lnTo>
                  <a:lnTo>
                    <a:pt x="784" y="77"/>
                  </a:lnTo>
                  <a:lnTo>
                    <a:pt x="784" y="77"/>
                  </a:lnTo>
                  <a:lnTo>
                    <a:pt x="786" y="75"/>
                  </a:lnTo>
                  <a:lnTo>
                    <a:pt x="787" y="75"/>
                  </a:lnTo>
                  <a:lnTo>
                    <a:pt x="789" y="75"/>
                  </a:lnTo>
                  <a:lnTo>
                    <a:pt x="790" y="74"/>
                  </a:lnTo>
                  <a:lnTo>
                    <a:pt x="792" y="74"/>
                  </a:lnTo>
                  <a:close/>
                  <a:moveTo>
                    <a:pt x="2629" y="74"/>
                  </a:moveTo>
                  <a:lnTo>
                    <a:pt x="2629" y="74"/>
                  </a:lnTo>
                  <a:lnTo>
                    <a:pt x="2629" y="75"/>
                  </a:lnTo>
                  <a:lnTo>
                    <a:pt x="2629" y="79"/>
                  </a:lnTo>
                  <a:lnTo>
                    <a:pt x="2629" y="79"/>
                  </a:lnTo>
                  <a:lnTo>
                    <a:pt x="2631" y="79"/>
                  </a:lnTo>
                  <a:lnTo>
                    <a:pt x="2632" y="80"/>
                  </a:lnTo>
                  <a:lnTo>
                    <a:pt x="2631" y="82"/>
                  </a:lnTo>
                  <a:lnTo>
                    <a:pt x="2626" y="82"/>
                  </a:lnTo>
                  <a:lnTo>
                    <a:pt x="2624" y="80"/>
                  </a:lnTo>
                  <a:lnTo>
                    <a:pt x="2623" y="80"/>
                  </a:lnTo>
                  <a:lnTo>
                    <a:pt x="2621" y="82"/>
                  </a:lnTo>
                  <a:lnTo>
                    <a:pt x="2620" y="79"/>
                  </a:lnTo>
                  <a:lnTo>
                    <a:pt x="2618" y="79"/>
                  </a:lnTo>
                  <a:lnTo>
                    <a:pt x="2616" y="77"/>
                  </a:lnTo>
                  <a:lnTo>
                    <a:pt x="2613" y="77"/>
                  </a:lnTo>
                  <a:lnTo>
                    <a:pt x="2612" y="77"/>
                  </a:lnTo>
                  <a:lnTo>
                    <a:pt x="2605" y="77"/>
                  </a:lnTo>
                  <a:lnTo>
                    <a:pt x="2604" y="77"/>
                  </a:lnTo>
                  <a:lnTo>
                    <a:pt x="2607" y="77"/>
                  </a:lnTo>
                  <a:lnTo>
                    <a:pt x="2610" y="75"/>
                  </a:lnTo>
                  <a:lnTo>
                    <a:pt x="2612" y="74"/>
                  </a:lnTo>
                  <a:lnTo>
                    <a:pt x="2612" y="75"/>
                  </a:lnTo>
                  <a:lnTo>
                    <a:pt x="2613" y="75"/>
                  </a:lnTo>
                  <a:lnTo>
                    <a:pt x="2615" y="74"/>
                  </a:lnTo>
                  <a:lnTo>
                    <a:pt x="2616" y="75"/>
                  </a:lnTo>
                  <a:lnTo>
                    <a:pt x="2618" y="75"/>
                  </a:lnTo>
                  <a:lnTo>
                    <a:pt x="2623" y="77"/>
                  </a:lnTo>
                  <a:lnTo>
                    <a:pt x="2623" y="74"/>
                  </a:lnTo>
                  <a:lnTo>
                    <a:pt x="2626" y="75"/>
                  </a:lnTo>
                  <a:lnTo>
                    <a:pt x="2628" y="75"/>
                  </a:lnTo>
                  <a:lnTo>
                    <a:pt x="2628" y="74"/>
                  </a:lnTo>
                  <a:lnTo>
                    <a:pt x="2629" y="74"/>
                  </a:lnTo>
                  <a:close/>
                  <a:moveTo>
                    <a:pt x="71" y="72"/>
                  </a:moveTo>
                  <a:lnTo>
                    <a:pt x="75" y="74"/>
                  </a:lnTo>
                  <a:lnTo>
                    <a:pt x="75" y="74"/>
                  </a:lnTo>
                  <a:lnTo>
                    <a:pt x="76" y="74"/>
                  </a:lnTo>
                  <a:lnTo>
                    <a:pt x="78" y="74"/>
                  </a:lnTo>
                  <a:lnTo>
                    <a:pt x="78" y="75"/>
                  </a:lnTo>
                  <a:lnTo>
                    <a:pt x="76" y="75"/>
                  </a:lnTo>
                  <a:lnTo>
                    <a:pt x="76" y="75"/>
                  </a:lnTo>
                  <a:lnTo>
                    <a:pt x="76" y="77"/>
                  </a:lnTo>
                  <a:lnTo>
                    <a:pt x="78" y="77"/>
                  </a:lnTo>
                  <a:lnTo>
                    <a:pt x="79" y="77"/>
                  </a:lnTo>
                  <a:lnTo>
                    <a:pt x="79" y="79"/>
                  </a:lnTo>
                  <a:lnTo>
                    <a:pt x="79" y="79"/>
                  </a:lnTo>
                  <a:lnTo>
                    <a:pt x="76" y="77"/>
                  </a:lnTo>
                  <a:lnTo>
                    <a:pt x="76" y="77"/>
                  </a:lnTo>
                  <a:lnTo>
                    <a:pt x="75" y="77"/>
                  </a:lnTo>
                  <a:lnTo>
                    <a:pt x="73" y="75"/>
                  </a:lnTo>
                  <a:lnTo>
                    <a:pt x="73" y="75"/>
                  </a:lnTo>
                  <a:lnTo>
                    <a:pt x="71" y="74"/>
                  </a:lnTo>
                  <a:lnTo>
                    <a:pt x="71" y="72"/>
                  </a:lnTo>
                  <a:lnTo>
                    <a:pt x="71" y="72"/>
                  </a:lnTo>
                  <a:close/>
                  <a:moveTo>
                    <a:pt x="141" y="71"/>
                  </a:moveTo>
                  <a:lnTo>
                    <a:pt x="142" y="71"/>
                  </a:lnTo>
                  <a:lnTo>
                    <a:pt x="144" y="71"/>
                  </a:lnTo>
                  <a:lnTo>
                    <a:pt x="146" y="71"/>
                  </a:lnTo>
                  <a:lnTo>
                    <a:pt x="144" y="72"/>
                  </a:lnTo>
                  <a:lnTo>
                    <a:pt x="142" y="72"/>
                  </a:lnTo>
                  <a:lnTo>
                    <a:pt x="141" y="72"/>
                  </a:lnTo>
                  <a:lnTo>
                    <a:pt x="138" y="74"/>
                  </a:lnTo>
                  <a:lnTo>
                    <a:pt x="138" y="74"/>
                  </a:lnTo>
                  <a:lnTo>
                    <a:pt x="138" y="75"/>
                  </a:lnTo>
                  <a:lnTo>
                    <a:pt x="138" y="75"/>
                  </a:lnTo>
                  <a:lnTo>
                    <a:pt x="138" y="77"/>
                  </a:lnTo>
                  <a:lnTo>
                    <a:pt x="136" y="77"/>
                  </a:lnTo>
                  <a:lnTo>
                    <a:pt x="136" y="77"/>
                  </a:lnTo>
                  <a:lnTo>
                    <a:pt x="133" y="77"/>
                  </a:lnTo>
                  <a:lnTo>
                    <a:pt x="120" y="80"/>
                  </a:lnTo>
                  <a:lnTo>
                    <a:pt x="119" y="79"/>
                  </a:lnTo>
                  <a:lnTo>
                    <a:pt x="117" y="77"/>
                  </a:lnTo>
                  <a:lnTo>
                    <a:pt x="119" y="75"/>
                  </a:lnTo>
                  <a:lnTo>
                    <a:pt x="127" y="72"/>
                  </a:lnTo>
                  <a:lnTo>
                    <a:pt x="131" y="72"/>
                  </a:lnTo>
                  <a:lnTo>
                    <a:pt x="141" y="71"/>
                  </a:lnTo>
                  <a:close/>
                  <a:moveTo>
                    <a:pt x="2937" y="68"/>
                  </a:moveTo>
                  <a:lnTo>
                    <a:pt x="2938" y="69"/>
                  </a:lnTo>
                  <a:lnTo>
                    <a:pt x="2938" y="69"/>
                  </a:lnTo>
                  <a:lnTo>
                    <a:pt x="2938" y="71"/>
                  </a:lnTo>
                  <a:lnTo>
                    <a:pt x="2940" y="71"/>
                  </a:lnTo>
                  <a:lnTo>
                    <a:pt x="2940" y="71"/>
                  </a:lnTo>
                  <a:lnTo>
                    <a:pt x="2941" y="71"/>
                  </a:lnTo>
                  <a:lnTo>
                    <a:pt x="2941" y="72"/>
                  </a:lnTo>
                  <a:lnTo>
                    <a:pt x="2943" y="72"/>
                  </a:lnTo>
                  <a:lnTo>
                    <a:pt x="2944" y="72"/>
                  </a:lnTo>
                  <a:lnTo>
                    <a:pt x="2946" y="74"/>
                  </a:lnTo>
                  <a:lnTo>
                    <a:pt x="2946" y="74"/>
                  </a:lnTo>
                  <a:lnTo>
                    <a:pt x="2946" y="74"/>
                  </a:lnTo>
                  <a:lnTo>
                    <a:pt x="2946" y="74"/>
                  </a:lnTo>
                  <a:lnTo>
                    <a:pt x="2946" y="75"/>
                  </a:lnTo>
                  <a:lnTo>
                    <a:pt x="2948" y="75"/>
                  </a:lnTo>
                  <a:lnTo>
                    <a:pt x="2946" y="77"/>
                  </a:lnTo>
                  <a:lnTo>
                    <a:pt x="2943" y="75"/>
                  </a:lnTo>
                  <a:lnTo>
                    <a:pt x="2941" y="74"/>
                  </a:lnTo>
                  <a:lnTo>
                    <a:pt x="2938" y="71"/>
                  </a:lnTo>
                  <a:lnTo>
                    <a:pt x="2937" y="69"/>
                  </a:lnTo>
                  <a:lnTo>
                    <a:pt x="2937" y="68"/>
                  </a:lnTo>
                  <a:lnTo>
                    <a:pt x="2937" y="68"/>
                  </a:lnTo>
                  <a:close/>
                  <a:moveTo>
                    <a:pt x="79" y="64"/>
                  </a:moveTo>
                  <a:lnTo>
                    <a:pt x="81" y="66"/>
                  </a:lnTo>
                  <a:lnTo>
                    <a:pt x="81" y="66"/>
                  </a:lnTo>
                  <a:lnTo>
                    <a:pt x="84" y="66"/>
                  </a:lnTo>
                  <a:lnTo>
                    <a:pt x="84" y="66"/>
                  </a:lnTo>
                  <a:lnTo>
                    <a:pt x="84" y="66"/>
                  </a:lnTo>
                  <a:lnTo>
                    <a:pt x="84" y="68"/>
                  </a:lnTo>
                  <a:lnTo>
                    <a:pt x="82" y="66"/>
                  </a:lnTo>
                  <a:lnTo>
                    <a:pt x="79" y="66"/>
                  </a:lnTo>
                  <a:lnTo>
                    <a:pt x="78" y="68"/>
                  </a:lnTo>
                  <a:lnTo>
                    <a:pt x="76" y="68"/>
                  </a:lnTo>
                  <a:lnTo>
                    <a:pt x="73" y="68"/>
                  </a:lnTo>
                  <a:lnTo>
                    <a:pt x="73" y="68"/>
                  </a:lnTo>
                  <a:lnTo>
                    <a:pt x="71" y="68"/>
                  </a:lnTo>
                  <a:lnTo>
                    <a:pt x="71" y="68"/>
                  </a:lnTo>
                  <a:lnTo>
                    <a:pt x="71" y="68"/>
                  </a:lnTo>
                  <a:lnTo>
                    <a:pt x="71" y="66"/>
                  </a:lnTo>
                  <a:lnTo>
                    <a:pt x="71" y="66"/>
                  </a:lnTo>
                  <a:lnTo>
                    <a:pt x="73" y="66"/>
                  </a:lnTo>
                  <a:lnTo>
                    <a:pt x="76" y="66"/>
                  </a:lnTo>
                  <a:lnTo>
                    <a:pt x="79" y="64"/>
                  </a:lnTo>
                  <a:close/>
                  <a:moveTo>
                    <a:pt x="841" y="61"/>
                  </a:moveTo>
                  <a:lnTo>
                    <a:pt x="843" y="61"/>
                  </a:lnTo>
                  <a:lnTo>
                    <a:pt x="843" y="61"/>
                  </a:lnTo>
                  <a:lnTo>
                    <a:pt x="844" y="61"/>
                  </a:lnTo>
                  <a:lnTo>
                    <a:pt x="843" y="63"/>
                  </a:lnTo>
                  <a:lnTo>
                    <a:pt x="841" y="63"/>
                  </a:lnTo>
                  <a:lnTo>
                    <a:pt x="839" y="63"/>
                  </a:lnTo>
                  <a:lnTo>
                    <a:pt x="838" y="64"/>
                  </a:lnTo>
                  <a:lnTo>
                    <a:pt x="839" y="64"/>
                  </a:lnTo>
                  <a:lnTo>
                    <a:pt x="841" y="64"/>
                  </a:lnTo>
                  <a:lnTo>
                    <a:pt x="841" y="64"/>
                  </a:lnTo>
                  <a:lnTo>
                    <a:pt x="841" y="66"/>
                  </a:lnTo>
                  <a:lnTo>
                    <a:pt x="839" y="66"/>
                  </a:lnTo>
                  <a:lnTo>
                    <a:pt x="839" y="66"/>
                  </a:lnTo>
                  <a:lnTo>
                    <a:pt x="838" y="66"/>
                  </a:lnTo>
                  <a:lnTo>
                    <a:pt x="838" y="68"/>
                  </a:lnTo>
                  <a:lnTo>
                    <a:pt x="839" y="69"/>
                  </a:lnTo>
                  <a:lnTo>
                    <a:pt x="838" y="69"/>
                  </a:lnTo>
                  <a:lnTo>
                    <a:pt x="836" y="69"/>
                  </a:lnTo>
                  <a:lnTo>
                    <a:pt x="836" y="69"/>
                  </a:lnTo>
                  <a:lnTo>
                    <a:pt x="836" y="69"/>
                  </a:lnTo>
                  <a:lnTo>
                    <a:pt x="836" y="69"/>
                  </a:lnTo>
                  <a:lnTo>
                    <a:pt x="836" y="69"/>
                  </a:lnTo>
                  <a:lnTo>
                    <a:pt x="835" y="69"/>
                  </a:lnTo>
                  <a:lnTo>
                    <a:pt x="835" y="69"/>
                  </a:lnTo>
                  <a:lnTo>
                    <a:pt x="835" y="69"/>
                  </a:lnTo>
                  <a:lnTo>
                    <a:pt x="835" y="68"/>
                  </a:lnTo>
                  <a:lnTo>
                    <a:pt x="835" y="64"/>
                  </a:lnTo>
                  <a:lnTo>
                    <a:pt x="833" y="64"/>
                  </a:lnTo>
                  <a:lnTo>
                    <a:pt x="833" y="64"/>
                  </a:lnTo>
                  <a:lnTo>
                    <a:pt x="835" y="63"/>
                  </a:lnTo>
                  <a:lnTo>
                    <a:pt x="835" y="63"/>
                  </a:lnTo>
                  <a:lnTo>
                    <a:pt x="836" y="63"/>
                  </a:lnTo>
                  <a:lnTo>
                    <a:pt x="836" y="64"/>
                  </a:lnTo>
                  <a:lnTo>
                    <a:pt x="836" y="64"/>
                  </a:lnTo>
                  <a:lnTo>
                    <a:pt x="836" y="64"/>
                  </a:lnTo>
                  <a:lnTo>
                    <a:pt x="836" y="64"/>
                  </a:lnTo>
                  <a:lnTo>
                    <a:pt x="838" y="63"/>
                  </a:lnTo>
                  <a:lnTo>
                    <a:pt x="838" y="63"/>
                  </a:lnTo>
                  <a:lnTo>
                    <a:pt x="839" y="61"/>
                  </a:lnTo>
                  <a:lnTo>
                    <a:pt x="841" y="61"/>
                  </a:lnTo>
                  <a:close/>
                  <a:moveTo>
                    <a:pt x="75" y="60"/>
                  </a:moveTo>
                  <a:lnTo>
                    <a:pt x="75" y="60"/>
                  </a:lnTo>
                  <a:lnTo>
                    <a:pt x="76" y="60"/>
                  </a:lnTo>
                  <a:lnTo>
                    <a:pt x="76" y="61"/>
                  </a:lnTo>
                  <a:lnTo>
                    <a:pt x="76" y="61"/>
                  </a:lnTo>
                  <a:lnTo>
                    <a:pt x="76" y="61"/>
                  </a:lnTo>
                  <a:lnTo>
                    <a:pt x="76" y="61"/>
                  </a:lnTo>
                  <a:lnTo>
                    <a:pt x="75" y="61"/>
                  </a:lnTo>
                  <a:lnTo>
                    <a:pt x="71" y="61"/>
                  </a:lnTo>
                  <a:lnTo>
                    <a:pt x="71" y="61"/>
                  </a:lnTo>
                  <a:lnTo>
                    <a:pt x="71" y="61"/>
                  </a:lnTo>
                  <a:lnTo>
                    <a:pt x="71" y="61"/>
                  </a:lnTo>
                  <a:lnTo>
                    <a:pt x="73" y="60"/>
                  </a:lnTo>
                  <a:lnTo>
                    <a:pt x="75" y="60"/>
                  </a:lnTo>
                  <a:lnTo>
                    <a:pt x="75" y="60"/>
                  </a:lnTo>
                  <a:close/>
                  <a:moveTo>
                    <a:pt x="188" y="58"/>
                  </a:moveTo>
                  <a:lnTo>
                    <a:pt x="190" y="60"/>
                  </a:lnTo>
                  <a:lnTo>
                    <a:pt x="193" y="63"/>
                  </a:lnTo>
                  <a:lnTo>
                    <a:pt x="194" y="63"/>
                  </a:lnTo>
                  <a:lnTo>
                    <a:pt x="193" y="64"/>
                  </a:lnTo>
                  <a:lnTo>
                    <a:pt x="193" y="64"/>
                  </a:lnTo>
                  <a:lnTo>
                    <a:pt x="193" y="64"/>
                  </a:lnTo>
                  <a:lnTo>
                    <a:pt x="191" y="63"/>
                  </a:lnTo>
                  <a:lnTo>
                    <a:pt x="190" y="61"/>
                  </a:lnTo>
                  <a:lnTo>
                    <a:pt x="188" y="61"/>
                  </a:lnTo>
                  <a:lnTo>
                    <a:pt x="188" y="61"/>
                  </a:lnTo>
                  <a:lnTo>
                    <a:pt x="187" y="61"/>
                  </a:lnTo>
                  <a:lnTo>
                    <a:pt x="187" y="60"/>
                  </a:lnTo>
                  <a:lnTo>
                    <a:pt x="188" y="58"/>
                  </a:lnTo>
                  <a:close/>
                  <a:moveTo>
                    <a:pt x="2918" y="58"/>
                  </a:moveTo>
                  <a:lnTo>
                    <a:pt x="2919" y="60"/>
                  </a:lnTo>
                  <a:lnTo>
                    <a:pt x="2921" y="60"/>
                  </a:lnTo>
                  <a:lnTo>
                    <a:pt x="2921" y="61"/>
                  </a:lnTo>
                  <a:lnTo>
                    <a:pt x="2921" y="63"/>
                  </a:lnTo>
                  <a:lnTo>
                    <a:pt x="2921" y="64"/>
                  </a:lnTo>
                  <a:lnTo>
                    <a:pt x="2919" y="64"/>
                  </a:lnTo>
                  <a:lnTo>
                    <a:pt x="2918" y="64"/>
                  </a:lnTo>
                  <a:lnTo>
                    <a:pt x="2913" y="63"/>
                  </a:lnTo>
                  <a:lnTo>
                    <a:pt x="2913" y="63"/>
                  </a:lnTo>
                  <a:lnTo>
                    <a:pt x="2911" y="63"/>
                  </a:lnTo>
                  <a:lnTo>
                    <a:pt x="2910" y="61"/>
                  </a:lnTo>
                  <a:lnTo>
                    <a:pt x="2910" y="61"/>
                  </a:lnTo>
                  <a:lnTo>
                    <a:pt x="2911" y="60"/>
                  </a:lnTo>
                  <a:lnTo>
                    <a:pt x="2913" y="60"/>
                  </a:lnTo>
                  <a:lnTo>
                    <a:pt x="2914" y="58"/>
                  </a:lnTo>
                  <a:lnTo>
                    <a:pt x="2918" y="58"/>
                  </a:lnTo>
                  <a:close/>
                  <a:moveTo>
                    <a:pt x="708" y="58"/>
                  </a:moveTo>
                  <a:lnTo>
                    <a:pt x="708" y="58"/>
                  </a:lnTo>
                  <a:lnTo>
                    <a:pt x="707" y="61"/>
                  </a:lnTo>
                  <a:lnTo>
                    <a:pt x="707" y="61"/>
                  </a:lnTo>
                  <a:lnTo>
                    <a:pt x="707" y="61"/>
                  </a:lnTo>
                  <a:lnTo>
                    <a:pt x="705" y="61"/>
                  </a:lnTo>
                  <a:lnTo>
                    <a:pt x="705" y="63"/>
                  </a:lnTo>
                  <a:lnTo>
                    <a:pt x="705" y="63"/>
                  </a:lnTo>
                  <a:lnTo>
                    <a:pt x="702" y="63"/>
                  </a:lnTo>
                  <a:lnTo>
                    <a:pt x="701" y="61"/>
                  </a:lnTo>
                  <a:lnTo>
                    <a:pt x="699" y="61"/>
                  </a:lnTo>
                  <a:lnTo>
                    <a:pt x="696" y="61"/>
                  </a:lnTo>
                  <a:lnTo>
                    <a:pt x="696" y="61"/>
                  </a:lnTo>
                  <a:lnTo>
                    <a:pt x="697" y="60"/>
                  </a:lnTo>
                  <a:lnTo>
                    <a:pt x="701" y="60"/>
                  </a:lnTo>
                  <a:lnTo>
                    <a:pt x="702" y="60"/>
                  </a:lnTo>
                  <a:lnTo>
                    <a:pt x="704" y="60"/>
                  </a:lnTo>
                  <a:lnTo>
                    <a:pt x="705" y="58"/>
                  </a:lnTo>
                  <a:lnTo>
                    <a:pt x="708" y="58"/>
                  </a:lnTo>
                  <a:close/>
                  <a:moveTo>
                    <a:pt x="150" y="57"/>
                  </a:moveTo>
                  <a:lnTo>
                    <a:pt x="150" y="57"/>
                  </a:lnTo>
                  <a:lnTo>
                    <a:pt x="144" y="60"/>
                  </a:lnTo>
                  <a:lnTo>
                    <a:pt x="142" y="61"/>
                  </a:lnTo>
                  <a:lnTo>
                    <a:pt x="138" y="63"/>
                  </a:lnTo>
                  <a:lnTo>
                    <a:pt x="135" y="64"/>
                  </a:lnTo>
                  <a:lnTo>
                    <a:pt x="135" y="64"/>
                  </a:lnTo>
                  <a:lnTo>
                    <a:pt x="136" y="63"/>
                  </a:lnTo>
                  <a:lnTo>
                    <a:pt x="138" y="61"/>
                  </a:lnTo>
                  <a:lnTo>
                    <a:pt x="138" y="61"/>
                  </a:lnTo>
                  <a:lnTo>
                    <a:pt x="139" y="61"/>
                  </a:lnTo>
                  <a:lnTo>
                    <a:pt x="141" y="60"/>
                  </a:lnTo>
                  <a:lnTo>
                    <a:pt x="144" y="58"/>
                  </a:lnTo>
                  <a:lnTo>
                    <a:pt x="150" y="57"/>
                  </a:lnTo>
                  <a:lnTo>
                    <a:pt x="150" y="57"/>
                  </a:lnTo>
                  <a:close/>
                  <a:moveTo>
                    <a:pt x="5" y="57"/>
                  </a:moveTo>
                  <a:lnTo>
                    <a:pt x="5" y="57"/>
                  </a:lnTo>
                  <a:lnTo>
                    <a:pt x="8" y="57"/>
                  </a:lnTo>
                  <a:lnTo>
                    <a:pt x="8" y="57"/>
                  </a:lnTo>
                  <a:lnTo>
                    <a:pt x="8" y="57"/>
                  </a:lnTo>
                  <a:lnTo>
                    <a:pt x="7" y="58"/>
                  </a:lnTo>
                  <a:lnTo>
                    <a:pt x="7" y="58"/>
                  </a:lnTo>
                  <a:lnTo>
                    <a:pt x="7" y="60"/>
                  </a:lnTo>
                  <a:lnTo>
                    <a:pt x="7" y="61"/>
                  </a:lnTo>
                  <a:lnTo>
                    <a:pt x="4" y="61"/>
                  </a:lnTo>
                  <a:lnTo>
                    <a:pt x="4" y="61"/>
                  </a:lnTo>
                  <a:lnTo>
                    <a:pt x="4" y="61"/>
                  </a:lnTo>
                  <a:lnTo>
                    <a:pt x="4" y="60"/>
                  </a:lnTo>
                  <a:lnTo>
                    <a:pt x="4" y="60"/>
                  </a:lnTo>
                  <a:lnTo>
                    <a:pt x="4" y="60"/>
                  </a:lnTo>
                  <a:lnTo>
                    <a:pt x="4" y="60"/>
                  </a:lnTo>
                  <a:lnTo>
                    <a:pt x="2" y="60"/>
                  </a:lnTo>
                  <a:lnTo>
                    <a:pt x="0" y="60"/>
                  </a:lnTo>
                  <a:lnTo>
                    <a:pt x="0" y="60"/>
                  </a:lnTo>
                  <a:lnTo>
                    <a:pt x="0" y="60"/>
                  </a:lnTo>
                  <a:lnTo>
                    <a:pt x="2" y="58"/>
                  </a:lnTo>
                  <a:lnTo>
                    <a:pt x="4" y="58"/>
                  </a:lnTo>
                  <a:lnTo>
                    <a:pt x="2" y="58"/>
                  </a:lnTo>
                  <a:lnTo>
                    <a:pt x="2" y="57"/>
                  </a:lnTo>
                  <a:lnTo>
                    <a:pt x="2" y="57"/>
                  </a:lnTo>
                  <a:lnTo>
                    <a:pt x="4" y="57"/>
                  </a:lnTo>
                  <a:lnTo>
                    <a:pt x="4" y="57"/>
                  </a:lnTo>
                  <a:lnTo>
                    <a:pt x="4" y="57"/>
                  </a:lnTo>
                  <a:lnTo>
                    <a:pt x="5" y="57"/>
                  </a:lnTo>
                  <a:lnTo>
                    <a:pt x="5" y="57"/>
                  </a:lnTo>
                  <a:close/>
                  <a:moveTo>
                    <a:pt x="445" y="57"/>
                  </a:moveTo>
                  <a:lnTo>
                    <a:pt x="447" y="57"/>
                  </a:lnTo>
                  <a:lnTo>
                    <a:pt x="450" y="60"/>
                  </a:lnTo>
                  <a:lnTo>
                    <a:pt x="451" y="61"/>
                  </a:lnTo>
                  <a:lnTo>
                    <a:pt x="453" y="63"/>
                  </a:lnTo>
                  <a:lnTo>
                    <a:pt x="455" y="63"/>
                  </a:lnTo>
                  <a:lnTo>
                    <a:pt x="456" y="63"/>
                  </a:lnTo>
                  <a:lnTo>
                    <a:pt x="456" y="64"/>
                  </a:lnTo>
                  <a:lnTo>
                    <a:pt x="458" y="66"/>
                  </a:lnTo>
                  <a:lnTo>
                    <a:pt x="459" y="66"/>
                  </a:lnTo>
                  <a:lnTo>
                    <a:pt x="459" y="68"/>
                  </a:lnTo>
                  <a:lnTo>
                    <a:pt x="461" y="69"/>
                  </a:lnTo>
                  <a:lnTo>
                    <a:pt x="461" y="69"/>
                  </a:lnTo>
                  <a:lnTo>
                    <a:pt x="461" y="69"/>
                  </a:lnTo>
                  <a:lnTo>
                    <a:pt x="461" y="71"/>
                  </a:lnTo>
                  <a:lnTo>
                    <a:pt x="463" y="72"/>
                  </a:lnTo>
                  <a:lnTo>
                    <a:pt x="463" y="74"/>
                  </a:lnTo>
                  <a:lnTo>
                    <a:pt x="463" y="74"/>
                  </a:lnTo>
                  <a:lnTo>
                    <a:pt x="463" y="74"/>
                  </a:lnTo>
                  <a:lnTo>
                    <a:pt x="461" y="74"/>
                  </a:lnTo>
                  <a:lnTo>
                    <a:pt x="461" y="72"/>
                  </a:lnTo>
                  <a:lnTo>
                    <a:pt x="459" y="69"/>
                  </a:lnTo>
                  <a:lnTo>
                    <a:pt x="458" y="68"/>
                  </a:lnTo>
                  <a:lnTo>
                    <a:pt x="455" y="64"/>
                  </a:lnTo>
                  <a:lnTo>
                    <a:pt x="451" y="63"/>
                  </a:lnTo>
                  <a:lnTo>
                    <a:pt x="450" y="61"/>
                  </a:lnTo>
                  <a:lnTo>
                    <a:pt x="448" y="60"/>
                  </a:lnTo>
                  <a:lnTo>
                    <a:pt x="447" y="57"/>
                  </a:lnTo>
                  <a:lnTo>
                    <a:pt x="445" y="57"/>
                  </a:lnTo>
                  <a:close/>
                  <a:moveTo>
                    <a:pt x="893" y="52"/>
                  </a:moveTo>
                  <a:lnTo>
                    <a:pt x="895" y="52"/>
                  </a:lnTo>
                  <a:lnTo>
                    <a:pt x="895" y="53"/>
                  </a:lnTo>
                  <a:lnTo>
                    <a:pt x="895" y="55"/>
                  </a:lnTo>
                  <a:lnTo>
                    <a:pt x="896" y="55"/>
                  </a:lnTo>
                  <a:lnTo>
                    <a:pt x="898" y="58"/>
                  </a:lnTo>
                  <a:lnTo>
                    <a:pt x="899" y="60"/>
                  </a:lnTo>
                  <a:lnTo>
                    <a:pt x="899" y="63"/>
                  </a:lnTo>
                  <a:lnTo>
                    <a:pt x="899" y="64"/>
                  </a:lnTo>
                  <a:lnTo>
                    <a:pt x="899" y="66"/>
                  </a:lnTo>
                  <a:lnTo>
                    <a:pt x="898" y="66"/>
                  </a:lnTo>
                  <a:lnTo>
                    <a:pt x="898" y="66"/>
                  </a:lnTo>
                  <a:lnTo>
                    <a:pt x="896" y="68"/>
                  </a:lnTo>
                  <a:lnTo>
                    <a:pt x="896" y="64"/>
                  </a:lnTo>
                  <a:lnTo>
                    <a:pt x="893" y="61"/>
                  </a:lnTo>
                  <a:lnTo>
                    <a:pt x="891" y="60"/>
                  </a:lnTo>
                  <a:lnTo>
                    <a:pt x="890" y="60"/>
                  </a:lnTo>
                  <a:lnTo>
                    <a:pt x="888" y="60"/>
                  </a:lnTo>
                  <a:lnTo>
                    <a:pt x="888" y="58"/>
                  </a:lnTo>
                  <a:lnTo>
                    <a:pt x="890" y="58"/>
                  </a:lnTo>
                  <a:lnTo>
                    <a:pt x="890" y="58"/>
                  </a:lnTo>
                  <a:lnTo>
                    <a:pt x="891" y="58"/>
                  </a:lnTo>
                  <a:lnTo>
                    <a:pt x="893" y="57"/>
                  </a:lnTo>
                  <a:lnTo>
                    <a:pt x="891" y="57"/>
                  </a:lnTo>
                  <a:lnTo>
                    <a:pt x="891" y="55"/>
                  </a:lnTo>
                  <a:lnTo>
                    <a:pt x="891" y="53"/>
                  </a:lnTo>
                  <a:lnTo>
                    <a:pt x="891" y="52"/>
                  </a:lnTo>
                  <a:lnTo>
                    <a:pt x="893" y="52"/>
                  </a:lnTo>
                  <a:close/>
                  <a:moveTo>
                    <a:pt x="617" y="49"/>
                  </a:moveTo>
                  <a:lnTo>
                    <a:pt x="619" y="49"/>
                  </a:lnTo>
                  <a:lnTo>
                    <a:pt x="620" y="50"/>
                  </a:lnTo>
                  <a:lnTo>
                    <a:pt x="622" y="52"/>
                  </a:lnTo>
                  <a:lnTo>
                    <a:pt x="622" y="53"/>
                  </a:lnTo>
                  <a:lnTo>
                    <a:pt x="620" y="55"/>
                  </a:lnTo>
                  <a:lnTo>
                    <a:pt x="619" y="57"/>
                  </a:lnTo>
                  <a:lnTo>
                    <a:pt x="617" y="57"/>
                  </a:lnTo>
                  <a:lnTo>
                    <a:pt x="617" y="57"/>
                  </a:lnTo>
                  <a:lnTo>
                    <a:pt x="617" y="57"/>
                  </a:lnTo>
                  <a:lnTo>
                    <a:pt x="615" y="57"/>
                  </a:lnTo>
                  <a:lnTo>
                    <a:pt x="615" y="55"/>
                  </a:lnTo>
                  <a:lnTo>
                    <a:pt x="614" y="57"/>
                  </a:lnTo>
                  <a:lnTo>
                    <a:pt x="614" y="55"/>
                  </a:lnTo>
                  <a:lnTo>
                    <a:pt x="615" y="55"/>
                  </a:lnTo>
                  <a:lnTo>
                    <a:pt x="617" y="53"/>
                  </a:lnTo>
                  <a:lnTo>
                    <a:pt x="619" y="53"/>
                  </a:lnTo>
                  <a:lnTo>
                    <a:pt x="619" y="52"/>
                  </a:lnTo>
                  <a:lnTo>
                    <a:pt x="619" y="50"/>
                  </a:lnTo>
                  <a:lnTo>
                    <a:pt x="617" y="49"/>
                  </a:lnTo>
                  <a:close/>
                  <a:moveTo>
                    <a:pt x="2933" y="49"/>
                  </a:moveTo>
                  <a:lnTo>
                    <a:pt x="2935" y="49"/>
                  </a:lnTo>
                  <a:lnTo>
                    <a:pt x="2937" y="50"/>
                  </a:lnTo>
                  <a:lnTo>
                    <a:pt x="2938" y="50"/>
                  </a:lnTo>
                  <a:lnTo>
                    <a:pt x="2938" y="52"/>
                  </a:lnTo>
                  <a:lnTo>
                    <a:pt x="2938" y="55"/>
                  </a:lnTo>
                  <a:lnTo>
                    <a:pt x="2938" y="57"/>
                  </a:lnTo>
                  <a:lnTo>
                    <a:pt x="2937" y="57"/>
                  </a:lnTo>
                  <a:lnTo>
                    <a:pt x="2937" y="57"/>
                  </a:lnTo>
                  <a:lnTo>
                    <a:pt x="2937" y="57"/>
                  </a:lnTo>
                  <a:lnTo>
                    <a:pt x="2937" y="57"/>
                  </a:lnTo>
                  <a:lnTo>
                    <a:pt x="2937" y="55"/>
                  </a:lnTo>
                  <a:lnTo>
                    <a:pt x="2937" y="53"/>
                  </a:lnTo>
                  <a:lnTo>
                    <a:pt x="2935" y="53"/>
                  </a:lnTo>
                  <a:lnTo>
                    <a:pt x="2935" y="52"/>
                  </a:lnTo>
                  <a:lnTo>
                    <a:pt x="2935" y="53"/>
                  </a:lnTo>
                  <a:lnTo>
                    <a:pt x="2933" y="53"/>
                  </a:lnTo>
                  <a:lnTo>
                    <a:pt x="2933" y="52"/>
                  </a:lnTo>
                  <a:lnTo>
                    <a:pt x="2933" y="50"/>
                  </a:lnTo>
                  <a:lnTo>
                    <a:pt x="2933" y="49"/>
                  </a:lnTo>
                  <a:close/>
                  <a:moveTo>
                    <a:pt x="21" y="47"/>
                  </a:moveTo>
                  <a:lnTo>
                    <a:pt x="21" y="47"/>
                  </a:lnTo>
                  <a:lnTo>
                    <a:pt x="23" y="49"/>
                  </a:lnTo>
                  <a:lnTo>
                    <a:pt x="23" y="49"/>
                  </a:lnTo>
                  <a:lnTo>
                    <a:pt x="23" y="49"/>
                  </a:lnTo>
                  <a:lnTo>
                    <a:pt x="21" y="49"/>
                  </a:lnTo>
                  <a:lnTo>
                    <a:pt x="21" y="49"/>
                  </a:lnTo>
                  <a:lnTo>
                    <a:pt x="19" y="49"/>
                  </a:lnTo>
                  <a:lnTo>
                    <a:pt x="19" y="47"/>
                  </a:lnTo>
                  <a:lnTo>
                    <a:pt x="19" y="47"/>
                  </a:lnTo>
                  <a:lnTo>
                    <a:pt x="19" y="47"/>
                  </a:lnTo>
                  <a:lnTo>
                    <a:pt x="21" y="47"/>
                  </a:lnTo>
                  <a:close/>
                  <a:moveTo>
                    <a:pt x="24" y="44"/>
                  </a:moveTo>
                  <a:lnTo>
                    <a:pt x="26" y="46"/>
                  </a:lnTo>
                  <a:lnTo>
                    <a:pt x="26" y="46"/>
                  </a:lnTo>
                  <a:lnTo>
                    <a:pt x="26" y="46"/>
                  </a:lnTo>
                  <a:lnTo>
                    <a:pt x="27" y="47"/>
                  </a:lnTo>
                  <a:lnTo>
                    <a:pt x="26" y="47"/>
                  </a:lnTo>
                  <a:lnTo>
                    <a:pt x="26" y="47"/>
                  </a:lnTo>
                  <a:lnTo>
                    <a:pt x="24" y="47"/>
                  </a:lnTo>
                  <a:lnTo>
                    <a:pt x="24" y="46"/>
                  </a:lnTo>
                  <a:lnTo>
                    <a:pt x="24" y="46"/>
                  </a:lnTo>
                  <a:lnTo>
                    <a:pt x="24" y="44"/>
                  </a:lnTo>
                  <a:close/>
                  <a:moveTo>
                    <a:pt x="863" y="44"/>
                  </a:moveTo>
                  <a:lnTo>
                    <a:pt x="865" y="44"/>
                  </a:lnTo>
                  <a:lnTo>
                    <a:pt x="865" y="44"/>
                  </a:lnTo>
                  <a:lnTo>
                    <a:pt x="865" y="46"/>
                  </a:lnTo>
                  <a:lnTo>
                    <a:pt x="865" y="46"/>
                  </a:lnTo>
                  <a:lnTo>
                    <a:pt x="865" y="47"/>
                  </a:lnTo>
                  <a:lnTo>
                    <a:pt x="865" y="47"/>
                  </a:lnTo>
                  <a:lnTo>
                    <a:pt x="866" y="47"/>
                  </a:lnTo>
                  <a:lnTo>
                    <a:pt x="866" y="49"/>
                  </a:lnTo>
                  <a:lnTo>
                    <a:pt x="865" y="49"/>
                  </a:lnTo>
                  <a:lnTo>
                    <a:pt x="865" y="50"/>
                  </a:lnTo>
                  <a:lnTo>
                    <a:pt x="866" y="49"/>
                  </a:lnTo>
                  <a:lnTo>
                    <a:pt x="868" y="49"/>
                  </a:lnTo>
                  <a:lnTo>
                    <a:pt x="868" y="49"/>
                  </a:lnTo>
                  <a:lnTo>
                    <a:pt x="869" y="49"/>
                  </a:lnTo>
                  <a:lnTo>
                    <a:pt x="871" y="47"/>
                  </a:lnTo>
                  <a:lnTo>
                    <a:pt x="871" y="47"/>
                  </a:lnTo>
                  <a:lnTo>
                    <a:pt x="872" y="46"/>
                  </a:lnTo>
                  <a:lnTo>
                    <a:pt x="872" y="46"/>
                  </a:lnTo>
                  <a:lnTo>
                    <a:pt x="872" y="46"/>
                  </a:lnTo>
                  <a:lnTo>
                    <a:pt x="874" y="46"/>
                  </a:lnTo>
                  <a:lnTo>
                    <a:pt x="872" y="47"/>
                  </a:lnTo>
                  <a:lnTo>
                    <a:pt x="871" y="49"/>
                  </a:lnTo>
                  <a:lnTo>
                    <a:pt x="869" y="50"/>
                  </a:lnTo>
                  <a:lnTo>
                    <a:pt x="868" y="50"/>
                  </a:lnTo>
                  <a:lnTo>
                    <a:pt x="866" y="50"/>
                  </a:lnTo>
                  <a:lnTo>
                    <a:pt x="866" y="52"/>
                  </a:lnTo>
                  <a:lnTo>
                    <a:pt x="868" y="52"/>
                  </a:lnTo>
                  <a:lnTo>
                    <a:pt x="869" y="52"/>
                  </a:lnTo>
                  <a:lnTo>
                    <a:pt x="869" y="52"/>
                  </a:lnTo>
                  <a:lnTo>
                    <a:pt x="871" y="50"/>
                  </a:lnTo>
                  <a:lnTo>
                    <a:pt x="871" y="50"/>
                  </a:lnTo>
                  <a:lnTo>
                    <a:pt x="872" y="50"/>
                  </a:lnTo>
                  <a:lnTo>
                    <a:pt x="872" y="52"/>
                  </a:lnTo>
                  <a:lnTo>
                    <a:pt x="871" y="53"/>
                  </a:lnTo>
                  <a:lnTo>
                    <a:pt x="869" y="55"/>
                  </a:lnTo>
                  <a:lnTo>
                    <a:pt x="869" y="55"/>
                  </a:lnTo>
                  <a:lnTo>
                    <a:pt x="869" y="57"/>
                  </a:lnTo>
                  <a:lnTo>
                    <a:pt x="866" y="58"/>
                  </a:lnTo>
                  <a:lnTo>
                    <a:pt x="866" y="58"/>
                  </a:lnTo>
                  <a:lnTo>
                    <a:pt x="866" y="57"/>
                  </a:lnTo>
                  <a:lnTo>
                    <a:pt x="866" y="53"/>
                  </a:lnTo>
                  <a:lnTo>
                    <a:pt x="865" y="53"/>
                  </a:lnTo>
                  <a:lnTo>
                    <a:pt x="863" y="52"/>
                  </a:lnTo>
                  <a:lnTo>
                    <a:pt x="863" y="50"/>
                  </a:lnTo>
                  <a:lnTo>
                    <a:pt x="861" y="50"/>
                  </a:lnTo>
                  <a:lnTo>
                    <a:pt x="861" y="50"/>
                  </a:lnTo>
                  <a:lnTo>
                    <a:pt x="863" y="49"/>
                  </a:lnTo>
                  <a:lnTo>
                    <a:pt x="863" y="47"/>
                  </a:lnTo>
                  <a:lnTo>
                    <a:pt x="863" y="46"/>
                  </a:lnTo>
                  <a:lnTo>
                    <a:pt x="861" y="46"/>
                  </a:lnTo>
                  <a:lnTo>
                    <a:pt x="861" y="47"/>
                  </a:lnTo>
                  <a:lnTo>
                    <a:pt x="861" y="47"/>
                  </a:lnTo>
                  <a:lnTo>
                    <a:pt x="860" y="47"/>
                  </a:lnTo>
                  <a:lnTo>
                    <a:pt x="860" y="47"/>
                  </a:lnTo>
                  <a:lnTo>
                    <a:pt x="858" y="47"/>
                  </a:lnTo>
                  <a:lnTo>
                    <a:pt x="861" y="47"/>
                  </a:lnTo>
                  <a:lnTo>
                    <a:pt x="861" y="46"/>
                  </a:lnTo>
                  <a:lnTo>
                    <a:pt x="861" y="44"/>
                  </a:lnTo>
                  <a:lnTo>
                    <a:pt x="861" y="44"/>
                  </a:lnTo>
                  <a:lnTo>
                    <a:pt x="863" y="44"/>
                  </a:lnTo>
                  <a:lnTo>
                    <a:pt x="863" y="44"/>
                  </a:lnTo>
                  <a:close/>
                  <a:moveTo>
                    <a:pt x="2773" y="42"/>
                  </a:moveTo>
                  <a:lnTo>
                    <a:pt x="2773" y="42"/>
                  </a:lnTo>
                  <a:lnTo>
                    <a:pt x="2774" y="42"/>
                  </a:lnTo>
                  <a:lnTo>
                    <a:pt x="2774" y="44"/>
                  </a:lnTo>
                  <a:lnTo>
                    <a:pt x="2773" y="46"/>
                  </a:lnTo>
                  <a:lnTo>
                    <a:pt x="2769" y="46"/>
                  </a:lnTo>
                  <a:lnTo>
                    <a:pt x="2768" y="44"/>
                  </a:lnTo>
                  <a:lnTo>
                    <a:pt x="2766" y="44"/>
                  </a:lnTo>
                  <a:lnTo>
                    <a:pt x="2766" y="44"/>
                  </a:lnTo>
                  <a:lnTo>
                    <a:pt x="2768" y="42"/>
                  </a:lnTo>
                  <a:lnTo>
                    <a:pt x="2768" y="44"/>
                  </a:lnTo>
                  <a:lnTo>
                    <a:pt x="2771" y="44"/>
                  </a:lnTo>
                  <a:lnTo>
                    <a:pt x="2773" y="44"/>
                  </a:lnTo>
                  <a:lnTo>
                    <a:pt x="2773" y="42"/>
                  </a:lnTo>
                  <a:lnTo>
                    <a:pt x="2773" y="42"/>
                  </a:lnTo>
                  <a:close/>
                  <a:moveTo>
                    <a:pt x="15" y="41"/>
                  </a:moveTo>
                  <a:lnTo>
                    <a:pt x="18" y="42"/>
                  </a:lnTo>
                  <a:lnTo>
                    <a:pt x="19" y="42"/>
                  </a:lnTo>
                  <a:lnTo>
                    <a:pt x="18" y="42"/>
                  </a:lnTo>
                  <a:lnTo>
                    <a:pt x="15" y="42"/>
                  </a:lnTo>
                  <a:lnTo>
                    <a:pt x="15" y="41"/>
                  </a:lnTo>
                  <a:close/>
                  <a:moveTo>
                    <a:pt x="7" y="39"/>
                  </a:moveTo>
                  <a:lnTo>
                    <a:pt x="7" y="39"/>
                  </a:lnTo>
                  <a:lnTo>
                    <a:pt x="7" y="39"/>
                  </a:lnTo>
                  <a:lnTo>
                    <a:pt x="5" y="39"/>
                  </a:lnTo>
                  <a:lnTo>
                    <a:pt x="4" y="41"/>
                  </a:lnTo>
                  <a:lnTo>
                    <a:pt x="4" y="41"/>
                  </a:lnTo>
                  <a:lnTo>
                    <a:pt x="4" y="41"/>
                  </a:lnTo>
                  <a:lnTo>
                    <a:pt x="4" y="42"/>
                  </a:lnTo>
                  <a:lnTo>
                    <a:pt x="4" y="42"/>
                  </a:lnTo>
                  <a:lnTo>
                    <a:pt x="4" y="42"/>
                  </a:lnTo>
                  <a:lnTo>
                    <a:pt x="4" y="42"/>
                  </a:lnTo>
                  <a:lnTo>
                    <a:pt x="2" y="41"/>
                  </a:lnTo>
                  <a:lnTo>
                    <a:pt x="2" y="41"/>
                  </a:lnTo>
                  <a:lnTo>
                    <a:pt x="2" y="41"/>
                  </a:lnTo>
                  <a:lnTo>
                    <a:pt x="2" y="39"/>
                  </a:lnTo>
                  <a:lnTo>
                    <a:pt x="4" y="39"/>
                  </a:lnTo>
                  <a:lnTo>
                    <a:pt x="5" y="39"/>
                  </a:lnTo>
                  <a:lnTo>
                    <a:pt x="7" y="39"/>
                  </a:lnTo>
                  <a:lnTo>
                    <a:pt x="7" y="39"/>
                  </a:lnTo>
                  <a:close/>
                  <a:moveTo>
                    <a:pt x="59" y="34"/>
                  </a:moveTo>
                  <a:lnTo>
                    <a:pt x="59" y="34"/>
                  </a:lnTo>
                  <a:lnTo>
                    <a:pt x="60" y="36"/>
                  </a:lnTo>
                  <a:lnTo>
                    <a:pt x="59" y="36"/>
                  </a:lnTo>
                  <a:lnTo>
                    <a:pt x="57" y="36"/>
                  </a:lnTo>
                  <a:lnTo>
                    <a:pt x="57" y="36"/>
                  </a:lnTo>
                  <a:lnTo>
                    <a:pt x="57" y="34"/>
                  </a:lnTo>
                  <a:lnTo>
                    <a:pt x="59" y="34"/>
                  </a:lnTo>
                  <a:close/>
                  <a:moveTo>
                    <a:pt x="2768" y="34"/>
                  </a:moveTo>
                  <a:lnTo>
                    <a:pt x="2768" y="34"/>
                  </a:lnTo>
                  <a:lnTo>
                    <a:pt x="2766" y="34"/>
                  </a:lnTo>
                  <a:lnTo>
                    <a:pt x="2768" y="36"/>
                  </a:lnTo>
                  <a:lnTo>
                    <a:pt x="2769" y="36"/>
                  </a:lnTo>
                  <a:lnTo>
                    <a:pt x="2771" y="38"/>
                  </a:lnTo>
                  <a:lnTo>
                    <a:pt x="2771" y="38"/>
                  </a:lnTo>
                  <a:lnTo>
                    <a:pt x="2773" y="38"/>
                  </a:lnTo>
                  <a:lnTo>
                    <a:pt x="2771" y="36"/>
                  </a:lnTo>
                  <a:lnTo>
                    <a:pt x="2771" y="36"/>
                  </a:lnTo>
                  <a:lnTo>
                    <a:pt x="2769" y="34"/>
                  </a:lnTo>
                  <a:lnTo>
                    <a:pt x="2769" y="34"/>
                  </a:lnTo>
                  <a:lnTo>
                    <a:pt x="2768" y="34"/>
                  </a:lnTo>
                  <a:close/>
                  <a:moveTo>
                    <a:pt x="2708" y="33"/>
                  </a:moveTo>
                  <a:lnTo>
                    <a:pt x="2708" y="34"/>
                  </a:lnTo>
                  <a:lnTo>
                    <a:pt x="2708" y="34"/>
                  </a:lnTo>
                  <a:lnTo>
                    <a:pt x="2708" y="34"/>
                  </a:lnTo>
                  <a:lnTo>
                    <a:pt x="2708" y="34"/>
                  </a:lnTo>
                  <a:lnTo>
                    <a:pt x="2706" y="34"/>
                  </a:lnTo>
                  <a:lnTo>
                    <a:pt x="2706" y="34"/>
                  </a:lnTo>
                  <a:lnTo>
                    <a:pt x="2705" y="34"/>
                  </a:lnTo>
                  <a:lnTo>
                    <a:pt x="2705" y="36"/>
                  </a:lnTo>
                  <a:lnTo>
                    <a:pt x="2702" y="36"/>
                  </a:lnTo>
                  <a:lnTo>
                    <a:pt x="2700" y="38"/>
                  </a:lnTo>
                  <a:lnTo>
                    <a:pt x="2700" y="39"/>
                  </a:lnTo>
                  <a:lnTo>
                    <a:pt x="2698" y="39"/>
                  </a:lnTo>
                  <a:lnTo>
                    <a:pt x="2698" y="39"/>
                  </a:lnTo>
                  <a:lnTo>
                    <a:pt x="2698" y="39"/>
                  </a:lnTo>
                  <a:lnTo>
                    <a:pt x="2700" y="38"/>
                  </a:lnTo>
                  <a:lnTo>
                    <a:pt x="2700" y="38"/>
                  </a:lnTo>
                  <a:lnTo>
                    <a:pt x="2702" y="36"/>
                  </a:lnTo>
                  <a:lnTo>
                    <a:pt x="2703" y="34"/>
                  </a:lnTo>
                  <a:lnTo>
                    <a:pt x="2705" y="34"/>
                  </a:lnTo>
                  <a:lnTo>
                    <a:pt x="2706" y="34"/>
                  </a:lnTo>
                  <a:lnTo>
                    <a:pt x="2708" y="33"/>
                  </a:lnTo>
                  <a:close/>
                  <a:moveTo>
                    <a:pt x="2933" y="33"/>
                  </a:moveTo>
                  <a:lnTo>
                    <a:pt x="2935" y="34"/>
                  </a:lnTo>
                  <a:lnTo>
                    <a:pt x="2933" y="36"/>
                  </a:lnTo>
                  <a:lnTo>
                    <a:pt x="2933" y="36"/>
                  </a:lnTo>
                  <a:lnTo>
                    <a:pt x="2933" y="38"/>
                  </a:lnTo>
                  <a:lnTo>
                    <a:pt x="2933" y="38"/>
                  </a:lnTo>
                  <a:lnTo>
                    <a:pt x="2933" y="39"/>
                  </a:lnTo>
                  <a:lnTo>
                    <a:pt x="2933" y="39"/>
                  </a:lnTo>
                  <a:lnTo>
                    <a:pt x="2932" y="39"/>
                  </a:lnTo>
                  <a:lnTo>
                    <a:pt x="2932" y="39"/>
                  </a:lnTo>
                  <a:lnTo>
                    <a:pt x="2930" y="39"/>
                  </a:lnTo>
                  <a:lnTo>
                    <a:pt x="2930" y="38"/>
                  </a:lnTo>
                  <a:lnTo>
                    <a:pt x="2930" y="36"/>
                  </a:lnTo>
                  <a:lnTo>
                    <a:pt x="2930" y="34"/>
                  </a:lnTo>
                  <a:lnTo>
                    <a:pt x="2932" y="34"/>
                  </a:lnTo>
                  <a:lnTo>
                    <a:pt x="2932" y="34"/>
                  </a:lnTo>
                  <a:lnTo>
                    <a:pt x="2933" y="33"/>
                  </a:lnTo>
                  <a:close/>
                  <a:moveTo>
                    <a:pt x="2773" y="31"/>
                  </a:moveTo>
                  <a:lnTo>
                    <a:pt x="2773" y="31"/>
                  </a:lnTo>
                  <a:lnTo>
                    <a:pt x="2773" y="33"/>
                  </a:lnTo>
                  <a:lnTo>
                    <a:pt x="2771" y="33"/>
                  </a:lnTo>
                  <a:lnTo>
                    <a:pt x="2771" y="33"/>
                  </a:lnTo>
                  <a:lnTo>
                    <a:pt x="2769" y="33"/>
                  </a:lnTo>
                  <a:lnTo>
                    <a:pt x="2769" y="33"/>
                  </a:lnTo>
                  <a:lnTo>
                    <a:pt x="2769" y="33"/>
                  </a:lnTo>
                  <a:lnTo>
                    <a:pt x="2771" y="34"/>
                  </a:lnTo>
                  <a:lnTo>
                    <a:pt x="2773" y="34"/>
                  </a:lnTo>
                  <a:lnTo>
                    <a:pt x="2773" y="34"/>
                  </a:lnTo>
                  <a:lnTo>
                    <a:pt x="2774" y="34"/>
                  </a:lnTo>
                  <a:lnTo>
                    <a:pt x="2776" y="34"/>
                  </a:lnTo>
                  <a:lnTo>
                    <a:pt x="2776" y="33"/>
                  </a:lnTo>
                  <a:lnTo>
                    <a:pt x="2776" y="33"/>
                  </a:lnTo>
                  <a:lnTo>
                    <a:pt x="2776" y="31"/>
                  </a:lnTo>
                  <a:lnTo>
                    <a:pt x="2776" y="33"/>
                  </a:lnTo>
                  <a:lnTo>
                    <a:pt x="2774" y="33"/>
                  </a:lnTo>
                  <a:lnTo>
                    <a:pt x="2774" y="31"/>
                  </a:lnTo>
                  <a:lnTo>
                    <a:pt x="2773" y="31"/>
                  </a:lnTo>
                  <a:close/>
                  <a:moveTo>
                    <a:pt x="2" y="30"/>
                  </a:moveTo>
                  <a:lnTo>
                    <a:pt x="4" y="30"/>
                  </a:lnTo>
                  <a:lnTo>
                    <a:pt x="5" y="31"/>
                  </a:lnTo>
                  <a:lnTo>
                    <a:pt x="7" y="33"/>
                  </a:lnTo>
                  <a:lnTo>
                    <a:pt x="5" y="33"/>
                  </a:lnTo>
                  <a:lnTo>
                    <a:pt x="5" y="33"/>
                  </a:lnTo>
                  <a:lnTo>
                    <a:pt x="2" y="31"/>
                  </a:lnTo>
                  <a:lnTo>
                    <a:pt x="2" y="30"/>
                  </a:lnTo>
                  <a:lnTo>
                    <a:pt x="2" y="30"/>
                  </a:lnTo>
                  <a:lnTo>
                    <a:pt x="2" y="30"/>
                  </a:lnTo>
                  <a:close/>
                  <a:moveTo>
                    <a:pt x="385" y="30"/>
                  </a:moveTo>
                  <a:lnTo>
                    <a:pt x="387" y="30"/>
                  </a:lnTo>
                  <a:lnTo>
                    <a:pt x="387" y="31"/>
                  </a:lnTo>
                  <a:lnTo>
                    <a:pt x="388" y="33"/>
                  </a:lnTo>
                  <a:lnTo>
                    <a:pt x="390" y="33"/>
                  </a:lnTo>
                  <a:lnTo>
                    <a:pt x="390" y="34"/>
                  </a:lnTo>
                  <a:lnTo>
                    <a:pt x="390" y="38"/>
                  </a:lnTo>
                  <a:lnTo>
                    <a:pt x="392" y="38"/>
                  </a:lnTo>
                  <a:lnTo>
                    <a:pt x="392" y="39"/>
                  </a:lnTo>
                  <a:lnTo>
                    <a:pt x="392" y="39"/>
                  </a:lnTo>
                  <a:lnTo>
                    <a:pt x="392" y="39"/>
                  </a:lnTo>
                  <a:lnTo>
                    <a:pt x="392" y="38"/>
                  </a:lnTo>
                  <a:lnTo>
                    <a:pt x="390" y="38"/>
                  </a:lnTo>
                  <a:lnTo>
                    <a:pt x="388" y="34"/>
                  </a:lnTo>
                  <a:lnTo>
                    <a:pt x="387" y="31"/>
                  </a:lnTo>
                  <a:lnTo>
                    <a:pt x="384" y="30"/>
                  </a:lnTo>
                  <a:lnTo>
                    <a:pt x="385" y="30"/>
                  </a:lnTo>
                  <a:close/>
                  <a:moveTo>
                    <a:pt x="880" y="28"/>
                  </a:moveTo>
                  <a:lnTo>
                    <a:pt x="880" y="30"/>
                  </a:lnTo>
                  <a:lnTo>
                    <a:pt x="880" y="31"/>
                  </a:lnTo>
                  <a:lnTo>
                    <a:pt x="879" y="33"/>
                  </a:lnTo>
                  <a:lnTo>
                    <a:pt x="877" y="34"/>
                  </a:lnTo>
                  <a:lnTo>
                    <a:pt x="876" y="36"/>
                  </a:lnTo>
                  <a:lnTo>
                    <a:pt x="876" y="34"/>
                  </a:lnTo>
                  <a:lnTo>
                    <a:pt x="876" y="34"/>
                  </a:lnTo>
                  <a:lnTo>
                    <a:pt x="876" y="33"/>
                  </a:lnTo>
                  <a:lnTo>
                    <a:pt x="877" y="31"/>
                  </a:lnTo>
                  <a:lnTo>
                    <a:pt x="879" y="30"/>
                  </a:lnTo>
                  <a:lnTo>
                    <a:pt x="880" y="28"/>
                  </a:lnTo>
                  <a:close/>
                  <a:moveTo>
                    <a:pt x="2728" y="28"/>
                  </a:moveTo>
                  <a:lnTo>
                    <a:pt x="2728" y="28"/>
                  </a:lnTo>
                  <a:lnTo>
                    <a:pt x="2728" y="30"/>
                  </a:lnTo>
                  <a:lnTo>
                    <a:pt x="2728" y="30"/>
                  </a:lnTo>
                  <a:lnTo>
                    <a:pt x="2728" y="30"/>
                  </a:lnTo>
                  <a:lnTo>
                    <a:pt x="2727" y="30"/>
                  </a:lnTo>
                  <a:lnTo>
                    <a:pt x="2727" y="30"/>
                  </a:lnTo>
                  <a:lnTo>
                    <a:pt x="2725" y="30"/>
                  </a:lnTo>
                  <a:lnTo>
                    <a:pt x="2725" y="31"/>
                  </a:lnTo>
                  <a:lnTo>
                    <a:pt x="2725" y="31"/>
                  </a:lnTo>
                  <a:lnTo>
                    <a:pt x="2725" y="31"/>
                  </a:lnTo>
                  <a:lnTo>
                    <a:pt x="2724" y="33"/>
                  </a:lnTo>
                  <a:lnTo>
                    <a:pt x="2722" y="33"/>
                  </a:lnTo>
                  <a:lnTo>
                    <a:pt x="2722" y="33"/>
                  </a:lnTo>
                  <a:lnTo>
                    <a:pt x="2721" y="34"/>
                  </a:lnTo>
                  <a:lnTo>
                    <a:pt x="2721" y="34"/>
                  </a:lnTo>
                  <a:lnTo>
                    <a:pt x="2721" y="36"/>
                  </a:lnTo>
                  <a:lnTo>
                    <a:pt x="2721" y="36"/>
                  </a:lnTo>
                  <a:lnTo>
                    <a:pt x="2721" y="36"/>
                  </a:lnTo>
                  <a:lnTo>
                    <a:pt x="2722" y="36"/>
                  </a:lnTo>
                  <a:lnTo>
                    <a:pt x="2722" y="38"/>
                  </a:lnTo>
                  <a:lnTo>
                    <a:pt x="2722" y="38"/>
                  </a:lnTo>
                  <a:lnTo>
                    <a:pt x="2721" y="38"/>
                  </a:lnTo>
                  <a:lnTo>
                    <a:pt x="2721" y="38"/>
                  </a:lnTo>
                  <a:lnTo>
                    <a:pt x="2719" y="38"/>
                  </a:lnTo>
                  <a:lnTo>
                    <a:pt x="2719" y="39"/>
                  </a:lnTo>
                  <a:lnTo>
                    <a:pt x="2719" y="39"/>
                  </a:lnTo>
                  <a:lnTo>
                    <a:pt x="2721" y="39"/>
                  </a:lnTo>
                  <a:lnTo>
                    <a:pt x="2721" y="39"/>
                  </a:lnTo>
                  <a:lnTo>
                    <a:pt x="2722" y="39"/>
                  </a:lnTo>
                  <a:lnTo>
                    <a:pt x="2724" y="39"/>
                  </a:lnTo>
                  <a:lnTo>
                    <a:pt x="2724" y="41"/>
                  </a:lnTo>
                  <a:lnTo>
                    <a:pt x="2724" y="41"/>
                  </a:lnTo>
                  <a:lnTo>
                    <a:pt x="2724" y="41"/>
                  </a:lnTo>
                  <a:lnTo>
                    <a:pt x="2724" y="41"/>
                  </a:lnTo>
                  <a:lnTo>
                    <a:pt x="2724" y="41"/>
                  </a:lnTo>
                  <a:lnTo>
                    <a:pt x="2724" y="42"/>
                  </a:lnTo>
                  <a:lnTo>
                    <a:pt x="2725" y="42"/>
                  </a:lnTo>
                  <a:lnTo>
                    <a:pt x="2725" y="42"/>
                  </a:lnTo>
                  <a:lnTo>
                    <a:pt x="2724" y="42"/>
                  </a:lnTo>
                  <a:lnTo>
                    <a:pt x="2722" y="42"/>
                  </a:lnTo>
                  <a:lnTo>
                    <a:pt x="2719" y="41"/>
                  </a:lnTo>
                  <a:lnTo>
                    <a:pt x="2717" y="39"/>
                  </a:lnTo>
                  <a:lnTo>
                    <a:pt x="2716" y="39"/>
                  </a:lnTo>
                  <a:lnTo>
                    <a:pt x="2716" y="38"/>
                  </a:lnTo>
                  <a:lnTo>
                    <a:pt x="2716" y="38"/>
                  </a:lnTo>
                  <a:lnTo>
                    <a:pt x="2716" y="39"/>
                  </a:lnTo>
                  <a:lnTo>
                    <a:pt x="2717" y="39"/>
                  </a:lnTo>
                  <a:lnTo>
                    <a:pt x="2717" y="39"/>
                  </a:lnTo>
                  <a:lnTo>
                    <a:pt x="2719" y="38"/>
                  </a:lnTo>
                  <a:lnTo>
                    <a:pt x="2719" y="38"/>
                  </a:lnTo>
                  <a:lnTo>
                    <a:pt x="2719" y="38"/>
                  </a:lnTo>
                  <a:lnTo>
                    <a:pt x="2719" y="36"/>
                  </a:lnTo>
                  <a:lnTo>
                    <a:pt x="2719" y="34"/>
                  </a:lnTo>
                  <a:lnTo>
                    <a:pt x="2721" y="33"/>
                  </a:lnTo>
                  <a:lnTo>
                    <a:pt x="2722" y="31"/>
                  </a:lnTo>
                  <a:lnTo>
                    <a:pt x="2724" y="31"/>
                  </a:lnTo>
                  <a:lnTo>
                    <a:pt x="2724" y="31"/>
                  </a:lnTo>
                  <a:lnTo>
                    <a:pt x="2724" y="30"/>
                  </a:lnTo>
                  <a:lnTo>
                    <a:pt x="2724" y="30"/>
                  </a:lnTo>
                  <a:lnTo>
                    <a:pt x="2724" y="30"/>
                  </a:lnTo>
                  <a:lnTo>
                    <a:pt x="2724" y="30"/>
                  </a:lnTo>
                  <a:lnTo>
                    <a:pt x="2725" y="30"/>
                  </a:lnTo>
                  <a:lnTo>
                    <a:pt x="2725" y="30"/>
                  </a:lnTo>
                  <a:lnTo>
                    <a:pt x="2725" y="30"/>
                  </a:lnTo>
                  <a:lnTo>
                    <a:pt x="2725" y="30"/>
                  </a:lnTo>
                  <a:lnTo>
                    <a:pt x="2725" y="28"/>
                  </a:lnTo>
                  <a:lnTo>
                    <a:pt x="2727" y="28"/>
                  </a:lnTo>
                  <a:lnTo>
                    <a:pt x="2727" y="28"/>
                  </a:lnTo>
                  <a:lnTo>
                    <a:pt x="2728" y="28"/>
                  </a:lnTo>
                  <a:close/>
                  <a:moveTo>
                    <a:pt x="2782" y="28"/>
                  </a:moveTo>
                  <a:lnTo>
                    <a:pt x="2780" y="28"/>
                  </a:lnTo>
                  <a:lnTo>
                    <a:pt x="2780" y="30"/>
                  </a:lnTo>
                  <a:lnTo>
                    <a:pt x="2780" y="30"/>
                  </a:lnTo>
                  <a:lnTo>
                    <a:pt x="2780" y="31"/>
                  </a:lnTo>
                  <a:lnTo>
                    <a:pt x="2780" y="31"/>
                  </a:lnTo>
                  <a:lnTo>
                    <a:pt x="2780" y="33"/>
                  </a:lnTo>
                  <a:lnTo>
                    <a:pt x="2780" y="33"/>
                  </a:lnTo>
                  <a:lnTo>
                    <a:pt x="2780" y="33"/>
                  </a:lnTo>
                  <a:lnTo>
                    <a:pt x="2780" y="34"/>
                  </a:lnTo>
                  <a:lnTo>
                    <a:pt x="2780" y="34"/>
                  </a:lnTo>
                  <a:lnTo>
                    <a:pt x="2780" y="34"/>
                  </a:lnTo>
                  <a:lnTo>
                    <a:pt x="2782" y="34"/>
                  </a:lnTo>
                  <a:lnTo>
                    <a:pt x="2784" y="34"/>
                  </a:lnTo>
                  <a:lnTo>
                    <a:pt x="2784" y="33"/>
                  </a:lnTo>
                  <a:lnTo>
                    <a:pt x="2784" y="33"/>
                  </a:lnTo>
                  <a:lnTo>
                    <a:pt x="2784" y="31"/>
                  </a:lnTo>
                  <a:lnTo>
                    <a:pt x="2784" y="30"/>
                  </a:lnTo>
                  <a:lnTo>
                    <a:pt x="2784" y="30"/>
                  </a:lnTo>
                  <a:lnTo>
                    <a:pt x="2784" y="28"/>
                  </a:lnTo>
                  <a:lnTo>
                    <a:pt x="2784" y="28"/>
                  </a:lnTo>
                  <a:lnTo>
                    <a:pt x="2782" y="28"/>
                  </a:lnTo>
                  <a:lnTo>
                    <a:pt x="2782" y="28"/>
                  </a:lnTo>
                  <a:close/>
                  <a:moveTo>
                    <a:pt x="2818" y="27"/>
                  </a:moveTo>
                  <a:lnTo>
                    <a:pt x="2818" y="27"/>
                  </a:lnTo>
                  <a:lnTo>
                    <a:pt x="2818" y="27"/>
                  </a:lnTo>
                  <a:lnTo>
                    <a:pt x="2818" y="27"/>
                  </a:lnTo>
                  <a:lnTo>
                    <a:pt x="2820" y="28"/>
                  </a:lnTo>
                  <a:lnTo>
                    <a:pt x="2821" y="28"/>
                  </a:lnTo>
                  <a:lnTo>
                    <a:pt x="2821" y="30"/>
                  </a:lnTo>
                  <a:lnTo>
                    <a:pt x="2821" y="30"/>
                  </a:lnTo>
                  <a:lnTo>
                    <a:pt x="2821" y="30"/>
                  </a:lnTo>
                  <a:lnTo>
                    <a:pt x="2823" y="30"/>
                  </a:lnTo>
                  <a:lnTo>
                    <a:pt x="2823" y="30"/>
                  </a:lnTo>
                  <a:lnTo>
                    <a:pt x="2823" y="30"/>
                  </a:lnTo>
                  <a:lnTo>
                    <a:pt x="2825" y="30"/>
                  </a:lnTo>
                  <a:lnTo>
                    <a:pt x="2825" y="30"/>
                  </a:lnTo>
                  <a:lnTo>
                    <a:pt x="2825" y="30"/>
                  </a:lnTo>
                  <a:lnTo>
                    <a:pt x="2825" y="30"/>
                  </a:lnTo>
                  <a:lnTo>
                    <a:pt x="2825" y="30"/>
                  </a:lnTo>
                  <a:lnTo>
                    <a:pt x="2826" y="31"/>
                  </a:lnTo>
                  <a:lnTo>
                    <a:pt x="2828" y="33"/>
                  </a:lnTo>
                  <a:lnTo>
                    <a:pt x="2828" y="34"/>
                  </a:lnTo>
                  <a:lnTo>
                    <a:pt x="2829" y="34"/>
                  </a:lnTo>
                  <a:lnTo>
                    <a:pt x="2829" y="34"/>
                  </a:lnTo>
                  <a:lnTo>
                    <a:pt x="2829" y="34"/>
                  </a:lnTo>
                  <a:lnTo>
                    <a:pt x="2829" y="33"/>
                  </a:lnTo>
                  <a:lnTo>
                    <a:pt x="2829" y="33"/>
                  </a:lnTo>
                  <a:lnTo>
                    <a:pt x="2829" y="34"/>
                  </a:lnTo>
                  <a:lnTo>
                    <a:pt x="2831" y="36"/>
                  </a:lnTo>
                  <a:lnTo>
                    <a:pt x="2833" y="36"/>
                  </a:lnTo>
                  <a:lnTo>
                    <a:pt x="2833" y="36"/>
                  </a:lnTo>
                  <a:lnTo>
                    <a:pt x="2839" y="39"/>
                  </a:lnTo>
                  <a:lnTo>
                    <a:pt x="2842" y="41"/>
                  </a:lnTo>
                  <a:lnTo>
                    <a:pt x="2842" y="42"/>
                  </a:lnTo>
                  <a:lnTo>
                    <a:pt x="2842" y="42"/>
                  </a:lnTo>
                  <a:lnTo>
                    <a:pt x="2842" y="44"/>
                  </a:lnTo>
                  <a:lnTo>
                    <a:pt x="2844" y="44"/>
                  </a:lnTo>
                  <a:lnTo>
                    <a:pt x="2844" y="44"/>
                  </a:lnTo>
                  <a:lnTo>
                    <a:pt x="2844" y="44"/>
                  </a:lnTo>
                  <a:lnTo>
                    <a:pt x="2845" y="46"/>
                  </a:lnTo>
                  <a:lnTo>
                    <a:pt x="2847" y="47"/>
                  </a:lnTo>
                  <a:lnTo>
                    <a:pt x="2847" y="49"/>
                  </a:lnTo>
                  <a:lnTo>
                    <a:pt x="2847" y="50"/>
                  </a:lnTo>
                  <a:lnTo>
                    <a:pt x="2847" y="50"/>
                  </a:lnTo>
                  <a:lnTo>
                    <a:pt x="2848" y="50"/>
                  </a:lnTo>
                  <a:lnTo>
                    <a:pt x="2848" y="52"/>
                  </a:lnTo>
                  <a:lnTo>
                    <a:pt x="2847" y="53"/>
                  </a:lnTo>
                  <a:lnTo>
                    <a:pt x="2847" y="55"/>
                  </a:lnTo>
                  <a:lnTo>
                    <a:pt x="2847" y="55"/>
                  </a:lnTo>
                  <a:lnTo>
                    <a:pt x="2845" y="55"/>
                  </a:lnTo>
                  <a:lnTo>
                    <a:pt x="2845" y="55"/>
                  </a:lnTo>
                  <a:lnTo>
                    <a:pt x="2844" y="53"/>
                  </a:lnTo>
                  <a:lnTo>
                    <a:pt x="2844" y="53"/>
                  </a:lnTo>
                  <a:lnTo>
                    <a:pt x="2844" y="55"/>
                  </a:lnTo>
                  <a:lnTo>
                    <a:pt x="2844" y="55"/>
                  </a:lnTo>
                  <a:lnTo>
                    <a:pt x="2844" y="57"/>
                  </a:lnTo>
                  <a:lnTo>
                    <a:pt x="2844" y="57"/>
                  </a:lnTo>
                  <a:lnTo>
                    <a:pt x="2844" y="58"/>
                  </a:lnTo>
                  <a:lnTo>
                    <a:pt x="2844" y="58"/>
                  </a:lnTo>
                  <a:lnTo>
                    <a:pt x="2844" y="58"/>
                  </a:lnTo>
                  <a:lnTo>
                    <a:pt x="2844" y="60"/>
                  </a:lnTo>
                  <a:lnTo>
                    <a:pt x="2844" y="60"/>
                  </a:lnTo>
                  <a:lnTo>
                    <a:pt x="2844" y="61"/>
                  </a:lnTo>
                  <a:lnTo>
                    <a:pt x="2842" y="61"/>
                  </a:lnTo>
                  <a:lnTo>
                    <a:pt x="2839" y="63"/>
                  </a:lnTo>
                  <a:lnTo>
                    <a:pt x="2839" y="63"/>
                  </a:lnTo>
                  <a:lnTo>
                    <a:pt x="2837" y="61"/>
                  </a:lnTo>
                  <a:lnTo>
                    <a:pt x="2836" y="61"/>
                  </a:lnTo>
                  <a:lnTo>
                    <a:pt x="2833" y="60"/>
                  </a:lnTo>
                  <a:lnTo>
                    <a:pt x="2829" y="60"/>
                  </a:lnTo>
                  <a:lnTo>
                    <a:pt x="2828" y="61"/>
                  </a:lnTo>
                  <a:lnTo>
                    <a:pt x="2828" y="63"/>
                  </a:lnTo>
                  <a:lnTo>
                    <a:pt x="2828" y="63"/>
                  </a:lnTo>
                  <a:lnTo>
                    <a:pt x="2829" y="63"/>
                  </a:lnTo>
                  <a:lnTo>
                    <a:pt x="2829" y="63"/>
                  </a:lnTo>
                  <a:lnTo>
                    <a:pt x="2828" y="64"/>
                  </a:lnTo>
                  <a:lnTo>
                    <a:pt x="2828" y="64"/>
                  </a:lnTo>
                  <a:lnTo>
                    <a:pt x="2828" y="66"/>
                  </a:lnTo>
                  <a:lnTo>
                    <a:pt x="2828" y="66"/>
                  </a:lnTo>
                  <a:lnTo>
                    <a:pt x="2828" y="68"/>
                  </a:lnTo>
                  <a:lnTo>
                    <a:pt x="2828" y="68"/>
                  </a:lnTo>
                  <a:lnTo>
                    <a:pt x="2826" y="68"/>
                  </a:lnTo>
                  <a:lnTo>
                    <a:pt x="2826" y="68"/>
                  </a:lnTo>
                  <a:lnTo>
                    <a:pt x="2825" y="68"/>
                  </a:lnTo>
                  <a:lnTo>
                    <a:pt x="2825" y="68"/>
                  </a:lnTo>
                  <a:lnTo>
                    <a:pt x="2823" y="68"/>
                  </a:lnTo>
                  <a:lnTo>
                    <a:pt x="2821" y="68"/>
                  </a:lnTo>
                  <a:lnTo>
                    <a:pt x="2821" y="66"/>
                  </a:lnTo>
                  <a:lnTo>
                    <a:pt x="2820" y="66"/>
                  </a:lnTo>
                  <a:lnTo>
                    <a:pt x="2821" y="66"/>
                  </a:lnTo>
                  <a:lnTo>
                    <a:pt x="2821" y="66"/>
                  </a:lnTo>
                  <a:lnTo>
                    <a:pt x="2821" y="64"/>
                  </a:lnTo>
                  <a:lnTo>
                    <a:pt x="2821" y="64"/>
                  </a:lnTo>
                  <a:lnTo>
                    <a:pt x="2821" y="64"/>
                  </a:lnTo>
                  <a:lnTo>
                    <a:pt x="2821" y="63"/>
                  </a:lnTo>
                  <a:lnTo>
                    <a:pt x="2821" y="63"/>
                  </a:lnTo>
                  <a:lnTo>
                    <a:pt x="2820" y="61"/>
                  </a:lnTo>
                  <a:lnTo>
                    <a:pt x="2820" y="60"/>
                  </a:lnTo>
                  <a:lnTo>
                    <a:pt x="2818" y="57"/>
                  </a:lnTo>
                  <a:lnTo>
                    <a:pt x="2817" y="55"/>
                  </a:lnTo>
                  <a:lnTo>
                    <a:pt x="2817" y="55"/>
                  </a:lnTo>
                  <a:lnTo>
                    <a:pt x="2817" y="57"/>
                  </a:lnTo>
                  <a:lnTo>
                    <a:pt x="2817" y="57"/>
                  </a:lnTo>
                  <a:lnTo>
                    <a:pt x="2817" y="55"/>
                  </a:lnTo>
                  <a:lnTo>
                    <a:pt x="2817" y="53"/>
                  </a:lnTo>
                  <a:lnTo>
                    <a:pt x="2815" y="53"/>
                  </a:lnTo>
                  <a:lnTo>
                    <a:pt x="2815" y="53"/>
                  </a:lnTo>
                  <a:lnTo>
                    <a:pt x="2814" y="52"/>
                  </a:lnTo>
                  <a:lnTo>
                    <a:pt x="2814" y="52"/>
                  </a:lnTo>
                  <a:lnTo>
                    <a:pt x="2812" y="50"/>
                  </a:lnTo>
                  <a:lnTo>
                    <a:pt x="2812" y="50"/>
                  </a:lnTo>
                  <a:lnTo>
                    <a:pt x="2814" y="49"/>
                  </a:lnTo>
                  <a:lnTo>
                    <a:pt x="2814" y="49"/>
                  </a:lnTo>
                  <a:lnTo>
                    <a:pt x="2814" y="47"/>
                  </a:lnTo>
                  <a:lnTo>
                    <a:pt x="2812" y="47"/>
                  </a:lnTo>
                  <a:lnTo>
                    <a:pt x="2812" y="47"/>
                  </a:lnTo>
                  <a:lnTo>
                    <a:pt x="2812" y="47"/>
                  </a:lnTo>
                  <a:lnTo>
                    <a:pt x="2812" y="46"/>
                  </a:lnTo>
                  <a:lnTo>
                    <a:pt x="2812" y="46"/>
                  </a:lnTo>
                  <a:lnTo>
                    <a:pt x="2810" y="44"/>
                  </a:lnTo>
                  <a:lnTo>
                    <a:pt x="2807" y="42"/>
                  </a:lnTo>
                  <a:lnTo>
                    <a:pt x="2804" y="39"/>
                  </a:lnTo>
                  <a:lnTo>
                    <a:pt x="2803" y="39"/>
                  </a:lnTo>
                  <a:lnTo>
                    <a:pt x="2803" y="39"/>
                  </a:lnTo>
                  <a:lnTo>
                    <a:pt x="2804" y="39"/>
                  </a:lnTo>
                  <a:lnTo>
                    <a:pt x="2804" y="38"/>
                  </a:lnTo>
                  <a:lnTo>
                    <a:pt x="2803" y="38"/>
                  </a:lnTo>
                  <a:lnTo>
                    <a:pt x="2804" y="38"/>
                  </a:lnTo>
                  <a:lnTo>
                    <a:pt x="2804" y="38"/>
                  </a:lnTo>
                  <a:lnTo>
                    <a:pt x="2806" y="38"/>
                  </a:lnTo>
                  <a:lnTo>
                    <a:pt x="2807" y="38"/>
                  </a:lnTo>
                  <a:lnTo>
                    <a:pt x="2807" y="38"/>
                  </a:lnTo>
                  <a:lnTo>
                    <a:pt x="2807" y="38"/>
                  </a:lnTo>
                  <a:lnTo>
                    <a:pt x="2807" y="38"/>
                  </a:lnTo>
                  <a:lnTo>
                    <a:pt x="2807" y="38"/>
                  </a:lnTo>
                  <a:lnTo>
                    <a:pt x="2807" y="36"/>
                  </a:lnTo>
                  <a:lnTo>
                    <a:pt x="2809" y="36"/>
                  </a:lnTo>
                  <a:lnTo>
                    <a:pt x="2809" y="36"/>
                  </a:lnTo>
                  <a:lnTo>
                    <a:pt x="2807" y="36"/>
                  </a:lnTo>
                  <a:lnTo>
                    <a:pt x="2807" y="36"/>
                  </a:lnTo>
                  <a:lnTo>
                    <a:pt x="2809" y="34"/>
                  </a:lnTo>
                  <a:lnTo>
                    <a:pt x="2809" y="34"/>
                  </a:lnTo>
                  <a:lnTo>
                    <a:pt x="2809" y="34"/>
                  </a:lnTo>
                  <a:lnTo>
                    <a:pt x="2809" y="34"/>
                  </a:lnTo>
                  <a:lnTo>
                    <a:pt x="2809" y="33"/>
                  </a:lnTo>
                  <a:lnTo>
                    <a:pt x="2809" y="33"/>
                  </a:lnTo>
                  <a:lnTo>
                    <a:pt x="2809" y="33"/>
                  </a:lnTo>
                  <a:lnTo>
                    <a:pt x="2809" y="33"/>
                  </a:lnTo>
                  <a:lnTo>
                    <a:pt x="2809" y="33"/>
                  </a:lnTo>
                  <a:lnTo>
                    <a:pt x="2812" y="33"/>
                  </a:lnTo>
                  <a:lnTo>
                    <a:pt x="2812" y="33"/>
                  </a:lnTo>
                  <a:lnTo>
                    <a:pt x="2812" y="33"/>
                  </a:lnTo>
                  <a:lnTo>
                    <a:pt x="2814" y="33"/>
                  </a:lnTo>
                  <a:lnTo>
                    <a:pt x="2814" y="31"/>
                  </a:lnTo>
                  <a:lnTo>
                    <a:pt x="2814" y="31"/>
                  </a:lnTo>
                  <a:lnTo>
                    <a:pt x="2814" y="31"/>
                  </a:lnTo>
                  <a:lnTo>
                    <a:pt x="2814" y="31"/>
                  </a:lnTo>
                  <a:lnTo>
                    <a:pt x="2814" y="30"/>
                  </a:lnTo>
                  <a:lnTo>
                    <a:pt x="2817" y="28"/>
                  </a:lnTo>
                  <a:lnTo>
                    <a:pt x="2818" y="27"/>
                  </a:lnTo>
                  <a:close/>
                  <a:moveTo>
                    <a:pt x="2751" y="25"/>
                  </a:moveTo>
                  <a:lnTo>
                    <a:pt x="2751" y="25"/>
                  </a:lnTo>
                  <a:lnTo>
                    <a:pt x="2751" y="25"/>
                  </a:lnTo>
                  <a:lnTo>
                    <a:pt x="2752" y="27"/>
                  </a:lnTo>
                  <a:lnTo>
                    <a:pt x="2752" y="27"/>
                  </a:lnTo>
                  <a:lnTo>
                    <a:pt x="2752" y="28"/>
                  </a:lnTo>
                  <a:lnTo>
                    <a:pt x="2752" y="28"/>
                  </a:lnTo>
                  <a:lnTo>
                    <a:pt x="2752" y="28"/>
                  </a:lnTo>
                  <a:lnTo>
                    <a:pt x="2752" y="28"/>
                  </a:lnTo>
                  <a:lnTo>
                    <a:pt x="2754" y="28"/>
                  </a:lnTo>
                  <a:lnTo>
                    <a:pt x="2754" y="28"/>
                  </a:lnTo>
                  <a:lnTo>
                    <a:pt x="2754" y="28"/>
                  </a:lnTo>
                  <a:lnTo>
                    <a:pt x="2755" y="28"/>
                  </a:lnTo>
                  <a:lnTo>
                    <a:pt x="2755" y="28"/>
                  </a:lnTo>
                  <a:lnTo>
                    <a:pt x="2755" y="30"/>
                  </a:lnTo>
                  <a:lnTo>
                    <a:pt x="2755" y="30"/>
                  </a:lnTo>
                  <a:lnTo>
                    <a:pt x="2755" y="30"/>
                  </a:lnTo>
                  <a:lnTo>
                    <a:pt x="2755" y="30"/>
                  </a:lnTo>
                  <a:lnTo>
                    <a:pt x="2754" y="30"/>
                  </a:lnTo>
                  <a:lnTo>
                    <a:pt x="2752" y="30"/>
                  </a:lnTo>
                  <a:lnTo>
                    <a:pt x="2751" y="28"/>
                  </a:lnTo>
                  <a:lnTo>
                    <a:pt x="2751" y="28"/>
                  </a:lnTo>
                  <a:lnTo>
                    <a:pt x="2749" y="28"/>
                  </a:lnTo>
                  <a:lnTo>
                    <a:pt x="2749" y="28"/>
                  </a:lnTo>
                  <a:lnTo>
                    <a:pt x="2749" y="28"/>
                  </a:lnTo>
                  <a:lnTo>
                    <a:pt x="2749" y="30"/>
                  </a:lnTo>
                  <a:lnTo>
                    <a:pt x="2749" y="30"/>
                  </a:lnTo>
                  <a:lnTo>
                    <a:pt x="2749" y="30"/>
                  </a:lnTo>
                  <a:lnTo>
                    <a:pt x="2749" y="28"/>
                  </a:lnTo>
                  <a:lnTo>
                    <a:pt x="2751" y="30"/>
                  </a:lnTo>
                  <a:lnTo>
                    <a:pt x="2751" y="30"/>
                  </a:lnTo>
                  <a:lnTo>
                    <a:pt x="2751" y="30"/>
                  </a:lnTo>
                  <a:lnTo>
                    <a:pt x="2751" y="31"/>
                  </a:lnTo>
                  <a:lnTo>
                    <a:pt x="2751" y="31"/>
                  </a:lnTo>
                  <a:lnTo>
                    <a:pt x="2749" y="31"/>
                  </a:lnTo>
                  <a:lnTo>
                    <a:pt x="2749" y="31"/>
                  </a:lnTo>
                  <a:lnTo>
                    <a:pt x="2747" y="31"/>
                  </a:lnTo>
                  <a:lnTo>
                    <a:pt x="2747" y="30"/>
                  </a:lnTo>
                  <a:lnTo>
                    <a:pt x="2746" y="30"/>
                  </a:lnTo>
                  <a:lnTo>
                    <a:pt x="2746" y="28"/>
                  </a:lnTo>
                  <a:lnTo>
                    <a:pt x="2747" y="28"/>
                  </a:lnTo>
                  <a:lnTo>
                    <a:pt x="2747" y="28"/>
                  </a:lnTo>
                  <a:lnTo>
                    <a:pt x="2747" y="27"/>
                  </a:lnTo>
                  <a:lnTo>
                    <a:pt x="2747" y="27"/>
                  </a:lnTo>
                  <a:lnTo>
                    <a:pt x="2747" y="27"/>
                  </a:lnTo>
                  <a:lnTo>
                    <a:pt x="2747" y="27"/>
                  </a:lnTo>
                  <a:lnTo>
                    <a:pt x="2747" y="27"/>
                  </a:lnTo>
                  <a:lnTo>
                    <a:pt x="2749" y="27"/>
                  </a:lnTo>
                  <a:lnTo>
                    <a:pt x="2751" y="27"/>
                  </a:lnTo>
                  <a:lnTo>
                    <a:pt x="2751" y="25"/>
                  </a:lnTo>
                  <a:close/>
                  <a:moveTo>
                    <a:pt x="2757" y="20"/>
                  </a:moveTo>
                  <a:lnTo>
                    <a:pt x="2757" y="22"/>
                  </a:lnTo>
                  <a:lnTo>
                    <a:pt x="2758" y="22"/>
                  </a:lnTo>
                  <a:lnTo>
                    <a:pt x="2758" y="22"/>
                  </a:lnTo>
                  <a:lnTo>
                    <a:pt x="2760" y="23"/>
                  </a:lnTo>
                  <a:lnTo>
                    <a:pt x="2760" y="23"/>
                  </a:lnTo>
                  <a:lnTo>
                    <a:pt x="2760" y="25"/>
                  </a:lnTo>
                  <a:lnTo>
                    <a:pt x="2760" y="25"/>
                  </a:lnTo>
                  <a:lnTo>
                    <a:pt x="2760" y="27"/>
                  </a:lnTo>
                  <a:lnTo>
                    <a:pt x="2760" y="27"/>
                  </a:lnTo>
                  <a:lnTo>
                    <a:pt x="2762" y="28"/>
                  </a:lnTo>
                  <a:lnTo>
                    <a:pt x="2762" y="28"/>
                  </a:lnTo>
                  <a:lnTo>
                    <a:pt x="2763" y="28"/>
                  </a:lnTo>
                  <a:lnTo>
                    <a:pt x="2763" y="28"/>
                  </a:lnTo>
                  <a:lnTo>
                    <a:pt x="2763" y="28"/>
                  </a:lnTo>
                  <a:lnTo>
                    <a:pt x="2763" y="30"/>
                  </a:lnTo>
                  <a:lnTo>
                    <a:pt x="2762" y="30"/>
                  </a:lnTo>
                  <a:lnTo>
                    <a:pt x="2762" y="28"/>
                  </a:lnTo>
                  <a:lnTo>
                    <a:pt x="2760" y="28"/>
                  </a:lnTo>
                  <a:lnTo>
                    <a:pt x="2758" y="28"/>
                  </a:lnTo>
                  <a:lnTo>
                    <a:pt x="2758" y="28"/>
                  </a:lnTo>
                  <a:lnTo>
                    <a:pt x="2758" y="30"/>
                  </a:lnTo>
                  <a:lnTo>
                    <a:pt x="2760" y="30"/>
                  </a:lnTo>
                  <a:lnTo>
                    <a:pt x="2760" y="30"/>
                  </a:lnTo>
                  <a:lnTo>
                    <a:pt x="2760" y="31"/>
                  </a:lnTo>
                  <a:lnTo>
                    <a:pt x="2760" y="31"/>
                  </a:lnTo>
                  <a:lnTo>
                    <a:pt x="2760" y="31"/>
                  </a:lnTo>
                  <a:lnTo>
                    <a:pt x="2760" y="31"/>
                  </a:lnTo>
                  <a:lnTo>
                    <a:pt x="2760" y="31"/>
                  </a:lnTo>
                  <a:lnTo>
                    <a:pt x="2760" y="31"/>
                  </a:lnTo>
                  <a:lnTo>
                    <a:pt x="2758" y="31"/>
                  </a:lnTo>
                  <a:lnTo>
                    <a:pt x="2758" y="31"/>
                  </a:lnTo>
                  <a:lnTo>
                    <a:pt x="2758" y="30"/>
                  </a:lnTo>
                  <a:lnTo>
                    <a:pt x="2757" y="28"/>
                  </a:lnTo>
                  <a:lnTo>
                    <a:pt x="2755" y="27"/>
                  </a:lnTo>
                  <a:lnTo>
                    <a:pt x="2754" y="27"/>
                  </a:lnTo>
                  <a:lnTo>
                    <a:pt x="2754" y="27"/>
                  </a:lnTo>
                  <a:lnTo>
                    <a:pt x="2752" y="25"/>
                  </a:lnTo>
                  <a:lnTo>
                    <a:pt x="2752" y="25"/>
                  </a:lnTo>
                  <a:lnTo>
                    <a:pt x="2752" y="25"/>
                  </a:lnTo>
                  <a:lnTo>
                    <a:pt x="2752" y="23"/>
                  </a:lnTo>
                  <a:lnTo>
                    <a:pt x="2752" y="23"/>
                  </a:lnTo>
                  <a:lnTo>
                    <a:pt x="2754" y="22"/>
                  </a:lnTo>
                  <a:lnTo>
                    <a:pt x="2754" y="22"/>
                  </a:lnTo>
                  <a:lnTo>
                    <a:pt x="2754" y="23"/>
                  </a:lnTo>
                  <a:lnTo>
                    <a:pt x="2754" y="23"/>
                  </a:lnTo>
                  <a:lnTo>
                    <a:pt x="2754" y="25"/>
                  </a:lnTo>
                  <a:lnTo>
                    <a:pt x="2754" y="25"/>
                  </a:lnTo>
                  <a:lnTo>
                    <a:pt x="2754" y="25"/>
                  </a:lnTo>
                  <a:lnTo>
                    <a:pt x="2755" y="23"/>
                  </a:lnTo>
                  <a:lnTo>
                    <a:pt x="2755" y="23"/>
                  </a:lnTo>
                  <a:lnTo>
                    <a:pt x="2755" y="23"/>
                  </a:lnTo>
                  <a:lnTo>
                    <a:pt x="2755" y="23"/>
                  </a:lnTo>
                  <a:lnTo>
                    <a:pt x="2755" y="23"/>
                  </a:lnTo>
                  <a:lnTo>
                    <a:pt x="2755" y="23"/>
                  </a:lnTo>
                  <a:lnTo>
                    <a:pt x="2757" y="23"/>
                  </a:lnTo>
                  <a:lnTo>
                    <a:pt x="2757" y="23"/>
                  </a:lnTo>
                  <a:lnTo>
                    <a:pt x="2757" y="25"/>
                  </a:lnTo>
                  <a:lnTo>
                    <a:pt x="2757" y="25"/>
                  </a:lnTo>
                  <a:lnTo>
                    <a:pt x="2757" y="25"/>
                  </a:lnTo>
                  <a:lnTo>
                    <a:pt x="2757" y="23"/>
                  </a:lnTo>
                  <a:lnTo>
                    <a:pt x="2758" y="23"/>
                  </a:lnTo>
                  <a:lnTo>
                    <a:pt x="2758" y="25"/>
                  </a:lnTo>
                  <a:lnTo>
                    <a:pt x="2758" y="25"/>
                  </a:lnTo>
                  <a:lnTo>
                    <a:pt x="2758" y="25"/>
                  </a:lnTo>
                  <a:lnTo>
                    <a:pt x="2760" y="23"/>
                  </a:lnTo>
                  <a:lnTo>
                    <a:pt x="2760" y="23"/>
                  </a:lnTo>
                  <a:lnTo>
                    <a:pt x="2758" y="23"/>
                  </a:lnTo>
                  <a:lnTo>
                    <a:pt x="2758" y="23"/>
                  </a:lnTo>
                  <a:lnTo>
                    <a:pt x="2757" y="22"/>
                  </a:lnTo>
                  <a:lnTo>
                    <a:pt x="2757" y="22"/>
                  </a:lnTo>
                  <a:lnTo>
                    <a:pt x="2757" y="20"/>
                  </a:lnTo>
                  <a:close/>
                  <a:moveTo>
                    <a:pt x="2542" y="20"/>
                  </a:moveTo>
                  <a:lnTo>
                    <a:pt x="2542" y="23"/>
                  </a:lnTo>
                  <a:lnTo>
                    <a:pt x="2542" y="23"/>
                  </a:lnTo>
                  <a:lnTo>
                    <a:pt x="2541" y="22"/>
                  </a:lnTo>
                  <a:lnTo>
                    <a:pt x="2542" y="20"/>
                  </a:lnTo>
                  <a:close/>
                  <a:moveTo>
                    <a:pt x="2881" y="20"/>
                  </a:moveTo>
                  <a:lnTo>
                    <a:pt x="2880" y="22"/>
                  </a:lnTo>
                  <a:lnTo>
                    <a:pt x="2880" y="23"/>
                  </a:lnTo>
                  <a:lnTo>
                    <a:pt x="2880" y="25"/>
                  </a:lnTo>
                  <a:lnTo>
                    <a:pt x="2881" y="25"/>
                  </a:lnTo>
                  <a:lnTo>
                    <a:pt x="2881" y="25"/>
                  </a:lnTo>
                  <a:lnTo>
                    <a:pt x="2883" y="23"/>
                  </a:lnTo>
                  <a:lnTo>
                    <a:pt x="2883" y="22"/>
                  </a:lnTo>
                  <a:lnTo>
                    <a:pt x="2883" y="20"/>
                  </a:lnTo>
                  <a:lnTo>
                    <a:pt x="2881" y="20"/>
                  </a:lnTo>
                  <a:lnTo>
                    <a:pt x="2881" y="20"/>
                  </a:lnTo>
                  <a:close/>
                  <a:moveTo>
                    <a:pt x="2818" y="20"/>
                  </a:moveTo>
                  <a:lnTo>
                    <a:pt x="2820" y="20"/>
                  </a:lnTo>
                  <a:lnTo>
                    <a:pt x="2820" y="22"/>
                  </a:lnTo>
                  <a:lnTo>
                    <a:pt x="2820" y="23"/>
                  </a:lnTo>
                  <a:lnTo>
                    <a:pt x="2818" y="23"/>
                  </a:lnTo>
                  <a:lnTo>
                    <a:pt x="2818" y="23"/>
                  </a:lnTo>
                  <a:lnTo>
                    <a:pt x="2818" y="22"/>
                  </a:lnTo>
                  <a:lnTo>
                    <a:pt x="2818" y="22"/>
                  </a:lnTo>
                  <a:lnTo>
                    <a:pt x="2818" y="20"/>
                  </a:lnTo>
                  <a:lnTo>
                    <a:pt x="2818" y="20"/>
                  </a:lnTo>
                  <a:lnTo>
                    <a:pt x="2818" y="20"/>
                  </a:lnTo>
                  <a:close/>
                  <a:moveTo>
                    <a:pt x="2796" y="19"/>
                  </a:moveTo>
                  <a:lnTo>
                    <a:pt x="2795" y="19"/>
                  </a:lnTo>
                  <a:lnTo>
                    <a:pt x="2793" y="19"/>
                  </a:lnTo>
                  <a:lnTo>
                    <a:pt x="2793" y="19"/>
                  </a:lnTo>
                  <a:lnTo>
                    <a:pt x="2792" y="19"/>
                  </a:lnTo>
                  <a:lnTo>
                    <a:pt x="2790" y="19"/>
                  </a:lnTo>
                  <a:lnTo>
                    <a:pt x="2788" y="20"/>
                  </a:lnTo>
                  <a:lnTo>
                    <a:pt x="2787" y="20"/>
                  </a:lnTo>
                  <a:lnTo>
                    <a:pt x="2787" y="20"/>
                  </a:lnTo>
                  <a:lnTo>
                    <a:pt x="2787" y="22"/>
                  </a:lnTo>
                  <a:lnTo>
                    <a:pt x="2788" y="22"/>
                  </a:lnTo>
                  <a:lnTo>
                    <a:pt x="2790" y="25"/>
                  </a:lnTo>
                  <a:lnTo>
                    <a:pt x="2792" y="27"/>
                  </a:lnTo>
                  <a:lnTo>
                    <a:pt x="2793" y="27"/>
                  </a:lnTo>
                  <a:lnTo>
                    <a:pt x="2795" y="27"/>
                  </a:lnTo>
                  <a:lnTo>
                    <a:pt x="2795" y="25"/>
                  </a:lnTo>
                  <a:lnTo>
                    <a:pt x="2796" y="23"/>
                  </a:lnTo>
                  <a:lnTo>
                    <a:pt x="2796" y="22"/>
                  </a:lnTo>
                  <a:lnTo>
                    <a:pt x="2796" y="22"/>
                  </a:lnTo>
                  <a:lnTo>
                    <a:pt x="2798" y="23"/>
                  </a:lnTo>
                  <a:lnTo>
                    <a:pt x="2798" y="23"/>
                  </a:lnTo>
                  <a:lnTo>
                    <a:pt x="2798" y="22"/>
                  </a:lnTo>
                  <a:lnTo>
                    <a:pt x="2798" y="20"/>
                  </a:lnTo>
                  <a:lnTo>
                    <a:pt x="2796" y="19"/>
                  </a:lnTo>
                  <a:lnTo>
                    <a:pt x="2796" y="19"/>
                  </a:lnTo>
                  <a:close/>
                  <a:moveTo>
                    <a:pt x="757" y="19"/>
                  </a:moveTo>
                  <a:lnTo>
                    <a:pt x="756" y="19"/>
                  </a:lnTo>
                  <a:lnTo>
                    <a:pt x="753" y="20"/>
                  </a:lnTo>
                  <a:lnTo>
                    <a:pt x="751" y="22"/>
                  </a:lnTo>
                  <a:lnTo>
                    <a:pt x="748" y="23"/>
                  </a:lnTo>
                  <a:lnTo>
                    <a:pt x="745" y="25"/>
                  </a:lnTo>
                  <a:lnTo>
                    <a:pt x="743" y="25"/>
                  </a:lnTo>
                  <a:lnTo>
                    <a:pt x="740" y="25"/>
                  </a:lnTo>
                  <a:lnTo>
                    <a:pt x="738" y="25"/>
                  </a:lnTo>
                  <a:lnTo>
                    <a:pt x="738" y="27"/>
                  </a:lnTo>
                  <a:lnTo>
                    <a:pt x="740" y="27"/>
                  </a:lnTo>
                  <a:lnTo>
                    <a:pt x="742" y="27"/>
                  </a:lnTo>
                  <a:lnTo>
                    <a:pt x="742" y="28"/>
                  </a:lnTo>
                  <a:lnTo>
                    <a:pt x="742" y="30"/>
                  </a:lnTo>
                  <a:lnTo>
                    <a:pt x="743" y="30"/>
                  </a:lnTo>
                  <a:lnTo>
                    <a:pt x="745" y="31"/>
                  </a:lnTo>
                  <a:lnTo>
                    <a:pt x="746" y="30"/>
                  </a:lnTo>
                  <a:lnTo>
                    <a:pt x="748" y="30"/>
                  </a:lnTo>
                  <a:lnTo>
                    <a:pt x="749" y="27"/>
                  </a:lnTo>
                  <a:lnTo>
                    <a:pt x="751" y="25"/>
                  </a:lnTo>
                  <a:lnTo>
                    <a:pt x="754" y="23"/>
                  </a:lnTo>
                  <a:lnTo>
                    <a:pt x="756" y="22"/>
                  </a:lnTo>
                  <a:lnTo>
                    <a:pt x="756" y="20"/>
                  </a:lnTo>
                  <a:lnTo>
                    <a:pt x="757" y="19"/>
                  </a:lnTo>
                  <a:lnTo>
                    <a:pt x="757" y="19"/>
                  </a:lnTo>
                  <a:close/>
                  <a:moveTo>
                    <a:pt x="2728" y="16"/>
                  </a:moveTo>
                  <a:lnTo>
                    <a:pt x="2728" y="17"/>
                  </a:lnTo>
                  <a:lnTo>
                    <a:pt x="2728" y="17"/>
                  </a:lnTo>
                  <a:lnTo>
                    <a:pt x="2728" y="17"/>
                  </a:lnTo>
                  <a:lnTo>
                    <a:pt x="2728" y="17"/>
                  </a:lnTo>
                  <a:lnTo>
                    <a:pt x="2728" y="19"/>
                  </a:lnTo>
                  <a:lnTo>
                    <a:pt x="2728" y="19"/>
                  </a:lnTo>
                  <a:lnTo>
                    <a:pt x="2728" y="20"/>
                  </a:lnTo>
                  <a:lnTo>
                    <a:pt x="2728" y="22"/>
                  </a:lnTo>
                  <a:lnTo>
                    <a:pt x="2728" y="23"/>
                  </a:lnTo>
                  <a:lnTo>
                    <a:pt x="2728" y="23"/>
                  </a:lnTo>
                  <a:lnTo>
                    <a:pt x="2728" y="23"/>
                  </a:lnTo>
                  <a:lnTo>
                    <a:pt x="2727" y="22"/>
                  </a:lnTo>
                  <a:lnTo>
                    <a:pt x="2727" y="22"/>
                  </a:lnTo>
                  <a:lnTo>
                    <a:pt x="2725" y="22"/>
                  </a:lnTo>
                  <a:lnTo>
                    <a:pt x="2725" y="22"/>
                  </a:lnTo>
                  <a:lnTo>
                    <a:pt x="2725" y="22"/>
                  </a:lnTo>
                  <a:lnTo>
                    <a:pt x="2724" y="22"/>
                  </a:lnTo>
                  <a:lnTo>
                    <a:pt x="2724" y="22"/>
                  </a:lnTo>
                  <a:lnTo>
                    <a:pt x="2721" y="22"/>
                  </a:lnTo>
                  <a:lnTo>
                    <a:pt x="2721" y="22"/>
                  </a:lnTo>
                  <a:lnTo>
                    <a:pt x="2721" y="22"/>
                  </a:lnTo>
                  <a:lnTo>
                    <a:pt x="2721" y="23"/>
                  </a:lnTo>
                  <a:lnTo>
                    <a:pt x="2719" y="23"/>
                  </a:lnTo>
                  <a:lnTo>
                    <a:pt x="2719" y="23"/>
                  </a:lnTo>
                  <a:lnTo>
                    <a:pt x="2717" y="23"/>
                  </a:lnTo>
                  <a:lnTo>
                    <a:pt x="2717" y="25"/>
                  </a:lnTo>
                  <a:lnTo>
                    <a:pt x="2716" y="25"/>
                  </a:lnTo>
                  <a:lnTo>
                    <a:pt x="2716" y="27"/>
                  </a:lnTo>
                  <a:lnTo>
                    <a:pt x="2716" y="27"/>
                  </a:lnTo>
                  <a:lnTo>
                    <a:pt x="2716" y="28"/>
                  </a:lnTo>
                  <a:lnTo>
                    <a:pt x="2716" y="28"/>
                  </a:lnTo>
                  <a:lnTo>
                    <a:pt x="2714" y="28"/>
                  </a:lnTo>
                  <a:lnTo>
                    <a:pt x="2714" y="30"/>
                  </a:lnTo>
                  <a:lnTo>
                    <a:pt x="2716" y="30"/>
                  </a:lnTo>
                  <a:lnTo>
                    <a:pt x="2716" y="30"/>
                  </a:lnTo>
                  <a:lnTo>
                    <a:pt x="2716" y="30"/>
                  </a:lnTo>
                  <a:lnTo>
                    <a:pt x="2716" y="30"/>
                  </a:lnTo>
                  <a:lnTo>
                    <a:pt x="2716" y="30"/>
                  </a:lnTo>
                  <a:lnTo>
                    <a:pt x="2716" y="31"/>
                  </a:lnTo>
                  <a:lnTo>
                    <a:pt x="2716" y="33"/>
                  </a:lnTo>
                  <a:lnTo>
                    <a:pt x="2714" y="33"/>
                  </a:lnTo>
                  <a:lnTo>
                    <a:pt x="2713" y="33"/>
                  </a:lnTo>
                  <a:lnTo>
                    <a:pt x="2711" y="34"/>
                  </a:lnTo>
                  <a:lnTo>
                    <a:pt x="2711" y="34"/>
                  </a:lnTo>
                  <a:lnTo>
                    <a:pt x="2711" y="36"/>
                  </a:lnTo>
                  <a:lnTo>
                    <a:pt x="2713" y="36"/>
                  </a:lnTo>
                  <a:lnTo>
                    <a:pt x="2714" y="36"/>
                  </a:lnTo>
                  <a:lnTo>
                    <a:pt x="2714" y="36"/>
                  </a:lnTo>
                  <a:lnTo>
                    <a:pt x="2714" y="38"/>
                  </a:lnTo>
                  <a:lnTo>
                    <a:pt x="2714" y="38"/>
                  </a:lnTo>
                  <a:lnTo>
                    <a:pt x="2714" y="38"/>
                  </a:lnTo>
                  <a:lnTo>
                    <a:pt x="2714" y="38"/>
                  </a:lnTo>
                  <a:lnTo>
                    <a:pt x="2714" y="38"/>
                  </a:lnTo>
                  <a:lnTo>
                    <a:pt x="2713" y="38"/>
                  </a:lnTo>
                  <a:lnTo>
                    <a:pt x="2711" y="36"/>
                  </a:lnTo>
                  <a:lnTo>
                    <a:pt x="2711" y="36"/>
                  </a:lnTo>
                  <a:lnTo>
                    <a:pt x="2710" y="36"/>
                  </a:lnTo>
                  <a:lnTo>
                    <a:pt x="2710" y="34"/>
                  </a:lnTo>
                  <a:lnTo>
                    <a:pt x="2710" y="34"/>
                  </a:lnTo>
                  <a:lnTo>
                    <a:pt x="2710" y="34"/>
                  </a:lnTo>
                  <a:lnTo>
                    <a:pt x="2711" y="34"/>
                  </a:lnTo>
                  <a:lnTo>
                    <a:pt x="2714" y="33"/>
                  </a:lnTo>
                  <a:lnTo>
                    <a:pt x="2714" y="33"/>
                  </a:lnTo>
                  <a:lnTo>
                    <a:pt x="2714" y="31"/>
                  </a:lnTo>
                  <a:lnTo>
                    <a:pt x="2714" y="31"/>
                  </a:lnTo>
                  <a:lnTo>
                    <a:pt x="2713" y="31"/>
                  </a:lnTo>
                  <a:lnTo>
                    <a:pt x="2713" y="30"/>
                  </a:lnTo>
                  <a:lnTo>
                    <a:pt x="2713" y="30"/>
                  </a:lnTo>
                  <a:lnTo>
                    <a:pt x="2713" y="30"/>
                  </a:lnTo>
                  <a:lnTo>
                    <a:pt x="2713" y="30"/>
                  </a:lnTo>
                  <a:lnTo>
                    <a:pt x="2713" y="30"/>
                  </a:lnTo>
                  <a:lnTo>
                    <a:pt x="2713" y="28"/>
                  </a:lnTo>
                  <a:lnTo>
                    <a:pt x="2713" y="28"/>
                  </a:lnTo>
                  <a:lnTo>
                    <a:pt x="2714" y="28"/>
                  </a:lnTo>
                  <a:lnTo>
                    <a:pt x="2714" y="27"/>
                  </a:lnTo>
                  <a:lnTo>
                    <a:pt x="2714" y="27"/>
                  </a:lnTo>
                  <a:lnTo>
                    <a:pt x="2714" y="27"/>
                  </a:lnTo>
                  <a:lnTo>
                    <a:pt x="2714" y="25"/>
                  </a:lnTo>
                  <a:lnTo>
                    <a:pt x="2714" y="25"/>
                  </a:lnTo>
                  <a:lnTo>
                    <a:pt x="2714" y="25"/>
                  </a:lnTo>
                  <a:lnTo>
                    <a:pt x="2716" y="25"/>
                  </a:lnTo>
                  <a:lnTo>
                    <a:pt x="2716" y="25"/>
                  </a:lnTo>
                  <a:lnTo>
                    <a:pt x="2717" y="25"/>
                  </a:lnTo>
                  <a:lnTo>
                    <a:pt x="2717" y="23"/>
                  </a:lnTo>
                  <a:lnTo>
                    <a:pt x="2717" y="23"/>
                  </a:lnTo>
                  <a:lnTo>
                    <a:pt x="2717" y="23"/>
                  </a:lnTo>
                  <a:lnTo>
                    <a:pt x="2719" y="22"/>
                  </a:lnTo>
                  <a:lnTo>
                    <a:pt x="2719" y="22"/>
                  </a:lnTo>
                  <a:lnTo>
                    <a:pt x="2719" y="22"/>
                  </a:lnTo>
                  <a:lnTo>
                    <a:pt x="2719" y="20"/>
                  </a:lnTo>
                  <a:lnTo>
                    <a:pt x="2719" y="20"/>
                  </a:lnTo>
                  <a:lnTo>
                    <a:pt x="2719" y="20"/>
                  </a:lnTo>
                  <a:lnTo>
                    <a:pt x="2717" y="19"/>
                  </a:lnTo>
                  <a:lnTo>
                    <a:pt x="2714" y="19"/>
                  </a:lnTo>
                  <a:lnTo>
                    <a:pt x="2714" y="19"/>
                  </a:lnTo>
                  <a:lnTo>
                    <a:pt x="2714" y="19"/>
                  </a:lnTo>
                  <a:lnTo>
                    <a:pt x="2714" y="19"/>
                  </a:lnTo>
                  <a:lnTo>
                    <a:pt x="2714" y="17"/>
                  </a:lnTo>
                  <a:lnTo>
                    <a:pt x="2713" y="17"/>
                  </a:lnTo>
                  <a:lnTo>
                    <a:pt x="2714" y="17"/>
                  </a:lnTo>
                  <a:lnTo>
                    <a:pt x="2714" y="17"/>
                  </a:lnTo>
                  <a:lnTo>
                    <a:pt x="2714" y="17"/>
                  </a:lnTo>
                  <a:lnTo>
                    <a:pt x="2714" y="17"/>
                  </a:lnTo>
                  <a:lnTo>
                    <a:pt x="2714" y="17"/>
                  </a:lnTo>
                  <a:lnTo>
                    <a:pt x="2714" y="19"/>
                  </a:lnTo>
                  <a:lnTo>
                    <a:pt x="2716" y="19"/>
                  </a:lnTo>
                  <a:lnTo>
                    <a:pt x="2716" y="19"/>
                  </a:lnTo>
                  <a:lnTo>
                    <a:pt x="2716" y="19"/>
                  </a:lnTo>
                  <a:lnTo>
                    <a:pt x="2717" y="19"/>
                  </a:lnTo>
                  <a:lnTo>
                    <a:pt x="2717" y="19"/>
                  </a:lnTo>
                  <a:lnTo>
                    <a:pt x="2717" y="17"/>
                  </a:lnTo>
                  <a:lnTo>
                    <a:pt x="2717" y="17"/>
                  </a:lnTo>
                  <a:lnTo>
                    <a:pt x="2719" y="17"/>
                  </a:lnTo>
                  <a:lnTo>
                    <a:pt x="2719" y="17"/>
                  </a:lnTo>
                  <a:lnTo>
                    <a:pt x="2719" y="17"/>
                  </a:lnTo>
                  <a:lnTo>
                    <a:pt x="2717" y="17"/>
                  </a:lnTo>
                  <a:lnTo>
                    <a:pt x="2717" y="19"/>
                  </a:lnTo>
                  <a:lnTo>
                    <a:pt x="2719" y="19"/>
                  </a:lnTo>
                  <a:lnTo>
                    <a:pt x="2719" y="19"/>
                  </a:lnTo>
                  <a:lnTo>
                    <a:pt x="2721" y="19"/>
                  </a:lnTo>
                  <a:lnTo>
                    <a:pt x="2721" y="19"/>
                  </a:lnTo>
                  <a:lnTo>
                    <a:pt x="2721" y="19"/>
                  </a:lnTo>
                  <a:lnTo>
                    <a:pt x="2721" y="19"/>
                  </a:lnTo>
                  <a:lnTo>
                    <a:pt x="2721" y="20"/>
                  </a:lnTo>
                  <a:lnTo>
                    <a:pt x="2721" y="20"/>
                  </a:lnTo>
                  <a:lnTo>
                    <a:pt x="2721" y="20"/>
                  </a:lnTo>
                  <a:lnTo>
                    <a:pt x="2722" y="20"/>
                  </a:lnTo>
                  <a:lnTo>
                    <a:pt x="2722" y="20"/>
                  </a:lnTo>
                  <a:lnTo>
                    <a:pt x="2722" y="19"/>
                  </a:lnTo>
                  <a:lnTo>
                    <a:pt x="2724" y="19"/>
                  </a:lnTo>
                  <a:lnTo>
                    <a:pt x="2724" y="19"/>
                  </a:lnTo>
                  <a:lnTo>
                    <a:pt x="2724" y="19"/>
                  </a:lnTo>
                  <a:lnTo>
                    <a:pt x="2724" y="20"/>
                  </a:lnTo>
                  <a:lnTo>
                    <a:pt x="2724" y="20"/>
                  </a:lnTo>
                  <a:lnTo>
                    <a:pt x="2724" y="20"/>
                  </a:lnTo>
                  <a:lnTo>
                    <a:pt x="2724" y="20"/>
                  </a:lnTo>
                  <a:lnTo>
                    <a:pt x="2725" y="20"/>
                  </a:lnTo>
                  <a:lnTo>
                    <a:pt x="2727" y="20"/>
                  </a:lnTo>
                  <a:lnTo>
                    <a:pt x="2727" y="20"/>
                  </a:lnTo>
                  <a:lnTo>
                    <a:pt x="2725" y="19"/>
                  </a:lnTo>
                  <a:lnTo>
                    <a:pt x="2724" y="19"/>
                  </a:lnTo>
                  <a:lnTo>
                    <a:pt x="2724" y="19"/>
                  </a:lnTo>
                  <a:lnTo>
                    <a:pt x="2724" y="19"/>
                  </a:lnTo>
                  <a:lnTo>
                    <a:pt x="2725" y="19"/>
                  </a:lnTo>
                  <a:lnTo>
                    <a:pt x="2727" y="19"/>
                  </a:lnTo>
                  <a:lnTo>
                    <a:pt x="2727" y="20"/>
                  </a:lnTo>
                  <a:lnTo>
                    <a:pt x="2727" y="19"/>
                  </a:lnTo>
                  <a:lnTo>
                    <a:pt x="2727" y="19"/>
                  </a:lnTo>
                  <a:lnTo>
                    <a:pt x="2727" y="17"/>
                  </a:lnTo>
                  <a:lnTo>
                    <a:pt x="2727" y="17"/>
                  </a:lnTo>
                  <a:lnTo>
                    <a:pt x="2727" y="17"/>
                  </a:lnTo>
                  <a:lnTo>
                    <a:pt x="2727" y="17"/>
                  </a:lnTo>
                  <a:lnTo>
                    <a:pt x="2727" y="17"/>
                  </a:lnTo>
                  <a:lnTo>
                    <a:pt x="2727" y="16"/>
                  </a:lnTo>
                  <a:lnTo>
                    <a:pt x="2728" y="16"/>
                  </a:lnTo>
                  <a:lnTo>
                    <a:pt x="2728" y="16"/>
                  </a:lnTo>
                  <a:close/>
                  <a:moveTo>
                    <a:pt x="2544" y="12"/>
                  </a:moveTo>
                  <a:lnTo>
                    <a:pt x="2546" y="12"/>
                  </a:lnTo>
                  <a:lnTo>
                    <a:pt x="2544" y="14"/>
                  </a:lnTo>
                  <a:lnTo>
                    <a:pt x="2544" y="17"/>
                  </a:lnTo>
                  <a:lnTo>
                    <a:pt x="2544" y="19"/>
                  </a:lnTo>
                  <a:lnTo>
                    <a:pt x="2544" y="20"/>
                  </a:lnTo>
                  <a:lnTo>
                    <a:pt x="2544" y="20"/>
                  </a:lnTo>
                  <a:lnTo>
                    <a:pt x="2544" y="23"/>
                  </a:lnTo>
                  <a:lnTo>
                    <a:pt x="2544" y="23"/>
                  </a:lnTo>
                  <a:lnTo>
                    <a:pt x="2542" y="20"/>
                  </a:lnTo>
                  <a:lnTo>
                    <a:pt x="2541" y="19"/>
                  </a:lnTo>
                  <a:lnTo>
                    <a:pt x="2541" y="19"/>
                  </a:lnTo>
                  <a:lnTo>
                    <a:pt x="2542" y="19"/>
                  </a:lnTo>
                  <a:lnTo>
                    <a:pt x="2542" y="17"/>
                  </a:lnTo>
                  <a:lnTo>
                    <a:pt x="2544" y="16"/>
                  </a:lnTo>
                  <a:lnTo>
                    <a:pt x="2544" y="12"/>
                  </a:lnTo>
                  <a:lnTo>
                    <a:pt x="2544" y="12"/>
                  </a:lnTo>
                  <a:close/>
                  <a:moveTo>
                    <a:pt x="2905" y="11"/>
                  </a:moveTo>
                  <a:lnTo>
                    <a:pt x="2907" y="12"/>
                  </a:lnTo>
                  <a:lnTo>
                    <a:pt x="2907" y="14"/>
                  </a:lnTo>
                  <a:lnTo>
                    <a:pt x="2907" y="16"/>
                  </a:lnTo>
                  <a:lnTo>
                    <a:pt x="2907" y="16"/>
                  </a:lnTo>
                  <a:lnTo>
                    <a:pt x="2907" y="17"/>
                  </a:lnTo>
                  <a:lnTo>
                    <a:pt x="2905" y="17"/>
                  </a:lnTo>
                  <a:lnTo>
                    <a:pt x="2905" y="17"/>
                  </a:lnTo>
                  <a:lnTo>
                    <a:pt x="2903" y="17"/>
                  </a:lnTo>
                  <a:lnTo>
                    <a:pt x="2903" y="16"/>
                  </a:lnTo>
                  <a:lnTo>
                    <a:pt x="2903" y="16"/>
                  </a:lnTo>
                  <a:lnTo>
                    <a:pt x="2903" y="16"/>
                  </a:lnTo>
                  <a:lnTo>
                    <a:pt x="2903" y="14"/>
                  </a:lnTo>
                  <a:lnTo>
                    <a:pt x="2903" y="12"/>
                  </a:lnTo>
                  <a:lnTo>
                    <a:pt x="2905" y="11"/>
                  </a:lnTo>
                  <a:lnTo>
                    <a:pt x="2905" y="11"/>
                  </a:lnTo>
                  <a:close/>
                  <a:moveTo>
                    <a:pt x="251" y="11"/>
                  </a:moveTo>
                  <a:lnTo>
                    <a:pt x="251" y="11"/>
                  </a:lnTo>
                  <a:lnTo>
                    <a:pt x="253" y="11"/>
                  </a:lnTo>
                  <a:lnTo>
                    <a:pt x="253" y="12"/>
                  </a:lnTo>
                  <a:lnTo>
                    <a:pt x="253" y="14"/>
                  </a:lnTo>
                  <a:lnTo>
                    <a:pt x="254" y="14"/>
                  </a:lnTo>
                  <a:lnTo>
                    <a:pt x="254" y="14"/>
                  </a:lnTo>
                  <a:lnTo>
                    <a:pt x="254" y="16"/>
                  </a:lnTo>
                  <a:lnTo>
                    <a:pt x="253" y="16"/>
                  </a:lnTo>
                  <a:lnTo>
                    <a:pt x="251" y="14"/>
                  </a:lnTo>
                  <a:lnTo>
                    <a:pt x="251" y="12"/>
                  </a:lnTo>
                  <a:lnTo>
                    <a:pt x="251" y="12"/>
                  </a:lnTo>
                  <a:lnTo>
                    <a:pt x="251" y="11"/>
                  </a:lnTo>
                  <a:lnTo>
                    <a:pt x="251" y="11"/>
                  </a:lnTo>
                  <a:lnTo>
                    <a:pt x="251" y="11"/>
                  </a:lnTo>
                  <a:close/>
                  <a:moveTo>
                    <a:pt x="8" y="6"/>
                  </a:moveTo>
                  <a:lnTo>
                    <a:pt x="10" y="6"/>
                  </a:lnTo>
                  <a:lnTo>
                    <a:pt x="8" y="6"/>
                  </a:lnTo>
                  <a:lnTo>
                    <a:pt x="8" y="8"/>
                  </a:lnTo>
                  <a:lnTo>
                    <a:pt x="8" y="9"/>
                  </a:lnTo>
                  <a:lnTo>
                    <a:pt x="7" y="8"/>
                  </a:lnTo>
                  <a:lnTo>
                    <a:pt x="7" y="6"/>
                  </a:lnTo>
                  <a:lnTo>
                    <a:pt x="7" y="6"/>
                  </a:lnTo>
                  <a:lnTo>
                    <a:pt x="8" y="6"/>
                  </a:lnTo>
                  <a:close/>
                  <a:moveTo>
                    <a:pt x="887" y="5"/>
                  </a:moveTo>
                  <a:lnTo>
                    <a:pt x="888" y="5"/>
                  </a:lnTo>
                  <a:lnTo>
                    <a:pt x="888" y="6"/>
                  </a:lnTo>
                  <a:lnTo>
                    <a:pt x="888" y="8"/>
                  </a:lnTo>
                  <a:lnTo>
                    <a:pt x="890" y="9"/>
                  </a:lnTo>
                  <a:lnTo>
                    <a:pt x="890" y="11"/>
                  </a:lnTo>
                  <a:lnTo>
                    <a:pt x="888" y="11"/>
                  </a:lnTo>
                  <a:lnTo>
                    <a:pt x="888" y="12"/>
                  </a:lnTo>
                  <a:lnTo>
                    <a:pt x="887" y="12"/>
                  </a:lnTo>
                  <a:lnTo>
                    <a:pt x="887" y="9"/>
                  </a:lnTo>
                  <a:lnTo>
                    <a:pt x="887" y="8"/>
                  </a:lnTo>
                  <a:lnTo>
                    <a:pt x="887" y="6"/>
                  </a:lnTo>
                  <a:lnTo>
                    <a:pt x="887" y="6"/>
                  </a:lnTo>
                  <a:lnTo>
                    <a:pt x="887" y="5"/>
                  </a:lnTo>
                  <a:close/>
                  <a:moveTo>
                    <a:pt x="2795" y="3"/>
                  </a:moveTo>
                  <a:lnTo>
                    <a:pt x="2796" y="5"/>
                  </a:lnTo>
                  <a:lnTo>
                    <a:pt x="2796" y="6"/>
                  </a:lnTo>
                  <a:lnTo>
                    <a:pt x="2798" y="5"/>
                  </a:lnTo>
                  <a:lnTo>
                    <a:pt x="2798" y="6"/>
                  </a:lnTo>
                  <a:lnTo>
                    <a:pt x="2798" y="8"/>
                  </a:lnTo>
                  <a:lnTo>
                    <a:pt x="2796" y="6"/>
                  </a:lnTo>
                  <a:lnTo>
                    <a:pt x="2795" y="8"/>
                  </a:lnTo>
                  <a:lnTo>
                    <a:pt x="2793" y="6"/>
                  </a:lnTo>
                  <a:lnTo>
                    <a:pt x="2795" y="6"/>
                  </a:lnTo>
                  <a:lnTo>
                    <a:pt x="2795" y="5"/>
                  </a:lnTo>
                  <a:lnTo>
                    <a:pt x="2795" y="3"/>
                  </a:lnTo>
                  <a:close/>
                  <a:moveTo>
                    <a:pt x="2870" y="1"/>
                  </a:moveTo>
                  <a:lnTo>
                    <a:pt x="2872" y="1"/>
                  </a:lnTo>
                  <a:lnTo>
                    <a:pt x="2874" y="3"/>
                  </a:lnTo>
                  <a:lnTo>
                    <a:pt x="2875" y="3"/>
                  </a:lnTo>
                  <a:lnTo>
                    <a:pt x="2875" y="3"/>
                  </a:lnTo>
                  <a:lnTo>
                    <a:pt x="2877" y="3"/>
                  </a:lnTo>
                  <a:lnTo>
                    <a:pt x="2877" y="3"/>
                  </a:lnTo>
                  <a:lnTo>
                    <a:pt x="2878" y="5"/>
                  </a:lnTo>
                  <a:lnTo>
                    <a:pt x="2878" y="5"/>
                  </a:lnTo>
                  <a:lnTo>
                    <a:pt x="2881" y="6"/>
                  </a:lnTo>
                  <a:lnTo>
                    <a:pt x="2883" y="6"/>
                  </a:lnTo>
                  <a:lnTo>
                    <a:pt x="2883" y="8"/>
                  </a:lnTo>
                  <a:lnTo>
                    <a:pt x="2885" y="8"/>
                  </a:lnTo>
                  <a:lnTo>
                    <a:pt x="2885" y="8"/>
                  </a:lnTo>
                  <a:lnTo>
                    <a:pt x="2885" y="8"/>
                  </a:lnTo>
                  <a:lnTo>
                    <a:pt x="2885" y="8"/>
                  </a:lnTo>
                  <a:lnTo>
                    <a:pt x="2885" y="8"/>
                  </a:lnTo>
                  <a:lnTo>
                    <a:pt x="2886" y="8"/>
                  </a:lnTo>
                  <a:lnTo>
                    <a:pt x="2886" y="9"/>
                  </a:lnTo>
                  <a:lnTo>
                    <a:pt x="2888" y="9"/>
                  </a:lnTo>
                  <a:lnTo>
                    <a:pt x="2888" y="9"/>
                  </a:lnTo>
                  <a:lnTo>
                    <a:pt x="2888" y="9"/>
                  </a:lnTo>
                  <a:lnTo>
                    <a:pt x="2889" y="11"/>
                  </a:lnTo>
                  <a:lnTo>
                    <a:pt x="2889" y="11"/>
                  </a:lnTo>
                  <a:lnTo>
                    <a:pt x="2889" y="12"/>
                  </a:lnTo>
                  <a:lnTo>
                    <a:pt x="2889" y="14"/>
                  </a:lnTo>
                  <a:lnTo>
                    <a:pt x="2889" y="16"/>
                  </a:lnTo>
                  <a:lnTo>
                    <a:pt x="2889" y="17"/>
                  </a:lnTo>
                  <a:lnTo>
                    <a:pt x="2888" y="19"/>
                  </a:lnTo>
                  <a:lnTo>
                    <a:pt x="2888" y="20"/>
                  </a:lnTo>
                  <a:lnTo>
                    <a:pt x="2888" y="20"/>
                  </a:lnTo>
                  <a:lnTo>
                    <a:pt x="2889" y="22"/>
                  </a:lnTo>
                  <a:lnTo>
                    <a:pt x="2889" y="23"/>
                  </a:lnTo>
                  <a:lnTo>
                    <a:pt x="2889" y="23"/>
                  </a:lnTo>
                  <a:lnTo>
                    <a:pt x="2891" y="25"/>
                  </a:lnTo>
                  <a:lnTo>
                    <a:pt x="2891" y="27"/>
                  </a:lnTo>
                  <a:lnTo>
                    <a:pt x="2892" y="27"/>
                  </a:lnTo>
                  <a:lnTo>
                    <a:pt x="2892" y="28"/>
                  </a:lnTo>
                  <a:lnTo>
                    <a:pt x="2892" y="30"/>
                  </a:lnTo>
                  <a:lnTo>
                    <a:pt x="2894" y="30"/>
                  </a:lnTo>
                  <a:lnTo>
                    <a:pt x="2894" y="31"/>
                  </a:lnTo>
                  <a:lnTo>
                    <a:pt x="2896" y="31"/>
                  </a:lnTo>
                  <a:lnTo>
                    <a:pt x="2896" y="33"/>
                  </a:lnTo>
                  <a:lnTo>
                    <a:pt x="2897" y="33"/>
                  </a:lnTo>
                  <a:lnTo>
                    <a:pt x="2897" y="34"/>
                  </a:lnTo>
                  <a:lnTo>
                    <a:pt x="2899" y="34"/>
                  </a:lnTo>
                  <a:lnTo>
                    <a:pt x="2899" y="34"/>
                  </a:lnTo>
                  <a:lnTo>
                    <a:pt x="2899" y="36"/>
                  </a:lnTo>
                  <a:lnTo>
                    <a:pt x="2899" y="36"/>
                  </a:lnTo>
                  <a:lnTo>
                    <a:pt x="2899" y="36"/>
                  </a:lnTo>
                  <a:lnTo>
                    <a:pt x="2897" y="38"/>
                  </a:lnTo>
                  <a:lnTo>
                    <a:pt x="2897" y="38"/>
                  </a:lnTo>
                  <a:lnTo>
                    <a:pt x="2897" y="38"/>
                  </a:lnTo>
                  <a:lnTo>
                    <a:pt x="2897" y="38"/>
                  </a:lnTo>
                  <a:lnTo>
                    <a:pt x="2897" y="38"/>
                  </a:lnTo>
                  <a:lnTo>
                    <a:pt x="2897" y="38"/>
                  </a:lnTo>
                  <a:lnTo>
                    <a:pt x="2897" y="39"/>
                  </a:lnTo>
                  <a:lnTo>
                    <a:pt x="2897" y="39"/>
                  </a:lnTo>
                  <a:lnTo>
                    <a:pt x="2897" y="39"/>
                  </a:lnTo>
                  <a:lnTo>
                    <a:pt x="2897" y="41"/>
                  </a:lnTo>
                  <a:lnTo>
                    <a:pt x="2897" y="41"/>
                  </a:lnTo>
                  <a:lnTo>
                    <a:pt x="2896" y="41"/>
                  </a:lnTo>
                  <a:lnTo>
                    <a:pt x="2896" y="42"/>
                  </a:lnTo>
                  <a:lnTo>
                    <a:pt x="2894" y="42"/>
                  </a:lnTo>
                  <a:lnTo>
                    <a:pt x="2894" y="42"/>
                  </a:lnTo>
                  <a:lnTo>
                    <a:pt x="2892" y="42"/>
                  </a:lnTo>
                  <a:lnTo>
                    <a:pt x="2892" y="44"/>
                  </a:lnTo>
                  <a:lnTo>
                    <a:pt x="2891" y="44"/>
                  </a:lnTo>
                  <a:lnTo>
                    <a:pt x="2891" y="46"/>
                  </a:lnTo>
                  <a:lnTo>
                    <a:pt x="2891" y="46"/>
                  </a:lnTo>
                  <a:lnTo>
                    <a:pt x="2891" y="46"/>
                  </a:lnTo>
                  <a:lnTo>
                    <a:pt x="2891" y="46"/>
                  </a:lnTo>
                  <a:lnTo>
                    <a:pt x="2891" y="46"/>
                  </a:lnTo>
                  <a:lnTo>
                    <a:pt x="2891" y="47"/>
                  </a:lnTo>
                  <a:lnTo>
                    <a:pt x="2891" y="47"/>
                  </a:lnTo>
                  <a:lnTo>
                    <a:pt x="2889" y="47"/>
                  </a:lnTo>
                  <a:lnTo>
                    <a:pt x="2889" y="47"/>
                  </a:lnTo>
                  <a:lnTo>
                    <a:pt x="2889" y="46"/>
                  </a:lnTo>
                  <a:lnTo>
                    <a:pt x="2888" y="46"/>
                  </a:lnTo>
                  <a:lnTo>
                    <a:pt x="2886" y="46"/>
                  </a:lnTo>
                  <a:lnTo>
                    <a:pt x="2886" y="46"/>
                  </a:lnTo>
                  <a:lnTo>
                    <a:pt x="2885" y="44"/>
                  </a:lnTo>
                  <a:lnTo>
                    <a:pt x="2885" y="44"/>
                  </a:lnTo>
                  <a:lnTo>
                    <a:pt x="2885" y="44"/>
                  </a:lnTo>
                  <a:lnTo>
                    <a:pt x="2885" y="42"/>
                  </a:lnTo>
                  <a:lnTo>
                    <a:pt x="2883" y="42"/>
                  </a:lnTo>
                  <a:lnTo>
                    <a:pt x="2883" y="42"/>
                  </a:lnTo>
                  <a:lnTo>
                    <a:pt x="2883" y="42"/>
                  </a:lnTo>
                  <a:lnTo>
                    <a:pt x="2881" y="44"/>
                  </a:lnTo>
                  <a:lnTo>
                    <a:pt x="2880" y="44"/>
                  </a:lnTo>
                  <a:lnTo>
                    <a:pt x="2880" y="44"/>
                  </a:lnTo>
                  <a:lnTo>
                    <a:pt x="2880" y="44"/>
                  </a:lnTo>
                  <a:lnTo>
                    <a:pt x="2880" y="42"/>
                  </a:lnTo>
                  <a:lnTo>
                    <a:pt x="2878" y="42"/>
                  </a:lnTo>
                  <a:lnTo>
                    <a:pt x="2877" y="42"/>
                  </a:lnTo>
                  <a:lnTo>
                    <a:pt x="2877" y="42"/>
                  </a:lnTo>
                  <a:lnTo>
                    <a:pt x="2875" y="42"/>
                  </a:lnTo>
                  <a:lnTo>
                    <a:pt x="2875" y="42"/>
                  </a:lnTo>
                  <a:lnTo>
                    <a:pt x="2875" y="42"/>
                  </a:lnTo>
                  <a:lnTo>
                    <a:pt x="2875" y="42"/>
                  </a:lnTo>
                  <a:lnTo>
                    <a:pt x="2875" y="42"/>
                  </a:lnTo>
                  <a:lnTo>
                    <a:pt x="2875" y="42"/>
                  </a:lnTo>
                  <a:lnTo>
                    <a:pt x="2875" y="41"/>
                  </a:lnTo>
                  <a:lnTo>
                    <a:pt x="2875" y="41"/>
                  </a:lnTo>
                  <a:lnTo>
                    <a:pt x="2875" y="39"/>
                  </a:lnTo>
                  <a:lnTo>
                    <a:pt x="2875" y="39"/>
                  </a:lnTo>
                  <a:lnTo>
                    <a:pt x="2877" y="39"/>
                  </a:lnTo>
                  <a:lnTo>
                    <a:pt x="2877" y="39"/>
                  </a:lnTo>
                  <a:lnTo>
                    <a:pt x="2878" y="39"/>
                  </a:lnTo>
                  <a:lnTo>
                    <a:pt x="2880" y="39"/>
                  </a:lnTo>
                  <a:lnTo>
                    <a:pt x="2881" y="39"/>
                  </a:lnTo>
                  <a:lnTo>
                    <a:pt x="2881" y="41"/>
                  </a:lnTo>
                  <a:lnTo>
                    <a:pt x="2881" y="41"/>
                  </a:lnTo>
                  <a:lnTo>
                    <a:pt x="2880" y="41"/>
                  </a:lnTo>
                  <a:lnTo>
                    <a:pt x="2878" y="41"/>
                  </a:lnTo>
                  <a:lnTo>
                    <a:pt x="2878" y="41"/>
                  </a:lnTo>
                  <a:lnTo>
                    <a:pt x="2878" y="41"/>
                  </a:lnTo>
                  <a:lnTo>
                    <a:pt x="2878" y="41"/>
                  </a:lnTo>
                  <a:lnTo>
                    <a:pt x="2880" y="42"/>
                  </a:lnTo>
                  <a:lnTo>
                    <a:pt x="2880" y="42"/>
                  </a:lnTo>
                  <a:lnTo>
                    <a:pt x="2880" y="42"/>
                  </a:lnTo>
                  <a:lnTo>
                    <a:pt x="2881" y="42"/>
                  </a:lnTo>
                  <a:lnTo>
                    <a:pt x="2883" y="42"/>
                  </a:lnTo>
                  <a:lnTo>
                    <a:pt x="2885" y="42"/>
                  </a:lnTo>
                  <a:lnTo>
                    <a:pt x="2885" y="44"/>
                  </a:lnTo>
                  <a:lnTo>
                    <a:pt x="2886" y="42"/>
                  </a:lnTo>
                  <a:lnTo>
                    <a:pt x="2886" y="42"/>
                  </a:lnTo>
                  <a:lnTo>
                    <a:pt x="2886" y="41"/>
                  </a:lnTo>
                  <a:lnTo>
                    <a:pt x="2886" y="41"/>
                  </a:lnTo>
                  <a:lnTo>
                    <a:pt x="2886" y="39"/>
                  </a:lnTo>
                  <a:lnTo>
                    <a:pt x="2886" y="38"/>
                  </a:lnTo>
                  <a:lnTo>
                    <a:pt x="2886" y="38"/>
                  </a:lnTo>
                  <a:lnTo>
                    <a:pt x="2885" y="36"/>
                  </a:lnTo>
                  <a:lnTo>
                    <a:pt x="2885" y="36"/>
                  </a:lnTo>
                  <a:lnTo>
                    <a:pt x="2883" y="34"/>
                  </a:lnTo>
                  <a:lnTo>
                    <a:pt x="2881" y="34"/>
                  </a:lnTo>
                  <a:lnTo>
                    <a:pt x="2880" y="33"/>
                  </a:lnTo>
                  <a:lnTo>
                    <a:pt x="2877" y="31"/>
                  </a:lnTo>
                  <a:lnTo>
                    <a:pt x="2875" y="30"/>
                  </a:lnTo>
                  <a:lnTo>
                    <a:pt x="2872" y="30"/>
                  </a:lnTo>
                  <a:lnTo>
                    <a:pt x="2870" y="28"/>
                  </a:lnTo>
                  <a:lnTo>
                    <a:pt x="2870" y="27"/>
                  </a:lnTo>
                  <a:lnTo>
                    <a:pt x="2869" y="27"/>
                  </a:lnTo>
                  <a:lnTo>
                    <a:pt x="2869" y="25"/>
                  </a:lnTo>
                  <a:lnTo>
                    <a:pt x="2867" y="25"/>
                  </a:lnTo>
                  <a:lnTo>
                    <a:pt x="2867" y="25"/>
                  </a:lnTo>
                  <a:lnTo>
                    <a:pt x="2869" y="25"/>
                  </a:lnTo>
                  <a:lnTo>
                    <a:pt x="2869" y="25"/>
                  </a:lnTo>
                  <a:lnTo>
                    <a:pt x="2870" y="25"/>
                  </a:lnTo>
                  <a:lnTo>
                    <a:pt x="2870" y="27"/>
                  </a:lnTo>
                  <a:lnTo>
                    <a:pt x="2870" y="25"/>
                  </a:lnTo>
                  <a:lnTo>
                    <a:pt x="2872" y="25"/>
                  </a:lnTo>
                  <a:lnTo>
                    <a:pt x="2872" y="25"/>
                  </a:lnTo>
                  <a:lnTo>
                    <a:pt x="2872" y="25"/>
                  </a:lnTo>
                  <a:lnTo>
                    <a:pt x="2872" y="23"/>
                  </a:lnTo>
                  <a:lnTo>
                    <a:pt x="2872" y="23"/>
                  </a:lnTo>
                  <a:lnTo>
                    <a:pt x="2872" y="22"/>
                  </a:lnTo>
                  <a:lnTo>
                    <a:pt x="2870" y="22"/>
                  </a:lnTo>
                  <a:lnTo>
                    <a:pt x="2870" y="20"/>
                  </a:lnTo>
                  <a:lnTo>
                    <a:pt x="2869" y="20"/>
                  </a:lnTo>
                  <a:lnTo>
                    <a:pt x="2867" y="19"/>
                  </a:lnTo>
                  <a:lnTo>
                    <a:pt x="2867" y="17"/>
                  </a:lnTo>
                  <a:lnTo>
                    <a:pt x="2867" y="17"/>
                  </a:lnTo>
                  <a:lnTo>
                    <a:pt x="2867" y="17"/>
                  </a:lnTo>
                  <a:lnTo>
                    <a:pt x="2867" y="16"/>
                  </a:lnTo>
                  <a:lnTo>
                    <a:pt x="2867" y="16"/>
                  </a:lnTo>
                  <a:lnTo>
                    <a:pt x="2867" y="16"/>
                  </a:lnTo>
                  <a:lnTo>
                    <a:pt x="2866" y="14"/>
                  </a:lnTo>
                  <a:lnTo>
                    <a:pt x="2864" y="12"/>
                  </a:lnTo>
                  <a:lnTo>
                    <a:pt x="2864" y="12"/>
                  </a:lnTo>
                  <a:lnTo>
                    <a:pt x="2864" y="12"/>
                  </a:lnTo>
                  <a:lnTo>
                    <a:pt x="2862" y="12"/>
                  </a:lnTo>
                  <a:lnTo>
                    <a:pt x="2862" y="12"/>
                  </a:lnTo>
                  <a:lnTo>
                    <a:pt x="2862" y="11"/>
                  </a:lnTo>
                  <a:lnTo>
                    <a:pt x="2862" y="11"/>
                  </a:lnTo>
                  <a:lnTo>
                    <a:pt x="2862" y="11"/>
                  </a:lnTo>
                  <a:lnTo>
                    <a:pt x="2862" y="11"/>
                  </a:lnTo>
                  <a:lnTo>
                    <a:pt x="2862" y="9"/>
                  </a:lnTo>
                  <a:lnTo>
                    <a:pt x="2864" y="9"/>
                  </a:lnTo>
                  <a:lnTo>
                    <a:pt x="2864" y="11"/>
                  </a:lnTo>
                  <a:lnTo>
                    <a:pt x="2864" y="11"/>
                  </a:lnTo>
                  <a:lnTo>
                    <a:pt x="2864" y="11"/>
                  </a:lnTo>
                  <a:lnTo>
                    <a:pt x="2866" y="12"/>
                  </a:lnTo>
                  <a:lnTo>
                    <a:pt x="2866" y="14"/>
                  </a:lnTo>
                  <a:lnTo>
                    <a:pt x="2867" y="16"/>
                  </a:lnTo>
                  <a:lnTo>
                    <a:pt x="2867" y="16"/>
                  </a:lnTo>
                  <a:lnTo>
                    <a:pt x="2869" y="16"/>
                  </a:lnTo>
                  <a:lnTo>
                    <a:pt x="2867" y="17"/>
                  </a:lnTo>
                  <a:lnTo>
                    <a:pt x="2869" y="17"/>
                  </a:lnTo>
                  <a:lnTo>
                    <a:pt x="2869" y="19"/>
                  </a:lnTo>
                  <a:lnTo>
                    <a:pt x="2870" y="19"/>
                  </a:lnTo>
                  <a:lnTo>
                    <a:pt x="2872" y="19"/>
                  </a:lnTo>
                  <a:lnTo>
                    <a:pt x="2872" y="19"/>
                  </a:lnTo>
                  <a:lnTo>
                    <a:pt x="2872" y="19"/>
                  </a:lnTo>
                  <a:lnTo>
                    <a:pt x="2872" y="19"/>
                  </a:lnTo>
                  <a:lnTo>
                    <a:pt x="2872" y="17"/>
                  </a:lnTo>
                  <a:lnTo>
                    <a:pt x="2872" y="17"/>
                  </a:lnTo>
                  <a:lnTo>
                    <a:pt x="2874" y="16"/>
                  </a:lnTo>
                  <a:lnTo>
                    <a:pt x="2872" y="16"/>
                  </a:lnTo>
                  <a:lnTo>
                    <a:pt x="2872" y="14"/>
                  </a:lnTo>
                  <a:lnTo>
                    <a:pt x="2872" y="14"/>
                  </a:lnTo>
                  <a:lnTo>
                    <a:pt x="2874" y="14"/>
                  </a:lnTo>
                  <a:lnTo>
                    <a:pt x="2874" y="14"/>
                  </a:lnTo>
                  <a:lnTo>
                    <a:pt x="2874" y="12"/>
                  </a:lnTo>
                  <a:lnTo>
                    <a:pt x="2872" y="11"/>
                  </a:lnTo>
                  <a:lnTo>
                    <a:pt x="2872" y="11"/>
                  </a:lnTo>
                  <a:lnTo>
                    <a:pt x="2870" y="9"/>
                  </a:lnTo>
                  <a:lnTo>
                    <a:pt x="2870" y="9"/>
                  </a:lnTo>
                  <a:lnTo>
                    <a:pt x="2870" y="9"/>
                  </a:lnTo>
                  <a:lnTo>
                    <a:pt x="2872" y="9"/>
                  </a:lnTo>
                  <a:lnTo>
                    <a:pt x="2872" y="9"/>
                  </a:lnTo>
                  <a:lnTo>
                    <a:pt x="2872" y="11"/>
                  </a:lnTo>
                  <a:lnTo>
                    <a:pt x="2874" y="12"/>
                  </a:lnTo>
                  <a:lnTo>
                    <a:pt x="2874" y="12"/>
                  </a:lnTo>
                  <a:lnTo>
                    <a:pt x="2875" y="14"/>
                  </a:lnTo>
                  <a:lnTo>
                    <a:pt x="2875" y="14"/>
                  </a:lnTo>
                  <a:lnTo>
                    <a:pt x="2875" y="16"/>
                  </a:lnTo>
                  <a:lnTo>
                    <a:pt x="2875" y="16"/>
                  </a:lnTo>
                  <a:lnTo>
                    <a:pt x="2875" y="17"/>
                  </a:lnTo>
                  <a:lnTo>
                    <a:pt x="2877" y="17"/>
                  </a:lnTo>
                  <a:lnTo>
                    <a:pt x="2877" y="19"/>
                  </a:lnTo>
                  <a:lnTo>
                    <a:pt x="2877" y="19"/>
                  </a:lnTo>
                  <a:lnTo>
                    <a:pt x="2878" y="20"/>
                  </a:lnTo>
                  <a:lnTo>
                    <a:pt x="2878" y="20"/>
                  </a:lnTo>
                  <a:lnTo>
                    <a:pt x="2880" y="20"/>
                  </a:lnTo>
                  <a:lnTo>
                    <a:pt x="2880" y="20"/>
                  </a:lnTo>
                  <a:lnTo>
                    <a:pt x="2880" y="20"/>
                  </a:lnTo>
                  <a:lnTo>
                    <a:pt x="2880" y="19"/>
                  </a:lnTo>
                  <a:lnTo>
                    <a:pt x="2880" y="19"/>
                  </a:lnTo>
                  <a:lnTo>
                    <a:pt x="2880" y="17"/>
                  </a:lnTo>
                  <a:lnTo>
                    <a:pt x="2878" y="17"/>
                  </a:lnTo>
                  <a:lnTo>
                    <a:pt x="2878" y="17"/>
                  </a:lnTo>
                  <a:lnTo>
                    <a:pt x="2880" y="17"/>
                  </a:lnTo>
                  <a:lnTo>
                    <a:pt x="2880" y="17"/>
                  </a:lnTo>
                  <a:lnTo>
                    <a:pt x="2881" y="19"/>
                  </a:lnTo>
                  <a:lnTo>
                    <a:pt x="2883" y="19"/>
                  </a:lnTo>
                  <a:lnTo>
                    <a:pt x="2883" y="19"/>
                  </a:lnTo>
                  <a:lnTo>
                    <a:pt x="2885" y="17"/>
                  </a:lnTo>
                  <a:lnTo>
                    <a:pt x="2885" y="17"/>
                  </a:lnTo>
                  <a:lnTo>
                    <a:pt x="2886" y="16"/>
                  </a:lnTo>
                  <a:lnTo>
                    <a:pt x="2886" y="16"/>
                  </a:lnTo>
                  <a:lnTo>
                    <a:pt x="2886" y="16"/>
                  </a:lnTo>
                  <a:lnTo>
                    <a:pt x="2886" y="14"/>
                  </a:lnTo>
                  <a:lnTo>
                    <a:pt x="2886" y="14"/>
                  </a:lnTo>
                  <a:lnTo>
                    <a:pt x="2885" y="12"/>
                  </a:lnTo>
                  <a:lnTo>
                    <a:pt x="2885" y="11"/>
                  </a:lnTo>
                  <a:lnTo>
                    <a:pt x="2883" y="9"/>
                  </a:lnTo>
                  <a:lnTo>
                    <a:pt x="2881" y="9"/>
                  </a:lnTo>
                  <a:lnTo>
                    <a:pt x="2881" y="9"/>
                  </a:lnTo>
                  <a:lnTo>
                    <a:pt x="2880" y="9"/>
                  </a:lnTo>
                  <a:lnTo>
                    <a:pt x="2880" y="9"/>
                  </a:lnTo>
                  <a:lnTo>
                    <a:pt x="2878" y="8"/>
                  </a:lnTo>
                  <a:lnTo>
                    <a:pt x="2877" y="8"/>
                  </a:lnTo>
                  <a:lnTo>
                    <a:pt x="2877" y="8"/>
                  </a:lnTo>
                  <a:lnTo>
                    <a:pt x="2875" y="8"/>
                  </a:lnTo>
                  <a:lnTo>
                    <a:pt x="2875" y="8"/>
                  </a:lnTo>
                  <a:lnTo>
                    <a:pt x="2875" y="8"/>
                  </a:lnTo>
                  <a:lnTo>
                    <a:pt x="2874" y="8"/>
                  </a:lnTo>
                  <a:lnTo>
                    <a:pt x="2874" y="8"/>
                  </a:lnTo>
                  <a:lnTo>
                    <a:pt x="2874" y="6"/>
                  </a:lnTo>
                  <a:lnTo>
                    <a:pt x="2872" y="6"/>
                  </a:lnTo>
                  <a:lnTo>
                    <a:pt x="2872" y="5"/>
                  </a:lnTo>
                  <a:lnTo>
                    <a:pt x="2870" y="3"/>
                  </a:lnTo>
                  <a:lnTo>
                    <a:pt x="2870" y="1"/>
                  </a:lnTo>
                  <a:lnTo>
                    <a:pt x="2870" y="1"/>
                  </a:lnTo>
                  <a:lnTo>
                    <a:pt x="2870" y="1"/>
                  </a:lnTo>
                  <a:close/>
                  <a:moveTo>
                    <a:pt x="781" y="0"/>
                  </a:moveTo>
                  <a:lnTo>
                    <a:pt x="783" y="0"/>
                  </a:lnTo>
                  <a:lnTo>
                    <a:pt x="783" y="1"/>
                  </a:lnTo>
                  <a:lnTo>
                    <a:pt x="786" y="1"/>
                  </a:lnTo>
                  <a:lnTo>
                    <a:pt x="787" y="1"/>
                  </a:lnTo>
                  <a:lnTo>
                    <a:pt x="790" y="1"/>
                  </a:lnTo>
                  <a:lnTo>
                    <a:pt x="794" y="3"/>
                  </a:lnTo>
                  <a:lnTo>
                    <a:pt x="795" y="3"/>
                  </a:lnTo>
                  <a:lnTo>
                    <a:pt x="795" y="3"/>
                  </a:lnTo>
                  <a:lnTo>
                    <a:pt x="797" y="5"/>
                  </a:lnTo>
                  <a:lnTo>
                    <a:pt x="797" y="5"/>
                  </a:lnTo>
                  <a:lnTo>
                    <a:pt x="797" y="5"/>
                  </a:lnTo>
                  <a:lnTo>
                    <a:pt x="797" y="5"/>
                  </a:lnTo>
                  <a:lnTo>
                    <a:pt x="797" y="6"/>
                  </a:lnTo>
                  <a:lnTo>
                    <a:pt x="795" y="6"/>
                  </a:lnTo>
                  <a:lnTo>
                    <a:pt x="792" y="8"/>
                  </a:lnTo>
                  <a:lnTo>
                    <a:pt x="792" y="8"/>
                  </a:lnTo>
                  <a:lnTo>
                    <a:pt x="792" y="6"/>
                  </a:lnTo>
                  <a:lnTo>
                    <a:pt x="792" y="6"/>
                  </a:lnTo>
                  <a:lnTo>
                    <a:pt x="790" y="5"/>
                  </a:lnTo>
                  <a:lnTo>
                    <a:pt x="786" y="5"/>
                  </a:lnTo>
                  <a:lnTo>
                    <a:pt x="786" y="3"/>
                  </a:lnTo>
                  <a:lnTo>
                    <a:pt x="783" y="3"/>
                  </a:lnTo>
                  <a:lnTo>
                    <a:pt x="778" y="3"/>
                  </a:lnTo>
                  <a:lnTo>
                    <a:pt x="775" y="3"/>
                  </a:lnTo>
                  <a:lnTo>
                    <a:pt x="775" y="3"/>
                  </a:lnTo>
                  <a:lnTo>
                    <a:pt x="773" y="3"/>
                  </a:lnTo>
                  <a:lnTo>
                    <a:pt x="772" y="3"/>
                  </a:lnTo>
                  <a:lnTo>
                    <a:pt x="772" y="3"/>
                  </a:lnTo>
                  <a:lnTo>
                    <a:pt x="770" y="5"/>
                  </a:lnTo>
                  <a:lnTo>
                    <a:pt x="767" y="5"/>
                  </a:lnTo>
                  <a:lnTo>
                    <a:pt x="764" y="6"/>
                  </a:lnTo>
                  <a:lnTo>
                    <a:pt x="762" y="8"/>
                  </a:lnTo>
                  <a:lnTo>
                    <a:pt x="764" y="8"/>
                  </a:lnTo>
                  <a:lnTo>
                    <a:pt x="770" y="6"/>
                  </a:lnTo>
                  <a:lnTo>
                    <a:pt x="773" y="6"/>
                  </a:lnTo>
                  <a:lnTo>
                    <a:pt x="775" y="6"/>
                  </a:lnTo>
                  <a:lnTo>
                    <a:pt x="776" y="6"/>
                  </a:lnTo>
                  <a:lnTo>
                    <a:pt x="784" y="6"/>
                  </a:lnTo>
                  <a:lnTo>
                    <a:pt x="784" y="6"/>
                  </a:lnTo>
                  <a:lnTo>
                    <a:pt x="786" y="8"/>
                  </a:lnTo>
                  <a:lnTo>
                    <a:pt x="784" y="8"/>
                  </a:lnTo>
                  <a:lnTo>
                    <a:pt x="783" y="9"/>
                  </a:lnTo>
                  <a:lnTo>
                    <a:pt x="779" y="9"/>
                  </a:lnTo>
                  <a:lnTo>
                    <a:pt x="779" y="9"/>
                  </a:lnTo>
                  <a:lnTo>
                    <a:pt x="778" y="9"/>
                  </a:lnTo>
                  <a:lnTo>
                    <a:pt x="776" y="9"/>
                  </a:lnTo>
                  <a:lnTo>
                    <a:pt x="775" y="9"/>
                  </a:lnTo>
                  <a:lnTo>
                    <a:pt x="773" y="9"/>
                  </a:lnTo>
                  <a:lnTo>
                    <a:pt x="770" y="9"/>
                  </a:lnTo>
                  <a:lnTo>
                    <a:pt x="770" y="9"/>
                  </a:lnTo>
                  <a:lnTo>
                    <a:pt x="772" y="9"/>
                  </a:lnTo>
                  <a:lnTo>
                    <a:pt x="772" y="11"/>
                  </a:lnTo>
                  <a:lnTo>
                    <a:pt x="772" y="12"/>
                  </a:lnTo>
                  <a:lnTo>
                    <a:pt x="772" y="12"/>
                  </a:lnTo>
                  <a:lnTo>
                    <a:pt x="770" y="12"/>
                  </a:lnTo>
                  <a:lnTo>
                    <a:pt x="768" y="12"/>
                  </a:lnTo>
                  <a:lnTo>
                    <a:pt x="767" y="12"/>
                  </a:lnTo>
                  <a:lnTo>
                    <a:pt x="765" y="14"/>
                  </a:lnTo>
                  <a:lnTo>
                    <a:pt x="764" y="16"/>
                  </a:lnTo>
                  <a:lnTo>
                    <a:pt x="762" y="16"/>
                  </a:lnTo>
                  <a:lnTo>
                    <a:pt x="762" y="16"/>
                  </a:lnTo>
                  <a:lnTo>
                    <a:pt x="762" y="17"/>
                  </a:lnTo>
                  <a:lnTo>
                    <a:pt x="762" y="17"/>
                  </a:lnTo>
                  <a:lnTo>
                    <a:pt x="759" y="19"/>
                  </a:lnTo>
                  <a:lnTo>
                    <a:pt x="759" y="19"/>
                  </a:lnTo>
                  <a:lnTo>
                    <a:pt x="757" y="20"/>
                  </a:lnTo>
                  <a:lnTo>
                    <a:pt x="757" y="20"/>
                  </a:lnTo>
                  <a:lnTo>
                    <a:pt x="761" y="20"/>
                  </a:lnTo>
                  <a:lnTo>
                    <a:pt x="761" y="20"/>
                  </a:lnTo>
                  <a:lnTo>
                    <a:pt x="759" y="23"/>
                  </a:lnTo>
                  <a:lnTo>
                    <a:pt x="754" y="25"/>
                  </a:lnTo>
                  <a:lnTo>
                    <a:pt x="751" y="28"/>
                  </a:lnTo>
                  <a:lnTo>
                    <a:pt x="749" y="30"/>
                  </a:lnTo>
                  <a:lnTo>
                    <a:pt x="749" y="30"/>
                  </a:lnTo>
                  <a:lnTo>
                    <a:pt x="748" y="31"/>
                  </a:lnTo>
                  <a:lnTo>
                    <a:pt x="743" y="33"/>
                  </a:lnTo>
                  <a:lnTo>
                    <a:pt x="740" y="34"/>
                  </a:lnTo>
                  <a:lnTo>
                    <a:pt x="738" y="34"/>
                  </a:lnTo>
                  <a:lnTo>
                    <a:pt x="738" y="34"/>
                  </a:lnTo>
                  <a:lnTo>
                    <a:pt x="738" y="34"/>
                  </a:lnTo>
                  <a:lnTo>
                    <a:pt x="738" y="34"/>
                  </a:lnTo>
                  <a:lnTo>
                    <a:pt x="737" y="33"/>
                  </a:lnTo>
                  <a:lnTo>
                    <a:pt x="735" y="33"/>
                  </a:lnTo>
                  <a:lnTo>
                    <a:pt x="734" y="34"/>
                  </a:lnTo>
                  <a:lnTo>
                    <a:pt x="732" y="34"/>
                  </a:lnTo>
                  <a:lnTo>
                    <a:pt x="731" y="36"/>
                  </a:lnTo>
                  <a:lnTo>
                    <a:pt x="729" y="36"/>
                  </a:lnTo>
                  <a:lnTo>
                    <a:pt x="729" y="38"/>
                  </a:lnTo>
                  <a:lnTo>
                    <a:pt x="727" y="38"/>
                  </a:lnTo>
                  <a:lnTo>
                    <a:pt x="727" y="38"/>
                  </a:lnTo>
                  <a:lnTo>
                    <a:pt x="729" y="39"/>
                  </a:lnTo>
                  <a:lnTo>
                    <a:pt x="729" y="39"/>
                  </a:lnTo>
                  <a:lnTo>
                    <a:pt x="727" y="39"/>
                  </a:lnTo>
                  <a:lnTo>
                    <a:pt x="727" y="41"/>
                  </a:lnTo>
                  <a:lnTo>
                    <a:pt x="729" y="41"/>
                  </a:lnTo>
                  <a:lnTo>
                    <a:pt x="729" y="41"/>
                  </a:lnTo>
                  <a:lnTo>
                    <a:pt x="729" y="41"/>
                  </a:lnTo>
                  <a:lnTo>
                    <a:pt x="729" y="42"/>
                  </a:lnTo>
                  <a:lnTo>
                    <a:pt x="727" y="42"/>
                  </a:lnTo>
                  <a:lnTo>
                    <a:pt x="726" y="44"/>
                  </a:lnTo>
                  <a:lnTo>
                    <a:pt x="724" y="44"/>
                  </a:lnTo>
                  <a:lnTo>
                    <a:pt x="723" y="44"/>
                  </a:lnTo>
                  <a:lnTo>
                    <a:pt x="721" y="44"/>
                  </a:lnTo>
                  <a:lnTo>
                    <a:pt x="720" y="44"/>
                  </a:lnTo>
                  <a:lnTo>
                    <a:pt x="715" y="46"/>
                  </a:lnTo>
                  <a:lnTo>
                    <a:pt x="713" y="46"/>
                  </a:lnTo>
                  <a:lnTo>
                    <a:pt x="713" y="46"/>
                  </a:lnTo>
                  <a:lnTo>
                    <a:pt x="710" y="46"/>
                  </a:lnTo>
                  <a:lnTo>
                    <a:pt x="704" y="47"/>
                  </a:lnTo>
                  <a:lnTo>
                    <a:pt x="702" y="47"/>
                  </a:lnTo>
                  <a:lnTo>
                    <a:pt x="699" y="47"/>
                  </a:lnTo>
                  <a:lnTo>
                    <a:pt x="696" y="47"/>
                  </a:lnTo>
                  <a:lnTo>
                    <a:pt x="694" y="47"/>
                  </a:lnTo>
                  <a:lnTo>
                    <a:pt x="688" y="46"/>
                  </a:lnTo>
                  <a:lnTo>
                    <a:pt x="688" y="44"/>
                  </a:lnTo>
                  <a:lnTo>
                    <a:pt x="688" y="42"/>
                  </a:lnTo>
                  <a:lnTo>
                    <a:pt x="686" y="44"/>
                  </a:lnTo>
                  <a:lnTo>
                    <a:pt x="685" y="44"/>
                  </a:lnTo>
                  <a:lnTo>
                    <a:pt x="685" y="42"/>
                  </a:lnTo>
                  <a:lnTo>
                    <a:pt x="679" y="42"/>
                  </a:lnTo>
                  <a:lnTo>
                    <a:pt x="677" y="42"/>
                  </a:lnTo>
                  <a:lnTo>
                    <a:pt x="677" y="42"/>
                  </a:lnTo>
                  <a:lnTo>
                    <a:pt x="674" y="39"/>
                  </a:lnTo>
                  <a:lnTo>
                    <a:pt x="674" y="39"/>
                  </a:lnTo>
                  <a:lnTo>
                    <a:pt x="672" y="38"/>
                  </a:lnTo>
                  <a:lnTo>
                    <a:pt x="671" y="38"/>
                  </a:lnTo>
                  <a:lnTo>
                    <a:pt x="671" y="38"/>
                  </a:lnTo>
                  <a:lnTo>
                    <a:pt x="671" y="38"/>
                  </a:lnTo>
                  <a:lnTo>
                    <a:pt x="674" y="38"/>
                  </a:lnTo>
                  <a:lnTo>
                    <a:pt x="677" y="39"/>
                  </a:lnTo>
                  <a:lnTo>
                    <a:pt x="680" y="41"/>
                  </a:lnTo>
                  <a:lnTo>
                    <a:pt x="680" y="41"/>
                  </a:lnTo>
                  <a:lnTo>
                    <a:pt x="683" y="39"/>
                  </a:lnTo>
                  <a:lnTo>
                    <a:pt x="685" y="39"/>
                  </a:lnTo>
                  <a:lnTo>
                    <a:pt x="685" y="39"/>
                  </a:lnTo>
                  <a:lnTo>
                    <a:pt x="683" y="38"/>
                  </a:lnTo>
                  <a:lnTo>
                    <a:pt x="683" y="36"/>
                  </a:lnTo>
                  <a:lnTo>
                    <a:pt x="683" y="36"/>
                  </a:lnTo>
                  <a:lnTo>
                    <a:pt x="686" y="36"/>
                  </a:lnTo>
                  <a:lnTo>
                    <a:pt x="688" y="38"/>
                  </a:lnTo>
                  <a:lnTo>
                    <a:pt x="688" y="38"/>
                  </a:lnTo>
                  <a:lnTo>
                    <a:pt x="690" y="38"/>
                  </a:lnTo>
                  <a:lnTo>
                    <a:pt x="693" y="38"/>
                  </a:lnTo>
                  <a:lnTo>
                    <a:pt x="693" y="39"/>
                  </a:lnTo>
                  <a:lnTo>
                    <a:pt x="696" y="39"/>
                  </a:lnTo>
                  <a:lnTo>
                    <a:pt x="696" y="39"/>
                  </a:lnTo>
                  <a:lnTo>
                    <a:pt x="696" y="39"/>
                  </a:lnTo>
                  <a:lnTo>
                    <a:pt x="694" y="39"/>
                  </a:lnTo>
                  <a:lnTo>
                    <a:pt x="696" y="38"/>
                  </a:lnTo>
                  <a:lnTo>
                    <a:pt x="697" y="38"/>
                  </a:lnTo>
                  <a:lnTo>
                    <a:pt x="697" y="38"/>
                  </a:lnTo>
                  <a:lnTo>
                    <a:pt x="696" y="36"/>
                  </a:lnTo>
                  <a:lnTo>
                    <a:pt x="694" y="36"/>
                  </a:lnTo>
                  <a:lnTo>
                    <a:pt x="694" y="36"/>
                  </a:lnTo>
                  <a:lnTo>
                    <a:pt x="696" y="34"/>
                  </a:lnTo>
                  <a:lnTo>
                    <a:pt x="696" y="34"/>
                  </a:lnTo>
                  <a:lnTo>
                    <a:pt x="696" y="34"/>
                  </a:lnTo>
                  <a:lnTo>
                    <a:pt x="697" y="34"/>
                  </a:lnTo>
                  <a:lnTo>
                    <a:pt x="699" y="34"/>
                  </a:lnTo>
                  <a:lnTo>
                    <a:pt x="699" y="34"/>
                  </a:lnTo>
                  <a:lnTo>
                    <a:pt x="699" y="33"/>
                  </a:lnTo>
                  <a:lnTo>
                    <a:pt x="699" y="33"/>
                  </a:lnTo>
                  <a:lnTo>
                    <a:pt x="699" y="33"/>
                  </a:lnTo>
                  <a:lnTo>
                    <a:pt x="699" y="31"/>
                  </a:lnTo>
                  <a:lnTo>
                    <a:pt x="699" y="30"/>
                  </a:lnTo>
                  <a:lnTo>
                    <a:pt x="699" y="30"/>
                  </a:lnTo>
                  <a:lnTo>
                    <a:pt x="701" y="28"/>
                  </a:lnTo>
                  <a:lnTo>
                    <a:pt x="701" y="28"/>
                  </a:lnTo>
                  <a:lnTo>
                    <a:pt x="701" y="27"/>
                  </a:lnTo>
                  <a:lnTo>
                    <a:pt x="702" y="27"/>
                  </a:lnTo>
                  <a:lnTo>
                    <a:pt x="704" y="27"/>
                  </a:lnTo>
                  <a:lnTo>
                    <a:pt x="707" y="27"/>
                  </a:lnTo>
                  <a:lnTo>
                    <a:pt x="707" y="27"/>
                  </a:lnTo>
                  <a:lnTo>
                    <a:pt x="707" y="27"/>
                  </a:lnTo>
                  <a:lnTo>
                    <a:pt x="707" y="28"/>
                  </a:lnTo>
                  <a:lnTo>
                    <a:pt x="710" y="27"/>
                  </a:lnTo>
                  <a:lnTo>
                    <a:pt x="712" y="27"/>
                  </a:lnTo>
                  <a:lnTo>
                    <a:pt x="713" y="25"/>
                  </a:lnTo>
                  <a:lnTo>
                    <a:pt x="715" y="25"/>
                  </a:lnTo>
                  <a:lnTo>
                    <a:pt x="715" y="25"/>
                  </a:lnTo>
                  <a:lnTo>
                    <a:pt x="715" y="23"/>
                  </a:lnTo>
                  <a:lnTo>
                    <a:pt x="715" y="23"/>
                  </a:lnTo>
                  <a:lnTo>
                    <a:pt x="713" y="23"/>
                  </a:lnTo>
                  <a:lnTo>
                    <a:pt x="713" y="22"/>
                  </a:lnTo>
                  <a:lnTo>
                    <a:pt x="713" y="22"/>
                  </a:lnTo>
                  <a:lnTo>
                    <a:pt x="712" y="20"/>
                  </a:lnTo>
                  <a:lnTo>
                    <a:pt x="710" y="20"/>
                  </a:lnTo>
                  <a:lnTo>
                    <a:pt x="708" y="19"/>
                  </a:lnTo>
                  <a:lnTo>
                    <a:pt x="708" y="19"/>
                  </a:lnTo>
                  <a:lnTo>
                    <a:pt x="708" y="19"/>
                  </a:lnTo>
                  <a:lnTo>
                    <a:pt x="708" y="19"/>
                  </a:lnTo>
                  <a:lnTo>
                    <a:pt x="708" y="17"/>
                  </a:lnTo>
                  <a:lnTo>
                    <a:pt x="707" y="16"/>
                  </a:lnTo>
                  <a:lnTo>
                    <a:pt x="707" y="16"/>
                  </a:lnTo>
                  <a:lnTo>
                    <a:pt x="705" y="16"/>
                  </a:lnTo>
                  <a:lnTo>
                    <a:pt x="705" y="16"/>
                  </a:lnTo>
                  <a:lnTo>
                    <a:pt x="705" y="16"/>
                  </a:lnTo>
                  <a:lnTo>
                    <a:pt x="705" y="14"/>
                  </a:lnTo>
                  <a:lnTo>
                    <a:pt x="705" y="14"/>
                  </a:lnTo>
                  <a:lnTo>
                    <a:pt x="705" y="14"/>
                  </a:lnTo>
                  <a:lnTo>
                    <a:pt x="705" y="12"/>
                  </a:lnTo>
                  <a:lnTo>
                    <a:pt x="705" y="12"/>
                  </a:lnTo>
                  <a:lnTo>
                    <a:pt x="705" y="11"/>
                  </a:lnTo>
                  <a:lnTo>
                    <a:pt x="705" y="11"/>
                  </a:lnTo>
                  <a:lnTo>
                    <a:pt x="704" y="11"/>
                  </a:lnTo>
                  <a:lnTo>
                    <a:pt x="699" y="11"/>
                  </a:lnTo>
                  <a:lnTo>
                    <a:pt x="699" y="9"/>
                  </a:lnTo>
                  <a:lnTo>
                    <a:pt x="697" y="9"/>
                  </a:lnTo>
                  <a:lnTo>
                    <a:pt x="697" y="8"/>
                  </a:lnTo>
                  <a:lnTo>
                    <a:pt x="697" y="8"/>
                  </a:lnTo>
                  <a:lnTo>
                    <a:pt x="694" y="6"/>
                  </a:lnTo>
                  <a:lnTo>
                    <a:pt x="694" y="5"/>
                  </a:lnTo>
                  <a:lnTo>
                    <a:pt x="694" y="5"/>
                  </a:lnTo>
                  <a:lnTo>
                    <a:pt x="696" y="5"/>
                  </a:lnTo>
                  <a:lnTo>
                    <a:pt x="699" y="6"/>
                  </a:lnTo>
                  <a:lnTo>
                    <a:pt x="699" y="6"/>
                  </a:lnTo>
                  <a:lnTo>
                    <a:pt x="699" y="6"/>
                  </a:lnTo>
                  <a:lnTo>
                    <a:pt x="699" y="6"/>
                  </a:lnTo>
                  <a:lnTo>
                    <a:pt x="699" y="6"/>
                  </a:lnTo>
                  <a:lnTo>
                    <a:pt x="705" y="8"/>
                  </a:lnTo>
                  <a:lnTo>
                    <a:pt x="705" y="8"/>
                  </a:lnTo>
                  <a:lnTo>
                    <a:pt x="707" y="9"/>
                  </a:lnTo>
                  <a:lnTo>
                    <a:pt x="707" y="9"/>
                  </a:lnTo>
                  <a:lnTo>
                    <a:pt x="707" y="9"/>
                  </a:lnTo>
                  <a:lnTo>
                    <a:pt x="708" y="11"/>
                  </a:lnTo>
                  <a:lnTo>
                    <a:pt x="710" y="11"/>
                  </a:lnTo>
                  <a:lnTo>
                    <a:pt x="713" y="12"/>
                  </a:lnTo>
                  <a:lnTo>
                    <a:pt x="713" y="12"/>
                  </a:lnTo>
                  <a:lnTo>
                    <a:pt x="715" y="14"/>
                  </a:lnTo>
                  <a:lnTo>
                    <a:pt x="718" y="14"/>
                  </a:lnTo>
                  <a:lnTo>
                    <a:pt x="718" y="12"/>
                  </a:lnTo>
                  <a:lnTo>
                    <a:pt x="718" y="12"/>
                  </a:lnTo>
                  <a:lnTo>
                    <a:pt x="720" y="12"/>
                  </a:lnTo>
                  <a:lnTo>
                    <a:pt x="720" y="12"/>
                  </a:lnTo>
                  <a:lnTo>
                    <a:pt x="721" y="12"/>
                  </a:lnTo>
                  <a:lnTo>
                    <a:pt x="721" y="14"/>
                  </a:lnTo>
                  <a:lnTo>
                    <a:pt x="720" y="14"/>
                  </a:lnTo>
                  <a:lnTo>
                    <a:pt x="721" y="14"/>
                  </a:lnTo>
                  <a:lnTo>
                    <a:pt x="721" y="16"/>
                  </a:lnTo>
                  <a:lnTo>
                    <a:pt x="721" y="16"/>
                  </a:lnTo>
                  <a:lnTo>
                    <a:pt x="723" y="16"/>
                  </a:lnTo>
                  <a:lnTo>
                    <a:pt x="723" y="16"/>
                  </a:lnTo>
                  <a:lnTo>
                    <a:pt x="726" y="17"/>
                  </a:lnTo>
                  <a:lnTo>
                    <a:pt x="726" y="17"/>
                  </a:lnTo>
                  <a:lnTo>
                    <a:pt x="727" y="19"/>
                  </a:lnTo>
                  <a:lnTo>
                    <a:pt x="731" y="22"/>
                  </a:lnTo>
                  <a:lnTo>
                    <a:pt x="731" y="22"/>
                  </a:lnTo>
                  <a:lnTo>
                    <a:pt x="734" y="22"/>
                  </a:lnTo>
                  <a:lnTo>
                    <a:pt x="737" y="20"/>
                  </a:lnTo>
                  <a:lnTo>
                    <a:pt x="738" y="22"/>
                  </a:lnTo>
                  <a:lnTo>
                    <a:pt x="738" y="20"/>
                  </a:lnTo>
                  <a:lnTo>
                    <a:pt x="740" y="20"/>
                  </a:lnTo>
                  <a:lnTo>
                    <a:pt x="740" y="20"/>
                  </a:lnTo>
                  <a:lnTo>
                    <a:pt x="740" y="20"/>
                  </a:lnTo>
                  <a:lnTo>
                    <a:pt x="745" y="20"/>
                  </a:lnTo>
                  <a:lnTo>
                    <a:pt x="748" y="19"/>
                  </a:lnTo>
                  <a:lnTo>
                    <a:pt x="751" y="17"/>
                  </a:lnTo>
                  <a:lnTo>
                    <a:pt x="753" y="16"/>
                  </a:lnTo>
                  <a:lnTo>
                    <a:pt x="756" y="14"/>
                  </a:lnTo>
                  <a:lnTo>
                    <a:pt x="757" y="12"/>
                  </a:lnTo>
                  <a:lnTo>
                    <a:pt x="757" y="11"/>
                  </a:lnTo>
                  <a:lnTo>
                    <a:pt x="759" y="9"/>
                  </a:lnTo>
                  <a:lnTo>
                    <a:pt x="759" y="9"/>
                  </a:lnTo>
                  <a:lnTo>
                    <a:pt x="759" y="8"/>
                  </a:lnTo>
                  <a:lnTo>
                    <a:pt x="761" y="6"/>
                  </a:lnTo>
                  <a:lnTo>
                    <a:pt x="762" y="6"/>
                  </a:lnTo>
                  <a:lnTo>
                    <a:pt x="764" y="5"/>
                  </a:lnTo>
                  <a:lnTo>
                    <a:pt x="765" y="3"/>
                  </a:lnTo>
                  <a:lnTo>
                    <a:pt x="772" y="1"/>
                  </a:lnTo>
                  <a:lnTo>
                    <a:pt x="775" y="0"/>
                  </a:lnTo>
                  <a:lnTo>
                    <a:pt x="7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37" name="Freeform 357">
              <a:extLst>
                <a:ext uri="{FF2B5EF4-FFF2-40B4-BE49-F238E27FC236}">
                  <a16:creationId xmlns:a16="http://schemas.microsoft.com/office/drawing/2014/main" id="{8B6F0E3D-32F6-4A9D-A2EF-FC6EB9D76830}"/>
                </a:ext>
              </a:extLst>
            </p:cNvPr>
            <p:cNvSpPr>
              <a:spLocks noEditPoints="1"/>
            </p:cNvSpPr>
            <p:nvPr/>
          </p:nvSpPr>
          <p:spPr bwMode="auto">
            <a:xfrm>
              <a:off x="1090761" y="2217201"/>
              <a:ext cx="9597966" cy="233907"/>
            </a:xfrm>
            <a:custGeom>
              <a:avLst/>
              <a:gdLst>
                <a:gd name="T0" fmla="*/ 990 w 4924"/>
                <a:gd name="T1" fmla="*/ 87 h 120"/>
                <a:gd name="T2" fmla="*/ 974 w 4924"/>
                <a:gd name="T3" fmla="*/ 79 h 120"/>
                <a:gd name="T4" fmla="*/ 2841 w 4924"/>
                <a:gd name="T5" fmla="*/ 76 h 120"/>
                <a:gd name="T6" fmla="*/ 957 w 4924"/>
                <a:gd name="T7" fmla="*/ 79 h 120"/>
                <a:gd name="T8" fmla="*/ 2773 w 4924"/>
                <a:gd name="T9" fmla="*/ 82 h 120"/>
                <a:gd name="T10" fmla="*/ 2783 w 4924"/>
                <a:gd name="T11" fmla="*/ 81 h 120"/>
                <a:gd name="T12" fmla="*/ 2788 w 4924"/>
                <a:gd name="T13" fmla="*/ 84 h 120"/>
                <a:gd name="T14" fmla="*/ 2778 w 4924"/>
                <a:gd name="T15" fmla="*/ 85 h 120"/>
                <a:gd name="T16" fmla="*/ 2769 w 4924"/>
                <a:gd name="T17" fmla="*/ 99 h 120"/>
                <a:gd name="T18" fmla="*/ 2777 w 4924"/>
                <a:gd name="T19" fmla="*/ 114 h 120"/>
                <a:gd name="T20" fmla="*/ 2767 w 4924"/>
                <a:gd name="T21" fmla="*/ 118 h 120"/>
                <a:gd name="T22" fmla="*/ 2765 w 4924"/>
                <a:gd name="T23" fmla="*/ 103 h 120"/>
                <a:gd name="T24" fmla="*/ 2769 w 4924"/>
                <a:gd name="T25" fmla="*/ 84 h 120"/>
                <a:gd name="T26" fmla="*/ 2609 w 4924"/>
                <a:gd name="T27" fmla="*/ 71 h 120"/>
                <a:gd name="T28" fmla="*/ 2600 w 4924"/>
                <a:gd name="T29" fmla="*/ 68 h 120"/>
                <a:gd name="T30" fmla="*/ 2778 w 4924"/>
                <a:gd name="T31" fmla="*/ 70 h 120"/>
                <a:gd name="T32" fmla="*/ 2884 w 4924"/>
                <a:gd name="T33" fmla="*/ 63 h 120"/>
                <a:gd name="T34" fmla="*/ 932 w 4924"/>
                <a:gd name="T35" fmla="*/ 79 h 120"/>
                <a:gd name="T36" fmla="*/ 933 w 4924"/>
                <a:gd name="T37" fmla="*/ 66 h 120"/>
                <a:gd name="T38" fmla="*/ 689 w 4924"/>
                <a:gd name="T39" fmla="*/ 68 h 120"/>
                <a:gd name="T40" fmla="*/ 2832 w 4924"/>
                <a:gd name="T41" fmla="*/ 76 h 120"/>
                <a:gd name="T42" fmla="*/ 2799 w 4924"/>
                <a:gd name="T43" fmla="*/ 76 h 120"/>
                <a:gd name="T44" fmla="*/ 2811 w 4924"/>
                <a:gd name="T45" fmla="*/ 87 h 120"/>
                <a:gd name="T46" fmla="*/ 2808 w 4924"/>
                <a:gd name="T47" fmla="*/ 92 h 120"/>
                <a:gd name="T48" fmla="*/ 2821 w 4924"/>
                <a:gd name="T49" fmla="*/ 84 h 120"/>
                <a:gd name="T50" fmla="*/ 2830 w 4924"/>
                <a:gd name="T51" fmla="*/ 95 h 120"/>
                <a:gd name="T52" fmla="*/ 2814 w 4924"/>
                <a:gd name="T53" fmla="*/ 107 h 120"/>
                <a:gd name="T54" fmla="*/ 2803 w 4924"/>
                <a:gd name="T55" fmla="*/ 115 h 120"/>
                <a:gd name="T56" fmla="*/ 2799 w 4924"/>
                <a:gd name="T57" fmla="*/ 104 h 120"/>
                <a:gd name="T58" fmla="*/ 2808 w 4924"/>
                <a:gd name="T59" fmla="*/ 96 h 120"/>
                <a:gd name="T60" fmla="*/ 2797 w 4924"/>
                <a:gd name="T61" fmla="*/ 87 h 120"/>
                <a:gd name="T62" fmla="*/ 2789 w 4924"/>
                <a:gd name="T63" fmla="*/ 63 h 120"/>
                <a:gd name="T64" fmla="*/ 4002 w 4924"/>
                <a:gd name="T65" fmla="*/ 76 h 120"/>
                <a:gd name="T66" fmla="*/ 4017 w 4924"/>
                <a:gd name="T67" fmla="*/ 77 h 120"/>
                <a:gd name="T68" fmla="*/ 4011 w 4924"/>
                <a:gd name="T69" fmla="*/ 79 h 120"/>
                <a:gd name="T70" fmla="*/ 4006 w 4924"/>
                <a:gd name="T71" fmla="*/ 87 h 120"/>
                <a:gd name="T72" fmla="*/ 3983 w 4924"/>
                <a:gd name="T73" fmla="*/ 103 h 120"/>
                <a:gd name="T74" fmla="*/ 4000 w 4924"/>
                <a:gd name="T75" fmla="*/ 87 h 120"/>
                <a:gd name="T76" fmla="*/ 3988 w 4924"/>
                <a:gd name="T77" fmla="*/ 65 h 120"/>
                <a:gd name="T78" fmla="*/ 2587 w 4924"/>
                <a:gd name="T79" fmla="*/ 58 h 120"/>
                <a:gd name="T80" fmla="*/ 2901 w 4924"/>
                <a:gd name="T81" fmla="*/ 74 h 120"/>
                <a:gd name="T82" fmla="*/ 2847 w 4924"/>
                <a:gd name="T83" fmla="*/ 57 h 120"/>
                <a:gd name="T84" fmla="*/ 1036 w 4924"/>
                <a:gd name="T85" fmla="*/ 49 h 120"/>
                <a:gd name="T86" fmla="*/ 840 w 4924"/>
                <a:gd name="T87" fmla="*/ 51 h 120"/>
                <a:gd name="T88" fmla="*/ 828 w 4924"/>
                <a:gd name="T89" fmla="*/ 52 h 120"/>
                <a:gd name="T90" fmla="*/ 2799 w 4924"/>
                <a:gd name="T91" fmla="*/ 46 h 120"/>
                <a:gd name="T92" fmla="*/ 2859 w 4924"/>
                <a:gd name="T93" fmla="*/ 40 h 120"/>
                <a:gd name="T94" fmla="*/ 2620 w 4924"/>
                <a:gd name="T95" fmla="*/ 51 h 120"/>
                <a:gd name="T96" fmla="*/ 832 w 4924"/>
                <a:gd name="T97" fmla="*/ 38 h 120"/>
                <a:gd name="T98" fmla="*/ 821 w 4924"/>
                <a:gd name="T99" fmla="*/ 38 h 120"/>
                <a:gd name="T100" fmla="*/ 2592 w 4924"/>
                <a:gd name="T101" fmla="*/ 33 h 120"/>
                <a:gd name="T102" fmla="*/ 1015 w 4924"/>
                <a:gd name="T103" fmla="*/ 33 h 120"/>
                <a:gd name="T104" fmla="*/ 2849 w 4924"/>
                <a:gd name="T105" fmla="*/ 27 h 120"/>
                <a:gd name="T106" fmla="*/ 0 w 4924"/>
                <a:gd name="T107" fmla="*/ 25 h 120"/>
                <a:gd name="T108" fmla="*/ 682 w 4924"/>
                <a:gd name="T109" fmla="*/ 30 h 120"/>
                <a:gd name="T110" fmla="*/ 1376 w 4924"/>
                <a:gd name="T111" fmla="*/ 32 h 120"/>
                <a:gd name="T112" fmla="*/ 1362 w 4924"/>
                <a:gd name="T113" fmla="*/ 38 h 120"/>
                <a:gd name="T114" fmla="*/ 1364 w 4924"/>
                <a:gd name="T115" fmla="*/ 29 h 120"/>
                <a:gd name="T116" fmla="*/ 760 w 4924"/>
                <a:gd name="T117" fmla="*/ 21 h 120"/>
                <a:gd name="T118" fmla="*/ 749 w 4924"/>
                <a:gd name="T119" fmla="*/ 21 h 120"/>
                <a:gd name="T120" fmla="*/ 2859 w 4924"/>
                <a:gd name="T121" fmla="*/ 14 h 120"/>
                <a:gd name="T122" fmla="*/ 2871 w 4924"/>
                <a:gd name="T123" fmla="*/ 5 h 120"/>
                <a:gd name="T124" fmla="*/ 2657 w 4924"/>
                <a:gd name="T125" fmla="*/ 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24" h="120">
                  <a:moveTo>
                    <a:pt x="2802" y="76"/>
                  </a:moveTo>
                  <a:lnTo>
                    <a:pt x="2802" y="76"/>
                  </a:lnTo>
                  <a:lnTo>
                    <a:pt x="2802" y="76"/>
                  </a:lnTo>
                  <a:lnTo>
                    <a:pt x="2800" y="76"/>
                  </a:lnTo>
                  <a:lnTo>
                    <a:pt x="2800" y="77"/>
                  </a:lnTo>
                  <a:lnTo>
                    <a:pt x="2800" y="79"/>
                  </a:lnTo>
                  <a:lnTo>
                    <a:pt x="2803" y="81"/>
                  </a:lnTo>
                  <a:lnTo>
                    <a:pt x="2803" y="81"/>
                  </a:lnTo>
                  <a:lnTo>
                    <a:pt x="2803" y="81"/>
                  </a:lnTo>
                  <a:lnTo>
                    <a:pt x="2803" y="81"/>
                  </a:lnTo>
                  <a:lnTo>
                    <a:pt x="2803" y="79"/>
                  </a:lnTo>
                  <a:lnTo>
                    <a:pt x="2803" y="76"/>
                  </a:lnTo>
                  <a:lnTo>
                    <a:pt x="2803" y="76"/>
                  </a:lnTo>
                  <a:lnTo>
                    <a:pt x="2802" y="76"/>
                  </a:lnTo>
                  <a:close/>
                  <a:moveTo>
                    <a:pt x="987" y="76"/>
                  </a:moveTo>
                  <a:lnTo>
                    <a:pt x="987" y="76"/>
                  </a:lnTo>
                  <a:lnTo>
                    <a:pt x="987" y="77"/>
                  </a:lnTo>
                  <a:lnTo>
                    <a:pt x="987" y="77"/>
                  </a:lnTo>
                  <a:lnTo>
                    <a:pt x="985" y="79"/>
                  </a:lnTo>
                  <a:lnTo>
                    <a:pt x="987" y="79"/>
                  </a:lnTo>
                  <a:lnTo>
                    <a:pt x="987" y="81"/>
                  </a:lnTo>
                  <a:lnTo>
                    <a:pt x="987" y="82"/>
                  </a:lnTo>
                  <a:lnTo>
                    <a:pt x="987" y="82"/>
                  </a:lnTo>
                  <a:lnTo>
                    <a:pt x="987" y="84"/>
                  </a:lnTo>
                  <a:lnTo>
                    <a:pt x="988" y="84"/>
                  </a:lnTo>
                  <a:lnTo>
                    <a:pt x="988" y="85"/>
                  </a:lnTo>
                  <a:lnTo>
                    <a:pt x="988" y="85"/>
                  </a:lnTo>
                  <a:lnTo>
                    <a:pt x="990" y="87"/>
                  </a:lnTo>
                  <a:lnTo>
                    <a:pt x="990" y="87"/>
                  </a:lnTo>
                  <a:lnTo>
                    <a:pt x="990" y="87"/>
                  </a:lnTo>
                  <a:lnTo>
                    <a:pt x="990" y="87"/>
                  </a:lnTo>
                  <a:lnTo>
                    <a:pt x="990" y="87"/>
                  </a:lnTo>
                  <a:lnTo>
                    <a:pt x="990" y="87"/>
                  </a:lnTo>
                  <a:lnTo>
                    <a:pt x="992" y="87"/>
                  </a:lnTo>
                  <a:lnTo>
                    <a:pt x="992" y="87"/>
                  </a:lnTo>
                  <a:lnTo>
                    <a:pt x="992" y="87"/>
                  </a:lnTo>
                  <a:lnTo>
                    <a:pt x="990" y="88"/>
                  </a:lnTo>
                  <a:lnTo>
                    <a:pt x="988" y="88"/>
                  </a:lnTo>
                  <a:lnTo>
                    <a:pt x="988" y="87"/>
                  </a:lnTo>
                  <a:lnTo>
                    <a:pt x="987" y="87"/>
                  </a:lnTo>
                  <a:lnTo>
                    <a:pt x="985" y="87"/>
                  </a:lnTo>
                  <a:lnTo>
                    <a:pt x="984" y="87"/>
                  </a:lnTo>
                  <a:lnTo>
                    <a:pt x="984" y="87"/>
                  </a:lnTo>
                  <a:lnTo>
                    <a:pt x="984" y="87"/>
                  </a:lnTo>
                  <a:lnTo>
                    <a:pt x="982" y="87"/>
                  </a:lnTo>
                  <a:lnTo>
                    <a:pt x="982" y="87"/>
                  </a:lnTo>
                  <a:lnTo>
                    <a:pt x="982" y="87"/>
                  </a:lnTo>
                  <a:lnTo>
                    <a:pt x="980" y="87"/>
                  </a:lnTo>
                  <a:lnTo>
                    <a:pt x="980" y="85"/>
                  </a:lnTo>
                  <a:lnTo>
                    <a:pt x="980" y="85"/>
                  </a:lnTo>
                  <a:lnTo>
                    <a:pt x="982" y="85"/>
                  </a:lnTo>
                  <a:lnTo>
                    <a:pt x="980" y="85"/>
                  </a:lnTo>
                  <a:lnTo>
                    <a:pt x="980" y="84"/>
                  </a:lnTo>
                  <a:lnTo>
                    <a:pt x="979" y="82"/>
                  </a:lnTo>
                  <a:lnTo>
                    <a:pt x="977" y="82"/>
                  </a:lnTo>
                  <a:lnTo>
                    <a:pt x="977" y="82"/>
                  </a:lnTo>
                  <a:lnTo>
                    <a:pt x="976" y="84"/>
                  </a:lnTo>
                  <a:lnTo>
                    <a:pt x="976" y="84"/>
                  </a:lnTo>
                  <a:lnTo>
                    <a:pt x="976" y="82"/>
                  </a:lnTo>
                  <a:lnTo>
                    <a:pt x="976" y="82"/>
                  </a:lnTo>
                  <a:lnTo>
                    <a:pt x="976" y="81"/>
                  </a:lnTo>
                  <a:lnTo>
                    <a:pt x="976" y="81"/>
                  </a:lnTo>
                  <a:lnTo>
                    <a:pt x="974" y="79"/>
                  </a:lnTo>
                  <a:lnTo>
                    <a:pt x="974" y="79"/>
                  </a:lnTo>
                  <a:lnTo>
                    <a:pt x="974" y="79"/>
                  </a:lnTo>
                  <a:lnTo>
                    <a:pt x="976" y="79"/>
                  </a:lnTo>
                  <a:lnTo>
                    <a:pt x="976" y="79"/>
                  </a:lnTo>
                  <a:lnTo>
                    <a:pt x="977" y="79"/>
                  </a:lnTo>
                  <a:lnTo>
                    <a:pt x="977" y="79"/>
                  </a:lnTo>
                  <a:lnTo>
                    <a:pt x="979" y="79"/>
                  </a:lnTo>
                  <a:lnTo>
                    <a:pt x="979" y="79"/>
                  </a:lnTo>
                  <a:lnTo>
                    <a:pt x="979" y="79"/>
                  </a:lnTo>
                  <a:lnTo>
                    <a:pt x="979" y="79"/>
                  </a:lnTo>
                  <a:lnTo>
                    <a:pt x="980" y="79"/>
                  </a:lnTo>
                  <a:lnTo>
                    <a:pt x="982" y="77"/>
                  </a:lnTo>
                  <a:lnTo>
                    <a:pt x="984" y="77"/>
                  </a:lnTo>
                  <a:lnTo>
                    <a:pt x="985" y="77"/>
                  </a:lnTo>
                  <a:lnTo>
                    <a:pt x="985" y="77"/>
                  </a:lnTo>
                  <a:lnTo>
                    <a:pt x="985" y="76"/>
                  </a:lnTo>
                  <a:lnTo>
                    <a:pt x="987" y="76"/>
                  </a:lnTo>
                  <a:close/>
                  <a:moveTo>
                    <a:pt x="2843" y="74"/>
                  </a:moveTo>
                  <a:lnTo>
                    <a:pt x="2843" y="74"/>
                  </a:lnTo>
                  <a:lnTo>
                    <a:pt x="2844" y="76"/>
                  </a:lnTo>
                  <a:lnTo>
                    <a:pt x="2843" y="77"/>
                  </a:lnTo>
                  <a:lnTo>
                    <a:pt x="2841" y="79"/>
                  </a:lnTo>
                  <a:lnTo>
                    <a:pt x="2841" y="79"/>
                  </a:lnTo>
                  <a:lnTo>
                    <a:pt x="2841" y="81"/>
                  </a:lnTo>
                  <a:lnTo>
                    <a:pt x="2841" y="81"/>
                  </a:lnTo>
                  <a:lnTo>
                    <a:pt x="2841" y="81"/>
                  </a:lnTo>
                  <a:lnTo>
                    <a:pt x="2838" y="81"/>
                  </a:lnTo>
                  <a:lnTo>
                    <a:pt x="2838" y="81"/>
                  </a:lnTo>
                  <a:lnTo>
                    <a:pt x="2840" y="79"/>
                  </a:lnTo>
                  <a:lnTo>
                    <a:pt x="2840" y="77"/>
                  </a:lnTo>
                  <a:lnTo>
                    <a:pt x="2840" y="76"/>
                  </a:lnTo>
                  <a:lnTo>
                    <a:pt x="2840" y="76"/>
                  </a:lnTo>
                  <a:lnTo>
                    <a:pt x="2841" y="76"/>
                  </a:lnTo>
                  <a:lnTo>
                    <a:pt x="2841" y="74"/>
                  </a:lnTo>
                  <a:lnTo>
                    <a:pt x="2843" y="74"/>
                  </a:lnTo>
                  <a:close/>
                  <a:moveTo>
                    <a:pt x="2824" y="74"/>
                  </a:moveTo>
                  <a:lnTo>
                    <a:pt x="2825" y="76"/>
                  </a:lnTo>
                  <a:lnTo>
                    <a:pt x="2829" y="77"/>
                  </a:lnTo>
                  <a:lnTo>
                    <a:pt x="2829" y="79"/>
                  </a:lnTo>
                  <a:lnTo>
                    <a:pt x="2829" y="81"/>
                  </a:lnTo>
                  <a:lnTo>
                    <a:pt x="2827" y="82"/>
                  </a:lnTo>
                  <a:lnTo>
                    <a:pt x="2827" y="82"/>
                  </a:lnTo>
                  <a:lnTo>
                    <a:pt x="2825" y="81"/>
                  </a:lnTo>
                  <a:lnTo>
                    <a:pt x="2825" y="81"/>
                  </a:lnTo>
                  <a:lnTo>
                    <a:pt x="2824" y="79"/>
                  </a:lnTo>
                  <a:lnTo>
                    <a:pt x="2824" y="77"/>
                  </a:lnTo>
                  <a:lnTo>
                    <a:pt x="2824" y="77"/>
                  </a:lnTo>
                  <a:lnTo>
                    <a:pt x="2824" y="77"/>
                  </a:lnTo>
                  <a:lnTo>
                    <a:pt x="2824" y="79"/>
                  </a:lnTo>
                  <a:lnTo>
                    <a:pt x="2825" y="79"/>
                  </a:lnTo>
                  <a:lnTo>
                    <a:pt x="2825" y="77"/>
                  </a:lnTo>
                  <a:lnTo>
                    <a:pt x="2825" y="76"/>
                  </a:lnTo>
                  <a:lnTo>
                    <a:pt x="2824" y="74"/>
                  </a:lnTo>
                  <a:lnTo>
                    <a:pt x="2824" y="74"/>
                  </a:lnTo>
                  <a:close/>
                  <a:moveTo>
                    <a:pt x="962" y="71"/>
                  </a:moveTo>
                  <a:lnTo>
                    <a:pt x="962" y="71"/>
                  </a:lnTo>
                  <a:lnTo>
                    <a:pt x="962" y="73"/>
                  </a:lnTo>
                  <a:lnTo>
                    <a:pt x="962" y="74"/>
                  </a:lnTo>
                  <a:lnTo>
                    <a:pt x="963" y="74"/>
                  </a:lnTo>
                  <a:lnTo>
                    <a:pt x="965" y="76"/>
                  </a:lnTo>
                  <a:lnTo>
                    <a:pt x="965" y="77"/>
                  </a:lnTo>
                  <a:lnTo>
                    <a:pt x="963" y="77"/>
                  </a:lnTo>
                  <a:lnTo>
                    <a:pt x="962" y="79"/>
                  </a:lnTo>
                  <a:lnTo>
                    <a:pt x="958" y="79"/>
                  </a:lnTo>
                  <a:lnTo>
                    <a:pt x="957" y="79"/>
                  </a:lnTo>
                  <a:lnTo>
                    <a:pt x="955" y="79"/>
                  </a:lnTo>
                  <a:lnTo>
                    <a:pt x="955" y="77"/>
                  </a:lnTo>
                  <a:lnTo>
                    <a:pt x="958" y="76"/>
                  </a:lnTo>
                  <a:lnTo>
                    <a:pt x="958" y="74"/>
                  </a:lnTo>
                  <a:lnTo>
                    <a:pt x="962" y="71"/>
                  </a:lnTo>
                  <a:lnTo>
                    <a:pt x="962" y="71"/>
                  </a:lnTo>
                  <a:close/>
                  <a:moveTo>
                    <a:pt x="2769" y="70"/>
                  </a:moveTo>
                  <a:lnTo>
                    <a:pt x="2769" y="71"/>
                  </a:lnTo>
                  <a:lnTo>
                    <a:pt x="2769" y="73"/>
                  </a:lnTo>
                  <a:lnTo>
                    <a:pt x="2770" y="73"/>
                  </a:lnTo>
                  <a:lnTo>
                    <a:pt x="2772" y="73"/>
                  </a:lnTo>
                  <a:lnTo>
                    <a:pt x="2772" y="73"/>
                  </a:lnTo>
                  <a:lnTo>
                    <a:pt x="2772" y="73"/>
                  </a:lnTo>
                  <a:lnTo>
                    <a:pt x="2773" y="73"/>
                  </a:lnTo>
                  <a:lnTo>
                    <a:pt x="2773" y="74"/>
                  </a:lnTo>
                  <a:lnTo>
                    <a:pt x="2775" y="76"/>
                  </a:lnTo>
                  <a:lnTo>
                    <a:pt x="2775" y="76"/>
                  </a:lnTo>
                  <a:lnTo>
                    <a:pt x="2773" y="76"/>
                  </a:lnTo>
                  <a:lnTo>
                    <a:pt x="2773" y="76"/>
                  </a:lnTo>
                  <a:lnTo>
                    <a:pt x="2775" y="77"/>
                  </a:lnTo>
                  <a:lnTo>
                    <a:pt x="2777" y="79"/>
                  </a:lnTo>
                  <a:lnTo>
                    <a:pt x="2778" y="81"/>
                  </a:lnTo>
                  <a:lnTo>
                    <a:pt x="2780" y="81"/>
                  </a:lnTo>
                  <a:lnTo>
                    <a:pt x="2778" y="81"/>
                  </a:lnTo>
                  <a:lnTo>
                    <a:pt x="2777" y="81"/>
                  </a:lnTo>
                  <a:lnTo>
                    <a:pt x="2775" y="79"/>
                  </a:lnTo>
                  <a:lnTo>
                    <a:pt x="2775" y="79"/>
                  </a:lnTo>
                  <a:lnTo>
                    <a:pt x="2773" y="79"/>
                  </a:lnTo>
                  <a:lnTo>
                    <a:pt x="2773" y="81"/>
                  </a:lnTo>
                  <a:lnTo>
                    <a:pt x="2773" y="82"/>
                  </a:lnTo>
                  <a:lnTo>
                    <a:pt x="2773" y="82"/>
                  </a:lnTo>
                  <a:lnTo>
                    <a:pt x="2773" y="82"/>
                  </a:lnTo>
                  <a:lnTo>
                    <a:pt x="2773" y="84"/>
                  </a:lnTo>
                  <a:lnTo>
                    <a:pt x="2772" y="84"/>
                  </a:lnTo>
                  <a:lnTo>
                    <a:pt x="2772" y="84"/>
                  </a:lnTo>
                  <a:lnTo>
                    <a:pt x="2772" y="85"/>
                  </a:lnTo>
                  <a:lnTo>
                    <a:pt x="2773" y="87"/>
                  </a:lnTo>
                  <a:lnTo>
                    <a:pt x="2773" y="87"/>
                  </a:lnTo>
                  <a:lnTo>
                    <a:pt x="2775" y="85"/>
                  </a:lnTo>
                  <a:lnTo>
                    <a:pt x="2775" y="85"/>
                  </a:lnTo>
                  <a:lnTo>
                    <a:pt x="2775" y="87"/>
                  </a:lnTo>
                  <a:lnTo>
                    <a:pt x="2775" y="87"/>
                  </a:lnTo>
                  <a:lnTo>
                    <a:pt x="2775" y="88"/>
                  </a:lnTo>
                  <a:lnTo>
                    <a:pt x="2777" y="88"/>
                  </a:lnTo>
                  <a:lnTo>
                    <a:pt x="2777" y="87"/>
                  </a:lnTo>
                  <a:lnTo>
                    <a:pt x="2777" y="85"/>
                  </a:lnTo>
                  <a:lnTo>
                    <a:pt x="2777" y="85"/>
                  </a:lnTo>
                  <a:lnTo>
                    <a:pt x="2778" y="84"/>
                  </a:lnTo>
                  <a:lnTo>
                    <a:pt x="2778" y="84"/>
                  </a:lnTo>
                  <a:lnTo>
                    <a:pt x="2780" y="84"/>
                  </a:lnTo>
                  <a:lnTo>
                    <a:pt x="2780" y="82"/>
                  </a:lnTo>
                  <a:lnTo>
                    <a:pt x="2780" y="81"/>
                  </a:lnTo>
                  <a:lnTo>
                    <a:pt x="2778" y="79"/>
                  </a:lnTo>
                  <a:lnTo>
                    <a:pt x="2778" y="79"/>
                  </a:lnTo>
                  <a:lnTo>
                    <a:pt x="2780" y="79"/>
                  </a:lnTo>
                  <a:lnTo>
                    <a:pt x="2781" y="81"/>
                  </a:lnTo>
                  <a:lnTo>
                    <a:pt x="2781" y="82"/>
                  </a:lnTo>
                  <a:lnTo>
                    <a:pt x="2783" y="84"/>
                  </a:lnTo>
                  <a:lnTo>
                    <a:pt x="2784" y="84"/>
                  </a:lnTo>
                  <a:lnTo>
                    <a:pt x="2786" y="84"/>
                  </a:lnTo>
                  <a:lnTo>
                    <a:pt x="2786" y="82"/>
                  </a:lnTo>
                  <a:lnTo>
                    <a:pt x="2786" y="82"/>
                  </a:lnTo>
                  <a:lnTo>
                    <a:pt x="2784" y="81"/>
                  </a:lnTo>
                  <a:lnTo>
                    <a:pt x="2783" y="81"/>
                  </a:lnTo>
                  <a:lnTo>
                    <a:pt x="2783" y="79"/>
                  </a:lnTo>
                  <a:lnTo>
                    <a:pt x="2783" y="77"/>
                  </a:lnTo>
                  <a:lnTo>
                    <a:pt x="2781" y="77"/>
                  </a:lnTo>
                  <a:lnTo>
                    <a:pt x="2783" y="77"/>
                  </a:lnTo>
                  <a:lnTo>
                    <a:pt x="2783" y="79"/>
                  </a:lnTo>
                  <a:lnTo>
                    <a:pt x="2784" y="79"/>
                  </a:lnTo>
                  <a:lnTo>
                    <a:pt x="2784" y="77"/>
                  </a:lnTo>
                  <a:lnTo>
                    <a:pt x="2784" y="77"/>
                  </a:lnTo>
                  <a:lnTo>
                    <a:pt x="2784" y="76"/>
                  </a:lnTo>
                  <a:lnTo>
                    <a:pt x="2784" y="76"/>
                  </a:lnTo>
                  <a:lnTo>
                    <a:pt x="2784" y="76"/>
                  </a:lnTo>
                  <a:lnTo>
                    <a:pt x="2788" y="74"/>
                  </a:lnTo>
                  <a:lnTo>
                    <a:pt x="2788" y="74"/>
                  </a:lnTo>
                  <a:lnTo>
                    <a:pt x="2789" y="74"/>
                  </a:lnTo>
                  <a:lnTo>
                    <a:pt x="2788" y="76"/>
                  </a:lnTo>
                  <a:lnTo>
                    <a:pt x="2788" y="76"/>
                  </a:lnTo>
                  <a:lnTo>
                    <a:pt x="2788" y="77"/>
                  </a:lnTo>
                  <a:lnTo>
                    <a:pt x="2788" y="77"/>
                  </a:lnTo>
                  <a:lnTo>
                    <a:pt x="2786" y="77"/>
                  </a:lnTo>
                  <a:lnTo>
                    <a:pt x="2786" y="77"/>
                  </a:lnTo>
                  <a:lnTo>
                    <a:pt x="2788" y="79"/>
                  </a:lnTo>
                  <a:lnTo>
                    <a:pt x="2788" y="79"/>
                  </a:lnTo>
                  <a:lnTo>
                    <a:pt x="2788" y="79"/>
                  </a:lnTo>
                  <a:lnTo>
                    <a:pt x="2789" y="79"/>
                  </a:lnTo>
                  <a:lnTo>
                    <a:pt x="2789" y="79"/>
                  </a:lnTo>
                  <a:lnTo>
                    <a:pt x="2788" y="79"/>
                  </a:lnTo>
                  <a:lnTo>
                    <a:pt x="2788" y="79"/>
                  </a:lnTo>
                  <a:lnTo>
                    <a:pt x="2788" y="81"/>
                  </a:lnTo>
                  <a:lnTo>
                    <a:pt x="2786" y="79"/>
                  </a:lnTo>
                  <a:lnTo>
                    <a:pt x="2788" y="81"/>
                  </a:lnTo>
                  <a:lnTo>
                    <a:pt x="2788" y="82"/>
                  </a:lnTo>
                  <a:lnTo>
                    <a:pt x="2788" y="84"/>
                  </a:lnTo>
                  <a:lnTo>
                    <a:pt x="2788" y="84"/>
                  </a:lnTo>
                  <a:lnTo>
                    <a:pt x="2788" y="84"/>
                  </a:lnTo>
                  <a:lnTo>
                    <a:pt x="2786" y="84"/>
                  </a:lnTo>
                  <a:lnTo>
                    <a:pt x="2786" y="84"/>
                  </a:lnTo>
                  <a:lnTo>
                    <a:pt x="2786" y="85"/>
                  </a:lnTo>
                  <a:lnTo>
                    <a:pt x="2786" y="85"/>
                  </a:lnTo>
                  <a:lnTo>
                    <a:pt x="2786" y="87"/>
                  </a:lnTo>
                  <a:lnTo>
                    <a:pt x="2786" y="87"/>
                  </a:lnTo>
                  <a:lnTo>
                    <a:pt x="2788" y="87"/>
                  </a:lnTo>
                  <a:lnTo>
                    <a:pt x="2786" y="87"/>
                  </a:lnTo>
                  <a:lnTo>
                    <a:pt x="2784" y="87"/>
                  </a:lnTo>
                  <a:lnTo>
                    <a:pt x="2784" y="87"/>
                  </a:lnTo>
                  <a:lnTo>
                    <a:pt x="2784" y="85"/>
                  </a:lnTo>
                  <a:lnTo>
                    <a:pt x="2783" y="84"/>
                  </a:lnTo>
                  <a:lnTo>
                    <a:pt x="2783" y="85"/>
                  </a:lnTo>
                  <a:lnTo>
                    <a:pt x="2783" y="85"/>
                  </a:lnTo>
                  <a:lnTo>
                    <a:pt x="2783" y="87"/>
                  </a:lnTo>
                  <a:lnTo>
                    <a:pt x="2781" y="88"/>
                  </a:lnTo>
                  <a:lnTo>
                    <a:pt x="2781" y="88"/>
                  </a:lnTo>
                  <a:lnTo>
                    <a:pt x="2780" y="90"/>
                  </a:lnTo>
                  <a:lnTo>
                    <a:pt x="2780" y="90"/>
                  </a:lnTo>
                  <a:lnTo>
                    <a:pt x="2780" y="90"/>
                  </a:lnTo>
                  <a:lnTo>
                    <a:pt x="2780" y="90"/>
                  </a:lnTo>
                  <a:lnTo>
                    <a:pt x="2780" y="88"/>
                  </a:lnTo>
                  <a:lnTo>
                    <a:pt x="2780" y="88"/>
                  </a:lnTo>
                  <a:lnTo>
                    <a:pt x="2780" y="88"/>
                  </a:lnTo>
                  <a:lnTo>
                    <a:pt x="2781" y="88"/>
                  </a:lnTo>
                  <a:lnTo>
                    <a:pt x="2781" y="87"/>
                  </a:lnTo>
                  <a:lnTo>
                    <a:pt x="2781" y="87"/>
                  </a:lnTo>
                  <a:lnTo>
                    <a:pt x="2781" y="85"/>
                  </a:lnTo>
                  <a:lnTo>
                    <a:pt x="2780" y="85"/>
                  </a:lnTo>
                  <a:lnTo>
                    <a:pt x="2778" y="85"/>
                  </a:lnTo>
                  <a:lnTo>
                    <a:pt x="2777" y="85"/>
                  </a:lnTo>
                  <a:lnTo>
                    <a:pt x="2777" y="87"/>
                  </a:lnTo>
                  <a:lnTo>
                    <a:pt x="2777" y="88"/>
                  </a:lnTo>
                  <a:lnTo>
                    <a:pt x="2778" y="88"/>
                  </a:lnTo>
                  <a:lnTo>
                    <a:pt x="2778" y="90"/>
                  </a:lnTo>
                  <a:lnTo>
                    <a:pt x="2778" y="90"/>
                  </a:lnTo>
                  <a:lnTo>
                    <a:pt x="2777" y="90"/>
                  </a:lnTo>
                  <a:lnTo>
                    <a:pt x="2775" y="90"/>
                  </a:lnTo>
                  <a:lnTo>
                    <a:pt x="2775" y="92"/>
                  </a:lnTo>
                  <a:lnTo>
                    <a:pt x="2775" y="92"/>
                  </a:lnTo>
                  <a:lnTo>
                    <a:pt x="2775" y="90"/>
                  </a:lnTo>
                  <a:lnTo>
                    <a:pt x="2773" y="90"/>
                  </a:lnTo>
                  <a:lnTo>
                    <a:pt x="2773" y="90"/>
                  </a:lnTo>
                  <a:lnTo>
                    <a:pt x="2773" y="90"/>
                  </a:lnTo>
                  <a:lnTo>
                    <a:pt x="2773" y="92"/>
                  </a:lnTo>
                  <a:lnTo>
                    <a:pt x="2773" y="92"/>
                  </a:lnTo>
                  <a:lnTo>
                    <a:pt x="2773" y="93"/>
                  </a:lnTo>
                  <a:lnTo>
                    <a:pt x="2773" y="95"/>
                  </a:lnTo>
                  <a:lnTo>
                    <a:pt x="2772" y="95"/>
                  </a:lnTo>
                  <a:lnTo>
                    <a:pt x="2772" y="93"/>
                  </a:lnTo>
                  <a:lnTo>
                    <a:pt x="2772" y="93"/>
                  </a:lnTo>
                  <a:lnTo>
                    <a:pt x="2772" y="95"/>
                  </a:lnTo>
                  <a:lnTo>
                    <a:pt x="2772" y="96"/>
                  </a:lnTo>
                  <a:lnTo>
                    <a:pt x="2772" y="98"/>
                  </a:lnTo>
                  <a:lnTo>
                    <a:pt x="2772" y="98"/>
                  </a:lnTo>
                  <a:lnTo>
                    <a:pt x="2770" y="98"/>
                  </a:lnTo>
                  <a:lnTo>
                    <a:pt x="2770" y="98"/>
                  </a:lnTo>
                  <a:lnTo>
                    <a:pt x="2769" y="98"/>
                  </a:lnTo>
                  <a:lnTo>
                    <a:pt x="2769" y="99"/>
                  </a:lnTo>
                  <a:lnTo>
                    <a:pt x="2769" y="99"/>
                  </a:lnTo>
                  <a:lnTo>
                    <a:pt x="2769" y="99"/>
                  </a:lnTo>
                  <a:lnTo>
                    <a:pt x="2769" y="99"/>
                  </a:lnTo>
                  <a:lnTo>
                    <a:pt x="2769" y="101"/>
                  </a:lnTo>
                  <a:lnTo>
                    <a:pt x="2769" y="101"/>
                  </a:lnTo>
                  <a:lnTo>
                    <a:pt x="2767" y="103"/>
                  </a:lnTo>
                  <a:lnTo>
                    <a:pt x="2769" y="103"/>
                  </a:lnTo>
                  <a:lnTo>
                    <a:pt x="2769" y="103"/>
                  </a:lnTo>
                  <a:lnTo>
                    <a:pt x="2770" y="101"/>
                  </a:lnTo>
                  <a:lnTo>
                    <a:pt x="2770" y="103"/>
                  </a:lnTo>
                  <a:lnTo>
                    <a:pt x="2769" y="104"/>
                  </a:lnTo>
                  <a:lnTo>
                    <a:pt x="2769" y="106"/>
                  </a:lnTo>
                  <a:lnTo>
                    <a:pt x="2769" y="106"/>
                  </a:lnTo>
                  <a:lnTo>
                    <a:pt x="2769" y="106"/>
                  </a:lnTo>
                  <a:lnTo>
                    <a:pt x="2767" y="107"/>
                  </a:lnTo>
                  <a:lnTo>
                    <a:pt x="2767" y="107"/>
                  </a:lnTo>
                  <a:lnTo>
                    <a:pt x="2767" y="109"/>
                  </a:lnTo>
                  <a:lnTo>
                    <a:pt x="2769" y="109"/>
                  </a:lnTo>
                  <a:lnTo>
                    <a:pt x="2769" y="110"/>
                  </a:lnTo>
                  <a:lnTo>
                    <a:pt x="2767" y="110"/>
                  </a:lnTo>
                  <a:lnTo>
                    <a:pt x="2767" y="110"/>
                  </a:lnTo>
                  <a:lnTo>
                    <a:pt x="2767" y="112"/>
                  </a:lnTo>
                  <a:lnTo>
                    <a:pt x="2767" y="114"/>
                  </a:lnTo>
                  <a:lnTo>
                    <a:pt x="2770" y="114"/>
                  </a:lnTo>
                  <a:lnTo>
                    <a:pt x="2773" y="114"/>
                  </a:lnTo>
                  <a:lnTo>
                    <a:pt x="2773" y="115"/>
                  </a:lnTo>
                  <a:lnTo>
                    <a:pt x="2773" y="115"/>
                  </a:lnTo>
                  <a:lnTo>
                    <a:pt x="2775" y="115"/>
                  </a:lnTo>
                  <a:lnTo>
                    <a:pt x="2775" y="115"/>
                  </a:lnTo>
                  <a:lnTo>
                    <a:pt x="2775" y="114"/>
                  </a:lnTo>
                  <a:lnTo>
                    <a:pt x="2777" y="114"/>
                  </a:lnTo>
                  <a:lnTo>
                    <a:pt x="2778" y="112"/>
                  </a:lnTo>
                  <a:lnTo>
                    <a:pt x="2778" y="112"/>
                  </a:lnTo>
                  <a:lnTo>
                    <a:pt x="2777" y="112"/>
                  </a:lnTo>
                  <a:lnTo>
                    <a:pt x="2777" y="114"/>
                  </a:lnTo>
                  <a:lnTo>
                    <a:pt x="2778" y="114"/>
                  </a:lnTo>
                  <a:lnTo>
                    <a:pt x="2777" y="114"/>
                  </a:lnTo>
                  <a:lnTo>
                    <a:pt x="2777" y="114"/>
                  </a:lnTo>
                  <a:lnTo>
                    <a:pt x="2777" y="114"/>
                  </a:lnTo>
                  <a:lnTo>
                    <a:pt x="2777" y="114"/>
                  </a:lnTo>
                  <a:lnTo>
                    <a:pt x="2777" y="115"/>
                  </a:lnTo>
                  <a:lnTo>
                    <a:pt x="2777" y="115"/>
                  </a:lnTo>
                  <a:lnTo>
                    <a:pt x="2777" y="117"/>
                  </a:lnTo>
                  <a:lnTo>
                    <a:pt x="2777" y="117"/>
                  </a:lnTo>
                  <a:lnTo>
                    <a:pt x="2777" y="118"/>
                  </a:lnTo>
                  <a:lnTo>
                    <a:pt x="2777" y="118"/>
                  </a:lnTo>
                  <a:lnTo>
                    <a:pt x="2777" y="118"/>
                  </a:lnTo>
                  <a:lnTo>
                    <a:pt x="2777" y="120"/>
                  </a:lnTo>
                  <a:lnTo>
                    <a:pt x="2775" y="120"/>
                  </a:lnTo>
                  <a:lnTo>
                    <a:pt x="2773" y="120"/>
                  </a:lnTo>
                  <a:lnTo>
                    <a:pt x="2775" y="120"/>
                  </a:lnTo>
                  <a:lnTo>
                    <a:pt x="2775" y="117"/>
                  </a:lnTo>
                  <a:lnTo>
                    <a:pt x="2773" y="117"/>
                  </a:lnTo>
                  <a:lnTo>
                    <a:pt x="2773" y="115"/>
                  </a:lnTo>
                  <a:lnTo>
                    <a:pt x="2772" y="115"/>
                  </a:lnTo>
                  <a:lnTo>
                    <a:pt x="2772" y="117"/>
                  </a:lnTo>
                  <a:lnTo>
                    <a:pt x="2770" y="115"/>
                  </a:lnTo>
                  <a:lnTo>
                    <a:pt x="2769" y="114"/>
                  </a:lnTo>
                  <a:lnTo>
                    <a:pt x="2769" y="114"/>
                  </a:lnTo>
                  <a:lnTo>
                    <a:pt x="2769" y="115"/>
                  </a:lnTo>
                  <a:lnTo>
                    <a:pt x="2769" y="115"/>
                  </a:lnTo>
                  <a:lnTo>
                    <a:pt x="2767" y="117"/>
                  </a:lnTo>
                  <a:lnTo>
                    <a:pt x="2767" y="117"/>
                  </a:lnTo>
                  <a:lnTo>
                    <a:pt x="2767" y="118"/>
                  </a:lnTo>
                  <a:lnTo>
                    <a:pt x="2769" y="118"/>
                  </a:lnTo>
                  <a:lnTo>
                    <a:pt x="2767" y="120"/>
                  </a:lnTo>
                  <a:lnTo>
                    <a:pt x="2767" y="118"/>
                  </a:lnTo>
                  <a:lnTo>
                    <a:pt x="2767" y="118"/>
                  </a:lnTo>
                  <a:lnTo>
                    <a:pt x="2765" y="118"/>
                  </a:lnTo>
                  <a:lnTo>
                    <a:pt x="2765" y="118"/>
                  </a:lnTo>
                  <a:lnTo>
                    <a:pt x="2765" y="118"/>
                  </a:lnTo>
                  <a:lnTo>
                    <a:pt x="2764" y="118"/>
                  </a:lnTo>
                  <a:lnTo>
                    <a:pt x="2765" y="117"/>
                  </a:lnTo>
                  <a:lnTo>
                    <a:pt x="2765" y="117"/>
                  </a:lnTo>
                  <a:lnTo>
                    <a:pt x="2767" y="115"/>
                  </a:lnTo>
                  <a:lnTo>
                    <a:pt x="2765" y="114"/>
                  </a:lnTo>
                  <a:lnTo>
                    <a:pt x="2765" y="114"/>
                  </a:lnTo>
                  <a:lnTo>
                    <a:pt x="2765" y="114"/>
                  </a:lnTo>
                  <a:lnTo>
                    <a:pt x="2765" y="114"/>
                  </a:lnTo>
                  <a:lnTo>
                    <a:pt x="2765" y="114"/>
                  </a:lnTo>
                  <a:lnTo>
                    <a:pt x="2764" y="112"/>
                  </a:lnTo>
                  <a:lnTo>
                    <a:pt x="2764" y="112"/>
                  </a:lnTo>
                  <a:lnTo>
                    <a:pt x="2762" y="112"/>
                  </a:lnTo>
                  <a:lnTo>
                    <a:pt x="2762" y="112"/>
                  </a:lnTo>
                  <a:lnTo>
                    <a:pt x="2762" y="110"/>
                  </a:lnTo>
                  <a:lnTo>
                    <a:pt x="2762" y="109"/>
                  </a:lnTo>
                  <a:lnTo>
                    <a:pt x="2762" y="107"/>
                  </a:lnTo>
                  <a:lnTo>
                    <a:pt x="2762" y="107"/>
                  </a:lnTo>
                  <a:lnTo>
                    <a:pt x="2762" y="107"/>
                  </a:lnTo>
                  <a:lnTo>
                    <a:pt x="2764" y="107"/>
                  </a:lnTo>
                  <a:lnTo>
                    <a:pt x="2765" y="107"/>
                  </a:lnTo>
                  <a:lnTo>
                    <a:pt x="2765" y="106"/>
                  </a:lnTo>
                  <a:lnTo>
                    <a:pt x="2765" y="104"/>
                  </a:lnTo>
                  <a:lnTo>
                    <a:pt x="2764" y="104"/>
                  </a:lnTo>
                  <a:lnTo>
                    <a:pt x="2762" y="103"/>
                  </a:lnTo>
                  <a:lnTo>
                    <a:pt x="2762" y="103"/>
                  </a:lnTo>
                  <a:lnTo>
                    <a:pt x="2762" y="103"/>
                  </a:lnTo>
                  <a:lnTo>
                    <a:pt x="2764" y="103"/>
                  </a:lnTo>
                  <a:lnTo>
                    <a:pt x="2765" y="103"/>
                  </a:lnTo>
                  <a:lnTo>
                    <a:pt x="2765" y="101"/>
                  </a:lnTo>
                  <a:lnTo>
                    <a:pt x="2765" y="101"/>
                  </a:lnTo>
                  <a:lnTo>
                    <a:pt x="2764" y="101"/>
                  </a:lnTo>
                  <a:lnTo>
                    <a:pt x="2764" y="99"/>
                  </a:lnTo>
                  <a:lnTo>
                    <a:pt x="2765" y="99"/>
                  </a:lnTo>
                  <a:lnTo>
                    <a:pt x="2767" y="99"/>
                  </a:lnTo>
                  <a:lnTo>
                    <a:pt x="2767" y="99"/>
                  </a:lnTo>
                  <a:lnTo>
                    <a:pt x="2767" y="98"/>
                  </a:lnTo>
                  <a:lnTo>
                    <a:pt x="2769" y="98"/>
                  </a:lnTo>
                  <a:lnTo>
                    <a:pt x="2769" y="96"/>
                  </a:lnTo>
                  <a:lnTo>
                    <a:pt x="2767" y="95"/>
                  </a:lnTo>
                  <a:lnTo>
                    <a:pt x="2767" y="95"/>
                  </a:lnTo>
                  <a:lnTo>
                    <a:pt x="2765" y="95"/>
                  </a:lnTo>
                  <a:lnTo>
                    <a:pt x="2767" y="95"/>
                  </a:lnTo>
                  <a:lnTo>
                    <a:pt x="2769" y="95"/>
                  </a:lnTo>
                  <a:lnTo>
                    <a:pt x="2770" y="95"/>
                  </a:lnTo>
                  <a:lnTo>
                    <a:pt x="2770" y="93"/>
                  </a:lnTo>
                  <a:lnTo>
                    <a:pt x="2770" y="93"/>
                  </a:lnTo>
                  <a:lnTo>
                    <a:pt x="2770" y="92"/>
                  </a:lnTo>
                  <a:lnTo>
                    <a:pt x="2772" y="92"/>
                  </a:lnTo>
                  <a:lnTo>
                    <a:pt x="2772" y="92"/>
                  </a:lnTo>
                  <a:lnTo>
                    <a:pt x="2772" y="90"/>
                  </a:lnTo>
                  <a:lnTo>
                    <a:pt x="2772" y="88"/>
                  </a:lnTo>
                  <a:lnTo>
                    <a:pt x="2772" y="88"/>
                  </a:lnTo>
                  <a:lnTo>
                    <a:pt x="2772" y="88"/>
                  </a:lnTo>
                  <a:lnTo>
                    <a:pt x="2772" y="88"/>
                  </a:lnTo>
                  <a:lnTo>
                    <a:pt x="2772" y="87"/>
                  </a:lnTo>
                  <a:lnTo>
                    <a:pt x="2770" y="87"/>
                  </a:lnTo>
                  <a:lnTo>
                    <a:pt x="2770" y="85"/>
                  </a:lnTo>
                  <a:lnTo>
                    <a:pt x="2769" y="85"/>
                  </a:lnTo>
                  <a:lnTo>
                    <a:pt x="2769" y="84"/>
                  </a:lnTo>
                  <a:lnTo>
                    <a:pt x="2769" y="84"/>
                  </a:lnTo>
                  <a:lnTo>
                    <a:pt x="2770" y="84"/>
                  </a:lnTo>
                  <a:lnTo>
                    <a:pt x="2770" y="82"/>
                  </a:lnTo>
                  <a:lnTo>
                    <a:pt x="2772" y="81"/>
                  </a:lnTo>
                  <a:lnTo>
                    <a:pt x="2772" y="82"/>
                  </a:lnTo>
                  <a:lnTo>
                    <a:pt x="2772" y="81"/>
                  </a:lnTo>
                  <a:lnTo>
                    <a:pt x="2772" y="81"/>
                  </a:lnTo>
                  <a:lnTo>
                    <a:pt x="2770" y="81"/>
                  </a:lnTo>
                  <a:lnTo>
                    <a:pt x="2772" y="79"/>
                  </a:lnTo>
                  <a:lnTo>
                    <a:pt x="2772" y="77"/>
                  </a:lnTo>
                  <a:lnTo>
                    <a:pt x="2773" y="77"/>
                  </a:lnTo>
                  <a:lnTo>
                    <a:pt x="2772" y="76"/>
                  </a:lnTo>
                  <a:lnTo>
                    <a:pt x="2772" y="74"/>
                  </a:lnTo>
                  <a:lnTo>
                    <a:pt x="2770" y="74"/>
                  </a:lnTo>
                  <a:lnTo>
                    <a:pt x="2769" y="74"/>
                  </a:lnTo>
                  <a:lnTo>
                    <a:pt x="2767" y="74"/>
                  </a:lnTo>
                  <a:lnTo>
                    <a:pt x="2767" y="76"/>
                  </a:lnTo>
                  <a:lnTo>
                    <a:pt x="2767" y="76"/>
                  </a:lnTo>
                  <a:lnTo>
                    <a:pt x="2765" y="76"/>
                  </a:lnTo>
                  <a:lnTo>
                    <a:pt x="2764" y="74"/>
                  </a:lnTo>
                  <a:lnTo>
                    <a:pt x="2765" y="74"/>
                  </a:lnTo>
                  <a:lnTo>
                    <a:pt x="2765" y="74"/>
                  </a:lnTo>
                  <a:lnTo>
                    <a:pt x="2765" y="73"/>
                  </a:lnTo>
                  <a:lnTo>
                    <a:pt x="2765" y="73"/>
                  </a:lnTo>
                  <a:lnTo>
                    <a:pt x="2767" y="71"/>
                  </a:lnTo>
                  <a:lnTo>
                    <a:pt x="2767" y="71"/>
                  </a:lnTo>
                  <a:lnTo>
                    <a:pt x="2769" y="70"/>
                  </a:lnTo>
                  <a:close/>
                  <a:moveTo>
                    <a:pt x="2601" y="68"/>
                  </a:moveTo>
                  <a:lnTo>
                    <a:pt x="2603" y="68"/>
                  </a:lnTo>
                  <a:lnTo>
                    <a:pt x="2606" y="70"/>
                  </a:lnTo>
                  <a:lnTo>
                    <a:pt x="2606" y="70"/>
                  </a:lnTo>
                  <a:lnTo>
                    <a:pt x="2608" y="70"/>
                  </a:lnTo>
                  <a:lnTo>
                    <a:pt x="2609" y="71"/>
                  </a:lnTo>
                  <a:lnTo>
                    <a:pt x="2609" y="73"/>
                  </a:lnTo>
                  <a:lnTo>
                    <a:pt x="2608" y="71"/>
                  </a:lnTo>
                  <a:lnTo>
                    <a:pt x="2608" y="71"/>
                  </a:lnTo>
                  <a:lnTo>
                    <a:pt x="2606" y="71"/>
                  </a:lnTo>
                  <a:lnTo>
                    <a:pt x="2606" y="73"/>
                  </a:lnTo>
                  <a:lnTo>
                    <a:pt x="2606" y="73"/>
                  </a:lnTo>
                  <a:lnTo>
                    <a:pt x="2606" y="74"/>
                  </a:lnTo>
                  <a:lnTo>
                    <a:pt x="2606" y="76"/>
                  </a:lnTo>
                  <a:lnTo>
                    <a:pt x="2606" y="77"/>
                  </a:lnTo>
                  <a:lnTo>
                    <a:pt x="2606" y="79"/>
                  </a:lnTo>
                  <a:lnTo>
                    <a:pt x="2606" y="79"/>
                  </a:lnTo>
                  <a:lnTo>
                    <a:pt x="2606" y="79"/>
                  </a:lnTo>
                  <a:lnTo>
                    <a:pt x="2606" y="77"/>
                  </a:lnTo>
                  <a:lnTo>
                    <a:pt x="2605" y="77"/>
                  </a:lnTo>
                  <a:lnTo>
                    <a:pt x="2605" y="76"/>
                  </a:lnTo>
                  <a:lnTo>
                    <a:pt x="2606" y="76"/>
                  </a:lnTo>
                  <a:lnTo>
                    <a:pt x="2606" y="76"/>
                  </a:lnTo>
                  <a:lnTo>
                    <a:pt x="2606" y="76"/>
                  </a:lnTo>
                  <a:lnTo>
                    <a:pt x="2606" y="76"/>
                  </a:lnTo>
                  <a:lnTo>
                    <a:pt x="2606" y="74"/>
                  </a:lnTo>
                  <a:lnTo>
                    <a:pt x="2605" y="73"/>
                  </a:lnTo>
                  <a:lnTo>
                    <a:pt x="2603" y="71"/>
                  </a:lnTo>
                  <a:lnTo>
                    <a:pt x="2601" y="71"/>
                  </a:lnTo>
                  <a:lnTo>
                    <a:pt x="2601" y="71"/>
                  </a:lnTo>
                  <a:lnTo>
                    <a:pt x="2600" y="70"/>
                  </a:lnTo>
                  <a:lnTo>
                    <a:pt x="2600" y="70"/>
                  </a:lnTo>
                  <a:lnTo>
                    <a:pt x="2600" y="70"/>
                  </a:lnTo>
                  <a:lnTo>
                    <a:pt x="2601" y="70"/>
                  </a:lnTo>
                  <a:lnTo>
                    <a:pt x="2601" y="70"/>
                  </a:lnTo>
                  <a:lnTo>
                    <a:pt x="2601" y="70"/>
                  </a:lnTo>
                  <a:lnTo>
                    <a:pt x="2601" y="68"/>
                  </a:lnTo>
                  <a:lnTo>
                    <a:pt x="2600" y="68"/>
                  </a:lnTo>
                  <a:lnTo>
                    <a:pt x="2601" y="68"/>
                  </a:lnTo>
                  <a:close/>
                  <a:moveTo>
                    <a:pt x="2780" y="66"/>
                  </a:moveTo>
                  <a:lnTo>
                    <a:pt x="2781" y="68"/>
                  </a:lnTo>
                  <a:lnTo>
                    <a:pt x="2783" y="68"/>
                  </a:lnTo>
                  <a:lnTo>
                    <a:pt x="2784" y="68"/>
                  </a:lnTo>
                  <a:lnTo>
                    <a:pt x="2784" y="68"/>
                  </a:lnTo>
                  <a:lnTo>
                    <a:pt x="2783" y="68"/>
                  </a:lnTo>
                  <a:lnTo>
                    <a:pt x="2783" y="68"/>
                  </a:lnTo>
                  <a:lnTo>
                    <a:pt x="2783" y="70"/>
                  </a:lnTo>
                  <a:lnTo>
                    <a:pt x="2784" y="70"/>
                  </a:lnTo>
                  <a:lnTo>
                    <a:pt x="2784" y="70"/>
                  </a:lnTo>
                  <a:lnTo>
                    <a:pt x="2784" y="71"/>
                  </a:lnTo>
                  <a:lnTo>
                    <a:pt x="2783" y="71"/>
                  </a:lnTo>
                  <a:lnTo>
                    <a:pt x="2783" y="73"/>
                  </a:lnTo>
                  <a:lnTo>
                    <a:pt x="2783" y="73"/>
                  </a:lnTo>
                  <a:lnTo>
                    <a:pt x="2783" y="73"/>
                  </a:lnTo>
                  <a:lnTo>
                    <a:pt x="2783" y="74"/>
                  </a:lnTo>
                  <a:lnTo>
                    <a:pt x="2783" y="76"/>
                  </a:lnTo>
                  <a:lnTo>
                    <a:pt x="2783" y="76"/>
                  </a:lnTo>
                  <a:lnTo>
                    <a:pt x="2783" y="76"/>
                  </a:lnTo>
                  <a:lnTo>
                    <a:pt x="2781" y="76"/>
                  </a:lnTo>
                  <a:lnTo>
                    <a:pt x="2780" y="74"/>
                  </a:lnTo>
                  <a:lnTo>
                    <a:pt x="2780" y="74"/>
                  </a:lnTo>
                  <a:lnTo>
                    <a:pt x="2780" y="74"/>
                  </a:lnTo>
                  <a:lnTo>
                    <a:pt x="2780" y="74"/>
                  </a:lnTo>
                  <a:lnTo>
                    <a:pt x="2780" y="73"/>
                  </a:lnTo>
                  <a:lnTo>
                    <a:pt x="2780" y="73"/>
                  </a:lnTo>
                  <a:lnTo>
                    <a:pt x="2778" y="71"/>
                  </a:lnTo>
                  <a:lnTo>
                    <a:pt x="2778" y="70"/>
                  </a:lnTo>
                  <a:lnTo>
                    <a:pt x="2777" y="70"/>
                  </a:lnTo>
                  <a:lnTo>
                    <a:pt x="2777" y="70"/>
                  </a:lnTo>
                  <a:lnTo>
                    <a:pt x="2778" y="70"/>
                  </a:lnTo>
                  <a:lnTo>
                    <a:pt x="2778" y="70"/>
                  </a:lnTo>
                  <a:lnTo>
                    <a:pt x="2778" y="71"/>
                  </a:lnTo>
                  <a:lnTo>
                    <a:pt x="2780" y="71"/>
                  </a:lnTo>
                  <a:lnTo>
                    <a:pt x="2781" y="71"/>
                  </a:lnTo>
                  <a:lnTo>
                    <a:pt x="2781" y="71"/>
                  </a:lnTo>
                  <a:lnTo>
                    <a:pt x="2783" y="70"/>
                  </a:lnTo>
                  <a:lnTo>
                    <a:pt x="2781" y="70"/>
                  </a:lnTo>
                  <a:lnTo>
                    <a:pt x="2780" y="68"/>
                  </a:lnTo>
                  <a:lnTo>
                    <a:pt x="2780" y="68"/>
                  </a:lnTo>
                  <a:lnTo>
                    <a:pt x="2780" y="66"/>
                  </a:lnTo>
                  <a:lnTo>
                    <a:pt x="2780" y="66"/>
                  </a:lnTo>
                  <a:close/>
                  <a:moveTo>
                    <a:pt x="2884" y="63"/>
                  </a:moveTo>
                  <a:lnTo>
                    <a:pt x="2884" y="65"/>
                  </a:lnTo>
                  <a:lnTo>
                    <a:pt x="2884" y="65"/>
                  </a:lnTo>
                  <a:lnTo>
                    <a:pt x="2885" y="66"/>
                  </a:lnTo>
                  <a:lnTo>
                    <a:pt x="2887" y="65"/>
                  </a:lnTo>
                  <a:lnTo>
                    <a:pt x="2888" y="66"/>
                  </a:lnTo>
                  <a:lnTo>
                    <a:pt x="2888" y="68"/>
                  </a:lnTo>
                  <a:lnTo>
                    <a:pt x="2890" y="70"/>
                  </a:lnTo>
                  <a:lnTo>
                    <a:pt x="2890" y="71"/>
                  </a:lnTo>
                  <a:lnTo>
                    <a:pt x="2888" y="71"/>
                  </a:lnTo>
                  <a:lnTo>
                    <a:pt x="2885" y="71"/>
                  </a:lnTo>
                  <a:lnTo>
                    <a:pt x="2884" y="71"/>
                  </a:lnTo>
                  <a:lnTo>
                    <a:pt x="2882" y="70"/>
                  </a:lnTo>
                  <a:lnTo>
                    <a:pt x="2879" y="68"/>
                  </a:lnTo>
                  <a:lnTo>
                    <a:pt x="2879" y="68"/>
                  </a:lnTo>
                  <a:lnTo>
                    <a:pt x="2879" y="68"/>
                  </a:lnTo>
                  <a:lnTo>
                    <a:pt x="2879" y="66"/>
                  </a:lnTo>
                  <a:lnTo>
                    <a:pt x="2879" y="65"/>
                  </a:lnTo>
                  <a:lnTo>
                    <a:pt x="2881" y="65"/>
                  </a:lnTo>
                  <a:lnTo>
                    <a:pt x="2881" y="65"/>
                  </a:lnTo>
                  <a:lnTo>
                    <a:pt x="2884" y="63"/>
                  </a:lnTo>
                  <a:close/>
                  <a:moveTo>
                    <a:pt x="943" y="63"/>
                  </a:moveTo>
                  <a:lnTo>
                    <a:pt x="943" y="65"/>
                  </a:lnTo>
                  <a:lnTo>
                    <a:pt x="943" y="66"/>
                  </a:lnTo>
                  <a:lnTo>
                    <a:pt x="941" y="68"/>
                  </a:lnTo>
                  <a:lnTo>
                    <a:pt x="939" y="68"/>
                  </a:lnTo>
                  <a:lnTo>
                    <a:pt x="939" y="68"/>
                  </a:lnTo>
                  <a:lnTo>
                    <a:pt x="939" y="68"/>
                  </a:lnTo>
                  <a:lnTo>
                    <a:pt x="938" y="68"/>
                  </a:lnTo>
                  <a:lnTo>
                    <a:pt x="936" y="68"/>
                  </a:lnTo>
                  <a:lnTo>
                    <a:pt x="936" y="70"/>
                  </a:lnTo>
                  <a:lnTo>
                    <a:pt x="936" y="70"/>
                  </a:lnTo>
                  <a:lnTo>
                    <a:pt x="936" y="71"/>
                  </a:lnTo>
                  <a:lnTo>
                    <a:pt x="936" y="73"/>
                  </a:lnTo>
                  <a:lnTo>
                    <a:pt x="936" y="74"/>
                  </a:lnTo>
                  <a:lnTo>
                    <a:pt x="938" y="74"/>
                  </a:lnTo>
                  <a:lnTo>
                    <a:pt x="939" y="74"/>
                  </a:lnTo>
                  <a:lnTo>
                    <a:pt x="939" y="76"/>
                  </a:lnTo>
                  <a:lnTo>
                    <a:pt x="938" y="77"/>
                  </a:lnTo>
                  <a:lnTo>
                    <a:pt x="938" y="77"/>
                  </a:lnTo>
                  <a:lnTo>
                    <a:pt x="936" y="79"/>
                  </a:lnTo>
                  <a:lnTo>
                    <a:pt x="938" y="79"/>
                  </a:lnTo>
                  <a:lnTo>
                    <a:pt x="938" y="81"/>
                  </a:lnTo>
                  <a:lnTo>
                    <a:pt x="936" y="82"/>
                  </a:lnTo>
                  <a:lnTo>
                    <a:pt x="933" y="82"/>
                  </a:lnTo>
                  <a:lnTo>
                    <a:pt x="932" y="82"/>
                  </a:lnTo>
                  <a:lnTo>
                    <a:pt x="932" y="82"/>
                  </a:lnTo>
                  <a:lnTo>
                    <a:pt x="933" y="81"/>
                  </a:lnTo>
                  <a:lnTo>
                    <a:pt x="933" y="79"/>
                  </a:lnTo>
                  <a:lnTo>
                    <a:pt x="933" y="77"/>
                  </a:lnTo>
                  <a:lnTo>
                    <a:pt x="932" y="77"/>
                  </a:lnTo>
                  <a:lnTo>
                    <a:pt x="932" y="77"/>
                  </a:lnTo>
                  <a:lnTo>
                    <a:pt x="932" y="79"/>
                  </a:lnTo>
                  <a:lnTo>
                    <a:pt x="932" y="81"/>
                  </a:lnTo>
                  <a:lnTo>
                    <a:pt x="930" y="81"/>
                  </a:lnTo>
                  <a:lnTo>
                    <a:pt x="930" y="82"/>
                  </a:lnTo>
                  <a:lnTo>
                    <a:pt x="930" y="82"/>
                  </a:lnTo>
                  <a:lnTo>
                    <a:pt x="930" y="82"/>
                  </a:lnTo>
                  <a:lnTo>
                    <a:pt x="930" y="82"/>
                  </a:lnTo>
                  <a:lnTo>
                    <a:pt x="928" y="81"/>
                  </a:lnTo>
                  <a:lnTo>
                    <a:pt x="928" y="79"/>
                  </a:lnTo>
                  <a:lnTo>
                    <a:pt x="927" y="79"/>
                  </a:lnTo>
                  <a:lnTo>
                    <a:pt x="925" y="77"/>
                  </a:lnTo>
                  <a:lnTo>
                    <a:pt x="924" y="77"/>
                  </a:lnTo>
                  <a:lnTo>
                    <a:pt x="924" y="77"/>
                  </a:lnTo>
                  <a:lnTo>
                    <a:pt x="922" y="77"/>
                  </a:lnTo>
                  <a:lnTo>
                    <a:pt x="922" y="74"/>
                  </a:lnTo>
                  <a:lnTo>
                    <a:pt x="922" y="74"/>
                  </a:lnTo>
                  <a:lnTo>
                    <a:pt x="922" y="73"/>
                  </a:lnTo>
                  <a:lnTo>
                    <a:pt x="922" y="73"/>
                  </a:lnTo>
                  <a:lnTo>
                    <a:pt x="921" y="73"/>
                  </a:lnTo>
                  <a:lnTo>
                    <a:pt x="921" y="71"/>
                  </a:lnTo>
                  <a:lnTo>
                    <a:pt x="922" y="71"/>
                  </a:lnTo>
                  <a:lnTo>
                    <a:pt x="924" y="70"/>
                  </a:lnTo>
                  <a:lnTo>
                    <a:pt x="925" y="70"/>
                  </a:lnTo>
                  <a:lnTo>
                    <a:pt x="927" y="68"/>
                  </a:lnTo>
                  <a:lnTo>
                    <a:pt x="928" y="66"/>
                  </a:lnTo>
                  <a:lnTo>
                    <a:pt x="928" y="66"/>
                  </a:lnTo>
                  <a:lnTo>
                    <a:pt x="928" y="66"/>
                  </a:lnTo>
                  <a:lnTo>
                    <a:pt x="930" y="66"/>
                  </a:lnTo>
                  <a:lnTo>
                    <a:pt x="930" y="65"/>
                  </a:lnTo>
                  <a:lnTo>
                    <a:pt x="930" y="65"/>
                  </a:lnTo>
                  <a:lnTo>
                    <a:pt x="932" y="65"/>
                  </a:lnTo>
                  <a:lnTo>
                    <a:pt x="932" y="65"/>
                  </a:lnTo>
                  <a:lnTo>
                    <a:pt x="933" y="66"/>
                  </a:lnTo>
                  <a:lnTo>
                    <a:pt x="933" y="66"/>
                  </a:lnTo>
                  <a:lnTo>
                    <a:pt x="933" y="66"/>
                  </a:lnTo>
                  <a:lnTo>
                    <a:pt x="933" y="65"/>
                  </a:lnTo>
                  <a:lnTo>
                    <a:pt x="933" y="63"/>
                  </a:lnTo>
                  <a:lnTo>
                    <a:pt x="936" y="65"/>
                  </a:lnTo>
                  <a:lnTo>
                    <a:pt x="936" y="65"/>
                  </a:lnTo>
                  <a:lnTo>
                    <a:pt x="936" y="65"/>
                  </a:lnTo>
                  <a:lnTo>
                    <a:pt x="938" y="65"/>
                  </a:lnTo>
                  <a:lnTo>
                    <a:pt x="939" y="63"/>
                  </a:lnTo>
                  <a:lnTo>
                    <a:pt x="939" y="63"/>
                  </a:lnTo>
                  <a:lnTo>
                    <a:pt x="941" y="63"/>
                  </a:lnTo>
                  <a:lnTo>
                    <a:pt x="943" y="63"/>
                  </a:lnTo>
                  <a:close/>
                  <a:moveTo>
                    <a:pt x="690" y="62"/>
                  </a:moveTo>
                  <a:lnTo>
                    <a:pt x="692" y="63"/>
                  </a:lnTo>
                  <a:lnTo>
                    <a:pt x="694" y="65"/>
                  </a:lnTo>
                  <a:lnTo>
                    <a:pt x="695" y="66"/>
                  </a:lnTo>
                  <a:lnTo>
                    <a:pt x="697" y="66"/>
                  </a:lnTo>
                  <a:lnTo>
                    <a:pt x="698" y="66"/>
                  </a:lnTo>
                  <a:lnTo>
                    <a:pt x="698" y="66"/>
                  </a:lnTo>
                  <a:lnTo>
                    <a:pt x="700" y="68"/>
                  </a:lnTo>
                  <a:lnTo>
                    <a:pt x="700" y="68"/>
                  </a:lnTo>
                  <a:lnTo>
                    <a:pt x="701" y="70"/>
                  </a:lnTo>
                  <a:lnTo>
                    <a:pt x="701" y="71"/>
                  </a:lnTo>
                  <a:lnTo>
                    <a:pt x="701" y="71"/>
                  </a:lnTo>
                  <a:lnTo>
                    <a:pt x="701" y="71"/>
                  </a:lnTo>
                  <a:lnTo>
                    <a:pt x="698" y="73"/>
                  </a:lnTo>
                  <a:lnTo>
                    <a:pt x="695" y="73"/>
                  </a:lnTo>
                  <a:lnTo>
                    <a:pt x="695" y="73"/>
                  </a:lnTo>
                  <a:lnTo>
                    <a:pt x="690" y="70"/>
                  </a:lnTo>
                  <a:lnTo>
                    <a:pt x="690" y="70"/>
                  </a:lnTo>
                  <a:lnTo>
                    <a:pt x="690" y="70"/>
                  </a:lnTo>
                  <a:lnTo>
                    <a:pt x="689" y="68"/>
                  </a:lnTo>
                  <a:lnTo>
                    <a:pt x="687" y="68"/>
                  </a:lnTo>
                  <a:lnTo>
                    <a:pt x="686" y="68"/>
                  </a:lnTo>
                  <a:lnTo>
                    <a:pt x="682" y="68"/>
                  </a:lnTo>
                  <a:lnTo>
                    <a:pt x="682" y="66"/>
                  </a:lnTo>
                  <a:lnTo>
                    <a:pt x="684" y="65"/>
                  </a:lnTo>
                  <a:lnTo>
                    <a:pt x="687" y="63"/>
                  </a:lnTo>
                  <a:lnTo>
                    <a:pt x="690" y="62"/>
                  </a:lnTo>
                  <a:close/>
                  <a:moveTo>
                    <a:pt x="2819" y="62"/>
                  </a:moveTo>
                  <a:lnTo>
                    <a:pt x="2819" y="63"/>
                  </a:lnTo>
                  <a:lnTo>
                    <a:pt x="2821" y="65"/>
                  </a:lnTo>
                  <a:lnTo>
                    <a:pt x="2822" y="65"/>
                  </a:lnTo>
                  <a:lnTo>
                    <a:pt x="2824" y="66"/>
                  </a:lnTo>
                  <a:lnTo>
                    <a:pt x="2827" y="68"/>
                  </a:lnTo>
                  <a:lnTo>
                    <a:pt x="2829" y="68"/>
                  </a:lnTo>
                  <a:lnTo>
                    <a:pt x="2829" y="68"/>
                  </a:lnTo>
                  <a:lnTo>
                    <a:pt x="2830" y="68"/>
                  </a:lnTo>
                  <a:lnTo>
                    <a:pt x="2832" y="68"/>
                  </a:lnTo>
                  <a:lnTo>
                    <a:pt x="2832" y="70"/>
                  </a:lnTo>
                  <a:lnTo>
                    <a:pt x="2832" y="70"/>
                  </a:lnTo>
                  <a:lnTo>
                    <a:pt x="2830" y="70"/>
                  </a:lnTo>
                  <a:lnTo>
                    <a:pt x="2832" y="73"/>
                  </a:lnTo>
                  <a:lnTo>
                    <a:pt x="2833" y="76"/>
                  </a:lnTo>
                  <a:lnTo>
                    <a:pt x="2836" y="79"/>
                  </a:lnTo>
                  <a:lnTo>
                    <a:pt x="2836" y="79"/>
                  </a:lnTo>
                  <a:lnTo>
                    <a:pt x="2835" y="79"/>
                  </a:lnTo>
                  <a:lnTo>
                    <a:pt x="2833" y="82"/>
                  </a:lnTo>
                  <a:lnTo>
                    <a:pt x="2833" y="81"/>
                  </a:lnTo>
                  <a:lnTo>
                    <a:pt x="2833" y="81"/>
                  </a:lnTo>
                  <a:lnTo>
                    <a:pt x="2835" y="77"/>
                  </a:lnTo>
                  <a:lnTo>
                    <a:pt x="2833" y="77"/>
                  </a:lnTo>
                  <a:lnTo>
                    <a:pt x="2832" y="76"/>
                  </a:lnTo>
                  <a:lnTo>
                    <a:pt x="2832" y="76"/>
                  </a:lnTo>
                  <a:lnTo>
                    <a:pt x="2829" y="73"/>
                  </a:lnTo>
                  <a:lnTo>
                    <a:pt x="2829" y="71"/>
                  </a:lnTo>
                  <a:lnTo>
                    <a:pt x="2825" y="71"/>
                  </a:lnTo>
                  <a:lnTo>
                    <a:pt x="2824" y="71"/>
                  </a:lnTo>
                  <a:lnTo>
                    <a:pt x="2822" y="71"/>
                  </a:lnTo>
                  <a:lnTo>
                    <a:pt x="2821" y="70"/>
                  </a:lnTo>
                  <a:lnTo>
                    <a:pt x="2821" y="68"/>
                  </a:lnTo>
                  <a:lnTo>
                    <a:pt x="2819" y="66"/>
                  </a:lnTo>
                  <a:lnTo>
                    <a:pt x="2818" y="65"/>
                  </a:lnTo>
                  <a:lnTo>
                    <a:pt x="2818" y="63"/>
                  </a:lnTo>
                  <a:lnTo>
                    <a:pt x="2818" y="62"/>
                  </a:lnTo>
                  <a:lnTo>
                    <a:pt x="2819" y="62"/>
                  </a:lnTo>
                  <a:close/>
                  <a:moveTo>
                    <a:pt x="2786" y="62"/>
                  </a:moveTo>
                  <a:lnTo>
                    <a:pt x="2789" y="63"/>
                  </a:lnTo>
                  <a:lnTo>
                    <a:pt x="2791" y="63"/>
                  </a:lnTo>
                  <a:lnTo>
                    <a:pt x="2791" y="65"/>
                  </a:lnTo>
                  <a:lnTo>
                    <a:pt x="2791" y="65"/>
                  </a:lnTo>
                  <a:lnTo>
                    <a:pt x="2791" y="66"/>
                  </a:lnTo>
                  <a:lnTo>
                    <a:pt x="2792" y="66"/>
                  </a:lnTo>
                  <a:lnTo>
                    <a:pt x="2792" y="66"/>
                  </a:lnTo>
                  <a:lnTo>
                    <a:pt x="2792" y="68"/>
                  </a:lnTo>
                  <a:lnTo>
                    <a:pt x="2794" y="68"/>
                  </a:lnTo>
                  <a:lnTo>
                    <a:pt x="2794" y="70"/>
                  </a:lnTo>
                  <a:lnTo>
                    <a:pt x="2792" y="70"/>
                  </a:lnTo>
                  <a:lnTo>
                    <a:pt x="2792" y="71"/>
                  </a:lnTo>
                  <a:lnTo>
                    <a:pt x="2794" y="74"/>
                  </a:lnTo>
                  <a:lnTo>
                    <a:pt x="2794" y="74"/>
                  </a:lnTo>
                  <a:lnTo>
                    <a:pt x="2795" y="76"/>
                  </a:lnTo>
                  <a:lnTo>
                    <a:pt x="2797" y="74"/>
                  </a:lnTo>
                  <a:lnTo>
                    <a:pt x="2799" y="76"/>
                  </a:lnTo>
                  <a:lnTo>
                    <a:pt x="2799" y="76"/>
                  </a:lnTo>
                  <a:lnTo>
                    <a:pt x="2799" y="76"/>
                  </a:lnTo>
                  <a:lnTo>
                    <a:pt x="2799" y="76"/>
                  </a:lnTo>
                  <a:lnTo>
                    <a:pt x="2799" y="74"/>
                  </a:lnTo>
                  <a:lnTo>
                    <a:pt x="2799" y="73"/>
                  </a:lnTo>
                  <a:lnTo>
                    <a:pt x="2800" y="73"/>
                  </a:lnTo>
                  <a:lnTo>
                    <a:pt x="2800" y="74"/>
                  </a:lnTo>
                  <a:lnTo>
                    <a:pt x="2800" y="74"/>
                  </a:lnTo>
                  <a:lnTo>
                    <a:pt x="2800" y="74"/>
                  </a:lnTo>
                  <a:lnTo>
                    <a:pt x="2803" y="74"/>
                  </a:lnTo>
                  <a:lnTo>
                    <a:pt x="2803" y="74"/>
                  </a:lnTo>
                  <a:lnTo>
                    <a:pt x="2806" y="74"/>
                  </a:lnTo>
                  <a:lnTo>
                    <a:pt x="2808" y="74"/>
                  </a:lnTo>
                  <a:lnTo>
                    <a:pt x="2808" y="74"/>
                  </a:lnTo>
                  <a:lnTo>
                    <a:pt x="2806" y="76"/>
                  </a:lnTo>
                  <a:lnTo>
                    <a:pt x="2806" y="76"/>
                  </a:lnTo>
                  <a:lnTo>
                    <a:pt x="2805" y="76"/>
                  </a:lnTo>
                  <a:lnTo>
                    <a:pt x="2805" y="77"/>
                  </a:lnTo>
                  <a:lnTo>
                    <a:pt x="2805" y="79"/>
                  </a:lnTo>
                  <a:lnTo>
                    <a:pt x="2805" y="79"/>
                  </a:lnTo>
                  <a:lnTo>
                    <a:pt x="2805" y="79"/>
                  </a:lnTo>
                  <a:lnTo>
                    <a:pt x="2805" y="81"/>
                  </a:lnTo>
                  <a:lnTo>
                    <a:pt x="2805" y="81"/>
                  </a:lnTo>
                  <a:lnTo>
                    <a:pt x="2806" y="82"/>
                  </a:lnTo>
                  <a:lnTo>
                    <a:pt x="2806" y="82"/>
                  </a:lnTo>
                  <a:lnTo>
                    <a:pt x="2806" y="82"/>
                  </a:lnTo>
                  <a:lnTo>
                    <a:pt x="2811" y="85"/>
                  </a:lnTo>
                  <a:lnTo>
                    <a:pt x="2814" y="87"/>
                  </a:lnTo>
                  <a:lnTo>
                    <a:pt x="2816" y="88"/>
                  </a:lnTo>
                  <a:lnTo>
                    <a:pt x="2814" y="88"/>
                  </a:lnTo>
                  <a:lnTo>
                    <a:pt x="2813" y="88"/>
                  </a:lnTo>
                  <a:lnTo>
                    <a:pt x="2810" y="87"/>
                  </a:lnTo>
                  <a:lnTo>
                    <a:pt x="2810" y="87"/>
                  </a:lnTo>
                  <a:lnTo>
                    <a:pt x="2811" y="87"/>
                  </a:lnTo>
                  <a:lnTo>
                    <a:pt x="2811" y="85"/>
                  </a:lnTo>
                  <a:lnTo>
                    <a:pt x="2810" y="85"/>
                  </a:lnTo>
                  <a:lnTo>
                    <a:pt x="2808" y="85"/>
                  </a:lnTo>
                  <a:lnTo>
                    <a:pt x="2808" y="84"/>
                  </a:lnTo>
                  <a:lnTo>
                    <a:pt x="2808" y="85"/>
                  </a:lnTo>
                  <a:lnTo>
                    <a:pt x="2806" y="85"/>
                  </a:lnTo>
                  <a:lnTo>
                    <a:pt x="2805" y="87"/>
                  </a:lnTo>
                  <a:lnTo>
                    <a:pt x="2805" y="87"/>
                  </a:lnTo>
                  <a:lnTo>
                    <a:pt x="2805" y="88"/>
                  </a:lnTo>
                  <a:lnTo>
                    <a:pt x="2803" y="88"/>
                  </a:lnTo>
                  <a:lnTo>
                    <a:pt x="2803" y="87"/>
                  </a:lnTo>
                  <a:lnTo>
                    <a:pt x="2805" y="85"/>
                  </a:lnTo>
                  <a:lnTo>
                    <a:pt x="2803" y="82"/>
                  </a:lnTo>
                  <a:lnTo>
                    <a:pt x="2802" y="81"/>
                  </a:lnTo>
                  <a:lnTo>
                    <a:pt x="2800" y="82"/>
                  </a:lnTo>
                  <a:lnTo>
                    <a:pt x="2799" y="82"/>
                  </a:lnTo>
                  <a:lnTo>
                    <a:pt x="2799" y="84"/>
                  </a:lnTo>
                  <a:lnTo>
                    <a:pt x="2800" y="84"/>
                  </a:lnTo>
                  <a:lnTo>
                    <a:pt x="2799" y="85"/>
                  </a:lnTo>
                  <a:lnTo>
                    <a:pt x="2800" y="85"/>
                  </a:lnTo>
                  <a:lnTo>
                    <a:pt x="2802" y="88"/>
                  </a:lnTo>
                  <a:lnTo>
                    <a:pt x="2803" y="88"/>
                  </a:lnTo>
                  <a:lnTo>
                    <a:pt x="2803" y="88"/>
                  </a:lnTo>
                  <a:lnTo>
                    <a:pt x="2802" y="90"/>
                  </a:lnTo>
                  <a:lnTo>
                    <a:pt x="2802" y="92"/>
                  </a:lnTo>
                  <a:lnTo>
                    <a:pt x="2802" y="92"/>
                  </a:lnTo>
                  <a:lnTo>
                    <a:pt x="2803" y="92"/>
                  </a:lnTo>
                  <a:lnTo>
                    <a:pt x="2805" y="92"/>
                  </a:lnTo>
                  <a:lnTo>
                    <a:pt x="2806" y="92"/>
                  </a:lnTo>
                  <a:lnTo>
                    <a:pt x="2806" y="92"/>
                  </a:lnTo>
                  <a:lnTo>
                    <a:pt x="2806" y="92"/>
                  </a:lnTo>
                  <a:lnTo>
                    <a:pt x="2808" y="92"/>
                  </a:lnTo>
                  <a:lnTo>
                    <a:pt x="2808" y="92"/>
                  </a:lnTo>
                  <a:lnTo>
                    <a:pt x="2810" y="93"/>
                  </a:lnTo>
                  <a:lnTo>
                    <a:pt x="2811" y="93"/>
                  </a:lnTo>
                  <a:lnTo>
                    <a:pt x="2811" y="92"/>
                  </a:lnTo>
                  <a:lnTo>
                    <a:pt x="2811" y="92"/>
                  </a:lnTo>
                  <a:lnTo>
                    <a:pt x="2813" y="90"/>
                  </a:lnTo>
                  <a:lnTo>
                    <a:pt x="2813" y="90"/>
                  </a:lnTo>
                  <a:lnTo>
                    <a:pt x="2813" y="90"/>
                  </a:lnTo>
                  <a:lnTo>
                    <a:pt x="2813" y="88"/>
                  </a:lnTo>
                  <a:lnTo>
                    <a:pt x="2813" y="88"/>
                  </a:lnTo>
                  <a:lnTo>
                    <a:pt x="2814" y="90"/>
                  </a:lnTo>
                  <a:lnTo>
                    <a:pt x="2814" y="92"/>
                  </a:lnTo>
                  <a:lnTo>
                    <a:pt x="2814" y="92"/>
                  </a:lnTo>
                  <a:lnTo>
                    <a:pt x="2814" y="93"/>
                  </a:lnTo>
                  <a:lnTo>
                    <a:pt x="2814" y="93"/>
                  </a:lnTo>
                  <a:lnTo>
                    <a:pt x="2814" y="93"/>
                  </a:lnTo>
                  <a:lnTo>
                    <a:pt x="2814" y="95"/>
                  </a:lnTo>
                  <a:lnTo>
                    <a:pt x="2816" y="95"/>
                  </a:lnTo>
                  <a:lnTo>
                    <a:pt x="2819" y="93"/>
                  </a:lnTo>
                  <a:lnTo>
                    <a:pt x="2819" y="93"/>
                  </a:lnTo>
                  <a:lnTo>
                    <a:pt x="2822" y="93"/>
                  </a:lnTo>
                  <a:lnTo>
                    <a:pt x="2822" y="93"/>
                  </a:lnTo>
                  <a:lnTo>
                    <a:pt x="2822" y="93"/>
                  </a:lnTo>
                  <a:lnTo>
                    <a:pt x="2822" y="92"/>
                  </a:lnTo>
                  <a:lnTo>
                    <a:pt x="2821" y="92"/>
                  </a:lnTo>
                  <a:lnTo>
                    <a:pt x="2821" y="90"/>
                  </a:lnTo>
                  <a:lnTo>
                    <a:pt x="2821" y="90"/>
                  </a:lnTo>
                  <a:lnTo>
                    <a:pt x="2821" y="88"/>
                  </a:lnTo>
                  <a:lnTo>
                    <a:pt x="2821" y="88"/>
                  </a:lnTo>
                  <a:lnTo>
                    <a:pt x="2821" y="87"/>
                  </a:lnTo>
                  <a:lnTo>
                    <a:pt x="2821" y="85"/>
                  </a:lnTo>
                  <a:lnTo>
                    <a:pt x="2821" y="84"/>
                  </a:lnTo>
                  <a:lnTo>
                    <a:pt x="2822" y="84"/>
                  </a:lnTo>
                  <a:lnTo>
                    <a:pt x="2822" y="85"/>
                  </a:lnTo>
                  <a:lnTo>
                    <a:pt x="2822" y="85"/>
                  </a:lnTo>
                  <a:lnTo>
                    <a:pt x="2824" y="85"/>
                  </a:lnTo>
                  <a:lnTo>
                    <a:pt x="2824" y="87"/>
                  </a:lnTo>
                  <a:lnTo>
                    <a:pt x="2825" y="88"/>
                  </a:lnTo>
                  <a:lnTo>
                    <a:pt x="2827" y="88"/>
                  </a:lnTo>
                  <a:lnTo>
                    <a:pt x="2825" y="87"/>
                  </a:lnTo>
                  <a:lnTo>
                    <a:pt x="2825" y="87"/>
                  </a:lnTo>
                  <a:lnTo>
                    <a:pt x="2825" y="85"/>
                  </a:lnTo>
                  <a:lnTo>
                    <a:pt x="2825" y="85"/>
                  </a:lnTo>
                  <a:lnTo>
                    <a:pt x="2825" y="84"/>
                  </a:lnTo>
                  <a:lnTo>
                    <a:pt x="2827" y="84"/>
                  </a:lnTo>
                  <a:lnTo>
                    <a:pt x="2829" y="85"/>
                  </a:lnTo>
                  <a:lnTo>
                    <a:pt x="2829" y="85"/>
                  </a:lnTo>
                  <a:lnTo>
                    <a:pt x="2830" y="87"/>
                  </a:lnTo>
                  <a:lnTo>
                    <a:pt x="2830" y="88"/>
                  </a:lnTo>
                  <a:lnTo>
                    <a:pt x="2829" y="88"/>
                  </a:lnTo>
                  <a:lnTo>
                    <a:pt x="2829" y="90"/>
                  </a:lnTo>
                  <a:lnTo>
                    <a:pt x="2829" y="90"/>
                  </a:lnTo>
                  <a:lnTo>
                    <a:pt x="2829" y="90"/>
                  </a:lnTo>
                  <a:lnTo>
                    <a:pt x="2827" y="90"/>
                  </a:lnTo>
                  <a:lnTo>
                    <a:pt x="2827" y="90"/>
                  </a:lnTo>
                  <a:lnTo>
                    <a:pt x="2825" y="92"/>
                  </a:lnTo>
                  <a:lnTo>
                    <a:pt x="2825" y="92"/>
                  </a:lnTo>
                  <a:lnTo>
                    <a:pt x="2827" y="93"/>
                  </a:lnTo>
                  <a:lnTo>
                    <a:pt x="2827" y="93"/>
                  </a:lnTo>
                  <a:lnTo>
                    <a:pt x="2829" y="93"/>
                  </a:lnTo>
                  <a:lnTo>
                    <a:pt x="2830" y="93"/>
                  </a:lnTo>
                  <a:lnTo>
                    <a:pt x="2830" y="95"/>
                  </a:lnTo>
                  <a:lnTo>
                    <a:pt x="2832" y="95"/>
                  </a:lnTo>
                  <a:lnTo>
                    <a:pt x="2830" y="95"/>
                  </a:lnTo>
                  <a:lnTo>
                    <a:pt x="2827" y="95"/>
                  </a:lnTo>
                  <a:lnTo>
                    <a:pt x="2827" y="95"/>
                  </a:lnTo>
                  <a:lnTo>
                    <a:pt x="2825" y="95"/>
                  </a:lnTo>
                  <a:lnTo>
                    <a:pt x="2824" y="95"/>
                  </a:lnTo>
                  <a:lnTo>
                    <a:pt x="2824" y="96"/>
                  </a:lnTo>
                  <a:lnTo>
                    <a:pt x="2824" y="96"/>
                  </a:lnTo>
                  <a:lnTo>
                    <a:pt x="2824" y="96"/>
                  </a:lnTo>
                  <a:lnTo>
                    <a:pt x="2825" y="98"/>
                  </a:lnTo>
                  <a:lnTo>
                    <a:pt x="2825" y="98"/>
                  </a:lnTo>
                  <a:lnTo>
                    <a:pt x="2827" y="98"/>
                  </a:lnTo>
                  <a:lnTo>
                    <a:pt x="2827" y="98"/>
                  </a:lnTo>
                  <a:lnTo>
                    <a:pt x="2829" y="99"/>
                  </a:lnTo>
                  <a:lnTo>
                    <a:pt x="2829" y="99"/>
                  </a:lnTo>
                  <a:lnTo>
                    <a:pt x="2829" y="99"/>
                  </a:lnTo>
                  <a:lnTo>
                    <a:pt x="2827" y="101"/>
                  </a:lnTo>
                  <a:lnTo>
                    <a:pt x="2827" y="101"/>
                  </a:lnTo>
                  <a:lnTo>
                    <a:pt x="2827" y="101"/>
                  </a:lnTo>
                  <a:lnTo>
                    <a:pt x="2827" y="101"/>
                  </a:lnTo>
                  <a:lnTo>
                    <a:pt x="2825" y="103"/>
                  </a:lnTo>
                  <a:lnTo>
                    <a:pt x="2825" y="103"/>
                  </a:lnTo>
                  <a:lnTo>
                    <a:pt x="2824" y="103"/>
                  </a:lnTo>
                  <a:lnTo>
                    <a:pt x="2824" y="104"/>
                  </a:lnTo>
                  <a:lnTo>
                    <a:pt x="2821" y="106"/>
                  </a:lnTo>
                  <a:lnTo>
                    <a:pt x="2821" y="106"/>
                  </a:lnTo>
                  <a:lnTo>
                    <a:pt x="2819" y="106"/>
                  </a:lnTo>
                  <a:lnTo>
                    <a:pt x="2819" y="107"/>
                  </a:lnTo>
                  <a:lnTo>
                    <a:pt x="2816" y="106"/>
                  </a:lnTo>
                  <a:lnTo>
                    <a:pt x="2813" y="104"/>
                  </a:lnTo>
                  <a:lnTo>
                    <a:pt x="2811" y="106"/>
                  </a:lnTo>
                  <a:lnTo>
                    <a:pt x="2811" y="106"/>
                  </a:lnTo>
                  <a:lnTo>
                    <a:pt x="2813" y="106"/>
                  </a:lnTo>
                  <a:lnTo>
                    <a:pt x="2814" y="107"/>
                  </a:lnTo>
                  <a:lnTo>
                    <a:pt x="2813" y="107"/>
                  </a:lnTo>
                  <a:lnTo>
                    <a:pt x="2813" y="107"/>
                  </a:lnTo>
                  <a:lnTo>
                    <a:pt x="2813" y="109"/>
                  </a:lnTo>
                  <a:lnTo>
                    <a:pt x="2813" y="109"/>
                  </a:lnTo>
                  <a:lnTo>
                    <a:pt x="2811" y="109"/>
                  </a:lnTo>
                  <a:lnTo>
                    <a:pt x="2811" y="109"/>
                  </a:lnTo>
                  <a:lnTo>
                    <a:pt x="2811" y="110"/>
                  </a:lnTo>
                  <a:lnTo>
                    <a:pt x="2810" y="110"/>
                  </a:lnTo>
                  <a:lnTo>
                    <a:pt x="2808" y="112"/>
                  </a:lnTo>
                  <a:lnTo>
                    <a:pt x="2808" y="112"/>
                  </a:lnTo>
                  <a:lnTo>
                    <a:pt x="2808" y="112"/>
                  </a:lnTo>
                  <a:lnTo>
                    <a:pt x="2810" y="112"/>
                  </a:lnTo>
                  <a:lnTo>
                    <a:pt x="2811" y="112"/>
                  </a:lnTo>
                  <a:lnTo>
                    <a:pt x="2813" y="112"/>
                  </a:lnTo>
                  <a:lnTo>
                    <a:pt x="2813" y="112"/>
                  </a:lnTo>
                  <a:lnTo>
                    <a:pt x="2814" y="114"/>
                  </a:lnTo>
                  <a:lnTo>
                    <a:pt x="2814" y="114"/>
                  </a:lnTo>
                  <a:lnTo>
                    <a:pt x="2814" y="115"/>
                  </a:lnTo>
                  <a:lnTo>
                    <a:pt x="2811" y="117"/>
                  </a:lnTo>
                  <a:lnTo>
                    <a:pt x="2808" y="118"/>
                  </a:lnTo>
                  <a:lnTo>
                    <a:pt x="2806" y="118"/>
                  </a:lnTo>
                  <a:lnTo>
                    <a:pt x="2802" y="118"/>
                  </a:lnTo>
                  <a:lnTo>
                    <a:pt x="2802" y="118"/>
                  </a:lnTo>
                  <a:lnTo>
                    <a:pt x="2802" y="118"/>
                  </a:lnTo>
                  <a:lnTo>
                    <a:pt x="2800" y="117"/>
                  </a:lnTo>
                  <a:lnTo>
                    <a:pt x="2800" y="117"/>
                  </a:lnTo>
                  <a:lnTo>
                    <a:pt x="2802" y="115"/>
                  </a:lnTo>
                  <a:lnTo>
                    <a:pt x="2803" y="115"/>
                  </a:lnTo>
                  <a:lnTo>
                    <a:pt x="2805" y="117"/>
                  </a:lnTo>
                  <a:lnTo>
                    <a:pt x="2805" y="117"/>
                  </a:lnTo>
                  <a:lnTo>
                    <a:pt x="2805" y="115"/>
                  </a:lnTo>
                  <a:lnTo>
                    <a:pt x="2803" y="115"/>
                  </a:lnTo>
                  <a:lnTo>
                    <a:pt x="2800" y="114"/>
                  </a:lnTo>
                  <a:lnTo>
                    <a:pt x="2799" y="115"/>
                  </a:lnTo>
                  <a:lnTo>
                    <a:pt x="2797" y="115"/>
                  </a:lnTo>
                  <a:lnTo>
                    <a:pt x="2795" y="115"/>
                  </a:lnTo>
                  <a:lnTo>
                    <a:pt x="2794" y="114"/>
                  </a:lnTo>
                  <a:lnTo>
                    <a:pt x="2794" y="114"/>
                  </a:lnTo>
                  <a:lnTo>
                    <a:pt x="2794" y="114"/>
                  </a:lnTo>
                  <a:lnTo>
                    <a:pt x="2794" y="112"/>
                  </a:lnTo>
                  <a:lnTo>
                    <a:pt x="2792" y="112"/>
                  </a:lnTo>
                  <a:lnTo>
                    <a:pt x="2792" y="112"/>
                  </a:lnTo>
                  <a:lnTo>
                    <a:pt x="2792" y="112"/>
                  </a:lnTo>
                  <a:lnTo>
                    <a:pt x="2792" y="110"/>
                  </a:lnTo>
                  <a:lnTo>
                    <a:pt x="2792" y="109"/>
                  </a:lnTo>
                  <a:lnTo>
                    <a:pt x="2792" y="109"/>
                  </a:lnTo>
                  <a:lnTo>
                    <a:pt x="2792" y="107"/>
                  </a:lnTo>
                  <a:lnTo>
                    <a:pt x="2792" y="106"/>
                  </a:lnTo>
                  <a:lnTo>
                    <a:pt x="2792" y="104"/>
                  </a:lnTo>
                  <a:lnTo>
                    <a:pt x="2792" y="106"/>
                  </a:lnTo>
                  <a:lnTo>
                    <a:pt x="2792" y="107"/>
                  </a:lnTo>
                  <a:lnTo>
                    <a:pt x="2794" y="107"/>
                  </a:lnTo>
                  <a:lnTo>
                    <a:pt x="2795" y="109"/>
                  </a:lnTo>
                  <a:lnTo>
                    <a:pt x="2795" y="107"/>
                  </a:lnTo>
                  <a:lnTo>
                    <a:pt x="2795" y="107"/>
                  </a:lnTo>
                  <a:lnTo>
                    <a:pt x="2795" y="106"/>
                  </a:lnTo>
                  <a:lnTo>
                    <a:pt x="2795" y="106"/>
                  </a:lnTo>
                  <a:lnTo>
                    <a:pt x="2795" y="106"/>
                  </a:lnTo>
                  <a:lnTo>
                    <a:pt x="2795" y="107"/>
                  </a:lnTo>
                  <a:lnTo>
                    <a:pt x="2797" y="107"/>
                  </a:lnTo>
                  <a:lnTo>
                    <a:pt x="2797" y="106"/>
                  </a:lnTo>
                  <a:lnTo>
                    <a:pt x="2799" y="106"/>
                  </a:lnTo>
                  <a:lnTo>
                    <a:pt x="2799" y="106"/>
                  </a:lnTo>
                  <a:lnTo>
                    <a:pt x="2799" y="104"/>
                  </a:lnTo>
                  <a:lnTo>
                    <a:pt x="2799" y="104"/>
                  </a:lnTo>
                  <a:lnTo>
                    <a:pt x="2797" y="103"/>
                  </a:lnTo>
                  <a:lnTo>
                    <a:pt x="2797" y="103"/>
                  </a:lnTo>
                  <a:lnTo>
                    <a:pt x="2797" y="103"/>
                  </a:lnTo>
                  <a:lnTo>
                    <a:pt x="2800" y="104"/>
                  </a:lnTo>
                  <a:lnTo>
                    <a:pt x="2800" y="104"/>
                  </a:lnTo>
                  <a:lnTo>
                    <a:pt x="2802" y="106"/>
                  </a:lnTo>
                  <a:lnTo>
                    <a:pt x="2802" y="106"/>
                  </a:lnTo>
                  <a:lnTo>
                    <a:pt x="2802" y="106"/>
                  </a:lnTo>
                  <a:lnTo>
                    <a:pt x="2802" y="107"/>
                  </a:lnTo>
                  <a:lnTo>
                    <a:pt x="2803" y="109"/>
                  </a:lnTo>
                  <a:lnTo>
                    <a:pt x="2803" y="109"/>
                  </a:lnTo>
                  <a:lnTo>
                    <a:pt x="2805" y="107"/>
                  </a:lnTo>
                  <a:lnTo>
                    <a:pt x="2805" y="107"/>
                  </a:lnTo>
                  <a:lnTo>
                    <a:pt x="2805" y="107"/>
                  </a:lnTo>
                  <a:lnTo>
                    <a:pt x="2806" y="106"/>
                  </a:lnTo>
                  <a:lnTo>
                    <a:pt x="2806" y="104"/>
                  </a:lnTo>
                  <a:lnTo>
                    <a:pt x="2806" y="103"/>
                  </a:lnTo>
                  <a:lnTo>
                    <a:pt x="2806" y="103"/>
                  </a:lnTo>
                  <a:lnTo>
                    <a:pt x="2808" y="103"/>
                  </a:lnTo>
                  <a:lnTo>
                    <a:pt x="2808" y="103"/>
                  </a:lnTo>
                  <a:lnTo>
                    <a:pt x="2810" y="103"/>
                  </a:lnTo>
                  <a:lnTo>
                    <a:pt x="2810" y="101"/>
                  </a:lnTo>
                  <a:lnTo>
                    <a:pt x="2813" y="101"/>
                  </a:lnTo>
                  <a:lnTo>
                    <a:pt x="2814" y="101"/>
                  </a:lnTo>
                  <a:lnTo>
                    <a:pt x="2814" y="101"/>
                  </a:lnTo>
                  <a:lnTo>
                    <a:pt x="2814" y="101"/>
                  </a:lnTo>
                  <a:lnTo>
                    <a:pt x="2813" y="99"/>
                  </a:lnTo>
                  <a:lnTo>
                    <a:pt x="2813" y="99"/>
                  </a:lnTo>
                  <a:lnTo>
                    <a:pt x="2811" y="98"/>
                  </a:lnTo>
                  <a:lnTo>
                    <a:pt x="2808" y="96"/>
                  </a:lnTo>
                  <a:lnTo>
                    <a:pt x="2808" y="96"/>
                  </a:lnTo>
                  <a:lnTo>
                    <a:pt x="2806" y="95"/>
                  </a:lnTo>
                  <a:lnTo>
                    <a:pt x="2805" y="95"/>
                  </a:lnTo>
                  <a:lnTo>
                    <a:pt x="2803" y="95"/>
                  </a:lnTo>
                  <a:lnTo>
                    <a:pt x="2803" y="95"/>
                  </a:lnTo>
                  <a:lnTo>
                    <a:pt x="2802" y="95"/>
                  </a:lnTo>
                  <a:lnTo>
                    <a:pt x="2802" y="95"/>
                  </a:lnTo>
                  <a:lnTo>
                    <a:pt x="2802" y="92"/>
                  </a:lnTo>
                  <a:lnTo>
                    <a:pt x="2800" y="90"/>
                  </a:lnTo>
                  <a:lnTo>
                    <a:pt x="2800" y="90"/>
                  </a:lnTo>
                  <a:lnTo>
                    <a:pt x="2800" y="90"/>
                  </a:lnTo>
                  <a:lnTo>
                    <a:pt x="2800" y="88"/>
                  </a:lnTo>
                  <a:lnTo>
                    <a:pt x="2800" y="88"/>
                  </a:lnTo>
                  <a:lnTo>
                    <a:pt x="2799" y="88"/>
                  </a:lnTo>
                  <a:lnTo>
                    <a:pt x="2799" y="88"/>
                  </a:lnTo>
                  <a:lnTo>
                    <a:pt x="2797" y="88"/>
                  </a:lnTo>
                  <a:lnTo>
                    <a:pt x="2795" y="88"/>
                  </a:lnTo>
                  <a:lnTo>
                    <a:pt x="2795" y="88"/>
                  </a:lnTo>
                  <a:lnTo>
                    <a:pt x="2795" y="87"/>
                  </a:lnTo>
                  <a:lnTo>
                    <a:pt x="2794" y="87"/>
                  </a:lnTo>
                  <a:lnTo>
                    <a:pt x="2794" y="87"/>
                  </a:lnTo>
                  <a:lnTo>
                    <a:pt x="2792" y="87"/>
                  </a:lnTo>
                  <a:lnTo>
                    <a:pt x="2791" y="87"/>
                  </a:lnTo>
                  <a:lnTo>
                    <a:pt x="2791" y="85"/>
                  </a:lnTo>
                  <a:lnTo>
                    <a:pt x="2791" y="85"/>
                  </a:lnTo>
                  <a:lnTo>
                    <a:pt x="2791" y="85"/>
                  </a:lnTo>
                  <a:lnTo>
                    <a:pt x="2792" y="85"/>
                  </a:lnTo>
                  <a:lnTo>
                    <a:pt x="2792" y="85"/>
                  </a:lnTo>
                  <a:lnTo>
                    <a:pt x="2794" y="85"/>
                  </a:lnTo>
                  <a:lnTo>
                    <a:pt x="2794" y="85"/>
                  </a:lnTo>
                  <a:lnTo>
                    <a:pt x="2794" y="85"/>
                  </a:lnTo>
                  <a:lnTo>
                    <a:pt x="2797" y="87"/>
                  </a:lnTo>
                  <a:lnTo>
                    <a:pt x="2797" y="87"/>
                  </a:lnTo>
                  <a:lnTo>
                    <a:pt x="2797" y="87"/>
                  </a:lnTo>
                  <a:lnTo>
                    <a:pt x="2797" y="85"/>
                  </a:lnTo>
                  <a:lnTo>
                    <a:pt x="2797" y="84"/>
                  </a:lnTo>
                  <a:lnTo>
                    <a:pt x="2797" y="82"/>
                  </a:lnTo>
                  <a:lnTo>
                    <a:pt x="2797" y="81"/>
                  </a:lnTo>
                  <a:lnTo>
                    <a:pt x="2797" y="81"/>
                  </a:lnTo>
                  <a:lnTo>
                    <a:pt x="2797" y="79"/>
                  </a:lnTo>
                  <a:lnTo>
                    <a:pt x="2797" y="77"/>
                  </a:lnTo>
                  <a:lnTo>
                    <a:pt x="2799" y="77"/>
                  </a:lnTo>
                  <a:lnTo>
                    <a:pt x="2797" y="77"/>
                  </a:lnTo>
                  <a:lnTo>
                    <a:pt x="2797" y="77"/>
                  </a:lnTo>
                  <a:lnTo>
                    <a:pt x="2797" y="77"/>
                  </a:lnTo>
                  <a:lnTo>
                    <a:pt x="2795" y="77"/>
                  </a:lnTo>
                  <a:lnTo>
                    <a:pt x="2795" y="79"/>
                  </a:lnTo>
                  <a:lnTo>
                    <a:pt x="2795" y="79"/>
                  </a:lnTo>
                  <a:lnTo>
                    <a:pt x="2794" y="77"/>
                  </a:lnTo>
                  <a:lnTo>
                    <a:pt x="2794" y="76"/>
                  </a:lnTo>
                  <a:lnTo>
                    <a:pt x="2792" y="76"/>
                  </a:lnTo>
                  <a:lnTo>
                    <a:pt x="2791" y="73"/>
                  </a:lnTo>
                  <a:lnTo>
                    <a:pt x="2791" y="73"/>
                  </a:lnTo>
                  <a:lnTo>
                    <a:pt x="2791" y="73"/>
                  </a:lnTo>
                  <a:lnTo>
                    <a:pt x="2791" y="71"/>
                  </a:lnTo>
                  <a:lnTo>
                    <a:pt x="2791" y="70"/>
                  </a:lnTo>
                  <a:lnTo>
                    <a:pt x="2791" y="68"/>
                  </a:lnTo>
                  <a:lnTo>
                    <a:pt x="2791" y="68"/>
                  </a:lnTo>
                  <a:lnTo>
                    <a:pt x="2792" y="68"/>
                  </a:lnTo>
                  <a:lnTo>
                    <a:pt x="2792" y="68"/>
                  </a:lnTo>
                  <a:lnTo>
                    <a:pt x="2791" y="66"/>
                  </a:lnTo>
                  <a:lnTo>
                    <a:pt x="2791" y="65"/>
                  </a:lnTo>
                  <a:lnTo>
                    <a:pt x="2791" y="63"/>
                  </a:lnTo>
                  <a:lnTo>
                    <a:pt x="2789" y="63"/>
                  </a:lnTo>
                  <a:lnTo>
                    <a:pt x="2789" y="63"/>
                  </a:lnTo>
                  <a:lnTo>
                    <a:pt x="2789" y="63"/>
                  </a:lnTo>
                  <a:lnTo>
                    <a:pt x="2788" y="63"/>
                  </a:lnTo>
                  <a:lnTo>
                    <a:pt x="2786" y="62"/>
                  </a:lnTo>
                  <a:lnTo>
                    <a:pt x="2786" y="62"/>
                  </a:lnTo>
                  <a:close/>
                  <a:moveTo>
                    <a:pt x="3989" y="60"/>
                  </a:moveTo>
                  <a:lnTo>
                    <a:pt x="3989" y="62"/>
                  </a:lnTo>
                  <a:lnTo>
                    <a:pt x="3991" y="62"/>
                  </a:lnTo>
                  <a:lnTo>
                    <a:pt x="3989" y="62"/>
                  </a:lnTo>
                  <a:lnTo>
                    <a:pt x="3989" y="63"/>
                  </a:lnTo>
                  <a:lnTo>
                    <a:pt x="3991" y="65"/>
                  </a:lnTo>
                  <a:lnTo>
                    <a:pt x="3994" y="65"/>
                  </a:lnTo>
                  <a:lnTo>
                    <a:pt x="3995" y="65"/>
                  </a:lnTo>
                  <a:lnTo>
                    <a:pt x="3995" y="65"/>
                  </a:lnTo>
                  <a:lnTo>
                    <a:pt x="3997" y="66"/>
                  </a:lnTo>
                  <a:lnTo>
                    <a:pt x="3995" y="68"/>
                  </a:lnTo>
                  <a:lnTo>
                    <a:pt x="3995" y="70"/>
                  </a:lnTo>
                  <a:lnTo>
                    <a:pt x="3995" y="70"/>
                  </a:lnTo>
                  <a:lnTo>
                    <a:pt x="3995" y="71"/>
                  </a:lnTo>
                  <a:lnTo>
                    <a:pt x="3997" y="71"/>
                  </a:lnTo>
                  <a:lnTo>
                    <a:pt x="3999" y="70"/>
                  </a:lnTo>
                  <a:lnTo>
                    <a:pt x="3999" y="70"/>
                  </a:lnTo>
                  <a:lnTo>
                    <a:pt x="4000" y="70"/>
                  </a:lnTo>
                  <a:lnTo>
                    <a:pt x="4000" y="71"/>
                  </a:lnTo>
                  <a:lnTo>
                    <a:pt x="4002" y="71"/>
                  </a:lnTo>
                  <a:lnTo>
                    <a:pt x="4002" y="71"/>
                  </a:lnTo>
                  <a:lnTo>
                    <a:pt x="4002" y="71"/>
                  </a:lnTo>
                  <a:lnTo>
                    <a:pt x="4000" y="73"/>
                  </a:lnTo>
                  <a:lnTo>
                    <a:pt x="3999" y="73"/>
                  </a:lnTo>
                  <a:lnTo>
                    <a:pt x="3999" y="74"/>
                  </a:lnTo>
                  <a:lnTo>
                    <a:pt x="3999" y="74"/>
                  </a:lnTo>
                  <a:lnTo>
                    <a:pt x="4000" y="74"/>
                  </a:lnTo>
                  <a:lnTo>
                    <a:pt x="4002" y="76"/>
                  </a:lnTo>
                  <a:lnTo>
                    <a:pt x="4003" y="74"/>
                  </a:lnTo>
                  <a:lnTo>
                    <a:pt x="4003" y="73"/>
                  </a:lnTo>
                  <a:lnTo>
                    <a:pt x="4003" y="70"/>
                  </a:lnTo>
                  <a:lnTo>
                    <a:pt x="4003" y="68"/>
                  </a:lnTo>
                  <a:lnTo>
                    <a:pt x="4003" y="68"/>
                  </a:lnTo>
                  <a:lnTo>
                    <a:pt x="4003" y="68"/>
                  </a:lnTo>
                  <a:lnTo>
                    <a:pt x="4003" y="66"/>
                  </a:lnTo>
                  <a:lnTo>
                    <a:pt x="4005" y="65"/>
                  </a:lnTo>
                  <a:lnTo>
                    <a:pt x="4005" y="66"/>
                  </a:lnTo>
                  <a:lnTo>
                    <a:pt x="4005" y="68"/>
                  </a:lnTo>
                  <a:lnTo>
                    <a:pt x="4005" y="68"/>
                  </a:lnTo>
                  <a:lnTo>
                    <a:pt x="4005" y="70"/>
                  </a:lnTo>
                  <a:lnTo>
                    <a:pt x="4005" y="71"/>
                  </a:lnTo>
                  <a:lnTo>
                    <a:pt x="4005" y="73"/>
                  </a:lnTo>
                  <a:lnTo>
                    <a:pt x="4006" y="73"/>
                  </a:lnTo>
                  <a:lnTo>
                    <a:pt x="4006" y="73"/>
                  </a:lnTo>
                  <a:lnTo>
                    <a:pt x="4010" y="73"/>
                  </a:lnTo>
                  <a:lnTo>
                    <a:pt x="4011" y="71"/>
                  </a:lnTo>
                  <a:lnTo>
                    <a:pt x="4011" y="70"/>
                  </a:lnTo>
                  <a:lnTo>
                    <a:pt x="4010" y="68"/>
                  </a:lnTo>
                  <a:lnTo>
                    <a:pt x="4011" y="68"/>
                  </a:lnTo>
                  <a:lnTo>
                    <a:pt x="4011" y="68"/>
                  </a:lnTo>
                  <a:lnTo>
                    <a:pt x="4013" y="68"/>
                  </a:lnTo>
                  <a:lnTo>
                    <a:pt x="4014" y="70"/>
                  </a:lnTo>
                  <a:lnTo>
                    <a:pt x="4016" y="70"/>
                  </a:lnTo>
                  <a:lnTo>
                    <a:pt x="4016" y="73"/>
                  </a:lnTo>
                  <a:lnTo>
                    <a:pt x="4016" y="73"/>
                  </a:lnTo>
                  <a:lnTo>
                    <a:pt x="4014" y="74"/>
                  </a:lnTo>
                  <a:lnTo>
                    <a:pt x="4014" y="76"/>
                  </a:lnTo>
                  <a:lnTo>
                    <a:pt x="4016" y="77"/>
                  </a:lnTo>
                  <a:lnTo>
                    <a:pt x="4017" y="77"/>
                  </a:lnTo>
                  <a:lnTo>
                    <a:pt x="4017" y="77"/>
                  </a:lnTo>
                  <a:lnTo>
                    <a:pt x="4019" y="77"/>
                  </a:lnTo>
                  <a:lnTo>
                    <a:pt x="4019" y="76"/>
                  </a:lnTo>
                  <a:lnTo>
                    <a:pt x="4019" y="74"/>
                  </a:lnTo>
                  <a:lnTo>
                    <a:pt x="4019" y="74"/>
                  </a:lnTo>
                  <a:lnTo>
                    <a:pt x="4019" y="73"/>
                  </a:lnTo>
                  <a:lnTo>
                    <a:pt x="4017" y="70"/>
                  </a:lnTo>
                  <a:lnTo>
                    <a:pt x="4017" y="68"/>
                  </a:lnTo>
                  <a:lnTo>
                    <a:pt x="4016" y="66"/>
                  </a:lnTo>
                  <a:lnTo>
                    <a:pt x="4014" y="66"/>
                  </a:lnTo>
                  <a:lnTo>
                    <a:pt x="4016" y="66"/>
                  </a:lnTo>
                  <a:lnTo>
                    <a:pt x="4017" y="66"/>
                  </a:lnTo>
                  <a:lnTo>
                    <a:pt x="4019" y="65"/>
                  </a:lnTo>
                  <a:lnTo>
                    <a:pt x="4019" y="65"/>
                  </a:lnTo>
                  <a:lnTo>
                    <a:pt x="4019" y="66"/>
                  </a:lnTo>
                  <a:lnTo>
                    <a:pt x="4019" y="68"/>
                  </a:lnTo>
                  <a:lnTo>
                    <a:pt x="4019" y="70"/>
                  </a:lnTo>
                  <a:lnTo>
                    <a:pt x="4021" y="73"/>
                  </a:lnTo>
                  <a:lnTo>
                    <a:pt x="4024" y="73"/>
                  </a:lnTo>
                  <a:lnTo>
                    <a:pt x="4024" y="74"/>
                  </a:lnTo>
                  <a:lnTo>
                    <a:pt x="4022" y="76"/>
                  </a:lnTo>
                  <a:lnTo>
                    <a:pt x="4022" y="77"/>
                  </a:lnTo>
                  <a:lnTo>
                    <a:pt x="4022" y="79"/>
                  </a:lnTo>
                  <a:lnTo>
                    <a:pt x="4021" y="81"/>
                  </a:lnTo>
                  <a:lnTo>
                    <a:pt x="4019" y="81"/>
                  </a:lnTo>
                  <a:lnTo>
                    <a:pt x="4019" y="81"/>
                  </a:lnTo>
                  <a:lnTo>
                    <a:pt x="4017" y="79"/>
                  </a:lnTo>
                  <a:lnTo>
                    <a:pt x="4016" y="79"/>
                  </a:lnTo>
                  <a:lnTo>
                    <a:pt x="4014" y="77"/>
                  </a:lnTo>
                  <a:lnTo>
                    <a:pt x="4014" y="79"/>
                  </a:lnTo>
                  <a:lnTo>
                    <a:pt x="4013" y="79"/>
                  </a:lnTo>
                  <a:lnTo>
                    <a:pt x="4013" y="77"/>
                  </a:lnTo>
                  <a:lnTo>
                    <a:pt x="4011" y="79"/>
                  </a:lnTo>
                  <a:lnTo>
                    <a:pt x="4011" y="79"/>
                  </a:lnTo>
                  <a:lnTo>
                    <a:pt x="4010" y="77"/>
                  </a:lnTo>
                  <a:lnTo>
                    <a:pt x="4008" y="77"/>
                  </a:lnTo>
                  <a:lnTo>
                    <a:pt x="4008" y="77"/>
                  </a:lnTo>
                  <a:lnTo>
                    <a:pt x="4008" y="76"/>
                  </a:lnTo>
                  <a:lnTo>
                    <a:pt x="4010" y="76"/>
                  </a:lnTo>
                  <a:lnTo>
                    <a:pt x="4010" y="76"/>
                  </a:lnTo>
                  <a:lnTo>
                    <a:pt x="4011" y="76"/>
                  </a:lnTo>
                  <a:lnTo>
                    <a:pt x="4011" y="76"/>
                  </a:lnTo>
                  <a:lnTo>
                    <a:pt x="4011" y="74"/>
                  </a:lnTo>
                  <a:lnTo>
                    <a:pt x="4014" y="74"/>
                  </a:lnTo>
                  <a:lnTo>
                    <a:pt x="4014" y="73"/>
                  </a:lnTo>
                  <a:lnTo>
                    <a:pt x="4014" y="71"/>
                  </a:lnTo>
                  <a:lnTo>
                    <a:pt x="4014" y="71"/>
                  </a:lnTo>
                  <a:lnTo>
                    <a:pt x="4013" y="71"/>
                  </a:lnTo>
                  <a:lnTo>
                    <a:pt x="4011" y="71"/>
                  </a:lnTo>
                  <a:lnTo>
                    <a:pt x="4011" y="73"/>
                  </a:lnTo>
                  <a:lnTo>
                    <a:pt x="4010" y="74"/>
                  </a:lnTo>
                  <a:lnTo>
                    <a:pt x="4008" y="74"/>
                  </a:lnTo>
                  <a:lnTo>
                    <a:pt x="4006" y="74"/>
                  </a:lnTo>
                  <a:lnTo>
                    <a:pt x="4005" y="74"/>
                  </a:lnTo>
                  <a:lnTo>
                    <a:pt x="4005" y="76"/>
                  </a:lnTo>
                  <a:lnTo>
                    <a:pt x="4006" y="77"/>
                  </a:lnTo>
                  <a:lnTo>
                    <a:pt x="4008" y="79"/>
                  </a:lnTo>
                  <a:lnTo>
                    <a:pt x="4008" y="79"/>
                  </a:lnTo>
                  <a:lnTo>
                    <a:pt x="4008" y="82"/>
                  </a:lnTo>
                  <a:lnTo>
                    <a:pt x="4008" y="84"/>
                  </a:lnTo>
                  <a:lnTo>
                    <a:pt x="4008" y="84"/>
                  </a:lnTo>
                  <a:lnTo>
                    <a:pt x="4006" y="85"/>
                  </a:lnTo>
                  <a:lnTo>
                    <a:pt x="4008" y="87"/>
                  </a:lnTo>
                  <a:lnTo>
                    <a:pt x="4008" y="87"/>
                  </a:lnTo>
                  <a:lnTo>
                    <a:pt x="4006" y="87"/>
                  </a:lnTo>
                  <a:lnTo>
                    <a:pt x="4006" y="88"/>
                  </a:lnTo>
                  <a:lnTo>
                    <a:pt x="4006" y="88"/>
                  </a:lnTo>
                  <a:lnTo>
                    <a:pt x="4010" y="88"/>
                  </a:lnTo>
                  <a:lnTo>
                    <a:pt x="4011" y="88"/>
                  </a:lnTo>
                  <a:lnTo>
                    <a:pt x="4011" y="90"/>
                  </a:lnTo>
                  <a:lnTo>
                    <a:pt x="4013" y="90"/>
                  </a:lnTo>
                  <a:lnTo>
                    <a:pt x="4011" y="90"/>
                  </a:lnTo>
                  <a:lnTo>
                    <a:pt x="4010" y="90"/>
                  </a:lnTo>
                  <a:lnTo>
                    <a:pt x="4008" y="90"/>
                  </a:lnTo>
                  <a:lnTo>
                    <a:pt x="4008" y="92"/>
                  </a:lnTo>
                  <a:lnTo>
                    <a:pt x="4011" y="93"/>
                  </a:lnTo>
                  <a:lnTo>
                    <a:pt x="4010" y="93"/>
                  </a:lnTo>
                  <a:lnTo>
                    <a:pt x="4010" y="93"/>
                  </a:lnTo>
                  <a:lnTo>
                    <a:pt x="4008" y="93"/>
                  </a:lnTo>
                  <a:lnTo>
                    <a:pt x="4008" y="93"/>
                  </a:lnTo>
                  <a:lnTo>
                    <a:pt x="4006" y="93"/>
                  </a:lnTo>
                  <a:lnTo>
                    <a:pt x="4006" y="95"/>
                  </a:lnTo>
                  <a:lnTo>
                    <a:pt x="4008" y="96"/>
                  </a:lnTo>
                  <a:lnTo>
                    <a:pt x="4006" y="98"/>
                  </a:lnTo>
                  <a:lnTo>
                    <a:pt x="4003" y="98"/>
                  </a:lnTo>
                  <a:lnTo>
                    <a:pt x="4000" y="98"/>
                  </a:lnTo>
                  <a:lnTo>
                    <a:pt x="3997" y="96"/>
                  </a:lnTo>
                  <a:lnTo>
                    <a:pt x="3995" y="96"/>
                  </a:lnTo>
                  <a:lnTo>
                    <a:pt x="3994" y="96"/>
                  </a:lnTo>
                  <a:lnTo>
                    <a:pt x="3992" y="95"/>
                  </a:lnTo>
                  <a:lnTo>
                    <a:pt x="3992" y="95"/>
                  </a:lnTo>
                  <a:lnTo>
                    <a:pt x="3991" y="95"/>
                  </a:lnTo>
                  <a:lnTo>
                    <a:pt x="3988" y="96"/>
                  </a:lnTo>
                  <a:lnTo>
                    <a:pt x="3986" y="98"/>
                  </a:lnTo>
                  <a:lnTo>
                    <a:pt x="3983" y="99"/>
                  </a:lnTo>
                  <a:lnTo>
                    <a:pt x="3983" y="101"/>
                  </a:lnTo>
                  <a:lnTo>
                    <a:pt x="3983" y="103"/>
                  </a:lnTo>
                  <a:lnTo>
                    <a:pt x="3981" y="103"/>
                  </a:lnTo>
                  <a:lnTo>
                    <a:pt x="3981" y="101"/>
                  </a:lnTo>
                  <a:lnTo>
                    <a:pt x="3981" y="99"/>
                  </a:lnTo>
                  <a:lnTo>
                    <a:pt x="3983" y="99"/>
                  </a:lnTo>
                  <a:lnTo>
                    <a:pt x="3983" y="98"/>
                  </a:lnTo>
                  <a:lnTo>
                    <a:pt x="3983" y="96"/>
                  </a:lnTo>
                  <a:lnTo>
                    <a:pt x="3984" y="96"/>
                  </a:lnTo>
                  <a:lnTo>
                    <a:pt x="3986" y="96"/>
                  </a:lnTo>
                  <a:lnTo>
                    <a:pt x="3988" y="95"/>
                  </a:lnTo>
                  <a:lnTo>
                    <a:pt x="3991" y="93"/>
                  </a:lnTo>
                  <a:lnTo>
                    <a:pt x="3994" y="93"/>
                  </a:lnTo>
                  <a:lnTo>
                    <a:pt x="3997" y="95"/>
                  </a:lnTo>
                  <a:lnTo>
                    <a:pt x="3997" y="95"/>
                  </a:lnTo>
                  <a:lnTo>
                    <a:pt x="3999" y="95"/>
                  </a:lnTo>
                  <a:lnTo>
                    <a:pt x="4000" y="95"/>
                  </a:lnTo>
                  <a:lnTo>
                    <a:pt x="4000" y="96"/>
                  </a:lnTo>
                  <a:lnTo>
                    <a:pt x="4002" y="96"/>
                  </a:lnTo>
                  <a:lnTo>
                    <a:pt x="4002" y="96"/>
                  </a:lnTo>
                  <a:lnTo>
                    <a:pt x="4002" y="96"/>
                  </a:lnTo>
                  <a:lnTo>
                    <a:pt x="4003" y="96"/>
                  </a:lnTo>
                  <a:lnTo>
                    <a:pt x="4005" y="95"/>
                  </a:lnTo>
                  <a:lnTo>
                    <a:pt x="4005" y="93"/>
                  </a:lnTo>
                  <a:lnTo>
                    <a:pt x="4003" y="93"/>
                  </a:lnTo>
                  <a:lnTo>
                    <a:pt x="4005" y="92"/>
                  </a:lnTo>
                  <a:lnTo>
                    <a:pt x="4006" y="90"/>
                  </a:lnTo>
                  <a:lnTo>
                    <a:pt x="4006" y="88"/>
                  </a:lnTo>
                  <a:lnTo>
                    <a:pt x="4005" y="88"/>
                  </a:lnTo>
                  <a:lnTo>
                    <a:pt x="4005" y="87"/>
                  </a:lnTo>
                  <a:lnTo>
                    <a:pt x="4003" y="87"/>
                  </a:lnTo>
                  <a:lnTo>
                    <a:pt x="4002" y="87"/>
                  </a:lnTo>
                  <a:lnTo>
                    <a:pt x="4000" y="87"/>
                  </a:lnTo>
                  <a:lnTo>
                    <a:pt x="4000" y="87"/>
                  </a:lnTo>
                  <a:lnTo>
                    <a:pt x="4000" y="87"/>
                  </a:lnTo>
                  <a:lnTo>
                    <a:pt x="3999" y="85"/>
                  </a:lnTo>
                  <a:lnTo>
                    <a:pt x="4000" y="85"/>
                  </a:lnTo>
                  <a:lnTo>
                    <a:pt x="4002" y="85"/>
                  </a:lnTo>
                  <a:lnTo>
                    <a:pt x="4003" y="85"/>
                  </a:lnTo>
                  <a:lnTo>
                    <a:pt x="4003" y="85"/>
                  </a:lnTo>
                  <a:lnTo>
                    <a:pt x="4005" y="84"/>
                  </a:lnTo>
                  <a:lnTo>
                    <a:pt x="4005" y="82"/>
                  </a:lnTo>
                  <a:lnTo>
                    <a:pt x="4005" y="82"/>
                  </a:lnTo>
                  <a:lnTo>
                    <a:pt x="4005" y="81"/>
                  </a:lnTo>
                  <a:lnTo>
                    <a:pt x="4005" y="81"/>
                  </a:lnTo>
                  <a:lnTo>
                    <a:pt x="4005" y="79"/>
                  </a:lnTo>
                  <a:lnTo>
                    <a:pt x="4005" y="79"/>
                  </a:lnTo>
                  <a:lnTo>
                    <a:pt x="4000" y="77"/>
                  </a:lnTo>
                  <a:lnTo>
                    <a:pt x="3997" y="76"/>
                  </a:lnTo>
                  <a:lnTo>
                    <a:pt x="3994" y="76"/>
                  </a:lnTo>
                  <a:lnTo>
                    <a:pt x="3994" y="74"/>
                  </a:lnTo>
                  <a:lnTo>
                    <a:pt x="3995" y="73"/>
                  </a:lnTo>
                  <a:lnTo>
                    <a:pt x="3995" y="73"/>
                  </a:lnTo>
                  <a:lnTo>
                    <a:pt x="3994" y="73"/>
                  </a:lnTo>
                  <a:lnTo>
                    <a:pt x="3991" y="71"/>
                  </a:lnTo>
                  <a:lnTo>
                    <a:pt x="3989" y="71"/>
                  </a:lnTo>
                  <a:lnTo>
                    <a:pt x="3989" y="71"/>
                  </a:lnTo>
                  <a:lnTo>
                    <a:pt x="3989" y="70"/>
                  </a:lnTo>
                  <a:lnTo>
                    <a:pt x="3991" y="70"/>
                  </a:lnTo>
                  <a:lnTo>
                    <a:pt x="3992" y="70"/>
                  </a:lnTo>
                  <a:lnTo>
                    <a:pt x="3994" y="70"/>
                  </a:lnTo>
                  <a:lnTo>
                    <a:pt x="3994" y="68"/>
                  </a:lnTo>
                  <a:lnTo>
                    <a:pt x="3994" y="66"/>
                  </a:lnTo>
                  <a:lnTo>
                    <a:pt x="3992" y="66"/>
                  </a:lnTo>
                  <a:lnTo>
                    <a:pt x="3991" y="65"/>
                  </a:lnTo>
                  <a:lnTo>
                    <a:pt x="3988" y="65"/>
                  </a:lnTo>
                  <a:lnTo>
                    <a:pt x="3986" y="66"/>
                  </a:lnTo>
                  <a:lnTo>
                    <a:pt x="3984" y="66"/>
                  </a:lnTo>
                  <a:lnTo>
                    <a:pt x="3983" y="65"/>
                  </a:lnTo>
                  <a:lnTo>
                    <a:pt x="3981" y="65"/>
                  </a:lnTo>
                  <a:lnTo>
                    <a:pt x="3984" y="65"/>
                  </a:lnTo>
                  <a:lnTo>
                    <a:pt x="3986" y="65"/>
                  </a:lnTo>
                  <a:lnTo>
                    <a:pt x="3988" y="65"/>
                  </a:lnTo>
                  <a:lnTo>
                    <a:pt x="3989" y="62"/>
                  </a:lnTo>
                  <a:lnTo>
                    <a:pt x="3989" y="62"/>
                  </a:lnTo>
                  <a:lnTo>
                    <a:pt x="3989" y="60"/>
                  </a:lnTo>
                  <a:close/>
                  <a:moveTo>
                    <a:pt x="2587" y="58"/>
                  </a:moveTo>
                  <a:lnTo>
                    <a:pt x="2589" y="58"/>
                  </a:lnTo>
                  <a:lnTo>
                    <a:pt x="2589" y="58"/>
                  </a:lnTo>
                  <a:lnTo>
                    <a:pt x="2590" y="58"/>
                  </a:lnTo>
                  <a:lnTo>
                    <a:pt x="2590" y="60"/>
                  </a:lnTo>
                  <a:lnTo>
                    <a:pt x="2587" y="60"/>
                  </a:lnTo>
                  <a:lnTo>
                    <a:pt x="2587" y="60"/>
                  </a:lnTo>
                  <a:lnTo>
                    <a:pt x="2587" y="60"/>
                  </a:lnTo>
                  <a:lnTo>
                    <a:pt x="2587" y="62"/>
                  </a:lnTo>
                  <a:lnTo>
                    <a:pt x="2587" y="63"/>
                  </a:lnTo>
                  <a:lnTo>
                    <a:pt x="2589" y="65"/>
                  </a:lnTo>
                  <a:lnTo>
                    <a:pt x="2590" y="65"/>
                  </a:lnTo>
                  <a:lnTo>
                    <a:pt x="2590" y="65"/>
                  </a:lnTo>
                  <a:lnTo>
                    <a:pt x="2589" y="65"/>
                  </a:lnTo>
                  <a:lnTo>
                    <a:pt x="2589" y="65"/>
                  </a:lnTo>
                  <a:lnTo>
                    <a:pt x="2587" y="63"/>
                  </a:lnTo>
                  <a:lnTo>
                    <a:pt x="2586" y="63"/>
                  </a:lnTo>
                  <a:lnTo>
                    <a:pt x="2584" y="62"/>
                  </a:lnTo>
                  <a:lnTo>
                    <a:pt x="2584" y="60"/>
                  </a:lnTo>
                  <a:lnTo>
                    <a:pt x="2584" y="60"/>
                  </a:lnTo>
                  <a:lnTo>
                    <a:pt x="2586" y="58"/>
                  </a:lnTo>
                  <a:lnTo>
                    <a:pt x="2587" y="58"/>
                  </a:lnTo>
                  <a:close/>
                  <a:moveTo>
                    <a:pt x="2895" y="55"/>
                  </a:moveTo>
                  <a:lnTo>
                    <a:pt x="2895" y="55"/>
                  </a:lnTo>
                  <a:lnTo>
                    <a:pt x="2898" y="57"/>
                  </a:lnTo>
                  <a:lnTo>
                    <a:pt x="2898" y="57"/>
                  </a:lnTo>
                  <a:lnTo>
                    <a:pt x="2898" y="57"/>
                  </a:lnTo>
                  <a:lnTo>
                    <a:pt x="2901" y="58"/>
                  </a:lnTo>
                  <a:lnTo>
                    <a:pt x="2901" y="60"/>
                  </a:lnTo>
                  <a:lnTo>
                    <a:pt x="2904" y="62"/>
                  </a:lnTo>
                  <a:lnTo>
                    <a:pt x="2904" y="62"/>
                  </a:lnTo>
                  <a:lnTo>
                    <a:pt x="2903" y="63"/>
                  </a:lnTo>
                  <a:lnTo>
                    <a:pt x="2904" y="63"/>
                  </a:lnTo>
                  <a:lnTo>
                    <a:pt x="2906" y="65"/>
                  </a:lnTo>
                  <a:lnTo>
                    <a:pt x="2907" y="63"/>
                  </a:lnTo>
                  <a:lnTo>
                    <a:pt x="2909" y="63"/>
                  </a:lnTo>
                  <a:lnTo>
                    <a:pt x="2909" y="65"/>
                  </a:lnTo>
                  <a:lnTo>
                    <a:pt x="2909" y="65"/>
                  </a:lnTo>
                  <a:lnTo>
                    <a:pt x="2906" y="66"/>
                  </a:lnTo>
                  <a:lnTo>
                    <a:pt x="2906" y="66"/>
                  </a:lnTo>
                  <a:lnTo>
                    <a:pt x="2906" y="66"/>
                  </a:lnTo>
                  <a:lnTo>
                    <a:pt x="2904" y="66"/>
                  </a:lnTo>
                  <a:lnTo>
                    <a:pt x="2903" y="65"/>
                  </a:lnTo>
                  <a:lnTo>
                    <a:pt x="2901" y="65"/>
                  </a:lnTo>
                  <a:lnTo>
                    <a:pt x="2901" y="65"/>
                  </a:lnTo>
                  <a:lnTo>
                    <a:pt x="2903" y="68"/>
                  </a:lnTo>
                  <a:lnTo>
                    <a:pt x="2903" y="71"/>
                  </a:lnTo>
                  <a:lnTo>
                    <a:pt x="2903" y="73"/>
                  </a:lnTo>
                  <a:lnTo>
                    <a:pt x="2903" y="74"/>
                  </a:lnTo>
                  <a:lnTo>
                    <a:pt x="2903" y="76"/>
                  </a:lnTo>
                  <a:lnTo>
                    <a:pt x="2901" y="77"/>
                  </a:lnTo>
                  <a:lnTo>
                    <a:pt x="2901" y="76"/>
                  </a:lnTo>
                  <a:lnTo>
                    <a:pt x="2901" y="76"/>
                  </a:lnTo>
                  <a:lnTo>
                    <a:pt x="2901" y="74"/>
                  </a:lnTo>
                  <a:lnTo>
                    <a:pt x="2903" y="74"/>
                  </a:lnTo>
                  <a:lnTo>
                    <a:pt x="2903" y="74"/>
                  </a:lnTo>
                  <a:lnTo>
                    <a:pt x="2903" y="73"/>
                  </a:lnTo>
                  <a:lnTo>
                    <a:pt x="2901" y="71"/>
                  </a:lnTo>
                  <a:lnTo>
                    <a:pt x="2901" y="70"/>
                  </a:lnTo>
                  <a:lnTo>
                    <a:pt x="2901" y="70"/>
                  </a:lnTo>
                  <a:lnTo>
                    <a:pt x="2901" y="68"/>
                  </a:lnTo>
                  <a:lnTo>
                    <a:pt x="2900" y="66"/>
                  </a:lnTo>
                  <a:lnTo>
                    <a:pt x="2898" y="65"/>
                  </a:lnTo>
                  <a:lnTo>
                    <a:pt x="2896" y="65"/>
                  </a:lnTo>
                  <a:lnTo>
                    <a:pt x="2896" y="63"/>
                  </a:lnTo>
                  <a:lnTo>
                    <a:pt x="2896" y="62"/>
                  </a:lnTo>
                  <a:lnTo>
                    <a:pt x="2895" y="58"/>
                  </a:lnTo>
                  <a:lnTo>
                    <a:pt x="2893" y="60"/>
                  </a:lnTo>
                  <a:lnTo>
                    <a:pt x="2893" y="60"/>
                  </a:lnTo>
                  <a:lnTo>
                    <a:pt x="2892" y="62"/>
                  </a:lnTo>
                  <a:lnTo>
                    <a:pt x="2892" y="60"/>
                  </a:lnTo>
                  <a:lnTo>
                    <a:pt x="2893" y="57"/>
                  </a:lnTo>
                  <a:lnTo>
                    <a:pt x="2895" y="55"/>
                  </a:lnTo>
                  <a:close/>
                  <a:moveTo>
                    <a:pt x="2843" y="54"/>
                  </a:moveTo>
                  <a:lnTo>
                    <a:pt x="2843" y="54"/>
                  </a:lnTo>
                  <a:lnTo>
                    <a:pt x="2844" y="54"/>
                  </a:lnTo>
                  <a:lnTo>
                    <a:pt x="2844" y="55"/>
                  </a:lnTo>
                  <a:lnTo>
                    <a:pt x="2844" y="55"/>
                  </a:lnTo>
                  <a:lnTo>
                    <a:pt x="2846" y="55"/>
                  </a:lnTo>
                  <a:lnTo>
                    <a:pt x="2849" y="57"/>
                  </a:lnTo>
                  <a:lnTo>
                    <a:pt x="2849" y="57"/>
                  </a:lnTo>
                  <a:lnTo>
                    <a:pt x="2849" y="57"/>
                  </a:lnTo>
                  <a:lnTo>
                    <a:pt x="2849" y="57"/>
                  </a:lnTo>
                  <a:lnTo>
                    <a:pt x="2847" y="57"/>
                  </a:lnTo>
                  <a:lnTo>
                    <a:pt x="2847" y="57"/>
                  </a:lnTo>
                  <a:lnTo>
                    <a:pt x="2847" y="57"/>
                  </a:lnTo>
                  <a:lnTo>
                    <a:pt x="2847" y="58"/>
                  </a:lnTo>
                  <a:lnTo>
                    <a:pt x="2847" y="58"/>
                  </a:lnTo>
                  <a:lnTo>
                    <a:pt x="2847" y="58"/>
                  </a:lnTo>
                  <a:lnTo>
                    <a:pt x="2847" y="58"/>
                  </a:lnTo>
                  <a:lnTo>
                    <a:pt x="2847" y="60"/>
                  </a:lnTo>
                  <a:lnTo>
                    <a:pt x="2847" y="60"/>
                  </a:lnTo>
                  <a:lnTo>
                    <a:pt x="2847" y="60"/>
                  </a:lnTo>
                  <a:lnTo>
                    <a:pt x="2847" y="62"/>
                  </a:lnTo>
                  <a:lnTo>
                    <a:pt x="2847" y="60"/>
                  </a:lnTo>
                  <a:lnTo>
                    <a:pt x="2846" y="60"/>
                  </a:lnTo>
                  <a:lnTo>
                    <a:pt x="2846" y="60"/>
                  </a:lnTo>
                  <a:lnTo>
                    <a:pt x="2844" y="58"/>
                  </a:lnTo>
                  <a:lnTo>
                    <a:pt x="2844" y="58"/>
                  </a:lnTo>
                  <a:lnTo>
                    <a:pt x="2844" y="57"/>
                  </a:lnTo>
                  <a:lnTo>
                    <a:pt x="2844" y="57"/>
                  </a:lnTo>
                  <a:lnTo>
                    <a:pt x="2843" y="57"/>
                  </a:lnTo>
                  <a:lnTo>
                    <a:pt x="2841" y="57"/>
                  </a:lnTo>
                  <a:lnTo>
                    <a:pt x="2843" y="55"/>
                  </a:lnTo>
                  <a:lnTo>
                    <a:pt x="2843" y="55"/>
                  </a:lnTo>
                  <a:lnTo>
                    <a:pt x="2843" y="54"/>
                  </a:lnTo>
                  <a:close/>
                  <a:moveTo>
                    <a:pt x="1007" y="44"/>
                  </a:moveTo>
                  <a:lnTo>
                    <a:pt x="1014" y="46"/>
                  </a:lnTo>
                  <a:lnTo>
                    <a:pt x="1021" y="46"/>
                  </a:lnTo>
                  <a:lnTo>
                    <a:pt x="1025" y="47"/>
                  </a:lnTo>
                  <a:lnTo>
                    <a:pt x="1026" y="47"/>
                  </a:lnTo>
                  <a:lnTo>
                    <a:pt x="1028" y="47"/>
                  </a:lnTo>
                  <a:lnTo>
                    <a:pt x="1029" y="47"/>
                  </a:lnTo>
                  <a:lnTo>
                    <a:pt x="1029" y="49"/>
                  </a:lnTo>
                  <a:lnTo>
                    <a:pt x="1031" y="49"/>
                  </a:lnTo>
                  <a:lnTo>
                    <a:pt x="1033" y="49"/>
                  </a:lnTo>
                  <a:lnTo>
                    <a:pt x="1034" y="49"/>
                  </a:lnTo>
                  <a:lnTo>
                    <a:pt x="1036" y="49"/>
                  </a:lnTo>
                  <a:lnTo>
                    <a:pt x="1036" y="51"/>
                  </a:lnTo>
                  <a:lnTo>
                    <a:pt x="1034" y="52"/>
                  </a:lnTo>
                  <a:lnTo>
                    <a:pt x="1033" y="52"/>
                  </a:lnTo>
                  <a:lnTo>
                    <a:pt x="1029" y="52"/>
                  </a:lnTo>
                  <a:lnTo>
                    <a:pt x="1026" y="51"/>
                  </a:lnTo>
                  <a:lnTo>
                    <a:pt x="1020" y="51"/>
                  </a:lnTo>
                  <a:lnTo>
                    <a:pt x="1017" y="51"/>
                  </a:lnTo>
                  <a:lnTo>
                    <a:pt x="1015" y="51"/>
                  </a:lnTo>
                  <a:lnTo>
                    <a:pt x="1014" y="51"/>
                  </a:lnTo>
                  <a:lnTo>
                    <a:pt x="1012" y="51"/>
                  </a:lnTo>
                  <a:lnTo>
                    <a:pt x="1010" y="49"/>
                  </a:lnTo>
                  <a:lnTo>
                    <a:pt x="1007" y="47"/>
                  </a:lnTo>
                  <a:lnTo>
                    <a:pt x="1006" y="46"/>
                  </a:lnTo>
                  <a:lnTo>
                    <a:pt x="1007" y="44"/>
                  </a:lnTo>
                  <a:close/>
                  <a:moveTo>
                    <a:pt x="829" y="43"/>
                  </a:moveTo>
                  <a:lnTo>
                    <a:pt x="831" y="43"/>
                  </a:lnTo>
                  <a:lnTo>
                    <a:pt x="831" y="44"/>
                  </a:lnTo>
                  <a:lnTo>
                    <a:pt x="831" y="46"/>
                  </a:lnTo>
                  <a:lnTo>
                    <a:pt x="831" y="46"/>
                  </a:lnTo>
                  <a:lnTo>
                    <a:pt x="832" y="44"/>
                  </a:lnTo>
                  <a:lnTo>
                    <a:pt x="832" y="44"/>
                  </a:lnTo>
                  <a:lnTo>
                    <a:pt x="832" y="46"/>
                  </a:lnTo>
                  <a:lnTo>
                    <a:pt x="832" y="47"/>
                  </a:lnTo>
                  <a:lnTo>
                    <a:pt x="831" y="47"/>
                  </a:lnTo>
                  <a:lnTo>
                    <a:pt x="832" y="49"/>
                  </a:lnTo>
                  <a:lnTo>
                    <a:pt x="832" y="49"/>
                  </a:lnTo>
                  <a:lnTo>
                    <a:pt x="832" y="49"/>
                  </a:lnTo>
                  <a:lnTo>
                    <a:pt x="834" y="47"/>
                  </a:lnTo>
                  <a:lnTo>
                    <a:pt x="835" y="49"/>
                  </a:lnTo>
                  <a:lnTo>
                    <a:pt x="837" y="51"/>
                  </a:lnTo>
                  <a:lnTo>
                    <a:pt x="839" y="51"/>
                  </a:lnTo>
                  <a:lnTo>
                    <a:pt x="840" y="51"/>
                  </a:lnTo>
                  <a:lnTo>
                    <a:pt x="842" y="51"/>
                  </a:lnTo>
                  <a:lnTo>
                    <a:pt x="842" y="49"/>
                  </a:lnTo>
                  <a:lnTo>
                    <a:pt x="845" y="49"/>
                  </a:lnTo>
                  <a:lnTo>
                    <a:pt x="846" y="49"/>
                  </a:lnTo>
                  <a:lnTo>
                    <a:pt x="848" y="51"/>
                  </a:lnTo>
                  <a:lnTo>
                    <a:pt x="848" y="51"/>
                  </a:lnTo>
                  <a:lnTo>
                    <a:pt x="848" y="51"/>
                  </a:lnTo>
                  <a:lnTo>
                    <a:pt x="848" y="52"/>
                  </a:lnTo>
                  <a:lnTo>
                    <a:pt x="846" y="52"/>
                  </a:lnTo>
                  <a:lnTo>
                    <a:pt x="848" y="54"/>
                  </a:lnTo>
                  <a:lnTo>
                    <a:pt x="850" y="54"/>
                  </a:lnTo>
                  <a:lnTo>
                    <a:pt x="850" y="54"/>
                  </a:lnTo>
                  <a:lnTo>
                    <a:pt x="850" y="55"/>
                  </a:lnTo>
                  <a:lnTo>
                    <a:pt x="848" y="57"/>
                  </a:lnTo>
                  <a:lnTo>
                    <a:pt x="846" y="57"/>
                  </a:lnTo>
                  <a:lnTo>
                    <a:pt x="843" y="57"/>
                  </a:lnTo>
                  <a:lnTo>
                    <a:pt x="843" y="57"/>
                  </a:lnTo>
                  <a:lnTo>
                    <a:pt x="843" y="55"/>
                  </a:lnTo>
                  <a:lnTo>
                    <a:pt x="842" y="55"/>
                  </a:lnTo>
                  <a:lnTo>
                    <a:pt x="842" y="54"/>
                  </a:lnTo>
                  <a:lnTo>
                    <a:pt x="842" y="52"/>
                  </a:lnTo>
                  <a:lnTo>
                    <a:pt x="842" y="52"/>
                  </a:lnTo>
                  <a:lnTo>
                    <a:pt x="840" y="52"/>
                  </a:lnTo>
                  <a:lnTo>
                    <a:pt x="839" y="54"/>
                  </a:lnTo>
                  <a:lnTo>
                    <a:pt x="839" y="52"/>
                  </a:lnTo>
                  <a:lnTo>
                    <a:pt x="837" y="51"/>
                  </a:lnTo>
                  <a:lnTo>
                    <a:pt x="835" y="51"/>
                  </a:lnTo>
                  <a:lnTo>
                    <a:pt x="834" y="51"/>
                  </a:lnTo>
                  <a:lnTo>
                    <a:pt x="832" y="52"/>
                  </a:lnTo>
                  <a:lnTo>
                    <a:pt x="831" y="52"/>
                  </a:lnTo>
                  <a:lnTo>
                    <a:pt x="829" y="54"/>
                  </a:lnTo>
                  <a:lnTo>
                    <a:pt x="828" y="52"/>
                  </a:lnTo>
                  <a:lnTo>
                    <a:pt x="826" y="51"/>
                  </a:lnTo>
                  <a:lnTo>
                    <a:pt x="824" y="51"/>
                  </a:lnTo>
                  <a:lnTo>
                    <a:pt x="820" y="51"/>
                  </a:lnTo>
                  <a:lnTo>
                    <a:pt x="816" y="52"/>
                  </a:lnTo>
                  <a:lnTo>
                    <a:pt x="813" y="52"/>
                  </a:lnTo>
                  <a:lnTo>
                    <a:pt x="813" y="51"/>
                  </a:lnTo>
                  <a:lnTo>
                    <a:pt x="816" y="51"/>
                  </a:lnTo>
                  <a:lnTo>
                    <a:pt x="820" y="49"/>
                  </a:lnTo>
                  <a:lnTo>
                    <a:pt x="821" y="51"/>
                  </a:lnTo>
                  <a:lnTo>
                    <a:pt x="828" y="49"/>
                  </a:lnTo>
                  <a:lnTo>
                    <a:pt x="828" y="47"/>
                  </a:lnTo>
                  <a:lnTo>
                    <a:pt x="828" y="47"/>
                  </a:lnTo>
                  <a:lnTo>
                    <a:pt x="828" y="46"/>
                  </a:lnTo>
                  <a:lnTo>
                    <a:pt x="828" y="44"/>
                  </a:lnTo>
                  <a:lnTo>
                    <a:pt x="829" y="43"/>
                  </a:lnTo>
                  <a:lnTo>
                    <a:pt x="829" y="43"/>
                  </a:lnTo>
                  <a:close/>
                  <a:moveTo>
                    <a:pt x="2786" y="40"/>
                  </a:moveTo>
                  <a:lnTo>
                    <a:pt x="2789" y="40"/>
                  </a:lnTo>
                  <a:lnTo>
                    <a:pt x="2791" y="41"/>
                  </a:lnTo>
                  <a:lnTo>
                    <a:pt x="2791" y="43"/>
                  </a:lnTo>
                  <a:lnTo>
                    <a:pt x="2792" y="44"/>
                  </a:lnTo>
                  <a:lnTo>
                    <a:pt x="2794" y="44"/>
                  </a:lnTo>
                  <a:lnTo>
                    <a:pt x="2795" y="44"/>
                  </a:lnTo>
                  <a:lnTo>
                    <a:pt x="2797" y="43"/>
                  </a:lnTo>
                  <a:lnTo>
                    <a:pt x="2799" y="43"/>
                  </a:lnTo>
                  <a:lnTo>
                    <a:pt x="2802" y="43"/>
                  </a:lnTo>
                  <a:lnTo>
                    <a:pt x="2802" y="44"/>
                  </a:lnTo>
                  <a:lnTo>
                    <a:pt x="2802" y="46"/>
                  </a:lnTo>
                  <a:lnTo>
                    <a:pt x="2800" y="44"/>
                  </a:lnTo>
                  <a:lnTo>
                    <a:pt x="2800" y="46"/>
                  </a:lnTo>
                  <a:lnTo>
                    <a:pt x="2799" y="46"/>
                  </a:lnTo>
                  <a:lnTo>
                    <a:pt x="2799" y="46"/>
                  </a:lnTo>
                  <a:lnTo>
                    <a:pt x="2800" y="47"/>
                  </a:lnTo>
                  <a:lnTo>
                    <a:pt x="2802" y="47"/>
                  </a:lnTo>
                  <a:lnTo>
                    <a:pt x="2803" y="47"/>
                  </a:lnTo>
                  <a:lnTo>
                    <a:pt x="2805" y="49"/>
                  </a:lnTo>
                  <a:lnTo>
                    <a:pt x="2805" y="49"/>
                  </a:lnTo>
                  <a:lnTo>
                    <a:pt x="2805" y="49"/>
                  </a:lnTo>
                  <a:lnTo>
                    <a:pt x="2805" y="49"/>
                  </a:lnTo>
                  <a:lnTo>
                    <a:pt x="2803" y="49"/>
                  </a:lnTo>
                  <a:lnTo>
                    <a:pt x="2803" y="49"/>
                  </a:lnTo>
                  <a:lnTo>
                    <a:pt x="2802" y="49"/>
                  </a:lnTo>
                  <a:lnTo>
                    <a:pt x="2797" y="47"/>
                  </a:lnTo>
                  <a:lnTo>
                    <a:pt x="2795" y="46"/>
                  </a:lnTo>
                  <a:lnTo>
                    <a:pt x="2795" y="46"/>
                  </a:lnTo>
                  <a:lnTo>
                    <a:pt x="2795" y="46"/>
                  </a:lnTo>
                  <a:lnTo>
                    <a:pt x="2794" y="47"/>
                  </a:lnTo>
                  <a:lnTo>
                    <a:pt x="2792" y="47"/>
                  </a:lnTo>
                  <a:lnTo>
                    <a:pt x="2792" y="47"/>
                  </a:lnTo>
                  <a:lnTo>
                    <a:pt x="2792" y="49"/>
                  </a:lnTo>
                  <a:lnTo>
                    <a:pt x="2792" y="49"/>
                  </a:lnTo>
                  <a:lnTo>
                    <a:pt x="2791" y="49"/>
                  </a:lnTo>
                  <a:lnTo>
                    <a:pt x="2789" y="47"/>
                  </a:lnTo>
                  <a:lnTo>
                    <a:pt x="2788" y="47"/>
                  </a:lnTo>
                  <a:lnTo>
                    <a:pt x="2788" y="46"/>
                  </a:lnTo>
                  <a:lnTo>
                    <a:pt x="2784" y="44"/>
                  </a:lnTo>
                  <a:lnTo>
                    <a:pt x="2784" y="43"/>
                  </a:lnTo>
                  <a:lnTo>
                    <a:pt x="2786" y="43"/>
                  </a:lnTo>
                  <a:lnTo>
                    <a:pt x="2786" y="43"/>
                  </a:lnTo>
                  <a:lnTo>
                    <a:pt x="2786" y="41"/>
                  </a:lnTo>
                  <a:lnTo>
                    <a:pt x="2786" y="41"/>
                  </a:lnTo>
                  <a:lnTo>
                    <a:pt x="2786" y="40"/>
                  </a:lnTo>
                  <a:close/>
                  <a:moveTo>
                    <a:pt x="2857" y="40"/>
                  </a:moveTo>
                  <a:lnTo>
                    <a:pt x="2859" y="40"/>
                  </a:lnTo>
                  <a:lnTo>
                    <a:pt x="2859" y="40"/>
                  </a:lnTo>
                  <a:lnTo>
                    <a:pt x="2860" y="41"/>
                  </a:lnTo>
                  <a:lnTo>
                    <a:pt x="2862" y="41"/>
                  </a:lnTo>
                  <a:lnTo>
                    <a:pt x="2860" y="43"/>
                  </a:lnTo>
                  <a:lnTo>
                    <a:pt x="2859" y="43"/>
                  </a:lnTo>
                  <a:lnTo>
                    <a:pt x="2854" y="43"/>
                  </a:lnTo>
                  <a:lnTo>
                    <a:pt x="2851" y="41"/>
                  </a:lnTo>
                  <a:lnTo>
                    <a:pt x="2851" y="41"/>
                  </a:lnTo>
                  <a:lnTo>
                    <a:pt x="2852" y="41"/>
                  </a:lnTo>
                  <a:lnTo>
                    <a:pt x="2854" y="41"/>
                  </a:lnTo>
                  <a:lnTo>
                    <a:pt x="2855" y="41"/>
                  </a:lnTo>
                  <a:lnTo>
                    <a:pt x="2857" y="41"/>
                  </a:lnTo>
                  <a:lnTo>
                    <a:pt x="2857" y="41"/>
                  </a:lnTo>
                  <a:lnTo>
                    <a:pt x="2857" y="40"/>
                  </a:lnTo>
                  <a:lnTo>
                    <a:pt x="2857" y="40"/>
                  </a:lnTo>
                  <a:close/>
                  <a:moveTo>
                    <a:pt x="2597" y="36"/>
                  </a:moveTo>
                  <a:lnTo>
                    <a:pt x="2601" y="40"/>
                  </a:lnTo>
                  <a:lnTo>
                    <a:pt x="2603" y="41"/>
                  </a:lnTo>
                  <a:lnTo>
                    <a:pt x="2605" y="43"/>
                  </a:lnTo>
                  <a:lnTo>
                    <a:pt x="2608" y="43"/>
                  </a:lnTo>
                  <a:lnTo>
                    <a:pt x="2609" y="43"/>
                  </a:lnTo>
                  <a:lnTo>
                    <a:pt x="2613" y="44"/>
                  </a:lnTo>
                  <a:lnTo>
                    <a:pt x="2614" y="44"/>
                  </a:lnTo>
                  <a:lnTo>
                    <a:pt x="2614" y="44"/>
                  </a:lnTo>
                  <a:lnTo>
                    <a:pt x="2614" y="44"/>
                  </a:lnTo>
                  <a:lnTo>
                    <a:pt x="2616" y="44"/>
                  </a:lnTo>
                  <a:lnTo>
                    <a:pt x="2616" y="44"/>
                  </a:lnTo>
                  <a:lnTo>
                    <a:pt x="2617" y="44"/>
                  </a:lnTo>
                  <a:lnTo>
                    <a:pt x="2619" y="46"/>
                  </a:lnTo>
                  <a:lnTo>
                    <a:pt x="2619" y="49"/>
                  </a:lnTo>
                  <a:lnTo>
                    <a:pt x="2620" y="51"/>
                  </a:lnTo>
                  <a:lnTo>
                    <a:pt x="2620" y="51"/>
                  </a:lnTo>
                  <a:lnTo>
                    <a:pt x="2620" y="52"/>
                  </a:lnTo>
                  <a:lnTo>
                    <a:pt x="2622" y="54"/>
                  </a:lnTo>
                  <a:lnTo>
                    <a:pt x="2624" y="55"/>
                  </a:lnTo>
                  <a:lnTo>
                    <a:pt x="2625" y="57"/>
                  </a:lnTo>
                  <a:lnTo>
                    <a:pt x="2627" y="58"/>
                  </a:lnTo>
                  <a:lnTo>
                    <a:pt x="2625" y="58"/>
                  </a:lnTo>
                  <a:lnTo>
                    <a:pt x="2624" y="57"/>
                  </a:lnTo>
                  <a:lnTo>
                    <a:pt x="2624" y="57"/>
                  </a:lnTo>
                  <a:lnTo>
                    <a:pt x="2622" y="58"/>
                  </a:lnTo>
                  <a:lnTo>
                    <a:pt x="2622" y="57"/>
                  </a:lnTo>
                  <a:lnTo>
                    <a:pt x="2622" y="55"/>
                  </a:lnTo>
                  <a:lnTo>
                    <a:pt x="2619" y="54"/>
                  </a:lnTo>
                  <a:lnTo>
                    <a:pt x="2619" y="54"/>
                  </a:lnTo>
                  <a:lnTo>
                    <a:pt x="2620" y="54"/>
                  </a:lnTo>
                  <a:lnTo>
                    <a:pt x="2620" y="54"/>
                  </a:lnTo>
                  <a:lnTo>
                    <a:pt x="2620" y="54"/>
                  </a:lnTo>
                  <a:lnTo>
                    <a:pt x="2620" y="52"/>
                  </a:lnTo>
                  <a:lnTo>
                    <a:pt x="2619" y="52"/>
                  </a:lnTo>
                  <a:lnTo>
                    <a:pt x="2619" y="49"/>
                  </a:lnTo>
                  <a:lnTo>
                    <a:pt x="2619" y="49"/>
                  </a:lnTo>
                  <a:lnTo>
                    <a:pt x="2616" y="46"/>
                  </a:lnTo>
                  <a:lnTo>
                    <a:pt x="2616" y="46"/>
                  </a:lnTo>
                  <a:lnTo>
                    <a:pt x="2605" y="43"/>
                  </a:lnTo>
                  <a:lnTo>
                    <a:pt x="2603" y="41"/>
                  </a:lnTo>
                  <a:lnTo>
                    <a:pt x="2601" y="40"/>
                  </a:lnTo>
                  <a:lnTo>
                    <a:pt x="2600" y="40"/>
                  </a:lnTo>
                  <a:lnTo>
                    <a:pt x="2595" y="38"/>
                  </a:lnTo>
                  <a:lnTo>
                    <a:pt x="2597" y="36"/>
                  </a:lnTo>
                  <a:close/>
                  <a:moveTo>
                    <a:pt x="834" y="36"/>
                  </a:moveTo>
                  <a:lnTo>
                    <a:pt x="834" y="36"/>
                  </a:lnTo>
                  <a:lnTo>
                    <a:pt x="834" y="38"/>
                  </a:lnTo>
                  <a:lnTo>
                    <a:pt x="832" y="38"/>
                  </a:lnTo>
                  <a:lnTo>
                    <a:pt x="829" y="40"/>
                  </a:lnTo>
                  <a:lnTo>
                    <a:pt x="829" y="40"/>
                  </a:lnTo>
                  <a:lnTo>
                    <a:pt x="829" y="38"/>
                  </a:lnTo>
                  <a:lnTo>
                    <a:pt x="832" y="36"/>
                  </a:lnTo>
                  <a:lnTo>
                    <a:pt x="832" y="36"/>
                  </a:lnTo>
                  <a:lnTo>
                    <a:pt x="834" y="36"/>
                  </a:lnTo>
                  <a:close/>
                  <a:moveTo>
                    <a:pt x="4918" y="36"/>
                  </a:moveTo>
                  <a:lnTo>
                    <a:pt x="4918" y="36"/>
                  </a:lnTo>
                  <a:lnTo>
                    <a:pt x="4918" y="38"/>
                  </a:lnTo>
                  <a:lnTo>
                    <a:pt x="4919" y="40"/>
                  </a:lnTo>
                  <a:lnTo>
                    <a:pt x="4921" y="38"/>
                  </a:lnTo>
                  <a:lnTo>
                    <a:pt x="4923" y="38"/>
                  </a:lnTo>
                  <a:lnTo>
                    <a:pt x="4923" y="36"/>
                  </a:lnTo>
                  <a:lnTo>
                    <a:pt x="4923" y="36"/>
                  </a:lnTo>
                  <a:lnTo>
                    <a:pt x="4924" y="36"/>
                  </a:lnTo>
                  <a:lnTo>
                    <a:pt x="4924" y="40"/>
                  </a:lnTo>
                  <a:lnTo>
                    <a:pt x="4923" y="41"/>
                  </a:lnTo>
                  <a:lnTo>
                    <a:pt x="4921" y="43"/>
                  </a:lnTo>
                  <a:lnTo>
                    <a:pt x="4918" y="43"/>
                  </a:lnTo>
                  <a:lnTo>
                    <a:pt x="4916" y="40"/>
                  </a:lnTo>
                  <a:lnTo>
                    <a:pt x="4916" y="38"/>
                  </a:lnTo>
                  <a:lnTo>
                    <a:pt x="4918" y="36"/>
                  </a:lnTo>
                  <a:lnTo>
                    <a:pt x="4918" y="36"/>
                  </a:lnTo>
                  <a:close/>
                  <a:moveTo>
                    <a:pt x="821" y="35"/>
                  </a:moveTo>
                  <a:lnTo>
                    <a:pt x="823" y="36"/>
                  </a:lnTo>
                  <a:lnTo>
                    <a:pt x="824" y="36"/>
                  </a:lnTo>
                  <a:lnTo>
                    <a:pt x="824" y="38"/>
                  </a:lnTo>
                  <a:lnTo>
                    <a:pt x="824" y="40"/>
                  </a:lnTo>
                  <a:lnTo>
                    <a:pt x="824" y="40"/>
                  </a:lnTo>
                  <a:lnTo>
                    <a:pt x="823" y="38"/>
                  </a:lnTo>
                  <a:lnTo>
                    <a:pt x="823" y="38"/>
                  </a:lnTo>
                  <a:lnTo>
                    <a:pt x="821" y="38"/>
                  </a:lnTo>
                  <a:lnTo>
                    <a:pt x="821" y="38"/>
                  </a:lnTo>
                  <a:lnTo>
                    <a:pt x="821" y="38"/>
                  </a:lnTo>
                  <a:lnTo>
                    <a:pt x="821" y="36"/>
                  </a:lnTo>
                  <a:lnTo>
                    <a:pt x="821" y="36"/>
                  </a:lnTo>
                  <a:lnTo>
                    <a:pt x="821" y="36"/>
                  </a:lnTo>
                  <a:lnTo>
                    <a:pt x="821" y="35"/>
                  </a:lnTo>
                  <a:close/>
                  <a:moveTo>
                    <a:pt x="835" y="35"/>
                  </a:moveTo>
                  <a:lnTo>
                    <a:pt x="837" y="35"/>
                  </a:lnTo>
                  <a:lnTo>
                    <a:pt x="837" y="35"/>
                  </a:lnTo>
                  <a:lnTo>
                    <a:pt x="837" y="36"/>
                  </a:lnTo>
                  <a:lnTo>
                    <a:pt x="835" y="36"/>
                  </a:lnTo>
                  <a:lnTo>
                    <a:pt x="835" y="35"/>
                  </a:lnTo>
                  <a:lnTo>
                    <a:pt x="835" y="35"/>
                  </a:lnTo>
                  <a:lnTo>
                    <a:pt x="835" y="35"/>
                  </a:lnTo>
                  <a:close/>
                  <a:moveTo>
                    <a:pt x="818" y="35"/>
                  </a:moveTo>
                  <a:lnTo>
                    <a:pt x="818" y="35"/>
                  </a:lnTo>
                  <a:lnTo>
                    <a:pt x="818" y="35"/>
                  </a:lnTo>
                  <a:lnTo>
                    <a:pt x="818" y="36"/>
                  </a:lnTo>
                  <a:lnTo>
                    <a:pt x="818" y="36"/>
                  </a:lnTo>
                  <a:lnTo>
                    <a:pt x="820" y="38"/>
                  </a:lnTo>
                  <a:lnTo>
                    <a:pt x="820" y="40"/>
                  </a:lnTo>
                  <a:lnTo>
                    <a:pt x="818" y="40"/>
                  </a:lnTo>
                  <a:lnTo>
                    <a:pt x="818" y="40"/>
                  </a:lnTo>
                  <a:lnTo>
                    <a:pt x="818" y="40"/>
                  </a:lnTo>
                  <a:lnTo>
                    <a:pt x="818" y="38"/>
                  </a:lnTo>
                  <a:lnTo>
                    <a:pt x="818" y="38"/>
                  </a:lnTo>
                  <a:lnTo>
                    <a:pt x="816" y="36"/>
                  </a:lnTo>
                  <a:lnTo>
                    <a:pt x="816" y="36"/>
                  </a:lnTo>
                  <a:lnTo>
                    <a:pt x="816" y="35"/>
                  </a:lnTo>
                  <a:lnTo>
                    <a:pt x="816" y="35"/>
                  </a:lnTo>
                  <a:lnTo>
                    <a:pt x="818" y="35"/>
                  </a:lnTo>
                  <a:close/>
                  <a:moveTo>
                    <a:pt x="2592" y="33"/>
                  </a:moveTo>
                  <a:lnTo>
                    <a:pt x="2594" y="35"/>
                  </a:lnTo>
                  <a:lnTo>
                    <a:pt x="2595" y="36"/>
                  </a:lnTo>
                  <a:lnTo>
                    <a:pt x="2594" y="36"/>
                  </a:lnTo>
                  <a:lnTo>
                    <a:pt x="2590" y="36"/>
                  </a:lnTo>
                  <a:lnTo>
                    <a:pt x="2589" y="36"/>
                  </a:lnTo>
                  <a:lnTo>
                    <a:pt x="2589" y="36"/>
                  </a:lnTo>
                  <a:lnTo>
                    <a:pt x="2590" y="35"/>
                  </a:lnTo>
                  <a:lnTo>
                    <a:pt x="2592" y="33"/>
                  </a:lnTo>
                  <a:close/>
                  <a:moveTo>
                    <a:pt x="774" y="32"/>
                  </a:moveTo>
                  <a:lnTo>
                    <a:pt x="777" y="32"/>
                  </a:lnTo>
                  <a:lnTo>
                    <a:pt x="780" y="36"/>
                  </a:lnTo>
                  <a:lnTo>
                    <a:pt x="780" y="36"/>
                  </a:lnTo>
                  <a:lnTo>
                    <a:pt x="779" y="38"/>
                  </a:lnTo>
                  <a:lnTo>
                    <a:pt x="779" y="36"/>
                  </a:lnTo>
                  <a:lnTo>
                    <a:pt x="779" y="36"/>
                  </a:lnTo>
                  <a:lnTo>
                    <a:pt x="777" y="35"/>
                  </a:lnTo>
                  <a:lnTo>
                    <a:pt x="774" y="32"/>
                  </a:lnTo>
                  <a:lnTo>
                    <a:pt x="774" y="32"/>
                  </a:lnTo>
                  <a:close/>
                  <a:moveTo>
                    <a:pt x="1017" y="29"/>
                  </a:moveTo>
                  <a:lnTo>
                    <a:pt x="1021" y="29"/>
                  </a:lnTo>
                  <a:lnTo>
                    <a:pt x="1021" y="29"/>
                  </a:lnTo>
                  <a:lnTo>
                    <a:pt x="1018" y="30"/>
                  </a:lnTo>
                  <a:lnTo>
                    <a:pt x="1018" y="30"/>
                  </a:lnTo>
                  <a:lnTo>
                    <a:pt x="1018" y="32"/>
                  </a:lnTo>
                  <a:lnTo>
                    <a:pt x="1018" y="33"/>
                  </a:lnTo>
                  <a:lnTo>
                    <a:pt x="1018" y="33"/>
                  </a:lnTo>
                  <a:lnTo>
                    <a:pt x="1017" y="35"/>
                  </a:lnTo>
                  <a:lnTo>
                    <a:pt x="1017" y="35"/>
                  </a:lnTo>
                  <a:lnTo>
                    <a:pt x="1015" y="33"/>
                  </a:lnTo>
                  <a:lnTo>
                    <a:pt x="1015" y="33"/>
                  </a:lnTo>
                  <a:lnTo>
                    <a:pt x="1015" y="33"/>
                  </a:lnTo>
                  <a:lnTo>
                    <a:pt x="1015" y="33"/>
                  </a:lnTo>
                  <a:lnTo>
                    <a:pt x="1014" y="32"/>
                  </a:lnTo>
                  <a:lnTo>
                    <a:pt x="1014" y="30"/>
                  </a:lnTo>
                  <a:lnTo>
                    <a:pt x="1012" y="32"/>
                  </a:lnTo>
                  <a:lnTo>
                    <a:pt x="1012" y="32"/>
                  </a:lnTo>
                  <a:lnTo>
                    <a:pt x="1012" y="32"/>
                  </a:lnTo>
                  <a:lnTo>
                    <a:pt x="1010" y="32"/>
                  </a:lnTo>
                  <a:lnTo>
                    <a:pt x="1009" y="30"/>
                  </a:lnTo>
                  <a:lnTo>
                    <a:pt x="1010" y="30"/>
                  </a:lnTo>
                  <a:lnTo>
                    <a:pt x="1010" y="29"/>
                  </a:lnTo>
                  <a:lnTo>
                    <a:pt x="1012" y="29"/>
                  </a:lnTo>
                  <a:lnTo>
                    <a:pt x="1014" y="29"/>
                  </a:lnTo>
                  <a:lnTo>
                    <a:pt x="1015" y="29"/>
                  </a:lnTo>
                  <a:lnTo>
                    <a:pt x="1017" y="29"/>
                  </a:lnTo>
                  <a:close/>
                  <a:moveTo>
                    <a:pt x="2846" y="25"/>
                  </a:moveTo>
                  <a:lnTo>
                    <a:pt x="2851" y="25"/>
                  </a:lnTo>
                  <a:lnTo>
                    <a:pt x="2854" y="25"/>
                  </a:lnTo>
                  <a:lnTo>
                    <a:pt x="2855" y="27"/>
                  </a:lnTo>
                  <a:lnTo>
                    <a:pt x="2855" y="27"/>
                  </a:lnTo>
                  <a:lnTo>
                    <a:pt x="2855" y="29"/>
                  </a:lnTo>
                  <a:lnTo>
                    <a:pt x="2859" y="30"/>
                  </a:lnTo>
                  <a:lnTo>
                    <a:pt x="2860" y="32"/>
                  </a:lnTo>
                  <a:lnTo>
                    <a:pt x="2860" y="32"/>
                  </a:lnTo>
                  <a:lnTo>
                    <a:pt x="2859" y="32"/>
                  </a:lnTo>
                  <a:lnTo>
                    <a:pt x="2857" y="30"/>
                  </a:lnTo>
                  <a:lnTo>
                    <a:pt x="2855" y="30"/>
                  </a:lnTo>
                  <a:lnTo>
                    <a:pt x="2854" y="29"/>
                  </a:lnTo>
                  <a:lnTo>
                    <a:pt x="2854" y="29"/>
                  </a:lnTo>
                  <a:lnTo>
                    <a:pt x="2854" y="27"/>
                  </a:lnTo>
                  <a:lnTo>
                    <a:pt x="2852" y="27"/>
                  </a:lnTo>
                  <a:lnTo>
                    <a:pt x="2851" y="27"/>
                  </a:lnTo>
                  <a:lnTo>
                    <a:pt x="2849" y="25"/>
                  </a:lnTo>
                  <a:lnTo>
                    <a:pt x="2849" y="27"/>
                  </a:lnTo>
                  <a:lnTo>
                    <a:pt x="2849" y="27"/>
                  </a:lnTo>
                  <a:lnTo>
                    <a:pt x="2847" y="27"/>
                  </a:lnTo>
                  <a:lnTo>
                    <a:pt x="2846" y="27"/>
                  </a:lnTo>
                  <a:lnTo>
                    <a:pt x="2846" y="27"/>
                  </a:lnTo>
                  <a:lnTo>
                    <a:pt x="2844" y="27"/>
                  </a:lnTo>
                  <a:lnTo>
                    <a:pt x="2844" y="29"/>
                  </a:lnTo>
                  <a:lnTo>
                    <a:pt x="2843" y="29"/>
                  </a:lnTo>
                  <a:lnTo>
                    <a:pt x="2843" y="30"/>
                  </a:lnTo>
                  <a:lnTo>
                    <a:pt x="2841" y="30"/>
                  </a:lnTo>
                  <a:lnTo>
                    <a:pt x="2840" y="30"/>
                  </a:lnTo>
                  <a:lnTo>
                    <a:pt x="2840" y="30"/>
                  </a:lnTo>
                  <a:lnTo>
                    <a:pt x="2840" y="30"/>
                  </a:lnTo>
                  <a:lnTo>
                    <a:pt x="2841" y="29"/>
                  </a:lnTo>
                  <a:lnTo>
                    <a:pt x="2841" y="29"/>
                  </a:lnTo>
                  <a:lnTo>
                    <a:pt x="2840" y="27"/>
                  </a:lnTo>
                  <a:lnTo>
                    <a:pt x="2838" y="27"/>
                  </a:lnTo>
                  <a:lnTo>
                    <a:pt x="2836" y="25"/>
                  </a:lnTo>
                  <a:lnTo>
                    <a:pt x="2836" y="25"/>
                  </a:lnTo>
                  <a:lnTo>
                    <a:pt x="2838" y="25"/>
                  </a:lnTo>
                  <a:lnTo>
                    <a:pt x="2841" y="27"/>
                  </a:lnTo>
                  <a:lnTo>
                    <a:pt x="2843" y="27"/>
                  </a:lnTo>
                  <a:lnTo>
                    <a:pt x="2844" y="25"/>
                  </a:lnTo>
                  <a:lnTo>
                    <a:pt x="2844" y="25"/>
                  </a:lnTo>
                  <a:lnTo>
                    <a:pt x="2846" y="25"/>
                  </a:lnTo>
                  <a:close/>
                  <a:moveTo>
                    <a:pt x="8" y="24"/>
                  </a:moveTo>
                  <a:lnTo>
                    <a:pt x="8" y="24"/>
                  </a:lnTo>
                  <a:lnTo>
                    <a:pt x="6" y="25"/>
                  </a:lnTo>
                  <a:lnTo>
                    <a:pt x="6" y="25"/>
                  </a:lnTo>
                  <a:lnTo>
                    <a:pt x="4" y="27"/>
                  </a:lnTo>
                  <a:lnTo>
                    <a:pt x="3" y="27"/>
                  </a:lnTo>
                  <a:lnTo>
                    <a:pt x="1" y="27"/>
                  </a:lnTo>
                  <a:lnTo>
                    <a:pt x="0" y="25"/>
                  </a:lnTo>
                  <a:lnTo>
                    <a:pt x="0" y="25"/>
                  </a:lnTo>
                  <a:lnTo>
                    <a:pt x="0" y="25"/>
                  </a:lnTo>
                  <a:lnTo>
                    <a:pt x="1" y="24"/>
                  </a:lnTo>
                  <a:lnTo>
                    <a:pt x="3" y="24"/>
                  </a:lnTo>
                  <a:lnTo>
                    <a:pt x="6" y="24"/>
                  </a:lnTo>
                  <a:lnTo>
                    <a:pt x="8" y="24"/>
                  </a:lnTo>
                  <a:close/>
                  <a:moveTo>
                    <a:pt x="686" y="22"/>
                  </a:moveTo>
                  <a:lnTo>
                    <a:pt x="686" y="22"/>
                  </a:lnTo>
                  <a:lnTo>
                    <a:pt x="686" y="22"/>
                  </a:lnTo>
                  <a:lnTo>
                    <a:pt x="687" y="24"/>
                  </a:lnTo>
                  <a:lnTo>
                    <a:pt x="687" y="24"/>
                  </a:lnTo>
                  <a:lnTo>
                    <a:pt x="689" y="24"/>
                  </a:lnTo>
                  <a:lnTo>
                    <a:pt x="689" y="25"/>
                  </a:lnTo>
                  <a:lnTo>
                    <a:pt x="687" y="27"/>
                  </a:lnTo>
                  <a:lnTo>
                    <a:pt x="687" y="27"/>
                  </a:lnTo>
                  <a:lnTo>
                    <a:pt x="687" y="29"/>
                  </a:lnTo>
                  <a:lnTo>
                    <a:pt x="689" y="29"/>
                  </a:lnTo>
                  <a:lnTo>
                    <a:pt x="689" y="29"/>
                  </a:lnTo>
                  <a:lnTo>
                    <a:pt x="689" y="30"/>
                  </a:lnTo>
                  <a:lnTo>
                    <a:pt x="687" y="30"/>
                  </a:lnTo>
                  <a:lnTo>
                    <a:pt x="687" y="32"/>
                  </a:lnTo>
                  <a:lnTo>
                    <a:pt x="687" y="32"/>
                  </a:lnTo>
                  <a:lnTo>
                    <a:pt x="689" y="33"/>
                  </a:lnTo>
                  <a:lnTo>
                    <a:pt x="690" y="32"/>
                  </a:lnTo>
                  <a:lnTo>
                    <a:pt x="690" y="33"/>
                  </a:lnTo>
                  <a:lnTo>
                    <a:pt x="690" y="33"/>
                  </a:lnTo>
                  <a:lnTo>
                    <a:pt x="689" y="33"/>
                  </a:lnTo>
                  <a:lnTo>
                    <a:pt x="687" y="35"/>
                  </a:lnTo>
                  <a:lnTo>
                    <a:pt x="686" y="33"/>
                  </a:lnTo>
                  <a:lnTo>
                    <a:pt x="684" y="32"/>
                  </a:lnTo>
                  <a:lnTo>
                    <a:pt x="682" y="30"/>
                  </a:lnTo>
                  <a:lnTo>
                    <a:pt x="682" y="30"/>
                  </a:lnTo>
                  <a:lnTo>
                    <a:pt x="682" y="29"/>
                  </a:lnTo>
                  <a:lnTo>
                    <a:pt x="682" y="29"/>
                  </a:lnTo>
                  <a:lnTo>
                    <a:pt x="682" y="27"/>
                  </a:lnTo>
                  <a:lnTo>
                    <a:pt x="682" y="27"/>
                  </a:lnTo>
                  <a:lnTo>
                    <a:pt x="682" y="27"/>
                  </a:lnTo>
                  <a:lnTo>
                    <a:pt x="681" y="25"/>
                  </a:lnTo>
                  <a:lnTo>
                    <a:pt x="679" y="24"/>
                  </a:lnTo>
                  <a:lnTo>
                    <a:pt x="679" y="24"/>
                  </a:lnTo>
                  <a:lnTo>
                    <a:pt x="681" y="24"/>
                  </a:lnTo>
                  <a:lnTo>
                    <a:pt x="682" y="22"/>
                  </a:lnTo>
                  <a:lnTo>
                    <a:pt x="684" y="22"/>
                  </a:lnTo>
                  <a:lnTo>
                    <a:pt x="686" y="22"/>
                  </a:lnTo>
                  <a:close/>
                  <a:moveTo>
                    <a:pt x="1361" y="19"/>
                  </a:moveTo>
                  <a:lnTo>
                    <a:pt x="1362" y="21"/>
                  </a:lnTo>
                  <a:lnTo>
                    <a:pt x="1364" y="22"/>
                  </a:lnTo>
                  <a:lnTo>
                    <a:pt x="1364" y="22"/>
                  </a:lnTo>
                  <a:lnTo>
                    <a:pt x="1365" y="22"/>
                  </a:lnTo>
                  <a:lnTo>
                    <a:pt x="1367" y="22"/>
                  </a:lnTo>
                  <a:lnTo>
                    <a:pt x="1367" y="22"/>
                  </a:lnTo>
                  <a:lnTo>
                    <a:pt x="1367" y="22"/>
                  </a:lnTo>
                  <a:lnTo>
                    <a:pt x="1367" y="24"/>
                  </a:lnTo>
                  <a:lnTo>
                    <a:pt x="1368" y="24"/>
                  </a:lnTo>
                  <a:lnTo>
                    <a:pt x="1370" y="25"/>
                  </a:lnTo>
                  <a:lnTo>
                    <a:pt x="1372" y="25"/>
                  </a:lnTo>
                  <a:lnTo>
                    <a:pt x="1373" y="27"/>
                  </a:lnTo>
                  <a:lnTo>
                    <a:pt x="1373" y="27"/>
                  </a:lnTo>
                  <a:lnTo>
                    <a:pt x="1375" y="27"/>
                  </a:lnTo>
                  <a:lnTo>
                    <a:pt x="1376" y="29"/>
                  </a:lnTo>
                  <a:lnTo>
                    <a:pt x="1376" y="29"/>
                  </a:lnTo>
                  <a:lnTo>
                    <a:pt x="1376" y="30"/>
                  </a:lnTo>
                  <a:lnTo>
                    <a:pt x="1376" y="30"/>
                  </a:lnTo>
                  <a:lnTo>
                    <a:pt x="1376" y="32"/>
                  </a:lnTo>
                  <a:lnTo>
                    <a:pt x="1378" y="33"/>
                  </a:lnTo>
                  <a:lnTo>
                    <a:pt x="1379" y="35"/>
                  </a:lnTo>
                  <a:lnTo>
                    <a:pt x="1381" y="35"/>
                  </a:lnTo>
                  <a:lnTo>
                    <a:pt x="1381" y="36"/>
                  </a:lnTo>
                  <a:lnTo>
                    <a:pt x="1379" y="36"/>
                  </a:lnTo>
                  <a:lnTo>
                    <a:pt x="1379" y="36"/>
                  </a:lnTo>
                  <a:lnTo>
                    <a:pt x="1379" y="36"/>
                  </a:lnTo>
                  <a:lnTo>
                    <a:pt x="1379" y="38"/>
                  </a:lnTo>
                  <a:lnTo>
                    <a:pt x="1379" y="38"/>
                  </a:lnTo>
                  <a:lnTo>
                    <a:pt x="1379" y="38"/>
                  </a:lnTo>
                  <a:lnTo>
                    <a:pt x="1381" y="38"/>
                  </a:lnTo>
                  <a:lnTo>
                    <a:pt x="1379" y="38"/>
                  </a:lnTo>
                  <a:lnTo>
                    <a:pt x="1378" y="38"/>
                  </a:lnTo>
                  <a:lnTo>
                    <a:pt x="1376" y="38"/>
                  </a:lnTo>
                  <a:lnTo>
                    <a:pt x="1375" y="38"/>
                  </a:lnTo>
                  <a:lnTo>
                    <a:pt x="1375" y="38"/>
                  </a:lnTo>
                  <a:lnTo>
                    <a:pt x="1376" y="36"/>
                  </a:lnTo>
                  <a:lnTo>
                    <a:pt x="1376" y="36"/>
                  </a:lnTo>
                  <a:lnTo>
                    <a:pt x="1376" y="36"/>
                  </a:lnTo>
                  <a:lnTo>
                    <a:pt x="1376" y="36"/>
                  </a:lnTo>
                  <a:lnTo>
                    <a:pt x="1376" y="35"/>
                  </a:lnTo>
                  <a:lnTo>
                    <a:pt x="1375" y="35"/>
                  </a:lnTo>
                  <a:lnTo>
                    <a:pt x="1373" y="33"/>
                  </a:lnTo>
                  <a:lnTo>
                    <a:pt x="1372" y="33"/>
                  </a:lnTo>
                  <a:lnTo>
                    <a:pt x="1370" y="35"/>
                  </a:lnTo>
                  <a:lnTo>
                    <a:pt x="1370" y="36"/>
                  </a:lnTo>
                  <a:lnTo>
                    <a:pt x="1368" y="38"/>
                  </a:lnTo>
                  <a:lnTo>
                    <a:pt x="1365" y="38"/>
                  </a:lnTo>
                  <a:lnTo>
                    <a:pt x="1365" y="38"/>
                  </a:lnTo>
                  <a:lnTo>
                    <a:pt x="1364" y="38"/>
                  </a:lnTo>
                  <a:lnTo>
                    <a:pt x="1364" y="38"/>
                  </a:lnTo>
                  <a:lnTo>
                    <a:pt x="1362" y="38"/>
                  </a:lnTo>
                  <a:lnTo>
                    <a:pt x="1361" y="36"/>
                  </a:lnTo>
                  <a:lnTo>
                    <a:pt x="1359" y="35"/>
                  </a:lnTo>
                  <a:lnTo>
                    <a:pt x="1357" y="35"/>
                  </a:lnTo>
                  <a:lnTo>
                    <a:pt x="1359" y="35"/>
                  </a:lnTo>
                  <a:lnTo>
                    <a:pt x="1357" y="33"/>
                  </a:lnTo>
                  <a:lnTo>
                    <a:pt x="1357" y="33"/>
                  </a:lnTo>
                  <a:lnTo>
                    <a:pt x="1357" y="32"/>
                  </a:lnTo>
                  <a:lnTo>
                    <a:pt x="1357" y="32"/>
                  </a:lnTo>
                  <a:lnTo>
                    <a:pt x="1356" y="32"/>
                  </a:lnTo>
                  <a:lnTo>
                    <a:pt x="1356" y="32"/>
                  </a:lnTo>
                  <a:lnTo>
                    <a:pt x="1356" y="30"/>
                  </a:lnTo>
                  <a:lnTo>
                    <a:pt x="1357" y="30"/>
                  </a:lnTo>
                  <a:lnTo>
                    <a:pt x="1357" y="30"/>
                  </a:lnTo>
                  <a:lnTo>
                    <a:pt x="1357" y="30"/>
                  </a:lnTo>
                  <a:lnTo>
                    <a:pt x="1357" y="32"/>
                  </a:lnTo>
                  <a:lnTo>
                    <a:pt x="1357" y="32"/>
                  </a:lnTo>
                  <a:lnTo>
                    <a:pt x="1359" y="30"/>
                  </a:lnTo>
                  <a:lnTo>
                    <a:pt x="1359" y="32"/>
                  </a:lnTo>
                  <a:lnTo>
                    <a:pt x="1359" y="32"/>
                  </a:lnTo>
                  <a:lnTo>
                    <a:pt x="1359" y="33"/>
                  </a:lnTo>
                  <a:lnTo>
                    <a:pt x="1359" y="33"/>
                  </a:lnTo>
                  <a:lnTo>
                    <a:pt x="1361" y="33"/>
                  </a:lnTo>
                  <a:lnTo>
                    <a:pt x="1361" y="33"/>
                  </a:lnTo>
                  <a:lnTo>
                    <a:pt x="1361" y="33"/>
                  </a:lnTo>
                  <a:lnTo>
                    <a:pt x="1361" y="32"/>
                  </a:lnTo>
                  <a:lnTo>
                    <a:pt x="1364" y="32"/>
                  </a:lnTo>
                  <a:lnTo>
                    <a:pt x="1364" y="32"/>
                  </a:lnTo>
                  <a:lnTo>
                    <a:pt x="1364" y="30"/>
                  </a:lnTo>
                  <a:lnTo>
                    <a:pt x="1364" y="30"/>
                  </a:lnTo>
                  <a:lnTo>
                    <a:pt x="1362" y="29"/>
                  </a:lnTo>
                  <a:lnTo>
                    <a:pt x="1362" y="29"/>
                  </a:lnTo>
                  <a:lnTo>
                    <a:pt x="1364" y="29"/>
                  </a:lnTo>
                  <a:lnTo>
                    <a:pt x="1364" y="27"/>
                  </a:lnTo>
                  <a:lnTo>
                    <a:pt x="1364" y="27"/>
                  </a:lnTo>
                  <a:lnTo>
                    <a:pt x="1364" y="25"/>
                  </a:lnTo>
                  <a:lnTo>
                    <a:pt x="1362" y="24"/>
                  </a:lnTo>
                  <a:lnTo>
                    <a:pt x="1362" y="24"/>
                  </a:lnTo>
                  <a:lnTo>
                    <a:pt x="1362" y="22"/>
                  </a:lnTo>
                  <a:lnTo>
                    <a:pt x="1362" y="22"/>
                  </a:lnTo>
                  <a:lnTo>
                    <a:pt x="1361" y="21"/>
                  </a:lnTo>
                  <a:lnTo>
                    <a:pt x="1361" y="19"/>
                  </a:lnTo>
                  <a:lnTo>
                    <a:pt x="1361" y="19"/>
                  </a:lnTo>
                  <a:close/>
                  <a:moveTo>
                    <a:pt x="747" y="13"/>
                  </a:moveTo>
                  <a:lnTo>
                    <a:pt x="747" y="14"/>
                  </a:lnTo>
                  <a:lnTo>
                    <a:pt x="747" y="14"/>
                  </a:lnTo>
                  <a:lnTo>
                    <a:pt x="746" y="14"/>
                  </a:lnTo>
                  <a:lnTo>
                    <a:pt x="746" y="16"/>
                  </a:lnTo>
                  <a:lnTo>
                    <a:pt x="747" y="16"/>
                  </a:lnTo>
                  <a:lnTo>
                    <a:pt x="747" y="18"/>
                  </a:lnTo>
                  <a:lnTo>
                    <a:pt x="749" y="18"/>
                  </a:lnTo>
                  <a:lnTo>
                    <a:pt x="750" y="19"/>
                  </a:lnTo>
                  <a:lnTo>
                    <a:pt x="750" y="19"/>
                  </a:lnTo>
                  <a:lnTo>
                    <a:pt x="750" y="19"/>
                  </a:lnTo>
                  <a:lnTo>
                    <a:pt x="752" y="19"/>
                  </a:lnTo>
                  <a:lnTo>
                    <a:pt x="752" y="21"/>
                  </a:lnTo>
                  <a:lnTo>
                    <a:pt x="755" y="19"/>
                  </a:lnTo>
                  <a:lnTo>
                    <a:pt x="757" y="19"/>
                  </a:lnTo>
                  <a:lnTo>
                    <a:pt x="758" y="21"/>
                  </a:lnTo>
                  <a:lnTo>
                    <a:pt x="760" y="19"/>
                  </a:lnTo>
                  <a:lnTo>
                    <a:pt x="763" y="19"/>
                  </a:lnTo>
                  <a:lnTo>
                    <a:pt x="763" y="21"/>
                  </a:lnTo>
                  <a:lnTo>
                    <a:pt x="761" y="21"/>
                  </a:lnTo>
                  <a:lnTo>
                    <a:pt x="760" y="21"/>
                  </a:lnTo>
                  <a:lnTo>
                    <a:pt x="760" y="21"/>
                  </a:lnTo>
                  <a:lnTo>
                    <a:pt x="760" y="22"/>
                  </a:lnTo>
                  <a:lnTo>
                    <a:pt x="763" y="22"/>
                  </a:lnTo>
                  <a:lnTo>
                    <a:pt x="766" y="24"/>
                  </a:lnTo>
                  <a:lnTo>
                    <a:pt x="769" y="24"/>
                  </a:lnTo>
                  <a:lnTo>
                    <a:pt x="771" y="24"/>
                  </a:lnTo>
                  <a:lnTo>
                    <a:pt x="772" y="24"/>
                  </a:lnTo>
                  <a:lnTo>
                    <a:pt x="772" y="24"/>
                  </a:lnTo>
                  <a:lnTo>
                    <a:pt x="774" y="24"/>
                  </a:lnTo>
                  <a:lnTo>
                    <a:pt x="775" y="24"/>
                  </a:lnTo>
                  <a:lnTo>
                    <a:pt x="775" y="24"/>
                  </a:lnTo>
                  <a:lnTo>
                    <a:pt x="774" y="25"/>
                  </a:lnTo>
                  <a:lnTo>
                    <a:pt x="774" y="25"/>
                  </a:lnTo>
                  <a:lnTo>
                    <a:pt x="774" y="29"/>
                  </a:lnTo>
                  <a:lnTo>
                    <a:pt x="775" y="30"/>
                  </a:lnTo>
                  <a:lnTo>
                    <a:pt x="774" y="30"/>
                  </a:lnTo>
                  <a:lnTo>
                    <a:pt x="774" y="30"/>
                  </a:lnTo>
                  <a:lnTo>
                    <a:pt x="774" y="29"/>
                  </a:lnTo>
                  <a:lnTo>
                    <a:pt x="772" y="27"/>
                  </a:lnTo>
                  <a:lnTo>
                    <a:pt x="772" y="25"/>
                  </a:lnTo>
                  <a:lnTo>
                    <a:pt x="771" y="25"/>
                  </a:lnTo>
                  <a:lnTo>
                    <a:pt x="769" y="25"/>
                  </a:lnTo>
                  <a:lnTo>
                    <a:pt x="766" y="24"/>
                  </a:lnTo>
                  <a:lnTo>
                    <a:pt x="766" y="24"/>
                  </a:lnTo>
                  <a:lnTo>
                    <a:pt x="764" y="24"/>
                  </a:lnTo>
                  <a:lnTo>
                    <a:pt x="764" y="24"/>
                  </a:lnTo>
                  <a:lnTo>
                    <a:pt x="763" y="24"/>
                  </a:lnTo>
                  <a:lnTo>
                    <a:pt x="760" y="22"/>
                  </a:lnTo>
                  <a:lnTo>
                    <a:pt x="757" y="22"/>
                  </a:lnTo>
                  <a:lnTo>
                    <a:pt x="755" y="22"/>
                  </a:lnTo>
                  <a:lnTo>
                    <a:pt x="753" y="24"/>
                  </a:lnTo>
                  <a:lnTo>
                    <a:pt x="750" y="21"/>
                  </a:lnTo>
                  <a:lnTo>
                    <a:pt x="749" y="21"/>
                  </a:lnTo>
                  <a:lnTo>
                    <a:pt x="749" y="21"/>
                  </a:lnTo>
                  <a:lnTo>
                    <a:pt x="747" y="19"/>
                  </a:lnTo>
                  <a:lnTo>
                    <a:pt x="744" y="18"/>
                  </a:lnTo>
                  <a:lnTo>
                    <a:pt x="744" y="16"/>
                  </a:lnTo>
                  <a:lnTo>
                    <a:pt x="744" y="14"/>
                  </a:lnTo>
                  <a:lnTo>
                    <a:pt x="744" y="13"/>
                  </a:lnTo>
                  <a:lnTo>
                    <a:pt x="747" y="13"/>
                  </a:lnTo>
                  <a:close/>
                  <a:moveTo>
                    <a:pt x="2860" y="8"/>
                  </a:moveTo>
                  <a:lnTo>
                    <a:pt x="2862" y="8"/>
                  </a:lnTo>
                  <a:lnTo>
                    <a:pt x="2862" y="10"/>
                  </a:lnTo>
                  <a:lnTo>
                    <a:pt x="2862" y="10"/>
                  </a:lnTo>
                  <a:lnTo>
                    <a:pt x="2863" y="11"/>
                  </a:lnTo>
                  <a:lnTo>
                    <a:pt x="2865" y="13"/>
                  </a:lnTo>
                  <a:lnTo>
                    <a:pt x="2865" y="13"/>
                  </a:lnTo>
                  <a:lnTo>
                    <a:pt x="2865" y="14"/>
                  </a:lnTo>
                  <a:lnTo>
                    <a:pt x="2866" y="16"/>
                  </a:lnTo>
                  <a:lnTo>
                    <a:pt x="2866" y="16"/>
                  </a:lnTo>
                  <a:lnTo>
                    <a:pt x="2868" y="16"/>
                  </a:lnTo>
                  <a:lnTo>
                    <a:pt x="2870" y="18"/>
                  </a:lnTo>
                  <a:lnTo>
                    <a:pt x="2870" y="18"/>
                  </a:lnTo>
                  <a:lnTo>
                    <a:pt x="2871" y="19"/>
                  </a:lnTo>
                  <a:lnTo>
                    <a:pt x="2871" y="19"/>
                  </a:lnTo>
                  <a:lnTo>
                    <a:pt x="2870" y="19"/>
                  </a:lnTo>
                  <a:lnTo>
                    <a:pt x="2870" y="19"/>
                  </a:lnTo>
                  <a:lnTo>
                    <a:pt x="2868" y="18"/>
                  </a:lnTo>
                  <a:lnTo>
                    <a:pt x="2865" y="18"/>
                  </a:lnTo>
                  <a:lnTo>
                    <a:pt x="2862" y="16"/>
                  </a:lnTo>
                  <a:lnTo>
                    <a:pt x="2860" y="16"/>
                  </a:lnTo>
                  <a:lnTo>
                    <a:pt x="2860" y="14"/>
                  </a:lnTo>
                  <a:lnTo>
                    <a:pt x="2860" y="14"/>
                  </a:lnTo>
                  <a:lnTo>
                    <a:pt x="2859" y="14"/>
                  </a:lnTo>
                  <a:lnTo>
                    <a:pt x="2859" y="14"/>
                  </a:lnTo>
                  <a:lnTo>
                    <a:pt x="2857" y="13"/>
                  </a:lnTo>
                  <a:lnTo>
                    <a:pt x="2854" y="11"/>
                  </a:lnTo>
                  <a:lnTo>
                    <a:pt x="2854" y="10"/>
                  </a:lnTo>
                  <a:lnTo>
                    <a:pt x="2855" y="8"/>
                  </a:lnTo>
                  <a:lnTo>
                    <a:pt x="2860" y="8"/>
                  </a:lnTo>
                  <a:close/>
                  <a:moveTo>
                    <a:pt x="2873" y="5"/>
                  </a:moveTo>
                  <a:lnTo>
                    <a:pt x="2873" y="5"/>
                  </a:lnTo>
                  <a:lnTo>
                    <a:pt x="2873" y="5"/>
                  </a:lnTo>
                  <a:lnTo>
                    <a:pt x="2873" y="5"/>
                  </a:lnTo>
                  <a:lnTo>
                    <a:pt x="2873" y="5"/>
                  </a:lnTo>
                  <a:lnTo>
                    <a:pt x="2874" y="6"/>
                  </a:lnTo>
                  <a:lnTo>
                    <a:pt x="2874" y="6"/>
                  </a:lnTo>
                  <a:lnTo>
                    <a:pt x="2874" y="6"/>
                  </a:lnTo>
                  <a:lnTo>
                    <a:pt x="2876" y="6"/>
                  </a:lnTo>
                  <a:lnTo>
                    <a:pt x="2876" y="8"/>
                  </a:lnTo>
                  <a:lnTo>
                    <a:pt x="2876" y="8"/>
                  </a:lnTo>
                  <a:lnTo>
                    <a:pt x="2876" y="8"/>
                  </a:lnTo>
                  <a:lnTo>
                    <a:pt x="2876" y="10"/>
                  </a:lnTo>
                  <a:lnTo>
                    <a:pt x="2874" y="10"/>
                  </a:lnTo>
                  <a:lnTo>
                    <a:pt x="2871" y="11"/>
                  </a:lnTo>
                  <a:lnTo>
                    <a:pt x="2871" y="11"/>
                  </a:lnTo>
                  <a:lnTo>
                    <a:pt x="2871" y="10"/>
                  </a:lnTo>
                  <a:lnTo>
                    <a:pt x="2871" y="10"/>
                  </a:lnTo>
                  <a:lnTo>
                    <a:pt x="2871" y="10"/>
                  </a:lnTo>
                  <a:lnTo>
                    <a:pt x="2871" y="8"/>
                  </a:lnTo>
                  <a:lnTo>
                    <a:pt x="2873" y="8"/>
                  </a:lnTo>
                  <a:lnTo>
                    <a:pt x="2873" y="8"/>
                  </a:lnTo>
                  <a:lnTo>
                    <a:pt x="2873" y="8"/>
                  </a:lnTo>
                  <a:lnTo>
                    <a:pt x="2871" y="6"/>
                  </a:lnTo>
                  <a:lnTo>
                    <a:pt x="2871" y="6"/>
                  </a:lnTo>
                  <a:lnTo>
                    <a:pt x="2871" y="6"/>
                  </a:lnTo>
                  <a:lnTo>
                    <a:pt x="2871" y="5"/>
                  </a:lnTo>
                  <a:lnTo>
                    <a:pt x="2873" y="5"/>
                  </a:lnTo>
                  <a:lnTo>
                    <a:pt x="2873" y="5"/>
                  </a:lnTo>
                  <a:close/>
                  <a:moveTo>
                    <a:pt x="2654" y="0"/>
                  </a:moveTo>
                  <a:lnTo>
                    <a:pt x="2655" y="0"/>
                  </a:lnTo>
                  <a:lnTo>
                    <a:pt x="2655" y="2"/>
                  </a:lnTo>
                  <a:lnTo>
                    <a:pt x="2658" y="3"/>
                  </a:lnTo>
                  <a:lnTo>
                    <a:pt x="2658" y="3"/>
                  </a:lnTo>
                  <a:lnTo>
                    <a:pt x="2657" y="3"/>
                  </a:lnTo>
                  <a:lnTo>
                    <a:pt x="2657" y="5"/>
                  </a:lnTo>
                  <a:lnTo>
                    <a:pt x="2657" y="6"/>
                  </a:lnTo>
                  <a:lnTo>
                    <a:pt x="2657" y="6"/>
                  </a:lnTo>
                  <a:lnTo>
                    <a:pt x="2657" y="8"/>
                  </a:lnTo>
                  <a:lnTo>
                    <a:pt x="2658" y="8"/>
                  </a:lnTo>
                  <a:lnTo>
                    <a:pt x="2658" y="8"/>
                  </a:lnTo>
                  <a:lnTo>
                    <a:pt x="2660" y="11"/>
                  </a:lnTo>
                  <a:lnTo>
                    <a:pt x="2661" y="11"/>
                  </a:lnTo>
                  <a:lnTo>
                    <a:pt x="2663" y="11"/>
                  </a:lnTo>
                  <a:lnTo>
                    <a:pt x="2663" y="11"/>
                  </a:lnTo>
                  <a:lnTo>
                    <a:pt x="2665" y="13"/>
                  </a:lnTo>
                  <a:lnTo>
                    <a:pt x="2665" y="13"/>
                  </a:lnTo>
                  <a:lnTo>
                    <a:pt x="2663" y="14"/>
                  </a:lnTo>
                  <a:lnTo>
                    <a:pt x="2661" y="13"/>
                  </a:lnTo>
                  <a:lnTo>
                    <a:pt x="2660" y="13"/>
                  </a:lnTo>
                  <a:lnTo>
                    <a:pt x="2660" y="14"/>
                  </a:lnTo>
                  <a:lnTo>
                    <a:pt x="2660" y="14"/>
                  </a:lnTo>
                  <a:lnTo>
                    <a:pt x="2660" y="14"/>
                  </a:lnTo>
                  <a:lnTo>
                    <a:pt x="2660" y="14"/>
                  </a:lnTo>
                  <a:lnTo>
                    <a:pt x="2660" y="14"/>
                  </a:lnTo>
                  <a:lnTo>
                    <a:pt x="2658" y="13"/>
                  </a:lnTo>
                  <a:lnTo>
                    <a:pt x="2658" y="11"/>
                  </a:lnTo>
                  <a:lnTo>
                    <a:pt x="2658" y="8"/>
                  </a:lnTo>
                  <a:lnTo>
                    <a:pt x="2657" y="8"/>
                  </a:lnTo>
                  <a:lnTo>
                    <a:pt x="2657" y="8"/>
                  </a:lnTo>
                  <a:lnTo>
                    <a:pt x="2657" y="8"/>
                  </a:lnTo>
                  <a:lnTo>
                    <a:pt x="2655" y="8"/>
                  </a:lnTo>
                  <a:lnTo>
                    <a:pt x="2654" y="8"/>
                  </a:lnTo>
                  <a:lnTo>
                    <a:pt x="2654" y="8"/>
                  </a:lnTo>
                  <a:lnTo>
                    <a:pt x="2654" y="8"/>
                  </a:lnTo>
                  <a:lnTo>
                    <a:pt x="2654" y="6"/>
                  </a:lnTo>
                  <a:lnTo>
                    <a:pt x="2654" y="6"/>
                  </a:lnTo>
                  <a:lnTo>
                    <a:pt x="2654" y="6"/>
                  </a:lnTo>
                  <a:lnTo>
                    <a:pt x="2652" y="5"/>
                  </a:lnTo>
                  <a:lnTo>
                    <a:pt x="2652" y="5"/>
                  </a:lnTo>
                  <a:lnTo>
                    <a:pt x="2652" y="5"/>
                  </a:lnTo>
                  <a:lnTo>
                    <a:pt x="2652" y="5"/>
                  </a:lnTo>
                  <a:lnTo>
                    <a:pt x="2650" y="3"/>
                  </a:lnTo>
                  <a:lnTo>
                    <a:pt x="2650" y="3"/>
                  </a:lnTo>
                  <a:lnTo>
                    <a:pt x="2649" y="3"/>
                  </a:lnTo>
                  <a:lnTo>
                    <a:pt x="2649" y="3"/>
                  </a:lnTo>
                  <a:lnTo>
                    <a:pt x="2649" y="3"/>
                  </a:lnTo>
                  <a:lnTo>
                    <a:pt x="2649" y="3"/>
                  </a:lnTo>
                  <a:lnTo>
                    <a:pt x="2650" y="2"/>
                  </a:lnTo>
                  <a:lnTo>
                    <a:pt x="2652" y="3"/>
                  </a:lnTo>
                  <a:lnTo>
                    <a:pt x="2652" y="3"/>
                  </a:lnTo>
                  <a:lnTo>
                    <a:pt x="2654" y="3"/>
                  </a:lnTo>
                  <a:lnTo>
                    <a:pt x="2654" y="3"/>
                  </a:lnTo>
                  <a:lnTo>
                    <a:pt x="2654" y="2"/>
                  </a:lnTo>
                  <a:lnTo>
                    <a:pt x="2652" y="2"/>
                  </a:lnTo>
                  <a:lnTo>
                    <a:pt x="2652" y="0"/>
                  </a:lnTo>
                  <a:lnTo>
                    <a:pt x="26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38" name="Freeform 358">
              <a:extLst>
                <a:ext uri="{FF2B5EF4-FFF2-40B4-BE49-F238E27FC236}">
                  <a16:creationId xmlns:a16="http://schemas.microsoft.com/office/drawing/2014/main" id="{663D3AC6-C794-4634-934E-4AACE15C5418}"/>
                </a:ext>
              </a:extLst>
            </p:cNvPr>
            <p:cNvSpPr>
              <a:spLocks noEditPoints="1"/>
            </p:cNvSpPr>
            <p:nvPr/>
          </p:nvSpPr>
          <p:spPr bwMode="auto">
            <a:xfrm>
              <a:off x="1252546" y="1336153"/>
              <a:ext cx="9034642" cy="945373"/>
            </a:xfrm>
            <a:custGeom>
              <a:avLst/>
              <a:gdLst>
                <a:gd name="T0" fmla="*/ 2730 w 4635"/>
                <a:gd name="T1" fmla="*/ 449 h 485"/>
                <a:gd name="T2" fmla="*/ 2720 w 4635"/>
                <a:gd name="T3" fmla="*/ 455 h 485"/>
                <a:gd name="T4" fmla="*/ 2731 w 4635"/>
                <a:gd name="T5" fmla="*/ 452 h 485"/>
                <a:gd name="T6" fmla="*/ 1030 w 4635"/>
                <a:gd name="T7" fmla="*/ 443 h 485"/>
                <a:gd name="T8" fmla="*/ 1033 w 4635"/>
                <a:gd name="T9" fmla="*/ 440 h 485"/>
                <a:gd name="T10" fmla="*/ 2780 w 4635"/>
                <a:gd name="T11" fmla="*/ 444 h 485"/>
                <a:gd name="T12" fmla="*/ 2779 w 4635"/>
                <a:gd name="T13" fmla="*/ 444 h 485"/>
                <a:gd name="T14" fmla="*/ 491 w 4635"/>
                <a:gd name="T15" fmla="*/ 433 h 485"/>
                <a:gd name="T16" fmla="*/ 1289 w 4635"/>
                <a:gd name="T17" fmla="*/ 433 h 485"/>
                <a:gd name="T18" fmla="*/ 1307 w 4635"/>
                <a:gd name="T19" fmla="*/ 446 h 485"/>
                <a:gd name="T20" fmla="*/ 1306 w 4635"/>
                <a:gd name="T21" fmla="*/ 452 h 485"/>
                <a:gd name="T22" fmla="*/ 1285 w 4635"/>
                <a:gd name="T23" fmla="*/ 454 h 485"/>
                <a:gd name="T24" fmla="*/ 584 w 4635"/>
                <a:gd name="T25" fmla="*/ 433 h 485"/>
                <a:gd name="T26" fmla="*/ 573 w 4635"/>
                <a:gd name="T27" fmla="*/ 447 h 485"/>
                <a:gd name="T28" fmla="*/ 614 w 4635"/>
                <a:gd name="T29" fmla="*/ 441 h 485"/>
                <a:gd name="T30" fmla="*/ 614 w 4635"/>
                <a:gd name="T31" fmla="*/ 451 h 485"/>
                <a:gd name="T32" fmla="*/ 611 w 4635"/>
                <a:gd name="T33" fmla="*/ 462 h 485"/>
                <a:gd name="T34" fmla="*/ 584 w 4635"/>
                <a:gd name="T35" fmla="*/ 465 h 485"/>
                <a:gd name="T36" fmla="*/ 562 w 4635"/>
                <a:gd name="T37" fmla="*/ 485 h 485"/>
                <a:gd name="T38" fmla="*/ 560 w 4635"/>
                <a:gd name="T39" fmla="*/ 471 h 485"/>
                <a:gd name="T40" fmla="*/ 530 w 4635"/>
                <a:gd name="T41" fmla="*/ 476 h 485"/>
                <a:gd name="T42" fmla="*/ 562 w 4635"/>
                <a:gd name="T43" fmla="*/ 457 h 485"/>
                <a:gd name="T44" fmla="*/ 529 w 4635"/>
                <a:gd name="T45" fmla="*/ 454 h 485"/>
                <a:gd name="T46" fmla="*/ 511 w 4635"/>
                <a:gd name="T47" fmla="*/ 451 h 485"/>
                <a:gd name="T48" fmla="*/ 558 w 4635"/>
                <a:gd name="T49" fmla="*/ 440 h 485"/>
                <a:gd name="T50" fmla="*/ 491 w 4635"/>
                <a:gd name="T51" fmla="*/ 430 h 485"/>
                <a:gd name="T52" fmla="*/ 891 w 4635"/>
                <a:gd name="T53" fmla="*/ 424 h 485"/>
                <a:gd name="T54" fmla="*/ 491 w 4635"/>
                <a:gd name="T55" fmla="*/ 424 h 485"/>
                <a:gd name="T56" fmla="*/ 2563 w 4635"/>
                <a:gd name="T57" fmla="*/ 413 h 485"/>
                <a:gd name="T58" fmla="*/ 2812 w 4635"/>
                <a:gd name="T59" fmla="*/ 411 h 485"/>
                <a:gd name="T60" fmla="*/ 2809 w 4635"/>
                <a:gd name="T61" fmla="*/ 411 h 485"/>
                <a:gd name="T62" fmla="*/ 2824 w 4635"/>
                <a:gd name="T63" fmla="*/ 413 h 485"/>
                <a:gd name="T64" fmla="*/ 3346 w 4635"/>
                <a:gd name="T65" fmla="*/ 408 h 485"/>
                <a:gd name="T66" fmla="*/ 3613 w 4635"/>
                <a:gd name="T67" fmla="*/ 402 h 485"/>
                <a:gd name="T68" fmla="*/ 585 w 4635"/>
                <a:gd name="T69" fmla="*/ 389 h 485"/>
                <a:gd name="T70" fmla="*/ 585 w 4635"/>
                <a:gd name="T71" fmla="*/ 402 h 485"/>
                <a:gd name="T72" fmla="*/ 3636 w 4635"/>
                <a:gd name="T73" fmla="*/ 389 h 485"/>
                <a:gd name="T74" fmla="*/ 3635 w 4635"/>
                <a:gd name="T75" fmla="*/ 388 h 485"/>
                <a:gd name="T76" fmla="*/ 2728 w 4635"/>
                <a:gd name="T77" fmla="*/ 378 h 485"/>
                <a:gd name="T78" fmla="*/ 2719 w 4635"/>
                <a:gd name="T79" fmla="*/ 389 h 485"/>
                <a:gd name="T80" fmla="*/ 2708 w 4635"/>
                <a:gd name="T81" fmla="*/ 386 h 485"/>
                <a:gd name="T82" fmla="*/ 2723 w 4635"/>
                <a:gd name="T83" fmla="*/ 377 h 485"/>
                <a:gd name="T84" fmla="*/ 4631 w 4635"/>
                <a:gd name="T85" fmla="*/ 373 h 485"/>
                <a:gd name="T86" fmla="*/ 3638 w 4635"/>
                <a:gd name="T87" fmla="*/ 373 h 485"/>
                <a:gd name="T88" fmla="*/ 804 w 4635"/>
                <a:gd name="T89" fmla="*/ 362 h 485"/>
                <a:gd name="T90" fmla="*/ 3584 w 4635"/>
                <a:gd name="T91" fmla="*/ 364 h 485"/>
                <a:gd name="T92" fmla="*/ 3583 w 4635"/>
                <a:gd name="T93" fmla="*/ 366 h 485"/>
                <a:gd name="T94" fmla="*/ 3329 w 4635"/>
                <a:gd name="T95" fmla="*/ 355 h 485"/>
                <a:gd name="T96" fmla="*/ 3340 w 4635"/>
                <a:gd name="T97" fmla="*/ 355 h 485"/>
                <a:gd name="T98" fmla="*/ 95 w 4635"/>
                <a:gd name="T99" fmla="*/ 339 h 485"/>
                <a:gd name="T100" fmla="*/ 95 w 4635"/>
                <a:gd name="T101" fmla="*/ 339 h 485"/>
                <a:gd name="T102" fmla="*/ 4472 w 4635"/>
                <a:gd name="T103" fmla="*/ 301 h 485"/>
                <a:gd name="T104" fmla="*/ 4368 w 4635"/>
                <a:gd name="T105" fmla="*/ 290 h 485"/>
                <a:gd name="T106" fmla="*/ 3769 w 4635"/>
                <a:gd name="T107" fmla="*/ 221 h 485"/>
                <a:gd name="T108" fmla="*/ 3818 w 4635"/>
                <a:gd name="T109" fmla="*/ 221 h 485"/>
                <a:gd name="T110" fmla="*/ 3811 w 4635"/>
                <a:gd name="T111" fmla="*/ 233 h 485"/>
                <a:gd name="T112" fmla="*/ 3775 w 4635"/>
                <a:gd name="T113" fmla="*/ 236 h 485"/>
                <a:gd name="T114" fmla="*/ 3777 w 4635"/>
                <a:gd name="T115" fmla="*/ 249 h 485"/>
                <a:gd name="T116" fmla="*/ 3764 w 4635"/>
                <a:gd name="T117" fmla="*/ 236 h 485"/>
                <a:gd name="T118" fmla="*/ 1303 w 4635"/>
                <a:gd name="T119" fmla="*/ 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35" h="485">
                  <a:moveTo>
                    <a:pt x="2763" y="451"/>
                  </a:moveTo>
                  <a:lnTo>
                    <a:pt x="2764" y="451"/>
                  </a:lnTo>
                  <a:lnTo>
                    <a:pt x="2766" y="454"/>
                  </a:lnTo>
                  <a:lnTo>
                    <a:pt x="2766" y="455"/>
                  </a:lnTo>
                  <a:lnTo>
                    <a:pt x="2766" y="455"/>
                  </a:lnTo>
                  <a:lnTo>
                    <a:pt x="2766" y="457"/>
                  </a:lnTo>
                  <a:lnTo>
                    <a:pt x="2768" y="458"/>
                  </a:lnTo>
                  <a:lnTo>
                    <a:pt x="2768" y="458"/>
                  </a:lnTo>
                  <a:lnTo>
                    <a:pt x="2768" y="460"/>
                  </a:lnTo>
                  <a:lnTo>
                    <a:pt x="2764" y="458"/>
                  </a:lnTo>
                  <a:lnTo>
                    <a:pt x="2763" y="458"/>
                  </a:lnTo>
                  <a:lnTo>
                    <a:pt x="2758" y="455"/>
                  </a:lnTo>
                  <a:lnTo>
                    <a:pt x="2758" y="454"/>
                  </a:lnTo>
                  <a:lnTo>
                    <a:pt x="2758" y="452"/>
                  </a:lnTo>
                  <a:lnTo>
                    <a:pt x="2760" y="452"/>
                  </a:lnTo>
                  <a:lnTo>
                    <a:pt x="2761" y="451"/>
                  </a:lnTo>
                  <a:lnTo>
                    <a:pt x="2763" y="451"/>
                  </a:lnTo>
                  <a:close/>
                  <a:moveTo>
                    <a:pt x="2730" y="449"/>
                  </a:moveTo>
                  <a:lnTo>
                    <a:pt x="2731" y="449"/>
                  </a:lnTo>
                  <a:lnTo>
                    <a:pt x="2731" y="449"/>
                  </a:lnTo>
                  <a:lnTo>
                    <a:pt x="2733" y="451"/>
                  </a:lnTo>
                  <a:lnTo>
                    <a:pt x="2735" y="449"/>
                  </a:lnTo>
                  <a:lnTo>
                    <a:pt x="2735" y="451"/>
                  </a:lnTo>
                  <a:lnTo>
                    <a:pt x="2735" y="451"/>
                  </a:lnTo>
                  <a:lnTo>
                    <a:pt x="2735" y="451"/>
                  </a:lnTo>
                  <a:lnTo>
                    <a:pt x="2735" y="451"/>
                  </a:lnTo>
                  <a:lnTo>
                    <a:pt x="2733" y="452"/>
                  </a:lnTo>
                  <a:lnTo>
                    <a:pt x="2731" y="454"/>
                  </a:lnTo>
                  <a:lnTo>
                    <a:pt x="2730" y="455"/>
                  </a:lnTo>
                  <a:lnTo>
                    <a:pt x="2728" y="455"/>
                  </a:lnTo>
                  <a:lnTo>
                    <a:pt x="2727" y="455"/>
                  </a:lnTo>
                  <a:lnTo>
                    <a:pt x="2725" y="457"/>
                  </a:lnTo>
                  <a:lnTo>
                    <a:pt x="2720" y="457"/>
                  </a:lnTo>
                  <a:lnTo>
                    <a:pt x="2720" y="455"/>
                  </a:lnTo>
                  <a:lnTo>
                    <a:pt x="2720" y="455"/>
                  </a:lnTo>
                  <a:lnTo>
                    <a:pt x="2720" y="455"/>
                  </a:lnTo>
                  <a:lnTo>
                    <a:pt x="2720" y="455"/>
                  </a:lnTo>
                  <a:lnTo>
                    <a:pt x="2720" y="454"/>
                  </a:lnTo>
                  <a:lnTo>
                    <a:pt x="2719" y="454"/>
                  </a:lnTo>
                  <a:lnTo>
                    <a:pt x="2717" y="454"/>
                  </a:lnTo>
                  <a:lnTo>
                    <a:pt x="2719" y="454"/>
                  </a:lnTo>
                  <a:lnTo>
                    <a:pt x="2720" y="454"/>
                  </a:lnTo>
                  <a:lnTo>
                    <a:pt x="2720" y="454"/>
                  </a:lnTo>
                  <a:lnTo>
                    <a:pt x="2722" y="454"/>
                  </a:lnTo>
                  <a:lnTo>
                    <a:pt x="2722" y="455"/>
                  </a:lnTo>
                  <a:lnTo>
                    <a:pt x="2722" y="455"/>
                  </a:lnTo>
                  <a:lnTo>
                    <a:pt x="2722" y="455"/>
                  </a:lnTo>
                  <a:lnTo>
                    <a:pt x="2723" y="455"/>
                  </a:lnTo>
                  <a:lnTo>
                    <a:pt x="2725" y="454"/>
                  </a:lnTo>
                  <a:lnTo>
                    <a:pt x="2727" y="454"/>
                  </a:lnTo>
                  <a:lnTo>
                    <a:pt x="2727" y="454"/>
                  </a:lnTo>
                  <a:lnTo>
                    <a:pt x="2728" y="452"/>
                  </a:lnTo>
                  <a:lnTo>
                    <a:pt x="2730" y="452"/>
                  </a:lnTo>
                  <a:lnTo>
                    <a:pt x="2731" y="452"/>
                  </a:lnTo>
                  <a:lnTo>
                    <a:pt x="2731" y="451"/>
                  </a:lnTo>
                  <a:lnTo>
                    <a:pt x="2731" y="451"/>
                  </a:lnTo>
                  <a:lnTo>
                    <a:pt x="2731" y="451"/>
                  </a:lnTo>
                  <a:lnTo>
                    <a:pt x="2730" y="449"/>
                  </a:lnTo>
                  <a:lnTo>
                    <a:pt x="2730" y="449"/>
                  </a:lnTo>
                  <a:close/>
                  <a:moveTo>
                    <a:pt x="0" y="444"/>
                  </a:moveTo>
                  <a:lnTo>
                    <a:pt x="3" y="444"/>
                  </a:lnTo>
                  <a:lnTo>
                    <a:pt x="5" y="444"/>
                  </a:lnTo>
                  <a:lnTo>
                    <a:pt x="7" y="446"/>
                  </a:lnTo>
                  <a:lnTo>
                    <a:pt x="7" y="447"/>
                  </a:lnTo>
                  <a:lnTo>
                    <a:pt x="5" y="447"/>
                  </a:lnTo>
                  <a:lnTo>
                    <a:pt x="2" y="446"/>
                  </a:lnTo>
                  <a:lnTo>
                    <a:pt x="2" y="446"/>
                  </a:lnTo>
                  <a:lnTo>
                    <a:pt x="0" y="444"/>
                  </a:lnTo>
                  <a:lnTo>
                    <a:pt x="0" y="444"/>
                  </a:lnTo>
                  <a:close/>
                  <a:moveTo>
                    <a:pt x="1032" y="443"/>
                  </a:moveTo>
                  <a:lnTo>
                    <a:pt x="1032" y="443"/>
                  </a:lnTo>
                  <a:lnTo>
                    <a:pt x="1030" y="443"/>
                  </a:lnTo>
                  <a:lnTo>
                    <a:pt x="1027" y="446"/>
                  </a:lnTo>
                  <a:lnTo>
                    <a:pt x="1027" y="444"/>
                  </a:lnTo>
                  <a:lnTo>
                    <a:pt x="1028" y="443"/>
                  </a:lnTo>
                  <a:lnTo>
                    <a:pt x="1032" y="443"/>
                  </a:lnTo>
                  <a:close/>
                  <a:moveTo>
                    <a:pt x="1035" y="440"/>
                  </a:moveTo>
                  <a:lnTo>
                    <a:pt x="1036" y="440"/>
                  </a:lnTo>
                  <a:lnTo>
                    <a:pt x="1038" y="440"/>
                  </a:lnTo>
                  <a:lnTo>
                    <a:pt x="1039" y="443"/>
                  </a:lnTo>
                  <a:lnTo>
                    <a:pt x="1041" y="443"/>
                  </a:lnTo>
                  <a:lnTo>
                    <a:pt x="1039" y="443"/>
                  </a:lnTo>
                  <a:lnTo>
                    <a:pt x="1038" y="441"/>
                  </a:lnTo>
                  <a:lnTo>
                    <a:pt x="1036" y="441"/>
                  </a:lnTo>
                  <a:lnTo>
                    <a:pt x="1035" y="441"/>
                  </a:lnTo>
                  <a:lnTo>
                    <a:pt x="1033" y="443"/>
                  </a:lnTo>
                  <a:lnTo>
                    <a:pt x="1033" y="443"/>
                  </a:lnTo>
                  <a:lnTo>
                    <a:pt x="1033" y="443"/>
                  </a:lnTo>
                  <a:lnTo>
                    <a:pt x="1033" y="441"/>
                  </a:lnTo>
                  <a:lnTo>
                    <a:pt x="1033" y="440"/>
                  </a:lnTo>
                  <a:lnTo>
                    <a:pt x="1035" y="440"/>
                  </a:lnTo>
                  <a:close/>
                  <a:moveTo>
                    <a:pt x="2774" y="435"/>
                  </a:moveTo>
                  <a:lnTo>
                    <a:pt x="2776" y="436"/>
                  </a:lnTo>
                  <a:lnTo>
                    <a:pt x="2777" y="436"/>
                  </a:lnTo>
                  <a:lnTo>
                    <a:pt x="2779" y="436"/>
                  </a:lnTo>
                  <a:lnTo>
                    <a:pt x="2780" y="436"/>
                  </a:lnTo>
                  <a:lnTo>
                    <a:pt x="2780" y="438"/>
                  </a:lnTo>
                  <a:lnTo>
                    <a:pt x="2780" y="438"/>
                  </a:lnTo>
                  <a:lnTo>
                    <a:pt x="2780" y="440"/>
                  </a:lnTo>
                  <a:lnTo>
                    <a:pt x="2780" y="440"/>
                  </a:lnTo>
                  <a:lnTo>
                    <a:pt x="2780" y="440"/>
                  </a:lnTo>
                  <a:lnTo>
                    <a:pt x="2782" y="440"/>
                  </a:lnTo>
                  <a:lnTo>
                    <a:pt x="2782" y="441"/>
                  </a:lnTo>
                  <a:lnTo>
                    <a:pt x="2782" y="441"/>
                  </a:lnTo>
                  <a:lnTo>
                    <a:pt x="2782" y="441"/>
                  </a:lnTo>
                  <a:lnTo>
                    <a:pt x="2782" y="443"/>
                  </a:lnTo>
                  <a:lnTo>
                    <a:pt x="2780" y="443"/>
                  </a:lnTo>
                  <a:lnTo>
                    <a:pt x="2780" y="444"/>
                  </a:lnTo>
                  <a:lnTo>
                    <a:pt x="2782" y="444"/>
                  </a:lnTo>
                  <a:lnTo>
                    <a:pt x="2782" y="446"/>
                  </a:lnTo>
                  <a:lnTo>
                    <a:pt x="2782" y="446"/>
                  </a:lnTo>
                  <a:lnTo>
                    <a:pt x="2782" y="446"/>
                  </a:lnTo>
                  <a:lnTo>
                    <a:pt x="2782" y="446"/>
                  </a:lnTo>
                  <a:lnTo>
                    <a:pt x="2783" y="446"/>
                  </a:lnTo>
                  <a:lnTo>
                    <a:pt x="2783" y="446"/>
                  </a:lnTo>
                  <a:lnTo>
                    <a:pt x="2783" y="446"/>
                  </a:lnTo>
                  <a:lnTo>
                    <a:pt x="2783" y="447"/>
                  </a:lnTo>
                  <a:lnTo>
                    <a:pt x="2782" y="447"/>
                  </a:lnTo>
                  <a:lnTo>
                    <a:pt x="2780" y="446"/>
                  </a:lnTo>
                  <a:lnTo>
                    <a:pt x="2779" y="446"/>
                  </a:lnTo>
                  <a:lnTo>
                    <a:pt x="2777" y="446"/>
                  </a:lnTo>
                  <a:lnTo>
                    <a:pt x="2777" y="446"/>
                  </a:lnTo>
                  <a:lnTo>
                    <a:pt x="2777" y="446"/>
                  </a:lnTo>
                  <a:lnTo>
                    <a:pt x="2779" y="444"/>
                  </a:lnTo>
                  <a:lnTo>
                    <a:pt x="2779" y="444"/>
                  </a:lnTo>
                  <a:lnTo>
                    <a:pt x="2779" y="444"/>
                  </a:lnTo>
                  <a:lnTo>
                    <a:pt x="2777" y="441"/>
                  </a:lnTo>
                  <a:lnTo>
                    <a:pt x="2777" y="440"/>
                  </a:lnTo>
                  <a:lnTo>
                    <a:pt x="2776" y="440"/>
                  </a:lnTo>
                  <a:lnTo>
                    <a:pt x="2774" y="440"/>
                  </a:lnTo>
                  <a:lnTo>
                    <a:pt x="2771" y="440"/>
                  </a:lnTo>
                  <a:lnTo>
                    <a:pt x="2771" y="438"/>
                  </a:lnTo>
                  <a:lnTo>
                    <a:pt x="2771" y="438"/>
                  </a:lnTo>
                  <a:lnTo>
                    <a:pt x="2771" y="438"/>
                  </a:lnTo>
                  <a:lnTo>
                    <a:pt x="2772" y="438"/>
                  </a:lnTo>
                  <a:lnTo>
                    <a:pt x="2772" y="438"/>
                  </a:lnTo>
                  <a:lnTo>
                    <a:pt x="2772" y="438"/>
                  </a:lnTo>
                  <a:lnTo>
                    <a:pt x="2774" y="436"/>
                  </a:lnTo>
                  <a:lnTo>
                    <a:pt x="2774" y="436"/>
                  </a:lnTo>
                  <a:lnTo>
                    <a:pt x="2772" y="436"/>
                  </a:lnTo>
                  <a:lnTo>
                    <a:pt x="2772" y="436"/>
                  </a:lnTo>
                  <a:lnTo>
                    <a:pt x="2774" y="435"/>
                  </a:lnTo>
                  <a:close/>
                  <a:moveTo>
                    <a:pt x="489" y="433"/>
                  </a:moveTo>
                  <a:lnTo>
                    <a:pt x="491" y="433"/>
                  </a:lnTo>
                  <a:lnTo>
                    <a:pt x="491" y="433"/>
                  </a:lnTo>
                  <a:lnTo>
                    <a:pt x="491" y="435"/>
                  </a:lnTo>
                  <a:lnTo>
                    <a:pt x="491" y="435"/>
                  </a:lnTo>
                  <a:lnTo>
                    <a:pt x="491" y="436"/>
                  </a:lnTo>
                  <a:lnTo>
                    <a:pt x="491" y="436"/>
                  </a:lnTo>
                  <a:lnTo>
                    <a:pt x="491" y="438"/>
                  </a:lnTo>
                  <a:lnTo>
                    <a:pt x="491" y="438"/>
                  </a:lnTo>
                  <a:lnTo>
                    <a:pt x="491" y="438"/>
                  </a:lnTo>
                  <a:lnTo>
                    <a:pt x="489" y="440"/>
                  </a:lnTo>
                  <a:lnTo>
                    <a:pt x="489" y="440"/>
                  </a:lnTo>
                  <a:lnTo>
                    <a:pt x="488" y="438"/>
                  </a:lnTo>
                  <a:lnTo>
                    <a:pt x="488" y="436"/>
                  </a:lnTo>
                  <a:lnTo>
                    <a:pt x="488" y="435"/>
                  </a:lnTo>
                  <a:lnTo>
                    <a:pt x="488" y="433"/>
                  </a:lnTo>
                  <a:lnTo>
                    <a:pt x="488" y="433"/>
                  </a:lnTo>
                  <a:lnTo>
                    <a:pt x="489" y="433"/>
                  </a:lnTo>
                  <a:close/>
                  <a:moveTo>
                    <a:pt x="1285" y="432"/>
                  </a:moveTo>
                  <a:lnTo>
                    <a:pt x="1289" y="433"/>
                  </a:lnTo>
                  <a:lnTo>
                    <a:pt x="1290" y="433"/>
                  </a:lnTo>
                  <a:lnTo>
                    <a:pt x="1292" y="433"/>
                  </a:lnTo>
                  <a:lnTo>
                    <a:pt x="1292" y="435"/>
                  </a:lnTo>
                  <a:lnTo>
                    <a:pt x="1293" y="436"/>
                  </a:lnTo>
                  <a:lnTo>
                    <a:pt x="1293" y="436"/>
                  </a:lnTo>
                  <a:lnTo>
                    <a:pt x="1295" y="438"/>
                  </a:lnTo>
                  <a:lnTo>
                    <a:pt x="1296" y="440"/>
                  </a:lnTo>
                  <a:lnTo>
                    <a:pt x="1298" y="440"/>
                  </a:lnTo>
                  <a:lnTo>
                    <a:pt x="1298" y="440"/>
                  </a:lnTo>
                  <a:lnTo>
                    <a:pt x="1300" y="440"/>
                  </a:lnTo>
                  <a:lnTo>
                    <a:pt x="1304" y="441"/>
                  </a:lnTo>
                  <a:lnTo>
                    <a:pt x="1306" y="443"/>
                  </a:lnTo>
                  <a:lnTo>
                    <a:pt x="1309" y="443"/>
                  </a:lnTo>
                  <a:lnTo>
                    <a:pt x="1311" y="443"/>
                  </a:lnTo>
                  <a:lnTo>
                    <a:pt x="1311" y="444"/>
                  </a:lnTo>
                  <a:lnTo>
                    <a:pt x="1309" y="446"/>
                  </a:lnTo>
                  <a:lnTo>
                    <a:pt x="1307" y="446"/>
                  </a:lnTo>
                  <a:lnTo>
                    <a:pt x="1307" y="446"/>
                  </a:lnTo>
                  <a:lnTo>
                    <a:pt x="1309" y="447"/>
                  </a:lnTo>
                  <a:lnTo>
                    <a:pt x="1311" y="447"/>
                  </a:lnTo>
                  <a:lnTo>
                    <a:pt x="1312" y="447"/>
                  </a:lnTo>
                  <a:lnTo>
                    <a:pt x="1312" y="446"/>
                  </a:lnTo>
                  <a:lnTo>
                    <a:pt x="1314" y="446"/>
                  </a:lnTo>
                  <a:lnTo>
                    <a:pt x="1314" y="447"/>
                  </a:lnTo>
                  <a:lnTo>
                    <a:pt x="1312" y="449"/>
                  </a:lnTo>
                  <a:lnTo>
                    <a:pt x="1311" y="451"/>
                  </a:lnTo>
                  <a:lnTo>
                    <a:pt x="1311" y="451"/>
                  </a:lnTo>
                  <a:lnTo>
                    <a:pt x="1309" y="452"/>
                  </a:lnTo>
                  <a:lnTo>
                    <a:pt x="1309" y="452"/>
                  </a:lnTo>
                  <a:lnTo>
                    <a:pt x="1309" y="452"/>
                  </a:lnTo>
                  <a:lnTo>
                    <a:pt x="1307" y="452"/>
                  </a:lnTo>
                  <a:lnTo>
                    <a:pt x="1307" y="451"/>
                  </a:lnTo>
                  <a:lnTo>
                    <a:pt x="1307" y="451"/>
                  </a:lnTo>
                  <a:lnTo>
                    <a:pt x="1307" y="452"/>
                  </a:lnTo>
                  <a:lnTo>
                    <a:pt x="1306" y="452"/>
                  </a:lnTo>
                  <a:lnTo>
                    <a:pt x="1306" y="452"/>
                  </a:lnTo>
                  <a:lnTo>
                    <a:pt x="1304" y="451"/>
                  </a:lnTo>
                  <a:lnTo>
                    <a:pt x="1303" y="451"/>
                  </a:lnTo>
                  <a:lnTo>
                    <a:pt x="1300" y="452"/>
                  </a:lnTo>
                  <a:lnTo>
                    <a:pt x="1298" y="452"/>
                  </a:lnTo>
                  <a:lnTo>
                    <a:pt x="1295" y="451"/>
                  </a:lnTo>
                  <a:lnTo>
                    <a:pt x="1295" y="451"/>
                  </a:lnTo>
                  <a:lnTo>
                    <a:pt x="1293" y="451"/>
                  </a:lnTo>
                  <a:lnTo>
                    <a:pt x="1293" y="451"/>
                  </a:lnTo>
                  <a:lnTo>
                    <a:pt x="1293" y="452"/>
                  </a:lnTo>
                  <a:lnTo>
                    <a:pt x="1293" y="452"/>
                  </a:lnTo>
                  <a:lnTo>
                    <a:pt x="1290" y="454"/>
                  </a:lnTo>
                  <a:lnTo>
                    <a:pt x="1287" y="457"/>
                  </a:lnTo>
                  <a:lnTo>
                    <a:pt x="1285" y="458"/>
                  </a:lnTo>
                  <a:lnTo>
                    <a:pt x="1284" y="458"/>
                  </a:lnTo>
                  <a:lnTo>
                    <a:pt x="1284" y="457"/>
                  </a:lnTo>
                  <a:lnTo>
                    <a:pt x="1285" y="457"/>
                  </a:lnTo>
                  <a:lnTo>
                    <a:pt x="1285" y="455"/>
                  </a:lnTo>
                  <a:lnTo>
                    <a:pt x="1285" y="454"/>
                  </a:lnTo>
                  <a:lnTo>
                    <a:pt x="1287" y="452"/>
                  </a:lnTo>
                  <a:lnTo>
                    <a:pt x="1287" y="451"/>
                  </a:lnTo>
                  <a:lnTo>
                    <a:pt x="1287" y="451"/>
                  </a:lnTo>
                  <a:lnTo>
                    <a:pt x="1287" y="449"/>
                  </a:lnTo>
                  <a:lnTo>
                    <a:pt x="1285" y="449"/>
                  </a:lnTo>
                  <a:lnTo>
                    <a:pt x="1285" y="447"/>
                  </a:lnTo>
                  <a:lnTo>
                    <a:pt x="1284" y="444"/>
                  </a:lnTo>
                  <a:lnTo>
                    <a:pt x="1282" y="443"/>
                  </a:lnTo>
                  <a:lnTo>
                    <a:pt x="1282" y="443"/>
                  </a:lnTo>
                  <a:lnTo>
                    <a:pt x="1282" y="441"/>
                  </a:lnTo>
                  <a:lnTo>
                    <a:pt x="1284" y="440"/>
                  </a:lnTo>
                  <a:lnTo>
                    <a:pt x="1285" y="436"/>
                  </a:lnTo>
                  <a:lnTo>
                    <a:pt x="1285" y="435"/>
                  </a:lnTo>
                  <a:lnTo>
                    <a:pt x="1285" y="433"/>
                  </a:lnTo>
                  <a:lnTo>
                    <a:pt x="1285" y="432"/>
                  </a:lnTo>
                  <a:close/>
                  <a:moveTo>
                    <a:pt x="582" y="432"/>
                  </a:moveTo>
                  <a:lnTo>
                    <a:pt x="584" y="433"/>
                  </a:lnTo>
                  <a:lnTo>
                    <a:pt x="584" y="433"/>
                  </a:lnTo>
                  <a:lnTo>
                    <a:pt x="585" y="433"/>
                  </a:lnTo>
                  <a:lnTo>
                    <a:pt x="588" y="433"/>
                  </a:lnTo>
                  <a:lnTo>
                    <a:pt x="592" y="435"/>
                  </a:lnTo>
                  <a:lnTo>
                    <a:pt x="593" y="435"/>
                  </a:lnTo>
                  <a:lnTo>
                    <a:pt x="592" y="436"/>
                  </a:lnTo>
                  <a:lnTo>
                    <a:pt x="587" y="440"/>
                  </a:lnTo>
                  <a:lnTo>
                    <a:pt x="584" y="441"/>
                  </a:lnTo>
                  <a:lnTo>
                    <a:pt x="581" y="441"/>
                  </a:lnTo>
                  <a:lnTo>
                    <a:pt x="579" y="441"/>
                  </a:lnTo>
                  <a:lnTo>
                    <a:pt x="579" y="441"/>
                  </a:lnTo>
                  <a:lnTo>
                    <a:pt x="577" y="443"/>
                  </a:lnTo>
                  <a:lnTo>
                    <a:pt x="577" y="444"/>
                  </a:lnTo>
                  <a:lnTo>
                    <a:pt x="576" y="444"/>
                  </a:lnTo>
                  <a:lnTo>
                    <a:pt x="576" y="444"/>
                  </a:lnTo>
                  <a:lnTo>
                    <a:pt x="576" y="446"/>
                  </a:lnTo>
                  <a:lnTo>
                    <a:pt x="576" y="446"/>
                  </a:lnTo>
                  <a:lnTo>
                    <a:pt x="574" y="446"/>
                  </a:lnTo>
                  <a:lnTo>
                    <a:pt x="573" y="447"/>
                  </a:lnTo>
                  <a:lnTo>
                    <a:pt x="574" y="447"/>
                  </a:lnTo>
                  <a:lnTo>
                    <a:pt x="577" y="447"/>
                  </a:lnTo>
                  <a:lnTo>
                    <a:pt x="581" y="447"/>
                  </a:lnTo>
                  <a:lnTo>
                    <a:pt x="581" y="449"/>
                  </a:lnTo>
                  <a:lnTo>
                    <a:pt x="584" y="449"/>
                  </a:lnTo>
                  <a:lnTo>
                    <a:pt x="584" y="449"/>
                  </a:lnTo>
                  <a:lnTo>
                    <a:pt x="585" y="449"/>
                  </a:lnTo>
                  <a:lnTo>
                    <a:pt x="587" y="449"/>
                  </a:lnTo>
                  <a:lnTo>
                    <a:pt x="587" y="449"/>
                  </a:lnTo>
                  <a:lnTo>
                    <a:pt x="593" y="449"/>
                  </a:lnTo>
                  <a:lnTo>
                    <a:pt x="598" y="449"/>
                  </a:lnTo>
                  <a:lnTo>
                    <a:pt x="599" y="449"/>
                  </a:lnTo>
                  <a:lnTo>
                    <a:pt x="604" y="447"/>
                  </a:lnTo>
                  <a:lnTo>
                    <a:pt x="606" y="446"/>
                  </a:lnTo>
                  <a:lnTo>
                    <a:pt x="606" y="444"/>
                  </a:lnTo>
                  <a:lnTo>
                    <a:pt x="609" y="443"/>
                  </a:lnTo>
                  <a:lnTo>
                    <a:pt x="612" y="441"/>
                  </a:lnTo>
                  <a:lnTo>
                    <a:pt x="614" y="441"/>
                  </a:lnTo>
                  <a:lnTo>
                    <a:pt x="614" y="441"/>
                  </a:lnTo>
                  <a:lnTo>
                    <a:pt x="614" y="441"/>
                  </a:lnTo>
                  <a:lnTo>
                    <a:pt x="614" y="443"/>
                  </a:lnTo>
                  <a:lnTo>
                    <a:pt x="614" y="443"/>
                  </a:lnTo>
                  <a:lnTo>
                    <a:pt x="612" y="444"/>
                  </a:lnTo>
                  <a:lnTo>
                    <a:pt x="611" y="446"/>
                  </a:lnTo>
                  <a:lnTo>
                    <a:pt x="611" y="446"/>
                  </a:lnTo>
                  <a:lnTo>
                    <a:pt x="611" y="446"/>
                  </a:lnTo>
                  <a:lnTo>
                    <a:pt x="611" y="447"/>
                  </a:lnTo>
                  <a:lnTo>
                    <a:pt x="614" y="446"/>
                  </a:lnTo>
                  <a:lnTo>
                    <a:pt x="615" y="446"/>
                  </a:lnTo>
                  <a:lnTo>
                    <a:pt x="615" y="446"/>
                  </a:lnTo>
                  <a:lnTo>
                    <a:pt x="615" y="447"/>
                  </a:lnTo>
                  <a:lnTo>
                    <a:pt x="615" y="447"/>
                  </a:lnTo>
                  <a:lnTo>
                    <a:pt x="614" y="449"/>
                  </a:lnTo>
                  <a:lnTo>
                    <a:pt x="614" y="449"/>
                  </a:lnTo>
                  <a:lnTo>
                    <a:pt x="614" y="451"/>
                  </a:lnTo>
                  <a:lnTo>
                    <a:pt x="614" y="451"/>
                  </a:lnTo>
                  <a:lnTo>
                    <a:pt x="614" y="452"/>
                  </a:lnTo>
                  <a:lnTo>
                    <a:pt x="612" y="452"/>
                  </a:lnTo>
                  <a:lnTo>
                    <a:pt x="612" y="452"/>
                  </a:lnTo>
                  <a:lnTo>
                    <a:pt x="611" y="454"/>
                  </a:lnTo>
                  <a:lnTo>
                    <a:pt x="611" y="454"/>
                  </a:lnTo>
                  <a:lnTo>
                    <a:pt x="609" y="455"/>
                  </a:lnTo>
                  <a:lnTo>
                    <a:pt x="609" y="455"/>
                  </a:lnTo>
                  <a:lnTo>
                    <a:pt x="611" y="455"/>
                  </a:lnTo>
                  <a:lnTo>
                    <a:pt x="611" y="457"/>
                  </a:lnTo>
                  <a:lnTo>
                    <a:pt x="607" y="457"/>
                  </a:lnTo>
                  <a:lnTo>
                    <a:pt x="607" y="457"/>
                  </a:lnTo>
                  <a:lnTo>
                    <a:pt x="607" y="458"/>
                  </a:lnTo>
                  <a:lnTo>
                    <a:pt x="606" y="460"/>
                  </a:lnTo>
                  <a:lnTo>
                    <a:pt x="606" y="460"/>
                  </a:lnTo>
                  <a:lnTo>
                    <a:pt x="607" y="462"/>
                  </a:lnTo>
                  <a:lnTo>
                    <a:pt x="607" y="462"/>
                  </a:lnTo>
                  <a:lnTo>
                    <a:pt x="611" y="462"/>
                  </a:lnTo>
                  <a:lnTo>
                    <a:pt x="611" y="462"/>
                  </a:lnTo>
                  <a:lnTo>
                    <a:pt x="611" y="462"/>
                  </a:lnTo>
                  <a:lnTo>
                    <a:pt x="611" y="463"/>
                  </a:lnTo>
                  <a:lnTo>
                    <a:pt x="611" y="463"/>
                  </a:lnTo>
                  <a:lnTo>
                    <a:pt x="609" y="465"/>
                  </a:lnTo>
                  <a:lnTo>
                    <a:pt x="607" y="465"/>
                  </a:lnTo>
                  <a:lnTo>
                    <a:pt x="606" y="465"/>
                  </a:lnTo>
                  <a:lnTo>
                    <a:pt x="604" y="465"/>
                  </a:lnTo>
                  <a:lnTo>
                    <a:pt x="603" y="465"/>
                  </a:lnTo>
                  <a:lnTo>
                    <a:pt x="603" y="465"/>
                  </a:lnTo>
                  <a:lnTo>
                    <a:pt x="601" y="466"/>
                  </a:lnTo>
                  <a:lnTo>
                    <a:pt x="598" y="465"/>
                  </a:lnTo>
                  <a:lnTo>
                    <a:pt x="596" y="463"/>
                  </a:lnTo>
                  <a:lnTo>
                    <a:pt x="595" y="462"/>
                  </a:lnTo>
                  <a:lnTo>
                    <a:pt x="590" y="462"/>
                  </a:lnTo>
                  <a:lnTo>
                    <a:pt x="587" y="462"/>
                  </a:lnTo>
                  <a:lnTo>
                    <a:pt x="585" y="462"/>
                  </a:lnTo>
                  <a:lnTo>
                    <a:pt x="584" y="463"/>
                  </a:lnTo>
                  <a:lnTo>
                    <a:pt x="584" y="465"/>
                  </a:lnTo>
                  <a:lnTo>
                    <a:pt x="582" y="466"/>
                  </a:lnTo>
                  <a:lnTo>
                    <a:pt x="581" y="466"/>
                  </a:lnTo>
                  <a:lnTo>
                    <a:pt x="581" y="466"/>
                  </a:lnTo>
                  <a:lnTo>
                    <a:pt x="584" y="470"/>
                  </a:lnTo>
                  <a:lnTo>
                    <a:pt x="587" y="471"/>
                  </a:lnTo>
                  <a:lnTo>
                    <a:pt x="587" y="473"/>
                  </a:lnTo>
                  <a:lnTo>
                    <a:pt x="587" y="473"/>
                  </a:lnTo>
                  <a:lnTo>
                    <a:pt x="584" y="473"/>
                  </a:lnTo>
                  <a:lnTo>
                    <a:pt x="582" y="473"/>
                  </a:lnTo>
                  <a:lnTo>
                    <a:pt x="581" y="474"/>
                  </a:lnTo>
                  <a:lnTo>
                    <a:pt x="579" y="476"/>
                  </a:lnTo>
                  <a:lnTo>
                    <a:pt x="577" y="477"/>
                  </a:lnTo>
                  <a:lnTo>
                    <a:pt x="573" y="479"/>
                  </a:lnTo>
                  <a:lnTo>
                    <a:pt x="568" y="482"/>
                  </a:lnTo>
                  <a:lnTo>
                    <a:pt x="566" y="482"/>
                  </a:lnTo>
                  <a:lnTo>
                    <a:pt x="565" y="484"/>
                  </a:lnTo>
                  <a:lnTo>
                    <a:pt x="563" y="484"/>
                  </a:lnTo>
                  <a:lnTo>
                    <a:pt x="562" y="485"/>
                  </a:lnTo>
                  <a:lnTo>
                    <a:pt x="560" y="485"/>
                  </a:lnTo>
                  <a:lnTo>
                    <a:pt x="558" y="484"/>
                  </a:lnTo>
                  <a:lnTo>
                    <a:pt x="558" y="482"/>
                  </a:lnTo>
                  <a:lnTo>
                    <a:pt x="560" y="482"/>
                  </a:lnTo>
                  <a:lnTo>
                    <a:pt x="562" y="482"/>
                  </a:lnTo>
                  <a:lnTo>
                    <a:pt x="563" y="481"/>
                  </a:lnTo>
                  <a:lnTo>
                    <a:pt x="565" y="481"/>
                  </a:lnTo>
                  <a:lnTo>
                    <a:pt x="565" y="481"/>
                  </a:lnTo>
                  <a:lnTo>
                    <a:pt x="566" y="479"/>
                  </a:lnTo>
                  <a:lnTo>
                    <a:pt x="573" y="474"/>
                  </a:lnTo>
                  <a:lnTo>
                    <a:pt x="574" y="471"/>
                  </a:lnTo>
                  <a:lnTo>
                    <a:pt x="574" y="470"/>
                  </a:lnTo>
                  <a:lnTo>
                    <a:pt x="574" y="468"/>
                  </a:lnTo>
                  <a:lnTo>
                    <a:pt x="573" y="466"/>
                  </a:lnTo>
                  <a:lnTo>
                    <a:pt x="571" y="466"/>
                  </a:lnTo>
                  <a:lnTo>
                    <a:pt x="566" y="468"/>
                  </a:lnTo>
                  <a:lnTo>
                    <a:pt x="563" y="470"/>
                  </a:lnTo>
                  <a:lnTo>
                    <a:pt x="560" y="471"/>
                  </a:lnTo>
                  <a:lnTo>
                    <a:pt x="557" y="473"/>
                  </a:lnTo>
                  <a:lnTo>
                    <a:pt x="558" y="473"/>
                  </a:lnTo>
                  <a:lnTo>
                    <a:pt x="557" y="474"/>
                  </a:lnTo>
                  <a:lnTo>
                    <a:pt x="557" y="476"/>
                  </a:lnTo>
                  <a:lnTo>
                    <a:pt x="557" y="477"/>
                  </a:lnTo>
                  <a:lnTo>
                    <a:pt x="557" y="477"/>
                  </a:lnTo>
                  <a:lnTo>
                    <a:pt x="557" y="479"/>
                  </a:lnTo>
                  <a:lnTo>
                    <a:pt x="555" y="479"/>
                  </a:lnTo>
                  <a:lnTo>
                    <a:pt x="555" y="479"/>
                  </a:lnTo>
                  <a:lnTo>
                    <a:pt x="554" y="481"/>
                  </a:lnTo>
                  <a:lnTo>
                    <a:pt x="552" y="481"/>
                  </a:lnTo>
                  <a:lnTo>
                    <a:pt x="551" y="482"/>
                  </a:lnTo>
                  <a:lnTo>
                    <a:pt x="543" y="481"/>
                  </a:lnTo>
                  <a:lnTo>
                    <a:pt x="538" y="479"/>
                  </a:lnTo>
                  <a:lnTo>
                    <a:pt x="532" y="479"/>
                  </a:lnTo>
                  <a:lnTo>
                    <a:pt x="530" y="479"/>
                  </a:lnTo>
                  <a:lnTo>
                    <a:pt x="530" y="477"/>
                  </a:lnTo>
                  <a:lnTo>
                    <a:pt x="530" y="476"/>
                  </a:lnTo>
                  <a:lnTo>
                    <a:pt x="532" y="476"/>
                  </a:lnTo>
                  <a:lnTo>
                    <a:pt x="533" y="476"/>
                  </a:lnTo>
                  <a:lnTo>
                    <a:pt x="540" y="474"/>
                  </a:lnTo>
                  <a:lnTo>
                    <a:pt x="540" y="473"/>
                  </a:lnTo>
                  <a:lnTo>
                    <a:pt x="540" y="471"/>
                  </a:lnTo>
                  <a:lnTo>
                    <a:pt x="538" y="470"/>
                  </a:lnTo>
                  <a:lnTo>
                    <a:pt x="540" y="468"/>
                  </a:lnTo>
                  <a:lnTo>
                    <a:pt x="543" y="466"/>
                  </a:lnTo>
                  <a:lnTo>
                    <a:pt x="546" y="465"/>
                  </a:lnTo>
                  <a:lnTo>
                    <a:pt x="547" y="463"/>
                  </a:lnTo>
                  <a:lnTo>
                    <a:pt x="549" y="462"/>
                  </a:lnTo>
                  <a:lnTo>
                    <a:pt x="543" y="458"/>
                  </a:lnTo>
                  <a:lnTo>
                    <a:pt x="543" y="457"/>
                  </a:lnTo>
                  <a:lnTo>
                    <a:pt x="546" y="457"/>
                  </a:lnTo>
                  <a:lnTo>
                    <a:pt x="551" y="458"/>
                  </a:lnTo>
                  <a:lnTo>
                    <a:pt x="554" y="458"/>
                  </a:lnTo>
                  <a:lnTo>
                    <a:pt x="558" y="458"/>
                  </a:lnTo>
                  <a:lnTo>
                    <a:pt x="562" y="457"/>
                  </a:lnTo>
                  <a:lnTo>
                    <a:pt x="562" y="455"/>
                  </a:lnTo>
                  <a:lnTo>
                    <a:pt x="562" y="455"/>
                  </a:lnTo>
                  <a:lnTo>
                    <a:pt x="558" y="454"/>
                  </a:lnTo>
                  <a:lnTo>
                    <a:pt x="555" y="452"/>
                  </a:lnTo>
                  <a:lnTo>
                    <a:pt x="549" y="452"/>
                  </a:lnTo>
                  <a:lnTo>
                    <a:pt x="544" y="451"/>
                  </a:lnTo>
                  <a:lnTo>
                    <a:pt x="541" y="451"/>
                  </a:lnTo>
                  <a:lnTo>
                    <a:pt x="536" y="451"/>
                  </a:lnTo>
                  <a:lnTo>
                    <a:pt x="536" y="452"/>
                  </a:lnTo>
                  <a:lnTo>
                    <a:pt x="536" y="454"/>
                  </a:lnTo>
                  <a:lnTo>
                    <a:pt x="536" y="454"/>
                  </a:lnTo>
                  <a:lnTo>
                    <a:pt x="535" y="455"/>
                  </a:lnTo>
                  <a:lnTo>
                    <a:pt x="535" y="455"/>
                  </a:lnTo>
                  <a:lnTo>
                    <a:pt x="535" y="455"/>
                  </a:lnTo>
                  <a:lnTo>
                    <a:pt x="535" y="455"/>
                  </a:lnTo>
                  <a:lnTo>
                    <a:pt x="533" y="455"/>
                  </a:lnTo>
                  <a:lnTo>
                    <a:pt x="532" y="454"/>
                  </a:lnTo>
                  <a:lnTo>
                    <a:pt x="529" y="454"/>
                  </a:lnTo>
                  <a:lnTo>
                    <a:pt x="525" y="454"/>
                  </a:lnTo>
                  <a:lnTo>
                    <a:pt x="522" y="454"/>
                  </a:lnTo>
                  <a:lnTo>
                    <a:pt x="519" y="454"/>
                  </a:lnTo>
                  <a:lnTo>
                    <a:pt x="514" y="454"/>
                  </a:lnTo>
                  <a:lnTo>
                    <a:pt x="514" y="455"/>
                  </a:lnTo>
                  <a:lnTo>
                    <a:pt x="514" y="455"/>
                  </a:lnTo>
                  <a:lnTo>
                    <a:pt x="514" y="457"/>
                  </a:lnTo>
                  <a:lnTo>
                    <a:pt x="513" y="457"/>
                  </a:lnTo>
                  <a:lnTo>
                    <a:pt x="513" y="457"/>
                  </a:lnTo>
                  <a:lnTo>
                    <a:pt x="511" y="457"/>
                  </a:lnTo>
                  <a:lnTo>
                    <a:pt x="511" y="457"/>
                  </a:lnTo>
                  <a:lnTo>
                    <a:pt x="511" y="458"/>
                  </a:lnTo>
                  <a:lnTo>
                    <a:pt x="510" y="458"/>
                  </a:lnTo>
                  <a:lnTo>
                    <a:pt x="508" y="457"/>
                  </a:lnTo>
                  <a:lnTo>
                    <a:pt x="508" y="455"/>
                  </a:lnTo>
                  <a:lnTo>
                    <a:pt x="506" y="454"/>
                  </a:lnTo>
                  <a:lnTo>
                    <a:pt x="506" y="451"/>
                  </a:lnTo>
                  <a:lnTo>
                    <a:pt x="511" y="451"/>
                  </a:lnTo>
                  <a:lnTo>
                    <a:pt x="514" y="451"/>
                  </a:lnTo>
                  <a:lnTo>
                    <a:pt x="514" y="451"/>
                  </a:lnTo>
                  <a:lnTo>
                    <a:pt x="516" y="449"/>
                  </a:lnTo>
                  <a:lnTo>
                    <a:pt x="529" y="447"/>
                  </a:lnTo>
                  <a:lnTo>
                    <a:pt x="535" y="444"/>
                  </a:lnTo>
                  <a:lnTo>
                    <a:pt x="535" y="444"/>
                  </a:lnTo>
                  <a:lnTo>
                    <a:pt x="535" y="446"/>
                  </a:lnTo>
                  <a:lnTo>
                    <a:pt x="535" y="446"/>
                  </a:lnTo>
                  <a:lnTo>
                    <a:pt x="536" y="446"/>
                  </a:lnTo>
                  <a:lnTo>
                    <a:pt x="540" y="444"/>
                  </a:lnTo>
                  <a:lnTo>
                    <a:pt x="544" y="444"/>
                  </a:lnTo>
                  <a:lnTo>
                    <a:pt x="544" y="443"/>
                  </a:lnTo>
                  <a:lnTo>
                    <a:pt x="546" y="443"/>
                  </a:lnTo>
                  <a:lnTo>
                    <a:pt x="546" y="443"/>
                  </a:lnTo>
                  <a:lnTo>
                    <a:pt x="552" y="441"/>
                  </a:lnTo>
                  <a:lnTo>
                    <a:pt x="557" y="440"/>
                  </a:lnTo>
                  <a:lnTo>
                    <a:pt x="558" y="440"/>
                  </a:lnTo>
                  <a:lnTo>
                    <a:pt x="558" y="440"/>
                  </a:lnTo>
                  <a:lnTo>
                    <a:pt x="562" y="436"/>
                  </a:lnTo>
                  <a:lnTo>
                    <a:pt x="570" y="435"/>
                  </a:lnTo>
                  <a:lnTo>
                    <a:pt x="571" y="435"/>
                  </a:lnTo>
                  <a:lnTo>
                    <a:pt x="577" y="433"/>
                  </a:lnTo>
                  <a:lnTo>
                    <a:pt x="579" y="433"/>
                  </a:lnTo>
                  <a:lnTo>
                    <a:pt x="582" y="432"/>
                  </a:lnTo>
                  <a:close/>
                  <a:moveTo>
                    <a:pt x="497" y="425"/>
                  </a:moveTo>
                  <a:lnTo>
                    <a:pt x="497" y="425"/>
                  </a:lnTo>
                  <a:lnTo>
                    <a:pt x="497" y="427"/>
                  </a:lnTo>
                  <a:lnTo>
                    <a:pt x="497" y="429"/>
                  </a:lnTo>
                  <a:lnTo>
                    <a:pt x="495" y="430"/>
                  </a:lnTo>
                  <a:lnTo>
                    <a:pt x="494" y="432"/>
                  </a:lnTo>
                  <a:lnTo>
                    <a:pt x="492" y="432"/>
                  </a:lnTo>
                  <a:lnTo>
                    <a:pt x="491" y="432"/>
                  </a:lnTo>
                  <a:lnTo>
                    <a:pt x="491" y="432"/>
                  </a:lnTo>
                  <a:lnTo>
                    <a:pt x="491" y="430"/>
                  </a:lnTo>
                  <a:lnTo>
                    <a:pt x="491" y="430"/>
                  </a:lnTo>
                  <a:lnTo>
                    <a:pt x="491" y="430"/>
                  </a:lnTo>
                  <a:lnTo>
                    <a:pt x="491" y="429"/>
                  </a:lnTo>
                  <a:lnTo>
                    <a:pt x="491" y="429"/>
                  </a:lnTo>
                  <a:lnTo>
                    <a:pt x="489" y="429"/>
                  </a:lnTo>
                  <a:lnTo>
                    <a:pt x="491" y="429"/>
                  </a:lnTo>
                  <a:lnTo>
                    <a:pt x="492" y="427"/>
                  </a:lnTo>
                  <a:lnTo>
                    <a:pt x="497" y="425"/>
                  </a:lnTo>
                  <a:lnTo>
                    <a:pt x="497" y="425"/>
                  </a:lnTo>
                  <a:close/>
                  <a:moveTo>
                    <a:pt x="891" y="422"/>
                  </a:moveTo>
                  <a:lnTo>
                    <a:pt x="891" y="422"/>
                  </a:lnTo>
                  <a:lnTo>
                    <a:pt x="893" y="424"/>
                  </a:lnTo>
                  <a:lnTo>
                    <a:pt x="894" y="424"/>
                  </a:lnTo>
                  <a:lnTo>
                    <a:pt x="894" y="425"/>
                  </a:lnTo>
                  <a:lnTo>
                    <a:pt x="894" y="425"/>
                  </a:lnTo>
                  <a:lnTo>
                    <a:pt x="893" y="429"/>
                  </a:lnTo>
                  <a:lnTo>
                    <a:pt x="891" y="429"/>
                  </a:lnTo>
                  <a:lnTo>
                    <a:pt x="890" y="427"/>
                  </a:lnTo>
                  <a:lnTo>
                    <a:pt x="890" y="427"/>
                  </a:lnTo>
                  <a:lnTo>
                    <a:pt x="891" y="424"/>
                  </a:lnTo>
                  <a:lnTo>
                    <a:pt x="891" y="422"/>
                  </a:lnTo>
                  <a:close/>
                  <a:moveTo>
                    <a:pt x="2777" y="419"/>
                  </a:moveTo>
                  <a:lnTo>
                    <a:pt x="2779" y="419"/>
                  </a:lnTo>
                  <a:lnTo>
                    <a:pt x="2780" y="419"/>
                  </a:lnTo>
                  <a:lnTo>
                    <a:pt x="2782" y="421"/>
                  </a:lnTo>
                  <a:lnTo>
                    <a:pt x="2783" y="422"/>
                  </a:lnTo>
                  <a:lnTo>
                    <a:pt x="2782" y="422"/>
                  </a:lnTo>
                  <a:lnTo>
                    <a:pt x="2780" y="422"/>
                  </a:lnTo>
                  <a:lnTo>
                    <a:pt x="2779" y="422"/>
                  </a:lnTo>
                  <a:lnTo>
                    <a:pt x="2776" y="421"/>
                  </a:lnTo>
                  <a:lnTo>
                    <a:pt x="2777" y="419"/>
                  </a:lnTo>
                  <a:close/>
                  <a:moveTo>
                    <a:pt x="484" y="419"/>
                  </a:moveTo>
                  <a:lnTo>
                    <a:pt x="486" y="419"/>
                  </a:lnTo>
                  <a:lnTo>
                    <a:pt x="488" y="421"/>
                  </a:lnTo>
                  <a:lnTo>
                    <a:pt x="489" y="422"/>
                  </a:lnTo>
                  <a:lnTo>
                    <a:pt x="491" y="422"/>
                  </a:lnTo>
                  <a:lnTo>
                    <a:pt x="491" y="422"/>
                  </a:lnTo>
                  <a:lnTo>
                    <a:pt x="491" y="424"/>
                  </a:lnTo>
                  <a:lnTo>
                    <a:pt x="491" y="424"/>
                  </a:lnTo>
                  <a:lnTo>
                    <a:pt x="491" y="424"/>
                  </a:lnTo>
                  <a:lnTo>
                    <a:pt x="491" y="425"/>
                  </a:lnTo>
                  <a:lnTo>
                    <a:pt x="491" y="425"/>
                  </a:lnTo>
                  <a:lnTo>
                    <a:pt x="488" y="427"/>
                  </a:lnTo>
                  <a:lnTo>
                    <a:pt x="488" y="427"/>
                  </a:lnTo>
                  <a:lnTo>
                    <a:pt x="486" y="427"/>
                  </a:lnTo>
                  <a:lnTo>
                    <a:pt x="486" y="425"/>
                  </a:lnTo>
                  <a:lnTo>
                    <a:pt x="486" y="424"/>
                  </a:lnTo>
                  <a:lnTo>
                    <a:pt x="486" y="422"/>
                  </a:lnTo>
                  <a:lnTo>
                    <a:pt x="484" y="422"/>
                  </a:lnTo>
                  <a:lnTo>
                    <a:pt x="484" y="421"/>
                  </a:lnTo>
                  <a:lnTo>
                    <a:pt x="484" y="421"/>
                  </a:lnTo>
                  <a:lnTo>
                    <a:pt x="483" y="421"/>
                  </a:lnTo>
                  <a:lnTo>
                    <a:pt x="483" y="419"/>
                  </a:lnTo>
                  <a:lnTo>
                    <a:pt x="483" y="419"/>
                  </a:lnTo>
                  <a:lnTo>
                    <a:pt x="484" y="419"/>
                  </a:lnTo>
                  <a:close/>
                  <a:moveTo>
                    <a:pt x="2563" y="413"/>
                  </a:moveTo>
                  <a:lnTo>
                    <a:pt x="2564" y="414"/>
                  </a:lnTo>
                  <a:lnTo>
                    <a:pt x="2567" y="416"/>
                  </a:lnTo>
                  <a:lnTo>
                    <a:pt x="2577" y="419"/>
                  </a:lnTo>
                  <a:lnTo>
                    <a:pt x="2578" y="421"/>
                  </a:lnTo>
                  <a:lnTo>
                    <a:pt x="2580" y="422"/>
                  </a:lnTo>
                  <a:lnTo>
                    <a:pt x="2582" y="422"/>
                  </a:lnTo>
                  <a:lnTo>
                    <a:pt x="2578" y="421"/>
                  </a:lnTo>
                  <a:lnTo>
                    <a:pt x="2572" y="419"/>
                  </a:lnTo>
                  <a:lnTo>
                    <a:pt x="2569" y="418"/>
                  </a:lnTo>
                  <a:lnTo>
                    <a:pt x="2569" y="418"/>
                  </a:lnTo>
                  <a:lnTo>
                    <a:pt x="2567" y="418"/>
                  </a:lnTo>
                  <a:lnTo>
                    <a:pt x="2566" y="418"/>
                  </a:lnTo>
                  <a:lnTo>
                    <a:pt x="2564" y="416"/>
                  </a:lnTo>
                  <a:lnTo>
                    <a:pt x="2564" y="416"/>
                  </a:lnTo>
                  <a:lnTo>
                    <a:pt x="2563" y="414"/>
                  </a:lnTo>
                  <a:lnTo>
                    <a:pt x="2563" y="413"/>
                  </a:lnTo>
                  <a:close/>
                  <a:moveTo>
                    <a:pt x="2810" y="411"/>
                  </a:moveTo>
                  <a:lnTo>
                    <a:pt x="2812" y="411"/>
                  </a:lnTo>
                  <a:lnTo>
                    <a:pt x="2812" y="413"/>
                  </a:lnTo>
                  <a:lnTo>
                    <a:pt x="2813" y="414"/>
                  </a:lnTo>
                  <a:lnTo>
                    <a:pt x="2815" y="418"/>
                  </a:lnTo>
                  <a:lnTo>
                    <a:pt x="2815" y="419"/>
                  </a:lnTo>
                  <a:lnTo>
                    <a:pt x="2813" y="419"/>
                  </a:lnTo>
                  <a:lnTo>
                    <a:pt x="2812" y="419"/>
                  </a:lnTo>
                  <a:lnTo>
                    <a:pt x="2810" y="419"/>
                  </a:lnTo>
                  <a:lnTo>
                    <a:pt x="2810" y="419"/>
                  </a:lnTo>
                  <a:lnTo>
                    <a:pt x="2810" y="419"/>
                  </a:lnTo>
                  <a:lnTo>
                    <a:pt x="2810" y="418"/>
                  </a:lnTo>
                  <a:lnTo>
                    <a:pt x="2810" y="416"/>
                  </a:lnTo>
                  <a:lnTo>
                    <a:pt x="2810" y="416"/>
                  </a:lnTo>
                  <a:lnTo>
                    <a:pt x="2810" y="414"/>
                  </a:lnTo>
                  <a:lnTo>
                    <a:pt x="2810" y="414"/>
                  </a:lnTo>
                  <a:lnTo>
                    <a:pt x="2810" y="413"/>
                  </a:lnTo>
                  <a:lnTo>
                    <a:pt x="2809" y="413"/>
                  </a:lnTo>
                  <a:lnTo>
                    <a:pt x="2809" y="411"/>
                  </a:lnTo>
                  <a:lnTo>
                    <a:pt x="2809" y="411"/>
                  </a:lnTo>
                  <a:lnTo>
                    <a:pt x="2810" y="411"/>
                  </a:lnTo>
                  <a:close/>
                  <a:moveTo>
                    <a:pt x="3351" y="408"/>
                  </a:moveTo>
                  <a:lnTo>
                    <a:pt x="3353" y="408"/>
                  </a:lnTo>
                  <a:lnTo>
                    <a:pt x="3353" y="410"/>
                  </a:lnTo>
                  <a:lnTo>
                    <a:pt x="3351" y="411"/>
                  </a:lnTo>
                  <a:lnTo>
                    <a:pt x="3346" y="411"/>
                  </a:lnTo>
                  <a:lnTo>
                    <a:pt x="3345" y="411"/>
                  </a:lnTo>
                  <a:lnTo>
                    <a:pt x="3345" y="411"/>
                  </a:lnTo>
                  <a:lnTo>
                    <a:pt x="3346" y="410"/>
                  </a:lnTo>
                  <a:lnTo>
                    <a:pt x="3349" y="408"/>
                  </a:lnTo>
                  <a:lnTo>
                    <a:pt x="3351" y="408"/>
                  </a:lnTo>
                  <a:close/>
                  <a:moveTo>
                    <a:pt x="2824" y="406"/>
                  </a:moveTo>
                  <a:lnTo>
                    <a:pt x="2824" y="406"/>
                  </a:lnTo>
                  <a:lnTo>
                    <a:pt x="2824" y="408"/>
                  </a:lnTo>
                  <a:lnTo>
                    <a:pt x="2824" y="410"/>
                  </a:lnTo>
                  <a:lnTo>
                    <a:pt x="2824" y="410"/>
                  </a:lnTo>
                  <a:lnTo>
                    <a:pt x="2824" y="411"/>
                  </a:lnTo>
                  <a:lnTo>
                    <a:pt x="2824" y="413"/>
                  </a:lnTo>
                  <a:lnTo>
                    <a:pt x="2823" y="413"/>
                  </a:lnTo>
                  <a:lnTo>
                    <a:pt x="2823" y="414"/>
                  </a:lnTo>
                  <a:lnTo>
                    <a:pt x="2823" y="414"/>
                  </a:lnTo>
                  <a:lnTo>
                    <a:pt x="2821" y="416"/>
                  </a:lnTo>
                  <a:lnTo>
                    <a:pt x="2821" y="413"/>
                  </a:lnTo>
                  <a:lnTo>
                    <a:pt x="2821" y="413"/>
                  </a:lnTo>
                  <a:lnTo>
                    <a:pt x="2823" y="411"/>
                  </a:lnTo>
                  <a:lnTo>
                    <a:pt x="2823" y="411"/>
                  </a:lnTo>
                  <a:lnTo>
                    <a:pt x="2823" y="410"/>
                  </a:lnTo>
                  <a:lnTo>
                    <a:pt x="2821" y="410"/>
                  </a:lnTo>
                  <a:lnTo>
                    <a:pt x="2823" y="410"/>
                  </a:lnTo>
                  <a:lnTo>
                    <a:pt x="2824" y="406"/>
                  </a:lnTo>
                  <a:lnTo>
                    <a:pt x="2824" y="406"/>
                  </a:lnTo>
                  <a:close/>
                  <a:moveTo>
                    <a:pt x="3343" y="406"/>
                  </a:moveTo>
                  <a:lnTo>
                    <a:pt x="3345" y="406"/>
                  </a:lnTo>
                  <a:lnTo>
                    <a:pt x="3346" y="408"/>
                  </a:lnTo>
                  <a:lnTo>
                    <a:pt x="3346" y="408"/>
                  </a:lnTo>
                  <a:lnTo>
                    <a:pt x="3346" y="408"/>
                  </a:lnTo>
                  <a:lnTo>
                    <a:pt x="3345" y="408"/>
                  </a:lnTo>
                  <a:lnTo>
                    <a:pt x="3343" y="408"/>
                  </a:lnTo>
                  <a:lnTo>
                    <a:pt x="3342" y="408"/>
                  </a:lnTo>
                  <a:lnTo>
                    <a:pt x="3340" y="408"/>
                  </a:lnTo>
                  <a:lnTo>
                    <a:pt x="3340" y="406"/>
                  </a:lnTo>
                  <a:lnTo>
                    <a:pt x="3340" y="406"/>
                  </a:lnTo>
                  <a:lnTo>
                    <a:pt x="3343" y="406"/>
                  </a:lnTo>
                  <a:close/>
                  <a:moveTo>
                    <a:pt x="3646" y="395"/>
                  </a:moveTo>
                  <a:lnTo>
                    <a:pt x="3647" y="397"/>
                  </a:lnTo>
                  <a:lnTo>
                    <a:pt x="3649" y="397"/>
                  </a:lnTo>
                  <a:lnTo>
                    <a:pt x="3646" y="399"/>
                  </a:lnTo>
                  <a:lnTo>
                    <a:pt x="3643" y="399"/>
                  </a:lnTo>
                  <a:lnTo>
                    <a:pt x="3638" y="399"/>
                  </a:lnTo>
                  <a:lnTo>
                    <a:pt x="3632" y="399"/>
                  </a:lnTo>
                  <a:lnTo>
                    <a:pt x="3629" y="400"/>
                  </a:lnTo>
                  <a:lnTo>
                    <a:pt x="3624" y="402"/>
                  </a:lnTo>
                  <a:lnTo>
                    <a:pt x="3614" y="402"/>
                  </a:lnTo>
                  <a:lnTo>
                    <a:pt x="3613" y="402"/>
                  </a:lnTo>
                  <a:lnTo>
                    <a:pt x="3613" y="400"/>
                  </a:lnTo>
                  <a:lnTo>
                    <a:pt x="3611" y="400"/>
                  </a:lnTo>
                  <a:lnTo>
                    <a:pt x="3610" y="400"/>
                  </a:lnTo>
                  <a:lnTo>
                    <a:pt x="3608" y="400"/>
                  </a:lnTo>
                  <a:lnTo>
                    <a:pt x="3606" y="400"/>
                  </a:lnTo>
                  <a:lnTo>
                    <a:pt x="3606" y="400"/>
                  </a:lnTo>
                  <a:lnTo>
                    <a:pt x="3606" y="400"/>
                  </a:lnTo>
                  <a:lnTo>
                    <a:pt x="3606" y="399"/>
                  </a:lnTo>
                  <a:lnTo>
                    <a:pt x="3610" y="399"/>
                  </a:lnTo>
                  <a:lnTo>
                    <a:pt x="3619" y="399"/>
                  </a:lnTo>
                  <a:lnTo>
                    <a:pt x="3624" y="399"/>
                  </a:lnTo>
                  <a:lnTo>
                    <a:pt x="3625" y="399"/>
                  </a:lnTo>
                  <a:lnTo>
                    <a:pt x="3629" y="399"/>
                  </a:lnTo>
                  <a:lnTo>
                    <a:pt x="3632" y="397"/>
                  </a:lnTo>
                  <a:lnTo>
                    <a:pt x="3636" y="397"/>
                  </a:lnTo>
                  <a:lnTo>
                    <a:pt x="3644" y="395"/>
                  </a:lnTo>
                  <a:lnTo>
                    <a:pt x="3646" y="395"/>
                  </a:lnTo>
                  <a:close/>
                  <a:moveTo>
                    <a:pt x="585" y="389"/>
                  </a:moveTo>
                  <a:lnTo>
                    <a:pt x="585" y="389"/>
                  </a:lnTo>
                  <a:lnTo>
                    <a:pt x="585" y="389"/>
                  </a:lnTo>
                  <a:lnTo>
                    <a:pt x="585" y="391"/>
                  </a:lnTo>
                  <a:lnTo>
                    <a:pt x="585" y="391"/>
                  </a:lnTo>
                  <a:lnTo>
                    <a:pt x="587" y="392"/>
                  </a:lnTo>
                  <a:lnTo>
                    <a:pt x="587" y="392"/>
                  </a:lnTo>
                  <a:lnTo>
                    <a:pt x="587" y="392"/>
                  </a:lnTo>
                  <a:lnTo>
                    <a:pt x="588" y="394"/>
                  </a:lnTo>
                  <a:lnTo>
                    <a:pt x="587" y="394"/>
                  </a:lnTo>
                  <a:lnTo>
                    <a:pt x="587" y="394"/>
                  </a:lnTo>
                  <a:lnTo>
                    <a:pt x="585" y="394"/>
                  </a:lnTo>
                  <a:lnTo>
                    <a:pt x="585" y="395"/>
                  </a:lnTo>
                  <a:lnTo>
                    <a:pt x="585" y="397"/>
                  </a:lnTo>
                  <a:lnTo>
                    <a:pt x="585" y="397"/>
                  </a:lnTo>
                  <a:lnTo>
                    <a:pt x="585" y="399"/>
                  </a:lnTo>
                  <a:lnTo>
                    <a:pt x="587" y="399"/>
                  </a:lnTo>
                  <a:lnTo>
                    <a:pt x="587" y="400"/>
                  </a:lnTo>
                  <a:lnTo>
                    <a:pt x="585" y="402"/>
                  </a:lnTo>
                  <a:lnTo>
                    <a:pt x="584" y="402"/>
                  </a:lnTo>
                  <a:lnTo>
                    <a:pt x="582" y="402"/>
                  </a:lnTo>
                  <a:lnTo>
                    <a:pt x="582" y="402"/>
                  </a:lnTo>
                  <a:lnTo>
                    <a:pt x="582" y="400"/>
                  </a:lnTo>
                  <a:lnTo>
                    <a:pt x="582" y="399"/>
                  </a:lnTo>
                  <a:lnTo>
                    <a:pt x="582" y="397"/>
                  </a:lnTo>
                  <a:lnTo>
                    <a:pt x="582" y="395"/>
                  </a:lnTo>
                  <a:lnTo>
                    <a:pt x="582" y="394"/>
                  </a:lnTo>
                  <a:lnTo>
                    <a:pt x="582" y="394"/>
                  </a:lnTo>
                  <a:lnTo>
                    <a:pt x="582" y="392"/>
                  </a:lnTo>
                  <a:lnTo>
                    <a:pt x="582" y="392"/>
                  </a:lnTo>
                  <a:lnTo>
                    <a:pt x="582" y="392"/>
                  </a:lnTo>
                  <a:lnTo>
                    <a:pt x="584" y="391"/>
                  </a:lnTo>
                  <a:lnTo>
                    <a:pt x="584" y="391"/>
                  </a:lnTo>
                  <a:lnTo>
                    <a:pt x="584" y="389"/>
                  </a:lnTo>
                  <a:lnTo>
                    <a:pt x="585" y="389"/>
                  </a:lnTo>
                  <a:close/>
                  <a:moveTo>
                    <a:pt x="3641" y="386"/>
                  </a:moveTo>
                  <a:lnTo>
                    <a:pt x="3636" y="389"/>
                  </a:lnTo>
                  <a:lnTo>
                    <a:pt x="3635" y="389"/>
                  </a:lnTo>
                  <a:lnTo>
                    <a:pt x="3629" y="389"/>
                  </a:lnTo>
                  <a:lnTo>
                    <a:pt x="3624" y="391"/>
                  </a:lnTo>
                  <a:lnTo>
                    <a:pt x="3621" y="391"/>
                  </a:lnTo>
                  <a:lnTo>
                    <a:pt x="3616" y="391"/>
                  </a:lnTo>
                  <a:lnTo>
                    <a:pt x="3616" y="391"/>
                  </a:lnTo>
                  <a:lnTo>
                    <a:pt x="3616" y="391"/>
                  </a:lnTo>
                  <a:lnTo>
                    <a:pt x="3610" y="388"/>
                  </a:lnTo>
                  <a:lnTo>
                    <a:pt x="3610" y="388"/>
                  </a:lnTo>
                  <a:lnTo>
                    <a:pt x="3611" y="388"/>
                  </a:lnTo>
                  <a:lnTo>
                    <a:pt x="3616" y="388"/>
                  </a:lnTo>
                  <a:lnTo>
                    <a:pt x="3619" y="389"/>
                  </a:lnTo>
                  <a:lnTo>
                    <a:pt x="3622" y="389"/>
                  </a:lnTo>
                  <a:lnTo>
                    <a:pt x="3625" y="389"/>
                  </a:lnTo>
                  <a:lnTo>
                    <a:pt x="3627" y="389"/>
                  </a:lnTo>
                  <a:lnTo>
                    <a:pt x="3629" y="388"/>
                  </a:lnTo>
                  <a:lnTo>
                    <a:pt x="3633" y="388"/>
                  </a:lnTo>
                  <a:lnTo>
                    <a:pt x="3635" y="388"/>
                  </a:lnTo>
                  <a:lnTo>
                    <a:pt x="3636" y="388"/>
                  </a:lnTo>
                  <a:lnTo>
                    <a:pt x="3641" y="386"/>
                  </a:lnTo>
                  <a:close/>
                  <a:moveTo>
                    <a:pt x="4625" y="373"/>
                  </a:moveTo>
                  <a:lnTo>
                    <a:pt x="4628" y="375"/>
                  </a:lnTo>
                  <a:lnTo>
                    <a:pt x="4630" y="375"/>
                  </a:lnTo>
                  <a:lnTo>
                    <a:pt x="4633" y="375"/>
                  </a:lnTo>
                  <a:lnTo>
                    <a:pt x="4635" y="377"/>
                  </a:lnTo>
                  <a:lnTo>
                    <a:pt x="4635" y="378"/>
                  </a:lnTo>
                  <a:lnTo>
                    <a:pt x="4631" y="377"/>
                  </a:lnTo>
                  <a:lnTo>
                    <a:pt x="4627" y="377"/>
                  </a:lnTo>
                  <a:lnTo>
                    <a:pt x="4625" y="375"/>
                  </a:lnTo>
                  <a:lnTo>
                    <a:pt x="4625" y="373"/>
                  </a:lnTo>
                  <a:close/>
                  <a:moveTo>
                    <a:pt x="2730" y="372"/>
                  </a:moveTo>
                  <a:lnTo>
                    <a:pt x="2730" y="373"/>
                  </a:lnTo>
                  <a:lnTo>
                    <a:pt x="2730" y="373"/>
                  </a:lnTo>
                  <a:lnTo>
                    <a:pt x="2728" y="375"/>
                  </a:lnTo>
                  <a:lnTo>
                    <a:pt x="2727" y="377"/>
                  </a:lnTo>
                  <a:lnTo>
                    <a:pt x="2728" y="378"/>
                  </a:lnTo>
                  <a:lnTo>
                    <a:pt x="2727" y="378"/>
                  </a:lnTo>
                  <a:lnTo>
                    <a:pt x="2727" y="380"/>
                  </a:lnTo>
                  <a:lnTo>
                    <a:pt x="2727" y="380"/>
                  </a:lnTo>
                  <a:lnTo>
                    <a:pt x="2725" y="381"/>
                  </a:lnTo>
                  <a:lnTo>
                    <a:pt x="2723" y="381"/>
                  </a:lnTo>
                  <a:lnTo>
                    <a:pt x="2720" y="383"/>
                  </a:lnTo>
                  <a:lnTo>
                    <a:pt x="2720" y="384"/>
                  </a:lnTo>
                  <a:lnTo>
                    <a:pt x="2723" y="386"/>
                  </a:lnTo>
                  <a:lnTo>
                    <a:pt x="2725" y="386"/>
                  </a:lnTo>
                  <a:lnTo>
                    <a:pt x="2725" y="386"/>
                  </a:lnTo>
                  <a:lnTo>
                    <a:pt x="2725" y="388"/>
                  </a:lnTo>
                  <a:lnTo>
                    <a:pt x="2723" y="388"/>
                  </a:lnTo>
                  <a:lnTo>
                    <a:pt x="2720" y="386"/>
                  </a:lnTo>
                  <a:lnTo>
                    <a:pt x="2719" y="386"/>
                  </a:lnTo>
                  <a:lnTo>
                    <a:pt x="2717" y="388"/>
                  </a:lnTo>
                  <a:lnTo>
                    <a:pt x="2719" y="388"/>
                  </a:lnTo>
                  <a:lnTo>
                    <a:pt x="2719" y="388"/>
                  </a:lnTo>
                  <a:lnTo>
                    <a:pt x="2719" y="389"/>
                  </a:lnTo>
                  <a:lnTo>
                    <a:pt x="2717" y="389"/>
                  </a:lnTo>
                  <a:lnTo>
                    <a:pt x="2717" y="389"/>
                  </a:lnTo>
                  <a:lnTo>
                    <a:pt x="2717" y="389"/>
                  </a:lnTo>
                  <a:lnTo>
                    <a:pt x="2716" y="389"/>
                  </a:lnTo>
                  <a:lnTo>
                    <a:pt x="2716" y="389"/>
                  </a:lnTo>
                  <a:lnTo>
                    <a:pt x="2714" y="391"/>
                  </a:lnTo>
                  <a:lnTo>
                    <a:pt x="2714" y="389"/>
                  </a:lnTo>
                  <a:lnTo>
                    <a:pt x="2712" y="389"/>
                  </a:lnTo>
                  <a:lnTo>
                    <a:pt x="2711" y="389"/>
                  </a:lnTo>
                  <a:lnTo>
                    <a:pt x="2711" y="389"/>
                  </a:lnTo>
                  <a:lnTo>
                    <a:pt x="2709" y="391"/>
                  </a:lnTo>
                  <a:lnTo>
                    <a:pt x="2709" y="391"/>
                  </a:lnTo>
                  <a:lnTo>
                    <a:pt x="2711" y="389"/>
                  </a:lnTo>
                  <a:lnTo>
                    <a:pt x="2711" y="388"/>
                  </a:lnTo>
                  <a:lnTo>
                    <a:pt x="2711" y="388"/>
                  </a:lnTo>
                  <a:lnTo>
                    <a:pt x="2709" y="386"/>
                  </a:lnTo>
                  <a:lnTo>
                    <a:pt x="2709" y="386"/>
                  </a:lnTo>
                  <a:lnTo>
                    <a:pt x="2708" y="386"/>
                  </a:lnTo>
                  <a:lnTo>
                    <a:pt x="2708" y="386"/>
                  </a:lnTo>
                  <a:lnTo>
                    <a:pt x="2709" y="384"/>
                  </a:lnTo>
                  <a:lnTo>
                    <a:pt x="2712" y="383"/>
                  </a:lnTo>
                  <a:lnTo>
                    <a:pt x="2712" y="383"/>
                  </a:lnTo>
                  <a:lnTo>
                    <a:pt x="2712" y="381"/>
                  </a:lnTo>
                  <a:lnTo>
                    <a:pt x="2716" y="380"/>
                  </a:lnTo>
                  <a:lnTo>
                    <a:pt x="2719" y="378"/>
                  </a:lnTo>
                  <a:lnTo>
                    <a:pt x="2719" y="380"/>
                  </a:lnTo>
                  <a:lnTo>
                    <a:pt x="2720" y="380"/>
                  </a:lnTo>
                  <a:lnTo>
                    <a:pt x="2720" y="378"/>
                  </a:lnTo>
                  <a:lnTo>
                    <a:pt x="2720" y="378"/>
                  </a:lnTo>
                  <a:lnTo>
                    <a:pt x="2720" y="378"/>
                  </a:lnTo>
                  <a:lnTo>
                    <a:pt x="2719" y="377"/>
                  </a:lnTo>
                  <a:lnTo>
                    <a:pt x="2720" y="377"/>
                  </a:lnTo>
                  <a:lnTo>
                    <a:pt x="2720" y="375"/>
                  </a:lnTo>
                  <a:lnTo>
                    <a:pt x="2722" y="377"/>
                  </a:lnTo>
                  <a:lnTo>
                    <a:pt x="2722" y="377"/>
                  </a:lnTo>
                  <a:lnTo>
                    <a:pt x="2723" y="377"/>
                  </a:lnTo>
                  <a:lnTo>
                    <a:pt x="2723" y="377"/>
                  </a:lnTo>
                  <a:lnTo>
                    <a:pt x="2723" y="375"/>
                  </a:lnTo>
                  <a:lnTo>
                    <a:pt x="2725" y="375"/>
                  </a:lnTo>
                  <a:lnTo>
                    <a:pt x="2727" y="375"/>
                  </a:lnTo>
                  <a:lnTo>
                    <a:pt x="2727" y="375"/>
                  </a:lnTo>
                  <a:lnTo>
                    <a:pt x="2728" y="373"/>
                  </a:lnTo>
                  <a:lnTo>
                    <a:pt x="2730" y="373"/>
                  </a:lnTo>
                  <a:lnTo>
                    <a:pt x="2730" y="372"/>
                  </a:lnTo>
                  <a:close/>
                  <a:moveTo>
                    <a:pt x="4630" y="370"/>
                  </a:moveTo>
                  <a:lnTo>
                    <a:pt x="4631" y="370"/>
                  </a:lnTo>
                  <a:lnTo>
                    <a:pt x="4633" y="370"/>
                  </a:lnTo>
                  <a:lnTo>
                    <a:pt x="4633" y="372"/>
                  </a:lnTo>
                  <a:lnTo>
                    <a:pt x="4633" y="372"/>
                  </a:lnTo>
                  <a:lnTo>
                    <a:pt x="4635" y="372"/>
                  </a:lnTo>
                  <a:lnTo>
                    <a:pt x="4635" y="372"/>
                  </a:lnTo>
                  <a:lnTo>
                    <a:pt x="4631" y="373"/>
                  </a:lnTo>
                  <a:lnTo>
                    <a:pt x="4631" y="373"/>
                  </a:lnTo>
                  <a:lnTo>
                    <a:pt x="4631" y="373"/>
                  </a:lnTo>
                  <a:lnTo>
                    <a:pt x="4631" y="373"/>
                  </a:lnTo>
                  <a:lnTo>
                    <a:pt x="4631" y="375"/>
                  </a:lnTo>
                  <a:lnTo>
                    <a:pt x="4630" y="373"/>
                  </a:lnTo>
                  <a:lnTo>
                    <a:pt x="4628" y="373"/>
                  </a:lnTo>
                  <a:lnTo>
                    <a:pt x="4628" y="373"/>
                  </a:lnTo>
                  <a:lnTo>
                    <a:pt x="4628" y="372"/>
                  </a:lnTo>
                  <a:lnTo>
                    <a:pt x="4628" y="372"/>
                  </a:lnTo>
                  <a:lnTo>
                    <a:pt x="4628" y="372"/>
                  </a:lnTo>
                  <a:lnTo>
                    <a:pt x="4628" y="372"/>
                  </a:lnTo>
                  <a:lnTo>
                    <a:pt x="4630" y="370"/>
                  </a:lnTo>
                  <a:lnTo>
                    <a:pt x="4628" y="370"/>
                  </a:lnTo>
                  <a:lnTo>
                    <a:pt x="4628" y="370"/>
                  </a:lnTo>
                  <a:lnTo>
                    <a:pt x="4630" y="370"/>
                  </a:lnTo>
                  <a:close/>
                  <a:moveTo>
                    <a:pt x="3619" y="367"/>
                  </a:moveTo>
                  <a:lnTo>
                    <a:pt x="3624" y="369"/>
                  </a:lnTo>
                  <a:lnTo>
                    <a:pt x="3632" y="370"/>
                  </a:lnTo>
                  <a:lnTo>
                    <a:pt x="3636" y="370"/>
                  </a:lnTo>
                  <a:lnTo>
                    <a:pt x="3638" y="373"/>
                  </a:lnTo>
                  <a:lnTo>
                    <a:pt x="3630" y="372"/>
                  </a:lnTo>
                  <a:lnTo>
                    <a:pt x="3625" y="372"/>
                  </a:lnTo>
                  <a:lnTo>
                    <a:pt x="3622" y="370"/>
                  </a:lnTo>
                  <a:lnTo>
                    <a:pt x="3618" y="370"/>
                  </a:lnTo>
                  <a:lnTo>
                    <a:pt x="3613" y="370"/>
                  </a:lnTo>
                  <a:lnTo>
                    <a:pt x="3610" y="372"/>
                  </a:lnTo>
                  <a:lnTo>
                    <a:pt x="3608" y="373"/>
                  </a:lnTo>
                  <a:lnTo>
                    <a:pt x="3605" y="375"/>
                  </a:lnTo>
                  <a:lnTo>
                    <a:pt x="3600" y="375"/>
                  </a:lnTo>
                  <a:lnTo>
                    <a:pt x="3599" y="375"/>
                  </a:lnTo>
                  <a:lnTo>
                    <a:pt x="3599" y="373"/>
                  </a:lnTo>
                  <a:lnTo>
                    <a:pt x="3603" y="372"/>
                  </a:lnTo>
                  <a:lnTo>
                    <a:pt x="3606" y="372"/>
                  </a:lnTo>
                  <a:lnTo>
                    <a:pt x="3610" y="370"/>
                  </a:lnTo>
                  <a:lnTo>
                    <a:pt x="3614" y="369"/>
                  </a:lnTo>
                  <a:lnTo>
                    <a:pt x="3619" y="367"/>
                  </a:lnTo>
                  <a:close/>
                  <a:moveTo>
                    <a:pt x="800" y="361"/>
                  </a:moveTo>
                  <a:lnTo>
                    <a:pt x="804" y="362"/>
                  </a:lnTo>
                  <a:lnTo>
                    <a:pt x="804" y="362"/>
                  </a:lnTo>
                  <a:lnTo>
                    <a:pt x="806" y="362"/>
                  </a:lnTo>
                  <a:lnTo>
                    <a:pt x="806" y="364"/>
                  </a:lnTo>
                  <a:lnTo>
                    <a:pt x="804" y="366"/>
                  </a:lnTo>
                  <a:lnTo>
                    <a:pt x="801" y="364"/>
                  </a:lnTo>
                  <a:lnTo>
                    <a:pt x="798" y="361"/>
                  </a:lnTo>
                  <a:lnTo>
                    <a:pt x="800" y="361"/>
                  </a:lnTo>
                  <a:close/>
                  <a:moveTo>
                    <a:pt x="3584" y="355"/>
                  </a:moveTo>
                  <a:lnTo>
                    <a:pt x="3586" y="356"/>
                  </a:lnTo>
                  <a:lnTo>
                    <a:pt x="3586" y="356"/>
                  </a:lnTo>
                  <a:lnTo>
                    <a:pt x="3586" y="358"/>
                  </a:lnTo>
                  <a:lnTo>
                    <a:pt x="3583" y="358"/>
                  </a:lnTo>
                  <a:lnTo>
                    <a:pt x="3581" y="359"/>
                  </a:lnTo>
                  <a:lnTo>
                    <a:pt x="3581" y="359"/>
                  </a:lnTo>
                  <a:lnTo>
                    <a:pt x="3583" y="361"/>
                  </a:lnTo>
                  <a:lnTo>
                    <a:pt x="3583" y="361"/>
                  </a:lnTo>
                  <a:lnTo>
                    <a:pt x="3584" y="362"/>
                  </a:lnTo>
                  <a:lnTo>
                    <a:pt x="3584" y="364"/>
                  </a:lnTo>
                  <a:lnTo>
                    <a:pt x="3586" y="364"/>
                  </a:lnTo>
                  <a:lnTo>
                    <a:pt x="3588" y="366"/>
                  </a:lnTo>
                  <a:lnTo>
                    <a:pt x="3588" y="367"/>
                  </a:lnTo>
                  <a:lnTo>
                    <a:pt x="3588" y="369"/>
                  </a:lnTo>
                  <a:lnTo>
                    <a:pt x="3588" y="369"/>
                  </a:lnTo>
                  <a:lnTo>
                    <a:pt x="3589" y="370"/>
                  </a:lnTo>
                  <a:lnTo>
                    <a:pt x="3589" y="370"/>
                  </a:lnTo>
                  <a:lnTo>
                    <a:pt x="3589" y="370"/>
                  </a:lnTo>
                  <a:lnTo>
                    <a:pt x="3589" y="370"/>
                  </a:lnTo>
                  <a:lnTo>
                    <a:pt x="3588" y="372"/>
                  </a:lnTo>
                  <a:lnTo>
                    <a:pt x="3586" y="372"/>
                  </a:lnTo>
                  <a:lnTo>
                    <a:pt x="3584" y="370"/>
                  </a:lnTo>
                  <a:lnTo>
                    <a:pt x="3584" y="370"/>
                  </a:lnTo>
                  <a:lnTo>
                    <a:pt x="3583" y="370"/>
                  </a:lnTo>
                  <a:lnTo>
                    <a:pt x="3583" y="370"/>
                  </a:lnTo>
                  <a:lnTo>
                    <a:pt x="3583" y="369"/>
                  </a:lnTo>
                  <a:lnTo>
                    <a:pt x="3583" y="367"/>
                  </a:lnTo>
                  <a:lnTo>
                    <a:pt x="3583" y="366"/>
                  </a:lnTo>
                  <a:lnTo>
                    <a:pt x="3581" y="362"/>
                  </a:lnTo>
                  <a:lnTo>
                    <a:pt x="3580" y="361"/>
                  </a:lnTo>
                  <a:lnTo>
                    <a:pt x="3578" y="361"/>
                  </a:lnTo>
                  <a:lnTo>
                    <a:pt x="3578" y="361"/>
                  </a:lnTo>
                  <a:lnTo>
                    <a:pt x="3578" y="359"/>
                  </a:lnTo>
                  <a:lnTo>
                    <a:pt x="3578" y="359"/>
                  </a:lnTo>
                  <a:lnTo>
                    <a:pt x="3578" y="358"/>
                  </a:lnTo>
                  <a:lnTo>
                    <a:pt x="3580" y="358"/>
                  </a:lnTo>
                  <a:lnTo>
                    <a:pt x="3581" y="356"/>
                  </a:lnTo>
                  <a:lnTo>
                    <a:pt x="3584" y="355"/>
                  </a:lnTo>
                  <a:close/>
                  <a:moveTo>
                    <a:pt x="3329" y="355"/>
                  </a:moveTo>
                  <a:lnTo>
                    <a:pt x="3332" y="355"/>
                  </a:lnTo>
                  <a:lnTo>
                    <a:pt x="3334" y="356"/>
                  </a:lnTo>
                  <a:lnTo>
                    <a:pt x="3334" y="356"/>
                  </a:lnTo>
                  <a:lnTo>
                    <a:pt x="3332" y="358"/>
                  </a:lnTo>
                  <a:lnTo>
                    <a:pt x="3331" y="358"/>
                  </a:lnTo>
                  <a:lnTo>
                    <a:pt x="3329" y="356"/>
                  </a:lnTo>
                  <a:lnTo>
                    <a:pt x="3329" y="355"/>
                  </a:lnTo>
                  <a:close/>
                  <a:moveTo>
                    <a:pt x="4609" y="355"/>
                  </a:moveTo>
                  <a:lnTo>
                    <a:pt x="4611" y="355"/>
                  </a:lnTo>
                  <a:lnTo>
                    <a:pt x="4613" y="355"/>
                  </a:lnTo>
                  <a:lnTo>
                    <a:pt x="4613" y="355"/>
                  </a:lnTo>
                  <a:lnTo>
                    <a:pt x="4613" y="356"/>
                  </a:lnTo>
                  <a:lnTo>
                    <a:pt x="4611" y="356"/>
                  </a:lnTo>
                  <a:lnTo>
                    <a:pt x="4611" y="356"/>
                  </a:lnTo>
                  <a:lnTo>
                    <a:pt x="4611" y="358"/>
                  </a:lnTo>
                  <a:lnTo>
                    <a:pt x="4611" y="358"/>
                  </a:lnTo>
                  <a:lnTo>
                    <a:pt x="4609" y="358"/>
                  </a:lnTo>
                  <a:lnTo>
                    <a:pt x="4608" y="358"/>
                  </a:lnTo>
                  <a:lnTo>
                    <a:pt x="4608" y="356"/>
                  </a:lnTo>
                  <a:lnTo>
                    <a:pt x="4606" y="355"/>
                  </a:lnTo>
                  <a:lnTo>
                    <a:pt x="4606" y="355"/>
                  </a:lnTo>
                  <a:lnTo>
                    <a:pt x="4608" y="355"/>
                  </a:lnTo>
                  <a:lnTo>
                    <a:pt x="4609" y="355"/>
                  </a:lnTo>
                  <a:close/>
                  <a:moveTo>
                    <a:pt x="3340" y="355"/>
                  </a:moveTo>
                  <a:lnTo>
                    <a:pt x="3340" y="355"/>
                  </a:lnTo>
                  <a:lnTo>
                    <a:pt x="3340" y="356"/>
                  </a:lnTo>
                  <a:lnTo>
                    <a:pt x="3342" y="358"/>
                  </a:lnTo>
                  <a:lnTo>
                    <a:pt x="3342" y="359"/>
                  </a:lnTo>
                  <a:lnTo>
                    <a:pt x="3338" y="359"/>
                  </a:lnTo>
                  <a:lnTo>
                    <a:pt x="3337" y="356"/>
                  </a:lnTo>
                  <a:lnTo>
                    <a:pt x="3337" y="356"/>
                  </a:lnTo>
                  <a:lnTo>
                    <a:pt x="3338" y="355"/>
                  </a:lnTo>
                  <a:lnTo>
                    <a:pt x="3338" y="355"/>
                  </a:lnTo>
                  <a:lnTo>
                    <a:pt x="3340" y="355"/>
                  </a:lnTo>
                  <a:close/>
                  <a:moveTo>
                    <a:pt x="3338" y="351"/>
                  </a:moveTo>
                  <a:lnTo>
                    <a:pt x="3338" y="353"/>
                  </a:lnTo>
                  <a:lnTo>
                    <a:pt x="3338" y="353"/>
                  </a:lnTo>
                  <a:lnTo>
                    <a:pt x="3337" y="355"/>
                  </a:lnTo>
                  <a:lnTo>
                    <a:pt x="3335" y="355"/>
                  </a:lnTo>
                  <a:lnTo>
                    <a:pt x="3332" y="353"/>
                  </a:lnTo>
                  <a:lnTo>
                    <a:pt x="3332" y="353"/>
                  </a:lnTo>
                  <a:lnTo>
                    <a:pt x="3338" y="351"/>
                  </a:lnTo>
                  <a:close/>
                  <a:moveTo>
                    <a:pt x="95" y="339"/>
                  </a:moveTo>
                  <a:lnTo>
                    <a:pt x="103" y="342"/>
                  </a:lnTo>
                  <a:lnTo>
                    <a:pt x="104" y="343"/>
                  </a:lnTo>
                  <a:lnTo>
                    <a:pt x="100" y="343"/>
                  </a:lnTo>
                  <a:lnTo>
                    <a:pt x="93" y="345"/>
                  </a:lnTo>
                  <a:lnTo>
                    <a:pt x="93" y="345"/>
                  </a:lnTo>
                  <a:lnTo>
                    <a:pt x="92" y="345"/>
                  </a:lnTo>
                  <a:lnTo>
                    <a:pt x="90" y="345"/>
                  </a:lnTo>
                  <a:lnTo>
                    <a:pt x="89" y="343"/>
                  </a:lnTo>
                  <a:lnTo>
                    <a:pt x="87" y="342"/>
                  </a:lnTo>
                  <a:lnTo>
                    <a:pt x="85" y="342"/>
                  </a:lnTo>
                  <a:lnTo>
                    <a:pt x="85" y="340"/>
                  </a:lnTo>
                  <a:lnTo>
                    <a:pt x="85" y="340"/>
                  </a:lnTo>
                  <a:lnTo>
                    <a:pt x="87" y="340"/>
                  </a:lnTo>
                  <a:lnTo>
                    <a:pt x="89" y="340"/>
                  </a:lnTo>
                  <a:lnTo>
                    <a:pt x="89" y="340"/>
                  </a:lnTo>
                  <a:lnTo>
                    <a:pt x="90" y="339"/>
                  </a:lnTo>
                  <a:lnTo>
                    <a:pt x="92" y="339"/>
                  </a:lnTo>
                  <a:lnTo>
                    <a:pt x="95" y="339"/>
                  </a:lnTo>
                  <a:close/>
                  <a:moveTo>
                    <a:pt x="1172" y="326"/>
                  </a:moveTo>
                  <a:lnTo>
                    <a:pt x="1175" y="326"/>
                  </a:lnTo>
                  <a:lnTo>
                    <a:pt x="1175" y="328"/>
                  </a:lnTo>
                  <a:lnTo>
                    <a:pt x="1175" y="328"/>
                  </a:lnTo>
                  <a:lnTo>
                    <a:pt x="1178" y="328"/>
                  </a:lnTo>
                  <a:lnTo>
                    <a:pt x="1178" y="329"/>
                  </a:lnTo>
                  <a:lnTo>
                    <a:pt x="1177" y="329"/>
                  </a:lnTo>
                  <a:lnTo>
                    <a:pt x="1175" y="329"/>
                  </a:lnTo>
                  <a:lnTo>
                    <a:pt x="1170" y="329"/>
                  </a:lnTo>
                  <a:lnTo>
                    <a:pt x="1167" y="328"/>
                  </a:lnTo>
                  <a:lnTo>
                    <a:pt x="1167" y="328"/>
                  </a:lnTo>
                  <a:lnTo>
                    <a:pt x="1169" y="328"/>
                  </a:lnTo>
                  <a:lnTo>
                    <a:pt x="1169" y="326"/>
                  </a:lnTo>
                  <a:lnTo>
                    <a:pt x="1172" y="326"/>
                  </a:lnTo>
                  <a:close/>
                  <a:moveTo>
                    <a:pt x="4469" y="301"/>
                  </a:moveTo>
                  <a:lnTo>
                    <a:pt x="4469" y="301"/>
                  </a:lnTo>
                  <a:lnTo>
                    <a:pt x="4471" y="301"/>
                  </a:lnTo>
                  <a:lnTo>
                    <a:pt x="4472" y="301"/>
                  </a:lnTo>
                  <a:lnTo>
                    <a:pt x="4472" y="303"/>
                  </a:lnTo>
                  <a:lnTo>
                    <a:pt x="4474" y="304"/>
                  </a:lnTo>
                  <a:lnTo>
                    <a:pt x="4474" y="304"/>
                  </a:lnTo>
                  <a:lnTo>
                    <a:pt x="4472" y="306"/>
                  </a:lnTo>
                  <a:lnTo>
                    <a:pt x="4471" y="307"/>
                  </a:lnTo>
                  <a:lnTo>
                    <a:pt x="4471" y="307"/>
                  </a:lnTo>
                  <a:lnTo>
                    <a:pt x="4469" y="307"/>
                  </a:lnTo>
                  <a:lnTo>
                    <a:pt x="4467" y="306"/>
                  </a:lnTo>
                  <a:lnTo>
                    <a:pt x="4467" y="304"/>
                  </a:lnTo>
                  <a:lnTo>
                    <a:pt x="4467" y="303"/>
                  </a:lnTo>
                  <a:lnTo>
                    <a:pt x="4467" y="301"/>
                  </a:lnTo>
                  <a:lnTo>
                    <a:pt x="4469" y="301"/>
                  </a:lnTo>
                  <a:lnTo>
                    <a:pt x="4469" y="301"/>
                  </a:lnTo>
                  <a:close/>
                  <a:moveTo>
                    <a:pt x="4367" y="288"/>
                  </a:moveTo>
                  <a:lnTo>
                    <a:pt x="4370" y="288"/>
                  </a:lnTo>
                  <a:lnTo>
                    <a:pt x="4370" y="290"/>
                  </a:lnTo>
                  <a:lnTo>
                    <a:pt x="4370" y="290"/>
                  </a:lnTo>
                  <a:lnTo>
                    <a:pt x="4368" y="290"/>
                  </a:lnTo>
                  <a:lnTo>
                    <a:pt x="4367" y="291"/>
                  </a:lnTo>
                  <a:lnTo>
                    <a:pt x="4365" y="291"/>
                  </a:lnTo>
                  <a:lnTo>
                    <a:pt x="4363" y="291"/>
                  </a:lnTo>
                  <a:lnTo>
                    <a:pt x="4362" y="291"/>
                  </a:lnTo>
                  <a:lnTo>
                    <a:pt x="4362" y="291"/>
                  </a:lnTo>
                  <a:lnTo>
                    <a:pt x="4362" y="290"/>
                  </a:lnTo>
                  <a:lnTo>
                    <a:pt x="4362" y="290"/>
                  </a:lnTo>
                  <a:lnTo>
                    <a:pt x="4362" y="290"/>
                  </a:lnTo>
                  <a:lnTo>
                    <a:pt x="4362" y="288"/>
                  </a:lnTo>
                  <a:lnTo>
                    <a:pt x="4365" y="288"/>
                  </a:lnTo>
                  <a:lnTo>
                    <a:pt x="4367" y="288"/>
                  </a:lnTo>
                  <a:close/>
                  <a:moveTo>
                    <a:pt x="3763" y="216"/>
                  </a:moveTo>
                  <a:lnTo>
                    <a:pt x="3763" y="216"/>
                  </a:lnTo>
                  <a:lnTo>
                    <a:pt x="3764" y="217"/>
                  </a:lnTo>
                  <a:lnTo>
                    <a:pt x="3767" y="219"/>
                  </a:lnTo>
                  <a:lnTo>
                    <a:pt x="3767" y="219"/>
                  </a:lnTo>
                  <a:lnTo>
                    <a:pt x="3769" y="219"/>
                  </a:lnTo>
                  <a:lnTo>
                    <a:pt x="3769" y="221"/>
                  </a:lnTo>
                  <a:lnTo>
                    <a:pt x="3769" y="222"/>
                  </a:lnTo>
                  <a:lnTo>
                    <a:pt x="3767" y="224"/>
                  </a:lnTo>
                  <a:lnTo>
                    <a:pt x="3769" y="225"/>
                  </a:lnTo>
                  <a:lnTo>
                    <a:pt x="3770" y="228"/>
                  </a:lnTo>
                  <a:lnTo>
                    <a:pt x="3772" y="228"/>
                  </a:lnTo>
                  <a:lnTo>
                    <a:pt x="3775" y="230"/>
                  </a:lnTo>
                  <a:lnTo>
                    <a:pt x="3786" y="232"/>
                  </a:lnTo>
                  <a:lnTo>
                    <a:pt x="3796" y="232"/>
                  </a:lnTo>
                  <a:lnTo>
                    <a:pt x="3807" y="230"/>
                  </a:lnTo>
                  <a:lnTo>
                    <a:pt x="3811" y="228"/>
                  </a:lnTo>
                  <a:lnTo>
                    <a:pt x="3815" y="227"/>
                  </a:lnTo>
                  <a:lnTo>
                    <a:pt x="3819" y="227"/>
                  </a:lnTo>
                  <a:lnTo>
                    <a:pt x="3821" y="227"/>
                  </a:lnTo>
                  <a:lnTo>
                    <a:pt x="3821" y="225"/>
                  </a:lnTo>
                  <a:lnTo>
                    <a:pt x="3818" y="224"/>
                  </a:lnTo>
                  <a:lnTo>
                    <a:pt x="3816" y="222"/>
                  </a:lnTo>
                  <a:lnTo>
                    <a:pt x="3816" y="221"/>
                  </a:lnTo>
                  <a:lnTo>
                    <a:pt x="3818" y="221"/>
                  </a:lnTo>
                  <a:lnTo>
                    <a:pt x="3819" y="221"/>
                  </a:lnTo>
                  <a:lnTo>
                    <a:pt x="3819" y="219"/>
                  </a:lnTo>
                  <a:lnTo>
                    <a:pt x="3819" y="219"/>
                  </a:lnTo>
                  <a:lnTo>
                    <a:pt x="3821" y="217"/>
                  </a:lnTo>
                  <a:lnTo>
                    <a:pt x="3823" y="217"/>
                  </a:lnTo>
                  <a:lnTo>
                    <a:pt x="3826" y="217"/>
                  </a:lnTo>
                  <a:lnTo>
                    <a:pt x="3827" y="221"/>
                  </a:lnTo>
                  <a:lnTo>
                    <a:pt x="3830" y="224"/>
                  </a:lnTo>
                  <a:lnTo>
                    <a:pt x="3837" y="225"/>
                  </a:lnTo>
                  <a:lnTo>
                    <a:pt x="3837" y="227"/>
                  </a:lnTo>
                  <a:lnTo>
                    <a:pt x="3837" y="227"/>
                  </a:lnTo>
                  <a:lnTo>
                    <a:pt x="3832" y="227"/>
                  </a:lnTo>
                  <a:lnTo>
                    <a:pt x="3826" y="228"/>
                  </a:lnTo>
                  <a:lnTo>
                    <a:pt x="3818" y="232"/>
                  </a:lnTo>
                  <a:lnTo>
                    <a:pt x="3816" y="232"/>
                  </a:lnTo>
                  <a:lnTo>
                    <a:pt x="3816" y="232"/>
                  </a:lnTo>
                  <a:lnTo>
                    <a:pt x="3815" y="232"/>
                  </a:lnTo>
                  <a:lnTo>
                    <a:pt x="3811" y="233"/>
                  </a:lnTo>
                  <a:lnTo>
                    <a:pt x="3807" y="233"/>
                  </a:lnTo>
                  <a:lnTo>
                    <a:pt x="3802" y="235"/>
                  </a:lnTo>
                  <a:lnTo>
                    <a:pt x="3796" y="235"/>
                  </a:lnTo>
                  <a:lnTo>
                    <a:pt x="3789" y="235"/>
                  </a:lnTo>
                  <a:lnTo>
                    <a:pt x="3789" y="238"/>
                  </a:lnTo>
                  <a:lnTo>
                    <a:pt x="3791" y="241"/>
                  </a:lnTo>
                  <a:lnTo>
                    <a:pt x="3793" y="243"/>
                  </a:lnTo>
                  <a:lnTo>
                    <a:pt x="3791" y="243"/>
                  </a:lnTo>
                  <a:lnTo>
                    <a:pt x="3789" y="243"/>
                  </a:lnTo>
                  <a:lnTo>
                    <a:pt x="3789" y="243"/>
                  </a:lnTo>
                  <a:lnTo>
                    <a:pt x="3786" y="243"/>
                  </a:lnTo>
                  <a:lnTo>
                    <a:pt x="3785" y="241"/>
                  </a:lnTo>
                  <a:lnTo>
                    <a:pt x="3782" y="239"/>
                  </a:lnTo>
                  <a:lnTo>
                    <a:pt x="3780" y="238"/>
                  </a:lnTo>
                  <a:lnTo>
                    <a:pt x="3780" y="236"/>
                  </a:lnTo>
                  <a:lnTo>
                    <a:pt x="3780" y="236"/>
                  </a:lnTo>
                  <a:lnTo>
                    <a:pt x="3778" y="235"/>
                  </a:lnTo>
                  <a:lnTo>
                    <a:pt x="3775" y="236"/>
                  </a:lnTo>
                  <a:lnTo>
                    <a:pt x="3772" y="236"/>
                  </a:lnTo>
                  <a:lnTo>
                    <a:pt x="3774" y="238"/>
                  </a:lnTo>
                  <a:lnTo>
                    <a:pt x="3775" y="238"/>
                  </a:lnTo>
                  <a:lnTo>
                    <a:pt x="3777" y="238"/>
                  </a:lnTo>
                  <a:lnTo>
                    <a:pt x="3777" y="239"/>
                  </a:lnTo>
                  <a:lnTo>
                    <a:pt x="3777" y="243"/>
                  </a:lnTo>
                  <a:lnTo>
                    <a:pt x="3778" y="246"/>
                  </a:lnTo>
                  <a:lnTo>
                    <a:pt x="3782" y="249"/>
                  </a:lnTo>
                  <a:lnTo>
                    <a:pt x="3783" y="251"/>
                  </a:lnTo>
                  <a:lnTo>
                    <a:pt x="3783" y="254"/>
                  </a:lnTo>
                  <a:lnTo>
                    <a:pt x="3783" y="254"/>
                  </a:lnTo>
                  <a:lnTo>
                    <a:pt x="3782" y="254"/>
                  </a:lnTo>
                  <a:lnTo>
                    <a:pt x="3780" y="254"/>
                  </a:lnTo>
                  <a:lnTo>
                    <a:pt x="3777" y="254"/>
                  </a:lnTo>
                  <a:lnTo>
                    <a:pt x="3775" y="254"/>
                  </a:lnTo>
                  <a:lnTo>
                    <a:pt x="3774" y="252"/>
                  </a:lnTo>
                  <a:lnTo>
                    <a:pt x="3775" y="251"/>
                  </a:lnTo>
                  <a:lnTo>
                    <a:pt x="3777" y="249"/>
                  </a:lnTo>
                  <a:lnTo>
                    <a:pt x="3775" y="247"/>
                  </a:lnTo>
                  <a:lnTo>
                    <a:pt x="3774" y="244"/>
                  </a:lnTo>
                  <a:lnTo>
                    <a:pt x="3774" y="243"/>
                  </a:lnTo>
                  <a:lnTo>
                    <a:pt x="3772" y="241"/>
                  </a:lnTo>
                  <a:lnTo>
                    <a:pt x="3769" y="241"/>
                  </a:lnTo>
                  <a:lnTo>
                    <a:pt x="3767" y="241"/>
                  </a:lnTo>
                  <a:lnTo>
                    <a:pt x="3766" y="239"/>
                  </a:lnTo>
                  <a:lnTo>
                    <a:pt x="3764" y="239"/>
                  </a:lnTo>
                  <a:lnTo>
                    <a:pt x="3761" y="239"/>
                  </a:lnTo>
                  <a:lnTo>
                    <a:pt x="3759" y="239"/>
                  </a:lnTo>
                  <a:lnTo>
                    <a:pt x="3756" y="239"/>
                  </a:lnTo>
                  <a:lnTo>
                    <a:pt x="3755" y="239"/>
                  </a:lnTo>
                  <a:lnTo>
                    <a:pt x="3753" y="238"/>
                  </a:lnTo>
                  <a:lnTo>
                    <a:pt x="3755" y="238"/>
                  </a:lnTo>
                  <a:lnTo>
                    <a:pt x="3758" y="238"/>
                  </a:lnTo>
                  <a:lnTo>
                    <a:pt x="3759" y="238"/>
                  </a:lnTo>
                  <a:lnTo>
                    <a:pt x="3763" y="236"/>
                  </a:lnTo>
                  <a:lnTo>
                    <a:pt x="3764" y="236"/>
                  </a:lnTo>
                  <a:lnTo>
                    <a:pt x="3766" y="235"/>
                  </a:lnTo>
                  <a:lnTo>
                    <a:pt x="3767" y="233"/>
                  </a:lnTo>
                  <a:lnTo>
                    <a:pt x="3767" y="232"/>
                  </a:lnTo>
                  <a:lnTo>
                    <a:pt x="3767" y="228"/>
                  </a:lnTo>
                  <a:lnTo>
                    <a:pt x="3764" y="227"/>
                  </a:lnTo>
                  <a:lnTo>
                    <a:pt x="3761" y="225"/>
                  </a:lnTo>
                  <a:lnTo>
                    <a:pt x="3763" y="224"/>
                  </a:lnTo>
                  <a:lnTo>
                    <a:pt x="3764" y="222"/>
                  </a:lnTo>
                  <a:lnTo>
                    <a:pt x="3766" y="222"/>
                  </a:lnTo>
                  <a:lnTo>
                    <a:pt x="3767" y="221"/>
                  </a:lnTo>
                  <a:lnTo>
                    <a:pt x="3764" y="219"/>
                  </a:lnTo>
                  <a:lnTo>
                    <a:pt x="3761" y="217"/>
                  </a:lnTo>
                  <a:lnTo>
                    <a:pt x="3761" y="217"/>
                  </a:lnTo>
                  <a:lnTo>
                    <a:pt x="3761" y="216"/>
                  </a:lnTo>
                  <a:lnTo>
                    <a:pt x="3763" y="216"/>
                  </a:lnTo>
                  <a:close/>
                  <a:moveTo>
                    <a:pt x="1319" y="0"/>
                  </a:moveTo>
                  <a:lnTo>
                    <a:pt x="1311" y="2"/>
                  </a:lnTo>
                  <a:lnTo>
                    <a:pt x="1303" y="3"/>
                  </a:lnTo>
                  <a:lnTo>
                    <a:pt x="1271" y="8"/>
                  </a:lnTo>
                  <a:lnTo>
                    <a:pt x="1263" y="9"/>
                  </a:lnTo>
                  <a:lnTo>
                    <a:pt x="1263" y="9"/>
                  </a:lnTo>
                  <a:lnTo>
                    <a:pt x="1262" y="9"/>
                  </a:lnTo>
                  <a:lnTo>
                    <a:pt x="1265" y="8"/>
                  </a:lnTo>
                  <a:lnTo>
                    <a:pt x="1270" y="8"/>
                  </a:lnTo>
                  <a:lnTo>
                    <a:pt x="1309" y="0"/>
                  </a:lnTo>
                  <a:lnTo>
                    <a:pt x="1314" y="0"/>
                  </a:lnTo>
                  <a:lnTo>
                    <a:pt x="13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7239" name="Oval 7238">
            <a:extLst>
              <a:ext uri="{FF2B5EF4-FFF2-40B4-BE49-F238E27FC236}">
                <a16:creationId xmlns:a16="http://schemas.microsoft.com/office/drawing/2014/main" id="{09889336-94DF-46BF-BCA5-F4BBD1B58EAF}"/>
              </a:ext>
            </a:extLst>
          </p:cNvPr>
          <p:cNvSpPr/>
          <p:nvPr/>
        </p:nvSpPr>
        <p:spPr>
          <a:xfrm>
            <a:off x="853190" y="2579284"/>
            <a:ext cx="2065914" cy="2065914"/>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IN" sz="3200" b="1">
                <a:latin typeface="Open Sans" panose="020B0606030504020204" pitchFamily="34" charset="0"/>
                <a:ea typeface="Open Sans" panose="020B0606030504020204" pitchFamily="34" charset="0"/>
                <a:cs typeface="Open Sans" panose="020B0606030504020204" pitchFamily="34" charset="0"/>
              </a:rPr>
              <a:t>$999</a:t>
            </a:r>
          </a:p>
        </p:txBody>
      </p:sp>
      <p:sp>
        <p:nvSpPr>
          <p:cNvPr id="7240" name="Oval 7239">
            <a:extLst>
              <a:ext uri="{FF2B5EF4-FFF2-40B4-BE49-F238E27FC236}">
                <a16:creationId xmlns:a16="http://schemas.microsoft.com/office/drawing/2014/main" id="{1A487374-B353-48CB-B246-DD1EB9996C10}"/>
              </a:ext>
            </a:extLst>
          </p:cNvPr>
          <p:cNvSpPr/>
          <p:nvPr/>
        </p:nvSpPr>
        <p:spPr>
          <a:xfrm>
            <a:off x="4911044" y="4299856"/>
            <a:ext cx="1502230" cy="150223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IN" b="1">
                <a:latin typeface="Open Sans" panose="020B0606030504020204" pitchFamily="34" charset="0"/>
                <a:ea typeface="Open Sans" panose="020B0606030504020204" pitchFamily="34" charset="0"/>
                <a:cs typeface="Open Sans" panose="020B0606030504020204" pitchFamily="34" charset="0"/>
              </a:rPr>
              <a:t>$99</a:t>
            </a:r>
          </a:p>
        </p:txBody>
      </p:sp>
      <p:sp>
        <p:nvSpPr>
          <p:cNvPr id="7241" name="Oval 7240">
            <a:extLst>
              <a:ext uri="{FF2B5EF4-FFF2-40B4-BE49-F238E27FC236}">
                <a16:creationId xmlns:a16="http://schemas.microsoft.com/office/drawing/2014/main" id="{FD23FB58-66F2-43A9-A4F5-8DDF149B8D5F}"/>
              </a:ext>
            </a:extLst>
          </p:cNvPr>
          <p:cNvSpPr/>
          <p:nvPr/>
        </p:nvSpPr>
        <p:spPr>
          <a:xfrm>
            <a:off x="8993992" y="2460167"/>
            <a:ext cx="2351314" cy="235131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IN" sz="4000" b="1">
                <a:latin typeface="Open Sans" panose="020B0606030504020204" pitchFamily="34" charset="0"/>
                <a:ea typeface="Open Sans" panose="020B0606030504020204" pitchFamily="34" charset="0"/>
                <a:cs typeface="Open Sans" panose="020B0606030504020204" pitchFamily="34" charset="0"/>
              </a:rPr>
              <a:t>$9999</a:t>
            </a:r>
          </a:p>
        </p:txBody>
      </p:sp>
      <p:sp>
        <p:nvSpPr>
          <p:cNvPr id="7242" name="Rectangle 7241">
            <a:extLst>
              <a:ext uri="{FF2B5EF4-FFF2-40B4-BE49-F238E27FC236}">
                <a16:creationId xmlns:a16="http://schemas.microsoft.com/office/drawing/2014/main" id="{D40502AF-9A02-4DE9-ACEF-C9375897986D}"/>
              </a:ext>
            </a:extLst>
          </p:cNvPr>
          <p:cNvSpPr/>
          <p:nvPr/>
        </p:nvSpPr>
        <p:spPr>
          <a:xfrm>
            <a:off x="1998858" y="4822775"/>
            <a:ext cx="1671708" cy="584775"/>
          </a:xfrm>
          <a:prstGeom prst="rect">
            <a:avLst/>
          </a:prstGeom>
        </p:spPr>
        <p:txBody>
          <a:bodyPr wrap="square" lIns="0" rIns="0" anchor="t">
            <a:spAutoFit/>
          </a:bodyPr>
          <a:lstStyle/>
          <a:p>
            <a:r>
              <a:rPr lang="en-IN"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sp>
        <p:nvSpPr>
          <p:cNvPr id="7243" name="Rectangle 7242">
            <a:extLst>
              <a:ext uri="{FF2B5EF4-FFF2-40B4-BE49-F238E27FC236}">
                <a16:creationId xmlns:a16="http://schemas.microsoft.com/office/drawing/2014/main" id="{23C1EA08-ACD6-4918-A8A1-816B7D4754AB}"/>
              </a:ext>
            </a:extLst>
          </p:cNvPr>
          <p:cNvSpPr/>
          <p:nvPr/>
        </p:nvSpPr>
        <p:spPr>
          <a:xfrm>
            <a:off x="6451115" y="5486804"/>
            <a:ext cx="1671708" cy="584775"/>
          </a:xfrm>
          <a:prstGeom prst="rect">
            <a:avLst/>
          </a:prstGeom>
        </p:spPr>
        <p:txBody>
          <a:bodyPr wrap="square" lIns="0" rIns="0" anchor="t">
            <a:spAutoFit/>
          </a:bodyPr>
          <a:lstStyle/>
          <a:p>
            <a:r>
              <a:rPr lang="en-IN"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sp>
        <p:nvSpPr>
          <p:cNvPr id="7244" name="Rectangle 7243">
            <a:extLst>
              <a:ext uri="{FF2B5EF4-FFF2-40B4-BE49-F238E27FC236}">
                <a16:creationId xmlns:a16="http://schemas.microsoft.com/office/drawing/2014/main" id="{9DB14B5F-2627-45F7-9533-F3485BCACE70}"/>
              </a:ext>
            </a:extLst>
          </p:cNvPr>
          <p:cNvSpPr/>
          <p:nvPr/>
        </p:nvSpPr>
        <p:spPr>
          <a:xfrm>
            <a:off x="9466692" y="1371981"/>
            <a:ext cx="1671708" cy="584775"/>
          </a:xfrm>
          <a:prstGeom prst="rect">
            <a:avLst/>
          </a:prstGeom>
        </p:spPr>
        <p:txBody>
          <a:bodyPr wrap="square" lIns="0" rIns="0" anchor="t">
            <a:spAutoFit/>
          </a:bodyPr>
          <a:lstStyle/>
          <a:p>
            <a:pPr algn="r"/>
            <a:r>
              <a:rPr lang="en-IN"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sp>
        <p:nvSpPr>
          <p:cNvPr id="2" name="TextBox 1">
            <a:extLst>
              <a:ext uri="{FF2B5EF4-FFF2-40B4-BE49-F238E27FC236}">
                <a16:creationId xmlns:a16="http://schemas.microsoft.com/office/drawing/2014/main" id="{C5890BEE-02FC-C341-90BF-4541E652A940}"/>
              </a:ext>
            </a:extLst>
          </p:cNvPr>
          <p:cNvSpPr txBox="1"/>
          <p:nvPr/>
        </p:nvSpPr>
        <p:spPr>
          <a:xfrm>
            <a:off x="9093455" y="6235381"/>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155658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descr="A hand holding a cell phone&#10;&#10;Description automatically generated">
            <a:extLst>
              <a:ext uri="{FF2B5EF4-FFF2-40B4-BE49-F238E27FC236}">
                <a16:creationId xmlns:a16="http://schemas.microsoft.com/office/drawing/2014/main" id="{40785E58-3FD6-4C91-8203-379065784265}"/>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l="12386" t="5697" r="17028" b="10958"/>
          <a:stretch/>
        </p:blipFill>
        <p:spPr>
          <a:xfrm>
            <a:off x="-1" y="0"/>
            <a:ext cx="6096001" cy="6858000"/>
          </a:xfrm>
          <a:prstGeom prst="rect">
            <a:avLst/>
          </a:prstGeom>
        </p:spPr>
      </p:pic>
      <p:sp>
        <p:nvSpPr>
          <p:cNvPr id="4" name="Slide Number Placeholder 3">
            <a:extLst>
              <a:ext uri="{FF2B5EF4-FFF2-40B4-BE49-F238E27FC236}">
                <a16:creationId xmlns:a16="http://schemas.microsoft.com/office/drawing/2014/main" id="{28DDE532-A40C-447D-A0EB-4AEE6B390588}"/>
              </a:ext>
            </a:extLst>
          </p:cNvPr>
          <p:cNvSpPr>
            <a:spLocks noGrp="1"/>
          </p:cNvSpPr>
          <p:nvPr>
            <p:ph type="sldNum" sz="quarter" idx="12"/>
          </p:nvPr>
        </p:nvSpPr>
        <p:spPr/>
        <p:txBody>
          <a:bodyPr/>
          <a:lstStyle/>
          <a:p>
            <a:fld id="{FF9C9186-8319-4928-A665-2853ACE69137}" type="slidenum">
              <a:rPr lang="en-ID" smtClean="0"/>
              <a:pPr/>
              <a:t>34</a:t>
            </a:fld>
            <a:endParaRPr lang="en-ID"/>
          </a:p>
        </p:txBody>
      </p:sp>
      <p:sp>
        <p:nvSpPr>
          <p:cNvPr id="7" name="Rectangle 6">
            <a:extLst>
              <a:ext uri="{FF2B5EF4-FFF2-40B4-BE49-F238E27FC236}">
                <a16:creationId xmlns:a16="http://schemas.microsoft.com/office/drawing/2014/main" id="{C3E6101D-FBA2-4D13-8804-E17524662EA7}"/>
              </a:ext>
            </a:extLst>
          </p:cNvPr>
          <p:cNvSpPr/>
          <p:nvPr/>
        </p:nvSpPr>
        <p:spPr>
          <a:xfrm>
            <a:off x="11262360" y="683732"/>
            <a:ext cx="320040" cy="3200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470" name="Graphic 1">
            <a:extLst>
              <a:ext uri="{FF2B5EF4-FFF2-40B4-BE49-F238E27FC236}">
                <a16:creationId xmlns:a16="http://schemas.microsoft.com/office/drawing/2014/main" id="{00EF45B4-5976-46F9-B244-93B1AD347F97}"/>
              </a:ext>
            </a:extLst>
          </p:cNvPr>
          <p:cNvGrpSpPr/>
          <p:nvPr/>
        </p:nvGrpSpPr>
        <p:grpSpPr>
          <a:xfrm>
            <a:off x="8217960" y="2579216"/>
            <a:ext cx="1655802" cy="1699568"/>
            <a:chOff x="2932325" y="2648392"/>
            <a:chExt cx="2258228" cy="2317917"/>
          </a:xfrm>
          <a:gradFill>
            <a:gsLst>
              <a:gs pos="14000">
                <a:srgbClr val="00B0F0"/>
              </a:gs>
              <a:gs pos="100000">
                <a:srgbClr val="0070C0"/>
              </a:gs>
            </a:gsLst>
            <a:lin ang="5400000" scaled="1"/>
          </a:gradFill>
          <a:effectLst>
            <a:outerShdw blurRad="50800" dist="38100" dir="2700000" algn="tl" rotWithShape="0">
              <a:prstClr val="black">
                <a:alpha val="40000"/>
              </a:prstClr>
            </a:outerShdw>
          </a:effectLst>
        </p:grpSpPr>
        <p:sp>
          <p:nvSpPr>
            <p:cNvPr id="471" name="Freeform: Shape 470">
              <a:extLst>
                <a:ext uri="{FF2B5EF4-FFF2-40B4-BE49-F238E27FC236}">
                  <a16:creationId xmlns:a16="http://schemas.microsoft.com/office/drawing/2014/main" id="{D43D9C0A-E491-45DD-8EF3-736EA3B26F1D}"/>
                </a:ext>
              </a:extLst>
            </p:cNvPr>
            <p:cNvSpPr/>
            <p:nvPr/>
          </p:nvSpPr>
          <p:spPr>
            <a:xfrm>
              <a:off x="4489845" y="4414612"/>
              <a:ext cx="9948" cy="9948"/>
            </a:xfrm>
            <a:custGeom>
              <a:avLst/>
              <a:gdLst>
                <a:gd name="connsiteX0" fmla="*/ 1520 w 9948"/>
                <a:gd name="connsiteY0" fmla="*/ 2238 h 9948"/>
                <a:gd name="connsiteX1" fmla="*/ 3510 w 9948"/>
                <a:gd name="connsiteY1" fmla="*/ 11689 h 9948"/>
                <a:gd name="connsiteX2" fmla="*/ 9976 w 9948"/>
                <a:gd name="connsiteY2" fmla="*/ 2238 h 9948"/>
                <a:gd name="connsiteX3" fmla="*/ 1520 w 9948"/>
                <a:gd name="connsiteY3" fmla="*/ 2238 h 9948"/>
              </a:gdLst>
              <a:ahLst/>
              <a:cxnLst>
                <a:cxn ang="0">
                  <a:pos x="connsiteX0" y="connsiteY0"/>
                </a:cxn>
                <a:cxn ang="0">
                  <a:pos x="connsiteX1" y="connsiteY1"/>
                </a:cxn>
                <a:cxn ang="0">
                  <a:pos x="connsiteX2" y="connsiteY2"/>
                </a:cxn>
                <a:cxn ang="0">
                  <a:pos x="connsiteX3" y="connsiteY3"/>
                </a:cxn>
              </a:cxnLst>
              <a:rect l="l" t="t" r="r" b="b"/>
              <a:pathLst>
                <a:path w="9948" h="9948">
                  <a:moveTo>
                    <a:pt x="1520" y="2238"/>
                  </a:moveTo>
                  <a:cubicBezTo>
                    <a:pt x="-967" y="4725"/>
                    <a:pt x="-470" y="13181"/>
                    <a:pt x="3510" y="11689"/>
                  </a:cubicBezTo>
                  <a:cubicBezTo>
                    <a:pt x="7489" y="10694"/>
                    <a:pt x="10971" y="5223"/>
                    <a:pt x="9976" y="2238"/>
                  </a:cubicBezTo>
                  <a:cubicBezTo>
                    <a:pt x="9479" y="-746"/>
                    <a:pt x="3510" y="-746"/>
                    <a:pt x="1520" y="2238"/>
                  </a:cubicBezTo>
                  <a:close/>
                </a:path>
              </a:pathLst>
            </a:custGeom>
            <a:grpFill/>
            <a:ln w="4964" cap="flat">
              <a:noFill/>
              <a:prstDash val="solid"/>
              <a:miter/>
            </a:ln>
          </p:spPr>
          <p:txBody>
            <a:bodyPr rtlCol="0" anchor="ctr"/>
            <a:lstStyle/>
            <a:p>
              <a:endParaRPr lang="en-ID"/>
            </a:p>
          </p:txBody>
        </p:sp>
        <p:sp>
          <p:nvSpPr>
            <p:cNvPr id="472" name="Freeform: Shape 471">
              <a:extLst>
                <a:ext uri="{FF2B5EF4-FFF2-40B4-BE49-F238E27FC236}">
                  <a16:creationId xmlns:a16="http://schemas.microsoft.com/office/drawing/2014/main" id="{D5CD6541-2888-439C-B2F3-ADAFDC8629CE}"/>
                </a:ext>
              </a:extLst>
            </p:cNvPr>
            <p:cNvSpPr/>
            <p:nvPr/>
          </p:nvSpPr>
          <p:spPr>
            <a:xfrm>
              <a:off x="4554646" y="4376059"/>
              <a:ext cx="9948" cy="4974"/>
            </a:xfrm>
            <a:custGeom>
              <a:avLst/>
              <a:gdLst>
                <a:gd name="connsiteX0" fmla="*/ 3371 w 9948"/>
                <a:gd name="connsiteY0" fmla="*/ 501 h 4974"/>
                <a:gd name="connsiteX1" fmla="*/ 2376 w 9948"/>
                <a:gd name="connsiteY1" fmla="*/ 5973 h 4974"/>
                <a:gd name="connsiteX2" fmla="*/ 12324 w 9948"/>
                <a:gd name="connsiteY2" fmla="*/ 4480 h 4974"/>
                <a:gd name="connsiteX3" fmla="*/ 3371 w 9948"/>
                <a:gd name="connsiteY3" fmla="*/ 501 h 4974"/>
              </a:gdLst>
              <a:ahLst/>
              <a:cxnLst>
                <a:cxn ang="0">
                  <a:pos x="connsiteX0" y="connsiteY0"/>
                </a:cxn>
                <a:cxn ang="0">
                  <a:pos x="connsiteX1" y="connsiteY1"/>
                </a:cxn>
                <a:cxn ang="0">
                  <a:pos x="connsiteX2" y="connsiteY2"/>
                </a:cxn>
                <a:cxn ang="0">
                  <a:pos x="connsiteX3" y="connsiteY3"/>
                </a:cxn>
              </a:cxnLst>
              <a:rect l="l" t="t" r="r" b="b"/>
              <a:pathLst>
                <a:path w="9948" h="4974">
                  <a:moveTo>
                    <a:pt x="3371" y="501"/>
                  </a:moveTo>
                  <a:cubicBezTo>
                    <a:pt x="-111" y="1993"/>
                    <a:pt x="-1603" y="6470"/>
                    <a:pt x="2376" y="5973"/>
                  </a:cubicBezTo>
                  <a:cubicBezTo>
                    <a:pt x="6356" y="5475"/>
                    <a:pt x="13319" y="6470"/>
                    <a:pt x="12324" y="4480"/>
                  </a:cubicBezTo>
                  <a:cubicBezTo>
                    <a:pt x="11330" y="2988"/>
                    <a:pt x="7350" y="-1489"/>
                    <a:pt x="3371" y="501"/>
                  </a:cubicBezTo>
                  <a:close/>
                </a:path>
              </a:pathLst>
            </a:custGeom>
            <a:grpFill/>
            <a:ln w="4964" cap="flat">
              <a:noFill/>
              <a:prstDash val="solid"/>
              <a:miter/>
            </a:ln>
          </p:spPr>
          <p:txBody>
            <a:bodyPr rtlCol="0" anchor="ctr"/>
            <a:lstStyle/>
            <a:p>
              <a:endParaRPr lang="en-ID"/>
            </a:p>
          </p:txBody>
        </p:sp>
        <p:sp>
          <p:nvSpPr>
            <p:cNvPr id="473" name="Freeform: Shape 472">
              <a:extLst>
                <a:ext uri="{FF2B5EF4-FFF2-40B4-BE49-F238E27FC236}">
                  <a16:creationId xmlns:a16="http://schemas.microsoft.com/office/drawing/2014/main" id="{98D7B0D4-A717-49BA-A0CA-DE562DF4FCE0}"/>
                </a:ext>
              </a:extLst>
            </p:cNvPr>
            <p:cNvSpPr/>
            <p:nvPr/>
          </p:nvSpPr>
          <p:spPr>
            <a:xfrm>
              <a:off x="4229954" y="2994645"/>
              <a:ext cx="39793" cy="54715"/>
            </a:xfrm>
            <a:custGeom>
              <a:avLst/>
              <a:gdLst>
                <a:gd name="connsiteX0" fmla="*/ 1266 w 39792"/>
                <a:gd name="connsiteY0" fmla="*/ 56823 h 54714"/>
                <a:gd name="connsiteX1" fmla="*/ 1764 w 39792"/>
                <a:gd name="connsiteY1" fmla="*/ 45382 h 54714"/>
                <a:gd name="connsiteX2" fmla="*/ 9225 w 39792"/>
                <a:gd name="connsiteY2" fmla="*/ 38916 h 54714"/>
                <a:gd name="connsiteX3" fmla="*/ 14697 w 39792"/>
                <a:gd name="connsiteY3" fmla="*/ 32450 h 54714"/>
                <a:gd name="connsiteX4" fmla="*/ 16686 w 39792"/>
                <a:gd name="connsiteY4" fmla="*/ 19517 h 54714"/>
                <a:gd name="connsiteX5" fmla="*/ 20665 w 39792"/>
                <a:gd name="connsiteY5" fmla="*/ 8574 h 54714"/>
                <a:gd name="connsiteX6" fmla="*/ 33101 w 39792"/>
                <a:gd name="connsiteY6" fmla="*/ 118 h 54714"/>
                <a:gd name="connsiteX7" fmla="*/ 42054 w 39792"/>
                <a:gd name="connsiteY7" fmla="*/ 4595 h 54714"/>
                <a:gd name="connsiteX8" fmla="*/ 42552 w 39792"/>
                <a:gd name="connsiteY8" fmla="*/ 17527 h 54714"/>
                <a:gd name="connsiteX9" fmla="*/ 37080 w 39792"/>
                <a:gd name="connsiteY9" fmla="*/ 29465 h 54714"/>
                <a:gd name="connsiteX10" fmla="*/ 25640 w 39792"/>
                <a:gd name="connsiteY10" fmla="*/ 40905 h 54714"/>
                <a:gd name="connsiteX11" fmla="*/ 12210 w 39792"/>
                <a:gd name="connsiteY11" fmla="*/ 52346 h 54714"/>
                <a:gd name="connsiteX12" fmla="*/ 1266 w 39792"/>
                <a:gd name="connsiteY12" fmla="*/ 56823 h 5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792" h="54714">
                  <a:moveTo>
                    <a:pt x="1266" y="56823"/>
                  </a:moveTo>
                  <a:cubicBezTo>
                    <a:pt x="-723" y="52346"/>
                    <a:pt x="-226" y="47372"/>
                    <a:pt x="1764" y="45382"/>
                  </a:cubicBezTo>
                  <a:cubicBezTo>
                    <a:pt x="3754" y="43393"/>
                    <a:pt x="7235" y="41403"/>
                    <a:pt x="9225" y="38916"/>
                  </a:cubicBezTo>
                  <a:cubicBezTo>
                    <a:pt x="11215" y="36429"/>
                    <a:pt x="14199" y="34439"/>
                    <a:pt x="14697" y="32450"/>
                  </a:cubicBezTo>
                  <a:cubicBezTo>
                    <a:pt x="15194" y="30460"/>
                    <a:pt x="17184" y="22502"/>
                    <a:pt x="16686" y="19517"/>
                  </a:cubicBezTo>
                  <a:cubicBezTo>
                    <a:pt x="16189" y="17030"/>
                    <a:pt x="20168" y="9569"/>
                    <a:pt x="20665" y="8574"/>
                  </a:cubicBezTo>
                  <a:cubicBezTo>
                    <a:pt x="21163" y="7082"/>
                    <a:pt x="30614" y="615"/>
                    <a:pt x="33101" y="118"/>
                  </a:cubicBezTo>
                  <a:cubicBezTo>
                    <a:pt x="35588" y="-379"/>
                    <a:pt x="40562" y="615"/>
                    <a:pt x="42054" y="4595"/>
                  </a:cubicBezTo>
                  <a:cubicBezTo>
                    <a:pt x="43546" y="9071"/>
                    <a:pt x="43049" y="14046"/>
                    <a:pt x="42552" y="17527"/>
                  </a:cubicBezTo>
                  <a:cubicBezTo>
                    <a:pt x="42054" y="21009"/>
                    <a:pt x="38572" y="26978"/>
                    <a:pt x="37080" y="29465"/>
                  </a:cubicBezTo>
                  <a:cubicBezTo>
                    <a:pt x="35588" y="31952"/>
                    <a:pt x="28127" y="38418"/>
                    <a:pt x="25640" y="40905"/>
                  </a:cubicBezTo>
                  <a:cubicBezTo>
                    <a:pt x="23153" y="43393"/>
                    <a:pt x="14697" y="50854"/>
                    <a:pt x="12210" y="52346"/>
                  </a:cubicBezTo>
                  <a:cubicBezTo>
                    <a:pt x="9225" y="54336"/>
                    <a:pt x="2759" y="59807"/>
                    <a:pt x="1266" y="56823"/>
                  </a:cubicBezTo>
                  <a:close/>
                </a:path>
              </a:pathLst>
            </a:custGeom>
            <a:grpFill/>
            <a:ln w="4964" cap="flat">
              <a:noFill/>
              <a:prstDash val="solid"/>
              <a:miter/>
            </a:ln>
          </p:spPr>
          <p:txBody>
            <a:bodyPr rtlCol="0" anchor="ctr"/>
            <a:lstStyle/>
            <a:p>
              <a:endParaRPr lang="en-ID"/>
            </a:p>
          </p:txBody>
        </p:sp>
        <p:sp>
          <p:nvSpPr>
            <p:cNvPr id="474" name="Freeform: Shape 473">
              <a:extLst>
                <a:ext uri="{FF2B5EF4-FFF2-40B4-BE49-F238E27FC236}">
                  <a16:creationId xmlns:a16="http://schemas.microsoft.com/office/drawing/2014/main" id="{7EFB7143-0494-423F-BB85-92D8E1E81572}"/>
                </a:ext>
              </a:extLst>
            </p:cNvPr>
            <p:cNvSpPr/>
            <p:nvPr/>
          </p:nvSpPr>
          <p:spPr>
            <a:xfrm>
              <a:off x="4281869" y="2997153"/>
              <a:ext cx="14922" cy="9948"/>
            </a:xfrm>
            <a:custGeom>
              <a:avLst/>
              <a:gdLst>
                <a:gd name="connsiteX0" fmla="*/ 5062 w 14922"/>
                <a:gd name="connsiteY0" fmla="*/ 10543 h 9948"/>
                <a:gd name="connsiteX1" fmla="*/ 585 w 14922"/>
                <a:gd name="connsiteY1" fmla="*/ 8056 h 9948"/>
                <a:gd name="connsiteX2" fmla="*/ 8046 w 14922"/>
                <a:gd name="connsiteY2" fmla="*/ 595 h 9948"/>
                <a:gd name="connsiteX3" fmla="*/ 15010 w 14922"/>
                <a:gd name="connsiteY3" fmla="*/ 3082 h 9948"/>
                <a:gd name="connsiteX4" fmla="*/ 10036 w 14922"/>
                <a:gd name="connsiteY4" fmla="*/ 7062 h 9948"/>
                <a:gd name="connsiteX5" fmla="*/ 5062 w 14922"/>
                <a:gd name="connsiteY5" fmla="*/ 10543 h 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22" h="9948">
                  <a:moveTo>
                    <a:pt x="5062" y="10543"/>
                  </a:moveTo>
                  <a:cubicBezTo>
                    <a:pt x="2077" y="10543"/>
                    <a:pt x="-1404" y="11538"/>
                    <a:pt x="585" y="8056"/>
                  </a:cubicBezTo>
                  <a:cubicBezTo>
                    <a:pt x="2077" y="4575"/>
                    <a:pt x="3570" y="2088"/>
                    <a:pt x="8046" y="595"/>
                  </a:cubicBezTo>
                  <a:cubicBezTo>
                    <a:pt x="12026" y="-897"/>
                    <a:pt x="15507" y="595"/>
                    <a:pt x="15010" y="3082"/>
                  </a:cubicBezTo>
                  <a:cubicBezTo>
                    <a:pt x="14513" y="5569"/>
                    <a:pt x="12026" y="5569"/>
                    <a:pt x="10036" y="7062"/>
                  </a:cubicBezTo>
                  <a:cubicBezTo>
                    <a:pt x="8046" y="8554"/>
                    <a:pt x="7052" y="10543"/>
                    <a:pt x="5062" y="10543"/>
                  </a:cubicBezTo>
                  <a:close/>
                </a:path>
              </a:pathLst>
            </a:custGeom>
            <a:grpFill/>
            <a:ln w="4964" cap="flat">
              <a:noFill/>
              <a:prstDash val="solid"/>
              <a:miter/>
            </a:ln>
          </p:spPr>
          <p:txBody>
            <a:bodyPr rtlCol="0" anchor="ctr"/>
            <a:lstStyle/>
            <a:p>
              <a:endParaRPr lang="en-ID"/>
            </a:p>
          </p:txBody>
        </p:sp>
        <p:sp>
          <p:nvSpPr>
            <p:cNvPr id="475" name="Freeform: Shape 474">
              <a:extLst>
                <a:ext uri="{FF2B5EF4-FFF2-40B4-BE49-F238E27FC236}">
                  <a16:creationId xmlns:a16="http://schemas.microsoft.com/office/drawing/2014/main" id="{AFDDCB72-BD7A-4C9E-A44A-3B3DFCB20959}"/>
                </a:ext>
              </a:extLst>
            </p:cNvPr>
            <p:cNvSpPr/>
            <p:nvPr/>
          </p:nvSpPr>
          <p:spPr>
            <a:xfrm>
              <a:off x="4268265" y="2972629"/>
              <a:ext cx="4974" cy="9948"/>
            </a:xfrm>
            <a:custGeom>
              <a:avLst/>
              <a:gdLst>
                <a:gd name="connsiteX0" fmla="*/ 262 w 4974"/>
                <a:gd name="connsiteY0" fmla="*/ 12684 h 9948"/>
                <a:gd name="connsiteX1" fmla="*/ 3743 w 4974"/>
                <a:gd name="connsiteY1" fmla="*/ 746 h 9948"/>
                <a:gd name="connsiteX2" fmla="*/ 8220 w 4974"/>
                <a:gd name="connsiteY2" fmla="*/ 2238 h 9948"/>
                <a:gd name="connsiteX3" fmla="*/ 6230 w 4974"/>
                <a:gd name="connsiteY3" fmla="*/ 8705 h 9948"/>
                <a:gd name="connsiteX4" fmla="*/ 262 w 4974"/>
                <a:gd name="connsiteY4" fmla="*/ 12684 h 9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4" h="9948">
                  <a:moveTo>
                    <a:pt x="262" y="12684"/>
                  </a:moveTo>
                  <a:cubicBezTo>
                    <a:pt x="-733" y="10694"/>
                    <a:pt x="1256" y="1244"/>
                    <a:pt x="3743" y="746"/>
                  </a:cubicBezTo>
                  <a:cubicBezTo>
                    <a:pt x="6230" y="249"/>
                    <a:pt x="7723" y="-1243"/>
                    <a:pt x="8220" y="2238"/>
                  </a:cubicBezTo>
                  <a:cubicBezTo>
                    <a:pt x="8718" y="5720"/>
                    <a:pt x="7723" y="6715"/>
                    <a:pt x="6230" y="8705"/>
                  </a:cubicBezTo>
                  <a:cubicBezTo>
                    <a:pt x="4738" y="10694"/>
                    <a:pt x="759" y="14176"/>
                    <a:pt x="262" y="12684"/>
                  </a:cubicBezTo>
                  <a:close/>
                </a:path>
              </a:pathLst>
            </a:custGeom>
            <a:grpFill/>
            <a:ln w="4964" cap="flat">
              <a:noFill/>
              <a:prstDash val="solid"/>
              <a:miter/>
            </a:ln>
          </p:spPr>
          <p:txBody>
            <a:bodyPr rtlCol="0" anchor="ctr"/>
            <a:lstStyle/>
            <a:p>
              <a:endParaRPr lang="en-ID"/>
            </a:p>
          </p:txBody>
        </p:sp>
        <p:sp>
          <p:nvSpPr>
            <p:cNvPr id="476" name="Freeform: Shape 475">
              <a:extLst>
                <a:ext uri="{FF2B5EF4-FFF2-40B4-BE49-F238E27FC236}">
                  <a16:creationId xmlns:a16="http://schemas.microsoft.com/office/drawing/2014/main" id="{287CC1A1-5783-4D96-A90F-C8FB54A950CD}"/>
                </a:ext>
              </a:extLst>
            </p:cNvPr>
            <p:cNvSpPr/>
            <p:nvPr/>
          </p:nvSpPr>
          <p:spPr>
            <a:xfrm>
              <a:off x="4282282" y="2963228"/>
              <a:ext cx="19896" cy="14922"/>
            </a:xfrm>
            <a:custGeom>
              <a:avLst/>
              <a:gdLst>
                <a:gd name="connsiteX0" fmla="*/ 6638 w 19896"/>
                <a:gd name="connsiteY0" fmla="*/ 17111 h 14922"/>
                <a:gd name="connsiteX1" fmla="*/ 172 w 19896"/>
                <a:gd name="connsiteY1" fmla="*/ 12137 h 14922"/>
                <a:gd name="connsiteX2" fmla="*/ 8130 w 19896"/>
                <a:gd name="connsiteY2" fmla="*/ 3681 h 14922"/>
                <a:gd name="connsiteX3" fmla="*/ 18078 w 19896"/>
                <a:gd name="connsiteY3" fmla="*/ 199 h 14922"/>
                <a:gd name="connsiteX4" fmla="*/ 24047 w 19896"/>
                <a:gd name="connsiteY4" fmla="*/ 3183 h 14922"/>
                <a:gd name="connsiteX5" fmla="*/ 17581 w 19896"/>
                <a:gd name="connsiteY5" fmla="*/ 10644 h 14922"/>
                <a:gd name="connsiteX6" fmla="*/ 6638 w 19896"/>
                <a:gd name="connsiteY6" fmla="*/ 17111 h 1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96" h="14922">
                  <a:moveTo>
                    <a:pt x="6638" y="17111"/>
                  </a:moveTo>
                  <a:cubicBezTo>
                    <a:pt x="2659" y="16613"/>
                    <a:pt x="-823" y="15619"/>
                    <a:pt x="172" y="12137"/>
                  </a:cubicBezTo>
                  <a:cubicBezTo>
                    <a:pt x="1664" y="8655"/>
                    <a:pt x="4151" y="5173"/>
                    <a:pt x="8130" y="3681"/>
                  </a:cubicBezTo>
                  <a:cubicBezTo>
                    <a:pt x="12109" y="2188"/>
                    <a:pt x="15094" y="-796"/>
                    <a:pt x="18078" y="199"/>
                  </a:cubicBezTo>
                  <a:cubicBezTo>
                    <a:pt x="21063" y="1194"/>
                    <a:pt x="25042" y="199"/>
                    <a:pt x="24047" y="3183"/>
                  </a:cubicBezTo>
                  <a:cubicBezTo>
                    <a:pt x="22555" y="6168"/>
                    <a:pt x="20068" y="8655"/>
                    <a:pt x="17581" y="10644"/>
                  </a:cubicBezTo>
                  <a:cubicBezTo>
                    <a:pt x="14596" y="12634"/>
                    <a:pt x="9125" y="17608"/>
                    <a:pt x="6638" y="17111"/>
                  </a:cubicBezTo>
                  <a:close/>
                </a:path>
              </a:pathLst>
            </a:custGeom>
            <a:grpFill/>
            <a:ln w="4964" cap="flat">
              <a:noFill/>
              <a:prstDash val="solid"/>
              <a:miter/>
            </a:ln>
          </p:spPr>
          <p:txBody>
            <a:bodyPr rtlCol="0" anchor="ctr"/>
            <a:lstStyle/>
            <a:p>
              <a:endParaRPr lang="en-ID"/>
            </a:p>
          </p:txBody>
        </p:sp>
        <p:sp>
          <p:nvSpPr>
            <p:cNvPr id="477" name="Freeform: Shape 476">
              <a:extLst>
                <a:ext uri="{FF2B5EF4-FFF2-40B4-BE49-F238E27FC236}">
                  <a16:creationId xmlns:a16="http://schemas.microsoft.com/office/drawing/2014/main" id="{B3BF4338-8163-4D93-AA54-3F63ADEB5F24}"/>
                </a:ext>
              </a:extLst>
            </p:cNvPr>
            <p:cNvSpPr/>
            <p:nvPr/>
          </p:nvSpPr>
          <p:spPr>
            <a:xfrm>
              <a:off x="4306374" y="2950967"/>
              <a:ext cx="9948" cy="9948"/>
            </a:xfrm>
            <a:custGeom>
              <a:avLst/>
              <a:gdLst>
                <a:gd name="connsiteX0" fmla="*/ 8909 w 9948"/>
                <a:gd name="connsiteY0" fmla="*/ 11962 h 9948"/>
                <a:gd name="connsiteX1" fmla="*/ 453 w 9948"/>
                <a:gd name="connsiteY1" fmla="*/ 5496 h 9948"/>
                <a:gd name="connsiteX2" fmla="*/ 3437 w 9948"/>
                <a:gd name="connsiteY2" fmla="*/ 522 h 9948"/>
                <a:gd name="connsiteX3" fmla="*/ 10898 w 9948"/>
                <a:gd name="connsiteY3" fmla="*/ 2512 h 9948"/>
                <a:gd name="connsiteX4" fmla="*/ 12888 w 9948"/>
                <a:gd name="connsiteY4" fmla="*/ 9475 h 9948"/>
                <a:gd name="connsiteX5" fmla="*/ 8909 w 9948"/>
                <a:gd name="connsiteY5" fmla="*/ 11962 h 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8" h="9948">
                  <a:moveTo>
                    <a:pt x="8909" y="11962"/>
                  </a:moveTo>
                  <a:cubicBezTo>
                    <a:pt x="4432" y="10968"/>
                    <a:pt x="1447" y="7486"/>
                    <a:pt x="453" y="5496"/>
                  </a:cubicBezTo>
                  <a:cubicBezTo>
                    <a:pt x="-542" y="3507"/>
                    <a:pt x="-45" y="1020"/>
                    <a:pt x="3437" y="522"/>
                  </a:cubicBezTo>
                  <a:cubicBezTo>
                    <a:pt x="6919" y="25"/>
                    <a:pt x="8411" y="-970"/>
                    <a:pt x="10898" y="2512"/>
                  </a:cubicBezTo>
                  <a:cubicBezTo>
                    <a:pt x="13385" y="5994"/>
                    <a:pt x="14380" y="7486"/>
                    <a:pt x="12888" y="9475"/>
                  </a:cubicBezTo>
                  <a:cubicBezTo>
                    <a:pt x="10898" y="11465"/>
                    <a:pt x="11893" y="12957"/>
                    <a:pt x="8909" y="11962"/>
                  </a:cubicBezTo>
                  <a:close/>
                </a:path>
              </a:pathLst>
            </a:custGeom>
            <a:grpFill/>
            <a:ln w="4964" cap="flat">
              <a:noFill/>
              <a:prstDash val="solid"/>
              <a:miter/>
            </a:ln>
          </p:spPr>
          <p:txBody>
            <a:bodyPr rtlCol="0" anchor="ctr"/>
            <a:lstStyle/>
            <a:p>
              <a:endParaRPr lang="en-ID"/>
            </a:p>
          </p:txBody>
        </p:sp>
        <p:sp>
          <p:nvSpPr>
            <p:cNvPr id="478" name="Freeform: Shape 477">
              <a:extLst>
                <a:ext uri="{FF2B5EF4-FFF2-40B4-BE49-F238E27FC236}">
                  <a16:creationId xmlns:a16="http://schemas.microsoft.com/office/drawing/2014/main" id="{CF0D2196-941C-41B0-A7F8-D470AE15988C}"/>
                </a:ext>
              </a:extLst>
            </p:cNvPr>
            <p:cNvSpPr/>
            <p:nvPr/>
          </p:nvSpPr>
          <p:spPr>
            <a:xfrm>
              <a:off x="4321560" y="2944623"/>
              <a:ext cx="34818" cy="14922"/>
            </a:xfrm>
            <a:custGeom>
              <a:avLst/>
              <a:gdLst>
                <a:gd name="connsiteX0" fmla="*/ 12126 w 34818"/>
                <a:gd name="connsiteY0" fmla="*/ 15820 h 14922"/>
                <a:gd name="connsiteX1" fmla="*/ 2676 w 34818"/>
                <a:gd name="connsiteY1" fmla="*/ 14328 h 14922"/>
                <a:gd name="connsiteX2" fmla="*/ 1183 w 34818"/>
                <a:gd name="connsiteY2" fmla="*/ 6369 h 14922"/>
                <a:gd name="connsiteX3" fmla="*/ 11629 w 34818"/>
                <a:gd name="connsiteY3" fmla="*/ 4877 h 14922"/>
                <a:gd name="connsiteX4" fmla="*/ 21080 w 34818"/>
                <a:gd name="connsiteY4" fmla="*/ 1893 h 14922"/>
                <a:gd name="connsiteX5" fmla="*/ 32520 w 34818"/>
                <a:gd name="connsiteY5" fmla="*/ 400 h 14922"/>
                <a:gd name="connsiteX6" fmla="*/ 34510 w 34818"/>
                <a:gd name="connsiteY6" fmla="*/ 8359 h 14922"/>
                <a:gd name="connsiteX7" fmla="*/ 27546 w 34818"/>
                <a:gd name="connsiteY7" fmla="*/ 18307 h 14922"/>
                <a:gd name="connsiteX8" fmla="*/ 17598 w 34818"/>
                <a:gd name="connsiteY8" fmla="*/ 16815 h 14922"/>
                <a:gd name="connsiteX9" fmla="*/ 12126 w 34818"/>
                <a:gd name="connsiteY9" fmla="*/ 15820 h 1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18" h="14922">
                  <a:moveTo>
                    <a:pt x="12126" y="15820"/>
                  </a:moveTo>
                  <a:cubicBezTo>
                    <a:pt x="9639" y="15820"/>
                    <a:pt x="3670" y="15820"/>
                    <a:pt x="2676" y="14328"/>
                  </a:cubicBezTo>
                  <a:cubicBezTo>
                    <a:pt x="1681" y="12836"/>
                    <a:pt x="-1801" y="8359"/>
                    <a:pt x="1183" y="6369"/>
                  </a:cubicBezTo>
                  <a:cubicBezTo>
                    <a:pt x="4168" y="4380"/>
                    <a:pt x="7650" y="5872"/>
                    <a:pt x="11629" y="4877"/>
                  </a:cubicBezTo>
                  <a:cubicBezTo>
                    <a:pt x="15111" y="3882"/>
                    <a:pt x="18095" y="3385"/>
                    <a:pt x="21080" y="1893"/>
                  </a:cubicBezTo>
                  <a:cubicBezTo>
                    <a:pt x="24064" y="400"/>
                    <a:pt x="28043" y="-594"/>
                    <a:pt x="32520" y="400"/>
                  </a:cubicBezTo>
                  <a:cubicBezTo>
                    <a:pt x="36997" y="1395"/>
                    <a:pt x="36002" y="3882"/>
                    <a:pt x="34510" y="8359"/>
                  </a:cubicBezTo>
                  <a:cubicBezTo>
                    <a:pt x="33018" y="12836"/>
                    <a:pt x="32023" y="18804"/>
                    <a:pt x="27546" y="18307"/>
                  </a:cubicBezTo>
                  <a:cubicBezTo>
                    <a:pt x="22572" y="17810"/>
                    <a:pt x="20085" y="16815"/>
                    <a:pt x="17598" y="16815"/>
                  </a:cubicBezTo>
                  <a:cubicBezTo>
                    <a:pt x="14613" y="15820"/>
                    <a:pt x="13619" y="15820"/>
                    <a:pt x="12126" y="15820"/>
                  </a:cubicBezTo>
                  <a:close/>
                </a:path>
              </a:pathLst>
            </a:custGeom>
            <a:grpFill/>
            <a:ln w="4964" cap="flat">
              <a:noFill/>
              <a:prstDash val="solid"/>
              <a:miter/>
            </a:ln>
          </p:spPr>
          <p:txBody>
            <a:bodyPr rtlCol="0" anchor="ctr"/>
            <a:lstStyle/>
            <a:p>
              <a:endParaRPr lang="en-ID"/>
            </a:p>
          </p:txBody>
        </p:sp>
        <p:sp>
          <p:nvSpPr>
            <p:cNvPr id="479" name="Freeform: Shape 478">
              <a:extLst>
                <a:ext uri="{FF2B5EF4-FFF2-40B4-BE49-F238E27FC236}">
                  <a16:creationId xmlns:a16="http://schemas.microsoft.com/office/drawing/2014/main" id="{D2026EAA-9A43-4015-90E9-63C6B63CFE12}"/>
                </a:ext>
              </a:extLst>
            </p:cNvPr>
            <p:cNvSpPr/>
            <p:nvPr/>
          </p:nvSpPr>
          <p:spPr>
            <a:xfrm>
              <a:off x="4356316" y="2956016"/>
              <a:ext cx="19896" cy="9948"/>
            </a:xfrm>
            <a:custGeom>
              <a:avLst/>
              <a:gdLst>
                <a:gd name="connsiteX0" fmla="*/ 8210 w 19896"/>
                <a:gd name="connsiteY0" fmla="*/ 13878 h 9948"/>
                <a:gd name="connsiteX1" fmla="*/ 251 w 19896"/>
                <a:gd name="connsiteY1" fmla="*/ 10396 h 9948"/>
                <a:gd name="connsiteX2" fmla="*/ 7215 w 19896"/>
                <a:gd name="connsiteY2" fmla="*/ 3432 h 9948"/>
                <a:gd name="connsiteX3" fmla="*/ 19650 w 19896"/>
                <a:gd name="connsiteY3" fmla="*/ 945 h 9948"/>
                <a:gd name="connsiteX4" fmla="*/ 21143 w 19896"/>
                <a:gd name="connsiteY4" fmla="*/ 9401 h 9948"/>
                <a:gd name="connsiteX5" fmla="*/ 14676 w 19896"/>
                <a:gd name="connsiteY5" fmla="*/ 13878 h 9948"/>
                <a:gd name="connsiteX6" fmla="*/ 8210 w 19896"/>
                <a:gd name="connsiteY6" fmla="*/ 13878 h 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96" h="9948">
                  <a:moveTo>
                    <a:pt x="8210" y="13878"/>
                  </a:moveTo>
                  <a:cubicBezTo>
                    <a:pt x="4231" y="13380"/>
                    <a:pt x="-1241" y="14375"/>
                    <a:pt x="251" y="10396"/>
                  </a:cubicBezTo>
                  <a:cubicBezTo>
                    <a:pt x="1744" y="6417"/>
                    <a:pt x="3733" y="5422"/>
                    <a:pt x="7215" y="3432"/>
                  </a:cubicBezTo>
                  <a:cubicBezTo>
                    <a:pt x="10697" y="1443"/>
                    <a:pt x="16168" y="-1542"/>
                    <a:pt x="19650" y="945"/>
                  </a:cubicBezTo>
                  <a:cubicBezTo>
                    <a:pt x="23132" y="3432"/>
                    <a:pt x="23630" y="5919"/>
                    <a:pt x="21143" y="9401"/>
                  </a:cubicBezTo>
                  <a:cubicBezTo>
                    <a:pt x="18656" y="12883"/>
                    <a:pt x="17661" y="13878"/>
                    <a:pt x="14676" y="13878"/>
                  </a:cubicBezTo>
                  <a:cubicBezTo>
                    <a:pt x="11194" y="13878"/>
                    <a:pt x="9205" y="14375"/>
                    <a:pt x="8210" y="13878"/>
                  </a:cubicBezTo>
                  <a:close/>
                </a:path>
              </a:pathLst>
            </a:custGeom>
            <a:grpFill/>
            <a:ln w="4964" cap="flat">
              <a:noFill/>
              <a:prstDash val="solid"/>
              <a:miter/>
            </a:ln>
          </p:spPr>
          <p:txBody>
            <a:bodyPr rtlCol="0" anchor="ctr"/>
            <a:lstStyle/>
            <a:p>
              <a:endParaRPr lang="en-ID"/>
            </a:p>
          </p:txBody>
        </p:sp>
        <p:sp>
          <p:nvSpPr>
            <p:cNvPr id="480" name="Freeform: Shape 479">
              <a:extLst>
                <a:ext uri="{FF2B5EF4-FFF2-40B4-BE49-F238E27FC236}">
                  <a16:creationId xmlns:a16="http://schemas.microsoft.com/office/drawing/2014/main" id="{ED11B7A6-6DC9-488D-B77B-B76A519A9EE9}"/>
                </a:ext>
              </a:extLst>
            </p:cNvPr>
            <p:cNvSpPr/>
            <p:nvPr/>
          </p:nvSpPr>
          <p:spPr>
            <a:xfrm>
              <a:off x="4295864" y="2970979"/>
              <a:ext cx="134300" cy="99481"/>
            </a:xfrm>
            <a:custGeom>
              <a:avLst/>
              <a:gdLst>
                <a:gd name="connsiteX0" fmla="*/ 10466 w 134299"/>
                <a:gd name="connsiteY0" fmla="*/ 58106 h 99481"/>
                <a:gd name="connsiteX1" fmla="*/ 1513 w 134299"/>
                <a:gd name="connsiteY1" fmla="*/ 54127 h 99481"/>
                <a:gd name="connsiteX2" fmla="*/ 518 w 134299"/>
                <a:gd name="connsiteY2" fmla="*/ 41194 h 99481"/>
                <a:gd name="connsiteX3" fmla="*/ 4497 w 134299"/>
                <a:gd name="connsiteY3" fmla="*/ 32738 h 99481"/>
                <a:gd name="connsiteX4" fmla="*/ 7481 w 134299"/>
                <a:gd name="connsiteY4" fmla="*/ 27267 h 99481"/>
                <a:gd name="connsiteX5" fmla="*/ 7979 w 134299"/>
                <a:gd name="connsiteY5" fmla="*/ 13837 h 99481"/>
                <a:gd name="connsiteX6" fmla="*/ 16435 w 134299"/>
                <a:gd name="connsiteY6" fmla="*/ 3391 h 99481"/>
                <a:gd name="connsiteX7" fmla="*/ 39315 w 134299"/>
                <a:gd name="connsiteY7" fmla="*/ 407 h 99481"/>
                <a:gd name="connsiteX8" fmla="*/ 64683 w 134299"/>
                <a:gd name="connsiteY8" fmla="*/ 6873 h 99481"/>
                <a:gd name="connsiteX9" fmla="*/ 87564 w 134299"/>
                <a:gd name="connsiteY9" fmla="*/ 1899 h 99481"/>
                <a:gd name="connsiteX10" fmla="*/ 106465 w 134299"/>
                <a:gd name="connsiteY10" fmla="*/ 3391 h 99481"/>
                <a:gd name="connsiteX11" fmla="*/ 123377 w 134299"/>
                <a:gd name="connsiteY11" fmla="*/ 5381 h 99481"/>
                <a:gd name="connsiteX12" fmla="*/ 138797 w 134299"/>
                <a:gd name="connsiteY12" fmla="*/ 8863 h 99481"/>
                <a:gd name="connsiteX13" fmla="*/ 133823 w 134299"/>
                <a:gd name="connsiteY13" fmla="*/ 30251 h 99481"/>
                <a:gd name="connsiteX14" fmla="*/ 131833 w 134299"/>
                <a:gd name="connsiteY14" fmla="*/ 42189 h 99481"/>
                <a:gd name="connsiteX15" fmla="*/ 125864 w 134299"/>
                <a:gd name="connsiteY15" fmla="*/ 53132 h 99481"/>
                <a:gd name="connsiteX16" fmla="*/ 116911 w 134299"/>
                <a:gd name="connsiteY16" fmla="*/ 64075 h 99481"/>
                <a:gd name="connsiteX17" fmla="*/ 113429 w 134299"/>
                <a:gd name="connsiteY17" fmla="*/ 72033 h 99481"/>
                <a:gd name="connsiteX18" fmla="*/ 107460 w 134299"/>
                <a:gd name="connsiteY18" fmla="*/ 76013 h 99481"/>
                <a:gd name="connsiteX19" fmla="*/ 104973 w 134299"/>
                <a:gd name="connsiteY19" fmla="*/ 82976 h 99481"/>
                <a:gd name="connsiteX20" fmla="*/ 92040 w 134299"/>
                <a:gd name="connsiteY20" fmla="*/ 78500 h 99481"/>
                <a:gd name="connsiteX21" fmla="*/ 86569 w 134299"/>
                <a:gd name="connsiteY21" fmla="*/ 86458 h 99481"/>
                <a:gd name="connsiteX22" fmla="*/ 75129 w 134299"/>
                <a:gd name="connsiteY22" fmla="*/ 86955 h 99481"/>
                <a:gd name="connsiteX23" fmla="*/ 68662 w 134299"/>
                <a:gd name="connsiteY23" fmla="*/ 97898 h 99481"/>
                <a:gd name="connsiteX24" fmla="*/ 60206 w 134299"/>
                <a:gd name="connsiteY24" fmla="*/ 96406 h 99481"/>
                <a:gd name="connsiteX25" fmla="*/ 55730 w 134299"/>
                <a:gd name="connsiteY25" fmla="*/ 100883 h 99481"/>
                <a:gd name="connsiteX26" fmla="*/ 42797 w 134299"/>
                <a:gd name="connsiteY26" fmla="*/ 99888 h 99481"/>
                <a:gd name="connsiteX27" fmla="*/ 30859 w 134299"/>
                <a:gd name="connsiteY27" fmla="*/ 90437 h 99481"/>
                <a:gd name="connsiteX28" fmla="*/ 22403 w 134299"/>
                <a:gd name="connsiteY28" fmla="*/ 102873 h 99481"/>
                <a:gd name="connsiteX29" fmla="*/ 10963 w 134299"/>
                <a:gd name="connsiteY29" fmla="*/ 93422 h 99481"/>
                <a:gd name="connsiteX30" fmla="*/ 2010 w 134299"/>
                <a:gd name="connsiteY30" fmla="*/ 79494 h 99481"/>
                <a:gd name="connsiteX31" fmla="*/ 1513 w 134299"/>
                <a:gd name="connsiteY31" fmla="*/ 64075 h 99481"/>
                <a:gd name="connsiteX32" fmla="*/ 10466 w 134299"/>
                <a:gd name="connsiteY32" fmla="*/ 58106 h 9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4299" h="99481">
                  <a:moveTo>
                    <a:pt x="10466" y="58106"/>
                  </a:moveTo>
                  <a:cubicBezTo>
                    <a:pt x="7979" y="55619"/>
                    <a:pt x="3005" y="56614"/>
                    <a:pt x="1513" y="54127"/>
                  </a:cubicBezTo>
                  <a:cubicBezTo>
                    <a:pt x="20" y="51640"/>
                    <a:pt x="-477" y="43184"/>
                    <a:pt x="518" y="41194"/>
                  </a:cubicBezTo>
                  <a:cubicBezTo>
                    <a:pt x="1015" y="38707"/>
                    <a:pt x="2507" y="33236"/>
                    <a:pt x="4497" y="32738"/>
                  </a:cubicBezTo>
                  <a:cubicBezTo>
                    <a:pt x="6487" y="32241"/>
                    <a:pt x="7979" y="29256"/>
                    <a:pt x="7481" y="27267"/>
                  </a:cubicBezTo>
                  <a:cubicBezTo>
                    <a:pt x="6984" y="25774"/>
                    <a:pt x="6984" y="19308"/>
                    <a:pt x="7979" y="13837"/>
                  </a:cubicBezTo>
                  <a:cubicBezTo>
                    <a:pt x="8476" y="8365"/>
                    <a:pt x="11958" y="4883"/>
                    <a:pt x="16435" y="3391"/>
                  </a:cubicBezTo>
                  <a:cubicBezTo>
                    <a:pt x="20911" y="1899"/>
                    <a:pt x="33346" y="-1085"/>
                    <a:pt x="39315" y="407"/>
                  </a:cubicBezTo>
                  <a:cubicBezTo>
                    <a:pt x="45284" y="1899"/>
                    <a:pt x="60206" y="7370"/>
                    <a:pt x="64683" y="6873"/>
                  </a:cubicBezTo>
                  <a:cubicBezTo>
                    <a:pt x="69657" y="6376"/>
                    <a:pt x="81595" y="2894"/>
                    <a:pt x="87564" y="1899"/>
                  </a:cubicBezTo>
                  <a:cubicBezTo>
                    <a:pt x="94030" y="904"/>
                    <a:pt x="99999" y="2396"/>
                    <a:pt x="106465" y="3391"/>
                  </a:cubicBezTo>
                  <a:cubicBezTo>
                    <a:pt x="112932" y="4386"/>
                    <a:pt x="118403" y="5381"/>
                    <a:pt x="123377" y="5381"/>
                  </a:cubicBezTo>
                  <a:cubicBezTo>
                    <a:pt x="128351" y="4883"/>
                    <a:pt x="137305" y="5381"/>
                    <a:pt x="138797" y="8863"/>
                  </a:cubicBezTo>
                  <a:cubicBezTo>
                    <a:pt x="140289" y="12842"/>
                    <a:pt x="134818" y="26272"/>
                    <a:pt x="133823" y="30251"/>
                  </a:cubicBezTo>
                  <a:cubicBezTo>
                    <a:pt x="132828" y="33733"/>
                    <a:pt x="131336" y="37215"/>
                    <a:pt x="131833" y="42189"/>
                  </a:cubicBezTo>
                  <a:cubicBezTo>
                    <a:pt x="131833" y="47163"/>
                    <a:pt x="127854" y="50645"/>
                    <a:pt x="125864" y="53132"/>
                  </a:cubicBezTo>
                  <a:cubicBezTo>
                    <a:pt x="124372" y="55619"/>
                    <a:pt x="119895" y="61588"/>
                    <a:pt x="116911" y="64075"/>
                  </a:cubicBezTo>
                  <a:cubicBezTo>
                    <a:pt x="113926" y="67059"/>
                    <a:pt x="116911" y="70541"/>
                    <a:pt x="113429" y="72033"/>
                  </a:cubicBezTo>
                  <a:cubicBezTo>
                    <a:pt x="109947" y="73526"/>
                    <a:pt x="107957" y="74023"/>
                    <a:pt x="107460" y="76013"/>
                  </a:cubicBezTo>
                  <a:cubicBezTo>
                    <a:pt x="107460" y="77505"/>
                    <a:pt x="111937" y="81484"/>
                    <a:pt x="104973" y="82976"/>
                  </a:cubicBezTo>
                  <a:cubicBezTo>
                    <a:pt x="97512" y="84468"/>
                    <a:pt x="96020" y="76013"/>
                    <a:pt x="92040" y="78500"/>
                  </a:cubicBezTo>
                  <a:cubicBezTo>
                    <a:pt x="88559" y="80987"/>
                    <a:pt x="91046" y="86458"/>
                    <a:pt x="86569" y="86458"/>
                  </a:cubicBezTo>
                  <a:cubicBezTo>
                    <a:pt x="82092" y="86955"/>
                    <a:pt x="76621" y="84966"/>
                    <a:pt x="75129" y="86955"/>
                  </a:cubicBezTo>
                  <a:cubicBezTo>
                    <a:pt x="73637" y="88945"/>
                    <a:pt x="72642" y="96904"/>
                    <a:pt x="68662" y="97898"/>
                  </a:cubicBezTo>
                  <a:cubicBezTo>
                    <a:pt x="64683" y="99391"/>
                    <a:pt x="62196" y="95411"/>
                    <a:pt x="60206" y="96406"/>
                  </a:cubicBezTo>
                  <a:cubicBezTo>
                    <a:pt x="58714" y="97898"/>
                    <a:pt x="61201" y="101878"/>
                    <a:pt x="55730" y="100883"/>
                  </a:cubicBezTo>
                  <a:cubicBezTo>
                    <a:pt x="50258" y="99888"/>
                    <a:pt x="47274" y="100883"/>
                    <a:pt x="42797" y="99888"/>
                  </a:cubicBezTo>
                  <a:cubicBezTo>
                    <a:pt x="37823" y="98893"/>
                    <a:pt x="32352" y="87950"/>
                    <a:pt x="30859" y="90437"/>
                  </a:cubicBezTo>
                  <a:cubicBezTo>
                    <a:pt x="29367" y="92924"/>
                    <a:pt x="27875" y="103370"/>
                    <a:pt x="22403" y="102873"/>
                  </a:cubicBezTo>
                  <a:cubicBezTo>
                    <a:pt x="16932" y="102375"/>
                    <a:pt x="13450" y="96406"/>
                    <a:pt x="10963" y="93422"/>
                  </a:cubicBezTo>
                  <a:cubicBezTo>
                    <a:pt x="8476" y="90437"/>
                    <a:pt x="3502" y="82976"/>
                    <a:pt x="2010" y="79494"/>
                  </a:cubicBezTo>
                  <a:cubicBezTo>
                    <a:pt x="518" y="76013"/>
                    <a:pt x="-975" y="66064"/>
                    <a:pt x="1513" y="64075"/>
                  </a:cubicBezTo>
                  <a:cubicBezTo>
                    <a:pt x="3502" y="61588"/>
                    <a:pt x="12953" y="60096"/>
                    <a:pt x="10466" y="58106"/>
                  </a:cubicBezTo>
                  <a:close/>
                </a:path>
              </a:pathLst>
            </a:custGeom>
            <a:grpFill/>
            <a:ln w="4964" cap="flat">
              <a:noFill/>
              <a:prstDash val="solid"/>
              <a:miter/>
            </a:ln>
          </p:spPr>
          <p:txBody>
            <a:bodyPr rtlCol="0" anchor="ctr"/>
            <a:lstStyle/>
            <a:p>
              <a:endParaRPr lang="en-ID"/>
            </a:p>
          </p:txBody>
        </p:sp>
        <p:sp>
          <p:nvSpPr>
            <p:cNvPr id="481" name="Freeform: Shape 480">
              <a:extLst>
                <a:ext uri="{FF2B5EF4-FFF2-40B4-BE49-F238E27FC236}">
                  <a16:creationId xmlns:a16="http://schemas.microsoft.com/office/drawing/2014/main" id="{0EF57504-3450-49B9-AEE1-DDC7100A73F9}"/>
                </a:ext>
              </a:extLst>
            </p:cNvPr>
            <p:cNvSpPr/>
            <p:nvPr/>
          </p:nvSpPr>
          <p:spPr>
            <a:xfrm>
              <a:off x="4319759" y="2921628"/>
              <a:ext cx="19896" cy="14922"/>
            </a:xfrm>
            <a:custGeom>
              <a:avLst/>
              <a:gdLst>
                <a:gd name="connsiteX0" fmla="*/ 5471 w 19896"/>
                <a:gd name="connsiteY0" fmla="*/ 18421 h 14922"/>
                <a:gd name="connsiteX1" fmla="*/ 0 w 19896"/>
                <a:gd name="connsiteY1" fmla="*/ 12949 h 14922"/>
                <a:gd name="connsiteX2" fmla="*/ 5969 w 19896"/>
                <a:gd name="connsiteY2" fmla="*/ 5986 h 14922"/>
                <a:gd name="connsiteX3" fmla="*/ 18901 w 19896"/>
                <a:gd name="connsiteY3" fmla="*/ 1011 h 14922"/>
                <a:gd name="connsiteX4" fmla="*/ 20394 w 19896"/>
                <a:gd name="connsiteY4" fmla="*/ 9965 h 14922"/>
                <a:gd name="connsiteX5" fmla="*/ 12932 w 19896"/>
                <a:gd name="connsiteY5" fmla="*/ 13944 h 14922"/>
                <a:gd name="connsiteX6" fmla="*/ 5471 w 19896"/>
                <a:gd name="connsiteY6" fmla="*/ 18421 h 1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96" h="14922">
                  <a:moveTo>
                    <a:pt x="5471" y="18421"/>
                  </a:moveTo>
                  <a:cubicBezTo>
                    <a:pt x="1989" y="17426"/>
                    <a:pt x="0" y="16928"/>
                    <a:pt x="0" y="12949"/>
                  </a:cubicBezTo>
                  <a:cubicBezTo>
                    <a:pt x="0" y="8970"/>
                    <a:pt x="2487" y="7975"/>
                    <a:pt x="5969" y="5986"/>
                  </a:cubicBezTo>
                  <a:cubicBezTo>
                    <a:pt x="9451" y="3996"/>
                    <a:pt x="17409" y="-2470"/>
                    <a:pt x="18901" y="1011"/>
                  </a:cubicBezTo>
                  <a:cubicBezTo>
                    <a:pt x="20394" y="4493"/>
                    <a:pt x="22881" y="8473"/>
                    <a:pt x="20394" y="9965"/>
                  </a:cubicBezTo>
                  <a:cubicBezTo>
                    <a:pt x="17907" y="11954"/>
                    <a:pt x="15917" y="10960"/>
                    <a:pt x="12932" y="13944"/>
                  </a:cubicBezTo>
                  <a:cubicBezTo>
                    <a:pt x="10943" y="16431"/>
                    <a:pt x="7958" y="18918"/>
                    <a:pt x="5471" y="18421"/>
                  </a:cubicBezTo>
                  <a:close/>
                </a:path>
              </a:pathLst>
            </a:custGeom>
            <a:grpFill/>
            <a:ln w="4964" cap="flat">
              <a:noFill/>
              <a:prstDash val="solid"/>
              <a:miter/>
            </a:ln>
          </p:spPr>
          <p:txBody>
            <a:bodyPr rtlCol="0" anchor="ctr"/>
            <a:lstStyle/>
            <a:p>
              <a:endParaRPr lang="en-ID"/>
            </a:p>
          </p:txBody>
        </p:sp>
        <p:sp>
          <p:nvSpPr>
            <p:cNvPr id="482" name="Freeform: Shape 481">
              <a:extLst>
                <a:ext uri="{FF2B5EF4-FFF2-40B4-BE49-F238E27FC236}">
                  <a16:creationId xmlns:a16="http://schemas.microsoft.com/office/drawing/2014/main" id="{4A175B6F-83FD-4423-824F-7BD0C48E1CC8}"/>
                </a:ext>
              </a:extLst>
            </p:cNvPr>
            <p:cNvSpPr/>
            <p:nvPr/>
          </p:nvSpPr>
          <p:spPr>
            <a:xfrm>
              <a:off x="4311871" y="2829722"/>
              <a:ext cx="9948" cy="14922"/>
            </a:xfrm>
            <a:custGeom>
              <a:avLst/>
              <a:gdLst>
                <a:gd name="connsiteX0" fmla="*/ 7390 w 9948"/>
                <a:gd name="connsiteY0" fmla="*/ 19301 h 14922"/>
                <a:gd name="connsiteX1" fmla="*/ 1919 w 9948"/>
                <a:gd name="connsiteY1" fmla="*/ 11840 h 14922"/>
                <a:gd name="connsiteX2" fmla="*/ 1421 w 9948"/>
                <a:gd name="connsiteY2" fmla="*/ 4379 h 14922"/>
                <a:gd name="connsiteX3" fmla="*/ 7390 w 9948"/>
                <a:gd name="connsiteY3" fmla="*/ 400 h 14922"/>
                <a:gd name="connsiteX4" fmla="*/ 11867 w 9948"/>
                <a:gd name="connsiteY4" fmla="*/ 6369 h 14922"/>
                <a:gd name="connsiteX5" fmla="*/ 13359 w 9948"/>
                <a:gd name="connsiteY5" fmla="*/ 12835 h 14922"/>
                <a:gd name="connsiteX6" fmla="*/ 7390 w 9948"/>
                <a:gd name="connsiteY6" fmla="*/ 19301 h 1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48" h="14922">
                  <a:moveTo>
                    <a:pt x="7390" y="19301"/>
                  </a:moveTo>
                  <a:cubicBezTo>
                    <a:pt x="4903" y="17809"/>
                    <a:pt x="2914" y="14327"/>
                    <a:pt x="1919" y="11840"/>
                  </a:cubicBezTo>
                  <a:cubicBezTo>
                    <a:pt x="924" y="9353"/>
                    <a:pt x="-1563" y="6369"/>
                    <a:pt x="1421" y="4379"/>
                  </a:cubicBezTo>
                  <a:cubicBezTo>
                    <a:pt x="4406" y="1892"/>
                    <a:pt x="5401" y="-1092"/>
                    <a:pt x="7390" y="400"/>
                  </a:cubicBezTo>
                  <a:cubicBezTo>
                    <a:pt x="9877" y="1892"/>
                    <a:pt x="10872" y="3385"/>
                    <a:pt x="11867" y="6369"/>
                  </a:cubicBezTo>
                  <a:cubicBezTo>
                    <a:pt x="12862" y="9353"/>
                    <a:pt x="13857" y="8856"/>
                    <a:pt x="13359" y="12835"/>
                  </a:cubicBezTo>
                  <a:cubicBezTo>
                    <a:pt x="12364" y="15322"/>
                    <a:pt x="9380" y="20296"/>
                    <a:pt x="7390" y="19301"/>
                  </a:cubicBezTo>
                  <a:close/>
                </a:path>
              </a:pathLst>
            </a:custGeom>
            <a:grpFill/>
            <a:ln w="4964" cap="flat">
              <a:noFill/>
              <a:prstDash val="solid"/>
              <a:miter/>
            </a:ln>
          </p:spPr>
          <p:txBody>
            <a:bodyPr rtlCol="0" anchor="ctr"/>
            <a:lstStyle/>
            <a:p>
              <a:endParaRPr lang="en-ID"/>
            </a:p>
          </p:txBody>
        </p:sp>
        <p:sp>
          <p:nvSpPr>
            <p:cNvPr id="483" name="Freeform: Shape 482">
              <a:extLst>
                <a:ext uri="{FF2B5EF4-FFF2-40B4-BE49-F238E27FC236}">
                  <a16:creationId xmlns:a16="http://schemas.microsoft.com/office/drawing/2014/main" id="{70C5E83B-0502-4846-B409-4727A999412A}"/>
                </a:ext>
              </a:extLst>
            </p:cNvPr>
            <p:cNvSpPr/>
            <p:nvPr/>
          </p:nvSpPr>
          <p:spPr>
            <a:xfrm>
              <a:off x="2932325" y="2648392"/>
              <a:ext cx="2258228" cy="2317917"/>
            </a:xfrm>
            <a:custGeom>
              <a:avLst/>
              <a:gdLst>
                <a:gd name="connsiteX0" fmla="*/ 2260384 w 2258228"/>
                <a:gd name="connsiteY0" fmla="*/ 765188 h 2317916"/>
                <a:gd name="connsiteX1" fmla="*/ 2255410 w 2258228"/>
                <a:gd name="connsiteY1" fmla="*/ 737831 h 2317916"/>
                <a:gd name="connsiteX2" fmla="*/ 2247949 w 2258228"/>
                <a:gd name="connsiteY2" fmla="*/ 705499 h 2317916"/>
                <a:gd name="connsiteX3" fmla="*/ 2238995 w 2258228"/>
                <a:gd name="connsiteY3" fmla="*/ 655261 h 2317916"/>
                <a:gd name="connsiteX4" fmla="*/ 2206664 w 2258228"/>
                <a:gd name="connsiteY4" fmla="*/ 634867 h 2317916"/>
                <a:gd name="connsiteX5" fmla="*/ 2162892 w 2258228"/>
                <a:gd name="connsiteY5" fmla="*/ 635862 h 2317916"/>
                <a:gd name="connsiteX6" fmla="*/ 2153441 w 2258228"/>
                <a:gd name="connsiteY6" fmla="*/ 626411 h 2317916"/>
                <a:gd name="connsiteX7" fmla="*/ 2139514 w 2258228"/>
                <a:gd name="connsiteY7" fmla="*/ 624919 h 2317916"/>
                <a:gd name="connsiteX8" fmla="*/ 2124094 w 2258228"/>
                <a:gd name="connsiteY8" fmla="*/ 608007 h 2317916"/>
                <a:gd name="connsiteX9" fmla="*/ 2106188 w 2258228"/>
                <a:gd name="connsiteY9" fmla="*/ 597562 h 2317916"/>
                <a:gd name="connsiteX10" fmla="*/ 2067390 w 2258228"/>
                <a:gd name="connsiteY10" fmla="*/ 553293 h 2317916"/>
                <a:gd name="connsiteX11" fmla="*/ 2020136 w 2258228"/>
                <a:gd name="connsiteY11" fmla="*/ 517977 h 2317916"/>
                <a:gd name="connsiteX12" fmla="*/ 1975369 w 2258228"/>
                <a:gd name="connsiteY12" fmla="*/ 491614 h 2317916"/>
                <a:gd name="connsiteX13" fmla="*/ 1935080 w 2258228"/>
                <a:gd name="connsiteY13" fmla="*/ 492609 h 2317916"/>
                <a:gd name="connsiteX14" fmla="*/ 1910209 w 2258228"/>
                <a:gd name="connsiteY14" fmla="*/ 500070 h 2317916"/>
                <a:gd name="connsiteX15" fmla="*/ 1901256 w 2258228"/>
                <a:gd name="connsiteY15" fmla="*/ 496588 h 2317916"/>
                <a:gd name="connsiteX16" fmla="*/ 1886831 w 2258228"/>
                <a:gd name="connsiteY16" fmla="*/ 494599 h 2317916"/>
                <a:gd name="connsiteX17" fmla="*/ 1873898 w 2258228"/>
                <a:gd name="connsiteY17" fmla="*/ 484650 h 2317916"/>
                <a:gd name="connsiteX18" fmla="*/ 1857981 w 2258228"/>
                <a:gd name="connsiteY18" fmla="*/ 490122 h 2317916"/>
                <a:gd name="connsiteX19" fmla="*/ 1820179 w 2258228"/>
                <a:gd name="connsiteY19" fmla="*/ 472215 h 2317916"/>
                <a:gd name="connsiteX20" fmla="*/ 1791329 w 2258228"/>
                <a:gd name="connsiteY20" fmla="*/ 462765 h 2317916"/>
                <a:gd name="connsiteX21" fmla="*/ 1775909 w 2258228"/>
                <a:gd name="connsiteY21" fmla="*/ 471718 h 2317916"/>
                <a:gd name="connsiteX22" fmla="*/ 1759992 w 2258228"/>
                <a:gd name="connsiteY22" fmla="*/ 474205 h 2317916"/>
                <a:gd name="connsiteX23" fmla="*/ 1745070 w 2258228"/>
                <a:gd name="connsiteY23" fmla="*/ 492609 h 2317916"/>
                <a:gd name="connsiteX24" fmla="*/ 1737112 w 2258228"/>
                <a:gd name="connsiteY24" fmla="*/ 488630 h 2317916"/>
                <a:gd name="connsiteX25" fmla="*/ 1746065 w 2258228"/>
                <a:gd name="connsiteY25" fmla="*/ 478184 h 2317916"/>
                <a:gd name="connsiteX26" fmla="*/ 1750044 w 2258228"/>
                <a:gd name="connsiteY26" fmla="*/ 468236 h 2317916"/>
                <a:gd name="connsiteX27" fmla="*/ 1739101 w 2258228"/>
                <a:gd name="connsiteY27" fmla="*/ 470226 h 2317916"/>
                <a:gd name="connsiteX28" fmla="*/ 1734127 w 2258228"/>
                <a:gd name="connsiteY28" fmla="*/ 483656 h 2317916"/>
                <a:gd name="connsiteX29" fmla="*/ 1726666 w 2258228"/>
                <a:gd name="connsiteY29" fmla="*/ 492609 h 2317916"/>
                <a:gd name="connsiteX30" fmla="*/ 1722687 w 2258228"/>
                <a:gd name="connsiteY30" fmla="*/ 506039 h 2317916"/>
                <a:gd name="connsiteX31" fmla="*/ 1713733 w 2258228"/>
                <a:gd name="connsiteY31" fmla="*/ 508526 h 2317916"/>
                <a:gd name="connsiteX32" fmla="*/ 1720697 w 2258228"/>
                <a:gd name="connsiteY32" fmla="*/ 478184 h 2317916"/>
                <a:gd name="connsiteX33" fmla="*/ 1735122 w 2258228"/>
                <a:gd name="connsiteY33" fmla="*/ 451324 h 2317916"/>
                <a:gd name="connsiteX34" fmla="*/ 1719702 w 2258228"/>
                <a:gd name="connsiteY34" fmla="*/ 449832 h 2317916"/>
                <a:gd name="connsiteX35" fmla="*/ 1723682 w 2258228"/>
                <a:gd name="connsiteY35" fmla="*/ 424962 h 2317916"/>
                <a:gd name="connsiteX36" fmla="*/ 1711744 w 2258228"/>
                <a:gd name="connsiteY36" fmla="*/ 422475 h 2317916"/>
                <a:gd name="connsiteX37" fmla="*/ 1709754 w 2258228"/>
                <a:gd name="connsiteY37" fmla="*/ 416008 h 2317916"/>
                <a:gd name="connsiteX38" fmla="*/ 1700801 w 2258228"/>
                <a:gd name="connsiteY38" fmla="*/ 415013 h 2317916"/>
                <a:gd name="connsiteX39" fmla="*/ 1693837 w 2258228"/>
                <a:gd name="connsiteY39" fmla="*/ 404070 h 2317916"/>
                <a:gd name="connsiteX40" fmla="*/ 1679910 w 2258228"/>
                <a:gd name="connsiteY40" fmla="*/ 418993 h 2317916"/>
                <a:gd name="connsiteX41" fmla="*/ 1679412 w 2258228"/>
                <a:gd name="connsiteY41" fmla="*/ 402578 h 2317916"/>
                <a:gd name="connsiteX42" fmla="*/ 1668967 w 2258228"/>
                <a:gd name="connsiteY42" fmla="*/ 404568 h 2317916"/>
                <a:gd name="connsiteX43" fmla="*/ 1662003 w 2258228"/>
                <a:gd name="connsiteY43" fmla="*/ 392133 h 2317916"/>
                <a:gd name="connsiteX44" fmla="*/ 1648076 w 2258228"/>
                <a:gd name="connsiteY44" fmla="*/ 388651 h 2317916"/>
                <a:gd name="connsiteX45" fmla="*/ 1643599 w 2258228"/>
                <a:gd name="connsiteY45" fmla="*/ 382682 h 2317916"/>
                <a:gd name="connsiteX46" fmla="*/ 1630666 w 2258228"/>
                <a:gd name="connsiteY46" fmla="*/ 382682 h 2317916"/>
                <a:gd name="connsiteX47" fmla="*/ 1628179 w 2258228"/>
                <a:gd name="connsiteY47" fmla="*/ 377210 h 2317916"/>
                <a:gd name="connsiteX48" fmla="*/ 1603807 w 2258228"/>
                <a:gd name="connsiteY48" fmla="*/ 375718 h 2317916"/>
                <a:gd name="connsiteX49" fmla="*/ 1594853 w 2258228"/>
                <a:gd name="connsiteY49" fmla="*/ 364278 h 2317916"/>
                <a:gd name="connsiteX50" fmla="*/ 1577941 w 2258228"/>
                <a:gd name="connsiteY50" fmla="*/ 359304 h 2317916"/>
                <a:gd name="connsiteX51" fmla="*/ 1556055 w 2258228"/>
                <a:gd name="connsiteY51" fmla="*/ 351345 h 2317916"/>
                <a:gd name="connsiteX52" fmla="*/ 1543620 w 2258228"/>
                <a:gd name="connsiteY52" fmla="*/ 356319 h 2317916"/>
                <a:gd name="connsiteX53" fmla="*/ 1521237 w 2258228"/>
                <a:gd name="connsiteY53" fmla="*/ 360299 h 2317916"/>
                <a:gd name="connsiteX54" fmla="*/ 1511289 w 2258228"/>
                <a:gd name="connsiteY54" fmla="*/ 381687 h 2317916"/>
                <a:gd name="connsiteX55" fmla="*/ 1496864 w 2258228"/>
                <a:gd name="connsiteY55" fmla="*/ 398599 h 2317916"/>
                <a:gd name="connsiteX56" fmla="*/ 1512781 w 2258228"/>
                <a:gd name="connsiteY56" fmla="*/ 407552 h 2317916"/>
                <a:gd name="connsiteX57" fmla="*/ 1499848 w 2258228"/>
                <a:gd name="connsiteY57" fmla="*/ 410039 h 2317916"/>
                <a:gd name="connsiteX58" fmla="*/ 1483931 w 2258228"/>
                <a:gd name="connsiteY58" fmla="*/ 405563 h 2317916"/>
                <a:gd name="connsiteX59" fmla="*/ 1471496 w 2258228"/>
                <a:gd name="connsiteY59" fmla="*/ 422972 h 2317916"/>
                <a:gd name="connsiteX60" fmla="*/ 1457071 w 2258228"/>
                <a:gd name="connsiteY60" fmla="*/ 430433 h 2317916"/>
                <a:gd name="connsiteX61" fmla="*/ 1444139 w 2258228"/>
                <a:gd name="connsiteY61" fmla="*/ 459283 h 2317916"/>
                <a:gd name="connsiteX62" fmla="*/ 1434191 w 2258228"/>
                <a:gd name="connsiteY62" fmla="*/ 474702 h 2317916"/>
                <a:gd name="connsiteX63" fmla="*/ 1427724 w 2258228"/>
                <a:gd name="connsiteY63" fmla="*/ 488630 h 2317916"/>
                <a:gd name="connsiteX64" fmla="*/ 1429216 w 2258228"/>
                <a:gd name="connsiteY64" fmla="*/ 503552 h 2317916"/>
                <a:gd name="connsiteX65" fmla="*/ 1429714 w 2258228"/>
                <a:gd name="connsiteY65" fmla="*/ 520464 h 2317916"/>
                <a:gd name="connsiteX66" fmla="*/ 1423745 w 2258228"/>
                <a:gd name="connsiteY66" fmla="*/ 513997 h 2317916"/>
                <a:gd name="connsiteX67" fmla="*/ 1423248 w 2258228"/>
                <a:gd name="connsiteY67" fmla="*/ 496091 h 2317916"/>
                <a:gd name="connsiteX68" fmla="*/ 1423248 w 2258228"/>
                <a:gd name="connsiteY68" fmla="*/ 478681 h 2317916"/>
                <a:gd name="connsiteX69" fmla="*/ 1437175 w 2258228"/>
                <a:gd name="connsiteY69" fmla="*/ 452319 h 2317916"/>
                <a:gd name="connsiteX70" fmla="*/ 1448118 w 2258228"/>
                <a:gd name="connsiteY70" fmla="*/ 418993 h 2317916"/>
                <a:gd name="connsiteX71" fmla="*/ 1429216 w 2258228"/>
                <a:gd name="connsiteY71" fmla="*/ 431925 h 2317916"/>
                <a:gd name="connsiteX72" fmla="*/ 1414294 w 2258228"/>
                <a:gd name="connsiteY72" fmla="*/ 428941 h 2317916"/>
                <a:gd name="connsiteX73" fmla="*/ 1404844 w 2258228"/>
                <a:gd name="connsiteY73" fmla="*/ 425459 h 2317916"/>
                <a:gd name="connsiteX74" fmla="*/ 1385942 w 2258228"/>
                <a:gd name="connsiteY74" fmla="*/ 436402 h 2317916"/>
                <a:gd name="connsiteX75" fmla="*/ 1366046 w 2258228"/>
                <a:gd name="connsiteY75" fmla="*/ 419988 h 2317916"/>
                <a:gd name="connsiteX76" fmla="*/ 1365548 w 2258228"/>
                <a:gd name="connsiteY76" fmla="*/ 407552 h 2317916"/>
                <a:gd name="connsiteX77" fmla="*/ 1359082 w 2258228"/>
                <a:gd name="connsiteY77" fmla="*/ 387656 h 2317916"/>
                <a:gd name="connsiteX78" fmla="*/ 1360574 w 2258228"/>
                <a:gd name="connsiteY78" fmla="*/ 375221 h 2317916"/>
                <a:gd name="connsiteX79" fmla="*/ 1352118 w 2258228"/>
                <a:gd name="connsiteY79" fmla="*/ 375718 h 2317916"/>
                <a:gd name="connsiteX80" fmla="*/ 1323269 w 2258228"/>
                <a:gd name="connsiteY80" fmla="*/ 395615 h 2317916"/>
                <a:gd name="connsiteX81" fmla="*/ 1301383 w 2258228"/>
                <a:gd name="connsiteY81" fmla="*/ 406557 h 2317916"/>
                <a:gd name="connsiteX82" fmla="*/ 1283476 w 2258228"/>
                <a:gd name="connsiteY82" fmla="*/ 413024 h 2317916"/>
                <a:gd name="connsiteX83" fmla="*/ 1276015 w 2258228"/>
                <a:gd name="connsiteY83" fmla="*/ 408547 h 2317916"/>
                <a:gd name="connsiteX84" fmla="*/ 1252140 w 2258228"/>
                <a:gd name="connsiteY84" fmla="*/ 411034 h 2317916"/>
                <a:gd name="connsiteX85" fmla="*/ 1270046 w 2258228"/>
                <a:gd name="connsiteY85" fmla="*/ 400589 h 2317916"/>
                <a:gd name="connsiteX86" fmla="*/ 1294917 w 2258228"/>
                <a:gd name="connsiteY86" fmla="*/ 395615 h 2317916"/>
                <a:gd name="connsiteX87" fmla="*/ 1300886 w 2258228"/>
                <a:gd name="connsiteY87" fmla="*/ 384174 h 2317916"/>
                <a:gd name="connsiteX88" fmla="*/ 1311829 w 2258228"/>
                <a:gd name="connsiteY88" fmla="*/ 374226 h 2317916"/>
                <a:gd name="connsiteX89" fmla="*/ 1314813 w 2258228"/>
                <a:gd name="connsiteY89" fmla="*/ 353832 h 2317916"/>
                <a:gd name="connsiteX90" fmla="*/ 1333714 w 2258228"/>
                <a:gd name="connsiteY90" fmla="*/ 332941 h 2317916"/>
                <a:gd name="connsiteX91" fmla="*/ 1354108 w 2258228"/>
                <a:gd name="connsiteY91" fmla="*/ 305584 h 2317916"/>
                <a:gd name="connsiteX92" fmla="*/ 1371517 w 2258228"/>
                <a:gd name="connsiteY92" fmla="*/ 295636 h 2317916"/>
                <a:gd name="connsiteX93" fmla="*/ 1399870 w 2258228"/>
                <a:gd name="connsiteY93" fmla="*/ 256838 h 2317916"/>
                <a:gd name="connsiteX94" fmla="*/ 1415786 w 2258228"/>
                <a:gd name="connsiteY94" fmla="*/ 243408 h 2317916"/>
                <a:gd name="connsiteX95" fmla="*/ 1413797 w 2258228"/>
                <a:gd name="connsiteY95" fmla="*/ 216548 h 2317916"/>
                <a:gd name="connsiteX96" fmla="*/ 1400367 w 2258228"/>
                <a:gd name="connsiteY96" fmla="*/ 204113 h 2317916"/>
                <a:gd name="connsiteX97" fmla="*/ 1384450 w 2258228"/>
                <a:gd name="connsiteY97" fmla="*/ 202621 h 2317916"/>
                <a:gd name="connsiteX98" fmla="*/ 1375497 w 2258228"/>
                <a:gd name="connsiteY98" fmla="*/ 189191 h 2317916"/>
                <a:gd name="connsiteX99" fmla="*/ 1368035 w 2258228"/>
                <a:gd name="connsiteY99" fmla="*/ 183719 h 2317916"/>
                <a:gd name="connsiteX100" fmla="*/ 1367041 w 2258228"/>
                <a:gd name="connsiteY100" fmla="*/ 167305 h 2317916"/>
                <a:gd name="connsiteX101" fmla="*/ 1350129 w 2258228"/>
                <a:gd name="connsiteY101" fmla="*/ 113585 h 2317916"/>
                <a:gd name="connsiteX102" fmla="*/ 1342668 w 2258228"/>
                <a:gd name="connsiteY102" fmla="*/ 77772 h 2317916"/>
                <a:gd name="connsiteX103" fmla="*/ 1321279 w 2258228"/>
                <a:gd name="connsiteY103" fmla="*/ 49419 h 2317916"/>
                <a:gd name="connsiteX104" fmla="*/ 1312823 w 2258228"/>
                <a:gd name="connsiteY104" fmla="*/ 65834 h 2317916"/>
                <a:gd name="connsiteX105" fmla="*/ 1288948 w 2258228"/>
                <a:gd name="connsiteY105" fmla="*/ 104134 h 2317916"/>
                <a:gd name="connsiteX106" fmla="*/ 1281487 w 2258228"/>
                <a:gd name="connsiteY106" fmla="*/ 115077 h 2317916"/>
                <a:gd name="connsiteX107" fmla="*/ 1271041 w 2258228"/>
                <a:gd name="connsiteY107" fmla="*/ 137460 h 2317916"/>
                <a:gd name="connsiteX108" fmla="*/ 1249653 w 2258228"/>
                <a:gd name="connsiteY108" fmla="*/ 177750 h 2317916"/>
                <a:gd name="connsiteX109" fmla="*/ 1226274 w 2258228"/>
                <a:gd name="connsiteY109" fmla="*/ 181232 h 2317916"/>
                <a:gd name="connsiteX110" fmla="*/ 1222295 w 2258228"/>
                <a:gd name="connsiteY110" fmla="*/ 180237 h 2317916"/>
                <a:gd name="connsiteX111" fmla="*/ 1211850 w 2258228"/>
                <a:gd name="connsiteY111" fmla="*/ 177750 h 2317916"/>
                <a:gd name="connsiteX112" fmla="*/ 1195435 w 2258228"/>
                <a:gd name="connsiteY112" fmla="*/ 174766 h 2317916"/>
                <a:gd name="connsiteX113" fmla="*/ 1179518 w 2258228"/>
                <a:gd name="connsiteY113" fmla="*/ 181232 h 2317916"/>
                <a:gd name="connsiteX114" fmla="*/ 1168078 w 2258228"/>
                <a:gd name="connsiteY114" fmla="*/ 187698 h 2317916"/>
                <a:gd name="connsiteX115" fmla="*/ 1162109 w 2258228"/>
                <a:gd name="connsiteY115" fmla="*/ 188693 h 2317916"/>
                <a:gd name="connsiteX116" fmla="*/ 1138731 w 2258228"/>
                <a:gd name="connsiteY116" fmla="*/ 175263 h 2317916"/>
                <a:gd name="connsiteX117" fmla="*/ 1122316 w 2258228"/>
                <a:gd name="connsiteY117" fmla="*/ 166310 h 2317916"/>
                <a:gd name="connsiteX118" fmla="*/ 1115850 w 2258228"/>
                <a:gd name="connsiteY118" fmla="*/ 161336 h 2317916"/>
                <a:gd name="connsiteX119" fmla="*/ 1110876 w 2258228"/>
                <a:gd name="connsiteY119" fmla="*/ 163325 h 2317916"/>
                <a:gd name="connsiteX120" fmla="*/ 1104907 w 2258228"/>
                <a:gd name="connsiteY120" fmla="*/ 167305 h 2317916"/>
                <a:gd name="connsiteX121" fmla="*/ 1083519 w 2258228"/>
                <a:gd name="connsiteY121" fmla="*/ 170787 h 2317916"/>
                <a:gd name="connsiteX122" fmla="*/ 1077052 w 2258228"/>
                <a:gd name="connsiteY122" fmla="*/ 170787 h 2317916"/>
                <a:gd name="connsiteX123" fmla="*/ 1066607 w 2258228"/>
                <a:gd name="connsiteY123" fmla="*/ 169294 h 2317916"/>
                <a:gd name="connsiteX124" fmla="*/ 1059146 w 2258228"/>
                <a:gd name="connsiteY124" fmla="*/ 168797 h 2317916"/>
                <a:gd name="connsiteX125" fmla="*/ 1063622 w 2258228"/>
                <a:gd name="connsiteY125" fmla="*/ 181232 h 2317916"/>
                <a:gd name="connsiteX126" fmla="*/ 1066109 w 2258228"/>
                <a:gd name="connsiteY126" fmla="*/ 201626 h 2317916"/>
                <a:gd name="connsiteX127" fmla="*/ 1056659 w 2258228"/>
                <a:gd name="connsiteY127" fmla="*/ 204610 h 2317916"/>
                <a:gd name="connsiteX128" fmla="*/ 1032783 w 2258228"/>
                <a:gd name="connsiteY128" fmla="*/ 200631 h 2317916"/>
                <a:gd name="connsiteX129" fmla="*/ 1021343 w 2258228"/>
                <a:gd name="connsiteY129" fmla="*/ 198144 h 2317916"/>
                <a:gd name="connsiteX130" fmla="*/ 1014876 w 2258228"/>
                <a:gd name="connsiteY130" fmla="*/ 202123 h 2317916"/>
                <a:gd name="connsiteX131" fmla="*/ 995477 w 2258228"/>
                <a:gd name="connsiteY131" fmla="*/ 197646 h 2317916"/>
                <a:gd name="connsiteX132" fmla="*/ 987519 w 2258228"/>
                <a:gd name="connsiteY132" fmla="*/ 193667 h 2317916"/>
                <a:gd name="connsiteX133" fmla="*/ 979561 w 2258228"/>
                <a:gd name="connsiteY133" fmla="*/ 201128 h 2317916"/>
                <a:gd name="connsiteX134" fmla="*/ 972100 w 2258228"/>
                <a:gd name="connsiteY134" fmla="*/ 210082 h 2317916"/>
                <a:gd name="connsiteX135" fmla="*/ 956182 w 2258228"/>
                <a:gd name="connsiteY135" fmla="*/ 215056 h 2317916"/>
                <a:gd name="connsiteX136" fmla="*/ 949219 w 2258228"/>
                <a:gd name="connsiteY136" fmla="*/ 215553 h 2317916"/>
                <a:gd name="connsiteX137" fmla="*/ 943747 w 2258228"/>
                <a:gd name="connsiteY137" fmla="*/ 220030 h 2317916"/>
                <a:gd name="connsiteX138" fmla="*/ 938773 w 2258228"/>
                <a:gd name="connsiteY138" fmla="*/ 225999 h 2317916"/>
                <a:gd name="connsiteX139" fmla="*/ 924846 w 2258228"/>
                <a:gd name="connsiteY139" fmla="*/ 224507 h 2317916"/>
                <a:gd name="connsiteX140" fmla="*/ 923851 w 2258228"/>
                <a:gd name="connsiteY140" fmla="*/ 223512 h 2317916"/>
                <a:gd name="connsiteX141" fmla="*/ 919872 w 2258228"/>
                <a:gd name="connsiteY141" fmla="*/ 228486 h 2317916"/>
                <a:gd name="connsiteX142" fmla="*/ 917385 w 2258228"/>
                <a:gd name="connsiteY142" fmla="*/ 231968 h 2317916"/>
                <a:gd name="connsiteX143" fmla="*/ 897488 w 2258228"/>
                <a:gd name="connsiteY143" fmla="*/ 246392 h 2317916"/>
                <a:gd name="connsiteX144" fmla="*/ 895996 w 2258228"/>
                <a:gd name="connsiteY144" fmla="*/ 246392 h 2317916"/>
                <a:gd name="connsiteX145" fmla="*/ 881571 w 2258228"/>
                <a:gd name="connsiteY145" fmla="*/ 239429 h 2317916"/>
                <a:gd name="connsiteX146" fmla="*/ 871623 w 2258228"/>
                <a:gd name="connsiteY146" fmla="*/ 233460 h 2317916"/>
                <a:gd name="connsiteX147" fmla="*/ 836307 w 2258228"/>
                <a:gd name="connsiteY147" fmla="*/ 201128 h 2317916"/>
                <a:gd name="connsiteX148" fmla="*/ 833323 w 2258228"/>
                <a:gd name="connsiteY148" fmla="*/ 181730 h 2317916"/>
                <a:gd name="connsiteX149" fmla="*/ 833820 w 2258228"/>
                <a:gd name="connsiteY149" fmla="*/ 178745 h 2317916"/>
                <a:gd name="connsiteX150" fmla="*/ 826359 w 2258228"/>
                <a:gd name="connsiteY150" fmla="*/ 161833 h 2317916"/>
                <a:gd name="connsiteX151" fmla="*/ 818898 w 2258228"/>
                <a:gd name="connsiteY151" fmla="*/ 143927 h 2317916"/>
                <a:gd name="connsiteX152" fmla="*/ 824867 w 2258228"/>
                <a:gd name="connsiteY152" fmla="*/ 112590 h 2317916"/>
                <a:gd name="connsiteX153" fmla="*/ 826359 w 2258228"/>
                <a:gd name="connsiteY153" fmla="*/ 102144 h 2317916"/>
                <a:gd name="connsiteX154" fmla="*/ 834318 w 2258228"/>
                <a:gd name="connsiteY154" fmla="*/ 84735 h 2317916"/>
                <a:gd name="connsiteX155" fmla="*/ 834815 w 2258228"/>
                <a:gd name="connsiteY155" fmla="*/ 84238 h 2317916"/>
                <a:gd name="connsiteX156" fmla="*/ 842276 w 2258228"/>
                <a:gd name="connsiteY156" fmla="*/ 71803 h 2317916"/>
                <a:gd name="connsiteX157" fmla="*/ 836307 w 2258228"/>
                <a:gd name="connsiteY157" fmla="*/ 58870 h 2317916"/>
                <a:gd name="connsiteX158" fmla="*/ 832328 w 2258228"/>
                <a:gd name="connsiteY158" fmla="*/ 49917 h 2317916"/>
                <a:gd name="connsiteX159" fmla="*/ 826359 w 2258228"/>
                <a:gd name="connsiteY159" fmla="*/ 46435 h 2317916"/>
                <a:gd name="connsiteX160" fmla="*/ 812432 w 2258228"/>
                <a:gd name="connsiteY160" fmla="*/ 36487 h 2317916"/>
                <a:gd name="connsiteX161" fmla="*/ 813924 w 2258228"/>
                <a:gd name="connsiteY161" fmla="*/ 17585 h 2317916"/>
                <a:gd name="connsiteX162" fmla="*/ 816411 w 2258228"/>
                <a:gd name="connsiteY162" fmla="*/ 10622 h 2317916"/>
                <a:gd name="connsiteX163" fmla="*/ 809447 w 2258228"/>
                <a:gd name="connsiteY163" fmla="*/ 176 h 2317916"/>
                <a:gd name="connsiteX164" fmla="*/ 795520 w 2258228"/>
                <a:gd name="connsiteY164" fmla="*/ 4155 h 2317916"/>
                <a:gd name="connsiteX165" fmla="*/ 790546 w 2258228"/>
                <a:gd name="connsiteY165" fmla="*/ 6145 h 2317916"/>
                <a:gd name="connsiteX166" fmla="*/ 789551 w 2258228"/>
                <a:gd name="connsiteY166" fmla="*/ 20570 h 2317916"/>
                <a:gd name="connsiteX167" fmla="*/ 778111 w 2258228"/>
                <a:gd name="connsiteY167" fmla="*/ 30518 h 2317916"/>
                <a:gd name="connsiteX168" fmla="*/ 774629 w 2258228"/>
                <a:gd name="connsiteY168" fmla="*/ 32507 h 2317916"/>
                <a:gd name="connsiteX169" fmla="*/ 770650 w 2258228"/>
                <a:gd name="connsiteY169" fmla="*/ 36487 h 2317916"/>
                <a:gd name="connsiteX170" fmla="*/ 763189 w 2258228"/>
                <a:gd name="connsiteY170" fmla="*/ 43948 h 2317916"/>
                <a:gd name="connsiteX171" fmla="*/ 752246 w 2258228"/>
                <a:gd name="connsiteY171" fmla="*/ 44943 h 2317916"/>
                <a:gd name="connsiteX172" fmla="*/ 748266 w 2258228"/>
                <a:gd name="connsiteY172" fmla="*/ 44445 h 2317916"/>
                <a:gd name="connsiteX173" fmla="*/ 740308 w 2258228"/>
                <a:gd name="connsiteY173" fmla="*/ 51906 h 2317916"/>
                <a:gd name="connsiteX174" fmla="*/ 736328 w 2258228"/>
                <a:gd name="connsiteY174" fmla="*/ 55885 h 2317916"/>
                <a:gd name="connsiteX175" fmla="*/ 723396 w 2258228"/>
                <a:gd name="connsiteY175" fmla="*/ 60362 h 2317916"/>
                <a:gd name="connsiteX176" fmla="*/ 715935 w 2258228"/>
                <a:gd name="connsiteY176" fmla="*/ 61854 h 2317916"/>
                <a:gd name="connsiteX177" fmla="*/ 696536 w 2258228"/>
                <a:gd name="connsiteY177" fmla="*/ 69316 h 2317916"/>
                <a:gd name="connsiteX178" fmla="*/ 682609 w 2258228"/>
                <a:gd name="connsiteY178" fmla="*/ 64341 h 2317916"/>
                <a:gd name="connsiteX179" fmla="*/ 681614 w 2258228"/>
                <a:gd name="connsiteY179" fmla="*/ 63347 h 2317916"/>
                <a:gd name="connsiteX180" fmla="*/ 670671 w 2258228"/>
                <a:gd name="connsiteY180" fmla="*/ 69813 h 2317916"/>
                <a:gd name="connsiteX181" fmla="*/ 669179 w 2258228"/>
                <a:gd name="connsiteY181" fmla="*/ 70808 h 2317916"/>
                <a:gd name="connsiteX182" fmla="*/ 665697 w 2258228"/>
                <a:gd name="connsiteY182" fmla="*/ 82248 h 2317916"/>
                <a:gd name="connsiteX183" fmla="*/ 654256 w 2258228"/>
                <a:gd name="connsiteY183" fmla="*/ 101647 h 2317916"/>
                <a:gd name="connsiteX184" fmla="*/ 627894 w 2258228"/>
                <a:gd name="connsiteY184" fmla="*/ 83740 h 2317916"/>
                <a:gd name="connsiteX185" fmla="*/ 623417 w 2258228"/>
                <a:gd name="connsiteY185" fmla="*/ 78766 h 2317916"/>
                <a:gd name="connsiteX186" fmla="*/ 618443 w 2258228"/>
                <a:gd name="connsiteY186" fmla="*/ 83740 h 2317916"/>
                <a:gd name="connsiteX187" fmla="*/ 604018 w 2258228"/>
                <a:gd name="connsiteY187" fmla="*/ 78269 h 2317916"/>
                <a:gd name="connsiteX188" fmla="*/ 602029 w 2258228"/>
                <a:gd name="connsiteY188" fmla="*/ 76777 h 2317916"/>
                <a:gd name="connsiteX189" fmla="*/ 600039 w 2258228"/>
                <a:gd name="connsiteY189" fmla="*/ 77772 h 2317916"/>
                <a:gd name="connsiteX190" fmla="*/ 589593 w 2258228"/>
                <a:gd name="connsiteY190" fmla="*/ 80756 h 2317916"/>
                <a:gd name="connsiteX191" fmla="*/ 574671 w 2258228"/>
                <a:gd name="connsiteY191" fmla="*/ 68818 h 2317916"/>
                <a:gd name="connsiteX192" fmla="*/ 572184 w 2258228"/>
                <a:gd name="connsiteY192" fmla="*/ 65834 h 2317916"/>
                <a:gd name="connsiteX193" fmla="*/ 568702 w 2258228"/>
                <a:gd name="connsiteY193" fmla="*/ 66331 h 2317916"/>
                <a:gd name="connsiteX194" fmla="*/ 562236 w 2258228"/>
                <a:gd name="connsiteY194" fmla="*/ 67326 h 2317916"/>
                <a:gd name="connsiteX195" fmla="*/ 554278 w 2258228"/>
                <a:gd name="connsiteY195" fmla="*/ 65834 h 2317916"/>
                <a:gd name="connsiteX196" fmla="*/ 557759 w 2258228"/>
                <a:gd name="connsiteY196" fmla="*/ 69813 h 2317916"/>
                <a:gd name="connsiteX197" fmla="*/ 570692 w 2258228"/>
                <a:gd name="connsiteY197" fmla="*/ 81253 h 2317916"/>
                <a:gd name="connsiteX198" fmla="*/ 578650 w 2258228"/>
                <a:gd name="connsiteY198" fmla="*/ 88217 h 2317916"/>
                <a:gd name="connsiteX199" fmla="*/ 580640 w 2258228"/>
                <a:gd name="connsiteY199" fmla="*/ 109606 h 2317916"/>
                <a:gd name="connsiteX200" fmla="*/ 579645 w 2258228"/>
                <a:gd name="connsiteY200" fmla="*/ 120051 h 2317916"/>
                <a:gd name="connsiteX201" fmla="*/ 586111 w 2258228"/>
                <a:gd name="connsiteY201" fmla="*/ 131491 h 2317916"/>
                <a:gd name="connsiteX202" fmla="*/ 591583 w 2258228"/>
                <a:gd name="connsiteY202" fmla="*/ 139947 h 2317916"/>
                <a:gd name="connsiteX203" fmla="*/ 594070 w 2258228"/>
                <a:gd name="connsiteY203" fmla="*/ 151388 h 2317916"/>
                <a:gd name="connsiteX204" fmla="*/ 596060 w 2258228"/>
                <a:gd name="connsiteY204" fmla="*/ 160341 h 2317916"/>
                <a:gd name="connsiteX205" fmla="*/ 612474 w 2258228"/>
                <a:gd name="connsiteY205" fmla="*/ 159844 h 2317916"/>
                <a:gd name="connsiteX206" fmla="*/ 622920 w 2258228"/>
                <a:gd name="connsiteY206" fmla="*/ 159346 h 2317916"/>
                <a:gd name="connsiteX207" fmla="*/ 630878 w 2258228"/>
                <a:gd name="connsiteY207" fmla="*/ 178745 h 2317916"/>
                <a:gd name="connsiteX208" fmla="*/ 594567 w 2258228"/>
                <a:gd name="connsiteY208" fmla="*/ 197646 h 2317916"/>
                <a:gd name="connsiteX209" fmla="*/ 591086 w 2258228"/>
                <a:gd name="connsiteY209" fmla="*/ 198641 h 2317916"/>
                <a:gd name="connsiteX210" fmla="*/ 590091 w 2258228"/>
                <a:gd name="connsiteY210" fmla="*/ 204113 h 2317916"/>
                <a:gd name="connsiteX211" fmla="*/ 589096 w 2258228"/>
                <a:gd name="connsiteY211" fmla="*/ 211077 h 2317916"/>
                <a:gd name="connsiteX212" fmla="*/ 574671 w 2258228"/>
                <a:gd name="connsiteY212" fmla="*/ 228983 h 2317916"/>
                <a:gd name="connsiteX213" fmla="*/ 573179 w 2258228"/>
                <a:gd name="connsiteY213" fmla="*/ 230475 h 2317916"/>
                <a:gd name="connsiteX214" fmla="*/ 567707 w 2258228"/>
                <a:gd name="connsiteY214" fmla="*/ 232465 h 2317916"/>
                <a:gd name="connsiteX215" fmla="*/ 561739 w 2258228"/>
                <a:gd name="connsiteY215" fmla="*/ 226994 h 2317916"/>
                <a:gd name="connsiteX216" fmla="*/ 558257 w 2258228"/>
                <a:gd name="connsiteY216" fmla="*/ 230475 h 2317916"/>
                <a:gd name="connsiteX217" fmla="*/ 551293 w 2258228"/>
                <a:gd name="connsiteY217" fmla="*/ 236444 h 2317916"/>
                <a:gd name="connsiteX218" fmla="*/ 534381 w 2258228"/>
                <a:gd name="connsiteY218" fmla="*/ 241916 h 2317916"/>
                <a:gd name="connsiteX219" fmla="*/ 529905 w 2258228"/>
                <a:gd name="connsiteY219" fmla="*/ 242911 h 2317916"/>
                <a:gd name="connsiteX220" fmla="*/ 512993 w 2258228"/>
                <a:gd name="connsiteY220" fmla="*/ 260817 h 2317916"/>
                <a:gd name="connsiteX221" fmla="*/ 502050 w 2258228"/>
                <a:gd name="connsiteY221" fmla="*/ 272258 h 2317916"/>
                <a:gd name="connsiteX222" fmla="*/ 498568 w 2258228"/>
                <a:gd name="connsiteY222" fmla="*/ 273252 h 2317916"/>
                <a:gd name="connsiteX223" fmla="*/ 496578 w 2258228"/>
                <a:gd name="connsiteY223" fmla="*/ 272755 h 2317916"/>
                <a:gd name="connsiteX224" fmla="*/ 490609 w 2258228"/>
                <a:gd name="connsiteY224" fmla="*/ 262309 h 2317916"/>
                <a:gd name="connsiteX225" fmla="*/ 487625 w 2258228"/>
                <a:gd name="connsiteY225" fmla="*/ 253356 h 2317916"/>
                <a:gd name="connsiteX226" fmla="*/ 477179 w 2258228"/>
                <a:gd name="connsiteY226" fmla="*/ 259325 h 2317916"/>
                <a:gd name="connsiteX227" fmla="*/ 453801 w 2258228"/>
                <a:gd name="connsiteY227" fmla="*/ 269273 h 2317916"/>
                <a:gd name="connsiteX228" fmla="*/ 415998 w 2258228"/>
                <a:gd name="connsiteY228" fmla="*/ 239429 h 2317916"/>
                <a:gd name="connsiteX229" fmla="*/ 407045 w 2258228"/>
                <a:gd name="connsiteY229" fmla="*/ 239429 h 2317916"/>
                <a:gd name="connsiteX230" fmla="*/ 401574 w 2258228"/>
                <a:gd name="connsiteY230" fmla="*/ 231470 h 2317916"/>
                <a:gd name="connsiteX231" fmla="*/ 401076 w 2258228"/>
                <a:gd name="connsiteY231" fmla="*/ 229978 h 2317916"/>
                <a:gd name="connsiteX232" fmla="*/ 398589 w 2258228"/>
                <a:gd name="connsiteY232" fmla="*/ 216548 h 2317916"/>
                <a:gd name="connsiteX233" fmla="*/ 396599 w 2258228"/>
                <a:gd name="connsiteY233" fmla="*/ 206102 h 2317916"/>
                <a:gd name="connsiteX234" fmla="*/ 385159 w 2258228"/>
                <a:gd name="connsiteY234" fmla="*/ 187201 h 2317916"/>
                <a:gd name="connsiteX235" fmla="*/ 384164 w 2258228"/>
                <a:gd name="connsiteY235" fmla="*/ 186206 h 2317916"/>
                <a:gd name="connsiteX236" fmla="*/ 381180 w 2258228"/>
                <a:gd name="connsiteY236" fmla="*/ 187698 h 2317916"/>
                <a:gd name="connsiteX237" fmla="*/ 379190 w 2258228"/>
                <a:gd name="connsiteY237" fmla="*/ 188693 h 2317916"/>
                <a:gd name="connsiteX238" fmla="*/ 371729 w 2258228"/>
                <a:gd name="connsiteY238" fmla="*/ 196154 h 2317916"/>
                <a:gd name="connsiteX239" fmla="*/ 359294 w 2258228"/>
                <a:gd name="connsiteY239" fmla="*/ 207097 h 2317916"/>
                <a:gd name="connsiteX240" fmla="*/ 345367 w 2258228"/>
                <a:gd name="connsiteY240" fmla="*/ 202123 h 2317916"/>
                <a:gd name="connsiteX241" fmla="*/ 341885 w 2258228"/>
                <a:gd name="connsiteY241" fmla="*/ 198641 h 2317916"/>
                <a:gd name="connsiteX242" fmla="*/ 332434 w 2258228"/>
                <a:gd name="connsiteY242" fmla="*/ 211077 h 2317916"/>
                <a:gd name="connsiteX243" fmla="*/ 284683 w 2258228"/>
                <a:gd name="connsiteY243" fmla="*/ 209584 h 2317916"/>
                <a:gd name="connsiteX244" fmla="*/ 248372 w 2258228"/>
                <a:gd name="connsiteY244" fmla="*/ 208092 h 2317916"/>
                <a:gd name="connsiteX245" fmla="*/ 245885 w 2258228"/>
                <a:gd name="connsiteY245" fmla="*/ 237936 h 2317916"/>
                <a:gd name="connsiteX246" fmla="*/ 262797 w 2258228"/>
                <a:gd name="connsiteY246" fmla="*/ 239926 h 2317916"/>
                <a:gd name="connsiteX247" fmla="*/ 274735 w 2258228"/>
                <a:gd name="connsiteY247" fmla="*/ 240921 h 2317916"/>
                <a:gd name="connsiteX248" fmla="*/ 282693 w 2258228"/>
                <a:gd name="connsiteY248" fmla="*/ 249874 h 2317916"/>
                <a:gd name="connsiteX249" fmla="*/ 283688 w 2258228"/>
                <a:gd name="connsiteY249" fmla="*/ 273750 h 2317916"/>
                <a:gd name="connsiteX250" fmla="*/ 259315 w 2258228"/>
                <a:gd name="connsiteY250" fmla="*/ 270268 h 2317916"/>
                <a:gd name="connsiteX251" fmla="*/ 233947 w 2258228"/>
                <a:gd name="connsiteY251" fmla="*/ 280714 h 2317916"/>
                <a:gd name="connsiteX252" fmla="*/ 235937 w 2258228"/>
                <a:gd name="connsiteY252" fmla="*/ 317024 h 2317916"/>
                <a:gd name="connsiteX253" fmla="*/ 255336 w 2258228"/>
                <a:gd name="connsiteY253" fmla="*/ 334433 h 2317916"/>
                <a:gd name="connsiteX254" fmla="*/ 258320 w 2258228"/>
                <a:gd name="connsiteY254" fmla="*/ 336423 h 2317916"/>
                <a:gd name="connsiteX255" fmla="*/ 261305 w 2258228"/>
                <a:gd name="connsiteY255" fmla="*/ 352838 h 2317916"/>
                <a:gd name="connsiteX256" fmla="*/ 260310 w 2258228"/>
                <a:gd name="connsiteY256" fmla="*/ 356319 h 2317916"/>
                <a:gd name="connsiteX257" fmla="*/ 268766 w 2258228"/>
                <a:gd name="connsiteY257" fmla="*/ 373231 h 2317916"/>
                <a:gd name="connsiteX258" fmla="*/ 275232 w 2258228"/>
                <a:gd name="connsiteY258" fmla="*/ 386164 h 2317916"/>
                <a:gd name="connsiteX259" fmla="*/ 271750 w 2258228"/>
                <a:gd name="connsiteY259" fmla="*/ 398102 h 2317916"/>
                <a:gd name="connsiteX260" fmla="*/ 268766 w 2258228"/>
                <a:gd name="connsiteY260" fmla="*/ 403573 h 2317916"/>
                <a:gd name="connsiteX261" fmla="*/ 259315 w 2258228"/>
                <a:gd name="connsiteY261" fmla="*/ 455801 h 2317916"/>
                <a:gd name="connsiteX262" fmla="*/ 237927 w 2258228"/>
                <a:gd name="connsiteY262" fmla="*/ 565728 h 2317916"/>
                <a:gd name="connsiteX263" fmla="*/ 237927 w 2258228"/>
                <a:gd name="connsiteY263" fmla="*/ 565728 h 2317916"/>
                <a:gd name="connsiteX264" fmla="*/ 237927 w 2258228"/>
                <a:gd name="connsiteY264" fmla="*/ 565728 h 2317916"/>
                <a:gd name="connsiteX265" fmla="*/ 237927 w 2258228"/>
                <a:gd name="connsiteY265" fmla="*/ 565728 h 2317916"/>
                <a:gd name="connsiteX266" fmla="*/ 237927 w 2258228"/>
                <a:gd name="connsiteY266" fmla="*/ 565728 h 2317916"/>
                <a:gd name="connsiteX267" fmla="*/ 209574 w 2258228"/>
                <a:gd name="connsiteY267" fmla="*/ 564236 h 2317916"/>
                <a:gd name="connsiteX268" fmla="*/ 206092 w 2258228"/>
                <a:gd name="connsiteY268" fmla="*/ 562246 h 2317916"/>
                <a:gd name="connsiteX269" fmla="*/ 188186 w 2258228"/>
                <a:gd name="connsiteY269" fmla="*/ 562743 h 2317916"/>
                <a:gd name="connsiteX270" fmla="*/ 187191 w 2258228"/>
                <a:gd name="connsiteY270" fmla="*/ 562743 h 2317916"/>
                <a:gd name="connsiteX271" fmla="*/ 180725 w 2258228"/>
                <a:gd name="connsiteY271" fmla="*/ 567220 h 2317916"/>
                <a:gd name="connsiteX272" fmla="*/ 173761 w 2258228"/>
                <a:gd name="connsiteY272" fmla="*/ 573189 h 2317916"/>
                <a:gd name="connsiteX273" fmla="*/ 161823 w 2258228"/>
                <a:gd name="connsiteY273" fmla="*/ 572194 h 2317916"/>
                <a:gd name="connsiteX274" fmla="*/ 159834 w 2258228"/>
                <a:gd name="connsiteY274" fmla="*/ 571199 h 2317916"/>
                <a:gd name="connsiteX275" fmla="*/ 156849 w 2258228"/>
                <a:gd name="connsiteY275" fmla="*/ 573189 h 2317916"/>
                <a:gd name="connsiteX276" fmla="*/ 150880 w 2258228"/>
                <a:gd name="connsiteY276" fmla="*/ 577666 h 2317916"/>
                <a:gd name="connsiteX277" fmla="*/ 128994 w 2258228"/>
                <a:gd name="connsiteY277" fmla="*/ 580153 h 2317916"/>
                <a:gd name="connsiteX278" fmla="*/ 114072 w 2258228"/>
                <a:gd name="connsiteY278" fmla="*/ 588609 h 2317916"/>
                <a:gd name="connsiteX279" fmla="*/ 106114 w 2258228"/>
                <a:gd name="connsiteY279" fmla="*/ 593085 h 2317916"/>
                <a:gd name="connsiteX280" fmla="*/ 93678 w 2258228"/>
                <a:gd name="connsiteY280" fmla="*/ 600049 h 2317916"/>
                <a:gd name="connsiteX281" fmla="*/ 79751 w 2258228"/>
                <a:gd name="connsiteY281" fmla="*/ 608007 h 2317916"/>
                <a:gd name="connsiteX282" fmla="*/ 66321 w 2258228"/>
                <a:gd name="connsiteY282" fmla="*/ 615966 h 2317916"/>
                <a:gd name="connsiteX283" fmla="*/ 61347 w 2258228"/>
                <a:gd name="connsiteY283" fmla="*/ 643323 h 2317916"/>
                <a:gd name="connsiteX284" fmla="*/ 60850 w 2258228"/>
                <a:gd name="connsiteY284" fmla="*/ 648795 h 2317916"/>
                <a:gd name="connsiteX285" fmla="*/ 53886 w 2258228"/>
                <a:gd name="connsiteY285" fmla="*/ 661230 h 2317916"/>
                <a:gd name="connsiteX286" fmla="*/ 48912 w 2258228"/>
                <a:gd name="connsiteY286" fmla="*/ 666701 h 2317916"/>
                <a:gd name="connsiteX287" fmla="*/ 48912 w 2258228"/>
                <a:gd name="connsiteY287" fmla="*/ 679634 h 2317916"/>
                <a:gd name="connsiteX288" fmla="*/ 49409 w 2258228"/>
                <a:gd name="connsiteY288" fmla="*/ 693561 h 2317916"/>
                <a:gd name="connsiteX289" fmla="*/ 26031 w 2258228"/>
                <a:gd name="connsiteY289" fmla="*/ 711966 h 2317916"/>
                <a:gd name="connsiteX290" fmla="*/ 16083 w 2258228"/>
                <a:gd name="connsiteY290" fmla="*/ 717934 h 2317916"/>
                <a:gd name="connsiteX291" fmla="*/ 16580 w 2258228"/>
                <a:gd name="connsiteY291" fmla="*/ 734349 h 2317916"/>
                <a:gd name="connsiteX292" fmla="*/ 17078 w 2258228"/>
                <a:gd name="connsiteY292" fmla="*/ 736338 h 2317916"/>
                <a:gd name="connsiteX293" fmla="*/ 8125 w 2258228"/>
                <a:gd name="connsiteY293" fmla="*/ 747779 h 2317916"/>
                <a:gd name="connsiteX294" fmla="*/ 166 w 2258228"/>
                <a:gd name="connsiteY294" fmla="*/ 753748 h 2317916"/>
                <a:gd name="connsiteX295" fmla="*/ 11606 w 2258228"/>
                <a:gd name="connsiteY295" fmla="*/ 764193 h 2317916"/>
                <a:gd name="connsiteX296" fmla="*/ 18073 w 2258228"/>
                <a:gd name="connsiteY296" fmla="*/ 777126 h 2317916"/>
                <a:gd name="connsiteX297" fmla="*/ 18570 w 2258228"/>
                <a:gd name="connsiteY297" fmla="*/ 780608 h 2317916"/>
                <a:gd name="connsiteX298" fmla="*/ 25036 w 2258228"/>
                <a:gd name="connsiteY298" fmla="*/ 797022 h 2317916"/>
                <a:gd name="connsiteX299" fmla="*/ 29513 w 2258228"/>
                <a:gd name="connsiteY299" fmla="*/ 801996 h 2317916"/>
                <a:gd name="connsiteX300" fmla="*/ 61347 w 2258228"/>
                <a:gd name="connsiteY300" fmla="*/ 845768 h 2317916"/>
                <a:gd name="connsiteX301" fmla="*/ 55876 w 2258228"/>
                <a:gd name="connsiteY301" fmla="*/ 855219 h 2317916"/>
                <a:gd name="connsiteX302" fmla="*/ 52394 w 2258228"/>
                <a:gd name="connsiteY302" fmla="*/ 861188 h 2317916"/>
                <a:gd name="connsiteX303" fmla="*/ 72290 w 2258228"/>
                <a:gd name="connsiteY303" fmla="*/ 864670 h 2317916"/>
                <a:gd name="connsiteX304" fmla="*/ 96663 w 2258228"/>
                <a:gd name="connsiteY304" fmla="*/ 873623 h 2317916"/>
                <a:gd name="connsiteX305" fmla="*/ 97160 w 2258228"/>
                <a:gd name="connsiteY305" fmla="*/ 875115 h 2317916"/>
                <a:gd name="connsiteX306" fmla="*/ 106611 w 2258228"/>
                <a:gd name="connsiteY306" fmla="*/ 897996 h 2317916"/>
                <a:gd name="connsiteX307" fmla="*/ 144414 w 2258228"/>
                <a:gd name="connsiteY307" fmla="*/ 898493 h 2317916"/>
                <a:gd name="connsiteX308" fmla="*/ 160828 w 2258228"/>
                <a:gd name="connsiteY308" fmla="*/ 887053 h 2317916"/>
                <a:gd name="connsiteX309" fmla="*/ 196144 w 2258228"/>
                <a:gd name="connsiteY309" fmla="*/ 871633 h 2317916"/>
                <a:gd name="connsiteX310" fmla="*/ 199129 w 2258228"/>
                <a:gd name="connsiteY310" fmla="*/ 896006 h 2317916"/>
                <a:gd name="connsiteX311" fmla="*/ 197139 w 2258228"/>
                <a:gd name="connsiteY311" fmla="*/ 953208 h 2317916"/>
                <a:gd name="connsiteX312" fmla="*/ 211067 w 2258228"/>
                <a:gd name="connsiteY312" fmla="*/ 962161 h 2317916"/>
                <a:gd name="connsiteX313" fmla="*/ 220020 w 2258228"/>
                <a:gd name="connsiteY313" fmla="*/ 958679 h 2317916"/>
                <a:gd name="connsiteX314" fmla="*/ 242403 w 2258228"/>
                <a:gd name="connsiteY314" fmla="*/ 953705 h 2317916"/>
                <a:gd name="connsiteX315" fmla="*/ 251357 w 2258228"/>
                <a:gd name="connsiteY315" fmla="*/ 955695 h 2317916"/>
                <a:gd name="connsiteX316" fmla="*/ 279709 w 2258228"/>
                <a:gd name="connsiteY316" fmla="*/ 955695 h 2317916"/>
                <a:gd name="connsiteX317" fmla="*/ 284683 w 2258228"/>
                <a:gd name="connsiteY317" fmla="*/ 956690 h 2317916"/>
                <a:gd name="connsiteX318" fmla="*/ 298113 w 2258228"/>
                <a:gd name="connsiteY318" fmla="*/ 960171 h 2317916"/>
                <a:gd name="connsiteX319" fmla="*/ 304579 w 2258228"/>
                <a:gd name="connsiteY319" fmla="*/ 964151 h 2317916"/>
                <a:gd name="connsiteX320" fmla="*/ 308061 w 2258228"/>
                <a:gd name="connsiteY320" fmla="*/ 965643 h 2317916"/>
                <a:gd name="connsiteX321" fmla="*/ 326465 w 2258228"/>
                <a:gd name="connsiteY321" fmla="*/ 952213 h 2317916"/>
                <a:gd name="connsiteX322" fmla="*/ 330942 w 2258228"/>
                <a:gd name="connsiteY322" fmla="*/ 947239 h 2317916"/>
                <a:gd name="connsiteX323" fmla="*/ 345864 w 2258228"/>
                <a:gd name="connsiteY323" fmla="*/ 938286 h 2317916"/>
                <a:gd name="connsiteX324" fmla="*/ 352828 w 2258228"/>
                <a:gd name="connsiteY324" fmla="*/ 941768 h 2317916"/>
                <a:gd name="connsiteX325" fmla="*/ 354817 w 2258228"/>
                <a:gd name="connsiteY325" fmla="*/ 942762 h 2317916"/>
                <a:gd name="connsiteX326" fmla="*/ 355812 w 2258228"/>
                <a:gd name="connsiteY326" fmla="*/ 942265 h 2317916"/>
                <a:gd name="connsiteX327" fmla="*/ 364765 w 2258228"/>
                <a:gd name="connsiteY327" fmla="*/ 933312 h 2317916"/>
                <a:gd name="connsiteX328" fmla="*/ 385159 w 2258228"/>
                <a:gd name="connsiteY328" fmla="*/ 918389 h 2317916"/>
                <a:gd name="connsiteX329" fmla="*/ 389138 w 2258228"/>
                <a:gd name="connsiteY329" fmla="*/ 919384 h 2317916"/>
                <a:gd name="connsiteX330" fmla="*/ 394610 w 2258228"/>
                <a:gd name="connsiteY330" fmla="*/ 919882 h 2317916"/>
                <a:gd name="connsiteX331" fmla="*/ 397594 w 2258228"/>
                <a:gd name="connsiteY331" fmla="*/ 916400 h 2317916"/>
                <a:gd name="connsiteX332" fmla="*/ 422962 w 2258228"/>
                <a:gd name="connsiteY332" fmla="*/ 896503 h 2317916"/>
                <a:gd name="connsiteX333" fmla="*/ 432413 w 2258228"/>
                <a:gd name="connsiteY333" fmla="*/ 894016 h 2317916"/>
                <a:gd name="connsiteX334" fmla="*/ 467231 w 2258228"/>
                <a:gd name="connsiteY334" fmla="*/ 887053 h 2317916"/>
                <a:gd name="connsiteX335" fmla="*/ 481159 w 2258228"/>
                <a:gd name="connsiteY335" fmla="*/ 889540 h 2317916"/>
                <a:gd name="connsiteX336" fmla="*/ 484143 w 2258228"/>
                <a:gd name="connsiteY336" fmla="*/ 890037 h 2317916"/>
                <a:gd name="connsiteX337" fmla="*/ 489117 w 2258228"/>
                <a:gd name="connsiteY337" fmla="*/ 886555 h 2317916"/>
                <a:gd name="connsiteX338" fmla="*/ 503542 w 2258228"/>
                <a:gd name="connsiteY338" fmla="*/ 883073 h 2317916"/>
                <a:gd name="connsiteX339" fmla="*/ 506029 w 2258228"/>
                <a:gd name="connsiteY339" fmla="*/ 897498 h 2317916"/>
                <a:gd name="connsiteX340" fmla="*/ 505034 w 2258228"/>
                <a:gd name="connsiteY340" fmla="*/ 902472 h 2317916"/>
                <a:gd name="connsiteX341" fmla="*/ 507521 w 2258228"/>
                <a:gd name="connsiteY341" fmla="*/ 906452 h 2317916"/>
                <a:gd name="connsiteX342" fmla="*/ 511500 w 2258228"/>
                <a:gd name="connsiteY342" fmla="*/ 919882 h 2317916"/>
                <a:gd name="connsiteX343" fmla="*/ 506029 w 2258228"/>
                <a:gd name="connsiteY343" fmla="*/ 926348 h 2317916"/>
                <a:gd name="connsiteX344" fmla="*/ 500557 w 2258228"/>
                <a:gd name="connsiteY344" fmla="*/ 936794 h 2317916"/>
                <a:gd name="connsiteX345" fmla="*/ 504039 w 2258228"/>
                <a:gd name="connsiteY345" fmla="*/ 947736 h 2317916"/>
                <a:gd name="connsiteX346" fmla="*/ 507024 w 2258228"/>
                <a:gd name="connsiteY346" fmla="*/ 962161 h 2317916"/>
                <a:gd name="connsiteX347" fmla="*/ 504039 w 2258228"/>
                <a:gd name="connsiteY347" fmla="*/ 971115 h 2317916"/>
                <a:gd name="connsiteX348" fmla="*/ 501055 w 2258228"/>
                <a:gd name="connsiteY348" fmla="*/ 984047 h 2317916"/>
                <a:gd name="connsiteX349" fmla="*/ 510008 w 2258228"/>
                <a:gd name="connsiteY349" fmla="*/ 994990 h 2317916"/>
                <a:gd name="connsiteX350" fmla="*/ 519459 w 2258228"/>
                <a:gd name="connsiteY350" fmla="*/ 1007425 h 2317916"/>
                <a:gd name="connsiteX351" fmla="*/ 519956 w 2258228"/>
                <a:gd name="connsiteY351" fmla="*/ 1013394 h 2317916"/>
                <a:gd name="connsiteX352" fmla="*/ 521946 w 2258228"/>
                <a:gd name="connsiteY352" fmla="*/ 1020855 h 2317916"/>
                <a:gd name="connsiteX353" fmla="*/ 532392 w 2258228"/>
                <a:gd name="connsiteY353" fmla="*/ 1026327 h 2317916"/>
                <a:gd name="connsiteX354" fmla="*/ 550298 w 2258228"/>
                <a:gd name="connsiteY354" fmla="*/ 1037767 h 2317916"/>
                <a:gd name="connsiteX355" fmla="*/ 551791 w 2258228"/>
                <a:gd name="connsiteY355" fmla="*/ 1040254 h 2317916"/>
                <a:gd name="connsiteX356" fmla="*/ 561739 w 2258228"/>
                <a:gd name="connsiteY356" fmla="*/ 1049705 h 2317916"/>
                <a:gd name="connsiteX357" fmla="*/ 567707 w 2258228"/>
                <a:gd name="connsiteY357" fmla="*/ 1051197 h 2317916"/>
                <a:gd name="connsiteX358" fmla="*/ 579148 w 2258228"/>
                <a:gd name="connsiteY358" fmla="*/ 1053187 h 2317916"/>
                <a:gd name="connsiteX359" fmla="*/ 584619 w 2258228"/>
                <a:gd name="connsiteY359" fmla="*/ 1051197 h 2317916"/>
                <a:gd name="connsiteX360" fmla="*/ 598547 w 2258228"/>
                <a:gd name="connsiteY360" fmla="*/ 1049705 h 2317916"/>
                <a:gd name="connsiteX361" fmla="*/ 605510 w 2258228"/>
                <a:gd name="connsiteY361" fmla="*/ 1055674 h 2317916"/>
                <a:gd name="connsiteX362" fmla="*/ 615459 w 2258228"/>
                <a:gd name="connsiteY362" fmla="*/ 1062638 h 2317916"/>
                <a:gd name="connsiteX363" fmla="*/ 621925 w 2258228"/>
                <a:gd name="connsiteY363" fmla="*/ 1062140 h 2317916"/>
                <a:gd name="connsiteX364" fmla="*/ 631873 w 2258228"/>
                <a:gd name="connsiteY364" fmla="*/ 1063632 h 2317916"/>
                <a:gd name="connsiteX365" fmla="*/ 637842 w 2258228"/>
                <a:gd name="connsiteY365" fmla="*/ 1069601 h 2317916"/>
                <a:gd name="connsiteX366" fmla="*/ 653261 w 2258228"/>
                <a:gd name="connsiteY366" fmla="*/ 1084026 h 2317916"/>
                <a:gd name="connsiteX367" fmla="*/ 662712 w 2258228"/>
                <a:gd name="connsiteY367" fmla="*/ 1086016 h 2317916"/>
                <a:gd name="connsiteX368" fmla="*/ 680619 w 2258228"/>
                <a:gd name="connsiteY368" fmla="*/ 1091984 h 2317916"/>
                <a:gd name="connsiteX369" fmla="*/ 688578 w 2258228"/>
                <a:gd name="connsiteY369" fmla="*/ 1101933 h 2317916"/>
                <a:gd name="connsiteX370" fmla="*/ 700018 w 2258228"/>
                <a:gd name="connsiteY370" fmla="*/ 1113870 h 2317916"/>
                <a:gd name="connsiteX371" fmla="*/ 716432 w 2258228"/>
                <a:gd name="connsiteY371" fmla="*/ 1113373 h 2317916"/>
                <a:gd name="connsiteX372" fmla="*/ 745282 w 2258228"/>
                <a:gd name="connsiteY372" fmla="*/ 1113870 h 2317916"/>
                <a:gd name="connsiteX373" fmla="*/ 777116 w 2258228"/>
                <a:gd name="connsiteY373" fmla="*/ 1129788 h 2317916"/>
                <a:gd name="connsiteX374" fmla="*/ 781095 w 2258228"/>
                <a:gd name="connsiteY374" fmla="*/ 1147197 h 2317916"/>
                <a:gd name="connsiteX375" fmla="*/ 781095 w 2258228"/>
                <a:gd name="connsiteY375" fmla="*/ 1154160 h 2317916"/>
                <a:gd name="connsiteX376" fmla="*/ 783085 w 2258228"/>
                <a:gd name="connsiteY376" fmla="*/ 1160129 h 2317916"/>
                <a:gd name="connsiteX377" fmla="*/ 787561 w 2258228"/>
                <a:gd name="connsiteY377" fmla="*/ 1181020 h 2317916"/>
                <a:gd name="connsiteX378" fmla="*/ 782587 w 2258228"/>
                <a:gd name="connsiteY378" fmla="*/ 1189476 h 2317916"/>
                <a:gd name="connsiteX379" fmla="*/ 781095 w 2258228"/>
                <a:gd name="connsiteY379" fmla="*/ 1191466 h 2317916"/>
                <a:gd name="connsiteX380" fmla="*/ 782587 w 2258228"/>
                <a:gd name="connsiteY380" fmla="*/ 1196440 h 2317916"/>
                <a:gd name="connsiteX381" fmla="*/ 783582 w 2258228"/>
                <a:gd name="connsiteY381" fmla="*/ 1209373 h 2317916"/>
                <a:gd name="connsiteX382" fmla="*/ 777116 w 2258228"/>
                <a:gd name="connsiteY382" fmla="*/ 1213849 h 2317916"/>
                <a:gd name="connsiteX383" fmla="*/ 775126 w 2258228"/>
                <a:gd name="connsiteY383" fmla="*/ 1214844 h 2317916"/>
                <a:gd name="connsiteX384" fmla="*/ 776618 w 2258228"/>
                <a:gd name="connsiteY384" fmla="*/ 1216336 h 2317916"/>
                <a:gd name="connsiteX385" fmla="*/ 790048 w 2258228"/>
                <a:gd name="connsiteY385" fmla="*/ 1238719 h 2317916"/>
                <a:gd name="connsiteX386" fmla="*/ 790048 w 2258228"/>
                <a:gd name="connsiteY386" fmla="*/ 1250657 h 2317916"/>
                <a:gd name="connsiteX387" fmla="*/ 791541 w 2258228"/>
                <a:gd name="connsiteY387" fmla="*/ 1276025 h 2317916"/>
                <a:gd name="connsiteX388" fmla="*/ 839789 w 2258228"/>
                <a:gd name="connsiteY388" fmla="*/ 1278512 h 2317916"/>
                <a:gd name="connsiteX389" fmla="*/ 894007 w 2258228"/>
                <a:gd name="connsiteY389" fmla="*/ 1286471 h 2317916"/>
                <a:gd name="connsiteX390" fmla="*/ 892514 w 2258228"/>
                <a:gd name="connsiteY390" fmla="*/ 1298906 h 2317916"/>
                <a:gd name="connsiteX391" fmla="*/ 889530 w 2258228"/>
                <a:gd name="connsiteY391" fmla="*/ 1339196 h 2317916"/>
                <a:gd name="connsiteX392" fmla="*/ 896991 w 2258228"/>
                <a:gd name="connsiteY392" fmla="*/ 1343175 h 2317916"/>
                <a:gd name="connsiteX393" fmla="*/ 918877 w 2258228"/>
                <a:gd name="connsiteY393" fmla="*/ 1357600 h 2317916"/>
                <a:gd name="connsiteX394" fmla="*/ 922856 w 2258228"/>
                <a:gd name="connsiteY394" fmla="*/ 1372025 h 2317916"/>
                <a:gd name="connsiteX395" fmla="*/ 923851 w 2258228"/>
                <a:gd name="connsiteY395" fmla="*/ 1378491 h 2317916"/>
                <a:gd name="connsiteX396" fmla="*/ 927830 w 2258228"/>
                <a:gd name="connsiteY396" fmla="*/ 1386947 h 2317916"/>
                <a:gd name="connsiteX397" fmla="*/ 932307 w 2258228"/>
                <a:gd name="connsiteY397" fmla="*/ 1399880 h 2317916"/>
                <a:gd name="connsiteX398" fmla="*/ 925343 w 2258228"/>
                <a:gd name="connsiteY398" fmla="*/ 1419278 h 2317916"/>
                <a:gd name="connsiteX399" fmla="*/ 919374 w 2258228"/>
                <a:gd name="connsiteY399" fmla="*/ 1435693 h 2317916"/>
                <a:gd name="connsiteX400" fmla="*/ 919374 w 2258228"/>
                <a:gd name="connsiteY400" fmla="*/ 1442159 h 2317916"/>
                <a:gd name="connsiteX401" fmla="*/ 917882 w 2258228"/>
                <a:gd name="connsiteY401" fmla="*/ 1453599 h 2317916"/>
                <a:gd name="connsiteX402" fmla="*/ 911416 w 2258228"/>
                <a:gd name="connsiteY402" fmla="*/ 1463548 h 2317916"/>
                <a:gd name="connsiteX403" fmla="*/ 896991 w 2258228"/>
                <a:gd name="connsiteY403" fmla="*/ 1486428 h 2317916"/>
                <a:gd name="connsiteX404" fmla="*/ 900473 w 2258228"/>
                <a:gd name="connsiteY404" fmla="*/ 1491403 h 2317916"/>
                <a:gd name="connsiteX405" fmla="*/ 907934 w 2258228"/>
                <a:gd name="connsiteY405" fmla="*/ 1507817 h 2317916"/>
                <a:gd name="connsiteX406" fmla="*/ 896991 w 2258228"/>
                <a:gd name="connsiteY406" fmla="*/ 1516770 h 2317916"/>
                <a:gd name="connsiteX407" fmla="*/ 893509 w 2258228"/>
                <a:gd name="connsiteY407" fmla="*/ 1518262 h 2317916"/>
                <a:gd name="connsiteX408" fmla="*/ 897488 w 2258228"/>
                <a:gd name="connsiteY408" fmla="*/ 1541143 h 2317916"/>
                <a:gd name="connsiteX409" fmla="*/ 901965 w 2258228"/>
                <a:gd name="connsiteY409" fmla="*/ 1573475 h 2317916"/>
                <a:gd name="connsiteX410" fmla="*/ 897986 w 2258228"/>
                <a:gd name="connsiteY410" fmla="*/ 1586904 h 2317916"/>
                <a:gd name="connsiteX411" fmla="*/ 894007 w 2258228"/>
                <a:gd name="connsiteY411" fmla="*/ 1599340 h 2317916"/>
                <a:gd name="connsiteX412" fmla="*/ 894007 w 2258228"/>
                <a:gd name="connsiteY412" fmla="*/ 1618739 h 2317916"/>
                <a:gd name="connsiteX413" fmla="*/ 890525 w 2258228"/>
                <a:gd name="connsiteY413" fmla="*/ 1623713 h 2317916"/>
                <a:gd name="connsiteX414" fmla="*/ 887540 w 2258228"/>
                <a:gd name="connsiteY414" fmla="*/ 1627692 h 2317916"/>
                <a:gd name="connsiteX415" fmla="*/ 895001 w 2258228"/>
                <a:gd name="connsiteY415" fmla="*/ 1628687 h 2317916"/>
                <a:gd name="connsiteX416" fmla="*/ 906939 w 2258228"/>
                <a:gd name="connsiteY416" fmla="*/ 1630179 h 2317916"/>
                <a:gd name="connsiteX417" fmla="*/ 944742 w 2258228"/>
                <a:gd name="connsiteY417" fmla="*/ 1638635 h 2317916"/>
                <a:gd name="connsiteX418" fmla="*/ 952203 w 2258228"/>
                <a:gd name="connsiteY418" fmla="*/ 1634158 h 2317916"/>
                <a:gd name="connsiteX419" fmla="*/ 972100 w 2258228"/>
                <a:gd name="connsiteY419" fmla="*/ 1630179 h 2317916"/>
                <a:gd name="connsiteX420" fmla="*/ 975084 w 2258228"/>
                <a:gd name="connsiteY420" fmla="*/ 1633164 h 2317916"/>
                <a:gd name="connsiteX421" fmla="*/ 986027 w 2258228"/>
                <a:gd name="connsiteY421" fmla="*/ 1639132 h 2317916"/>
                <a:gd name="connsiteX422" fmla="*/ 994483 w 2258228"/>
                <a:gd name="connsiteY422" fmla="*/ 1640625 h 2317916"/>
                <a:gd name="connsiteX423" fmla="*/ 1012389 w 2258228"/>
                <a:gd name="connsiteY423" fmla="*/ 1649080 h 2317916"/>
                <a:gd name="connsiteX424" fmla="*/ 1013384 w 2258228"/>
                <a:gd name="connsiteY424" fmla="*/ 1669474 h 2317916"/>
                <a:gd name="connsiteX425" fmla="*/ 1012887 w 2258228"/>
                <a:gd name="connsiteY425" fmla="*/ 1680417 h 2317916"/>
                <a:gd name="connsiteX426" fmla="*/ 1015374 w 2258228"/>
                <a:gd name="connsiteY426" fmla="*/ 1688376 h 2317916"/>
                <a:gd name="connsiteX427" fmla="*/ 1017861 w 2258228"/>
                <a:gd name="connsiteY427" fmla="*/ 1700313 h 2317916"/>
                <a:gd name="connsiteX428" fmla="*/ 1017861 w 2258228"/>
                <a:gd name="connsiteY428" fmla="*/ 1701806 h 2317916"/>
                <a:gd name="connsiteX429" fmla="*/ 1019850 w 2258228"/>
                <a:gd name="connsiteY429" fmla="*/ 1741101 h 2317916"/>
                <a:gd name="connsiteX430" fmla="*/ 1040742 w 2258228"/>
                <a:gd name="connsiteY430" fmla="*/ 1736127 h 2317916"/>
                <a:gd name="connsiteX431" fmla="*/ 1063125 w 2258228"/>
                <a:gd name="connsiteY431" fmla="*/ 1733142 h 2317916"/>
                <a:gd name="connsiteX432" fmla="*/ 1079042 w 2258228"/>
                <a:gd name="connsiteY432" fmla="*/ 1750551 h 2317916"/>
                <a:gd name="connsiteX433" fmla="*/ 1077052 w 2258228"/>
                <a:gd name="connsiteY433" fmla="*/ 1760500 h 2317916"/>
                <a:gd name="connsiteX434" fmla="*/ 1075560 w 2258228"/>
                <a:gd name="connsiteY434" fmla="*/ 1763982 h 2317916"/>
                <a:gd name="connsiteX435" fmla="*/ 1075560 w 2258228"/>
                <a:gd name="connsiteY435" fmla="*/ 1780893 h 2317916"/>
                <a:gd name="connsiteX436" fmla="*/ 1073073 w 2258228"/>
                <a:gd name="connsiteY436" fmla="*/ 1786862 h 2317916"/>
                <a:gd name="connsiteX437" fmla="*/ 1052182 w 2258228"/>
                <a:gd name="connsiteY437" fmla="*/ 1839587 h 2317916"/>
                <a:gd name="connsiteX438" fmla="*/ 1058648 w 2258228"/>
                <a:gd name="connsiteY438" fmla="*/ 1838593 h 2317916"/>
                <a:gd name="connsiteX439" fmla="*/ 1086006 w 2258228"/>
                <a:gd name="connsiteY439" fmla="*/ 1841080 h 2317916"/>
                <a:gd name="connsiteX440" fmla="*/ 1089488 w 2258228"/>
                <a:gd name="connsiteY440" fmla="*/ 1857991 h 2317916"/>
                <a:gd name="connsiteX441" fmla="*/ 1090482 w 2258228"/>
                <a:gd name="connsiteY441" fmla="*/ 1867442 h 2317916"/>
                <a:gd name="connsiteX442" fmla="*/ 1096949 w 2258228"/>
                <a:gd name="connsiteY442" fmla="*/ 1884354 h 2317916"/>
                <a:gd name="connsiteX443" fmla="*/ 1095456 w 2258228"/>
                <a:gd name="connsiteY443" fmla="*/ 1888333 h 2317916"/>
                <a:gd name="connsiteX444" fmla="*/ 1091477 w 2258228"/>
                <a:gd name="connsiteY444" fmla="*/ 1904748 h 2317916"/>
                <a:gd name="connsiteX445" fmla="*/ 1083519 w 2258228"/>
                <a:gd name="connsiteY445" fmla="*/ 1936084 h 2317916"/>
                <a:gd name="connsiteX446" fmla="*/ 1052182 w 2258228"/>
                <a:gd name="connsiteY446" fmla="*/ 1950509 h 2317916"/>
                <a:gd name="connsiteX447" fmla="*/ 1029301 w 2258228"/>
                <a:gd name="connsiteY447" fmla="*/ 1960457 h 2317916"/>
                <a:gd name="connsiteX448" fmla="*/ 976576 w 2258228"/>
                <a:gd name="connsiteY448" fmla="*/ 1995773 h 2317916"/>
                <a:gd name="connsiteX449" fmla="*/ 904950 w 2258228"/>
                <a:gd name="connsiteY449" fmla="*/ 2064913 h 2317916"/>
                <a:gd name="connsiteX450" fmla="*/ 902960 w 2258228"/>
                <a:gd name="connsiteY450" fmla="*/ 2066902 h 2317916"/>
                <a:gd name="connsiteX451" fmla="*/ 885551 w 2258228"/>
                <a:gd name="connsiteY451" fmla="*/ 2081327 h 2317916"/>
                <a:gd name="connsiteX452" fmla="*/ 872618 w 2258228"/>
                <a:gd name="connsiteY452" fmla="*/ 2091773 h 2317916"/>
                <a:gd name="connsiteX453" fmla="*/ 868141 w 2258228"/>
                <a:gd name="connsiteY453" fmla="*/ 2095752 h 2317916"/>
                <a:gd name="connsiteX454" fmla="*/ 862670 w 2258228"/>
                <a:gd name="connsiteY454" fmla="*/ 2102218 h 2317916"/>
                <a:gd name="connsiteX455" fmla="*/ 866152 w 2258228"/>
                <a:gd name="connsiteY455" fmla="*/ 2108685 h 2317916"/>
                <a:gd name="connsiteX456" fmla="*/ 867146 w 2258228"/>
                <a:gd name="connsiteY456" fmla="*/ 2108685 h 2317916"/>
                <a:gd name="connsiteX457" fmla="*/ 872121 w 2258228"/>
                <a:gd name="connsiteY457" fmla="*/ 2103711 h 2317916"/>
                <a:gd name="connsiteX458" fmla="*/ 891520 w 2258228"/>
                <a:gd name="connsiteY458" fmla="*/ 2095752 h 2317916"/>
                <a:gd name="connsiteX459" fmla="*/ 915395 w 2258228"/>
                <a:gd name="connsiteY459" fmla="*/ 2115648 h 2317916"/>
                <a:gd name="connsiteX460" fmla="*/ 921364 w 2258228"/>
                <a:gd name="connsiteY460" fmla="*/ 2121120 h 2317916"/>
                <a:gd name="connsiteX461" fmla="*/ 936286 w 2258228"/>
                <a:gd name="connsiteY461" fmla="*/ 2141016 h 2317916"/>
                <a:gd name="connsiteX462" fmla="*/ 935291 w 2258228"/>
                <a:gd name="connsiteY462" fmla="*/ 2151462 h 2317916"/>
                <a:gd name="connsiteX463" fmla="*/ 934794 w 2258228"/>
                <a:gd name="connsiteY463" fmla="*/ 2154446 h 2317916"/>
                <a:gd name="connsiteX464" fmla="*/ 939270 w 2258228"/>
                <a:gd name="connsiteY464" fmla="*/ 2150964 h 2317916"/>
                <a:gd name="connsiteX465" fmla="*/ 953695 w 2258228"/>
                <a:gd name="connsiteY465" fmla="*/ 2144000 h 2317916"/>
                <a:gd name="connsiteX466" fmla="*/ 958669 w 2258228"/>
                <a:gd name="connsiteY466" fmla="*/ 2146985 h 2317916"/>
                <a:gd name="connsiteX467" fmla="*/ 962649 w 2258228"/>
                <a:gd name="connsiteY467" fmla="*/ 2153451 h 2317916"/>
                <a:gd name="connsiteX468" fmla="*/ 974587 w 2258228"/>
                <a:gd name="connsiteY468" fmla="*/ 2169368 h 2317916"/>
                <a:gd name="connsiteX469" fmla="*/ 992493 w 2258228"/>
                <a:gd name="connsiteY469" fmla="*/ 2179317 h 2317916"/>
                <a:gd name="connsiteX470" fmla="*/ 1005426 w 2258228"/>
                <a:gd name="connsiteY470" fmla="*/ 2191752 h 2317916"/>
                <a:gd name="connsiteX471" fmla="*/ 1010400 w 2258228"/>
                <a:gd name="connsiteY471" fmla="*/ 2197721 h 2317916"/>
                <a:gd name="connsiteX472" fmla="*/ 1018856 w 2258228"/>
                <a:gd name="connsiteY472" fmla="*/ 2202695 h 2317916"/>
                <a:gd name="connsiteX473" fmla="*/ 1038752 w 2258228"/>
                <a:gd name="connsiteY473" fmla="*/ 2217617 h 2317916"/>
                <a:gd name="connsiteX474" fmla="*/ 1048700 w 2258228"/>
                <a:gd name="connsiteY474" fmla="*/ 2234529 h 2317916"/>
                <a:gd name="connsiteX475" fmla="*/ 1057653 w 2258228"/>
                <a:gd name="connsiteY475" fmla="*/ 2248953 h 2317916"/>
                <a:gd name="connsiteX476" fmla="*/ 1055166 w 2258228"/>
                <a:gd name="connsiteY476" fmla="*/ 2274819 h 2317916"/>
                <a:gd name="connsiteX477" fmla="*/ 1049695 w 2258228"/>
                <a:gd name="connsiteY477" fmla="*/ 2279793 h 2317916"/>
                <a:gd name="connsiteX478" fmla="*/ 1041737 w 2258228"/>
                <a:gd name="connsiteY478" fmla="*/ 2289243 h 2317916"/>
                <a:gd name="connsiteX479" fmla="*/ 1039747 w 2258228"/>
                <a:gd name="connsiteY479" fmla="*/ 2310135 h 2317916"/>
                <a:gd name="connsiteX480" fmla="*/ 1040244 w 2258228"/>
                <a:gd name="connsiteY480" fmla="*/ 2312622 h 2317916"/>
                <a:gd name="connsiteX481" fmla="*/ 1044224 w 2258228"/>
                <a:gd name="connsiteY481" fmla="*/ 2321575 h 2317916"/>
                <a:gd name="connsiteX482" fmla="*/ 1044721 w 2258228"/>
                <a:gd name="connsiteY482" fmla="*/ 2321078 h 2317916"/>
                <a:gd name="connsiteX483" fmla="*/ 1069094 w 2258228"/>
                <a:gd name="connsiteY483" fmla="*/ 2303668 h 2317916"/>
                <a:gd name="connsiteX484" fmla="*/ 1087498 w 2258228"/>
                <a:gd name="connsiteY484" fmla="*/ 2282280 h 2317916"/>
                <a:gd name="connsiteX485" fmla="*/ 1098441 w 2258228"/>
                <a:gd name="connsiteY485" fmla="*/ 2263378 h 2317916"/>
                <a:gd name="connsiteX486" fmla="*/ 1117342 w 2258228"/>
                <a:gd name="connsiteY486" fmla="*/ 2237513 h 2317916"/>
                <a:gd name="connsiteX487" fmla="*/ 1131270 w 2258228"/>
                <a:gd name="connsiteY487" fmla="*/ 2227067 h 2317916"/>
                <a:gd name="connsiteX488" fmla="*/ 1139725 w 2258228"/>
                <a:gd name="connsiteY488" fmla="*/ 2220104 h 2317916"/>
                <a:gd name="connsiteX489" fmla="*/ 1128783 w 2258228"/>
                <a:gd name="connsiteY489" fmla="*/ 2217617 h 2317916"/>
                <a:gd name="connsiteX490" fmla="*/ 1126296 w 2258228"/>
                <a:gd name="connsiteY490" fmla="*/ 2225078 h 2317916"/>
                <a:gd name="connsiteX491" fmla="*/ 1113861 w 2258228"/>
                <a:gd name="connsiteY491" fmla="*/ 2231047 h 2317916"/>
                <a:gd name="connsiteX492" fmla="*/ 1118835 w 2258228"/>
                <a:gd name="connsiteY492" fmla="*/ 2214632 h 2317916"/>
                <a:gd name="connsiteX493" fmla="*/ 1130275 w 2258228"/>
                <a:gd name="connsiteY493" fmla="*/ 2205182 h 2317916"/>
                <a:gd name="connsiteX494" fmla="*/ 1142710 w 2258228"/>
                <a:gd name="connsiteY494" fmla="*/ 2186778 h 2317916"/>
                <a:gd name="connsiteX495" fmla="*/ 1151663 w 2258228"/>
                <a:gd name="connsiteY495" fmla="*/ 2183296 h 2317916"/>
                <a:gd name="connsiteX496" fmla="*/ 1158627 w 2258228"/>
                <a:gd name="connsiteY496" fmla="*/ 2176829 h 2317916"/>
                <a:gd name="connsiteX497" fmla="*/ 1170068 w 2258228"/>
                <a:gd name="connsiteY497" fmla="*/ 2163399 h 2317916"/>
                <a:gd name="connsiteX498" fmla="*/ 1177529 w 2258228"/>
                <a:gd name="connsiteY498" fmla="*/ 2146487 h 2317916"/>
                <a:gd name="connsiteX499" fmla="*/ 1184990 w 2258228"/>
                <a:gd name="connsiteY499" fmla="*/ 2135545 h 2317916"/>
                <a:gd name="connsiteX500" fmla="*/ 1180016 w 2258228"/>
                <a:gd name="connsiteY500" fmla="*/ 2127089 h 2317916"/>
                <a:gd name="connsiteX501" fmla="*/ 1182503 w 2258228"/>
                <a:gd name="connsiteY501" fmla="*/ 2115648 h 2317916"/>
                <a:gd name="connsiteX502" fmla="*/ 1190461 w 2258228"/>
                <a:gd name="connsiteY502" fmla="*/ 2126094 h 2317916"/>
                <a:gd name="connsiteX503" fmla="*/ 1191953 w 2258228"/>
                <a:gd name="connsiteY503" fmla="*/ 2135047 h 2317916"/>
                <a:gd name="connsiteX504" fmla="*/ 1204388 w 2258228"/>
                <a:gd name="connsiteY504" fmla="*/ 2132560 h 2317916"/>
                <a:gd name="connsiteX505" fmla="*/ 1215331 w 2258228"/>
                <a:gd name="connsiteY505" fmla="*/ 2129576 h 2317916"/>
                <a:gd name="connsiteX506" fmla="*/ 1216326 w 2258228"/>
                <a:gd name="connsiteY506" fmla="*/ 2141016 h 2317916"/>
                <a:gd name="connsiteX507" fmla="*/ 1208865 w 2258228"/>
                <a:gd name="connsiteY507" fmla="*/ 2141016 h 2317916"/>
                <a:gd name="connsiteX508" fmla="*/ 1204886 w 2258228"/>
                <a:gd name="connsiteY508" fmla="*/ 2158923 h 2317916"/>
                <a:gd name="connsiteX509" fmla="*/ 1189466 w 2258228"/>
                <a:gd name="connsiteY509" fmla="*/ 2169368 h 2317916"/>
                <a:gd name="connsiteX510" fmla="*/ 1178026 w 2258228"/>
                <a:gd name="connsiteY510" fmla="*/ 2182301 h 2317916"/>
                <a:gd name="connsiteX511" fmla="*/ 1171560 w 2258228"/>
                <a:gd name="connsiteY511" fmla="*/ 2197223 h 2317916"/>
                <a:gd name="connsiteX512" fmla="*/ 1158130 w 2258228"/>
                <a:gd name="connsiteY512" fmla="*/ 2204684 h 2317916"/>
                <a:gd name="connsiteX513" fmla="*/ 1143207 w 2258228"/>
                <a:gd name="connsiteY513" fmla="*/ 2218114 h 2317916"/>
                <a:gd name="connsiteX514" fmla="*/ 1160617 w 2258228"/>
                <a:gd name="connsiteY514" fmla="*/ 2210156 h 2317916"/>
                <a:gd name="connsiteX515" fmla="*/ 1192948 w 2258228"/>
                <a:gd name="connsiteY515" fmla="*/ 2184291 h 2317916"/>
                <a:gd name="connsiteX516" fmla="*/ 1228761 w 2258228"/>
                <a:gd name="connsiteY516" fmla="*/ 2139026 h 2317916"/>
                <a:gd name="connsiteX517" fmla="*/ 1269051 w 2258228"/>
                <a:gd name="connsiteY517" fmla="*/ 2081824 h 2317916"/>
                <a:gd name="connsiteX518" fmla="*/ 1304865 w 2258228"/>
                <a:gd name="connsiteY518" fmla="*/ 2050488 h 2317916"/>
                <a:gd name="connsiteX519" fmla="*/ 1324264 w 2258228"/>
                <a:gd name="connsiteY519" fmla="*/ 2039048 h 2317916"/>
                <a:gd name="connsiteX520" fmla="*/ 1342170 w 2258228"/>
                <a:gd name="connsiteY520" fmla="*/ 2007213 h 2317916"/>
                <a:gd name="connsiteX521" fmla="*/ 1354108 w 2258228"/>
                <a:gd name="connsiteY521" fmla="*/ 1984333 h 2317916"/>
                <a:gd name="connsiteX522" fmla="*/ 1354108 w 2258228"/>
                <a:gd name="connsiteY522" fmla="*/ 1975380 h 2317916"/>
                <a:gd name="connsiteX523" fmla="*/ 1345155 w 2258228"/>
                <a:gd name="connsiteY523" fmla="*/ 1982343 h 2317916"/>
                <a:gd name="connsiteX524" fmla="*/ 1347642 w 2258228"/>
                <a:gd name="connsiteY524" fmla="*/ 1968416 h 2317916"/>
                <a:gd name="connsiteX525" fmla="*/ 1352616 w 2258228"/>
                <a:gd name="connsiteY525" fmla="*/ 1950012 h 2317916"/>
                <a:gd name="connsiteX526" fmla="*/ 1352118 w 2258228"/>
                <a:gd name="connsiteY526" fmla="*/ 1922654 h 2317916"/>
                <a:gd name="connsiteX527" fmla="*/ 1358087 w 2258228"/>
                <a:gd name="connsiteY527" fmla="*/ 1911711 h 2317916"/>
                <a:gd name="connsiteX528" fmla="*/ 1352118 w 2258228"/>
                <a:gd name="connsiteY528" fmla="*/ 1899774 h 2317916"/>
                <a:gd name="connsiteX529" fmla="*/ 1363061 w 2258228"/>
                <a:gd name="connsiteY529" fmla="*/ 1903256 h 2317916"/>
                <a:gd name="connsiteX530" fmla="*/ 1363061 w 2258228"/>
                <a:gd name="connsiteY530" fmla="*/ 1879380 h 2317916"/>
                <a:gd name="connsiteX531" fmla="*/ 1376989 w 2258228"/>
                <a:gd name="connsiteY531" fmla="*/ 1864458 h 2317916"/>
                <a:gd name="connsiteX532" fmla="*/ 1361072 w 2258228"/>
                <a:gd name="connsiteY532" fmla="*/ 1852023 h 2317916"/>
                <a:gd name="connsiteX533" fmla="*/ 1374502 w 2258228"/>
                <a:gd name="connsiteY533" fmla="*/ 1855007 h 2317916"/>
                <a:gd name="connsiteX534" fmla="*/ 1381963 w 2258228"/>
                <a:gd name="connsiteY534" fmla="*/ 1843567 h 2317916"/>
                <a:gd name="connsiteX535" fmla="*/ 1391911 w 2258228"/>
                <a:gd name="connsiteY535" fmla="*/ 1851525 h 2317916"/>
                <a:gd name="connsiteX536" fmla="*/ 1409818 w 2258228"/>
                <a:gd name="connsiteY536" fmla="*/ 1828644 h 2317916"/>
                <a:gd name="connsiteX537" fmla="*/ 1444636 w 2258228"/>
                <a:gd name="connsiteY537" fmla="*/ 1806758 h 2317916"/>
                <a:gd name="connsiteX538" fmla="*/ 1476968 w 2258228"/>
                <a:gd name="connsiteY538" fmla="*/ 1785370 h 2317916"/>
                <a:gd name="connsiteX539" fmla="*/ 1498356 w 2258228"/>
                <a:gd name="connsiteY539" fmla="*/ 1770448 h 2317916"/>
                <a:gd name="connsiteX540" fmla="*/ 1507309 w 2258228"/>
                <a:gd name="connsiteY540" fmla="*/ 1776914 h 2317916"/>
                <a:gd name="connsiteX541" fmla="*/ 1530190 w 2258228"/>
                <a:gd name="connsiteY541" fmla="*/ 1762987 h 2317916"/>
                <a:gd name="connsiteX542" fmla="*/ 1547599 w 2258228"/>
                <a:gd name="connsiteY542" fmla="*/ 1766966 h 2317916"/>
                <a:gd name="connsiteX543" fmla="*/ 1554066 w 2258228"/>
                <a:gd name="connsiteY543" fmla="*/ 1765474 h 2317916"/>
                <a:gd name="connsiteX544" fmla="*/ 1563516 w 2258228"/>
                <a:gd name="connsiteY544" fmla="*/ 1754033 h 2317916"/>
                <a:gd name="connsiteX545" fmla="*/ 1581423 w 2258228"/>
                <a:gd name="connsiteY545" fmla="*/ 1746075 h 2317916"/>
                <a:gd name="connsiteX546" fmla="*/ 1593361 w 2258228"/>
                <a:gd name="connsiteY546" fmla="*/ 1743090 h 2317916"/>
                <a:gd name="connsiteX547" fmla="*/ 1604801 w 2258228"/>
                <a:gd name="connsiteY547" fmla="*/ 1737619 h 2317916"/>
                <a:gd name="connsiteX548" fmla="*/ 1599330 w 2258228"/>
                <a:gd name="connsiteY548" fmla="*/ 1728168 h 2317916"/>
                <a:gd name="connsiteX549" fmla="*/ 1620718 w 2258228"/>
                <a:gd name="connsiteY549" fmla="*/ 1720210 h 2317916"/>
                <a:gd name="connsiteX550" fmla="*/ 1631164 w 2258228"/>
                <a:gd name="connsiteY550" fmla="*/ 1724189 h 2317916"/>
                <a:gd name="connsiteX551" fmla="*/ 1645589 w 2258228"/>
                <a:gd name="connsiteY551" fmla="*/ 1719712 h 2317916"/>
                <a:gd name="connsiteX552" fmla="*/ 1664490 w 2258228"/>
                <a:gd name="connsiteY552" fmla="*/ 1727173 h 2317916"/>
                <a:gd name="connsiteX553" fmla="*/ 1681402 w 2258228"/>
                <a:gd name="connsiteY553" fmla="*/ 1723194 h 2317916"/>
                <a:gd name="connsiteX554" fmla="*/ 1682894 w 2258228"/>
                <a:gd name="connsiteY554" fmla="*/ 1708769 h 2317916"/>
                <a:gd name="connsiteX555" fmla="*/ 1690355 w 2258228"/>
                <a:gd name="connsiteY555" fmla="*/ 1724189 h 2317916"/>
                <a:gd name="connsiteX556" fmla="*/ 1730645 w 2258228"/>
                <a:gd name="connsiteY556" fmla="*/ 1725681 h 2317916"/>
                <a:gd name="connsiteX557" fmla="*/ 1752034 w 2258228"/>
                <a:gd name="connsiteY557" fmla="*/ 1716230 h 2317916"/>
                <a:gd name="connsiteX558" fmla="*/ 1749049 w 2258228"/>
                <a:gd name="connsiteY558" fmla="*/ 1704293 h 2317916"/>
                <a:gd name="connsiteX559" fmla="*/ 1780386 w 2258228"/>
                <a:gd name="connsiteY559" fmla="*/ 1683899 h 2317916"/>
                <a:gd name="connsiteX560" fmla="*/ 1808738 w 2258228"/>
                <a:gd name="connsiteY560" fmla="*/ 1672459 h 2317916"/>
                <a:gd name="connsiteX561" fmla="*/ 1812220 w 2258228"/>
                <a:gd name="connsiteY561" fmla="*/ 1640625 h 2317916"/>
                <a:gd name="connsiteX562" fmla="*/ 1832614 w 2258228"/>
                <a:gd name="connsiteY562" fmla="*/ 1607796 h 2317916"/>
                <a:gd name="connsiteX563" fmla="*/ 1861961 w 2258228"/>
                <a:gd name="connsiteY563" fmla="*/ 1580438 h 2317916"/>
                <a:gd name="connsiteX564" fmla="*/ 1864945 w 2258228"/>
                <a:gd name="connsiteY564" fmla="*/ 1569495 h 2317916"/>
                <a:gd name="connsiteX565" fmla="*/ 1878375 w 2258228"/>
                <a:gd name="connsiteY565" fmla="*/ 1551589 h 2317916"/>
                <a:gd name="connsiteX566" fmla="*/ 1889816 w 2258228"/>
                <a:gd name="connsiteY566" fmla="*/ 1537661 h 2317916"/>
                <a:gd name="connsiteX567" fmla="*/ 1904240 w 2258228"/>
                <a:gd name="connsiteY567" fmla="*/ 1521744 h 2317916"/>
                <a:gd name="connsiteX568" fmla="*/ 1913193 w 2258228"/>
                <a:gd name="connsiteY568" fmla="*/ 1460563 h 2317916"/>
                <a:gd name="connsiteX569" fmla="*/ 1930603 w 2258228"/>
                <a:gd name="connsiteY569" fmla="*/ 1432708 h 2317916"/>
                <a:gd name="connsiteX570" fmla="*/ 1950499 w 2258228"/>
                <a:gd name="connsiteY570" fmla="*/ 1414304 h 2317916"/>
                <a:gd name="connsiteX571" fmla="*/ 1958955 w 2258228"/>
                <a:gd name="connsiteY571" fmla="*/ 1358595 h 2317916"/>
                <a:gd name="connsiteX572" fmla="*/ 1981338 w 2258228"/>
                <a:gd name="connsiteY572" fmla="*/ 1301393 h 2317916"/>
                <a:gd name="connsiteX573" fmla="*/ 1981338 w 2258228"/>
                <a:gd name="connsiteY573" fmla="*/ 1226782 h 2317916"/>
                <a:gd name="connsiteX574" fmla="*/ 1992281 w 2258228"/>
                <a:gd name="connsiteY574" fmla="*/ 1188481 h 2317916"/>
                <a:gd name="connsiteX575" fmla="*/ 1985317 w 2258228"/>
                <a:gd name="connsiteY575" fmla="*/ 1176544 h 2317916"/>
                <a:gd name="connsiteX576" fmla="*/ 1994271 w 2258228"/>
                <a:gd name="connsiteY576" fmla="*/ 1160129 h 2317916"/>
                <a:gd name="connsiteX577" fmla="*/ 1993773 w 2258228"/>
                <a:gd name="connsiteY577" fmla="*/ 1146699 h 2317916"/>
                <a:gd name="connsiteX578" fmla="*/ 2002727 w 2258228"/>
                <a:gd name="connsiteY578" fmla="*/ 1132275 h 2317916"/>
                <a:gd name="connsiteX579" fmla="*/ 2012675 w 2258228"/>
                <a:gd name="connsiteY579" fmla="*/ 1130782 h 2317916"/>
                <a:gd name="connsiteX580" fmla="*/ 2006209 w 2258228"/>
                <a:gd name="connsiteY580" fmla="*/ 1115860 h 2317916"/>
                <a:gd name="connsiteX581" fmla="*/ 2017649 w 2258228"/>
                <a:gd name="connsiteY581" fmla="*/ 1109394 h 2317916"/>
                <a:gd name="connsiteX582" fmla="*/ 2023618 w 2258228"/>
                <a:gd name="connsiteY582" fmla="*/ 1123321 h 2317916"/>
                <a:gd name="connsiteX583" fmla="*/ 2037545 w 2258228"/>
                <a:gd name="connsiteY583" fmla="*/ 1118845 h 2317916"/>
                <a:gd name="connsiteX584" fmla="*/ 2076343 w 2258228"/>
                <a:gd name="connsiteY584" fmla="*/ 1068109 h 2317916"/>
                <a:gd name="connsiteX585" fmla="*/ 2092260 w 2258228"/>
                <a:gd name="connsiteY585" fmla="*/ 1038762 h 2317916"/>
                <a:gd name="connsiteX586" fmla="*/ 2111162 w 2258228"/>
                <a:gd name="connsiteY586" fmla="*/ 1012399 h 2317916"/>
                <a:gd name="connsiteX587" fmla="*/ 2137027 w 2258228"/>
                <a:gd name="connsiteY587" fmla="*/ 985042 h 2317916"/>
                <a:gd name="connsiteX588" fmla="*/ 2157918 w 2258228"/>
                <a:gd name="connsiteY588" fmla="*/ 970120 h 2317916"/>
                <a:gd name="connsiteX589" fmla="*/ 2201192 w 2258228"/>
                <a:gd name="connsiteY589" fmla="*/ 920877 h 2317916"/>
                <a:gd name="connsiteX590" fmla="*/ 2232032 w 2258228"/>
                <a:gd name="connsiteY590" fmla="*/ 877602 h 2317916"/>
                <a:gd name="connsiteX591" fmla="*/ 2251928 w 2258228"/>
                <a:gd name="connsiteY591" fmla="*/ 816918 h 2317916"/>
                <a:gd name="connsiteX592" fmla="*/ 2253420 w 2258228"/>
                <a:gd name="connsiteY592" fmla="*/ 788566 h 2317916"/>
                <a:gd name="connsiteX593" fmla="*/ 2260384 w 2258228"/>
                <a:gd name="connsiteY593" fmla="*/ 765188 h 231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Lst>
              <a:rect l="l" t="t" r="r" b="b"/>
              <a:pathLst>
                <a:path w="2258228" h="2317916">
                  <a:moveTo>
                    <a:pt x="2260384" y="765188"/>
                  </a:moveTo>
                  <a:cubicBezTo>
                    <a:pt x="2259389" y="758722"/>
                    <a:pt x="2254912" y="744297"/>
                    <a:pt x="2255410" y="737831"/>
                  </a:cubicBezTo>
                  <a:cubicBezTo>
                    <a:pt x="2255907" y="731364"/>
                    <a:pt x="2249441" y="713458"/>
                    <a:pt x="2247949" y="705499"/>
                  </a:cubicBezTo>
                  <a:cubicBezTo>
                    <a:pt x="2245959" y="697541"/>
                    <a:pt x="2242477" y="662722"/>
                    <a:pt x="2238995" y="655261"/>
                  </a:cubicBezTo>
                  <a:cubicBezTo>
                    <a:pt x="2235016" y="647800"/>
                    <a:pt x="2212633" y="635365"/>
                    <a:pt x="2206664" y="634867"/>
                  </a:cubicBezTo>
                  <a:cubicBezTo>
                    <a:pt x="2200695" y="634370"/>
                    <a:pt x="2169358" y="636360"/>
                    <a:pt x="2162892" y="635862"/>
                  </a:cubicBezTo>
                  <a:cubicBezTo>
                    <a:pt x="2156426" y="635365"/>
                    <a:pt x="2158415" y="626909"/>
                    <a:pt x="2153441" y="626411"/>
                  </a:cubicBezTo>
                  <a:cubicBezTo>
                    <a:pt x="2148467" y="625914"/>
                    <a:pt x="2142996" y="628899"/>
                    <a:pt x="2139514" y="624919"/>
                  </a:cubicBezTo>
                  <a:cubicBezTo>
                    <a:pt x="2136032" y="620940"/>
                    <a:pt x="2130063" y="608505"/>
                    <a:pt x="2124094" y="608007"/>
                  </a:cubicBezTo>
                  <a:cubicBezTo>
                    <a:pt x="2118125" y="607012"/>
                    <a:pt x="2117628" y="609002"/>
                    <a:pt x="2106188" y="597562"/>
                  </a:cubicBezTo>
                  <a:cubicBezTo>
                    <a:pt x="2094747" y="586122"/>
                    <a:pt x="2075846" y="559262"/>
                    <a:pt x="2067390" y="553293"/>
                  </a:cubicBezTo>
                  <a:cubicBezTo>
                    <a:pt x="2058934" y="547324"/>
                    <a:pt x="2028095" y="521956"/>
                    <a:pt x="2020136" y="517977"/>
                  </a:cubicBezTo>
                  <a:cubicBezTo>
                    <a:pt x="2012178" y="513997"/>
                    <a:pt x="1981338" y="492609"/>
                    <a:pt x="1975369" y="491614"/>
                  </a:cubicBezTo>
                  <a:cubicBezTo>
                    <a:pt x="1969401" y="490619"/>
                    <a:pt x="1944033" y="492112"/>
                    <a:pt x="1935080" y="492609"/>
                  </a:cubicBezTo>
                  <a:cubicBezTo>
                    <a:pt x="1926126" y="493106"/>
                    <a:pt x="1913691" y="501562"/>
                    <a:pt x="1910209" y="500070"/>
                  </a:cubicBezTo>
                  <a:cubicBezTo>
                    <a:pt x="1907225" y="498578"/>
                    <a:pt x="1901256" y="496588"/>
                    <a:pt x="1901256" y="496588"/>
                  </a:cubicBezTo>
                  <a:cubicBezTo>
                    <a:pt x="1901256" y="496588"/>
                    <a:pt x="1890810" y="497086"/>
                    <a:pt x="1886831" y="494599"/>
                  </a:cubicBezTo>
                  <a:cubicBezTo>
                    <a:pt x="1882852" y="492112"/>
                    <a:pt x="1880862" y="484153"/>
                    <a:pt x="1873898" y="484650"/>
                  </a:cubicBezTo>
                  <a:cubicBezTo>
                    <a:pt x="1866935" y="485148"/>
                    <a:pt x="1863453" y="491117"/>
                    <a:pt x="1857981" y="490122"/>
                  </a:cubicBezTo>
                  <a:cubicBezTo>
                    <a:pt x="1852510" y="489127"/>
                    <a:pt x="1829132" y="476692"/>
                    <a:pt x="1820179" y="472215"/>
                  </a:cubicBezTo>
                  <a:cubicBezTo>
                    <a:pt x="1811225" y="467739"/>
                    <a:pt x="1797298" y="458785"/>
                    <a:pt x="1791329" y="462765"/>
                  </a:cubicBezTo>
                  <a:cubicBezTo>
                    <a:pt x="1784863" y="466744"/>
                    <a:pt x="1782873" y="469728"/>
                    <a:pt x="1775909" y="471718"/>
                  </a:cubicBezTo>
                  <a:cubicBezTo>
                    <a:pt x="1769443" y="473707"/>
                    <a:pt x="1764966" y="471220"/>
                    <a:pt x="1759992" y="474205"/>
                  </a:cubicBezTo>
                  <a:cubicBezTo>
                    <a:pt x="1755018" y="476692"/>
                    <a:pt x="1750044" y="492609"/>
                    <a:pt x="1745070" y="492609"/>
                  </a:cubicBezTo>
                  <a:cubicBezTo>
                    <a:pt x="1740096" y="492609"/>
                    <a:pt x="1738604" y="489127"/>
                    <a:pt x="1737112" y="488630"/>
                  </a:cubicBezTo>
                  <a:cubicBezTo>
                    <a:pt x="1735619" y="488132"/>
                    <a:pt x="1741588" y="482661"/>
                    <a:pt x="1746065" y="478184"/>
                  </a:cubicBezTo>
                  <a:cubicBezTo>
                    <a:pt x="1750044" y="473707"/>
                    <a:pt x="1752034" y="470723"/>
                    <a:pt x="1750044" y="468236"/>
                  </a:cubicBezTo>
                  <a:cubicBezTo>
                    <a:pt x="1748055" y="465252"/>
                    <a:pt x="1743080" y="467241"/>
                    <a:pt x="1739101" y="470226"/>
                  </a:cubicBezTo>
                  <a:cubicBezTo>
                    <a:pt x="1735122" y="473210"/>
                    <a:pt x="1736614" y="479179"/>
                    <a:pt x="1734127" y="483656"/>
                  </a:cubicBezTo>
                  <a:cubicBezTo>
                    <a:pt x="1731640" y="488132"/>
                    <a:pt x="1729153" y="488132"/>
                    <a:pt x="1726666" y="492609"/>
                  </a:cubicBezTo>
                  <a:cubicBezTo>
                    <a:pt x="1724179" y="497086"/>
                    <a:pt x="1725671" y="502557"/>
                    <a:pt x="1722687" y="506039"/>
                  </a:cubicBezTo>
                  <a:cubicBezTo>
                    <a:pt x="1719702" y="509521"/>
                    <a:pt x="1714231" y="512505"/>
                    <a:pt x="1713733" y="508526"/>
                  </a:cubicBezTo>
                  <a:cubicBezTo>
                    <a:pt x="1712738" y="504547"/>
                    <a:pt x="1715723" y="485148"/>
                    <a:pt x="1720697" y="478184"/>
                  </a:cubicBezTo>
                  <a:cubicBezTo>
                    <a:pt x="1725671" y="471220"/>
                    <a:pt x="1737609" y="455303"/>
                    <a:pt x="1735122" y="451324"/>
                  </a:cubicBezTo>
                  <a:cubicBezTo>
                    <a:pt x="1732635" y="447345"/>
                    <a:pt x="1717713" y="455303"/>
                    <a:pt x="1719702" y="449832"/>
                  </a:cubicBezTo>
                  <a:cubicBezTo>
                    <a:pt x="1721692" y="444360"/>
                    <a:pt x="1727661" y="428941"/>
                    <a:pt x="1723682" y="424962"/>
                  </a:cubicBezTo>
                  <a:cubicBezTo>
                    <a:pt x="1719702" y="420982"/>
                    <a:pt x="1712738" y="424962"/>
                    <a:pt x="1711744" y="422475"/>
                  </a:cubicBezTo>
                  <a:cubicBezTo>
                    <a:pt x="1710749" y="419988"/>
                    <a:pt x="1711744" y="416506"/>
                    <a:pt x="1709754" y="416008"/>
                  </a:cubicBezTo>
                  <a:cubicBezTo>
                    <a:pt x="1707764" y="416008"/>
                    <a:pt x="1701298" y="417998"/>
                    <a:pt x="1700801" y="415013"/>
                  </a:cubicBezTo>
                  <a:cubicBezTo>
                    <a:pt x="1700801" y="412029"/>
                    <a:pt x="1699308" y="402081"/>
                    <a:pt x="1693837" y="404070"/>
                  </a:cubicBezTo>
                  <a:cubicBezTo>
                    <a:pt x="1687868" y="406060"/>
                    <a:pt x="1683889" y="424464"/>
                    <a:pt x="1679910" y="418993"/>
                  </a:cubicBezTo>
                  <a:cubicBezTo>
                    <a:pt x="1675931" y="413521"/>
                    <a:pt x="1683392" y="402081"/>
                    <a:pt x="1679412" y="402578"/>
                  </a:cubicBezTo>
                  <a:cubicBezTo>
                    <a:pt x="1675931" y="403573"/>
                    <a:pt x="1670459" y="406557"/>
                    <a:pt x="1668967" y="404568"/>
                  </a:cubicBezTo>
                  <a:cubicBezTo>
                    <a:pt x="1667475" y="403076"/>
                    <a:pt x="1667972" y="395615"/>
                    <a:pt x="1662003" y="392133"/>
                  </a:cubicBezTo>
                  <a:cubicBezTo>
                    <a:pt x="1655537" y="388651"/>
                    <a:pt x="1650065" y="391635"/>
                    <a:pt x="1648076" y="388651"/>
                  </a:cubicBezTo>
                  <a:cubicBezTo>
                    <a:pt x="1646086" y="385666"/>
                    <a:pt x="1646583" y="383179"/>
                    <a:pt x="1643599" y="382682"/>
                  </a:cubicBezTo>
                  <a:cubicBezTo>
                    <a:pt x="1640117" y="382185"/>
                    <a:pt x="1633153" y="385666"/>
                    <a:pt x="1630666" y="382682"/>
                  </a:cubicBezTo>
                  <a:cubicBezTo>
                    <a:pt x="1628179" y="379698"/>
                    <a:pt x="1632656" y="378205"/>
                    <a:pt x="1628179" y="377210"/>
                  </a:cubicBezTo>
                  <a:cubicBezTo>
                    <a:pt x="1623703" y="376216"/>
                    <a:pt x="1607288" y="381190"/>
                    <a:pt x="1603807" y="375718"/>
                  </a:cubicBezTo>
                  <a:cubicBezTo>
                    <a:pt x="1599827" y="370744"/>
                    <a:pt x="1600822" y="364775"/>
                    <a:pt x="1594853" y="364278"/>
                  </a:cubicBezTo>
                  <a:cubicBezTo>
                    <a:pt x="1588884" y="363781"/>
                    <a:pt x="1582418" y="363283"/>
                    <a:pt x="1577941" y="359304"/>
                  </a:cubicBezTo>
                  <a:cubicBezTo>
                    <a:pt x="1573962" y="355325"/>
                    <a:pt x="1560034" y="349853"/>
                    <a:pt x="1556055" y="351345"/>
                  </a:cubicBezTo>
                  <a:cubicBezTo>
                    <a:pt x="1552076" y="352838"/>
                    <a:pt x="1548594" y="357812"/>
                    <a:pt x="1543620" y="356319"/>
                  </a:cubicBezTo>
                  <a:cubicBezTo>
                    <a:pt x="1538646" y="354827"/>
                    <a:pt x="1525714" y="355325"/>
                    <a:pt x="1521237" y="360299"/>
                  </a:cubicBezTo>
                  <a:cubicBezTo>
                    <a:pt x="1516760" y="365273"/>
                    <a:pt x="1517258" y="376713"/>
                    <a:pt x="1511289" y="381687"/>
                  </a:cubicBezTo>
                  <a:cubicBezTo>
                    <a:pt x="1505320" y="386661"/>
                    <a:pt x="1493879" y="395117"/>
                    <a:pt x="1496864" y="398599"/>
                  </a:cubicBezTo>
                  <a:cubicBezTo>
                    <a:pt x="1499848" y="402081"/>
                    <a:pt x="1513776" y="403076"/>
                    <a:pt x="1512781" y="407552"/>
                  </a:cubicBezTo>
                  <a:cubicBezTo>
                    <a:pt x="1511289" y="412029"/>
                    <a:pt x="1506812" y="412029"/>
                    <a:pt x="1499848" y="410039"/>
                  </a:cubicBezTo>
                  <a:cubicBezTo>
                    <a:pt x="1492885" y="407552"/>
                    <a:pt x="1488905" y="402081"/>
                    <a:pt x="1483931" y="405563"/>
                  </a:cubicBezTo>
                  <a:cubicBezTo>
                    <a:pt x="1478957" y="409045"/>
                    <a:pt x="1476470" y="419490"/>
                    <a:pt x="1471496" y="422972"/>
                  </a:cubicBezTo>
                  <a:cubicBezTo>
                    <a:pt x="1466522" y="426454"/>
                    <a:pt x="1460056" y="425956"/>
                    <a:pt x="1457071" y="430433"/>
                  </a:cubicBezTo>
                  <a:cubicBezTo>
                    <a:pt x="1454087" y="434412"/>
                    <a:pt x="1448615" y="454309"/>
                    <a:pt x="1444139" y="459283"/>
                  </a:cubicBezTo>
                  <a:cubicBezTo>
                    <a:pt x="1439662" y="464257"/>
                    <a:pt x="1437672" y="471220"/>
                    <a:pt x="1434191" y="474702"/>
                  </a:cubicBezTo>
                  <a:cubicBezTo>
                    <a:pt x="1430709" y="478184"/>
                    <a:pt x="1427724" y="485645"/>
                    <a:pt x="1427724" y="488630"/>
                  </a:cubicBezTo>
                  <a:cubicBezTo>
                    <a:pt x="1428222" y="491614"/>
                    <a:pt x="1426729" y="501562"/>
                    <a:pt x="1429216" y="503552"/>
                  </a:cubicBezTo>
                  <a:cubicBezTo>
                    <a:pt x="1431703" y="505542"/>
                    <a:pt x="1429714" y="517479"/>
                    <a:pt x="1429714" y="520464"/>
                  </a:cubicBezTo>
                  <a:cubicBezTo>
                    <a:pt x="1429714" y="523448"/>
                    <a:pt x="1423745" y="518971"/>
                    <a:pt x="1423745" y="513997"/>
                  </a:cubicBezTo>
                  <a:cubicBezTo>
                    <a:pt x="1423745" y="509023"/>
                    <a:pt x="1423745" y="499573"/>
                    <a:pt x="1423248" y="496091"/>
                  </a:cubicBezTo>
                  <a:cubicBezTo>
                    <a:pt x="1422750" y="492609"/>
                    <a:pt x="1420263" y="482661"/>
                    <a:pt x="1423248" y="478681"/>
                  </a:cubicBezTo>
                  <a:cubicBezTo>
                    <a:pt x="1426232" y="474702"/>
                    <a:pt x="1435185" y="456796"/>
                    <a:pt x="1437175" y="452319"/>
                  </a:cubicBezTo>
                  <a:cubicBezTo>
                    <a:pt x="1439165" y="447842"/>
                    <a:pt x="1451102" y="417500"/>
                    <a:pt x="1448118" y="418993"/>
                  </a:cubicBezTo>
                  <a:cubicBezTo>
                    <a:pt x="1444636" y="420982"/>
                    <a:pt x="1434688" y="431925"/>
                    <a:pt x="1429216" y="431925"/>
                  </a:cubicBezTo>
                  <a:cubicBezTo>
                    <a:pt x="1423745" y="431925"/>
                    <a:pt x="1417776" y="430931"/>
                    <a:pt x="1414294" y="428941"/>
                  </a:cubicBezTo>
                  <a:cubicBezTo>
                    <a:pt x="1410812" y="426951"/>
                    <a:pt x="1409818" y="423469"/>
                    <a:pt x="1404844" y="425459"/>
                  </a:cubicBezTo>
                  <a:cubicBezTo>
                    <a:pt x="1399870" y="427449"/>
                    <a:pt x="1389424" y="437397"/>
                    <a:pt x="1385942" y="436402"/>
                  </a:cubicBezTo>
                  <a:cubicBezTo>
                    <a:pt x="1382460" y="435407"/>
                    <a:pt x="1365548" y="422972"/>
                    <a:pt x="1366046" y="419988"/>
                  </a:cubicBezTo>
                  <a:cubicBezTo>
                    <a:pt x="1366543" y="417003"/>
                    <a:pt x="1367538" y="411532"/>
                    <a:pt x="1365548" y="407552"/>
                  </a:cubicBezTo>
                  <a:cubicBezTo>
                    <a:pt x="1363559" y="403573"/>
                    <a:pt x="1359579" y="391138"/>
                    <a:pt x="1359082" y="387656"/>
                  </a:cubicBezTo>
                  <a:cubicBezTo>
                    <a:pt x="1358087" y="383677"/>
                    <a:pt x="1362564" y="379200"/>
                    <a:pt x="1360574" y="375221"/>
                  </a:cubicBezTo>
                  <a:cubicBezTo>
                    <a:pt x="1358087" y="371242"/>
                    <a:pt x="1357092" y="372734"/>
                    <a:pt x="1352118" y="375718"/>
                  </a:cubicBezTo>
                  <a:cubicBezTo>
                    <a:pt x="1347144" y="378703"/>
                    <a:pt x="1330233" y="392630"/>
                    <a:pt x="1323269" y="395615"/>
                  </a:cubicBezTo>
                  <a:cubicBezTo>
                    <a:pt x="1316305" y="398599"/>
                    <a:pt x="1305860" y="404070"/>
                    <a:pt x="1301383" y="406557"/>
                  </a:cubicBezTo>
                  <a:cubicBezTo>
                    <a:pt x="1296409" y="409045"/>
                    <a:pt x="1287455" y="414019"/>
                    <a:pt x="1283476" y="413024"/>
                  </a:cubicBezTo>
                  <a:cubicBezTo>
                    <a:pt x="1279497" y="412029"/>
                    <a:pt x="1276015" y="408547"/>
                    <a:pt x="1276015" y="408547"/>
                  </a:cubicBezTo>
                  <a:cubicBezTo>
                    <a:pt x="1276015" y="408547"/>
                    <a:pt x="1253632" y="413024"/>
                    <a:pt x="1252140" y="411034"/>
                  </a:cubicBezTo>
                  <a:cubicBezTo>
                    <a:pt x="1250648" y="409045"/>
                    <a:pt x="1265072" y="402081"/>
                    <a:pt x="1270046" y="400589"/>
                  </a:cubicBezTo>
                  <a:cubicBezTo>
                    <a:pt x="1275020" y="399096"/>
                    <a:pt x="1290440" y="398599"/>
                    <a:pt x="1294917" y="395615"/>
                  </a:cubicBezTo>
                  <a:cubicBezTo>
                    <a:pt x="1299393" y="392133"/>
                    <a:pt x="1296409" y="386661"/>
                    <a:pt x="1300886" y="384174"/>
                  </a:cubicBezTo>
                  <a:cubicBezTo>
                    <a:pt x="1305362" y="381687"/>
                    <a:pt x="1312326" y="378205"/>
                    <a:pt x="1311829" y="374226"/>
                  </a:cubicBezTo>
                  <a:cubicBezTo>
                    <a:pt x="1311331" y="370247"/>
                    <a:pt x="1311829" y="355822"/>
                    <a:pt x="1314813" y="353832"/>
                  </a:cubicBezTo>
                  <a:cubicBezTo>
                    <a:pt x="1317797" y="351345"/>
                    <a:pt x="1332720" y="337418"/>
                    <a:pt x="1333714" y="332941"/>
                  </a:cubicBezTo>
                  <a:cubicBezTo>
                    <a:pt x="1334709" y="328465"/>
                    <a:pt x="1349134" y="307573"/>
                    <a:pt x="1354108" y="305584"/>
                  </a:cubicBezTo>
                  <a:cubicBezTo>
                    <a:pt x="1359082" y="303594"/>
                    <a:pt x="1369030" y="298123"/>
                    <a:pt x="1371517" y="295636"/>
                  </a:cubicBezTo>
                  <a:cubicBezTo>
                    <a:pt x="1373507" y="292651"/>
                    <a:pt x="1395393" y="260817"/>
                    <a:pt x="1399870" y="256838"/>
                  </a:cubicBezTo>
                  <a:cubicBezTo>
                    <a:pt x="1404844" y="252859"/>
                    <a:pt x="1415289" y="249874"/>
                    <a:pt x="1415786" y="243408"/>
                  </a:cubicBezTo>
                  <a:cubicBezTo>
                    <a:pt x="1416284" y="236942"/>
                    <a:pt x="1417279" y="221025"/>
                    <a:pt x="1413797" y="216548"/>
                  </a:cubicBezTo>
                  <a:cubicBezTo>
                    <a:pt x="1410315" y="212071"/>
                    <a:pt x="1404844" y="205108"/>
                    <a:pt x="1400367" y="204113"/>
                  </a:cubicBezTo>
                  <a:cubicBezTo>
                    <a:pt x="1396388" y="203118"/>
                    <a:pt x="1388429" y="206102"/>
                    <a:pt x="1384450" y="202621"/>
                  </a:cubicBezTo>
                  <a:cubicBezTo>
                    <a:pt x="1380471" y="199139"/>
                    <a:pt x="1380471" y="190683"/>
                    <a:pt x="1375497" y="189191"/>
                  </a:cubicBezTo>
                  <a:cubicBezTo>
                    <a:pt x="1370522" y="187698"/>
                    <a:pt x="1367538" y="187201"/>
                    <a:pt x="1368035" y="183719"/>
                  </a:cubicBezTo>
                  <a:cubicBezTo>
                    <a:pt x="1368533" y="180237"/>
                    <a:pt x="1370522" y="175263"/>
                    <a:pt x="1367041" y="167305"/>
                  </a:cubicBezTo>
                  <a:cubicBezTo>
                    <a:pt x="1363559" y="159844"/>
                    <a:pt x="1349631" y="121543"/>
                    <a:pt x="1350129" y="113585"/>
                  </a:cubicBezTo>
                  <a:cubicBezTo>
                    <a:pt x="1350129" y="105626"/>
                    <a:pt x="1343662" y="84238"/>
                    <a:pt x="1342668" y="77772"/>
                  </a:cubicBezTo>
                  <a:cubicBezTo>
                    <a:pt x="1342170" y="71305"/>
                    <a:pt x="1322274" y="45937"/>
                    <a:pt x="1321279" y="49419"/>
                  </a:cubicBezTo>
                  <a:cubicBezTo>
                    <a:pt x="1320285" y="52404"/>
                    <a:pt x="1315808" y="64341"/>
                    <a:pt x="1312823" y="65834"/>
                  </a:cubicBezTo>
                  <a:cubicBezTo>
                    <a:pt x="1307352" y="75782"/>
                    <a:pt x="1298398" y="90207"/>
                    <a:pt x="1288948" y="104134"/>
                  </a:cubicBezTo>
                  <a:cubicBezTo>
                    <a:pt x="1285466" y="109108"/>
                    <a:pt x="1282979" y="112590"/>
                    <a:pt x="1281487" y="115077"/>
                  </a:cubicBezTo>
                  <a:cubicBezTo>
                    <a:pt x="1279497" y="118061"/>
                    <a:pt x="1275020" y="127512"/>
                    <a:pt x="1271041" y="137460"/>
                  </a:cubicBezTo>
                  <a:cubicBezTo>
                    <a:pt x="1261093" y="159346"/>
                    <a:pt x="1254627" y="173771"/>
                    <a:pt x="1249653" y="177750"/>
                  </a:cubicBezTo>
                  <a:cubicBezTo>
                    <a:pt x="1241694" y="184217"/>
                    <a:pt x="1235228" y="183222"/>
                    <a:pt x="1226274" y="181232"/>
                  </a:cubicBezTo>
                  <a:cubicBezTo>
                    <a:pt x="1225280" y="181232"/>
                    <a:pt x="1223787" y="180735"/>
                    <a:pt x="1222295" y="180237"/>
                  </a:cubicBezTo>
                  <a:cubicBezTo>
                    <a:pt x="1217818" y="179243"/>
                    <a:pt x="1214834" y="178745"/>
                    <a:pt x="1211850" y="177750"/>
                  </a:cubicBezTo>
                  <a:cubicBezTo>
                    <a:pt x="1206875" y="176755"/>
                    <a:pt x="1202896" y="175263"/>
                    <a:pt x="1195435" y="174766"/>
                  </a:cubicBezTo>
                  <a:cubicBezTo>
                    <a:pt x="1189466" y="174268"/>
                    <a:pt x="1184990" y="177750"/>
                    <a:pt x="1179518" y="181232"/>
                  </a:cubicBezTo>
                  <a:cubicBezTo>
                    <a:pt x="1176036" y="183719"/>
                    <a:pt x="1172555" y="186206"/>
                    <a:pt x="1168078" y="187698"/>
                  </a:cubicBezTo>
                  <a:cubicBezTo>
                    <a:pt x="1166088" y="188196"/>
                    <a:pt x="1164099" y="188693"/>
                    <a:pt x="1162109" y="188693"/>
                  </a:cubicBezTo>
                  <a:cubicBezTo>
                    <a:pt x="1154648" y="188693"/>
                    <a:pt x="1147187" y="184217"/>
                    <a:pt x="1138731" y="175263"/>
                  </a:cubicBezTo>
                  <a:cubicBezTo>
                    <a:pt x="1133259" y="175263"/>
                    <a:pt x="1127788" y="170787"/>
                    <a:pt x="1122316" y="166310"/>
                  </a:cubicBezTo>
                  <a:cubicBezTo>
                    <a:pt x="1120327" y="164320"/>
                    <a:pt x="1116845" y="161833"/>
                    <a:pt x="1115850" y="161336"/>
                  </a:cubicBezTo>
                  <a:cubicBezTo>
                    <a:pt x="1114358" y="160838"/>
                    <a:pt x="1114358" y="160838"/>
                    <a:pt x="1110876" y="163325"/>
                  </a:cubicBezTo>
                  <a:cubicBezTo>
                    <a:pt x="1109384" y="164320"/>
                    <a:pt x="1107394" y="165812"/>
                    <a:pt x="1104907" y="167305"/>
                  </a:cubicBezTo>
                  <a:cubicBezTo>
                    <a:pt x="1098441" y="171284"/>
                    <a:pt x="1090482" y="170787"/>
                    <a:pt x="1083519" y="170787"/>
                  </a:cubicBezTo>
                  <a:cubicBezTo>
                    <a:pt x="1081529" y="170787"/>
                    <a:pt x="1079042" y="170787"/>
                    <a:pt x="1077052" y="170787"/>
                  </a:cubicBezTo>
                  <a:cubicBezTo>
                    <a:pt x="1073073" y="170787"/>
                    <a:pt x="1069591" y="169792"/>
                    <a:pt x="1066607" y="169294"/>
                  </a:cubicBezTo>
                  <a:cubicBezTo>
                    <a:pt x="1061633" y="167802"/>
                    <a:pt x="1060140" y="167802"/>
                    <a:pt x="1059146" y="168797"/>
                  </a:cubicBezTo>
                  <a:cubicBezTo>
                    <a:pt x="1058648" y="170289"/>
                    <a:pt x="1061633" y="177750"/>
                    <a:pt x="1063622" y="181232"/>
                  </a:cubicBezTo>
                  <a:cubicBezTo>
                    <a:pt x="1067104" y="189688"/>
                    <a:pt x="1070586" y="197149"/>
                    <a:pt x="1066109" y="201626"/>
                  </a:cubicBezTo>
                  <a:cubicBezTo>
                    <a:pt x="1064120" y="204113"/>
                    <a:pt x="1061135" y="204610"/>
                    <a:pt x="1056659" y="204610"/>
                  </a:cubicBezTo>
                  <a:cubicBezTo>
                    <a:pt x="1050690" y="204610"/>
                    <a:pt x="1042731" y="203118"/>
                    <a:pt x="1032783" y="200631"/>
                  </a:cubicBezTo>
                  <a:cubicBezTo>
                    <a:pt x="1028306" y="199636"/>
                    <a:pt x="1024327" y="198641"/>
                    <a:pt x="1021343" y="198144"/>
                  </a:cubicBezTo>
                  <a:cubicBezTo>
                    <a:pt x="1019353" y="199636"/>
                    <a:pt x="1016866" y="201128"/>
                    <a:pt x="1014876" y="202123"/>
                  </a:cubicBezTo>
                  <a:cubicBezTo>
                    <a:pt x="1006918" y="205605"/>
                    <a:pt x="1000451" y="201128"/>
                    <a:pt x="995477" y="197646"/>
                  </a:cubicBezTo>
                  <a:cubicBezTo>
                    <a:pt x="992493" y="195657"/>
                    <a:pt x="990006" y="193667"/>
                    <a:pt x="987519" y="193667"/>
                  </a:cubicBezTo>
                  <a:cubicBezTo>
                    <a:pt x="985032" y="193667"/>
                    <a:pt x="982545" y="196154"/>
                    <a:pt x="979561" y="201128"/>
                  </a:cubicBezTo>
                  <a:cubicBezTo>
                    <a:pt x="977571" y="204113"/>
                    <a:pt x="975084" y="207595"/>
                    <a:pt x="972100" y="210082"/>
                  </a:cubicBezTo>
                  <a:cubicBezTo>
                    <a:pt x="966131" y="214558"/>
                    <a:pt x="961157" y="215056"/>
                    <a:pt x="956182" y="215056"/>
                  </a:cubicBezTo>
                  <a:cubicBezTo>
                    <a:pt x="954193" y="215056"/>
                    <a:pt x="951706" y="215056"/>
                    <a:pt x="949219" y="215553"/>
                  </a:cubicBezTo>
                  <a:cubicBezTo>
                    <a:pt x="945737" y="216051"/>
                    <a:pt x="945239" y="217045"/>
                    <a:pt x="943747" y="220030"/>
                  </a:cubicBezTo>
                  <a:cubicBezTo>
                    <a:pt x="942752" y="221522"/>
                    <a:pt x="941260" y="224009"/>
                    <a:pt x="938773" y="225999"/>
                  </a:cubicBezTo>
                  <a:cubicBezTo>
                    <a:pt x="934296" y="229978"/>
                    <a:pt x="929322" y="229481"/>
                    <a:pt x="924846" y="224507"/>
                  </a:cubicBezTo>
                  <a:cubicBezTo>
                    <a:pt x="924846" y="224009"/>
                    <a:pt x="924348" y="224009"/>
                    <a:pt x="923851" y="223512"/>
                  </a:cubicBezTo>
                  <a:cubicBezTo>
                    <a:pt x="922856" y="224507"/>
                    <a:pt x="920866" y="226994"/>
                    <a:pt x="919872" y="228486"/>
                  </a:cubicBezTo>
                  <a:cubicBezTo>
                    <a:pt x="918877" y="229481"/>
                    <a:pt x="918379" y="230973"/>
                    <a:pt x="917385" y="231968"/>
                  </a:cubicBezTo>
                  <a:cubicBezTo>
                    <a:pt x="913903" y="235947"/>
                    <a:pt x="905447" y="245398"/>
                    <a:pt x="897488" y="246392"/>
                  </a:cubicBezTo>
                  <a:cubicBezTo>
                    <a:pt x="896991" y="246392"/>
                    <a:pt x="896494" y="246392"/>
                    <a:pt x="895996" y="246392"/>
                  </a:cubicBezTo>
                  <a:cubicBezTo>
                    <a:pt x="891022" y="246392"/>
                    <a:pt x="886545" y="242911"/>
                    <a:pt x="881571" y="239429"/>
                  </a:cubicBezTo>
                  <a:cubicBezTo>
                    <a:pt x="878587" y="236942"/>
                    <a:pt x="875105" y="234952"/>
                    <a:pt x="871623" y="233460"/>
                  </a:cubicBezTo>
                  <a:cubicBezTo>
                    <a:pt x="861178" y="228983"/>
                    <a:pt x="840287" y="205605"/>
                    <a:pt x="836307" y="201128"/>
                  </a:cubicBezTo>
                  <a:cubicBezTo>
                    <a:pt x="831333" y="195159"/>
                    <a:pt x="832328" y="187698"/>
                    <a:pt x="833323" y="181730"/>
                  </a:cubicBezTo>
                  <a:cubicBezTo>
                    <a:pt x="833323" y="180735"/>
                    <a:pt x="833820" y="179740"/>
                    <a:pt x="833820" y="178745"/>
                  </a:cubicBezTo>
                  <a:cubicBezTo>
                    <a:pt x="833820" y="176755"/>
                    <a:pt x="829344" y="167305"/>
                    <a:pt x="826359" y="161833"/>
                  </a:cubicBezTo>
                  <a:cubicBezTo>
                    <a:pt x="821883" y="152383"/>
                    <a:pt x="818898" y="147409"/>
                    <a:pt x="818898" y="143927"/>
                  </a:cubicBezTo>
                  <a:cubicBezTo>
                    <a:pt x="818401" y="137958"/>
                    <a:pt x="821883" y="117564"/>
                    <a:pt x="824867" y="112590"/>
                  </a:cubicBezTo>
                  <a:cubicBezTo>
                    <a:pt x="826359" y="109606"/>
                    <a:pt x="827851" y="105129"/>
                    <a:pt x="826359" y="102144"/>
                  </a:cubicBezTo>
                  <a:cubicBezTo>
                    <a:pt x="822877" y="94186"/>
                    <a:pt x="830339" y="88217"/>
                    <a:pt x="834318" y="84735"/>
                  </a:cubicBezTo>
                  <a:lnTo>
                    <a:pt x="834815" y="84238"/>
                  </a:lnTo>
                  <a:cubicBezTo>
                    <a:pt x="838297" y="81253"/>
                    <a:pt x="842774" y="74290"/>
                    <a:pt x="842276" y="71803"/>
                  </a:cubicBezTo>
                  <a:cubicBezTo>
                    <a:pt x="841779" y="69316"/>
                    <a:pt x="838794" y="63347"/>
                    <a:pt x="836307" y="58870"/>
                  </a:cubicBezTo>
                  <a:cubicBezTo>
                    <a:pt x="834318" y="54891"/>
                    <a:pt x="832826" y="51906"/>
                    <a:pt x="832328" y="49917"/>
                  </a:cubicBezTo>
                  <a:cubicBezTo>
                    <a:pt x="831333" y="48922"/>
                    <a:pt x="828349" y="47430"/>
                    <a:pt x="826359" y="46435"/>
                  </a:cubicBezTo>
                  <a:cubicBezTo>
                    <a:pt x="821385" y="43450"/>
                    <a:pt x="815416" y="40466"/>
                    <a:pt x="812432" y="36487"/>
                  </a:cubicBezTo>
                  <a:cubicBezTo>
                    <a:pt x="807955" y="30518"/>
                    <a:pt x="811437" y="23057"/>
                    <a:pt x="813924" y="17585"/>
                  </a:cubicBezTo>
                  <a:cubicBezTo>
                    <a:pt x="814919" y="15098"/>
                    <a:pt x="816411" y="12114"/>
                    <a:pt x="816411" y="10622"/>
                  </a:cubicBezTo>
                  <a:cubicBezTo>
                    <a:pt x="816411" y="6145"/>
                    <a:pt x="813427" y="2663"/>
                    <a:pt x="809447" y="176"/>
                  </a:cubicBezTo>
                  <a:cubicBezTo>
                    <a:pt x="807458" y="-819"/>
                    <a:pt x="799499" y="2663"/>
                    <a:pt x="795520" y="4155"/>
                  </a:cubicBezTo>
                  <a:cubicBezTo>
                    <a:pt x="794028" y="4653"/>
                    <a:pt x="792038" y="5647"/>
                    <a:pt x="790546" y="6145"/>
                  </a:cubicBezTo>
                  <a:cubicBezTo>
                    <a:pt x="791043" y="12114"/>
                    <a:pt x="790048" y="19077"/>
                    <a:pt x="789551" y="20570"/>
                  </a:cubicBezTo>
                  <a:cubicBezTo>
                    <a:pt x="788059" y="25046"/>
                    <a:pt x="782587" y="28031"/>
                    <a:pt x="778111" y="30518"/>
                  </a:cubicBezTo>
                  <a:cubicBezTo>
                    <a:pt x="776618" y="31513"/>
                    <a:pt x="775624" y="32010"/>
                    <a:pt x="774629" y="32507"/>
                  </a:cubicBezTo>
                  <a:cubicBezTo>
                    <a:pt x="773634" y="33005"/>
                    <a:pt x="772142" y="34994"/>
                    <a:pt x="770650" y="36487"/>
                  </a:cubicBezTo>
                  <a:cubicBezTo>
                    <a:pt x="768163" y="39471"/>
                    <a:pt x="765676" y="41958"/>
                    <a:pt x="763189" y="43948"/>
                  </a:cubicBezTo>
                  <a:cubicBezTo>
                    <a:pt x="759209" y="46435"/>
                    <a:pt x="755230" y="45937"/>
                    <a:pt x="752246" y="44943"/>
                  </a:cubicBezTo>
                  <a:cubicBezTo>
                    <a:pt x="750753" y="44943"/>
                    <a:pt x="749759" y="44445"/>
                    <a:pt x="748266" y="44445"/>
                  </a:cubicBezTo>
                  <a:cubicBezTo>
                    <a:pt x="746774" y="44943"/>
                    <a:pt x="742297" y="49419"/>
                    <a:pt x="740308" y="51906"/>
                  </a:cubicBezTo>
                  <a:cubicBezTo>
                    <a:pt x="738815" y="53398"/>
                    <a:pt x="737323" y="54891"/>
                    <a:pt x="736328" y="55885"/>
                  </a:cubicBezTo>
                  <a:cubicBezTo>
                    <a:pt x="732847" y="58870"/>
                    <a:pt x="728370" y="59367"/>
                    <a:pt x="723396" y="60362"/>
                  </a:cubicBezTo>
                  <a:cubicBezTo>
                    <a:pt x="720411" y="60860"/>
                    <a:pt x="717924" y="61357"/>
                    <a:pt x="715935" y="61854"/>
                  </a:cubicBezTo>
                  <a:cubicBezTo>
                    <a:pt x="709468" y="64839"/>
                    <a:pt x="702505" y="67823"/>
                    <a:pt x="696536" y="69316"/>
                  </a:cubicBezTo>
                  <a:cubicBezTo>
                    <a:pt x="690070" y="70808"/>
                    <a:pt x="685593" y="66828"/>
                    <a:pt x="682609" y="64341"/>
                  </a:cubicBezTo>
                  <a:cubicBezTo>
                    <a:pt x="682111" y="63844"/>
                    <a:pt x="682111" y="63844"/>
                    <a:pt x="681614" y="63347"/>
                  </a:cubicBezTo>
                  <a:cubicBezTo>
                    <a:pt x="679624" y="63844"/>
                    <a:pt x="676142" y="66331"/>
                    <a:pt x="670671" y="69813"/>
                  </a:cubicBezTo>
                  <a:lnTo>
                    <a:pt x="669179" y="70808"/>
                  </a:lnTo>
                  <a:cubicBezTo>
                    <a:pt x="667686" y="72300"/>
                    <a:pt x="665199" y="79264"/>
                    <a:pt x="665697" y="82248"/>
                  </a:cubicBezTo>
                  <a:cubicBezTo>
                    <a:pt x="667686" y="89212"/>
                    <a:pt x="664702" y="98663"/>
                    <a:pt x="654256" y="101647"/>
                  </a:cubicBezTo>
                  <a:cubicBezTo>
                    <a:pt x="646298" y="104134"/>
                    <a:pt x="638339" y="95678"/>
                    <a:pt x="627894" y="83740"/>
                  </a:cubicBezTo>
                  <a:cubicBezTo>
                    <a:pt x="626402" y="81751"/>
                    <a:pt x="624412" y="79761"/>
                    <a:pt x="623417" y="78766"/>
                  </a:cubicBezTo>
                  <a:cubicBezTo>
                    <a:pt x="622422" y="80756"/>
                    <a:pt x="620930" y="82746"/>
                    <a:pt x="618443" y="83740"/>
                  </a:cubicBezTo>
                  <a:cubicBezTo>
                    <a:pt x="613469" y="85233"/>
                    <a:pt x="608495" y="81253"/>
                    <a:pt x="604018" y="78269"/>
                  </a:cubicBezTo>
                  <a:cubicBezTo>
                    <a:pt x="603521" y="77772"/>
                    <a:pt x="602526" y="77274"/>
                    <a:pt x="602029" y="76777"/>
                  </a:cubicBezTo>
                  <a:cubicBezTo>
                    <a:pt x="601531" y="76777"/>
                    <a:pt x="600536" y="77274"/>
                    <a:pt x="600039" y="77772"/>
                  </a:cubicBezTo>
                  <a:cubicBezTo>
                    <a:pt x="597552" y="79264"/>
                    <a:pt x="594070" y="80756"/>
                    <a:pt x="589593" y="80756"/>
                  </a:cubicBezTo>
                  <a:cubicBezTo>
                    <a:pt x="583127" y="80259"/>
                    <a:pt x="578153" y="73792"/>
                    <a:pt x="574671" y="68818"/>
                  </a:cubicBezTo>
                  <a:cubicBezTo>
                    <a:pt x="573676" y="67823"/>
                    <a:pt x="573179" y="66828"/>
                    <a:pt x="572184" y="65834"/>
                  </a:cubicBezTo>
                  <a:cubicBezTo>
                    <a:pt x="571687" y="65834"/>
                    <a:pt x="569697" y="65834"/>
                    <a:pt x="568702" y="66331"/>
                  </a:cubicBezTo>
                  <a:cubicBezTo>
                    <a:pt x="566713" y="66828"/>
                    <a:pt x="564723" y="67326"/>
                    <a:pt x="562236" y="67326"/>
                  </a:cubicBezTo>
                  <a:cubicBezTo>
                    <a:pt x="559252" y="67823"/>
                    <a:pt x="556765" y="66828"/>
                    <a:pt x="554278" y="65834"/>
                  </a:cubicBezTo>
                  <a:cubicBezTo>
                    <a:pt x="555272" y="67326"/>
                    <a:pt x="556267" y="68321"/>
                    <a:pt x="557759" y="69813"/>
                  </a:cubicBezTo>
                  <a:cubicBezTo>
                    <a:pt x="561241" y="73792"/>
                    <a:pt x="566215" y="77772"/>
                    <a:pt x="570692" y="81253"/>
                  </a:cubicBezTo>
                  <a:cubicBezTo>
                    <a:pt x="574174" y="83740"/>
                    <a:pt x="577158" y="86227"/>
                    <a:pt x="578650" y="88217"/>
                  </a:cubicBezTo>
                  <a:cubicBezTo>
                    <a:pt x="582630" y="92694"/>
                    <a:pt x="581635" y="100652"/>
                    <a:pt x="580640" y="109606"/>
                  </a:cubicBezTo>
                  <a:cubicBezTo>
                    <a:pt x="580143" y="113585"/>
                    <a:pt x="579645" y="117564"/>
                    <a:pt x="579645" y="120051"/>
                  </a:cubicBezTo>
                  <a:cubicBezTo>
                    <a:pt x="580143" y="123533"/>
                    <a:pt x="583127" y="127512"/>
                    <a:pt x="586111" y="131491"/>
                  </a:cubicBezTo>
                  <a:cubicBezTo>
                    <a:pt x="588101" y="133978"/>
                    <a:pt x="590588" y="136963"/>
                    <a:pt x="591583" y="139947"/>
                  </a:cubicBezTo>
                  <a:cubicBezTo>
                    <a:pt x="593573" y="143927"/>
                    <a:pt x="593573" y="147906"/>
                    <a:pt x="594070" y="151388"/>
                  </a:cubicBezTo>
                  <a:cubicBezTo>
                    <a:pt x="594567" y="154870"/>
                    <a:pt x="594567" y="158351"/>
                    <a:pt x="596060" y="160341"/>
                  </a:cubicBezTo>
                  <a:cubicBezTo>
                    <a:pt x="598049" y="161833"/>
                    <a:pt x="608495" y="160838"/>
                    <a:pt x="612474" y="159844"/>
                  </a:cubicBezTo>
                  <a:cubicBezTo>
                    <a:pt x="617946" y="159346"/>
                    <a:pt x="620930" y="158849"/>
                    <a:pt x="622920" y="159346"/>
                  </a:cubicBezTo>
                  <a:cubicBezTo>
                    <a:pt x="630381" y="161336"/>
                    <a:pt x="632868" y="171284"/>
                    <a:pt x="630878" y="178745"/>
                  </a:cubicBezTo>
                  <a:cubicBezTo>
                    <a:pt x="629386" y="183222"/>
                    <a:pt x="623915" y="187201"/>
                    <a:pt x="594567" y="197646"/>
                  </a:cubicBezTo>
                  <a:cubicBezTo>
                    <a:pt x="593075" y="198144"/>
                    <a:pt x="592080" y="198641"/>
                    <a:pt x="591086" y="198641"/>
                  </a:cubicBezTo>
                  <a:cubicBezTo>
                    <a:pt x="590588" y="199636"/>
                    <a:pt x="590588" y="202621"/>
                    <a:pt x="590091" y="204113"/>
                  </a:cubicBezTo>
                  <a:cubicBezTo>
                    <a:pt x="590091" y="206600"/>
                    <a:pt x="589593" y="209087"/>
                    <a:pt x="589096" y="211077"/>
                  </a:cubicBezTo>
                  <a:cubicBezTo>
                    <a:pt x="587604" y="215553"/>
                    <a:pt x="582132" y="221522"/>
                    <a:pt x="574671" y="228983"/>
                  </a:cubicBezTo>
                  <a:lnTo>
                    <a:pt x="573179" y="230475"/>
                  </a:lnTo>
                  <a:cubicBezTo>
                    <a:pt x="571687" y="231968"/>
                    <a:pt x="569697" y="232465"/>
                    <a:pt x="567707" y="232465"/>
                  </a:cubicBezTo>
                  <a:cubicBezTo>
                    <a:pt x="564723" y="231968"/>
                    <a:pt x="563231" y="229481"/>
                    <a:pt x="561739" y="226994"/>
                  </a:cubicBezTo>
                  <a:cubicBezTo>
                    <a:pt x="560246" y="227988"/>
                    <a:pt x="559252" y="229481"/>
                    <a:pt x="558257" y="230475"/>
                  </a:cubicBezTo>
                  <a:cubicBezTo>
                    <a:pt x="555770" y="232962"/>
                    <a:pt x="553283" y="235449"/>
                    <a:pt x="551293" y="236444"/>
                  </a:cubicBezTo>
                  <a:cubicBezTo>
                    <a:pt x="547811" y="238434"/>
                    <a:pt x="541842" y="240424"/>
                    <a:pt x="534381" y="241916"/>
                  </a:cubicBezTo>
                  <a:cubicBezTo>
                    <a:pt x="532889" y="242413"/>
                    <a:pt x="530899" y="242911"/>
                    <a:pt x="529905" y="242911"/>
                  </a:cubicBezTo>
                  <a:cubicBezTo>
                    <a:pt x="527417" y="244900"/>
                    <a:pt x="517967" y="255346"/>
                    <a:pt x="512993" y="260817"/>
                  </a:cubicBezTo>
                  <a:cubicBezTo>
                    <a:pt x="506029" y="268776"/>
                    <a:pt x="503542" y="271263"/>
                    <a:pt x="502050" y="272258"/>
                  </a:cubicBezTo>
                  <a:cubicBezTo>
                    <a:pt x="501055" y="272755"/>
                    <a:pt x="500060" y="273252"/>
                    <a:pt x="498568" y="273252"/>
                  </a:cubicBezTo>
                  <a:cubicBezTo>
                    <a:pt x="498070" y="273252"/>
                    <a:pt x="497076" y="273252"/>
                    <a:pt x="496578" y="272755"/>
                  </a:cubicBezTo>
                  <a:cubicBezTo>
                    <a:pt x="493096" y="271263"/>
                    <a:pt x="492102" y="267781"/>
                    <a:pt x="490609" y="262309"/>
                  </a:cubicBezTo>
                  <a:cubicBezTo>
                    <a:pt x="490112" y="259822"/>
                    <a:pt x="488620" y="255346"/>
                    <a:pt x="487625" y="253356"/>
                  </a:cubicBezTo>
                  <a:cubicBezTo>
                    <a:pt x="485138" y="254351"/>
                    <a:pt x="480661" y="257335"/>
                    <a:pt x="477179" y="259325"/>
                  </a:cubicBezTo>
                  <a:cubicBezTo>
                    <a:pt x="468724" y="265294"/>
                    <a:pt x="460268" y="270765"/>
                    <a:pt x="453801" y="269273"/>
                  </a:cubicBezTo>
                  <a:cubicBezTo>
                    <a:pt x="444848" y="267781"/>
                    <a:pt x="423459" y="249377"/>
                    <a:pt x="415998" y="239429"/>
                  </a:cubicBezTo>
                  <a:cubicBezTo>
                    <a:pt x="412019" y="240424"/>
                    <a:pt x="409532" y="240424"/>
                    <a:pt x="407045" y="239429"/>
                  </a:cubicBezTo>
                  <a:cubicBezTo>
                    <a:pt x="403563" y="237439"/>
                    <a:pt x="402568" y="233957"/>
                    <a:pt x="401574" y="231470"/>
                  </a:cubicBezTo>
                  <a:cubicBezTo>
                    <a:pt x="401574" y="230973"/>
                    <a:pt x="401574" y="230475"/>
                    <a:pt x="401076" y="229978"/>
                  </a:cubicBezTo>
                  <a:cubicBezTo>
                    <a:pt x="399584" y="225501"/>
                    <a:pt x="399087" y="220527"/>
                    <a:pt x="398589" y="216548"/>
                  </a:cubicBezTo>
                  <a:cubicBezTo>
                    <a:pt x="398092" y="212569"/>
                    <a:pt x="397594" y="208590"/>
                    <a:pt x="396599" y="206102"/>
                  </a:cubicBezTo>
                  <a:cubicBezTo>
                    <a:pt x="394112" y="200631"/>
                    <a:pt x="388641" y="191180"/>
                    <a:pt x="385159" y="187201"/>
                  </a:cubicBezTo>
                  <a:cubicBezTo>
                    <a:pt x="384662" y="186704"/>
                    <a:pt x="384164" y="186206"/>
                    <a:pt x="384164" y="186206"/>
                  </a:cubicBezTo>
                  <a:cubicBezTo>
                    <a:pt x="383667" y="186206"/>
                    <a:pt x="382175" y="187201"/>
                    <a:pt x="381180" y="187698"/>
                  </a:cubicBezTo>
                  <a:lnTo>
                    <a:pt x="379190" y="188693"/>
                  </a:lnTo>
                  <a:cubicBezTo>
                    <a:pt x="377698" y="189191"/>
                    <a:pt x="374216" y="193667"/>
                    <a:pt x="371729" y="196154"/>
                  </a:cubicBezTo>
                  <a:cubicBezTo>
                    <a:pt x="367252" y="201128"/>
                    <a:pt x="363273" y="205605"/>
                    <a:pt x="359294" y="207097"/>
                  </a:cubicBezTo>
                  <a:cubicBezTo>
                    <a:pt x="352330" y="210082"/>
                    <a:pt x="348351" y="205108"/>
                    <a:pt x="345367" y="202123"/>
                  </a:cubicBezTo>
                  <a:cubicBezTo>
                    <a:pt x="344372" y="200631"/>
                    <a:pt x="342880" y="199636"/>
                    <a:pt x="341885" y="198641"/>
                  </a:cubicBezTo>
                  <a:cubicBezTo>
                    <a:pt x="341387" y="202621"/>
                    <a:pt x="339895" y="209584"/>
                    <a:pt x="332434" y="211077"/>
                  </a:cubicBezTo>
                  <a:cubicBezTo>
                    <a:pt x="327460" y="212071"/>
                    <a:pt x="311045" y="211574"/>
                    <a:pt x="284683" y="209584"/>
                  </a:cubicBezTo>
                  <a:cubicBezTo>
                    <a:pt x="270756" y="208590"/>
                    <a:pt x="253844" y="207595"/>
                    <a:pt x="248372" y="208092"/>
                  </a:cubicBezTo>
                  <a:cubicBezTo>
                    <a:pt x="246382" y="213564"/>
                    <a:pt x="245388" y="231470"/>
                    <a:pt x="245885" y="237936"/>
                  </a:cubicBezTo>
                  <a:cubicBezTo>
                    <a:pt x="248870" y="238931"/>
                    <a:pt x="258320" y="239429"/>
                    <a:pt x="262797" y="239926"/>
                  </a:cubicBezTo>
                  <a:cubicBezTo>
                    <a:pt x="268766" y="240424"/>
                    <a:pt x="272248" y="240424"/>
                    <a:pt x="274735" y="240921"/>
                  </a:cubicBezTo>
                  <a:cubicBezTo>
                    <a:pt x="278217" y="241916"/>
                    <a:pt x="280704" y="244900"/>
                    <a:pt x="282693" y="249874"/>
                  </a:cubicBezTo>
                  <a:cubicBezTo>
                    <a:pt x="284683" y="255346"/>
                    <a:pt x="287170" y="268776"/>
                    <a:pt x="283688" y="273750"/>
                  </a:cubicBezTo>
                  <a:cubicBezTo>
                    <a:pt x="281201" y="277232"/>
                    <a:pt x="276724" y="279221"/>
                    <a:pt x="259315" y="270268"/>
                  </a:cubicBezTo>
                  <a:cubicBezTo>
                    <a:pt x="254838" y="270765"/>
                    <a:pt x="236434" y="278227"/>
                    <a:pt x="233947" y="280714"/>
                  </a:cubicBezTo>
                  <a:cubicBezTo>
                    <a:pt x="231958" y="284195"/>
                    <a:pt x="232455" y="308071"/>
                    <a:pt x="235937" y="317024"/>
                  </a:cubicBezTo>
                  <a:cubicBezTo>
                    <a:pt x="237927" y="323491"/>
                    <a:pt x="249864" y="330952"/>
                    <a:pt x="255336" y="334433"/>
                  </a:cubicBezTo>
                  <a:cubicBezTo>
                    <a:pt x="256331" y="335428"/>
                    <a:pt x="257326" y="335926"/>
                    <a:pt x="258320" y="336423"/>
                  </a:cubicBezTo>
                  <a:cubicBezTo>
                    <a:pt x="265284" y="340900"/>
                    <a:pt x="262797" y="348858"/>
                    <a:pt x="261305" y="352838"/>
                  </a:cubicBezTo>
                  <a:cubicBezTo>
                    <a:pt x="260807" y="353832"/>
                    <a:pt x="260310" y="355325"/>
                    <a:pt x="260310" y="356319"/>
                  </a:cubicBezTo>
                  <a:cubicBezTo>
                    <a:pt x="260310" y="358309"/>
                    <a:pt x="265781" y="368257"/>
                    <a:pt x="268766" y="373231"/>
                  </a:cubicBezTo>
                  <a:cubicBezTo>
                    <a:pt x="272745" y="380195"/>
                    <a:pt x="274735" y="383677"/>
                    <a:pt x="275232" y="386164"/>
                  </a:cubicBezTo>
                  <a:cubicBezTo>
                    <a:pt x="276227" y="390641"/>
                    <a:pt x="273740" y="394620"/>
                    <a:pt x="271750" y="398102"/>
                  </a:cubicBezTo>
                  <a:cubicBezTo>
                    <a:pt x="270756" y="399594"/>
                    <a:pt x="269761" y="401583"/>
                    <a:pt x="268766" y="403573"/>
                  </a:cubicBezTo>
                  <a:cubicBezTo>
                    <a:pt x="267771" y="406060"/>
                    <a:pt x="263792" y="431428"/>
                    <a:pt x="259315" y="455801"/>
                  </a:cubicBezTo>
                  <a:cubicBezTo>
                    <a:pt x="244393" y="539365"/>
                    <a:pt x="240414" y="561749"/>
                    <a:pt x="237927" y="565728"/>
                  </a:cubicBezTo>
                  <a:lnTo>
                    <a:pt x="237927" y="565728"/>
                  </a:lnTo>
                  <a:cubicBezTo>
                    <a:pt x="237927" y="565728"/>
                    <a:pt x="237927" y="565728"/>
                    <a:pt x="237927" y="565728"/>
                  </a:cubicBezTo>
                  <a:cubicBezTo>
                    <a:pt x="237927" y="565728"/>
                    <a:pt x="237927" y="565728"/>
                    <a:pt x="237927" y="565728"/>
                  </a:cubicBezTo>
                  <a:cubicBezTo>
                    <a:pt x="237927" y="565728"/>
                    <a:pt x="237927" y="565728"/>
                    <a:pt x="237927" y="565728"/>
                  </a:cubicBezTo>
                  <a:cubicBezTo>
                    <a:pt x="230963" y="576173"/>
                    <a:pt x="216538" y="568215"/>
                    <a:pt x="209574" y="564236"/>
                  </a:cubicBezTo>
                  <a:cubicBezTo>
                    <a:pt x="208082" y="563241"/>
                    <a:pt x="207087" y="562743"/>
                    <a:pt x="206092" y="562246"/>
                  </a:cubicBezTo>
                  <a:cubicBezTo>
                    <a:pt x="202611" y="560754"/>
                    <a:pt x="194155" y="561749"/>
                    <a:pt x="188186" y="562743"/>
                  </a:cubicBezTo>
                  <a:lnTo>
                    <a:pt x="187191" y="562743"/>
                  </a:lnTo>
                  <a:cubicBezTo>
                    <a:pt x="184704" y="563241"/>
                    <a:pt x="183212" y="564733"/>
                    <a:pt x="180725" y="567220"/>
                  </a:cubicBezTo>
                  <a:cubicBezTo>
                    <a:pt x="178735" y="569210"/>
                    <a:pt x="176745" y="571697"/>
                    <a:pt x="173761" y="573189"/>
                  </a:cubicBezTo>
                  <a:cubicBezTo>
                    <a:pt x="167792" y="576173"/>
                    <a:pt x="163813" y="573686"/>
                    <a:pt x="161823" y="572194"/>
                  </a:cubicBezTo>
                  <a:cubicBezTo>
                    <a:pt x="160828" y="571697"/>
                    <a:pt x="160331" y="571199"/>
                    <a:pt x="159834" y="571199"/>
                  </a:cubicBezTo>
                  <a:cubicBezTo>
                    <a:pt x="159336" y="571199"/>
                    <a:pt x="158839" y="571199"/>
                    <a:pt x="156849" y="573189"/>
                  </a:cubicBezTo>
                  <a:cubicBezTo>
                    <a:pt x="155357" y="574681"/>
                    <a:pt x="153367" y="576173"/>
                    <a:pt x="150880" y="577666"/>
                  </a:cubicBezTo>
                  <a:cubicBezTo>
                    <a:pt x="142922" y="582640"/>
                    <a:pt x="132974" y="580650"/>
                    <a:pt x="128994" y="580153"/>
                  </a:cubicBezTo>
                  <a:cubicBezTo>
                    <a:pt x="128000" y="580153"/>
                    <a:pt x="124518" y="581645"/>
                    <a:pt x="114072" y="588609"/>
                  </a:cubicBezTo>
                  <a:cubicBezTo>
                    <a:pt x="111585" y="590101"/>
                    <a:pt x="109098" y="591593"/>
                    <a:pt x="106114" y="593085"/>
                  </a:cubicBezTo>
                  <a:cubicBezTo>
                    <a:pt x="102134" y="595075"/>
                    <a:pt x="97658" y="597064"/>
                    <a:pt x="93678" y="600049"/>
                  </a:cubicBezTo>
                  <a:cubicBezTo>
                    <a:pt x="89699" y="603033"/>
                    <a:pt x="84725" y="605520"/>
                    <a:pt x="79751" y="608007"/>
                  </a:cubicBezTo>
                  <a:cubicBezTo>
                    <a:pt x="74777" y="610494"/>
                    <a:pt x="69306" y="612981"/>
                    <a:pt x="66321" y="615966"/>
                  </a:cubicBezTo>
                  <a:cubicBezTo>
                    <a:pt x="62342" y="619448"/>
                    <a:pt x="61347" y="636857"/>
                    <a:pt x="61347" y="643323"/>
                  </a:cubicBezTo>
                  <a:cubicBezTo>
                    <a:pt x="61347" y="645810"/>
                    <a:pt x="61347" y="647303"/>
                    <a:pt x="60850" y="648795"/>
                  </a:cubicBezTo>
                  <a:cubicBezTo>
                    <a:pt x="60352" y="654266"/>
                    <a:pt x="56870" y="657748"/>
                    <a:pt x="53886" y="661230"/>
                  </a:cubicBezTo>
                  <a:cubicBezTo>
                    <a:pt x="52394" y="662722"/>
                    <a:pt x="50404" y="664712"/>
                    <a:pt x="48912" y="666701"/>
                  </a:cubicBezTo>
                  <a:cubicBezTo>
                    <a:pt x="46922" y="669188"/>
                    <a:pt x="48415" y="675157"/>
                    <a:pt x="48912" y="679634"/>
                  </a:cubicBezTo>
                  <a:cubicBezTo>
                    <a:pt x="49907" y="684608"/>
                    <a:pt x="50902" y="689582"/>
                    <a:pt x="49409" y="693561"/>
                  </a:cubicBezTo>
                  <a:cubicBezTo>
                    <a:pt x="47420" y="699530"/>
                    <a:pt x="38964" y="704504"/>
                    <a:pt x="26031" y="711966"/>
                  </a:cubicBezTo>
                  <a:cubicBezTo>
                    <a:pt x="22052" y="714453"/>
                    <a:pt x="17575" y="716940"/>
                    <a:pt x="16083" y="717934"/>
                  </a:cubicBezTo>
                  <a:cubicBezTo>
                    <a:pt x="15088" y="718929"/>
                    <a:pt x="14093" y="722411"/>
                    <a:pt x="16580" y="734349"/>
                  </a:cubicBezTo>
                  <a:lnTo>
                    <a:pt x="17078" y="736338"/>
                  </a:lnTo>
                  <a:cubicBezTo>
                    <a:pt x="18073" y="742805"/>
                    <a:pt x="12104" y="745789"/>
                    <a:pt x="8125" y="747779"/>
                  </a:cubicBezTo>
                  <a:cubicBezTo>
                    <a:pt x="4643" y="749271"/>
                    <a:pt x="1161" y="751261"/>
                    <a:pt x="166" y="753748"/>
                  </a:cubicBezTo>
                  <a:cubicBezTo>
                    <a:pt x="-1326" y="757229"/>
                    <a:pt x="7627" y="762701"/>
                    <a:pt x="11606" y="764193"/>
                  </a:cubicBezTo>
                  <a:cubicBezTo>
                    <a:pt x="17575" y="766183"/>
                    <a:pt x="17575" y="772152"/>
                    <a:pt x="18073" y="777126"/>
                  </a:cubicBezTo>
                  <a:cubicBezTo>
                    <a:pt x="18073" y="778121"/>
                    <a:pt x="18073" y="779613"/>
                    <a:pt x="18570" y="780608"/>
                  </a:cubicBezTo>
                  <a:cubicBezTo>
                    <a:pt x="19067" y="787074"/>
                    <a:pt x="20560" y="792546"/>
                    <a:pt x="25036" y="797022"/>
                  </a:cubicBezTo>
                  <a:cubicBezTo>
                    <a:pt x="26031" y="798017"/>
                    <a:pt x="28021" y="800007"/>
                    <a:pt x="29513" y="801996"/>
                  </a:cubicBezTo>
                  <a:cubicBezTo>
                    <a:pt x="55876" y="828359"/>
                    <a:pt x="63337" y="838804"/>
                    <a:pt x="61347" y="845768"/>
                  </a:cubicBezTo>
                  <a:cubicBezTo>
                    <a:pt x="60352" y="849250"/>
                    <a:pt x="57865" y="852234"/>
                    <a:pt x="55876" y="855219"/>
                  </a:cubicBezTo>
                  <a:cubicBezTo>
                    <a:pt x="54383" y="857208"/>
                    <a:pt x="51896" y="860193"/>
                    <a:pt x="52394" y="861188"/>
                  </a:cubicBezTo>
                  <a:cubicBezTo>
                    <a:pt x="54383" y="862680"/>
                    <a:pt x="65824" y="863675"/>
                    <a:pt x="72290" y="864670"/>
                  </a:cubicBezTo>
                  <a:cubicBezTo>
                    <a:pt x="86715" y="866162"/>
                    <a:pt x="95668" y="867157"/>
                    <a:pt x="96663" y="873623"/>
                  </a:cubicBezTo>
                  <a:lnTo>
                    <a:pt x="97160" y="875115"/>
                  </a:lnTo>
                  <a:cubicBezTo>
                    <a:pt x="101637" y="895509"/>
                    <a:pt x="105616" y="897498"/>
                    <a:pt x="106611" y="897996"/>
                  </a:cubicBezTo>
                  <a:cubicBezTo>
                    <a:pt x="120539" y="900483"/>
                    <a:pt x="137948" y="901478"/>
                    <a:pt x="144414" y="898493"/>
                  </a:cubicBezTo>
                  <a:cubicBezTo>
                    <a:pt x="147399" y="897001"/>
                    <a:pt x="154362" y="892027"/>
                    <a:pt x="160828" y="887053"/>
                  </a:cubicBezTo>
                  <a:cubicBezTo>
                    <a:pt x="180227" y="872131"/>
                    <a:pt x="190673" y="865167"/>
                    <a:pt x="196144" y="871633"/>
                  </a:cubicBezTo>
                  <a:cubicBezTo>
                    <a:pt x="202113" y="878597"/>
                    <a:pt x="200621" y="891032"/>
                    <a:pt x="199129" y="896006"/>
                  </a:cubicBezTo>
                  <a:cubicBezTo>
                    <a:pt x="197637" y="902472"/>
                    <a:pt x="193657" y="947239"/>
                    <a:pt x="197139" y="953208"/>
                  </a:cubicBezTo>
                  <a:cubicBezTo>
                    <a:pt x="201118" y="960171"/>
                    <a:pt x="204600" y="962161"/>
                    <a:pt x="211067" y="962161"/>
                  </a:cubicBezTo>
                  <a:cubicBezTo>
                    <a:pt x="213554" y="962161"/>
                    <a:pt x="217036" y="960669"/>
                    <a:pt x="220020" y="958679"/>
                  </a:cubicBezTo>
                  <a:cubicBezTo>
                    <a:pt x="225989" y="955695"/>
                    <a:pt x="233450" y="952213"/>
                    <a:pt x="242403" y="953705"/>
                  </a:cubicBezTo>
                  <a:cubicBezTo>
                    <a:pt x="245885" y="954203"/>
                    <a:pt x="248870" y="955197"/>
                    <a:pt x="251357" y="955695"/>
                  </a:cubicBezTo>
                  <a:cubicBezTo>
                    <a:pt x="261802" y="954203"/>
                    <a:pt x="270258" y="954203"/>
                    <a:pt x="279709" y="955695"/>
                  </a:cubicBezTo>
                  <a:cubicBezTo>
                    <a:pt x="281698" y="956192"/>
                    <a:pt x="283191" y="956192"/>
                    <a:pt x="284683" y="956690"/>
                  </a:cubicBezTo>
                  <a:cubicBezTo>
                    <a:pt x="289657" y="957187"/>
                    <a:pt x="293139" y="958182"/>
                    <a:pt x="298113" y="960171"/>
                  </a:cubicBezTo>
                  <a:cubicBezTo>
                    <a:pt x="301097" y="961166"/>
                    <a:pt x="303087" y="963156"/>
                    <a:pt x="304579" y="964151"/>
                  </a:cubicBezTo>
                  <a:cubicBezTo>
                    <a:pt x="307066" y="966140"/>
                    <a:pt x="307066" y="966140"/>
                    <a:pt x="308061" y="965643"/>
                  </a:cubicBezTo>
                  <a:cubicBezTo>
                    <a:pt x="313532" y="963653"/>
                    <a:pt x="321491" y="957187"/>
                    <a:pt x="326465" y="952213"/>
                  </a:cubicBezTo>
                  <a:cubicBezTo>
                    <a:pt x="327957" y="950721"/>
                    <a:pt x="329450" y="948731"/>
                    <a:pt x="330942" y="947239"/>
                  </a:cubicBezTo>
                  <a:cubicBezTo>
                    <a:pt x="334921" y="942265"/>
                    <a:pt x="339398" y="937291"/>
                    <a:pt x="345864" y="938286"/>
                  </a:cubicBezTo>
                  <a:cubicBezTo>
                    <a:pt x="348848" y="938783"/>
                    <a:pt x="351335" y="940275"/>
                    <a:pt x="352828" y="941768"/>
                  </a:cubicBezTo>
                  <a:cubicBezTo>
                    <a:pt x="353325" y="942265"/>
                    <a:pt x="354320" y="942762"/>
                    <a:pt x="354817" y="942762"/>
                  </a:cubicBezTo>
                  <a:cubicBezTo>
                    <a:pt x="354817" y="942762"/>
                    <a:pt x="355315" y="942762"/>
                    <a:pt x="355812" y="942265"/>
                  </a:cubicBezTo>
                  <a:cubicBezTo>
                    <a:pt x="357304" y="941270"/>
                    <a:pt x="361283" y="937291"/>
                    <a:pt x="364765" y="933312"/>
                  </a:cubicBezTo>
                  <a:cubicBezTo>
                    <a:pt x="373719" y="923364"/>
                    <a:pt x="379190" y="917395"/>
                    <a:pt x="385159" y="918389"/>
                  </a:cubicBezTo>
                  <a:cubicBezTo>
                    <a:pt x="386651" y="918389"/>
                    <a:pt x="387646" y="918887"/>
                    <a:pt x="389138" y="919384"/>
                  </a:cubicBezTo>
                  <a:cubicBezTo>
                    <a:pt x="392620" y="920379"/>
                    <a:pt x="394112" y="920379"/>
                    <a:pt x="394610" y="919882"/>
                  </a:cubicBezTo>
                  <a:cubicBezTo>
                    <a:pt x="395107" y="919384"/>
                    <a:pt x="396599" y="917892"/>
                    <a:pt x="397594" y="916400"/>
                  </a:cubicBezTo>
                  <a:cubicBezTo>
                    <a:pt x="403066" y="909934"/>
                    <a:pt x="412019" y="898990"/>
                    <a:pt x="422962" y="896503"/>
                  </a:cubicBezTo>
                  <a:cubicBezTo>
                    <a:pt x="425946" y="896006"/>
                    <a:pt x="428931" y="895011"/>
                    <a:pt x="432413" y="894016"/>
                  </a:cubicBezTo>
                  <a:cubicBezTo>
                    <a:pt x="443853" y="891032"/>
                    <a:pt x="457780" y="888047"/>
                    <a:pt x="467231" y="887053"/>
                  </a:cubicBezTo>
                  <a:cubicBezTo>
                    <a:pt x="474692" y="886058"/>
                    <a:pt x="478672" y="888047"/>
                    <a:pt x="481159" y="889540"/>
                  </a:cubicBezTo>
                  <a:cubicBezTo>
                    <a:pt x="482651" y="890535"/>
                    <a:pt x="482651" y="890535"/>
                    <a:pt x="484143" y="890037"/>
                  </a:cubicBezTo>
                  <a:cubicBezTo>
                    <a:pt x="485635" y="889540"/>
                    <a:pt x="487128" y="888047"/>
                    <a:pt x="489117" y="886555"/>
                  </a:cubicBezTo>
                  <a:cubicBezTo>
                    <a:pt x="492102" y="884068"/>
                    <a:pt x="497076" y="878597"/>
                    <a:pt x="503542" y="883073"/>
                  </a:cubicBezTo>
                  <a:cubicBezTo>
                    <a:pt x="510008" y="887053"/>
                    <a:pt x="507521" y="894016"/>
                    <a:pt x="506029" y="897498"/>
                  </a:cubicBezTo>
                  <a:cubicBezTo>
                    <a:pt x="505531" y="898990"/>
                    <a:pt x="504537" y="901975"/>
                    <a:pt x="505034" y="902472"/>
                  </a:cubicBezTo>
                  <a:cubicBezTo>
                    <a:pt x="506029" y="903965"/>
                    <a:pt x="506526" y="904959"/>
                    <a:pt x="507521" y="906452"/>
                  </a:cubicBezTo>
                  <a:cubicBezTo>
                    <a:pt x="510506" y="910431"/>
                    <a:pt x="513490" y="914908"/>
                    <a:pt x="511500" y="919882"/>
                  </a:cubicBezTo>
                  <a:cubicBezTo>
                    <a:pt x="510506" y="922369"/>
                    <a:pt x="508516" y="924358"/>
                    <a:pt x="506029" y="926348"/>
                  </a:cubicBezTo>
                  <a:cubicBezTo>
                    <a:pt x="501552" y="929830"/>
                    <a:pt x="499065" y="932317"/>
                    <a:pt x="500557" y="936794"/>
                  </a:cubicBezTo>
                  <a:cubicBezTo>
                    <a:pt x="501552" y="941270"/>
                    <a:pt x="503044" y="944752"/>
                    <a:pt x="504039" y="947736"/>
                  </a:cubicBezTo>
                  <a:cubicBezTo>
                    <a:pt x="506029" y="952710"/>
                    <a:pt x="507521" y="957187"/>
                    <a:pt x="507024" y="962161"/>
                  </a:cubicBezTo>
                  <a:cubicBezTo>
                    <a:pt x="506526" y="964648"/>
                    <a:pt x="505531" y="967633"/>
                    <a:pt x="504039" y="971115"/>
                  </a:cubicBezTo>
                  <a:cubicBezTo>
                    <a:pt x="502547" y="975094"/>
                    <a:pt x="500060" y="981560"/>
                    <a:pt x="501055" y="984047"/>
                  </a:cubicBezTo>
                  <a:cubicBezTo>
                    <a:pt x="502050" y="986037"/>
                    <a:pt x="507024" y="991508"/>
                    <a:pt x="510008" y="994990"/>
                  </a:cubicBezTo>
                  <a:cubicBezTo>
                    <a:pt x="515480" y="1000959"/>
                    <a:pt x="518962" y="1004441"/>
                    <a:pt x="519459" y="1007425"/>
                  </a:cubicBezTo>
                  <a:cubicBezTo>
                    <a:pt x="519956" y="1009415"/>
                    <a:pt x="519956" y="1011405"/>
                    <a:pt x="519956" y="1013394"/>
                  </a:cubicBezTo>
                  <a:cubicBezTo>
                    <a:pt x="519956" y="1017373"/>
                    <a:pt x="520454" y="1019860"/>
                    <a:pt x="521946" y="1020855"/>
                  </a:cubicBezTo>
                  <a:cubicBezTo>
                    <a:pt x="523936" y="1022347"/>
                    <a:pt x="527915" y="1024337"/>
                    <a:pt x="532392" y="1026327"/>
                  </a:cubicBezTo>
                  <a:cubicBezTo>
                    <a:pt x="543335" y="1031798"/>
                    <a:pt x="548309" y="1034783"/>
                    <a:pt x="550298" y="1037767"/>
                  </a:cubicBezTo>
                  <a:cubicBezTo>
                    <a:pt x="550796" y="1038264"/>
                    <a:pt x="551293" y="1039259"/>
                    <a:pt x="551791" y="1040254"/>
                  </a:cubicBezTo>
                  <a:cubicBezTo>
                    <a:pt x="553780" y="1043736"/>
                    <a:pt x="556267" y="1047715"/>
                    <a:pt x="561739" y="1049705"/>
                  </a:cubicBezTo>
                  <a:cubicBezTo>
                    <a:pt x="563728" y="1050202"/>
                    <a:pt x="565718" y="1050700"/>
                    <a:pt x="567707" y="1051197"/>
                  </a:cubicBezTo>
                  <a:cubicBezTo>
                    <a:pt x="572681" y="1052689"/>
                    <a:pt x="575666" y="1053684"/>
                    <a:pt x="579148" y="1053187"/>
                  </a:cubicBezTo>
                  <a:cubicBezTo>
                    <a:pt x="580640" y="1052689"/>
                    <a:pt x="582630" y="1052192"/>
                    <a:pt x="584619" y="1051197"/>
                  </a:cubicBezTo>
                  <a:cubicBezTo>
                    <a:pt x="588599" y="1049208"/>
                    <a:pt x="593573" y="1047218"/>
                    <a:pt x="598547" y="1049705"/>
                  </a:cubicBezTo>
                  <a:cubicBezTo>
                    <a:pt x="601034" y="1051197"/>
                    <a:pt x="603023" y="1053187"/>
                    <a:pt x="605510" y="1055674"/>
                  </a:cubicBezTo>
                  <a:cubicBezTo>
                    <a:pt x="608495" y="1058658"/>
                    <a:pt x="612474" y="1062638"/>
                    <a:pt x="615459" y="1062638"/>
                  </a:cubicBezTo>
                  <a:cubicBezTo>
                    <a:pt x="617946" y="1062638"/>
                    <a:pt x="619935" y="1062140"/>
                    <a:pt x="621925" y="1062140"/>
                  </a:cubicBezTo>
                  <a:cubicBezTo>
                    <a:pt x="624909" y="1061643"/>
                    <a:pt x="628391" y="1061145"/>
                    <a:pt x="631873" y="1063632"/>
                  </a:cubicBezTo>
                  <a:cubicBezTo>
                    <a:pt x="632868" y="1064627"/>
                    <a:pt x="634857" y="1066119"/>
                    <a:pt x="637842" y="1069601"/>
                  </a:cubicBezTo>
                  <a:cubicBezTo>
                    <a:pt x="642318" y="1074078"/>
                    <a:pt x="649780" y="1082036"/>
                    <a:pt x="653261" y="1084026"/>
                  </a:cubicBezTo>
                  <a:cubicBezTo>
                    <a:pt x="655251" y="1085021"/>
                    <a:pt x="658733" y="1085518"/>
                    <a:pt x="662712" y="1086016"/>
                  </a:cubicBezTo>
                  <a:cubicBezTo>
                    <a:pt x="669179" y="1087010"/>
                    <a:pt x="676142" y="1088005"/>
                    <a:pt x="680619" y="1091984"/>
                  </a:cubicBezTo>
                  <a:cubicBezTo>
                    <a:pt x="683106" y="1094471"/>
                    <a:pt x="686090" y="1097953"/>
                    <a:pt x="688578" y="1101933"/>
                  </a:cubicBezTo>
                  <a:cubicBezTo>
                    <a:pt x="692059" y="1106409"/>
                    <a:pt x="696536" y="1113373"/>
                    <a:pt x="700018" y="1113870"/>
                  </a:cubicBezTo>
                  <a:cubicBezTo>
                    <a:pt x="702505" y="1114368"/>
                    <a:pt x="709966" y="1113870"/>
                    <a:pt x="716432" y="1113373"/>
                  </a:cubicBezTo>
                  <a:cubicBezTo>
                    <a:pt x="727375" y="1112378"/>
                    <a:pt x="738318" y="1111881"/>
                    <a:pt x="745282" y="1113870"/>
                  </a:cubicBezTo>
                  <a:cubicBezTo>
                    <a:pt x="754235" y="1116855"/>
                    <a:pt x="770650" y="1123321"/>
                    <a:pt x="777116" y="1129788"/>
                  </a:cubicBezTo>
                  <a:cubicBezTo>
                    <a:pt x="782090" y="1134762"/>
                    <a:pt x="781592" y="1141725"/>
                    <a:pt x="781095" y="1147197"/>
                  </a:cubicBezTo>
                  <a:cubicBezTo>
                    <a:pt x="781095" y="1149684"/>
                    <a:pt x="780598" y="1152668"/>
                    <a:pt x="781095" y="1154160"/>
                  </a:cubicBezTo>
                  <a:cubicBezTo>
                    <a:pt x="781592" y="1155653"/>
                    <a:pt x="782587" y="1157642"/>
                    <a:pt x="783085" y="1160129"/>
                  </a:cubicBezTo>
                  <a:cubicBezTo>
                    <a:pt x="786069" y="1167093"/>
                    <a:pt x="789053" y="1175051"/>
                    <a:pt x="787561" y="1181020"/>
                  </a:cubicBezTo>
                  <a:cubicBezTo>
                    <a:pt x="786566" y="1185000"/>
                    <a:pt x="784577" y="1187487"/>
                    <a:pt x="782587" y="1189476"/>
                  </a:cubicBezTo>
                  <a:cubicBezTo>
                    <a:pt x="782090" y="1189974"/>
                    <a:pt x="781095" y="1190969"/>
                    <a:pt x="781095" y="1191466"/>
                  </a:cubicBezTo>
                  <a:cubicBezTo>
                    <a:pt x="781592" y="1193456"/>
                    <a:pt x="782090" y="1194948"/>
                    <a:pt x="782587" y="1196440"/>
                  </a:cubicBezTo>
                  <a:cubicBezTo>
                    <a:pt x="784079" y="1201912"/>
                    <a:pt x="785572" y="1205891"/>
                    <a:pt x="783582" y="1209373"/>
                  </a:cubicBezTo>
                  <a:cubicBezTo>
                    <a:pt x="782090" y="1211362"/>
                    <a:pt x="780100" y="1212855"/>
                    <a:pt x="777116" y="1213849"/>
                  </a:cubicBezTo>
                  <a:cubicBezTo>
                    <a:pt x="776618" y="1213849"/>
                    <a:pt x="776121" y="1214347"/>
                    <a:pt x="775126" y="1214844"/>
                  </a:cubicBezTo>
                  <a:cubicBezTo>
                    <a:pt x="775624" y="1215342"/>
                    <a:pt x="776121" y="1215839"/>
                    <a:pt x="776618" y="1216336"/>
                  </a:cubicBezTo>
                  <a:cubicBezTo>
                    <a:pt x="781592" y="1221808"/>
                    <a:pt x="789053" y="1229766"/>
                    <a:pt x="790048" y="1238719"/>
                  </a:cubicBezTo>
                  <a:cubicBezTo>
                    <a:pt x="790048" y="1241704"/>
                    <a:pt x="790048" y="1245683"/>
                    <a:pt x="790048" y="1250657"/>
                  </a:cubicBezTo>
                  <a:cubicBezTo>
                    <a:pt x="790048" y="1257621"/>
                    <a:pt x="790048" y="1272046"/>
                    <a:pt x="791541" y="1276025"/>
                  </a:cubicBezTo>
                  <a:cubicBezTo>
                    <a:pt x="797509" y="1277517"/>
                    <a:pt x="821883" y="1278015"/>
                    <a:pt x="839789" y="1278512"/>
                  </a:cubicBezTo>
                  <a:cubicBezTo>
                    <a:pt x="890525" y="1280005"/>
                    <a:pt x="893509" y="1280502"/>
                    <a:pt x="894007" y="1286471"/>
                  </a:cubicBezTo>
                  <a:cubicBezTo>
                    <a:pt x="894007" y="1287963"/>
                    <a:pt x="893509" y="1290947"/>
                    <a:pt x="892514" y="1298906"/>
                  </a:cubicBezTo>
                  <a:cubicBezTo>
                    <a:pt x="891022" y="1308356"/>
                    <a:pt x="887540" y="1333724"/>
                    <a:pt x="889530" y="1339196"/>
                  </a:cubicBezTo>
                  <a:cubicBezTo>
                    <a:pt x="891520" y="1340191"/>
                    <a:pt x="894007" y="1341683"/>
                    <a:pt x="896991" y="1343175"/>
                  </a:cubicBezTo>
                  <a:cubicBezTo>
                    <a:pt x="905447" y="1347154"/>
                    <a:pt x="915395" y="1351631"/>
                    <a:pt x="918877" y="1357600"/>
                  </a:cubicBezTo>
                  <a:cubicBezTo>
                    <a:pt x="922359" y="1363569"/>
                    <a:pt x="922856" y="1367548"/>
                    <a:pt x="922856" y="1372025"/>
                  </a:cubicBezTo>
                  <a:cubicBezTo>
                    <a:pt x="922856" y="1374014"/>
                    <a:pt x="923353" y="1376004"/>
                    <a:pt x="923851" y="1378491"/>
                  </a:cubicBezTo>
                  <a:cubicBezTo>
                    <a:pt x="924348" y="1381475"/>
                    <a:pt x="925840" y="1383962"/>
                    <a:pt x="927830" y="1386947"/>
                  </a:cubicBezTo>
                  <a:cubicBezTo>
                    <a:pt x="930317" y="1390429"/>
                    <a:pt x="932804" y="1394905"/>
                    <a:pt x="932307" y="1399880"/>
                  </a:cubicBezTo>
                  <a:cubicBezTo>
                    <a:pt x="931809" y="1403859"/>
                    <a:pt x="929322" y="1409828"/>
                    <a:pt x="925343" y="1419278"/>
                  </a:cubicBezTo>
                  <a:cubicBezTo>
                    <a:pt x="922856" y="1425247"/>
                    <a:pt x="919374" y="1433206"/>
                    <a:pt x="919374" y="1435693"/>
                  </a:cubicBezTo>
                  <a:cubicBezTo>
                    <a:pt x="919374" y="1437682"/>
                    <a:pt x="919374" y="1440169"/>
                    <a:pt x="919374" y="1442159"/>
                  </a:cubicBezTo>
                  <a:cubicBezTo>
                    <a:pt x="919374" y="1446138"/>
                    <a:pt x="919872" y="1450117"/>
                    <a:pt x="917882" y="1453599"/>
                  </a:cubicBezTo>
                  <a:cubicBezTo>
                    <a:pt x="916887" y="1455092"/>
                    <a:pt x="914898" y="1458076"/>
                    <a:pt x="911416" y="1463548"/>
                  </a:cubicBezTo>
                  <a:cubicBezTo>
                    <a:pt x="906939" y="1469516"/>
                    <a:pt x="898483" y="1482449"/>
                    <a:pt x="896991" y="1486428"/>
                  </a:cubicBezTo>
                  <a:cubicBezTo>
                    <a:pt x="897986" y="1487921"/>
                    <a:pt x="899478" y="1489910"/>
                    <a:pt x="900473" y="1491403"/>
                  </a:cubicBezTo>
                  <a:cubicBezTo>
                    <a:pt x="905447" y="1497371"/>
                    <a:pt x="909426" y="1502843"/>
                    <a:pt x="907934" y="1507817"/>
                  </a:cubicBezTo>
                  <a:cubicBezTo>
                    <a:pt x="906442" y="1511796"/>
                    <a:pt x="901965" y="1514283"/>
                    <a:pt x="896991" y="1516770"/>
                  </a:cubicBezTo>
                  <a:cubicBezTo>
                    <a:pt x="895996" y="1517267"/>
                    <a:pt x="894504" y="1517765"/>
                    <a:pt x="893509" y="1518262"/>
                  </a:cubicBezTo>
                  <a:cubicBezTo>
                    <a:pt x="893012" y="1522242"/>
                    <a:pt x="895001" y="1534677"/>
                    <a:pt x="897488" y="1541143"/>
                  </a:cubicBezTo>
                  <a:cubicBezTo>
                    <a:pt x="900473" y="1549102"/>
                    <a:pt x="901965" y="1567506"/>
                    <a:pt x="901965" y="1573475"/>
                  </a:cubicBezTo>
                  <a:cubicBezTo>
                    <a:pt x="901965" y="1576956"/>
                    <a:pt x="899976" y="1581433"/>
                    <a:pt x="897986" y="1586904"/>
                  </a:cubicBezTo>
                  <a:cubicBezTo>
                    <a:pt x="896494" y="1590386"/>
                    <a:pt x="893509" y="1597350"/>
                    <a:pt x="894007" y="1599340"/>
                  </a:cubicBezTo>
                  <a:cubicBezTo>
                    <a:pt x="895499" y="1606303"/>
                    <a:pt x="895499" y="1615257"/>
                    <a:pt x="894007" y="1618739"/>
                  </a:cubicBezTo>
                  <a:cubicBezTo>
                    <a:pt x="893509" y="1620231"/>
                    <a:pt x="892017" y="1621723"/>
                    <a:pt x="890525" y="1623713"/>
                  </a:cubicBezTo>
                  <a:cubicBezTo>
                    <a:pt x="889530" y="1624708"/>
                    <a:pt x="888535" y="1626697"/>
                    <a:pt x="887540" y="1627692"/>
                  </a:cubicBezTo>
                  <a:cubicBezTo>
                    <a:pt x="889530" y="1628189"/>
                    <a:pt x="892017" y="1628189"/>
                    <a:pt x="895001" y="1628687"/>
                  </a:cubicBezTo>
                  <a:cubicBezTo>
                    <a:pt x="898483" y="1628687"/>
                    <a:pt x="902960" y="1629184"/>
                    <a:pt x="906939" y="1630179"/>
                  </a:cubicBezTo>
                  <a:cubicBezTo>
                    <a:pt x="919374" y="1634656"/>
                    <a:pt x="940763" y="1639630"/>
                    <a:pt x="944742" y="1638635"/>
                  </a:cubicBezTo>
                  <a:cubicBezTo>
                    <a:pt x="946732" y="1638138"/>
                    <a:pt x="949716" y="1636148"/>
                    <a:pt x="952203" y="1634158"/>
                  </a:cubicBezTo>
                  <a:cubicBezTo>
                    <a:pt x="957675" y="1630179"/>
                    <a:pt x="965633" y="1624708"/>
                    <a:pt x="972100" y="1630179"/>
                  </a:cubicBezTo>
                  <a:cubicBezTo>
                    <a:pt x="973592" y="1631174"/>
                    <a:pt x="974587" y="1632169"/>
                    <a:pt x="975084" y="1633164"/>
                  </a:cubicBezTo>
                  <a:cubicBezTo>
                    <a:pt x="978068" y="1636148"/>
                    <a:pt x="979561" y="1637640"/>
                    <a:pt x="986027" y="1639132"/>
                  </a:cubicBezTo>
                  <a:cubicBezTo>
                    <a:pt x="989011" y="1639630"/>
                    <a:pt x="991996" y="1640127"/>
                    <a:pt x="994483" y="1640625"/>
                  </a:cubicBezTo>
                  <a:cubicBezTo>
                    <a:pt x="1001944" y="1641619"/>
                    <a:pt x="1009405" y="1642614"/>
                    <a:pt x="1012389" y="1649080"/>
                  </a:cubicBezTo>
                  <a:cubicBezTo>
                    <a:pt x="1014379" y="1653557"/>
                    <a:pt x="1013882" y="1660023"/>
                    <a:pt x="1013384" y="1669474"/>
                  </a:cubicBezTo>
                  <a:cubicBezTo>
                    <a:pt x="1012887" y="1673951"/>
                    <a:pt x="1012389" y="1678427"/>
                    <a:pt x="1012887" y="1680417"/>
                  </a:cubicBezTo>
                  <a:cubicBezTo>
                    <a:pt x="1013384" y="1682904"/>
                    <a:pt x="1014379" y="1685391"/>
                    <a:pt x="1015374" y="1688376"/>
                  </a:cubicBezTo>
                  <a:cubicBezTo>
                    <a:pt x="1016866" y="1692852"/>
                    <a:pt x="1018358" y="1696832"/>
                    <a:pt x="1017861" y="1700313"/>
                  </a:cubicBezTo>
                  <a:lnTo>
                    <a:pt x="1017861" y="1701806"/>
                  </a:lnTo>
                  <a:cubicBezTo>
                    <a:pt x="1014379" y="1737121"/>
                    <a:pt x="1019850" y="1741101"/>
                    <a:pt x="1019850" y="1741101"/>
                  </a:cubicBezTo>
                  <a:cubicBezTo>
                    <a:pt x="1023830" y="1741598"/>
                    <a:pt x="1033281" y="1738614"/>
                    <a:pt x="1040742" y="1736127"/>
                  </a:cubicBezTo>
                  <a:cubicBezTo>
                    <a:pt x="1052679" y="1732147"/>
                    <a:pt x="1058648" y="1730655"/>
                    <a:pt x="1063125" y="1733142"/>
                  </a:cubicBezTo>
                  <a:cubicBezTo>
                    <a:pt x="1066607" y="1735132"/>
                    <a:pt x="1077550" y="1743588"/>
                    <a:pt x="1079042" y="1750551"/>
                  </a:cubicBezTo>
                  <a:cubicBezTo>
                    <a:pt x="1080037" y="1754531"/>
                    <a:pt x="1078544" y="1758013"/>
                    <a:pt x="1077052" y="1760500"/>
                  </a:cubicBezTo>
                  <a:cubicBezTo>
                    <a:pt x="1076555" y="1761495"/>
                    <a:pt x="1075560" y="1763484"/>
                    <a:pt x="1075560" y="1763982"/>
                  </a:cubicBezTo>
                  <a:cubicBezTo>
                    <a:pt x="1078047" y="1768956"/>
                    <a:pt x="1077550" y="1774427"/>
                    <a:pt x="1075560" y="1780893"/>
                  </a:cubicBezTo>
                  <a:cubicBezTo>
                    <a:pt x="1075560" y="1781391"/>
                    <a:pt x="1074565" y="1783878"/>
                    <a:pt x="1073073" y="1786862"/>
                  </a:cubicBezTo>
                  <a:cubicBezTo>
                    <a:pt x="1059146" y="1819194"/>
                    <a:pt x="1053674" y="1833619"/>
                    <a:pt x="1052182" y="1839587"/>
                  </a:cubicBezTo>
                  <a:cubicBezTo>
                    <a:pt x="1054172" y="1839587"/>
                    <a:pt x="1056659" y="1839090"/>
                    <a:pt x="1058648" y="1838593"/>
                  </a:cubicBezTo>
                  <a:cubicBezTo>
                    <a:pt x="1073073" y="1836603"/>
                    <a:pt x="1082026" y="1836106"/>
                    <a:pt x="1086006" y="1841080"/>
                  </a:cubicBezTo>
                  <a:cubicBezTo>
                    <a:pt x="1088990" y="1845059"/>
                    <a:pt x="1089488" y="1851525"/>
                    <a:pt x="1089488" y="1857991"/>
                  </a:cubicBezTo>
                  <a:cubicBezTo>
                    <a:pt x="1089488" y="1860976"/>
                    <a:pt x="1089488" y="1865950"/>
                    <a:pt x="1090482" y="1867442"/>
                  </a:cubicBezTo>
                  <a:cubicBezTo>
                    <a:pt x="1094462" y="1873411"/>
                    <a:pt x="1098441" y="1878882"/>
                    <a:pt x="1096949" y="1884354"/>
                  </a:cubicBezTo>
                  <a:cubicBezTo>
                    <a:pt x="1096949" y="1885349"/>
                    <a:pt x="1096451" y="1886841"/>
                    <a:pt x="1095456" y="1888333"/>
                  </a:cubicBezTo>
                  <a:cubicBezTo>
                    <a:pt x="1093964" y="1892810"/>
                    <a:pt x="1091477" y="1899774"/>
                    <a:pt x="1091477" y="1904748"/>
                  </a:cubicBezTo>
                  <a:cubicBezTo>
                    <a:pt x="1091477" y="1916686"/>
                    <a:pt x="1090980" y="1930115"/>
                    <a:pt x="1083519" y="1936084"/>
                  </a:cubicBezTo>
                  <a:cubicBezTo>
                    <a:pt x="1079539" y="1939069"/>
                    <a:pt x="1069094" y="1943545"/>
                    <a:pt x="1052182" y="1950509"/>
                  </a:cubicBezTo>
                  <a:cubicBezTo>
                    <a:pt x="1042731" y="1954488"/>
                    <a:pt x="1032783" y="1958468"/>
                    <a:pt x="1029301" y="1960457"/>
                  </a:cubicBezTo>
                  <a:cubicBezTo>
                    <a:pt x="1019850" y="1965929"/>
                    <a:pt x="985529" y="1988810"/>
                    <a:pt x="976576" y="1995773"/>
                  </a:cubicBezTo>
                  <a:cubicBezTo>
                    <a:pt x="973094" y="1998260"/>
                    <a:pt x="959664" y="2010198"/>
                    <a:pt x="904950" y="2064913"/>
                  </a:cubicBezTo>
                  <a:lnTo>
                    <a:pt x="902960" y="2066902"/>
                  </a:lnTo>
                  <a:cubicBezTo>
                    <a:pt x="899478" y="2070384"/>
                    <a:pt x="892514" y="2075856"/>
                    <a:pt x="885551" y="2081327"/>
                  </a:cubicBezTo>
                  <a:cubicBezTo>
                    <a:pt x="880079" y="2085306"/>
                    <a:pt x="874608" y="2089783"/>
                    <a:pt x="872618" y="2091773"/>
                  </a:cubicBezTo>
                  <a:cubicBezTo>
                    <a:pt x="871126" y="2093265"/>
                    <a:pt x="869633" y="2094260"/>
                    <a:pt x="868141" y="2095752"/>
                  </a:cubicBezTo>
                  <a:cubicBezTo>
                    <a:pt x="864659" y="2098736"/>
                    <a:pt x="862670" y="2100229"/>
                    <a:pt x="862670" y="2102218"/>
                  </a:cubicBezTo>
                  <a:cubicBezTo>
                    <a:pt x="863167" y="2105203"/>
                    <a:pt x="865157" y="2107690"/>
                    <a:pt x="866152" y="2108685"/>
                  </a:cubicBezTo>
                  <a:cubicBezTo>
                    <a:pt x="866649" y="2108685"/>
                    <a:pt x="866649" y="2108685"/>
                    <a:pt x="867146" y="2108685"/>
                  </a:cubicBezTo>
                  <a:cubicBezTo>
                    <a:pt x="868639" y="2108187"/>
                    <a:pt x="870628" y="2105700"/>
                    <a:pt x="872121" y="2103711"/>
                  </a:cubicBezTo>
                  <a:cubicBezTo>
                    <a:pt x="877095" y="2098736"/>
                    <a:pt x="884058" y="2091773"/>
                    <a:pt x="891520" y="2095752"/>
                  </a:cubicBezTo>
                  <a:cubicBezTo>
                    <a:pt x="896991" y="2098736"/>
                    <a:pt x="906442" y="2107192"/>
                    <a:pt x="915395" y="2115648"/>
                  </a:cubicBezTo>
                  <a:cubicBezTo>
                    <a:pt x="917385" y="2117638"/>
                    <a:pt x="919374" y="2119130"/>
                    <a:pt x="921364" y="2121120"/>
                  </a:cubicBezTo>
                  <a:cubicBezTo>
                    <a:pt x="930317" y="2129078"/>
                    <a:pt x="934296" y="2135047"/>
                    <a:pt x="936286" y="2141016"/>
                  </a:cubicBezTo>
                  <a:cubicBezTo>
                    <a:pt x="937281" y="2144000"/>
                    <a:pt x="936286" y="2147482"/>
                    <a:pt x="935291" y="2151462"/>
                  </a:cubicBezTo>
                  <a:cubicBezTo>
                    <a:pt x="935291" y="2152456"/>
                    <a:pt x="934794" y="2153451"/>
                    <a:pt x="934794" y="2154446"/>
                  </a:cubicBezTo>
                  <a:cubicBezTo>
                    <a:pt x="936286" y="2153451"/>
                    <a:pt x="938276" y="2151959"/>
                    <a:pt x="939270" y="2150964"/>
                  </a:cubicBezTo>
                  <a:cubicBezTo>
                    <a:pt x="944245" y="2146985"/>
                    <a:pt x="948721" y="2143503"/>
                    <a:pt x="953695" y="2144000"/>
                  </a:cubicBezTo>
                  <a:cubicBezTo>
                    <a:pt x="955685" y="2144498"/>
                    <a:pt x="957675" y="2145493"/>
                    <a:pt x="958669" y="2146985"/>
                  </a:cubicBezTo>
                  <a:cubicBezTo>
                    <a:pt x="959664" y="2148477"/>
                    <a:pt x="961157" y="2150964"/>
                    <a:pt x="962649" y="2153451"/>
                  </a:cubicBezTo>
                  <a:cubicBezTo>
                    <a:pt x="966131" y="2158425"/>
                    <a:pt x="971602" y="2167379"/>
                    <a:pt x="974587" y="2169368"/>
                  </a:cubicBezTo>
                  <a:cubicBezTo>
                    <a:pt x="981053" y="2173348"/>
                    <a:pt x="988016" y="2177327"/>
                    <a:pt x="992493" y="2179317"/>
                  </a:cubicBezTo>
                  <a:cubicBezTo>
                    <a:pt x="997964" y="2181306"/>
                    <a:pt x="1001944" y="2186778"/>
                    <a:pt x="1005426" y="2191752"/>
                  </a:cubicBezTo>
                  <a:cubicBezTo>
                    <a:pt x="1007415" y="2194239"/>
                    <a:pt x="1008907" y="2196228"/>
                    <a:pt x="1010400" y="2197721"/>
                  </a:cubicBezTo>
                  <a:cubicBezTo>
                    <a:pt x="1011892" y="2199213"/>
                    <a:pt x="1015374" y="2200705"/>
                    <a:pt x="1018856" y="2202695"/>
                  </a:cubicBezTo>
                  <a:cubicBezTo>
                    <a:pt x="1026317" y="2206176"/>
                    <a:pt x="1034773" y="2210653"/>
                    <a:pt x="1038752" y="2217617"/>
                  </a:cubicBezTo>
                  <a:cubicBezTo>
                    <a:pt x="1041239" y="2222093"/>
                    <a:pt x="1045218" y="2228560"/>
                    <a:pt x="1048700" y="2234529"/>
                  </a:cubicBezTo>
                  <a:cubicBezTo>
                    <a:pt x="1052679" y="2240995"/>
                    <a:pt x="1056161" y="2246466"/>
                    <a:pt x="1057653" y="2248953"/>
                  </a:cubicBezTo>
                  <a:cubicBezTo>
                    <a:pt x="1061633" y="2255917"/>
                    <a:pt x="1059643" y="2269347"/>
                    <a:pt x="1055166" y="2274819"/>
                  </a:cubicBezTo>
                  <a:cubicBezTo>
                    <a:pt x="1053674" y="2276808"/>
                    <a:pt x="1051685" y="2278300"/>
                    <a:pt x="1049695" y="2279793"/>
                  </a:cubicBezTo>
                  <a:cubicBezTo>
                    <a:pt x="1046213" y="2282280"/>
                    <a:pt x="1042234" y="2285761"/>
                    <a:pt x="1041737" y="2289243"/>
                  </a:cubicBezTo>
                  <a:cubicBezTo>
                    <a:pt x="1039747" y="2300684"/>
                    <a:pt x="1038752" y="2307647"/>
                    <a:pt x="1039747" y="2310135"/>
                  </a:cubicBezTo>
                  <a:cubicBezTo>
                    <a:pt x="1040244" y="2311129"/>
                    <a:pt x="1040244" y="2311627"/>
                    <a:pt x="1040244" y="2312622"/>
                  </a:cubicBezTo>
                  <a:cubicBezTo>
                    <a:pt x="1041239" y="2315606"/>
                    <a:pt x="1041737" y="2318093"/>
                    <a:pt x="1044224" y="2321575"/>
                  </a:cubicBezTo>
                  <a:cubicBezTo>
                    <a:pt x="1044224" y="2321575"/>
                    <a:pt x="1044721" y="2321078"/>
                    <a:pt x="1044721" y="2321078"/>
                  </a:cubicBezTo>
                  <a:cubicBezTo>
                    <a:pt x="1048700" y="2317596"/>
                    <a:pt x="1064617" y="2307647"/>
                    <a:pt x="1069094" y="2303668"/>
                  </a:cubicBezTo>
                  <a:cubicBezTo>
                    <a:pt x="1073570" y="2299689"/>
                    <a:pt x="1084513" y="2286259"/>
                    <a:pt x="1087498" y="2282280"/>
                  </a:cubicBezTo>
                  <a:cubicBezTo>
                    <a:pt x="1090980" y="2278300"/>
                    <a:pt x="1096451" y="2269347"/>
                    <a:pt x="1098441" y="2263378"/>
                  </a:cubicBezTo>
                  <a:cubicBezTo>
                    <a:pt x="1100431" y="2257907"/>
                    <a:pt x="1112368" y="2242487"/>
                    <a:pt x="1117342" y="2237513"/>
                  </a:cubicBezTo>
                  <a:cubicBezTo>
                    <a:pt x="1122316" y="2233036"/>
                    <a:pt x="1126296" y="2230052"/>
                    <a:pt x="1131270" y="2227067"/>
                  </a:cubicBezTo>
                  <a:cubicBezTo>
                    <a:pt x="1135746" y="2224083"/>
                    <a:pt x="1141218" y="2220601"/>
                    <a:pt x="1139725" y="2220104"/>
                  </a:cubicBezTo>
                  <a:cubicBezTo>
                    <a:pt x="1138233" y="2219606"/>
                    <a:pt x="1130772" y="2216124"/>
                    <a:pt x="1128783" y="2217617"/>
                  </a:cubicBezTo>
                  <a:cubicBezTo>
                    <a:pt x="1126793" y="2219109"/>
                    <a:pt x="1129280" y="2224083"/>
                    <a:pt x="1126296" y="2225078"/>
                  </a:cubicBezTo>
                  <a:cubicBezTo>
                    <a:pt x="1123809" y="2226570"/>
                    <a:pt x="1116348" y="2233534"/>
                    <a:pt x="1113861" y="2231047"/>
                  </a:cubicBezTo>
                  <a:cubicBezTo>
                    <a:pt x="1111374" y="2228560"/>
                    <a:pt x="1113363" y="2220601"/>
                    <a:pt x="1118835" y="2214632"/>
                  </a:cubicBezTo>
                  <a:cubicBezTo>
                    <a:pt x="1123809" y="2208663"/>
                    <a:pt x="1128783" y="2211648"/>
                    <a:pt x="1130275" y="2205182"/>
                  </a:cubicBezTo>
                  <a:cubicBezTo>
                    <a:pt x="1131767" y="2198715"/>
                    <a:pt x="1139228" y="2188270"/>
                    <a:pt x="1142710" y="2186778"/>
                  </a:cubicBezTo>
                  <a:cubicBezTo>
                    <a:pt x="1146192" y="2185285"/>
                    <a:pt x="1149674" y="2186778"/>
                    <a:pt x="1151663" y="2183296"/>
                  </a:cubicBezTo>
                  <a:cubicBezTo>
                    <a:pt x="1153653" y="2179814"/>
                    <a:pt x="1155145" y="2179317"/>
                    <a:pt x="1158627" y="2176829"/>
                  </a:cubicBezTo>
                  <a:cubicBezTo>
                    <a:pt x="1162109" y="2173845"/>
                    <a:pt x="1169073" y="2167876"/>
                    <a:pt x="1170068" y="2163399"/>
                  </a:cubicBezTo>
                  <a:cubicBezTo>
                    <a:pt x="1171062" y="2158923"/>
                    <a:pt x="1175042" y="2149969"/>
                    <a:pt x="1177529" y="2146487"/>
                  </a:cubicBezTo>
                  <a:cubicBezTo>
                    <a:pt x="1180016" y="2143006"/>
                    <a:pt x="1187974" y="2139524"/>
                    <a:pt x="1184990" y="2135545"/>
                  </a:cubicBezTo>
                  <a:cubicBezTo>
                    <a:pt x="1182503" y="2131565"/>
                    <a:pt x="1181011" y="2131068"/>
                    <a:pt x="1180016" y="2127089"/>
                  </a:cubicBezTo>
                  <a:cubicBezTo>
                    <a:pt x="1179021" y="2123110"/>
                    <a:pt x="1179021" y="2113161"/>
                    <a:pt x="1182503" y="2115648"/>
                  </a:cubicBezTo>
                  <a:cubicBezTo>
                    <a:pt x="1185985" y="2118135"/>
                    <a:pt x="1188969" y="2121120"/>
                    <a:pt x="1190461" y="2126094"/>
                  </a:cubicBezTo>
                  <a:cubicBezTo>
                    <a:pt x="1191953" y="2130571"/>
                    <a:pt x="1187974" y="2134052"/>
                    <a:pt x="1191953" y="2135047"/>
                  </a:cubicBezTo>
                  <a:cubicBezTo>
                    <a:pt x="1195933" y="2136042"/>
                    <a:pt x="1201901" y="2133555"/>
                    <a:pt x="1204388" y="2132560"/>
                  </a:cubicBezTo>
                  <a:cubicBezTo>
                    <a:pt x="1207373" y="2131565"/>
                    <a:pt x="1211352" y="2125597"/>
                    <a:pt x="1215331" y="2129576"/>
                  </a:cubicBezTo>
                  <a:cubicBezTo>
                    <a:pt x="1219311" y="2133555"/>
                    <a:pt x="1219311" y="2139524"/>
                    <a:pt x="1216326" y="2141016"/>
                  </a:cubicBezTo>
                  <a:cubicBezTo>
                    <a:pt x="1213342" y="2142508"/>
                    <a:pt x="1210357" y="2136042"/>
                    <a:pt x="1208865" y="2141016"/>
                  </a:cubicBezTo>
                  <a:cubicBezTo>
                    <a:pt x="1207373" y="2145990"/>
                    <a:pt x="1208865" y="2154943"/>
                    <a:pt x="1204886" y="2158923"/>
                  </a:cubicBezTo>
                  <a:cubicBezTo>
                    <a:pt x="1200907" y="2162902"/>
                    <a:pt x="1192948" y="2165886"/>
                    <a:pt x="1189466" y="2169368"/>
                  </a:cubicBezTo>
                  <a:cubicBezTo>
                    <a:pt x="1185985" y="2172850"/>
                    <a:pt x="1181508" y="2178322"/>
                    <a:pt x="1178026" y="2182301"/>
                  </a:cubicBezTo>
                  <a:cubicBezTo>
                    <a:pt x="1174544" y="2186280"/>
                    <a:pt x="1174544" y="2195234"/>
                    <a:pt x="1171560" y="2197223"/>
                  </a:cubicBezTo>
                  <a:cubicBezTo>
                    <a:pt x="1168575" y="2198715"/>
                    <a:pt x="1162606" y="2201700"/>
                    <a:pt x="1158130" y="2204684"/>
                  </a:cubicBezTo>
                  <a:cubicBezTo>
                    <a:pt x="1153653" y="2207669"/>
                    <a:pt x="1139725" y="2218114"/>
                    <a:pt x="1143207" y="2218114"/>
                  </a:cubicBezTo>
                  <a:cubicBezTo>
                    <a:pt x="1146689" y="2218114"/>
                    <a:pt x="1155145" y="2213637"/>
                    <a:pt x="1160617" y="2210156"/>
                  </a:cubicBezTo>
                  <a:cubicBezTo>
                    <a:pt x="1166088" y="2206674"/>
                    <a:pt x="1186979" y="2188767"/>
                    <a:pt x="1192948" y="2184291"/>
                  </a:cubicBezTo>
                  <a:cubicBezTo>
                    <a:pt x="1198917" y="2179814"/>
                    <a:pt x="1224782" y="2144995"/>
                    <a:pt x="1228761" y="2139026"/>
                  </a:cubicBezTo>
                  <a:cubicBezTo>
                    <a:pt x="1232741" y="2133058"/>
                    <a:pt x="1262088" y="2089783"/>
                    <a:pt x="1269051" y="2081824"/>
                  </a:cubicBezTo>
                  <a:cubicBezTo>
                    <a:pt x="1276015" y="2073866"/>
                    <a:pt x="1298896" y="2054467"/>
                    <a:pt x="1304865" y="2050488"/>
                  </a:cubicBezTo>
                  <a:cubicBezTo>
                    <a:pt x="1310834" y="2046509"/>
                    <a:pt x="1321777" y="2044519"/>
                    <a:pt x="1324264" y="2039048"/>
                  </a:cubicBezTo>
                  <a:cubicBezTo>
                    <a:pt x="1326751" y="2033576"/>
                    <a:pt x="1340181" y="2013680"/>
                    <a:pt x="1342170" y="2007213"/>
                  </a:cubicBezTo>
                  <a:cubicBezTo>
                    <a:pt x="1344160" y="2000747"/>
                    <a:pt x="1352118" y="1990799"/>
                    <a:pt x="1354108" y="1984333"/>
                  </a:cubicBezTo>
                  <a:cubicBezTo>
                    <a:pt x="1356098" y="1977867"/>
                    <a:pt x="1356098" y="1973887"/>
                    <a:pt x="1354108" y="1975380"/>
                  </a:cubicBezTo>
                  <a:cubicBezTo>
                    <a:pt x="1352118" y="1976872"/>
                    <a:pt x="1345155" y="1985328"/>
                    <a:pt x="1345155" y="1982343"/>
                  </a:cubicBezTo>
                  <a:cubicBezTo>
                    <a:pt x="1345155" y="1979359"/>
                    <a:pt x="1345652" y="1970903"/>
                    <a:pt x="1347642" y="1968416"/>
                  </a:cubicBezTo>
                  <a:cubicBezTo>
                    <a:pt x="1349631" y="1965929"/>
                    <a:pt x="1352118" y="1955483"/>
                    <a:pt x="1352616" y="1950012"/>
                  </a:cubicBezTo>
                  <a:cubicBezTo>
                    <a:pt x="1353113" y="1944540"/>
                    <a:pt x="1350626" y="1926634"/>
                    <a:pt x="1352118" y="1922654"/>
                  </a:cubicBezTo>
                  <a:cubicBezTo>
                    <a:pt x="1353611" y="1918178"/>
                    <a:pt x="1359082" y="1913701"/>
                    <a:pt x="1358087" y="1911711"/>
                  </a:cubicBezTo>
                  <a:cubicBezTo>
                    <a:pt x="1357092" y="1909722"/>
                    <a:pt x="1351621" y="1902261"/>
                    <a:pt x="1352118" y="1899774"/>
                  </a:cubicBezTo>
                  <a:cubicBezTo>
                    <a:pt x="1352616" y="1897287"/>
                    <a:pt x="1362067" y="1905245"/>
                    <a:pt x="1363061" y="1903256"/>
                  </a:cubicBezTo>
                  <a:cubicBezTo>
                    <a:pt x="1364056" y="1901266"/>
                    <a:pt x="1360077" y="1883359"/>
                    <a:pt x="1363061" y="1879380"/>
                  </a:cubicBezTo>
                  <a:cubicBezTo>
                    <a:pt x="1366046" y="1875401"/>
                    <a:pt x="1379476" y="1866447"/>
                    <a:pt x="1376989" y="1864458"/>
                  </a:cubicBezTo>
                  <a:cubicBezTo>
                    <a:pt x="1374502" y="1862468"/>
                    <a:pt x="1358087" y="1855504"/>
                    <a:pt x="1361072" y="1852023"/>
                  </a:cubicBezTo>
                  <a:cubicBezTo>
                    <a:pt x="1364056" y="1848541"/>
                    <a:pt x="1374004" y="1857494"/>
                    <a:pt x="1374502" y="1855007"/>
                  </a:cubicBezTo>
                  <a:cubicBezTo>
                    <a:pt x="1374999" y="1852520"/>
                    <a:pt x="1376989" y="1841080"/>
                    <a:pt x="1381963" y="1843567"/>
                  </a:cubicBezTo>
                  <a:cubicBezTo>
                    <a:pt x="1386937" y="1846054"/>
                    <a:pt x="1387434" y="1853017"/>
                    <a:pt x="1391911" y="1851525"/>
                  </a:cubicBezTo>
                  <a:cubicBezTo>
                    <a:pt x="1396388" y="1850033"/>
                    <a:pt x="1404844" y="1833121"/>
                    <a:pt x="1409818" y="1828644"/>
                  </a:cubicBezTo>
                  <a:cubicBezTo>
                    <a:pt x="1414792" y="1824168"/>
                    <a:pt x="1438667" y="1808748"/>
                    <a:pt x="1444636" y="1806758"/>
                  </a:cubicBezTo>
                  <a:cubicBezTo>
                    <a:pt x="1450605" y="1804769"/>
                    <a:pt x="1471994" y="1787857"/>
                    <a:pt x="1476968" y="1785370"/>
                  </a:cubicBezTo>
                  <a:cubicBezTo>
                    <a:pt x="1481444" y="1782883"/>
                    <a:pt x="1494874" y="1767961"/>
                    <a:pt x="1498356" y="1770448"/>
                  </a:cubicBezTo>
                  <a:cubicBezTo>
                    <a:pt x="1501838" y="1772438"/>
                    <a:pt x="1503828" y="1778406"/>
                    <a:pt x="1507309" y="1776914"/>
                  </a:cubicBezTo>
                  <a:cubicBezTo>
                    <a:pt x="1510791" y="1775422"/>
                    <a:pt x="1523724" y="1760997"/>
                    <a:pt x="1530190" y="1762987"/>
                  </a:cubicBezTo>
                  <a:cubicBezTo>
                    <a:pt x="1536657" y="1764479"/>
                    <a:pt x="1544118" y="1764976"/>
                    <a:pt x="1547599" y="1766966"/>
                  </a:cubicBezTo>
                  <a:cubicBezTo>
                    <a:pt x="1551081" y="1768458"/>
                    <a:pt x="1552076" y="1768956"/>
                    <a:pt x="1554066" y="1765474"/>
                  </a:cubicBezTo>
                  <a:cubicBezTo>
                    <a:pt x="1555558" y="1761495"/>
                    <a:pt x="1556553" y="1754531"/>
                    <a:pt x="1563516" y="1754033"/>
                  </a:cubicBezTo>
                  <a:cubicBezTo>
                    <a:pt x="1570480" y="1753536"/>
                    <a:pt x="1579433" y="1748064"/>
                    <a:pt x="1581423" y="1746075"/>
                  </a:cubicBezTo>
                  <a:cubicBezTo>
                    <a:pt x="1583413" y="1744085"/>
                    <a:pt x="1586895" y="1743090"/>
                    <a:pt x="1593361" y="1743090"/>
                  </a:cubicBezTo>
                  <a:cubicBezTo>
                    <a:pt x="1599827" y="1743090"/>
                    <a:pt x="1608283" y="1739608"/>
                    <a:pt x="1604801" y="1737619"/>
                  </a:cubicBezTo>
                  <a:cubicBezTo>
                    <a:pt x="1601319" y="1735132"/>
                    <a:pt x="1592864" y="1732147"/>
                    <a:pt x="1599330" y="1728168"/>
                  </a:cubicBezTo>
                  <a:cubicBezTo>
                    <a:pt x="1605796" y="1724189"/>
                    <a:pt x="1615247" y="1719712"/>
                    <a:pt x="1620718" y="1720210"/>
                  </a:cubicBezTo>
                  <a:cubicBezTo>
                    <a:pt x="1626190" y="1721204"/>
                    <a:pt x="1627184" y="1725681"/>
                    <a:pt x="1631164" y="1724189"/>
                  </a:cubicBezTo>
                  <a:cubicBezTo>
                    <a:pt x="1635143" y="1722697"/>
                    <a:pt x="1639122" y="1718717"/>
                    <a:pt x="1645589" y="1719712"/>
                  </a:cubicBezTo>
                  <a:cubicBezTo>
                    <a:pt x="1652055" y="1720707"/>
                    <a:pt x="1655537" y="1727671"/>
                    <a:pt x="1664490" y="1727173"/>
                  </a:cubicBezTo>
                  <a:cubicBezTo>
                    <a:pt x="1673444" y="1726676"/>
                    <a:pt x="1682894" y="1728665"/>
                    <a:pt x="1681402" y="1723194"/>
                  </a:cubicBezTo>
                  <a:cubicBezTo>
                    <a:pt x="1679910" y="1717723"/>
                    <a:pt x="1676428" y="1707277"/>
                    <a:pt x="1682894" y="1708769"/>
                  </a:cubicBezTo>
                  <a:cubicBezTo>
                    <a:pt x="1689360" y="1710262"/>
                    <a:pt x="1682894" y="1723691"/>
                    <a:pt x="1690355" y="1724189"/>
                  </a:cubicBezTo>
                  <a:cubicBezTo>
                    <a:pt x="1697319" y="1725184"/>
                    <a:pt x="1720200" y="1725184"/>
                    <a:pt x="1730645" y="1725681"/>
                  </a:cubicBezTo>
                  <a:cubicBezTo>
                    <a:pt x="1741091" y="1726178"/>
                    <a:pt x="1752531" y="1719712"/>
                    <a:pt x="1752034" y="1716230"/>
                  </a:cubicBezTo>
                  <a:cubicBezTo>
                    <a:pt x="1751536" y="1712749"/>
                    <a:pt x="1745568" y="1707277"/>
                    <a:pt x="1749049" y="1704293"/>
                  </a:cubicBezTo>
                  <a:cubicBezTo>
                    <a:pt x="1752531" y="1701308"/>
                    <a:pt x="1774914" y="1684894"/>
                    <a:pt x="1780386" y="1683899"/>
                  </a:cubicBezTo>
                  <a:cubicBezTo>
                    <a:pt x="1785857" y="1682904"/>
                    <a:pt x="1805256" y="1676935"/>
                    <a:pt x="1808738" y="1672459"/>
                  </a:cubicBezTo>
                  <a:cubicBezTo>
                    <a:pt x="1812220" y="1667982"/>
                    <a:pt x="1809236" y="1644106"/>
                    <a:pt x="1812220" y="1640625"/>
                  </a:cubicBezTo>
                  <a:cubicBezTo>
                    <a:pt x="1815205" y="1637143"/>
                    <a:pt x="1827640" y="1612272"/>
                    <a:pt x="1832614" y="1607796"/>
                  </a:cubicBezTo>
                  <a:cubicBezTo>
                    <a:pt x="1837588" y="1603319"/>
                    <a:pt x="1859474" y="1584915"/>
                    <a:pt x="1861961" y="1580438"/>
                  </a:cubicBezTo>
                  <a:cubicBezTo>
                    <a:pt x="1864448" y="1575962"/>
                    <a:pt x="1860468" y="1572480"/>
                    <a:pt x="1864945" y="1569495"/>
                  </a:cubicBezTo>
                  <a:cubicBezTo>
                    <a:pt x="1869422" y="1566511"/>
                    <a:pt x="1874396" y="1557060"/>
                    <a:pt x="1878375" y="1551589"/>
                  </a:cubicBezTo>
                  <a:cubicBezTo>
                    <a:pt x="1882354" y="1546117"/>
                    <a:pt x="1884344" y="1540646"/>
                    <a:pt x="1889816" y="1537661"/>
                  </a:cubicBezTo>
                  <a:cubicBezTo>
                    <a:pt x="1895287" y="1534677"/>
                    <a:pt x="1902251" y="1525226"/>
                    <a:pt x="1904240" y="1521744"/>
                  </a:cubicBezTo>
                  <a:cubicBezTo>
                    <a:pt x="1906230" y="1518262"/>
                    <a:pt x="1910209" y="1470511"/>
                    <a:pt x="1913193" y="1460563"/>
                  </a:cubicBezTo>
                  <a:cubicBezTo>
                    <a:pt x="1916178" y="1450615"/>
                    <a:pt x="1924136" y="1439175"/>
                    <a:pt x="1930603" y="1432708"/>
                  </a:cubicBezTo>
                  <a:cubicBezTo>
                    <a:pt x="1937069" y="1426740"/>
                    <a:pt x="1950499" y="1418781"/>
                    <a:pt x="1950499" y="1414304"/>
                  </a:cubicBezTo>
                  <a:cubicBezTo>
                    <a:pt x="1950499" y="1409330"/>
                    <a:pt x="1952986" y="1372025"/>
                    <a:pt x="1958955" y="1358595"/>
                  </a:cubicBezTo>
                  <a:cubicBezTo>
                    <a:pt x="1964924" y="1345165"/>
                    <a:pt x="1981836" y="1307362"/>
                    <a:pt x="1981338" y="1301393"/>
                  </a:cubicBezTo>
                  <a:cubicBezTo>
                    <a:pt x="1981338" y="1295921"/>
                    <a:pt x="1979846" y="1237725"/>
                    <a:pt x="1981338" y="1226782"/>
                  </a:cubicBezTo>
                  <a:cubicBezTo>
                    <a:pt x="1982830" y="1215342"/>
                    <a:pt x="1993276" y="1190471"/>
                    <a:pt x="1992281" y="1188481"/>
                  </a:cubicBezTo>
                  <a:cubicBezTo>
                    <a:pt x="1990789" y="1186492"/>
                    <a:pt x="1982333" y="1182015"/>
                    <a:pt x="1985317" y="1176544"/>
                  </a:cubicBezTo>
                  <a:cubicBezTo>
                    <a:pt x="1988302" y="1171072"/>
                    <a:pt x="1994271" y="1166098"/>
                    <a:pt x="1994271" y="1160129"/>
                  </a:cubicBezTo>
                  <a:cubicBezTo>
                    <a:pt x="1993773" y="1154160"/>
                    <a:pt x="1989794" y="1152668"/>
                    <a:pt x="1993773" y="1146699"/>
                  </a:cubicBezTo>
                  <a:cubicBezTo>
                    <a:pt x="1997753" y="1140731"/>
                    <a:pt x="2000240" y="1136751"/>
                    <a:pt x="2002727" y="1132275"/>
                  </a:cubicBezTo>
                  <a:cubicBezTo>
                    <a:pt x="2005214" y="1127798"/>
                    <a:pt x="2011680" y="1135756"/>
                    <a:pt x="2012675" y="1130782"/>
                  </a:cubicBezTo>
                  <a:cubicBezTo>
                    <a:pt x="2013670" y="1125808"/>
                    <a:pt x="2004219" y="1120834"/>
                    <a:pt x="2006209" y="1115860"/>
                  </a:cubicBezTo>
                  <a:cubicBezTo>
                    <a:pt x="2008696" y="1110886"/>
                    <a:pt x="2010188" y="1106907"/>
                    <a:pt x="2017649" y="1109394"/>
                  </a:cubicBezTo>
                  <a:cubicBezTo>
                    <a:pt x="2025110" y="1111881"/>
                    <a:pt x="2016157" y="1121829"/>
                    <a:pt x="2023618" y="1123321"/>
                  </a:cubicBezTo>
                  <a:cubicBezTo>
                    <a:pt x="2031079" y="1124813"/>
                    <a:pt x="2029587" y="1124813"/>
                    <a:pt x="2037545" y="1118845"/>
                  </a:cubicBezTo>
                  <a:cubicBezTo>
                    <a:pt x="2045504" y="1112876"/>
                    <a:pt x="2068882" y="1079052"/>
                    <a:pt x="2076343" y="1068109"/>
                  </a:cubicBezTo>
                  <a:cubicBezTo>
                    <a:pt x="2083804" y="1057166"/>
                    <a:pt x="2089773" y="1044233"/>
                    <a:pt x="2092260" y="1038762"/>
                  </a:cubicBezTo>
                  <a:cubicBezTo>
                    <a:pt x="2094747" y="1032793"/>
                    <a:pt x="2106685" y="1016379"/>
                    <a:pt x="2111162" y="1012399"/>
                  </a:cubicBezTo>
                  <a:cubicBezTo>
                    <a:pt x="2115141" y="1008420"/>
                    <a:pt x="2130560" y="988026"/>
                    <a:pt x="2137027" y="985042"/>
                  </a:cubicBezTo>
                  <a:cubicBezTo>
                    <a:pt x="2143493" y="982058"/>
                    <a:pt x="2153441" y="976586"/>
                    <a:pt x="2157918" y="970120"/>
                  </a:cubicBezTo>
                  <a:cubicBezTo>
                    <a:pt x="2162892" y="963653"/>
                    <a:pt x="2194229" y="927840"/>
                    <a:pt x="2201192" y="920877"/>
                  </a:cubicBezTo>
                  <a:cubicBezTo>
                    <a:pt x="2207659" y="913913"/>
                    <a:pt x="2227555" y="887053"/>
                    <a:pt x="2232032" y="877602"/>
                  </a:cubicBezTo>
                  <a:cubicBezTo>
                    <a:pt x="2236508" y="868151"/>
                    <a:pt x="2250436" y="830348"/>
                    <a:pt x="2251928" y="816918"/>
                  </a:cubicBezTo>
                  <a:cubicBezTo>
                    <a:pt x="2253420" y="803488"/>
                    <a:pt x="2250436" y="792048"/>
                    <a:pt x="2253420" y="788566"/>
                  </a:cubicBezTo>
                  <a:cubicBezTo>
                    <a:pt x="2256902" y="785582"/>
                    <a:pt x="2261378" y="771157"/>
                    <a:pt x="2260384" y="765188"/>
                  </a:cubicBezTo>
                  <a:close/>
                </a:path>
              </a:pathLst>
            </a:custGeom>
            <a:grpFill/>
            <a:ln w="4964" cap="flat">
              <a:noFill/>
              <a:prstDash val="solid"/>
              <a:miter/>
            </a:ln>
          </p:spPr>
          <p:txBody>
            <a:bodyPr rtlCol="0" anchor="ctr"/>
            <a:lstStyle/>
            <a:p>
              <a:endParaRPr lang="en-ID"/>
            </a:p>
          </p:txBody>
        </p:sp>
      </p:grpSp>
      <p:sp>
        <p:nvSpPr>
          <p:cNvPr id="556" name="Subtitle 4">
            <a:extLst>
              <a:ext uri="{FF2B5EF4-FFF2-40B4-BE49-F238E27FC236}">
                <a16:creationId xmlns:a16="http://schemas.microsoft.com/office/drawing/2014/main" id="{FB6EFB54-7480-4872-A678-BE2AB0926236}"/>
              </a:ext>
            </a:extLst>
          </p:cNvPr>
          <p:cNvSpPr txBox="1">
            <a:spLocks/>
          </p:cNvSpPr>
          <p:nvPr/>
        </p:nvSpPr>
        <p:spPr>
          <a:xfrm>
            <a:off x="6702312" y="695830"/>
            <a:ext cx="2106408" cy="1174681"/>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ID" sz="4000">
                <a:solidFill>
                  <a:srgbClr val="00B0F0"/>
                </a:solidFill>
              </a:rPr>
              <a:t>50%</a:t>
            </a:r>
          </a:p>
          <a:p>
            <a:pPr marL="0" indent="0">
              <a:lnSpc>
                <a:spcPct val="100000"/>
              </a:lnSpc>
              <a:buNone/>
            </a:pPr>
            <a:r>
              <a:rPr lang="en-ID" sz="1400">
                <a:solidFill>
                  <a:schemeClr val="bg2">
                    <a:lumMod val="25000"/>
                  </a:schemeClr>
                </a:solidFill>
              </a:rPr>
              <a:t>Lorem ipsum </a:t>
            </a:r>
            <a:r>
              <a:rPr lang="en-ID" sz="1400" err="1">
                <a:solidFill>
                  <a:schemeClr val="bg2">
                    <a:lumMod val="25000"/>
                  </a:schemeClr>
                </a:solidFill>
              </a:rPr>
              <a:t>dolor</a:t>
            </a:r>
            <a:r>
              <a:rPr lang="en-ID" sz="1400">
                <a:solidFill>
                  <a:schemeClr val="bg2">
                    <a:lumMod val="25000"/>
                  </a:schemeClr>
                </a:solidFill>
              </a:rPr>
              <a:t> sit </a:t>
            </a:r>
            <a:r>
              <a:rPr lang="en-ID" sz="1400" err="1">
                <a:solidFill>
                  <a:schemeClr val="bg2">
                    <a:lumMod val="25000"/>
                  </a:schemeClr>
                </a:solidFill>
              </a:rPr>
              <a:t>amet</a:t>
            </a:r>
            <a:r>
              <a:rPr lang="en-ID" sz="1400">
                <a:solidFill>
                  <a:schemeClr val="bg2">
                    <a:lumMod val="25000"/>
                  </a:schemeClr>
                </a:solidFill>
              </a:rPr>
              <a:t>, </a:t>
            </a:r>
            <a:r>
              <a:rPr lang="en-ID" sz="1400" err="1">
                <a:solidFill>
                  <a:schemeClr val="bg2">
                    <a:lumMod val="25000"/>
                  </a:schemeClr>
                </a:solidFill>
              </a:rPr>
              <a:t>consectetur</a:t>
            </a:r>
            <a:r>
              <a:rPr lang="en-ID" sz="1400">
                <a:solidFill>
                  <a:schemeClr val="bg2">
                    <a:lumMod val="25000"/>
                  </a:schemeClr>
                </a:solidFill>
              </a:rPr>
              <a:t> </a:t>
            </a:r>
            <a:r>
              <a:rPr lang="en-ID" sz="1400" err="1">
                <a:solidFill>
                  <a:schemeClr val="bg2">
                    <a:lumMod val="25000"/>
                  </a:schemeClr>
                </a:solidFill>
              </a:rPr>
              <a:t>adipiscing</a:t>
            </a:r>
            <a:r>
              <a:rPr lang="en-ID" sz="1400">
                <a:solidFill>
                  <a:schemeClr val="bg2">
                    <a:lumMod val="25000"/>
                  </a:schemeClr>
                </a:solidFill>
              </a:rPr>
              <a:t> </a:t>
            </a:r>
            <a:r>
              <a:rPr lang="en-ID" sz="1400" err="1">
                <a:solidFill>
                  <a:schemeClr val="bg2">
                    <a:lumMod val="25000"/>
                  </a:schemeClr>
                </a:solidFill>
              </a:rPr>
              <a:t>elit</a:t>
            </a:r>
            <a:r>
              <a:rPr lang="en-ID" sz="1400">
                <a:solidFill>
                  <a:schemeClr val="bg2">
                    <a:lumMod val="25000"/>
                  </a:schemeClr>
                </a:solidFill>
              </a:rPr>
              <a:t>, </a:t>
            </a:r>
          </a:p>
        </p:txBody>
      </p:sp>
      <p:sp>
        <p:nvSpPr>
          <p:cNvPr id="560" name="Subtitle 4">
            <a:extLst>
              <a:ext uri="{FF2B5EF4-FFF2-40B4-BE49-F238E27FC236}">
                <a16:creationId xmlns:a16="http://schemas.microsoft.com/office/drawing/2014/main" id="{60C8DD1E-6781-4A23-BF7A-08C541D80D03}"/>
              </a:ext>
            </a:extLst>
          </p:cNvPr>
          <p:cNvSpPr txBox="1">
            <a:spLocks/>
          </p:cNvSpPr>
          <p:nvPr/>
        </p:nvSpPr>
        <p:spPr>
          <a:xfrm>
            <a:off x="6702312" y="5021400"/>
            <a:ext cx="4753038" cy="332399"/>
          </a:xfrm>
          <a:prstGeom prst="rect">
            <a:avLst/>
          </a:prstGeom>
        </p:spPr>
        <p:txBody>
          <a:bodyPr vert="horz" wrap="square" lIns="0" tIns="0" rIns="0" bIns="0" rtlCol="0" anchor="b">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400">
                <a:solidFill>
                  <a:srgbClr val="00B0F0"/>
                </a:solidFill>
              </a:rPr>
              <a:t>Lorem ipsum</a:t>
            </a:r>
          </a:p>
        </p:txBody>
      </p:sp>
      <p:sp>
        <p:nvSpPr>
          <p:cNvPr id="561" name="Subtitle 4">
            <a:extLst>
              <a:ext uri="{FF2B5EF4-FFF2-40B4-BE49-F238E27FC236}">
                <a16:creationId xmlns:a16="http://schemas.microsoft.com/office/drawing/2014/main" id="{0212BB10-5936-45CD-80AC-FA68BCFF6105}"/>
              </a:ext>
            </a:extLst>
          </p:cNvPr>
          <p:cNvSpPr txBox="1">
            <a:spLocks/>
          </p:cNvSpPr>
          <p:nvPr/>
        </p:nvSpPr>
        <p:spPr>
          <a:xfrm>
            <a:off x="6702312" y="5537949"/>
            <a:ext cx="3543657" cy="646331"/>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ID" sz="1400">
                <a:solidFill>
                  <a:schemeClr val="bg2">
                    <a:lumMod val="25000"/>
                  </a:schemeClr>
                </a:solidFill>
              </a:rPr>
              <a:t>Lorem ipsum </a:t>
            </a:r>
            <a:r>
              <a:rPr lang="en-ID" sz="1400" err="1">
                <a:solidFill>
                  <a:schemeClr val="bg2">
                    <a:lumMod val="25000"/>
                  </a:schemeClr>
                </a:solidFill>
              </a:rPr>
              <a:t>dolor</a:t>
            </a:r>
            <a:r>
              <a:rPr lang="en-ID" sz="1400">
                <a:solidFill>
                  <a:schemeClr val="bg2">
                    <a:lumMod val="25000"/>
                  </a:schemeClr>
                </a:solidFill>
              </a:rPr>
              <a:t> sit </a:t>
            </a:r>
            <a:r>
              <a:rPr lang="en-ID" sz="1400" err="1">
                <a:solidFill>
                  <a:schemeClr val="bg2">
                    <a:lumMod val="25000"/>
                  </a:schemeClr>
                </a:solidFill>
              </a:rPr>
              <a:t>amet</a:t>
            </a:r>
            <a:r>
              <a:rPr lang="en-ID" sz="1400">
                <a:solidFill>
                  <a:schemeClr val="bg2">
                    <a:lumMod val="25000"/>
                  </a:schemeClr>
                </a:solidFill>
              </a:rPr>
              <a:t>, </a:t>
            </a:r>
            <a:r>
              <a:rPr lang="en-ID" sz="1400" err="1">
                <a:solidFill>
                  <a:schemeClr val="bg2">
                    <a:lumMod val="25000"/>
                  </a:schemeClr>
                </a:solidFill>
              </a:rPr>
              <a:t>consectetur</a:t>
            </a:r>
            <a:r>
              <a:rPr lang="en-ID" sz="1400">
                <a:solidFill>
                  <a:schemeClr val="bg2">
                    <a:lumMod val="25000"/>
                  </a:schemeClr>
                </a:solidFill>
              </a:rPr>
              <a:t> </a:t>
            </a:r>
            <a:r>
              <a:rPr lang="en-ID" sz="1400" err="1">
                <a:solidFill>
                  <a:schemeClr val="bg2">
                    <a:lumMod val="25000"/>
                  </a:schemeClr>
                </a:solidFill>
              </a:rPr>
              <a:t>adipisicing</a:t>
            </a:r>
            <a:r>
              <a:rPr lang="en-ID" sz="1400">
                <a:solidFill>
                  <a:schemeClr val="bg2">
                    <a:lumMod val="25000"/>
                  </a:schemeClr>
                </a:solidFill>
              </a:rPr>
              <a:t> </a:t>
            </a:r>
            <a:r>
              <a:rPr lang="en-ID" sz="1400" err="1">
                <a:solidFill>
                  <a:schemeClr val="bg2">
                    <a:lumMod val="25000"/>
                  </a:schemeClr>
                </a:solidFill>
              </a:rPr>
              <a:t>elit</a:t>
            </a:r>
            <a:r>
              <a:rPr lang="en-ID" sz="1400">
                <a:solidFill>
                  <a:schemeClr val="bg2">
                    <a:lumMod val="25000"/>
                  </a:schemeClr>
                </a:solidFill>
              </a:rPr>
              <a:t>, </a:t>
            </a:r>
            <a:r>
              <a:rPr lang="en-ID" sz="1400" err="1">
                <a:solidFill>
                  <a:schemeClr val="bg2">
                    <a:lumMod val="25000"/>
                  </a:schemeClr>
                </a:solidFill>
              </a:rPr>
              <a:t>sed</a:t>
            </a:r>
            <a:r>
              <a:rPr lang="en-ID" sz="1400">
                <a:solidFill>
                  <a:schemeClr val="bg2">
                    <a:lumMod val="25000"/>
                  </a:schemeClr>
                </a:solidFill>
              </a:rPr>
              <a:t> do </a:t>
            </a:r>
            <a:r>
              <a:rPr lang="en-ID" sz="1400" err="1">
                <a:solidFill>
                  <a:schemeClr val="bg2">
                    <a:lumMod val="25000"/>
                  </a:schemeClr>
                </a:solidFill>
              </a:rPr>
              <a:t>eiusmod</a:t>
            </a:r>
            <a:r>
              <a:rPr lang="en-ID" sz="1400">
                <a:solidFill>
                  <a:schemeClr val="bg2">
                    <a:lumMod val="25000"/>
                  </a:schemeClr>
                </a:solidFill>
              </a:rPr>
              <a:t> </a:t>
            </a:r>
            <a:r>
              <a:rPr lang="en-ID" sz="1400" err="1">
                <a:solidFill>
                  <a:schemeClr val="bg2">
                    <a:lumMod val="25000"/>
                  </a:schemeClr>
                </a:solidFill>
              </a:rPr>
              <a:t>tempor</a:t>
            </a:r>
            <a:r>
              <a:rPr lang="en-ID" sz="1400">
                <a:solidFill>
                  <a:schemeClr val="bg2">
                    <a:lumMod val="25000"/>
                  </a:schemeClr>
                </a:solidFill>
              </a:rPr>
              <a:t> </a:t>
            </a:r>
            <a:r>
              <a:rPr lang="en-ID" sz="1400" err="1">
                <a:solidFill>
                  <a:schemeClr val="bg2">
                    <a:lumMod val="25000"/>
                  </a:schemeClr>
                </a:solidFill>
              </a:rPr>
              <a:t>incididunt</a:t>
            </a:r>
            <a:r>
              <a:rPr lang="en-ID" sz="1400">
                <a:solidFill>
                  <a:schemeClr val="bg2">
                    <a:lumMod val="25000"/>
                  </a:schemeClr>
                </a:solidFill>
              </a:rPr>
              <a:t> </a:t>
            </a:r>
            <a:r>
              <a:rPr lang="en-ID" sz="1400" err="1">
                <a:solidFill>
                  <a:schemeClr val="bg2">
                    <a:lumMod val="25000"/>
                  </a:schemeClr>
                </a:solidFill>
              </a:rPr>
              <a:t>ut</a:t>
            </a:r>
            <a:r>
              <a:rPr lang="en-ID" sz="1400">
                <a:solidFill>
                  <a:schemeClr val="bg2">
                    <a:lumMod val="25000"/>
                  </a:schemeClr>
                </a:solidFill>
              </a:rPr>
              <a:t> </a:t>
            </a:r>
            <a:r>
              <a:rPr lang="en-ID" sz="1400" err="1">
                <a:solidFill>
                  <a:schemeClr val="bg2">
                    <a:lumMod val="25000"/>
                  </a:schemeClr>
                </a:solidFill>
              </a:rPr>
              <a:t>labore</a:t>
            </a:r>
            <a:r>
              <a:rPr lang="en-ID" sz="1400">
                <a:solidFill>
                  <a:schemeClr val="bg2">
                    <a:lumMod val="25000"/>
                  </a:schemeClr>
                </a:solidFill>
              </a:rPr>
              <a:t> et dolore magna </a:t>
            </a:r>
            <a:r>
              <a:rPr lang="en-ID" sz="1400" err="1">
                <a:solidFill>
                  <a:schemeClr val="bg2">
                    <a:lumMod val="25000"/>
                  </a:schemeClr>
                </a:solidFill>
              </a:rPr>
              <a:t>aliqua</a:t>
            </a:r>
            <a:r>
              <a:rPr lang="en-ID" sz="1400">
                <a:solidFill>
                  <a:schemeClr val="bg2">
                    <a:lumMod val="25000"/>
                  </a:schemeClr>
                </a:solidFill>
              </a:rPr>
              <a:t>. </a:t>
            </a:r>
          </a:p>
        </p:txBody>
      </p:sp>
      <p:sp>
        <p:nvSpPr>
          <p:cNvPr id="69" name="Rectangle 68">
            <a:extLst>
              <a:ext uri="{FF2B5EF4-FFF2-40B4-BE49-F238E27FC236}">
                <a16:creationId xmlns:a16="http://schemas.microsoft.com/office/drawing/2014/main" id="{D9C0B8FA-982B-4DCA-ABDF-2B3DEEF84617}"/>
              </a:ext>
            </a:extLst>
          </p:cNvPr>
          <p:cNvSpPr/>
          <p:nvPr/>
        </p:nvSpPr>
        <p:spPr>
          <a:xfrm flipH="1">
            <a:off x="-2" y="0"/>
            <a:ext cx="6085985" cy="6858000"/>
          </a:xfrm>
          <a:prstGeom prst="rect">
            <a:avLst/>
          </a:prstGeom>
          <a:gradFill flip="none" rotWithShape="1">
            <a:gsLst>
              <a:gs pos="99000">
                <a:schemeClr val="tx1">
                  <a:alpha val="68000"/>
                </a:schemeClr>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0DC05E37-B30E-4B95-B3BF-E7E5BE615F5F}"/>
              </a:ext>
            </a:extLst>
          </p:cNvPr>
          <p:cNvSpPr/>
          <p:nvPr/>
        </p:nvSpPr>
        <p:spPr>
          <a:xfrm rot="10800000">
            <a:off x="-10018" y="-1"/>
            <a:ext cx="6096000" cy="6858001"/>
          </a:xfrm>
          <a:prstGeom prst="rect">
            <a:avLst/>
          </a:prstGeom>
          <a:gradFill flip="none" rotWithShape="1">
            <a:gsLst>
              <a:gs pos="100000">
                <a:schemeClr val="tx2">
                  <a:lumMod val="50000"/>
                </a:schemeClr>
              </a:gs>
              <a:gs pos="0">
                <a:schemeClr val="tx2">
                  <a:lumMod val="75000"/>
                  <a:alpha val="73000"/>
                </a:schemeClr>
              </a:gs>
              <a:gs pos="43000">
                <a:schemeClr val="tx2">
                  <a:lumMod val="75000"/>
                  <a:alpha val="85000"/>
                </a:schemeClr>
              </a:gs>
            </a:gsLst>
            <a:lin ang="18900000" scaled="1"/>
            <a:tileRect/>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502" name="Group 501">
            <a:extLst>
              <a:ext uri="{FF2B5EF4-FFF2-40B4-BE49-F238E27FC236}">
                <a16:creationId xmlns:a16="http://schemas.microsoft.com/office/drawing/2014/main" id="{859E34D4-99BE-4F4E-9B42-D2FE588FA349}"/>
              </a:ext>
            </a:extLst>
          </p:cNvPr>
          <p:cNvGrpSpPr/>
          <p:nvPr/>
        </p:nvGrpSpPr>
        <p:grpSpPr>
          <a:xfrm>
            <a:off x="2316679" y="2412577"/>
            <a:ext cx="1462644" cy="1885436"/>
            <a:chOff x="1617518" y="763501"/>
            <a:chExt cx="1994793" cy="2571410"/>
          </a:xfrm>
          <a:gradFill>
            <a:gsLst>
              <a:gs pos="14000">
                <a:srgbClr val="00B0F0"/>
              </a:gs>
              <a:gs pos="100000">
                <a:srgbClr val="0070C0"/>
              </a:gs>
            </a:gsLst>
            <a:lin ang="5400000" scaled="1"/>
          </a:gradFill>
          <a:effectLst>
            <a:outerShdw blurRad="50800" dist="38100" dir="2700000" algn="tl" rotWithShape="0">
              <a:prstClr val="black">
                <a:alpha val="40000"/>
              </a:prstClr>
            </a:outerShdw>
          </a:effectLst>
        </p:grpSpPr>
        <p:sp>
          <p:nvSpPr>
            <p:cNvPr id="503" name="Freeform: Shape 502">
              <a:extLst>
                <a:ext uri="{FF2B5EF4-FFF2-40B4-BE49-F238E27FC236}">
                  <a16:creationId xmlns:a16="http://schemas.microsoft.com/office/drawing/2014/main" id="{8D048343-CC58-47B5-A3D9-B235DFB4A36C}"/>
                </a:ext>
              </a:extLst>
            </p:cNvPr>
            <p:cNvSpPr/>
            <p:nvPr/>
          </p:nvSpPr>
          <p:spPr>
            <a:xfrm>
              <a:off x="2532433" y="2553178"/>
              <a:ext cx="13662" cy="40985"/>
            </a:xfrm>
            <a:custGeom>
              <a:avLst/>
              <a:gdLst>
                <a:gd name="connsiteX0" fmla="*/ 3281 w 9525"/>
                <a:gd name="connsiteY0" fmla="*/ 953 h 28575"/>
                <a:gd name="connsiteX1" fmla="*/ 13758 w 9525"/>
                <a:gd name="connsiteY1" fmla="*/ 16192 h 28575"/>
                <a:gd name="connsiteX2" fmla="*/ 16616 w 9525"/>
                <a:gd name="connsiteY2" fmla="*/ 26670 h 28575"/>
                <a:gd name="connsiteX3" fmla="*/ 9948 w 9525"/>
                <a:gd name="connsiteY3" fmla="*/ 31433 h 28575"/>
                <a:gd name="connsiteX4" fmla="*/ 423 w 9525"/>
                <a:gd name="connsiteY4" fmla="*/ 20955 h 28575"/>
                <a:gd name="connsiteX5" fmla="*/ 423 w 9525"/>
                <a:gd name="connsiteY5" fmla="*/ 0 h 28575"/>
                <a:gd name="connsiteX6" fmla="*/ 3281 w 9525"/>
                <a:gd name="connsiteY6" fmla="*/ 953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 h="28575">
                  <a:moveTo>
                    <a:pt x="3281" y="953"/>
                  </a:moveTo>
                  <a:cubicBezTo>
                    <a:pt x="3281" y="953"/>
                    <a:pt x="13758" y="16192"/>
                    <a:pt x="13758" y="16192"/>
                  </a:cubicBezTo>
                  <a:cubicBezTo>
                    <a:pt x="13758" y="16192"/>
                    <a:pt x="16616" y="26670"/>
                    <a:pt x="16616" y="26670"/>
                  </a:cubicBezTo>
                  <a:cubicBezTo>
                    <a:pt x="16616" y="26670"/>
                    <a:pt x="9948" y="31433"/>
                    <a:pt x="9948" y="31433"/>
                  </a:cubicBezTo>
                  <a:lnTo>
                    <a:pt x="423" y="20955"/>
                  </a:lnTo>
                  <a:cubicBezTo>
                    <a:pt x="423" y="20955"/>
                    <a:pt x="-529" y="2858"/>
                    <a:pt x="423" y="0"/>
                  </a:cubicBezTo>
                  <a:cubicBezTo>
                    <a:pt x="1376" y="953"/>
                    <a:pt x="4233" y="953"/>
                    <a:pt x="3281" y="953"/>
                  </a:cubicBezTo>
                  <a:close/>
                </a:path>
              </a:pathLst>
            </a:custGeom>
            <a:grpFill/>
            <a:ln w="9525" cap="flat">
              <a:noFill/>
              <a:prstDash val="solid"/>
              <a:miter/>
            </a:ln>
          </p:spPr>
          <p:txBody>
            <a:bodyPr rtlCol="0" anchor="ctr"/>
            <a:lstStyle/>
            <a:p>
              <a:endParaRPr lang="en-ID"/>
            </a:p>
          </p:txBody>
        </p:sp>
        <p:sp>
          <p:nvSpPr>
            <p:cNvPr id="504" name="Freeform: Shape 503">
              <a:extLst>
                <a:ext uri="{FF2B5EF4-FFF2-40B4-BE49-F238E27FC236}">
                  <a16:creationId xmlns:a16="http://schemas.microsoft.com/office/drawing/2014/main" id="{B02550A0-07C8-445E-A9C1-9B0C943634CF}"/>
                </a:ext>
              </a:extLst>
            </p:cNvPr>
            <p:cNvSpPr/>
            <p:nvPr/>
          </p:nvSpPr>
          <p:spPr>
            <a:xfrm>
              <a:off x="2418283" y="2646078"/>
              <a:ext cx="54647" cy="81970"/>
            </a:xfrm>
            <a:custGeom>
              <a:avLst/>
              <a:gdLst>
                <a:gd name="connsiteX0" fmla="*/ 37147 w 38100"/>
                <a:gd name="connsiteY0" fmla="*/ 65722 h 57150"/>
                <a:gd name="connsiteX1" fmla="*/ 40958 w 38100"/>
                <a:gd name="connsiteY1" fmla="*/ 40005 h 57150"/>
                <a:gd name="connsiteX2" fmla="*/ 29528 w 38100"/>
                <a:gd name="connsiteY2" fmla="*/ 22860 h 57150"/>
                <a:gd name="connsiteX3" fmla="*/ 17145 w 38100"/>
                <a:gd name="connsiteY3" fmla="*/ 7620 h 57150"/>
                <a:gd name="connsiteX4" fmla="*/ 8572 w 38100"/>
                <a:gd name="connsiteY4" fmla="*/ 0 h 57150"/>
                <a:gd name="connsiteX5" fmla="*/ 0 w 38100"/>
                <a:gd name="connsiteY5" fmla="*/ 2858 h 57150"/>
                <a:gd name="connsiteX6" fmla="*/ 1905 w 38100"/>
                <a:gd name="connsiteY6" fmla="*/ 17145 h 57150"/>
                <a:gd name="connsiteX7" fmla="*/ 15240 w 38100"/>
                <a:gd name="connsiteY7" fmla="*/ 25717 h 57150"/>
                <a:gd name="connsiteX8" fmla="*/ 22860 w 38100"/>
                <a:gd name="connsiteY8" fmla="*/ 48577 h 57150"/>
                <a:gd name="connsiteX9" fmla="*/ 30480 w 38100"/>
                <a:gd name="connsiteY9" fmla="*/ 58102 h 57150"/>
                <a:gd name="connsiteX10" fmla="*/ 37147 w 38100"/>
                <a:gd name="connsiteY10" fmla="*/ 657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00" h="57150">
                  <a:moveTo>
                    <a:pt x="37147" y="65722"/>
                  </a:moveTo>
                  <a:lnTo>
                    <a:pt x="40958" y="40005"/>
                  </a:lnTo>
                  <a:lnTo>
                    <a:pt x="29528" y="22860"/>
                  </a:lnTo>
                  <a:cubicBezTo>
                    <a:pt x="29528" y="22860"/>
                    <a:pt x="18097" y="8572"/>
                    <a:pt x="17145" y="7620"/>
                  </a:cubicBezTo>
                  <a:cubicBezTo>
                    <a:pt x="16192" y="6667"/>
                    <a:pt x="9525" y="0"/>
                    <a:pt x="8572" y="0"/>
                  </a:cubicBezTo>
                  <a:cubicBezTo>
                    <a:pt x="7620" y="0"/>
                    <a:pt x="0" y="2858"/>
                    <a:pt x="0" y="2858"/>
                  </a:cubicBezTo>
                  <a:lnTo>
                    <a:pt x="1905" y="17145"/>
                  </a:lnTo>
                  <a:cubicBezTo>
                    <a:pt x="1905" y="17145"/>
                    <a:pt x="14288" y="19050"/>
                    <a:pt x="15240" y="25717"/>
                  </a:cubicBezTo>
                  <a:cubicBezTo>
                    <a:pt x="16192" y="32385"/>
                    <a:pt x="22860" y="48577"/>
                    <a:pt x="22860" y="48577"/>
                  </a:cubicBezTo>
                  <a:lnTo>
                    <a:pt x="30480" y="58102"/>
                  </a:lnTo>
                  <a:lnTo>
                    <a:pt x="37147" y="65722"/>
                  </a:lnTo>
                  <a:close/>
                </a:path>
              </a:pathLst>
            </a:custGeom>
            <a:grpFill/>
            <a:ln w="9525" cap="flat">
              <a:noFill/>
              <a:prstDash val="solid"/>
              <a:miter/>
            </a:ln>
          </p:spPr>
          <p:txBody>
            <a:bodyPr rtlCol="0" anchor="ctr"/>
            <a:lstStyle/>
            <a:p>
              <a:endParaRPr lang="en-ID"/>
            </a:p>
          </p:txBody>
        </p:sp>
        <p:sp>
          <p:nvSpPr>
            <p:cNvPr id="505" name="Freeform: Shape 504">
              <a:extLst>
                <a:ext uri="{FF2B5EF4-FFF2-40B4-BE49-F238E27FC236}">
                  <a16:creationId xmlns:a16="http://schemas.microsoft.com/office/drawing/2014/main" id="{91998D3F-5656-4E66-AEA2-66BCD08B307D}"/>
                </a:ext>
              </a:extLst>
            </p:cNvPr>
            <p:cNvSpPr/>
            <p:nvPr/>
          </p:nvSpPr>
          <p:spPr>
            <a:xfrm>
              <a:off x="2341626" y="2744442"/>
              <a:ext cx="95632" cy="150278"/>
            </a:xfrm>
            <a:custGeom>
              <a:avLst/>
              <a:gdLst>
                <a:gd name="connsiteX0" fmla="*/ 62971 w 66675"/>
                <a:gd name="connsiteY0" fmla="*/ 46672 h 104775"/>
                <a:gd name="connsiteX1" fmla="*/ 59161 w 66675"/>
                <a:gd name="connsiteY1" fmla="*/ 14288 h 104775"/>
                <a:gd name="connsiteX2" fmla="*/ 42016 w 66675"/>
                <a:gd name="connsiteY2" fmla="*/ 0 h 104775"/>
                <a:gd name="connsiteX3" fmla="*/ 23918 w 66675"/>
                <a:gd name="connsiteY3" fmla="*/ 8572 h 104775"/>
                <a:gd name="connsiteX4" fmla="*/ 2963 w 66675"/>
                <a:gd name="connsiteY4" fmla="*/ 24765 h 104775"/>
                <a:gd name="connsiteX5" fmla="*/ 2963 w 66675"/>
                <a:gd name="connsiteY5" fmla="*/ 55245 h 104775"/>
                <a:gd name="connsiteX6" fmla="*/ 16298 w 66675"/>
                <a:gd name="connsiteY6" fmla="*/ 70485 h 104775"/>
                <a:gd name="connsiteX7" fmla="*/ 25823 w 66675"/>
                <a:gd name="connsiteY7" fmla="*/ 101917 h 104775"/>
                <a:gd name="connsiteX8" fmla="*/ 50588 w 66675"/>
                <a:gd name="connsiteY8" fmla="*/ 107633 h 104775"/>
                <a:gd name="connsiteX9" fmla="*/ 70591 w 66675"/>
                <a:gd name="connsiteY9" fmla="*/ 101917 h 104775"/>
                <a:gd name="connsiteX10" fmla="*/ 62018 w 66675"/>
                <a:gd name="connsiteY10" fmla="*/ 75247 h 104775"/>
                <a:gd name="connsiteX11" fmla="*/ 67733 w 66675"/>
                <a:gd name="connsiteY11" fmla="*/ 67628 h 104775"/>
                <a:gd name="connsiteX12" fmla="*/ 69638 w 66675"/>
                <a:gd name="connsiteY12" fmla="*/ 57150 h 104775"/>
                <a:gd name="connsiteX13" fmla="*/ 62971 w 66675"/>
                <a:gd name="connsiteY13" fmla="*/ 4667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675" h="104775">
                  <a:moveTo>
                    <a:pt x="62971" y="46672"/>
                  </a:moveTo>
                  <a:lnTo>
                    <a:pt x="59161" y="14288"/>
                  </a:lnTo>
                  <a:lnTo>
                    <a:pt x="42016" y="0"/>
                  </a:lnTo>
                  <a:lnTo>
                    <a:pt x="23918" y="8572"/>
                  </a:lnTo>
                  <a:lnTo>
                    <a:pt x="2963" y="24765"/>
                  </a:lnTo>
                  <a:cubicBezTo>
                    <a:pt x="2963" y="24765"/>
                    <a:pt x="-3704" y="41910"/>
                    <a:pt x="2963" y="55245"/>
                  </a:cubicBezTo>
                  <a:cubicBezTo>
                    <a:pt x="9631" y="69533"/>
                    <a:pt x="16298" y="70485"/>
                    <a:pt x="16298" y="70485"/>
                  </a:cubicBezTo>
                  <a:cubicBezTo>
                    <a:pt x="16298" y="70485"/>
                    <a:pt x="19156" y="96203"/>
                    <a:pt x="25823" y="101917"/>
                  </a:cubicBezTo>
                  <a:cubicBezTo>
                    <a:pt x="32491" y="107633"/>
                    <a:pt x="42968" y="108585"/>
                    <a:pt x="50588" y="107633"/>
                  </a:cubicBezTo>
                  <a:cubicBezTo>
                    <a:pt x="58208" y="106680"/>
                    <a:pt x="69638" y="104775"/>
                    <a:pt x="70591" y="101917"/>
                  </a:cubicBezTo>
                  <a:cubicBezTo>
                    <a:pt x="71543" y="99060"/>
                    <a:pt x="62018" y="86678"/>
                    <a:pt x="62018" y="75247"/>
                  </a:cubicBezTo>
                  <a:cubicBezTo>
                    <a:pt x="62018" y="64770"/>
                    <a:pt x="63923" y="71438"/>
                    <a:pt x="67733" y="67628"/>
                  </a:cubicBezTo>
                  <a:cubicBezTo>
                    <a:pt x="71543" y="63817"/>
                    <a:pt x="71543" y="60008"/>
                    <a:pt x="69638" y="57150"/>
                  </a:cubicBezTo>
                  <a:cubicBezTo>
                    <a:pt x="67733" y="55245"/>
                    <a:pt x="62971" y="51435"/>
                    <a:pt x="62971" y="46672"/>
                  </a:cubicBezTo>
                  <a:close/>
                </a:path>
              </a:pathLst>
            </a:custGeom>
            <a:grpFill/>
            <a:ln w="9525" cap="flat">
              <a:noFill/>
              <a:prstDash val="solid"/>
              <a:miter/>
            </a:ln>
          </p:spPr>
          <p:txBody>
            <a:bodyPr rtlCol="0" anchor="ctr"/>
            <a:lstStyle/>
            <a:p>
              <a:endParaRPr lang="en-ID"/>
            </a:p>
          </p:txBody>
        </p:sp>
        <p:sp>
          <p:nvSpPr>
            <p:cNvPr id="506" name="Freeform: Shape 505">
              <a:extLst>
                <a:ext uri="{FF2B5EF4-FFF2-40B4-BE49-F238E27FC236}">
                  <a16:creationId xmlns:a16="http://schemas.microsoft.com/office/drawing/2014/main" id="{5C26B21F-63AC-43DA-ADA8-F9F2A5CE7413}"/>
                </a:ext>
              </a:extLst>
            </p:cNvPr>
            <p:cNvSpPr/>
            <p:nvPr/>
          </p:nvSpPr>
          <p:spPr>
            <a:xfrm>
              <a:off x="1955152" y="2626951"/>
              <a:ext cx="150278" cy="191263"/>
            </a:xfrm>
            <a:custGeom>
              <a:avLst/>
              <a:gdLst>
                <a:gd name="connsiteX0" fmla="*/ 26670 w 104775"/>
                <a:gd name="connsiteY0" fmla="*/ 87630 h 133350"/>
                <a:gd name="connsiteX1" fmla="*/ 44767 w 104775"/>
                <a:gd name="connsiteY1" fmla="*/ 57150 h 133350"/>
                <a:gd name="connsiteX2" fmla="*/ 60960 w 104775"/>
                <a:gd name="connsiteY2" fmla="*/ 58103 h 133350"/>
                <a:gd name="connsiteX3" fmla="*/ 67627 w 104775"/>
                <a:gd name="connsiteY3" fmla="*/ 67628 h 133350"/>
                <a:gd name="connsiteX4" fmla="*/ 49530 w 104775"/>
                <a:gd name="connsiteY4" fmla="*/ 80010 h 133350"/>
                <a:gd name="connsiteX5" fmla="*/ 57150 w 104775"/>
                <a:gd name="connsiteY5" fmla="*/ 87630 h 133350"/>
                <a:gd name="connsiteX6" fmla="*/ 64770 w 104775"/>
                <a:gd name="connsiteY6" fmla="*/ 97155 h 133350"/>
                <a:gd name="connsiteX7" fmla="*/ 62865 w 104775"/>
                <a:gd name="connsiteY7" fmla="*/ 110490 h 133350"/>
                <a:gd name="connsiteX8" fmla="*/ 44767 w 104775"/>
                <a:gd name="connsiteY8" fmla="*/ 123825 h 133350"/>
                <a:gd name="connsiteX9" fmla="*/ 59055 w 104775"/>
                <a:gd name="connsiteY9" fmla="*/ 137160 h 133350"/>
                <a:gd name="connsiteX10" fmla="*/ 69532 w 104775"/>
                <a:gd name="connsiteY10" fmla="*/ 121920 h 133350"/>
                <a:gd name="connsiteX11" fmla="*/ 91440 w 104775"/>
                <a:gd name="connsiteY11" fmla="*/ 119063 h 133350"/>
                <a:gd name="connsiteX12" fmla="*/ 113347 w 104775"/>
                <a:gd name="connsiteY12" fmla="*/ 80963 h 133350"/>
                <a:gd name="connsiteX13" fmla="*/ 100965 w 104775"/>
                <a:gd name="connsiteY13" fmla="*/ 68580 h 133350"/>
                <a:gd name="connsiteX14" fmla="*/ 97155 w 104775"/>
                <a:gd name="connsiteY14" fmla="*/ 25718 h 133350"/>
                <a:gd name="connsiteX15" fmla="*/ 91440 w 104775"/>
                <a:gd name="connsiteY15" fmla="*/ 0 h 133350"/>
                <a:gd name="connsiteX16" fmla="*/ 64770 w 104775"/>
                <a:gd name="connsiteY16" fmla="*/ 25718 h 133350"/>
                <a:gd name="connsiteX17" fmla="*/ 43815 w 104775"/>
                <a:gd name="connsiteY17" fmla="*/ 46673 h 133350"/>
                <a:gd name="connsiteX18" fmla="*/ 45720 w 104775"/>
                <a:gd name="connsiteY18" fmla="*/ 16193 h 133350"/>
                <a:gd name="connsiteX19" fmla="*/ 30480 w 104775"/>
                <a:gd name="connsiteY19" fmla="*/ 32385 h 133350"/>
                <a:gd name="connsiteX20" fmla="*/ 20955 w 104775"/>
                <a:gd name="connsiteY20" fmla="*/ 50483 h 133350"/>
                <a:gd name="connsiteX21" fmla="*/ 14288 w 104775"/>
                <a:gd name="connsiteY21" fmla="*/ 72390 h 133350"/>
                <a:gd name="connsiteX22" fmla="*/ 0 w 104775"/>
                <a:gd name="connsiteY22" fmla="*/ 96203 h 133350"/>
                <a:gd name="connsiteX23" fmla="*/ 26670 w 104775"/>
                <a:gd name="connsiteY23" fmla="*/ 8763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4775" h="133350">
                  <a:moveTo>
                    <a:pt x="26670" y="87630"/>
                  </a:moveTo>
                  <a:cubicBezTo>
                    <a:pt x="35242" y="79058"/>
                    <a:pt x="44767" y="57150"/>
                    <a:pt x="44767" y="57150"/>
                  </a:cubicBezTo>
                  <a:cubicBezTo>
                    <a:pt x="44767" y="57150"/>
                    <a:pt x="59055" y="57150"/>
                    <a:pt x="60960" y="58103"/>
                  </a:cubicBezTo>
                  <a:cubicBezTo>
                    <a:pt x="62865" y="59055"/>
                    <a:pt x="65722" y="59055"/>
                    <a:pt x="67627" y="67628"/>
                  </a:cubicBezTo>
                  <a:cubicBezTo>
                    <a:pt x="69532" y="77153"/>
                    <a:pt x="49530" y="80010"/>
                    <a:pt x="49530" y="80010"/>
                  </a:cubicBezTo>
                  <a:lnTo>
                    <a:pt x="57150" y="87630"/>
                  </a:lnTo>
                  <a:lnTo>
                    <a:pt x="64770" y="97155"/>
                  </a:lnTo>
                  <a:cubicBezTo>
                    <a:pt x="64770" y="97155"/>
                    <a:pt x="62865" y="109538"/>
                    <a:pt x="62865" y="110490"/>
                  </a:cubicBezTo>
                  <a:cubicBezTo>
                    <a:pt x="61913" y="111443"/>
                    <a:pt x="52388" y="116205"/>
                    <a:pt x="44767" y="123825"/>
                  </a:cubicBezTo>
                  <a:cubicBezTo>
                    <a:pt x="37147" y="131445"/>
                    <a:pt x="59055" y="137160"/>
                    <a:pt x="59055" y="137160"/>
                  </a:cubicBezTo>
                  <a:lnTo>
                    <a:pt x="69532" y="121920"/>
                  </a:lnTo>
                  <a:lnTo>
                    <a:pt x="91440" y="119063"/>
                  </a:lnTo>
                  <a:cubicBezTo>
                    <a:pt x="91440" y="119063"/>
                    <a:pt x="112395" y="93345"/>
                    <a:pt x="113347" y="80963"/>
                  </a:cubicBezTo>
                  <a:cubicBezTo>
                    <a:pt x="114300" y="68580"/>
                    <a:pt x="106680" y="71438"/>
                    <a:pt x="100965" y="68580"/>
                  </a:cubicBezTo>
                  <a:cubicBezTo>
                    <a:pt x="95250" y="65723"/>
                    <a:pt x="97155" y="25718"/>
                    <a:pt x="97155" y="25718"/>
                  </a:cubicBezTo>
                  <a:lnTo>
                    <a:pt x="91440" y="0"/>
                  </a:lnTo>
                  <a:lnTo>
                    <a:pt x="64770" y="25718"/>
                  </a:lnTo>
                  <a:cubicBezTo>
                    <a:pt x="64770" y="25718"/>
                    <a:pt x="48577" y="44768"/>
                    <a:pt x="43815" y="46673"/>
                  </a:cubicBezTo>
                  <a:cubicBezTo>
                    <a:pt x="38100" y="48578"/>
                    <a:pt x="45720" y="16193"/>
                    <a:pt x="45720" y="16193"/>
                  </a:cubicBezTo>
                  <a:lnTo>
                    <a:pt x="30480" y="32385"/>
                  </a:lnTo>
                  <a:lnTo>
                    <a:pt x="20955" y="50483"/>
                  </a:lnTo>
                  <a:cubicBezTo>
                    <a:pt x="20955" y="50483"/>
                    <a:pt x="15240" y="70485"/>
                    <a:pt x="14288" y="72390"/>
                  </a:cubicBezTo>
                  <a:cubicBezTo>
                    <a:pt x="14288" y="74295"/>
                    <a:pt x="0" y="96203"/>
                    <a:pt x="0" y="96203"/>
                  </a:cubicBezTo>
                  <a:cubicBezTo>
                    <a:pt x="8572" y="103823"/>
                    <a:pt x="18097" y="95250"/>
                    <a:pt x="26670" y="87630"/>
                  </a:cubicBezTo>
                  <a:close/>
                </a:path>
              </a:pathLst>
            </a:custGeom>
            <a:grpFill/>
            <a:ln w="9525" cap="flat">
              <a:noFill/>
              <a:prstDash val="solid"/>
              <a:miter/>
            </a:ln>
          </p:spPr>
          <p:txBody>
            <a:bodyPr rtlCol="0" anchor="ctr"/>
            <a:lstStyle/>
            <a:p>
              <a:endParaRPr lang="en-ID"/>
            </a:p>
          </p:txBody>
        </p:sp>
        <p:sp>
          <p:nvSpPr>
            <p:cNvPr id="507" name="Freeform: Shape 506">
              <a:extLst>
                <a:ext uri="{FF2B5EF4-FFF2-40B4-BE49-F238E27FC236}">
                  <a16:creationId xmlns:a16="http://schemas.microsoft.com/office/drawing/2014/main" id="{0BFDE84A-ADBF-46AB-97DF-93547DCE38FA}"/>
                </a:ext>
              </a:extLst>
            </p:cNvPr>
            <p:cNvSpPr/>
            <p:nvPr/>
          </p:nvSpPr>
          <p:spPr>
            <a:xfrm>
              <a:off x="2115601" y="2488911"/>
              <a:ext cx="122955" cy="204925"/>
            </a:xfrm>
            <a:custGeom>
              <a:avLst/>
              <a:gdLst>
                <a:gd name="connsiteX0" fmla="*/ 25294 w 85725"/>
                <a:gd name="connsiteY0" fmla="*/ 131485 h 142875"/>
                <a:gd name="connsiteX1" fmla="*/ 43392 w 85725"/>
                <a:gd name="connsiteY1" fmla="*/ 106720 h 142875"/>
                <a:gd name="connsiteX2" fmla="*/ 63394 w 85725"/>
                <a:gd name="connsiteY2" fmla="*/ 72430 h 142875"/>
                <a:gd name="connsiteX3" fmla="*/ 89112 w 85725"/>
                <a:gd name="connsiteY3" fmla="*/ 35283 h 142875"/>
                <a:gd name="connsiteX4" fmla="*/ 91017 w 85725"/>
                <a:gd name="connsiteY4" fmla="*/ 20043 h 142875"/>
                <a:gd name="connsiteX5" fmla="*/ 91017 w 85725"/>
                <a:gd name="connsiteY5" fmla="*/ 40 h 142875"/>
                <a:gd name="connsiteX6" fmla="*/ 84349 w 85725"/>
                <a:gd name="connsiteY6" fmla="*/ 18138 h 142875"/>
                <a:gd name="connsiteX7" fmla="*/ 25294 w 85725"/>
                <a:gd name="connsiteY7" fmla="*/ 68620 h 142875"/>
                <a:gd name="connsiteX8" fmla="*/ 23389 w 85725"/>
                <a:gd name="connsiteY8" fmla="*/ 76240 h 142875"/>
                <a:gd name="connsiteX9" fmla="*/ 40534 w 85725"/>
                <a:gd name="connsiteY9" fmla="*/ 81003 h 142875"/>
                <a:gd name="connsiteX10" fmla="*/ 42439 w 85725"/>
                <a:gd name="connsiteY10" fmla="*/ 85765 h 142875"/>
                <a:gd name="connsiteX11" fmla="*/ 26247 w 85725"/>
                <a:gd name="connsiteY11" fmla="*/ 87670 h 142875"/>
                <a:gd name="connsiteX12" fmla="*/ 3387 w 85725"/>
                <a:gd name="connsiteY12" fmla="*/ 103863 h 142875"/>
                <a:gd name="connsiteX13" fmla="*/ 3387 w 85725"/>
                <a:gd name="connsiteY13" fmla="*/ 141963 h 142875"/>
                <a:gd name="connsiteX14" fmla="*/ 25294 w 85725"/>
                <a:gd name="connsiteY14" fmla="*/ 13148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725" h="142875">
                  <a:moveTo>
                    <a:pt x="25294" y="131485"/>
                  </a:moveTo>
                  <a:cubicBezTo>
                    <a:pt x="28152" y="116245"/>
                    <a:pt x="34819" y="117198"/>
                    <a:pt x="43392" y="106720"/>
                  </a:cubicBezTo>
                  <a:cubicBezTo>
                    <a:pt x="51012" y="96243"/>
                    <a:pt x="55774" y="83860"/>
                    <a:pt x="63394" y="72430"/>
                  </a:cubicBezTo>
                  <a:cubicBezTo>
                    <a:pt x="71014" y="61000"/>
                    <a:pt x="89112" y="35283"/>
                    <a:pt x="89112" y="35283"/>
                  </a:cubicBezTo>
                  <a:cubicBezTo>
                    <a:pt x="89112" y="35283"/>
                    <a:pt x="93874" y="25758"/>
                    <a:pt x="91017" y="20043"/>
                  </a:cubicBezTo>
                  <a:cubicBezTo>
                    <a:pt x="88159" y="15280"/>
                    <a:pt x="93874" y="-912"/>
                    <a:pt x="91017" y="40"/>
                  </a:cubicBezTo>
                  <a:cubicBezTo>
                    <a:pt x="88159" y="993"/>
                    <a:pt x="88159" y="8613"/>
                    <a:pt x="84349" y="18138"/>
                  </a:cubicBezTo>
                  <a:cubicBezTo>
                    <a:pt x="80539" y="26710"/>
                    <a:pt x="40534" y="56238"/>
                    <a:pt x="25294" y="68620"/>
                  </a:cubicBezTo>
                  <a:cubicBezTo>
                    <a:pt x="10054" y="81955"/>
                    <a:pt x="23389" y="76240"/>
                    <a:pt x="23389" y="76240"/>
                  </a:cubicBezTo>
                  <a:cubicBezTo>
                    <a:pt x="23389" y="76240"/>
                    <a:pt x="40534" y="78145"/>
                    <a:pt x="40534" y="81003"/>
                  </a:cubicBezTo>
                  <a:cubicBezTo>
                    <a:pt x="40534" y="83860"/>
                    <a:pt x="42439" y="85765"/>
                    <a:pt x="42439" y="85765"/>
                  </a:cubicBezTo>
                  <a:cubicBezTo>
                    <a:pt x="42439" y="85765"/>
                    <a:pt x="34819" y="86718"/>
                    <a:pt x="26247" y="87670"/>
                  </a:cubicBezTo>
                  <a:cubicBezTo>
                    <a:pt x="17674" y="89575"/>
                    <a:pt x="11007" y="95290"/>
                    <a:pt x="3387" y="103863"/>
                  </a:cubicBezTo>
                  <a:cubicBezTo>
                    <a:pt x="-4233" y="113388"/>
                    <a:pt x="3387" y="141963"/>
                    <a:pt x="3387" y="141963"/>
                  </a:cubicBezTo>
                  <a:cubicBezTo>
                    <a:pt x="17674" y="149583"/>
                    <a:pt x="21484" y="146725"/>
                    <a:pt x="25294" y="131485"/>
                  </a:cubicBezTo>
                  <a:close/>
                </a:path>
              </a:pathLst>
            </a:custGeom>
            <a:grpFill/>
            <a:ln w="9525" cap="flat">
              <a:noFill/>
              <a:prstDash val="solid"/>
              <a:miter/>
            </a:ln>
          </p:spPr>
          <p:txBody>
            <a:bodyPr rtlCol="0" anchor="ctr"/>
            <a:lstStyle/>
            <a:p>
              <a:endParaRPr lang="en-ID"/>
            </a:p>
          </p:txBody>
        </p:sp>
        <p:sp>
          <p:nvSpPr>
            <p:cNvPr id="508" name="Freeform: Shape 507">
              <a:extLst>
                <a:ext uri="{FF2B5EF4-FFF2-40B4-BE49-F238E27FC236}">
                  <a16:creationId xmlns:a16="http://schemas.microsoft.com/office/drawing/2014/main" id="{0F0F4A27-61F2-40BF-9ED1-1589A3097781}"/>
                </a:ext>
              </a:extLst>
            </p:cNvPr>
            <p:cNvSpPr/>
            <p:nvPr/>
          </p:nvSpPr>
          <p:spPr>
            <a:xfrm>
              <a:off x="2054882" y="2524983"/>
              <a:ext cx="40985" cy="40985"/>
            </a:xfrm>
            <a:custGeom>
              <a:avLst/>
              <a:gdLst>
                <a:gd name="connsiteX0" fmla="*/ 14288 w 28575"/>
                <a:gd name="connsiteY0" fmla="*/ 24421 h 28575"/>
                <a:gd name="connsiteX1" fmla="*/ 28575 w 28575"/>
                <a:gd name="connsiteY1" fmla="*/ 1561 h 28575"/>
                <a:gd name="connsiteX2" fmla="*/ 16193 w 28575"/>
                <a:gd name="connsiteY2" fmla="*/ 3466 h 28575"/>
                <a:gd name="connsiteX3" fmla="*/ 0 w 28575"/>
                <a:gd name="connsiteY3" fmla="*/ 32993 h 28575"/>
                <a:gd name="connsiteX4" fmla="*/ 14288 w 28575"/>
                <a:gd name="connsiteY4" fmla="*/ 244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288" y="24421"/>
                  </a:moveTo>
                  <a:cubicBezTo>
                    <a:pt x="16193" y="13943"/>
                    <a:pt x="28575" y="3466"/>
                    <a:pt x="28575" y="1561"/>
                  </a:cubicBezTo>
                  <a:cubicBezTo>
                    <a:pt x="28575" y="-344"/>
                    <a:pt x="26670" y="-1297"/>
                    <a:pt x="16193" y="3466"/>
                  </a:cubicBezTo>
                  <a:cubicBezTo>
                    <a:pt x="5715" y="9181"/>
                    <a:pt x="0" y="32993"/>
                    <a:pt x="0" y="32993"/>
                  </a:cubicBezTo>
                  <a:cubicBezTo>
                    <a:pt x="4763" y="42518"/>
                    <a:pt x="12383" y="34898"/>
                    <a:pt x="14288" y="24421"/>
                  </a:cubicBezTo>
                  <a:close/>
                </a:path>
              </a:pathLst>
            </a:custGeom>
            <a:grpFill/>
            <a:ln w="9525" cap="flat">
              <a:noFill/>
              <a:prstDash val="solid"/>
              <a:miter/>
            </a:ln>
          </p:spPr>
          <p:txBody>
            <a:bodyPr rtlCol="0" anchor="ctr"/>
            <a:lstStyle/>
            <a:p>
              <a:endParaRPr lang="en-ID"/>
            </a:p>
          </p:txBody>
        </p:sp>
        <p:sp>
          <p:nvSpPr>
            <p:cNvPr id="509" name="Freeform: Shape 508">
              <a:extLst>
                <a:ext uri="{FF2B5EF4-FFF2-40B4-BE49-F238E27FC236}">
                  <a16:creationId xmlns:a16="http://schemas.microsoft.com/office/drawing/2014/main" id="{E845BA2D-26FD-46F4-80E8-9A8C1BEF49C7}"/>
                </a:ext>
              </a:extLst>
            </p:cNvPr>
            <p:cNvSpPr/>
            <p:nvPr/>
          </p:nvSpPr>
          <p:spPr>
            <a:xfrm>
              <a:off x="1819762" y="2294974"/>
              <a:ext cx="68308" cy="40985"/>
            </a:xfrm>
            <a:custGeom>
              <a:avLst/>
              <a:gdLst>
                <a:gd name="connsiteX0" fmla="*/ 20100 w 47625"/>
                <a:gd name="connsiteY0" fmla="*/ 26670 h 28575"/>
                <a:gd name="connsiteX1" fmla="*/ 40102 w 47625"/>
                <a:gd name="connsiteY1" fmla="*/ 15240 h 28575"/>
                <a:gd name="connsiteX2" fmla="*/ 51532 w 47625"/>
                <a:gd name="connsiteY2" fmla="*/ 0 h 28575"/>
                <a:gd name="connsiteX3" fmla="*/ 28672 w 47625"/>
                <a:gd name="connsiteY3" fmla="*/ 8572 h 28575"/>
                <a:gd name="connsiteX4" fmla="*/ 2955 w 47625"/>
                <a:gd name="connsiteY4" fmla="*/ 17145 h 28575"/>
                <a:gd name="connsiteX5" fmla="*/ 4860 w 47625"/>
                <a:gd name="connsiteY5" fmla="*/ 31432 h 28575"/>
                <a:gd name="connsiteX6" fmla="*/ 20100 w 47625"/>
                <a:gd name="connsiteY6" fmla="*/ 2667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28575">
                  <a:moveTo>
                    <a:pt x="20100" y="26670"/>
                  </a:moveTo>
                  <a:cubicBezTo>
                    <a:pt x="25815" y="18097"/>
                    <a:pt x="33435" y="19050"/>
                    <a:pt x="40102" y="15240"/>
                  </a:cubicBezTo>
                  <a:cubicBezTo>
                    <a:pt x="45817" y="12382"/>
                    <a:pt x="51532" y="0"/>
                    <a:pt x="51532" y="0"/>
                  </a:cubicBezTo>
                  <a:cubicBezTo>
                    <a:pt x="51532" y="0"/>
                    <a:pt x="33435" y="5715"/>
                    <a:pt x="28672" y="8572"/>
                  </a:cubicBezTo>
                  <a:cubicBezTo>
                    <a:pt x="23910" y="11430"/>
                    <a:pt x="10575" y="10477"/>
                    <a:pt x="2955" y="17145"/>
                  </a:cubicBezTo>
                  <a:cubicBezTo>
                    <a:pt x="-4665" y="23813"/>
                    <a:pt x="4860" y="31432"/>
                    <a:pt x="4860" y="31432"/>
                  </a:cubicBezTo>
                  <a:cubicBezTo>
                    <a:pt x="7717" y="35242"/>
                    <a:pt x="14385" y="35242"/>
                    <a:pt x="20100" y="26670"/>
                  </a:cubicBezTo>
                  <a:close/>
                </a:path>
              </a:pathLst>
            </a:custGeom>
            <a:grpFill/>
            <a:ln w="9525" cap="flat">
              <a:noFill/>
              <a:prstDash val="solid"/>
              <a:miter/>
            </a:ln>
          </p:spPr>
          <p:txBody>
            <a:bodyPr rtlCol="0" anchor="ctr"/>
            <a:lstStyle/>
            <a:p>
              <a:endParaRPr lang="en-ID"/>
            </a:p>
          </p:txBody>
        </p:sp>
        <p:sp>
          <p:nvSpPr>
            <p:cNvPr id="510" name="Freeform: Shape 509">
              <a:extLst>
                <a:ext uri="{FF2B5EF4-FFF2-40B4-BE49-F238E27FC236}">
                  <a16:creationId xmlns:a16="http://schemas.microsoft.com/office/drawing/2014/main" id="{137C0173-F94B-4761-A677-F9D4B75DAD41}"/>
                </a:ext>
              </a:extLst>
            </p:cNvPr>
            <p:cNvSpPr/>
            <p:nvPr/>
          </p:nvSpPr>
          <p:spPr>
            <a:xfrm>
              <a:off x="1910070" y="2213004"/>
              <a:ext cx="81970" cy="54647"/>
            </a:xfrm>
            <a:custGeom>
              <a:avLst/>
              <a:gdLst>
                <a:gd name="connsiteX0" fmla="*/ 10477 w 57150"/>
                <a:gd name="connsiteY0" fmla="*/ 44767 h 38100"/>
                <a:gd name="connsiteX1" fmla="*/ 25717 w 57150"/>
                <a:gd name="connsiteY1" fmla="*/ 41910 h 38100"/>
                <a:gd name="connsiteX2" fmla="*/ 47625 w 57150"/>
                <a:gd name="connsiteY2" fmla="*/ 20955 h 38100"/>
                <a:gd name="connsiteX3" fmla="*/ 60960 w 57150"/>
                <a:gd name="connsiteY3" fmla="*/ 5715 h 38100"/>
                <a:gd name="connsiteX4" fmla="*/ 54292 w 57150"/>
                <a:gd name="connsiteY4" fmla="*/ 0 h 38100"/>
                <a:gd name="connsiteX5" fmla="*/ 25717 w 57150"/>
                <a:gd name="connsiteY5" fmla="*/ 18097 h 38100"/>
                <a:gd name="connsiteX6" fmla="*/ 0 w 57150"/>
                <a:gd name="connsiteY6" fmla="*/ 41910 h 38100"/>
                <a:gd name="connsiteX7" fmla="*/ 10477 w 57150"/>
                <a:gd name="connsiteY7" fmla="*/ 4476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38100">
                  <a:moveTo>
                    <a:pt x="10477" y="44767"/>
                  </a:moveTo>
                  <a:cubicBezTo>
                    <a:pt x="17145" y="43815"/>
                    <a:pt x="21908" y="45720"/>
                    <a:pt x="25717" y="41910"/>
                  </a:cubicBezTo>
                  <a:cubicBezTo>
                    <a:pt x="29527" y="38100"/>
                    <a:pt x="42863" y="27622"/>
                    <a:pt x="47625" y="20955"/>
                  </a:cubicBezTo>
                  <a:cubicBezTo>
                    <a:pt x="52388" y="14288"/>
                    <a:pt x="60960" y="5715"/>
                    <a:pt x="60960" y="5715"/>
                  </a:cubicBezTo>
                  <a:cubicBezTo>
                    <a:pt x="60960" y="5715"/>
                    <a:pt x="56197" y="0"/>
                    <a:pt x="54292" y="0"/>
                  </a:cubicBezTo>
                  <a:cubicBezTo>
                    <a:pt x="52388" y="0"/>
                    <a:pt x="37147" y="6667"/>
                    <a:pt x="25717" y="18097"/>
                  </a:cubicBezTo>
                  <a:cubicBezTo>
                    <a:pt x="13335" y="29527"/>
                    <a:pt x="0" y="41910"/>
                    <a:pt x="0" y="41910"/>
                  </a:cubicBezTo>
                  <a:cubicBezTo>
                    <a:pt x="0" y="41910"/>
                    <a:pt x="3810" y="46672"/>
                    <a:pt x="10477" y="44767"/>
                  </a:cubicBezTo>
                  <a:close/>
                </a:path>
              </a:pathLst>
            </a:custGeom>
            <a:grpFill/>
            <a:ln w="9525" cap="flat">
              <a:noFill/>
              <a:prstDash val="solid"/>
              <a:miter/>
            </a:ln>
          </p:spPr>
          <p:txBody>
            <a:bodyPr rtlCol="0" anchor="ctr"/>
            <a:lstStyle/>
            <a:p>
              <a:endParaRPr lang="en-ID"/>
            </a:p>
          </p:txBody>
        </p:sp>
        <p:sp>
          <p:nvSpPr>
            <p:cNvPr id="511" name="Freeform: Shape 510">
              <a:extLst>
                <a:ext uri="{FF2B5EF4-FFF2-40B4-BE49-F238E27FC236}">
                  <a16:creationId xmlns:a16="http://schemas.microsoft.com/office/drawing/2014/main" id="{1680250A-0CE4-45EB-B9A4-31AB90057FFA}"/>
                </a:ext>
              </a:extLst>
            </p:cNvPr>
            <p:cNvSpPr/>
            <p:nvPr/>
          </p:nvSpPr>
          <p:spPr>
            <a:xfrm>
              <a:off x="2025740" y="2239971"/>
              <a:ext cx="232248" cy="204925"/>
            </a:xfrm>
            <a:custGeom>
              <a:avLst/>
              <a:gdLst>
                <a:gd name="connsiteX0" fmla="*/ 34606 w 161925"/>
                <a:gd name="connsiteY0" fmla="*/ 45015 h 142875"/>
                <a:gd name="connsiteX1" fmla="*/ 51751 w 161925"/>
                <a:gd name="connsiteY1" fmla="*/ 55493 h 142875"/>
                <a:gd name="connsiteX2" fmla="*/ 71754 w 161925"/>
                <a:gd name="connsiteY2" fmla="*/ 59303 h 142875"/>
                <a:gd name="connsiteX3" fmla="*/ 85089 w 161925"/>
                <a:gd name="connsiteY3" fmla="*/ 55493 h 142875"/>
                <a:gd name="connsiteX4" fmla="*/ 84136 w 161925"/>
                <a:gd name="connsiteY4" fmla="*/ 70733 h 142875"/>
                <a:gd name="connsiteX5" fmla="*/ 61276 w 161925"/>
                <a:gd name="connsiteY5" fmla="*/ 76448 h 142875"/>
                <a:gd name="connsiteX6" fmla="*/ 48894 w 161925"/>
                <a:gd name="connsiteY6" fmla="*/ 92640 h 142875"/>
                <a:gd name="connsiteX7" fmla="*/ 42226 w 161925"/>
                <a:gd name="connsiteY7" fmla="*/ 102165 h 142875"/>
                <a:gd name="connsiteX8" fmla="*/ 56514 w 161925"/>
                <a:gd name="connsiteY8" fmla="*/ 105023 h 142875"/>
                <a:gd name="connsiteX9" fmla="*/ 77469 w 161925"/>
                <a:gd name="connsiteY9" fmla="*/ 94545 h 142875"/>
                <a:gd name="connsiteX10" fmla="*/ 77469 w 161925"/>
                <a:gd name="connsiteY10" fmla="*/ 107880 h 142875"/>
                <a:gd name="connsiteX11" fmla="*/ 61276 w 161925"/>
                <a:gd name="connsiteY11" fmla="*/ 113595 h 142875"/>
                <a:gd name="connsiteX12" fmla="*/ 34606 w 161925"/>
                <a:gd name="connsiteY12" fmla="*/ 122168 h 142875"/>
                <a:gd name="connsiteX13" fmla="*/ 20319 w 161925"/>
                <a:gd name="connsiteY13" fmla="*/ 121215 h 142875"/>
                <a:gd name="connsiteX14" fmla="*/ 1269 w 161925"/>
                <a:gd name="connsiteY14" fmla="*/ 116453 h 142875"/>
                <a:gd name="connsiteX15" fmla="*/ 6031 w 161925"/>
                <a:gd name="connsiteY15" fmla="*/ 139313 h 142875"/>
                <a:gd name="connsiteX16" fmla="*/ 23176 w 161925"/>
                <a:gd name="connsiteY16" fmla="*/ 146933 h 142875"/>
                <a:gd name="connsiteX17" fmla="*/ 65086 w 161925"/>
                <a:gd name="connsiteY17" fmla="*/ 135503 h 142875"/>
                <a:gd name="connsiteX18" fmla="*/ 86041 w 161925"/>
                <a:gd name="connsiteY18" fmla="*/ 119310 h 142875"/>
                <a:gd name="connsiteX19" fmla="*/ 109854 w 161925"/>
                <a:gd name="connsiteY19" fmla="*/ 109785 h 142875"/>
                <a:gd name="connsiteX20" fmla="*/ 120331 w 161925"/>
                <a:gd name="connsiteY20" fmla="*/ 107880 h 142875"/>
                <a:gd name="connsiteX21" fmla="*/ 122236 w 161925"/>
                <a:gd name="connsiteY21" fmla="*/ 114548 h 142875"/>
                <a:gd name="connsiteX22" fmla="*/ 120331 w 161925"/>
                <a:gd name="connsiteY22" fmla="*/ 125025 h 142875"/>
                <a:gd name="connsiteX23" fmla="*/ 138429 w 161925"/>
                <a:gd name="connsiteY23" fmla="*/ 121215 h 142875"/>
                <a:gd name="connsiteX24" fmla="*/ 158431 w 161925"/>
                <a:gd name="connsiteY24" fmla="*/ 108833 h 142875"/>
                <a:gd name="connsiteX25" fmla="*/ 140334 w 161925"/>
                <a:gd name="connsiteY25" fmla="*/ 101213 h 142875"/>
                <a:gd name="connsiteX26" fmla="*/ 136524 w 161925"/>
                <a:gd name="connsiteY26" fmla="*/ 96450 h 142875"/>
                <a:gd name="connsiteX27" fmla="*/ 141286 w 161925"/>
                <a:gd name="connsiteY27" fmla="*/ 94545 h 142875"/>
                <a:gd name="connsiteX28" fmla="*/ 150811 w 161925"/>
                <a:gd name="connsiteY28" fmla="*/ 86925 h 142875"/>
                <a:gd name="connsiteX29" fmla="*/ 161289 w 161925"/>
                <a:gd name="connsiteY29" fmla="*/ 94545 h 142875"/>
                <a:gd name="connsiteX30" fmla="*/ 164146 w 161925"/>
                <a:gd name="connsiteY30" fmla="*/ 83115 h 142875"/>
                <a:gd name="connsiteX31" fmla="*/ 159384 w 161925"/>
                <a:gd name="connsiteY31" fmla="*/ 76448 h 142875"/>
                <a:gd name="connsiteX32" fmla="*/ 152716 w 161925"/>
                <a:gd name="connsiteY32" fmla="*/ 65970 h 142875"/>
                <a:gd name="connsiteX33" fmla="*/ 128904 w 161925"/>
                <a:gd name="connsiteY33" fmla="*/ 52635 h 142875"/>
                <a:gd name="connsiteX34" fmla="*/ 99376 w 161925"/>
                <a:gd name="connsiteY34" fmla="*/ 47873 h 142875"/>
                <a:gd name="connsiteX35" fmla="*/ 82231 w 161925"/>
                <a:gd name="connsiteY35" fmla="*/ 25965 h 142875"/>
                <a:gd name="connsiteX36" fmla="*/ 53656 w 161925"/>
                <a:gd name="connsiteY36" fmla="*/ 248 h 142875"/>
                <a:gd name="connsiteX37" fmla="*/ 43179 w 161925"/>
                <a:gd name="connsiteY37" fmla="*/ 13583 h 142875"/>
                <a:gd name="connsiteX38" fmla="*/ 26034 w 161925"/>
                <a:gd name="connsiteY38" fmla="*/ 13583 h 142875"/>
                <a:gd name="connsiteX39" fmla="*/ 17461 w 161925"/>
                <a:gd name="connsiteY39" fmla="*/ 22155 h 142875"/>
                <a:gd name="connsiteX40" fmla="*/ 9841 w 161925"/>
                <a:gd name="connsiteY40" fmla="*/ 33585 h 142875"/>
                <a:gd name="connsiteX41" fmla="*/ 14604 w 161925"/>
                <a:gd name="connsiteY41" fmla="*/ 40253 h 142875"/>
                <a:gd name="connsiteX42" fmla="*/ 34606 w 161925"/>
                <a:gd name="connsiteY42" fmla="*/ 4501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1925" h="142875">
                  <a:moveTo>
                    <a:pt x="34606" y="45015"/>
                  </a:moveTo>
                  <a:cubicBezTo>
                    <a:pt x="41274" y="45015"/>
                    <a:pt x="47941" y="46920"/>
                    <a:pt x="51751" y="55493"/>
                  </a:cubicBezTo>
                  <a:cubicBezTo>
                    <a:pt x="56514" y="64065"/>
                    <a:pt x="56514" y="64065"/>
                    <a:pt x="71754" y="59303"/>
                  </a:cubicBezTo>
                  <a:cubicBezTo>
                    <a:pt x="86994" y="54540"/>
                    <a:pt x="79374" y="53588"/>
                    <a:pt x="85089" y="55493"/>
                  </a:cubicBezTo>
                  <a:cubicBezTo>
                    <a:pt x="90804" y="56445"/>
                    <a:pt x="85089" y="66923"/>
                    <a:pt x="84136" y="70733"/>
                  </a:cubicBezTo>
                  <a:cubicBezTo>
                    <a:pt x="83184" y="74543"/>
                    <a:pt x="62229" y="74543"/>
                    <a:pt x="61276" y="76448"/>
                  </a:cubicBezTo>
                  <a:cubicBezTo>
                    <a:pt x="60324" y="78353"/>
                    <a:pt x="50799" y="88830"/>
                    <a:pt x="48894" y="92640"/>
                  </a:cubicBezTo>
                  <a:cubicBezTo>
                    <a:pt x="46989" y="96450"/>
                    <a:pt x="39369" y="95498"/>
                    <a:pt x="42226" y="102165"/>
                  </a:cubicBezTo>
                  <a:cubicBezTo>
                    <a:pt x="45084" y="108833"/>
                    <a:pt x="51751" y="105023"/>
                    <a:pt x="56514" y="105023"/>
                  </a:cubicBezTo>
                  <a:cubicBezTo>
                    <a:pt x="62229" y="105023"/>
                    <a:pt x="77469" y="94545"/>
                    <a:pt x="77469" y="94545"/>
                  </a:cubicBezTo>
                  <a:cubicBezTo>
                    <a:pt x="77469" y="94545"/>
                    <a:pt x="77469" y="105975"/>
                    <a:pt x="77469" y="107880"/>
                  </a:cubicBezTo>
                  <a:cubicBezTo>
                    <a:pt x="77469" y="109785"/>
                    <a:pt x="68896" y="109785"/>
                    <a:pt x="61276" y="113595"/>
                  </a:cubicBezTo>
                  <a:cubicBezTo>
                    <a:pt x="52704" y="117405"/>
                    <a:pt x="39369" y="117405"/>
                    <a:pt x="34606" y="122168"/>
                  </a:cubicBezTo>
                  <a:cubicBezTo>
                    <a:pt x="29844" y="127883"/>
                    <a:pt x="27939" y="122168"/>
                    <a:pt x="20319" y="121215"/>
                  </a:cubicBezTo>
                  <a:cubicBezTo>
                    <a:pt x="12699" y="120263"/>
                    <a:pt x="5079" y="113595"/>
                    <a:pt x="1269" y="116453"/>
                  </a:cubicBezTo>
                  <a:cubicBezTo>
                    <a:pt x="-2541" y="120263"/>
                    <a:pt x="3174" y="131693"/>
                    <a:pt x="6031" y="139313"/>
                  </a:cubicBezTo>
                  <a:cubicBezTo>
                    <a:pt x="7936" y="145980"/>
                    <a:pt x="23176" y="146933"/>
                    <a:pt x="23176" y="146933"/>
                  </a:cubicBezTo>
                  <a:cubicBezTo>
                    <a:pt x="23176" y="146933"/>
                    <a:pt x="26986" y="133598"/>
                    <a:pt x="65086" y="135503"/>
                  </a:cubicBezTo>
                  <a:cubicBezTo>
                    <a:pt x="103186" y="136455"/>
                    <a:pt x="77469" y="125978"/>
                    <a:pt x="86041" y="119310"/>
                  </a:cubicBezTo>
                  <a:cubicBezTo>
                    <a:pt x="94614" y="112643"/>
                    <a:pt x="109854" y="109785"/>
                    <a:pt x="109854" y="109785"/>
                  </a:cubicBezTo>
                  <a:lnTo>
                    <a:pt x="120331" y="107880"/>
                  </a:lnTo>
                  <a:lnTo>
                    <a:pt x="122236" y="114548"/>
                  </a:lnTo>
                  <a:lnTo>
                    <a:pt x="120331" y="125025"/>
                  </a:lnTo>
                  <a:cubicBezTo>
                    <a:pt x="120331" y="125025"/>
                    <a:pt x="131761" y="125025"/>
                    <a:pt x="138429" y="121215"/>
                  </a:cubicBezTo>
                  <a:cubicBezTo>
                    <a:pt x="145096" y="118358"/>
                    <a:pt x="158431" y="108833"/>
                    <a:pt x="158431" y="108833"/>
                  </a:cubicBezTo>
                  <a:lnTo>
                    <a:pt x="140334" y="101213"/>
                  </a:lnTo>
                  <a:lnTo>
                    <a:pt x="136524" y="96450"/>
                  </a:lnTo>
                  <a:lnTo>
                    <a:pt x="141286" y="94545"/>
                  </a:lnTo>
                  <a:lnTo>
                    <a:pt x="150811" y="86925"/>
                  </a:lnTo>
                  <a:lnTo>
                    <a:pt x="161289" y="94545"/>
                  </a:lnTo>
                  <a:lnTo>
                    <a:pt x="164146" y="83115"/>
                  </a:lnTo>
                  <a:lnTo>
                    <a:pt x="159384" y="76448"/>
                  </a:lnTo>
                  <a:lnTo>
                    <a:pt x="152716" y="65970"/>
                  </a:lnTo>
                  <a:lnTo>
                    <a:pt x="128904" y="52635"/>
                  </a:lnTo>
                  <a:cubicBezTo>
                    <a:pt x="128904" y="52635"/>
                    <a:pt x="106996" y="50730"/>
                    <a:pt x="99376" y="47873"/>
                  </a:cubicBezTo>
                  <a:cubicBezTo>
                    <a:pt x="92709" y="45015"/>
                    <a:pt x="82231" y="25965"/>
                    <a:pt x="82231" y="25965"/>
                  </a:cubicBezTo>
                  <a:cubicBezTo>
                    <a:pt x="82231" y="25965"/>
                    <a:pt x="66991" y="2153"/>
                    <a:pt x="53656" y="248"/>
                  </a:cubicBezTo>
                  <a:cubicBezTo>
                    <a:pt x="40321" y="-1657"/>
                    <a:pt x="44131" y="7868"/>
                    <a:pt x="43179" y="13583"/>
                  </a:cubicBezTo>
                  <a:cubicBezTo>
                    <a:pt x="42226" y="19298"/>
                    <a:pt x="35559" y="13583"/>
                    <a:pt x="26034" y="13583"/>
                  </a:cubicBezTo>
                  <a:cubicBezTo>
                    <a:pt x="16509" y="13583"/>
                    <a:pt x="15556" y="19298"/>
                    <a:pt x="17461" y="22155"/>
                  </a:cubicBezTo>
                  <a:cubicBezTo>
                    <a:pt x="19366" y="25013"/>
                    <a:pt x="17461" y="25013"/>
                    <a:pt x="9841" y="33585"/>
                  </a:cubicBezTo>
                  <a:cubicBezTo>
                    <a:pt x="3174" y="42158"/>
                    <a:pt x="14604" y="40253"/>
                    <a:pt x="14604" y="40253"/>
                  </a:cubicBezTo>
                  <a:cubicBezTo>
                    <a:pt x="20319" y="38348"/>
                    <a:pt x="27939" y="44063"/>
                    <a:pt x="34606" y="45015"/>
                  </a:cubicBezTo>
                  <a:close/>
                </a:path>
              </a:pathLst>
            </a:custGeom>
            <a:grpFill/>
            <a:ln w="9525" cap="flat">
              <a:noFill/>
              <a:prstDash val="solid"/>
              <a:miter/>
            </a:ln>
          </p:spPr>
          <p:txBody>
            <a:bodyPr rtlCol="0" anchor="ctr"/>
            <a:lstStyle/>
            <a:p>
              <a:endParaRPr lang="en-ID"/>
            </a:p>
          </p:txBody>
        </p:sp>
        <p:sp>
          <p:nvSpPr>
            <p:cNvPr id="512" name="Freeform: Shape 511">
              <a:extLst>
                <a:ext uri="{FF2B5EF4-FFF2-40B4-BE49-F238E27FC236}">
                  <a16:creationId xmlns:a16="http://schemas.microsoft.com/office/drawing/2014/main" id="{E101BAEC-1B64-4149-8986-8973A039D20A}"/>
                </a:ext>
              </a:extLst>
            </p:cNvPr>
            <p:cNvSpPr/>
            <p:nvPr/>
          </p:nvSpPr>
          <p:spPr>
            <a:xfrm>
              <a:off x="2061713" y="2319563"/>
              <a:ext cx="27323" cy="13662"/>
            </a:xfrm>
            <a:custGeom>
              <a:avLst/>
              <a:gdLst>
                <a:gd name="connsiteX0" fmla="*/ 15240 w 19050"/>
                <a:gd name="connsiteY0" fmla="*/ 0 h 9525"/>
                <a:gd name="connsiteX1" fmla="*/ 0 w 19050"/>
                <a:gd name="connsiteY1" fmla="*/ 0 h 9525"/>
                <a:gd name="connsiteX2" fmla="*/ 0 w 19050"/>
                <a:gd name="connsiteY2" fmla="*/ 5715 h 9525"/>
                <a:gd name="connsiteX3" fmla="*/ 9525 w 19050"/>
                <a:gd name="connsiteY3" fmla="*/ 10478 h 9525"/>
                <a:gd name="connsiteX4" fmla="*/ 20003 w 19050"/>
                <a:gd name="connsiteY4" fmla="*/ 10478 h 9525"/>
                <a:gd name="connsiteX5" fmla="*/ 15240 w 19050"/>
                <a:gd name="connsiteY5"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 h="9525">
                  <a:moveTo>
                    <a:pt x="15240" y="0"/>
                  </a:moveTo>
                  <a:lnTo>
                    <a:pt x="0" y="0"/>
                  </a:lnTo>
                  <a:lnTo>
                    <a:pt x="0" y="5715"/>
                  </a:lnTo>
                  <a:cubicBezTo>
                    <a:pt x="0" y="5715"/>
                    <a:pt x="4763" y="10478"/>
                    <a:pt x="9525" y="10478"/>
                  </a:cubicBezTo>
                  <a:cubicBezTo>
                    <a:pt x="14288" y="10478"/>
                    <a:pt x="20003" y="10478"/>
                    <a:pt x="20003" y="10478"/>
                  </a:cubicBezTo>
                  <a:lnTo>
                    <a:pt x="15240" y="0"/>
                  </a:lnTo>
                  <a:close/>
                </a:path>
              </a:pathLst>
            </a:custGeom>
            <a:grpFill/>
            <a:ln w="9525" cap="flat">
              <a:noFill/>
              <a:prstDash val="solid"/>
              <a:miter/>
            </a:ln>
          </p:spPr>
          <p:txBody>
            <a:bodyPr rtlCol="0" anchor="ctr"/>
            <a:lstStyle/>
            <a:p>
              <a:endParaRPr lang="en-ID"/>
            </a:p>
          </p:txBody>
        </p:sp>
        <p:sp>
          <p:nvSpPr>
            <p:cNvPr id="527" name="Freeform: Shape 526">
              <a:extLst>
                <a:ext uri="{FF2B5EF4-FFF2-40B4-BE49-F238E27FC236}">
                  <a16:creationId xmlns:a16="http://schemas.microsoft.com/office/drawing/2014/main" id="{EDEEA138-A2DC-4168-8610-C918E9215588}"/>
                </a:ext>
              </a:extLst>
            </p:cNvPr>
            <p:cNvSpPr/>
            <p:nvPr/>
          </p:nvSpPr>
          <p:spPr>
            <a:xfrm>
              <a:off x="2003649" y="2012294"/>
              <a:ext cx="54647" cy="54647"/>
            </a:xfrm>
            <a:custGeom>
              <a:avLst/>
              <a:gdLst>
                <a:gd name="connsiteX0" fmla="*/ 44293 w 38100"/>
                <a:gd name="connsiteY0" fmla="*/ 29446 h 38100"/>
                <a:gd name="connsiteX1" fmla="*/ 47151 w 38100"/>
                <a:gd name="connsiteY1" fmla="*/ 14206 h 38100"/>
                <a:gd name="connsiteX2" fmla="*/ 24291 w 38100"/>
                <a:gd name="connsiteY2" fmla="*/ 871 h 38100"/>
                <a:gd name="connsiteX3" fmla="*/ 478 w 38100"/>
                <a:gd name="connsiteY3" fmla="*/ 15158 h 38100"/>
                <a:gd name="connsiteX4" fmla="*/ 28101 w 38100"/>
                <a:gd name="connsiteY4" fmla="*/ 39923 h 38100"/>
                <a:gd name="connsiteX5" fmla="*/ 44293 w 38100"/>
                <a:gd name="connsiteY5" fmla="*/ 2944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38100">
                  <a:moveTo>
                    <a:pt x="44293" y="29446"/>
                  </a:moveTo>
                  <a:cubicBezTo>
                    <a:pt x="49056" y="25636"/>
                    <a:pt x="45246" y="20873"/>
                    <a:pt x="47151" y="14206"/>
                  </a:cubicBezTo>
                  <a:cubicBezTo>
                    <a:pt x="48103" y="7538"/>
                    <a:pt x="39531" y="5633"/>
                    <a:pt x="24291" y="871"/>
                  </a:cubicBezTo>
                  <a:cubicBezTo>
                    <a:pt x="9051" y="-3892"/>
                    <a:pt x="5241" y="12301"/>
                    <a:pt x="478" y="15158"/>
                  </a:cubicBezTo>
                  <a:cubicBezTo>
                    <a:pt x="-4284" y="18016"/>
                    <a:pt x="28101" y="39923"/>
                    <a:pt x="28101" y="39923"/>
                  </a:cubicBezTo>
                  <a:cubicBezTo>
                    <a:pt x="28101" y="39923"/>
                    <a:pt x="39531" y="33256"/>
                    <a:pt x="44293" y="29446"/>
                  </a:cubicBezTo>
                  <a:close/>
                </a:path>
              </a:pathLst>
            </a:custGeom>
            <a:grpFill/>
            <a:ln w="9525" cap="flat">
              <a:noFill/>
              <a:prstDash val="solid"/>
              <a:miter/>
            </a:ln>
          </p:spPr>
          <p:txBody>
            <a:bodyPr rtlCol="0" anchor="ctr"/>
            <a:lstStyle/>
            <a:p>
              <a:endParaRPr lang="en-ID"/>
            </a:p>
          </p:txBody>
        </p:sp>
        <p:sp>
          <p:nvSpPr>
            <p:cNvPr id="528" name="Freeform: Shape 527">
              <a:extLst>
                <a:ext uri="{FF2B5EF4-FFF2-40B4-BE49-F238E27FC236}">
                  <a16:creationId xmlns:a16="http://schemas.microsoft.com/office/drawing/2014/main" id="{86FCE259-9EBC-4AA7-A69B-1260237BE4DE}"/>
                </a:ext>
              </a:extLst>
            </p:cNvPr>
            <p:cNvSpPr/>
            <p:nvPr/>
          </p:nvSpPr>
          <p:spPr>
            <a:xfrm>
              <a:off x="1949688" y="2001104"/>
              <a:ext cx="27323" cy="13662"/>
            </a:xfrm>
            <a:custGeom>
              <a:avLst/>
              <a:gdLst>
                <a:gd name="connsiteX0" fmla="*/ 13335 w 19050"/>
                <a:gd name="connsiteY0" fmla="*/ 1052 h 0"/>
                <a:gd name="connsiteX1" fmla="*/ 0 w 19050"/>
                <a:gd name="connsiteY1" fmla="*/ 6767 h 0"/>
                <a:gd name="connsiteX2" fmla="*/ 26670 w 19050"/>
                <a:gd name="connsiteY2" fmla="*/ 6767 h 0"/>
                <a:gd name="connsiteX3" fmla="*/ 13335 w 19050"/>
                <a:gd name="connsiteY3" fmla="*/ 1052 h 0"/>
              </a:gdLst>
              <a:ahLst/>
              <a:cxnLst>
                <a:cxn ang="0">
                  <a:pos x="connsiteX0" y="connsiteY0"/>
                </a:cxn>
                <a:cxn ang="0">
                  <a:pos x="connsiteX1" y="connsiteY1"/>
                </a:cxn>
                <a:cxn ang="0">
                  <a:pos x="connsiteX2" y="connsiteY2"/>
                </a:cxn>
                <a:cxn ang="0">
                  <a:pos x="connsiteX3" y="connsiteY3"/>
                </a:cxn>
              </a:cxnLst>
              <a:rect l="l" t="t" r="r" b="b"/>
              <a:pathLst>
                <a:path w="19050">
                  <a:moveTo>
                    <a:pt x="13335" y="1052"/>
                  </a:moveTo>
                  <a:cubicBezTo>
                    <a:pt x="7620" y="4862"/>
                    <a:pt x="0" y="4862"/>
                    <a:pt x="0" y="6767"/>
                  </a:cubicBezTo>
                  <a:cubicBezTo>
                    <a:pt x="0" y="8672"/>
                    <a:pt x="26670" y="6767"/>
                    <a:pt x="26670" y="6767"/>
                  </a:cubicBezTo>
                  <a:cubicBezTo>
                    <a:pt x="24765" y="4862"/>
                    <a:pt x="19050" y="-2758"/>
                    <a:pt x="13335" y="1052"/>
                  </a:cubicBezTo>
                  <a:close/>
                </a:path>
              </a:pathLst>
            </a:custGeom>
            <a:grpFill/>
            <a:ln w="9525" cap="flat">
              <a:noFill/>
              <a:prstDash val="solid"/>
              <a:miter/>
            </a:ln>
          </p:spPr>
          <p:txBody>
            <a:bodyPr rtlCol="0" anchor="ctr"/>
            <a:lstStyle/>
            <a:p>
              <a:endParaRPr lang="en-ID"/>
            </a:p>
          </p:txBody>
        </p:sp>
        <p:sp>
          <p:nvSpPr>
            <p:cNvPr id="529" name="Freeform: Shape 528">
              <a:extLst>
                <a:ext uri="{FF2B5EF4-FFF2-40B4-BE49-F238E27FC236}">
                  <a16:creationId xmlns:a16="http://schemas.microsoft.com/office/drawing/2014/main" id="{03EEDC1D-36E5-47C5-AB49-26BED1F33CD3}"/>
                </a:ext>
              </a:extLst>
            </p:cNvPr>
            <p:cNvSpPr/>
            <p:nvPr/>
          </p:nvSpPr>
          <p:spPr>
            <a:xfrm>
              <a:off x="1904472" y="1666536"/>
              <a:ext cx="368865" cy="341541"/>
            </a:xfrm>
            <a:custGeom>
              <a:avLst/>
              <a:gdLst>
                <a:gd name="connsiteX0" fmla="*/ 210595 w 257175"/>
                <a:gd name="connsiteY0" fmla="*/ 230505 h 238125"/>
                <a:gd name="connsiteX1" fmla="*/ 222977 w 257175"/>
                <a:gd name="connsiteY1" fmla="*/ 202882 h 238125"/>
                <a:gd name="connsiteX2" fmla="*/ 239170 w 257175"/>
                <a:gd name="connsiteY2" fmla="*/ 197168 h 238125"/>
                <a:gd name="connsiteX3" fmla="*/ 249647 w 257175"/>
                <a:gd name="connsiteY3" fmla="*/ 185738 h 238125"/>
                <a:gd name="connsiteX4" fmla="*/ 257267 w 257175"/>
                <a:gd name="connsiteY4" fmla="*/ 167640 h 238125"/>
                <a:gd name="connsiteX5" fmla="*/ 253457 w 257175"/>
                <a:gd name="connsiteY5" fmla="*/ 163830 h 238125"/>
                <a:gd name="connsiteX6" fmla="*/ 236312 w 257175"/>
                <a:gd name="connsiteY6" fmla="*/ 160020 h 238125"/>
                <a:gd name="connsiteX7" fmla="*/ 231550 w 257175"/>
                <a:gd name="connsiteY7" fmla="*/ 160020 h 238125"/>
                <a:gd name="connsiteX8" fmla="*/ 231550 w 257175"/>
                <a:gd name="connsiteY8" fmla="*/ 163830 h 238125"/>
                <a:gd name="connsiteX9" fmla="*/ 211547 w 257175"/>
                <a:gd name="connsiteY9" fmla="*/ 166688 h 238125"/>
                <a:gd name="connsiteX10" fmla="*/ 174400 w 257175"/>
                <a:gd name="connsiteY10" fmla="*/ 155257 h 238125"/>
                <a:gd name="connsiteX11" fmla="*/ 168685 w 257175"/>
                <a:gd name="connsiteY11" fmla="*/ 150495 h 238125"/>
                <a:gd name="connsiteX12" fmla="*/ 145825 w 257175"/>
                <a:gd name="connsiteY12" fmla="*/ 142875 h 238125"/>
                <a:gd name="connsiteX13" fmla="*/ 149635 w 257175"/>
                <a:gd name="connsiteY13" fmla="*/ 115252 h 238125"/>
                <a:gd name="connsiteX14" fmla="*/ 146777 w 257175"/>
                <a:gd name="connsiteY14" fmla="*/ 103823 h 238125"/>
                <a:gd name="connsiteX15" fmla="*/ 150587 w 257175"/>
                <a:gd name="connsiteY15" fmla="*/ 40005 h 238125"/>
                <a:gd name="connsiteX16" fmla="*/ 135347 w 257175"/>
                <a:gd name="connsiteY16" fmla="*/ 22860 h 238125"/>
                <a:gd name="connsiteX17" fmla="*/ 107725 w 257175"/>
                <a:gd name="connsiteY17" fmla="*/ 0 h 238125"/>
                <a:gd name="connsiteX18" fmla="*/ 90580 w 257175"/>
                <a:gd name="connsiteY18" fmla="*/ 20002 h 238125"/>
                <a:gd name="connsiteX19" fmla="*/ 100105 w 257175"/>
                <a:gd name="connsiteY19" fmla="*/ 35243 h 238125"/>
                <a:gd name="connsiteX20" fmla="*/ 101057 w 257175"/>
                <a:gd name="connsiteY20" fmla="*/ 55245 h 238125"/>
                <a:gd name="connsiteX21" fmla="*/ 108677 w 257175"/>
                <a:gd name="connsiteY21" fmla="*/ 80963 h 238125"/>
                <a:gd name="connsiteX22" fmla="*/ 92485 w 257175"/>
                <a:gd name="connsiteY22" fmla="*/ 72390 h 238125"/>
                <a:gd name="connsiteX23" fmla="*/ 71530 w 257175"/>
                <a:gd name="connsiteY23" fmla="*/ 64770 h 238125"/>
                <a:gd name="connsiteX24" fmla="*/ 61052 w 257175"/>
                <a:gd name="connsiteY24" fmla="*/ 49530 h 238125"/>
                <a:gd name="connsiteX25" fmla="*/ 36287 w 257175"/>
                <a:gd name="connsiteY25" fmla="*/ 31433 h 238125"/>
                <a:gd name="connsiteX26" fmla="*/ 30572 w 257175"/>
                <a:gd name="connsiteY26" fmla="*/ 45720 h 238125"/>
                <a:gd name="connsiteX27" fmla="*/ 48670 w 257175"/>
                <a:gd name="connsiteY27" fmla="*/ 63818 h 238125"/>
                <a:gd name="connsiteX28" fmla="*/ 40097 w 257175"/>
                <a:gd name="connsiteY28" fmla="*/ 69533 h 238125"/>
                <a:gd name="connsiteX29" fmla="*/ 39145 w 257175"/>
                <a:gd name="connsiteY29" fmla="*/ 80963 h 238125"/>
                <a:gd name="connsiteX30" fmla="*/ 33430 w 257175"/>
                <a:gd name="connsiteY30" fmla="*/ 89535 h 238125"/>
                <a:gd name="connsiteX31" fmla="*/ 13427 w 257175"/>
                <a:gd name="connsiteY31" fmla="*/ 67627 h 238125"/>
                <a:gd name="connsiteX32" fmla="*/ 11522 w 257175"/>
                <a:gd name="connsiteY32" fmla="*/ 75248 h 238125"/>
                <a:gd name="connsiteX33" fmla="*/ 92 w 257175"/>
                <a:gd name="connsiteY33" fmla="*/ 94298 h 238125"/>
                <a:gd name="connsiteX34" fmla="*/ 8665 w 257175"/>
                <a:gd name="connsiteY34" fmla="*/ 100965 h 238125"/>
                <a:gd name="connsiteX35" fmla="*/ 16285 w 257175"/>
                <a:gd name="connsiteY35" fmla="*/ 120968 h 238125"/>
                <a:gd name="connsiteX36" fmla="*/ 43907 w 257175"/>
                <a:gd name="connsiteY36" fmla="*/ 131445 h 238125"/>
                <a:gd name="connsiteX37" fmla="*/ 43907 w 257175"/>
                <a:gd name="connsiteY37" fmla="*/ 121920 h 238125"/>
                <a:gd name="connsiteX38" fmla="*/ 54385 w 257175"/>
                <a:gd name="connsiteY38" fmla="*/ 107633 h 238125"/>
                <a:gd name="connsiteX39" fmla="*/ 62957 w 257175"/>
                <a:gd name="connsiteY39" fmla="*/ 109538 h 238125"/>
                <a:gd name="connsiteX40" fmla="*/ 74387 w 257175"/>
                <a:gd name="connsiteY40" fmla="*/ 120015 h 238125"/>
                <a:gd name="connsiteX41" fmla="*/ 109630 w 257175"/>
                <a:gd name="connsiteY41" fmla="*/ 144780 h 238125"/>
                <a:gd name="connsiteX42" fmla="*/ 97247 w 257175"/>
                <a:gd name="connsiteY42" fmla="*/ 147638 h 238125"/>
                <a:gd name="connsiteX43" fmla="*/ 75340 w 257175"/>
                <a:gd name="connsiteY43" fmla="*/ 136207 h 238125"/>
                <a:gd name="connsiteX44" fmla="*/ 69625 w 257175"/>
                <a:gd name="connsiteY44" fmla="*/ 148590 h 238125"/>
                <a:gd name="connsiteX45" fmla="*/ 74387 w 257175"/>
                <a:gd name="connsiteY45" fmla="*/ 161925 h 238125"/>
                <a:gd name="connsiteX46" fmla="*/ 101057 w 257175"/>
                <a:gd name="connsiteY46" fmla="*/ 168593 h 238125"/>
                <a:gd name="connsiteX47" fmla="*/ 85817 w 257175"/>
                <a:gd name="connsiteY47" fmla="*/ 177165 h 238125"/>
                <a:gd name="connsiteX48" fmla="*/ 110582 w 257175"/>
                <a:gd name="connsiteY48" fmla="*/ 183832 h 238125"/>
                <a:gd name="connsiteX49" fmla="*/ 102962 w 257175"/>
                <a:gd name="connsiteY49" fmla="*/ 194310 h 238125"/>
                <a:gd name="connsiteX50" fmla="*/ 111535 w 257175"/>
                <a:gd name="connsiteY50" fmla="*/ 195263 h 238125"/>
                <a:gd name="connsiteX51" fmla="*/ 133442 w 257175"/>
                <a:gd name="connsiteY51" fmla="*/ 191452 h 238125"/>
                <a:gd name="connsiteX52" fmla="*/ 151540 w 257175"/>
                <a:gd name="connsiteY52" fmla="*/ 184785 h 238125"/>
                <a:gd name="connsiteX53" fmla="*/ 151540 w 257175"/>
                <a:gd name="connsiteY53" fmla="*/ 209550 h 238125"/>
                <a:gd name="connsiteX54" fmla="*/ 161065 w 257175"/>
                <a:gd name="connsiteY54" fmla="*/ 206693 h 238125"/>
                <a:gd name="connsiteX55" fmla="*/ 167732 w 257175"/>
                <a:gd name="connsiteY55" fmla="*/ 198120 h 238125"/>
                <a:gd name="connsiteX56" fmla="*/ 171542 w 257175"/>
                <a:gd name="connsiteY56" fmla="*/ 176213 h 238125"/>
                <a:gd name="connsiteX57" fmla="*/ 182020 w 257175"/>
                <a:gd name="connsiteY57" fmla="*/ 183832 h 238125"/>
                <a:gd name="connsiteX58" fmla="*/ 196307 w 257175"/>
                <a:gd name="connsiteY58" fmla="*/ 190500 h 238125"/>
                <a:gd name="connsiteX59" fmla="*/ 209642 w 257175"/>
                <a:gd name="connsiteY59" fmla="*/ 196215 h 238125"/>
                <a:gd name="connsiteX60" fmla="*/ 191545 w 257175"/>
                <a:gd name="connsiteY60" fmla="*/ 217170 h 238125"/>
                <a:gd name="connsiteX61" fmla="*/ 171542 w 257175"/>
                <a:gd name="connsiteY61" fmla="*/ 241935 h 238125"/>
                <a:gd name="connsiteX62" fmla="*/ 191545 w 257175"/>
                <a:gd name="connsiteY62" fmla="*/ 245745 h 238125"/>
                <a:gd name="connsiteX63" fmla="*/ 210595 w 257175"/>
                <a:gd name="connsiteY63" fmla="*/ 23050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7175" h="238125">
                  <a:moveTo>
                    <a:pt x="210595" y="230505"/>
                  </a:moveTo>
                  <a:cubicBezTo>
                    <a:pt x="210595" y="230505"/>
                    <a:pt x="221072" y="210502"/>
                    <a:pt x="222977" y="202882"/>
                  </a:cubicBezTo>
                  <a:cubicBezTo>
                    <a:pt x="223930" y="196215"/>
                    <a:pt x="228692" y="198120"/>
                    <a:pt x="239170" y="197168"/>
                  </a:cubicBezTo>
                  <a:cubicBezTo>
                    <a:pt x="249647" y="196215"/>
                    <a:pt x="249647" y="185738"/>
                    <a:pt x="249647" y="185738"/>
                  </a:cubicBezTo>
                  <a:cubicBezTo>
                    <a:pt x="249647" y="185738"/>
                    <a:pt x="256315" y="174307"/>
                    <a:pt x="257267" y="167640"/>
                  </a:cubicBezTo>
                  <a:cubicBezTo>
                    <a:pt x="258220" y="160973"/>
                    <a:pt x="253457" y="163830"/>
                    <a:pt x="253457" y="163830"/>
                  </a:cubicBezTo>
                  <a:cubicBezTo>
                    <a:pt x="253457" y="163830"/>
                    <a:pt x="242980" y="160973"/>
                    <a:pt x="236312" y="160020"/>
                  </a:cubicBezTo>
                  <a:cubicBezTo>
                    <a:pt x="228692" y="159068"/>
                    <a:pt x="231550" y="160020"/>
                    <a:pt x="231550" y="160020"/>
                  </a:cubicBezTo>
                  <a:lnTo>
                    <a:pt x="231550" y="163830"/>
                  </a:lnTo>
                  <a:cubicBezTo>
                    <a:pt x="231550" y="163830"/>
                    <a:pt x="218215" y="164782"/>
                    <a:pt x="211547" y="166688"/>
                  </a:cubicBezTo>
                  <a:cubicBezTo>
                    <a:pt x="204880" y="168593"/>
                    <a:pt x="184877" y="157163"/>
                    <a:pt x="174400" y="155257"/>
                  </a:cubicBezTo>
                  <a:cubicBezTo>
                    <a:pt x="164875" y="153352"/>
                    <a:pt x="168685" y="150495"/>
                    <a:pt x="168685" y="150495"/>
                  </a:cubicBezTo>
                  <a:cubicBezTo>
                    <a:pt x="168685" y="150495"/>
                    <a:pt x="146777" y="144780"/>
                    <a:pt x="145825" y="142875"/>
                  </a:cubicBezTo>
                  <a:cubicBezTo>
                    <a:pt x="144872" y="140018"/>
                    <a:pt x="146777" y="131445"/>
                    <a:pt x="149635" y="115252"/>
                  </a:cubicBezTo>
                  <a:cubicBezTo>
                    <a:pt x="152492" y="99060"/>
                    <a:pt x="146777" y="109538"/>
                    <a:pt x="146777" y="103823"/>
                  </a:cubicBezTo>
                  <a:cubicBezTo>
                    <a:pt x="146777" y="98108"/>
                    <a:pt x="147730" y="51435"/>
                    <a:pt x="150587" y="40005"/>
                  </a:cubicBezTo>
                  <a:cubicBezTo>
                    <a:pt x="153445" y="28575"/>
                    <a:pt x="135347" y="22860"/>
                    <a:pt x="135347" y="22860"/>
                  </a:cubicBezTo>
                  <a:lnTo>
                    <a:pt x="107725" y="0"/>
                  </a:lnTo>
                  <a:cubicBezTo>
                    <a:pt x="107725" y="0"/>
                    <a:pt x="95342" y="12383"/>
                    <a:pt x="90580" y="20002"/>
                  </a:cubicBezTo>
                  <a:cubicBezTo>
                    <a:pt x="86770" y="28575"/>
                    <a:pt x="101057" y="26670"/>
                    <a:pt x="100105" y="35243"/>
                  </a:cubicBezTo>
                  <a:cubicBezTo>
                    <a:pt x="100105" y="42863"/>
                    <a:pt x="101057" y="43815"/>
                    <a:pt x="101057" y="55245"/>
                  </a:cubicBezTo>
                  <a:cubicBezTo>
                    <a:pt x="101057" y="67627"/>
                    <a:pt x="108677" y="80963"/>
                    <a:pt x="108677" y="80963"/>
                  </a:cubicBezTo>
                  <a:cubicBezTo>
                    <a:pt x="108677" y="80963"/>
                    <a:pt x="100105" y="73343"/>
                    <a:pt x="92485" y="72390"/>
                  </a:cubicBezTo>
                  <a:cubicBezTo>
                    <a:pt x="84865" y="71438"/>
                    <a:pt x="82960" y="69533"/>
                    <a:pt x="71530" y="64770"/>
                  </a:cubicBezTo>
                  <a:cubicBezTo>
                    <a:pt x="60100" y="60960"/>
                    <a:pt x="61052" y="49530"/>
                    <a:pt x="61052" y="49530"/>
                  </a:cubicBezTo>
                  <a:lnTo>
                    <a:pt x="36287" y="31433"/>
                  </a:lnTo>
                  <a:cubicBezTo>
                    <a:pt x="36287" y="31433"/>
                    <a:pt x="33430" y="38100"/>
                    <a:pt x="30572" y="45720"/>
                  </a:cubicBezTo>
                  <a:cubicBezTo>
                    <a:pt x="27715" y="53340"/>
                    <a:pt x="48670" y="63818"/>
                    <a:pt x="48670" y="63818"/>
                  </a:cubicBezTo>
                  <a:lnTo>
                    <a:pt x="40097" y="69533"/>
                  </a:lnTo>
                  <a:cubicBezTo>
                    <a:pt x="40097" y="69533"/>
                    <a:pt x="39145" y="79058"/>
                    <a:pt x="39145" y="80963"/>
                  </a:cubicBezTo>
                  <a:cubicBezTo>
                    <a:pt x="39145" y="82868"/>
                    <a:pt x="38192" y="89535"/>
                    <a:pt x="33430" y="89535"/>
                  </a:cubicBezTo>
                  <a:cubicBezTo>
                    <a:pt x="28667" y="89535"/>
                    <a:pt x="13427" y="67627"/>
                    <a:pt x="13427" y="67627"/>
                  </a:cubicBezTo>
                  <a:lnTo>
                    <a:pt x="11522" y="75248"/>
                  </a:lnTo>
                  <a:cubicBezTo>
                    <a:pt x="11522" y="75248"/>
                    <a:pt x="1045" y="90488"/>
                    <a:pt x="92" y="94298"/>
                  </a:cubicBezTo>
                  <a:cubicBezTo>
                    <a:pt x="-860" y="98108"/>
                    <a:pt x="5807" y="98108"/>
                    <a:pt x="8665" y="100965"/>
                  </a:cubicBezTo>
                  <a:cubicBezTo>
                    <a:pt x="11522" y="103823"/>
                    <a:pt x="12475" y="120015"/>
                    <a:pt x="16285" y="120968"/>
                  </a:cubicBezTo>
                  <a:cubicBezTo>
                    <a:pt x="20095" y="121920"/>
                    <a:pt x="38192" y="131445"/>
                    <a:pt x="43907" y="131445"/>
                  </a:cubicBezTo>
                  <a:cubicBezTo>
                    <a:pt x="48670" y="131445"/>
                    <a:pt x="43907" y="128588"/>
                    <a:pt x="43907" y="121920"/>
                  </a:cubicBezTo>
                  <a:cubicBezTo>
                    <a:pt x="43907" y="115252"/>
                    <a:pt x="49622" y="110490"/>
                    <a:pt x="54385" y="107633"/>
                  </a:cubicBezTo>
                  <a:cubicBezTo>
                    <a:pt x="58195" y="103823"/>
                    <a:pt x="62957" y="109538"/>
                    <a:pt x="62957" y="109538"/>
                  </a:cubicBezTo>
                  <a:cubicBezTo>
                    <a:pt x="62957" y="109538"/>
                    <a:pt x="71530" y="113348"/>
                    <a:pt x="74387" y="120015"/>
                  </a:cubicBezTo>
                  <a:cubicBezTo>
                    <a:pt x="77245" y="127635"/>
                    <a:pt x="109630" y="144780"/>
                    <a:pt x="109630" y="144780"/>
                  </a:cubicBezTo>
                  <a:cubicBezTo>
                    <a:pt x="109630" y="144780"/>
                    <a:pt x="101057" y="147638"/>
                    <a:pt x="97247" y="147638"/>
                  </a:cubicBezTo>
                  <a:cubicBezTo>
                    <a:pt x="93437" y="147638"/>
                    <a:pt x="75340" y="136207"/>
                    <a:pt x="75340" y="136207"/>
                  </a:cubicBezTo>
                  <a:lnTo>
                    <a:pt x="69625" y="148590"/>
                  </a:lnTo>
                  <a:cubicBezTo>
                    <a:pt x="69625" y="148590"/>
                    <a:pt x="74387" y="160020"/>
                    <a:pt x="74387" y="161925"/>
                  </a:cubicBezTo>
                  <a:cubicBezTo>
                    <a:pt x="74387" y="163830"/>
                    <a:pt x="95342" y="167640"/>
                    <a:pt x="101057" y="168593"/>
                  </a:cubicBezTo>
                  <a:cubicBezTo>
                    <a:pt x="106772" y="169545"/>
                    <a:pt x="85817" y="177165"/>
                    <a:pt x="85817" y="177165"/>
                  </a:cubicBezTo>
                  <a:cubicBezTo>
                    <a:pt x="85817" y="177165"/>
                    <a:pt x="104867" y="183832"/>
                    <a:pt x="110582" y="183832"/>
                  </a:cubicBezTo>
                  <a:cubicBezTo>
                    <a:pt x="116297" y="183832"/>
                    <a:pt x="109630" y="188595"/>
                    <a:pt x="102962" y="194310"/>
                  </a:cubicBezTo>
                  <a:cubicBezTo>
                    <a:pt x="96295" y="200025"/>
                    <a:pt x="110582" y="196215"/>
                    <a:pt x="111535" y="195263"/>
                  </a:cubicBezTo>
                  <a:cubicBezTo>
                    <a:pt x="112487" y="195263"/>
                    <a:pt x="133442" y="191452"/>
                    <a:pt x="133442" y="191452"/>
                  </a:cubicBezTo>
                  <a:lnTo>
                    <a:pt x="151540" y="184785"/>
                  </a:lnTo>
                  <a:lnTo>
                    <a:pt x="151540" y="209550"/>
                  </a:lnTo>
                  <a:cubicBezTo>
                    <a:pt x="151540" y="209550"/>
                    <a:pt x="159160" y="210502"/>
                    <a:pt x="161065" y="206693"/>
                  </a:cubicBezTo>
                  <a:cubicBezTo>
                    <a:pt x="162970" y="202882"/>
                    <a:pt x="167732" y="199073"/>
                    <a:pt x="167732" y="198120"/>
                  </a:cubicBezTo>
                  <a:cubicBezTo>
                    <a:pt x="167732" y="197168"/>
                    <a:pt x="167732" y="180975"/>
                    <a:pt x="171542" y="176213"/>
                  </a:cubicBezTo>
                  <a:cubicBezTo>
                    <a:pt x="174400" y="171450"/>
                    <a:pt x="180115" y="179070"/>
                    <a:pt x="182020" y="183832"/>
                  </a:cubicBezTo>
                  <a:cubicBezTo>
                    <a:pt x="182972" y="188595"/>
                    <a:pt x="196307" y="190500"/>
                    <a:pt x="196307" y="190500"/>
                  </a:cubicBezTo>
                  <a:lnTo>
                    <a:pt x="209642" y="196215"/>
                  </a:lnTo>
                  <a:lnTo>
                    <a:pt x="191545" y="217170"/>
                  </a:lnTo>
                  <a:lnTo>
                    <a:pt x="171542" y="241935"/>
                  </a:lnTo>
                  <a:lnTo>
                    <a:pt x="191545" y="245745"/>
                  </a:lnTo>
                  <a:lnTo>
                    <a:pt x="210595" y="230505"/>
                  </a:lnTo>
                  <a:close/>
                </a:path>
              </a:pathLst>
            </a:custGeom>
            <a:grpFill/>
            <a:ln w="9525" cap="flat">
              <a:noFill/>
              <a:prstDash val="solid"/>
              <a:miter/>
            </a:ln>
          </p:spPr>
          <p:txBody>
            <a:bodyPr rtlCol="0" anchor="ctr"/>
            <a:lstStyle/>
            <a:p>
              <a:endParaRPr lang="en-ID"/>
            </a:p>
          </p:txBody>
        </p:sp>
        <p:sp>
          <p:nvSpPr>
            <p:cNvPr id="530" name="Freeform: Shape 529">
              <a:extLst>
                <a:ext uri="{FF2B5EF4-FFF2-40B4-BE49-F238E27FC236}">
                  <a16:creationId xmlns:a16="http://schemas.microsoft.com/office/drawing/2014/main" id="{A8D9A222-4876-4910-B3DE-2A92177A7971}"/>
                </a:ext>
              </a:extLst>
            </p:cNvPr>
            <p:cNvSpPr/>
            <p:nvPr/>
          </p:nvSpPr>
          <p:spPr>
            <a:xfrm>
              <a:off x="2162810" y="1865996"/>
              <a:ext cx="27323" cy="13662"/>
            </a:xfrm>
            <a:custGeom>
              <a:avLst/>
              <a:gdLst>
                <a:gd name="connsiteX0" fmla="*/ 19050 w 19050"/>
                <a:gd name="connsiteY0" fmla="*/ 7620 h 9525"/>
                <a:gd name="connsiteX1" fmla="*/ 3810 w 19050"/>
                <a:gd name="connsiteY1" fmla="*/ 0 h 9525"/>
                <a:gd name="connsiteX2" fmla="*/ 0 w 19050"/>
                <a:gd name="connsiteY2" fmla="*/ 5715 h 9525"/>
                <a:gd name="connsiteX3" fmla="*/ 5715 w 19050"/>
                <a:gd name="connsiteY3" fmla="*/ 10478 h 9525"/>
                <a:gd name="connsiteX4" fmla="*/ 19050 w 19050"/>
                <a:gd name="connsiteY4" fmla="*/ 762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9525">
                  <a:moveTo>
                    <a:pt x="19050" y="7620"/>
                  </a:moveTo>
                  <a:cubicBezTo>
                    <a:pt x="19050" y="7620"/>
                    <a:pt x="6667" y="0"/>
                    <a:pt x="3810" y="0"/>
                  </a:cubicBezTo>
                  <a:cubicBezTo>
                    <a:pt x="1905" y="0"/>
                    <a:pt x="0" y="5715"/>
                    <a:pt x="0" y="5715"/>
                  </a:cubicBezTo>
                  <a:lnTo>
                    <a:pt x="5715" y="10478"/>
                  </a:lnTo>
                  <a:cubicBezTo>
                    <a:pt x="5715" y="10478"/>
                    <a:pt x="15240" y="12383"/>
                    <a:pt x="19050" y="7620"/>
                  </a:cubicBezTo>
                  <a:close/>
                </a:path>
              </a:pathLst>
            </a:custGeom>
            <a:grpFill/>
            <a:ln w="9525" cap="flat">
              <a:noFill/>
              <a:prstDash val="solid"/>
              <a:miter/>
            </a:ln>
          </p:spPr>
          <p:txBody>
            <a:bodyPr rtlCol="0" anchor="ctr"/>
            <a:lstStyle/>
            <a:p>
              <a:endParaRPr lang="en-ID"/>
            </a:p>
          </p:txBody>
        </p:sp>
        <p:sp>
          <p:nvSpPr>
            <p:cNvPr id="531" name="Freeform: Shape 530">
              <a:extLst>
                <a:ext uri="{FF2B5EF4-FFF2-40B4-BE49-F238E27FC236}">
                  <a16:creationId xmlns:a16="http://schemas.microsoft.com/office/drawing/2014/main" id="{360EE9D7-D3ED-4C83-B90E-0E4412891488}"/>
                </a:ext>
              </a:extLst>
            </p:cNvPr>
            <p:cNvSpPr/>
            <p:nvPr/>
          </p:nvSpPr>
          <p:spPr>
            <a:xfrm>
              <a:off x="2143835" y="1775653"/>
              <a:ext cx="13662" cy="81970"/>
            </a:xfrm>
            <a:custGeom>
              <a:avLst/>
              <a:gdLst>
                <a:gd name="connsiteX0" fmla="*/ 11324 w 9525"/>
                <a:gd name="connsiteY0" fmla="*/ 37271 h 57150"/>
                <a:gd name="connsiteX1" fmla="*/ 15134 w 9525"/>
                <a:gd name="connsiteY1" fmla="*/ 21079 h 57150"/>
                <a:gd name="connsiteX2" fmla="*/ 13229 w 9525"/>
                <a:gd name="connsiteY2" fmla="*/ 2029 h 57150"/>
                <a:gd name="connsiteX3" fmla="*/ 7514 w 9525"/>
                <a:gd name="connsiteY3" fmla="*/ 11554 h 57150"/>
                <a:gd name="connsiteX4" fmla="*/ 847 w 9525"/>
                <a:gd name="connsiteY4" fmla="*/ 37271 h 57150"/>
                <a:gd name="connsiteX5" fmla="*/ 847 w 9525"/>
                <a:gd name="connsiteY5" fmla="*/ 61084 h 57150"/>
                <a:gd name="connsiteX6" fmla="*/ 15134 w 9525"/>
                <a:gd name="connsiteY6" fmla="*/ 55368 h 57150"/>
                <a:gd name="connsiteX7" fmla="*/ 11324 w 9525"/>
                <a:gd name="connsiteY7" fmla="*/ 3727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 h="57150">
                  <a:moveTo>
                    <a:pt x="11324" y="37271"/>
                  </a:moveTo>
                  <a:cubicBezTo>
                    <a:pt x="7514" y="19174"/>
                    <a:pt x="13229" y="27746"/>
                    <a:pt x="15134" y="21079"/>
                  </a:cubicBezTo>
                  <a:cubicBezTo>
                    <a:pt x="17039" y="14411"/>
                    <a:pt x="16087" y="-6544"/>
                    <a:pt x="13229" y="2029"/>
                  </a:cubicBezTo>
                  <a:cubicBezTo>
                    <a:pt x="10372" y="10601"/>
                    <a:pt x="7514" y="11554"/>
                    <a:pt x="7514" y="11554"/>
                  </a:cubicBezTo>
                  <a:lnTo>
                    <a:pt x="847" y="37271"/>
                  </a:lnTo>
                  <a:cubicBezTo>
                    <a:pt x="847" y="37271"/>
                    <a:pt x="-1058" y="54416"/>
                    <a:pt x="847" y="61084"/>
                  </a:cubicBezTo>
                  <a:cubicBezTo>
                    <a:pt x="2752" y="67751"/>
                    <a:pt x="15134" y="55368"/>
                    <a:pt x="15134" y="55368"/>
                  </a:cubicBezTo>
                  <a:cubicBezTo>
                    <a:pt x="15134" y="55368"/>
                    <a:pt x="15134" y="54416"/>
                    <a:pt x="11324" y="37271"/>
                  </a:cubicBezTo>
                  <a:close/>
                </a:path>
              </a:pathLst>
            </a:custGeom>
            <a:grpFill/>
            <a:ln w="9525" cap="flat">
              <a:noFill/>
              <a:prstDash val="solid"/>
              <a:miter/>
            </a:ln>
          </p:spPr>
          <p:txBody>
            <a:bodyPr rtlCol="0" anchor="ctr"/>
            <a:lstStyle/>
            <a:p>
              <a:endParaRPr lang="en-ID"/>
            </a:p>
          </p:txBody>
        </p:sp>
        <p:sp>
          <p:nvSpPr>
            <p:cNvPr id="532" name="Freeform: Shape 531">
              <a:extLst>
                <a:ext uri="{FF2B5EF4-FFF2-40B4-BE49-F238E27FC236}">
                  <a16:creationId xmlns:a16="http://schemas.microsoft.com/office/drawing/2014/main" id="{5BE5C019-5CD6-43C4-A8CC-ADE71DEBCD89}"/>
                </a:ext>
              </a:extLst>
            </p:cNvPr>
            <p:cNvSpPr/>
            <p:nvPr/>
          </p:nvSpPr>
          <p:spPr>
            <a:xfrm>
              <a:off x="2169641" y="1731752"/>
              <a:ext cx="13662" cy="13662"/>
            </a:xfrm>
            <a:custGeom>
              <a:avLst/>
              <a:gdLst>
                <a:gd name="connsiteX0" fmla="*/ 11430 w 9525"/>
                <a:gd name="connsiteY0" fmla="*/ 7872 h 9525"/>
                <a:gd name="connsiteX1" fmla="*/ 7620 w 9525"/>
                <a:gd name="connsiteY1" fmla="*/ 252 h 9525"/>
                <a:gd name="connsiteX2" fmla="*/ 0 w 9525"/>
                <a:gd name="connsiteY2" fmla="*/ 15492 h 9525"/>
                <a:gd name="connsiteX3" fmla="*/ 11430 w 9525"/>
                <a:gd name="connsiteY3" fmla="*/ 7872 h 9525"/>
              </a:gdLst>
              <a:ahLst/>
              <a:cxnLst>
                <a:cxn ang="0">
                  <a:pos x="connsiteX0" y="connsiteY0"/>
                </a:cxn>
                <a:cxn ang="0">
                  <a:pos x="connsiteX1" y="connsiteY1"/>
                </a:cxn>
                <a:cxn ang="0">
                  <a:pos x="connsiteX2" y="connsiteY2"/>
                </a:cxn>
                <a:cxn ang="0">
                  <a:pos x="connsiteX3" y="connsiteY3"/>
                </a:cxn>
              </a:cxnLst>
              <a:rect l="l" t="t" r="r" b="b"/>
              <a:pathLst>
                <a:path w="9525" h="9525">
                  <a:moveTo>
                    <a:pt x="11430" y="7872"/>
                  </a:moveTo>
                  <a:cubicBezTo>
                    <a:pt x="11430" y="7872"/>
                    <a:pt x="7620" y="-1653"/>
                    <a:pt x="7620" y="252"/>
                  </a:cubicBezTo>
                  <a:cubicBezTo>
                    <a:pt x="7620" y="2157"/>
                    <a:pt x="0" y="15492"/>
                    <a:pt x="0" y="15492"/>
                  </a:cubicBezTo>
                  <a:cubicBezTo>
                    <a:pt x="0" y="15492"/>
                    <a:pt x="11430" y="7872"/>
                    <a:pt x="11430" y="7872"/>
                  </a:cubicBezTo>
                  <a:close/>
                </a:path>
              </a:pathLst>
            </a:custGeom>
            <a:grpFill/>
            <a:ln w="9525" cap="flat">
              <a:noFill/>
              <a:prstDash val="solid"/>
              <a:miter/>
            </a:ln>
          </p:spPr>
          <p:txBody>
            <a:bodyPr rtlCol="0" anchor="ctr"/>
            <a:lstStyle/>
            <a:p>
              <a:endParaRPr lang="en-ID"/>
            </a:p>
          </p:txBody>
        </p:sp>
        <p:sp>
          <p:nvSpPr>
            <p:cNvPr id="533" name="Freeform: Shape 532">
              <a:extLst>
                <a:ext uri="{FF2B5EF4-FFF2-40B4-BE49-F238E27FC236}">
                  <a16:creationId xmlns:a16="http://schemas.microsoft.com/office/drawing/2014/main" id="{323CDD9D-6CCF-4C73-B2E9-44D79B2599FD}"/>
                </a:ext>
              </a:extLst>
            </p:cNvPr>
            <p:cNvSpPr/>
            <p:nvPr/>
          </p:nvSpPr>
          <p:spPr>
            <a:xfrm>
              <a:off x="1651864" y="1672002"/>
              <a:ext cx="150278" cy="81970"/>
            </a:xfrm>
            <a:custGeom>
              <a:avLst/>
              <a:gdLst>
                <a:gd name="connsiteX0" fmla="*/ 108585 w 104775"/>
                <a:gd name="connsiteY0" fmla="*/ 16192 h 57150"/>
                <a:gd name="connsiteX1" fmla="*/ 90488 w 104775"/>
                <a:gd name="connsiteY1" fmla="*/ 8573 h 57150"/>
                <a:gd name="connsiteX2" fmla="*/ 80963 w 104775"/>
                <a:gd name="connsiteY2" fmla="*/ 0 h 57150"/>
                <a:gd name="connsiteX3" fmla="*/ 74295 w 104775"/>
                <a:gd name="connsiteY3" fmla="*/ 0 h 57150"/>
                <a:gd name="connsiteX4" fmla="*/ 63818 w 104775"/>
                <a:gd name="connsiteY4" fmla="*/ 8573 h 57150"/>
                <a:gd name="connsiteX5" fmla="*/ 55245 w 104775"/>
                <a:gd name="connsiteY5" fmla="*/ 10477 h 57150"/>
                <a:gd name="connsiteX6" fmla="*/ 51435 w 104775"/>
                <a:gd name="connsiteY6" fmla="*/ 8573 h 57150"/>
                <a:gd name="connsiteX7" fmla="*/ 51435 w 104775"/>
                <a:gd name="connsiteY7" fmla="*/ 0 h 57150"/>
                <a:gd name="connsiteX8" fmla="*/ 40005 w 104775"/>
                <a:gd name="connsiteY8" fmla="*/ 10477 h 57150"/>
                <a:gd name="connsiteX9" fmla="*/ 37148 w 104775"/>
                <a:gd name="connsiteY9" fmla="*/ 12383 h 57150"/>
                <a:gd name="connsiteX10" fmla="*/ 25718 w 104775"/>
                <a:gd name="connsiteY10" fmla="*/ 9525 h 57150"/>
                <a:gd name="connsiteX11" fmla="*/ 8573 w 104775"/>
                <a:gd name="connsiteY11" fmla="*/ 16192 h 57150"/>
                <a:gd name="connsiteX12" fmla="*/ 0 w 104775"/>
                <a:gd name="connsiteY12" fmla="*/ 29527 h 57150"/>
                <a:gd name="connsiteX13" fmla="*/ 11430 w 104775"/>
                <a:gd name="connsiteY13" fmla="*/ 40005 h 57150"/>
                <a:gd name="connsiteX14" fmla="*/ 30480 w 104775"/>
                <a:gd name="connsiteY14" fmla="*/ 40005 h 57150"/>
                <a:gd name="connsiteX15" fmla="*/ 45720 w 104775"/>
                <a:gd name="connsiteY15" fmla="*/ 48577 h 57150"/>
                <a:gd name="connsiteX16" fmla="*/ 52388 w 104775"/>
                <a:gd name="connsiteY16" fmla="*/ 59055 h 57150"/>
                <a:gd name="connsiteX17" fmla="*/ 64770 w 104775"/>
                <a:gd name="connsiteY17" fmla="*/ 63817 h 57150"/>
                <a:gd name="connsiteX18" fmla="*/ 85725 w 104775"/>
                <a:gd name="connsiteY18" fmla="*/ 63817 h 57150"/>
                <a:gd name="connsiteX19" fmla="*/ 91440 w 104775"/>
                <a:gd name="connsiteY19" fmla="*/ 51435 h 57150"/>
                <a:gd name="connsiteX20" fmla="*/ 88583 w 104775"/>
                <a:gd name="connsiteY20" fmla="*/ 37148 h 57150"/>
                <a:gd name="connsiteX21" fmla="*/ 90488 w 104775"/>
                <a:gd name="connsiteY21" fmla="*/ 35242 h 57150"/>
                <a:gd name="connsiteX22" fmla="*/ 78105 w 104775"/>
                <a:gd name="connsiteY22" fmla="*/ 21908 h 57150"/>
                <a:gd name="connsiteX23" fmla="*/ 80010 w 104775"/>
                <a:gd name="connsiteY23" fmla="*/ 14288 h 57150"/>
                <a:gd name="connsiteX24" fmla="*/ 90488 w 104775"/>
                <a:gd name="connsiteY24" fmla="*/ 16192 h 57150"/>
                <a:gd name="connsiteX25" fmla="*/ 106680 w 104775"/>
                <a:gd name="connsiteY25" fmla="*/ 21908 h 57150"/>
                <a:gd name="connsiteX26" fmla="*/ 108585 w 104775"/>
                <a:gd name="connsiteY26" fmla="*/ 1619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4775" h="57150">
                  <a:moveTo>
                    <a:pt x="108585" y="16192"/>
                  </a:moveTo>
                  <a:lnTo>
                    <a:pt x="90488" y="8573"/>
                  </a:lnTo>
                  <a:lnTo>
                    <a:pt x="80963" y="0"/>
                  </a:lnTo>
                  <a:lnTo>
                    <a:pt x="74295" y="0"/>
                  </a:lnTo>
                  <a:lnTo>
                    <a:pt x="63818" y="8573"/>
                  </a:lnTo>
                  <a:lnTo>
                    <a:pt x="55245" y="10477"/>
                  </a:lnTo>
                  <a:lnTo>
                    <a:pt x="51435" y="8573"/>
                  </a:lnTo>
                  <a:lnTo>
                    <a:pt x="51435" y="0"/>
                  </a:lnTo>
                  <a:lnTo>
                    <a:pt x="40005" y="10477"/>
                  </a:lnTo>
                  <a:lnTo>
                    <a:pt x="37148" y="12383"/>
                  </a:lnTo>
                  <a:lnTo>
                    <a:pt x="25718" y="9525"/>
                  </a:lnTo>
                  <a:cubicBezTo>
                    <a:pt x="25718" y="9525"/>
                    <a:pt x="13335" y="10477"/>
                    <a:pt x="8573" y="16192"/>
                  </a:cubicBezTo>
                  <a:cubicBezTo>
                    <a:pt x="3810" y="21908"/>
                    <a:pt x="0" y="29527"/>
                    <a:pt x="0" y="29527"/>
                  </a:cubicBezTo>
                  <a:lnTo>
                    <a:pt x="11430" y="40005"/>
                  </a:lnTo>
                  <a:lnTo>
                    <a:pt x="30480" y="40005"/>
                  </a:lnTo>
                  <a:lnTo>
                    <a:pt x="45720" y="48577"/>
                  </a:lnTo>
                  <a:lnTo>
                    <a:pt x="52388" y="59055"/>
                  </a:lnTo>
                  <a:cubicBezTo>
                    <a:pt x="52388" y="59055"/>
                    <a:pt x="59055" y="63817"/>
                    <a:pt x="64770" y="63817"/>
                  </a:cubicBezTo>
                  <a:cubicBezTo>
                    <a:pt x="70485" y="63817"/>
                    <a:pt x="85725" y="63817"/>
                    <a:pt x="85725" y="63817"/>
                  </a:cubicBezTo>
                  <a:lnTo>
                    <a:pt x="91440" y="51435"/>
                  </a:lnTo>
                  <a:lnTo>
                    <a:pt x="88583" y="37148"/>
                  </a:lnTo>
                  <a:cubicBezTo>
                    <a:pt x="88583" y="37148"/>
                    <a:pt x="100965" y="44767"/>
                    <a:pt x="90488" y="35242"/>
                  </a:cubicBezTo>
                  <a:cubicBezTo>
                    <a:pt x="80010" y="25717"/>
                    <a:pt x="76200" y="24765"/>
                    <a:pt x="78105" y="21908"/>
                  </a:cubicBezTo>
                  <a:cubicBezTo>
                    <a:pt x="79058" y="19050"/>
                    <a:pt x="78105" y="14288"/>
                    <a:pt x="80010" y="14288"/>
                  </a:cubicBezTo>
                  <a:cubicBezTo>
                    <a:pt x="81915" y="14288"/>
                    <a:pt x="89535" y="15240"/>
                    <a:pt x="90488" y="16192"/>
                  </a:cubicBezTo>
                  <a:cubicBezTo>
                    <a:pt x="91440" y="17145"/>
                    <a:pt x="106680" y="21908"/>
                    <a:pt x="106680" y="21908"/>
                  </a:cubicBezTo>
                  <a:lnTo>
                    <a:pt x="108585" y="16192"/>
                  </a:lnTo>
                  <a:close/>
                </a:path>
              </a:pathLst>
            </a:custGeom>
            <a:grpFill/>
            <a:ln w="9525" cap="flat">
              <a:noFill/>
              <a:prstDash val="solid"/>
              <a:miter/>
            </a:ln>
          </p:spPr>
          <p:txBody>
            <a:bodyPr rtlCol="0" anchor="ctr"/>
            <a:lstStyle/>
            <a:p>
              <a:endParaRPr lang="en-ID"/>
            </a:p>
          </p:txBody>
        </p:sp>
        <p:sp>
          <p:nvSpPr>
            <p:cNvPr id="534" name="Freeform: Shape 533">
              <a:extLst>
                <a:ext uri="{FF2B5EF4-FFF2-40B4-BE49-F238E27FC236}">
                  <a16:creationId xmlns:a16="http://schemas.microsoft.com/office/drawing/2014/main" id="{09DEAC1A-2F6A-48EA-B72E-126C6D42A00A}"/>
                </a:ext>
              </a:extLst>
            </p:cNvPr>
            <p:cNvSpPr/>
            <p:nvPr/>
          </p:nvSpPr>
          <p:spPr>
            <a:xfrm>
              <a:off x="1729736" y="1733479"/>
              <a:ext cx="27323" cy="13662"/>
            </a:xfrm>
            <a:custGeom>
              <a:avLst/>
              <a:gdLst>
                <a:gd name="connsiteX0" fmla="*/ 11430 w 19050"/>
                <a:gd name="connsiteY0" fmla="*/ 0 h 0"/>
                <a:gd name="connsiteX1" fmla="*/ 1905 w 19050"/>
                <a:gd name="connsiteY1" fmla="*/ 1905 h 0"/>
                <a:gd name="connsiteX2" fmla="*/ 0 w 19050"/>
                <a:gd name="connsiteY2" fmla="*/ 5715 h 0"/>
                <a:gd name="connsiteX3" fmla="*/ 11430 w 19050"/>
                <a:gd name="connsiteY3" fmla="*/ 7620 h 0"/>
                <a:gd name="connsiteX4" fmla="*/ 19050 w 19050"/>
                <a:gd name="connsiteY4" fmla="*/ 7620 h 0"/>
                <a:gd name="connsiteX5" fmla="*/ 11430 w 1905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
                  <a:moveTo>
                    <a:pt x="11430" y="0"/>
                  </a:moveTo>
                  <a:cubicBezTo>
                    <a:pt x="11430" y="0"/>
                    <a:pt x="3810" y="0"/>
                    <a:pt x="1905" y="1905"/>
                  </a:cubicBezTo>
                  <a:cubicBezTo>
                    <a:pt x="0" y="3810"/>
                    <a:pt x="0" y="4763"/>
                    <a:pt x="0" y="5715"/>
                  </a:cubicBezTo>
                  <a:cubicBezTo>
                    <a:pt x="0" y="6667"/>
                    <a:pt x="9525" y="8573"/>
                    <a:pt x="11430" y="7620"/>
                  </a:cubicBezTo>
                  <a:cubicBezTo>
                    <a:pt x="13335" y="7620"/>
                    <a:pt x="17145" y="9525"/>
                    <a:pt x="19050" y="7620"/>
                  </a:cubicBezTo>
                  <a:cubicBezTo>
                    <a:pt x="20955" y="6667"/>
                    <a:pt x="10477" y="2858"/>
                    <a:pt x="11430" y="0"/>
                  </a:cubicBezTo>
                  <a:close/>
                </a:path>
              </a:pathLst>
            </a:custGeom>
            <a:grpFill/>
            <a:ln w="9525" cap="flat">
              <a:noFill/>
              <a:prstDash val="solid"/>
              <a:miter/>
            </a:ln>
          </p:spPr>
          <p:txBody>
            <a:bodyPr rtlCol="0" anchor="ctr"/>
            <a:lstStyle/>
            <a:p>
              <a:endParaRPr lang="en-ID"/>
            </a:p>
          </p:txBody>
        </p:sp>
        <p:sp>
          <p:nvSpPr>
            <p:cNvPr id="535" name="Freeform: Shape 534">
              <a:extLst>
                <a:ext uri="{FF2B5EF4-FFF2-40B4-BE49-F238E27FC236}">
                  <a16:creationId xmlns:a16="http://schemas.microsoft.com/office/drawing/2014/main" id="{1F464E51-21AC-452B-A737-3C8298C2EC4C}"/>
                </a:ext>
              </a:extLst>
            </p:cNvPr>
            <p:cNvSpPr/>
            <p:nvPr/>
          </p:nvSpPr>
          <p:spPr>
            <a:xfrm>
              <a:off x="1690116" y="1775829"/>
              <a:ext cx="68308" cy="40985"/>
            </a:xfrm>
            <a:custGeom>
              <a:avLst/>
              <a:gdLst>
                <a:gd name="connsiteX0" fmla="*/ 42863 w 47625"/>
                <a:gd name="connsiteY0" fmla="*/ 5715 h 28575"/>
                <a:gd name="connsiteX1" fmla="*/ 23813 w 47625"/>
                <a:gd name="connsiteY1" fmla="*/ 0 h 28575"/>
                <a:gd name="connsiteX2" fmla="*/ 4763 w 47625"/>
                <a:gd name="connsiteY2" fmla="*/ 5715 h 28575"/>
                <a:gd name="connsiteX3" fmla="*/ 0 w 47625"/>
                <a:gd name="connsiteY3" fmla="*/ 16193 h 28575"/>
                <a:gd name="connsiteX4" fmla="*/ 14288 w 47625"/>
                <a:gd name="connsiteY4" fmla="*/ 23813 h 28575"/>
                <a:gd name="connsiteX5" fmla="*/ 26670 w 47625"/>
                <a:gd name="connsiteY5" fmla="*/ 31433 h 28575"/>
                <a:gd name="connsiteX6" fmla="*/ 41910 w 47625"/>
                <a:gd name="connsiteY6" fmla="*/ 30480 h 28575"/>
                <a:gd name="connsiteX7" fmla="*/ 48578 w 47625"/>
                <a:gd name="connsiteY7" fmla="*/ 22860 h 28575"/>
                <a:gd name="connsiteX8" fmla="*/ 31433 w 47625"/>
                <a:gd name="connsiteY8" fmla="*/ 20955 h 28575"/>
                <a:gd name="connsiteX9" fmla="*/ 41910 w 47625"/>
                <a:gd name="connsiteY9" fmla="*/ 13335 h 28575"/>
                <a:gd name="connsiteX10" fmla="*/ 42863 w 47625"/>
                <a:gd name="connsiteY10" fmla="*/ 5715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 h="28575">
                  <a:moveTo>
                    <a:pt x="42863" y="5715"/>
                  </a:moveTo>
                  <a:cubicBezTo>
                    <a:pt x="42863" y="5715"/>
                    <a:pt x="26670" y="0"/>
                    <a:pt x="23813" y="0"/>
                  </a:cubicBezTo>
                  <a:cubicBezTo>
                    <a:pt x="21908" y="0"/>
                    <a:pt x="4763" y="5715"/>
                    <a:pt x="4763" y="5715"/>
                  </a:cubicBezTo>
                  <a:lnTo>
                    <a:pt x="0" y="16193"/>
                  </a:lnTo>
                  <a:lnTo>
                    <a:pt x="14288" y="23813"/>
                  </a:lnTo>
                  <a:cubicBezTo>
                    <a:pt x="14288" y="23813"/>
                    <a:pt x="16192" y="32385"/>
                    <a:pt x="26670" y="31433"/>
                  </a:cubicBezTo>
                  <a:cubicBezTo>
                    <a:pt x="37148" y="30480"/>
                    <a:pt x="39053" y="30480"/>
                    <a:pt x="41910" y="30480"/>
                  </a:cubicBezTo>
                  <a:cubicBezTo>
                    <a:pt x="43815" y="29527"/>
                    <a:pt x="48578" y="22860"/>
                    <a:pt x="48578" y="22860"/>
                  </a:cubicBezTo>
                  <a:cubicBezTo>
                    <a:pt x="48578" y="22860"/>
                    <a:pt x="26670" y="24765"/>
                    <a:pt x="31433" y="20955"/>
                  </a:cubicBezTo>
                  <a:cubicBezTo>
                    <a:pt x="35242" y="17145"/>
                    <a:pt x="41910" y="13335"/>
                    <a:pt x="41910" y="13335"/>
                  </a:cubicBezTo>
                  <a:lnTo>
                    <a:pt x="42863" y="5715"/>
                  </a:lnTo>
                  <a:close/>
                </a:path>
              </a:pathLst>
            </a:custGeom>
            <a:grpFill/>
            <a:ln w="9525" cap="flat">
              <a:noFill/>
              <a:prstDash val="solid"/>
              <a:miter/>
            </a:ln>
          </p:spPr>
          <p:txBody>
            <a:bodyPr rtlCol="0" anchor="ctr"/>
            <a:lstStyle/>
            <a:p>
              <a:endParaRPr lang="en-ID"/>
            </a:p>
          </p:txBody>
        </p:sp>
        <p:sp>
          <p:nvSpPr>
            <p:cNvPr id="536" name="Freeform: Shape 535">
              <a:extLst>
                <a:ext uri="{FF2B5EF4-FFF2-40B4-BE49-F238E27FC236}">
                  <a16:creationId xmlns:a16="http://schemas.microsoft.com/office/drawing/2014/main" id="{B3813BA1-3329-4C32-97C0-BF69E15839CB}"/>
                </a:ext>
              </a:extLst>
            </p:cNvPr>
            <p:cNvSpPr/>
            <p:nvPr/>
          </p:nvSpPr>
          <p:spPr>
            <a:xfrm>
              <a:off x="1677687" y="1825011"/>
              <a:ext cx="81970" cy="150278"/>
            </a:xfrm>
            <a:custGeom>
              <a:avLst/>
              <a:gdLst>
                <a:gd name="connsiteX0" fmla="*/ 45813 w 57150"/>
                <a:gd name="connsiteY0" fmla="*/ 17145 h 104775"/>
                <a:gd name="connsiteX1" fmla="*/ 26763 w 57150"/>
                <a:gd name="connsiteY1" fmla="*/ 2858 h 104775"/>
                <a:gd name="connsiteX2" fmla="*/ 10571 w 57150"/>
                <a:gd name="connsiteY2" fmla="*/ 0 h 104775"/>
                <a:gd name="connsiteX3" fmla="*/ 2951 w 57150"/>
                <a:gd name="connsiteY3" fmla="*/ 5715 h 104775"/>
                <a:gd name="connsiteX4" fmla="*/ 9618 w 57150"/>
                <a:gd name="connsiteY4" fmla="*/ 21908 h 104775"/>
                <a:gd name="connsiteX5" fmla="*/ 5808 w 57150"/>
                <a:gd name="connsiteY5" fmla="*/ 45720 h 104775"/>
                <a:gd name="connsiteX6" fmla="*/ 93 w 57150"/>
                <a:gd name="connsiteY6" fmla="*/ 58103 h 104775"/>
                <a:gd name="connsiteX7" fmla="*/ 4856 w 57150"/>
                <a:gd name="connsiteY7" fmla="*/ 77153 h 104775"/>
                <a:gd name="connsiteX8" fmla="*/ 9618 w 57150"/>
                <a:gd name="connsiteY8" fmla="*/ 97155 h 104775"/>
                <a:gd name="connsiteX9" fmla="*/ 11523 w 57150"/>
                <a:gd name="connsiteY9" fmla="*/ 109538 h 104775"/>
                <a:gd name="connsiteX10" fmla="*/ 30573 w 57150"/>
                <a:gd name="connsiteY10" fmla="*/ 113348 h 104775"/>
                <a:gd name="connsiteX11" fmla="*/ 42003 w 57150"/>
                <a:gd name="connsiteY11" fmla="*/ 113348 h 104775"/>
                <a:gd name="connsiteX12" fmla="*/ 46766 w 57150"/>
                <a:gd name="connsiteY12" fmla="*/ 109538 h 104775"/>
                <a:gd name="connsiteX13" fmla="*/ 37241 w 57150"/>
                <a:gd name="connsiteY13" fmla="*/ 99060 h 104775"/>
                <a:gd name="connsiteX14" fmla="*/ 31526 w 57150"/>
                <a:gd name="connsiteY14" fmla="*/ 96203 h 104775"/>
                <a:gd name="connsiteX15" fmla="*/ 39146 w 57150"/>
                <a:gd name="connsiteY15" fmla="*/ 90488 h 104775"/>
                <a:gd name="connsiteX16" fmla="*/ 40098 w 57150"/>
                <a:gd name="connsiteY16" fmla="*/ 84773 h 104775"/>
                <a:gd name="connsiteX17" fmla="*/ 38193 w 57150"/>
                <a:gd name="connsiteY17" fmla="*/ 68580 h 104775"/>
                <a:gd name="connsiteX18" fmla="*/ 29621 w 57150"/>
                <a:gd name="connsiteY18" fmla="*/ 66675 h 104775"/>
                <a:gd name="connsiteX19" fmla="*/ 20096 w 57150"/>
                <a:gd name="connsiteY19" fmla="*/ 58103 h 104775"/>
                <a:gd name="connsiteX20" fmla="*/ 40098 w 57150"/>
                <a:gd name="connsiteY20" fmla="*/ 56198 h 104775"/>
                <a:gd name="connsiteX21" fmla="*/ 45813 w 57150"/>
                <a:gd name="connsiteY21" fmla="*/ 51435 h 104775"/>
                <a:gd name="connsiteX22" fmla="*/ 58196 w 57150"/>
                <a:gd name="connsiteY22" fmla="*/ 40005 h 104775"/>
                <a:gd name="connsiteX23" fmla="*/ 45813 w 57150"/>
                <a:gd name="connsiteY23" fmla="*/ 30480 h 104775"/>
                <a:gd name="connsiteX24" fmla="*/ 18191 w 57150"/>
                <a:gd name="connsiteY24" fmla="*/ 11430 h 104775"/>
                <a:gd name="connsiteX25" fmla="*/ 30573 w 57150"/>
                <a:gd name="connsiteY25" fmla="*/ 16192 h 104775"/>
                <a:gd name="connsiteX26" fmla="*/ 45813 w 57150"/>
                <a:gd name="connsiteY26" fmla="*/ 1714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50" h="104775">
                  <a:moveTo>
                    <a:pt x="45813" y="17145"/>
                  </a:moveTo>
                  <a:cubicBezTo>
                    <a:pt x="45813" y="17145"/>
                    <a:pt x="27716" y="2858"/>
                    <a:pt x="26763" y="2858"/>
                  </a:cubicBezTo>
                  <a:cubicBezTo>
                    <a:pt x="25811" y="1905"/>
                    <a:pt x="10571" y="0"/>
                    <a:pt x="10571" y="0"/>
                  </a:cubicBezTo>
                  <a:cubicBezTo>
                    <a:pt x="10571" y="0"/>
                    <a:pt x="2951" y="2858"/>
                    <a:pt x="2951" y="5715"/>
                  </a:cubicBezTo>
                  <a:cubicBezTo>
                    <a:pt x="2951" y="8573"/>
                    <a:pt x="11523" y="14288"/>
                    <a:pt x="9618" y="21908"/>
                  </a:cubicBezTo>
                  <a:cubicBezTo>
                    <a:pt x="7713" y="29528"/>
                    <a:pt x="5808" y="45720"/>
                    <a:pt x="5808" y="45720"/>
                  </a:cubicBezTo>
                  <a:cubicBezTo>
                    <a:pt x="5808" y="45720"/>
                    <a:pt x="-859" y="53340"/>
                    <a:pt x="93" y="58103"/>
                  </a:cubicBezTo>
                  <a:cubicBezTo>
                    <a:pt x="1046" y="62865"/>
                    <a:pt x="4856" y="75248"/>
                    <a:pt x="4856" y="77153"/>
                  </a:cubicBezTo>
                  <a:cubicBezTo>
                    <a:pt x="4856" y="79058"/>
                    <a:pt x="9618" y="97155"/>
                    <a:pt x="9618" y="97155"/>
                  </a:cubicBezTo>
                  <a:lnTo>
                    <a:pt x="11523" y="109538"/>
                  </a:lnTo>
                  <a:lnTo>
                    <a:pt x="30573" y="113348"/>
                  </a:lnTo>
                  <a:lnTo>
                    <a:pt x="42003" y="113348"/>
                  </a:lnTo>
                  <a:lnTo>
                    <a:pt x="46766" y="109538"/>
                  </a:lnTo>
                  <a:lnTo>
                    <a:pt x="37241" y="99060"/>
                  </a:lnTo>
                  <a:lnTo>
                    <a:pt x="31526" y="96203"/>
                  </a:lnTo>
                  <a:lnTo>
                    <a:pt x="39146" y="90488"/>
                  </a:lnTo>
                  <a:lnTo>
                    <a:pt x="40098" y="84773"/>
                  </a:lnTo>
                  <a:lnTo>
                    <a:pt x="38193" y="68580"/>
                  </a:lnTo>
                  <a:lnTo>
                    <a:pt x="29621" y="66675"/>
                  </a:lnTo>
                  <a:lnTo>
                    <a:pt x="20096" y="58103"/>
                  </a:lnTo>
                  <a:lnTo>
                    <a:pt x="40098" y="56198"/>
                  </a:lnTo>
                  <a:cubicBezTo>
                    <a:pt x="40098" y="56198"/>
                    <a:pt x="43908" y="53340"/>
                    <a:pt x="45813" y="51435"/>
                  </a:cubicBezTo>
                  <a:cubicBezTo>
                    <a:pt x="47718" y="49530"/>
                    <a:pt x="58196" y="40958"/>
                    <a:pt x="58196" y="40005"/>
                  </a:cubicBezTo>
                  <a:cubicBezTo>
                    <a:pt x="58196" y="39053"/>
                    <a:pt x="45813" y="30480"/>
                    <a:pt x="45813" y="30480"/>
                  </a:cubicBezTo>
                  <a:cubicBezTo>
                    <a:pt x="45813" y="30480"/>
                    <a:pt x="17238" y="17145"/>
                    <a:pt x="18191" y="11430"/>
                  </a:cubicBezTo>
                  <a:cubicBezTo>
                    <a:pt x="19143" y="5715"/>
                    <a:pt x="27716" y="15240"/>
                    <a:pt x="30573" y="16192"/>
                  </a:cubicBezTo>
                  <a:cubicBezTo>
                    <a:pt x="29621" y="16192"/>
                    <a:pt x="43908" y="30480"/>
                    <a:pt x="45813" y="17145"/>
                  </a:cubicBezTo>
                  <a:close/>
                </a:path>
              </a:pathLst>
            </a:custGeom>
            <a:grpFill/>
            <a:ln w="9525" cap="flat">
              <a:noFill/>
              <a:prstDash val="solid"/>
              <a:miter/>
            </a:ln>
          </p:spPr>
          <p:txBody>
            <a:bodyPr rtlCol="0" anchor="ctr"/>
            <a:lstStyle/>
            <a:p>
              <a:endParaRPr lang="en-ID"/>
            </a:p>
          </p:txBody>
        </p:sp>
        <p:sp>
          <p:nvSpPr>
            <p:cNvPr id="537" name="Freeform: Shape 536">
              <a:extLst>
                <a:ext uri="{FF2B5EF4-FFF2-40B4-BE49-F238E27FC236}">
                  <a16:creationId xmlns:a16="http://schemas.microsoft.com/office/drawing/2014/main" id="{904BAC85-DF4D-4DEA-BAD1-C5B9D3349CB2}"/>
                </a:ext>
              </a:extLst>
            </p:cNvPr>
            <p:cNvSpPr/>
            <p:nvPr/>
          </p:nvSpPr>
          <p:spPr>
            <a:xfrm>
              <a:off x="1617518" y="2019155"/>
              <a:ext cx="68308" cy="54647"/>
            </a:xfrm>
            <a:custGeom>
              <a:avLst/>
              <a:gdLst>
                <a:gd name="connsiteX0" fmla="*/ 46806 w 47625"/>
                <a:gd name="connsiteY0" fmla="*/ 16090 h 38100"/>
                <a:gd name="connsiteX1" fmla="*/ 39186 w 47625"/>
                <a:gd name="connsiteY1" fmla="*/ 2755 h 38100"/>
                <a:gd name="connsiteX2" fmla="*/ 33471 w 47625"/>
                <a:gd name="connsiteY2" fmla="*/ 850 h 38100"/>
                <a:gd name="connsiteX3" fmla="*/ 26804 w 47625"/>
                <a:gd name="connsiteY3" fmla="*/ 8470 h 38100"/>
                <a:gd name="connsiteX4" fmla="*/ 20136 w 47625"/>
                <a:gd name="connsiteY4" fmla="*/ 16090 h 38100"/>
                <a:gd name="connsiteX5" fmla="*/ 134 w 47625"/>
                <a:gd name="connsiteY5" fmla="*/ 33235 h 38100"/>
                <a:gd name="connsiteX6" fmla="*/ 18231 w 47625"/>
                <a:gd name="connsiteY6" fmla="*/ 38950 h 38100"/>
                <a:gd name="connsiteX7" fmla="*/ 32519 w 47625"/>
                <a:gd name="connsiteY7" fmla="*/ 33235 h 38100"/>
                <a:gd name="connsiteX8" fmla="*/ 48711 w 47625"/>
                <a:gd name="connsiteY8" fmla="*/ 19900 h 38100"/>
                <a:gd name="connsiteX9" fmla="*/ 46806 w 47625"/>
                <a:gd name="connsiteY9" fmla="*/ 1609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25" h="38100">
                  <a:moveTo>
                    <a:pt x="46806" y="16090"/>
                  </a:moveTo>
                  <a:cubicBezTo>
                    <a:pt x="45854" y="15138"/>
                    <a:pt x="40139" y="7518"/>
                    <a:pt x="39186" y="2755"/>
                  </a:cubicBezTo>
                  <a:cubicBezTo>
                    <a:pt x="38234" y="-2007"/>
                    <a:pt x="33471" y="850"/>
                    <a:pt x="33471" y="850"/>
                  </a:cubicBezTo>
                  <a:lnTo>
                    <a:pt x="26804" y="8470"/>
                  </a:lnTo>
                  <a:lnTo>
                    <a:pt x="20136" y="16090"/>
                  </a:lnTo>
                  <a:cubicBezTo>
                    <a:pt x="20136" y="16090"/>
                    <a:pt x="2039" y="33235"/>
                    <a:pt x="134" y="33235"/>
                  </a:cubicBezTo>
                  <a:cubicBezTo>
                    <a:pt x="-1771" y="33235"/>
                    <a:pt x="17279" y="38950"/>
                    <a:pt x="18231" y="38950"/>
                  </a:cubicBezTo>
                  <a:cubicBezTo>
                    <a:pt x="19184" y="38950"/>
                    <a:pt x="32519" y="33235"/>
                    <a:pt x="32519" y="33235"/>
                  </a:cubicBezTo>
                  <a:lnTo>
                    <a:pt x="48711" y="19900"/>
                  </a:lnTo>
                  <a:cubicBezTo>
                    <a:pt x="47759" y="18948"/>
                    <a:pt x="47759" y="17043"/>
                    <a:pt x="46806" y="16090"/>
                  </a:cubicBezTo>
                  <a:close/>
                </a:path>
              </a:pathLst>
            </a:custGeom>
            <a:grpFill/>
            <a:ln w="9525" cap="flat">
              <a:noFill/>
              <a:prstDash val="solid"/>
              <a:miter/>
            </a:ln>
          </p:spPr>
          <p:txBody>
            <a:bodyPr rtlCol="0" anchor="ctr"/>
            <a:lstStyle/>
            <a:p>
              <a:endParaRPr lang="en-ID"/>
            </a:p>
          </p:txBody>
        </p:sp>
        <p:sp>
          <p:nvSpPr>
            <p:cNvPr id="538" name="Freeform: Shape 537">
              <a:extLst>
                <a:ext uri="{FF2B5EF4-FFF2-40B4-BE49-F238E27FC236}">
                  <a16:creationId xmlns:a16="http://schemas.microsoft.com/office/drawing/2014/main" id="{677B5976-2AE7-4E8D-BC61-EAA9923C629F}"/>
                </a:ext>
              </a:extLst>
            </p:cNvPr>
            <p:cNvSpPr/>
            <p:nvPr/>
          </p:nvSpPr>
          <p:spPr>
            <a:xfrm>
              <a:off x="1758307" y="1639118"/>
              <a:ext cx="13662" cy="13662"/>
            </a:xfrm>
            <a:custGeom>
              <a:avLst/>
              <a:gdLst>
                <a:gd name="connsiteX0" fmla="*/ 14369 w 9525"/>
                <a:gd name="connsiteY0" fmla="*/ 8639 h 9525"/>
                <a:gd name="connsiteX1" fmla="*/ 10559 w 9525"/>
                <a:gd name="connsiteY1" fmla="*/ 67 h 9525"/>
                <a:gd name="connsiteX2" fmla="*/ 82 w 9525"/>
                <a:gd name="connsiteY2" fmla="*/ 10544 h 9525"/>
                <a:gd name="connsiteX3" fmla="*/ 14369 w 9525"/>
                <a:gd name="connsiteY3" fmla="*/ 8639 h 9525"/>
              </a:gdLst>
              <a:ahLst/>
              <a:cxnLst>
                <a:cxn ang="0">
                  <a:pos x="connsiteX0" y="connsiteY0"/>
                </a:cxn>
                <a:cxn ang="0">
                  <a:pos x="connsiteX1" y="connsiteY1"/>
                </a:cxn>
                <a:cxn ang="0">
                  <a:pos x="connsiteX2" y="connsiteY2"/>
                </a:cxn>
                <a:cxn ang="0">
                  <a:pos x="connsiteX3" y="connsiteY3"/>
                </a:cxn>
              </a:cxnLst>
              <a:rect l="l" t="t" r="r" b="b"/>
              <a:pathLst>
                <a:path w="9525" h="9525">
                  <a:moveTo>
                    <a:pt x="14369" y="8639"/>
                  </a:moveTo>
                  <a:cubicBezTo>
                    <a:pt x="14369" y="8639"/>
                    <a:pt x="14369" y="-886"/>
                    <a:pt x="10559" y="67"/>
                  </a:cubicBezTo>
                  <a:cubicBezTo>
                    <a:pt x="6749" y="1019"/>
                    <a:pt x="-871" y="10544"/>
                    <a:pt x="82" y="10544"/>
                  </a:cubicBezTo>
                  <a:cubicBezTo>
                    <a:pt x="6749" y="10544"/>
                    <a:pt x="14369" y="8639"/>
                    <a:pt x="14369" y="8639"/>
                  </a:cubicBezTo>
                  <a:close/>
                </a:path>
              </a:pathLst>
            </a:custGeom>
            <a:grpFill/>
            <a:ln w="9525" cap="flat">
              <a:noFill/>
              <a:prstDash val="solid"/>
              <a:miter/>
            </a:ln>
          </p:spPr>
          <p:txBody>
            <a:bodyPr rtlCol="0" anchor="ctr"/>
            <a:lstStyle/>
            <a:p>
              <a:endParaRPr lang="en-ID"/>
            </a:p>
          </p:txBody>
        </p:sp>
        <p:sp>
          <p:nvSpPr>
            <p:cNvPr id="539" name="Freeform: Shape 538">
              <a:extLst>
                <a:ext uri="{FF2B5EF4-FFF2-40B4-BE49-F238E27FC236}">
                  <a16:creationId xmlns:a16="http://schemas.microsoft.com/office/drawing/2014/main" id="{77959DF6-0C27-4AF4-8A53-85C4C51DF50D}"/>
                </a:ext>
              </a:extLst>
            </p:cNvPr>
            <p:cNvSpPr/>
            <p:nvPr/>
          </p:nvSpPr>
          <p:spPr>
            <a:xfrm>
              <a:off x="1801638" y="1226524"/>
              <a:ext cx="314218" cy="409850"/>
            </a:xfrm>
            <a:custGeom>
              <a:avLst/>
              <a:gdLst>
                <a:gd name="connsiteX0" fmla="*/ 44166 w 219075"/>
                <a:gd name="connsiteY0" fmla="*/ 273442 h 285750"/>
                <a:gd name="connsiteX1" fmla="*/ 57501 w 219075"/>
                <a:gd name="connsiteY1" fmla="*/ 257249 h 285750"/>
                <a:gd name="connsiteX2" fmla="*/ 67026 w 219075"/>
                <a:gd name="connsiteY2" fmla="*/ 253439 h 285750"/>
                <a:gd name="connsiteX3" fmla="*/ 87981 w 219075"/>
                <a:gd name="connsiteY3" fmla="*/ 244867 h 285750"/>
                <a:gd name="connsiteX4" fmla="*/ 68931 w 219075"/>
                <a:gd name="connsiteY4" fmla="*/ 233437 h 285750"/>
                <a:gd name="connsiteX5" fmla="*/ 72741 w 219075"/>
                <a:gd name="connsiteY5" fmla="*/ 232484 h 285750"/>
                <a:gd name="connsiteX6" fmla="*/ 76551 w 219075"/>
                <a:gd name="connsiteY6" fmla="*/ 225817 h 285750"/>
                <a:gd name="connsiteX7" fmla="*/ 101316 w 219075"/>
                <a:gd name="connsiteY7" fmla="*/ 227722 h 285750"/>
                <a:gd name="connsiteX8" fmla="*/ 103221 w 219075"/>
                <a:gd name="connsiteY8" fmla="*/ 219149 h 285750"/>
                <a:gd name="connsiteX9" fmla="*/ 95601 w 219075"/>
                <a:gd name="connsiteY9" fmla="*/ 207719 h 285750"/>
                <a:gd name="connsiteX10" fmla="*/ 83218 w 219075"/>
                <a:gd name="connsiteY10" fmla="*/ 191527 h 285750"/>
                <a:gd name="connsiteX11" fmla="*/ 87981 w 219075"/>
                <a:gd name="connsiteY11" fmla="*/ 180097 h 285750"/>
                <a:gd name="connsiteX12" fmla="*/ 99411 w 219075"/>
                <a:gd name="connsiteY12" fmla="*/ 166762 h 285750"/>
                <a:gd name="connsiteX13" fmla="*/ 114651 w 219075"/>
                <a:gd name="connsiteY13" fmla="*/ 158189 h 285750"/>
                <a:gd name="connsiteX14" fmla="*/ 135606 w 219075"/>
                <a:gd name="connsiteY14" fmla="*/ 148664 h 285750"/>
                <a:gd name="connsiteX15" fmla="*/ 173706 w 219075"/>
                <a:gd name="connsiteY15" fmla="*/ 131519 h 285750"/>
                <a:gd name="connsiteX16" fmla="*/ 170848 w 219075"/>
                <a:gd name="connsiteY16" fmla="*/ 115327 h 285750"/>
                <a:gd name="connsiteX17" fmla="*/ 182278 w 219075"/>
                <a:gd name="connsiteY17" fmla="*/ 102944 h 285750"/>
                <a:gd name="connsiteX18" fmla="*/ 208948 w 219075"/>
                <a:gd name="connsiteY18" fmla="*/ 71512 h 285750"/>
                <a:gd name="connsiteX19" fmla="*/ 214663 w 219075"/>
                <a:gd name="connsiteY19" fmla="*/ 55319 h 285750"/>
                <a:gd name="connsiteX20" fmla="*/ 225141 w 219075"/>
                <a:gd name="connsiteY20" fmla="*/ 35317 h 285750"/>
                <a:gd name="connsiteX21" fmla="*/ 224188 w 219075"/>
                <a:gd name="connsiteY21" fmla="*/ 15314 h 285750"/>
                <a:gd name="connsiteX22" fmla="*/ 208948 w 219075"/>
                <a:gd name="connsiteY22" fmla="*/ 74 h 285750"/>
                <a:gd name="connsiteX23" fmla="*/ 145131 w 219075"/>
                <a:gd name="connsiteY23" fmla="*/ 49604 h 285750"/>
                <a:gd name="connsiteX24" fmla="*/ 111793 w 219075"/>
                <a:gd name="connsiteY24" fmla="*/ 61034 h 285750"/>
                <a:gd name="connsiteX25" fmla="*/ 78456 w 219075"/>
                <a:gd name="connsiteY25" fmla="*/ 90562 h 285750"/>
                <a:gd name="connsiteX26" fmla="*/ 96553 w 219075"/>
                <a:gd name="connsiteY26" fmla="*/ 114374 h 285750"/>
                <a:gd name="connsiteX27" fmla="*/ 93696 w 219075"/>
                <a:gd name="connsiteY27" fmla="*/ 125804 h 285750"/>
                <a:gd name="connsiteX28" fmla="*/ 78456 w 219075"/>
                <a:gd name="connsiteY28" fmla="*/ 118184 h 285750"/>
                <a:gd name="connsiteX29" fmla="*/ 64168 w 219075"/>
                <a:gd name="connsiteY29" fmla="*/ 121042 h 285750"/>
                <a:gd name="connsiteX30" fmla="*/ 58453 w 219075"/>
                <a:gd name="connsiteY30" fmla="*/ 148664 h 285750"/>
                <a:gd name="connsiteX31" fmla="*/ 48928 w 219075"/>
                <a:gd name="connsiteY31" fmla="*/ 121994 h 285750"/>
                <a:gd name="connsiteX32" fmla="*/ 26068 w 219075"/>
                <a:gd name="connsiteY32" fmla="*/ 99134 h 285750"/>
                <a:gd name="connsiteX33" fmla="*/ 20353 w 219075"/>
                <a:gd name="connsiteY33" fmla="*/ 114374 h 285750"/>
                <a:gd name="connsiteX34" fmla="*/ 3208 w 219075"/>
                <a:gd name="connsiteY34" fmla="*/ 134377 h 285750"/>
                <a:gd name="connsiteX35" fmla="*/ 1303 w 219075"/>
                <a:gd name="connsiteY35" fmla="*/ 152474 h 285750"/>
                <a:gd name="connsiteX36" fmla="*/ 16543 w 219075"/>
                <a:gd name="connsiteY36" fmla="*/ 165809 h 285750"/>
                <a:gd name="connsiteX37" fmla="*/ 31783 w 219075"/>
                <a:gd name="connsiteY37" fmla="*/ 177239 h 285750"/>
                <a:gd name="connsiteX38" fmla="*/ 7971 w 219075"/>
                <a:gd name="connsiteY38" fmla="*/ 186764 h 285750"/>
                <a:gd name="connsiteX39" fmla="*/ 17496 w 219075"/>
                <a:gd name="connsiteY39" fmla="*/ 202957 h 285750"/>
                <a:gd name="connsiteX40" fmla="*/ 47976 w 219075"/>
                <a:gd name="connsiteY40" fmla="*/ 212482 h 285750"/>
                <a:gd name="connsiteX41" fmla="*/ 61311 w 219075"/>
                <a:gd name="connsiteY41" fmla="*/ 223912 h 285750"/>
                <a:gd name="connsiteX42" fmla="*/ 45118 w 219075"/>
                <a:gd name="connsiteY42" fmla="*/ 231532 h 285750"/>
                <a:gd name="connsiteX43" fmla="*/ 12733 w 219075"/>
                <a:gd name="connsiteY43" fmla="*/ 259154 h 285750"/>
                <a:gd name="connsiteX44" fmla="*/ 1303 w 219075"/>
                <a:gd name="connsiteY44" fmla="*/ 259154 h 285750"/>
                <a:gd name="connsiteX45" fmla="*/ 27973 w 219075"/>
                <a:gd name="connsiteY45" fmla="*/ 288682 h 285750"/>
                <a:gd name="connsiteX46" fmla="*/ 44166 w 219075"/>
                <a:gd name="connsiteY46" fmla="*/ 273442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19075" h="285750">
                  <a:moveTo>
                    <a:pt x="44166" y="273442"/>
                  </a:moveTo>
                  <a:cubicBezTo>
                    <a:pt x="44166" y="273442"/>
                    <a:pt x="52738" y="264869"/>
                    <a:pt x="57501" y="257249"/>
                  </a:cubicBezTo>
                  <a:cubicBezTo>
                    <a:pt x="62263" y="249629"/>
                    <a:pt x="67026" y="253439"/>
                    <a:pt x="67026" y="253439"/>
                  </a:cubicBezTo>
                  <a:cubicBezTo>
                    <a:pt x="67026" y="253439"/>
                    <a:pt x="87028" y="253439"/>
                    <a:pt x="87981" y="244867"/>
                  </a:cubicBezTo>
                  <a:cubicBezTo>
                    <a:pt x="88933" y="236294"/>
                    <a:pt x="68931" y="233437"/>
                    <a:pt x="68931" y="233437"/>
                  </a:cubicBezTo>
                  <a:lnTo>
                    <a:pt x="72741" y="232484"/>
                  </a:lnTo>
                  <a:lnTo>
                    <a:pt x="76551" y="225817"/>
                  </a:lnTo>
                  <a:lnTo>
                    <a:pt x="101316" y="227722"/>
                  </a:lnTo>
                  <a:lnTo>
                    <a:pt x="103221" y="219149"/>
                  </a:lnTo>
                  <a:cubicBezTo>
                    <a:pt x="103221" y="219149"/>
                    <a:pt x="96553" y="210577"/>
                    <a:pt x="95601" y="207719"/>
                  </a:cubicBezTo>
                  <a:cubicBezTo>
                    <a:pt x="93696" y="204862"/>
                    <a:pt x="83218" y="191527"/>
                    <a:pt x="83218" y="191527"/>
                  </a:cubicBezTo>
                  <a:cubicBezTo>
                    <a:pt x="83218" y="191527"/>
                    <a:pt x="83218" y="184859"/>
                    <a:pt x="87981" y="180097"/>
                  </a:cubicBezTo>
                  <a:cubicBezTo>
                    <a:pt x="92743" y="175334"/>
                    <a:pt x="94648" y="173429"/>
                    <a:pt x="99411" y="166762"/>
                  </a:cubicBezTo>
                  <a:cubicBezTo>
                    <a:pt x="104173" y="160094"/>
                    <a:pt x="114651" y="158189"/>
                    <a:pt x="114651" y="158189"/>
                  </a:cubicBezTo>
                  <a:lnTo>
                    <a:pt x="135606" y="148664"/>
                  </a:lnTo>
                  <a:cubicBezTo>
                    <a:pt x="135606" y="148664"/>
                    <a:pt x="167991" y="136282"/>
                    <a:pt x="173706" y="131519"/>
                  </a:cubicBezTo>
                  <a:cubicBezTo>
                    <a:pt x="178468" y="126757"/>
                    <a:pt x="173706" y="123899"/>
                    <a:pt x="170848" y="115327"/>
                  </a:cubicBezTo>
                  <a:cubicBezTo>
                    <a:pt x="167991" y="106754"/>
                    <a:pt x="179421" y="106754"/>
                    <a:pt x="182278" y="102944"/>
                  </a:cubicBezTo>
                  <a:cubicBezTo>
                    <a:pt x="185136" y="99134"/>
                    <a:pt x="206091" y="74369"/>
                    <a:pt x="208948" y="71512"/>
                  </a:cubicBezTo>
                  <a:cubicBezTo>
                    <a:pt x="210853" y="68654"/>
                    <a:pt x="215616" y="59129"/>
                    <a:pt x="214663" y="55319"/>
                  </a:cubicBezTo>
                  <a:cubicBezTo>
                    <a:pt x="213711" y="50557"/>
                    <a:pt x="217521" y="42937"/>
                    <a:pt x="225141" y="35317"/>
                  </a:cubicBezTo>
                  <a:cubicBezTo>
                    <a:pt x="232761" y="26744"/>
                    <a:pt x="224188" y="15314"/>
                    <a:pt x="224188" y="15314"/>
                  </a:cubicBezTo>
                  <a:cubicBezTo>
                    <a:pt x="224188" y="15314"/>
                    <a:pt x="216568" y="1979"/>
                    <a:pt x="208948" y="74"/>
                  </a:cubicBezTo>
                  <a:cubicBezTo>
                    <a:pt x="201328" y="-1831"/>
                    <a:pt x="160371" y="33412"/>
                    <a:pt x="145131" y="49604"/>
                  </a:cubicBezTo>
                  <a:cubicBezTo>
                    <a:pt x="129891" y="65797"/>
                    <a:pt x="132748" y="61034"/>
                    <a:pt x="111793" y="61034"/>
                  </a:cubicBezTo>
                  <a:cubicBezTo>
                    <a:pt x="89886" y="61034"/>
                    <a:pt x="78456" y="90562"/>
                    <a:pt x="78456" y="90562"/>
                  </a:cubicBezTo>
                  <a:lnTo>
                    <a:pt x="96553" y="114374"/>
                  </a:lnTo>
                  <a:cubicBezTo>
                    <a:pt x="96553" y="114374"/>
                    <a:pt x="96553" y="125804"/>
                    <a:pt x="93696" y="125804"/>
                  </a:cubicBezTo>
                  <a:cubicBezTo>
                    <a:pt x="90838" y="125804"/>
                    <a:pt x="85123" y="119137"/>
                    <a:pt x="78456" y="118184"/>
                  </a:cubicBezTo>
                  <a:cubicBezTo>
                    <a:pt x="71788" y="117232"/>
                    <a:pt x="64168" y="121042"/>
                    <a:pt x="64168" y="121042"/>
                  </a:cubicBezTo>
                  <a:lnTo>
                    <a:pt x="58453" y="148664"/>
                  </a:lnTo>
                  <a:cubicBezTo>
                    <a:pt x="58453" y="148664"/>
                    <a:pt x="50833" y="132472"/>
                    <a:pt x="48928" y="121994"/>
                  </a:cubicBezTo>
                  <a:cubicBezTo>
                    <a:pt x="47023" y="111517"/>
                    <a:pt x="33688" y="106754"/>
                    <a:pt x="26068" y="99134"/>
                  </a:cubicBezTo>
                  <a:cubicBezTo>
                    <a:pt x="18448" y="91514"/>
                    <a:pt x="24163" y="105802"/>
                    <a:pt x="20353" y="114374"/>
                  </a:cubicBezTo>
                  <a:cubicBezTo>
                    <a:pt x="16543" y="122947"/>
                    <a:pt x="3208" y="134377"/>
                    <a:pt x="3208" y="134377"/>
                  </a:cubicBezTo>
                  <a:cubicBezTo>
                    <a:pt x="3208" y="134377"/>
                    <a:pt x="2256" y="147712"/>
                    <a:pt x="1303" y="152474"/>
                  </a:cubicBezTo>
                  <a:cubicBezTo>
                    <a:pt x="351" y="157237"/>
                    <a:pt x="16543" y="165809"/>
                    <a:pt x="16543" y="165809"/>
                  </a:cubicBezTo>
                  <a:lnTo>
                    <a:pt x="31783" y="177239"/>
                  </a:lnTo>
                  <a:cubicBezTo>
                    <a:pt x="31783" y="177239"/>
                    <a:pt x="15591" y="180097"/>
                    <a:pt x="7971" y="186764"/>
                  </a:cubicBezTo>
                  <a:cubicBezTo>
                    <a:pt x="1303" y="193432"/>
                    <a:pt x="15591" y="202004"/>
                    <a:pt x="17496" y="202957"/>
                  </a:cubicBezTo>
                  <a:cubicBezTo>
                    <a:pt x="19401" y="203909"/>
                    <a:pt x="47976" y="212482"/>
                    <a:pt x="47976" y="212482"/>
                  </a:cubicBezTo>
                  <a:cubicBezTo>
                    <a:pt x="47976" y="212482"/>
                    <a:pt x="64168" y="219149"/>
                    <a:pt x="61311" y="223912"/>
                  </a:cubicBezTo>
                  <a:cubicBezTo>
                    <a:pt x="58453" y="227722"/>
                    <a:pt x="45118" y="231532"/>
                    <a:pt x="45118" y="231532"/>
                  </a:cubicBezTo>
                  <a:cubicBezTo>
                    <a:pt x="45118" y="231532"/>
                    <a:pt x="23211" y="257249"/>
                    <a:pt x="12733" y="259154"/>
                  </a:cubicBezTo>
                  <a:cubicBezTo>
                    <a:pt x="2256" y="261059"/>
                    <a:pt x="-2507" y="252487"/>
                    <a:pt x="1303" y="259154"/>
                  </a:cubicBezTo>
                  <a:cubicBezTo>
                    <a:pt x="5113" y="265822"/>
                    <a:pt x="27973" y="288682"/>
                    <a:pt x="27973" y="288682"/>
                  </a:cubicBezTo>
                  <a:lnTo>
                    <a:pt x="44166" y="273442"/>
                  </a:lnTo>
                  <a:close/>
                </a:path>
              </a:pathLst>
            </a:custGeom>
            <a:grpFill/>
            <a:ln w="9525" cap="flat">
              <a:noFill/>
              <a:prstDash val="solid"/>
              <a:miter/>
            </a:ln>
          </p:spPr>
          <p:txBody>
            <a:bodyPr rtlCol="0" anchor="ctr"/>
            <a:lstStyle/>
            <a:p>
              <a:endParaRPr lang="en-ID"/>
            </a:p>
          </p:txBody>
        </p:sp>
        <p:sp>
          <p:nvSpPr>
            <p:cNvPr id="540" name="Freeform: Shape 539">
              <a:extLst>
                <a:ext uri="{FF2B5EF4-FFF2-40B4-BE49-F238E27FC236}">
                  <a16:creationId xmlns:a16="http://schemas.microsoft.com/office/drawing/2014/main" id="{23835DDD-1F81-42FE-A97B-D5C446D1717E}"/>
                </a:ext>
              </a:extLst>
            </p:cNvPr>
            <p:cNvSpPr/>
            <p:nvPr/>
          </p:nvSpPr>
          <p:spPr>
            <a:xfrm>
              <a:off x="1943945" y="1445219"/>
              <a:ext cx="95632" cy="95632"/>
            </a:xfrm>
            <a:custGeom>
              <a:avLst/>
              <a:gdLst>
                <a:gd name="connsiteX0" fmla="*/ 29722 w 66675"/>
                <a:gd name="connsiteY0" fmla="*/ 64770 h 66675"/>
                <a:gd name="connsiteX1" fmla="*/ 44009 w 66675"/>
                <a:gd name="connsiteY1" fmla="*/ 58102 h 66675"/>
                <a:gd name="connsiteX2" fmla="*/ 56392 w 66675"/>
                <a:gd name="connsiteY2" fmla="*/ 46673 h 66675"/>
                <a:gd name="connsiteX3" fmla="*/ 47819 w 66675"/>
                <a:gd name="connsiteY3" fmla="*/ 40005 h 66675"/>
                <a:gd name="connsiteX4" fmla="*/ 30674 w 66675"/>
                <a:gd name="connsiteY4" fmla="*/ 34290 h 66675"/>
                <a:gd name="connsiteX5" fmla="*/ 33532 w 66675"/>
                <a:gd name="connsiteY5" fmla="*/ 29527 h 66675"/>
                <a:gd name="connsiteX6" fmla="*/ 54487 w 66675"/>
                <a:gd name="connsiteY6" fmla="*/ 32385 h 66675"/>
                <a:gd name="connsiteX7" fmla="*/ 68774 w 66675"/>
                <a:gd name="connsiteY7" fmla="*/ 35242 h 66675"/>
                <a:gd name="connsiteX8" fmla="*/ 73537 w 66675"/>
                <a:gd name="connsiteY8" fmla="*/ 20002 h 66675"/>
                <a:gd name="connsiteX9" fmla="*/ 69727 w 66675"/>
                <a:gd name="connsiteY9" fmla="*/ 0 h 66675"/>
                <a:gd name="connsiteX10" fmla="*/ 53534 w 66675"/>
                <a:gd name="connsiteY10" fmla="*/ 2857 h 66675"/>
                <a:gd name="connsiteX11" fmla="*/ 31627 w 66675"/>
                <a:gd name="connsiteY11" fmla="*/ 7620 h 66675"/>
                <a:gd name="connsiteX12" fmla="*/ 13529 w 66675"/>
                <a:gd name="connsiteY12" fmla="*/ 19050 h 66675"/>
                <a:gd name="connsiteX13" fmla="*/ 2099 w 66675"/>
                <a:gd name="connsiteY13" fmla="*/ 30480 h 66675"/>
                <a:gd name="connsiteX14" fmla="*/ 194 w 66675"/>
                <a:gd name="connsiteY14" fmla="*/ 40957 h 66675"/>
                <a:gd name="connsiteX15" fmla="*/ 4957 w 66675"/>
                <a:gd name="connsiteY15" fmla="*/ 53340 h 66675"/>
                <a:gd name="connsiteX16" fmla="*/ 8767 w 66675"/>
                <a:gd name="connsiteY16" fmla="*/ 66675 h 66675"/>
                <a:gd name="connsiteX17" fmla="*/ 22102 w 66675"/>
                <a:gd name="connsiteY17" fmla="*/ 70485 h 66675"/>
                <a:gd name="connsiteX18" fmla="*/ 29722 w 66675"/>
                <a:gd name="connsiteY18" fmla="*/ 64770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675" h="66675">
                  <a:moveTo>
                    <a:pt x="29722" y="64770"/>
                  </a:moveTo>
                  <a:lnTo>
                    <a:pt x="44009" y="58102"/>
                  </a:lnTo>
                  <a:lnTo>
                    <a:pt x="56392" y="46673"/>
                  </a:lnTo>
                  <a:lnTo>
                    <a:pt x="47819" y="40005"/>
                  </a:lnTo>
                  <a:lnTo>
                    <a:pt x="30674" y="34290"/>
                  </a:lnTo>
                  <a:cubicBezTo>
                    <a:pt x="30674" y="34290"/>
                    <a:pt x="32579" y="29527"/>
                    <a:pt x="33532" y="29527"/>
                  </a:cubicBezTo>
                  <a:cubicBezTo>
                    <a:pt x="34484" y="29527"/>
                    <a:pt x="54487" y="32385"/>
                    <a:pt x="54487" y="32385"/>
                  </a:cubicBezTo>
                  <a:lnTo>
                    <a:pt x="68774" y="35242"/>
                  </a:lnTo>
                  <a:lnTo>
                    <a:pt x="73537" y="20002"/>
                  </a:lnTo>
                  <a:lnTo>
                    <a:pt x="69727" y="0"/>
                  </a:lnTo>
                  <a:lnTo>
                    <a:pt x="53534" y="2857"/>
                  </a:lnTo>
                  <a:lnTo>
                    <a:pt x="31627" y="7620"/>
                  </a:lnTo>
                  <a:cubicBezTo>
                    <a:pt x="31627" y="7620"/>
                    <a:pt x="17339" y="18098"/>
                    <a:pt x="13529" y="19050"/>
                  </a:cubicBezTo>
                  <a:cubicBezTo>
                    <a:pt x="9719" y="20002"/>
                    <a:pt x="2099" y="30480"/>
                    <a:pt x="2099" y="30480"/>
                  </a:cubicBezTo>
                  <a:cubicBezTo>
                    <a:pt x="2099" y="30480"/>
                    <a:pt x="-758" y="37148"/>
                    <a:pt x="194" y="40957"/>
                  </a:cubicBezTo>
                  <a:cubicBezTo>
                    <a:pt x="1147" y="44767"/>
                    <a:pt x="2099" y="48577"/>
                    <a:pt x="4957" y="53340"/>
                  </a:cubicBezTo>
                  <a:cubicBezTo>
                    <a:pt x="7814" y="58102"/>
                    <a:pt x="8767" y="64770"/>
                    <a:pt x="8767" y="66675"/>
                  </a:cubicBezTo>
                  <a:cubicBezTo>
                    <a:pt x="8767" y="68580"/>
                    <a:pt x="22102" y="70485"/>
                    <a:pt x="22102" y="70485"/>
                  </a:cubicBezTo>
                  <a:lnTo>
                    <a:pt x="29722" y="64770"/>
                  </a:lnTo>
                  <a:close/>
                </a:path>
              </a:pathLst>
            </a:custGeom>
            <a:grpFill/>
            <a:ln w="9525" cap="flat">
              <a:noFill/>
              <a:prstDash val="solid"/>
              <a:miter/>
            </a:ln>
          </p:spPr>
          <p:txBody>
            <a:bodyPr rtlCol="0" anchor="ctr"/>
            <a:lstStyle/>
            <a:p>
              <a:endParaRPr lang="en-ID"/>
            </a:p>
          </p:txBody>
        </p:sp>
        <p:sp>
          <p:nvSpPr>
            <p:cNvPr id="541" name="Freeform: Shape 540">
              <a:extLst>
                <a:ext uri="{FF2B5EF4-FFF2-40B4-BE49-F238E27FC236}">
                  <a16:creationId xmlns:a16="http://schemas.microsoft.com/office/drawing/2014/main" id="{0BF9C1A3-FA35-4198-AACB-BA1087D5C0F7}"/>
                </a:ext>
              </a:extLst>
            </p:cNvPr>
            <p:cNvSpPr/>
            <p:nvPr/>
          </p:nvSpPr>
          <p:spPr>
            <a:xfrm>
              <a:off x="2063196" y="1353688"/>
              <a:ext cx="54647" cy="40985"/>
            </a:xfrm>
            <a:custGeom>
              <a:avLst/>
              <a:gdLst>
                <a:gd name="connsiteX0" fmla="*/ 15158 w 38100"/>
                <a:gd name="connsiteY0" fmla="*/ 26668 h 28575"/>
                <a:gd name="connsiteX1" fmla="*/ 31351 w 38100"/>
                <a:gd name="connsiteY1" fmla="*/ 28573 h 28575"/>
                <a:gd name="connsiteX2" fmla="*/ 39923 w 38100"/>
                <a:gd name="connsiteY2" fmla="*/ 17143 h 28575"/>
                <a:gd name="connsiteX3" fmla="*/ 43733 w 38100"/>
                <a:gd name="connsiteY3" fmla="*/ 951 h 28575"/>
                <a:gd name="connsiteX4" fmla="*/ 21826 w 38100"/>
                <a:gd name="connsiteY4" fmla="*/ 18096 h 28575"/>
                <a:gd name="connsiteX5" fmla="*/ 871 w 38100"/>
                <a:gd name="connsiteY5" fmla="*/ 20001 h 28575"/>
                <a:gd name="connsiteX6" fmla="*/ 15158 w 38100"/>
                <a:gd name="connsiteY6" fmla="*/ 26668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28575">
                  <a:moveTo>
                    <a:pt x="15158" y="26668"/>
                  </a:moveTo>
                  <a:cubicBezTo>
                    <a:pt x="18968" y="26668"/>
                    <a:pt x="21826" y="27621"/>
                    <a:pt x="31351" y="28573"/>
                  </a:cubicBezTo>
                  <a:cubicBezTo>
                    <a:pt x="40876" y="29526"/>
                    <a:pt x="37066" y="20001"/>
                    <a:pt x="39923" y="17143"/>
                  </a:cubicBezTo>
                  <a:cubicBezTo>
                    <a:pt x="42781" y="14286"/>
                    <a:pt x="44686" y="5713"/>
                    <a:pt x="43733" y="951"/>
                  </a:cubicBezTo>
                  <a:cubicBezTo>
                    <a:pt x="42781" y="-3812"/>
                    <a:pt x="33256" y="10476"/>
                    <a:pt x="21826" y="18096"/>
                  </a:cubicBezTo>
                  <a:cubicBezTo>
                    <a:pt x="10396" y="24763"/>
                    <a:pt x="871" y="20001"/>
                    <a:pt x="871" y="20001"/>
                  </a:cubicBezTo>
                  <a:cubicBezTo>
                    <a:pt x="-3892" y="28573"/>
                    <a:pt x="12301" y="26668"/>
                    <a:pt x="15158" y="26668"/>
                  </a:cubicBezTo>
                  <a:close/>
                </a:path>
              </a:pathLst>
            </a:custGeom>
            <a:grpFill/>
            <a:ln w="9525" cap="flat">
              <a:noFill/>
              <a:prstDash val="solid"/>
              <a:miter/>
            </a:ln>
          </p:spPr>
          <p:txBody>
            <a:bodyPr rtlCol="0" anchor="ctr"/>
            <a:lstStyle/>
            <a:p>
              <a:endParaRPr lang="en-ID"/>
            </a:p>
          </p:txBody>
        </p:sp>
        <p:sp>
          <p:nvSpPr>
            <p:cNvPr id="542" name="Freeform: Shape 541">
              <a:extLst>
                <a:ext uri="{FF2B5EF4-FFF2-40B4-BE49-F238E27FC236}">
                  <a16:creationId xmlns:a16="http://schemas.microsoft.com/office/drawing/2014/main" id="{23FE1F46-F5B8-4983-8998-5F19225AAF70}"/>
                </a:ext>
              </a:extLst>
            </p:cNvPr>
            <p:cNvSpPr/>
            <p:nvPr/>
          </p:nvSpPr>
          <p:spPr>
            <a:xfrm>
              <a:off x="1880543" y="1363138"/>
              <a:ext cx="27323" cy="13662"/>
            </a:xfrm>
            <a:custGeom>
              <a:avLst/>
              <a:gdLst>
                <a:gd name="connsiteX0" fmla="*/ 16776 w 19050"/>
                <a:gd name="connsiteY0" fmla="*/ 10554 h 9525"/>
                <a:gd name="connsiteX1" fmla="*/ 20586 w 19050"/>
                <a:gd name="connsiteY1" fmla="*/ 8649 h 9525"/>
                <a:gd name="connsiteX2" fmla="*/ 9156 w 19050"/>
                <a:gd name="connsiteY2" fmla="*/ 1029 h 9525"/>
                <a:gd name="connsiteX3" fmla="*/ 583 w 19050"/>
                <a:gd name="connsiteY3" fmla="*/ 1981 h 9525"/>
                <a:gd name="connsiteX4" fmla="*/ 6298 w 19050"/>
                <a:gd name="connsiteY4" fmla="*/ 8649 h 9525"/>
                <a:gd name="connsiteX5" fmla="*/ 16776 w 19050"/>
                <a:gd name="connsiteY5" fmla="*/ 105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 h="9525">
                  <a:moveTo>
                    <a:pt x="16776" y="10554"/>
                  </a:moveTo>
                  <a:lnTo>
                    <a:pt x="20586" y="8649"/>
                  </a:lnTo>
                  <a:lnTo>
                    <a:pt x="9156" y="1029"/>
                  </a:lnTo>
                  <a:cubicBezTo>
                    <a:pt x="9156" y="1029"/>
                    <a:pt x="2488" y="-1829"/>
                    <a:pt x="583" y="1981"/>
                  </a:cubicBezTo>
                  <a:cubicBezTo>
                    <a:pt x="-2274" y="4839"/>
                    <a:pt x="6298" y="8649"/>
                    <a:pt x="6298" y="8649"/>
                  </a:cubicBezTo>
                  <a:lnTo>
                    <a:pt x="16776" y="10554"/>
                  </a:lnTo>
                  <a:close/>
                </a:path>
              </a:pathLst>
            </a:custGeom>
            <a:grpFill/>
            <a:ln w="9525" cap="flat">
              <a:noFill/>
              <a:prstDash val="solid"/>
              <a:miter/>
            </a:ln>
          </p:spPr>
          <p:txBody>
            <a:bodyPr rtlCol="0" anchor="ctr"/>
            <a:lstStyle/>
            <a:p>
              <a:endParaRPr lang="en-ID"/>
            </a:p>
          </p:txBody>
        </p:sp>
        <p:sp>
          <p:nvSpPr>
            <p:cNvPr id="543" name="Freeform: Shape 542">
              <a:extLst>
                <a:ext uri="{FF2B5EF4-FFF2-40B4-BE49-F238E27FC236}">
                  <a16:creationId xmlns:a16="http://schemas.microsoft.com/office/drawing/2014/main" id="{9B5C03B6-38D2-4B15-BBA6-65F996FC870D}"/>
                </a:ext>
              </a:extLst>
            </p:cNvPr>
            <p:cNvSpPr/>
            <p:nvPr/>
          </p:nvSpPr>
          <p:spPr>
            <a:xfrm>
              <a:off x="1813071" y="1542216"/>
              <a:ext cx="27323" cy="13662"/>
            </a:xfrm>
            <a:custGeom>
              <a:avLst/>
              <a:gdLst>
                <a:gd name="connsiteX0" fmla="*/ 15240 w 19050"/>
                <a:gd name="connsiteY0" fmla="*/ 0 h 9525"/>
                <a:gd name="connsiteX1" fmla="*/ 0 w 19050"/>
                <a:gd name="connsiteY1" fmla="*/ 7620 h 9525"/>
                <a:gd name="connsiteX2" fmla="*/ 11430 w 19050"/>
                <a:gd name="connsiteY2" fmla="*/ 10477 h 9525"/>
                <a:gd name="connsiteX3" fmla="*/ 20003 w 19050"/>
                <a:gd name="connsiteY3" fmla="*/ 6667 h 9525"/>
                <a:gd name="connsiteX4" fmla="*/ 15240 w 19050"/>
                <a:gd name="connsiteY4" fmla="*/ 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9525">
                  <a:moveTo>
                    <a:pt x="15240" y="0"/>
                  </a:moveTo>
                  <a:cubicBezTo>
                    <a:pt x="14288" y="0"/>
                    <a:pt x="0" y="7620"/>
                    <a:pt x="0" y="7620"/>
                  </a:cubicBezTo>
                  <a:lnTo>
                    <a:pt x="11430" y="10477"/>
                  </a:lnTo>
                  <a:cubicBezTo>
                    <a:pt x="11430" y="10477"/>
                    <a:pt x="20003" y="7620"/>
                    <a:pt x="20003" y="6667"/>
                  </a:cubicBezTo>
                  <a:cubicBezTo>
                    <a:pt x="20003" y="5715"/>
                    <a:pt x="15240" y="0"/>
                    <a:pt x="15240" y="0"/>
                  </a:cubicBezTo>
                  <a:close/>
                </a:path>
              </a:pathLst>
            </a:custGeom>
            <a:grpFill/>
            <a:ln w="9525" cap="flat">
              <a:noFill/>
              <a:prstDash val="solid"/>
              <a:miter/>
            </a:ln>
          </p:spPr>
          <p:txBody>
            <a:bodyPr rtlCol="0" anchor="ctr"/>
            <a:lstStyle/>
            <a:p>
              <a:endParaRPr lang="en-ID"/>
            </a:p>
          </p:txBody>
        </p:sp>
        <p:sp>
          <p:nvSpPr>
            <p:cNvPr id="544" name="Freeform: Shape 543">
              <a:extLst>
                <a:ext uri="{FF2B5EF4-FFF2-40B4-BE49-F238E27FC236}">
                  <a16:creationId xmlns:a16="http://schemas.microsoft.com/office/drawing/2014/main" id="{FEF72A37-7BA7-4492-9E08-6D99EB04436C}"/>
                </a:ext>
              </a:extLst>
            </p:cNvPr>
            <p:cNvSpPr/>
            <p:nvPr/>
          </p:nvSpPr>
          <p:spPr>
            <a:xfrm>
              <a:off x="3205195" y="1043566"/>
              <a:ext cx="27323" cy="40985"/>
            </a:xfrm>
            <a:custGeom>
              <a:avLst/>
              <a:gdLst>
                <a:gd name="connsiteX0" fmla="*/ 7620 w 19050"/>
                <a:gd name="connsiteY0" fmla="*/ 0 h 28575"/>
                <a:gd name="connsiteX1" fmla="*/ 0 w 19050"/>
                <a:gd name="connsiteY1" fmla="*/ 8573 h 28575"/>
                <a:gd name="connsiteX2" fmla="*/ 3810 w 19050"/>
                <a:gd name="connsiteY2" fmla="*/ 28575 h 28575"/>
                <a:gd name="connsiteX3" fmla="*/ 7620 w 19050"/>
                <a:gd name="connsiteY3" fmla="*/ 37148 h 28575"/>
                <a:gd name="connsiteX4" fmla="*/ 12382 w 19050"/>
                <a:gd name="connsiteY4" fmla="*/ 37148 h 28575"/>
                <a:gd name="connsiteX5" fmla="*/ 17145 w 19050"/>
                <a:gd name="connsiteY5" fmla="*/ 15240 h 28575"/>
                <a:gd name="connsiteX6" fmla="*/ 7620 w 19050"/>
                <a:gd name="connsiteY6"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8575">
                  <a:moveTo>
                    <a:pt x="7620" y="0"/>
                  </a:moveTo>
                  <a:lnTo>
                    <a:pt x="0" y="8573"/>
                  </a:lnTo>
                  <a:lnTo>
                    <a:pt x="3810" y="28575"/>
                  </a:lnTo>
                  <a:lnTo>
                    <a:pt x="7620" y="37148"/>
                  </a:lnTo>
                  <a:lnTo>
                    <a:pt x="12382" y="37148"/>
                  </a:lnTo>
                  <a:cubicBezTo>
                    <a:pt x="12382" y="37148"/>
                    <a:pt x="7620" y="30480"/>
                    <a:pt x="17145" y="15240"/>
                  </a:cubicBezTo>
                  <a:cubicBezTo>
                    <a:pt x="28575" y="1905"/>
                    <a:pt x="7620" y="0"/>
                    <a:pt x="7620" y="0"/>
                  </a:cubicBezTo>
                  <a:close/>
                </a:path>
              </a:pathLst>
            </a:custGeom>
            <a:grpFill/>
            <a:ln w="9525" cap="flat">
              <a:noFill/>
              <a:prstDash val="solid"/>
              <a:miter/>
            </a:ln>
          </p:spPr>
          <p:txBody>
            <a:bodyPr rtlCol="0" anchor="ctr"/>
            <a:lstStyle/>
            <a:p>
              <a:endParaRPr lang="en-ID"/>
            </a:p>
          </p:txBody>
        </p:sp>
        <p:sp>
          <p:nvSpPr>
            <p:cNvPr id="545" name="Freeform: Shape 544">
              <a:extLst>
                <a:ext uri="{FF2B5EF4-FFF2-40B4-BE49-F238E27FC236}">
                  <a16:creationId xmlns:a16="http://schemas.microsoft.com/office/drawing/2014/main" id="{D845F6A2-066B-48F2-A0D7-B1939032A032}"/>
                </a:ext>
              </a:extLst>
            </p:cNvPr>
            <p:cNvSpPr/>
            <p:nvPr/>
          </p:nvSpPr>
          <p:spPr>
            <a:xfrm>
              <a:off x="3065844" y="1000720"/>
              <a:ext cx="81970" cy="68308"/>
            </a:xfrm>
            <a:custGeom>
              <a:avLst/>
              <a:gdLst>
                <a:gd name="connsiteX0" fmla="*/ 51435 w 57150"/>
                <a:gd name="connsiteY0" fmla="*/ 29871 h 47625"/>
                <a:gd name="connsiteX1" fmla="*/ 31433 w 57150"/>
                <a:gd name="connsiteY1" fmla="*/ 4154 h 47625"/>
                <a:gd name="connsiteX2" fmla="*/ 8573 w 57150"/>
                <a:gd name="connsiteY2" fmla="*/ 344 h 47625"/>
                <a:gd name="connsiteX3" fmla="*/ 0 w 57150"/>
                <a:gd name="connsiteY3" fmla="*/ 10821 h 47625"/>
                <a:gd name="connsiteX4" fmla="*/ 6668 w 57150"/>
                <a:gd name="connsiteY4" fmla="*/ 24156 h 47625"/>
                <a:gd name="connsiteX5" fmla="*/ 18098 w 57150"/>
                <a:gd name="connsiteY5" fmla="*/ 38444 h 47625"/>
                <a:gd name="connsiteX6" fmla="*/ 31433 w 57150"/>
                <a:gd name="connsiteY6" fmla="*/ 48921 h 47625"/>
                <a:gd name="connsiteX7" fmla="*/ 42863 w 57150"/>
                <a:gd name="connsiteY7" fmla="*/ 50826 h 47625"/>
                <a:gd name="connsiteX8" fmla="*/ 55245 w 57150"/>
                <a:gd name="connsiteY8" fmla="*/ 50826 h 47625"/>
                <a:gd name="connsiteX9" fmla="*/ 60008 w 57150"/>
                <a:gd name="connsiteY9" fmla="*/ 44159 h 47625"/>
                <a:gd name="connsiteX10" fmla="*/ 41910 w 57150"/>
                <a:gd name="connsiteY10" fmla="*/ 43206 h 47625"/>
                <a:gd name="connsiteX11" fmla="*/ 57150 w 57150"/>
                <a:gd name="connsiteY11" fmla="*/ 39396 h 47625"/>
                <a:gd name="connsiteX12" fmla="*/ 51435 w 57150"/>
                <a:gd name="connsiteY12" fmla="*/ 2987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50" h="47625">
                  <a:moveTo>
                    <a:pt x="51435" y="29871"/>
                  </a:moveTo>
                  <a:cubicBezTo>
                    <a:pt x="51435" y="29871"/>
                    <a:pt x="40005" y="8916"/>
                    <a:pt x="31433" y="4154"/>
                  </a:cubicBezTo>
                  <a:cubicBezTo>
                    <a:pt x="22860" y="344"/>
                    <a:pt x="11430" y="-609"/>
                    <a:pt x="8573" y="344"/>
                  </a:cubicBezTo>
                  <a:cubicBezTo>
                    <a:pt x="6668" y="1296"/>
                    <a:pt x="0" y="8916"/>
                    <a:pt x="0" y="10821"/>
                  </a:cubicBezTo>
                  <a:cubicBezTo>
                    <a:pt x="0" y="12726"/>
                    <a:pt x="6668" y="24156"/>
                    <a:pt x="6668" y="24156"/>
                  </a:cubicBezTo>
                  <a:lnTo>
                    <a:pt x="18098" y="38444"/>
                  </a:lnTo>
                  <a:lnTo>
                    <a:pt x="31433" y="48921"/>
                  </a:lnTo>
                  <a:lnTo>
                    <a:pt x="42863" y="50826"/>
                  </a:lnTo>
                  <a:lnTo>
                    <a:pt x="55245" y="50826"/>
                  </a:lnTo>
                  <a:lnTo>
                    <a:pt x="60008" y="44159"/>
                  </a:lnTo>
                  <a:cubicBezTo>
                    <a:pt x="60008" y="44159"/>
                    <a:pt x="36195" y="54636"/>
                    <a:pt x="41910" y="43206"/>
                  </a:cubicBezTo>
                  <a:cubicBezTo>
                    <a:pt x="47625" y="31776"/>
                    <a:pt x="59055" y="47969"/>
                    <a:pt x="57150" y="39396"/>
                  </a:cubicBezTo>
                  <a:cubicBezTo>
                    <a:pt x="57150" y="31776"/>
                    <a:pt x="51435" y="29871"/>
                    <a:pt x="51435" y="29871"/>
                  </a:cubicBezTo>
                  <a:close/>
                </a:path>
              </a:pathLst>
            </a:custGeom>
            <a:grpFill/>
            <a:ln w="9525" cap="flat">
              <a:noFill/>
              <a:prstDash val="solid"/>
              <a:miter/>
            </a:ln>
          </p:spPr>
          <p:txBody>
            <a:bodyPr rtlCol="0" anchor="ctr"/>
            <a:lstStyle/>
            <a:p>
              <a:endParaRPr lang="en-ID"/>
            </a:p>
          </p:txBody>
        </p:sp>
        <p:sp>
          <p:nvSpPr>
            <p:cNvPr id="546" name="Freeform: Shape 545">
              <a:extLst>
                <a:ext uri="{FF2B5EF4-FFF2-40B4-BE49-F238E27FC236}">
                  <a16:creationId xmlns:a16="http://schemas.microsoft.com/office/drawing/2014/main" id="{15C6D7DD-389C-4F03-A914-A30EF08CFBDC}"/>
                </a:ext>
              </a:extLst>
            </p:cNvPr>
            <p:cNvSpPr/>
            <p:nvPr/>
          </p:nvSpPr>
          <p:spPr>
            <a:xfrm>
              <a:off x="3083968" y="876455"/>
              <a:ext cx="218587" cy="136617"/>
            </a:xfrm>
            <a:custGeom>
              <a:avLst/>
              <a:gdLst>
                <a:gd name="connsiteX0" fmla="*/ 78805 w 152400"/>
                <a:gd name="connsiteY0" fmla="*/ 77458 h 95250"/>
                <a:gd name="connsiteX1" fmla="*/ 84520 w 152400"/>
                <a:gd name="connsiteY1" fmla="*/ 69838 h 95250"/>
                <a:gd name="connsiteX2" fmla="*/ 105475 w 152400"/>
                <a:gd name="connsiteY2" fmla="*/ 90793 h 95250"/>
                <a:gd name="connsiteX3" fmla="*/ 119762 w 152400"/>
                <a:gd name="connsiteY3" fmla="*/ 101271 h 95250"/>
                <a:gd name="connsiteX4" fmla="*/ 130240 w 152400"/>
                <a:gd name="connsiteY4" fmla="*/ 92698 h 95250"/>
                <a:gd name="connsiteX5" fmla="*/ 151195 w 152400"/>
                <a:gd name="connsiteY5" fmla="*/ 78411 h 95250"/>
                <a:gd name="connsiteX6" fmla="*/ 145480 w 152400"/>
                <a:gd name="connsiteY6" fmla="*/ 67933 h 95250"/>
                <a:gd name="connsiteX7" fmla="*/ 130240 w 152400"/>
                <a:gd name="connsiteY7" fmla="*/ 78411 h 95250"/>
                <a:gd name="connsiteX8" fmla="*/ 136907 w 152400"/>
                <a:gd name="connsiteY8" fmla="*/ 58408 h 95250"/>
                <a:gd name="connsiteX9" fmla="*/ 123572 w 152400"/>
                <a:gd name="connsiteY9" fmla="*/ 63171 h 95250"/>
                <a:gd name="connsiteX10" fmla="*/ 109285 w 152400"/>
                <a:gd name="connsiteY10" fmla="*/ 61266 h 95250"/>
                <a:gd name="connsiteX11" fmla="*/ 93092 w 152400"/>
                <a:gd name="connsiteY11" fmla="*/ 56503 h 95250"/>
                <a:gd name="connsiteX12" fmla="*/ 77852 w 152400"/>
                <a:gd name="connsiteY12" fmla="*/ 53646 h 95250"/>
                <a:gd name="connsiteX13" fmla="*/ 56897 w 152400"/>
                <a:gd name="connsiteY13" fmla="*/ 55551 h 95250"/>
                <a:gd name="connsiteX14" fmla="*/ 59755 w 152400"/>
                <a:gd name="connsiteY14" fmla="*/ 44121 h 95250"/>
                <a:gd name="connsiteX15" fmla="*/ 77852 w 152400"/>
                <a:gd name="connsiteY15" fmla="*/ 29833 h 95250"/>
                <a:gd name="connsiteX16" fmla="*/ 73090 w 152400"/>
                <a:gd name="connsiteY16" fmla="*/ 19356 h 95250"/>
                <a:gd name="connsiteX17" fmla="*/ 53087 w 152400"/>
                <a:gd name="connsiteY17" fmla="*/ 6021 h 95250"/>
                <a:gd name="connsiteX18" fmla="*/ 14987 w 152400"/>
                <a:gd name="connsiteY18" fmla="*/ 306 h 95250"/>
                <a:gd name="connsiteX19" fmla="*/ 1652 w 152400"/>
                <a:gd name="connsiteY19" fmla="*/ 25071 h 95250"/>
                <a:gd name="connsiteX20" fmla="*/ 1652 w 152400"/>
                <a:gd name="connsiteY20" fmla="*/ 47931 h 95250"/>
                <a:gd name="connsiteX21" fmla="*/ 14987 w 152400"/>
                <a:gd name="connsiteY21" fmla="*/ 66028 h 95250"/>
                <a:gd name="connsiteX22" fmla="*/ 26417 w 152400"/>
                <a:gd name="connsiteY22" fmla="*/ 42216 h 95250"/>
                <a:gd name="connsiteX23" fmla="*/ 41657 w 152400"/>
                <a:gd name="connsiteY23" fmla="*/ 52693 h 95250"/>
                <a:gd name="connsiteX24" fmla="*/ 28322 w 152400"/>
                <a:gd name="connsiteY24" fmla="*/ 71743 h 95250"/>
                <a:gd name="connsiteX25" fmla="*/ 42610 w 152400"/>
                <a:gd name="connsiteY25" fmla="*/ 86031 h 95250"/>
                <a:gd name="connsiteX26" fmla="*/ 73090 w 152400"/>
                <a:gd name="connsiteY26" fmla="*/ 79363 h 95250"/>
                <a:gd name="connsiteX27" fmla="*/ 78805 w 152400"/>
                <a:gd name="connsiteY27" fmla="*/ 7745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400" h="95250">
                  <a:moveTo>
                    <a:pt x="78805" y="77458"/>
                  </a:moveTo>
                  <a:cubicBezTo>
                    <a:pt x="78805" y="77458"/>
                    <a:pt x="80710" y="69838"/>
                    <a:pt x="84520" y="69838"/>
                  </a:cubicBezTo>
                  <a:cubicBezTo>
                    <a:pt x="88330" y="68886"/>
                    <a:pt x="105475" y="90793"/>
                    <a:pt x="105475" y="90793"/>
                  </a:cubicBezTo>
                  <a:lnTo>
                    <a:pt x="119762" y="101271"/>
                  </a:lnTo>
                  <a:cubicBezTo>
                    <a:pt x="119762" y="101271"/>
                    <a:pt x="127382" y="95556"/>
                    <a:pt x="130240" y="92698"/>
                  </a:cubicBezTo>
                  <a:cubicBezTo>
                    <a:pt x="133097" y="89841"/>
                    <a:pt x="145480" y="83173"/>
                    <a:pt x="151195" y="78411"/>
                  </a:cubicBezTo>
                  <a:cubicBezTo>
                    <a:pt x="156910" y="73648"/>
                    <a:pt x="147385" y="66981"/>
                    <a:pt x="145480" y="67933"/>
                  </a:cubicBezTo>
                  <a:cubicBezTo>
                    <a:pt x="143575" y="68886"/>
                    <a:pt x="131192" y="81268"/>
                    <a:pt x="130240" y="78411"/>
                  </a:cubicBezTo>
                  <a:cubicBezTo>
                    <a:pt x="129287" y="76506"/>
                    <a:pt x="135002" y="60313"/>
                    <a:pt x="136907" y="58408"/>
                  </a:cubicBezTo>
                  <a:cubicBezTo>
                    <a:pt x="138812" y="56503"/>
                    <a:pt x="123572" y="63171"/>
                    <a:pt x="123572" y="63171"/>
                  </a:cubicBezTo>
                  <a:cubicBezTo>
                    <a:pt x="123572" y="63171"/>
                    <a:pt x="111190" y="61266"/>
                    <a:pt x="109285" y="61266"/>
                  </a:cubicBezTo>
                  <a:cubicBezTo>
                    <a:pt x="107380" y="60313"/>
                    <a:pt x="95950" y="59361"/>
                    <a:pt x="93092" y="56503"/>
                  </a:cubicBezTo>
                  <a:cubicBezTo>
                    <a:pt x="90235" y="53646"/>
                    <a:pt x="83567" y="51741"/>
                    <a:pt x="77852" y="53646"/>
                  </a:cubicBezTo>
                  <a:cubicBezTo>
                    <a:pt x="73090" y="55551"/>
                    <a:pt x="56897" y="55551"/>
                    <a:pt x="56897" y="55551"/>
                  </a:cubicBezTo>
                  <a:lnTo>
                    <a:pt x="59755" y="44121"/>
                  </a:lnTo>
                  <a:lnTo>
                    <a:pt x="77852" y="29833"/>
                  </a:lnTo>
                  <a:lnTo>
                    <a:pt x="73090" y="19356"/>
                  </a:lnTo>
                  <a:lnTo>
                    <a:pt x="53087" y="6021"/>
                  </a:lnTo>
                  <a:cubicBezTo>
                    <a:pt x="53087" y="6021"/>
                    <a:pt x="37847" y="-1599"/>
                    <a:pt x="14987" y="306"/>
                  </a:cubicBezTo>
                  <a:cubicBezTo>
                    <a:pt x="-6920" y="2211"/>
                    <a:pt x="1652" y="25071"/>
                    <a:pt x="1652" y="25071"/>
                  </a:cubicBezTo>
                  <a:cubicBezTo>
                    <a:pt x="1652" y="25071"/>
                    <a:pt x="3557" y="41263"/>
                    <a:pt x="1652" y="47931"/>
                  </a:cubicBezTo>
                  <a:cubicBezTo>
                    <a:pt x="-253" y="54598"/>
                    <a:pt x="6415" y="62218"/>
                    <a:pt x="14987" y="66028"/>
                  </a:cubicBezTo>
                  <a:cubicBezTo>
                    <a:pt x="23560" y="69838"/>
                    <a:pt x="26417" y="42216"/>
                    <a:pt x="26417" y="42216"/>
                  </a:cubicBezTo>
                  <a:cubicBezTo>
                    <a:pt x="26417" y="42216"/>
                    <a:pt x="38800" y="48883"/>
                    <a:pt x="41657" y="52693"/>
                  </a:cubicBezTo>
                  <a:cubicBezTo>
                    <a:pt x="43562" y="56503"/>
                    <a:pt x="36895" y="62218"/>
                    <a:pt x="28322" y="71743"/>
                  </a:cubicBezTo>
                  <a:cubicBezTo>
                    <a:pt x="20702" y="81268"/>
                    <a:pt x="36895" y="82221"/>
                    <a:pt x="42610" y="86031"/>
                  </a:cubicBezTo>
                  <a:cubicBezTo>
                    <a:pt x="47372" y="89841"/>
                    <a:pt x="73090" y="79363"/>
                    <a:pt x="73090" y="79363"/>
                  </a:cubicBezTo>
                  <a:lnTo>
                    <a:pt x="78805" y="77458"/>
                  </a:lnTo>
                  <a:close/>
                </a:path>
              </a:pathLst>
            </a:custGeom>
            <a:grpFill/>
            <a:ln w="9525" cap="flat">
              <a:noFill/>
              <a:prstDash val="solid"/>
              <a:miter/>
            </a:ln>
          </p:spPr>
          <p:txBody>
            <a:bodyPr rtlCol="0" anchor="ctr"/>
            <a:lstStyle/>
            <a:p>
              <a:endParaRPr lang="en-ID"/>
            </a:p>
          </p:txBody>
        </p:sp>
        <p:sp>
          <p:nvSpPr>
            <p:cNvPr id="547" name="Freeform: Shape 546">
              <a:extLst>
                <a:ext uri="{FF2B5EF4-FFF2-40B4-BE49-F238E27FC236}">
                  <a16:creationId xmlns:a16="http://schemas.microsoft.com/office/drawing/2014/main" id="{E5D471B2-5AA7-438C-A686-D050BC6728D3}"/>
                </a:ext>
              </a:extLst>
            </p:cNvPr>
            <p:cNvSpPr/>
            <p:nvPr/>
          </p:nvSpPr>
          <p:spPr>
            <a:xfrm>
              <a:off x="3163345" y="851495"/>
              <a:ext cx="40985" cy="27323"/>
            </a:xfrm>
            <a:custGeom>
              <a:avLst/>
              <a:gdLst>
                <a:gd name="connsiteX0" fmla="*/ 35845 w 28575"/>
                <a:gd name="connsiteY0" fmla="*/ 4373 h 19050"/>
                <a:gd name="connsiteX1" fmla="*/ 22510 w 28575"/>
                <a:gd name="connsiteY1" fmla="*/ 3420 h 19050"/>
                <a:gd name="connsiteX2" fmla="*/ 1555 w 28575"/>
                <a:gd name="connsiteY2" fmla="*/ 3420 h 19050"/>
                <a:gd name="connsiteX3" fmla="*/ 25368 w 28575"/>
                <a:gd name="connsiteY3" fmla="*/ 22470 h 19050"/>
                <a:gd name="connsiteX4" fmla="*/ 35845 w 28575"/>
                <a:gd name="connsiteY4" fmla="*/ 437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9050">
                  <a:moveTo>
                    <a:pt x="35845" y="4373"/>
                  </a:moveTo>
                  <a:cubicBezTo>
                    <a:pt x="35845" y="2468"/>
                    <a:pt x="34893" y="2468"/>
                    <a:pt x="22510" y="3420"/>
                  </a:cubicBezTo>
                  <a:cubicBezTo>
                    <a:pt x="11080" y="5325"/>
                    <a:pt x="11080" y="-5152"/>
                    <a:pt x="1555" y="3420"/>
                  </a:cubicBezTo>
                  <a:cubicBezTo>
                    <a:pt x="-7017" y="11993"/>
                    <a:pt x="22510" y="21518"/>
                    <a:pt x="25368" y="22470"/>
                  </a:cubicBezTo>
                  <a:cubicBezTo>
                    <a:pt x="39655" y="29138"/>
                    <a:pt x="35845" y="6278"/>
                    <a:pt x="35845" y="4373"/>
                  </a:cubicBezTo>
                  <a:close/>
                </a:path>
              </a:pathLst>
            </a:custGeom>
            <a:grpFill/>
            <a:ln w="9525" cap="flat">
              <a:noFill/>
              <a:prstDash val="solid"/>
              <a:miter/>
            </a:ln>
          </p:spPr>
          <p:txBody>
            <a:bodyPr rtlCol="0" anchor="ctr"/>
            <a:lstStyle/>
            <a:p>
              <a:endParaRPr lang="en-ID"/>
            </a:p>
          </p:txBody>
        </p:sp>
        <p:sp>
          <p:nvSpPr>
            <p:cNvPr id="548" name="Freeform: Shape 547">
              <a:extLst>
                <a:ext uri="{FF2B5EF4-FFF2-40B4-BE49-F238E27FC236}">
                  <a16:creationId xmlns:a16="http://schemas.microsoft.com/office/drawing/2014/main" id="{98B9FE9B-02ED-41B7-821A-0725E7D62725}"/>
                </a:ext>
              </a:extLst>
            </p:cNvPr>
            <p:cNvSpPr/>
            <p:nvPr/>
          </p:nvSpPr>
          <p:spPr>
            <a:xfrm>
              <a:off x="3190166" y="763501"/>
              <a:ext cx="54647" cy="54647"/>
            </a:xfrm>
            <a:custGeom>
              <a:avLst/>
              <a:gdLst>
                <a:gd name="connsiteX0" fmla="*/ 46672 w 38100"/>
                <a:gd name="connsiteY0" fmla="*/ 36195 h 38100"/>
                <a:gd name="connsiteX1" fmla="*/ 38100 w 38100"/>
                <a:gd name="connsiteY1" fmla="*/ 20955 h 38100"/>
                <a:gd name="connsiteX2" fmla="*/ 18097 w 38100"/>
                <a:gd name="connsiteY2" fmla="*/ 15240 h 38100"/>
                <a:gd name="connsiteX3" fmla="*/ 20955 w 38100"/>
                <a:gd name="connsiteY3" fmla="*/ 0 h 38100"/>
                <a:gd name="connsiteX4" fmla="*/ 0 w 38100"/>
                <a:gd name="connsiteY4" fmla="*/ 9525 h 38100"/>
                <a:gd name="connsiteX5" fmla="*/ 10478 w 38100"/>
                <a:gd name="connsiteY5" fmla="*/ 33338 h 38100"/>
                <a:gd name="connsiteX6" fmla="*/ 31433 w 38100"/>
                <a:gd name="connsiteY6" fmla="*/ 24765 h 38100"/>
                <a:gd name="connsiteX7" fmla="*/ 42863 w 38100"/>
                <a:gd name="connsiteY7" fmla="*/ 41910 h 38100"/>
                <a:gd name="connsiteX8" fmla="*/ 46672 w 38100"/>
                <a:gd name="connsiteY8" fmla="*/ 3619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38100">
                  <a:moveTo>
                    <a:pt x="46672" y="36195"/>
                  </a:moveTo>
                  <a:lnTo>
                    <a:pt x="38100" y="20955"/>
                  </a:lnTo>
                  <a:cubicBezTo>
                    <a:pt x="38100" y="20955"/>
                    <a:pt x="28575" y="20002"/>
                    <a:pt x="18097" y="15240"/>
                  </a:cubicBezTo>
                  <a:cubicBezTo>
                    <a:pt x="7620" y="10477"/>
                    <a:pt x="20955" y="0"/>
                    <a:pt x="20955" y="0"/>
                  </a:cubicBezTo>
                  <a:lnTo>
                    <a:pt x="0" y="9525"/>
                  </a:lnTo>
                  <a:lnTo>
                    <a:pt x="10478" y="33338"/>
                  </a:lnTo>
                  <a:lnTo>
                    <a:pt x="31433" y="24765"/>
                  </a:lnTo>
                  <a:lnTo>
                    <a:pt x="42863" y="41910"/>
                  </a:lnTo>
                  <a:lnTo>
                    <a:pt x="46672" y="36195"/>
                  </a:lnTo>
                  <a:close/>
                </a:path>
              </a:pathLst>
            </a:custGeom>
            <a:grpFill/>
            <a:ln w="9525" cap="flat">
              <a:noFill/>
              <a:prstDash val="solid"/>
              <a:miter/>
            </a:ln>
          </p:spPr>
          <p:txBody>
            <a:bodyPr rtlCol="0" anchor="ctr"/>
            <a:lstStyle/>
            <a:p>
              <a:endParaRPr lang="en-ID"/>
            </a:p>
          </p:txBody>
        </p:sp>
        <p:sp>
          <p:nvSpPr>
            <p:cNvPr id="549" name="Freeform: Shape 548">
              <a:extLst>
                <a:ext uri="{FF2B5EF4-FFF2-40B4-BE49-F238E27FC236}">
                  <a16:creationId xmlns:a16="http://schemas.microsoft.com/office/drawing/2014/main" id="{13F48458-31D7-4AFA-B55C-63F6A2415B13}"/>
                </a:ext>
              </a:extLst>
            </p:cNvPr>
            <p:cNvSpPr/>
            <p:nvPr/>
          </p:nvSpPr>
          <p:spPr>
            <a:xfrm>
              <a:off x="3265306" y="817462"/>
              <a:ext cx="27323" cy="54647"/>
            </a:xfrm>
            <a:custGeom>
              <a:avLst/>
              <a:gdLst>
                <a:gd name="connsiteX0" fmla="*/ 16192 w 19050"/>
                <a:gd name="connsiteY0" fmla="*/ 46198 h 38100"/>
                <a:gd name="connsiteX1" fmla="*/ 15240 w 19050"/>
                <a:gd name="connsiteY1" fmla="*/ 32863 h 38100"/>
                <a:gd name="connsiteX2" fmla="*/ 21908 w 19050"/>
                <a:gd name="connsiteY2" fmla="*/ 17623 h 38100"/>
                <a:gd name="connsiteX3" fmla="*/ 14288 w 19050"/>
                <a:gd name="connsiteY3" fmla="*/ 478 h 38100"/>
                <a:gd name="connsiteX4" fmla="*/ 0 w 19050"/>
                <a:gd name="connsiteY4" fmla="*/ 28101 h 38100"/>
                <a:gd name="connsiteX5" fmla="*/ 16192 w 19050"/>
                <a:gd name="connsiteY5" fmla="*/ 461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 h="38100">
                  <a:moveTo>
                    <a:pt x="16192" y="46198"/>
                  </a:moveTo>
                  <a:cubicBezTo>
                    <a:pt x="16192" y="46198"/>
                    <a:pt x="16192" y="46198"/>
                    <a:pt x="15240" y="32863"/>
                  </a:cubicBezTo>
                  <a:cubicBezTo>
                    <a:pt x="14288" y="19528"/>
                    <a:pt x="21908" y="17623"/>
                    <a:pt x="21908" y="17623"/>
                  </a:cubicBezTo>
                  <a:cubicBezTo>
                    <a:pt x="21908" y="17623"/>
                    <a:pt x="16192" y="6193"/>
                    <a:pt x="14288" y="478"/>
                  </a:cubicBezTo>
                  <a:cubicBezTo>
                    <a:pt x="12383" y="-4284"/>
                    <a:pt x="0" y="28101"/>
                    <a:pt x="0" y="28101"/>
                  </a:cubicBezTo>
                  <a:cubicBezTo>
                    <a:pt x="2858" y="25243"/>
                    <a:pt x="16192" y="46198"/>
                    <a:pt x="16192" y="46198"/>
                  </a:cubicBezTo>
                  <a:close/>
                </a:path>
              </a:pathLst>
            </a:custGeom>
            <a:grpFill/>
            <a:ln w="9525" cap="flat">
              <a:noFill/>
              <a:prstDash val="solid"/>
              <a:miter/>
            </a:ln>
          </p:spPr>
          <p:txBody>
            <a:bodyPr rtlCol="0" anchor="ctr"/>
            <a:lstStyle/>
            <a:p>
              <a:endParaRPr lang="en-ID"/>
            </a:p>
          </p:txBody>
        </p:sp>
        <p:sp>
          <p:nvSpPr>
            <p:cNvPr id="550" name="Freeform: Shape 549">
              <a:extLst>
                <a:ext uri="{FF2B5EF4-FFF2-40B4-BE49-F238E27FC236}">
                  <a16:creationId xmlns:a16="http://schemas.microsoft.com/office/drawing/2014/main" id="{D87B27BB-D5BF-46D9-B141-A5F57C9AC0E9}"/>
                </a:ext>
              </a:extLst>
            </p:cNvPr>
            <p:cNvSpPr/>
            <p:nvPr/>
          </p:nvSpPr>
          <p:spPr>
            <a:xfrm>
              <a:off x="3313121" y="786727"/>
              <a:ext cx="95632" cy="54647"/>
            </a:xfrm>
            <a:custGeom>
              <a:avLst/>
              <a:gdLst>
                <a:gd name="connsiteX0" fmla="*/ 19050 w 66675"/>
                <a:gd name="connsiteY0" fmla="*/ 30480 h 38100"/>
                <a:gd name="connsiteX1" fmla="*/ 36195 w 66675"/>
                <a:gd name="connsiteY1" fmla="*/ 28575 h 38100"/>
                <a:gd name="connsiteX2" fmla="*/ 67628 w 66675"/>
                <a:gd name="connsiteY2" fmla="*/ 13335 h 38100"/>
                <a:gd name="connsiteX3" fmla="*/ 67628 w 66675"/>
                <a:gd name="connsiteY3" fmla="*/ 0 h 38100"/>
                <a:gd name="connsiteX4" fmla="*/ 43815 w 66675"/>
                <a:gd name="connsiteY4" fmla="*/ 11430 h 38100"/>
                <a:gd name="connsiteX5" fmla="*/ 28575 w 66675"/>
                <a:gd name="connsiteY5" fmla="*/ 18097 h 38100"/>
                <a:gd name="connsiteX6" fmla="*/ 34290 w 66675"/>
                <a:gd name="connsiteY6" fmla="*/ 3810 h 38100"/>
                <a:gd name="connsiteX7" fmla="*/ 22860 w 66675"/>
                <a:gd name="connsiteY7" fmla="*/ 11430 h 38100"/>
                <a:gd name="connsiteX8" fmla="*/ 0 w 66675"/>
                <a:gd name="connsiteY8" fmla="*/ 39052 h 38100"/>
                <a:gd name="connsiteX9" fmla="*/ 19050 w 66675"/>
                <a:gd name="connsiteY9" fmla="*/ 3048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38100">
                  <a:moveTo>
                    <a:pt x="19050" y="30480"/>
                  </a:moveTo>
                  <a:cubicBezTo>
                    <a:pt x="30480" y="19050"/>
                    <a:pt x="36195" y="28575"/>
                    <a:pt x="36195" y="28575"/>
                  </a:cubicBezTo>
                  <a:cubicBezTo>
                    <a:pt x="36195" y="28575"/>
                    <a:pt x="59055" y="15240"/>
                    <a:pt x="67628" y="13335"/>
                  </a:cubicBezTo>
                  <a:cubicBezTo>
                    <a:pt x="76200" y="11430"/>
                    <a:pt x="67628" y="0"/>
                    <a:pt x="67628" y="0"/>
                  </a:cubicBezTo>
                  <a:lnTo>
                    <a:pt x="43815" y="11430"/>
                  </a:lnTo>
                  <a:cubicBezTo>
                    <a:pt x="43815" y="11430"/>
                    <a:pt x="33338" y="19050"/>
                    <a:pt x="28575" y="18097"/>
                  </a:cubicBezTo>
                  <a:cubicBezTo>
                    <a:pt x="23813" y="17145"/>
                    <a:pt x="34290" y="3810"/>
                    <a:pt x="34290" y="3810"/>
                  </a:cubicBezTo>
                  <a:cubicBezTo>
                    <a:pt x="34290" y="3810"/>
                    <a:pt x="28575" y="2857"/>
                    <a:pt x="22860" y="11430"/>
                  </a:cubicBezTo>
                  <a:cubicBezTo>
                    <a:pt x="18097" y="20002"/>
                    <a:pt x="0" y="39052"/>
                    <a:pt x="0" y="39052"/>
                  </a:cubicBezTo>
                  <a:cubicBezTo>
                    <a:pt x="0" y="39052"/>
                    <a:pt x="6668" y="41910"/>
                    <a:pt x="19050" y="30480"/>
                  </a:cubicBezTo>
                  <a:close/>
                </a:path>
              </a:pathLst>
            </a:custGeom>
            <a:grpFill/>
            <a:ln w="9525" cap="flat">
              <a:noFill/>
              <a:prstDash val="solid"/>
              <a:miter/>
            </a:ln>
          </p:spPr>
          <p:txBody>
            <a:bodyPr rtlCol="0" anchor="ctr"/>
            <a:lstStyle/>
            <a:p>
              <a:endParaRPr lang="en-ID"/>
            </a:p>
          </p:txBody>
        </p:sp>
        <p:sp>
          <p:nvSpPr>
            <p:cNvPr id="551" name="Freeform: Shape 550">
              <a:extLst>
                <a:ext uri="{FF2B5EF4-FFF2-40B4-BE49-F238E27FC236}">
                  <a16:creationId xmlns:a16="http://schemas.microsoft.com/office/drawing/2014/main" id="{F7815317-178F-4F2C-9030-7F4ECA03C87F}"/>
                </a:ext>
              </a:extLst>
            </p:cNvPr>
            <p:cNvSpPr/>
            <p:nvPr/>
          </p:nvSpPr>
          <p:spPr>
            <a:xfrm>
              <a:off x="3313121" y="868696"/>
              <a:ext cx="40985" cy="40985"/>
            </a:xfrm>
            <a:custGeom>
              <a:avLst/>
              <a:gdLst>
                <a:gd name="connsiteX0" fmla="*/ 14288 w 28575"/>
                <a:gd name="connsiteY0" fmla="*/ 14288 h 28575"/>
                <a:gd name="connsiteX1" fmla="*/ 0 w 28575"/>
                <a:gd name="connsiteY1" fmla="*/ 28575 h 28575"/>
                <a:gd name="connsiteX2" fmla="*/ 16193 w 28575"/>
                <a:gd name="connsiteY2" fmla="*/ 21907 h 28575"/>
                <a:gd name="connsiteX3" fmla="*/ 26670 w 28575"/>
                <a:gd name="connsiteY3" fmla="*/ 27622 h 28575"/>
                <a:gd name="connsiteX4" fmla="*/ 35243 w 28575"/>
                <a:gd name="connsiteY4" fmla="*/ 24765 h 28575"/>
                <a:gd name="connsiteX5" fmla="*/ 12382 w 28575"/>
                <a:gd name="connsiteY5" fmla="*/ 0 h 28575"/>
                <a:gd name="connsiteX6" fmla="*/ 14288 w 28575"/>
                <a:gd name="connsiteY6" fmla="*/ 14288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28575">
                  <a:moveTo>
                    <a:pt x="14288" y="14288"/>
                  </a:moveTo>
                  <a:cubicBezTo>
                    <a:pt x="11430" y="16193"/>
                    <a:pt x="0" y="28575"/>
                    <a:pt x="0" y="28575"/>
                  </a:cubicBezTo>
                  <a:lnTo>
                    <a:pt x="16193" y="21907"/>
                  </a:lnTo>
                  <a:lnTo>
                    <a:pt x="26670" y="27622"/>
                  </a:lnTo>
                  <a:cubicBezTo>
                    <a:pt x="26670" y="27622"/>
                    <a:pt x="40005" y="29527"/>
                    <a:pt x="35243" y="24765"/>
                  </a:cubicBezTo>
                  <a:cubicBezTo>
                    <a:pt x="30480" y="20002"/>
                    <a:pt x="12382" y="0"/>
                    <a:pt x="12382" y="0"/>
                  </a:cubicBezTo>
                  <a:cubicBezTo>
                    <a:pt x="12382" y="0"/>
                    <a:pt x="17145" y="13335"/>
                    <a:pt x="14288" y="14288"/>
                  </a:cubicBezTo>
                  <a:close/>
                </a:path>
              </a:pathLst>
            </a:custGeom>
            <a:grpFill/>
            <a:ln w="9525" cap="flat">
              <a:noFill/>
              <a:prstDash val="solid"/>
              <a:miter/>
            </a:ln>
          </p:spPr>
          <p:txBody>
            <a:bodyPr rtlCol="0" anchor="ctr"/>
            <a:lstStyle/>
            <a:p>
              <a:endParaRPr lang="en-ID"/>
            </a:p>
          </p:txBody>
        </p:sp>
        <p:sp>
          <p:nvSpPr>
            <p:cNvPr id="552" name="Freeform: Shape 551">
              <a:extLst>
                <a:ext uri="{FF2B5EF4-FFF2-40B4-BE49-F238E27FC236}">
                  <a16:creationId xmlns:a16="http://schemas.microsoft.com/office/drawing/2014/main" id="{EC724D7C-6793-40E1-95B4-375F25B1BBF3}"/>
                </a:ext>
              </a:extLst>
            </p:cNvPr>
            <p:cNvSpPr/>
            <p:nvPr/>
          </p:nvSpPr>
          <p:spPr>
            <a:xfrm>
              <a:off x="2082205" y="1135384"/>
              <a:ext cx="1530106" cy="2199527"/>
            </a:xfrm>
            <a:custGeom>
              <a:avLst/>
              <a:gdLst>
                <a:gd name="connsiteX0" fmla="*/ 952500 w 1066800"/>
                <a:gd name="connsiteY0" fmla="*/ 1216143 h 1533525"/>
                <a:gd name="connsiteX1" fmla="*/ 918210 w 1066800"/>
                <a:gd name="connsiteY1" fmla="*/ 1157088 h 1533525"/>
                <a:gd name="connsiteX2" fmla="*/ 938213 w 1066800"/>
                <a:gd name="connsiteY2" fmla="*/ 1149468 h 1533525"/>
                <a:gd name="connsiteX3" fmla="*/ 968693 w 1066800"/>
                <a:gd name="connsiteY3" fmla="*/ 1117083 h 1533525"/>
                <a:gd name="connsiteX4" fmla="*/ 997268 w 1066800"/>
                <a:gd name="connsiteY4" fmla="*/ 1086603 h 1533525"/>
                <a:gd name="connsiteX5" fmla="*/ 967740 w 1066800"/>
                <a:gd name="connsiteY5" fmla="*/ 1045646 h 1533525"/>
                <a:gd name="connsiteX6" fmla="*/ 948690 w 1066800"/>
                <a:gd name="connsiteY6" fmla="*/ 1043741 h 1533525"/>
                <a:gd name="connsiteX7" fmla="*/ 905828 w 1066800"/>
                <a:gd name="connsiteY7" fmla="*/ 1026596 h 1533525"/>
                <a:gd name="connsiteX8" fmla="*/ 876300 w 1066800"/>
                <a:gd name="connsiteY8" fmla="*/ 1016118 h 1533525"/>
                <a:gd name="connsiteX9" fmla="*/ 842963 w 1066800"/>
                <a:gd name="connsiteY9" fmla="*/ 998021 h 1533525"/>
                <a:gd name="connsiteX10" fmla="*/ 808673 w 1066800"/>
                <a:gd name="connsiteY10" fmla="*/ 996116 h 1533525"/>
                <a:gd name="connsiteX11" fmla="*/ 787718 w 1066800"/>
                <a:gd name="connsiteY11" fmla="*/ 1025643 h 1533525"/>
                <a:gd name="connsiteX12" fmla="*/ 751523 w 1066800"/>
                <a:gd name="connsiteY12" fmla="*/ 1038978 h 1533525"/>
                <a:gd name="connsiteX13" fmla="*/ 733425 w 1066800"/>
                <a:gd name="connsiteY13" fmla="*/ 1031358 h 1533525"/>
                <a:gd name="connsiteX14" fmla="*/ 698183 w 1066800"/>
                <a:gd name="connsiteY14" fmla="*/ 1023738 h 1533525"/>
                <a:gd name="connsiteX15" fmla="*/ 653415 w 1066800"/>
                <a:gd name="connsiteY15" fmla="*/ 1012308 h 1533525"/>
                <a:gd name="connsiteX16" fmla="*/ 604838 w 1066800"/>
                <a:gd name="connsiteY16" fmla="*/ 1008498 h 1533525"/>
                <a:gd name="connsiteX17" fmla="*/ 582930 w 1066800"/>
                <a:gd name="connsiteY17" fmla="*/ 994211 h 1533525"/>
                <a:gd name="connsiteX18" fmla="*/ 561023 w 1066800"/>
                <a:gd name="connsiteY18" fmla="*/ 975161 h 1533525"/>
                <a:gd name="connsiteX19" fmla="*/ 565785 w 1066800"/>
                <a:gd name="connsiteY19" fmla="*/ 965636 h 1533525"/>
                <a:gd name="connsiteX20" fmla="*/ 598170 w 1066800"/>
                <a:gd name="connsiteY20" fmla="*/ 987543 h 1533525"/>
                <a:gd name="connsiteX21" fmla="*/ 623888 w 1066800"/>
                <a:gd name="connsiteY21" fmla="*/ 991353 h 1533525"/>
                <a:gd name="connsiteX22" fmla="*/ 682943 w 1066800"/>
                <a:gd name="connsiteY22" fmla="*/ 995163 h 1533525"/>
                <a:gd name="connsiteX23" fmla="*/ 722948 w 1066800"/>
                <a:gd name="connsiteY23" fmla="*/ 990401 h 1533525"/>
                <a:gd name="connsiteX24" fmla="*/ 725805 w 1066800"/>
                <a:gd name="connsiteY24" fmla="*/ 974208 h 1533525"/>
                <a:gd name="connsiteX25" fmla="*/ 777240 w 1066800"/>
                <a:gd name="connsiteY25" fmla="*/ 931346 h 1533525"/>
                <a:gd name="connsiteX26" fmla="*/ 801053 w 1066800"/>
                <a:gd name="connsiteY26" fmla="*/ 936108 h 1533525"/>
                <a:gd name="connsiteX27" fmla="*/ 820103 w 1066800"/>
                <a:gd name="connsiteY27" fmla="*/ 937061 h 1533525"/>
                <a:gd name="connsiteX28" fmla="*/ 858203 w 1066800"/>
                <a:gd name="connsiteY28" fmla="*/ 912296 h 1533525"/>
                <a:gd name="connsiteX29" fmla="*/ 857250 w 1066800"/>
                <a:gd name="connsiteY29" fmla="*/ 901818 h 1533525"/>
                <a:gd name="connsiteX30" fmla="*/ 842963 w 1066800"/>
                <a:gd name="connsiteY30" fmla="*/ 893246 h 1533525"/>
                <a:gd name="connsiteX31" fmla="*/ 808673 w 1066800"/>
                <a:gd name="connsiteY31" fmla="*/ 880863 h 1533525"/>
                <a:gd name="connsiteX32" fmla="*/ 810578 w 1066800"/>
                <a:gd name="connsiteY32" fmla="*/ 865623 h 1533525"/>
                <a:gd name="connsiteX33" fmla="*/ 812483 w 1066800"/>
                <a:gd name="connsiteY33" fmla="*/ 851336 h 1533525"/>
                <a:gd name="connsiteX34" fmla="*/ 780098 w 1066800"/>
                <a:gd name="connsiteY34" fmla="*/ 845621 h 1533525"/>
                <a:gd name="connsiteX35" fmla="*/ 742950 w 1066800"/>
                <a:gd name="connsiteY35" fmla="*/ 865623 h 1533525"/>
                <a:gd name="connsiteX36" fmla="*/ 710565 w 1066800"/>
                <a:gd name="connsiteY36" fmla="*/ 876101 h 1533525"/>
                <a:gd name="connsiteX37" fmla="*/ 692468 w 1066800"/>
                <a:gd name="connsiteY37" fmla="*/ 879911 h 1533525"/>
                <a:gd name="connsiteX38" fmla="*/ 742950 w 1066800"/>
                <a:gd name="connsiteY38" fmla="*/ 835143 h 1533525"/>
                <a:gd name="connsiteX39" fmla="*/ 784860 w 1066800"/>
                <a:gd name="connsiteY39" fmla="*/ 830381 h 1533525"/>
                <a:gd name="connsiteX40" fmla="*/ 825818 w 1066800"/>
                <a:gd name="connsiteY40" fmla="*/ 829428 h 1533525"/>
                <a:gd name="connsiteX41" fmla="*/ 868680 w 1066800"/>
                <a:gd name="connsiteY41" fmla="*/ 793233 h 1533525"/>
                <a:gd name="connsiteX42" fmla="*/ 892493 w 1066800"/>
                <a:gd name="connsiteY42" fmla="*/ 742751 h 1533525"/>
                <a:gd name="connsiteX43" fmla="*/ 928688 w 1066800"/>
                <a:gd name="connsiteY43" fmla="*/ 708461 h 1533525"/>
                <a:gd name="connsiteX44" fmla="*/ 954405 w 1066800"/>
                <a:gd name="connsiteY44" fmla="*/ 657978 h 1533525"/>
                <a:gd name="connsiteX45" fmla="*/ 964883 w 1066800"/>
                <a:gd name="connsiteY45" fmla="*/ 621783 h 1533525"/>
                <a:gd name="connsiteX46" fmla="*/ 989647 w 1066800"/>
                <a:gd name="connsiteY46" fmla="*/ 580826 h 1533525"/>
                <a:gd name="connsiteX47" fmla="*/ 1018222 w 1066800"/>
                <a:gd name="connsiteY47" fmla="*/ 506531 h 1533525"/>
                <a:gd name="connsiteX48" fmla="*/ 1056323 w 1066800"/>
                <a:gd name="connsiteY48" fmla="*/ 461763 h 1533525"/>
                <a:gd name="connsiteX49" fmla="*/ 1068705 w 1066800"/>
                <a:gd name="connsiteY49" fmla="*/ 456048 h 1533525"/>
                <a:gd name="connsiteX50" fmla="*/ 1056323 w 1066800"/>
                <a:gd name="connsiteY50" fmla="*/ 431283 h 1533525"/>
                <a:gd name="connsiteX51" fmla="*/ 1027747 w 1066800"/>
                <a:gd name="connsiteY51" fmla="*/ 376991 h 1533525"/>
                <a:gd name="connsiteX52" fmla="*/ 986790 w 1066800"/>
                <a:gd name="connsiteY52" fmla="*/ 364608 h 1533525"/>
                <a:gd name="connsiteX53" fmla="*/ 972503 w 1066800"/>
                <a:gd name="connsiteY53" fmla="*/ 369371 h 1533525"/>
                <a:gd name="connsiteX54" fmla="*/ 952500 w 1066800"/>
                <a:gd name="connsiteY54" fmla="*/ 375086 h 1533525"/>
                <a:gd name="connsiteX55" fmla="*/ 941070 w 1066800"/>
                <a:gd name="connsiteY55" fmla="*/ 368418 h 1533525"/>
                <a:gd name="connsiteX56" fmla="*/ 927735 w 1066800"/>
                <a:gd name="connsiteY56" fmla="*/ 376038 h 1533525"/>
                <a:gd name="connsiteX57" fmla="*/ 887730 w 1066800"/>
                <a:gd name="connsiteY57" fmla="*/ 372228 h 1533525"/>
                <a:gd name="connsiteX58" fmla="*/ 801053 w 1066800"/>
                <a:gd name="connsiteY58" fmla="*/ 362703 h 1533525"/>
                <a:gd name="connsiteX59" fmla="*/ 763905 w 1066800"/>
                <a:gd name="connsiteY59" fmla="*/ 379848 h 1533525"/>
                <a:gd name="connsiteX60" fmla="*/ 731520 w 1066800"/>
                <a:gd name="connsiteY60" fmla="*/ 369371 h 1533525"/>
                <a:gd name="connsiteX61" fmla="*/ 663893 w 1066800"/>
                <a:gd name="connsiteY61" fmla="*/ 357941 h 1533525"/>
                <a:gd name="connsiteX62" fmla="*/ 650558 w 1066800"/>
                <a:gd name="connsiteY62" fmla="*/ 376991 h 1533525"/>
                <a:gd name="connsiteX63" fmla="*/ 634365 w 1066800"/>
                <a:gd name="connsiteY63" fmla="*/ 381753 h 1533525"/>
                <a:gd name="connsiteX64" fmla="*/ 627698 w 1066800"/>
                <a:gd name="connsiteY64" fmla="*/ 388421 h 1533525"/>
                <a:gd name="connsiteX65" fmla="*/ 613410 w 1066800"/>
                <a:gd name="connsiteY65" fmla="*/ 380801 h 1533525"/>
                <a:gd name="connsiteX66" fmla="*/ 586740 w 1066800"/>
                <a:gd name="connsiteY66" fmla="*/ 404613 h 1533525"/>
                <a:gd name="connsiteX67" fmla="*/ 558165 w 1066800"/>
                <a:gd name="connsiteY67" fmla="*/ 406518 h 1533525"/>
                <a:gd name="connsiteX68" fmla="*/ 521970 w 1066800"/>
                <a:gd name="connsiteY68" fmla="*/ 413186 h 1533525"/>
                <a:gd name="connsiteX69" fmla="*/ 496253 w 1066800"/>
                <a:gd name="connsiteY69" fmla="*/ 450333 h 1533525"/>
                <a:gd name="connsiteX70" fmla="*/ 479108 w 1066800"/>
                <a:gd name="connsiteY70" fmla="*/ 430331 h 1533525"/>
                <a:gd name="connsiteX71" fmla="*/ 516255 w 1066800"/>
                <a:gd name="connsiteY71" fmla="*/ 398898 h 1533525"/>
                <a:gd name="connsiteX72" fmla="*/ 529590 w 1066800"/>
                <a:gd name="connsiteY72" fmla="*/ 376991 h 1533525"/>
                <a:gd name="connsiteX73" fmla="*/ 512445 w 1066800"/>
                <a:gd name="connsiteY73" fmla="*/ 378896 h 1533525"/>
                <a:gd name="connsiteX74" fmla="*/ 480060 w 1066800"/>
                <a:gd name="connsiteY74" fmla="*/ 380801 h 1533525"/>
                <a:gd name="connsiteX75" fmla="*/ 452438 w 1066800"/>
                <a:gd name="connsiteY75" fmla="*/ 403661 h 1533525"/>
                <a:gd name="connsiteX76" fmla="*/ 440055 w 1066800"/>
                <a:gd name="connsiteY76" fmla="*/ 403661 h 1533525"/>
                <a:gd name="connsiteX77" fmla="*/ 469583 w 1066800"/>
                <a:gd name="connsiteY77" fmla="*/ 367466 h 1533525"/>
                <a:gd name="connsiteX78" fmla="*/ 493395 w 1066800"/>
                <a:gd name="connsiteY78" fmla="*/ 365561 h 1533525"/>
                <a:gd name="connsiteX79" fmla="*/ 524828 w 1066800"/>
                <a:gd name="connsiteY79" fmla="*/ 346511 h 1533525"/>
                <a:gd name="connsiteX80" fmla="*/ 535305 w 1066800"/>
                <a:gd name="connsiteY80" fmla="*/ 364608 h 1533525"/>
                <a:gd name="connsiteX81" fmla="*/ 578168 w 1066800"/>
                <a:gd name="connsiteY81" fmla="*/ 324603 h 1533525"/>
                <a:gd name="connsiteX82" fmla="*/ 586740 w 1066800"/>
                <a:gd name="connsiteY82" fmla="*/ 301743 h 1533525"/>
                <a:gd name="connsiteX83" fmla="*/ 567690 w 1066800"/>
                <a:gd name="connsiteY83" fmla="*/ 317936 h 1533525"/>
                <a:gd name="connsiteX84" fmla="*/ 553403 w 1066800"/>
                <a:gd name="connsiteY84" fmla="*/ 320793 h 1533525"/>
                <a:gd name="connsiteX85" fmla="*/ 543878 w 1066800"/>
                <a:gd name="connsiteY85" fmla="*/ 313173 h 1533525"/>
                <a:gd name="connsiteX86" fmla="*/ 532448 w 1066800"/>
                <a:gd name="connsiteY86" fmla="*/ 320793 h 1533525"/>
                <a:gd name="connsiteX87" fmla="*/ 483870 w 1066800"/>
                <a:gd name="connsiteY87" fmla="*/ 313173 h 1533525"/>
                <a:gd name="connsiteX88" fmla="*/ 456248 w 1066800"/>
                <a:gd name="connsiteY88" fmla="*/ 306506 h 1533525"/>
                <a:gd name="connsiteX89" fmla="*/ 448628 w 1066800"/>
                <a:gd name="connsiteY89" fmla="*/ 287456 h 1533525"/>
                <a:gd name="connsiteX90" fmla="*/ 473393 w 1066800"/>
                <a:gd name="connsiteY90" fmla="*/ 296028 h 1533525"/>
                <a:gd name="connsiteX91" fmla="*/ 512445 w 1066800"/>
                <a:gd name="connsiteY91" fmla="*/ 296981 h 1533525"/>
                <a:gd name="connsiteX92" fmla="*/ 534353 w 1066800"/>
                <a:gd name="connsiteY92" fmla="*/ 291266 h 1533525"/>
                <a:gd name="connsiteX93" fmla="*/ 536258 w 1066800"/>
                <a:gd name="connsiteY93" fmla="*/ 276978 h 1533525"/>
                <a:gd name="connsiteX94" fmla="*/ 522923 w 1066800"/>
                <a:gd name="connsiteY94" fmla="*/ 264596 h 1533525"/>
                <a:gd name="connsiteX95" fmla="*/ 541973 w 1066800"/>
                <a:gd name="connsiteY95" fmla="*/ 264596 h 1533525"/>
                <a:gd name="connsiteX96" fmla="*/ 586740 w 1066800"/>
                <a:gd name="connsiteY96" fmla="*/ 233163 h 1533525"/>
                <a:gd name="connsiteX97" fmla="*/ 694373 w 1066800"/>
                <a:gd name="connsiteY97" fmla="*/ 148391 h 1533525"/>
                <a:gd name="connsiteX98" fmla="*/ 724853 w 1066800"/>
                <a:gd name="connsiteY98" fmla="*/ 133151 h 1533525"/>
                <a:gd name="connsiteX99" fmla="*/ 757238 w 1066800"/>
                <a:gd name="connsiteY99" fmla="*/ 87431 h 1533525"/>
                <a:gd name="connsiteX100" fmla="*/ 758190 w 1066800"/>
                <a:gd name="connsiteY100" fmla="*/ 74096 h 1533525"/>
                <a:gd name="connsiteX101" fmla="*/ 746760 w 1066800"/>
                <a:gd name="connsiteY101" fmla="*/ 50283 h 1533525"/>
                <a:gd name="connsiteX102" fmla="*/ 772478 w 1066800"/>
                <a:gd name="connsiteY102" fmla="*/ 11231 h 1533525"/>
                <a:gd name="connsiteX103" fmla="*/ 723900 w 1066800"/>
                <a:gd name="connsiteY103" fmla="*/ 5516 h 1533525"/>
                <a:gd name="connsiteX104" fmla="*/ 703898 w 1066800"/>
                <a:gd name="connsiteY104" fmla="*/ 6468 h 1533525"/>
                <a:gd name="connsiteX105" fmla="*/ 684848 w 1066800"/>
                <a:gd name="connsiteY105" fmla="*/ 1706 h 1533525"/>
                <a:gd name="connsiteX106" fmla="*/ 697230 w 1066800"/>
                <a:gd name="connsiteY106" fmla="*/ 13136 h 1533525"/>
                <a:gd name="connsiteX107" fmla="*/ 692468 w 1066800"/>
                <a:gd name="connsiteY107" fmla="*/ 24566 h 1533525"/>
                <a:gd name="connsiteX108" fmla="*/ 634365 w 1066800"/>
                <a:gd name="connsiteY108" fmla="*/ 15041 h 1533525"/>
                <a:gd name="connsiteX109" fmla="*/ 610553 w 1066800"/>
                <a:gd name="connsiteY109" fmla="*/ 19803 h 1533525"/>
                <a:gd name="connsiteX110" fmla="*/ 581978 w 1066800"/>
                <a:gd name="connsiteY110" fmla="*/ 33138 h 1533525"/>
                <a:gd name="connsiteX111" fmla="*/ 547688 w 1066800"/>
                <a:gd name="connsiteY111" fmla="*/ 34091 h 1533525"/>
                <a:gd name="connsiteX112" fmla="*/ 537210 w 1066800"/>
                <a:gd name="connsiteY112" fmla="*/ 19803 h 1533525"/>
                <a:gd name="connsiteX113" fmla="*/ 534353 w 1066800"/>
                <a:gd name="connsiteY113" fmla="*/ 32186 h 1533525"/>
                <a:gd name="connsiteX114" fmla="*/ 521970 w 1066800"/>
                <a:gd name="connsiteY114" fmla="*/ 38853 h 1533525"/>
                <a:gd name="connsiteX115" fmla="*/ 499110 w 1066800"/>
                <a:gd name="connsiteY115" fmla="*/ 51236 h 1533525"/>
                <a:gd name="connsiteX116" fmla="*/ 460058 w 1066800"/>
                <a:gd name="connsiteY116" fmla="*/ 51236 h 1533525"/>
                <a:gd name="connsiteX117" fmla="*/ 429578 w 1066800"/>
                <a:gd name="connsiteY117" fmla="*/ 83621 h 1533525"/>
                <a:gd name="connsiteX118" fmla="*/ 440055 w 1066800"/>
                <a:gd name="connsiteY118" fmla="*/ 55046 h 1533525"/>
                <a:gd name="connsiteX119" fmla="*/ 424815 w 1066800"/>
                <a:gd name="connsiteY119" fmla="*/ 35996 h 1533525"/>
                <a:gd name="connsiteX120" fmla="*/ 408623 w 1066800"/>
                <a:gd name="connsiteY120" fmla="*/ 40758 h 1533525"/>
                <a:gd name="connsiteX121" fmla="*/ 372428 w 1066800"/>
                <a:gd name="connsiteY121" fmla="*/ 89336 h 1533525"/>
                <a:gd name="connsiteX122" fmla="*/ 362903 w 1066800"/>
                <a:gd name="connsiteY122" fmla="*/ 80763 h 1533525"/>
                <a:gd name="connsiteX123" fmla="*/ 384810 w 1066800"/>
                <a:gd name="connsiteY123" fmla="*/ 47426 h 1533525"/>
                <a:gd name="connsiteX124" fmla="*/ 362903 w 1066800"/>
                <a:gd name="connsiteY124" fmla="*/ 25518 h 1533525"/>
                <a:gd name="connsiteX125" fmla="*/ 360045 w 1066800"/>
                <a:gd name="connsiteY125" fmla="*/ 44568 h 1533525"/>
                <a:gd name="connsiteX126" fmla="*/ 350520 w 1066800"/>
                <a:gd name="connsiteY126" fmla="*/ 55046 h 1533525"/>
                <a:gd name="connsiteX127" fmla="*/ 340995 w 1066800"/>
                <a:gd name="connsiteY127" fmla="*/ 26471 h 1533525"/>
                <a:gd name="connsiteX128" fmla="*/ 318135 w 1066800"/>
                <a:gd name="connsiteY128" fmla="*/ 15041 h 1533525"/>
                <a:gd name="connsiteX129" fmla="*/ 300990 w 1066800"/>
                <a:gd name="connsiteY129" fmla="*/ 51236 h 1533525"/>
                <a:gd name="connsiteX130" fmla="*/ 284798 w 1066800"/>
                <a:gd name="connsiteY130" fmla="*/ 61713 h 1533525"/>
                <a:gd name="connsiteX131" fmla="*/ 295275 w 1066800"/>
                <a:gd name="connsiteY131" fmla="*/ 71238 h 1533525"/>
                <a:gd name="connsiteX132" fmla="*/ 301943 w 1066800"/>
                <a:gd name="connsiteY132" fmla="*/ 81716 h 1533525"/>
                <a:gd name="connsiteX133" fmla="*/ 287655 w 1066800"/>
                <a:gd name="connsiteY133" fmla="*/ 90288 h 1533525"/>
                <a:gd name="connsiteX134" fmla="*/ 304800 w 1066800"/>
                <a:gd name="connsiteY134" fmla="*/ 97908 h 1533525"/>
                <a:gd name="connsiteX135" fmla="*/ 303848 w 1066800"/>
                <a:gd name="connsiteY135" fmla="*/ 114101 h 1533525"/>
                <a:gd name="connsiteX136" fmla="*/ 273368 w 1066800"/>
                <a:gd name="connsiteY136" fmla="*/ 97908 h 1533525"/>
                <a:gd name="connsiteX137" fmla="*/ 269558 w 1066800"/>
                <a:gd name="connsiteY137" fmla="*/ 124578 h 1533525"/>
                <a:gd name="connsiteX138" fmla="*/ 295275 w 1066800"/>
                <a:gd name="connsiteY138" fmla="*/ 150296 h 1533525"/>
                <a:gd name="connsiteX139" fmla="*/ 317183 w 1066800"/>
                <a:gd name="connsiteY139" fmla="*/ 145533 h 1533525"/>
                <a:gd name="connsiteX140" fmla="*/ 319088 w 1066800"/>
                <a:gd name="connsiteY140" fmla="*/ 163631 h 1533525"/>
                <a:gd name="connsiteX141" fmla="*/ 290513 w 1066800"/>
                <a:gd name="connsiteY141" fmla="*/ 157916 h 1533525"/>
                <a:gd name="connsiteX142" fmla="*/ 257175 w 1066800"/>
                <a:gd name="connsiteY142" fmla="*/ 156963 h 1533525"/>
                <a:gd name="connsiteX143" fmla="*/ 235268 w 1066800"/>
                <a:gd name="connsiteY143" fmla="*/ 163631 h 1533525"/>
                <a:gd name="connsiteX144" fmla="*/ 214313 w 1066800"/>
                <a:gd name="connsiteY144" fmla="*/ 155058 h 1533525"/>
                <a:gd name="connsiteX145" fmla="*/ 215265 w 1066800"/>
                <a:gd name="connsiteY145" fmla="*/ 162678 h 1533525"/>
                <a:gd name="connsiteX146" fmla="*/ 248603 w 1066800"/>
                <a:gd name="connsiteY146" fmla="*/ 192206 h 1533525"/>
                <a:gd name="connsiteX147" fmla="*/ 239078 w 1066800"/>
                <a:gd name="connsiteY147" fmla="*/ 216971 h 1533525"/>
                <a:gd name="connsiteX148" fmla="*/ 225743 w 1066800"/>
                <a:gd name="connsiteY148" fmla="*/ 229353 h 1533525"/>
                <a:gd name="connsiteX149" fmla="*/ 201930 w 1066800"/>
                <a:gd name="connsiteY149" fmla="*/ 220781 h 1533525"/>
                <a:gd name="connsiteX150" fmla="*/ 209550 w 1066800"/>
                <a:gd name="connsiteY150" fmla="*/ 240783 h 1533525"/>
                <a:gd name="connsiteX151" fmla="*/ 225743 w 1066800"/>
                <a:gd name="connsiteY151" fmla="*/ 250308 h 1533525"/>
                <a:gd name="connsiteX152" fmla="*/ 249555 w 1066800"/>
                <a:gd name="connsiteY152" fmla="*/ 263643 h 1533525"/>
                <a:gd name="connsiteX153" fmla="*/ 259080 w 1066800"/>
                <a:gd name="connsiteY153" fmla="*/ 277931 h 1533525"/>
                <a:gd name="connsiteX154" fmla="*/ 284798 w 1066800"/>
                <a:gd name="connsiteY154" fmla="*/ 302696 h 1533525"/>
                <a:gd name="connsiteX155" fmla="*/ 275273 w 1066800"/>
                <a:gd name="connsiteY155" fmla="*/ 316031 h 1533525"/>
                <a:gd name="connsiteX156" fmla="*/ 265748 w 1066800"/>
                <a:gd name="connsiteY156" fmla="*/ 303648 h 1533525"/>
                <a:gd name="connsiteX157" fmla="*/ 251460 w 1066800"/>
                <a:gd name="connsiteY157" fmla="*/ 291266 h 1533525"/>
                <a:gd name="connsiteX158" fmla="*/ 230505 w 1066800"/>
                <a:gd name="connsiteY158" fmla="*/ 285551 h 1533525"/>
                <a:gd name="connsiteX159" fmla="*/ 211455 w 1066800"/>
                <a:gd name="connsiteY159" fmla="*/ 277931 h 1533525"/>
                <a:gd name="connsiteX160" fmla="*/ 250508 w 1066800"/>
                <a:gd name="connsiteY160" fmla="*/ 303648 h 1533525"/>
                <a:gd name="connsiteX161" fmla="*/ 250508 w 1066800"/>
                <a:gd name="connsiteY161" fmla="*/ 315078 h 1533525"/>
                <a:gd name="connsiteX162" fmla="*/ 209550 w 1066800"/>
                <a:gd name="connsiteY162" fmla="*/ 288408 h 1533525"/>
                <a:gd name="connsiteX163" fmla="*/ 191453 w 1066800"/>
                <a:gd name="connsiteY163" fmla="*/ 310316 h 1533525"/>
                <a:gd name="connsiteX164" fmla="*/ 185738 w 1066800"/>
                <a:gd name="connsiteY164" fmla="*/ 307458 h 1533525"/>
                <a:gd name="connsiteX165" fmla="*/ 177165 w 1066800"/>
                <a:gd name="connsiteY165" fmla="*/ 296981 h 1533525"/>
                <a:gd name="connsiteX166" fmla="*/ 162878 w 1066800"/>
                <a:gd name="connsiteY166" fmla="*/ 282693 h 1533525"/>
                <a:gd name="connsiteX167" fmla="*/ 153353 w 1066800"/>
                <a:gd name="connsiteY167" fmla="*/ 295076 h 1533525"/>
                <a:gd name="connsiteX168" fmla="*/ 168593 w 1066800"/>
                <a:gd name="connsiteY168" fmla="*/ 308411 h 1533525"/>
                <a:gd name="connsiteX169" fmla="*/ 171450 w 1066800"/>
                <a:gd name="connsiteY169" fmla="*/ 336033 h 1533525"/>
                <a:gd name="connsiteX170" fmla="*/ 153353 w 1066800"/>
                <a:gd name="connsiteY170" fmla="*/ 339843 h 1533525"/>
                <a:gd name="connsiteX171" fmla="*/ 144780 w 1066800"/>
                <a:gd name="connsiteY171" fmla="*/ 334128 h 1533525"/>
                <a:gd name="connsiteX172" fmla="*/ 141923 w 1066800"/>
                <a:gd name="connsiteY172" fmla="*/ 308411 h 1533525"/>
                <a:gd name="connsiteX173" fmla="*/ 129540 w 1066800"/>
                <a:gd name="connsiteY173" fmla="*/ 301743 h 1533525"/>
                <a:gd name="connsiteX174" fmla="*/ 118110 w 1066800"/>
                <a:gd name="connsiteY174" fmla="*/ 308411 h 1533525"/>
                <a:gd name="connsiteX175" fmla="*/ 119063 w 1066800"/>
                <a:gd name="connsiteY175" fmla="*/ 345558 h 1533525"/>
                <a:gd name="connsiteX176" fmla="*/ 143828 w 1066800"/>
                <a:gd name="connsiteY176" fmla="*/ 357941 h 1533525"/>
                <a:gd name="connsiteX177" fmla="*/ 136208 w 1066800"/>
                <a:gd name="connsiteY177" fmla="*/ 369371 h 1533525"/>
                <a:gd name="connsiteX178" fmla="*/ 122873 w 1066800"/>
                <a:gd name="connsiteY178" fmla="*/ 365561 h 1533525"/>
                <a:gd name="connsiteX179" fmla="*/ 114300 w 1066800"/>
                <a:gd name="connsiteY179" fmla="*/ 376991 h 1533525"/>
                <a:gd name="connsiteX180" fmla="*/ 116205 w 1066800"/>
                <a:gd name="connsiteY180" fmla="*/ 387468 h 1533525"/>
                <a:gd name="connsiteX181" fmla="*/ 141923 w 1066800"/>
                <a:gd name="connsiteY181" fmla="*/ 417948 h 1533525"/>
                <a:gd name="connsiteX182" fmla="*/ 168593 w 1066800"/>
                <a:gd name="connsiteY182" fmla="*/ 417948 h 1533525"/>
                <a:gd name="connsiteX183" fmla="*/ 179070 w 1066800"/>
                <a:gd name="connsiteY183" fmla="*/ 426521 h 1533525"/>
                <a:gd name="connsiteX184" fmla="*/ 155258 w 1066800"/>
                <a:gd name="connsiteY184" fmla="*/ 431283 h 1533525"/>
                <a:gd name="connsiteX185" fmla="*/ 139065 w 1066800"/>
                <a:gd name="connsiteY185" fmla="*/ 435093 h 1533525"/>
                <a:gd name="connsiteX186" fmla="*/ 128588 w 1066800"/>
                <a:gd name="connsiteY186" fmla="*/ 427473 h 1533525"/>
                <a:gd name="connsiteX187" fmla="*/ 102870 w 1066800"/>
                <a:gd name="connsiteY187" fmla="*/ 419853 h 1533525"/>
                <a:gd name="connsiteX188" fmla="*/ 97155 w 1066800"/>
                <a:gd name="connsiteY188" fmla="*/ 451286 h 1533525"/>
                <a:gd name="connsiteX189" fmla="*/ 105728 w 1066800"/>
                <a:gd name="connsiteY189" fmla="*/ 464621 h 1533525"/>
                <a:gd name="connsiteX190" fmla="*/ 104775 w 1066800"/>
                <a:gd name="connsiteY190" fmla="*/ 487481 h 1533525"/>
                <a:gd name="connsiteX191" fmla="*/ 120968 w 1066800"/>
                <a:gd name="connsiteY191" fmla="*/ 495101 h 1533525"/>
                <a:gd name="connsiteX192" fmla="*/ 134303 w 1066800"/>
                <a:gd name="connsiteY192" fmla="*/ 480813 h 1533525"/>
                <a:gd name="connsiteX193" fmla="*/ 143828 w 1066800"/>
                <a:gd name="connsiteY193" fmla="*/ 475098 h 1533525"/>
                <a:gd name="connsiteX194" fmla="*/ 153353 w 1066800"/>
                <a:gd name="connsiteY194" fmla="*/ 477956 h 1533525"/>
                <a:gd name="connsiteX195" fmla="*/ 148590 w 1066800"/>
                <a:gd name="connsiteY195" fmla="*/ 488433 h 1533525"/>
                <a:gd name="connsiteX196" fmla="*/ 163830 w 1066800"/>
                <a:gd name="connsiteY196" fmla="*/ 490338 h 1533525"/>
                <a:gd name="connsiteX197" fmla="*/ 174308 w 1066800"/>
                <a:gd name="connsiteY197" fmla="*/ 480813 h 1533525"/>
                <a:gd name="connsiteX198" fmla="*/ 186690 w 1066800"/>
                <a:gd name="connsiteY198" fmla="*/ 469383 h 1533525"/>
                <a:gd name="connsiteX199" fmla="*/ 199073 w 1066800"/>
                <a:gd name="connsiteY199" fmla="*/ 473193 h 1533525"/>
                <a:gd name="connsiteX200" fmla="*/ 188595 w 1066800"/>
                <a:gd name="connsiteY200" fmla="*/ 488433 h 1533525"/>
                <a:gd name="connsiteX201" fmla="*/ 164783 w 1066800"/>
                <a:gd name="connsiteY201" fmla="*/ 500816 h 1533525"/>
                <a:gd name="connsiteX202" fmla="*/ 142875 w 1066800"/>
                <a:gd name="connsiteY202" fmla="*/ 496053 h 1533525"/>
                <a:gd name="connsiteX203" fmla="*/ 124778 w 1066800"/>
                <a:gd name="connsiteY203" fmla="*/ 516056 h 1533525"/>
                <a:gd name="connsiteX204" fmla="*/ 143828 w 1066800"/>
                <a:gd name="connsiteY204" fmla="*/ 519866 h 1533525"/>
                <a:gd name="connsiteX205" fmla="*/ 162878 w 1066800"/>
                <a:gd name="connsiteY205" fmla="*/ 523676 h 1533525"/>
                <a:gd name="connsiteX206" fmla="*/ 187643 w 1066800"/>
                <a:gd name="connsiteY206" fmla="*/ 504626 h 1533525"/>
                <a:gd name="connsiteX207" fmla="*/ 198120 w 1066800"/>
                <a:gd name="connsiteY207" fmla="*/ 507483 h 1533525"/>
                <a:gd name="connsiteX208" fmla="*/ 199073 w 1066800"/>
                <a:gd name="connsiteY208" fmla="*/ 513198 h 1533525"/>
                <a:gd name="connsiteX209" fmla="*/ 180975 w 1066800"/>
                <a:gd name="connsiteY209" fmla="*/ 526533 h 1533525"/>
                <a:gd name="connsiteX210" fmla="*/ 198120 w 1066800"/>
                <a:gd name="connsiteY210" fmla="*/ 538916 h 1533525"/>
                <a:gd name="connsiteX211" fmla="*/ 200025 w 1066800"/>
                <a:gd name="connsiteY211" fmla="*/ 545583 h 1533525"/>
                <a:gd name="connsiteX212" fmla="*/ 181928 w 1066800"/>
                <a:gd name="connsiteY212" fmla="*/ 541773 h 1533525"/>
                <a:gd name="connsiteX213" fmla="*/ 160020 w 1066800"/>
                <a:gd name="connsiteY213" fmla="*/ 535106 h 1533525"/>
                <a:gd name="connsiteX214" fmla="*/ 151448 w 1066800"/>
                <a:gd name="connsiteY214" fmla="*/ 550346 h 1533525"/>
                <a:gd name="connsiteX215" fmla="*/ 136208 w 1066800"/>
                <a:gd name="connsiteY215" fmla="*/ 560823 h 1533525"/>
                <a:gd name="connsiteX216" fmla="*/ 148590 w 1066800"/>
                <a:gd name="connsiteY216" fmla="*/ 575111 h 1533525"/>
                <a:gd name="connsiteX217" fmla="*/ 170498 w 1066800"/>
                <a:gd name="connsiteY217" fmla="*/ 583683 h 1533525"/>
                <a:gd name="connsiteX218" fmla="*/ 200978 w 1066800"/>
                <a:gd name="connsiteY218" fmla="*/ 579873 h 1533525"/>
                <a:gd name="connsiteX219" fmla="*/ 200025 w 1066800"/>
                <a:gd name="connsiteY219" fmla="*/ 591303 h 1533525"/>
                <a:gd name="connsiteX220" fmla="*/ 196215 w 1066800"/>
                <a:gd name="connsiteY220" fmla="*/ 592256 h 1533525"/>
                <a:gd name="connsiteX221" fmla="*/ 174308 w 1066800"/>
                <a:gd name="connsiteY221" fmla="*/ 592256 h 1533525"/>
                <a:gd name="connsiteX222" fmla="*/ 148590 w 1066800"/>
                <a:gd name="connsiteY222" fmla="*/ 587493 h 1533525"/>
                <a:gd name="connsiteX223" fmla="*/ 128588 w 1066800"/>
                <a:gd name="connsiteY223" fmla="*/ 587493 h 1533525"/>
                <a:gd name="connsiteX224" fmla="*/ 114300 w 1066800"/>
                <a:gd name="connsiteY224" fmla="*/ 599876 h 1533525"/>
                <a:gd name="connsiteX225" fmla="*/ 113348 w 1066800"/>
                <a:gd name="connsiteY225" fmla="*/ 608448 h 1533525"/>
                <a:gd name="connsiteX226" fmla="*/ 131445 w 1066800"/>
                <a:gd name="connsiteY226" fmla="*/ 612258 h 1533525"/>
                <a:gd name="connsiteX227" fmla="*/ 146685 w 1066800"/>
                <a:gd name="connsiteY227" fmla="*/ 629403 h 1533525"/>
                <a:gd name="connsiteX228" fmla="*/ 170498 w 1066800"/>
                <a:gd name="connsiteY228" fmla="*/ 629403 h 1533525"/>
                <a:gd name="connsiteX229" fmla="*/ 162878 w 1066800"/>
                <a:gd name="connsiteY229" fmla="*/ 638928 h 1533525"/>
                <a:gd name="connsiteX230" fmla="*/ 139065 w 1066800"/>
                <a:gd name="connsiteY230" fmla="*/ 642738 h 1533525"/>
                <a:gd name="connsiteX231" fmla="*/ 109538 w 1066800"/>
                <a:gd name="connsiteY231" fmla="*/ 624641 h 1533525"/>
                <a:gd name="connsiteX232" fmla="*/ 82868 w 1066800"/>
                <a:gd name="connsiteY232" fmla="*/ 670361 h 1533525"/>
                <a:gd name="connsiteX233" fmla="*/ 98108 w 1066800"/>
                <a:gd name="connsiteY233" fmla="*/ 673218 h 1533525"/>
                <a:gd name="connsiteX234" fmla="*/ 114300 w 1066800"/>
                <a:gd name="connsiteY234" fmla="*/ 670361 h 1533525"/>
                <a:gd name="connsiteX235" fmla="*/ 116205 w 1066800"/>
                <a:gd name="connsiteY235" fmla="*/ 677981 h 1533525"/>
                <a:gd name="connsiteX236" fmla="*/ 138113 w 1066800"/>
                <a:gd name="connsiteY236" fmla="*/ 677981 h 1533525"/>
                <a:gd name="connsiteX237" fmla="*/ 126683 w 1066800"/>
                <a:gd name="connsiteY237" fmla="*/ 685601 h 1533525"/>
                <a:gd name="connsiteX238" fmla="*/ 93345 w 1066800"/>
                <a:gd name="connsiteY238" fmla="*/ 696078 h 1533525"/>
                <a:gd name="connsiteX239" fmla="*/ 103823 w 1066800"/>
                <a:gd name="connsiteY239" fmla="*/ 704651 h 1533525"/>
                <a:gd name="connsiteX240" fmla="*/ 97155 w 1066800"/>
                <a:gd name="connsiteY240" fmla="*/ 722748 h 1533525"/>
                <a:gd name="connsiteX241" fmla="*/ 80010 w 1066800"/>
                <a:gd name="connsiteY241" fmla="*/ 719891 h 1533525"/>
                <a:gd name="connsiteX242" fmla="*/ 52388 w 1066800"/>
                <a:gd name="connsiteY242" fmla="*/ 719891 h 1533525"/>
                <a:gd name="connsiteX243" fmla="*/ 21908 w 1066800"/>
                <a:gd name="connsiteY243" fmla="*/ 720843 h 1533525"/>
                <a:gd name="connsiteX244" fmla="*/ 0 w 1066800"/>
                <a:gd name="connsiteY244" fmla="*/ 735131 h 1533525"/>
                <a:gd name="connsiteX245" fmla="*/ 1905 w 1066800"/>
                <a:gd name="connsiteY245" fmla="*/ 748466 h 1533525"/>
                <a:gd name="connsiteX246" fmla="*/ 20003 w 1066800"/>
                <a:gd name="connsiteY246" fmla="*/ 743703 h 1533525"/>
                <a:gd name="connsiteX247" fmla="*/ 80010 w 1066800"/>
                <a:gd name="connsiteY247" fmla="*/ 749418 h 1533525"/>
                <a:gd name="connsiteX248" fmla="*/ 98108 w 1066800"/>
                <a:gd name="connsiteY248" fmla="*/ 747513 h 1533525"/>
                <a:gd name="connsiteX249" fmla="*/ 109538 w 1066800"/>
                <a:gd name="connsiteY249" fmla="*/ 738941 h 1533525"/>
                <a:gd name="connsiteX250" fmla="*/ 135255 w 1066800"/>
                <a:gd name="connsiteY250" fmla="*/ 746561 h 1533525"/>
                <a:gd name="connsiteX251" fmla="*/ 142875 w 1066800"/>
                <a:gd name="connsiteY251" fmla="*/ 758943 h 1533525"/>
                <a:gd name="connsiteX252" fmla="*/ 132398 w 1066800"/>
                <a:gd name="connsiteY252" fmla="*/ 755133 h 1533525"/>
                <a:gd name="connsiteX253" fmla="*/ 117158 w 1066800"/>
                <a:gd name="connsiteY253" fmla="*/ 755133 h 1533525"/>
                <a:gd name="connsiteX254" fmla="*/ 96203 w 1066800"/>
                <a:gd name="connsiteY254" fmla="*/ 757038 h 1533525"/>
                <a:gd name="connsiteX255" fmla="*/ 82868 w 1066800"/>
                <a:gd name="connsiteY255" fmla="*/ 766563 h 1533525"/>
                <a:gd name="connsiteX256" fmla="*/ 69533 w 1066800"/>
                <a:gd name="connsiteY256" fmla="*/ 759896 h 1533525"/>
                <a:gd name="connsiteX257" fmla="*/ 49530 w 1066800"/>
                <a:gd name="connsiteY257" fmla="*/ 770373 h 1533525"/>
                <a:gd name="connsiteX258" fmla="*/ 97155 w 1066800"/>
                <a:gd name="connsiteY258" fmla="*/ 801806 h 1533525"/>
                <a:gd name="connsiteX259" fmla="*/ 106680 w 1066800"/>
                <a:gd name="connsiteY259" fmla="*/ 792281 h 1533525"/>
                <a:gd name="connsiteX260" fmla="*/ 106680 w 1066800"/>
                <a:gd name="connsiteY260" fmla="*/ 804663 h 1533525"/>
                <a:gd name="connsiteX261" fmla="*/ 135255 w 1066800"/>
                <a:gd name="connsiteY261" fmla="*/ 817046 h 1533525"/>
                <a:gd name="connsiteX262" fmla="*/ 226695 w 1066800"/>
                <a:gd name="connsiteY262" fmla="*/ 733226 h 1533525"/>
                <a:gd name="connsiteX263" fmla="*/ 258128 w 1066800"/>
                <a:gd name="connsiteY263" fmla="*/ 711318 h 1533525"/>
                <a:gd name="connsiteX264" fmla="*/ 240983 w 1066800"/>
                <a:gd name="connsiteY264" fmla="*/ 741798 h 1533525"/>
                <a:gd name="connsiteX265" fmla="*/ 284798 w 1066800"/>
                <a:gd name="connsiteY265" fmla="*/ 743703 h 1533525"/>
                <a:gd name="connsiteX266" fmla="*/ 227648 w 1066800"/>
                <a:gd name="connsiteY266" fmla="*/ 756086 h 1533525"/>
                <a:gd name="connsiteX267" fmla="*/ 194310 w 1066800"/>
                <a:gd name="connsiteY267" fmla="*/ 797043 h 1533525"/>
                <a:gd name="connsiteX268" fmla="*/ 179070 w 1066800"/>
                <a:gd name="connsiteY268" fmla="*/ 824666 h 1533525"/>
                <a:gd name="connsiteX269" fmla="*/ 200978 w 1066800"/>
                <a:gd name="connsiteY269" fmla="*/ 830381 h 1533525"/>
                <a:gd name="connsiteX270" fmla="*/ 235268 w 1066800"/>
                <a:gd name="connsiteY270" fmla="*/ 832286 h 1533525"/>
                <a:gd name="connsiteX271" fmla="*/ 269558 w 1066800"/>
                <a:gd name="connsiteY271" fmla="*/ 802758 h 1533525"/>
                <a:gd name="connsiteX272" fmla="*/ 245745 w 1066800"/>
                <a:gd name="connsiteY272" fmla="*/ 837048 h 1533525"/>
                <a:gd name="connsiteX273" fmla="*/ 233363 w 1066800"/>
                <a:gd name="connsiteY273" fmla="*/ 845621 h 1533525"/>
                <a:gd name="connsiteX274" fmla="*/ 179070 w 1066800"/>
                <a:gd name="connsiteY274" fmla="*/ 843716 h 1533525"/>
                <a:gd name="connsiteX275" fmla="*/ 165735 w 1066800"/>
                <a:gd name="connsiteY275" fmla="*/ 853241 h 1533525"/>
                <a:gd name="connsiteX276" fmla="*/ 152400 w 1066800"/>
                <a:gd name="connsiteY276" fmla="*/ 863718 h 1533525"/>
                <a:gd name="connsiteX277" fmla="*/ 168593 w 1066800"/>
                <a:gd name="connsiteY277" fmla="*/ 863718 h 1533525"/>
                <a:gd name="connsiteX278" fmla="*/ 157163 w 1066800"/>
                <a:gd name="connsiteY278" fmla="*/ 876101 h 1533525"/>
                <a:gd name="connsiteX279" fmla="*/ 146685 w 1066800"/>
                <a:gd name="connsiteY279" fmla="*/ 895151 h 1533525"/>
                <a:gd name="connsiteX280" fmla="*/ 128588 w 1066800"/>
                <a:gd name="connsiteY280" fmla="*/ 919916 h 1533525"/>
                <a:gd name="connsiteX281" fmla="*/ 129540 w 1066800"/>
                <a:gd name="connsiteY281" fmla="*/ 938966 h 1533525"/>
                <a:gd name="connsiteX282" fmla="*/ 152400 w 1066800"/>
                <a:gd name="connsiteY282" fmla="*/ 912296 h 1533525"/>
                <a:gd name="connsiteX283" fmla="*/ 162878 w 1066800"/>
                <a:gd name="connsiteY283" fmla="*/ 909438 h 1533525"/>
                <a:gd name="connsiteX284" fmla="*/ 169545 w 1066800"/>
                <a:gd name="connsiteY284" fmla="*/ 915153 h 1533525"/>
                <a:gd name="connsiteX285" fmla="*/ 154305 w 1066800"/>
                <a:gd name="connsiteY285" fmla="*/ 924678 h 1533525"/>
                <a:gd name="connsiteX286" fmla="*/ 139065 w 1066800"/>
                <a:gd name="connsiteY286" fmla="*/ 957063 h 1533525"/>
                <a:gd name="connsiteX287" fmla="*/ 158115 w 1066800"/>
                <a:gd name="connsiteY287" fmla="*/ 941823 h 1533525"/>
                <a:gd name="connsiteX288" fmla="*/ 157163 w 1066800"/>
                <a:gd name="connsiteY288" fmla="*/ 952301 h 1533525"/>
                <a:gd name="connsiteX289" fmla="*/ 150495 w 1066800"/>
                <a:gd name="connsiteY289" fmla="*/ 972303 h 1533525"/>
                <a:gd name="connsiteX290" fmla="*/ 122873 w 1066800"/>
                <a:gd name="connsiteY290" fmla="*/ 1007546 h 1533525"/>
                <a:gd name="connsiteX291" fmla="*/ 119063 w 1066800"/>
                <a:gd name="connsiteY291" fmla="*/ 1026596 h 1533525"/>
                <a:gd name="connsiteX292" fmla="*/ 143828 w 1066800"/>
                <a:gd name="connsiteY292" fmla="*/ 996116 h 1533525"/>
                <a:gd name="connsiteX293" fmla="*/ 149543 w 1066800"/>
                <a:gd name="connsiteY293" fmla="*/ 1009451 h 1533525"/>
                <a:gd name="connsiteX294" fmla="*/ 123825 w 1066800"/>
                <a:gd name="connsiteY294" fmla="*/ 1033263 h 1533525"/>
                <a:gd name="connsiteX295" fmla="*/ 118110 w 1066800"/>
                <a:gd name="connsiteY295" fmla="*/ 1053266 h 1533525"/>
                <a:gd name="connsiteX296" fmla="*/ 137160 w 1066800"/>
                <a:gd name="connsiteY296" fmla="*/ 1035168 h 1533525"/>
                <a:gd name="connsiteX297" fmla="*/ 143828 w 1066800"/>
                <a:gd name="connsiteY297" fmla="*/ 1044693 h 1533525"/>
                <a:gd name="connsiteX298" fmla="*/ 118110 w 1066800"/>
                <a:gd name="connsiteY298" fmla="*/ 1065648 h 1533525"/>
                <a:gd name="connsiteX299" fmla="*/ 123825 w 1066800"/>
                <a:gd name="connsiteY299" fmla="*/ 1088508 h 1533525"/>
                <a:gd name="connsiteX300" fmla="*/ 135255 w 1066800"/>
                <a:gd name="connsiteY300" fmla="*/ 1098033 h 1533525"/>
                <a:gd name="connsiteX301" fmla="*/ 147638 w 1066800"/>
                <a:gd name="connsiteY301" fmla="*/ 1094223 h 1533525"/>
                <a:gd name="connsiteX302" fmla="*/ 164783 w 1066800"/>
                <a:gd name="connsiteY302" fmla="*/ 1069458 h 1533525"/>
                <a:gd name="connsiteX303" fmla="*/ 174308 w 1066800"/>
                <a:gd name="connsiteY303" fmla="*/ 1085651 h 1533525"/>
                <a:gd name="connsiteX304" fmla="*/ 151448 w 1066800"/>
                <a:gd name="connsiteY304" fmla="*/ 1106606 h 1533525"/>
                <a:gd name="connsiteX305" fmla="*/ 125730 w 1066800"/>
                <a:gd name="connsiteY305" fmla="*/ 1132323 h 1533525"/>
                <a:gd name="connsiteX306" fmla="*/ 120015 w 1066800"/>
                <a:gd name="connsiteY306" fmla="*/ 1155183 h 1533525"/>
                <a:gd name="connsiteX307" fmla="*/ 109538 w 1066800"/>
                <a:gd name="connsiteY307" fmla="*/ 1172328 h 1533525"/>
                <a:gd name="connsiteX308" fmla="*/ 106680 w 1066800"/>
                <a:gd name="connsiteY308" fmla="*/ 1222811 h 1533525"/>
                <a:gd name="connsiteX309" fmla="*/ 96203 w 1066800"/>
                <a:gd name="connsiteY309" fmla="*/ 1239956 h 1533525"/>
                <a:gd name="connsiteX310" fmla="*/ 86678 w 1066800"/>
                <a:gd name="connsiteY310" fmla="*/ 1267578 h 1533525"/>
                <a:gd name="connsiteX311" fmla="*/ 100013 w 1066800"/>
                <a:gd name="connsiteY311" fmla="*/ 1281866 h 1533525"/>
                <a:gd name="connsiteX312" fmla="*/ 127635 w 1066800"/>
                <a:gd name="connsiteY312" fmla="*/ 1274246 h 1533525"/>
                <a:gd name="connsiteX313" fmla="*/ 148590 w 1066800"/>
                <a:gd name="connsiteY313" fmla="*/ 1251386 h 1533525"/>
                <a:gd name="connsiteX314" fmla="*/ 141923 w 1066800"/>
                <a:gd name="connsiteY314" fmla="*/ 1239003 h 1533525"/>
                <a:gd name="connsiteX315" fmla="*/ 140970 w 1066800"/>
                <a:gd name="connsiteY315" fmla="*/ 1220906 h 1533525"/>
                <a:gd name="connsiteX316" fmla="*/ 154305 w 1066800"/>
                <a:gd name="connsiteY316" fmla="*/ 1187568 h 1533525"/>
                <a:gd name="connsiteX317" fmla="*/ 165735 w 1066800"/>
                <a:gd name="connsiteY317" fmla="*/ 1136133 h 1533525"/>
                <a:gd name="connsiteX318" fmla="*/ 204788 w 1066800"/>
                <a:gd name="connsiteY318" fmla="*/ 1092318 h 1533525"/>
                <a:gd name="connsiteX319" fmla="*/ 171450 w 1066800"/>
                <a:gd name="connsiteY319" fmla="*/ 1038026 h 1533525"/>
                <a:gd name="connsiteX320" fmla="*/ 174308 w 1066800"/>
                <a:gd name="connsiteY320" fmla="*/ 1010403 h 1533525"/>
                <a:gd name="connsiteX321" fmla="*/ 187643 w 1066800"/>
                <a:gd name="connsiteY321" fmla="*/ 1006593 h 1533525"/>
                <a:gd name="connsiteX322" fmla="*/ 216218 w 1066800"/>
                <a:gd name="connsiteY322" fmla="*/ 978971 h 1533525"/>
                <a:gd name="connsiteX323" fmla="*/ 242888 w 1066800"/>
                <a:gd name="connsiteY323" fmla="*/ 951348 h 1533525"/>
                <a:gd name="connsiteX324" fmla="*/ 261938 w 1066800"/>
                <a:gd name="connsiteY324" fmla="*/ 931346 h 1533525"/>
                <a:gd name="connsiteX325" fmla="*/ 300038 w 1066800"/>
                <a:gd name="connsiteY325" fmla="*/ 908486 h 1533525"/>
                <a:gd name="connsiteX326" fmla="*/ 302895 w 1066800"/>
                <a:gd name="connsiteY326" fmla="*/ 914201 h 1533525"/>
                <a:gd name="connsiteX327" fmla="*/ 280035 w 1066800"/>
                <a:gd name="connsiteY327" fmla="*/ 940871 h 1533525"/>
                <a:gd name="connsiteX328" fmla="*/ 239078 w 1066800"/>
                <a:gd name="connsiteY328" fmla="*/ 976113 h 1533525"/>
                <a:gd name="connsiteX329" fmla="*/ 202883 w 1066800"/>
                <a:gd name="connsiteY329" fmla="*/ 1026596 h 1533525"/>
                <a:gd name="connsiteX330" fmla="*/ 206693 w 1066800"/>
                <a:gd name="connsiteY330" fmla="*/ 1060886 h 1533525"/>
                <a:gd name="connsiteX331" fmla="*/ 222885 w 1066800"/>
                <a:gd name="connsiteY331" fmla="*/ 1065648 h 1533525"/>
                <a:gd name="connsiteX332" fmla="*/ 228600 w 1066800"/>
                <a:gd name="connsiteY332" fmla="*/ 1047551 h 1533525"/>
                <a:gd name="connsiteX333" fmla="*/ 237173 w 1066800"/>
                <a:gd name="connsiteY333" fmla="*/ 1029453 h 1533525"/>
                <a:gd name="connsiteX334" fmla="*/ 244793 w 1066800"/>
                <a:gd name="connsiteY334" fmla="*/ 1040883 h 1533525"/>
                <a:gd name="connsiteX335" fmla="*/ 258128 w 1066800"/>
                <a:gd name="connsiteY335" fmla="*/ 1040883 h 1533525"/>
                <a:gd name="connsiteX336" fmla="*/ 247650 w 1066800"/>
                <a:gd name="connsiteY336" fmla="*/ 1004688 h 1533525"/>
                <a:gd name="connsiteX337" fmla="*/ 261938 w 1066800"/>
                <a:gd name="connsiteY337" fmla="*/ 1018023 h 1533525"/>
                <a:gd name="connsiteX338" fmla="*/ 265748 w 1066800"/>
                <a:gd name="connsiteY338" fmla="*/ 1043741 h 1533525"/>
                <a:gd name="connsiteX339" fmla="*/ 282893 w 1066800"/>
                <a:gd name="connsiteY339" fmla="*/ 1062791 h 1533525"/>
                <a:gd name="connsiteX340" fmla="*/ 297180 w 1066800"/>
                <a:gd name="connsiteY340" fmla="*/ 1038026 h 1533525"/>
                <a:gd name="connsiteX341" fmla="*/ 294323 w 1066800"/>
                <a:gd name="connsiteY341" fmla="*/ 1022786 h 1533525"/>
                <a:gd name="connsiteX342" fmla="*/ 304800 w 1066800"/>
                <a:gd name="connsiteY342" fmla="*/ 1015166 h 1533525"/>
                <a:gd name="connsiteX343" fmla="*/ 302895 w 1066800"/>
                <a:gd name="connsiteY343" fmla="*/ 978018 h 1533525"/>
                <a:gd name="connsiteX344" fmla="*/ 307658 w 1066800"/>
                <a:gd name="connsiteY344" fmla="*/ 946586 h 1533525"/>
                <a:gd name="connsiteX345" fmla="*/ 316230 w 1066800"/>
                <a:gd name="connsiteY345" fmla="*/ 963731 h 1533525"/>
                <a:gd name="connsiteX346" fmla="*/ 323850 w 1066800"/>
                <a:gd name="connsiteY346" fmla="*/ 951348 h 1533525"/>
                <a:gd name="connsiteX347" fmla="*/ 341948 w 1066800"/>
                <a:gd name="connsiteY347" fmla="*/ 939918 h 1533525"/>
                <a:gd name="connsiteX348" fmla="*/ 324803 w 1066800"/>
                <a:gd name="connsiteY348" fmla="*/ 973256 h 1533525"/>
                <a:gd name="connsiteX349" fmla="*/ 321945 w 1066800"/>
                <a:gd name="connsiteY349" fmla="*/ 989448 h 1533525"/>
                <a:gd name="connsiteX350" fmla="*/ 362903 w 1066800"/>
                <a:gd name="connsiteY350" fmla="*/ 1020881 h 1533525"/>
                <a:gd name="connsiteX351" fmla="*/ 404813 w 1066800"/>
                <a:gd name="connsiteY351" fmla="*/ 1038026 h 1533525"/>
                <a:gd name="connsiteX352" fmla="*/ 354330 w 1066800"/>
                <a:gd name="connsiteY352" fmla="*/ 1040883 h 1533525"/>
                <a:gd name="connsiteX353" fmla="*/ 320040 w 1066800"/>
                <a:gd name="connsiteY353" fmla="*/ 1033263 h 1533525"/>
                <a:gd name="connsiteX354" fmla="*/ 312420 w 1066800"/>
                <a:gd name="connsiteY354" fmla="*/ 1058028 h 1533525"/>
                <a:gd name="connsiteX355" fmla="*/ 311468 w 1066800"/>
                <a:gd name="connsiteY355" fmla="*/ 1111368 h 1533525"/>
                <a:gd name="connsiteX356" fmla="*/ 304800 w 1066800"/>
                <a:gd name="connsiteY356" fmla="*/ 1124703 h 1533525"/>
                <a:gd name="connsiteX357" fmla="*/ 343853 w 1066800"/>
                <a:gd name="connsiteY357" fmla="*/ 1155183 h 1533525"/>
                <a:gd name="connsiteX358" fmla="*/ 356235 w 1066800"/>
                <a:gd name="connsiteY358" fmla="*/ 1175186 h 1533525"/>
                <a:gd name="connsiteX359" fmla="*/ 374333 w 1066800"/>
                <a:gd name="connsiteY359" fmla="*/ 1200903 h 1533525"/>
                <a:gd name="connsiteX360" fmla="*/ 357188 w 1066800"/>
                <a:gd name="connsiteY360" fmla="*/ 1229478 h 1533525"/>
                <a:gd name="connsiteX361" fmla="*/ 318135 w 1066800"/>
                <a:gd name="connsiteY361" fmla="*/ 1264721 h 1533525"/>
                <a:gd name="connsiteX362" fmla="*/ 320993 w 1066800"/>
                <a:gd name="connsiteY362" fmla="*/ 1303773 h 1533525"/>
                <a:gd name="connsiteX363" fmla="*/ 277178 w 1066800"/>
                <a:gd name="connsiteY363" fmla="*/ 1348541 h 1533525"/>
                <a:gd name="connsiteX364" fmla="*/ 269558 w 1066800"/>
                <a:gd name="connsiteY364" fmla="*/ 1396166 h 1533525"/>
                <a:gd name="connsiteX365" fmla="*/ 280035 w 1066800"/>
                <a:gd name="connsiteY365" fmla="*/ 1431408 h 1533525"/>
                <a:gd name="connsiteX366" fmla="*/ 264795 w 1066800"/>
                <a:gd name="connsiteY366" fmla="*/ 1432361 h 1533525"/>
                <a:gd name="connsiteX367" fmla="*/ 245745 w 1066800"/>
                <a:gd name="connsiteY367" fmla="*/ 1392356 h 1533525"/>
                <a:gd name="connsiteX368" fmla="*/ 234315 w 1066800"/>
                <a:gd name="connsiteY368" fmla="*/ 1422836 h 1533525"/>
                <a:gd name="connsiteX369" fmla="*/ 234315 w 1066800"/>
                <a:gd name="connsiteY369" fmla="*/ 1441886 h 1533525"/>
                <a:gd name="connsiteX370" fmla="*/ 262890 w 1066800"/>
                <a:gd name="connsiteY370" fmla="*/ 1479986 h 1533525"/>
                <a:gd name="connsiteX371" fmla="*/ 283845 w 1066800"/>
                <a:gd name="connsiteY371" fmla="*/ 1497131 h 1533525"/>
                <a:gd name="connsiteX372" fmla="*/ 285750 w 1066800"/>
                <a:gd name="connsiteY372" fmla="*/ 1525706 h 1533525"/>
                <a:gd name="connsiteX373" fmla="*/ 296228 w 1066800"/>
                <a:gd name="connsiteY373" fmla="*/ 1534278 h 1533525"/>
                <a:gd name="connsiteX374" fmla="*/ 306705 w 1066800"/>
                <a:gd name="connsiteY374" fmla="*/ 1520943 h 1533525"/>
                <a:gd name="connsiteX375" fmla="*/ 281940 w 1066800"/>
                <a:gd name="connsiteY375" fmla="*/ 1475223 h 1533525"/>
                <a:gd name="connsiteX376" fmla="*/ 290513 w 1066800"/>
                <a:gd name="connsiteY376" fmla="*/ 1459031 h 1533525"/>
                <a:gd name="connsiteX377" fmla="*/ 310515 w 1066800"/>
                <a:gd name="connsiteY377" fmla="*/ 1448553 h 1533525"/>
                <a:gd name="connsiteX378" fmla="*/ 332423 w 1066800"/>
                <a:gd name="connsiteY378" fmla="*/ 1458078 h 1533525"/>
                <a:gd name="connsiteX379" fmla="*/ 379095 w 1066800"/>
                <a:gd name="connsiteY379" fmla="*/ 1487606 h 1533525"/>
                <a:gd name="connsiteX380" fmla="*/ 396240 w 1066800"/>
                <a:gd name="connsiteY380" fmla="*/ 1506656 h 1533525"/>
                <a:gd name="connsiteX381" fmla="*/ 422910 w 1066800"/>
                <a:gd name="connsiteY381" fmla="*/ 1519991 h 1533525"/>
                <a:gd name="connsiteX382" fmla="*/ 427673 w 1066800"/>
                <a:gd name="connsiteY382" fmla="*/ 1487606 h 1533525"/>
                <a:gd name="connsiteX383" fmla="*/ 420053 w 1066800"/>
                <a:gd name="connsiteY383" fmla="*/ 1469508 h 1533525"/>
                <a:gd name="connsiteX384" fmla="*/ 412433 w 1066800"/>
                <a:gd name="connsiteY384" fmla="*/ 1457126 h 1533525"/>
                <a:gd name="connsiteX385" fmla="*/ 416243 w 1066800"/>
                <a:gd name="connsiteY385" fmla="*/ 1439028 h 1533525"/>
                <a:gd name="connsiteX386" fmla="*/ 426720 w 1066800"/>
                <a:gd name="connsiteY386" fmla="*/ 1436171 h 1533525"/>
                <a:gd name="connsiteX387" fmla="*/ 446723 w 1066800"/>
                <a:gd name="connsiteY387" fmla="*/ 1460936 h 1533525"/>
                <a:gd name="connsiteX388" fmla="*/ 454343 w 1066800"/>
                <a:gd name="connsiteY388" fmla="*/ 1453316 h 1533525"/>
                <a:gd name="connsiteX389" fmla="*/ 471488 w 1066800"/>
                <a:gd name="connsiteY389" fmla="*/ 1455221 h 1533525"/>
                <a:gd name="connsiteX390" fmla="*/ 475298 w 1066800"/>
                <a:gd name="connsiteY390" fmla="*/ 1470461 h 1533525"/>
                <a:gd name="connsiteX391" fmla="*/ 490538 w 1066800"/>
                <a:gd name="connsiteY391" fmla="*/ 1482843 h 1533525"/>
                <a:gd name="connsiteX392" fmla="*/ 498158 w 1066800"/>
                <a:gd name="connsiteY392" fmla="*/ 1466651 h 1533525"/>
                <a:gd name="connsiteX393" fmla="*/ 504825 w 1066800"/>
                <a:gd name="connsiteY393" fmla="*/ 1468556 h 1533525"/>
                <a:gd name="connsiteX394" fmla="*/ 515303 w 1066800"/>
                <a:gd name="connsiteY394" fmla="*/ 1486653 h 1533525"/>
                <a:gd name="connsiteX395" fmla="*/ 547688 w 1066800"/>
                <a:gd name="connsiteY395" fmla="*/ 1471413 h 1533525"/>
                <a:gd name="connsiteX396" fmla="*/ 556260 w 1066800"/>
                <a:gd name="connsiteY396" fmla="*/ 1460936 h 1533525"/>
                <a:gd name="connsiteX397" fmla="*/ 563880 w 1066800"/>
                <a:gd name="connsiteY397" fmla="*/ 1446648 h 1533525"/>
                <a:gd name="connsiteX398" fmla="*/ 612458 w 1066800"/>
                <a:gd name="connsiteY398" fmla="*/ 1441886 h 1533525"/>
                <a:gd name="connsiteX399" fmla="*/ 617220 w 1066800"/>
                <a:gd name="connsiteY399" fmla="*/ 1426646 h 1533525"/>
                <a:gd name="connsiteX400" fmla="*/ 626745 w 1066800"/>
                <a:gd name="connsiteY400" fmla="*/ 1403786 h 1533525"/>
                <a:gd name="connsiteX401" fmla="*/ 645795 w 1066800"/>
                <a:gd name="connsiteY401" fmla="*/ 1403786 h 1533525"/>
                <a:gd name="connsiteX402" fmla="*/ 719138 w 1066800"/>
                <a:gd name="connsiteY402" fmla="*/ 1403786 h 1533525"/>
                <a:gd name="connsiteX403" fmla="*/ 753428 w 1066800"/>
                <a:gd name="connsiteY403" fmla="*/ 1391403 h 1533525"/>
                <a:gd name="connsiteX404" fmla="*/ 755333 w 1066800"/>
                <a:gd name="connsiteY404" fmla="*/ 1373306 h 1533525"/>
                <a:gd name="connsiteX405" fmla="*/ 782003 w 1066800"/>
                <a:gd name="connsiteY405" fmla="*/ 1377116 h 1533525"/>
                <a:gd name="connsiteX406" fmla="*/ 799148 w 1066800"/>
                <a:gd name="connsiteY406" fmla="*/ 1354256 h 1533525"/>
                <a:gd name="connsiteX407" fmla="*/ 826770 w 1066800"/>
                <a:gd name="connsiteY407" fmla="*/ 1325681 h 1533525"/>
                <a:gd name="connsiteX408" fmla="*/ 850583 w 1066800"/>
                <a:gd name="connsiteY408" fmla="*/ 1308536 h 1533525"/>
                <a:gd name="connsiteX409" fmla="*/ 862013 w 1066800"/>
                <a:gd name="connsiteY409" fmla="*/ 1282818 h 1533525"/>
                <a:gd name="connsiteX410" fmla="*/ 899160 w 1066800"/>
                <a:gd name="connsiteY410" fmla="*/ 1255196 h 1533525"/>
                <a:gd name="connsiteX411" fmla="*/ 919163 w 1066800"/>
                <a:gd name="connsiteY411" fmla="*/ 1255196 h 1533525"/>
                <a:gd name="connsiteX412" fmla="*/ 941070 w 1066800"/>
                <a:gd name="connsiteY412" fmla="*/ 1232336 h 1533525"/>
                <a:gd name="connsiteX413" fmla="*/ 952500 w 1066800"/>
                <a:gd name="connsiteY413" fmla="*/ 1216143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1066800" h="1533525">
                  <a:moveTo>
                    <a:pt x="952500" y="1216143"/>
                  </a:moveTo>
                  <a:cubicBezTo>
                    <a:pt x="948690" y="1202808"/>
                    <a:pt x="916305" y="1164708"/>
                    <a:pt x="918210" y="1157088"/>
                  </a:cubicBezTo>
                  <a:cubicBezTo>
                    <a:pt x="920115" y="1149468"/>
                    <a:pt x="932497" y="1156136"/>
                    <a:pt x="938213" y="1149468"/>
                  </a:cubicBezTo>
                  <a:cubicBezTo>
                    <a:pt x="943928" y="1142801"/>
                    <a:pt x="951547" y="1136133"/>
                    <a:pt x="968693" y="1117083"/>
                  </a:cubicBezTo>
                  <a:cubicBezTo>
                    <a:pt x="977265" y="1107558"/>
                    <a:pt x="987743" y="1096128"/>
                    <a:pt x="997268" y="1086603"/>
                  </a:cubicBezTo>
                  <a:lnTo>
                    <a:pt x="967740" y="1045646"/>
                  </a:lnTo>
                  <a:lnTo>
                    <a:pt x="948690" y="1043741"/>
                  </a:lnTo>
                  <a:cubicBezTo>
                    <a:pt x="948690" y="1043741"/>
                    <a:pt x="913447" y="1030406"/>
                    <a:pt x="905828" y="1026596"/>
                  </a:cubicBezTo>
                  <a:cubicBezTo>
                    <a:pt x="898208" y="1022786"/>
                    <a:pt x="883920" y="1018976"/>
                    <a:pt x="876300" y="1016118"/>
                  </a:cubicBezTo>
                  <a:cubicBezTo>
                    <a:pt x="868680" y="1013261"/>
                    <a:pt x="842963" y="998021"/>
                    <a:pt x="842963" y="998021"/>
                  </a:cubicBezTo>
                  <a:cubicBezTo>
                    <a:pt x="842963" y="998021"/>
                    <a:pt x="822960" y="991353"/>
                    <a:pt x="808673" y="996116"/>
                  </a:cubicBezTo>
                  <a:cubicBezTo>
                    <a:pt x="794385" y="1000878"/>
                    <a:pt x="794385" y="1019928"/>
                    <a:pt x="787718" y="1025643"/>
                  </a:cubicBezTo>
                  <a:cubicBezTo>
                    <a:pt x="781050" y="1032311"/>
                    <a:pt x="751523" y="1038978"/>
                    <a:pt x="751523" y="1038978"/>
                  </a:cubicBezTo>
                  <a:lnTo>
                    <a:pt x="733425" y="1031358"/>
                  </a:lnTo>
                  <a:lnTo>
                    <a:pt x="698183" y="1023738"/>
                  </a:lnTo>
                  <a:lnTo>
                    <a:pt x="653415" y="1012308"/>
                  </a:lnTo>
                  <a:lnTo>
                    <a:pt x="604838" y="1008498"/>
                  </a:lnTo>
                  <a:lnTo>
                    <a:pt x="582930" y="994211"/>
                  </a:lnTo>
                  <a:cubicBezTo>
                    <a:pt x="582930" y="994211"/>
                    <a:pt x="561975" y="976113"/>
                    <a:pt x="561023" y="975161"/>
                  </a:cubicBezTo>
                  <a:cubicBezTo>
                    <a:pt x="560070" y="974208"/>
                    <a:pt x="565785" y="965636"/>
                    <a:pt x="565785" y="965636"/>
                  </a:cubicBezTo>
                  <a:lnTo>
                    <a:pt x="598170" y="987543"/>
                  </a:lnTo>
                  <a:lnTo>
                    <a:pt x="623888" y="991353"/>
                  </a:lnTo>
                  <a:cubicBezTo>
                    <a:pt x="623888" y="991353"/>
                    <a:pt x="677228" y="995163"/>
                    <a:pt x="682943" y="995163"/>
                  </a:cubicBezTo>
                  <a:cubicBezTo>
                    <a:pt x="689610" y="995163"/>
                    <a:pt x="722948" y="990401"/>
                    <a:pt x="722948" y="990401"/>
                  </a:cubicBezTo>
                  <a:cubicBezTo>
                    <a:pt x="722948" y="990401"/>
                    <a:pt x="724853" y="976113"/>
                    <a:pt x="725805" y="974208"/>
                  </a:cubicBezTo>
                  <a:cubicBezTo>
                    <a:pt x="726758" y="971351"/>
                    <a:pt x="771525" y="934203"/>
                    <a:pt x="777240" y="931346"/>
                  </a:cubicBezTo>
                  <a:cubicBezTo>
                    <a:pt x="783908" y="928488"/>
                    <a:pt x="791528" y="928488"/>
                    <a:pt x="801053" y="936108"/>
                  </a:cubicBezTo>
                  <a:cubicBezTo>
                    <a:pt x="810578" y="943728"/>
                    <a:pt x="812483" y="939918"/>
                    <a:pt x="820103" y="937061"/>
                  </a:cubicBezTo>
                  <a:cubicBezTo>
                    <a:pt x="827723" y="934203"/>
                    <a:pt x="858203" y="912296"/>
                    <a:pt x="858203" y="912296"/>
                  </a:cubicBezTo>
                  <a:cubicBezTo>
                    <a:pt x="858203" y="912296"/>
                    <a:pt x="858203" y="902771"/>
                    <a:pt x="857250" y="901818"/>
                  </a:cubicBezTo>
                  <a:cubicBezTo>
                    <a:pt x="856298" y="900866"/>
                    <a:pt x="842963" y="893246"/>
                    <a:pt x="842963" y="893246"/>
                  </a:cubicBezTo>
                  <a:cubicBezTo>
                    <a:pt x="842963" y="893246"/>
                    <a:pt x="809625" y="882768"/>
                    <a:pt x="808673" y="880863"/>
                  </a:cubicBezTo>
                  <a:cubicBezTo>
                    <a:pt x="807720" y="878006"/>
                    <a:pt x="810578" y="865623"/>
                    <a:pt x="810578" y="865623"/>
                  </a:cubicBezTo>
                  <a:lnTo>
                    <a:pt x="812483" y="851336"/>
                  </a:lnTo>
                  <a:cubicBezTo>
                    <a:pt x="812483" y="851336"/>
                    <a:pt x="789623" y="840858"/>
                    <a:pt x="780098" y="845621"/>
                  </a:cubicBezTo>
                  <a:cubicBezTo>
                    <a:pt x="771525" y="850383"/>
                    <a:pt x="742950" y="865623"/>
                    <a:pt x="742950" y="865623"/>
                  </a:cubicBezTo>
                  <a:lnTo>
                    <a:pt x="710565" y="876101"/>
                  </a:lnTo>
                  <a:cubicBezTo>
                    <a:pt x="710565" y="876101"/>
                    <a:pt x="693420" y="883721"/>
                    <a:pt x="692468" y="879911"/>
                  </a:cubicBezTo>
                  <a:cubicBezTo>
                    <a:pt x="692468" y="876101"/>
                    <a:pt x="742950" y="835143"/>
                    <a:pt x="742950" y="835143"/>
                  </a:cubicBezTo>
                  <a:lnTo>
                    <a:pt x="784860" y="830381"/>
                  </a:lnTo>
                  <a:lnTo>
                    <a:pt x="825818" y="829428"/>
                  </a:lnTo>
                  <a:lnTo>
                    <a:pt x="868680" y="793233"/>
                  </a:lnTo>
                  <a:cubicBezTo>
                    <a:pt x="868680" y="793233"/>
                    <a:pt x="889635" y="770373"/>
                    <a:pt x="892493" y="742751"/>
                  </a:cubicBezTo>
                  <a:cubicBezTo>
                    <a:pt x="896303" y="715128"/>
                    <a:pt x="918210" y="714176"/>
                    <a:pt x="928688" y="708461"/>
                  </a:cubicBezTo>
                  <a:cubicBezTo>
                    <a:pt x="939165" y="701793"/>
                    <a:pt x="955358" y="669408"/>
                    <a:pt x="954405" y="657978"/>
                  </a:cubicBezTo>
                  <a:cubicBezTo>
                    <a:pt x="953453" y="646548"/>
                    <a:pt x="959168" y="628451"/>
                    <a:pt x="964883" y="621783"/>
                  </a:cubicBezTo>
                  <a:cubicBezTo>
                    <a:pt x="969645" y="615116"/>
                    <a:pt x="994410" y="597971"/>
                    <a:pt x="989647" y="580826"/>
                  </a:cubicBezTo>
                  <a:cubicBezTo>
                    <a:pt x="984885" y="563681"/>
                    <a:pt x="1006793" y="517008"/>
                    <a:pt x="1018222" y="506531"/>
                  </a:cubicBezTo>
                  <a:cubicBezTo>
                    <a:pt x="1029653" y="496053"/>
                    <a:pt x="1048703" y="474146"/>
                    <a:pt x="1056323" y="461763"/>
                  </a:cubicBezTo>
                  <a:cubicBezTo>
                    <a:pt x="1063943" y="450333"/>
                    <a:pt x="1066800" y="457953"/>
                    <a:pt x="1068705" y="456048"/>
                  </a:cubicBezTo>
                  <a:cubicBezTo>
                    <a:pt x="1071563" y="454143"/>
                    <a:pt x="1061085" y="449381"/>
                    <a:pt x="1056323" y="431283"/>
                  </a:cubicBezTo>
                  <a:cubicBezTo>
                    <a:pt x="1051560" y="413186"/>
                    <a:pt x="1027747" y="376991"/>
                    <a:pt x="1027747" y="376991"/>
                  </a:cubicBezTo>
                  <a:cubicBezTo>
                    <a:pt x="1027747" y="376991"/>
                    <a:pt x="998220" y="364608"/>
                    <a:pt x="986790" y="364608"/>
                  </a:cubicBezTo>
                  <a:cubicBezTo>
                    <a:pt x="975360" y="364608"/>
                    <a:pt x="972503" y="369371"/>
                    <a:pt x="972503" y="369371"/>
                  </a:cubicBezTo>
                  <a:cubicBezTo>
                    <a:pt x="972503" y="369371"/>
                    <a:pt x="960120" y="376038"/>
                    <a:pt x="952500" y="375086"/>
                  </a:cubicBezTo>
                  <a:cubicBezTo>
                    <a:pt x="944880" y="375086"/>
                    <a:pt x="942975" y="365561"/>
                    <a:pt x="941070" y="368418"/>
                  </a:cubicBezTo>
                  <a:cubicBezTo>
                    <a:pt x="939165" y="371276"/>
                    <a:pt x="943928" y="374133"/>
                    <a:pt x="927735" y="376038"/>
                  </a:cubicBezTo>
                  <a:cubicBezTo>
                    <a:pt x="912495" y="377943"/>
                    <a:pt x="905828" y="376991"/>
                    <a:pt x="887730" y="372228"/>
                  </a:cubicBezTo>
                  <a:cubicBezTo>
                    <a:pt x="870585" y="368418"/>
                    <a:pt x="809625" y="363656"/>
                    <a:pt x="801053" y="362703"/>
                  </a:cubicBezTo>
                  <a:cubicBezTo>
                    <a:pt x="791528" y="361751"/>
                    <a:pt x="779145" y="375086"/>
                    <a:pt x="763905" y="379848"/>
                  </a:cubicBezTo>
                  <a:cubicBezTo>
                    <a:pt x="747713" y="383658"/>
                    <a:pt x="740093" y="376991"/>
                    <a:pt x="731520" y="369371"/>
                  </a:cubicBezTo>
                  <a:cubicBezTo>
                    <a:pt x="722948" y="360798"/>
                    <a:pt x="673418" y="356988"/>
                    <a:pt x="663893" y="357941"/>
                  </a:cubicBezTo>
                  <a:cubicBezTo>
                    <a:pt x="654368" y="358893"/>
                    <a:pt x="658178" y="368418"/>
                    <a:pt x="650558" y="376991"/>
                  </a:cubicBezTo>
                  <a:cubicBezTo>
                    <a:pt x="642938" y="385563"/>
                    <a:pt x="634365" y="381753"/>
                    <a:pt x="634365" y="381753"/>
                  </a:cubicBezTo>
                  <a:lnTo>
                    <a:pt x="627698" y="388421"/>
                  </a:lnTo>
                  <a:cubicBezTo>
                    <a:pt x="627698" y="388421"/>
                    <a:pt x="617220" y="380801"/>
                    <a:pt x="613410" y="380801"/>
                  </a:cubicBezTo>
                  <a:cubicBezTo>
                    <a:pt x="610553" y="380801"/>
                    <a:pt x="597218" y="392231"/>
                    <a:pt x="586740" y="404613"/>
                  </a:cubicBezTo>
                  <a:cubicBezTo>
                    <a:pt x="576263" y="416043"/>
                    <a:pt x="558165" y="406518"/>
                    <a:pt x="558165" y="406518"/>
                  </a:cubicBezTo>
                  <a:cubicBezTo>
                    <a:pt x="558165" y="406518"/>
                    <a:pt x="528638" y="404613"/>
                    <a:pt x="521970" y="413186"/>
                  </a:cubicBezTo>
                  <a:cubicBezTo>
                    <a:pt x="515303" y="421758"/>
                    <a:pt x="496253" y="450333"/>
                    <a:pt x="496253" y="450333"/>
                  </a:cubicBezTo>
                  <a:cubicBezTo>
                    <a:pt x="496253" y="450333"/>
                    <a:pt x="476250" y="436998"/>
                    <a:pt x="479108" y="430331"/>
                  </a:cubicBezTo>
                  <a:cubicBezTo>
                    <a:pt x="481965" y="423663"/>
                    <a:pt x="505778" y="406518"/>
                    <a:pt x="516255" y="398898"/>
                  </a:cubicBezTo>
                  <a:cubicBezTo>
                    <a:pt x="526733" y="391278"/>
                    <a:pt x="529590" y="376991"/>
                    <a:pt x="529590" y="376991"/>
                  </a:cubicBezTo>
                  <a:cubicBezTo>
                    <a:pt x="527685" y="379848"/>
                    <a:pt x="512445" y="378896"/>
                    <a:pt x="512445" y="378896"/>
                  </a:cubicBezTo>
                  <a:cubicBezTo>
                    <a:pt x="512445" y="378896"/>
                    <a:pt x="491490" y="376991"/>
                    <a:pt x="480060" y="380801"/>
                  </a:cubicBezTo>
                  <a:cubicBezTo>
                    <a:pt x="468630" y="384611"/>
                    <a:pt x="454343" y="400803"/>
                    <a:pt x="452438" y="403661"/>
                  </a:cubicBezTo>
                  <a:cubicBezTo>
                    <a:pt x="449580" y="406518"/>
                    <a:pt x="439103" y="412233"/>
                    <a:pt x="440055" y="403661"/>
                  </a:cubicBezTo>
                  <a:cubicBezTo>
                    <a:pt x="440055" y="395088"/>
                    <a:pt x="463868" y="375086"/>
                    <a:pt x="469583" y="367466"/>
                  </a:cubicBezTo>
                  <a:cubicBezTo>
                    <a:pt x="475298" y="359846"/>
                    <a:pt x="493395" y="365561"/>
                    <a:pt x="493395" y="365561"/>
                  </a:cubicBezTo>
                  <a:cubicBezTo>
                    <a:pt x="493395" y="365561"/>
                    <a:pt x="511493" y="353178"/>
                    <a:pt x="524828" y="346511"/>
                  </a:cubicBezTo>
                  <a:cubicBezTo>
                    <a:pt x="539115" y="339843"/>
                    <a:pt x="532448" y="363656"/>
                    <a:pt x="535305" y="364608"/>
                  </a:cubicBezTo>
                  <a:cubicBezTo>
                    <a:pt x="539115" y="365561"/>
                    <a:pt x="578168" y="324603"/>
                    <a:pt x="578168" y="324603"/>
                  </a:cubicBezTo>
                  <a:lnTo>
                    <a:pt x="586740" y="301743"/>
                  </a:lnTo>
                  <a:cubicBezTo>
                    <a:pt x="586740" y="301743"/>
                    <a:pt x="575310" y="312221"/>
                    <a:pt x="567690" y="317936"/>
                  </a:cubicBezTo>
                  <a:cubicBezTo>
                    <a:pt x="560070" y="323651"/>
                    <a:pt x="558165" y="320793"/>
                    <a:pt x="553403" y="320793"/>
                  </a:cubicBezTo>
                  <a:cubicBezTo>
                    <a:pt x="548640" y="320793"/>
                    <a:pt x="545783" y="313173"/>
                    <a:pt x="543878" y="313173"/>
                  </a:cubicBezTo>
                  <a:cubicBezTo>
                    <a:pt x="541020" y="313173"/>
                    <a:pt x="532448" y="320793"/>
                    <a:pt x="532448" y="320793"/>
                  </a:cubicBezTo>
                  <a:cubicBezTo>
                    <a:pt x="532448" y="320793"/>
                    <a:pt x="506730" y="315078"/>
                    <a:pt x="483870" y="313173"/>
                  </a:cubicBezTo>
                  <a:cubicBezTo>
                    <a:pt x="461010" y="311268"/>
                    <a:pt x="456248" y="306506"/>
                    <a:pt x="456248" y="306506"/>
                  </a:cubicBezTo>
                  <a:lnTo>
                    <a:pt x="448628" y="287456"/>
                  </a:lnTo>
                  <a:cubicBezTo>
                    <a:pt x="448628" y="287456"/>
                    <a:pt x="466725" y="291266"/>
                    <a:pt x="473393" y="296028"/>
                  </a:cubicBezTo>
                  <a:cubicBezTo>
                    <a:pt x="480060" y="300791"/>
                    <a:pt x="494348" y="296028"/>
                    <a:pt x="512445" y="296981"/>
                  </a:cubicBezTo>
                  <a:cubicBezTo>
                    <a:pt x="530543" y="297933"/>
                    <a:pt x="534353" y="291266"/>
                    <a:pt x="534353" y="291266"/>
                  </a:cubicBezTo>
                  <a:lnTo>
                    <a:pt x="536258" y="276978"/>
                  </a:lnTo>
                  <a:cubicBezTo>
                    <a:pt x="536258" y="276978"/>
                    <a:pt x="519113" y="271263"/>
                    <a:pt x="522923" y="264596"/>
                  </a:cubicBezTo>
                  <a:cubicBezTo>
                    <a:pt x="526733" y="257928"/>
                    <a:pt x="537210" y="266501"/>
                    <a:pt x="541973" y="264596"/>
                  </a:cubicBezTo>
                  <a:cubicBezTo>
                    <a:pt x="545783" y="262691"/>
                    <a:pt x="572453" y="247451"/>
                    <a:pt x="586740" y="233163"/>
                  </a:cubicBezTo>
                  <a:cubicBezTo>
                    <a:pt x="601028" y="218876"/>
                    <a:pt x="681038" y="160773"/>
                    <a:pt x="694373" y="148391"/>
                  </a:cubicBezTo>
                  <a:cubicBezTo>
                    <a:pt x="707708" y="136008"/>
                    <a:pt x="716280" y="137913"/>
                    <a:pt x="724853" y="133151"/>
                  </a:cubicBezTo>
                  <a:cubicBezTo>
                    <a:pt x="733425" y="128388"/>
                    <a:pt x="757238" y="87431"/>
                    <a:pt x="757238" y="87431"/>
                  </a:cubicBezTo>
                  <a:lnTo>
                    <a:pt x="758190" y="74096"/>
                  </a:lnTo>
                  <a:cubicBezTo>
                    <a:pt x="758190" y="74096"/>
                    <a:pt x="746760" y="58856"/>
                    <a:pt x="746760" y="50283"/>
                  </a:cubicBezTo>
                  <a:cubicBezTo>
                    <a:pt x="746760" y="41711"/>
                    <a:pt x="772478" y="11231"/>
                    <a:pt x="772478" y="11231"/>
                  </a:cubicBezTo>
                  <a:cubicBezTo>
                    <a:pt x="772478" y="11231"/>
                    <a:pt x="727710" y="5516"/>
                    <a:pt x="723900" y="5516"/>
                  </a:cubicBezTo>
                  <a:cubicBezTo>
                    <a:pt x="720090" y="5516"/>
                    <a:pt x="703898" y="6468"/>
                    <a:pt x="703898" y="6468"/>
                  </a:cubicBezTo>
                  <a:cubicBezTo>
                    <a:pt x="703898" y="6468"/>
                    <a:pt x="686753" y="-4009"/>
                    <a:pt x="684848" y="1706"/>
                  </a:cubicBezTo>
                  <a:cubicBezTo>
                    <a:pt x="682943" y="7421"/>
                    <a:pt x="697230" y="13136"/>
                    <a:pt x="697230" y="13136"/>
                  </a:cubicBezTo>
                  <a:cubicBezTo>
                    <a:pt x="697230" y="13136"/>
                    <a:pt x="697230" y="23613"/>
                    <a:pt x="692468" y="24566"/>
                  </a:cubicBezTo>
                  <a:cubicBezTo>
                    <a:pt x="687705" y="25518"/>
                    <a:pt x="634365" y="15041"/>
                    <a:pt x="634365" y="15041"/>
                  </a:cubicBezTo>
                  <a:cubicBezTo>
                    <a:pt x="634365" y="15041"/>
                    <a:pt x="611505" y="18851"/>
                    <a:pt x="610553" y="19803"/>
                  </a:cubicBezTo>
                  <a:cubicBezTo>
                    <a:pt x="609600" y="20756"/>
                    <a:pt x="581978" y="33138"/>
                    <a:pt x="581978" y="33138"/>
                  </a:cubicBezTo>
                  <a:cubicBezTo>
                    <a:pt x="581978" y="33138"/>
                    <a:pt x="551498" y="34091"/>
                    <a:pt x="547688" y="34091"/>
                  </a:cubicBezTo>
                  <a:cubicBezTo>
                    <a:pt x="543878" y="34091"/>
                    <a:pt x="537210" y="19803"/>
                    <a:pt x="537210" y="19803"/>
                  </a:cubicBezTo>
                  <a:cubicBezTo>
                    <a:pt x="537210" y="19803"/>
                    <a:pt x="536258" y="30281"/>
                    <a:pt x="534353" y="32186"/>
                  </a:cubicBezTo>
                  <a:cubicBezTo>
                    <a:pt x="533400" y="35043"/>
                    <a:pt x="533400" y="36948"/>
                    <a:pt x="521970" y="38853"/>
                  </a:cubicBezTo>
                  <a:cubicBezTo>
                    <a:pt x="511493" y="40758"/>
                    <a:pt x="500063" y="50283"/>
                    <a:pt x="499110" y="51236"/>
                  </a:cubicBezTo>
                  <a:cubicBezTo>
                    <a:pt x="498158" y="52188"/>
                    <a:pt x="470535" y="43616"/>
                    <a:pt x="460058" y="51236"/>
                  </a:cubicBezTo>
                  <a:cubicBezTo>
                    <a:pt x="450533" y="64571"/>
                    <a:pt x="429578" y="83621"/>
                    <a:pt x="429578" y="83621"/>
                  </a:cubicBezTo>
                  <a:cubicBezTo>
                    <a:pt x="429578" y="83621"/>
                    <a:pt x="435293" y="65523"/>
                    <a:pt x="440055" y="55046"/>
                  </a:cubicBezTo>
                  <a:cubicBezTo>
                    <a:pt x="445770" y="44568"/>
                    <a:pt x="425768" y="36948"/>
                    <a:pt x="424815" y="35996"/>
                  </a:cubicBezTo>
                  <a:cubicBezTo>
                    <a:pt x="423863" y="34091"/>
                    <a:pt x="409575" y="35043"/>
                    <a:pt x="408623" y="40758"/>
                  </a:cubicBezTo>
                  <a:cubicBezTo>
                    <a:pt x="408623" y="46473"/>
                    <a:pt x="372428" y="89336"/>
                    <a:pt x="372428" y="89336"/>
                  </a:cubicBezTo>
                  <a:lnTo>
                    <a:pt x="362903" y="80763"/>
                  </a:lnTo>
                  <a:cubicBezTo>
                    <a:pt x="362903" y="80763"/>
                    <a:pt x="384810" y="49331"/>
                    <a:pt x="384810" y="47426"/>
                  </a:cubicBezTo>
                  <a:cubicBezTo>
                    <a:pt x="384810" y="44568"/>
                    <a:pt x="362903" y="25518"/>
                    <a:pt x="362903" y="25518"/>
                  </a:cubicBezTo>
                  <a:cubicBezTo>
                    <a:pt x="362903" y="25518"/>
                    <a:pt x="361950" y="40758"/>
                    <a:pt x="360045" y="44568"/>
                  </a:cubicBezTo>
                  <a:cubicBezTo>
                    <a:pt x="358140" y="48378"/>
                    <a:pt x="350520" y="55046"/>
                    <a:pt x="350520" y="55046"/>
                  </a:cubicBezTo>
                  <a:cubicBezTo>
                    <a:pt x="350520" y="55046"/>
                    <a:pt x="343853" y="28376"/>
                    <a:pt x="340995" y="26471"/>
                  </a:cubicBezTo>
                  <a:cubicBezTo>
                    <a:pt x="338138" y="24566"/>
                    <a:pt x="318135" y="15041"/>
                    <a:pt x="318135" y="15041"/>
                  </a:cubicBezTo>
                  <a:lnTo>
                    <a:pt x="300990" y="51236"/>
                  </a:lnTo>
                  <a:lnTo>
                    <a:pt x="284798" y="61713"/>
                  </a:lnTo>
                  <a:lnTo>
                    <a:pt x="295275" y="71238"/>
                  </a:lnTo>
                  <a:lnTo>
                    <a:pt x="301943" y="81716"/>
                  </a:lnTo>
                  <a:lnTo>
                    <a:pt x="287655" y="90288"/>
                  </a:lnTo>
                  <a:lnTo>
                    <a:pt x="304800" y="97908"/>
                  </a:lnTo>
                  <a:lnTo>
                    <a:pt x="303848" y="114101"/>
                  </a:lnTo>
                  <a:cubicBezTo>
                    <a:pt x="303848" y="114101"/>
                    <a:pt x="277178" y="95051"/>
                    <a:pt x="273368" y="97908"/>
                  </a:cubicBezTo>
                  <a:cubicBezTo>
                    <a:pt x="269558" y="100766"/>
                    <a:pt x="269558" y="124578"/>
                    <a:pt x="269558" y="124578"/>
                  </a:cubicBezTo>
                  <a:lnTo>
                    <a:pt x="295275" y="150296"/>
                  </a:lnTo>
                  <a:lnTo>
                    <a:pt x="317183" y="145533"/>
                  </a:lnTo>
                  <a:lnTo>
                    <a:pt x="319088" y="163631"/>
                  </a:lnTo>
                  <a:cubicBezTo>
                    <a:pt x="319088" y="163631"/>
                    <a:pt x="292418" y="156963"/>
                    <a:pt x="290513" y="157916"/>
                  </a:cubicBezTo>
                  <a:cubicBezTo>
                    <a:pt x="288608" y="157916"/>
                    <a:pt x="257175" y="156963"/>
                    <a:pt x="257175" y="156963"/>
                  </a:cubicBezTo>
                  <a:cubicBezTo>
                    <a:pt x="257175" y="156963"/>
                    <a:pt x="245745" y="160773"/>
                    <a:pt x="235268" y="163631"/>
                  </a:cubicBezTo>
                  <a:cubicBezTo>
                    <a:pt x="224790" y="166488"/>
                    <a:pt x="214313" y="155058"/>
                    <a:pt x="214313" y="155058"/>
                  </a:cubicBezTo>
                  <a:cubicBezTo>
                    <a:pt x="214313" y="155058"/>
                    <a:pt x="214313" y="155058"/>
                    <a:pt x="215265" y="162678"/>
                  </a:cubicBezTo>
                  <a:cubicBezTo>
                    <a:pt x="216218" y="170298"/>
                    <a:pt x="244793" y="189348"/>
                    <a:pt x="248603" y="192206"/>
                  </a:cubicBezTo>
                  <a:cubicBezTo>
                    <a:pt x="252413" y="195063"/>
                    <a:pt x="239078" y="214113"/>
                    <a:pt x="239078" y="216971"/>
                  </a:cubicBezTo>
                  <a:cubicBezTo>
                    <a:pt x="239078" y="219828"/>
                    <a:pt x="238125" y="229353"/>
                    <a:pt x="225743" y="229353"/>
                  </a:cubicBezTo>
                  <a:cubicBezTo>
                    <a:pt x="213360" y="229353"/>
                    <a:pt x="201930" y="220781"/>
                    <a:pt x="201930" y="220781"/>
                  </a:cubicBezTo>
                  <a:cubicBezTo>
                    <a:pt x="201930" y="220781"/>
                    <a:pt x="207645" y="236973"/>
                    <a:pt x="209550" y="240783"/>
                  </a:cubicBezTo>
                  <a:cubicBezTo>
                    <a:pt x="211455" y="244593"/>
                    <a:pt x="225743" y="250308"/>
                    <a:pt x="225743" y="250308"/>
                  </a:cubicBezTo>
                  <a:lnTo>
                    <a:pt x="249555" y="263643"/>
                  </a:lnTo>
                  <a:cubicBezTo>
                    <a:pt x="249555" y="263643"/>
                    <a:pt x="258128" y="267453"/>
                    <a:pt x="259080" y="277931"/>
                  </a:cubicBezTo>
                  <a:cubicBezTo>
                    <a:pt x="259080" y="288408"/>
                    <a:pt x="284798" y="302696"/>
                    <a:pt x="284798" y="302696"/>
                  </a:cubicBezTo>
                  <a:lnTo>
                    <a:pt x="275273" y="316031"/>
                  </a:lnTo>
                  <a:lnTo>
                    <a:pt x="265748" y="303648"/>
                  </a:lnTo>
                  <a:lnTo>
                    <a:pt x="251460" y="291266"/>
                  </a:lnTo>
                  <a:cubicBezTo>
                    <a:pt x="251460" y="291266"/>
                    <a:pt x="231458" y="285551"/>
                    <a:pt x="230505" y="285551"/>
                  </a:cubicBezTo>
                  <a:cubicBezTo>
                    <a:pt x="229553" y="285551"/>
                    <a:pt x="212408" y="275073"/>
                    <a:pt x="211455" y="277931"/>
                  </a:cubicBezTo>
                  <a:cubicBezTo>
                    <a:pt x="210503" y="281741"/>
                    <a:pt x="250508" y="303648"/>
                    <a:pt x="250508" y="303648"/>
                  </a:cubicBezTo>
                  <a:cubicBezTo>
                    <a:pt x="250508" y="303648"/>
                    <a:pt x="252413" y="315078"/>
                    <a:pt x="250508" y="315078"/>
                  </a:cubicBezTo>
                  <a:cubicBezTo>
                    <a:pt x="248603" y="315078"/>
                    <a:pt x="209550" y="288408"/>
                    <a:pt x="209550" y="288408"/>
                  </a:cubicBezTo>
                  <a:cubicBezTo>
                    <a:pt x="209550" y="288408"/>
                    <a:pt x="197168" y="306506"/>
                    <a:pt x="191453" y="310316"/>
                  </a:cubicBezTo>
                  <a:cubicBezTo>
                    <a:pt x="185738" y="314126"/>
                    <a:pt x="189548" y="309363"/>
                    <a:pt x="185738" y="307458"/>
                  </a:cubicBezTo>
                  <a:cubicBezTo>
                    <a:pt x="181928" y="306506"/>
                    <a:pt x="177165" y="296981"/>
                    <a:pt x="177165" y="296981"/>
                  </a:cubicBezTo>
                  <a:cubicBezTo>
                    <a:pt x="177165" y="296981"/>
                    <a:pt x="165735" y="283646"/>
                    <a:pt x="162878" y="282693"/>
                  </a:cubicBezTo>
                  <a:cubicBezTo>
                    <a:pt x="160020" y="282693"/>
                    <a:pt x="156210" y="284598"/>
                    <a:pt x="153353" y="295076"/>
                  </a:cubicBezTo>
                  <a:cubicBezTo>
                    <a:pt x="150495" y="305553"/>
                    <a:pt x="165735" y="306506"/>
                    <a:pt x="168593" y="308411"/>
                  </a:cubicBezTo>
                  <a:cubicBezTo>
                    <a:pt x="171450" y="310316"/>
                    <a:pt x="172403" y="333176"/>
                    <a:pt x="171450" y="336033"/>
                  </a:cubicBezTo>
                  <a:cubicBezTo>
                    <a:pt x="171450" y="338891"/>
                    <a:pt x="153353" y="339843"/>
                    <a:pt x="153353" y="339843"/>
                  </a:cubicBezTo>
                  <a:lnTo>
                    <a:pt x="144780" y="334128"/>
                  </a:lnTo>
                  <a:cubicBezTo>
                    <a:pt x="144780" y="334128"/>
                    <a:pt x="142875" y="313173"/>
                    <a:pt x="141923" y="308411"/>
                  </a:cubicBezTo>
                  <a:cubicBezTo>
                    <a:pt x="140970" y="303648"/>
                    <a:pt x="129540" y="301743"/>
                    <a:pt x="129540" y="301743"/>
                  </a:cubicBezTo>
                  <a:cubicBezTo>
                    <a:pt x="129540" y="301743"/>
                    <a:pt x="122873" y="301743"/>
                    <a:pt x="118110" y="308411"/>
                  </a:cubicBezTo>
                  <a:cubicBezTo>
                    <a:pt x="113348" y="315078"/>
                    <a:pt x="116205" y="342701"/>
                    <a:pt x="119063" y="345558"/>
                  </a:cubicBezTo>
                  <a:cubicBezTo>
                    <a:pt x="121920" y="348416"/>
                    <a:pt x="143828" y="357941"/>
                    <a:pt x="143828" y="357941"/>
                  </a:cubicBezTo>
                  <a:cubicBezTo>
                    <a:pt x="143828" y="357941"/>
                    <a:pt x="140018" y="364608"/>
                    <a:pt x="136208" y="369371"/>
                  </a:cubicBezTo>
                  <a:cubicBezTo>
                    <a:pt x="132398" y="374133"/>
                    <a:pt x="125730" y="366513"/>
                    <a:pt x="122873" y="365561"/>
                  </a:cubicBezTo>
                  <a:cubicBezTo>
                    <a:pt x="120968" y="365561"/>
                    <a:pt x="114300" y="376991"/>
                    <a:pt x="114300" y="376991"/>
                  </a:cubicBezTo>
                  <a:cubicBezTo>
                    <a:pt x="114300" y="376991"/>
                    <a:pt x="113348" y="384611"/>
                    <a:pt x="116205" y="387468"/>
                  </a:cubicBezTo>
                  <a:cubicBezTo>
                    <a:pt x="119063" y="390326"/>
                    <a:pt x="141923" y="417948"/>
                    <a:pt x="141923" y="417948"/>
                  </a:cubicBezTo>
                  <a:cubicBezTo>
                    <a:pt x="141923" y="417948"/>
                    <a:pt x="167640" y="418901"/>
                    <a:pt x="168593" y="417948"/>
                  </a:cubicBezTo>
                  <a:cubicBezTo>
                    <a:pt x="170498" y="416996"/>
                    <a:pt x="179070" y="422711"/>
                    <a:pt x="179070" y="426521"/>
                  </a:cubicBezTo>
                  <a:cubicBezTo>
                    <a:pt x="180023" y="431283"/>
                    <a:pt x="159068" y="431283"/>
                    <a:pt x="155258" y="431283"/>
                  </a:cubicBezTo>
                  <a:cubicBezTo>
                    <a:pt x="151448" y="431283"/>
                    <a:pt x="139065" y="435093"/>
                    <a:pt x="139065" y="435093"/>
                  </a:cubicBezTo>
                  <a:lnTo>
                    <a:pt x="128588" y="427473"/>
                  </a:lnTo>
                  <a:cubicBezTo>
                    <a:pt x="128588" y="427473"/>
                    <a:pt x="102870" y="411281"/>
                    <a:pt x="102870" y="419853"/>
                  </a:cubicBezTo>
                  <a:cubicBezTo>
                    <a:pt x="102870" y="427473"/>
                    <a:pt x="97155" y="451286"/>
                    <a:pt x="97155" y="451286"/>
                  </a:cubicBezTo>
                  <a:lnTo>
                    <a:pt x="105728" y="464621"/>
                  </a:lnTo>
                  <a:lnTo>
                    <a:pt x="104775" y="487481"/>
                  </a:lnTo>
                  <a:cubicBezTo>
                    <a:pt x="104775" y="487481"/>
                    <a:pt x="115253" y="495101"/>
                    <a:pt x="120968" y="495101"/>
                  </a:cubicBezTo>
                  <a:cubicBezTo>
                    <a:pt x="126683" y="495101"/>
                    <a:pt x="134303" y="480813"/>
                    <a:pt x="134303" y="480813"/>
                  </a:cubicBezTo>
                  <a:lnTo>
                    <a:pt x="143828" y="475098"/>
                  </a:lnTo>
                  <a:lnTo>
                    <a:pt x="153353" y="477956"/>
                  </a:lnTo>
                  <a:lnTo>
                    <a:pt x="148590" y="488433"/>
                  </a:lnTo>
                  <a:cubicBezTo>
                    <a:pt x="148590" y="488433"/>
                    <a:pt x="156210" y="490338"/>
                    <a:pt x="163830" y="490338"/>
                  </a:cubicBezTo>
                  <a:cubicBezTo>
                    <a:pt x="171450" y="490338"/>
                    <a:pt x="174308" y="480813"/>
                    <a:pt x="174308" y="480813"/>
                  </a:cubicBezTo>
                  <a:lnTo>
                    <a:pt x="186690" y="469383"/>
                  </a:lnTo>
                  <a:lnTo>
                    <a:pt x="199073" y="473193"/>
                  </a:lnTo>
                  <a:cubicBezTo>
                    <a:pt x="199073" y="473193"/>
                    <a:pt x="191453" y="485576"/>
                    <a:pt x="188595" y="488433"/>
                  </a:cubicBezTo>
                  <a:cubicBezTo>
                    <a:pt x="185738" y="492243"/>
                    <a:pt x="170498" y="498911"/>
                    <a:pt x="164783" y="500816"/>
                  </a:cubicBezTo>
                  <a:cubicBezTo>
                    <a:pt x="159068" y="502721"/>
                    <a:pt x="143828" y="496053"/>
                    <a:pt x="142875" y="496053"/>
                  </a:cubicBezTo>
                  <a:cubicBezTo>
                    <a:pt x="141923" y="496053"/>
                    <a:pt x="124778" y="516056"/>
                    <a:pt x="124778" y="516056"/>
                  </a:cubicBezTo>
                  <a:lnTo>
                    <a:pt x="143828" y="519866"/>
                  </a:lnTo>
                  <a:lnTo>
                    <a:pt x="162878" y="523676"/>
                  </a:lnTo>
                  <a:lnTo>
                    <a:pt x="187643" y="504626"/>
                  </a:lnTo>
                  <a:lnTo>
                    <a:pt x="198120" y="507483"/>
                  </a:lnTo>
                  <a:cubicBezTo>
                    <a:pt x="198120" y="507483"/>
                    <a:pt x="198120" y="507483"/>
                    <a:pt x="199073" y="513198"/>
                  </a:cubicBezTo>
                  <a:cubicBezTo>
                    <a:pt x="200025" y="518913"/>
                    <a:pt x="180975" y="520818"/>
                    <a:pt x="180975" y="526533"/>
                  </a:cubicBezTo>
                  <a:cubicBezTo>
                    <a:pt x="180975" y="532248"/>
                    <a:pt x="198120" y="538916"/>
                    <a:pt x="198120" y="538916"/>
                  </a:cubicBezTo>
                  <a:lnTo>
                    <a:pt x="200025" y="545583"/>
                  </a:lnTo>
                  <a:cubicBezTo>
                    <a:pt x="200025" y="545583"/>
                    <a:pt x="186690" y="545583"/>
                    <a:pt x="181928" y="541773"/>
                  </a:cubicBezTo>
                  <a:cubicBezTo>
                    <a:pt x="176213" y="537963"/>
                    <a:pt x="166688" y="534153"/>
                    <a:pt x="160020" y="535106"/>
                  </a:cubicBezTo>
                  <a:cubicBezTo>
                    <a:pt x="153353" y="535106"/>
                    <a:pt x="156210" y="539868"/>
                    <a:pt x="151448" y="550346"/>
                  </a:cubicBezTo>
                  <a:cubicBezTo>
                    <a:pt x="146685" y="560823"/>
                    <a:pt x="136208" y="560823"/>
                    <a:pt x="136208" y="560823"/>
                  </a:cubicBezTo>
                  <a:lnTo>
                    <a:pt x="148590" y="575111"/>
                  </a:lnTo>
                  <a:cubicBezTo>
                    <a:pt x="148590" y="575111"/>
                    <a:pt x="162878" y="581778"/>
                    <a:pt x="170498" y="583683"/>
                  </a:cubicBezTo>
                  <a:cubicBezTo>
                    <a:pt x="177165" y="586541"/>
                    <a:pt x="200978" y="579873"/>
                    <a:pt x="200978" y="579873"/>
                  </a:cubicBezTo>
                  <a:lnTo>
                    <a:pt x="200025" y="591303"/>
                  </a:lnTo>
                  <a:lnTo>
                    <a:pt x="196215" y="592256"/>
                  </a:lnTo>
                  <a:lnTo>
                    <a:pt x="174308" y="592256"/>
                  </a:lnTo>
                  <a:lnTo>
                    <a:pt x="148590" y="587493"/>
                  </a:lnTo>
                  <a:lnTo>
                    <a:pt x="128588" y="587493"/>
                  </a:lnTo>
                  <a:lnTo>
                    <a:pt x="114300" y="599876"/>
                  </a:lnTo>
                  <a:lnTo>
                    <a:pt x="113348" y="608448"/>
                  </a:lnTo>
                  <a:lnTo>
                    <a:pt x="131445" y="612258"/>
                  </a:lnTo>
                  <a:cubicBezTo>
                    <a:pt x="131445" y="612258"/>
                    <a:pt x="140018" y="624641"/>
                    <a:pt x="146685" y="629403"/>
                  </a:cubicBezTo>
                  <a:cubicBezTo>
                    <a:pt x="153353" y="634166"/>
                    <a:pt x="170498" y="629403"/>
                    <a:pt x="170498" y="629403"/>
                  </a:cubicBezTo>
                  <a:cubicBezTo>
                    <a:pt x="170498" y="629403"/>
                    <a:pt x="170498" y="634166"/>
                    <a:pt x="162878" y="638928"/>
                  </a:cubicBezTo>
                  <a:cubicBezTo>
                    <a:pt x="155258" y="643691"/>
                    <a:pt x="147638" y="639881"/>
                    <a:pt x="139065" y="642738"/>
                  </a:cubicBezTo>
                  <a:cubicBezTo>
                    <a:pt x="130493" y="646548"/>
                    <a:pt x="116205" y="617973"/>
                    <a:pt x="109538" y="624641"/>
                  </a:cubicBezTo>
                  <a:cubicBezTo>
                    <a:pt x="102870" y="630356"/>
                    <a:pt x="83820" y="666551"/>
                    <a:pt x="82868" y="670361"/>
                  </a:cubicBezTo>
                  <a:cubicBezTo>
                    <a:pt x="81915" y="674171"/>
                    <a:pt x="94298" y="673218"/>
                    <a:pt x="98108" y="673218"/>
                  </a:cubicBezTo>
                  <a:cubicBezTo>
                    <a:pt x="101918" y="673218"/>
                    <a:pt x="108585" y="673218"/>
                    <a:pt x="114300" y="670361"/>
                  </a:cubicBezTo>
                  <a:cubicBezTo>
                    <a:pt x="120968" y="668456"/>
                    <a:pt x="114300" y="677981"/>
                    <a:pt x="116205" y="677981"/>
                  </a:cubicBezTo>
                  <a:cubicBezTo>
                    <a:pt x="118110" y="677981"/>
                    <a:pt x="138113" y="675123"/>
                    <a:pt x="138113" y="677981"/>
                  </a:cubicBezTo>
                  <a:cubicBezTo>
                    <a:pt x="138113" y="680838"/>
                    <a:pt x="129540" y="682743"/>
                    <a:pt x="126683" y="685601"/>
                  </a:cubicBezTo>
                  <a:cubicBezTo>
                    <a:pt x="122873" y="689411"/>
                    <a:pt x="98108" y="691316"/>
                    <a:pt x="93345" y="696078"/>
                  </a:cubicBezTo>
                  <a:cubicBezTo>
                    <a:pt x="88583" y="699888"/>
                    <a:pt x="101918" y="703698"/>
                    <a:pt x="103823" y="704651"/>
                  </a:cubicBezTo>
                  <a:cubicBezTo>
                    <a:pt x="105728" y="705603"/>
                    <a:pt x="100013" y="712271"/>
                    <a:pt x="97155" y="722748"/>
                  </a:cubicBezTo>
                  <a:cubicBezTo>
                    <a:pt x="94298" y="733226"/>
                    <a:pt x="88583" y="722748"/>
                    <a:pt x="80010" y="719891"/>
                  </a:cubicBezTo>
                  <a:cubicBezTo>
                    <a:pt x="71438" y="717033"/>
                    <a:pt x="61913" y="714176"/>
                    <a:pt x="52388" y="719891"/>
                  </a:cubicBezTo>
                  <a:cubicBezTo>
                    <a:pt x="42863" y="725606"/>
                    <a:pt x="33338" y="719891"/>
                    <a:pt x="21908" y="720843"/>
                  </a:cubicBezTo>
                  <a:cubicBezTo>
                    <a:pt x="11430" y="721796"/>
                    <a:pt x="0" y="735131"/>
                    <a:pt x="0" y="735131"/>
                  </a:cubicBezTo>
                  <a:cubicBezTo>
                    <a:pt x="0" y="735131"/>
                    <a:pt x="0" y="745608"/>
                    <a:pt x="1905" y="748466"/>
                  </a:cubicBezTo>
                  <a:cubicBezTo>
                    <a:pt x="3810" y="752276"/>
                    <a:pt x="15240" y="744656"/>
                    <a:pt x="20003" y="743703"/>
                  </a:cubicBezTo>
                  <a:cubicBezTo>
                    <a:pt x="24765" y="742751"/>
                    <a:pt x="80010" y="749418"/>
                    <a:pt x="80010" y="749418"/>
                  </a:cubicBezTo>
                  <a:lnTo>
                    <a:pt x="98108" y="747513"/>
                  </a:lnTo>
                  <a:lnTo>
                    <a:pt x="109538" y="738941"/>
                  </a:lnTo>
                  <a:lnTo>
                    <a:pt x="135255" y="746561"/>
                  </a:lnTo>
                  <a:cubicBezTo>
                    <a:pt x="135255" y="746561"/>
                    <a:pt x="149543" y="757038"/>
                    <a:pt x="142875" y="758943"/>
                  </a:cubicBezTo>
                  <a:cubicBezTo>
                    <a:pt x="135255" y="760848"/>
                    <a:pt x="132398" y="755133"/>
                    <a:pt x="132398" y="755133"/>
                  </a:cubicBezTo>
                  <a:lnTo>
                    <a:pt x="117158" y="755133"/>
                  </a:lnTo>
                  <a:lnTo>
                    <a:pt x="96203" y="757038"/>
                  </a:lnTo>
                  <a:lnTo>
                    <a:pt x="82868" y="766563"/>
                  </a:lnTo>
                  <a:lnTo>
                    <a:pt x="69533" y="759896"/>
                  </a:lnTo>
                  <a:lnTo>
                    <a:pt x="49530" y="770373"/>
                  </a:lnTo>
                  <a:cubicBezTo>
                    <a:pt x="49530" y="770373"/>
                    <a:pt x="96203" y="802758"/>
                    <a:pt x="97155" y="801806"/>
                  </a:cubicBezTo>
                  <a:cubicBezTo>
                    <a:pt x="98108" y="800853"/>
                    <a:pt x="106680" y="792281"/>
                    <a:pt x="106680" y="792281"/>
                  </a:cubicBezTo>
                  <a:lnTo>
                    <a:pt x="106680" y="804663"/>
                  </a:lnTo>
                  <a:cubicBezTo>
                    <a:pt x="106680" y="804663"/>
                    <a:pt x="132398" y="817046"/>
                    <a:pt x="135255" y="817046"/>
                  </a:cubicBezTo>
                  <a:cubicBezTo>
                    <a:pt x="138113" y="817046"/>
                    <a:pt x="220028" y="737988"/>
                    <a:pt x="226695" y="733226"/>
                  </a:cubicBezTo>
                  <a:cubicBezTo>
                    <a:pt x="233363" y="728463"/>
                    <a:pt x="258128" y="703698"/>
                    <a:pt x="258128" y="711318"/>
                  </a:cubicBezTo>
                  <a:cubicBezTo>
                    <a:pt x="258128" y="719891"/>
                    <a:pt x="238125" y="737036"/>
                    <a:pt x="240983" y="741798"/>
                  </a:cubicBezTo>
                  <a:cubicBezTo>
                    <a:pt x="244793" y="746561"/>
                    <a:pt x="291465" y="735131"/>
                    <a:pt x="284798" y="743703"/>
                  </a:cubicBezTo>
                  <a:cubicBezTo>
                    <a:pt x="278130" y="752276"/>
                    <a:pt x="234315" y="753228"/>
                    <a:pt x="227648" y="756086"/>
                  </a:cubicBezTo>
                  <a:cubicBezTo>
                    <a:pt x="220980" y="758943"/>
                    <a:pt x="194310" y="797043"/>
                    <a:pt x="194310" y="797043"/>
                  </a:cubicBezTo>
                  <a:cubicBezTo>
                    <a:pt x="194310" y="797043"/>
                    <a:pt x="180975" y="818951"/>
                    <a:pt x="179070" y="824666"/>
                  </a:cubicBezTo>
                  <a:cubicBezTo>
                    <a:pt x="176213" y="830381"/>
                    <a:pt x="191453" y="828476"/>
                    <a:pt x="200978" y="830381"/>
                  </a:cubicBezTo>
                  <a:cubicBezTo>
                    <a:pt x="210503" y="832286"/>
                    <a:pt x="230505" y="835143"/>
                    <a:pt x="235268" y="832286"/>
                  </a:cubicBezTo>
                  <a:cubicBezTo>
                    <a:pt x="240030" y="829428"/>
                    <a:pt x="269558" y="802758"/>
                    <a:pt x="269558" y="802758"/>
                  </a:cubicBezTo>
                  <a:cubicBezTo>
                    <a:pt x="268605" y="808473"/>
                    <a:pt x="249555" y="833238"/>
                    <a:pt x="245745" y="837048"/>
                  </a:cubicBezTo>
                  <a:cubicBezTo>
                    <a:pt x="241935" y="840858"/>
                    <a:pt x="233363" y="845621"/>
                    <a:pt x="233363" y="845621"/>
                  </a:cubicBezTo>
                  <a:lnTo>
                    <a:pt x="179070" y="843716"/>
                  </a:lnTo>
                  <a:lnTo>
                    <a:pt x="165735" y="853241"/>
                  </a:lnTo>
                  <a:cubicBezTo>
                    <a:pt x="165735" y="853241"/>
                    <a:pt x="151448" y="857051"/>
                    <a:pt x="152400" y="863718"/>
                  </a:cubicBezTo>
                  <a:cubicBezTo>
                    <a:pt x="153353" y="869433"/>
                    <a:pt x="168593" y="863718"/>
                    <a:pt x="168593" y="863718"/>
                  </a:cubicBezTo>
                  <a:lnTo>
                    <a:pt x="157163" y="876101"/>
                  </a:lnTo>
                  <a:lnTo>
                    <a:pt x="146685" y="895151"/>
                  </a:lnTo>
                  <a:cubicBezTo>
                    <a:pt x="146685" y="895151"/>
                    <a:pt x="135255" y="908486"/>
                    <a:pt x="128588" y="919916"/>
                  </a:cubicBezTo>
                  <a:cubicBezTo>
                    <a:pt x="120968" y="931346"/>
                    <a:pt x="127635" y="940871"/>
                    <a:pt x="129540" y="938966"/>
                  </a:cubicBezTo>
                  <a:cubicBezTo>
                    <a:pt x="131445" y="937061"/>
                    <a:pt x="152400" y="912296"/>
                    <a:pt x="152400" y="912296"/>
                  </a:cubicBezTo>
                  <a:lnTo>
                    <a:pt x="162878" y="909438"/>
                  </a:lnTo>
                  <a:lnTo>
                    <a:pt x="169545" y="915153"/>
                  </a:lnTo>
                  <a:cubicBezTo>
                    <a:pt x="169545" y="915153"/>
                    <a:pt x="160020" y="918963"/>
                    <a:pt x="154305" y="924678"/>
                  </a:cubicBezTo>
                  <a:cubicBezTo>
                    <a:pt x="149543" y="930393"/>
                    <a:pt x="139065" y="957063"/>
                    <a:pt x="139065" y="957063"/>
                  </a:cubicBezTo>
                  <a:lnTo>
                    <a:pt x="158115" y="941823"/>
                  </a:lnTo>
                  <a:cubicBezTo>
                    <a:pt x="158115" y="941823"/>
                    <a:pt x="158115" y="951348"/>
                    <a:pt x="157163" y="952301"/>
                  </a:cubicBezTo>
                  <a:cubicBezTo>
                    <a:pt x="156210" y="954206"/>
                    <a:pt x="156210" y="966588"/>
                    <a:pt x="150495" y="972303"/>
                  </a:cubicBezTo>
                  <a:cubicBezTo>
                    <a:pt x="144780" y="978018"/>
                    <a:pt x="128588" y="997068"/>
                    <a:pt x="122873" y="1007546"/>
                  </a:cubicBezTo>
                  <a:cubicBezTo>
                    <a:pt x="117158" y="1018976"/>
                    <a:pt x="116205" y="1031358"/>
                    <a:pt x="119063" y="1026596"/>
                  </a:cubicBezTo>
                  <a:cubicBezTo>
                    <a:pt x="121920" y="1021833"/>
                    <a:pt x="143828" y="996116"/>
                    <a:pt x="143828" y="996116"/>
                  </a:cubicBezTo>
                  <a:cubicBezTo>
                    <a:pt x="143828" y="996116"/>
                    <a:pt x="147638" y="1002783"/>
                    <a:pt x="149543" y="1009451"/>
                  </a:cubicBezTo>
                  <a:cubicBezTo>
                    <a:pt x="151448" y="1016118"/>
                    <a:pt x="129540" y="1026596"/>
                    <a:pt x="123825" y="1033263"/>
                  </a:cubicBezTo>
                  <a:cubicBezTo>
                    <a:pt x="118110" y="1039931"/>
                    <a:pt x="118110" y="1053266"/>
                    <a:pt x="118110" y="1053266"/>
                  </a:cubicBezTo>
                  <a:lnTo>
                    <a:pt x="137160" y="1035168"/>
                  </a:lnTo>
                  <a:lnTo>
                    <a:pt x="143828" y="1044693"/>
                  </a:lnTo>
                  <a:cubicBezTo>
                    <a:pt x="143828" y="1044693"/>
                    <a:pt x="125730" y="1054218"/>
                    <a:pt x="118110" y="1065648"/>
                  </a:cubicBezTo>
                  <a:cubicBezTo>
                    <a:pt x="110490" y="1077078"/>
                    <a:pt x="123825" y="1088508"/>
                    <a:pt x="123825" y="1088508"/>
                  </a:cubicBezTo>
                  <a:cubicBezTo>
                    <a:pt x="123825" y="1088508"/>
                    <a:pt x="130493" y="1097081"/>
                    <a:pt x="135255" y="1098033"/>
                  </a:cubicBezTo>
                  <a:cubicBezTo>
                    <a:pt x="140018" y="1098986"/>
                    <a:pt x="142875" y="1097081"/>
                    <a:pt x="147638" y="1094223"/>
                  </a:cubicBezTo>
                  <a:cubicBezTo>
                    <a:pt x="151448" y="1091366"/>
                    <a:pt x="161925" y="1070411"/>
                    <a:pt x="164783" y="1069458"/>
                  </a:cubicBezTo>
                  <a:cubicBezTo>
                    <a:pt x="167640" y="1068506"/>
                    <a:pt x="173355" y="1077078"/>
                    <a:pt x="174308" y="1085651"/>
                  </a:cubicBezTo>
                  <a:cubicBezTo>
                    <a:pt x="175260" y="1093271"/>
                    <a:pt x="160973" y="1098986"/>
                    <a:pt x="151448" y="1106606"/>
                  </a:cubicBezTo>
                  <a:cubicBezTo>
                    <a:pt x="141923" y="1114226"/>
                    <a:pt x="137160" y="1119941"/>
                    <a:pt x="125730" y="1132323"/>
                  </a:cubicBezTo>
                  <a:cubicBezTo>
                    <a:pt x="114300" y="1145658"/>
                    <a:pt x="121920" y="1146611"/>
                    <a:pt x="120015" y="1155183"/>
                  </a:cubicBezTo>
                  <a:cubicBezTo>
                    <a:pt x="118110" y="1162803"/>
                    <a:pt x="109538" y="1172328"/>
                    <a:pt x="109538" y="1172328"/>
                  </a:cubicBezTo>
                  <a:cubicBezTo>
                    <a:pt x="109538" y="1172328"/>
                    <a:pt x="107633" y="1215191"/>
                    <a:pt x="106680" y="1222811"/>
                  </a:cubicBezTo>
                  <a:cubicBezTo>
                    <a:pt x="104775" y="1230431"/>
                    <a:pt x="98108" y="1236146"/>
                    <a:pt x="96203" y="1239956"/>
                  </a:cubicBezTo>
                  <a:cubicBezTo>
                    <a:pt x="94298" y="1243766"/>
                    <a:pt x="85725" y="1256148"/>
                    <a:pt x="86678" y="1267578"/>
                  </a:cubicBezTo>
                  <a:cubicBezTo>
                    <a:pt x="87630" y="1279008"/>
                    <a:pt x="93345" y="1285676"/>
                    <a:pt x="100013" y="1281866"/>
                  </a:cubicBezTo>
                  <a:cubicBezTo>
                    <a:pt x="106680" y="1278056"/>
                    <a:pt x="127635" y="1274246"/>
                    <a:pt x="127635" y="1274246"/>
                  </a:cubicBezTo>
                  <a:cubicBezTo>
                    <a:pt x="127635" y="1274246"/>
                    <a:pt x="145733" y="1262816"/>
                    <a:pt x="148590" y="1251386"/>
                  </a:cubicBezTo>
                  <a:cubicBezTo>
                    <a:pt x="151448" y="1239956"/>
                    <a:pt x="141923" y="1239003"/>
                    <a:pt x="141923" y="1239003"/>
                  </a:cubicBezTo>
                  <a:cubicBezTo>
                    <a:pt x="141923" y="1239003"/>
                    <a:pt x="138113" y="1227573"/>
                    <a:pt x="140970" y="1220906"/>
                  </a:cubicBezTo>
                  <a:cubicBezTo>
                    <a:pt x="143828" y="1214238"/>
                    <a:pt x="154305" y="1187568"/>
                    <a:pt x="154305" y="1187568"/>
                  </a:cubicBezTo>
                  <a:cubicBezTo>
                    <a:pt x="154305" y="1187568"/>
                    <a:pt x="161925" y="1153278"/>
                    <a:pt x="165735" y="1136133"/>
                  </a:cubicBezTo>
                  <a:cubicBezTo>
                    <a:pt x="169545" y="1118988"/>
                    <a:pt x="204788" y="1098033"/>
                    <a:pt x="204788" y="1092318"/>
                  </a:cubicBezTo>
                  <a:cubicBezTo>
                    <a:pt x="204788" y="1086603"/>
                    <a:pt x="171450" y="1038026"/>
                    <a:pt x="171450" y="1038026"/>
                  </a:cubicBezTo>
                  <a:cubicBezTo>
                    <a:pt x="171450" y="1038026"/>
                    <a:pt x="169545" y="1017071"/>
                    <a:pt x="174308" y="1010403"/>
                  </a:cubicBezTo>
                  <a:cubicBezTo>
                    <a:pt x="178118" y="1003736"/>
                    <a:pt x="187643" y="1006593"/>
                    <a:pt x="187643" y="1006593"/>
                  </a:cubicBezTo>
                  <a:lnTo>
                    <a:pt x="216218" y="978971"/>
                  </a:lnTo>
                  <a:cubicBezTo>
                    <a:pt x="216218" y="978971"/>
                    <a:pt x="240030" y="955158"/>
                    <a:pt x="242888" y="951348"/>
                  </a:cubicBezTo>
                  <a:cubicBezTo>
                    <a:pt x="245745" y="947538"/>
                    <a:pt x="259080" y="937061"/>
                    <a:pt x="261938" y="931346"/>
                  </a:cubicBezTo>
                  <a:cubicBezTo>
                    <a:pt x="264795" y="925631"/>
                    <a:pt x="300038" y="908486"/>
                    <a:pt x="300038" y="908486"/>
                  </a:cubicBezTo>
                  <a:lnTo>
                    <a:pt x="302895" y="914201"/>
                  </a:lnTo>
                  <a:cubicBezTo>
                    <a:pt x="302895" y="914201"/>
                    <a:pt x="283845" y="934203"/>
                    <a:pt x="280035" y="940871"/>
                  </a:cubicBezTo>
                  <a:cubicBezTo>
                    <a:pt x="277178" y="947538"/>
                    <a:pt x="239078" y="976113"/>
                    <a:pt x="239078" y="976113"/>
                  </a:cubicBezTo>
                  <a:cubicBezTo>
                    <a:pt x="239078" y="976113"/>
                    <a:pt x="208598" y="998973"/>
                    <a:pt x="202883" y="1026596"/>
                  </a:cubicBezTo>
                  <a:cubicBezTo>
                    <a:pt x="197168" y="1055171"/>
                    <a:pt x="206693" y="1060886"/>
                    <a:pt x="206693" y="1060886"/>
                  </a:cubicBezTo>
                  <a:cubicBezTo>
                    <a:pt x="206693" y="1060886"/>
                    <a:pt x="222885" y="1068506"/>
                    <a:pt x="222885" y="1065648"/>
                  </a:cubicBezTo>
                  <a:cubicBezTo>
                    <a:pt x="222885" y="1062791"/>
                    <a:pt x="228600" y="1047551"/>
                    <a:pt x="228600" y="1047551"/>
                  </a:cubicBezTo>
                  <a:lnTo>
                    <a:pt x="237173" y="1029453"/>
                  </a:lnTo>
                  <a:lnTo>
                    <a:pt x="244793" y="1040883"/>
                  </a:lnTo>
                  <a:lnTo>
                    <a:pt x="258128" y="1040883"/>
                  </a:lnTo>
                  <a:lnTo>
                    <a:pt x="247650" y="1004688"/>
                  </a:lnTo>
                  <a:lnTo>
                    <a:pt x="261938" y="1018023"/>
                  </a:lnTo>
                  <a:lnTo>
                    <a:pt x="265748" y="1043741"/>
                  </a:lnTo>
                  <a:lnTo>
                    <a:pt x="282893" y="1062791"/>
                  </a:lnTo>
                  <a:cubicBezTo>
                    <a:pt x="282893" y="1062791"/>
                    <a:pt x="295275" y="1042788"/>
                    <a:pt x="297180" y="1038026"/>
                  </a:cubicBezTo>
                  <a:cubicBezTo>
                    <a:pt x="300038" y="1033263"/>
                    <a:pt x="295275" y="1026596"/>
                    <a:pt x="294323" y="1022786"/>
                  </a:cubicBezTo>
                  <a:cubicBezTo>
                    <a:pt x="293370" y="1018976"/>
                    <a:pt x="304800" y="1015166"/>
                    <a:pt x="304800" y="1015166"/>
                  </a:cubicBezTo>
                  <a:lnTo>
                    <a:pt x="302895" y="978018"/>
                  </a:lnTo>
                  <a:lnTo>
                    <a:pt x="307658" y="946586"/>
                  </a:lnTo>
                  <a:lnTo>
                    <a:pt x="316230" y="963731"/>
                  </a:lnTo>
                  <a:cubicBezTo>
                    <a:pt x="316230" y="963731"/>
                    <a:pt x="320040" y="961826"/>
                    <a:pt x="323850" y="951348"/>
                  </a:cubicBezTo>
                  <a:cubicBezTo>
                    <a:pt x="326708" y="939918"/>
                    <a:pt x="341948" y="939918"/>
                    <a:pt x="341948" y="939918"/>
                  </a:cubicBezTo>
                  <a:lnTo>
                    <a:pt x="324803" y="973256"/>
                  </a:lnTo>
                  <a:lnTo>
                    <a:pt x="321945" y="989448"/>
                  </a:lnTo>
                  <a:cubicBezTo>
                    <a:pt x="321945" y="989448"/>
                    <a:pt x="360045" y="1013261"/>
                    <a:pt x="362903" y="1020881"/>
                  </a:cubicBezTo>
                  <a:cubicBezTo>
                    <a:pt x="365760" y="1028501"/>
                    <a:pt x="406718" y="1037073"/>
                    <a:pt x="404813" y="1038026"/>
                  </a:cubicBezTo>
                  <a:cubicBezTo>
                    <a:pt x="401955" y="1038978"/>
                    <a:pt x="354330" y="1040883"/>
                    <a:pt x="354330" y="1040883"/>
                  </a:cubicBezTo>
                  <a:cubicBezTo>
                    <a:pt x="354330" y="1040883"/>
                    <a:pt x="330518" y="1033263"/>
                    <a:pt x="320040" y="1033263"/>
                  </a:cubicBezTo>
                  <a:cubicBezTo>
                    <a:pt x="309563" y="1033263"/>
                    <a:pt x="312420" y="1058028"/>
                    <a:pt x="312420" y="1058028"/>
                  </a:cubicBezTo>
                  <a:cubicBezTo>
                    <a:pt x="312420" y="1058028"/>
                    <a:pt x="315278" y="1098033"/>
                    <a:pt x="311468" y="1111368"/>
                  </a:cubicBezTo>
                  <a:cubicBezTo>
                    <a:pt x="308610" y="1124703"/>
                    <a:pt x="303848" y="1121846"/>
                    <a:pt x="304800" y="1124703"/>
                  </a:cubicBezTo>
                  <a:cubicBezTo>
                    <a:pt x="305753" y="1127561"/>
                    <a:pt x="343853" y="1155183"/>
                    <a:pt x="343853" y="1155183"/>
                  </a:cubicBezTo>
                  <a:cubicBezTo>
                    <a:pt x="343853" y="1155183"/>
                    <a:pt x="356235" y="1173281"/>
                    <a:pt x="356235" y="1175186"/>
                  </a:cubicBezTo>
                  <a:cubicBezTo>
                    <a:pt x="356235" y="1177091"/>
                    <a:pt x="374333" y="1200903"/>
                    <a:pt x="374333" y="1200903"/>
                  </a:cubicBezTo>
                  <a:cubicBezTo>
                    <a:pt x="374333" y="1200903"/>
                    <a:pt x="361950" y="1224716"/>
                    <a:pt x="357188" y="1229478"/>
                  </a:cubicBezTo>
                  <a:cubicBezTo>
                    <a:pt x="352425" y="1233288"/>
                    <a:pt x="318135" y="1264721"/>
                    <a:pt x="318135" y="1264721"/>
                  </a:cubicBezTo>
                  <a:lnTo>
                    <a:pt x="320993" y="1303773"/>
                  </a:lnTo>
                  <a:cubicBezTo>
                    <a:pt x="320993" y="1303773"/>
                    <a:pt x="288608" y="1334253"/>
                    <a:pt x="277178" y="1348541"/>
                  </a:cubicBezTo>
                  <a:cubicBezTo>
                    <a:pt x="264795" y="1362828"/>
                    <a:pt x="269558" y="1396166"/>
                    <a:pt x="269558" y="1396166"/>
                  </a:cubicBezTo>
                  <a:lnTo>
                    <a:pt x="280035" y="1431408"/>
                  </a:lnTo>
                  <a:cubicBezTo>
                    <a:pt x="280035" y="1431408"/>
                    <a:pt x="269558" y="1435218"/>
                    <a:pt x="264795" y="1432361"/>
                  </a:cubicBezTo>
                  <a:cubicBezTo>
                    <a:pt x="259080" y="1429503"/>
                    <a:pt x="245745" y="1392356"/>
                    <a:pt x="245745" y="1392356"/>
                  </a:cubicBezTo>
                  <a:cubicBezTo>
                    <a:pt x="245745" y="1392356"/>
                    <a:pt x="235268" y="1402833"/>
                    <a:pt x="234315" y="1422836"/>
                  </a:cubicBezTo>
                  <a:cubicBezTo>
                    <a:pt x="233363" y="1442838"/>
                    <a:pt x="234315" y="1441886"/>
                    <a:pt x="234315" y="1441886"/>
                  </a:cubicBezTo>
                  <a:lnTo>
                    <a:pt x="262890" y="1479986"/>
                  </a:lnTo>
                  <a:lnTo>
                    <a:pt x="283845" y="1497131"/>
                  </a:lnTo>
                  <a:cubicBezTo>
                    <a:pt x="283845" y="1497131"/>
                    <a:pt x="284798" y="1514276"/>
                    <a:pt x="285750" y="1525706"/>
                  </a:cubicBezTo>
                  <a:cubicBezTo>
                    <a:pt x="286703" y="1537136"/>
                    <a:pt x="296228" y="1534278"/>
                    <a:pt x="296228" y="1534278"/>
                  </a:cubicBezTo>
                  <a:cubicBezTo>
                    <a:pt x="296228" y="1534278"/>
                    <a:pt x="304800" y="1534278"/>
                    <a:pt x="306705" y="1520943"/>
                  </a:cubicBezTo>
                  <a:cubicBezTo>
                    <a:pt x="307658" y="1507608"/>
                    <a:pt x="281940" y="1475223"/>
                    <a:pt x="281940" y="1475223"/>
                  </a:cubicBezTo>
                  <a:lnTo>
                    <a:pt x="290513" y="1459031"/>
                  </a:lnTo>
                  <a:cubicBezTo>
                    <a:pt x="290513" y="1459031"/>
                    <a:pt x="302895" y="1451411"/>
                    <a:pt x="310515" y="1448553"/>
                  </a:cubicBezTo>
                  <a:cubicBezTo>
                    <a:pt x="318135" y="1446648"/>
                    <a:pt x="332423" y="1458078"/>
                    <a:pt x="332423" y="1458078"/>
                  </a:cubicBezTo>
                  <a:cubicBezTo>
                    <a:pt x="332423" y="1458078"/>
                    <a:pt x="368618" y="1479986"/>
                    <a:pt x="379095" y="1487606"/>
                  </a:cubicBezTo>
                  <a:cubicBezTo>
                    <a:pt x="389573" y="1495226"/>
                    <a:pt x="396240" y="1506656"/>
                    <a:pt x="396240" y="1506656"/>
                  </a:cubicBezTo>
                  <a:cubicBezTo>
                    <a:pt x="396240" y="1506656"/>
                    <a:pt x="420053" y="1519038"/>
                    <a:pt x="422910" y="1519991"/>
                  </a:cubicBezTo>
                  <a:cubicBezTo>
                    <a:pt x="424815" y="1520943"/>
                    <a:pt x="427673" y="1487606"/>
                    <a:pt x="427673" y="1487606"/>
                  </a:cubicBezTo>
                  <a:cubicBezTo>
                    <a:pt x="427673" y="1487606"/>
                    <a:pt x="423863" y="1470461"/>
                    <a:pt x="420053" y="1469508"/>
                  </a:cubicBezTo>
                  <a:cubicBezTo>
                    <a:pt x="416243" y="1468556"/>
                    <a:pt x="412433" y="1459031"/>
                    <a:pt x="412433" y="1457126"/>
                  </a:cubicBezTo>
                  <a:cubicBezTo>
                    <a:pt x="412433" y="1455221"/>
                    <a:pt x="414338" y="1441886"/>
                    <a:pt x="416243" y="1439028"/>
                  </a:cubicBezTo>
                  <a:cubicBezTo>
                    <a:pt x="418148" y="1435218"/>
                    <a:pt x="423863" y="1436171"/>
                    <a:pt x="426720" y="1436171"/>
                  </a:cubicBezTo>
                  <a:cubicBezTo>
                    <a:pt x="430530" y="1436171"/>
                    <a:pt x="446723" y="1460936"/>
                    <a:pt x="446723" y="1460936"/>
                  </a:cubicBezTo>
                  <a:lnTo>
                    <a:pt x="454343" y="1453316"/>
                  </a:lnTo>
                  <a:cubicBezTo>
                    <a:pt x="454343" y="1453316"/>
                    <a:pt x="471488" y="1449506"/>
                    <a:pt x="471488" y="1455221"/>
                  </a:cubicBezTo>
                  <a:cubicBezTo>
                    <a:pt x="471488" y="1460936"/>
                    <a:pt x="475298" y="1470461"/>
                    <a:pt x="475298" y="1470461"/>
                  </a:cubicBezTo>
                  <a:lnTo>
                    <a:pt x="490538" y="1482843"/>
                  </a:lnTo>
                  <a:lnTo>
                    <a:pt x="498158" y="1466651"/>
                  </a:lnTo>
                  <a:lnTo>
                    <a:pt x="504825" y="1468556"/>
                  </a:lnTo>
                  <a:lnTo>
                    <a:pt x="515303" y="1486653"/>
                  </a:lnTo>
                  <a:cubicBezTo>
                    <a:pt x="515303" y="1486653"/>
                    <a:pt x="534353" y="1478081"/>
                    <a:pt x="547688" y="1471413"/>
                  </a:cubicBezTo>
                  <a:cubicBezTo>
                    <a:pt x="560070" y="1465698"/>
                    <a:pt x="556260" y="1460936"/>
                    <a:pt x="556260" y="1460936"/>
                  </a:cubicBezTo>
                  <a:lnTo>
                    <a:pt x="563880" y="1446648"/>
                  </a:lnTo>
                  <a:cubicBezTo>
                    <a:pt x="563880" y="1446648"/>
                    <a:pt x="604838" y="1441886"/>
                    <a:pt x="612458" y="1441886"/>
                  </a:cubicBezTo>
                  <a:cubicBezTo>
                    <a:pt x="620078" y="1441886"/>
                    <a:pt x="616268" y="1430456"/>
                    <a:pt x="617220" y="1426646"/>
                  </a:cubicBezTo>
                  <a:cubicBezTo>
                    <a:pt x="618173" y="1422836"/>
                    <a:pt x="618173" y="1411406"/>
                    <a:pt x="626745" y="1403786"/>
                  </a:cubicBezTo>
                  <a:cubicBezTo>
                    <a:pt x="634365" y="1396166"/>
                    <a:pt x="643890" y="1401881"/>
                    <a:pt x="645795" y="1403786"/>
                  </a:cubicBezTo>
                  <a:cubicBezTo>
                    <a:pt x="647700" y="1405691"/>
                    <a:pt x="708660" y="1403786"/>
                    <a:pt x="719138" y="1403786"/>
                  </a:cubicBezTo>
                  <a:lnTo>
                    <a:pt x="753428" y="1391403"/>
                  </a:lnTo>
                  <a:lnTo>
                    <a:pt x="755333" y="1373306"/>
                  </a:lnTo>
                  <a:lnTo>
                    <a:pt x="782003" y="1377116"/>
                  </a:lnTo>
                  <a:cubicBezTo>
                    <a:pt x="782003" y="1377116"/>
                    <a:pt x="787718" y="1362828"/>
                    <a:pt x="799148" y="1354256"/>
                  </a:cubicBezTo>
                  <a:cubicBezTo>
                    <a:pt x="810578" y="1345683"/>
                    <a:pt x="812483" y="1331396"/>
                    <a:pt x="826770" y="1325681"/>
                  </a:cubicBezTo>
                  <a:cubicBezTo>
                    <a:pt x="840105" y="1319966"/>
                    <a:pt x="849630" y="1313298"/>
                    <a:pt x="850583" y="1308536"/>
                  </a:cubicBezTo>
                  <a:cubicBezTo>
                    <a:pt x="851535" y="1303773"/>
                    <a:pt x="844868" y="1296153"/>
                    <a:pt x="862013" y="1282818"/>
                  </a:cubicBezTo>
                  <a:cubicBezTo>
                    <a:pt x="880110" y="1269483"/>
                    <a:pt x="886778" y="1255196"/>
                    <a:pt x="899160" y="1255196"/>
                  </a:cubicBezTo>
                  <a:cubicBezTo>
                    <a:pt x="911543" y="1255196"/>
                    <a:pt x="908685" y="1266626"/>
                    <a:pt x="919163" y="1255196"/>
                  </a:cubicBezTo>
                  <a:cubicBezTo>
                    <a:pt x="929640" y="1243766"/>
                    <a:pt x="921068" y="1239003"/>
                    <a:pt x="941070" y="1232336"/>
                  </a:cubicBezTo>
                  <a:cubicBezTo>
                    <a:pt x="957263" y="1229478"/>
                    <a:pt x="956310" y="1229478"/>
                    <a:pt x="952500" y="1216143"/>
                  </a:cubicBezTo>
                  <a:close/>
                </a:path>
              </a:pathLst>
            </a:custGeom>
            <a:grpFill/>
            <a:ln w="9525" cap="flat">
              <a:noFill/>
              <a:prstDash val="solid"/>
              <a:miter/>
            </a:ln>
          </p:spPr>
          <p:txBody>
            <a:bodyPr rtlCol="0" anchor="ctr"/>
            <a:lstStyle/>
            <a:p>
              <a:endParaRPr lang="en-ID"/>
            </a:p>
          </p:txBody>
        </p:sp>
      </p:grpSp>
      <p:sp>
        <p:nvSpPr>
          <p:cNvPr id="555" name="Subtitle 4">
            <a:extLst>
              <a:ext uri="{FF2B5EF4-FFF2-40B4-BE49-F238E27FC236}">
                <a16:creationId xmlns:a16="http://schemas.microsoft.com/office/drawing/2014/main" id="{C15571AF-4637-45A2-A7F0-EC2587AF95B0}"/>
              </a:ext>
            </a:extLst>
          </p:cNvPr>
          <p:cNvSpPr txBox="1">
            <a:spLocks/>
          </p:cNvSpPr>
          <p:nvPr/>
        </p:nvSpPr>
        <p:spPr>
          <a:xfrm>
            <a:off x="606312" y="695830"/>
            <a:ext cx="2106408" cy="1174681"/>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ID" sz="4000" dirty="0">
                <a:solidFill>
                  <a:srgbClr val="00B0F0"/>
                </a:solidFill>
              </a:rPr>
              <a:t>85%</a:t>
            </a:r>
          </a:p>
          <a:p>
            <a:pPr marL="0" indent="0">
              <a:lnSpc>
                <a:spcPct val="100000"/>
              </a:lnSpc>
              <a:buNone/>
            </a:pPr>
            <a:r>
              <a:rPr lang="en-ID" sz="1400" dirty="0">
                <a:solidFill>
                  <a:schemeClr val="bg1"/>
                </a:solidFill>
              </a:rPr>
              <a:t>Lorem ipsum </a:t>
            </a:r>
            <a:r>
              <a:rPr lang="en-ID" sz="1400" dirty="0" err="1">
                <a:solidFill>
                  <a:schemeClr val="bg1"/>
                </a:solidFill>
              </a:rPr>
              <a:t>dolor</a:t>
            </a:r>
            <a:r>
              <a:rPr lang="en-ID" sz="1400" dirty="0">
                <a:solidFill>
                  <a:schemeClr val="bg1"/>
                </a:solidFill>
              </a:rPr>
              <a:t> sit </a:t>
            </a:r>
            <a:r>
              <a:rPr lang="en-ID" sz="1400" dirty="0" err="1">
                <a:solidFill>
                  <a:schemeClr val="bg1"/>
                </a:solidFill>
              </a:rPr>
              <a:t>amet</a:t>
            </a:r>
            <a:r>
              <a:rPr lang="en-ID" sz="1400" dirty="0">
                <a:solidFill>
                  <a:schemeClr val="bg1"/>
                </a:solidFill>
              </a:rPr>
              <a:t>, </a:t>
            </a:r>
            <a:r>
              <a:rPr lang="en-ID" sz="1400" dirty="0" err="1">
                <a:solidFill>
                  <a:schemeClr val="bg1"/>
                </a:solidFill>
              </a:rPr>
              <a:t>consectetur</a:t>
            </a:r>
            <a:r>
              <a:rPr lang="en-ID" sz="1400" dirty="0">
                <a:solidFill>
                  <a:schemeClr val="bg1"/>
                </a:solidFill>
              </a:rPr>
              <a:t> </a:t>
            </a:r>
            <a:r>
              <a:rPr lang="en-ID" sz="1400" dirty="0" err="1">
                <a:solidFill>
                  <a:schemeClr val="bg1"/>
                </a:solidFill>
              </a:rPr>
              <a:t>adipiscing</a:t>
            </a:r>
            <a:r>
              <a:rPr lang="en-ID" sz="1400" dirty="0">
                <a:solidFill>
                  <a:schemeClr val="bg1"/>
                </a:solidFill>
              </a:rPr>
              <a:t> </a:t>
            </a:r>
            <a:r>
              <a:rPr lang="en-ID" sz="1400" dirty="0" err="1">
                <a:solidFill>
                  <a:schemeClr val="bg1"/>
                </a:solidFill>
              </a:rPr>
              <a:t>elit</a:t>
            </a:r>
            <a:r>
              <a:rPr lang="en-ID" sz="1400" dirty="0">
                <a:solidFill>
                  <a:schemeClr val="bg1"/>
                </a:solidFill>
              </a:rPr>
              <a:t>, </a:t>
            </a:r>
          </a:p>
        </p:txBody>
      </p:sp>
      <p:sp>
        <p:nvSpPr>
          <p:cNvPr id="558" name="Subtitle 4">
            <a:extLst>
              <a:ext uri="{FF2B5EF4-FFF2-40B4-BE49-F238E27FC236}">
                <a16:creationId xmlns:a16="http://schemas.microsoft.com/office/drawing/2014/main" id="{965343BD-1FC8-43B0-ADF9-8B54E8AA8CB1}"/>
              </a:ext>
            </a:extLst>
          </p:cNvPr>
          <p:cNvSpPr txBox="1">
            <a:spLocks/>
          </p:cNvSpPr>
          <p:nvPr/>
        </p:nvSpPr>
        <p:spPr>
          <a:xfrm>
            <a:off x="606312" y="5021400"/>
            <a:ext cx="4753038" cy="332399"/>
          </a:xfrm>
          <a:prstGeom prst="rect">
            <a:avLst/>
          </a:prstGeom>
        </p:spPr>
        <p:txBody>
          <a:bodyPr vert="horz" wrap="square" lIns="0" tIns="0" rIns="0" bIns="0" rtlCol="0" anchor="b">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400">
                <a:solidFill>
                  <a:srgbClr val="00B0F0"/>
                </a:solidFill>
              </a:rPr>
              <a:t>Lorem ipsum</a:t>
            </a:r>
          </a:p>
        </p:txBody>
      </p:sp>
      <p:sp>
        <p:nvSpPr>
          <p:cNvPr id="559" name="Subtitle 4">
            <a:extLst>
              <a:ext uri="{FF2B5EF4-FFF2-40B4-BE49-F238E27FC236}">
                <a16:creationId xmlns:a16="http://schemas.microsoft.com/office/drawing/2014/main" id="{7DA4A91D-4F1C-4A71-A433-55104935D589}"/>
              </a:ext>
            </a:extLst>
          </p:cNvPr>
          <p:cNvSpPr txBox="1">
            <a:spLocks/>
          </p:cNvSpPr>
          <p:nvPr/>
        </p:nvSpPr>
        <p:spPr>
          <a:xfrm>
            <a:off x="606312" y="5537949"/>
            <a:ext cx="3543657" cy="646331"/>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ID" sz="1400">
                <a:solidFill>
                  <a:schemeClr val="bg1"/>
                </a:solidFill>
              </a:rPr>
              <a:t>Lorem ipsum </a:t>
            </a:r>
            <a:r>
              <a:rPr lang="en-ID" sz="1400" err="1">
                <a:solidFill>
                  <a:schemeClr val="bg1"/>
                </a:solidFill>
              </a:rPr>
              <a:t>dolor</a:t>
            </a:r>
            <a:r>
              <a:rPr lang="en-ID" sz="1400">
                <a:solidFill>
                  <a:schemeClr val="bg1"/>
                </a:solidFill>
              </a:rPr>
              <a:t> sit </a:t>
            </a:r>
            <a:r>
              <a:rPr lang="en-ID" sz="1400" err="1">
                <a:solidFill>
                  <a:schemeClr val="bg1"/>
                </a:solidFill>
              </a:rPr>
              <a:t>amet</a:t>
            </a:r>
            <a:r>
              <a:rPr lang="en-ID" sz="1400">
                <a:solidFill>
                  <a:schemeClr val="bg1"/>
                </a:solidFill>
              </a:rPr>
              <a:t>, </a:t>
            </a:r>
            <a:r>
              <a:rPr lang="en-ID" sz="1400" err="1">
                <a:solidFill>
                  <a:schemeClr val="bg1"/>
                </a:solidFill>
              </a:rPr>
              <a:t>consectetur</a:t>
            </a:r>
            <a:r>
              <a:rPr lang="en-ID" sz="1400">
                <a:solidFill>
                  <a:schemeClr val="bg1"/>
                </a:solidFill>
              </a:rPr>
              <a:t> </a:t>
            </a:r>
            <a:r>
              <a:rPr lang="en-ID" sz="1400" err="1">
                <a:solidFill>
                  <a:schemeClr val="bg1"/>
                </a:solidFill>
              </a:rPr>
              <a:t>adipisicing</a:t>
            </a:r>
            <a:r>
              <a:rPr lang="en-ID" sz="1400">
                <a:solidFill>
                  <a:schemeClr val="bg1"/>
                </a:solidFill>
              </a:rPr>
              <a:t> </a:t>
            </a:r>
            <a:r>
              <a:rPr lang="en-ID" sz="1400" err="1">
                <a:solidFill>
                  <a:schemeClr val="bg1"/>
                </a:solidFill>
              </a:rPr>
              <a:t>elit</a:t>
            </a:r>
            <a:r>
              <a:rPr lang="en-ID" sz="1400">
                <a:solidFill>
                  <a:schemeClr val="bg1"/>
                </a:solidFill>
              </a:rPr>
              <a:t>, </a:t>
            </a:r>
            <a:r>
              <a:rPr lang="en-ID" sz="1400" err="1">
                <a:solidFill>
                  <a:schemeClr val="bg1"/>
                </a:solidFill>
              </a:rPr>
              <a:t>sed</a:t>
            </a:r>
            <a:r>
              <a:rPr lang="en-ID" sz="1400">
                <a:solidFill>
                  <a:schemeClr val="bg1"/>
                </a:solidFill>
              </a:rPr>
              <a:t> do </a:t>
            </a:r>
            <a:r>
              <a:rPr lang="en-ID" sz="1400" err="1">
                <a:solidFill>
                  <a:schemeClr val="bg1"/>
                </a:solidFill>
              </a:rPr>
              <a:t>eiusmod</a:t>
            </a:r>
            <a:r>
              <a:rPr lang="en-ID" sz="1400">
                <a:solidFill>
                  <a:schemeClr val="bg1"/>
                </a:solidFill>
              </a:rPr>
              <a:t> </a:t>
            </a:r>
            <a:r>
              <a:rPr lang="en-ID" sz="1400" err="1">
                <a:solidFill>
                  <a:schemeClr val="bg1"/>
                </a:solidFill>
              </a:rPr>
              <a:t>tempor</a:t>
            </a:r>
            <a:r>
              <a:rPr lang="en-ID" sz="1400">
                <a:solidFill>
                  <a:schemeClr val="bg1"/>
                </a:solidFill>
              </a:rPr>
              <a:t> </a:t>
            </a:r>
            <a:r>
              <a:rPr lang="en-ID" sz="1400" err="1">
                <a:solidFill>
                  <a:schemeClr val="bg1"/>
                </a:solidFill>
              </a:rPr>
              <a:t>incididunt</a:t>
            </a:r>
            <a:r>
              <a:rPr lang="en-ID" sz="1400">
                <a:solidFill>
                  <a:schemeClr val="bg1"/>
                </a:solidFill>
              </a:rPr>
              <a:t> </a:t>
            </a:r>
            <a:r>
              <a:rPr lang="en-ID" sz="1400" err="1">
                <a:solidFill>
                  <a:schemeClr val="bg1"/>
                </a:solidFill>
              </a:rPr>
              <a:t>ut</a:t>
            </a:r>
            <a:r>
              <a:rPr lang="en-ID" sz="1400">
                <a:solidFill>
                  <a:schemeClr val="bg1"/>
                </a:solidFill>
              </a:rPr>
              <a:t> </a:t>
            </a:r>
            <a:r>
              <a:rPr lang="en-ID" sz="1400" err="1">
                <a:solidFill>
                  <a:schemeClr val="bg1"/>
                </a:solidFill>
              </a:rPr>
              <a:t>labore</a:t>
            </a:r>
            <a:r>
              <a:rPr lang="en-ID" sz="1400">
                <a:solidFill>
                  <a:schemeClr val="bg1"/>
                </a:solidFill>
              </a:rPr>
              <a:t> et dolore magna </a:t>
            </a:r>
            <a:r>
              <a:rPr lang="en-ID" sz="1400" err="1">
                <a:solidFill>
                  <a:schemeClr val="bg1"/>
                </a:solidFill>
              </a:rPr>
              <a:t>aliqua</a:t>
            </a:r>
            <a:r>
              <a:rPr lang="en-ID" sz="1400">
                <a:solidFill>
                  <a:schemeClr val="bg1"/>
                </a:solidFill>
              </a:rPr>
              <a:t>. </a:t>
            </a:r>
          </a:p>
        </p:txBody>
      </p:sp>
      <p:sp>
        <p:nvSpPr>
          <p:cNvPr id="557" name="Rectangle 556">
            <a:extLst>
              <a:ext uri="{FF2B5EF4-FFF2-40B4-BE49-F238E27FC236}">
                <a16:creationId xmlns:a16="http://schemas.microsoft.com/office/drawing/2014/main" id="{D4ACF0E3-E62F-4F24-9241-29ADE165BEE2}"/>
              </a:ext>
            </a:extLst>
          </p:cNvPr>
          <p:cNvSpPr/>
          <p:nvPr/>
        </p:nvSpPr>
        <p:spPr>
          <a:xfrm>
            <a:off x="5775960" y="683732"/>
            <a:ext cx="320040" cy="3200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649074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05C877-3DD3-46CB-A07F-F1A203FF04C6}"/>
              </a:ext>
            </a:extLst>
          </p:cNvPr>
          <p:cNvSpPr/>
          <p:nvPr/>
        </p:nvSpPr>
        <p:spPr>
          <a:xfrm>
            <a:off x="0" y="133350"/>
            <a:ext cx="12192000" cy="65913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Isosceles Triangle 4">
            <a:extLst>
              <a:ext uri="{FF2B5EF4-FFF2-40B4-BE49-F238E27FC236}">
                <a16:creationId xmlns:a16="http://schemas.microsoft.com/office/drawing/2014/main" id="{3451875C-46E9-4579-82E4-C51F47886EB0}"/>
              </a:ext>
            </a:extLst>
          </p:cNvPr>
          <p:cNvSpPr/>
          <p:nvPr/>
        </p:nvSpPr>
        <p:spPr>
          <a:xfrm flipV="1">
            <a:off x="4899633" y="0"/>
            <a:ext cx="2392734" cy="1057166"/>
          </a:xfrm>
          <a:prstGeom prs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024A9962-F5F9-449D-BB58-1B7FA342ED1E}"/>
              </a:ext>
            </a:extLst>
          </p:cNvPr>
          <p:cNvSpPr/>
          <p:nvPr/>
        </p:nvSpPr>
        <p:spPr>
          <a:xfrm>
            <a:off x="4552950" y="6540500"/>
            <a:ext cx="3086100" cy="3175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a:extLst>
              <a:ext uri="{FF2B5EF4-FFF2-40B4-BE49-F238E27FC236}">
                <a16:creationId xmlns:a16="http://schemas.microsoft.com/office/drawing/2014/main" id="{BC21974E-F46B-46AA-9CEA-03851B42B79E}"/>
              </a:ext>
            </a:extLst>
          </p:cNvPr>
          <p:cNvSpPr txBox="1"/>
          <p:nvPr/>
        </p:nvSpPr>
        <p:spPr>
          <a:xfrm>
            <a:off x="3606800" y="2884817"/>
            <a:ext cx="4978400" cy="1088366"/>
          </a:xfrm>
          <a:prstGeom prst="rect">
            <a:avLst/>
          </a:prstGeom>
          <a:noFill/>
        </p:spPr>
        <p:txBody>
          <a:bodyPr wrap="square" lIns="36000" tIns="36000" rIns="36000" bIns="36000" rtlCol="0" anchor="ctr">
            <a:spAutoFit/>
          </a:bodyPr>
          <a:lstStyle/>
          <a:p>
            <a:pPr algn="ctr"/>
            <a:r>
              <a:rPr lang="en-US" sz="6600">
                <a:solidFill>
                  <a:schemeClr val="bg1"/>
                </a:solidFill>
                <a:latin typeface="+mj-lt"/>
              </a:rPr>
              <a:t>THANK YOU</a:t>
            </a:r>
            <a:endParaRPr lang="en-ID" sz="6600">
              <a:solidFill>
                <a:schemeClr val="bg1"/>
              </a:solidFill>
              <a:latin typeface="+mj-lt"/>
            </a:endParaRPr>
          </a:p>
        </p:txBody>
      </p:sp>
    </p:spTree>
    <p:extLst>
      <p:ext uri="{BB962C8B-B14F-4D97-AF65-F5344CB8AC3E}">
        <p14:creationId xmlns:p14="http://schemas.microsoft.com/office/powerpoint/2010/main" val="24340887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0BA088-6D5B-A241-8994-752F1E4E559C}"/>
              </a:ext>
            </a:extLst>
          </p:cNvPr>
          <p:cNvPicPr>
            <a:picLocks noChangeAspect="1"/>
          </p:cNvPicPr>
          <p:nvPr/>
        </p:nvPicPr>
        <p:blipFill>
          <a:blip r:embed="rId2"/>
          <a:stretch>
            <a:fillRect/>
          </a:stretch>
        </p:blipFill>
        <p:spPr>
          <a:xfrm>
            <a:off x="1114004" y="1533525"/>
            <a:ext cx="8481303" cy="5167312"/>
          </a:xfrm>
          <a:prstGeom prst="rect">
            <a:avLst/>
          </a:prstGeom>
        </p:spPr>
      </p:pic>
    </p:spTree>
    <p:extLst>
      <p:ext uri="{BB962C8B-B14F-4D97-AF65-F5344CB8AC3E}">
        <p14:creationId xmlns:p14="http://schemas.microsoft.com/office/powerpoint/2010/main" val="3342424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52F6-45D9-4C4A-B42D-487E65911D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83C786-7C35-6F48-80FF-0947E52FD721}"/>
              </a:ext>
            </a:extLst>
          </p:cNvPr>
          <p:cNvSpPr>
            <a:spLocks noGrp="1"/>
          </p:cNvSpPr>
          <p:nvPr>
            <p:ph idx="1"/>
          </p:nvPr>
        </p:nvSpPr>
        <p:spPr/>
        <p:txBody>
          <a:bodyPr/>
          <a:lstStyle/>
          <a:p>
            <a:endParaRPr lang="en-US"/>
          </a:p>
        </p:txBody>
      </p:sp>
      <p:sp>
        <p:nvSpPr>
          <p:cNvPr id="4" name="Freeform: Shape 13">
            <a:extLst>
              <a:ext uri="{FF2B5EF4-FFF2-40B4-BE49-F238E27FC236}">
                <a16:creationId xmlns:a16="http://schemas.microsoft.com/office/drawing/2014/main" id="{1E679BAA-28A0-8249-8A96-41780743D860}"/>
              </a:ext>
            </a:extLst>
          </p:cNvPr>
          <p:cNvSpPr/>
          <p:nvPr/>
        </p:nvSpPr>
        <p:spPr>
          <a:xfrm>
            <a:off x="-156434" y="242888"/>
            <a:ext cx="12192000" cy="6118488"/>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p>
        </p:txBody>
      </p:sp>
      <p:sp>
        <p:nvSpPr>
          <p:cNvPr id="7" name="Freeform: Shape 13">
            <a:extLst>
              <a:ext uri="{FF2B5EF4-FFF2-40B4-BE49-F238E27FC236}">
                <a16:creationId xmlns:a16="http://schemas.microsoft.com/office/drawing/2014/main" id="{4C8165B4-A292-BD45-9671-4CFC098B6231}"/>
              </a:ext>
            </a:extLst>
          </p:cNvPr>
          <p:cNvSpPr/>
          <p:nvPr/>
        </p:nvSpPr>
        <p:spPr>
          <a:xfrm rot="18641225">
            <a:off x="8344601" y="5610254"/>
            <a:ext cx="7381931" cy="139376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p>
        </p:txBody>
      </p:sp>
      <p:pic>
        <p:nvPicPr>
          <p:cNvPr id="11" name="Picture 10">
            <a:extLst>
              <a:ext uri="{FF2B5EF4-FFF2-40B4-BE49-F238E27FC236}">
                <a16:creationId xmlns:a16="http://schemas.microsoft.com/office/drawing/2014/main" id="{C9D1484E-DA04-0040-AC01-D96CAFCB909E}"/>
              </a:ext>
            </a:extLst>
          </p:cNvPr>
          <p:cNvPicPr>
            <a:picLocks noChangeAspect="1"/>
          </p:cNvPicPr>
          <p:nvPr/>
        </p:nvPicPr>
        <p:blipFill>
          <a:blip r:embed="rId3"/>
          <a:stretch>
            <a:fillRect/>
          </a:stretch>
        </p:blipFill>
        <p:spPr>
          <a:xfrm>
            <a:off x="1238022" y="242888"/>
            <a:ext cx="8999683" cy="6118489"/>
          </a:xfrm>
          <a:prstGeom prst="rect">
            <a:avLst/>
          </a:prstGeom>
        </p:spPr>
      </p:pic>
    </p:spTree>
    <p:extLst>
      <p:ext uri="{BB962C8B-B14F-4D97-AF65-F5344CB8AC3E}">
        <p14:creationId xmlns:p14="http://schemas.microsoft.com/office/powerpoint/2010/main" val="2914679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52F6-45D9-4C4A-B42D-487E65911D19}"/>
              </a:ext>
            </a:extLst>
          </p:cNvPr>
          <p:cNvSpPr>
            <a:spLocks noGrp="1"/>
          </p:cNvSpPr>
          <p:nvPr>
            <p:ph type="title"/>
          </p:nvPr>
        </p:nvSpPr>
        <p:spPr/>
        <p:txBody>
          <a:bodyPr/>
          <a:lstStyle/>
          <a:p>
            <a:endParaRPr lang="en-US" dirty="0">
              <a:solidFill>
                <a:schemeClr val="bg1"/>
              </a:solidFill>
            </a:endParaRPr>
          </a:p>
        </p:txBody>
      </p:sp>
      <p:graphicFrame>
        <p:nvGraphicFramePr>
          <p:cNvPr id="10" name="Content Placeholder 9">
            <a:extLst>
              <a:ext uri="{FF2B5EF4-FFF2-40B4-BE49-F238E27FC236}">
                <a16:creationId xmlns:a16="http://schemas.microsoft.com/office/drawing/2014/main" id="{EB1F4C5D-972F-D241-90BD-80CC3036C3CD}"/>
              </a:ext>
            </a:extLst>
          </p:cNvPr>
          <p:cNvGraphicFramePr>
            <a:graphicFrameLocks noGrp="1"/>
          </p:cNvGraphicFramePr>
          <p:nvPr>
            <p:ph idx="1"/>
            <p:extLst>
              <p:ext uri="{D42A27DB-BD31-4B8C-83A1-F6EECF244321}">
                <p14:modId xmlns:p14="http://schemas.microsoft.com/office/powerpoint/2010/main" val="1675953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reeform: Shape 13">
            <a:extLst>
              <a:ext uri="{FF2B5EF4-FFF2-40B4-BE49-F238E27FC236}">
                <a16:creationId xmlns:a16="http://schemas.microsoft.com/office/drawing/2014/main" id="{1E679BAA-28A0-8249-8A96-41780743D860}"/>
              </a:ext>
            </a:extLst>
          </p:cNvPr>
          <p:cNvSpPr/>
          <p:nvPr/>
        </p:nvSpPr>
        <p:spPr>
          <a:xfrm>
            <a:off x="0" y="820736"/>
            <a:ext cx="12192000" cy="5486400"/>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sp>
        <p:nvSpPr>
          <p:cNvPr id="5" name="Freeform: Shape 18">
            <a:extLst>
              <a:ext uri="{FF2B5EF4-FFF2-40B4-BE49-F238E27FC236}">
                <a16:creationId xmlns:a16="http://schemas.microsoft.com/office/drawing/2014/main" id="{67171E72-0FC9-D443-B707-06E23A56DE26}"/>
              </a:ext>
            </a:extLst>
          </p:cNvPr>
          <p:cNvSpPr/>
          <p:nvPr/>
        </p:nvSpPr>
        <p:spPr>
          <a:xfrm rot="5400000" flipH="1">
            <a:off x="7864779" y="2502840"/>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6" name="Freeform: Shape 18">
            <a:extLst>
              <a:ext uri="{FF2B5EF4-FFF2-40B4-BE49-F238E27FC236}">
                <a16:creationId xmlns:a16="http://schemas.microsoft.com/office/drawing/2014/main" id="{EEBC2C0A-AB9B-4A41-8A0D-DD4D68D89392}"/>
              </a:ext>
            </a:extLst>
          </p:cNvPr>
          <p:cNvSpPr/>
          <p:nvPr/>
        </p:nvSpPr>
        <p:spPr>
          <a:xfrm rot="5400000" flipH="1">
            <a:off x="8529485" y="2920112"/>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chemeClr val="tx1">
                  <a:lumMod val="75000"/>
                  <a:lumOff val="25000"/>
                </a:schemeClr>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7" name="Freeform: Shape 13">
            <a:extLst>
              <a:ext uri="{FF2B5EF4-FFF2-40B4-BE49-F238E27FC236}">
                <a16:creationId xmlns:a16="http://schemas.microsoft.com/office/drawing/2014/main" id="{4C8165B4-A292-BD45-9671-4CFC098B6231}"/>
              </a:ext>
            </a:extLst>
          </p:cNvPr>
          <p:cNvSpPr/>
          <p:nvPr/>
        </p:nvSpPr>
        <p:spPr>
          <a:xfrm rot="18641225">
            <a:off x="8344601" y="5610254"/>
            <a:ext cx="7381931" cy="139376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bg1"/>
              </a:solidFill>
            </a:endParaRPr>
          </a:p>
        </p:txBody>
      </p:sp>
      <p:grpSp>
        <p:nvGrpSpPr>
          <p:cNvPr id="11" name="Group 10">
            <a:extLst>
              <a:ext uri="{FF2B5EF4-FFF2-40B4-BE49-F238E27FC236}">
                <a16:creationId xmlns:a16="http://schemas.microsoft.com/office/drawing/2014/main" id="{E2D9300F-9012-6F47-98CD-8DCEBCA2B90F}"/>
              </a:ext>
            </a:extLst>
          </p:cNvPr>
          <p:cNvGrpSpPr/>
          <p:nvPr/>
        </p:nvGrpSpPr>
        <p:grpSpPr>
          <a:xfrm>
            <a:off x="437272" y="2600280"/>
            <a:ext cx="2762398" cy="1657439"/>
            <a:chOff x="9242" y="1346949"/>
            <a:chExt cx="2762398" cy="1657439"/>
          </a:xfrm>
          <a:solidFill>
            <a:srgbClr val="27A2DD"/>
          </a:solidFill>
        </p:grpSpPr>
        <p:sp>
          <p:nvSpPr>
            <p:cNvPr id="24" name="Rounded Rectangle 23">
              <a:extLst>
                <a:ext uri="{FF2B5EF4-FFF2-40B4-BE49-F238E27FC236}">
                  <a16:creationId xmlns:a16="http://schemas.microsoft.com/office/drawing/2014/main" id="{55150907-6AE2-FD42-8A15-985C4D6E51B5}"/>
                </a:ext>
              </a:extLst>
            </p:cNvPr>
            <p:cNvSpPr/>
            <p:nvPr/>
          </p:nvSpPr>
          <p:spPr>
            <a:xfrm>
              <a:off x="9242" y="1346949"/>
              <a:ext cx="2762398" cy="1657439"/>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4">
                <a:shade val="80000"/>
                <a:hueOff val="0"/>
                <a:satOff val="0"/>
                <a:lumOff val="0"/>
                <a:alphaOff val="0"/>
              </a:schemeClr>
            </a:effectRef>
            <a:fontRef idx="minor">
              <a:schemeClr val="lt1"/>
            </a:fontRef>
          </p:style>
        </p:sp>
        <p:sp>
          <p:nvSpPr>
            <p:cNvPr id="25" name="Rounded Rectangle 4">
              <a:extLst>
                <a:ext uri="{FF2B5EF4-FFF2-40B4-BE49-F238E27FC236}">
                  <a16:creationId xmlns:a16="http://schemas.microsoft.com/office/drawing/2014/main" id="{1C6AA669-1014-EC4E-9A2C-954A6605B6ED}"/>
                </a:ext>
              </a:extLst>
            </p:cNvPr>
            <p:cNvSpPr txBox="1"/>
            <p:nvPr/>
          </p:nvSpPr>
          <p:spPr>
            <a:xfrm>
              <a:off x="57787" y="1395494"/>
              <a:ext cx="2665308" cy="15603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ENVIROMENTAL </a:t>
              </a:r>
              <a:endParaRPr lang="en-US" sz="2900" kern="1200" dirty="0"/>
            </a:p>
          </p:txBody>
        </p:sp>
      </p:grpSp>
      <p:grpSp>
        <p:nvGrpSpPr>
          <p:cNvPr id="12" name="Group 11">
            <a:extLst>
              <a:ext uri="{FF2B5EF4-FFF2-40B4-BE49-F238E27FC236}">
                <a16:creationId xmlns:a16="http://schemas.microsoft.com/office/drawing/2014/main" id="{5D25A776-C25D-914B-8131-4E8EAD254A9D}"/>
              </a:ext>
            </a:extLst>
          </p:cNvPr>
          <p:cNvGrpSpPr/>
          <p:nvPr/>
        </p:nvGrpSpPr>
        <p:grpSpPr>
          <a:xfrm>
            <a:off x="3475910" y="3086462"/>
            <a:ext cx="585628" cy="685074"/>
            <a:chOff x="3047880" y="1833131"/>
            <a:chExt cx="585628" cy="685074"/>
          </a:xfrm>
          <a:solidFill>
            <a:srgbClr val="27A2DD"/>
          </a:solidFill>
        </p:grpSpPr>
        <p:sp>
          <p:nvSpPr>
            <p:cNvPr id="22" name="Right Arrow 21">
              <a:extLst>
                <a:ext uri="{FF2B5EF4-FFF2-40B4-BE49-F238E27FC236}">
                  <a16:creationId xmlns:a16="http://schemas.microsoft.com/office/drawing/2014/main" id="{B7174588-C08D-E34E-B213-65FB945A2B45}"/>
                </a:ext>
              </a:extLst>
            </p:cNvPr>
            <p:cNvSpPr/>
            <p:nvPr/>
          </p:nvSpPr>
          <p:spPr>
            <a:xfrm>
              <a:off x="3047880" y="1833131"/>
              <a:ext cx="585628" cy="685074"/>
            </a:xfrm>
            <a:prstGeom prst="rightArrow">
              <a:avLst>
                <a:gd name="adj1" fmla="val 60000"/>
                <a:gd name="adj2" fmla="val 50000"/>
              </a:avLst>
            </a:prstGeom>
            <a:grpFill/>
          </p:spPr>
          <p:style>
            <a:lnRef idx="0">
              <a:schemeClr val="accent4">
                <a:shade val="90000"/>
                <a:hueOff val="0"/>
                <a:satOff val="0"/>
                <a:lumOff val="0"/>
                <a:alphaOff val="0"/>
              </a:schemeClr>
            </a:lnRef>
            <a:fillRef idx="1">
              <a:scrgbClr r="0" g="0" b="0"/>
            </a:fillRef>
            <a:effectRef idx="0">
              <a:schemeClr val="accent4">
                <a:shade val="90000"/>
                <a:hueOff val="0"/>
                <a:satOff val="0"/>
                <a:lumOff val="0"/>
                <a:alphaOff val="0"/>
              </a:schemeClr>
            </a:effectRef>
            <a:fontRef idx="minor">
              <a:schemeClr val="lt1"/>
            </a:fontRef>
          </p:style>
        </p:sp>
        <p:sp>
          <p:nvSpPr>
            <p:cNvPr id="23" name="Right Arrow 6">
              <a:extLst>
                <a:ext uri="{FF2B5EF4-FFF2-40B4-BE49-F238E27FC236}">
                  <a16:creationId xmlns:a16="http://schemas.microsoft.com/office/drawing/2014/main" id="{9EF91F4A-FFB0-294E-AE12-51DEC6E70335}"/>
                </a:ext>
              </a:extLst>
            </p:cNvPr>
            <p:cNvSpPr txBox="1"/>
            <p:nvPr/>
          </p:nvSpPr>
          <p:spPr>
            <a:xfrm>
              <a:off x="3047880" y="1970146"/>
              <a:ext cx="409940" cy="4110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022350" rtl="0">
                <a:lnSpc>
                  <a:spcPct val="90000"/>
                </a:lnSpc>
                <a:spcBef>
                  <a:spcPct val="0"/>
                </a:spcBef>
                <a:spcAft>
                  <a:spcPct val="35000"/>
                </a:spcAft>
                <a:buNone/>
              </a:pPr>
              <a:endParaRPr lang="en-US" sz="2300" kern="1200">
                <a:solidFill>
                  <a:schemeClr val="bg1"/>
                </a:solidFill>
              </a:endParaRPr>
            </a:p>
          </p:txBody>
        </p:sp>
      </p:grpSp>
      <p:grpSp>
        <p:nvGrpSpPr>
          <p:cNvPr id="13" name="Group 12">
            <a:extLst>
              <a:ext uri="{FF2B5EF4-FFF2-40B4-BE49-F238E27FC236}">
                <a16:creationId xmlns:a16="http://schemas.microsoft.com/office/drawing/2014/main" id="{1036EABA-8611-E945-9935-6795B3298A7E}"/>
              </a:ext>
            </a:extLst>
          </p:cNvPr>
          <p:cNvGrpSpPr/>
          <p:nvPr/>
        </p:nvGrpSpPr>
        <p:grpSpPr>
          <a:xfrm>
            <a:off x="4304630" y="2600280"/>
            <a:ext cx="2762398" cy="1657439"/>
            <a:chOff x="3876600" y="1346949"/>
            <a:chExt cx="2762398" cy="1657439"/>
          </a:xfrm>
          <a:solidFill>
            <a:srgbClr val="27A2DD"/>
          </a:solidFill>
        </p:grpSpPr>
        <p:sp>
          <p:nvSpPr>
            <p:cNvPr id="20" name="Rounded Rectangle 19">
              <a:extLst>
                <a:ext uri="{FF2B5EF4-FFF2-40B4-BE49-F238E27FC236}">
                  <a16:creationId xmlns:a16="http://schemas.microsoft.com/office/drawing/2014/main" id="{A91A5C4D-3395-8643-85A0-D574ECC1F3FB}"/>
                </a:ext>
              </a:extLst>
            </p:cNvPr>
            <p:cNvSpPr/>
            <p:nvPr/>
          </p:nvSpPr>
          <p:spPr>
            <a:xfrm>
              <a:off x="3876600" y="1346949"/>
              <a:ext cx="2762398" cy="1657439"/>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4">
                <a:shade val="80000"/>
                <a:hueOff val="162956"/>
                <a:satOff val="4713"/>
                <a:lumOff val="12186"/>
                <a:alphaOff val="0"/>
              </a:schemeClr>
            </a:effectRef>
            <a:fontRef idx="minor">
              <a:schemeClr val="lt1"/>
            </a:fontRef>
          </p:style>
        </p:sp>
        <p:sp>
          <p:nvSpPr>
            <p:cNvPr id="21" name="Rounded Rectangle 8">
              <a:extLst>
                <a:ext uri="{FF2B5EF4-FFF2-40B4-BE49-F238E27FC236}">
                  <a16:creationId xmlns:a16="http://schemas.microsoft.com/office/drawing/2014/main" id="{290D62F9-34EA-BE41-B60D-E7FB24BE017A}"/>
                </a:ext>
              </a:extLst>
            </p:cNvPr>
            <p:cNvSpPr txBox="1"/>
            <p:nvPr/>
          </p:nvSpPr>
          <p:spPr>
            <a:xfrm>
              <a:off x="3925145" y="1395494"/>
              <a:ext cx="2665308" cy="15603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SAFTEY</a:t>
              </a:r>
              <a:endParaRPr lang="en-US" sz="2900" kern="1200" dirty="0"/>
            </a:p>
          </p:txBody>
        </p:sp>
      </p:grpSp>
      <p:grpSp>
        <p:nvGrpSpPr>
          <p:cNvPr id="14" name="Group 13">
            <a:extLst>
              <a:ext uri="{FF2B5EF4-FFF2-40B4-BE49-F238E27FC236}">
                <a16:creationId xmlns:a16="http://schemas.microsoft.com/office/drawing/2014/main" id="{22B35875-4201-EE4E-A6D8-CB6529406451}"/>
              </a:ext>
            </a:extLst>
          </p:cNvPr>
          <p:cNvGrpSpPr/>
          <p:nvPr/>
        </p:nvGrpSpPr>
        <p:grpSpPr>
          <a:xfrm>
            <a:off x="7343269" y="3086462"/>
            <a:ext cx="585628" cy="685074"/>
            <a:chOff x="6915239" y="1833131"/>
            <a:chExt cx="585628" cy="685074"/>
          </a:xfrm>
          <a:solidFill>
            <a:srgbClr val="27A2DD"/>
          </a:solidFill>
        </p:grpSpPr>
        <p:sp>
          <p:nvSpPr>
            <p:cNvPr id="18" name="Right Arrow 17">
              <a:extLst>
                <a:ext uri="{FF2B5EF4-FFF2-40B4-BE49-F238E27FC236}">
                  <a16:creationId xmlns:a16="http://schemas.microsoft.com/office/drawing/2014/main" id="{EA51624A-0DF6-1C46-B815-9777AF2B16CE}"/>
                </a:ext>
              </a:extLst>
            </p:cNvPr>
            <p:cNvSpPr/>
            <p:nvPr/>
          </p:nvSpPr>
          <p:spPr>
            <a:xfrm>
              <a:off x="6915239" y="1833131"/>
              <a:ext cx="585628" cy="685074"/>
            </a:xfrm>
            <a:prstGeom prst="rightArrow">
              <a:avLst>
                <a:gd name="adj1" fmla="val 60000"/>
                <a:gd name="adj2" fmla="val 50000"/>
              </a:avLst>
            </a:prstGeom>
            <a:grpFill/>
          </p:spPr>
          <p:style>
            <a:lnRef idx="0">
              <a:schemeClr val="accent4">
                <a:shade val="90000"/>
                <a:hueOff val="325933"/>
                <a:satOff val="1941"/>
                <a:lumOff val="21406"/>
                <a:alphaOff val="0"/>
              </a:schemeClr>
            </a:lnRef>
            <a:fillRef idx="1">
              <a:scrgbClr r="0" g="0" b="0"/>
            </a:fillRef>
            <a:effectRef idx="0">
              <a:schemeClr val="accent4">
                <a:shade val="90000"/>
                <a:hueOff val="325933"/>
                <a:satOff val="1941"/>
                <a:lumOff val="21406"/>
                <a:alphaOff val="0"/>
              </a:schemeClr>
            </a:effectRef>
            <a:fontRef idx="minor">
              <a:schemeClr val="lt1"/>
            </a:fontRef>
          </p:style>
        </p:sp>
        <p:sp>
          <p:nvSpPr>
            <p:cNvPr id="19" name="Right Arrow 10">
              <a:extLst>
                <a:ext uri="{FF2B5EF4-FFF2-40B4-BE49-F238E27FC236}">
                  <a16:creationId xmlns:a16="http://schemas.microsoft.com/office/drawing/2014/main" id="{45A66E97-B067-294E-A8A0-06C2A7C0F239}"/>
                </a:ext>
              </a:extLst>
            </p:cNvPr>
            <p:cNvSpPr txBox="1"/>
            <p:nvPr/>
          </p:nvSpPr>
          <p:spPr>
            <a:xfrm>
              <a:off x="6915239" y="1970146"/>
              <a:ext cx="409940" cy="4110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022350" rtl="0">
                <a:lnSpc>
                  <a:spcPct val="90000"/>
                </a:lnSpc>
                <a:spcBef>
                  <a:spcPct val="0"/>
                </a:spcBef>
                <a:spcAft>
                  <a:spcPct val="35000"/>
                </a:spcAft>
                <a:buNone/>
              </a:pPr>
              <a:endParaRPr lang="en-US" sz="2300" kern="1200">
                <a:solidFill>
                  <a:schemeClr val="bg1"/>
                </a:solidFill>
              </a:endParaRPr>
            </a:p>
          </p:txBody>
        </p:sp>
      </p:grpSp>
      <p:grpSp>
        <p:nvGrpSpPr>
          <p:cNvPr id="15" name="Group 14">
            <a:extLst>
              <a:ext uri="{FF2B5EF4-FFF2-40B4-BE49-F238E27FC236}">
                <a16:creationId xmlns:a16="http://schemas.microsoft.com/office/drawing/2014/main" id="{EB107260-7F56-8745-964C-9AE618F1A5E6}"/>
              </a:ext>
            </a:extLst>
          </p:cNvPr>
          <p:cNvGrpSpPr/>
          <p:nvPr/>
        </p:nvGrpSpPr>
        <p:grpSpPr>
          <a:xfrm>
            <a:off x="8171988" y="2600280"/>
            <a:ext cx="2762398" cy="1657439"/>
            <a:chOff x="7743958" y="1346949"/>
            <a:chExt cx="2762398" cy="1657439"/>
          </a:xfrm>
          <a:solidFill>
            <a:srgbClr val="27A2DD"/>
          </a:solidFill>
        </p:grpSpPr>
        <p:sp>
          <p:nvSpPr>
            <p:cNvPr id="16" name="Rounded Rectangle 15">
              <a:extLst>
                <a:ext uri="{FF2B5EF4-FFF2-40B4-BE49-F238E27FC236}">
                  <a16:creationId xmlns:a16="http://schemas.microsoft.com/office/drawing/2014/main" id="{D60D7EB2-10FA-2349-9402-76F6A7DDCC9A}"/>
                </a:ext>
              </a:extLst>
            </p:cNvPr>
            <p:cNvSpPr/>
            <p:nvPr/>
          </p:nvSpPr>
          <p:spPr>
            <a:xfrm>
              <a:off x="7743958" y="1346949"/>
              <a:ext cx="2762398" cy="1657439"/>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4">
                <a:shade val="80000"/>
                <a:hueOff val="325911"/>
                <a:satOff val="9425"/>
                <a:lumOff val="24372"/>
                <a:alphaOff val="0"/>
              </a:schemeClr>
            </a:effectRef>
            <a:fontRef idx="minor">
              <a:schemeClr val="lt1"/>
            </a:fontRef>
          </p:style>
        </p:sp>
        <p:sp>
          <p:nvSpPr>
            <p:cNvPr id="17" name="Rounded Rectangle 12">
              <a:extLst>
                <a:ext uri="{FF2B5EF4-FFF2-40B4-BE49-F238E27FC236}">
                  <a16:creationId xmlns:a16="http://schemas.microsoft.com/office/drawing/2014/main" id="{A86D28BD-5A43-F640-B920-BBCE6720009F}"/>
                </a:ext>
              </a:extLst>
            </p:cNvPr>
            <p:cNvSpPr txBox="1"/>
            <p:nvPr/>
          </p:nvSpPr>
          <p:spPr>
            <a:xfrm>
              <a:off x="7792503" y="1395494"/>
              <a:ext cx="2665308" cy="15603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ECONOMIC </a:t>
              </a:r>
            </a:p>
          </p:txBody>
        </p:sp>
      </p:grpSp>
      <p:sp>
        <p:nvSpPr>
          <p:cNvPr id="26" name="Rectangle 25">
            <a:extLst>
              <a:ext uri="{FF2B5EF4-FFF2-40B4-BE49-F238E27FC236}">
                <a16:creationId xmlns:a16="http://schemas.microsoft.com/office/drawing/2014/main" id="{0CC23E22-2D53-4647-BB46-1298AE95C57A}"/>
              </a:ext>
            </a:extLst>
          </p:cNvPr>
          <p:cNvSpPr/>
          <p:nvPr/>
        </p:nvSpPr>
        <p:spPr>
          <a:xfrm>
            <a:off x="4462467" y="2814637"/>
            <a:ext cx="2409822" cy="1271587"/>
          </a:xfrm>
          <a:prstGeom prst="rect">
            <a:avLst/>
          </a:prstGeom>
          <a:solidFill>
            <a:schemeClr val="tx1">
              <a:lumMod val="85000"/>
              <a:lumOff val="1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C4BAFE5-0996-0A49-86D0-CDCC8D857172}"/>
              </a:ext>
            </a:extLst>
          </p:cNvPr>
          <p:cNvSpPr/>
          <p:nvPr/>
        </p:nvSpPr>
        <p:spPr>
          <a:xfrm>
            <a:off x="8348814" y="2814637"/>
            <a:ext cx="2409822" cy="1271587"/>
          </a:xfrm>
          <a:prstGeom prst="rect">
            <a:avLst/>
          </a:prstGeom>
          <a:solidFill>
            <a:schemeClr val="tx1">
              <a:lumMod val="85000"/>
              <a:lumOff val="1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827C271-C2B0-BB4B-968C-C024DDD82CC9}"/>
              </a:ext>
            </a:extLst>
          </p:cNvPr>
          <p:cNvSpPr/>
          <p:nvPr/>
        </p:nvSpPr>
        <p:spPr>
          <a:xfrm>
            <a:off x="582071" y="2834438"/>
            <a:ext cx="2409822" cy="1271587"/>
          </a:xfrm>
          <a:prstGeom prst="rect">
            <a:avLst/>
          </a:prstGeom>
          <a:solidFill>
            <a:schemeClr val="tx1">
              <a:lumMod val="85000"/>
              <a:lumOff val="1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21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28"/>
                                        </p:tgtEl>
                                      </p:cBhvr>
                                    </p:animEffect>
                                    <p:anim calcmode="lin" valueType="num">
                                      <p:cBhvr>
                                        <p:cTn id="7" dur="1000"/>
                                        <p:tgtEl>
                                          <p:spTgt spid="28"/>
                                        </p:tgtEl>
                                        <p:attrNameLst>
                                          <p:attrName>ppt_x</p:attrName>
                                        </p:attrNameLst>
                                      </p:cBhvr>
                                      <p:tavLst>
                                        <p:tav tm="0">
                                          <p:val>
                                            <p:strVal val="ppt_x"/>
                                          </p:val>
                                        </p:tav>
                                        <p:tav tm="100000">
                                          <p:val>
                                            <p:strVal val="ppt_x"/>
                                          </p:val>
                                        </p:tav>
                                      </p:tavLst>
                                    </p:anim>
                                    <p:anim calcmode="lin" valueType="num">
                                      <p:cBhvr>
                                        <p:cTn id="8" dur="1000"/>
                                        <p:tgtEl>
                                          <p:spTgt spid="28"/>
                                        </p:tgtEl>
                                        <p:attrNameLst>
                                          <p:attrName>ppt_y</p:attrName>
                                        </p:attrNameLst>
                                      </p:cBhvr>
                                      <p:tavLst>
                                        <p:tav tm="0">
                                          <p:val>
                                            <p:strVal val="ppt_y"/>
                                          </p:val>
                                        </p:tav>
                                        <p:tav tm="100000">
                                          <p:val>
                                            <p:strVal val="ppt_y+.1"/>
                                          </p:val>
                                        </p:tav>
                                      </p:tavLst>
                                    </p:anim>
                                    <p:set>
                                      <p:cBhvr>
                                        <p:cTn id="9" dur="1" fill="hold">
                                          <p:stCondLst>
                                            <p:cond delay="9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52F6-45D9-4C4A-B42D-487E65911D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83C786-7C35-6F48-80FF-0947E52FD721}"/>
              </a:ext>
            </a:extLst>
          </p:cNvPr>
          <p:cNvSpPr>
            <a:spLocks noGrp="1"/>
          </p:cNvSpPr>
          <p:nvPr>
            <p:ph idx="1"/>
          </p:nvPr>
        </p:nvSpPr>
        <p:spPr/>
        <p:txBody>
          <a:bodyPr/>
          <a:lstStyle/>
          <a:p>
            <a:endParaRPr lang="en-US"/>
          </a:p>
        </p:txBody>
      </p:sp>
      <p:sp>
        <p:nvSpPr>
          <p:cNvPr id="4" name="Freeform: Shape 13">
            <a:extLst>
              <a:ext uri="{FF2B5EF4-FFF2-40B4-BE49-F238E27FC236}">
                <a16:creationId xmlns:a16="http://schemas.microsoft.com/office/drawing/2014/main" id="{1E679BAA-28A0-8249-8A96-41780743D860}"/>
              </a:ext>
            </a:extLst>
          </p:cNvPr>
          <p:cNvSpPr/>
          <p:nvPr/>
        </p:nvSpPr>
        <p:spPr>
          <a:xfrm>
            <a:off x="0" y="723901"/>
            <a:ext cx="12192000" cy="5486400"/>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p>
        </p:txBody>
      </p:sp>
      <p:sp>
        <p:nvSpPr>
          <p:cNvPr id="5" name="Freeform: Shape 18">
            <a:extLst>
              <a:ext uri="{FF2B5EF4-FFF2-40B4-BE49-F238E27FC236}">
                <a16:creationId xmlns:a16="http://schemas.microsoft.com/office/drawing/2014/main" id="{67171E72-0FC9-D443-B707-06E23A56DE26}"/>
              </a:ext>
            </a:extLst>
          </p:cNvPr>
          <p:cNvSpPr/>
          <p:nvPr/>
        </p:nvSpPr>
        <p:spPr>
          <a:xfrm rot="5400000" flipH="1">
            <a:off x="7864779" y="2502840"/>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Freeform: Shape 18">
            <a:extLst>
              <a:ext uri="{FF2B5EF4-FFF2-40B4-BE49-F238E27FC236}">
                <a16:creationId xmlns:a16="http://schemas.microsoft.com/office/drawing/2014/main" id="{EEBC2C0A-AB9B-4A41-8A0D-DD4D68D89392}"/>
              </a:ext>
            </a:extLst>
          </p:cNvPr>
          <p:cNvSpPr/>
          <p:nvPr/>
        </p:nvSpPr>
        <p:spPr>
          <a:xfrm rot="5400000" flipH="1">
            <a:off x="8529485" y="2920112"/>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chemeClr val="tx1">
                  <a:lumMod val="75000"/>
                  <a:lumOff val="25000"/>
                </a:schemeClr>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Freeform: Shape 13">
            <a:extLst>
              <a:ext uri="{FF2B5EF4-FFF2-40B4-BE49-F238E27FC236}">
                <a16:creationId xmlns:a16="http://schemas.microsoft.com/office/drawing/2014/main" id="{4C8165B4-A292-BD45-9671-4CFC098B6231}"/>
              </a:ext>
            </a:extLst>
          </p:cNvPr>
          <p:cNvSpPr/>
          <p:nvPr/>
        </p:nvSpPr>
        <p:spPr>
          <a:xfrm rot="18641225">
            <a:off x="8344601" y="5610254"/>
            <a:ext cx="7381931" cy="139376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p>
        </p:txBody>
      </p:sp>
      <p:sp>
        <p:nvSpPr>
          <p:cNvPr id="8" name="Subtitle 4">
            <a:extLst>
              <a:ext uri="{FF2B5EF4-FFF2-40B4-BE49-F238E27FC236}">
                <a16:creationId xmlns:a16="http://schemas.microsoft.com/office/drawing/2014/main" id="{3CB27D38-9D33-B84D-8698-57C0C6B470B4}"/>
              </a:ext>
            </a:extLst>
          </p:cNvPr>
          <p:cNvSpPr txBox="1">
            <a:spLocks/>
          </p:cNvSpPr>
          <p:nvPr/>
        </p:nvSpPr>
        <p:spPr>
          <a:xfrm>
            <a:off x="573530" y="1608666"/>
            <a:ext cx="8195009" cy="2662267"/>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u="sng" dirty="0">
                <a:solidFill>
                  <a:srgbClr val="27A2DD"/>
                </a:solidFill>
              </a:rPr>
              <a:t>My First theory states that :</a:t>
            </a:r>
          </a:p>
          <a:p>
            <a:pPr marL="0" indent="0">
              <a:lnSpc>
                <a:spcPct val="100000"/>
              </a:lnSpc>
              <a:buNone/>
            </a:pPr>
            <a:endParaRPr lang="en-US" sz="3200" dirty="0">
              <a:solidFill>
                <a:srgbClr val="27A2DD"/>
              </a:solidFill>
            </a:endParaRPr>
          </a:p>
          <a:p>
            <a:pPr marL="0" indent="0">
              <a:lnSpc>
                <a:spcPct val="100000"/>
              </a:lnSpc>
              <a:buNone/>
            </a:pPr>
            <a:r>
              <a:rPr lang="en-US" dirty="0">
                <a:solidFill>
                  <a:srgbClr val="27A2DD"/>
                </a:solidFill>
              </a:rPr>
              <a:t>NOT</a:t>
            </a:r>
            <a:r>
              <a:rPr lang="en-US" dirty="0">
                <a:solidFill>
                  <a:schemeClr val="bg1"/>
                </a:solidFill>
              </a:rPr>
              <a:t> every country that </a:t>
            </a:r>
            <a:r>
              <a:rPr lang="en-US" dirty="0">
                <a:solidFill>
                  <a:srgbClr val="27A2DD"/>
                </a:solidFill>
              </a:rPr>
              <a:t>INCREASED</a:t>
            </a:r>
            <a:r>
              <a:rPr lang="en-US" dirty="0">
                <a:solidFill>
                  <a:schemeClr val="bg1"/>
                </a:solidFill>
              </a:rPr>
              <a:t> in it HDI will contribute </a:t>
            </a:r>
            <a:r>
              <a:rPr lang="en-US" dirty="0">
                <a:solidFill>
                  <a:srgbClr val="27A2DD"/>
                </a:solidFill>
              </a:rPr>
              <a:t>POSTIVILY</a:t>
            </a:r>
            <a:r>
              <a:rPr lang="en-US" dirty="0">
                <a:solidFill>
                  <a:schemeClr val="bg1"/>
                </a:solidFill>
              </a:rPr>
              <a:t> with </a:t>
            </a:r>
            <a:r>
              <a:rPr lang="en-US" dirty="0">
                <a:solidFill>
                  <a:srgbClr val="27A2DD"/>
                </a:solidFill>
              </a:rPr>
              <a:t>Environmental </a:t>
            </a:r>
            <a:r>
              <a:rPr lang="en-US" dirty="0">
                <a:solidFill>
                  <a:schemeClr val="bg1"/>
                </a:solidFill>
              </a:rPr>
              <a:t>health</a:t>
            </a:r>
            <a:r>
              <a:rPr lang="en-US" dirty="0">
                <a:solidFill>
                  <a:srgbClr val="27A2DD"/>
                </a:solidFill>
              </a:rPr>
              <a:t>.</a:t>
            </a:r>
            <a:endParaRPr lang="en-US" dirty="0">
              <a:solidFill>
                <a:schemeClr val="bg1"/>
              </a:solidFill>
            </a:endParaRPr>
          </a:p>
          <a:p>
            <a:pPr marL="0" indent="0">
              <a:lnSpc>
                <a:spcPct val="100000"/>
              </a:lnSpc>
              <a:buNone/>
            </a:pPr>
            <a:r>
              <a:rPr lang="en-US" dirty="0">
                <a:solidFill>
                  <a:schemeClr val="bg1"/>
                </a:solidFill>
              </a:rPr>
              <a:t>Especially the </a:t>
            </a:r>
            <a:r>
              <a:rPr lang="en-US" dirty="0">
                <a:solidFill>
                  <a:srgbClr val="27A2DD"/>
                </a:solidFill>
              </a:rPr>
              <a:t>Arabic</a:t>
            </a:r>
            <a:r>
              <a:rPr lang="en-US" dirty="0">
                <a:solidFill>
                  <a:schemeClr val="bg1"/>
                </a:solidFill>
              </a:rPr>
              <a:t> countries.</a:t>
            </a:r>
            <a:endParaRPr lang="en-ID" sz="1400" dirty="0">
              <a:solidFill>
                <a:schemeClr val="bg1"/>
              </a:solidFill>
            </a:endParaRPr>
          </a:p>
        </p:txBody>
      </p:sp>
    </p:spTree>
    <p:extLst>
      <p:ext uri="{BB962C8B-B14F-4D97-AF65-F5344CB8AC3E}">
        <p14:creationId xmlns:p14="http://schemas.microsoft.com/office/powerpoint/2010/main" val="2069133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F2386-F836-864F-94F2-E4B3836DD79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94A2812-41B6-B845-9730-1D46575AAEE7}"/>
              </a:ext>
            </a:extLst>
          </p:cNvPr>
          <p:cNvSpPr>
            <a:spLocks noGrp="1"/>
          </p:cNvSpPr>
          <p:nvPr>
            <p:ph idx="1"/>
          </p:nvPr>
        </p:nvSpPr>
        <p:spPr/>
        <p:txBody>
          <a:bodyPr/>
          <a:lstStyle/>
          <a:p>
            <a:endParaRPr lang="en-US"/>
          </a:p>
        </p:txBody>
      </p:sp>
      <p:sp>
        <p:nvSpPr>
          <p:cNvPr id="7" name="Freeform: Shape 13">
            <a:extLst>
              <a:ext uri="{FF2B5EF4-FFF2-40B4-BE49-F238E27FC236}">
                <a16:creationId xmlns:a16="http://schemas.microsoft.com/office/drawing/2014/main" id="{D59E21CF-040D-2B47-A4C9-210BD35A4FB1}"/>
              </a:ext>
            </a:extLst>
          </p:cNvPr>
          <p:cNvSpPr/>
          <p:nvPr/>
        </p:nvSpPr>
        <p:spPr>
          <a:xfrm>
            <a:off x="0" y="685800"/>
            <a:ext cx="12192000" cy="5486400"/>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p>
        </p:txBody>
      </p:sp>
      <p:sp>
        <p:nvSpPr>
          <p:cNvPr id="8" name="Freeform: Shape 13">
            <a:extLst>
              <a:ext uri="{FF2B5EF4-FFF2-40B4-BE49-F238E27FC236}">
                <a16:creationId xmlns:a16="http://schemas.microsoft.com/office/drawing/2014/main" id="{9088096A-EE4A-E14C-8336-40C2C8EF909B}"/>
              </a:ext>
            </a:extLst>
          </p:cNvPr>
          <p:cNvSpPr/>
          <p:nvPr/>
        </p:nvSpPr>
        <p:spPr>
          <a:xfrm>
            <a:off x="0" y="791607"/>
            <a:ext cx="12192000" cy="5486400"/>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dirty="0"/>
          </a:p>
        </p:txBody>
      </p:sp>
      <p:sp>
        <p:nvSpPr>
          <p:cNvPr id="9" name="Freeform: Shape 18">
            <a:extLst>
              <a:ext uri="{FF2B5EF4-FFF2-40B4-BE49-F238E27FC236}">
                <a16:creationId xmlns:a16="http://schemas.microsoft.com/office/drawing/2014/main" id="{A47C8DDF-4688-7F45-8387-A0C2433198C4}"/>
              </a:ext>
            </a:extLst>
          </p:cNvPr>
          <p:cNvSpPr/>
          <p:nvPr/>
        </p:nvSpPr>
        <p:spPr>
          <a:xfrm rot="5400000" flipH="1">
            <a:off x="7864779" y="2502840"/>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0" name="Freeform: Shape 18">
            <a:extLst>
              <a:ext uri="{FF2B5EF4-FFF2-40B4-BE49-F238E27FC236}">
                <a16:creationId xmlns:a16="http://schemas.microsoft.com/office/drawing/2014/main" id="{07725E31-5C3B-2C4B-AE96-3DDC9AC81CD1}"/>
              </a:ext>
            </a:extLst>
          </p:cNvPr>
          <p:cNvSpPr/>
          <p:nvPr/>
        </p:nvSpPr>
        <p:spPr>
          <a:xfrm rot="5400000" flipH="1">
            <a:off x="8529485" y="2920112"/>
            <a:ext cx="5738780" cy="4595965"/>
          </a:xfrm>
          <a:custGeom>
            <a:avLst/>
            <a:gdLst>
              <a:gd name="connsiteX0" fmla="*/ 5738780 w 5738780"/>
              <a:gd name="connsiteY0" fmla="*/ 0 h 4595965"/>
              <a:gd name="connsiteX1" fmla="*/ 3061999 w 5738780"/>
              <a:gd name="connsiteY1" fmla="*/ 0 h 4595965"/>
              <a:gd name="connsiteX2" fmla="*/ 0 w 5738780"/>
              <a:gd name="connsiteY2" fmla="*/ 2728617 h 4595965"/>
              <a:gd name="connsiteX3" fmla="*/ 0 w 5738780"/>
              <a:gd name="connsiteY3" fmla="*/ 4595965 h 4595965"/>
              <a:gd name="connsiteX4" fmla="*/ 581280 w 5738780"/>
              <a:gd name="connsiteY4" fmla="*/ 4595965 h 4595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8780" h="4595965">
                <a:moveTo>
                  <a:pt x="5738780" y="0"/>
                </a:moveTo>
                <a:lnTo>
                  <a:pt x="3061999" y="0"/>
                </a:lnTo>
                <a:lnTo>
                  <a:pt x="0" y="2728617"/>
                </a:lnTo>
                <a:lnTo>
                  <a:pt x="0" y="4595965"/>
                </a:lnTo>
                <a:lnTo>
                  <a:pt x="581280" y="4595965"/>
                </a:lnTo>
                <a:close/>
              </a:path>
            </a:pathLst>
          </a:custGeom>
          <a:gradFill>
            <a:gsLst>
              <a:gs pos="0">
                <a:schemeClr val="tx1">
                  <a:lumMod val="75000"/>
                  <a:lumOff val="25000"/>
                </a:schemeClr>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1" name="Freeform: Shape 13">
            <a:extLst>
              <a:ext uri="{FF2B5EF4-FFF2-40B4-BE49-F238E27FC236}">
                <a16:creationId xmlns:a16="http://schemas.microsoft.com/office/drawing/2014/main" id="{EEE0F9BC-76F7-A64F-B567-93259FD73702}"/>
              </a:ext>
            </a:extLst>
          </p:cNvPr>
          <p:cNvSpPr/>
          <p:nvPr/>
        </p:nvSpPr>
        <p:spPr>
          <a:xfrm rot="18641225">
            <a:off x="8344601" y="5610254"/>
            <a:ext cx="7381931" cy="139376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p>
        </p:txBody>
      </p:sp>
      <p:sp>
        <p:nvSpPr>
          <p:cNvPr id="12" name="Subtitle 4">
            <a:extLst>
              <a:ext uri="{FF2B5EF4-FFF2-40B4-BE49-F238E27FC236}">
                <a16:creationId xmlns:a16="http://schemas.microsoft.com/office/drawing/2014/main" id="{F8E6908D-6E0A-204F-BD2B-DF113775D76B}"/>
              </a:ext>
            </a:extLst>
          </p:cNvPr>
          <p:cNvSpPr txBox="1">
            <a:spLocks/>
          </p:cNvSpPr>
          <p:nvPr/>
        </p:nvSpPr>
        <p:spPr>
          <a:xfrm>
            <a:off x="692037" y="1563990"/>
            <a:ext cx="9209201" cy="4585871"/>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ID" sz="3200" dirty="0">
                <a:solidFill>
                  <a:srgbClr val="00B0F0"/>
                </a:solidFill>
              </a:rPr>
              <a:t>PM2.5 pollution: </a:t>
            </a:r>
          </a:p>
          <a:p>
            <a:pPr>
              <a:lnSpc>
                <a:spcPct val="100000"/>
              </a:lnSpc>
            </a:pPr>
            <a:r>
              <a:rPr lang="en-US" sz="2000" dirty="0">
                <a:solidFill>
                  <a:schemeClr val="bg1"/>
                </a:solidFill>
              </a:rPr>
              <a:t>The term particulate matter 2.5 (pm</a:t>
            </a:r>
            <a:r>
              <a:rPr lang="en-US" sz="2000" baseline="-25000" dirty="0">
                <a:solidFill>
                  <a:schemeClr val="bg1"/>
                </a:solidFill>
              </a:rPr>
              <a:t>2.5</a:t>
            </a:r>
            <a:r>
              <a:rPr lang="en-US" sz="2000" dirty="0">
                <a:solidFill>
                  <a:schemeClr val="bg1"/>
                </a:solidFill>
              </a:rPr>
              <a:t>), refers to tiny particles or droplets in the air that are two and half microns, these size range can travel deeply into the respiratory tract, reaching the lungs and cardiovascular system.</a:t>
            </a:r>
            <a:endParaRPr lang="en-ID" sz="2000" dirty="0">
              <a:solidFill>
                <a:schemeClr val="bg1"/>
              </a:solidFill>
            </a:endParaRPr>
          </a:p>
          <a:p>
            <a:pPr>
              <a:lnSpc>
                <a:spcPct val="100000"/>
              </a:lnSpc>
            </a:pPr>
            <a:r>
              <a:rPr lang="en-US" sz="2000" dirty="0">
                <a:solidFill>
                  <a:schemeClr val="bg1"/>
                </a:solidFill>
              </a:rPr>
              <a:t> - Scientists have revealed a significant correlation between fine particle pollutants and respiratory morbidity and mortality</a:t>
            </a:r>
            <a:endParaRPr lang="en-ID" sz="2000" dirty="0">
              <a:solidFill>
                <a:schemeClr val="bg1"/>
              </a:solidFill>
            </a:endParaRPr>
          </a:p>
          <a:p>
            <a:r>
              <a:rPr lang="en-ID" sz="2000" dirty="0">
                <a:solidFill>
                  <a:schemeClr val="bg1"/>
                </a:solidFill>
              </a:rPr>
              <a:t>- A prolonged exposure to PM2.5 can cause permanent respiratory problems such as asthma, chronic bronchitis and heart disease.</a:t>
            </a:r>
          </a:p>
          <a:p>
            <a:r>
              <a:rPr lang="en-ID" sz="2000" dirty="0">
                <a:solidFill>
                  <a:schemeClr val="bg1"/>
                </a:solidFill>
              </a:rPr>
              <a:t>As every 10ug/m3 increase in pm 2.5, increases all-cause mortality between 3-26%, chances of childhood asthma by 16%, chances of lung cancer by 36% and heart attacks by 44%.</a:t>
            </a:r>
          </a:p>
          <a:p>
            <a:pPr marL="0" indent="0">
              <a:lnSpc>
                <a:spcPct val="100000"/>
              </a:lnSpc>
              <a:buNone/>
            </a:pPr>
            <a:endParaRPr lang="en-ID" sz="1800" dirty="0">
              <a:solidFill>
                <a:srgbClr val="00B0F0"/>
              </a:solidFill>
            </a:endParaRPr>
          </a:p>
          <a:p>
            <a:pPr marL="0" indent="0">
              <a:lnSpc>
                <a:spcPct val="100000"/>
              </a:lnSpc>
              <a:buNone/>
            </a:pPr>
            <a:endParaRPr lang="en-ID" sz="800" dirty="0">
              <a:solidFill>
                <a:schemeClr val="bg1"/>
              </a:solidFill>
            </a:endParaRPr>
          </a:p>
        </p:txBody>
      </p:sp>
    </p:spTree>
    <p:extLst>
      <p:ext uri="{BB962C8B-B14F-4D97-AF65-F5344CB8AC3E}">
        <p14:creationId xmlns:p14="http://schemas.microsoft.com/office/powerpoint/2010/main" val="2885423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52F6-45D9-4C4A-B42D-487E65911D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83C786-7C35-6F48-80FF-0947E52FD721}"/>
              </a:ext>
            </a:extLst>
          </p:cNvPr>
          <p:cNvSpPr>
            <a:spLocks noGrp="1"/>
          </p:cNvSpPr>
          <p:nvPr>
            <p:ph idx="1"/>
          </p:nvPr>
        </p:nvSpPr>
        <p:spPr/>
        <p:txBody>
          <a:bodyPr/>
          <a:lstStyle/>
          <a:p>
            <a:endParaRPr lang="en-US"/>
          </a:p>
        </p:txBody>
      </p:sp>
      <p:sp>
        <p:nvSpPr>
          <p:cNvPr id="4" name="Freeform: Shape 13">
            <a:extLst>
              <a:ext uri="{FF2B5EF4-FFF2-40B4-BE49-F238E27FC236}">
                <a16:creationId xmlns:a16="http://schemas.microsoft.com/office/drawing/2014/main" id="{1E679BAA-28A0-8249-8A96-41780743D860}"/>
              </a:ext>
            </a:extLst>
          </p:cNvPr>
          <p:cNvSpPr/>
          <p:nvPr/>
        </p:nvSpPr>
        <p:spPr>
          <a:xfrm>
            <a:off x="-156434" y="242888"/>
            <a:ext cx="12192000" cy="6118488"/>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p>
        </p:txBody>
      </p:sp>
      <p:sp>
        <p:nvSpPr>
          <p:cNvPr id="7" name="Freeform: Shape 13">
            <a:extLst>
              <a:ext uri="{FF2B5EF4-FFF2-40B4-BE49-F238E27FC236}">
                <a16:creationId xmlns:a16="http://schemas.microsoft.com/office/drawing/2014/main" id="{4C8165B4-A292-BD45-9671-4CFC098B6231}"/>
              </a:ext>
            </a:extLst>
          </p:cNvPr>
          <p:cNvSpPr/>
          <p:nvPr/>
        </p:nvSpPr>
        <p:spPr>
          <a:xfrm rot="18641225">
            <a:off x="8344601" y="5610254"/>
            <a:ext cx="7381931" cy="1393764"/>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p>
        </p:txBody>
      </p:sp>
      <p:pic>
        <p:nvPicPr>
          <p:cNvPr id="8" name="Picture 7">
            <a:extLst>
              <a:ext uri="{FF2B5EF4-FFF2-40B4-BE49-F238E27FC236}">
                <a16:creationId xmlns:a16="http://schemas.microsoft.com/office/drawing/2014/main" id="{A6D88B69-3589-9244-8D19-29BB45881876}"/>
              </a:ext>
            </a:extLst>
          </p:cNvPr>
          <p:cNvPicPr>
            <a:picLocks noChangeAspect="1"/>
          </p:cNvPicPr>
          <p:nvPr/>
        </p:nvPicPr>
        <p:blipFill>
          <a:blip r:embed="rId3"/>
          <a:stretch>
            <a:fillRect/>
          </a:stretch>
        </p:blipFill>
        <p:spPr>
          <a:xfrm>
            <a:off x="1155370" y="242889"/>
            <a:ext cx="9568392" cy="6118488"/>
          </a:xfrm>
          <a:prstGeom prst="rect">
            <a:avLst/>
          </a:prstGeom>
        </p:spPr>
      </p:pic>
    </p:spTree>
    <p:extLst>
      <p:ext uri="{BB962C8B-B14F-4D97-AF65-F5344CB8AC3E}">
        <p14:creationId xmlns:p14="http://schemas.microsoft.com/office/powerpoint/2010/main" val="4197184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F2386-F836-864F-94F2-E4B3836DD79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94A2812-41B6-B845-9730-1D46575AAEE7}"/>
              </a:ext>
            </a:extLst>
          </p:cNvPr>
          <p:cNvSpPr>
            <a:spLocks noGrp="1"/>
          </p:cNvSpPr>
          <p:nvPr>
            <p:ph idx="1"/>
          </p:nvPr>
        </p:nvSpPr>
        <p:spPr/>
        <p:txBody>
          <a:bodyPr/>
          <a:lstStyle/>
          <a:p>
            <a:endParaRPr lang="en-US"/>
          </a:p>
        </p:txBody>
      </p:sp>
      <p:sp>
        <p:nvSpPr>
          <p:cNvPr id="7" name="Freeform: Shape 13">
            <a:extLst>
              <a:ext uri="{FF2B5EF4-FFF2-40B4-BE49-F238E27FC236}">
                <a16:creationId xmlns:a16="http://schemas.microsoft.com/office/drawing/2014/main" id="{D59E21CF-040D-2B47-A4C9-210BD35A4FB1}"/>
              </a:ext>
            </a:extLst>
          </p:cNvPr>
          <p:cNvSpPr/>
          <p:nvPr/>
        </p:nvSpPr>
        <p:spPr>
          <a:xfrm>
            <a:off x="0" y="685800"/>
            <a:ext cx="12192000" cy="5486400"/>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p>
        </p:txBody>
      </p:sp>
      <p:sp>
        <p:nvSpPr>
          <p:cNvPr id="8" name="Freeform: Shape 13">
            <a:extLst>
              <a:ext uri="{FF2B5EF4-FFF2-40B4-BE49-F238E27FC236}">
                <a16:creationId xmlns:a16="http://schemas.microsoft.com/office/drawing/2014/main" id="{9088096A-EE4A-E14C-8336-40C2C8EF909B}"/>
              </a:ext>
            </a:extLst>
          </p:cNvPr>
          <p:cNvSpPr/>
          <p:nvPr/>
        </p:nvSpPr>
        <p:spPr>
          <a:xfrm>
            <a:off x="0" y="791607"/>
            <a:ext cx="12192000" cy="5486400"/>
          </a:xfrm>
          <a:custGeom>
            <a:avLst/>
            <a:gdLst>
              <a:gd name="connsiteX0" fmla="*/ 0 w 12192000"/>
              <a:gd name="connsiteY0" fmla="*/ 0 h 5486400"/>
              <a:gd name="connsiteX1" fmla="*/ 609602 w 12192000"/>
              <a:gd name="connsiteY1" fmla="*/ 0 h 5486400"/>
              <a:gd name="connsiteX2" fmla="*/ 835904 w 12192000"/>
              <a:gd name="connsiteY2" fmla="*/ 226303 h 5486400"/>
              <a:gd name="connsiteX3" fmla="*/ 1062207 w 12192000"/>
              <a:gd name="connsiteY3" fmla="*/ 0 h 5486400"/>
              <a:gd name="connsiteX4" fmla="*/ 12192000 w 12192000"/>
              <a:gd name="connsiteY4" fmla="*/ 0 h 5486400"/>
              <a:gd name="connsiteX5" fmla="*/ 12192000 w 12192000"/>
              <a:gd name="connsiteY5" fmla="*/ 5486400 h 5486400"/>
              <a:gd name="connsiteX6" fmla="*/ 0 w 12192000"/>
              <a:gd name="connsiteY6"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486400">
                <a:moveTo>
                  <a:pt x="0" y="0"/>
                </a:moveTo>
                <a:lnTo>
                  <a:pt x="609602" y="0"/>
                </a:lnTo>
                <a:lnTo>
                  <a:pt x="835904" y="226303"/>
                </a:lnTo>
                <a:lnTo>
                  <a:pt x="1062207" y="0"/>
                </a:lnTo>
                <a:lnTo>
                  <a:pt x="12192000" y="0"/>
                </a:lnTo>
                <a:lnTo>
                  <a:pt x="12192000" y="5486400"/>
                </a:lnTo>
                <a:lnTo>
                  <a:pt x="0" y="5486400"/>
                </a:lnTo>
                <a:close/>
              </a:path>
            </a:pathLst>
          </a:custGeom>
          <a:gradFill>
            <a:gsLst>
              <a:gs pos="0">
                <a:schemeClr val="tx2">
                  <a:lumMod val="75000"/>
                </a:schemeClr>
              </a:gs>
              <a:gs pos="72000">
                <a:schemeClr val="tx2">
                  <a:lumMod val="50000"/>
                </a:schemeClr>
              </a:gs>
            </a:gsLst>
            <a:lin ang="13500000" scaled="1"/>
          </a:gra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l" defTabSz="914400" rtl="0" eaLnBrk="1" latinLnBrk="0" hangingPunct="1"/>
            <a:endParaRPr lang="en-ID" dirty="0"/>
          </a:p>
        </p:txBody>
      </p:sp>
      <p:sp>
        <p:nvSpPr>
          <p:cNvPr id="12" name="Subtitle 4">
            <a:extLst>
              <a:ext uri="{FF2B5EF4-FFF2-40B4-BE49-F238E27FC236}">
                <a16:creationId xmlns:a16="http://schemas.microsoft.com/office/drawing/2014/main" id="{F8E6908D-6E0A-204F-BD2B-DF113775D76B}"/>
              </a:ext>
            </a:extLst>
          </p:cNvPr>
          <p:cNvSpPr txBox="1">
            <a:spLocks/>
          </p:cNvSpPr>
          <p:nvPr/>
        </p:nvSpPr>
        <p:spPr>
          <a:xfrm>
            <a:off x="159208" y="1024230"/>
            <a:ext cx="3541256" cy="3493264"/>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ID" sz="3200" dirty="0">
                <a:solidFill>
                  <a:srgbClr val="00B0F0"/>
                </a:solidFill>
              </a:rPr>
              <a:t>Arabic : </a:t>
            </a:r>
          </a:p>
          <a:p>
            <a:pPr marL="0" indent="0">
              <a:lnSpc>
                <a:spcPct val="100000"/>
              </a:lnSpc>
              <a:buNone/>
            </a:pPr>
            <a:r>
              <a:rPr lang="en-ID" sz="2400" dirty="0">
                <a:solidFill>
                  <a:schemeClr val="bg1"/>
                </a:solidFill>
              </a:rPr>
              <a:t>In the whole study there was 15 Arabic countries, 13 of them increased in their pm2.5 change rate, while only two manage to decrease it .</a:t>
            </a:r>
          </a:p>
          <a:p>
            <a:pPr marL="0" indent="0">
              <a:lnSpc>
                <a:spcPct val="100000"/>
              </a:lnSpc>
              <a:buNone/>
            </a:pPr>
            <a:endParaRPr lang="en-ID" sz="1800" dirty="0">
              <a:solidFill>
                <a:srgbClr val="00B0F0"/>
              </a:solidFill>
            </a:endParaRPr>
          </a:p>
          <a:p>
            <a:pPr marL="0" indent="0">
              <a:lnSpc>
                <a:spcPct val="100000"/>
              </a:lnSpc>
              <a:buNone/>
            </a:pPr>
            <a:endParaRPr lang="en-ID" sz="800" dirty="0">
              <a:solidFill>
                <a:schemeClr val="bg1"/>
              </a:solidFill>
            </a:endParaRPr>
          </a:p>
        </p:txBody>
      </p:sp>
      <p:pic>
        <p:nvPicPr>
          <p:cNvPr id="13" name="Content Placeholder 4">
            <a:extLst>
              <a:ext uri="{FF2B5EF4-FFF2-40B4-BE49-F238E27FC236}">
                <a16:creationId xmlns:a16="http://schemas.microsoft.com/office/drawing/2014/main" id="{701EFBCA-52B0-6643-8235-7CFD45EA3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435" y="681037"/>
            <a:ext cx="7970565" cy="5596969"/>
          </a:xfrm>
          <a:prstGeom prst="rect">
            <a:avLst/>
          </a:prstGeom>
        </p:spPr>
      </p:pic>
    </p:spTree>
    <p:extLst>
      <p:ext uri="{BB962C8B-B14F-4D97-AF65-F5344CB8AC3E}">
        <p14:creationId xmlns:p14="http://schemas.microsoft.com/office/powerpoint/2010/main" val="376533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Custom 2">
      <a:majorFont>
        <a:latin typeface="Bahnschrif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7829</TotalTime>
  <Words>1176</Words>
  <Application>Microsoft Macintosh PowerPoint</Application>
  <PresentationFormat>Widescreen</PresentationFormat>
  <Paragraphs>150</Paragraphs>
  <Slides>36</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Bahnschrift</vt:lpstr>
      <vt:lpstr>Calibri</vt:lpstr>
      <vt:lpstr>Calibri Light</vt:lpstr>
      <vt:lpstr>Century Gothic</vt:lpstr>
      <vt:lpstr>Open Sans</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Financial  burden 80,000 USD per person, per year. -2030 , 1055 , 84,40000 USD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World Map</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Nugroho</dc:creator>
  <cp:lastModifiedBy>وجدان</cp:lastModifiedBy>
  <cp:revision>70</cp:revision>
  <dcterms:created xsi:type="dcterms:W3CDTF">2019-11-19T05:23:23Z</dcterms:created>
  <dcterms:modified xsi:type="dcterms:W3CDTF">2019-12-16T12:52:42Z</dcterms:modified>
</cp:coreProperties>
</file>